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4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5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drawings/drawing1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drawings/drawing2.xml" ContentType="application/vnd.openxmlformats-officedocument.drawingml.chartshapes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4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5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6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7.xml" ContentType="application/vnd.openxmlformats-officedocument.themeOverr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8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9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0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1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7"/>
  </p:notesMasterIdLst>
  <p:sldIdLst>
    <p:sldId id="258" r:id="rId3"/>
    <p:sldId id="349" r:id="rId4"/>
    <p:sldId id="351" r:id="rId5"/>
    <p:sldId id="352" r:id="rId6"/>
    <p:sldId id="350" r:id="rId7"/>
    <p:sldId id="289" r:id="rId8"/>
    <p:sldId id="311" r:id="rId9"/>
    <p:sldId id="308" r:id="rId10"/>
    <p:sldId id="346" r:id="rId11"/>
    <p:sldId id="323" r:id="rId12"/>
    <p:sldId id="328" r:id="rId13"/>
    <p:sldId id="347" r:id="rId14"/>
    <p:sldId id="319" r:id="rId15"/>
    <p:sldId id="332" r:id="rId16"/>
    <p:sldId id="348" r:id="rId17"/>
    <p:sldId id="329" r:id="rId18"/>
    <p:sldId id="344" r:id="rId19"/>
    <p:sldId id="353" r:id="rId20"/>
    <p:sldId id="354" r:id="rId21"/>
    <p:sldId id="355" r:id="rId22"/>
    <p:sldId id="356" r:id="rId23"/>
    <p:sldId id="357" r:id="rId24"/>
    <p:sldId id="358" r:id="rId25"/>
    <p:sldId id="35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E0F"/>
    <a:srgbClr val="FB9705"/>
    <a:srgbClr val="FFD505"/>
    <a:srgbClr val="FADC00"/>
    <a:srgbClr val="F5E405"/>
    <a:srgbClr val="FAE906"/>
    <a:srgbClr val="83C937"/>
    <a:srgbClr val="E8BE0E"/>
    <a:srgbClr val="FBCC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79" d="100"/>
          <a:sy n="79" d="100"/>
        </p:scale>
        <p:origin x="102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&#27963;&#38913;&#31807;1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&#27963;&#38913;&#31807;1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&#38515;&#26580;&#32701;\Desktop\0127&#25976;&#25818;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5" Type="http://schemas.openxmlformats.org/officeDocument/2006/relationships/chartUserShapes" Target="../drawings/drawing2.xml"/><Relationship Id="rId4" Type="http://schemas.openxmlformats.org/officeDocument/2006/relationships/oleObject" Target="file:///C:\Users\&#38515;&#26580;&#32701;\Desktop\0127&#25976;&#25818;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&#27963;&#38913;&#31807;1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&#27963;&#38913;&#31807;1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&#38515;&#26580;&#32701;\Desktop\&#27963;&#38913;&#31807;1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&#38515;&#26580;&#32701;\Desktop\&#34081;&#20896;&#23431;&#36039;&#26009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C:\Users\&#38515;&#26580;&#32701;\Desktop\&#34081;&#20896;&#23431;&#36039;&#26009;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file:///C:\Users\&#38515;&#26580;&#32701;\Desktop\&#34081;&#20896;&#23431;&#36039;&#26009;.xlsx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file:///C:\Users\&#38515;&#26580;&#32701;\Desktop\&#34081;&#20896;&#23431;&#36039;&#26009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&#38515;&#26580;&#32701;\Desktop\yaw&#36600;&#26032;&#25976;&#25818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工作表1!$A$2:$A$4450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工作表1!$B$2:$B$4450</c:f>
              <c:numCache>
                <c:formatCode>General</c:formatCode>
                <c:ptCount val="4449"/>
                <c:pt idx="0">
                  <c:v>0.09</c:v>
                </c:pt>
                <c:pt idx="1">
                  <c:v>0.09</c:v>
                </c:pt>
                <c:pt idx="2">
                  <c:v>0.09</c:v>
                </c:pt>
                <c:pt idx="3">
                  <c:v>0.08</c:v>
                </c:pt>
                <c:pt idx="4">
                  <c:v>0.08</c:v>
                </c:pt>
                <c:pt idx="5">
                  <c:v>0.09</c:v>
                </c:pt>
                <c:pt idx="6">
                  <c:v>0.08</c:v>
                </c:pt>
                <c:pt idx="7">
                  <c:v>0.08</c:v>
                </c:pt>
                <c:pt idx="8">
                  <c:v>0.08</c:v>
                </c:pt>
                <c:pt idx="9">
                  <c:v>0.08</c:v>
                </c:pt>
                <c:pt idx="10">
                  <c:v>0.08</c:v>
                </c:pt>
                <c:pt idx="11">
                  <c:v>0.08</c:v>
                </c:pt>
                <c:pt idx="12">
                  <c:v>0.09</c:v>
                </c:pt>
                <c:pt idx="13">
                  <c:v>0.11</c:v>
                </c:pt>
                <c:pt idx="14">
                  <c:v>0.1</c:v>
                </c:pt>
                <c:pt idx="15">
                  <c:v>0.1</c:v>
                </c:pt>
                <c:pt idx="16">
                  <c:v>0.09</c:v>
                </c:pt>
                <c:pt idx="17">
                  <c:v>0.09</c:v>
                </c:pt>
                <c:pt idx="18">
                  <c:v>0.09</c:v>
                </c:pt>
                <c:pt idx="19">
                  <c:v>0.08</c:v>
                </c:pt>
                <c:pt idx="20">
                  <c:v>0.08</c:v>
                </c:pt>
                <c:pt idx="21">
                  <c:v>0.09</c:v>
                </c:pt>
                <c:pt idx="22">
                  <c:v>0.08</c:v>
                </c:pt>
                <c:pt idx="23">
                  <c:v>0.08</c:v>
                </c:pt>
                <c:pt idx="24">
                  <c:v>0.08</c:v>
                </c:pt>
                <c:pt idx="25">
                  <c:v>0.08</c:v>
                </c:pt>
                <c:pt idx="26">
                  <c:v>0.08</c:v>
                </c:pt>
                <c:pt idx="27">
                  <c:v>0.08</c:v>
                </c:pt>
                <c:pt idx="28">
                  <c:v>0.09</c:v>
                </c:pt>
                <c:pt idx="29">
                  <c:v>0.12</c:v>
                </c:pt>
                <c:pt idx="30">
                  <c:v>0.12</c:v>
                </c:pt>
                <c:pt idx="31">
                  <c:v>0.14000000000000001</c:v>
                </c:pt>
                <c:pt idx="32">
                  <c:v>0.15</c:v>
                </c:pt>
                <c:pt idx="33">
                  <c:v>0.15</c:v>
                </c:pt>
                <c:pt idx="34">
                  <c:v>0.16</c:v>
                </c:pt>
                <c:pt idx="35">
                  <c:v>0.16</c:v>
                </c:pt>
                <c:pt idx="36">
                  <c:v>0.18</c:v>
                </c:pt>
                <c:pt idx="37">
                  <c:v>0.19</c:v>
                </c:pt>
                <c:pt idx="38">
                  <c:v>0.2</c:v>
                </c:pt>
                <c:pt idx="39">
                  <c:v>0.2</c:v>
                </c:pt>
                <c:pt idx="40">
                  <c:v>0.22</c:v>
                </c:pt>
                <c:pt idx="41">
                  <c:v>0.22</c:v>
                </c:pt>
                <c:pt idx="42">
                  <c:v>0.22</c:v>
                </c:pt>
                <c:pt idx="43">
                  <c:v>0.23</c:v>
                </c:pt>
                <c:pt idx="44">
                  <c:v>0.23</c:v>
                </c:pt>
                <c:pt idx="45">
                  <c:v>0.24</c:v>
                </c:pt>
                <c:pt idx="46">
                  <c:v>0.24</c:v>
                </c:pt>
                <c:pt idx="47">
                  <c:v>0.24</c:v>
                </c:pt>
                <c:pt idx="48">
                  <c:v>0.24</c:v>
                </c:pt>
                <c:pt idx="49">
                  <c:v>0.23</c:v>
                </c:pt>
                <c:pt idx="50">
                  <c:v>0.23</c:v>
                </c:pt>
                <c:pt idx="51">
                  <c:v>0.23</c:v>
                </c:pt>
                <c:pt idx="52">
                  <c:v>0.25</c:v>
                </c:pt>
                <c:pt idx="53">
                  <c:v>0.27</c:v>
                </c:pt>
                <c:pt idx="54">
                  <c:v>0.28000000000000003</c:v>
                </c:pt>
                <c:pt idx="55">
                  <c:v>0.3</c:v>
                </c:pt>
                <c:pt idx="56">
                  <c:v>0.31</c:v>
                </c:pt>
                <c:pt idx="57">
                  <c:v>0.32</c:v>
                </c:pt>
                <c:pt idx="58">
                  <c:v>0.33</c:v>
                </c:pt>
                <c:pt idx="59">
                  <c:v>0.34</c:v>
                </c:pt>
                <c:pt idx="60">
                  <c:v>0.33</c:v>
                </c:pt>
                <c:pt idx="61">
                  <c:v>0.3</c:v>
                </c:pt>
                <c:pt idx="62">
                  <c:v>0.28999999999999998</c:v>
                </c:pt>
                <c:pt idx="63">
                  <c:v>0.27</c:v>
                </c:pt>
                <c:pt idx="64">
                  <c:v>0.32</c:v>
                </c:pt>
                <c:pt idx="65">
                  <c:v>0.4</c:v>
                </c:pt>
                <c:pt idx="66">
                  <c:v>0.44</c:v>
                </c:pt>
                <c:pt idx="67">
                  <c:v>0.44</c:v>
                </c:pt>
                <c:pt idx="68">
                  <c:v>0.44</c:v>
                </c:pt>
                <c:pt idx="69">
                  <c:v>0.44</c:v>
                </c:pt>
                <c:pt idx="70">
                  <c:v>0.44</c:v>
                </c:pt>
                <c:pt idx="71">
                  <c:v>0.43</c:v>
                </c:pt>
                <c:pt idx="72">
                  <c:v>0.43</c:v>
                </c:pt>
                <c:pt idx="73">
                  <c:v>0.43</c:v>
                </c:pt>
                <c:pt idx="74">
                  <c:v>0.43</c:v>
                </c:pt>
                <c:pt idx="75">
                  <c:v>0.42</c:v>
                </c:pt>
                <c:pt idx="76">
                  <c:v>0.41</c:v>
                </c:pt>
                <c:pt idx="77">
                  <c:v>0.41</c:v>
                </c:pt>
                <c:pt idx="78">
                  <c:v>0.39</c:v>
                </c:pt>
                <c:pt idx="79">
                  <c:v>0.37</c:v>
                </c:pt>
                <c:pt idx="80">
                  <c:v>0.36</c:v>
                </c:pt>
                <c:pt idx="81">
                  <c:v>0.34</c:v>
                </c:pt>
                <c:pt idx="82">
                  <c:v>0.31</c:v>
                </c:pt>
                <c:pt idx="83">
                  <c:v>0.28999999999999998</c:v>
                </c:pt>
                <c:pt idx="84">
                  <c:v>0.27</c:v>
                </c:pt>
                <c:pt idx="85">
                  <c:v>0.25</c:v>
                </c:pt>
                <c:pt idx="86">
                  <c:v>0.24</c:v>
                </c:pt>
                <c:pt idx="87">
                  <c:v>0.24</c:v>
                </c:pt>
                <c:pt idx="88">
                  <c:v>0.23</c:v>
                </c:pt>
                <c:pt idx="89">
                  <c:v>0.25</c:v>
                </c:pt>
                <c:pt idx="90">
                  <c:v>0.26</c:v>
                </c:pt>
                <c:pt idx="91">
                  <c:v>0.28000000000000003</c:v>
                </c:pt>
                <c:pt idx="92">
                  <c:v>0.3</c:v>
                </c:pt>
                <c:pt idx="93">
                  <c:v>0.32</c:v>
                </c:pt>
                <c:pt idx="94">
                  <c:v>0.33</c:v>
                </c:pt>
                <c:pt idx="95">
                  <c:v>0.34</c:v>
                </c:pt>
                <c:pt idx="96">
                  <c:v>0.35</c:v>
                </c:pt>
                <c:pt idx="97">
                  <c:v>0.36</c:v>
                </c:pt>
                <c:pt idx="98">
                  <c:v>0.37</c:v>
                </c:pt>
                <c:pt idx="99">
                  <c:v>0.37</c:v>
                </c:pt>
                <c:pt idx="100">
                  <c:v>0.38</c:v>
                </c:pt>
                <c:pt idx="101">
                  <c:v>0.39</c:v>
                </c:pt>
                <c:pt idx="102">
                  <c:v>0.38</c:v>
                </c:pt>
                <c:pt idx="103">
                  <c:v>0.38</c:v>
                </c:pt>
                <c:pt idx="104">
                  <c:v>0.38</c:v>
                </c:pt>
                <c:pt idx="105">
                  <c:v>0.37</c:v>
                </c:pt>
                <c:pt idx="106">
                  <c:v>0.36</c:v>
                </c:pt>
                <c:pt idx="107">
                  <c:v>0.35</c:v>
                </c:pt>
                <c:pt idx="108">
                  <c:v>0.34</c:v>
                </c:pt>
                <c:pt idx="109">
                  <c:v>0.33</c:v>
                </c:pt>
                <c:pt idx="110">
                  <c:v>0.34</c:v>
                </c:pt>
                <c:pt idx="111">
                  <c:v>0.34</c:v>
                </c:pt>
                <c:pt idx="112">
                  <c:v>0.34</c:v>
                </c:pt>
                <c:pt idx="113">
                  <c:v>0.34</c:v>
                </c:pt>
                <c:pt idx="114">
                  <c:v>0.35</c:v>
                </c:pt>
                <c:pt idx="115">
                  <c:v>0.34</c:v>
                </c:pt>
                <c:pt idx="116">
                  <c:v>0.34</c:v>
                </c:pt>
                <c:pt idx="117">
                  <c:v>0.33</c:v>
                </c:pt>
                <c:pt idx="118">
                  <c:v>0.32</c:v>
                </c:pt>
                <c:pt idx="119">
                  <c:v>0.28000000000000003</c:v>
                </c:pt>
                <c:pt idx="120">
                  <c:v>0.28999999999999998</c:v>
                </c:pt>
                <c:pt idx="121">
                  <c:v>0.28999999999999998</c:v>
                </c:pt>
                <c:pt idx="122">
                  <c:v>0.31</c:v>
                </c:pt>
                <c:pt idx="123">
                  <c:v>0.37</c:v>
                </c:pt>
                <c:pt idx="124">
                  <c:v>0.39</c:v>
                </c:pt>
                <c:pt idx="125">
                  <c:v>0.37</c:v>
                </c:pt>
                <c:pt idx="126">
                  <c:v>0.36</c:v>
                </c:pt>
                <c:pt idx="127">
                  <c:v>0.34</c:v>
                </c:pt>
                <c:pt idx="128">
                  <c:v>0.32</c:v>
                </c:pt>
                <c:pt idx="129">
                  <c:v>0.28999999999999998</c:v>
                </c:pt>
                <c:pt idx="130">
                  <c:v>0.28000000000000003</c:v>
                </c:pt>
                <c:pt idx="131">
                  <c:v>0.27</c:v>
                </c:pt>
                <c:pt idx="132">
                  <c:v>0.25</c:v>
                </c:pt>
                <c:pt idx="133">
                  <c:v>0.24</c:v>
                </c:pt>
                <c:pt idx="134">
                  <c:v>0.23</c:v>
                </c:pt>
                <c:pt idx="135">
                  <c:v>0.23</c:v>
                </c:pt>
                <c:pt idx="136">
                  <c:v>0.21</c:v>
                </c:pt>
                <c:pt idx="137">
                  <c:v>0.21</c:v>
                </c:pt>
                <c:pt idx="138">
                  <c:v>0.2</c:v>
                </c:pt>
                <c:pt idx="139">
                  <c:v>0.18</c:v>
                </c:pt>
                <c:pt idx="140">
                  <c:v>0.17</c:v>
                </c:pt>
                <c:pt idx="141">
                  <c:v>0.16</c:v>
                </c:pt>
                <c:pt idx="142">
                  <c:v>0.15</c:v>
                </c:pt>
                <c:pt idx="143">
                  <c:v>0.15</c:v>
                </c:pt>
                <c:pt idx="144">
                  <c:v>0.15</c:v>
                </c:pt>
                <c:pt idx="145">
                  <c:v>0.16</c:v>
                </c:pt>
                <c:pt idx="146">
                  <c:v>0.17</c:v>
                </c:pt>
                <c:pt idx="147">
                  <c:v>0.18</c:v>
                </c:pt>
                <c:pt idx="148">
                  <c:v>0.21</c:v>
                </c:pt>
                <c:pt idx="149">
                  <c:v>0.22</c:v>
                </c:pt>
                <c:pt idx="150">
                  <c:v>0.26</c:v>
                </c:pt>
                <c:pt idx="151">
                  <c:v>0.28000000000000003</c:v>
                </c:pt>
                <c:pt idx="152">
                  <c:v>0.31</c:v>
                </c:pt>
                <c:pt idx="153">
                  <c:v>0.34</c:v>
                </c:pt>
                <c:pt idx="154">
                  <c:v>0.37</c:v>
                </c:pt>
                <c:pt idx="155">
                  <c:v>0.39</c:v>
                </c:pt>
                <c:pt idx="156">
                  <c:v>0.4</c:v>
                </c:pt>
                <c:pt idx="157">
                  <c:v>0.41</c:v>
                </c:pt>
                <c:pt idx="158">
                  <c:v>0.42</c:v>
                </c:pt>
                <c:pt idx="159">
                  <c:v>0.43</c:v>
                </c:pt>
                <c:pt idx="160">
                  <c:v>0.45</c:v>
                </c:pt>
                <c:pt idx="161">
                  <c:v>0.45</c:v>
                </c:pt>
                <c:pt idx="162">
                  <c:v>0.46</c:v>
                </c:pt>
                <c:pt idx="163">
                  <c:v>0.46</c:v>
                </c:pt>
                <c:pt idx="164">
                  <c:v>0.46</c:v>
                </c:pt>
                <c:pt idx="165">
                  <c:v>0.46</c:v>
                </c:pt>
                <c:pt idx="166">
                  <c:v>0.44</c:v>
                </c:pt>
                <c:pt idx="167">
                  <c:v>0.44</c:v>
                </c:pt>
                <c:pt idx="168">
                  <c:v>0.44</c:v>
                </c:pt>
                <c:pt idx="169">
                  <c:v>0.45</c:v>
                </c:pt>
                <c:pt idx="170">
                  <c:v>0.47</c:v>
                </c:pt>
                <c:pt idx="171">
                  <c:v>0.48</c:v>
                </c:pt>
                <c:pt idx="172">
                  <c:v>0.48</c:v>
                </c:pt>
                <c:pt idx="173">
                  <c:v>0.47</c:v>
                </c:pt>
                <c:pt idx="174">
                  <c:v>0.48</c:v>
                </c:pt>
                <c:pt idx="175">
                  <c:v>0.48</c:v>
                </c:pt>
                <c:pt idx="176">
                  <c:v>0.46</c:v>
                </c:pt>
                <c:pt idx="177">
                  <c:v>0.44</c:v>
                </c:pt>
                <c:pt idx="178">
                  <c:v>0.41</c:v>
                </c:pt>
                <c:pt idx="179">
                  <c:v>0.4</c:v>
                </c:pt>
                <c:pt idx="180">
                  <c:v>0.38</c:v>
                </c:pt>
                <c:pt idx="181">
                  <c:v>0.44</c:v>
                </c:pt>
                <c:pt idx="182">
                  <c:v>0.49</c:v>
                </c:pt>
                <c:pt idx="183">
                  <c:v>0.52</c:v>
                </c:pt>
                <c:pt idx="184">
                  <c:v>0.51</c:v>
                </c:pt>
                <c:pt idx="185">
                  <c:v>0.51</c:v>
                </c:pt>
                <c:pt idx="186">
                  <c:v>0.49</c:v>
                </c:pt>
                <c:pt idx="187">
                  <c:v>0.48</c:v>
                </c:pt>
                <c:pt idx="188">
                  <c:v>0.47</c:v>
                </c:pt>
                <c:pt idx="189">
                  <c:v>0.45</c:v>
                </c:pt>
                <c:pt idx="190">
                  <c:v>0.43</c:v>
                </c:pt>
                <c:pt idx="191">
                  <c:v>0.42</c:v>
                </c:pt>
                <c:pt idx="192">
                  <c:v>0.41</c:v>
                </c:pt>
                <c:pt idx="193">
                  <c:v>0.39</c:v>
                </c:pt>
                <c:pt idx="194">
                  <c:v>0.38</c:v>
                </c:pt>
                <c:pt idx="195">
                  <c:v>0.36</c:v>
                </c:pt>
                <c:pt idx="196">
                  <c:v>0.32</c:v>
                </c:pt>
                <c:pt idx="197">
                  <c:v>0.3</c:v>
                </c:pt>
                <c:pt idx="198">
                  <c:v>0.27</c:v>
                </c:pt>
                <c:pt idx="199">
                  <c:v>0.25</c:v>
                </c:pt>
                <c:pt idx="200">
                  <c:v>0.22</c:v>
                </c:pt>
                <c:pt idx="201">
                  <c:v>0.21</c:v>
                </c:pt>
                <c:pt idx="202">
                  <c:v>0.2</c:v>
                </c:pt>
                <c:pt idx="203">
                  <c:v>0.19</c:v>
                </c:pt>
                <c:pt idx="204">
                  <c:v>0.19</c:v>
                </c:pt>
                <c:pt idx="205">
                  <c:v>0.19</c:v>
                </c:pt>
                <c:pt idx="206">
                  <c:v>0.22</c:v>
                </c:pt>
                <c:pt idx="207">
                  <c:v>0.24</c:v>
                </c:pt>
                <c:pt idx="208">
                  <c:v>0.26</c:v>
                </c:pt>
                <c:pt idx="209">
                  <c:v>0.28000000000000003</c:v>
                </c:pt>
                <c:pt idx="210">
                  <c:v>0.31</c:v>
                </c:pt>
                <c:pt idx="211">
                  <c:v>0.34</c:v>
                </c:pt>
                <c:pt idx="212">
                  <c:v>0.35</c:v>
                </c:pt>
                <c:pt idx="213">
                  <c:v>0.36</c:v>
                </c:pt>
                <c:pt idx="214">
                  <c:v>0.38</c:v>
                </c:pt>
                <c:pt idx="215">
                  <c:v>0.39</c:v>
                </c:pt>
                <c:pt idx="216">
                  <c:v>0.4</c:v>
                </c:pt>
                <c:pt idx="217">
                  <c:v>0.4</c:v>
                </c:pt>
                <c:pt idx="218">
                  <c:v>0.41</c:v>
                </c:pt>
                <c:pt idx="219">
                  <c:v>0.41</c:v>
                </c:pt>
                <c:pt idx="220">
                  <c:v>0.42</c:v>
                </c:pt>
                <c:pt idx="221">
                  <c:v>0.41</c:v>
                </c:pt>
                <c:pt idx="222">
                  <c:v>0.41</c:v>
                </c:pt>
                <c:pt idx="223">
                  <c:v>0.4</c:v>
                </c:pt>
                <c:pt idx="224">
                  <c:v>0.4</c:v>
                </c:pt>
                <c:pt idx="225">
                  <c:v>0.4</c:v>
                </c:pt>
                <c:pt idx="226">
                  <c:v>0.38</c:v>
                </c:pt>
                <c:pt idx="227">
                  <c:v>0.39</c:v>
                </c:pt>
                <c:pt idx="228">
                  <c:v>0.41</c:v>
                </c:pt>
                <c:pt idx="229">
                  <c:v>0.42</c:v>
                </c:pt>
                <c:pt idx="230">
                  <c:v>0.43</c:v>
                </c:pt>
                <c:pt idx="231">
                  <c:v>0.44</c:v>
                </c:pt>
                <c:pt idx="232">
                  <c:v>0.45</c:v>
                </c:pt>
                <c:pt idx="233">
                  <c:v>0.46</c:v>
                </c:pt>
                <c:pt idx="234">
                  <c:v>0.46</c:v>
                </c:pt>
                <c:pt idx="235">
                  <c:v>0.46</c:v>
                </c:pt>
                <c:pt idx="236">
                  <c:v>0.42</c:v>
                </c:pt>
                <c:pt idx="237">
                  <c:v>0.4</c:v>
                </c:pt>
                <c:pt idx="238">
                  <c:v>0.41</c:v>
                </c:pt>
                <c:pt idx="239">
                  <c:v>0.39</c:v>
                </c:pt>
                <c:pt idx="240">
                  <c:v>0.45</c:v>
                </c:pt>
                <c:pt idx="241">
                  <c:v>0.49</c:v>
                </c:pt>
                <c:pt idx="242">
                  <c:v>0.48</c:v>
                </c:pt>
                <c:pt idx="243">
                  <c:v>0.45</c:v>
                </c:pt>
                <c:pt idx="244">
                  <c:v>0.42</c:v>
                </c:pt>
                <c:pt idx="245">
                  <c:v>0.38</c:v>
                </c:pt>
                <c:pt idx="246">
                  <c:v>0.36</c:v>
                </c:pt>
                <c:pt idx="247">
                  <c:v>0.32</c:v>
                </c:pt>
                <c:pt idx="248">
                  <c:v>0.28999999999999998</c:v>
                </c:pt>
                <c:pt idx="249">
                  <c:v>0.27</c:v>
                </c:pt>
                <c:pt idx="250">
                  <c:v>0.25</c:v>
                </c:pt>
                <c:pt idx="251">
                  <c:v>0.22</c:v>
                </c:pt>
                <c:pt idx="252">
                  <c:v>0.21</c:v>
                </c:pt>
                <c:pt idx="253">
                  <c:v>0.19</c:v>
                </c:pt>
                <c:pt idx="254">
                  <c:v>0.17</c:v>
                </c:pt>
                <c:pt idx="255">
                  <c:v>0.16</c:v>
                </c:pt>
                <c:pt idx="256">
                  <c:v>0.15</c:v>
                </c:pt>
                <c:pt idx="257">
                  <c:v>0.14000000000000001</c:v>
                </c:pt>
                <c:pt idx="258">
                  <c:v>0.14000000000000001</c:v>
                </c:pt>
                <c:pt idx="259">
                  <c:v>0.13</c:v>
                </c:pt>
                <c:pt idx="260">
                  <c:v>0.13</c:v>
                </c:pt>
                <c:pt idx="261">
                  <c:v>0.12</c:v>
                </c:pt>
                <c:pt idx="262">
                  <c:v>0.12</c:v>
                </c:pt>
                <c:pt idx="263">
                  <c:v>0.11</c:v>
                </c:pt>
                <c:pt idx="264">
                  <c:v>0.11</c:v>
                </c:pt>
                <c:pt idx="265">
                  <c:v>0.12</c:v>
                </c:pt>
                <c:pt idx="266">
                  <c:v>0.13</c:v>
                </c:pt>
                <c:pt idx="267">
                  <c:v>0.15</c:v>
                </c:pt>
                <c:pt idx="268">
                  <c:v>0.17</c:v>
                </c:pt>
                <c:pt idx="269">
                  <c:v>0.19</c:v>
                </c:pt>
                <c:pt idx="270">
                  <c:v>0.19</c:v>
                </c:pt>
                <c:pt idx="271">
                  <c:v>0.2</c:v>
                </c:pt>
                <c:pt idx="272">
                  <c:v>0.21</c:v>
                </c:pt>
                <c:pt idx="273">
                  <c:v>0.22</c:v>
                </c:pt>
                <c:pt idx="274">
                  <c:v>0.22</c:v>
                </c:pt>
                <c:pt idx="275">
                  <c:v>0.23</c:v>
                </c:pt>
                <c:pt idx="276">
                  <c:v>0.24</c:v>
                </c:pt>
                <c:pt idx="277">
                  <c:v>0.24</c:v>
                </c:pt>
                <c:pt idx="278">
                  <c:v>0.23</c:v>
                </c:pt>
                <c:pt idx="279">
                  <c:v>0.23</c:v>
                </c:pt>
                <c:pt idx="280">
                  <c:v>0.22</c:v>
                </c:pt>
                <c:pt idx="281">
                  <c:v>0.22</c:v>
                </c:pt>
                <c:pt idx="282">
                  <c:v>0.22</c:v>
                </c:pt>
                <c:pt idx="283">
                  <c:v>0.21</c:v>
                </c:pt>
                <c:pt idx="284">
                  <c:v>0.23</c:v>
                </c:pt>
                <c:pt idx="285">
                  <c:v>0.24</c:v>
                </c:pt>
                <c:pt idx="286">
                  <c:v>0.26</c:v>
                </c:pt>
                <c:pt idx="287">
                  <c:v>0.3</c:v>
                </c:pt>
                <c:pt idx="288">
                  <c:v>0.35</c:v>
                </c:pt>
                <c:pt idx="289">
                  <c:v>0.41</c:v>
                </c:pt>
                <c:pt idx="290">
                  <c:v>0.52</c:v>
                </c:pt>
                <c:pt idx="291">
                  <c:v>0.63</c:v>
                </c:pt>
                <c:pt idx="292">
                  <c:v>0.71</c:v>
                </c:pt>
                <c:pt idx="293">
                  <c:v>0.79</c:v>
                </c:pt>
                <c:pt idx="294">
                  <c:v>0.85</c:v>
                </c:pt>
                <c:pt idx="295">
                  <c:v>0.89</c:v>
                </c:pt>
                <c:pt idx="296">
                  <c:v>0.89</c:v>
                </c:pt>
                <c:pt idx="297">
                  <c:v>0.85</c:v>
                </c:pt>
                <c:pt idx="298">
                  <c:v>0.76</c:v>
                </c:pt>
                <c:pt idx="299">
                  <c:v>0.76</c:v>
                </c:pt>
                <c:pt idx="300">
                  <c:v>0.87</c:v>
                </c:pt>
                <c:pt idx="301">
                  <c:v>0.94</c:v>
                </c:pt>
                <c:pt idx="302">
                  <c:v>0.97</c:v>
                </c:pt>
                <c:pt idx="303">
                  <c:v>0.96</c:v>
                </c:pt>
                <c:pt idx="304">
                  <c:v>0.93</c:v>
                </c:pt>
                <c:pt idx="305">
                  <c:v>0.88</c:v>
                </c:pt>
                <c:pt idx="306">
                  <c:v>0.81</c:v>
                </c:pt>
                <c:pt idx="307">
                  <c:v>0.74</c:v>
                </c:pt>
                <c:pt idx="308">
                  <c:v>0.66</c:v>
                </c:pt>
                <c:pt idx="309">
                  <c:v>0.6</c:v>
                </c:pt>
                <c:pt idx="310">
                  <c:v>0.54</c:v>
                </c:pt>
                <c:pt idx="311">
                  <c:v>0.48</c:v>
                </c:pt>
                <c:pt idx="312">
                  <c:v>0.43</c:v>
                </c:pt>
                <c:pt idx="313">
                  <c:v>0.38</c:v>
                </c:pt>
                <c:pt idx="314">
                  <c:v>0.34</c:v>
                </c:pt>
                <c:pt idx="315">
                  <c:v>0.3</c:v>
                </c:pt>
                <c:pt idx="316">
                  <c:v>0.27</c:v>
                </c:pt>
                <c:pt idx="317">
                  <c:v>0.24</c:v>
                </c:pt>
                <c:pt idx="318">
                  <c:v>0.23</c:v>
                </c:pt>
                <c:pt idx="319">
                  <c:v>0.21</c:v>
                </c:pt>
                <c:pt idx="320">
                  <c:v>0.19</c:v>
                </c:pt>
                <c:pt idx="321">
                  <c:v>0.17</c:v>
                </c:pt>
                <c:pt idx="322">
                  <c:v>0.16</c:v>
                </c:pt>
                <c:pt idx="323">
                  <c:v>0.16</c:v>
                </c:pt>
                <c:pt idx="324">
                  <c:v>0.15</c:v>
                </c:pt>
                <c:pt idx="325">
                  <c:v>0.17</c:v>
                </c:pt>
                <c:pt idx="326">
                  <c:v>0.19</c:v>
                </c:pt>
                <c:pt idx="327">
                  <c:v>0.21</c:v>
                </c:pt>
                <c:pt idx="328">
                  <c:v>0.23</c:v>
                </c:pt>
                <c:pt idx="329">
                  <c:v>0.24</c:v>
                </c:pt>
                <c:pt idx="330">
                  <c:v>0.26</c:v>
                </c:pt>
                <c:pt idx="331">
                  <c:v>0.27</c:v>
                </c:pt>
                <c:pt idx="332">
                  <c:v>0.28999999999999998</c:v>
                </c:pt>
                <c:pt idx="333">
                  <c:v>0.28999999999999998</c:v>
                </c:pt>
                <c:pt idx="334">
                  <c:v>0.3</c:v>
                </c:pt>
                <c:pt idx="335">
                  <c:v>0.3</c:v>
                </c:pt>
                <c:pt idx="336">
                  <c:v>0.31</c:v>
                </c:pt>
                <c:pt idx="337">
                  <c:v>0.31</c:v>
                </c:pt>
                <c:pt idx="338">
                  <c:v>0.3</c:v>
                </c:pt>
                <c:pt idx="339">
                  <c:v>0.28999999999999998</c:v>
                </c:pt>
                <c:pt idx="340">
                  <c:v>0.28999999999999998</c:v>
                </c:pt>
                <c:pt idx="341">
                  <c:v>0.27</c:v>
                </c:pt>
                <c:pt idx="342">
                  <c:v>0.26</c:v>
                </c:pt>
                <c:pt idx="343">
                  <c:v>0.24</c:v>
                </c:pt>
                <c:pt idx="344">
                  <c:v>0.23</c:v>
                </c:pt>
                <c:pt idx="345">
                  <c:v>0.23</c:v>
                </c:pt>
                <c:pt idx="346">
                  <c:v>0.24</c:v>
                </c:pt>
                <c:pt idx="347">
                  <c:v>0.26</c:v>
                </c:pt>
                <c:pt idx="348">
                  <c:v>0.26</c:v>
                </c:pt>
                <c:pt idx="349">
                  <c:v>0.28000000000000003</c:v>
                </c:pt>
                <c:pt idx="350">
                  <c:v>0.28999999999999998</c:v>
                </c:pt>
                <c:pt idx="351">
                  <c:v>0.3</c:v>
                </c:pt>
                <c:pt idx="352">
                  <c:v>0.31</c:v>
                </c:pt>
                <c:pt idx="353">
                  <c:v>0.32</c:v>
                </c:pt>
                <c:pt idx="354">
                  <c:v>0.32</c:v>
                </c:pt>
                <c:pt idx="355">
                  <c:v>0.28999999999999998</c:v>
                </c:pt>
                <c:pt idx="356">
                  <c:v>0.3</c:v>
                </c:pt>
                <c:pt idx="357">
                  <c:v>0.28000000000000003</c:v>
                </c:pt>
                <c:pt idx="358">
                  <c:v>0.37</c:v>
                </c:pt>
                <c:pt idx="359">
                  <c:v>0.43</c:v>
                </c:pt>
                <c:pt idx="360">
                  <c:v>0.46</c:v>
                </c:pt>
                <c:pt idx="361">
                  <c:v>0.47</c:v>
                </c:pt>
                <c:pt idx="362">
                  <c:v>0.48</c:v>
                </c:pt>
                <c:pt idx="363">
                  <c:v>0.49</c:v>
                </c:pt>
                <c:pt idx="364">
                  <c:v>0.47</c:v>
                </c:pt>
                <c:pt idx="365">
                  <c:v>0.46</c:v>
                </c:pt>
                <c:pt idx="366">
                  <c:v>0.44</c:v>
                </c:pt>
                <c:pt idx="367">
                  <c:v>0.43</c:v>
                </c:pt>
                <c:pt idx="368">
                  <c:v>0.42</c:v>
                </c:pt>
                <c:pt idx="369">
                  <c:v>0.4</c:v>
                </c:pt>
                <c:pt idx="370">
                  <c:v>0.39</c:v>
                </c:pt>
                <c:pt idx="371">
                  <c:v>0.38</c:v>
                </c:pt>
                <c:pt idx="372">
                  <c:v>0.37</c:v>
                </c:pt>
                <c:pt idx="373">
                  <c:v>0.36</c:v>
                </c:pt>
                <c:pt idx="374">
                  <c:v>0.34</c:v>
                </c:pt>
                <c:pt idx="375">
                  <c:v>0.33</c:v>
                </c:pt>
                <c:pt idx="376">
                  <c:v>0.31</c:v>
                </c:pt>
                <c:pt idx="377">
                  <c:v>0.28999999999999998</c:v>
                </c:pt>
                <c:pt idx="378">
                  <c:v>0.28000000000000003</c:v>
                </c:pt>
                <c:pt idx="379">
                  <c:v>0.28000000000000003</c:v>
                </c:pt>
                <c:pt idx="380">
                  <c:v>0.28999999999999998</c:v>
                </c:pt>
                <c:pt idx="381">
                  <c:v>0.32</c:v>
                </c:pt>
                <c:pt idx="382">
                  <c:v>0.34</c:v>
                </c:pt>
                <c:pt idx="383">
                  <c:v>0.34</c:v>
                </c:pt>
                <c:pt idx="384">
                  <c:v>0.39</c:v>
                </c:pt>
                <c:pt idx="385">
                  <c:v>0.46</c:v>
                </c:pt>
                <c:pt idx="386">
                  <c:v>0.53</c:v>
                </c:pt>
                <c:pt idx="387">
                  <c:v>0.61</c:v>
                </c:pt>
                <c:pt idx="388">
                  <c:v>0.69</c:v>
                </c:pt>
                <c:pt idx="389">
                  <c:v>0.75</c:v>
                </c:pt>
                <c:pt idx="390">
                  <c:v>0.82</c:v>
                </c:pt>
                <c:pt idx="391">
                  <c:v>0.88</c:v>
                </c:pt>
                <c:pt idx="392">
                  <c:v>0.95</c:v>
                </c:pt>
                <c:pt idx="393">
                  <c:v>1.04</c:v>
                </c:pt>
                <c:pt idx="394">
                  <c:v>1.1000000000000001</c:v>
                </c:pt>
                <c:pt idx="395">
                  <c:v>1.18</c:v>
                </c:pt>
                <c:pt idx="396">
                  <c:v>1.28</c:v>
                </c:pt>
                <c:pt idx="397">
                  <c:v>1.42</c:v>
                </c:pt>
                <c:pt idx="398">
                  <c:v>1.54</c:v>
                </c:pt>
                <c:pt idx="399">
                  <c:v>1.67</c:v>
                </c:pt>
                <c:pt idx="400">
                  <c:v>1.74</c:v>
                </c:pt>
                <c:pt idx="401">
                  <c:v>1.85</c:v>
                </c:pt>
                <c:pt idx="402">
                  <c:v>1.96</c:v>
                </c:pt>
                <c:pt idx="403">
                  <c:v>2.08</c:v>
                </c:pt>
                <c:pt idx="404">
                  <c:v>2.21</c:v>
                </c:pt>
                <c:pt idx="405">
                  <c:v>2.36</c:v>
                </c:pt>
                <c:pt idx="406">
                  <c:v>2.5299999999999998</c:v>
                </c:pt>
                <c:pt idx="407">
                  <c:v>2.68</c:v>
                </c:pt>
                <c:pt idx="408">
                  <c:v>2.86</c:v>
                </c:pt>
                <c:pt idx="409">
                  <c:v>3.04</c:v>
                </c:pt>
                <c:pt idx="410">
                  <c:v>3.24</c:v>
                </c:pt>
                <c:pt idx="411">
                  <c:v>3.42</c:v>
                </c:pt>
                <c:pt idx="412">
                  <c:v>3.61</c:v>
                </c:pt>
                <c:pt idx="413">
                  <c:v>3.82</c:v>
                </c:pt>
                <c:pt idx="414">
                  <c:v>4.04</c:v>
                </c:pt>
                <c:pt idx="415">
                  <c:v>4.2699999999999996</c:v>
                </c:pt>
                <c:pt idx="416">
                  <c:v>4.4400000000000004</c:v>
                </c:pt>
                <c:pt idx="417">
                  <c:v>4.57</c:v>
                </c:pt>
                <c:pt idx="418">
                  <c:v>4.76</c:v>
                </c:pt>
                <c:pt idx="419">
                  <c:v>4.79</c:v>
                </c:pt>
                <c:pt idx="420">
                  <c:v>4.79</c:v>
                </c:pt>
                <c:pt idx="421">
                  <c:v>4.79</c:v>
                </c:pt>
                <c:pt idx="422">
                  <c:v>4.8</c:v>
                </c:pt>
                <c:pt idx="423">
                  <c:v>4.79</c:v>
                </c:pt>
                <c:pt idx="424">
                  <c:v>4.79</c:v>
                </c:pt>
                <c:pt idx="425">
                  <c:v>4.79</c:v>
                </c:pt>
                <c:pt idx="426">
                  <c:v>4.79</c:v>
                </c:pt>
                <c:pt idx="427">
                  <c:v>4.79</c:v>
                </c:pt>
                <c:pt idx="428">
                  <c:v>4.79</c:v>
                </c:pt>
                <c:pt idx="429">
                  <c:v>4.8</c:v>
                </c:pt>
                <c:pt idx="430">
                  <c:v>4.79</c:v>
                </c:pt>
                <c:pt idx="431">
                  <c:v>4.79</c:v>
                </c:pt>
                <c:pt idx="432">
                  <c:v>4.79</c:v>
                </c:pt>
                <c:pt idx="433">
                  <c:v>4.79</c:v>
                </c:pt>
                <c:pt idx="434">
                  <c:v>4.79</c:v>
                </c:pt>
                <c:pt idx="435">
                  <c:v>4.79</c:v>
                </c:pt>
                <c:pt idx="436">
                  <c:v>4.79</c:v>
                </c:pt>
                <c:pt idx="437">
                  <c:v>4.79</c:v>
                </c:pt>
                <c:pt idx="438">
                  <c:v>4.79</c:v>
                </c:pt>
                <c:pt idx="439">
                  <c:v>4.8</c:v>
                </c:pt>
                <c:pt idx="440">
                  <c:v>4.79</c:v>
                </c:pt>
                <c:pt idx="441">
                  <c:v>4.79</c:v>
                </c:pt>
                <c:pt idx="442">
                  <c:v>4.79</c:v>
                </c:pt>
                <c:pt idx="443">
                  <c:v>4.8</c:v>
                </c:pt>
                <c:pt idx="444">
                  <c:v>4.79</c:v>
                </c:pt>
                <c:pt idx="445">
                  <c:v>4.79</c:v>
                </c:pt>
                <c:pt idx="446">
                  <c:v>4.79</c:v>
                </c:pt>
                <c:pt idx="447">
                  <c:v>4.79</c:v>
                </c:pt>
                <c:pt idx="448">
                  <c:v>4.79</c:v>
                </c:pt>
                <c:pt idx="449">
                  <c:v>4.79</c:v>
                </c:pt>
                <c:pt idx="450">
                  <c:v>4.79</c:v>
                </c:pt>
                <c:pt idx="451">
                  <c:v>4.79</c:v>
                </c:pt>
                <c:pt idx="452">
                  <c:v>4.79</c:v>
                </c:pt>
                <c:pt idx="453">
                  <c:v>4.79</c:v>
                </c:pt>
                <c:pt idx="454">
                  <c:v>4.79</c:v>
                </c:pt>
                <c:pt idx="455">
                  <c:v>4.8</c:v>
                </c:pt>
                <c:pt idx="456">
                  <c:v>4.79</c:v>
                </c:pt>
                <c:pt idx="457">
                  <c:v>4.79</c:v>
                </c:pt>
                <c:pt idx="458">
                  <c:v>4.79</c:v>
                </c:pt>
                <c:pt idx="459">
                  <c:v>4.79</c:v>
                </c:pt>
                <c:pt idx="460">
                  <c:v>4.79</c:v>
                </c:pt>
                <c:pt idx="461">
                  <c:v>4.79</c:v>
                </c:pt>
                <c:pt idx="462">
                  <c:v>4.79</c:v>
                </c:pt>
                <c:pt idx="463">
                  <c:v>4.79</c:v>
                </c:pt>
                <c:pt idx="464">
                  <c:v>4.79</c:v>
                </c:pt>
                <c:pt idx="465">
                  <c:v>4.8</c:v>
                </c:pt>
                <c:pt idx="466">
                  <c:v>4.8</c:v>
                </c:pt>
                <c:pt idx="467">
                  <c:v>4.8</c:v>
                </c:pt>
                <c:pt idx="468">
                  <c:v>4.79</c:v>
                </c:pt>
                <c:pt idx="469">
                  <c:v>4.79</c:v>
                </c:pt>
                <c:pt idx="470">
                  <c:v>4.8</c:v>
                </c:pt>
                <c:pt idx="471">
                  <c:v>4.79</c:v>
                </c:pt>
                <c:pt idx="472">
                  <c:v>4.79</c:v>
                </c:pt>
                <c:pt idx="473">
                  <c:v>4.79</c:v>
                </c:pt>
                <c:pt idx="474">
                  <c:v>4.78</c:v>
                </c:pt>
                <c:pt idx="475">
                  <c:v>4.5999999999999996</c:v>
                </c:pt>
                <c:pt idx="476">
                  <c:v>4.41</c:v>
                </c:pt>
                <c:pt idx="477">
                  <c:v>4.22</c:v>
                </c:pt>
                <c:pt idx="478">
                  <c:v>4.03</c:v>
                </c:pt>
                <c:pt idx="479">
                  <c:v>3.79</c:v>
                </c:pt>
                <c:pt idx="480">
                  <c:v>3.53</c:v>
                </c:pt>
                <c:pt idx="481">
                  <c:v>3.3</c:v>
                </c:pt>
                <c:pt idx="482">
                  <c:v>3.2</c:v>
                </c:pt>
                <c:pt idx="483">
                  <c:v>3.12</c:v>
                </c:pt>
                <c:pt idx="484">
                  <c:v>3.01</c:v>
                </c:pt>
                <c:pt idx="485">
                  <c:v>2.86</c:v>
                </c:pt>
                <c:pt idx="486">
                  <c:v>2.72</c:v>
                </c:pt>
                <c:pt idx="487">
                  <c:v>2.57</c:v>
                </c:pt>
                <c:pt idx="488">
                  <c:v>2.42</c:v>
                </c:pt>
                <c:pt idx="489">
                  <c:v>2.29</c:v>
                </c:pt>
                <c:pt idx="490">
                  <c:v>2.16</c:v>
                </c:pt>
                <c:pt idx="491">
                  <c:v>2.0299999999999998</c:v>
                </c:pt>
                <c:pt idx="492">
                  <c:v>1.9</c:v>
                </c:pt>
                <c:pt idx="493">
                  <c:v>1.77</c:v>
                </c:pt>
                <c:pt idx="494">
                  <c:v>1.66</c:v>
                </c:pt>
                <c:pt idx="495">
                  <c:v>1.53</c:v>
                </c:pt>
                <c:pt idx="496">
                  <c:v>1.41</c:v>
                </c:pt>
                <c:pt idx="497">
                  <c:v>1.28</c:v>
                </c:pt>
                <c:pt idx="498">
                  <c:v>1.17</c:v>
                </c:pt>
                <c:pt idx="499">
                  <c:v>1.04</c:v>
                </c:pt>
                <c:pt idx="500">
                  <c:v>0.92</c:v>
                </c:pt>
                <c:pt idx="501">
                  <c:v>0.81</c:v>
                </c:pt>
                <c:pt idx="502">
                  <c:v>0.71</c:v>
                </c:pt>
                <c:pt idx="503">
                  <c:v>0.62</c:v>
                </c:pt>
                <c:pt idx="504">
                  <c:v>0.55000000000000004</c:v>
                </c:pt>
                <c:pt idx="505">
                  <c:v>0.49</c:v>
                </c:pt>
                <c:pt idx="506">
                  <c:v>0.44</c:v>
                </c:pt>
                <c:pt idx="507">
                  <c:v>0.4</c:v>
                </c:pt>
                <c:pt idx="508">
                  <c:v>0.36</c:v>
                </c:pt>
                <c:pt idx="509">
                  <c:v>0.32</c:v>
                </c:pt>
                <c:pt idx="510">
                  <c:v>0.3</c:v>
                </c:pt>
                <c:pt idx="511">
                  <c:v>0.28000000000000003</c:v>
                </c:pt>
                <c:pt idx="512">
                  <c:v>0.28000000000000003</c:v>
                </c:pt>
                <c:pt idx="513">
                  <c:v>0.27</c:v>
                </c:pt>
                <c:pt idx="514">
                  <c:v>0.28000000000000003</c:v>
                </c:pt>
                <c:pt idx="515">
                  <c:v>0.28999999999999998</c:v>
                </c:pt>
                <c:pt idx="516">
                  <c:v>0.31</c:v>
                </c:pt>
                <c:pt idx="517">
                  <c:v>0.33</c:v>
                </c:pt>
                <c:pt idx="518">
                  <c:v>0.34</c:v>
                </c:pt>
                <c:pt idx="519">
                  <c:v>0.37</c:v>
                </c:pt>
                <c:pt idx="520">
                  <c:v>0.39</c:v>
                </c:pt>
                <c:pt idx="521">
                  <c:v>0.41</c:v>
                </c:pt>
                <c:pt idx="522">
                  <c:v>0.43</c:v>
                </c:pt>
                <c:pt idx="523">
                  <c:v>0.44</c:v>
                </c:pt>
                <c:pt idx="524">
                  <c:v>0.46</c:v>
                </c:pt>
                <c:pt idx="525">
                  <c:v>0.47</c:v>
                </c:pt>
                <c:pt idx="526">
                  <c:v>0.5</c:v>
                </c:pt>
                <c:pt idx="527">
                  <c:v>0.52</c:v>
                </c:pt>
                <c:pt idx="528">
                  <c:v>0.54</c:v>
                </c:pt>
                <c:pt idx="529">
                  <c:v>0.56999999999999995</c:v>
                </c:pt>
                <c:pt idx="530">
                  <c:v>0.57999999999999996</c:v>
                </c:pt>
                <c:pt idx="531">
                  <c:v>0.61</c:v>
                </c:pt>
                <c:pt idx="532">
                  <c:v>0.61</c:v>
                </c:pt>
                <c:pt idx="533">
                  <c:v>0.62</c:v>
                </c:pt>
                <c:pt idx="534">
                  <c:v>0.62</c:v>
                </c:pt>
                <c:pt idx="535">
                  <c:v>0.61</c:v>
                </c:pt>
                <c:pt idx="536">
                  <c:v>0.61</c:v>
                </c:pt>
                <c:pt idx="537">
                  <c:v>0.61</c:v>
                </c:pt>
                <c:pt idx="538">
                  <c:v>0.61</c:v>
                </c:pt>
                <c:pt idx="539">
                  <c:v>0.61</c:v>
                </c:pt>
                <c:pt idx="540">
                  <c:v>0.61</c:v>
                </c:pt>
                <c:pt idx="541">
                  <c:v>0.62</c:v>
                </c:pt>
                <c:pt idx="542">
                  <c:v>0.65</c:v>
                </c:pt>
                <c:pt idx="543">
                  <c:v>0.74</c:v>
                </c:pt>
                <c:pt idx="544">
                  <c:v>0.83</c:v>
                </c:pt>
                <c:pt idx="545">
                  <c:v>0.82</c:v>
                </c:pt>
                <c:pt idx="546">
                  <c:v>0.74</c:v>
                </c:pt>
                <c:pt idx="547">
                  <c:v>0.68</c:v>
                </c:pt>
                <c:pt idx="548">
                  <c:v>0.66</c:v>
                </c:pt>
                <c:pt idx="549">
                  <c:v>0.66</c:v>
                </c:pt>
                <c:pt idx="550">
                  <c:v>0.66</c:v>
                </c:pt>
                <c:pt idx="551">
                  <c:v>0.67</c:v>
                </c:pt>
                <c:pt idx="552">
                  <c:v>0.66</c:v>
                </c:pt>
                <c:pt idx="553">
                  <c:v>0.67</c:v>
                </c:pt>
                <c:pt idx="554">
                  <c:v>0.66</c:v>
                </c:pt>
                <c:pt idx="555">
                  <c:v>0.66</c:v>
                </c:pt>
                <c:pt idx="556">
                  <c:v>0.65</c:v>
                </c:pt>
                <c:pt idx="557">
                  <c:v>0.65</c:v>
                </c:pt>
                <c:pt idx="558">
                  <c:v>0.63</c:v>
                </c:pt>
                <c:pt idx="559">
                  <c:v>0.61</c:v>
                </c:pt>
                <c:pt idx="560">
                  <c:v>0.6</c:v>
                </c:pt>
                <c:pt idx="561">
                  <c:v>0.6</c:v>
                </c:pt>
                <c:pt idx="562">
                  <c:v>0.6</c:v>
                </c:pt>
                <c:pt idx="563">
                  <c:v>0.61</c:v>
                </c:pt>
                <c:pt idx="564">
                  <c:v>0.61</c:v>
                </c:pt>
                <c:pt idx="565">
                  <c:v>0.62</c:v>
                </c:pt>
                <c:pt idx="566">
                  <c:v>0.63</c:v>
                </c:pt>
                <c:pt idx="567">
                  <c:v>0.62</c:v>
                </c:pt>
                <c:pt idx="568">
                  <c:v>0.61</c:v>
                </c:pt>
                <c:pt idx="569">
                  <c:v>0.59</c:v>
                </c:pt>
                <c:pt idx="570">
                  <c:v>0.56999999999999995</c:v>
                </c:pt>
                <c:pt idx="571">
                  <c:v>0.54</c:v>
                </c:pt>
                <c:pt idx="572">
                  <c:v>0.51</c:v>
                </c:pt>
                <c:pt idx="573">
                  <c:v>0.47</c:v>
                </c:pt>
                <c:pt idx="574">
                  <c:v>0.45</c:v>
                </c:pt>
                <c:pt idx="575">
                  <c:v>0.43</c:v>
                </c:pt>
                <c:pt idx="576">
                  <c:v>0.41</c:v>
                </c:pt>
                <c:pt idx="577">
                  <c:v>0.39</c:v>
                </c:pt>
                <c:pt idx="578">
                  <c:v>0.37</c:v>
                </c:pt>
                <c:pt idx="579">
                  <c:v>0.36</c:v>
                </c:pt>
                <c:pt idx="580">
                  <c:v>0.35</c:v>
                </c:pt>
                <c:pt idx="581">
                  <c:v>0.33</c:v>
                </c:pt>
                <c:pt idx="582">
                  <c:v>0.32</c:v>
                </c:pt>
                <c:pt idx="583">
                  <c:v>0.32</c:v>
                </c:pt>
                <c:pt idx="584">
                  <c:v>0.32</c:v>
                </c:pt>
                <c:pt idx="585">
                  <c:v>0.31</c:v>
                </c:pt>
                <c:pt idx="586">
                  <c:v>0.31</c:v>
                </c:pt>
                <c:pt idx="587">
                  <c:v>0.28999999999999998</c:v>
                </c:pt>
                <c:pt idx="588">
                  <c:v>0.28000000000000003</c:v>
                </c:pt>
                <c:pt idx="589">
                  <c:v>0.27</c:v>
                </c:pt>
                <c:pt idx="590">
                  <c:v>0.26</c:v>
                </c:pt>
                <c:pt idx="591">
                  <c:v>0.25</c:v>
                </c:pt>
                <c:pt idx="592">
                  <c:v>0.25</c:v>
                </c:pt>
                <c:pt idx="593">
                  <c:v>0.26</c:v>
                </c:pt>
                <c:pt idx="594">
                  <c:v>0.27</c:v>
                </c:pt>
                <c:pt idx="595">
                  <c:v>0.28000000000000003</c:v>
                </c:pt>
                <c:pt idx="596">
                  <c:v>0.28000000000000003</c:v>
                </c:pt>
                <c:pt idx="597">
                  <c:v>0.28999999999999998</c:v>
                </c:pt>
                <c:pt idx="598">
                  <c:v>0.3</c:v>
                </c:pt>
                <c:pt idx="599">
                  <c:v>0.3</c:v>
                </c:pt>
                <c:pt idx="600">
                  <c:v>0.28000000000000003</c:v>
                </c:pt>
                <c:pt idx="601">
                  <c:v>0.26</c:v>
                </c:pt>
                <c:pt idx="602">
                  <c:v>0.24</c:v>
                </c:pt>
                <c:pt idx="603">
                  <c:v>0.22</c:v>
                </c:pt>
                <c:pt idx="604">
                  <c:v>0.22</c:v>
                </c:pt>
                <c:pt idx="605">
                  <c:v>0.21</c:v>
                </c:pt>
                <c:pt idx="606">
                  <c:v>0.2</c:v>
                </c:pt>
                <c:pt idx="607">
                  <c:v>0.19</c:v>
                </c:pt>
                <c:pt idx="608">
                  <c:v>0.19</c:v>
                </c:pt>
                <c:pt idx="609">
                  <c:v>0.22</c:v>
                </c:pt>
                <c:pt idx="610">
                  <c:v>0.3</c:v>
                </c:pt>
                <c:pt idx="611">
                  <c:v>0.4</c:v>
                </c:pt>
                <c:pt idx="612">
                  <c:v>0.43</c:v>
                </c:pt>
                <c:pt idx="613">
                  <c:v>0.4</c:v>
                </c:pt>
                <c:pt idx="614">
                  <c:v>0.36</c:v>
                </c:pt>
                <c:pt idx="615">
                  <c:v>0.34</c:v>
                </c:pt>
                <c:pt idx="616">
                  <c:v>0.35</c:v>
                </c:pt>
                <c:pt idx="617">
                  <c:v>0.37</c:v>
                </c:pt>
                <c:pt idx="618">
                  <c:v>0.4</c:v>
                </c:pt>
                <c:pt idx="619">
                  <c:v>0.45</c:v>
                </c:pt>
                <c:pt idx="620">
                  <c:v>0.5</c:v>
                </c:pt>
                <c:pt idx="621">
                  <c:v>0.56999999999999995</c:v>
                </c:pt>
                <c:pt idx="622">
                  <c:v>0.64</c:v>
                </c:pt>
                <c:pt idx="623">
                  <c:v>0.73</c:v>
                </c:pt>
                <c:pt idx="624">
                  <c:v>0.87</c:v>
                </c:pt>
                <c:pt idx="625">
                  <c:v>1</c:v>
                </c:pt>
                <c:pt idx="626">
                  <c:v>1.1499999999999999</c:v>
                </c:pt>
                <c:pt idx="627">
                  <c:v>1.29</c:v>
                </c:pt>
                <c:pt idx="628">
                  <c:v>1.47</c:v>
                </c:pt>
                <c:pt idx="629">
                  <c:v>1.68</c:v>
                </c:pt>
                <c:pt idx="630">
                  <c:v>1.9</c:v>
                </c:pt>
                <c:pt idx="631">
                  <c:v>2.13</c:v>
                </c:pt>
                <c:pt idx="632">
                  <c:v>2.3199999999999998</c:v>
                </c:pt>
                <c:pt idx="633">
                  <c:v>2.58</c:v>
                </c:pt>
                <c:pt idx="634">
                  <c:v>2.92</c:v>
                </c:pt>
                <c:pt idx="635">
                  <c:v>3.21</c:v>
                </c:pt>
                <c:pt idx="636">
                  <c:v>3.43</c:v>
                </c:pt>
                <c:pt idx="637">
                  <c:v>3.61</c:v>
                </c:pt>
                <c:pt idx="638">
                  <c:v>3.83</c:v>
                </c:pt>
                <c:pt idx="639">
                  <c:v>3.91</c:v>
                </c:pt>
                <c:pt idx="640">
                  <c:v>4.05</c:v>
                </c:pt>
                <c:pt idx="641">
                  <c:v>4.1399999999999997</c:v>
                </c:pt>
                <c:pt idx="642">
                  <c:v>4.18</c:v>
                </c:pt>
                <c:pt idx="643">
                  <c:v>4.33</c:v>
                </c:pt>
                <c:pt idx="644">
                  <c:v>4.3899999999999997</c:v>
                </c:pt>
                <c:pt idx="645">
                  <c:v>4.3499999999999996</c:v>
                </c:pt>
                <c:pt idx="646">
                  <c:v>4.2699999999999996</c:v>
                </c:pt>
                <c:pt idx="647">
                  <c:v>4.24</c:v>
                </c:pt>
                <c:pt idx="648">
                  <c:v>4.21</c:v>
                </c:pt>
                <c:pt idx="649">
                  <c:v>4.2300000000000004</c:v>
                </c:pt>
                <c:pt idx="650">
                  <c:v>4.16</c:v>
                </c:pt>
                <c:pt idx="651">
                  <c:v>4.26</c:v>
                </c:pt>
                <c:pt idx="652">
                  <c:v>4.0999999999999996</c:v>
                </c:pt>
                <c:pt idx="653">
                  <c:v>4.04</c:v>
                </c:pt>
                <c:pt idx="654">
                  <c:v>4</c:v>
                </c:pt>
                <c:pt idx="655">
                  <c:v>3.96</c:v>
                </c:pt>
                <c:pt idx="656">
                  <c:v>3.97</c:v>
                </c:pt>
                <c:pt idx="657">
                  <c:v>4.04</c:v>
                </c:pt>
                <c:pt idx="658">
                  <c:v>3.97</c:v>
                </c:pt>
                <c:pt idx="659">
                  <c:v>3.92</c:v>
                </c:pt>
                <c:pt idx="660">
                  <c:v>3.89</c:v>
                </c:pt>
                <c:pt idx="661">
                  <c:v>3.85</c:v>
                </c:pt>
                <c:pt idx="662">
                  <c:v>3.77</c:v>
                </c:pt>
                <c:pt idx="663">
                  <c:v>3.72</c:v>
                </c:pt>
                <c:pt idx="664">
                  <c:v>3.67</c:v>
                </c:pt>
                <c:pt idx="665">
                  <c:v>3.63</c:v>
                </c:pt>
                <c:pt idx="666">
                  <c:v>3.59</c:v>
                </c:pt>
                <c:pt idx="667">
                  <c:v>3.5</c:v>
                </c:pt>
                <c:pt idx="668">
                  <c:v>3.47</c:v>
                </c:pt>
                <c:pt idx="669">
                  <c:v>3.48</c:v>
                </c:pt>
                <c:pt idx="670">
                  <c:v>3.51</c:v>
                </c:pt>
                <c:pt idx="671">
                  <c:v>3.47</c:v>
                </c:pt>
                <c:pt idx="672">
                  <c:v>3.49</c:v>
                </c:pt>
                <c:pt idx="673">
                  <c:v>3.6</c:v>
                </c:pt>
                <c:pt idx="674">
                  <c:v>3.67</c:v>
                </c:pt>
                <c:pt idx="675">
                  <c:v>3.87</c:v>
                </c:pt>
                <c:pt idx="676">
                  <c:v>4.03</c:v>
                </c:pt>
                <c:pt idx="677">
                  <c:v>4.24</c:v>
                </c:pt>
                <c:pt idx="678">
                  <c:v>4.42</c:v>
                </c:pt>
                <c:pt idx="679">
                  <c:v>4.72</c:v>
                </c:pt>
                <c:pt idx="680">
                  <c:v>4.8</c:v>
                </c:pt>
                <c:pt idx="681">
                  <c:v>4.8</c:v>
                </c:pt>
                <c:pt idx="682">
                  <c:v>4.8</c:v>
                </c:pt>
                <c:pt idx="683">
                  <c:v>4.8</c:v>
                </c:pt>
                <c:pt idx="684">
                  <c:v>4.8</c:v>
                </c:pt>
                <c:pt idx="685">
                  <c:v>4.8</c:v>
                </c:pt>
                <c:pt idx="686">
                  <c:v>4.8</c:v>
                </c:pt>
                <c:pt idx="687">
                  <c:v>4.8</c:v>
                </c:pt>
                <c:pt idx="688">
                  <c:v>4.79</c:v>
                </c:pt>
                <c:pt idx="689">
                  <c:v>4.8</c:v>
                </c:pt>
                <c:pt idx="690">
                  <c:v>4.79</c:v>
                </c:pt>
                <c:pt idx="691">
                  <c:v>4.8</c:v>
                </c:pt>
                <c:pt idx="692">
                  <c:v>4.8</c:v>
                </c:pt>
                <c:pt idx="693">
                  <c:v>4.8</c:v>
                </c:pt>
                <c:pt idx="694">
                  <c:v>4.8</c:v>
                </c:pt>
                <c:pt idx="695">
                  <c:v>4.79</c:v>
                </c:pt>
                <c:pt idx="696">
                  <c:v>4.8</c:v>
                </c:pt>
                <c:pt idx="697">
                  <c:v>4.79</c:v>
                </c:pt>
                <c:pt idx="698">
                  <c:v>4.8</c:v>
                </c:pt>
                <c:pt idx="699">
                  <c:v>4.8</c:v>
                </c:pt>
                <c:pt idx="700">
                  <c:v>4.8</c:v>
                </c:pt>
                <c:pt idx="701">
                  <c:v>4.8</c:v>
                </c:pt>
                <c:pt idx="702">
                  <c:v>4.8</c:v>
                </c:pt>
                <c:pt idx="703">
                  <c:v>4.8</c:v>
                </c:pt>
                <c:pt idx="704">
                  <c:v>4.79</c:v>
                </c:pt>
                <c:pt idx="705">
                  <c:v>4.78</c:v>
                </c:pt>
                <c:pt idx="706">
                  <c:v>4.74</c:v>
                </c:pt>
                <c:pt idx="707">
                  <c:v>4.68</c:v>
                </c:pt>
                <c:pt idx="708">
                  <c:v>4.63</c:v>
                </c:pt>
                <c:pt idx="709">
                  <c:v>4.47</c:v>
                </c:pt>
                <c:pt idx="710">
                  <c:v>4.3600000000000003</c:v>
                </c:pt>
                <c:pt idx="711">
                  <c:v>4.3</c:v>
                </c:pt>
                <c:pt idx="712">
                  <c:v>4.22</c:v>
                </c:pt>
                <c:pt idx="713">
                  <c:v>4.0999999999999996</c:v>
                </c:pt>
                <c:pt idx="714">
                  <c:v>4</c:v>
                </c:pt>
                <c:pt idx="715">
                  <c:v>3.84</c:v>
                </c:pt>
                <c:pt idx="716">
                  <c:v>3.66</c:v>
                </c:pt>
                <c:pt idx="717">
                  <c:v>3.5</c:v>
                </c:pt>
                <c:pt idx="718">
                  <c:v>3.47</c:v>
                </c:pt>
                <c:pt idx="719">
                  <c:v>3.38</c:v>
                </c:pt>
                <c:pt idx="720">
                  <c:v>3.34</c:v>
                </c:pt>
                <c:pt idx="721">
                  <c:v>3.32</c:v>
                </c:pt>
                <c:pt idx="722">
                  <c:v>3.24</c:v>
                </c:pt>
                <c:pt idx="723">
                  <c:v>3.16</c:v>
                </c:pt>
                <c:pt idx="724">
                  <c:v>3.12</c:v>
                </c:pt>
                <c:pt idx="725">
                  <c:v>3.05</c:v>
                </c:pt>
                <c:pt idx="726">
                  <c:v>3.02</c:v>
                </c:pt>
                <c:pt idx="727">
                  <c:v>3.02</c:v>
                </c:pt>
                <c:pt idx="728">
                  <c:v>3.02</c:v>
                </c:pt>
                <c:pt idx="729">
                  <c:v>3.04</c:v>
                </c:pt>
                <c:pt idx="730">
                  <c:v>3.03</c:v>
                </c:pt>
                <c:pt idx="731">
                  <c:v>3.04</c:v>
                </c:pt>
                <c:pt idx="732">
                  <c:v>3.06</c:v>
                </c:pt>
                <c:pt idx="733">
                  <c:v>3.06</c:v>
                </c:pt>
                <c:pt idx="734">
                  <c:v>2.98</c:v>
                </c:pt>
                <c:pt idx="735">
                  <c:v>2.9</c:v>
                </c:pt>
                <c:pt idx="736">
                  <c:v>2.87</c:v>
                </c:pt>
                <c:pt idx="737">
                  <c:v>2.83</c:v>
                </c:pt>
                <c:pt idx="738">
                  <c:v>2.8</c:v>
                </c:pt>
                <c:pt idx="739">
                  <c:v>2.82</c:v>
                </c:pt>
                <c:pt idx="740">
                  <c:v>2.82</c:v>
                </c:pt>
                <c:pt idx="741">
                  <c:v>2.83</c:v>
                </c:pt>
                <c:pt idx="742">
                  <c:v>2.8</c:v>
                </c:pt>
                <c:pt idx="743">
                  <c:v>2.66</c:v>
                </c:pt>
                <c:pt idx="744">
                  <c:v>2.58</c:v>
                </c:pt>
                <c:pt idx="745">
                  <c:v>2.52</c:v>
                </c:pt>
                <c:pt idx="746">
                  <c:v>2.5099999999999998</c:v>
                </c:pt>
                <c:pt idx="747">
                  <c:v>2.4300000000000002</c:v>
                </c:pt>
                <c:pt idx="748">
                  <c:v>2.4</c:v>
                </c:pt>
                <c:pt idx="749">
                  <c:v>2.35</c:v>
                </c:pt>
                <c:pt idx="750">
                  <c:v>2.35</c:v>
                </c:pt>
                <c:pt idx="751">
                  <c:v>2.33</c:v>
                </c:pt>
                <c:pt idx="752">
                  <c:v>2.29</c:v>
                </c:pt>
                <c:pt idx="753">
                  <c:v>2.31</c:v>
                </c:pt>
                <c:pt idx="754">
                  <c:v>2.29</c:v>
                </c:pt>
                <c:pt idx="755">
                  <c:v>2.2999999999999998</c:v>
                </c:pt>
                <c:pt idx="756">
                  <c:v>2.31</c:v>
                </c:pt>
                <c:pt idx="757">
                  <c:v>2.31</c:v>
                </c:pt>
                <c:pt idx="758">
                  <c:v>2.31</c:v>
                </c:pt>
                <c:pt idx="759">
                  <c:v>2.27</c:v>
                </c:pt>
                <c:pt idx="760">
                  <c:v>2.25</c:v>
                </c:pt>
                <c:pt idx="761">
                  <c:v>2.2200000000000002</c:v>
                </c:pt>
                <c:pt idx="762">
                  <c:v>2.2200000000000002</c:v>
                </c:pt>
                <c:pt idx="763">
                  <c:v>2.2000000000000002</c:v>
                </c:pt>
                <c:pt idx="764">
                  <c:v>2.16</c:v>
                </c:pt>
                <c:pt idx="765">
                  <c:v>2.08</c:v>
                </c:pt>
                <c:pt idx="766">
                  <c:v>1.98</c:v>
                </c:pt>
                <c:pt idx="767">
                  <c:v>1.92</c:v>
                </c:pt>
                <c:pt idx="768">
                  <c:v>1.83</c:v>
                </c:pt>
                <c:pt idx="769">
                  <c:v>1.75</c:v>
                </c:pt>
                <c:pt idx="770">
                  <c:v>1.7</c:v>
                </c:pt>
                <c:pt idx="771">
                  <c:v>1.63</c:v>
                </c:pt>
                <c:pt idx="772">
                  <c:v>1.58</c:v>
                </c:pt>
                <c:pt idx="773">
                  <c:v>1.49</c:v>
                </c:pt>
                <c:pt idx="774">
                  <c:v>1.44</c:v>
                </c:pt>
                <c:pt idx="775">
                  <c:v>1.4</c:v>
                </c:pt>
                <c:pt idx="776">
                  <c:v>1.35</c:v>
                </c:pt>
                <c:pt idx="777">
                  <c:v>1.29</c:v>
                </c:pt>
                <c:pt idx="778">
                  <c:v>1.25</c:v>
                </c:pt>
                <c:pt idx="779">
                  <c:v>1.22</c:v>
                </c:pt>
                <c:pt idx="780">
                  <c:v>1.21</c:v>
                </c:pt>
                <c:pt idx="781">
                  <c:v>1.21</c:v>
                </c:pt>
                <c:pt idx="782">
                  <c:v>1.17</c:v>
                </c:pt>
                <c:pt idx="783">
                  <c:v>1.1599999999999999</c:v>
                </c:pt>
                <c:pt idx="784">
                  <c:v>1.1499999999999999</c:v>
                </c:pt>
                <c:pt idx="785">
                  <c:v>1.1200000000000001</c:v>
                </c:pt>
                <c:pt idx="786">
                  <c:v>1.1000000000000001</c:v>
                </c:pt>
                <c:pt idx="787">
                  <c:v>1.1000000000000001</c:v>
                </c:pt>
                <c:pt idx="788">
                  <c:v>1.08</c:v>
                </c:pt>
                <c:pt idx="789">
                  <c:v>1.04</c:v>
                </c:pt>
                <c:pt idx="790">
                  <c:v>1</c:v>
                </c:pt>
                <c:pt idx="791">
                  <c:v>0.96</c:v>
                </c:pt>
                <c:pt idx="792">
                  <c:v>0.93</c:v>
                </c:pt>
                <c:pt idx="793">
                  <c:v>0.91</c:v>
                </c:pt>
                <c:pt idx="794">
                  <c:v>0.89</c:v>
                </c:pt>
                <c:pt idx="795">
                  <c:v>0.86</c:v>
                </c:pt>
                <c:pt idx="796">
                  <c:v>0.83</c:v>
                </c:pt>
                <c:pt idx="797">
                  <c:v>0.82</c:v>
                </c:pt>
                <c:pt idx="798">
                  <c:v>0.83</c:v>
                </c:pt>
                <c:pt idx="799">
                  <c:v>0.92</c:v>
                </c:pt>
                <c:pt idx="800">
                  <c:v>1.06</c:v>
                </c:pt>
                <c:pt idx="801">
                  <c:v>1.1000000000000001</c:v>
                </c:pt>
                <c:pt idx="802">
                  <c:v>1.06</c:v>
                </c:pt>
                <c:pt idx="803">
                  <c:v>1.05</c:v>
                </c:pt>
                <c:pt idx="804">
                  <c:v>1.0900000000000001</c:v>
                </c:pt>
                <c:pt idx="805">
                  <c:v>1.1599999999999999</c:v>
                </c:pt>
                <c:pt idx="806">
                  <c:v>1.23</c:v>
                </c:pt>
                <c:pt idx="807">
                  <c:v>1.29</c:v>
                </c:pt>
                <c:pt idx="808">
                  <c:v>1.34</c:v>
                </c:pt>
                <c:pt idx="809">
                  <c:v>1.41</c:v>
                </c:pt>
                <c:pt idx="810">
                  <c:v>1.45</c:v>
                </c:pt>
                <c:pt idx="811">
                  <c:v>1.5</c:v>
                </c:pt>
                <c:pt idx="812">
                  <c:v>1.53</c:v>
                </c:pt>
                <c:pt idx="813">
                  <c:v>1.6</c:v>
                </c:pt>
                <c:pt idx="814">
                  <c:v>1.62</c:v>
                </c:pt>
                <c:pt idx="815">
                  <c:v>1.65</c:v>
                </c:pt>
                <c:pt idx="816">
                  <c:v>1.65</c:v>
                </c:pt>
                <c:pt idx="817">
                  <c:v>1.68</c:v>
                </c:pt>
                <c:pt idx="818">
                  <c:v>1.73</c:v>
                </c:pt>
                <c:pt idx="819">
                  <c:v>1.75</c:v>
                </c:pt>
                <c:pt idx="820">
                  <c:v>1.76</c:v>
                </c:pt>
                <c:pt idx="821">
                  <c:v>1.74</c:v>
                </c:pt>
                <c:pt idx="822">
                  <c:v>1.71</c:v>
                </c:pt>
                <c:pt idx="823">
                  <c:v>1.7</c:v>
                </c:pt>
                <c:pt idx="824">
                  <c:v>1.67</c:v>
                </c:pt>
                <c:pt idx="825">
                  <c:v>1.59</c:v>
                </c:pt>
                <c:pt idx="826">
                  <c:v>1.5</c:v>
                </c:pt>
                <c:pt idx="827">
                  <c:v>1.39</c:v>
                </c:pt>
                <c:pt idx="828">
                  <c:v>1.29</c:v>
                </c:pt>
                <c:pt idx="829">
                  <c:v>1.23</c:v>
                </c:pt>
                <c:pt idx="830">
                  <c:v>1.1599999999999999</c:v>
                </c:pt>
                <c:pt idx="831">
                  <c:v>1.1000000000000001</c:v>
                </c:pt>
                <c:pt idx="832">
                  <c:v>1.04</c:v>
                </c:pt>
                <c:pt idx="833">
                  <c:v>0.99</c:v>
                </c:pt>
                <c:pt idx="834">
                  <c:v>0.91</c:v>
                </c:pt>
                <c:pt idx="835">
                  <c:v>0.86</c:v>
                </c:pt>
                <c:pt idx="836">
                  <c:v>0.75</c:v>
                </c:pt>
                <c:pt idx="837">
                  <c:v>0.67</c:v>
                </c:pt>
                <c:pt idx="838">
                  <c:v>0.6</c:v>
                </c:pt>
                <c:pt idx="839">
                  <c:v>0.53</c:v>
                </c:pt>
                <c:pt idx="840">
                  <c:v>0.47</c:v>
                </c:pt>
                <c:pt idx="841">
                  <c:v>0.44</c:v>
                </c:pt>
                <c:pt idx="842">
                  <c:v>0.42</c:v>
                </c:pt>
                <c:pt idx="843">
                  <c:v>0.41</c:v>
                </c:pt>
                <c:pt idx="844">
                  <c:v>0.38</c:v>
                </c:pt>
                <c:pt idx="845">
                  <c:v>0.37</c:v>
                </c:pt>
                <c:pt idx="846">
                  <c:v>0.34</c:v>
                </c:pt>
                <c:pt idx="847">
                  <c:v>0.33</c:v>
                </c:pt>
                <c:pt idx="848">
                  <c:v>0.33</c:v>
                </c:pt>
                <c:pt idx="849">
                  <c:v>0.35</c:v>
                </c:pt>
                <c:pt idx="850">
                  <c:v>0.36</c:v>
                </c:pt>
                <c:pt idx="851">
                  <c:v>0.36</c:v>
                </c:pt>
                <c:pt idx="852">
                  <c:v>0.37</c:v>
                </c:pt>
                <c:pt idx="853">
                  <c:v>0.36</c:v>
                </c:pt>
                <c:pt idx="854">
                  <c:v>0.33</c:v>
                </c:pt>
                <c:pt idx="855">
                  <c:v>0.33</c:v>
                </c:pt>
                <c:pt idx="856">
                  <c:v>0.3</c:v>
                </c:pt>
                <c:pt idx="857">
                  <c:v>0.27</c:v>
                </c:pt>
                <c:pt idx="858">
                  <c:v>0.28000000000000003</c:v>
                </c:pt>
                <c:pt idx="859">
                  <c:v>0.34</c:v>
                </c:pt>
                <c:pt idx="860">
                  <c:v>0.33</c:v>
                </c:pt>
                <c:pt idx="861">
                  <c:v>0.35</c:v>
                </c:pt>
                <c:pt idx="862">
                  <c:v>0.36</c:v>
                </c:pt>
                <c:pt idx="863">
                  <c:v>0.32</c:v>
                </c:pt>
                <c:pt idx="864">
                  <c:v>0.28999999999999998</c:v>
                </c:pt>
                <c:pt idx="865">
                  <c:v>0.26</c:v>
                </c:pt>
                <c:pt idx="866">
                  <c:v>0.23</c:v>
                </c:pt>
                <c:pt idx="867">
                  <c:v>0.21</c:v>
                </c:pt>
                <c:pt idx="868">
                  <c:v>0.2</c:v>
                </c:pt>
                <c:pt idx="869">
                  <c:v>0.19</c:v>
                </c:pt>
                <c:pt idx="870">
                  <c:v>0.17</c:v>
                </c:pt>
                <c:pt idx="871">
                  <c:v>0.17</c:v>
                </c:pt>
                <c:pt idx="872">
                  <c:v>0.18</c:v>
                </c:pt>
                <c:pt idx="873">
                  <c:v>0.2</c:v>
                </c:pt>
                <c:pt idx="874">
                  <c:v>0.23</c:v>
                </c:pt>
                <c:pt idx="875">
                  <c:v>0.26</c:v>
                </c:pt>
                <c:pt idx="876">
                  <c:v>0.28000000000000003</c:v>
                </c:pt>
                <c:pt idx="877">
                  <c:v>0.28000000000000003</c:v>
                </c:pt>
                <c:pt idx="878">
                  <c:v>0.27</c:v>
                </c:pt>
                <c:pt idx="879">
                  <c:v>0.27</c:v>
                </c:pt>
                <c:pt idx="880">
                  <c:v>0.28999999999999998</c:v>
                </c:pt>
                <c:pt idx="881">
                  <c:v>0.28000000000000003</c:v>
                </c:pt>
                <c:pt idx="882">
                  <c:v>0.32</c:v>
                </c:pt>
                <c:pt idx="883">
                  <c:v>0.36</c:v>
                </c:pt>
                <c:pt idx="884">
                  <c:v>0.38</c:v>
                </c:pt>
                <c:pt idx="885">
                  <c:v>0.41</c:v>
                </c:pt>
                <c:pt idx="886">
                  <c:v>0.44</c:v>
                </c:pt>
                <c:pt idx="887">
                  <c:v>0.52</c:v>
                </c:pt>
                <c:pt idx="888">
                  <c:v>0.62</c:v>
                </c:pt>
                <c:pt idx="889">
                  <c:v>0.71</c:v>
                </c:pt>
                <c:pt idx="890">
                  <c:v>0.82</c:v>
                </c:pt>
                <c:pt idx="891">
                  <c:v>0.91</c:v>
                </c:pt>
                <c:pt idx="892">
                  <c:v>0.99</c:v>
                </c:pt>
                <c:pt idx="893">
                  <c:v>1.06</c:v>
                </c:pt>
                <c:pt idx="894">
                  <c:v>1.1299999999999999</c:v>
                </c:pt>
                <c:pt idx="895">
                  <c:v>1.18</c:v>
                </c:pt>
                <c:pt idx="896">
                  <c:v>1.22</c:v>
                </c:pt>
                <c:pt idx="897">
                  <c:v>1.28</c:v>
                </c:pt>
                <c:pt idx="898">
                  <c:v>1.33</c:v>
                </c:pt>
                <c:pt idx="899">
                  <c:v>1.37</c:v>
                </c:pt>
                <c:pt idx="900">
                  <c:v>1.39</c:v>
                </c:pt>
                <c:pt idx="901">
                  <c:v>1.42</c:v>
                </c:pt>
                <c:pt idx="902">
                  <c:v>1.41</c:v>
                </c:pt>
                <c:pt idx="903">
                  <c:v>1.41</c:v>
                </c:pt>
                <c:pt idx="904">
                  <c:v>1.42</c:v>
                </c:pt>
                <c:pt idx="905">
                  <c:v>1.41</c:v>
                </c:pt>
                <c:pt idx="906">
                  <c:v>1.39</c:v>
                </c:pt>
                <c:pt idx="907">
                  <c:v>1.38</c:v>
                </c:pt>
                <c:pt idx="908">
                  <c:v>1.38</c:v>
                </c:pt>
                <c:pt idx="909">
                  <c:v>1.36</c:v>
                </c:pt>
                <c:pt idx="910">
                  <c:v>1.36</c:v>
                </c:pt>
                <c:pt idx="911">
                  <c:v>1.35</c:v>
                </c:pt>
                <c:pt idx="912">
                  <c:v>1.33</c:v>
                </c:pt>
                <c:pt idx="913">
                  <c:v>1.33</c:v>
                </c:pt>
                <c:pt idx="914">
                  <c:v>1.31</c:v>
                </c:pt>
                <c:pt idx="915">
                  <c:v>1.29</c:v>
                </c:pt>
                <c:pt idx="916">
                  <c:v>1.29</c:v>
                </c:pt>
                <c:pt idx="917">
                  <c:v>1.26</c:v>
                </c:pt>
                <c:pt idx="918">
                  <c:v>1.1599999999999999</c:v>
                </c:pt>
                <c:pt idx="919">
                  <c:v>1.05</c:v>
                </c:pt>
                <c:pt idx="920">
                  <c:v>0.96</c:v>
                </c:pt>
                <c:pt idx="921">
                  <c:v>1.04</c:v>
                </c:pt>
                <c:pt idx="922">
                  <c:v>1.1299999999999999</c:v>
                </c:pt>
                <c:pt idx="923">
                  <c:v>1.17</c:v>
                </c:pt>
                <c:pt idx="924">
                  <c:v>1.2</c:v>
                </c:pt>
                <c:pt idx="925">
                  <c:v>1.21</c:v>
                </c:pt>
                <c:pt idx="926">
                  <c:v>1.2</c:v>
                </c:pt>
                <c:pt idx="927">
                  <c:v>1.2</c:v>
                </c:pt>
                <c:pt idx="928">
                  <c:v>1.22</c:v>
                </c:pt>
                <c:pt idx="929">
                  <c:v>1.21</c:v>
                </c:pt>
                <c:pt idx="930">
                  <c:v>1.2</c:v>
                </c:pt>
                <c:pt idx="931">
                  <c:v>1.17</c:v>
                </c:pt>
                <c:pt idx="932">
                  <c:v>1.1499999999999999</c:v>
                </c:pt>
                <c:pt idx="933">
                  <c:v>1.1399999999999999</c:v>
                </c:pt>
                <c:pt idx="934">
                  <c:v>1.1499999999999999</c:v>
                </c:pt>
                <c:pt idx="935">
                  <c:v>1.1399999999999999</c:v>
                </c:pt>
                <c:pt idx="936">
                  <c:v>1.1399999999999999</c:v>
                </c:pt>
                <c:pt idx="937">
                  <c:v>1.1200000000000001</c:v>
                </c:pt>
                <c:pt idx="938">
                  <c:v>1.0900000000000001</c:v>
                </c:pt>
                <c:pt idx="939">
                  <c:v>1.05</c:v>
                </c:pt>
                <c:pt idx="940">
                  <c:v>1.02</c:v>
                </c:pt>
                <c:pt idx="941">
                  <c:v>0.99</c:v>
                </c:pt>
                <c:pt idx="942">
                  <c:v>0.97</c:v>
                </c:pt>
                <c:pt idx="943">
                  <c:v>0.98</c:v>
                </c:pt>
                <c:pt idx="944">
                  <c:v>0.96</c:v>
                </c:pt>
                <c:pt idx="945">
                  <c:v>0.96</c:v>
                </c:pt>
                <c:pt idx="946">
                  <c:v>0.95</c:v>
                </c:pt>
                <c:pt idx="947">
                  <c:v>0.96</c:v>
                </c:pt>
                <c:pt idx="948">
                  <c:v>0.97</c:v>
                </c:pt>
                <c:pt idx="949">
                  <c:v>1.01</c:v>
                </c:pt>
                <c:pt idx="950">
                  <c:v>1.02</c:v>
                </c:pt>
                <c:pt idx="951">
                  <c:v>1.05</c:v>
                </c:pt>
                <c:pt idx="952">
                  <c:v>1.02</c:v>
                </c:pt>
                <c:pt idx="953">
                  <c:v>0.94</c:v>
                </c:pt>
                <c:pt idx="954">
                  <c:v>0.87</c:v>
                </c:pt>
                <c:pt idx="955">
                  <c:v>0.77</c:v>
                </c:pt>
                <c:pt idx="956">
                  <c:v>0.68</c:v>
                </c:pt>
                <c:pt idx="957">
                  <c:v>0.61</c:v>
                </c:pt>
                <c:pt idx="958">
                  <c:v>0.55000000000000004</c:v>
                </c:pt>
                <c:pt idx="959">
                  <c:v>0.51</c:v>
                </c:pt>
                <c:pt idx="960">
                  <c:v>0.49</c:v>
                </c:pt>
                <c:pt idx="961">
                  <c:v>0.46</c:v>
                </c:pt>
                <c:pt idx="962">
                  <c:v>0.43</c:v>
                </c:pt>
                <c:pt idx="963">
                  <c:v>0.4</c:v>
                </c:pt>
                <c:pt idx="964">
                  <c:v>0.35</c:v>
                </c:pt>
                <c:pt idx="965">
                  <c:v>0.36</c:v>
                </c:pt>
                <c:pt idx="966">
                  <c:v>0.33</c:v>
                </c:pt>
                <c:pt idx="967">
                  <c:v>0.3</c:v>
                </c:pt>
                <c:pt idx="968">
                  <c:v>0.28000000000000003</c:v>
                </c:pt>
                <c:pt idx="969">
                  <c:v>0.27</c:v>
                </c:pt>
                <c:pt idx="970">
                  <c:v>0.27</c:v>
                </c:pt>
                <c:pt idx="971">
                  <c:v>0.25</c:v>
                </c:pt>
                <c:pt idx="972">
                  <c:v>0.22</c:v>
                </c:pt>
                <c:pt idx="973">
                  <c:v>0.21</c:v>
                </c:pt>
                <c:pt idx="974">
                  <c:v>0.19</c:v>
                </c:pt>
                <c:pt idx="975">
                  <c:v>0.18</c:v>
                </c:pt>
                <c:pt idx="976">
                  <c:v>0.17</c:v>
                </c:pt>
                <c:pt idx="977">
                  <c:v>0.17</c:v>
                </c:pt>
                <c:pt idx="978">
                  <c:v>0.21</c:v>
                </c:pt>
                <c:pt idx="979">
                  <c:v>0.27</c:v>
                </c:pt>
                <c:pt idx="980">
                  <c:v>0.38</c:v>
                </c:pt>
                <c:pt idx="981">
                  <c:v>0.37</c:v>
                </c:pt>
                <c:pt idx="982">
                  <c:v>0.37</c:v>
                </c:pt>
                <c:pt idx="983">
                  <c:v>0.35</c:v>
                </c:pt>
                <c:pt idx="984">
                  <c:v>0.33</c:v>
                </c:pt>
                <c:pt idx="985">
                  <c:v>0.3</c:v>
                </c:pt>
                <c:pt idx="986">
                  <c:v>0.27</c:v>
                </c:pt>
                <c:pt idx="987">
                  <c:v>0.27</c:v>
                </c:pt>
                <c:pt idx="988">
                  <c:v>0.28999999999999998</c:v>
                </c:pt>
                <c:pt idx="989">
                  <c:v>0.28999999999999998</c:v>
                </c:pt>
                <c:pt idx="990">
                  <c:v>0.31</c:v>
                </c:pt>
                <c:pt idx="991">
                  <c:v>0.33</c:v>
                </c:pt>
                <c:pt idx="992">
                  <c:v>0.35</c:v>
                </c:pt>
                <c:pt idx="993">
                  <c:v>0.4</c:v>
                </c:pt>
                <c:pt idx="994">
                  <c:v>0.39</c:v>
                </c:pt>
                <c:pt idx="995">
                  <c:v>0.45</c:v>
                </c:pt>
                <c:pt idx="996">
                  <c:v>0.51</c:v>
                </c:pt>
                <c:pt idx="997">
                  <c:v>0.57999999999999996</c:v>
                </c:pt>
                <c:pt idx="998">
                  <c:v>0.65</c:v>
                </c:pt>
                <c:pt idx="999">
                  <c:v>0.71</c:v>
                </c:pt>
                <c:pt idx="1000">
                  <c:v>0.79</c:v>
                </c:pt>
                <c:pt idx="1001">
                  <c:v>0.84</c:v>
                </c:pt>
                <c:pt idx="1002">
                  <c:v>0.88</c:v>
                </c:pt>
                <c:pt idx="1003">
                  <c:v>0.94</c:v>
                </c:pt>
                <c:pt idx="1004">
                  <c:v>0.97</c:v>
                </c:pt>
                <c:pt idx="1005">
                  <c:v>0.99</c:v>
                </c:pt>
                <c:pt idx="1006">
                  <c:v>1</c:v>
                </c:pt>
                <c:pt idx="1007">
                  <c:v>1.01</c:v>
                </c:pt>
                <c:pt idx="1008">
                  <c:v>1.03</c:v>
                </c:pt>
                <c:pt idx="1009">
                  <c:v>1.03</c:v>
                </c:pt>
                <c:pt idx="1010">
                  <c:v>1.07</c:v>
                </c:pt>
                <c:pt idx="1011">
                  <c:v>1.08</c:v>
                </c:pt>
                <c:pt idx="1012">
                  <c:v>1.1000000000000001</c:v>
                </c:pt>
                <c:pt idx="1013">
                  <c:v>1.1000000000000001</c:v>
                </c:pt>
                <c:pt idx="1014">
                  <c:v>1.0900000000000001</c:v>
                </c:pt>
                <c:pt idx="1015">
                  <c:v>1.1299999999999999</c:v>
                </c:pt>
                <c:pt idx="1016">
                  <c:v>1.1399999999999999</c:v>
                </c:pt>
                <c:pt idx="1017">
                  <c:v>1.1599999999999999</c:v>
                </c:pt>
                <c:pt idx="1018">
                  <c:v>1.21</c:v>
                </c:pt>
                <c:pt idx="1019">
                  <c:v>1.2</c:v>
                </c:pt>
                <c:pt idx="1020">
                  <c:v>1.18</c:v>
                </c:pt>
                <c:pt idx="1021">
                  <c:v>1.17</c:v>
                </c:pt>
                <c:pt idx="1022">
                  <c:v>1.17</c:v>
                </c:pt>
                <c:pt idx="1023">
                  <c:v>1.2</c:v>
                </c:pt>
                <c:pt idx="1024">
                  <c:v>1.23</c:v>
                </c:pt>
                <c:pt idx="1025">
                  <c:v>1.24</c:v>
                </c:pt>
                <c:pt idx="1026">
                  <c:v>1.29</c:v>
                </c:pt>
                <c:pt idx="1027">
                  <c:v>1.37</c:v>
                </c:pt>
                <c:pt idx="1028">
                  <c:v>1.43</c:v>
                </c:pt>
                <c:pt idx="1029">
                  <c:v>1.47</c:v>
                </c:pt>
                <c:pt idx="1030">
                  <c:v>1.46</c:v>
                </c:pt>
                <c:pt idx="1031">
                  <c:v>1.52</c:v>
                </c:pt>
                <c:pt idx="1032">
                  <c:v>1.55</c:v>
                </c:pt>
                <c:pt idx="1033">
                  <c:v>1.6</c:v>
                </c:pt>
                <c:pt idx="1034">
                  <c:v>1.69</c:v>
                </c:pt>
                <c:pt idx="1035">
                  <c:v>1.71</c:v>
                </c:pt>
                <c:pt idx="1036">
                  <c:v>1.75</c:v>
                </c:pt>
                <c:pt idx="1037">
                  <c:v>1.73</c:v>
                </c:pt>
                <c:pt idx="1038">
                  <c:v>1.64</c:v>
                </c:pt>
                <c:pt idx="1039">
                  <c:v>1.73</c:v>
                </c:pt>
                <c:pt idx="1040">
                  <c:v>1.93</c:v>
                </c:pt>
                <c:pt idx="1041">
                  <c:v>2.0299999999999998</c:v>
                </c:pt>
                <c:pt idx="1042">
                  <c:v>2.06</c:v>
                </c:pt>
                <c:pt idx="1043">
                  <c:v>2.0499999999999998</c:v>
                </c:pt>
                <c:pt idx="1044">
                  <c:v>2.06</c:v>
                </c:pt>
                <c:pt idx="1045">
                  <c:v>2.13</c:v>
                </c:pt>
                <c:pt idx="1046">
                  <c:v>2.21</c:v>
                </c:pt>
                <c:pt idx="1047">
                  <c:v>2.2400000000000002</c:v>
                </c:pt>
                <c:pt idx="1048">
                  <c:v>2.2999999999999998</c:v>
                </c:pt>
                <c:pt idx="1049">
                  <c:v>2.35</c:v>
                </c:pt>
                <c:pt idx="1050">
                  <c:v>2.38</c:v>
                </c:pt>
                <c:pt idx="1051">
                  <c:v>2.37</c:v>
                </c:pt>
                <c:pt idx="1052">
                  <c:v>2.37</c:v>
                </c:pt>
                <c:pt idx="1053">
                  <c:v>2.36</c:v>
                </c:pt>
                <c:pt idx="1054">
                  <c:v>2.35</c:v>
                </c:pt>
                <c:pt idx="1055">
                  <c:v>2.38</c:v>
                </c:pt>
                <c:pt idx="1056">
                  <c:v>2.42</c:v>
                </c:pt>
                <c:pt idx="1057">
                  <c:v>2.4900000000000002</c:v>
                </c:pt>
                <c:pt idx="1058">
                  <c:v>2.5099999999999998</c:v>
                </c:pt>
                <c:pt idx="1059">
                  <c:v>2.52</c:v>
                </c:pt>
                <c:pt idx="1060">
                  <c:v>2.5</c:v>
                </c:pt>
                <c:pt idx="1061">
                  <c:v>2.5099999999999998</c:v>
                </c:pt>
                <c:pt idx="1062">
                  <c:v>2.5</c:v>
                </c:pt>
                <c:pt idx="1063">
                  <c:v>2.54</c:v>
                </c:pt>
                <c:pt idx="1064">
                  <c:v>2.5499999999999998</c:v>
                </c:pt>
                <c:pt idx="1065">
                  <c:v>2.5299999999999998</c:v>
                </c:pt>
                <c:pt idx="1066">
                  <c:v>2.44</c:v>
                </c:pt>
                <c:pt idx="1067">
                  <c:v>2.35</c:v>
                </c:pt>
                <c:pt idx="1068">
                  <c:v>2.2999999999999998</c:v>
                </c:pt>
                <c:pt idx="1069">
                  <c:v>2.27</c:v>
                </c:pt>
                <c:pt idx="1070">
                  <c:v>2.27</c:v>
                </c:pt>
                <c:pt idx="1071">
                  <c:v>2.2799999999999998</c:v>
                </c:pt>
                <c:pt idx="1072">
                  <c:v>2.2599999999999998</c:v>
                </c:pt>
                <c:pt idx="1073">
                  <c:v>2.25</c:v>
                </c:pt>
                <c:pt idx="1074">
                  <c:v>2.2000000000000002</c:v>
                </c:pt>
                <c:pt idx="1075">
                  <c:v>2.16</c:v>
                </c:pt>
                <c:pt idx="1076">
                  <c:v>2.16</c:v>
                </c:pt>
                <c:pt idx="1077">
                  <c:v>2.17</c:v>
                </c:pt>
                <c:pt idx="1078">
                  <c:v>2.1800000000000002</c:v>
                </c:pt>
                <c:pt idx="1079">
                  <c:v>2.21</c:v>
                </c:pt>
                <c:pt idx="1080">
                  <c:v>2.23</c:v>
                </c:pt>
                <c:pt idx="1081">
                  <c:v>2.21</c:v>
                </c:pt>
                <c:pt idx="1082">
                  <c:v>2.23</c:v>
                </c:pt>
                <c:pt idx="1083">
                  <c:v>2.21</c:v>
                </c:pt>
                <c:pt idx="1084">
                  <c:v>2.2000000000000002</c:v>
                </c:pt>
                <c:pt idx="1085">
                  <c:v>2.2200000000000002</c:v>
                </c:pt>
                <c:pt idx="1086">
                  <c:v>2.2799999999999998</c:v>
                </c:pt>
                <c:pt idx="1087">
                  <c:v>2.27</c:v>
                </c:pt>
                <c:pt idx="1088">
                  <c:v>2.21</c:v>
                </c:pt>
                <c:pt idx="1089">
                  <c:v>2.27</c:v>
                </c:pt>
                <c:pt idx="1090">
                  <c:v>2.35</c:v>
                </c:pt>
                <c:pt idx="1091">
                  <c:v>2.44</c:v>
                </c:pt>
                <c:pt idx="1092">
                  <c:v>2.5099999999999998</c:v>
                </c:pt>
                <c:pt idx="1093">
                  <c:v>2.58</c:v>
                </c:pt>
                <c:pt idx="1094">
                  <c:v>2.72</c:v>
                </c:pt>
                <c:pt idx="1095">
                  <c:v>2.7</c:v>
                </c:pt>
                <c:pt idx="1096">
                  <c:v>2.59</c:v>
                </c:pt>
                <c:pt idx="1097">
                  <c:v>2.5499999999999998</c:v>
                </c:pt>
                <c:pt idx="1098">
                  <c:v>2.52</c:v>
                </c:pt>
                <c:pt idx="1099">
                  <c:v>2.52</c:v>
                </c:pt>
                <c:pt idx="1100">
                  <c:v>2.54</c:v>
                </c:pt>
                <c:pt idx="1101">
                  <c:v>2.57</c:v>
                </c:pt>
                <c:pt idx="1102">
                  <c:v>2.6</c:v>
                </c:pt>
                <c:pt idx="1103">
                  <c:v>2.69</c:v>
                </c:pt>
                <c:pt idx="1104">
                  <c:v>2.72</c:v>
                </c:pt>
                <c:pt idx="1105">
                  <c:v>2.76</c:v>
                </c:pt>
                <c:pt idx="1106">
                  <c:v>2.76</c:v>
                </c:pt>
                <c:pt idx="1107">
                  <c:v>2.79</c:v>
                </c:pt>
                <c:pt idx="1108">
                  <c:v>2.83</c:v>
                </c:pt>
                <c:pt idx="1109">
                  <c:v>2.85</c:v>
                </c:pt>
                <c:pt idx="1110">
                  <c:v>2.88</c:v>
                </c:pt>
                <c:pt idx="1111">
                  <c:v>2.89</c:v>
                </c:pt>
                <c:pt idx="1112">
                  <c:v>2.88</c:v>
                </c:pt>
                <c:pt idx="1113">
                  <c:v>2.86</c:v>
                </c:pt>
                <c:pt idx="1114">
                  <c:v>2.87</c:v>
                </c:pt>
                <c:pt idx="1115">
                  <c:v>2.87</c:v>
                </c:pt>
                <c:pt idx="1116">
                  <c:v>2.87</c:v>
                </c:pt>
                <c:pt idx="1117">
                  <c:v>2.93</c:v>
                </c:pt>
                <c:pt idx="1118">
                  <c:v>2.91</c:v>
                </c:pt>
                <c:pt idx="1119">
                  <c:v>2.9</c:v>
                </c:pt>
                <c:pt idx="1120">
                  <c:v>2.85</c:v>
                </c:pt>
                <c:pt idx="1121">
                  <c:v>2.86</c:v>
                </c:pt>
                <c:pt idx="1122">
                  <c:v>2.88</c:v>
                </c:pt>
                <c:pt idx="1123">
                  <c:v>2.92</c:v>
                </c:pt>
                <c:pt idx="1124">
                  <c:v>2.96</c:v>
                </c:pt>
                <c:pt idx="1125">
                  <c:v>2.96</c:v>
                </c:pt>
                <c:pt idx="1126">
                  <c:v>2.95</c:v>
                </c:pt>
                <c:pt idx="1127">
                  <c:v>2.89</c:v>
                </c:pt>
                <c:pt idx="1128">
                  <c:v>2.82</c:v>
                </c:pt>
                <c:pt idx="1129">
                  <c:v>2.77</c:v>
                </c:pt>
                <c:pt idx="1130">
                  <c:v>2.77</c:v>
                </c:pt>
                <c:pt idx="1131">
                  <c:v>2.73</c:v>
                </c:pt>
                <c:pt idx="1132">
                  <c:v>2.74</c:v>
                </c:pt>
                <c:pt idx="1133">
                  <c:v>2.73</c:v>
                </c:pt>
                <c:pt idx="1134">
                  <c:v>2.71</c:v>
                </c:pt>
                <c:pt idx="1135">
                  <c:v>2.63</c:v>
                </c:pt>
                <c:pt idx="1136">
                  <c:v>2.57</c:v>
                </c:pt>
                <c:pt idx="1137">
                  <c:v>2.46</c:v>
                </c:pt>
                <c:pt idx="1138">
                  <c:v>2.36</c:v>
                </c:pt>
                <c:pt idx="1139">
                  <c:v>2.35</c:v>
                </c:pt>
                <c:pt idx="1140">
                  <c:v>2.27</c:v>
                </c:pt>
                <c:pt idx="1141">
                  <c:v>2.19</c:v>
                </c:pt>
                <c:pt idx="1142">
                  <c:v>2.11</c:v>
                </c:pt>
                <c:pt idx="1143">
                  <c:v>2.0299999999999998</c:v>
                </c:pt>
                <c:pt idx="1144">
                  <c:v>2.0499999999999998</c:v>
                </c:pt>
                <c:pt idx="1145">
                  <c:v>2.04</c:v>
                </c:pt>
                <c:pt idx="1146">
                  <c:v>2.04</c:v>
                </c:pt>
                <c:pt idx="1147">
                  <c:v>2.02</c:v>
                </c:pt>
                <c:pt idx="1148">
                  <c:v>1.96</c:v>
                </c:pt>
                <c:pt idx="1149">
                  <c:v>1.95</c:v>
                </c:pt>
                <c:pt idx="1150">
                  <c:v>1.9</c:v>
                </c:pt>
                <c:pt idx="1151">
                  <c:v>1.85</c:v>
                </c:pt>
                <c:pt idx="1152">
                  <c:v>1.76</c:v>
                </c:pt>
                <c:pt idx="1153">
                  <c:v>1.74</c:v>
                </c:pt>
                <c:pt idx="1154">
                  <c:v>1.64</c:v>
                </c:pt>
                <c:pt idx="1155">
                  <c:v>1.51</c:v>
                </c:pt>
                <c:pt idx="1156">
                  <c:v>1.46</c:v>
                </c:pt>
                <c:pt idx="1157">
                  <c:v>1.37</c:v>
                </c:pt>
                <c:pt idx="1158">
                  <c:v>1.27</c:v>
                </c:pt>
                <c:pt idx="1159">
                  <c:v>1.19</c:v>
                </c:pt>
                <c:pt idx="1160">
                  <c:v>1.0900000000000001</c:v>
                </c:pt>
                <c:pt idx="1161">
                  <c:v>1.05</c:v>
                </c:pt>
                <c:pt idx="1162">
                  <c:v>1.02</c:v>
                </c:pt>
                <c:pt idx="1163">
                  <c:v>0.99</c:v>
                </c:pt>
                <c:pt idx="1164">
                  <c:v>0.95</c:v>
                </c:pt>
                <c:pt idx="1165">
                  <c:v>0.88</c:v>
                </c:pt>
                <c:pt idx="1166">
                  <c:v>0.79</c:v>
                </c:pt>
                <c:pt idx="1167">
                  <c:v>0.77</c:v>
                </c:pt>
                <c:pt idx="1168">
                  <c:v>0.71</c:v>
                </c:pt>
                <c:pt idx="1169">
                  <c:v>0.68</c:v>
                </c:pt>
                <c:pt idx="1170">
                  <c:v>0.61</c:v>
                </c:pt>
                <c:pt idx="1171">
                  <c:v>0.54</c:v>
                </c:pt>
                <c:pt idx="1172">
                  <c:v>0.51</c:v>
                </c:pt>
                <c:pt idx="1173">
                  <c:v>0.47</c:v>
                </c:pt>
                <c:pt idx="1174">
                  <c:v>0.47</c:v>
                </c:pt>
                <c:pt idx="1175">
                  <c:v>0.44</c:v>
                </c:pt>
                <c:pt idx="1176">
                  <c:v>0.42</c:v>
                </c:pt>
                <c:pt idx="1177">
                  <c:v>0.38</c:v>
                </c:pt>
                <c:pt idx="1178">
                  <c:v>0.35</c:v>
                </c:pt>
                <c:pt idx="1179">
                  <c:v>0.36</c:v>
                </c:pt>
                <c:pt idx="1180">
                  <c:v>0.36</c:v>
                </c:pt>
                <c:pt idx="1181">
                  <c:v>0.38</c:v>
                </c:pt>
                <c:pt idx="1182">
                  <c:v>0.4</c:v>
                </c:pt>
                <c:pt idx="1183">
                  <c:v>0.37</c:v>
                </c:pt>
                <c:pt idx="1184">
                  <c:v>0.37</c:v>
                </c:pt>
                <c:pt idx="1185">
                  <c:v>0.39</c:v>
                </c:pt>
                <c:pt idx="1186">
                  <c:v>0.42</c:v>
                </c:pt>
                <c:pt idx="1187">
                  <c:v>0.51</c:v>
                </c:pt>
                <c:pt idx="1188">
                  <c:v>0.64</c:v>
                </c:pt>
                <c:pt idx="1189">
                  <c:v>0.7</c:v>
                </c:pt>
                <c:pt idx="1190">
                  <c:v>0.76</c:v>
                </c:pt>
                <c:pt idx="1191">
                  <c:v>0.84</c:v>
                </c:pt>
                <c:pt idx="1192">
                  <c:v>0.91</c:v>
                </c:pt>
                <c:pt idx="1193">
                  <c:v>1.06</c:v>
                </c:pt>
                <c:pt idx="1194">
                  <c:v>1.21</c:v>
                </c:pt>
                <c:pt idx="1195">
                  <c:v>1.34</c:v>
                </c:pt>
                <c:pt idx="1196">
                  <c:v>1.44</c:v>
                </c:pt>
                <c:pt idx="1197">
                  <c:v>1.58</c:v>
                </c:pt>
                <c:pt idx="1198">
                  <c:v>1.75</c:v>
                </c:pt>
                <c:pt idx="1199">
                  <c:v>1.88</c:v>
                </c:pt>
                <c:pt idx="1200">
                  <c:v>1.99</c:v>
                </c:pt>
                <c:pt idx="1201">
                  <c:v>2.16</c:v>
                </c:pt>
                <c:pt idx="1202">
                  <c:v>2.23</c:v>
                </c:pt>
                <c:pt idx="1203">
                  <c:v>2.29</c:v>
                </c:pt>
                <c:pt idx="1204">
                  <c:v>2.37</c:v>
                </c:pt>
                <c:pt idx="1205">
                  <c:v>2.3199999999999998</c:v>
                </c:pt>
                <c:pt idx="1206">
                  <c:v>2.34</c:v>
                </c:pt>
                <c:pt idx="1207">
                  <c:v>2.36</c:v>
                </c:pt>
                <c:pt idx="1208">
                  <c:v>2.3199999999999998</c:v>
                </c:pt>
                <c:pt idx="1209">
                  <c:v>2.29</c:v>
                </c:pt>
                <c:pt idx="1210">
                  <c:v>2.29</c:v>
                </c:pt>
                <c:pt idx="1211">
                  <c:v>2.25</c:v>
                </c:pt>
                <c:pt idx="1212">
                  <c:v>2.2200000000000002</c:v>
                </c:pt>
                <c:pt idx="1213">
                  <c:v>2.19</c:v>
                </c:pt>
                <c:pt idx="1214">
                  <c:v>2.17</c:v>
                </c:pt>
                <c:pt idx="1215">
                  <c:v>2.1</c:v>
                </c:pt>
                <c:pt idx="1216">
                  <c:v>2.1</c:v>
                </c:pt>
                <c:pt idx="1217">
                  <c:v>2.08</c:v>
                </c:pt>
                <c:pt idx="1218">
                  <c:v>2.0699999999999998</c:v>
                </c:pt>
                <c:pt idx="1219">
                  <c:v>2</c:v>
                </c:pt>
                <c:pt idx="1220">
                  <c:v>1.96</c:v>
                </c:pt>
                <c:pt idx="1221">
                  <c:v>1.97</c:v>
                </c:pt>
                <c:pt idx="1222">
                  <c:v>1.84</c:v>
                </c:pt>
                <c:pt idx="1223">
                  <c:v>1.76</c:v>
                </c:pt>
                <c:pt idx="1224">
                  <c:v>1.67</c:v>
                </c:pt>
                <c:pt idx="1225">
                  <c:v>1.56</c:v>
                </c:pt>
                <c:pt idx="1226">
                  <c:v>1.48</c:v>
                </c:pt>
                <c:pt idx="1227">
                  <c:v>1.37</c:v>
                </c:pt>
                <c:pt idx="1228">
                  <c:v>1.29</c:v>
                </c:pt>
                <c:pt idx="1229">
                  <c:v>1.22</c:v>
                </c:pt>
                <c:pt idx="1230">
                  <c:v>1.0900000000000001</c:v>
                </c:pt>
                <c:pt idx="1231">
                  <c:v>1</c:v>
                </c:pt>
                <c:pt idx="1232">
                  <c:v>0.92</c:v>
                </c:pt>
                <c:pt idx="1233">
                  <c:v>0.84</c:v>
                </c:pt>
                <c:pt idx="1234">
                  <c:v>0.77</c:v>
                </c:pt>
                <c:pt idx="1235">
                  <c:v>0.78</c:v>
                </c:pt>
                <c:pt idx="1236">
                  <c:v>0.86</c:v>
                </c:pt>
                <c:pt idx="1237">
                  <c:v>0.95</c:v>
                </c:pt>
                <c:pt idx="1238">
                  <c:v>1.21</c:v>
                </c:pt>
                <c:pt idx="1239">
                  <c:v>1.76</c:v>
                </c:pt>
                <c:pt idx="1240">
                  <c:v>2.11</c:v>
                </c:pt>
                <c:pt idx="1241">
                  <c:v>2.06</c:v>
                </c:pt>
                <c:pt idx="1242">
                  <c:v>2.04</c:v>
                </c:pt>
                <c:pt idx="1243">
                  <c:v>2</c:v>
                </c:pt>
                <c:pt idx="1244">
                  <c:v>1.97</c:v>
                </c:pt>
                <c:pt idx="1245">
                  <c:v>1.96</c:v>
                </c:pt>
                <c:pt idx="1246">
                  <c:v>2.27</c:v>
                </c:pt>
                <c:pt idx="1247">
                  <c:v>2.4</c:v>
                </c:pt>
                <c:pt idx="1248">
                  <c:v>2.17</c:v>
                </c:pt>
                <c:pt idx="1249">
                  <c:v>1.91</c:v>
                </c:pt>
                <c:pt idx="1250">
                  <c:v>1.74</c:v>
                </c:pt>
                <c:pt idx="1251">
                  <c:v>1.78</c:v>
                </c:pt>
                <c:pt idx="1252">
                  <c:v>1.86</c:v>
                </c:pt>
                <c:pt idx="1253">
                  <c:v>1.97</c:v>
                </c:pt>
                <c:pt idx="1254">
                  <c:v>2.04</c:v>
                </c:pt>
                <c:pt idx="1255">
                  <c:v>2.2200000000000002</c:v>
                </c:pt>
                <c:pt idx="1256">
                  <c:v>2.3199999999999998</c:v>
                </c:pt>
                <c:pt idx="1257">
                  <c:v>2.35</c:v>
                </c:pt>
                <c:pt idx="1258">
                  <c:v>2.37</c:v>
                </c:pt>
                <c:pt idx="1259">
                  <c:v>2.39</c:v>
                </c:pt>
                <c:pt idx="1260">
                  <c:v>2.39</c:v>
                </c:pt>
                <c:pt idx="1261">
                  <c:v>2.36</c:v>
                </c:pt>
                <c:pt idx="1262">
                  <c:v>2.37</c:v>
                </c:pt>
                <c:pt idx="1263">
                  <c:v>2.35</c:v>
                </c:pt>
                <c:pt idx="1264">
                  <c:v>2.35</c:v>
                </c:pt>
                <c:pt idx="1265">
                  <c:v>2.29</c:v>
                </c:pt>
                <c:pt idx="1266">
                  <c:v>2.23</c:v>
                </c:pt>
                <c:pt idx="1267">
                  <c:v>2.04</c:v>
                </c:pt>
                <c:pt idx="1268">
                  <c:v>1.84</c:v>
                </c:pt>
                <c:pt idx="1269">
                  <c:v>1.65</c:v>
                </c:pt>
                <c:pt idx="1270">
                  <c:v>1.46</c:v>
                </c:pt>
                <c:pt idx="1271">
                  <c:v>1.32</c:v>
                </c:pt>
                <c:pt idx="1272">
                  <c:v>1.22</c:v>
                </c:pt>
                <c:pt idx="1273">
                  <c:v>1.2</c:v>
                </c:pt>
                <c:pt idx="1274">
                  <c:v>1.07</c:v>
                </c:pt>
                <c:pt idx="1275">
                  <c:v>1.05</c:v>
                </c:pt>
                <c:pt idx="1276">
                  <c:v>1</c:v>
                </c:pt>
                <c:pt idx="1277">
                  <c:v>0.95</c:v>
                </c:pt>
                <c:pt idx="1278">
                  <c:v>0.84</c:v>
                </c:pt>
                <c:pt idx="1279">
                  <c:v>0.78</c:v>
                </c:pt>
                <c:pt idx="1280">
                  <c:v>0.71</c:v>
                </c:pt>
                <c:pt idx="1281">
                  <c:v>0.65</c:v>
                </c:pt>
                <c:pt idx="1282">
                  <c:v>0.63</c:v>
                </c:pt>
                <c:pt idx="1283">
                  <c:v>0.59</c:v>
                </c:pt>
                <c:pt idx="1284">
                  <c:v>0.54</c:v>
                </c:pt>
                <c:pt idx="1285">
                  <c:v>0.51</c:v>
                </c:pt>
                <c:pt idx="1286">
                  <c:v>0.48</c:v>
                </c:pt>
                <c:pt idx="1287">
                  <c:v>0.49</c:v>
                </c:pt>
                <c:pt idx="1288">
                  <c:v>0.45</c:v>
                </c:pt>
                <c:pt idx="1289">
                  <c:v>0.43</c:v>
                </c:pt>
                <c:pt idx="1290">
                  <c:v>0.41</c:v>
                </c:pt>
                <c:pt idx="1291">
                  <c:v>0.44</c:v>
                </c:pt>
                <c:pt idx="1292">
                  <c:v>0.43</c:v>
                </c:pt>
                <c:pt idx="1293">
                  <c:v>0.41</c:v>
                </c:pt>
                <c:pt idx="1294">
                  <c:v>0.4</c:v>
                </c:pt>
                <c:pt idx="1295">
                  <c:v>0.47</c:v>
                </c:pt>
                <c:pt idx="1296">
                  <c:v>0.51</c:v>
                </c:pt>
                <c:pt idx="1297">
                  <c:v>0.65</c:v>
                </c:pt>
                <c:pt idx="1298">
                  <c:v>0.79</c:v>
                </c:pt>
                <c:pt idx="1299">
                  <c:v>0.89</c:v>
                </c:pt>
                <c:pt idx="1300">
                  <c:v>0.82</c:v>
                </c:pt>
                <c:pt idx="1301">
                  <c:v>0.86</c:v>
                </c:pt>
                <c:pt idx="1302">
                  <c:v>0.9</c:v>
                </c:pt>
                <c:pt idx="1303">
                  <c:v>0.85</c:v>
                </c:pt>
                <c:pt idx="1304">
                  <c:v>0.79</c:v>
                </c:pt>
                <c:pt idx="1305">
                  <c:v>0.71</c:v>
                </c:pt>
                <c:pt idx="1306">
                  <c:v>0.72</c:v>
                </c:pt>
                <c:pt idx="1307">
                  <c:v>0.67</c:v>
                </c:pt>
                <c:pt idx="1308">
                  <c:v>0.61</c:v>
                </c:pt>
                <c:pt idx="1309">
                  <c:v>0.54</c:v>
                </c:pt>
                <c:pt idx="1310">
                  <c:v>0.48</c:v>
                </c:pt>
                <c:pt idx="1311">
                  <c:v>0.43</c:v>
                </c:pt>
                <c:pt idx="1312">
                  <c:v>0.48</c:v>
                </c:pt>
                <c:pt idx="1313">
                  <c:v>0.56999999999999995</c:v>
                </c:pt>
                <c:pt idx="1314">
                  <c:v>0.57999999999999996</c:v>
                </c:pt>
                <c:pt idx="1315">
                  <c:v>0.65</c:v>
                </c:pt>
                <c:pt idx="1316">
                  <c:v>0.62</c:v>
                </c:pt>
                <c:pt idx="1317">
                  <c:v>0.56999999999999995</c:v>
                </c:pt>
                <c:pt idx="1318">
                  <c:v>0.61</c:v>
                </c:pt>
                <c:pt idx="1319">
                  <c:v>0.61</c:v>
                </c:pt>
                <c:pt idx="1320">
                  <c:v>0.6</c:v>
                </c:pt>
                <c:pt idx="1321">
                  <c:v>0.62</c:v>
                </c:pt>
                <c:pt idx="1322">
                  <c:v>0.59</c:v>
                </c:pt>
                <c:pt idx="1323">
                  <c:v>0.61</c:v>
                </c:pt>
                <c:pt idx="1324">
                  <c:v>0.63</c:v>
                </c:pt>
                <c:pt idx="1325">
                  <c:v>0.57999999999999996</c:v>
                </c:pt>
                <c:pt idx="1326">
                  <c:v>0.51</c:v>
                </c:pt>
                <c:pt idx="1327">
                  <c:v>0.5</c:v>
                </c:pt>
                <c:pt idx="1328">
                  <c:v>0.48</c:v>
                </c:pt>
                <c:pt idx="1329">
                  <c:v>0.48</c:v>
                </c:pt>
                <c:pt idx="1330">
                  <c:v>0.45</c:v>
                </c:pt>
                <c:pt idx="1331">
                  <c:v>0.43</c:v>
                </c:pt>
                <c:pt idx="1332">
                  <c:v>0.43</c:v>
                </c:pt>
                <c:pt idx="1333">
                  <c:v>0.41</c:v>
                </c:pt>
                <c:pt idx="1334">
                  <c:v>0.39</c:v>
                </c:pt>
                <c:pt idx="1335">
                  <c:v>0.39</c:v>
                </c:pt>
                <c:pt idx="1336">
                  <c:v>0.37</c:v>
                </c:pt>
                <c:pt idx="1337">
                  <c:v>0.39</c:v>
                </c:pt>
                <c:pt idx="1338">
                  <c:v>0.37</c:v>
                </c:pt>
                <c:pt idx="1339">
                  <c:v>0.38</c:v>
                </c:pt>
                <c:pt idx="1340">
                  <c:v>0.43</c:v>
                </c:pt>
                <c:pt idx="1341">
                  <c:v>0.5</c:v>
                </c:pt>
                <c:pt idx="1342">
                  <c:v>0.48</c:v>
                </c:pt>
                <c:pt idx="1343">
                  <c:v>0.49</c:v>
                </c:pt>
                <c:pt idx="1344">
                  <c:v>0.45</c:v>
                </c:pt>
                <c:pt idx="1345">
                  <c:v>0.45</c:v>
                </c:pt>
                <c:pt idx="1346">
                  <c:v>0.47</c:v>
                </c:pt>
                <c:pt idx="1347">
                  <c:v>0.46</c:v>
                </c:pt>
                <c:pt idx="1348">
                  <c:v>0.47</c:v>
                </c:pt>
                <c:pt idx="1349">
                  <c:v>0.45</c:v>
                </c:pt>
                <c:pt idx="1350">
                  <c:v>0.45</c:v>
                </c:pt>
                <c:pt idx="1351">
                  <c:v>0.46</c:v>
                </c:pt>
                <c:pt idx="1352">
                  <c:v>0.43</c:v>
                </c:pt>
                <c:pt idx="1353">
                  <c:v>0.44</c:v>
                </c:pt>
                <c:pt idx="1354">
                  <c:v>0.41</c:v>
                </c:pt>
                <c:pt idx="1355">
                  <c:v>0.41</c:v>
                </c:pt>
                <c:pt idx="1356">
                  <c:v>0.4</c:v>
                </c:pt>
                <c:pt idx="1357">
                  <c:v>0.37</c:v>
                </c:pt>
                <c:pt idx="1358">
                  <c:v>0.39</c:v>
                </c:pt>
                <c:pt idx="1359">
                  <c:v>0.42</c:v>
                </c:pt>
                <c:pt idx="1360">
                  <c:v>0.5</c:v>
                </c:pt>
                <c:pt idx="1361">
                  <c:v>0.54</c:v>
                </c:pt>
                <c:pt idx="1362">
                  <c:v>0.56999999999999995</c:v>
                </c:pt>
                <c:pt idx="1363">
                  <c:v>0.56999999999999995</c:v>
                </c:pt>
                <c:pt idx="1364">
                  <c:v>0.53</c:v>
                </c:pt>
                <c:pt idx="1365">
                  <c:v>0.48</c:v>
                </c:pt>
                <c:pt idx="1366">
                  <c:v>0.44</c:v>
                </c:pt>
                <c:pt idx="1367">
                  <c:v>0.41</c:v>
                </c:pt>
                <c:pt idx="1368">
                  <c:v>0.38</c:v>
                </c:pt>
                <c:pt idx="1369">
                  <c:v>0.34</c:v>
                </c:pt>
                <c:pt idx="1370">
                  <c:v>0.31</c:v>
                </c:pt>
                <c:pt idx="1371">
                  <c:v>0.28000000000000003</c:v>
                </c:pt>
                <c:pt idx="1372">
                  <c:v>0.27</c:v>
                </c:pt>
                <c:pt idx="1373">
                  <c:v>0.28000000000000003</c:v>
                </c:pt>
                <c:pt idx="1374">
                  <c:v>0.26</c:v>
                </c:pt>
                <c:pt idx="1375">
                  <c:v>0.28999999999999998</c:v>
                </c:pt>
                <c:pt idx="1376">
                  <c:v>0.28999999999999998</c:v>
                </c:pt>
                <c:pt idx="1377">
                  <c:v>0.3</c:v>
                </c:pt>
                <c:pt idx="1378">
                  <c:v>0.36</c:v>
                </c:pt>
                <c:pt idx="1379">
                  <c:v>0.39</c:v>
                </c:pt>
                <c:pt idx="1380">
                  <c:v>0.42</c:v>
                </c:pt>
                <c:pt idx="1381">
                  <c:v>0.39</c:v>
                </c:pt>
                <c:pt idx="1382">
                  <c:v>0.36</c:v>
                </c:pt>
                <c:pt idx="1383">
                  <c:v>0.35</c:v>
                </c:pt>
                <c:pt idx="1384">
                  <c:v>0.33</c:v>
                </c:pt>
                <c:pt idx="1385">
                  <c:v>0.31</c:v>
                </c:pt>
                <c:pt idx="1386">
                  <c:v>0.38</c:v>
                </c:pt>
                <c:pt idx="1387">
                  <c:v>0.45</c:v>
                </c:pt>
                <c:pt idx="1388">
                  <c:v>0.48</c:v>
                </c:pt>
                <c:pt idx="1389">
                  <c:v>0.46</c:v>
                </c:pt>
                <c:pt idx="1390">
                  <c:v>0.42</c:v>
                </c:pt>
                <c:pt idx="1391">
                  <c:v>0.39</c:v>
                </c:pt>
                <c:pt idx="1392">
                  <c:v>0.46</c:v>
                </c:pt>
                <c:pt idx="1393">
                  <c:v>0.5</c:v>
                </c:pt>
                <c:pt idx="1394">
                  <c:v>0.5</c:v>
                </c:pt>
                <c:pt idx="1395">
                  <c:v>0.52</c:v>
                </c:pt>
                <c:pt idx="1396">
                  <c:v>0.5</c:v>
                </c:pt>
                <c:pt idx="1397">
                  <c:v>0.5</c:v>
                </c:pt>
                <c:pt idx="1398">
                  <c:v>0.51</c:v>
                </c:pt>
                <c:pt idx="1399">
                  <c:v>0.54</c:v>
                </c:pt>
                <c:pt idx="1400">
                  <c:v>0.6</c:v>
                </c:pt>
                <c:pt idx="1401">
                  <c:v>0.63</c:v>
                </c:pt>
                <c:pt idx="1402">
                  <c:v>0.68</c:v>
                </c:pt>
                <c:pt idx="1403">
                  <c:v>0.7</c:v>
                </c:pt>
                <c:pt idx="1404">
                  <c:v>0.78</c:v>
                </c:pt>
                <c:pt idx="1405">
                  <c:v>0.82</c:v>
                </c:pt>
                <c:pt idx="1406">
                  <c:v>0.87</c:v>
                </c:pt>
                <c:pt idx="1407">
                  <c:v>0.96</c:v>
                </c:pt>
                <c:pt idx="1408">
                  <c:v>1.01</c:v>
                </c:pt>
                <c:pt idx="1409">
                  <c:v>1.08</c:v>
                </c:pt>
                <c:pt idx="1410">
                  <c:v>1.1200000000000001</c:v>
                </c:pt>
                <c:pt idx="1411">
                  <c:v>1.19</c:v>
                </c:pt>
                <c:pt idx="1412">
                  <c:v>1.29</c:v>
                </c:pt>
                <c:pt idx="1413">
                  <c:v>1.37</c:v>
                </c:pt>
                <c:pt idx="1414">
                  <c:v>1.43</c:v>
                </c:pt>
                <c:pt idx="1415">
                  <c:v>1.54</c:v>
                </c:pt>
                <c:pt idx="1416">
                  <c:v>1.6</c:v>
                </c:pt>
                <c:pt idx="1417">
                  <c:v>1.7</c:v>
                </c:pt>
                <c:pt idx="1418">
                  <c:v>1.74</c:v>
                </c:pt>
                <c:pt idx="1419">
                  <c:v>1.8</c:v>
                </c:pt>
                <c:pt idx="1420">
                  <c:v>1.86</c:v>
                </c:pt>
                <c:pt idx="1421">
                  <c:v>1.9</c:v>
                </c:pt>
                <c:pt idx="1422">
                  <c:v>1.9</c:v>
                </c:pt>
                <c:pt idx="1423">
                  <c:v>1.88</c:v>
                </c:pt>
                <c:pt idx="1424">
                  <c:v>1.85</c:v>
                </c:pt>
                <c:pt idx="1425">
                  <c:v>1.82</c:v>
                </c:pt>
                <c:pt idx="1426">
                  <c:v>1.81</c:v>
                </c:pt>
                <c:pt idx="1427">
                  <c:v>1.8</c:v>
                </c:pt>
                <c:pt idx="1428">
                  <c:v>1.78</c:v>
                </c:pt>
                <c:pt idx="1429">
                  <c:v>1.75</c:v>
                </c:pt>
                <c:pt idx="1430">
                  <c:v>1.66</c:v>
                </c:pt>
                <c:pt idx="1431">
                  <c:v>1.62</c:v>
                </c:pt>
                <c:pt idx="1432">
                  <c:v>1.66</c:v>
                </c:pt>
                <c:pt idx="1433">
                  <c:v>1.81</c:v>
                </c:pt>
                <c:pt idx="1434">
                  <c:v>1.93</c:v>
                </c:pt>
                <c:pt idx="1435">
                  <c:v>2.04</c:v>
                </c:pt>
                <c:pt idx="1436">
                  <c:v>2.1</c:v>
                </c:pt>
                <c:pt idx="1437">
                  <c:v>2.06</c:v>
                </c:pt>
                <c:pt idx="1438">
                  <c:v>2.0499999999999998</c:v>
                </c:pt>
                <c:pt idx="1439">
                  <c:v>1.97</c:v>
                </c:pt>
                <c:pt idx="1440">
                  <c:v>1.9</c:v>
                </c:pt>
                <c:pt idx="1441">
                  <c:v>1.87</c:v>
                </c:pt>
                <c:pt idx="1442">
                  <c:v>1.89</c:v>
                </c:pt>
                <c:pt idx="1443">
                  <c:v>1.87</c:v>
                </c:pt>
                <c:pt idx="1444">
                  <c:v>1.89</c:v>
                </c:pt>
                <c:pt idx="1445">
                  <c:v>1.86</c:v>
                </c:pt>
                <c:pt idx="1446">
                  <c:v>1.77</c:v>
                </c:pt>
                <c:pt idx="1447">
                  <c:v>1.7</c:v>
                </c:pt>
                <c:pt idx="1448">
                  <c:v>1.52</c:v>
                </c:pt>
                <c:pt idx="1449">
                  <c:v>1.46</c:v>
                </c:pt>
                <c:pt idx="1450">
                  <c:v>1.48</c:v>
                </c:pt>
                <c:pt idx="1451">
                  <c:v>1.55</c:v>
                </c:pt>
                <c:pt idx="1452">
                  <c:v>1.59</c:v>
                </c:pt>
                <c:pt idx="1453">
                  <c:v>1.58</c:v>
                </c:pt>
                <c:pt idx="1454">
                  <c:v>1.46</c:v>
                </c:pt>
                <c:pt idx="1455">
                  <c:v>1.4</c:v>
                </c:pt>
                <c:pt idx="1456">
                  <c:v>1.27</c:v>
                </c:pt>
                <c:pt idx="1457">
                  <c:v>1.27</c:v>
                </c:pt>
                <c:pt idx="1458">
                  <c:v>1.29</c:v>
                </c:pt>
                <c:pt idx="1459">
                  <c:v>1.3</c:v>
                </c:pt>
                <c:pt idx="1460">
                  <c:v>1.3</c:v>
                </c:pt>
                <c:pt idx="1461">
                  <c:v>1.29</c:v>
                </c:pt>
                <c:pt idx="1462">
                  <c:v>1.29</c:v>
                </c:pt>
                <c:pt idx="1463">
                  <c:v>1.28</c:v>
                </c:pt>
                <c:pt idx="1464">
                  <c:v>1.21</c:v>
                </c:pt>
                <c:pt idx="1465">
                  <c:v>1.1499999999999999</c:v>
                </c:pt>
                <c:pt idx="1466">
                  <c:v>1.1200000000000001</c:v>
                </c:pt>
                <c:pt idx="1467">
                  <c:v>1.1200000000000001</c:v>
                </c:pt>
                <c:pt idx="1468">
                  <c:v>1.07</c:v>
                </c:pt>
                <c:pt idx="1469">
                  <c:v>1.05</c:v>
                </c:pt>
                <c:pt idx="1470">
                  <c:v>0.95</c:v>
                </c:pt>
                <c:pt idx="1471">
                  <c:v>0.87</c:v>
                </c:pt>
                <c:pt idx="1472">
                  <c:v>0.89</c:v>
                </c:pt>
                <c:pt idx="1473">
                  <c:v>0.88</c:v>
                </c:pt>
                <c:pt idx="1474">
                  <c:v>0.84</c:v>
                </c:pt>
                <c:pt idx="1475">
                  <c:v>0.79</c:v>
                </c:pt>
                <c:pt idx="1476">
                  <c:v>0.71</c:v>
                </c:pt>
                <c:pt idx="1477">
                  <c:v>0.66</c:v>
                </c:pt>
                <c:pt idx="1478">
                  <c:v>0.6</c:v>
                </c:pt>
                <c:pt idx="1479">
                  <c:v>0.55000000000000004</c:v>
                </c:pt>
                <c:pt idx="1480">
                  <c:v>0.5</c:v>
                </c:pt>
                <c:pt idx="1481">
                  <c:v>0.45</c:v>
                </c:pt>
                <c:pt idx="1482">
                  <c:v>0.4</c:v>
                </c:pt>
                <c:pt idx="1483">
                  <c:v>0.36</c:v>
                </c:pt>
                <c:pt idx="1484">
                  <c:v>0.34</c:v>
                </c:pt>
                <c:pt idx="1485">
                  <c:v>0.36</c:v>
                </c:pt>
                <c:pt idx="1486">
                  <c:v>0.43</c:v>
                </c:pt>
                <c:pt idx="1487">
                  <c:v>0.51</c:v>
                </c:pt>
                <c:pt idx="1488">
                  <c:v>0.53</c:v>
                </c:pt>
                <c:pt idx="1489">
                  <c:v>0.55000000000000004</c:v>
                </c:pt>
                <c:pt idx="1490">
                  <c:v>0.57999999999999996</c:v>
                </c:pt>
                <c:pt idx="1491">
                  <c:v>0.61</c:v>
                </c:pt>
                <c:pt idx="1492">
                  <c:v>0.69</c:v>
                </c:pt>
                <c:pt idx="1493">
                  <c:v>0.78</c:v>
                </c:pt>
                <c:pt idx="1494">
                  <c:v>0.97</c:v>
                </c:pt>
                <c:pt idx="1495">
                  <c:v>1.1200000000000001</c:v>
                </c:pt>
                <c:pt idx="1496">
                  <c:v>1.22</c:v>
                </c:pt>
                <c:pt idx="1497">
                  <c:v>1.25</c:v>
                </c:pt>
                <c:pt idx="1498">
                  <c:v>1.23</c:v>
                </c:pt>
                <c:pt idx="1499">
                  <c:v>1.24</c:v>
                </c:pt>
                <c:pt idx="1500">
                  <c:v>1.32</c:v>
                </c:pt>
                <c:pt idx="1501">
                  <c:v>1.35</c:v>
                </c:pt>
                <c:pt idx="1502">
                  <c:v>1.42</c:v>
                </c:pt>
                <c:pt idx="1503">
                  <c:v>1.54</c:v>
                </c:pt>
                <c:pt idx="1504">
                  <c:v>1.57</c:v>
                </c:pt>
                <c:pt idx="1505">
                  <c:v>1.66</c:v>
                </c:pt>
                <c:pt idx="1506">
                  <c:v>1.74</c:v>
                </c:pt>
                <c:pt idx="1507">
                  <c:v>1.82</c:v>
                </c:pt>
                <c:pt idx="1508">
                  <c:v>1.91</c:v>
                </c:pt>
                <c:pt idx="1509">
                  <c:v>2</c:v>
                </c:pt>
                <c:pt idx="1510">
                  <c:v>2.13</c:v>
                </c:pt>
                <c:pt idx="1511">
                  <c:v>2.2799999999999998</c:v>
                </c:pt>
                <c:pt idx="1512">
                  <c:v>2.44</c:v>
                </c:pt>
                <c:pt idx="1513">
                  <c:v>2.58</c:v>
                </c:pt>
                <c:pt idx="1514">
                  <c:v>2.73</c:v>
                </c:pt>
                <c:pt idx="1515">
                  <c:v>2.91</c:v>
                </c:pt>
                <c:pt idx="1516">
                  <c:v>3</c:v>
                </c:pt>
                <c:pt idx="1517">
                  <c:v>3.05</c:v>
                </c:pt>
                <c:pt idx="1518">
                  <c:v>3.13</c:v>
                </c:pt>
                <c:pt idx="1519">
                  <c:v>3.26</c:v>
                </c:pt>
                <c:pt idx="1520">
                  <c:v>3.37</c:v>
                </c:pt>
                <c:pt idx="1521">
                  <c:v>3.45</c:v>
                </c:pt>
                <c:pt idx="1522">
                  <c:v>3.48</c:v>
                </c:pt>
                <c:pt idx="1523">
                  <c:v>3.48</c:v>
                </c:pt>
                <c:pt idx="1524">
                  <c:v>3.5</c:v>
                </c:pt>
                <c:pt idx="1525">
                  <c:v>3.54</c:v>
                </c:pt>
                <c:pt idx="1526">
                  <c:v>3.66</c:v>
                </c:pt>
                <c:pt idx="1527">
                  <c:v>3.69</c:v>
                </c:pt>
                <c:pt idx="1528">
                  <c:v>3.64</c:v>
                </c:pt>
                <c:pt idx="1529">
                  <c:v>3.52</c:v>
                </c:pt>
                <c:pt idx="1530">
                  <c:v>3.5</c:v>
                </c:pt>
                <c:pt idx="1531">
                  <c:v>3.52</c:v>
                </c:pt>
                <c:pt idx="1532">
                  <c:v>3.55</c:v>
                </c:pt>
                <c:pt idx="1533">
                  <c:v>3.56</c:v>
                </c:pt>
                <c:pt idx="1534">
                  <c:v>3.58</c:v>
                </c:pt>
                <c:pt idx="1535">
                  <c:v>3.61</c:v>
                </c:pt>
                <c:pt idx="1536">
                  <c:v>3.63</c:v>
                </c:pt>
                <c:pt idx="1537">
                  <c:v>3.61</c:v>
                </c:pt>
                <c:pt idx="1538">
                  <c:v>3.61</c:v>
                </c:pt>
                <c:pt idx="1539">
                  <c:v>3.5</c:v>
                </c:pt>
                <c:pt idx="1540">
                  <c:v>3.46</c:v>
                </c:pt>
                <c:pt idx="1541">
                  <c:v>3.36</c:v>
                </c:pt>
                <c:pt idx="1542">
                  <c:v>3.26</c:v>
                </c:pt>
                <c:pt idx="1543">
                  <c:v>3.2</c:v>
                </c:pt>
                <c:pt idx="1544">
                  <c:v>3.08</c:v>
                </c:pt>
                <c:pt idx="1545">
                  <c:v>2.91</c:v>
                </c:pt>
                <c:pt idx="1546">
                  <c:v>2.77</c:v>
                </c:pt>
                <c:pt idx="1547">
                  <c:v>2.59</c:v>
                </c:pt>
                <c:pt idx="1548">
                  <c:v>2.38</c:v>
                </c:pt>
                <c:pt idx="1549">
                  <c:v>2.2400000000000002</c:v>
                </c:pt>
                <c:pt idx="1550">
                  <c:v>2.06</c:v>
                </c:pt>
                <c:pt idx="1551">
                  <c:v>1.98</c:v>
                </c:pt>
                <c:pt idx="1552">
                  <c:v>1.84</c:v>
                </c:pt>
                <c:pt idx="1553">
                  <c:v>1.75</c:v>
                </c:pt>
                <c:pt idx="1554">
                  <c:v>1.66</c:v>
                </c:pt>
                <c:pt idx="1555">
                  <c:v>1.62</c:v>
                </c:pt>
                <c:pt idx="1556">
                  <c:v>1.5</c:v>
                </c:pt>
                <c:pt idx="1557">
                  <c:v>1.44</c:v>
                </c:pt>
                <c:pt idx="1558">
                  <c:v>1.33</c:v>
                </c:pt>
                <c:pt idx="1559">
                  <c:v>1.25</c:v>
                </c:pt>
                <c:pt idx="1560">
                  <c:v>1.17</c:v>
                </c:pt>
                <c:pt idx="1561">
                  <c:v>1.04</c:v>
                </c:pt>
                <c:pt idx="1562">
                  <c:v>0.97</c:v>
                </c:pt>
                <c:pt idx="1563">
                  <c:v>0.87</c:v>
                </c:pt>
                <c:pt idx="1564">
                  <c:v>0.82</c:v>
                </c:pt>
                <c:pt idx="1565">
                  <c:v>0.79</c:v>
                </c:pt>
                <c:pt idx="1566">
                  <c:v>0.76</c:v>
                </c:pt>
                <c:pt idx="1567">
                  <c:v>0.75</c:v>
                </c:pt>
                <c:pt idx="1568">
                  <c:v>0.68</c:v>
                </c:pt>
                <c:pt idx="1569">
                  <c:v>0.64</c:v>
                </c:pt>
                <c:pt idx="1570">
                  <c:v>0.6</c:v>
                </c:pt>
                <c:pt idx="1571">
                  <c:v>0.6</c:v>
                </c:pt>
                <c:pt idx="1572">
                  <c:v>0.6</c:v>
                </c:pt>
                <c:pt idx="1573">
                  <c:v>0.56999999999999995</c:v>
                </c:pt>
                <c:pt idx="1574">
                  <c:v>0.62</c:v>
                </c:pt>
                <c:pt idx="1575">
                  <c:v>0.65</c:v>
                </c:pt>
                <c:pt idx="1576">
                  <c:v>0.66</c:v>
                </c:pt>
                <c:pt idx="1577">
                  <c:v>0.67</c:v>
                </c:pt>
                <c:pt idx="1578">
                  <c:v>0.7</c:v>
                </c:pt>
                <c:pt idx="1579">
                  <c:v>0.69</c:v>
                </c:pt>
                <c:pt idx="1580">
                  <c:v>0.72</c:v>
                </c:pt>
                <c:pt idx="1581">
                  <c:v>0.74</c:v>
                </c:pt>
                <c:pt idx="1582">
                  <c:v>0.76</c:v>
                </c:pt>
                <c:pt idx="1583">
                  <c:v>0.78</c:v>
                </c:pt>
                <c:pt idx="1584">
                  <c:v>0.82</c:v>
                </c:pt>
                <c:pt idx="1585">
                  <c:v>0.86</c:v>
                </c:pt>
                <c:pt idx="1586">
                  <c:v>0.93</c:v>
                </c:pt>
                <c:pt idx="1587">
                  <c:v>1</c:v>
                </c:pt>
                <c:pt idx="1588">
                  <c:v>1.0900000000000001</c:v>
                </c:pt>
                <c:pt idx="1589">
                  <c:v>1.2</c:v>
                </c:pt>
                <c:pt idx="1590">
                  <c:v>1.25</c:v>
                </c:pt>
                <c:pt idx="1591">
                  <c:v>1.32</c:v>
                </c:pt>
                <c:pt idx="1592">
                  <c:v>1.34</c:v>
                </c:pt>
                <c:pt idx="1593">
                  <c:v>1.4</c:v>
                </c:pt>
                <c:pt idx="1594">
                  <c:v>1.39</c:v>
                </c:pt>
                <c:pt idx="1595">
                  <c:v>1.38</c:v>
                </c:pt>
                <c:pt idx="1596">
                  <c:v>1.36</c:v>
                </c:pt>
                <c:pt idx="1597">
                  <c:v>1.33</c:v>
                </c:pt>
                <c:pt idx="1598">
                  <c:v>1.31</c:v>
                </c:pt>
                <c:pt idx="1599">
                  <c:v>1.34</c:v>
                </c:pt>
                <c:pt idx="1600">
                  <c:v>1.34</c:v>
                </c:pt>
                <c:pt idx="1601">
                  <c:v>1.31</c:v>
                </c:pt>
                <c:pt idx="1602">
                  <c:v>1.4</c:v>
                </c:pt>
                <c:pt idx="1603">
                  <c:v>1.45</c:v>
                </c:pt>
                <c:pt idx="1604">
                  <c:v>1.59</c:v>
                </c:pt>
                <c:pt idx="1605">
                  <c:v>1.71</c:v>
                </c:pt>
                <c:pt idx="1606">
                  <c:v>1.89</c:v>
                </c:pt>
                <c:pt idx="1607">
                  <c:v>2</c:v>
                </c:pt>
                <c:pt idx="1608">
                  <c:v>2.16</c:v>
                </c:pt>
                <c:pt idx="1609">
                  <c:v>2.46</c:v>
                </c:pt>
                <c:pt idx="1610">
                  <c:v>3.02</c:v>
                </c:pt>
                <c:pt idx="1611">
                  <c:v>2.83</c:v>
                </c:pt>
                <c:pt idx="1612">
                  <c:v>2.46</c:v>
                </c:pt>
                <c:pt idx="1613">
                  <c:v>2.31</c:v>
                </c:pt>
                <c:pt idx="1614">
                  <c:v>2.21</c:v>
                </c:pt>
                <c:pt idx="1615">
                  <c:v>2.12</c:v>
                </c:pt>
                <c:pt idx="1616">
                  <c:v>2.08</c:v>
                </c:pt>
                <c:pt idx="1617">
                  <c:v>2.06</c:v>
                </c:pt>
                <c:pt idx="1618">
                  <c:v>2.0499999999999998</c:v>
                </c:pt>
                <c:pt idx="1619">
                  <c:v>2.0099999999999998</c:v>
                </c:pt>
                <c:pt idx="1620">
                  <c:v>1.96</c:v>
                </c:pt>
                <c:pt idx="1621">
                  <c:v>1.95</c:v>
                </c:pt>
                <c:pt idx="1622">
                  <c:v>1.92</c:v>
                </c:pt>
                <c:pt idx="1623">
                  <c:v>1.95</c:v>
                </c:pt>
                <c:pt idx="1624">
                  <c:v>1.9</c:v>
                </c:pt>
                <c:pt idx="1625">
                  <c:v>1.94</c:v>
                </c:pt>
                <c:pt idx="1626">
                  <c:v>1.82</c:v>
                </c:pt>
                <c:pt idx="1627">
                  <c:v>1.72</c:v>
                </c:pt>
                <c:pt idx="1628">
                  <c:v>1.59</c:v>
                </c:pt>
                <c:pt idx="1629">
                  <c:v>1.47</c:v>
                </c:pt>
                <c:pt idx="1630">
                  <c:v>1.3</c:v>
                </c:pt>
                <c:pt idx="1631">
                  <c:v>1.21</c:v>
                </c:pt>
                <c:pt idx="1632">
                  <c:v>1.1000000000000001</c:v>
                </c:pt>
                <c:pt idx="1633">
                  <c:v>1.01</c:v>
                </c:pt>
                <c:pt idx="1634">
                  <c:v>0.96</c:v>
                </c:pt>
                <c:pt idx="1635">
                  <c:v>0.97</c:v>
                </c:pt>
                <c:pt idx="1636">
                  <c:v>0.97</c:v>
                </c:pt>
                <c:pt idx="1637">
                  <c:v>0.98</c:v>
                </c:pt>
                <c:pt idx="1638">
                  <c:v>1.02</c:v>
                </c:pt>
                <c:pt idx="1639">
                  <c:v>0.94</c:v>
                </c:pt>
                <c:pt idx="1640">
                  <c:v>0.9</c:v>
                </c:pt>
                <c:pt idx="1641">
                  <c:v>0.8</c:v>
                </c:pt>
                <c:pt idx="1642">
                  <c:v>0.79</c:v>
                </c:pt>
                <c:pt idx="1643">
                  <c:v>0.74</c:v>
                </c:pt>
                <c:pt idx="1644">
                  <c:v>0.75</c:v>
                </c:pt>
                <c:pt idx="1645">
                  <c:v>0.74</c:v>
                </c:pt>
                <c:pt idx="1646">
                  <c:v>0.85</c:v>
                </c:pt>
                <c:pt idx="1647">
                  <c:v>0.81</c:v>
                </c:pt>
                <c:pt idx="1648">
                  <c:v>0.77</c:v>
                </c:pt>
                <c:pt idx="1649">
                  <c:v>0.74</c:v>
                </c:pt>
                <c:pt idx="1650">
                  <c:v>0.76</c:v>
                </c:pt>
                <c:pt idx="1651">
                  <c:v>0.79</c:v>
                </c:pt>
                <c:pt idx="1652">
                  <c:v>0.82</c:v>
                </c:pt>
                <c:pt idx="1653">
                  <c:v>0.85</c:v>
                </c:pt>
                <c:pt idx="1654">
                  <c:v>0.86</c:v>
                </c:pt>
                <c:pt idx="1655">
                  <c:v>0.96</c:v>
                </c:pt>
                <c:pt idx="1656">
                  <c:v>1.04</c:v>
                </c:pt>
                <c:pt idx="1657">
                  <c:v>1.02</c:v>
                </c:pt>
                <c:pt idx="1658">
                  <c:v>1.06</c:v>
                </c:pt>
                <c:pt idx="1659">
                  <c:v>1.1399999999999999</c:v>
                </c:pt>
                <c:pt idx="1660">
                  <c:v>1.21</c:v>
                </c:pt>
                <c:pt idx="1661">
                  <c:v>1.18</c:v>
                </c:pt>
                <c:pt idx="1662">
                  <c:v>1.24</c:v>
                </c:pt>
                <c:pt idx="1663">
                  <c:v>1.26</c:v>
                </c:pt>
                <c:pt idx="1664">
                  <c:v>1.27</c:v>
                </c:pt>
                <c:pt idx="1665">
                  <c:v>1.32</c:v>
                </c:pt>
                <c:pt idx="1666">
                  <c:v>1.41</c:v>
                </c:pt>
                <c:pt idx="1667">
                  <c:v>1.58</c:v>
                </c:pt>
                <c:pt idx="1668">
                  <c:v>1.6</c:v>
                </c:pt>
                <c:pt idx="1669">
                  <c:v>1.69</c:v>
                </c:pt>
                <c:pt idx="1670">
                  <c:v>1.67</c:v>
                </c:pt>
                <c:pt idx="1671">
                  <c:v>1.71</c:v>
                </c:pt>
                <c:pt idx="1672">
                  <c:v>1.76</c:v>
                </c:pt>
                <c:pt idx="1673">
                  <c:v>1.81</c:v>
                </c:pt>
                <c:pt idx="1674">
                  <c:v>1.86</c:v>
                </c:pt>
                <c:pt idx="1675">
                  <c:v>1.92</c:v>
                </c:pt>
                <c:pt idx="1676">
                  <c:v>1.91</c:v>
                </c:pt>
                <c:pt idx="1677">
                  <c:v>1.77</c:v>
                </c:pt>
                <c:pt idx="1678">
                  <c:v>1.66</c:v>
                </c:pt>
                <c:pt idx="1679">
                  <c:v>1.52</c:v>
                </c:pt>
                <c:pt idx="1680">
                  <c:v>1.33</c:v>
                </c:pt>
                <c:pt idx="1681">
                  <c:v>1.24</c:v>
                </c:pt>
                <c:pt idx="1682">
                  <c:v>1.18</c:v>
                </c:pt>
                <c:pt idx="1683">
                  <c:v>1.04</c:v>
                </c:pt>
                <c:pt idx="1684">
                  <c:v>0.96</c:v>
                </c:pt>
                <c:pt idx="1685">
                  <c:v>0.9</c:v>
                </c:pt>
                <c:pt idx="1686">
                  <c:v>0.87</c:v>
                </c:pt>
                <c:pt idx="1687">
                  <c:v>0.87</c:v>
                </c:pt>
                <c:pt idx="1688">
                  <c:v>0.88</c:v>
                </c:pt>
                <c:pt idx="1689">
                  <c:v>0.87</c:v>
                </c:pt>
                <c:pt idx="1690">
                  <c:v>0.82</c:v>
                </c:pt>
                <c:pt idx="1691">
                  <c:v>0.75</c:v>
                </c:pt>
                <c:pt idx="1692">
                  <c:v>0.68</c:v>
                </c:pt>
                <c:pt idx="1693">
                  <c:v>0.66</c:v>
                </c:pt>
                <c:pt idx="1694">
                  <c:v>0.64</c:v>
                </c:pt>
                <c:pt idx="1695">
                  <c:v>0.59</c:v>
                </c:pt>
                <c:pt idx="1696">
                  <c:v>0.59</c:v>
                </c:pt>
                <c:pt idx="1697">
                  <c:v>0.56999999999999995</c:v>
                </c:pt>
                <c:pt idx="1698">
                  <c:v>0.51</c:v>
                </c:pt>
                <c:pt idx="1699">
                  <c:v>0.44</c:v>
                </c:pt>
                <c:pt idx="1700">
                  <c:v>0.4</c:v>
                </c:pt>
                <c:pt idx="1701">
                  <c:v>0.4</c:v>
                </c:pt>
                <c:pt idx="1702">
                  <c:v>0.38</c:v>
                </c:pt>
                <c:pt idx="1703">
                  <c:v>0.37</c:v>
                </c:pt>
                <c:pt idx="1704">
                  <c:v>0.39</c:v>
                </c:pt>
                <c:pt idx="1705">
                  <c:v>0.36</c:v>
                </c:pt>
                <c:pt idx="1706">
                  <c:v>0.32</c:v>
                </c:pt>
                <c:pt idx="1707">
                  <c:v>0.3</c:v>
                </c:pt>
                <c:pt idx="1708">
                  <c:v>0.3</c:v>
                </c:pt>
                <c:pt idx="1709">
                  <c:v>0.27</c:v>
                </c:pt>
                <c:pt idx="1710">
                  <c:v>0.28000000000000003</c:v>
                </c:pt>
                <c:pt idx="1711">
                  <c:v>0.28000000000000003</c:v>
                </c:pt>
                <c:pt idx="1712">
                  <c:v>0.27</c:v>
                </c:pt>
                <c:pt idx="1713">
                  <c:v>0.28000000000000003</c:v>
                </c:pt>
                <c:pt idx="1714">
                  <c:v>0.33</c:v>
                </c:pt>
                <c:pt idx="1715">
                  <c:v>0.39</c:v>
                </c:pt>
                <c:pt idx="1716">
                  <c:v>0.4</c:v>
                </c:pt>
                <c:pt idx="1717">
                  <c:v>0.5</c:v>
                </c:pt>
                <c:pt idx="1718">
                  <c:v>0.56000000000000005</c:v>
                </c:pt>
                <c:pt idx="1719">
                  <c:v>0.65</c:v>
                </c:pt>
                <c:pt idx="1720">
                  <c:v>0.75</c:v>
                </c:pt>
                <c:pt idx="1721">
                  <c:v>0.81</c:v>
                </c:pt>
                <c:pt idx="1722">
                  <c:v>0.84</c:v>
                </c:pt>
                <c:pt idx="1723">
                  <c:v>0.92</c:v>
                </c:pt>
                <c:pt idx="1724">
                  <c:v>0.95</c:v>
                </c:pt>
                <c:pt idx="1725">
                  <c:v>0.97</c:v>
                </c:pt>
                <c:pt idx="1726">
                  <c:v>0.97</c:v>
                </c:pt>
                <c:pt idx="1727">
                  <c:v>0.98</c:v>
                </c:pt>
                <c:pt idx="1728">
                  <c:v>1.01</c:v>
                </c:pt>
                <c:pt idx="1729">
                  <c:v>1.06</c:v>
                </c:pt>
                <c:pt idx="1730">
                  <c:v>1.05</c:v>
                </c:pt>
                <c:pt idx="1731">
                  <c:v>1.1000000000000001</c:v>
                </c:pt>
                <c:pt idx="1732">
                  <c:v>1.1299999999999999</c:v>
                </c:pt>
                <c:pt idx="1733">
                  <c:v>1.19</c:v>
                </c:pt>
                <c:pt idx="1734">
                  <c:v>1.18</c:v>
                </c:pt>
                <c:pt idx="1735">
                  <c:v>1.21</c:v>
                </c:pt>
                <c:pt idx="1736">
                  <c:v>1.24</c:v>
                </c:pt>
                <c:pt idx="1737">
                  <c:v>1.2</c:v>
                </c:pt>
                <c:pt idx="1738">
                  <c:v>1.21</c:v>
                </c:pt>
                <c:pt idx="1739">
                  <c:v>1.23</c:v>
                </c:pt>
                <c:pt idx="1740">
                  <c:v>1.23</c:v>
                </c:pt>
                <c:pt idx="1741">
                  <c:v>1.22</c:v>
                </c:pt>
                <c:pt idx="1742">
                  <c:v>1.19</c:v>
                </c:pt>
                <c:pt idx="1743">
                  <c:v>1.17</c:v>
                </c:pt>
                <c:pt idx="1744">
                  <c:v>1.1599999999999999</c:v>
                </c:pt>
                <c:pt idx="1745">
                  <c:v>1.1399999999999999</c:v>
                </c:pt>
                <c:pt idx="1746">
                  <c:v>1.1200000000000001</c:v>
                </c:pt>
                <c:pt idx="1747">
                  <c:v>1.1100000000000001</c:v>
                </c:pt>
                <c:pt idx="1748">
                  <c:v>1.08</c:v>
                </c:pt>
                <c:pt idx="1749">
                  <c:v>1.04</c:v>
                </c:pt>
                <c:pt idx="1750">
                  <c:v>1.02</c:v>
                </c:pt>
                <c:pt idx="1751">
                  <c:v>0.97</c:v>
                </c:pt>
                <c:pt idx="1752">
                  <c:v>0.95</c:v>
                </c:pt>
                <c:pt idx="1753">
                  <c:v>0.92</c:v>
                </c:pt>
                <c:pt idx="1754">
                  <c:v>0.9</c:v>
                </c:pt>
                <c:pt idx="1755">
                  <c:v>0.8</c:v>
                </c:pt>
                <c:pt idx="1756">
                  <c:v>0.71</c:v>
                </c:pt>
                <c:pt idx="1757">
                  <c:v>0.68</c:v>
                </c:pt>
                <c:pt idx="1758">
                  <c:v>0.72</c:v>
                </c:pt>
                <c:pt idx="1759">
                  <c:v>0.76</c:v>
                </c:pt>
                <c:pt idx="1760">
                  <c:v>0.74</c:v>
                </c:pt>
                <c:pt idx="1761">
                  <c:v>0.71</c:v>
                </c:pt>
                <c:pt idx="1762">
                  <c:v>0.68</c:v>
                </c:pt>
                <c:pt idx="1763">
                  <c:v>0.71</c:v>
                </c:pt>
                <c:pt idx="1764">
                  <c:v>0.69</c:v>
                </c:pt>
                <c:pt idx="1765">
                  <c:v>0.65</c:v>
                </c:pt>
                <c:pt idx="1766">
                  <c:v>0.67</c:v>
                </c:pt>
                <c:pt idx="1767">
                  <c:v>0.64</c:v>
                </c:pt>
                <c:pt idx="1768">
                  <c:v>0.63</c:v>
                </c:pt>
                <c:pt idx="1769">
                  <c:v>0.61</c:v>
                </c:pt>
                <c:pt idx="1770">
                  <c:v>0.62</c:v>
                </c:pt>
                <c:pt idx="1771">
                  <c:v>0.57999999999999996</c:v>
                </c:pt>
                <c:pt idx="1772">
                  <c:v>0.53</c:v>
                </c:pt>
                <c:pt idx="1773">
                  <c:v>0.49</c:v>
                </c:pt>
                <c:pt idx="1774">
                  <c:v>0.45</c:v>
                </c:pt>
                <c:pt idx="1775">
                  <c:v>0.42</c:v>
                </c:pt>
                <c:pt idx="1776">
                  <c:v>0.41</c:v>
                </c:pt>
                <c:pt idx="1777">
                  <c:v>0.36</c:v>
                </c:pt>
                <c:pt idx="1778">
                  <c:v>0.35</c:v>
                </c:pt>
                <c:pt idx="1779">
                  <c:v>0.34</c:v>
                </c:pt>
                <c:pt idx="1780">
                  <c:v>0.34</c:v>
                </c:pt>
                <c:pt idx="1781">
                  <c:v>0.31</c:v>
                </c:pt>
                <c:pt idx="1782">
                  <c:v>0.3</c:v>
                </c:pt>
                <c:pt idx="1783">
                  <c:v>0.28000000000000003</c:v>
                </c:pt>
                <c:pt idx="1784">
                  <c:v>0.28999999999999998</c:v>
                </c:pt>
                <c:pt idx="1785">
                  <c:v>0.32</c:v>
                </c:pt>
                <c:pt idx="1786">
                  <c:v>0.4</c:v>
                </c:pt>
                <c:pt idx="1787">
                  <c:v>0.37</c:v>
                </c:pt>
                <c:pt idx="1788">
                  <c:v>0.33</c:v>
                </c:pt>
                <c:pt idx="1789">
                  <c:v>0.34</c:v>
                </c:pt>
                <c:pt idx="1790">
                  <c:v>0.42</c:v>
                </c:pt>
                <c:pt idx="1791">
                  <c:v>0.45</c:v>
                </c:pt>
                <c:pt idx="1792">
                  <c:v>0.49</c:v>
                </c:pt>
                <c:pt idx="1793">
                  <c:v>0.56000000000000005</c:v>
                </c:pt>
                <c:pt idx="1794">
                  <c:v>0.55000000000000004</c:v>
                </c:pt>
                <c:pt idx="1795">
                  <c:v>0.56000000000000005</c:v>
                </c:pt>
                <c:pt idx="1796">
                  <c:v>0.56000000000000005</c:v>
                </c:pt>
                <c:pt idx="1797">
                  <c:v>0.56999999999999995</c:v>
                </c:pt>
                <c:pt idx="1798">
                  <c:v>0.6</c:v>
                </c:pt>
                <c:pt idx="1799">
                  <c:v>0.62</c:v>
                </c:pt>
                <c:pt idx="1800">
                  <c:v>0.65</c:v>
                </c:pt>
                <c:pt idx="1801">
                  <c:v>0.68</c:v>
                </c:pt>
                <c:pt idx="1802">
                  <c:v>0.7</c:v>
                </c:pt>
                <c:pt idx="1803">
                  <c:v>0.69</c:v>
                </c:pt>
                <c:pt idx="1804">
                  <c:v>0.73</c:v>
                </c:pt>
                <c:pt idx="1805">
                  <c:v>0.82</c:v>
                </c:pt>
                <c:pt idx="1806">
                  <c:v>0.91</c:v>
                </c:pt>
                <c:pt idx="1807">
                  <c:v>1</c:v>
                </c:pt>
                <c:pt idx="1808">
                  <c:v>1.08</c:v>
                </c:pt>
                <c:pt idx="1809">
                  <c:v>1.1599999999999999</c:v>
                </c:pt>
                <c:pt idx="1810">
                  <c:v>1.18</c:v>
                </c:pt>
                <c:pt idx="1811">
                  <c:v>1.23</c:v>
                </c:pt>
                <c:pt idx="1812">
                  <c:v>1.3</c:v>
                </c:pt>
                <c:pt idx="1813">
                  <c:v>1.38</c:v>
                </c:pt>
                <c:pt idx="1814">
                  <c:v>1.45</c:v>
                </c:pt>
                <c:pt idx="1815">
                  <c:v>1.54</c:v>
                </c:pt>
                <c:pt idx="1816">
                  <c:v>1.58</c:v>
                </c:pt>
                <c:pt idx="1817">
                  <c:v>1.6</c:v>
                </c:pt>
                <c:pt idx="1818">
                  <c:v>1.59</c:v>
                </c:pt>
                <c:pt idx="1819">
                  <c:v>1.62</c:v>
                </c:pt>
                <c:pt idx="1820">
                  <c:v>1.66</c:v>
                </c:pt>
                <c:pt idx="1821">
                  <c:v>1.69</c:v>
                </c:pt>
                <c:pt idx="1822">
                  <c:v>1.7</c:v>
                </c:pt>
                <c:pt idx="1823">
                  <c:v>1.71</c:v>
                </c:pt>
                <c:pt idx="1824">
                  <c:v>1.76</c:v>
                </c:pt>
                <c:pt idx="1825">
                  <c:v>1.9</c:v>
                </c:pt>
                <c:pt idx="1826">
                  <c:v>1.96</c:v>
                </c:pt>
                <c:pt idx="1827">
                  <c:v>1.87</c:v>
                </c:pt>
                <c:pt idx="1828">
                  <c:v>1.78</c:v>
                </c:pt>
                <c:pt idx="1829">
                  <c:v>1.74</c:v>
                </c:pt>
                <c:pt idx="1830">
                  <c:v>1.75</c:v>
                </c:pt>
                <c:pt idx="1831">
                  <c:v>1.76</c:v>
                </c:pt>
                <c:pt idx="1832">
                  <c:v>1.85</c:v>
                </c:pt>
                <c:pt idx="1833">
                  <c:v>1.86</c:v>
                </c:pt>
                <c:pt idx="1834">
                  <c:v>1.94</c:v>
                </c:pt>
                <c:pt idx="1835">
                  <c:v>2.0699999999999998</c:v>
                </c:pt>
                <c:pt idx="1836">
                  <c:v>2.16</c:v>
                </c:pt>
                <c:pt idx="1837">
                  <c:v>2.2599999999999998</c:v>
                </c:pt>
                <c:pt idx="1838">
                  <c:v>2.2599999999999998</c:v>
                </c:pt>
                <c:pt idx="1839">
                  <c:v>2.3199999999999998</c:v>
                </c:pt>
                <c:pt idx="1840">
                  <c:v>2.35</c:v>
                </c:pt>
                <c:pt idx="1841">
                  <c:v>2.38</c:v>
                </c:pt>
                <c:pt idx="1842">
                  <c:v>2.44</c:v>
                </c:pt>
                <c:pt idx="1843">
                  <c:v>2.56</c:v>
                </c:pt>
                <c:pt idx="1844">
                  <c:v>2.66</c:v>
                </c:pt>
                <c:pt idx="1845">
                  <c:v>2.73</c:v>
                </c:pt>
                <c:pt idx="1846">
                  <c:v>2.71</c:v>
                </c:pt>
                <c:pt idx="1847">
                  <c:v>2.72</c:v>
                </c:pt>
                <c:pt idx="1848">
                  <c:v>2.82</c:v>
                </c:pt>
                <c:pt idx="1849">
                  <c:v>2.9</c:v>
                </c:pt>
                <c:pt idx="1850">
                  <c:v>2.98</c:v>
                </c:pt>
                <c:pt idx="1851">
                  <c:v>3.08</c:v>
                </c:pt>
                <c:pt idx="1852">
                  <c:v>3.11</c:v>
                </c:pt>
                <c:pt idx="1853">
                  <c:v>3.14</c:v>
                </c:pt>
                <c:pt idx="1854">
                  <c:v>3.15</c:v>
                </c:pt>
                <c:pt idx="1855">
                  <c:v>3.23</c:v>
                </c:pt>
                <c:pt idx="1856">
                  <c:v>3.27</c:v>
                </c:pt>
                <c:pt idx="1857">
                  <c:v>3.36</c:v>
                </c:pt>
                <c:pt idx="1858">
                  <c:v>3.41</c:v>
                </c:pt>
                <c:pt idx="1859">
                  <c:v>3.5</c:v>
                </c:pt>
                <c:pt idx="1860">
                  <c:v>3.56</c:v>
                </c:pt>
                <c:pt idx="1861">
                  <c:v>3.67</c:v>
                </c:pt>
                <c:pt idx="1862">
                  <c:v>3.7</c:v>
                </c:pt>
                <c:pt idx="1863">
                  <c:v>3.75</c:v>
                </c:pt>
                <c:pt idx="1864">
                  <c:v>3.7</c:v>
                </c:pt>
                <c:pt idx="1865">
                  <c:v>3.65</c:v>
                </c:pt>
                <c:pt idx="1866">
                  <c:v>3.62</c:v>
                </c:pt>
                <c:pt idx="1867">
                  <c:v>3.57</c:v>
                </c:pt>
                <c:pt idx="1868">
                  <c:v>3.58</c:v>
                </c:pt>
                <c:pt idx="1869">
                  <c:v>3.5</c:v>
                </c:pt>
                <c:pt idx="1870">
                  <c:v>3.47</c:v>
                </c:pt>
                <c:pt idx="1871">
                  <c:v>3.47</c:v>
                </c:pt>
                <c:pt idx="1872">
                  <c:v>3.39</c:v>
                </c:pt>
                <c:pt idx="1873">
                  <c:v>3.37</c:v>
                </c:pt>
                <c:pt idx="1874">
                  <c:v>3.3</c:v>
                </c:pt>
                <c:pt idx="1875">
                  <c:v>3.27</c:v>
                </c:pt>
                <c:pt idx="1876">
                  <c:v>3.21</c:v>
                </c:pt>
                <c:pt idx="1877">
                  <c:v>3.18</c:v>
                </c:pt>
                <c:pt idx="1878">
                  <c:v>3.17</c:v>
                </c:pt>
                <c:pt idx="1879">
                  <c:v>3.14</c:v>
                </c:pt>
                <c:pt idx="1880">
                  <c:v>3.14</c:v>
                </c:pt>
                <c:pt idx="1881">
                  <c:v>3.06</c:v>
                </c:pt>
                <c:pt idx="1882">
                  <c:v>3.04</c:v>
                </c:pt>
                <c:pt idx="1883">
                  <c:v>2.97</c:v>
                </c:pt>
                <c:pt idx="1884">
                  <c:v>2.92</c:v>
                </c:pt>
                <c:pt idx="1885">
                  <c:v>2.85</c:v>
                </c:pt>
                <c:pt idx="1886">
                  <c:v>2.79</c:v>
                </c:pt>
                <c:pt idx="1887">
                  <c:v>2.74</c:v>
                </c:pt>
                <c:pt idx="1888">
                  <c:v>2.7</c:v>
                </c:pt>
                <c:pt idx="1889">
                  <c:v>2.74</c:v>
                </c:pt>
                <c:pt idx="1890">
                  <c:v>2.74</c:v>
                </c:pt>
                <c:pt idx="1891">
                  <c:v>2.83</c:v>
                </c:pt>
                <c:pt idx="1892">
                  <c:v>2.84</c:v>
                </c:pt>
                <c:pt idx="1893">
                  <c:v>2.75</c:v>
                </c:pt>
                <c:pt idx="1894">
                  <c:v>2.7</c:v>
                </c:pt>
                <c:pt idx="1895">
                  <c:v>2.58</c:v>
                </c:pt>
                <c:pt idx="1896">
                  <c:v>2.62</c:v>
                </c:pt>
                <c:pt idx="1897">
                  <c:v>2.56</c:v>
                </c:pt>
                <c:pt idx="1898">
                  <c:v>2.54</c:v>
                </c:pt>
                <c:pt idx="1899">
                  <c:v>2.4700000000000002</c:v>
                </c:pt>
                <c:pt idx="1900">
                  <c:v>2.41</c:v>
                </c:pt>
                <c:pt idx="1901">
                  <c:v>2.29</c:v>
                </c:pt>
                <c:pt idx="1902">
                  <c:v>2.17</c:v>
                </c:pt>
                <c:pt idx="1903">
                  <c:v>2</c:v>
                </c:pt>
                <c:pt idx="1904">
                  <c:v>1.81</c:v>
                </c:pt>
                <c:pt idx="1905">
                  <c:v>1.65</c:v>
                </c:pt>
                <c:pt idx="1906">
                  <c:v>1.5</c:v>
                </c:pt>
                <c:pt idx="1907">
                  <c:v>1.45</c:v>
                </c:pt>
                <c:pt idx="1908">
                  <c:v>1.45</c:v>
                </c:pt>
                <c:pt idx="1909">
                  <c:v>1.48</c:v>
                </c:pt>
                <c:pt idx="1910">
                  <c:v>1.5</c:v>
                </c:pt>
                <c:pt idx="1911">
                  <c:v>1.49</c:v>
                </c:pt>
                <c:pt idx="1912">
                  <c:v>1.42</c:v>
                </c:pt>
                <c:pt idx="1913">
                  <c:v>1.38</c:v>
                </c:pt>
                <c:pt idx="1914">
                  <c:v>1.32</c:v>
                </c:pt>
                <c:pt idx="1915">
                  <c:v>1.34</c:v>
                </c:pt>
                <c:pt idx="1916">
                  <c:v>1.35</c:v>
                </c:pt>
                <c:pt idx="1917">
                  <c:v>1.42</c:v>
                </c:pt>
                <c:pt idx="1918">
                  <c:v>1.44</c:v>
                </c:pt>
                <c:pt idx="1919">
                  <c:v>1.46</c:v>
                </c:pt>
                <c:pt idx="1920">
                  <c:v>1.52</c:v>
                </c:pt>
                <c:pt idx="1921">
                  <c:v>1.54</c:v>
                </c:pt>
                <c:pt idx="1922">
                  <c:v>1.58</c:v>
                </c:pt>
                <c:pt idx="1923">
                  <c:v>1.65</c:v>
                </c:pt>
                <c:pt idx="1924">
                  <c:v>1.67</c:v>
                </c:pt>
                <c:pt idx="1925">
                  <c:v>1.74</c:v>
                </c:pt>
                <c:pt idx="1926">
                  <c:v>1.81</c:v>
                </c:pt>
                <c:pt idx="1927">
                  <c:v>1.86</c:v>
                </c:pt>
                <c:pt idx="1928">
                  <c:v>1.91</c:v>
                </c:pt>
                <c:pt idx="1929">
                  <c:v>1.96</c:v>
                </c:pt>
                <c:pt idx="1930">
                  <c:v>2.0299999999999998</c:v>
                </c:pt>
                <c:pt idx="1931">
                  <c:v>2.1</c:v>
                </c:pt>
                <c:pt idx="1932">
                  <c:v>2.17</c:v>
                </c:pt>
                <c:pt idx="1933">
                  <c:v>2.2200000000000002</c:v>
                </c:pt>
                <c:pt idx="1934">
                  <c:v>2.29</c:v>
                </c:pt>
                <c:pt idx="1935">
                  <c:v>2.3199999999999998</c:v>
                </c:pt>
                <c:pt idx="1936">
                  <c:v>2.37</c:v>
                </c:pt>
                <c:pt idx="1937">
                  <c:v>2.4300000000000002</c:v>
                </c:pt>
                <c:pt idx="1938">
                  <c:v>2.46</c:v>
                </c:pt>
                <c:pt idx="1939">
                  <c:v>2.52</c:v>
                </c:pt>
                <c:pt idx="1940">
                  <c:v>2.54</c:v>
                </c:pt>
                <c:pt idx="1941">
                  <c:v>2.5499999999999998</c:v>
                </c:pt>
                <c:pt idx="1942">
                  <c:v>2.54</c:v>
                </c:pt>
                <c:pt idx="1943">
                  <c:v>2.57</c:v>
                </c:pt>
                <c:pt idx="1944">
                  <c:v>2.57</c:v>
                </c:pt>
                <c:pt idx="1945">
                  <c:v>2.59</c:v>
                </c:pt>
                <c:pt idx="1946">
                  <c:v>2.6</c:v>
                </c:pt>
                <c:pt idx="1947">
                  <c:v>2.61</c:v>
                </c:pt>
                <c:pt idx="1948">
                  <c:v>2.63</c:v>
                </c:pt>
                <c:pt idx="1949">
                  <c:v>2.64</c:v>
                </c:pt>
                <c:pt idx="1950">
                  <c:v>2.64</c:v>
                </c:pt>
                <c:pt idx="1951">
                  <c:v>2.64</c:v>
                </c:pt>
                <c:pt idx="1952">
                  <c:v>2.58</c:v>
                </c:pt>
                <c:pt idx="1953">
                  <c:v>2.65</c:v>
                </c:pt>
                <c:pt idx="1954">
                  <c:v>2.64</c:v>
                </c:pt>
                <c:pt idx="1955">
                  <c:v>2.59</c:v>
                </c:pt>
                <c:pt idx="1956">
                  <c:v>2.59</c:v>
                </c:pt>
                <c:pt idx="1957">
                  <c:v>2.54</c:v>
                </c:pt>
                <c:pt idx="1958">
                  <c:v>2.4700000000000002</c:v>
                </c:pt>
                <c:pt idx="1959">
                  <c:v>2.37</c:v>
                </c:pt>
                <c:pt idx="1960">
                  <c:v>2.37</c:v>
                </c:pt>
                <c:pt idx="1961">
                  <c:v>2.4300000000000002</c:v>
                </c:pt>
                <c:pt idx="1962">
                  <c:v>2.5</c:v>
                </c:pt>
                <c:pt idx="1963">
                  <c:v>2.48</c:v>
                </c:pt>
                <c:pt idx="1964">
                  <c:v>2.46</c:v>
                </c:pt>
                <c:pt idx="1965">
                  <c:v>2.52</c:v>
                </c:pt>
                <c:pt idx="1966">
                  <c:v>2.6</c:v>
                </c:pt>
                <c:pt idx="1967">
                  <c:v>2.66</c:v>
                </c:pt>
                <c:pt idx="1968">
                  <c:v>2.68</c:v>
                </c:pt>
                <c:pt idx="1969">
                  <c:v>2.67</c:v>
                </c:pt>
                <c:pt idx="1970">
                  <c:v>2.67</c:v>
                </c:pt>
                <c:pt idx="1971">
                  <c:v>2.74</c:v>
                </c:pt>
                <c:pt idx="1972">
                  <c:v>2.75</c:v>
                </c:pt>
                <c:pt idx="1973">
                  <c:v>2.79</c:v>
                </c:pt>
                <c:pt idx="1974">
                  <c:v>2.75</c:v>
                </c:pt>
                <c:pt idx="1975">
                  <c:v>2.82</c:v>
                </c:pt>
                <c:pt idx="1976">
                  <c:v>2.8</c:v>
                </c:pt>
                <c:pt idx="1977">
                  <c:v>2.78</c:v>
                </c:pt>
                <c:pt idx="1978">
                  <c:v>2.78</c:v>
                </c:pt>
                <c:pt idx="1979">
                  <c:v>2.78</c:v>
                </c:pt>
                <c:pt idx="1980">
                  <c:v>2.81</c:v>
                </c:pt>
                <c:pt idx="1981">
                  <c:v>2.86</c:v>
                </c:pt>
                <c:pt idx="1982">
                  <c:v>2.94</c:v>
                </c:pt>
                <c:pt idx="1983">
                  <c:v>3.01</c:v>
                </c:pt>
                <c:pt idx="1984">
                  <c:v>3.21</c:v>
                </c:pt>
                <c:pt idx="1985">
                  <c:v>3.7</c:v>
                </c:pt>
                <c:pt idx="1986">
                  <c:v>3.79</c:v>
                </c:pt>
                <c:pt idx="1987">
                  <c:v>3.44</c:v>
                </c:pt>
                <c:pt idx="1988">
                  <c:v>3.18</c:v>
                </c:pt>
                <c:pt idx="1989">
                  <c:v>2.85</c:v>
                </c:pt>
                <c:pt idx="1990">
                  <c:v>2.52</c:v>
                </c:pt>
                <c:pt idx="1991">
                  <c:v>2.25</c:v>
                </c:pt>
                <c:pt idx="1992">
                  <c:v>2.0099999999999998</c:v>
                </c:pt>
                <c:pt idx="1993">
                  <c:v>1.78</c:v>
                </c:pt>
                <c:pt idx="1994">
                  <c:v>1.62</c:v>
                </c:pt>
                <c:pt idx="1995">
                  <c:v>1.44</c:v>
                </c:pt>
                <c:pt idx="1996">
                  <c:v>1.29</c:v>
                </c:pt>
                <c:pt idx="1997">
                  <c:v>1.22</c:v>
                </c:pt>
                <c:pt idx="1998">
                  <c:v>1.1499999999999999</c:v>
                </c:pt>
                <c:pt idx="1999">
                  <c:v>1.0900000000000001</c:v>
                </c:pt>
                <c:pt idx="2000">
                  <c:v>1.0900000000000001</c:v>
                </c:pt>
                <c:pt idx="2001">
                  <c:v>1.1000000000000001</c:v>
                </c:pt>
                <c:pt idx="2002">
                  <c:v>1.07</c:v>
                </c:pt>
                <c:pt idx="2003">
                  <c:v>1.05</c:v>
                </c:pt>
                <c:pt idx="2004">
                  <c:v>1.07</c:v>
                </c:pt>
                <c:pt idx="2005">
                  <c:v>1.1200000000000001</c:v>
                </c:pt>
                <c:pt idx="2006">
                  <c:v>1.0900000000000001</c:v>
                </c:pt>
                <c:pt idx="2007">
                  <c:v>1.07</c:v>
                </c:pt>
                <c:pt idx="2008">
                  <c:v>1.08</c:v>
                </c:pt>
                <c:pt idx="2009">
                  <c:v>1.07</c:v>
                </c:pt>
                <c:pt idx="2010">
                  <c:v>1.07</c:v>
                </c:pt>
                <c:pt idx="2011">
                  <c:v>1.07</c:v>
                </c:pt>
                <c:pt idx="2012">
                  <c:v>1.1000000000000001</c:v>
                </c:pt>
                <c:pt idx="2013">
                  <c:v>1.1200000000000001</c:v>
                </c:pt>
                <c:pt idx="2014">
                  <c:v>1.07</c:v>
                </c:pt>
                <c:pt idx="2015">
                  <c:v>1.01</c:v>
                </c:pt>
                <c:pt idx="2016">
                  <c:v>0.88</c:v>
                </c:pt>
                <c:pt idx="2017">
                  <c:v>0.8</c:v>
                </c:pt>
                <c:pt idx="2018">
                  <c:v>0.79</c:v>
                </c:pt>
                <c:pt idx="2019">
                  <c:v>0.8</c:v>
                </c:pt>
                <c:pt idx="2020">
                  <c:v>0.74</c:v>
                </c:pt>
                <c:pt idx="2021">
                  <c:v>0.68</c:v>
                </c:pt>
                <c:pt idx="2022">
                  <c:v>0.67</c:v>
                </c:pt>
                <c:pt idx="2023">
                  <c:v>0.6</c:v>
                </c:pt>
                <c:pt idx="2024">
                  <c:v>0.56000000000000005</c:v>
                </c:pt>
                <c:pt idx="2025">
                  <c:v>0.55000000000000004</c:v>
                </c:pt>
                <c:pt idx="2026">
                  <c:v>0.59</c:v>
                </c:pt>
                <c:pt idx="2027">
                  <c:v>0.68</c:v>
                </c:pt>
                <c:pt idx="2028">
                  <c:v>0.87</c:v>
                </c:pt>
                <c:pt idx="2029">
                  <c:v>1.0900000000000001</c:v>
                </c:pt>
                <c:pt idx="2030">
                  <c:v>1.0900000000000001</c:v>
                </c:pt>
                <c:pt idx="2031">
                  <c:v>0.98</c:v>
                </c:pt>
                <c:pt idx="2032">
                  <c:v>0.87</c:v>
                </c:pt>
                <c:pt idx="2033">
                  <c:v>0.88</c:v>
                </c:pt>
                <c:pt idx="2034">
                  <c:v>0.86</c:v>
                </c:pt>
                <c:pt idx="2035">
                  <c:v>0.81</c:v>
                </c:pt>
                <c:pt idx="2036">
                  <c:v>0.75</c:v>
                </c:pt>
                <c:pt idx="2037">
                  <c:v>0.71</c:v>
                </c:pt>
                <c:pt idx="2038">
                  <c:v>0.72</c:v>
                </c:pt>
                <c:pt idx="2039">
                  <c:v>0.74</c:v>
                </c:pt>
                <c:pt idx="2040">
                  <c:v>0.77</c:v>
                </c:pt>
                <c:pt idx="2041">
                  <c:v>0.87</c:v>
                </c:pt>
                <c:pt idx="2042">
                  <c:v>0.97</c:v>
                </c:pt>
                <c:pt idx="2043">
                  <c:v>1.04</c:v>
                </c:pt>
                <c:pt idx="2044">
                  <c:v>1.05</c:v>
                </c:pt>
                <c:pt idx="2045">
                  <c:v>1.1299999999999999</c:v>
                </c:pt>
                <c:pt idx="2046">
                  <c:v>1.18</c:v>
                </c:pt>
                <c:pt idx="2047">
                  <c:v>1.23</c:v>
                </c:pt>
                <c:pt idx="2048">
                  <c:v>1.31</c:v>
                </c:pt>
                <c:pt idx="2049">
                  <c:v>1.31</c:v>
                </c:pt>
                <c:pt idx="2050">
                  <c:v>1.36</c:v>
                </c:pt>
                <c:pt idx="2051">
                  <c:v>1.46</c:v>
                </c:pt>
                <c:pt idx="2052">
                  <c:v>1.5</c:v>
                </c:pt>
                <c:pt idx="2053">
                  <c:v>1.49</c:v>
                </c:pt>
                <c:pt idx="2054">
                  <c:v>1.42</c:v>
                </c:pt>
                <c:pt idx="2055">
                  <c:v>1.31</c:v>
                </c:pt>
                <c:pt idx="2056">
                  <c:v>1.26</c:v>
                </c:pt>
                <c:pt idx="2057">
                  <c:v>1.1499999999999999</c:v>
                </c:pt>
                <c:pt idx="2058">
                  <c:v>1.05</c:v>
                </c:pt>
                <c:pt idx="2059">
                  <c:v>0.93</c:v>
                </c:pt>
                <c:pt idx="2060">
                  <c:v>0.86</c:v>
                </c:pt>
                <c:pt idx="2061">
                  <c:v>0.77</c:v>
                </c:pt>
                <c:pt idx="2062">
                  <c:v>0.67</c:v>
                </c:pt>
                <c:pt idx="2063">
                  <c:v>0.65</c:v>
                </c:pt>
                <c:pt idx="2064">
                  <c:v>0.64</c:v>
                </c:pt>
                <c:pt idx="2065">
                  <c:v>0.65</c:v>
                </c:pt>
                <c:pt idx="2066">
                  <c:v>0.64</c:v>
                </c:pt>
                <c:pt idx="2067">
                  <c:v>0.64</c:v>
                </c:pt>
                <c:pt idx="2068">
                  <c:v>0.64</c:v>
                </c:pt>
                <c:pt idx="2069">
                  <c:v>0.7</c:v>
                </c:pt>
                <c:pt idx="2070">
                  <c:v>0.69</c:v>
                </c:pt>
                <c:pt idx="2071">
                  <c:v>0.66</c:v>
                </c:pt>
                <c:pt idx="2072">
                  <c:v>0.63</c:v>
                </c:pt>
                <c:pt idx="2073">
                  <c:v>0.61</c:v>
                </c:pt>
                <c:pt idx="2074">
                  <c:v>0.54</c:v>
                </c:pt>
                <c:pt idx="2075">
                  <c:v>0.49</c:v>
                </c:pt>
                <c:pt idx="2076">
                  <c:v>0.5</c:v>
                </c:pt>
                <c:pt idx="2077">
                  <c:v>0.45</c:v>
                </c:pt>
                <c:pt idx="2078">
                  <c:v>0.41</c:v>
                </c:pt>
                <c:pt idx="2079">
                  <c:v>0.38</c:v>
                </c:pt>
                <c:pt idx="2080">
                  <c:v>0.35</c:v>
                </c:pt>
                <c:pt idx="2081">
                  <c:v>0.34</c:v>
                </c:pt>
                <c:pt idx="2082">
                  <c:v>0.32</c:v>
                </c:pt>
                <c:pt idx="2083">
                  <c:v>0.3</c:v>
                </c:pt>
                <c:pt idx="2084">
                  <c:v>0.28999999999999998</c:v>
                </c:pt>
                <c:pt idx="2085">
                  <c:v>0.27</c:v>
                </c:pt>
                <c:pt idx="2086">
                  <c:v>0.28000000000000003</c:v>
                </c:pt>
                <c:pt idx="2087">
                  <c:v>0.26</c:v>
                </c:pt>
                <c:pt idx="2088">
                  <c:v>0.27</c:v>
                </c:pt>
                <c:pt idx="2089">
                  <c:v>0.28999999999999998</c:v>
                </c:pt>
                <c:pt idx="2090">
                  <c:v>0.31</c:v>
                </c:pt>
                <c:pt idx="2091">
                  <c:v>0.33</c:v>
                </c:pt>
                <c:pt idx="2092">
                  <c:v>0.37</c:v>
                </c:pt>
                <c:pt idx="2093">
                  <c:v>0.39</c:v>
                </c:pt>
                <c:pt idx="2094">
                  <c:v>0.42</c:v>
                </c:pt>
                <c:pt idx="2095">
                  <c:v>0.43</c:v>
                </c:pt>
                <c:pt idx="2096">
                  <c:v>0.39</c:v>
                </c:pt>
                <c:pt idx="2097">
                  <c:v>0.35</c:v>
                </c:pt>
                <c:pt idx="2098">
                  <c:v>0.38</c:v>
                </c:pt>
                <c:pt idx="2099">
                  <c:v>0.52</c:v>
                </c:pt>
                <c:pt idx="2100">
                  <c:v>0.68</c:v>
                </c:pt>
                <c:pt idx="2101">
                  <c:v>0.78</c:v>
                </c:pt>
                <c:pt idx="2102">
                  <c:v>0.83</c:v>
                </c:pt>
                <c:pt idx="2103">
                  <c:v>0.86</c:v>
                </c:pt>
                <c:pt idx="2104">
                  <c:v>0.89</c:v>
                </c:pt>
                <c:pt idx="2105">
                  <c:v>0.91</c:v>
                </c:pt>
                <c:pt idx="2106">
                  <c:v>0.89</c:v>
                </c:pt>
                <c:pt idx="2107">
                  <c:v>0.91</c:v>
                </c:pt>
                <c:pt idx="2108">
                  <c:v>0.91</c:v>
                </c:pt>
                <c:pt idx="2109">
                  <c:v>0.94</c:v>
                </c:pt>
                <c:pt idx="2110">
                  <c:v>0.96</c:v>
                </c:pt>
                <c:pt idx="2111">
                  <c:v>0.93</c:v>
                </c:pt>
                <c:pt idx="2112">
                  <c:v>0.91</c:v>
                </c:pt>
                <c:pt idx="2113">
                  <c:v>0.94</c:v>
                </c:pt>
                <c:pt idx="2114">
                  <c:v>0.95</c:v>
                </c:pt>
                <c:pt idx="2115">
                  <c:v>0.94</c:v>
                </c:pt>
                <c:pt idx="2116">
                  <c:v>0.95</c:v>
                </c:pt>
                <c:pt idx="2117">
                  <c:v>0.93</c:v>
                </c:pt>
                <c:pt idx="2118">
                  <c:v>0.91</c:v>
                </c:pt>
                <c:pt idx="2119">
                  <c:v>0.95</c:v>
                </c:pt>
                <c:pt idx="2120">
                  <c:v>0.95</c:v>
                </c:pt>
                <c:pt idx="2121">
                  <c:v>0.98</c:v>
                </c:pt>
                <c:pt idx="2122">
                  <c:v>0.97</c:v>
                </c:pt>
                <c:pt idx="2123">
                  <c:v>0.98</c:v>
                </c:pt>
                <c:pt idx="2124">
                  <c:v>0.98</c:v>
                </c:pt>
                <c:pt idx="2125">
                  <c:v>1.02</c:v>
                </c:pt>
                <c:pt idx="2126">
                  <c:v>1.07</c:v>
                </c:pt>
                <c:pt idx="2127">
                  <c:v>1.1000000000000001</c:v>
                </c:pt>
                <c:pt idx="2128">
                  <c:v>1.18</c:v>
                </c:pt>
                <c:pt idx="2129">
                  <c:v>1.19</c:v>
                </c:pt>
                <c:pt idx="2130">
                  <c:v>1.22</c:v>
                </c:pt>
                <c:pt idx="2131">
                  <c:v>1.23</c:v>
                </c:pt>
                <c:pt idx="2132">
                  <c:v>1.22</c:v>
                </c:pt>
                <c:pt idx="2133">
                  <c:v>1.2</c:v>
                </c:pt>
                <c:pt idx="2134">
                  <c:v>1.18</c:v>
                </c:pt>
                <c:pt idx="2135">
                  <c:v>1.1599999999999999</c:v>
                </c:pt>
                <c:pt idx="2136">
                  <c:v>1.1399999999999999</c:v>
                </c:pt>
                <c:pt idx="2137">
                  <c:v>1.1499999999999999</c:v>
                </c:pt>
                <c:pt idx="2138">
                  <c:v>1.1499999999999999</c:v>
                </c:pt>
                <c:pt idx="2139">
                  <c:v>1.1200000000000001</c:v>
                </c:pt>
                <c:pt idx="2140">
                  <c:v>1.1399999999999999</c:v>
                </c:pt>
                <c:pt idx="2141">
                  <c:v>1.1599999999999999</c:v>
                </c:pt>
                <c:pt idx="2142">
                  <c:v>1.19</c:v>
                </c:pt>
                <c:pt idx="2143">
                  <c:v>1.17</c:v>
                </c:pt>
                <c:pt idx="2144">
                  <c:v>1.1100000000000001</c:v>
                </c:pt>
                <c:pt idx="2145">
                  <c:v>1.1299999999999999</c:v>
                </c:pt>
                <c:pt idx="2146">
                  <c:v>1.1499999999999999</c:v>
                </c:pt>
                <c:pt idx="2147">
                  <c:v>1.1200000000000001</c:v>
                </c:pt>
                <c:pt idx="2148">
                  <c:v>1.1399999999999999</c:v>
                </c:pt>
                <c:pt idx="2149">
                  <c:v>1.1299999999999999</c:v>
                </c:pt>
                <c:pt idx="2150">
                  <c:v>1.1000000000000001</c:v>
                </c:pt>
                <c:pt idx="2151">
                  <c:v>1.1000000000000001</c:v>
                </c:pt>
                <c:pt idx="2152">
                  <c:v>1.08</c:v>
                </c:pt>
                <c:pt idx="2153">
                  <c:v>1.1000000000000001</c:v>
                </c:pt>
                <c:pt idx="2154">
                  <c:v>1.1399999999999999</c:v>
                </c:pt>
                <c:pt idx="2155">
                  <c:v>1.17</c:v>
                </c:pt>
                <c:pt idx="2156">
                  <c:v>1.19</c:v>
                </c:pt>
                <c:pt idx="2157">
                  <c:v>1.2</c:v>
                </c:pt>
                <c:pt idx="2158">
                  <c:v>1.2</c:v>
                </c:pt>
                <c:pt idx="2159">
                  <c:v>1.19</c:v>
                </c:pt>
                <c:pt idx="2160">
                  <c:v>1.1299999999999999</c:v>
                </c:pt>
                <c:pt idx="2161">
                  <c:v>1.05</c:v>
                </c:pt>
                <c:pt idx="2162">
                  <c:v>0.95</c:v>
                </c:pt>
                <c:pt idx="2163">
                  <c:v>0.97</c:v>
                </c:pt>
                <c:pt idx="2164">
                  <c:v>1.08</c:v>
                </c:pt>
                <c:pt idx="2165">
                  <c:v>1.1200000000000001</c:v>
                </c:pt>
                <c:pt idx="2166">
                  <c:v>1.1399999999999999</c:v>
                </c:pt>
                <c:pt idx="2167">
                  <c:v>1.07</c:v>
                </c:pt>
                <c:pt idx="2168">
                  <c:v>1.01</c:v>
                </c:pt>
                <c:pt idx="2169">
                  <c:v>1.02</c:v>
                </c:pt>
                <c:pt idx="2170">
                  <c:v>1</c:v>
                </c:pt>
                <c:pt idx="2171">
                  <c:v>1.02</c:v>
                </c:pt>
                <c:pt idx="2172">
                  <c:v>1</c:v>
                </c:pt>
                <c:pt idx="2173">
                  <c:v>0.97</c:v>
                </c:pt>
                <c:pt idx="2174">
                  <c:v>0.9</c:v>
                </c:pt>
                <c:pt idx="2175">
                  <c:v>0.82</c:v>
                </c:pt>
                <c:pt idx="2176">
                  <c:v>0.78</c:v>
                </c:pt>
                <c:pt idx="2177">
                  <c:v>0.72</c:v>
                </c:pt>
                <c:pt idx="2178">
                  <c:v>0.66</c:v>
                </c:pt>
                <c:pt idx="2179">
                  <c:v>0.6</c:v>
                </c:pt>
                <c:pt idx="2180">
                  <c:v>0.55000000000000004</c:v>
                </c:pt>
                <c:pt idx="2181">
                  <c:v>0.5</c:v>
                </c:pt>
                <c:pt idx="2182">
                  <c:v>0.45</c:v>
                </c:pt>
                <c:pt idx="2183">
                  <c:v>0.4</c:v>
                </c:pt>
                <c:pt idx="2184">
                  <c:v>0.41</c:v>
                </c:pt>
                <c:pt idx="2185">
                  <c:v>0.42</c:v>
                </c:pt>
                <c:pt idx="2186">
                  <c:v>0.46</c:v>
                </c:pt>
                <c:pt idx="2187">
                  <c:v>0.51</c:v>
                </c:pt>
                <c:pt idx="2188">
                  <c:v>0.5</c:v>
                </c:pt>
                <c:pt idx="2189">
                  <c:v>0.49</c:v>
                </c:pt>
                <c:pt idx="2190">
                  <c:v>0.44</c:v>
                </c:pt>
                <c:pt idx="2191">
                  <c:v>0.4</c:v>
                </c:pt>
                <c:pt idx="2192">
                  <c:v>0.38</c:v>
                </c:pt>
                <c:pt idx="2193">
                  <c:v>0.39</c:v>
                </c:pt>
                <c:pt idx="2194">
                  <c:v>0.36</c:v>
                </c:pt>
                <c:pt idx="2195">
                  <c:v>0.35</c:v>
                </c:pt>
                <c:pt idx="2196">
                  <c:v>0.31</c:v>
                </c:pt>
                <c:pt idx="2197">
                  <c:v>0.34</c:v>
                </c:pt>
                <c:pt idx="2198">
                  <c:v>0.31</c:v>
                </c:pt>
                <c:pt idx="2199">
                  <c:v>0.31</c:v>
                </c:pt>
                <c:pt idx="2200">
                  <c:v>0.36</c:v>
                </c:pt>
                <c:pt idx="2201">
                  <c:v>0.33</c:v>
                </c:pt>
                <c:pt idx="2202">
                  <c:v>0.36</c:v>
                </c:pt>
                <c:pt idx="2203">
                  <c:v>0.35</c:v>
                </c:pt>
                <c:pt idx="2204">
                  <c:v>0.38</c:v>
                </c:pt>
                <c:pt idx="2205">
                  <c:v>0.43</c:v>
                </c:pt>
                <c:pt idx="2206">
                  <c:v>0.45</c:v>
                </c:pt>
                <c:pt idx="2207">
                  <c:v>0.5</c:v>
                </c:pt>
                <c:pt idx="2208">
                  <c:v>0.53</c:v>
                </c:pt>
                <c:pt idx="2209">
                  <c:v>0.6</c:v>
                </c:pt>
                <c:pt idx="2210">
                  <c:v>0.6</c:v>
                </c:pt>
                <c:pt idx="2211">
                  <c:v>0.67</c:v>
                </c:pt>
                <c:pt idx="2212">
                  <c:v>0.72</c:v>
                </c:pt>
                <c:pt idx="2213">
                  <c:v>0.78</c:v>
                </c:pt>
                <c:pt idx="2214">
                  <c:v>0.86</c:v>
                </c:pt>
                <c:pt idx="2215">
                  <c:v>0.9</c:v>
                </c:pt>
                <c:pt idx="2216">
                  <c:v>0.96</c:v>
                </c:pt>
                <c:pt idx="2217">
                  <c:v>0.94</c:v>
                </c:pt>
                <c:pt idx="2218">
                  <c:v>0.98</c:v>
                </c:pt>
                <c:pt idx="2219">
                  <c:v>0.98</c:v>
                </c:pt>
                <c:pt idx="2220">
                  <c:v>0.94</c:v>
                </c:pt>
                <c:pt idx="2221">
                  <c:v>0.97</c:v>
                </c:pt>
                <c:pt idx="2222">
                  <c:v>1.01</c:v>
                </c:pt>
                <c:pt idx="2223">
                  <c:v>1.03</c:v>
                </c:pt>
                <c:pt idx="2224">
                  <c:v>1.05</c:v>
                </c:pt>
                <c:pt idx="2225">
                  <c:v>1.0900000000000001</c:v>
                </c:pt>
                <c:pt idx="2226">
                  <c:v>1.17</c:v>
                </c:pt>
                <c:pt idx="2227">
                  <c:v>1.27</c:v>
                </c:pt>
                <c:pt idx="2228">
                  <c:v>1.4</c:v>
                </c:pt>
                <c:pt idx="2229">
                  <c:v>1.63</c:v>
                </c:pt>
                <c:pt idx="2230">
                  <c:v>1.83</c:v>
                </c:pt>
                <c:pt idx="2231">
                  <c:v>1.89</c:v>
                </c:pt>
                <c:pt idx="2232">
                  <c:v>1.9</c:v>
                </c:pt>
                <c:pt idx="2233">
                  <c:v>1.98</c:v>
                </c:pt>
                <c:pt idx="2234">
                  <c:v>2.0499999999999998</c:v>
                </c:pt>
                <c:pt idx="2235">
                  <c:v>2.14</c:v>
                </c:pt>
                <c:pt idx="2236">
                  <c:v>2.25</c:v>
                </c:pt>
                <c:pt idx="2237">
                  <c:v>2.37</c:v>
                </c:pt>
                <c:pt idx="2238">
                  <c:v>2.52</c:v>
                </c:pt>
                <c:pt idx="2239">
                  <c:v>2.64</c:v>
                </c:pt>
                <c:pt idx="2240">
                  <c:v>2.74</c:v>
                </c:pt>
                <c:pt idx="2241">
                  <c:v>2.88</c:v>
                </c:pt>
                <c:pt idx="2242">
                  <c:v>3</c:v>
                </c:pt>
                <c:pt idx="2243">
                  <c:v>3.12</c:v>
                </c:pt>
                <c:pt idx="2244">
                  <c:v>3.23</c:v>
                </c:pt>
                <c:pt idx="2245">
                  <c:v>3.35</c:v>
                </c:pt>
                <c:pt idx="2246">
                  <c:v>3.51</c:v>
                </c:pt>
                <c:pt idx="2247">
                  <c:v>3.64</c:v>
                </c:pt>
                <c:pt idx="2248">
                  <c:v>3.74</c:v>
                </c:pt>
                <c:pt idx="2249">
                  <c:v>3.74</c:v>
                </c:pt>
                <c:pt idx="2250">
                  <c:v>3.73</c:v>
                </c:pt>
                <c:pt idx="2251">
                  <c:v>3.73</c:v>
                </c:pt>
                <c:pt idx="2252">
                  <c:v>3.76</c:v>
                </c:pt>
                <c:pt idx="2253">
                  <c:v>3.79</c:v>
                </c:pt>
                <c:pt idx="2254">
                  <c:v>3.76</c:v>
                </c:pt>
                <c:pt idx="2255">
                  <c:v>3.78</c:v>
                </c:pt>
                <c:pt idx="2256">
                  <c:v>3.79</c:v>
                </c:pt>
                <c:pt idx="2257">
                  <c:v>3.79</c:v>
                </c:pt>
                <c:pt idx="2258">
                  <c:v>3.8</c:v>
                </c:pt>
                <c:pt idx="2259">
                  <c:v>3.78</c:v>
                </c:pt>
                <c:pt idx="2260">
                  <c:v>3.84</c:v>
                </c:pt>
                <c:pt idx="2261">
                  <c:v>3.83</c:v>
                </c:pt>
                <c:pt idx="2262">
                  <c:v>3.87</c:v>
                </c:pt>
                <c:pt idx="2263">
                  <c:v>3.85</c:v>
                </c:pt>
                <c:pt idx="2264">
                  <c:v>3.93</c:v>
                </c:pt>
                <c:pt idx="2265">
                  <c:v>3.95</c:v>
                </c:pt>
                <c:pt idx="2266">
                  <c:v>3.97</c:v>
                </c:pt>
                <c:pt idx="2267">
                  <c:v>4.01</c:v>
                </c:pt>
                <c:pt idx="2268">
                  <c:v>4.0199999999999996</c:v>
                </c:pt>
                <c:pt idx="2269">
                  <c:v>4.0599999999999996</c:v>
                </c:pt>
                <c:pt idx="2270">
                  <c:v>4.0999999999999996</c:v>
                </c:pt>
                <c:pt idx="2271">
                  <c:v>4.13</c:v>
                </c:pt>
                <c:pt idx="2272">
                  <c:v>4.1900000000000004</c:v>
                </c:pt>
                <c:pt idx="2273">
                  <c:v>4.22</c:v>
                </c:pt>
                <c:pt idx="2274">
                  <c:v>4.26</c:v>
                </c:pt>
                <c:pt idx="2275">
                  <c:v>4.22</c:v>
                </c:pt>
                <c:pt idx="2276">
                  <c:v>4.1900000000000004</c:v>
                </c:pt>
                <c:pt idx="2277">
                  <c:v>4.2300000000000004</c:v>
                </c:pt>
                <c:pt idx="2278">
                  <c:v>4.21</c:v>
                </c:pt>
                <c:pt idx="2279">
                  <c:v>4.22</c:v>
                </c:pt>
                <c:pt idx="2280">
                  <c:v>4.26</c:v>
                </c:pt>
                <c:pt idx="2281">
                  <c:v>4.22</c:v>
                </c:pt>
                <c:pt idx="2282">
                  <c:v>4.16</c:v>
                </c:pt>
                <c:pt idx="2283">
                  <c:v>4.07</c:v>
                </c:pt>
                <c:pt idx="2284">
                  <c:v>4.07</c:v>
                </c:pt>
                <c:pt idx="2285">
                  <c:v>4</c:v>
                </c:pt>
                <c:pt idx="2286">
                  <c:v>3.97</c:v>
                </c:pt>
                <c:pt idx="2287">
                  <c:v>3.98</c:v>
                </c:pt>
                <c:pt idx="2288">
                  <c:v>3.97</c:v>
                </c:pt>
                <c:pt idx="2289">
                  <c:v>3.93</c:v>
                </c:pt>
                <c:pt idx="2290">
                  <c:v>3.91</c:v>
                </c:pt>
                <c:pt idx="2291">
                  <c:v>3.91</c:v>
                </c:pt>
                <c:pt idx="2292">
                  <c:v>3.9</c:v>
                </c:pt>
                <c:pt idx="2293">
                  <c:v>3.88</c:v>
                </c:pt>
                <c:pt idx="2294">
                  <c:v>3.92</c:v>
                </c:pt>
                <c:pt idx="2295">
                  <c:v>3.91</c:v>
                </c:pt>
                <c:pt idx="2296">
                  <c:v>3.87</c:v>
                </c:pt>
                <c:pt idx="2297">
                  <c:v>3.88</c:v>
                </c:pt>
                <c:pt idx="2298">
                  <c:v>3.92</c:v>
                </c:pt>
                <c:pt idx="2299">
                  <c:v>3.97</c:v>
                </c:pt>
                <c:pt idx="2300">
                  <c:v>3.96</c:v>
                </c:pt>
                <c:pt idx="2301">
                  <c:v>3.9</c:v>
                </c:pt>
                <c:pt idx="2302">
                  <c:v>3.8</c:v>
                </c:pt>
                <c:pt idx="2303">
                  <c:v>3.76</c:v>
                </c:pt>
                <c:pt idx="2304">
                  <c:v>3.75</c:v>
                </c:pt>
                <c:pt idx="2305">
                  <c:v>3.77</c:v>
                </c:pt>
                <c:pt idx="2306">
                  <c:v>3.73</c:v>
                </c:pt>
                <c:pt idx="2307">
                  <c:v>3.7</c:v>
                </c:pt>
                <c:pt idx="2308">
                  <c:v>3.68</c:v>
                </c:pt>
                <c:pt idx="2309">
                  <c:v>3.66</c:v>
                </c:pt>
                <c:pt idx="2310">
                  <c:v>3.64</c:v>
                </c:pt>
                <c:pt idx="2311">
                  <c:v>3.57</c:v>
                </c:pt>
                <c:pt idx="2312">
                  <c:v>3.54</c:v>
                </c:pt>
                <c:pt idx="2313">
                  <c:v>3.48</c:v>
                </c:pt>
                <c:pt idx="2314">
                  <c:v>3.46</c:v>
                </c:pt>
                <c:pt idx="2315">
                  <c:v>3.45</c:v>
                </c:pt>
                <c:pt idx="2316">
                  <c:v>3.48</c:v>
                </c:pt>
                <c:pt idx="2317">
                  <c:v>3.44</c:v>
                </c:pt>
                <c:pt idx="2318">
                  <c:v>3.46</c:v>
                </c:pt>
                <c:pt idx="2319">
                  <c:v>3.46</c:v>
                </c:pt>
                <c:pt idx="2320">
                  <c:v>3.47</c:v>
                </c:pt>
                <c:pt idx="2321">
                  <c:v>3.48</c:v>
                </c:pt>
                <c:pt idx="2322">
                  <c:v>3.4</c:v>
                </c:pt>
                <c:pt idx="2323">
                  <c:v>3.45</c:v>
                </c:pt>
                <c:pt idx="2324">
                  <c:v>3.33</c:v>
                </c:pt>
                <c:pt idx="2325">
                  <c:v>3.21</c:v>
                </c:pt>
                <c:pt idx="2326">
                  <c:v>3.11</c:v>
                </c:pt>
                <c:pt idx="2327">
                  <c:v>2.98</c:v>
                </c:pt>
                <c:pt idx="2328">
                  <c:v>2.88</c:v>
                </c:pt>
                <c:pt idx="2329">
                  <c:v>2.77</c:v>
                </c:pt>
                <c:pt idx="2330">
                  <c:v>2.74</c:v>
                </c:pt>
                <c:pt idx="2331">
                  <c:v>2.61</c:v>
                </c:pt>
                <c:pt idx="2332">
                  <c:v>2.5299999999999998</c:v>
                </c:pt>
                <c:pt idx="2333">
                  <c:v>2.41</c:v>
                </c:pt>
                <c:pt idx="2334">
                  <c:v>2.31</c:v>
                </c:pt>
                <c:pt idx="2335">
                  <c:v>2.23</c:v>
                </c:pt>
                <c:pt idx="2336">
                  <c:v>2.1800000000000002</c:v>
                </c:pt>
                <c:pt idx="2337">
                  <c:v>2.06</c:v>
                </c:pt>
                <c:pt idx="2338">
                  <c:v>1.96</c:v>
                </c:pt>
                <c:pt idx="2339">
                  <c:v>1.87</c:v>
                </c:pt>
                <c:pt idx="2340">
                  <c:v>1.87</c:v>
                </c:pt>
                <c:pt idx="2341">
                  <c:v>1.74</c:v>
                </c:pt>
                <c:pt idx="2342">
                  <c:v>1.59</c:v>
                </c:pt>
                <c:pt idx="2343">
                  <c:v>1.4</c:v>
                </c:pt>
                <c:pt idx="2344">
                  <c:v>1.29</c:v>
                </c:pt>
                <c:pt idx="2345">
                  <c:v>1.17</c:v>
                </c:pt>
                <c:pt idx="2346">
                  <c:v>1.1000000000000001</c:v>
                </c:pt>
                <c:pt idx="2347">
                  <c:v>1.02</c:v>
                </c:pt>
                <c:pt idx="2348">
                  <c:v>0.92</c:v>
                </c:pt>
                <c:pt idx="2349">
                  <c:v>0.86</c:v>
                </c:pt>
                <c:pt idx="2350">
                  <c:v>0.77</c:v>
                </c:pt>
                <c:pt idx="2351">
                  <c:v>0.7</c:v>
                </c:pt>
                <c:pt idx="2352">
                  <c:v>0.64</c:v>
                </c:pt>
                <c:pt idx="2353">
                  <c:v>0.6</c:v>
                </c:pt>
                <c:pt idx="2354">
                  <c:v>0.55000000000000004</c:v>
                </c:pt>
                <c:pt idx="2355">
                  <c:v>0.59</c:v>
                </c:pt>
                <c:pt idx="2356">
                  <c:v>0.62</c:v>
                </c:pt>
                <c:pt idx="2357">
                  <c:v>0.67</c:v>
                </c:pt>
                <c:pt idx="2358">
                  <c:v>0.68</c:v>
                </c:pt>
                <c:pt idx="2359">
                  <c:v>0.73</c:v>
                </c:pt>
                <c:pt idx="2360">
                  <c:v>0.75</c:v>
                </c:pt>
                <c:pt idx="2361">
                  <c:v>0.78</c:v>
                </c:pt>
                <c:pt idx="2362">
                  <c:v>0.84</c:v>
                </c:pt>
                <c:pt idx="2363">
                  <c:v>0.85</c:v>
                </c:pt>
                <c:pt idx="2364">
                  <c:v>0.85</c:v>
                </c:pt>
                <c:pt idx="2365">
                  <c:v>0.9</c:v>
                </c:pt>
                <c:pt idx="2366">
                  <c:v>0.94</c:v>
                </c:pt>
                <c:pt idx="2367">
                  <c:v>0.89</c:v>
                </c:pt>
                <c:pt idx="2368">
                  <c:v>0.86</c:v>
                </c:pt>
                <c:pt idx="2369">
                  <c:v>0.89</c:v>
                </c:pt>
                <c:pt idx="2370">
                  <c:v>0.99</c:v>
                </c:pt>
                <c:pt idx="2371">
                  <c:v>1.0900000000000001</c:v>
                </c:pt>
                <c:pt idx="2372">
                  <c:v>1.1000000000000001</c:v>
                </c:pt>
                <c:pt idx="2373">
                  <c:v>1.1499999999999999</c:v>
                </c:pt>
                <c:pt idx="2374">
                  <c:v>1.1299999999999999</c:v>
                </c:pt>
                <c:pt idx="2375">
                  <c:v>1.23</c:v>
                </c:pt>
                <c:pt idx="2376">
                  <c:v>1.25</c:v>
                </c:pt>
                <c:pt idx="2377">
                  <c:v>1.29</c:v>
                </c:pt>
                <c:pt idx="2378">
                  <c:v>1.25</c:v>
                </c:pt>
                <c:pt idx="2379">
                  <c:v>1.31</c:v>
                </c:pt>
                <c:pt idx="2380">
                  <c:v>1.31</c:v>
                </c:pt>
                <c:pt idx="2381">
                  <c:v>1.32</c:v>
                </c:pt>
                <c:pt idx="2382">
                  <c:v>1.31</c:v>
                </c:pt>
                <c:pt idx="2383">
                  <c:v>1.36</c:v>
                </c:pt>
                <c:pt idx="2384">
                  <c:v>1.35</c:v>
                </c:pt>
                <c:pt idx="2385">
                  <c:v>1.37</c:v>
                </c:pt>
                <c:pt idx="2386">
                  <c:v>1.37</c:v>
                </c:pt>
                <c:pt idx="2387">
                  <c:v>1.47</c:v>
                </c:pt>
                <c:pt idx="2388">
                  <c:v>1.48</c:v>
                </c:pt>
                <c:pt idx="2389">
                  <c:v>1.49</c:v>
                </c:pt>
                <c:pt idx="2390">
                  <c:v>1.43</c:v>
                </c:pt>
                <c:pt idx="2391">
                  <c:v>1.6</c:v>
                </c:pt>
                <c:pt idx="2392">
                  <c:v>1.64</c:v>
                </c:pt>
                <c:pt idx="2393">
                  <c:v>1.72</c:v>
                </c:pt>
                <c:pt idx="2394">
                  <c:v>1.77</c:v>
                </c:pt>
                <c:pt idx="2395">
                  <c:v>1.85</c:v>
                </c:pt>
                <c:pt idx="2396">
                  <c:v>1.89</c:v>
                </c:pt>
                <c:pt idx="2397">
                  <c:v>1.9</c:v>
                </c:pt>
                <c:pt idx="2398">
                  <c:v>1.99</c:v>
                </c:pt>
                <c:pt idx="2399">
                  <c:v>2.0299999999999998</c:v>
                </c:pt>
                <c:pt idx="2400">
                  <c:v>2.1</c:v>
                </c:pt>
                <c:pt idx="2401">
                  <c:v>2.17</c:v>
                </c:pt>
                <c:pt idx="2402">
                  <c:v>2.25</c:v>
                </c:pt>
                <c:pt idx="2403">
                  <c:v>2.25</c:v>
                </c:pt>
                <c:pt idx="2404">
                  <c:v>2.31</c:v>
                </c:pt>
                <c:pt idx="2405">
                  <c:v>2.34</c:v>
                </c:pt>
                <c:pt idx="2406">
                  <c:v>2.33</c:v>
                </c:pt>
                <c:pt idx="2407">
                  <c:v>2.29</c:v>
                </c:pt>
                <c:pt idx="2408">
                  <c:v>2.2400000000000002</c:v>
                </c:pt>
                <c:pt idx="2409">
                  <c:v>2.2599999999999998</c:v>
                </c:pt>
                <c:pt idx="2410">
                  <c:v>2.2000000000000002</c:v>
                </c:pt>
                <c:pt idx="2411">
                  <c:v>2.1800000000000002</c:v>
                </c:pt>
                <c:pt idx="2412">
                  <c:v>2.13</c:v>
                </c:pt>
                <c:pt idx="2413">
                  <c:v>2.12</c:v>
                </c:pt>
                <c:pt idx="2414">
                  <c:v>2.09</c:v>
                </c:pt>
                <c:pt idx="2415">
                  <c:v>2.1</c:v>
                </c:pt>
                <c:pt idx="2416">
                  <c:v>2.06</c:v>
                </c:pt>
                <c:pt idx="2417">
                  <c:v>2.08</c:v>
                </c:pt>
                <c:pt idx="2418">
                  <c:v>2.04</c:v>
                </c:pt>
                <c:pt idx="2419">
                  <c:v>1.98</c:v>
                </c:pt>
                <c:pt idx="2420">
                  <c:v>2.0299999999999998</c:v>
                </c:pt>
                <c:pt idx="2421">
                  <c:v>2.09</c:v>
                </c:pt>
                <c:pt idx="2422">
                  <c:v>2.25</c:v>
                </c:pt>
                <c:pt idx="2423">
                  <c:v>2.3199999999999998</c:v>
                </c:pt>
                <c:pt idx="2424">
                  <c:v>2.34</c:v>
                </c:pt>
                <c:pt idx="2425">
                  <c:v>2.2400000000000002</c:v>
                </c:pt>
                <c:pt idx="2426">
                  <c:v>2.25</c:v>
                </c:pt>
                <c:pt idx="2427">
                  <c:v>2.27</c:v>
                </c:pt>
                <c:pt idx="2428">
                  <c:v>2</c:v>
                </c:pt>
                <c:pt idx="2429">
                  <c:v>1.74</c:v>
                </c:pt>
                <c:pt idx="2430">
                  <c:v>1.52</c:v>
                </c:pt>
                <c:pt idx="2431">
                  <c:v>1.34</c:v>
                </c:pt>
                <c:pt idx="2432">
                  <c:v>1.2</c:v>
                </c:pt>
                <c:pt idx="2433">
                  <c:v>1.0900000000000001</c:v>
                </c:pt>
                <c:pt idx="2434">
                  <c:v>1.02</c:v>
                </c:pt>
                <c:pt idx="2435">
                  <c:v>0.98</c:v>
                </c:pt>
                <c:pt idx="2436">
                  <c:v>0.89</c:v>
                </c:pt>
                <c:pt idx="2437">
                  <c:v>0.82</c:v>
                </c:pt>
                <c:pt idx="2438">
                  <c:v>0.78</c:v>
                </c:pt>
                <c:pt idx="2439">
                  <c:v>0.69</c:v>
                </c:pt>
                <c:pt idx="2440">
                  <c:v>0.65</c:v>
                </c:pt>
                <c:pt idx="2441">
                  <c:v>0.67</c:v>
                </c:pt>
                <c:pt idx="2442">
                  <c:v>0.68</c:v>
                </c:pt>
                <c:pt idx="2443">
                  <c:v>0.62</c:v>
                </c:pt>
                <c:pt idx="2444">
                  <c:v>0.62</c:v>
                </c:pt>
                <c:pt idx="2445">
                  <c:v>0.67</c:v>
                </c:pt>
                <c:pt idx="2446">
                  <c:v>0.77</c:v>
                </c:pt>
                <c:pt idx="2447">
                  <c:v>0.79</c:v>
                </c:pt>
                <c:pt idx="2448">
                  <c:v>0.88</c:v>
                </c:pt>
                <c:pt idx="2449">
                  <c:v>1.05</c:v>
                </c:pt>
                <c:pt idx="2450">
                  <c:v>1.1299999999999999</c:v>
                </c:pt>
                <c:pt idx="2451">
                  <c:v>1.25</c:v>
                </c:pt>
                <c:pt idx="2452">
                  <c:v>1.31</c:v>
                </c:pt>
                <c:pt idx="2453">
                  <c:v>1.31</c:v>
                </c:pt>
                <c:pt idx="2454">
                  <c:v>1.19</c:v>
                </c:pt>
                <c:pt idx="2455">
                  <c:v>1.1599999999999999</c:v>
                </c:pt>
                <c:pt idx="2456">
                  <c:v>1.07</c:v>
                </c:pt>
                <c:pt idx="2457">
                  <c:v>1.01</c:v>
                </c:pt>
                <c:pt idx="2458">
                  <c:v>0.93</c:v>
                </c:pt>
                <c:pt idx="2459">
                  <c:v>0.84</c:v>
                </c:pt>
                <c:pt idx="2460">
                  <c:v>0.76</c:v>
                </c:pt>
                <c:pt idx="2461">
                  <c:v>0.73</c:v>
                </c:pt>
                <c:pt idx="2462">
                  <c:v>0.68</c:v>
                </c:pt>
                <c:pt idx="2463">
                  <c:v>0.62</c:v>
                </c:pt>
                <c:pt idx="2464">
                  <c:v>0.63</c:v>
                </c:pt>
                <c:pt idx="2465">
                  <c:v>0.74</c:v>
                </c:pt>
                <c:pt idx="2466">
                  <c:v>0.83</c:v>
                </c:pt>
                <c:pt idx="2467">
                  <c:v>0.85</c:v>
                </c:pt>
                <c:pt idx="2468">
                  <c:v>0.9</c:v>
                </c:pt>
                <c:pt idx="2469">
                  <c:v>0.88</c:v>
                </c:pt>
                <c:pt idx="2470">
                  <c:v>1.02</c:v>
                </c:pt>
                <c:pt idx="2471">
                  <c:v>1.1499999999999999</c:v>
                </c:pt>
                <c:pt idx="2472">
                  <c:v>1.2</c:v>
                </c:pt>
                <c:pt idx="2473">
                  <c:v>1.1499999999999999</c:v>
                </c:pt>
                <c:pt idx="2474">
                  <c:v>1.1399999999999999</c:v>
                </c:pt>
                <c:pt idx="2475">
                  <c:v>1.2</c:v>
                </c:pt>
                <c:pt idx="2476">
                  <c:v>1.39</c:v>
                </c:pt>
                <c:pt idx="2477">
                  <c:v>1.54</c:v>
                </c:pt>
                <c:pt idx="2478">
                  <c:v>1.68</c:v>
                </c:pt>
                <c:pt idx="2479">
                  <c:v>1.83</c:v>
                </c:pt>
                <c:pt idx="2480">
                  <c:v>1.95</c:v>
                </c:pt>
                <c:pt idx="2481">
                  <c:v>1.94</c:v>
                </c:pt>
                <c:pt idx="2482">
                  <c:v>1.94</c:v>
                </c:pt>
                <c:pt idx="2483">
                  <c:v>1.89</c:v>
                </c:pt>
                <c:pt idx="2484">
                  <c:v>1.94</c:v>
                </c:pt>
                <c:pt idx="2485">
                  <c:v>1.96</c:v>
                </c:pt>
                <c:pt idx="2486">
                  <c:v>1.94</c:v>
                </c:pt>
                <c:pt idx="2487">
                  <c:v>1.93</c:v>
                </c:pt>
                <c:pt idx="2488">
                  <c:v>1.91</c:v>
                </c:pt>
                <c:pt idx="2489">
                  <c:v>1.88</c:v>
                </c:pt>
                <c:pt idx="2490">
                  <c:v>1.92</c:v>
                </c:pt>
                <c:pt idx="2491">
                  <c:v>1.95</c:v>
                </c:pt>
                <c:pt idx="2492">
                  <c:v>1.89</c:v>
                </c:pt>
                <c:pt idx="2493">
                  <c:v>1.82</c:v>
                </c:pt>
                <c:pt idx="2494">
                  <c:v>1.75</c:v>
                </c:pt>
                <c:pt idx="2495">
                  <c:v>1.6</c:v>
                </c:pt>
                <c:pt idx="2496">
                  <c:v>1.56</c:v>
                </c:pt>
                <c:pt idx="2497">
                  <c:v>1.46</c:v>
                </c:pt>
                <c:pt idx="2498">
                  <c:v>1.34</c:v>
                </c:pt>
                <c:pt idx="2499">
                  <c:v>1.36</c:v>
                </c:pt>
                <c:pt idx="2500">
                  <c:v>1.29</c:v>
                </c:pt>
                <c:pt idx="2501">
                  <c:v>1.27</c:v>
                </c:pt>
                <c:pt idx="2502">
                  <c:v>1.24</c:v>
                </c:pt>
                <c:pt idx="2503">
                  <c:v>1.26</c:v>
                </c:pt>
                <c:pt idx="2504">
                  <c:v>1.31</c:v>
                </c:pt>
                <c:pt idx="2505">
                  <c:v>1.42</c:v>
                </c:pt>
                <c:pt idx="2506">
                  <c:v>1.37</c:v>
                </c:pt>
                <c:pt idx="2507">
                  <c:v>1.2</c:v>
                </c:pt>
                <c:pt idx="2508">
                  <c:v>1.07</c:v>
                </c:pt>
                <c:pt idx="2509">
                  <c:v>0.94</c:v>
                </c:pt>
                <c:pt idx="2510">
                  <c:v>0.92</c:v>
                </c:pt>
                <c:pt idx="2511">
                  <c:v>0.87</c:v>
                </c:pt>
                <c:pt idx="2512">
                  <c:v>0.84</c:v>
                </c:pt>
                <c:pt idx="2513">
                  <c:v>0.86</c:v>
                </c:pt>
                <c:pt idx="2514">
                  <c:v>0.85</c:v>
                </c:pt>
                <c:pt idx="2515">
                  <c:v>0.78</c:v>
                </c:pt>
                <c:pt idx="2516">
                  <c:v>0.7</c:v>
                </c:pt>
                <c:pt idx="2517">
                  <c:v>0.64</c:v>
                </c:pt>
                <c:pt idx="2518">
                  <c:v>0.64</c:v>
                </c:pt>
                <c:pt idx="2519">
                  <c:v>0.57999999999999996</c:v>
                </c:pt>
                <c:pt idx="2520">
                  <c:v>0.53</c:v>
                </c:pt>
                <c:pt idx="2521">
                  <c:v>0.5</c:v>
                </c:pt>
                <c:pt idx="2522">
                  <c:v>0.48</c:v>
                </c:pt>
                <c:pt idx="2523">
                  <c:v>0.44</c:v>
                </c:pt>
                <c:pt idx="2524">
                  <c:v>0.47</c:v>
                </c:pt>
                <c:pt idx="2525">
                  <c:v>0.51</c:v>
                </c:pt>
                <c:pt idx="2526">
                  <c:v>0.54</c:v>
                </c:pt>
                <c:pt idx="2527">
                  <c:v>0.56000000000000005</c:v>
                </c:pt>
                <c:pt idx="2528">
                  <c:v>0.61</c:v>
                </c:pt>
                <c:pt idx="2529">
                  <c:v>0.57999999999999996</c:v>
                </c:pt>
                <c:pt idx="2530">
                  <c:v>0.57999999999999996</c:v>
                </c:pt>
                <c:pt idx="2531">
                  <c:v>0.56999999999999995</c:v>
                </c:pt>
                <c:pt idx="2532">
                  <c:v>0.54</c:v>
                </c:pt>
                <c:pt idx="2533">
                  <c:v>0.54</c:v>
                </c:pt>
                <c:pt idx="2534">
                  <c:v>0.48</c:v>
                </c:pt>
                <c:pt idx="2535">
                  <c:v>0.43</c:v>
                </c:pt>
                <c:pt idx="2536">
                  <c:v>0.4</c:v>
                </c:pt>
                <c:pt idx="2537">
                  <c:v>0.4</c:v>
                </c:pt>
                <c:pt idx="2538">
                  <c:v>0.4</c:v>
                </c:pt>
                <c:pt idx="2539">
                  <c:v>0.37</c:v>
                </c:pt>
                <c:pt idx="2540">
                  <c:v>0.42</c:v>
                </c:pt>
                <c:pt idx="2541">
                  <c:v>0.42</c:v>
                </c:pt>
                <c:pt idx="2542">
                  <c:v>0.44</c:v>
                </c:pt>
                <c:pt idx="2543">
                  <c:v>0.48</c:v>
                </c:pt>
                <c:pt idx="2544">
                  <c:v>0.5</c:v>
                </c:pt>
                <c:pt idx="2545">
                  <c:v>0.55000000000000004</c:v>
                </c:pt>
                <c:pt idx="2546">
                  <c:v>0.51</c:v>
                </c:pt>
                <c:pt idx="2547">
                  <c:v>0.49</c:v>
                </c:pt>
                <c:pt idx="2548">
                  <c:v>0.5</c:v>
                </c:pt>
                <c:pt idx="2549">
                  <c:v>0.52</c:v>
                </c:pt>
                <c:pt idx="2550">
                  <c:v>0.6</c:v>
                </c:pt>
                <c:pt idx="2551">
                  <c:v>0.71</c:v>
                </c:pt>
                <c:pt idx="2552">
                  <c:v>0.84</c:v>
                </c:pt>
                <c:pt idx="2553">
                  <c:v>0.89</c:v>
                </c:pt>
                <c:pt idx="2554">
                  <c:v>0.97</c:v>
                </c:pt>
                <c:pt idx="2555">
                  <c:v>1.02</c:v>
                </c:pt>
                <c:pt idx="2556">
                  <c:v>1.0900000000000001</c:v>
                </c:pt>
                <c:pt idx="2557">
                  <c:v>1.17</c:v>
                </c:pt>
                <c:pt idx="2558">
                  <c:v>1.24</c:v>
                </c:pt>
                <c:pt idx="2559">
                  <c:v>1.3</c:v>
                </c:pt>
                <c:pt idx="2560">
                  <c:v>1.33</c:v>
                </c:pt>
                <c:pt idx="2561">
                  <c:v>1.39</c:v>
                </c:pt>
                <c:pt idx="2562">
                  <c:v>1.44</c:v>
                </c:pt>
                <c:pt idx="2563">
                  <c:v>1.45</c:v>
                </c:pt>
                <c:pt idx="2564">
                  <c:v>1.52</c:v>
                </c:pt>
                <c:pt idx="2565">
                  <c:v>1.56</c:v>
                </c:pt>
                <c:pt idx="2566">
                  <c:v>1.72</c:v>
                </c:pt>
                <c:pt idx="2567">
                  <c:v>1.84</c:v>
                </c:pt>
                <c:pt idx="2568">
                  <c:v>1.99</c:v>
                </c:pt>
                <c:pt idx="2569">
                  <c:v>1.99</c:v>
                </c:pt>
                <c:pt idx="2570">
                  <c:v>1.96</c:v>
                </c:pt>
                <c:pt idx="2571">
                  <c:v>1.94</c:v>
                </c:pt>
                <c:pt idx="2572">
                  <c:v>1.99</c:v>
                </c:pt>
                <c:pt idx="2573">
                  <c:v>2.1</c:v>
                </c:pt>
                <c:pt idx="2574">
                  <c:v>2.19</c:v>
                </c:pt>
                <c:pt idx="2575">
                  <c:v>2.2599999999999998</c:v>
                </c:pt>
                <c:pt idx="2576">
                  <c:v>2.2799999999999998</c:v>
                </c:pt>
                <c:pt idx="2577">
                  <c:v>2.35</c:v>
                </c:pt>
                <c:pt idx="2578">
                  <c:v>2.41</c:v>
                </c:pt>
                <c:pt idx="2579">
                  <c:v>2.5099999999999998</c:v>
                </c:pt>
                <c:pt idx="2580">
                  <c:v>2.63</c:v>
                </c:pt>
                <c:pt idx="2581">
                  <c:v>2.66</c:v>
                </c:pt>
                <c:pt idx="2582">
                  <c:v>2.7</c:v>
                </c:pt>
                <c:pt idx="2583">
                  <c:v>2.79</c:v>
                </c:pt>
                <c:pt idx="2584">
                  <c:v>2.78</c:v>
                </c:pt>
                <c:pt idx="2585">
                  <c:v>2.83</c:v>
                </c:pt>
                <c:pt idx="2586">
                  <c:v>2.93</c:v>
                </c:pt>
                <c:pt idx="2587">
                  <c:v>3.02</c:v>
                </c:pt>
                <c:pt idx="2588">
                  <c:v>3.17</c:v>
                </c:pt>
                <c:pt idx="2589">
                  <c:v>3.27</c:v>
                </c:pt>
                <c:pt idx="2590">
                  <c:v>3.38</c:v>
                </c:pt>
                <c:pt idx="2591">
                  <c:v>3.44</c:v>
                </c:pt>
                <c:pt idx="2592">
                  <c:v>3.43</c:v>
                </c:pt>
                <c:pt idx="2593">
                  <c:v>3.47</c:v>
                </c:pt>
                <c:pt idx="2594">
                  <c:v>3.44</c:v>
                </c:pt>
                <c:pt idx="2595">
                  <c:v>3.48</c:v>
                </c:pt>
                <c:pt idx="2596">
                  <c:v>3.51</c:v>
                </c:pt>
                <c:pt idx="2597">
                  <c:v>3.53</c:v>
                </c:pt>
                <c:pt idx="2598">
                  <c:v>3.57</c:v>
                </c:pt>
                <c:pt idx="2599">
                  <c:v>3.55</c:v>
                </c:pt>
                <c:pt idx="2600">
                  <c:v>3.51</c:v>
                </c:pt>
                <c:pt idx="2601">
                  <c:v>3.52</c:v>
                </c:pt>
                <c:pt idx="2602">
                  <c:v>3.5</c:v>
                </c:pt>
                <c:pt idx="2603">
                  <c:v>3.48</c:v>
                </c:pt>
                <c:pt idx="2604">
                  <c:v>3.5</c:v>
                </c:pt>
                <c:pt idx="2605">
                  <c:v>3.49</c:v>
                </c:pt>
                <c:pt idx="2606">
                  <c:v>3.48</c:v>
                </c:pt>
                <c:pt idx="2607">
                  <c:v>3.46</c:v>
                </c:pt>
                <c:pt idx="2608">
                  <c:v>3.46</c:v>
                </c:pt>
                <c:pt idx="2609">
                  <c:v>3.49</c:v>
                </c:pt>
                <c:pt idx="2610">
                  <c:v>3.49</c:v>
                </c:pt>
                <c:pt idx="2611">
                  <c:v>3.51</c:v>
                </c:pt>
                <c:pt idx="2612">
                  <c:v>3.55</c:v>
                </c:pt>
                <c:pt idx="2613">
                  <c:v>3.53</c:v>
                </c:pt>
                <c:pt idx="2614">
                  <c:v>3.54</c:v>
                </c:pt>
                <c:pt idx="2615">
                  <c:v>3.54</c:v>
                </c:pt>
                <c:pt idx="2616">
                  <c:v>3.51</c:v>
                </c:pt>
                <c:pt idx="2617">
                  <c:v>3.46</c:v>
                </c:pt>
                <c:pt idx="2618">
                  <c:v>3.37</c:v>
                </c:pt>
                <c:pt idx="2619">
                  <c:v>3.26</c:v>
                </c:pt>
                <c:pt idx="2620">
                  <c:v>3.26</c:v>
                </c:pt>
                <c:pt idx="2621">
                  <c:v>3.2</c:v>
                </c:pt>
                <c:pt idx="2622">
                  <c:v>3.24</c:v>
                </c:pt>
                <c:pt idx="2623">
                  <c:v>3.19</c:v>
                </c:pt>
                <c:pt idx="2624">
                  <c:v>3.13</c:v>
                </c:pt>
                <c:pt idx="2625">
                  <c:v>3.03</c:v>
                </c:pt>
                <c:pt idx="2626">
                  <c:v>2.91</c:v>
                </c:pt>
                <c:pt idx="2627">
                  <c:v>2.73</c:v>
                </c:pt>
                <c:pt idx="2628">
                  <c:v>2.52</c:v>
                </c:pt>
                <c:pt idx="2629">
                  <c:v>2.5099999999999998</c:v>
                </c:pt>
                <c:pt idx="2630">
                  <c:v>2.54</c:v>
                </c:pt>
                <c:pt idx="2631">
                  <c:v>2.52</c:v>
                </c:pt>
                <c:pt idx="2632">
                  <c:v>2.5</c:v>
                </c:pt>
                <c:pt idx="2633">
                  <c:v>2.38</c:v>
                </c:pt>
                <c:pt idx="2634">
                  <c:v>2.3199999999999998</c:v>
                </c:pt>
                <c:pt idx="2635">
                  <c:v>2.39</c:v>
                </c:pt>
                <c:pt idx="2636">
                  <c:v>2.44</c:v>
                </c:pt>
                <c:pt idx="2637">
                  <c:v>2.44</c:v>
                </c:pt>
                <c:pt idx="2638">
                  <c:v>2.48</c:v>
                </c:pt>
                <c:pt idx="2639">
                  <c:v>2.48</c:v>
                </c:pt>
                <c:pt idx="2640">
                  <c:v>2.4500000000000002</c:v>
                </c:pt>
                <c:pt idx="2641">
                  <c:v>2.46</c:v>
                </c:pt>
                <c:pt idx="2642">
                  <c:v>2.5</c:v>
                </c:pt>
                <c:pt idx="2643">
                  <c:v>2.5499999999999998</c:v>
                </c:pt>
                <c:pt idx="2644">
                  <c:v>2.57</c:v>
                </c:pt>
                <c:pt idx="2645">
                  <c:v>2.6</c:v>
                </c:pt>
                <c:pt idx="2646">
                  <c:v>2.5499999999999998</c:v>
                </c:pt>
                <c:pt idx="2647">
                  <c:v>2.54</c:v>
                </c:pt>
                <c:pt idx="2648">
                  <c:v>2.46</c:v>
                </c:pt>
                <c:pt idx="2649">
                  <c:v>2.5</c:v>
                </c:pt>
                <c:pt idx="2650">
                  <c:v>2.56</c:v>
                </c:pt>
                <c:pt idx="2651">
                  <c:v>2.65</c:v>
                </c:pt>
                <c:pt idx="2652">
                  <c:v>2.74</c:v>
                </c:pt>
                <c:pt idx="2653">
                  <c:v>2.77</c:v>
                </c:pt>
                <c:pt idx="2654">
                  <c:v>2.77</c:v>
                </c:pt>
                <c:pt idx="2655">
                  <c:v>2.72</c:v>
                </c:pt>
                <c:pt idx="2656">
                  <c:v>2.68</c:v>
                </c:pt>
                <c:pt idx="2657">
                  <c:v>2.66</c:v>
                </c:pt>
                <c:pt idx="2658">
                  <c:v>2.64</c:v>
                </c:pt>
                <c:pt idx="2659">
                  <c:v>2.61</c:v>
                </c:pt>
                <c:pt idx="2660">
                  <c:v>2.57</c:v>
                </c:pt>
                <c:pt idx="2661">
                  <c:v>2.5499999999999998</c:v>
                </c:pt>
                <c:pt idx="2662">
                  <c:v>2.4500000000000002</c:v>
                </c:pt>
                <c:pt idx="2663">
                  <c:v>2.4300000000000002</c:v>
                </c:pt>
                <c:pt idx="2664">
                  <c:v>2.38</c:v>
                </c:pt>
                <c:pt idx="2665">
                  <c:v>2.39</c:v>
                </c:pt>
                <c:pt idx="2666">
                  <c:v>2.42</c:v>
                </c:pt>
                <c:pt idx="2667">
                  <c:v>2.2999999999999998</c:v>
                </c:pt>
                <c:pt idx="2668">
                  <c:v>2.11</c:v>
                </c:pt>
                <c:pt idx="2669">
                  <c:v>1.96</c:v>
                </c:pt>
                <c:pt idx="2670">
                  <c:v>1.85</c:v>
                </c:pt>
                <c:pt idx="2671">
                  <c:v>1.83</c:v>
                </c:pt>
                <c:pt idx="2672">
                  <c:v>1.8</c:v>
                </c:pt>
                <c:pt idx="2673">
                  <c:v>1.85</c:v>
                </c:pt>
                <c:pt idx="2674">
                  <c:v>1.89</c:v>
                </c:pt>
                <c:pt idx="2675">
                  <c:v>1.91</c:v>
                </c:pt>
                <c:pt idx="2676">
                  <c:v>1.94</c:v>
                </c:pt>
                <c:pt idx="2677">
                  <c:v>1.95</c:v>
                </c:pt>
                <c:pt idx="2678">
                  <c:v>1.98</c:v>
                </c:pt>
                <c:pt idx="2679">
                  <c:v>2.0099999999999998</c:v>
                </c:pt>
                <c:pt idx="2680">
                  <c:v>2.06</c:v>
                </c:pt>
                <c:pt idx="2681">
                  <c:v>2.15</c:v>
                </c:pt>
                <c:pt idx="2682">
                  <c:v>2.19</c:v>
                </c:pt>
                <c:pt idx="2683">
                  <c:v>2.17</c:v>
                </c:pt>
                <c:pt idx="2684">
                  <c:v>2.23</c:v>
                </c:pt>
                <c:pt idx="2685">
                  <c:v>2.2400000000000002</c:v>
                </c:pt>
                <c:pt idx="2686">
                  <c:v>2.29</c:v>
                </c:pt>
                <c:pt idx="2687">
                  <c:v>2.34</c:v>
                </c:pt>
                <c:pt idx="2688">
                  <c:v>2.35</c:v>
                </c:pt>
                <c:pt idx="2689">
                  <c:v>2.39</c:v>
                </c:pt>
                <c:pt idx="2690">
                  <c:v>2.41</c:v>
                </c:pt>
                <c:pt idx="2691">
                  <c:v>2.42</c:v>
                </c:pt>
                <c:pt idx="2692">
                  <c:v>2.42</c:v>
                </c:pt>
                <c:pt idx="2693">
                  <c:v>2.4300000000000002</c:v>
                </c:pt>
                <c:pt idx="2694">
                  <c:v>2.4300000000000002</c:v>
                </c:pt>
                <c:pt idx="2695">
                  <c:v>2.5299999999999998</c:v>
                </c:pt>
                <c:pt idx="2696">
                  <c:v>2.6</c:v>
                </c:pt>
                <c:pt idx="2697">
                  <c:v>2.5</c:v>
                </c:pt>
                <c:pt idx="2698">
                  <c:v>2.37</c:v>
                </c:pt>
                <c:pt idx="2699">
                  <c:v>2.27</c:v>
                </c:pt>
                <c:pt idx="2700">
                  <c:v>2.16</c:v>
                </c:pt>
                <c:pt idx="2701">
                  <c:v>2.09</c:v>
                </c:pt>
                <c:pt idx="2702">
                  <c:v>1.93</c:v>
                </c:pt>
                <c:pt idx="2703">
                  <c:v>1.75</c:v>
                </c:pt>
                <c:pt idx="2704">
                  <c:v>1.6</c:v>
                </c:pt>
                <c:pt idx="2705">
                  <c:v>1.45</c:v>
                </c:pt>
                <c:pt idx="2706">
                  <c:v>1.4</c:v>
                </c:pt>
                <c:pt idx="2707">
                  <c:v>1.32</c:v>
                </c:pt>
                <c:pt idx="2708">
                  <c:v>1.31</c:v>
                </c:pt>
                <c:pt idx="2709">
                  <c:v>1.32</c:v>
                </c:pt>
                <c:pt idx="2710">
                  <c:v>1.42</c:v>
                </c:pt>
                <c:pt idx="2711">
                  <c:v>1.42</c:v>
                </c:pt>
                <c:pt idx="2712">
                  <c:v>1.43</c:v>
                </c:pt>
                <c:pt idx="2713">
                  <c:v>1.45</c:v>
                </c:pt>
                <c:pt idx="2714">
                  <c:v>1.45</c:v>
                </c:pt>
                <c:pt idx="2715">
                  <c:v>1.51</c:v>
                </c:pt>
                <c:pt idx="2716">
                  <c:v>1.5</c:v>
                </c:pt>
                <c:pt idx="2717">
                  <c:v>1.52</c:v>
                </c:pt>
                <c:pt idx="2718">
                  <c:v>1.5</c:v>
                </c:pt>
                <c:pt idx="2719">
                  <c:v>1.52</c:v>
                </c:pt>
                <c:pt idx="2720">
                  <c:v>1.51</c:v>
                </c:pt>
                <c:pt idx="2721">
                  <c:v>1.5</c:v>
                </c:pt>
                <c:pt idx="2722">
                  <c:v>1.48</c:v>
                </c:pt>
                <c:pt idx="2723">
                  <c:v>1.43</c:v>
                </c:pt>
                <c:pt idx="2724">
                  <c:v>1.44</c:v>
                </c:pt>
                <c:pt idx="2725">
                  <c:v>1.38</c:v>
                </c:pt>
                <c:pt idx="2726">
                  <c:v>1.29</c:v>
                </c:pt>
                <c:pt idx="2727">
                  <c:v>1.26</c:v>
                </c:pt>
                <c:pt idx="2728">
                  <c:v>1.24</c:v>
                </c:pt>
                <c:pt idx="2729">
                  <c:v>1.1599999999999999</c:v>
                </c:pt>
                <c:pt idx="2730">
                  <c:v>1.1399999999999999</c:v>
                </c:pt>
                <c:pt idx="2731">
                  <c:v>1.1599999999999999</c:v>
                </c:pt>
                <c:pt idx="2732">
                  <c:v>1.1599999999999999</c:v>
                </c:pt>
                <c:pt idx="2733">
                  <c:v>1.06</c:v>
                </c:pt>
                <c:pt idx="2734">
                  <c:v>0.98</c:v>
                </c:pt>
                <c:pt idx="2735">
                  <c:v>0.93</c:v>
                </c:pt>
                <c:pt idx="2736">
                  <c:v>0.86</c:v>
                </c:pt>
                <c:pt idx="2737">
                  <c:v>0.84</c:v>
                </c:pt>
                <c:pt idx="2738">
                  <c:v>0.83</c:v>
                </c:pt>
                <c:pt idx="2739">
                  <c:v>0.8</c:v>
                </c:pt>
                <c:pt idx="2740">
                  <c:v>0.77</c:v>
                </c:pt>
                <c:pt idx="2741">
                  <c:v>0.71</c:v>
                </c:pt>
                <c:pt idx="2742">
                  <c:v>0.64</c:v>
                </c:pt>
                <c:pt idx="2743">
                  <c:v>0.62</c:v>
                </c:pt>
                <c:pt idx="2744">
                  <c:v>0.57999999999999996</c:v>
                </c:pt>
                <c:pt idx="2745">
                  <c:v>0.61</c:v>
                </c:pt>
                <c:pt idx="2746">
                  <c:v>0.6</c:v>
                </c:pt>
                <c:pt idx="2747">
                  <c:v>0.59</c:v>
                </c:pt>
                <c:pt idx="2748">
                  <c:v>0.61</c:v>
                </c:pt>
                <c:pt idx="2749">
                  <c:v>0.61</c:v>
                </c:pt>
                <c:pt idx="2750">
                  <c:v>0.56999999999999995</c:v>
                </c:pt>
                <c:pt idx="2751">
                  <c:v>0.53</c:v>
                </c:pt>
                <c:pt idx="2752">
                  <c:v>0.51</c:v>
                </c:pt>
                <c:pt idx="2753">
                  <c:v>0.51</c:v>
                </c:pt>
                <c:pt idx="2754">
                  <c:v>0.52</c:v>
                </c:pt>
                <c:pt idx="2755">
                  <c:v>0.55000000000000004</c:v>
                </c:pt>
                <c:pt idx="2756">
                  <c:v>0.55000000000000004</c:v>
                </c:pt>
                <c:pt idx="2757">
                  <c:v>0.6</c:v>
                </c:pt>
                <c:pt idx="2758">
                  <c:v>0.6</c:v>
                </c:pt>
                <c:pt idx="2759">
                  <c:v>0.68</c:v>
                </c:pt>
                <c:pt idx="2760">
                  <c:v>0.69</c:v>
                </c:pt>
                <c:pt idx="2761">
                  <c:v>0.74</c:v>
                </c:pt>
                <c:pt idx="2762">
                  <c:v>0.82</c:v>
                </c:pt>
                <c:pt idx="2763">
                  <c:v>0.87</c:v>
                </c:pt>
                <c:pt idx="2764">
                  <c:v>1.03</c:v>
                </c:pt>
                <c:pt idx="2765">
                  <c:v>1.05</c:v>
                </c:pt>
                <c:pt idx="2766">
                  <c:v>1.1499999999999999</c:v>
                </c:pt>
                <c:pt idx="2767">
                  <c:v>1.24</c:v>
                </c:pt>
                <c:pt idx="2768">
                  <c:v>1.23</c:v>
                </c:pt>
                <c:pt idx="2769">
                  <c:v>1.23</c:v>
                </c:pt>
                <c:pt idx="2770">
                  <c:v>1.22</c:v>
                </c:pt>
                <c:pt idx="2771">
                  <c:v>1.2</c:v>
                </c:pt>
                <c:pt idx="2772">
                  <c:v>1.24</c:v>
                </c:pt>
                <c:pt idx="2773">
                  <c:v>1.33</c:v>
                </c:pt>
                <c:pt idx="2774">
                  <c:v>1.37</c:v>
                </c:pt>
                <c:pt idx="2775">
                  <c:v>1.36</c:v>
                </c:pt>
                <c:pt idx="2776">
                  <c:v>1.35</c:v>
                </c:pt>
                <c:pt idx="2777">
                  <c:v>1.47</c:v>
                </c:pt>
                <c:pt idx="2778">
                  <c:v>1.44</c:v>
                </c:pt>
                <c:pt idx="2779">
                  <c:v>1.38</c:v>
                </c:pt>
                <c:pt idx="2780">
                  <c:v>1.39</c:v>
                </c:pt>
                <c:pt idx="2781">
                  <c:v>1.34</c:v>
                </c:pt>
                <c:pt idx="2782">
                  <c:v>1.37</c:v>
                </c:pt>
                <c:pt idx="2783">
                  <c:v>1.34</c:v>
                </c:pt>
                <c:pt idx="2784">
                  <c:v>1.3</c:v>
                </c:pt>
                <c:pt idx="2785">
                  <c:v>1.28</c:v>
                </c:pt>
                <c:pt idx="2786">
                  <c:v>1.28</c:v>
                </c:pt>
                <c:pt idx="2787">
                  <c:v>1.37</c:v>
                </c:pt>
                <c:pt idx="2788">
                  <c:v>1.45</c:v>
                </c:pt>
                <c:pt idx="2789">
                  <c:v>1.57</c:v>
                </c:pt>
                <c:pt idx="2790">
                  <c:v>1.72</c:v>
                </c:pt>
                <c:pt idx="2791">
                  <c:v>1.79</c:v>
                </c:pt>
                <c:pt idx="2792">
                  <c:v>1.91</c:v>
                </c:pt>
                <c:pt idx="2793">
                  <c:v>1.98</c:v>
                </c:pt>
                <c:pt idx="2794">
                  <c:v>2.02</c:v>
                </c:pt>
                <c:pt idx="2795">
                  <c:v>2.15</c:v>
                </c:pt>
                <c:pt idx="2796">
                  <c:v>2.1800000000000002</c:v>
                </c:pt>
                <c:pt idx="2797">
                  <c:v>2.21</c:v>
                </c:pt>
                <c:pt idx="2798">
                  <c:v>2.2200000000000002</c:v>
                </c:pt>
                <c:pt idx="2799">
                  <c:v>2.23</c:v>
                </c:pt>
                <c:pt idx="2800">
                  <c:v>2.31</c:v>
                </c:pt>
                <c:pt idx="2801">
                  <c:v>2.37</c:v>
                </c:pt>
                <c:pt idx="2802">
                  <c:v>2.41</c:v>
                </c:pt>
                <c:pt idx="2803">
                  <c:v>2.4300000000000002</c:v>
                </c:pt>
                <c:pt idx="2804">
                  <c:v>2.39</c:v>
                </c:pt>
                <c:pt idx="2805">
                  <c:v>2.37</c:v>
                </c:pt>
                <c:pt idx="2806">
                  <c:v>2.39</c:v>
                </c:pt>
                <c:pt idx="2807">
                  <c:v>2.4</c:v>
                </c:pt>
                <c:pt idx="2808">
                  <c:v>2.36</c:v>
                </c:pt>
                <c:pt idx="2809">
                  <c:v>2.36</c:v>
                </c:pt>
                <c:pt idx="2810">
                  <c:v>2.38</c:v>
                </c:pt>
                <c:pt idx="2811">
                  <c:v>2.37</c:v>
                </c:pt>
                <c:pt idx="2812">
                  <c:v>2.38</c:v>
                </c:pt>
                <c:pt idx="2813">
                  <c:v>2.34</c:v>
                </c:pt>
                <c:pt idx="2814">
                  <c:v>2.41</c:v>
                </c:pt>
                <c:pt idx="2815">
                  <c:v>2.4500000000000002</c:v>
                </c:pt>
                <c:pt idx="2816">
                  <c:v>2.4900000000000002</c:v>
                </c:pt>
                <c:pt idx="2817">
                  <c:v>2.4900000000000002</c:v>
                </c:pt>
                <c:pt idx="2818">
                  <c:v>2.4900000000000002</c:v>
                </c:pt>
                <c:pt idx="2819">
                  <c:v>2.62</c:v>
                </c:pt>
                <c:pt idx="2820">
                  <c:v>2.81</c:v>
                </c:pt>
                <c:pt idx="2821">
                  <c:v>3.05</c:v>
                </c:pt>
                <c:pt idx="2822">
                  <c:v>3.3</c:v>
                </c:pt>
                <c:pt idx="2823">
                  <c:v>3.29</c:v>
                </c:pt>
                <c:pt idx="2824">
                  <c:v>3.06</c:v>
                </c:pt>
                <c:pt idx="2825">
                  <c:v>2.84</c:v>
                </c:pt>
                <c:pt idx="2826">
                  <c:v>2.5299999999999998</c:v>
                </c:pt>
                <c:pt idx="2827">
                  <c:v>2.31</c:v>
                </c:pt>
                <c:pt idx="2828">
                  <c:v>2.0299999999999998</c:v>
                </c:pt>
                <c:pt idx="2829">
                  <c:v>1.81</c:v>
                </c:pt>
                <c:pt idx="2830">
                  <c:v>1.62</c:v>
                </c:pt>
                <c:pt idx="2831">
                  <c:v>1.52</c:v>
                </c:pt>
                <c:pt idx="2832">
                  <c:v>1.49</c:v>
                </c:pt>
                <c:pt idx="2833">
                  <c:v>1.42</c:v>
                </c:pt>
                <c:pt idx="2834">
                  <c:v>1.34</c:v>
                </c:pt>
                <c:pt idx="2835">
                  <c:v>1.32</c:v>
                </c:pt>
                <c:pt idx="2836">
                  <c:v>1.26</c:v>
                </c:pt>
                <c:pt idx="2837">
                  <c:v>1.29</c:v>
                </c:pt>
                <c:pt idx="2838">
                  <c:v>1.29</c:v>
                </c:pt>
                <c:pt idx="2839">
                  <c:v>1.36</c:v>
                </c:pt>
                <c:pt idx="2840">
                  <c:v>1.55</c:v>
                </c:pt>
                <c:pt idx="2841">
                  <c:v>1.64</c:v>
                </c:pt>
                <c:pt idx="2842">
                  <c:v>1.79</c:v>
                </c:pt>
                <c:pt idx="2843">
                  <c:v>1.81</c:v>
                </c:pt>
                <c:pt idx="2844">
                  <c:v>1.8</c:v>
                </c:pt>
                <c:pt idx="2845">
                  <c:v>1.79</c:v>
                </c:pt>
                <c:pt idx="2846">
                  <c:v>1.87</c:v>
                </c:pt>
                <c:pt idx="2847">
                  <c:v>1.74</c:v>
                </c:pt>
                <c:pt idx="2848">
                  <c:v>1.59</c:v>
                </c:pt>
                <c:pt idx="2849">
                  <c:v>1.43</c:v>
                </c:pt>
                <c:pt idx="2850">
                  <c:v>1.27</c:v>
                </c:pt>
                <c:pt idx="2851">
                  <c:v>1.19</c:v>
                </c:pt>
                <c:pt idx="2852">
                  <c:v>1.08</c:v>
                </c:pt>
                <c:pt idx="2853">
                  <c:v>1</c:v>
                </c:pt>
                <c:pt idx="2854">
                  <c:v>0.95</c:v>
                </c:pt>
                <c:pt idx="2855">
                  <c:v>0.87</c:v>
                </c:pt>
                <c:pt idx="2856">
                  <c:v>0.78</c:v>
                </c:pt>
                <c:pt idx="2857">
                  <c:v>0.77</c:v>
                </c:pt>
                <c:pt idx="2858">
                  <c:v>0.74</c:v>
                </c:pt>
                <c:pt idx="2859">
                  <c:v>0.72</c:v>
                </c:pt>
                <c:pt idx="2860">
                  <c:v>0.69</c:v>
                </c:pt>
                <c:pt idx="2861">
                  <c:v>0.66</c:v>
                </c:pt>
                <c:pt idx="2862">
                  <c:v>0.73</c:v>
                </c:pt>
                <c:pt idx="2863">
                  <c:v>0.74</c:v>
                </c:pt>
                <c:pt idx="2864">
                  <c:v>0.71</c:v>
                </c:pt>
                <c:pt idx="2865">
                  <c:v>0.7</c:v>
                </c:pt>
                <c:pt idx="2866">
                  <c:v>0.65</c:v>
                </c:pt>
                <c:pt idx="2867">
                  <c:v>0.66</c:v>
                </c:pt>
                <c:pt idx="2868">
                  <c:v>0.68</c:v>
                </c:pt>
                <c:pt idx="2869">
                  <c:v>0.68</c:v>
                </c:pt>
                <c:pt idx="2870">
                  <c:v>0.62</c:v>
                </c:pt>
                <c:pt idx="2871">
                  <c:v>0.56999999999999995</c:v>
                </c:pt>
                <c:pt idx="2872">
                  <c:v>0.6</c:v>
                </c:pt>
                <c:pt idx="2873">
                  <c:v>0.63</c:v>
                </c:pt>
                <c:pt idx="2874">
                  <c:v>0.65</c:v>
                </c:pt>
                <c:pt idx="2875">
                  <c:v>0.57999999999999996</c:v>
                </c:pt>
                <c:pt idx="2876">
                  <c:v>0.57999999999999996</c:v>
                </c:pt>
                <c:pt idx="2877">
                  <c:v>0.57999999999999996</c:v>
                </c:pt>
                <c:pt idx="2878">
                  <c:v>0.59</c:v>
                </c:pt>
                <c:pt idx="2879">
                  <c:v>0.65</c:v>
                </c:pt>
                <c:pt idx="2880">
                  <c:v>0.64</c:v>
                </c:pt>
                <c:pt idx="2881">
                  <c:v>0.7</c:v>
                </c:pt>
                <c:pt idx="2882">
                  <c:v>0.81</c:v>
                </c:pt>
                <c:pt idx="2883">
                  <c:v>0.78</c:v>
                </c:pt>
                <c:pt idx="2884">
                  <c:v>0.82</c:v>
                </c:pt>
                <c:pt idx="2885">
                  <c:v>0.74</c:v>
                </c:pt>
                <c:pt idx="2886">
                  <c:v>0.71</c:v>
                </c:pt>
                <c:pt idx="2887">
                  <c:v>0.78</c:v>
                </c:pt>
                <c:pt idx="2888">
                  <c:v>0.88</c:v>
                </c:pt>
                <c:pt idx="2889">
                  <c:v>0.92</c:v>
                </c:pt>
                <c:pt idx="2890">
                  <c:v>0.92</c:v>
                </c:pt>
                <c:pt idx="2891">
                  <c:v>0.9</c:v>
                </c:pt>
                <c:pt idx="2892">
                  <c:v>0.99</c:v>
                </c:pt>
                <c:pt idx="2893">
                  <c:v>1.1000000000000001</c:v>
                </c:pt>
                <c:pt idx="2894">
                  <c:v>1.3</c:v>
                </c:pt>
                <c:pt idx="2895">
                  <c:v>1.3</c:v>
                </c:pt>
                <c:pt idx="2896">
                  <c:v>1.25</c:v>
                </c:pt>
                <c:pt idx="2897">
                  <c:v>1.23</c:v>
                </c:pt>
                <c:pt idx="2898">
                  <c:v>1.29</c:v>
                </c:pt>
                <c:pt idx="2899">
                  <c:v>1.41</c:v>
                </c:pt>
                <c:pt idx="2900">
                  <c:v>1.59</c:v>
                </c:pt>
                <c:pt idx="2901">
                  <c:v>1.73</c:v>
                </c:pt>
                <c:pt idx="2902">
                  <c:v>1.82</c:v>
                </c:pt>
                <c:pt idx="2903">
                  <c:v>1.88</c:v>
                </c:pt>
                <c:pt idx="2904">
                  <c:v>1.88</c:v>
                </c:pt>
                <c:pt idx="2905">
                  <c:v>1.93</c:v>
                </c:pt>
                <c:pt idx="2906">
                  <c:v>2.0299999999999998</c:v>
                </c:pt>
                <c:pt idx="2907">
                  <c:v>1.97</c:v>
                </c:pt>
                <c:pt idx="2908">
                  <c:v>1.93</c:v>
                </c:pt>
                <c:pt idx="2909">
                  <c:v>1.81</c:v>
                </c:pt>
                <c:pt idx="2910">
                  <c:v>1.76</c:v>
                </c:pt>
                <c:pt idx="2911">
                  <c:v>1.64</c:v>
                </c:pt>
                <c:pt idx="2912">
                  <c:v>1.58</c:v>
                </c:pt>
                <c:pt idx="2913">
                  <c:v>1.57</c:v>
                </c:pt>
                <c:pt idx="2914">
                  <c:v>1.5</c:v>
                </c:pt>
                <c:pt idx="2915">
                  <c:v>1.43</c:v>
                </c:pt>
                <c:pt idx="2916">
                  <c:v>1.32</c:v>
                </c:pt>
                <c:pt idx="2917">
                  <c:v>1.21</c:v>
                </c:pt>
                <c:pt idx="2918">
                  <c:v>1.0900000000000001</c:v>
                </c:pt>
                <c:pt idx="2919">
                  <c:v>1.02</c:v>
                </c:pt>
                <c:pt idx="2920">
                  <c:v>1</c:v>
                </c:pt>
                <c:pt idx="2921">
                  <c:v>0.91</c:v>
                </c:pt>
                <c:pt idx="2922">
                  <c:v>0.84</c:v>
                </c:pt>
                <c:pt idx="2923">
                  <c:v>0.78</c:v>
                </c:pt>
                <c:pt idx="2924">
                  <c:v>0.69</c:v>
                </c:pt>
                <c:pt idx="2925">
                  <c:v>0.62</c:v>
                </c:pt>
                <c:pt idx="2926">
                  <c:v>0.56999999999999995</c:v>
                </c:pt>
                <c:pt idx="2927">
                  <c:v>0.51</c:v>
                </c:pt>
                <c:pt idx="2928">
                  <c:v>0.52</c:v>
                </c:pt>
                <c:pt idx="2929">
                  <c:v>0.5</c:v>
                </c:pt>
                <c:pt idx="2930">
                  <c:v>0.46</c:v>
                </c:pt>
                <c:pt idx="2931">
                  <c:v>0.43</c:v>
                </c:pt>
                <c:pt idx="2932">
                  <c:v>0.38</c:v>
                </c:pt>
                <c:pt idx="2933">
                  <c:v>0.34</c:v>
                </c:pt>
                <c:pt idx="2934">
                  <c:v>0.33</c:v>
                </c:pt>
                <c:pt idx="2935">
                  <c:v>0.36</c:v>
                </c:pt>
                <c:pt idx="2936">
                  <c:v>0.35</c:v>
                </c:pt>
                <c:pt idx="2937">
                  <c:v>0.41</c:v>
                </c:pt>
                <c:pt idx="2938">
                  <c:v>0.44</c:v>
                </c:pt>
                <c:pt idx="2939">
                  <c:v>0.44</c:v>
                </c:pt>
                <c:pt idx="2940">
                  <c:v>0.44</c:v>
                </c:pt>
                <c:pt idx="2941">
                  <c:v>0.43</c:v>
                </c:pt>
                <c:pt idx="2942">
                  <c:v>0.4</c:v>
                </c:pt>
                <c:pt idx="2943">
                  <c:v>0.36</c:v>
                </c:pt>
                <c:pt idx="2944">
                  <c:v>0.38</c:v>
                </c:pt>
                <c:pt idx="2945">
                  <c:v>0.33</c:v>
                </c:pt>
                <c:pt idx="2946">
                  <c:v>0.31</c:v>
                </c:pt>
                <c:pt idx="2947">
                  <c:v>0.31</c:v>
                </c:pt>
                <c:pt idx="2948">
                  <c:v>0.32</c:v>
                </c:pt>
                <c:pt idx="2949">
                  <c:v>0.35</c:v>
                </c:pt>
                <c:pt idx="2950">
                  <c:v>0.35</c:v>
                </c:pt>
                <c:pt idx="2951">
                  <c:v>0.34</c:v>
                </c:pt>
                <c:pt idx="2952">
                  <c:v>0.33</c:v>
                </c:pt>
                <c:pt idx="2953">
                  <c:v>0.33</c:v>
                </c:pt>
                <c:pt idx="2954">
                  <c:v>0.4</c:v>
                </c:pt>
                <c:pt idx="2955">
                  <c:v>0.49</c:v>
                </c:pt>
                <c:pt idx="2956">
                  <c:v>0.67</c:v>
                </c:pt>
                <c:pt idx="2957">
                  <c:v>0.75</c:v>
                </c:pt>
                <c:pt idx="2958">
                  <c:v>0.72</c:v>
                </c:pt>
                <c:pt idx="2959">
                  <c:v>0.67</c:v>
                </c:pt>
                <c:pt idx="2960">
                  <c:v>0.68</c:v>
                </c:pt>
                <c:pt idx="2961">
                  <c:v>0.73</c:v>
                </c:pt>
                <c:pt idx="2962">
                  <c:v>0.85</c:v>
                </c:pt>
                <c:pt idx="2963">
                  <c:v>0.95</c:v>
                </c:pt>
                <c:pt idx="2964">
                  <c:v>1.06</c:v>
                </c:pt>
                <c:pt idx="2965">
                  <c:v>1.1200000000000001</c:v>
                </c:pt>
                <c:pt idx="2966">
                  <c:v>1.17</c:v>
                </c:pt>
                <c:pt idx="2967">
                  <c:v>1.22</c:v>
                </c:pt>
                <c:pt idx="2968">
                  <c:v>1.27</c:v>
                </c:pt>
                <c:pt idx="2969">
                  <c:v>1.34</c:v>
                </c:pt>
                <c:pt idx="2970">
                  <c:v>1.45</c:v>
                </c:pt>
                <c:pt idx="2971">
                  <c:v>1.57</c:v>
                </c:pt>
                <c:pt idx="2972">
                  <c:v>1.7</c:v>
                </c:pt>
                <c:pt idx="2973">
                  <c:v>1.78</c:v>
                </c:pt>
                <c:pt idx="2974">
                  <c:v>1.9</c:v>
                </c:pt>
                <c:pt idx="2975">
                  <c:v>2.02</c:v>
                </c:pt>
                <c:pt idx="2976">
                  <c:v>2.14</c:v>
                </c:pt>
                <c:pt idx="2977">
                  <c:v>2.25</c:v>
                </c:pt>
                <c:pt idx="2978">
                  <c:v>2.36</c:v>
                </c:pt>
                <c:pt idx="2979">
                  <c:v>2.44</c:v>
                </c:pt>
                <c:pt idx="2980">
                  <c:v>2.5299999999999998</c:v>
                </c:pt>
                <c:pt idx="2981">
                  <c:v>2.64</c:v>
                </c:pt>
                <c:pt idx="2982">
                  <c:v>2.72</c:v>
                </c:pt>
                <c:pt idx="2983">
                  <c:v>2.8</c:v>
                </c:pt>
                <c:pt idx="2984">
                  <c:v>2.79</c:v>
                </c:pt>
                <c:pt idx="2985">
                  <c:v>2.82</c:v>
                </c:pt>
                <c:pt idx="2986">
                  <c:v>2.85</c:v>
                </c:pt>
                <c:pt idx="2987">
                  <c:v>2.88</c:v>
                </c:pt>
                <c:pt idx="2988">
                  <c:v>2.96</c:v>
                </c:pt>
                <c:pt idx="2989">
                  <c:v>3.01</c:v>
                </c:pt>
                <c:pt idx="2990">
                  <c:v>3.11</c:v>
                </c:pt>
                <c:pt idx="2991">
                  <c:v>3.12</c:v>
                </c:pt>
                <c:pt idx="2992">
                  <c:v>3.16</c:v>
                </c:pt>
                <c:pt idx="2993">
                  <c:v>3.21</c:v>
                </c:pt>
                <c:pt idx="2994">
                  <c:v>3.26</c:v>
                </c:pt>
                <c:pt idx="2995">
                  <c:v>3.31</c:v>
                </c:pt>
                <c:pt idx="2996">
                  <c:v>3.36</c:v>
                </c:pt>
                <c:pt idx="2997">
                  <c:v>3.41</c:v>
                </c:pt>
                <c:pt idx="2998">
                  <c:v>3.48</c:v>
                </c:pt>
                <c:pt idx="2999">
                  <c:v>3.57</c:v>
                </c:pt>
                <c:pt idx="3000">
                  <c:v>3.6</c:v>
                </c:pt>
                <c:pt idx="3001">
                  <c:v>3.6</c:v>
                </c:pt>
                <c:pt idx="3002">
                  <c:v>3.64</c:v>
                </c:pt>
                <c:pt idx="3003">
                  <c:v>3.69</c:v>
                </c:pt>
                <c:pt idx="3004">
                  <c:v>3.7</c:v>
                </c:pt>
                <c:pt idx="3005">
                  <c:v>3.73</c:v>
                </c:pt>
                <c:pt idx="3006">
                  <c:v>3.81</c:v>
                </c:pt>
                <c:pt idx="3007">
                  <c:v>3.81</c:v>
                </c:pt>
                <c:pt idx="3008">
                  <c:v>3.8</c:v>
                </c:pt>
                <c:pt idx="3009">
                  <c:v>3.79</c:v>
                </c:pt>
                <c:pt idx="3010">
                  <c:v>3.84</c:v>
                </c:pt>
                <c:pt idx="3011">
                  <c:v>3.79</c:v>
                </c:pt>
                <c:pt idx="3012">
                  <c:v>3.79</c:v>
                </c:pt>
                <c:pt idx="3013">
                  <c:v>3.8</c:v>
                </c:pt>
                <c:pt idx="3014">
                  <c:v>3.82</c:v>
                </c:pt>
                <c:pt idx="3015">
                  <c:v>3.88</c:v>
                </c:pt>
                <c:pt idx="3016">
                  <c:v>3.97</c:v>
                </c:pt>
                <c:pt idx="3017">
                  <c:v>4.1100000000000003</c:v>
                </c:pt>
                <c:pt idx="3018">
                  <c:v>4.1900000000000004</c:v>
                </c:pt>
                <c:pt idx="3019">
                  <c:v>4.18</c:v>
                </c:pt>
                <c:pt idx="3020">
                  <c:v>4.1500000000000004</c:v>
                </c:pt>
                <c:pt idx="3021">
                  <c:v>4.13</c:v>
                </c:pt>
                <c:pt idx="3022">
                  <c:v>4.1399999999999997</c:v>
                </c:pt>
                <c:pt idx="3023">
                  <c:v>4.16</c:v>
                </c:pt>
                <c:pt idx="3024">
                  <c:v>4.1900000000000004</c:v>
                </c:pt>
                <c:pt idx="3025">
                  <c:v>4.25</c:v>
                </c:pt>
                <c:pt idx="3026">
                  <c:v>4.28</c:v>
                </c:pt>
                <c:pt idx="3027">
                  <c:v>4.32</c:v>
                </c:pt>
                <c:pt idx="3028">
                  <c:v>4.33</c:v>
                </c:pt>
                <c:pt idx="3029">
                  <c:v>4.32</c:v>
                </c:pt>
                <c:pt idx="3030">
                  <c:v>4.3</c:v>
                </c:pt>
                <c:pt idx="3031">
                  <c:v>4.3099999999999996</c:v>
                </c:pt>
                <c:pt idx="3032">
                  <c:v>4.29</c:v>
                </c:pt>
                <c:pt idx="3033">
                  <c:v>4.26</c:v>
                </c:pt>
                <c:pt idx="3034">
                  <c:v>4.25</c:v>
                </c:pt>
                <c:pt idx="3035">
                  <c:v>4.28</c:v>
                </c:pt>
                <c:pt idx="3036">
                  <c:v>4.29</c:v>
                </c:pt>
                <c:pt idx="3037">
                  <c:v>4.29</c:v>
                </c:pt>
                <c:pt idx="3038">
                  <c:v>4.29</c:v>
                </c:pt>
                <c:pt idx="3039">
                  <c:v>4.25</c:v>
                </c:pt>
                <c:pt idx="3040">
                  <c:v>4.2300000000000004</c:v>
                </c:pt>
                <c:pt idx="3041">
                  <c:v>4.2300000000000004</c:v>
                </c:pt>
                <c:pt idx="3042">
                  <c:v>4.21</c:v>
                </c:pt>
                <c:pt idx="3043">
                  <c:v>4.22</c:v>
                </c:pt>
                <c:pt idx="3044">
                  <c:v>4.16</c:v>
                </c:pt>
                <c:pt idx="3045">
                  <c:v>4.13</c:v>
                </c:pt>
                <c:pt idx="3046">
                  <c:v>4.04</c:v>
                </c:pt>
                <c:pt idx="3047">
                  <c:v>3.91</c:v>
                </c:pt>
                <c:pt idx="3048">
                  <c:v>3.79</c:v>
                </c:pt>
                <c:pt idx="3049">
                  <c:v>3.67</c:v>
                </c:pt>
                <c:pt idx="3050">
                  <c:v>3.62</c:v>
                </c:pt>
                <c:pt idx="3051">
                  <c:v>3.55</c:v>
                </c:pt>
                <c:pt idx="3052">
                  <c:v>3.53</c:v>
                </c:pt>
                <c:pt idx="3053">
                  <c:v>3.46</c:v>
                </c:pt>
                <c:pt idx="3054">
                  <c:v>3.4</c:v>
                </c:pt>
                <c:pt idx="3055">
                  <c:v>3.35</c:v>
                </c:pt>
                <c:pt idx="3056">
                  <c:v>3.28</c:v>
                </c:pt>
                <c:pt idx="3057">
                  <c:v>3.24</c:v>
                </c:pt>
                <c:pt idx="3058">
                  <c:v>3.21</c:v>
                </c:pt>
                <c:pt idx="3059">
                  <c:v>3.22</c:v>
                </c:pt>
                <c:pt idx="3060">
                  <c:v>3.18</c:v>
                </c:pt>
                <c:pt idx="3061">
                  <c:v>3.17</c:v>
                </c:pt>
                <c:pt idx="3062">
                  <c:v>3.2</c:v>
                </c:pt>
                <c:pt idx="3063">
                  <c:v>3.19</c:v>
                </c:pt>
                <c:pt idx="3064">
                  <c:v>3.19</c:v>
                </c:pt>
                <c:pt idx="3065">
                  <c:v>3.24</c:v>
                </c:pt>
                <c:pt idx="3066">
                  <c:v>3.22</c:v>
                </c:pt>
                <c:pt idx="3067">
                  <c:v>3.22</c:v>
                </c:pt>
                <c:pt idx="3068">
                  <c:v>3.2</c:v>
                </c:pt>
                <c:pt idx="3069">
                  <c:v>3.21</c:v>
                </c:pt>
                <c:pt idx="3070">
                  <c:v>3.21</c:v>
                </c:pt>
                <c:pt idx="3071">
                  <c:v>3.21</c:v>
                </c:pt>
                <c:pt idx="3072">
                  <c:v>3.13</c:v>
                </c:pt>
                <c:pt idx="3073">
                  <c:v>3.06</c:v>
                </c:pt>
                <c:pt idx="3074">
                  <c:v>2.96</c:v>
                </c:pt>
                <c:pt idx="3075">
                  <c:v>2.88</c:v>
                </c:pt>
                <c:pt idx="3076">
                  <c:v>2.74</c:v>
                </c:pt>
                <c:pt idx="3077">
                  <c:v>2.64</c:v>
                </c:pt>
                <c:pt idx="3078">
                  <c:v>2.5499999999999998</c:v>
                </c:pt>
                <c:pt idx="3079">
                  <c:v>2.57</c:v>
                </c:pt>
                <c:pt idx="3080">
                  <c:v>2.5099999999999998</c:v>
                </c:pt>
                <c:pt idx="3081">
                  <c:v>2.4300000000000002</c:v>
                </c:pt>
                <c:pt idx="3082">
                  <c:v>2.38</c:v>
                </c:pt>
                <c:pt idx="3083">
                  <c:v>2.4500000000000002</c:v>
                </c:pt>
                <c:pt idx="3084">
                  <c:v>2.5499999999999998</c:v>
                </c:pt>
                <c:pt idx="3085">
                  <c:v>2.46</c:v>
                </c:pt>
                <c:pt idx="3086">
                  <c:v>2.19</c:v>
                </c:pt>
                <c:pt idx="3087">
                  <c:v>2.06</c:v>
                </c:pt>
                <c:pt idx="3088">
                  <c:v>2.0099999999999998</c:v>
                </c:pt>
                <c:pt idx="3089">
                  <c:v>1.98</c:v>
                </c:pt>
                <c:pt idx="3090">
                  <c:v>1.95</c:v>
                </c:pt>
                <c:pt idx="3091">
                  <c:v>1.85</c:v>
                </c:pt>
                <c:pt idx="3092">
                  <c:v>1.79</c:v>
                </c:pt>
                <c:pt idx="3093">
                  <c:v>1.74</c:v>
                </c:pt>
                <c:pt idx="3094">
                  <c:v>1.67</c:v>
                </c:pt>
                <c:pt idx="3095">
                  <c:v>1.74</c:v>
                </c:pt>
                <c:pt idx="3096">
                  <c:v>1.76</c:v>
                </c:pt>
                <c:pt idx="3097">
                  <c:v>1.74</c:v>
                </c:pt>
                <c:pt idx="3098">
                  <c:v>1.63</c:v>
                </c:pt>
                <c:pt idx="3099">
                  <c:v>1.61</c:v>
                </c:pt>
                <c:pt idx="3100">
                  <c:v>1.6</c:v>
                </c:pt>
                <c:pt idx="3101">
                  <c:v>1.56</c:v>
                </c:pt>
                <c:pt idx="3102">
                  <c:v>1.53</c:v>
                </c:pt>
                <c:pt idx="3103">
                  <c:v>1.48</c:v>
                </c:pt>
                <c:pt idx="3104">
                  <c:v>1.52</c:v>
                </c:pt>
                <c:pt idx="3105">
                  <c:v>1.53</c:v>
                </c:pt>
                <c:pt idx="3106">
                  <c:v>1.6</c:v>
                </c:pt>
                <c:pt idx="3107">
                  <c:v>1.56</c:v>
                </c:pt>
                <c:pt idx="3108">
                  <c:v>1.51</c:v>
                </c:pt>
                <c:pt idx="3109">
                  <c:v>1.44</c:v>
                </c:pt>
                <c:pt idx="3110">
                  <c:v>1.37</c:v>
                </c:pt>
                <c:pt idx="3111">
                  <c:v>1.3</c:v>
                </c:pt>
                <c:pt idx="3112">
                  <c:v>1.25</c:v>
                </c:pt>
                <c:pt idx="3113">
                  <c:v>1.24</c:v>
                </c:pt>
                <c:pt idx="3114">
                  <c:v>1.19</c:v>
                </c:pt>
                <c:pt idx="3115">
                  <c:v>1.24</c:v>
                </c:pt>
                <c:pt idx="3116">
                  <c:v>1.1200000000000001</c:v>
                </c:pt>
                <c:pt idx="3117">
                  <c:v>1.06</c:v>
                </c:pt>
                <c:pt idx="3118">
                  <c:v>1.02</c:v>
                </c:pt>
                <c:pt idx="3119">
                  <c:v>1.02</c:v>
                </c:pt>
                <c:pt idx="3120">
                  <c:v>0.98</c:v>
                </c:pt>
                <c:pt idx="3121">
                  <c:v>0.95</c:v>
                </c:pt>
                <c:pt idx="3122">
                  <c:v>0.96</c:v>
                </c:pt>
                <c:pt idx="3123">
                  <c:v>0.93</c:v>
                </c:pt>
                <c:pt idx="3124">
                  <c:v>0.96</c:v>
                </c:pt>
                <c:pt idx="3125">
                  <c:v>0.99</c:v>
                </c:pt>
                <c:pt idx="3126">
                  <c:v>0.99</c:v>
                </c:pt>
                <c:pt idx="3127">
                  <c:v>1.06</c:v>
                </c:pt>
                <c:pt idx="3128">
                  <c:v>1.23</c:v>
                </c:pt>
                <c:pt idx="3129">
                  <c:v>1.33</c:v>
                </c:pt>
                <c:pt idx="3130">
                  <c:v>1.45</c:v>
                </c:pt>
                <c:pt idx="3131">
                  <c:v>1.5</c:v>
                </c:pt>
                <c:pt idx="3132">
                  <c:v>1.58</c:v>
                </c:pt>
                <c:pt idx="3133">
                  <c:v>1.67</c:v>
                </c:pt>
                <c:pt idx="3134">
                  <c:v>1.73</c:v>
                </c:pt>
                <c:pt idx="3135">
                  <c:v>1.83</c:v>
                </c:pt>
                <c:pt idx="3136">
                  <c:v>1.8</c:v>
                </c:pt>
                <c:pt idx="3137">
                  <c:v>1.87</c:v>
                </c:pt>
                <c:pt idx="3138">
                  <c:v>1.88</c:v>
                </c:pt>
                <c:pt idx="3139">
                  <c:v>1.94</c:v>
                </c:pt>
                <c:pt idx="3140">
                  <c:v>1.94</c:v>
                </c:pt>
                <c:pt idx="3141">
                  <c:v>1.97</c:v>
                </c:pt>
                <c:pt idx="3142">
                  <c:v>1.95</c:v>
                </c:pt>
                <c:pt idx="3143">
                  <c:v>1.86</c:v>
                </c:pt>
                <c:pt idx="3144">
                  <c:v>1.79</c:v>
                </c:pt>
                <c:pt idx="3145">
                  <c:v>1.79</c:v>
                </c:pt>
                <c:pt idx="3146">
                  <c:v>1.69</c:v>
                </c:pt>
                <c:pt idx="3147">
                  <c:v>1.58</c:v>
                </c:pt>
                <c:pt idx="3148">
                  <c:v>1.43</c:v>
                </c:pt>
                <c:pt idx="3149">
                  <c:v>1.33</c:v>
                </c:pt>
                <c:pt idx="3150">
                  <c:v>1.21</c:v>
                </c:pt>
                <c:pt idx="3151">
                  <c:v>1.1100000000000001</c:v>
                </c:pt>
                <c:pt idx="3152">
                  <c:v>1.04</c:v>
                </c:pt>
                <c:pt idx="3153">
                  <c:v>0.95</c:v>
                </c:pt>
                <c:pt idx="3154">
                  <c:v>0.92</c:v>
                </c:pt>
                <c:pt idx="3155">
                  <c:v>0.91</c:v>
                </c:pt>
                <c:pt idx="3156">
                  <c:v>0.88</c:v>
                </c:pt>
                <c:pt idx="3157">
                  <c:v>0.78</c:v>
                </c:pt>
                <c:pt idx="3158">
                  <c:v>0.79</c:v>
                </c:pt>
                <c:pt idx="3159">
                  <c:v>0.79</c:v>
                </c:pt>
                <c:pt idx="3160">
                  <c:v>0.74</c:v>
                </c:pt>
                <c:pt idx="3161">
                  <c:v>0.66</c:v>
                </c:pt>
                <c:pt idx="3162">
                  <c:v>0.61</c:v>
                </c:pt>
                <c:pt idx="3163">
                  <c:v>0.59</c:v>
                </c:pt>
                <c:pt idx="3164">
                  <c:v>0.56000000000000005</c:v>
                </c:pt>
                <c:pt idx="3165">
                  <c:v>0.52</c:v>
                </c:pt>
                <c:pt idx="3166">
                  <c:v>0.51</c:v>
                </c:pt>
                <c:pt idx="3167">
                  <c:v>0.5</c:v>
                </c:pt>
                <c:pt idx="3168">
                  <c:v>0.47</c:v>
                </c:pt>
                <c:pt idx="3169">
                  <c:v>0.44</c:v>
                </c:pt>
                <c:pt idx="3170">
                  <c:v>0.42</c:v>
                </c:pt>
                <c:pt idx="3171">
                  <c:v>0.45</c:v>
                </c:pt>
                <c:pt idx="3172">
                  <c:v>0.49</c:v>
                </c:pt>
                <c:pt idx="3173">
                  <c:v>0.49</c:v>
                </c:pt>
                <c:pt idx="3174">
                  <c:v>0.54</c:v>
                </c:pt>
                <c:pt idx="3175">
                  <c:v>0.54</c:v>
                </c:pt>
                <c:pt idx="3176">
                  <c:v>0.62</c:v>
                </c:pt>
                <c:pt idx="3177">
                  <c:v>0.64</c:v>
                </c:pt>
                <c:pt idx="3178">
                  <c:v>0.69</c:v>
                </c:pt>
                <c:pt idx="3179">
                  <c:v>0.7</c:v>
                </c:pt>
                <c:pt idx="3180">
                  <c:v>0.74</c:v>
                </c:pt>
                <c:pt idx="3181">
                  <c:v>0.92</c:v>
                </c:pt>
                <c:pt idx="3182">
                  <c:v>1.02</c:v>
                </c:pt>
                <c:pt idx="3183">
                  <c:v>1.1000000000000001</c:v>
                </c:pt>
                <c:pt idx="3184">
                  <c:v>1.18</c:v>
                </c:pt>
                <c:pt idx="3185">
                  <c:v>1.28</c:v>
                </c:pt>
                <c:pt idx="3186">
                  <c:v>1.34</c:v>
                </c:pt>
                <c:pt idx="3187">
                  <c:v>1.4</c:v>
                </c:pt>
                <c:pt idx="3188">
                  <c:v>1.55</c:v>
                </c:pt>
                <c:pt idx="3189">
                  <c:v>1.57</c:v>
                </c:pt>
                <c:pt idx="3190">
                  <c:v>1.61</c:v>
                </c:pt>
                <c:pt idx="3191">
                  <c:v>1.66</c:v>
                </c:pt>
                <c:pt idx="3192">
                  <c:v>1.71</c:v>
                </c:pt>
                <c:pt idx="3193">
                  <c:v>1.78</c:v>
                </c:pt>
                <c:pt idx="3194">
                  <c:v>1.82</c:v>
                </c:pt>
                <c:pt idx="3195">
                  <c:v>1.87</c:v>
                </c:pt>
                <c:pt idx="3196">
                  <c:v>1.86</c:v>
                </c:pt>
                <c:pt idx="3197">
                  <c:v>1.98</c:v>
                </c:pt>
                <c:pt idx="3198">
                  <c:v>2.0499999999999998</c:v>
                </c:pt>
                <c:pt idx="3199">
                  <c:v>2.0499999999999998</c:v>
                </c:pt>
                <c:pt idx="3200">
                  <c:v>2.0499999999999998</c:v>
                </c:pt>
                <c:pt idx="3201">
                  <c:v>2.0699999999999998</c:v>
                </c:pt>
                <c:pt idx="3202">
                  <c:v>2.12</c:v>
                </c:pt>
                <c:pt idx="3203">
                  <c:v>2.09</c:v>
                </c:pt>
                <c:pt idx="3204">
                  <c:v>2.09</c:v>
                </c:pt>
                <c:pt idx="3205">
                  <c:v>2.08</c:v>
                </c:pt>
                <c:pt idx="3206">
                  <c:v>2.0499999999999998</c:v>
                </c:pt>
                <c:pt idx="3207">
                  <c:v>2.09</c:v>
                </c:pt>
                <c:pt idx="3208">
                  <c:v>2.11</c:v>
                </c:pt>
                <c:pt idx="3209">
                  <c:v>2.14</c:v>
                </c:pt>
                <c:pt idx="3210">
                  <c:v>2.12</c:v>
                </c:pt>
                <c:pt idx="3211">
                  <c:v>2.11</c:v>
                </c:pt>
                <c:pt idx="3212">
                  <c:v>2.12</c:v>
                </c:pt>
                <c:pt idx="3213">
                  <c:v>2.1</c:v>
                </c:pt>
                <c:pt idx="3214">
                  <c:v>2.17</c:v>
                </c:pt>
                <c:pt idx="3215">
                  <c:v>2.2000000000000002</c:v>
                </c:pt>
                <c:pt idx="3216">
                  <c:v>2.1800000000000002</c:v>
                </c:pt>
                <c:pt idx="3217">
                  <c:v>2.12</c:v>
                </c:pt>
                <c:pt idx="3218">
                  <c:v>2.06</c:v>
                </c:pt>
                <c:pt idx="3219">
                  <c:v>2.0299999999999998</c:v>
                </c:pt>
                <c:pt idx="3220">
                  <c:v>2.06</c:v>
                </c:pt>
                <c:pt idx="3221">
                  <c:v>2.14</c:v>
                </c:pt>
                <c:pt idx="3222">
                  <c:v>2.2000000000000002</c:v>
                </c:pt>
                <c:pt idx="3223">
                  <c:v>2.19</c:v>
                </c:pt>
                <c:pt idx="3224">
                  <c:v>2.2200000000000002</c:v>
                </c:pt>
                <c:pt idx="3225">
                  <c:v>2.19</c:v>
                </c:pt>
                <c:pt idx="3226">
                  <c:v>2.19</c:v>
                </c:pt>
                <c:pt idx="3227">
                  <c:v>2.21</c:v>
                </c:pt>
                <c:pt idx="3228">
                  <c:v>2.2000000000000002</c:v>
                </c:pt>
                <c:pt idx="3229">
                  <c:v>2.2599999999999998</c:v>
                </c:pt>
                <c:pt idx="3230">
                  <c:v>2.2599999999999998</c:v>
                </c:pt>
                <c:pt idx="3231">
                  <c:v>2.2999999999999998</c:v>
                </c:pt>
                <c:pt idx="3232">
                  <c:v>2.2999999999999998</c:v>
                </c:pt>
                <c:pt idx="3233">
                  <c:v>2.33</c:v>
                </c:pt>
                <c:pt idx="3234">
                  <c:v>2.37</c:v>
                </c:pt>
                <c:pt idx="3235">
                  <c:v>2.38</c:v>
                </c:pt>
                <c:pt idx="3236">
                  <c:v>2.38</c:v>
                </c:pt>
                <c:pt idx="3237">
                  <c:v>2.34</c:v>
                </c:pt>
                <c:pt idx="3238">
                  <c:v>2.38</c:v>
                </c:pt>
                <c:pt idx="3239">
                  <c:v>2.35</c:v>
                </c:pt>
                <c:pt idx="3240">
                  <c:v>2.33</c:v>
                </c:pt>
                <c:pt idx="3241">
                  <c:v>2.34</c:v>
                </c:pt>
                <c:pt idx="3242">
                  <c:v>2.34</c:v>
                </c:pt>
                <c:pt idx="3243">
                  <c:v>2.39</c:v>
                </c:pt>
                <c:pt idx="3244">
                  <c:v>2.4500000000000002</c:v>
                </c:pt>
                <c:pt idx="3245">
                  <c:v>2.44</c:v>
                </c:pt>
                <c:pt idx="3246">
                  <c:v>2.4700000000000002</c:v>
                </c:pt>
                <c:pt idx="3247">
                  <c:v>2.63</c:v>
                </c:pt>
                <c:pt idx="3248">
                  <c:v>2.7</c:v>
                </c:pt>
                <c:pt idx="3249">
                  <c:v>2.84</c:v>
                </c:pt>
                <c:pt idx="3250">
                  <c:v>3.02</c:v>
                </c:pt>
                <c:pt idx="3251">
                  <c:v>3.07</c:v>
                </c:pt>
                <c:pt idx="3252">
                  <c:v>3.16</c:v>
                </c:pt>
                <c:pt idx="3253">
                  <c:v>3.45</c:v>
                </c:pt>
                <c:pt idx="3254">
                  <c:v>3.7</c:v>
                </c:pt>
                <c:pt idx="3255">
                  <c:v>4.0199999999999996</c:v>
                </c:pt>
                <c:pt idx="3256">
                  <c:v>3.63</c:v>
                </c:pt>
                <c:pt idx="3257">
                  <c:v>3.26</c:v>
                </c:pt>
                <c:pt idx="3258">
                  <c:v>2.87</c:v>
                </c:pt>
                <c:pt idx="3259">
                  <c:v>2.65</c:v>
                </c:pt>
                <c:pt idx="3260">
                  <c:v>2.38</c:v>
                </c:pt>
                <c:pt idx="3261">
                  <c:v>2.27</c:v>
                </c:pt>
                <c:pt idx="3262">
                  <c:v>2.23</c:v>
                </c:pt>
                <c:pt idx="3263">
                  <c:v>2.16</c:v>
                </c:pt>
                <c:pt idx="3264">
                  <c:v>2.14</c:v>
                </c:pt>
                <c:pt idx="3265">
                  <c:v>2.11</c:v>
                </c:pt>
                <c:pt idx="3266">
                  <c:v>2.06</c:v>
                </c:pt>
                <c:pt idx="3267">
                  <c:v>2.0299999999999998</c:v>
                </c:pt>
                <c:pt idx="3268">
                  <c:v>2.12</c:v>
                </c:pt>
                <c:pt idx="3269">
                  <c:v>2.2000000000000002</c:v>
                </c:pt>
                <c:pt idx="3270">
                  <c:v>2.29</c:v>
                </c:pt>
                <c:pt idx="3271">
                  <c:v>2.31</c:v>
                </c:pt>
                <c:pt idx="3272">
                  <c:v>2.42</c:v>
                </c:pt>
                <c:pt idx="3273">
                  <c:v>2.4500000000000002</c:v>
                </c:pt>
                <c:pt idx="3274">
                  <c:v>2.4900000000000002</c:v>
                </c:pt>
                <c:pt idx="3275">
                  <c:v>2.42</c:v>
                </c:pt>
                <c:pt idx="3276">
                  <c:v>2.2999999999999998</c:v>
                </c:pt>
                <c:pt idx="3277">
                  <c:v>2.41</c:v>
                </c:pt>
                <c:pt idx="3278">
                  <c:v>2.35</c:v>
                </c:pt>
                <c:pt idx="3279">
                  <c:v>2.44</c:v>
                </c:pt>
                <c:pt idx="3280">
                  <c:v>2.56</c:v>
                </c:pt>
                <c:pt idx="3281">
                  <c:v>2.48</c:v>
                </c:pt>
                <c:pt idx="3282">
                  <c:v>2.35</c:v>
                </c:pt>
                <c:pt idx="3283">
                  <c:v>2.21</c:v>
                </c:pt>
                <c:pt idx="3284">
                  <c:v>1.97</c:v>
                </c:pt>
                <c:pt idx="3285">
                  <c:v>1.78</c:v>
                </c:pt>
                <c:pt idx="3286">
                  <c:v>1.67</c:v>
                </c:pt>
                <c:pt idx="3287">
                  <c:v>1.53</c:v>
                </c:pt>
                <c:pt idx="3288">
                  <c:v>1.4</c:v>
                </c:pt>
                <c:pt idx="3289">
                  <c:v>1.35</c:v>
                </c:pt>
                <c:pt idx="3290">
                  <c:v>1.22</c:v>
                </c:pt>
                <c:pt idx="3291">
                  <c:v>1.1200000000000001</c:v>
                </c:pt>
                <c:pt idx="3292">
                  <c:v>1.03</c:v>
                </c:pt>
                <c:pt idx="3293">
                  <c:v>0.95</c:v>
                </c:pt>
                <c:pt idx="3294">
                  <c:v>0.89</c:v>
                </c:pt>
                <c:pt idx="3295">
                  <c:v>0.79</c:v>
                </c:pt>
                <c:pt idx="3296">
                  <c:v>0.69</c:v>
                </c:pt>
                <c:pt idx="3297">
                  <c:v>0.64</c:v>
                </c:pt>
                <c:pt idx="3298">
                  <c:v>0.59</c:v>
                </c:pt>
                <c:pt idx="3299">
                  <c:v>0.56999999999999995</c:v>
                </c:pt>
                <c:pt idx="3300">
                  <c:v>0.54</c:v>
                </c:pt>
                <c:pt idx="3301">
                  <c:v>0.49</c:v>
                </c:pt>
                <c:pt idx="3302">
                  <c:v>0.49</c:v>
                </c:pt>
                <c:pt idx="3303">
                  <c:v>0.45</c:v>
                </c:pt>
                <c:pt idx="3304">
                  <c:v>0.49</c:v>
                </c:pt>
                <c:pt idx="3305">
                  <c:v>0.6</c:v>
                </c:pt>
                <c:pt idx="3306">
                  <c:v>0.63</c:v>
                </c:pt>
                <c:pt idx="3307">
                  <c:v>0.63</c:v>
                </c:pt>
                <c:pt idx="3308">
                  <c:v>0.59</c:v>
                </c:pt>
                <c:pt idx="3309">
                  <c:v>0.56999999999999995</c:v>
                </c:pt>
                <c:pt idx="3310">
                  <c:v>0.63</c:v>
                </c:pt>
                <c:pt idx="3311">
                  <c:v>0.67</c:v>
                </c:pt>
                <c:pt idx="3312">
                  <c:v>0.7</c:v>
                </c:pt>
                <c:pt idx="3313">
                  <c:v>0.63</c:v>
                </c:pt>
                <c:pt idx="3314">
                  <c:v>0.63</c:v>
                </c:pt>
                <c:pt idx="3315">
                  <c:v>0.6</c:v>
                </c:pt>
                <c:pt idx="3316">
                  <c:v>0.56999999999999995</c:v>
                </c:pt>
                <c:pt idx="3317">
                  <c:v>0.6</c:v>
                </c:pt>
                <c:pt idx="3318">
                  <c:v>0.61</c:v>
                </c:pt>
                <c:pt idx="3319">
                  <c:v>0.55000000000000004</c:v>
                </c:pt>
                <c:pt idx="3320">
                  <c:v>0.54</c:v>
                </c:pt>
                <c:pt idx="3321">
                  <c:v>0.55000000000000004</c:v>
                </c:pt>
                <c:pt idx="3322">
                  <c:v>0.53</c:v>
                </c:pt>
                <c:pt idx="3323">
                  <c:v>0.5</c:v>
                </c:pt>
                <c:pt idx="3324">
                  <c:v>0.46</c:v>
                </c:pt>
                <c:pt idx="3325">
                  <c:v>0.51</c:v>
                </c:pt>
                <c:pt idx="3326">
                  <c:v>0.55000000000000004</c:v>
                </c:pt>
                <c:pt idx="3327">
                  <c:v>0.54</c:v>
                </c:pt>
                <c:pt idx="3328">
                  <c:v>0.54</c:v>
                </c:pt>
                <c:pt idx="3329">
                  <c:v>0.56999999999999995</c:v>
                </c:pt>
                <c:pt idx="3330">
                  <c:v>0.6</c:v>
                </c:pt>
                <c:pt idx="3331">
                  <c:v>0.56999999999999995</c:v>
                </c:pt>
                <c:pt idx="3332">
                  <c:v>0.54</c:v>
                </c:pt>
                <c:pt idx="3333">
                  <c:v>0.53</c:v>
                </c:pt>
                <c:pt idx="3334">
                  <c:v>0.55000000000000004</c:v>
                </c:pt>
                <c:pt idx="3335">
                  <c:v>0.54</c:v>
                </c:pt>
                <c:pt idx="3336">
                  <c:v>0.54</c:v>
                </c:pt>
                <c:pt idx="3337">
                  <c:v>0.52</c:v>
                </c:pt>
                <c:pt idx="3338">
                  <c:v>0.52</c:v>
                </c:pt>
                <c:pt idx="3339">
                  <c:v>0.56000000000000005</c:v>
                </c:pt>
                <c:pt idx="3340">
                  <c:v>0.6</c:v>
                </c:pt>
                <c:pt idx="3341">
                  <c:v>0.63</c:v>
                </c:pt>
                <c:pt idx="3342">
                  <c:v>0.66</c:v>
                </c:pt>
                <c:pt idx="3343">
                  <c:v>0.65</c:v>
                </c:pt>
                <c:pt idx="3344">
                  <c:v>0.66</c:v>
                </c:pt>
                <c:pt idx="3345">
                  <c:v>0.65</c:v>
                </c:pt>
                <c:pt idx="3346">
                  <c:v>0.65</c:v>
                </c:pt>
                <c:pt idx="3347">
                  <c:v>0.61</c:v>
                </c:pt>
                <c:pt idx="3348">
                  <c:v>0.65</c:v>
                </c:pt>
                <c:pt idx="3349">
                  <c:v>0.61</c:v>
                </c:pt>
                <c:pt idx="3350">
                  <c:v>0.54</c:v>
                </c:pt>
                <c:pt idx="3351">
                  <c:v>0.47</c:v>
                </c:pt>
                <c:pt idx="3352">
                  <c:v>0.52</c:v>
                </c:pt>
                <c:pt idx="3353">
                  <c:v>0.6</c:v>
                </c:pt>
                <c:pt idx="3354">
                  <c:v>0.7</c:v>
                </c:pt>
                <c:pt idx="3355">
                  <c:v>0.68</c:v>
                </c:pt>
                <c:pt idx="3356">
                  <c:v>0.69</c:v>
                </c:pt>
                <c:pt idx="3357">
                  <c:v>0.65</c:v>
                </c:pt>
                <c:pt idx="3358">
                  <c:v>0.61</c:v>
                </c:pt>
                <c:pt idx="3359">
                  <c:v>0.54</c:v>
                </c:pt>
                <c:pt idx="3360">
                  <c:v>0.56000000000000005</c:v>
                </c:pt>
                <c:pt idx="3361">
                  <c:v>0.53</c:v>
                </c:pt>
                <c:pt idx="3362">
                  <c:v>0.52</c:v>
                </c:pt>
                <c:pt idx="3363">
                  <c:v>0.47</c:v>
                </c:pt>
                <c:pt idx="3364">
                  <c:v>0.43</c:v>
                </c:pt>
                <c:pt idx="3365">
                  <c:v>0.43</c:v>
                </c:pt>
                <c:pt idx="3366">
                  <c:v>0.4</c:v>
                </c:pt>
                <c:pt idx="3367">
                  <c:v>0.38</c:v>
                </c:pt>
                <c:pt idx="3368">
                  <c:v>0.34</c:v>
                </c:pt>
                <c:pt idx="3369">
                  <c:v>0.3</c:v>
                </c:pt>
                <c:pt idx="3370">
                  <c:v>0.3</c:v>
                </c:pt>
                <c:pt idx="3371">
                  <c:v>0.39</c:v>
                </c:pt>
                <c:pt idx="3372">
                  <c:v>0.36</c:v>
                </c:pt>
                <c:pt idx="3373">
                  <c:v>0.36</c:v>
                </c:pt>
                <c:pt idx="3374">
                  <c:v>0.46</c:v>
                </c:pt>
                <c:pt idx="3375">
                  <c:v>0.44</c:v>
                </c:pt>
                <c:pt idx="3376">
                  <c:v>0.49</c:v>
                </c:pt>
                <c:pt idx="3377">
                  <c:v>0.45</c:v>
                </c:pt>
                <c:pt idx="3378">
                  <c:v>0.43</c:v>
                </c:pt>
                <c:pt idx="3379">
                  <c:v>0.43</c:v>
                </c:pt>
                <c:pt idx="3380">
                  <c:v>0.42</c:v>
                </c:pt>
                <c:pt idx="3381">
                  <c:v>0.47</c:v>
                </c:pt>
                <c:pt idx="3382">
                  <c:v>0.47</c:v>
                </c:pt>
                <c:pt idx="3383">
                  <c:v>0.47</c:v>
                </c:pt>
                <c:pt idx="3384">
                  <c:v>0.53</c:v>
                </c:pt>
                <c:pt idx="3385">
                  <c:v>0.57999999999999996</c:v>
                </c:pt>
                <c:pt idx="3386">
                  <c:v>0.62</c:v>
                </c:pt>
                <c:pt idx="3387">
                  <c:v>0.69</c:v>
                </c:pt>
                <c:pt idx="3388">
                  <c:v>0.76</c:v>
                </c:pt>
                <c:pt idx="3389">
                  <c:v>0.82</c:v>
                </c:pt>
                <c:pt idx="3390">
                  <c:v>0.88</c:v>
                </c:pt>
                <c:pt idx="3391">
                  <c:v>0.94</c:v>
                </c:pt>
                <c:pt idx="3392">
                  <c:v>0.99</c:v>
                </c:pt>
                <c:pt idx="3393">
                  <c:v>1</c:v>
                </c:pt>
                <c:pt idx="3394">
                  <c:v>1.07</c:v>
                </c:pt>
                <c:pt idx="3395">
                  <c:v>1.1299999999999999</c:v>
                </c:pt>
                <c:pt idx="3396">
                  <c:v>1.2</c:v>
                </c:pt>
                <c:pt idx="3397">
                  <c:v>1.3</c:v>
                </c:pt>
                <c:pt idx="3398">
                  <c:v>1.35</c:v>
                </c:pt>
                <c:pt idx="3399">
                  <c:v>1.42</c:v>
                </c:pt>
                <c:pt idx="3400">
                  <c:v>1.5</c:v>
                </c:pt>
                <c:pt idx="3401">
                  <c:v>1.54</c:v>
                </c:pt>
                <c:pt idx="3402">
                  <c:v>1.63</c:v>
                </c:pt>
                <c:pt idx="3403">
                  <c:v>1.74</c:v>
                </c:pt>
                <c:pt idx="3404">
                  <c:v>1.84</c:v>
                </c:pt>
                <c:pt idx="3405">
                  <c:v>1.94</c:v>
                </c:pt>
                <c:pt idx="3406">
                  <c:v>2.02</c:v>
                </c:pt>
                <c:pt idx="3407">
                  <c:v>2.0499999999999998</c:v>
                </c:pt>
                <c:pt idx="3408">
                  <c:v>2.13</c:v>
                </c:pt>
                <c:pt idx="3409">
                  <c:v>2.2000000000000002</c:v>
                </c:pt>
                <c:pt idx="3410">
                  <c:v>2.27</c:v>
                </c:pt>
                <c:pt idx="3411">
                  <c:v>2.34</c:v>
                </c:pt>
                <c:pt idx="3412">
                  <c:v>2.42</c:v>
                </c:pt>
                <c:pt idx="3413">
                  <c:v>2.5</c:v>
                </c:pt>
                <c:pt idx="3414">
                  <c:v>2.61</c:v>
                </c:pt>
                <c:pt idx="3415">
                  <c:v>2.73</c:v>
                </c:pt>
                <c:pt idx="3416">
                  <c:v>2.91</c:v>
                </c:pt>
                <c:pt idx="3417">
                  <c:v>3.05</c:v>
                </c:pt>
                <c:pt idx="3418">
                  <c:v>3.03</c:v>
                </c:pt>
                <c:pt idx="3419">
                  <c:v>3.04</c:v>
                </c:pt>
                <c:pt idx="3420">
                  <c:v>3.04</c:v>
                </c:pt>
                <c:pt idx="3421">
                  <c:v>3.08</c:v>
                </c:pt>
                <c:pt idx="3422">
                  <c:v>3.19</c:v>
                </c:pt>
                <c:pt idx="3423">
                  <c:v>3.21</c:v>
                </c:pt>
                <c:pt idx="3424">
                  <c:v>3.32</c:v>
                </c:pt>
                <c:pt idx="3425">
                  <c:v>3.37</c:v>
                </c:pt>
                <c:pt idx="3426">
                  <c:v>3.48</c:v>
                </c:pt>
                <c:pt idx="3427">
                  <c:v>3.53</c:v>
                </c:pt>
                <c:pt idx="3428">
                  <c:v>3.6</c:v>
                </c:pt>
                <c:pt idx="3429">
                  <c:v>3.7</c:v>
                </c:pt>
                <c:pt idx="3430">
                  <c:v>3.74</c:v>
                </c:pt>
                <c:pt idx="3431">
                  <c:v>3.86</c:v>
                </c:pt>
                <c:pt idx="3432">
                  <c:v>3.9</c:v>
                </c:pt>
                <c:pt idx="3433">
                  <c:v>3.96</c:v>
                </c:pt>
                <c:pt idx="3434">
                  <c:v>4.04</c:v>
                </c:pt>
                <c:pt idx="3435">
                  <c:v>4.08</c:v>
                </c:pt>
                <c:pt idx="3436">
                  <c:v>4.16</c:v>
                </c:pt>
                <c:pt idx="3437">
                  <c:v>4.2300000000000004</c:v>
                </c:pt>
                <c:pt idx="3438">
                  <c:v>4.26</c:v>
                </c:pt>
                <c:pt idx="3439">
                  <c:v>4.33</c:v>
                </c:pt>
                <c:pt idx="3440">
                  <c:v>4.32</c:v>
                </c:pt>
                <c:pt idx="3441">
                  <c:v>4.34</c:v>
                </c:pt>
                <c:pt idx="3442">
                  <c:v>4.3499999999999996</c:v>
                </c:pt>
                <c:pt idx="3443">
                  <c:v>4.3600000000000003</c:v>
                </c:pt>
                <c:pt idx="3444">
                  <c:v>4.32</c:v>
                </c:pt>
                <c:pt idx="3445">
                  <c:v>4.33</c:v>
                </c:pt>
                <c:pt idx="3446">
                  <c:v>4.3</c:v>
                </c:pt>
                <c:pt idx="3447">
                  <c:v>4.25</c:v>
                </c:pt>
                <c:pt idx="3448">
                  <c:v>4.1900000000000004</c:v>
                </c:pt>
                <c:pt idx="3449">
                  <c:v>4.13</c:v>
                </c:pt>
                <c:pt idx="3450">
                  <c:v>4.0999999999999996</c:v>
                </c:pt>
                <c:pt idx="3451">
                  <c:v>4.1100000000000003</c:v>
                </c:pt>
                <c:pt idx="3452">
                  <c:v>4.08</c:v>
                </c:pt>
                <c:pt idx="3453">
                  <c:v>4.08</c:v>
                </c:pt>
                <c:pt idx="3454">
                  <c:v>4.03</c:v>
                </c:pt>
                <c:pt idx="3455">
                  <c:v>3.96</c:v>
                </c:pt>
                <c:pt idx="3456">
                  <c:v>3.97</c:v>
                </c:pt>
                <c:pt idx="3457">
                  <c:v>3.93</c:v>
                </c:pt>
                <c:pt idx="3458">
                  <c:v>3.95</c:v>
                </c:pt>
                <c:pt idx="3459">
                  <c:v>3.87</c:v>
                </c:pt>
                <c:pt idx="3460">
                  <c:v>3.84</c:v>
                </c:pt>
                <c:pt idx="3461">
                  <c:v>3.8</c:v>
                </c:pt>
                <c:pt idx="3462">
                  <c:v>3.8</c:v>
                </c:pt>
                <c:pt idx="3463">
                  <c:v>3.78</c:v>
                </c:pt>
                <c:pt idx="3464">
                  <c:v>3.71</c:v>
                </c:pt>
                <c:pt idx="3465">
                  <c:v>3.67</c:v>
                </c:pt>
                <c:pt idx="3466">
                  <c:v>3.7</c:v>
                </c:pt>
                <c:pt idx="3467">
                  <c:v>3.65</c:v>
                </c:pt>
                <c:pt idx="3468">
                  <c:v>3.67</c:v>
                </c:pt>
                <c:pt idx="3469">
                  <c:v>3.64</c:v>
                </c:pt>
                <c:pt idx="3470">
                  <c:v>3.62</c:v>
                </c:pt>
                <c:pt idx="3471">
                  <c:v>3.59</c:v>
                </c:pt>
                <c:pt idx="3472">
                  <c:v>3.52</c:v>
                </c:pt>
                <c:pt idx="3473">
                  <c:v>3.46</c:v>
                </c:pt>
                <c:pt idx="3474">
                  <c:v>3.41</c:v>
                </c:pt>
                <c:pt idx="3475">
                  <c:v>3.36</c:v>
                </c:pt>
                <c:pt idx="3476">
                  <c:v>3.35</c:v>
                </c:pt>
                <c:pt idx="3477">
                  <c:v>3.3</c:v>
                </c:pt>
                <c:pt idx="3478">
                  <c:v>3.28</c:v>
                </c:pt>
                <c:pt idx="3479">
                  <c:v>3.24</c:v>
                </c:pt>
                <c:pt idx="3480">
                  <c:v>3.15</c:v>
                </c:pt>
                <c:pt idx="3481">
                  <c:v>3.14</c:v>
                </c:pt>
                <c:pt idx="3482">
                  <c:v>3.16</c:v>
                </c:pt>
                <c:pt idx="3483">
                  <c:v>3.21</c:v>
                </c:pt>
                <c:pt idx="3484">
                  <c:v>3.22</c:v>
                </c:pt>
                <c:pt idx="3485">
                  <c:v>3.08</c:v>
                </c:pt>
                <c:pt idx="3486">
                  <c:v>2.98</c:v>
                </c:pt>
                <c:pt idx="3487">
                  <c:v>2.83</c:v>
                </c:pt>
                <c:pt idx="3488">
                  <c:v>2.73</c:v>
                </c:pt>
                <c:pt idx="3489">
                  <c:v>2.64</c:v>
                </c:pt>
                <c:pt idx="3490">
                  <c:v>2.58</c:v>
                </c:pt>
                <c:pt idx="3491">
                  <c:v>2.58</c:v>
                </c:pt>
                <c:pt idx="3492">
                  <c:v>2.52</c:v>
                </c:pt>
                <c:pt idx="3493">
                  <c:v>2.5</c:v>
                </c:pt>
                <c:pt idx="3494">
                  <c:v>2.42</c:v>
                </c:pt>
                <c:pt idx="3495">
                  <c:v>2.38</c:v>
                </c:pt>
                <c:pt idx="3496">
                  <c:v>2.31</c:v>
                </c:pt>
                <c:pt idx="3497">
                  <c:v>2.2400000000000002</c:v>
                </c:pt>
                <c:pt idx="3498">
                  <c:v>2.19</c:v>
                </c:pt>
                <c:pt idx="3499">
                  <c:v>2.14</c:v>
                </c:pt>
                <c:pt idx="3500">
                  <c:v>2.13</c:v>
                </c:pt>
                <c:pt idx="3501">
                  <c:v>2.13</c:v>
                </c:pt>
                <c:pt idx="3502">
                  <c:v>2.11</c:v>
                </c:pt>
                <c:pt idx="3503">
                  <c:v>2.0699999999999998</c:v>
                </c:pt>
                <c:pt idx="3504">
                  <c:v>2.0299999999999998</c:v>
                </c:pt>
                <c:pt idx="3505">
                  <c:v>2</c:v>
                </c:pt>
                <c:pt idx="3506">
                  <c:v>1.95</c:v>
                </c:pt>
                <c:pt idx="3507">
                  <c:v>1.93</c:v>
                </c:pt>
                <c:pt idx="3508">
                  <c:v>1.93</c:v>
                </c:pt>
                <c:pt idx="3509">
                  <c:v>1.85</c:v>
                </c:pt>
                <c:pt idx="3510">
                  <c:v>1.83</c:v>
                </c:pt>
                <c:pt idx="3511">
                  <c:v>1.7</c:v>
                </c:pt>
                <c:pt idx="3512">
                  <c:v>1.61</c:v>
                </c:pt>
                <c:pt idx="3513">
                  <c:v>1.51</c:v>
                </c:pt>
                <c:pt idx="3514">
                  <c:v>1.42</c:v>
                </c:pt>
                <c:pt idx="3515">
                  <c:v>1.37</c:v>
                </c:pt>
                <c:pt idx="3516">
                  <c:v>1.31</c:v>
                </c:pt>
                <c:pt idx="3517">
                  <c:v>1.22</c:v>
                </c:pt>
                <c:pt idx="3518">
                  <c:v>1.17</c:v>
                </c:pt>
                <c:pt idx="3519">
                  <c:v>1.08</c:v>
                </c:pt>
                <c:pt idx="3520">
                  <c:v>1</c:v>
                </c:pt>
                <c:pt idx="3521">
                  <c:v>0.9</c:v>
                </c:pt>
                <c:pt idx="3522">
                  <c:v>0.84</c:v>
                </c:pt>
                <c:pt idx="3523">
                  <c:v>0.82</c:v>
                </c:pt>
                <c:pt idx="3524">
                  <c:v>0.74</c:v>
                </c:pt>
                <c:pt idx="3525">
                  <c:v>0.68</c:v>
                </c:pt>
                <c:pt idx="3526">
                  <c:v>0.64</c:v>
                </c:pt>
                <c:pt idx="3527">
                  <c:v>0.56999999999999995</c:v>
                </c:pt>
                <c:pt idx="3528">
                  <c:v>0.54</c:v>
                </c:pt>
                <c:pt idx="3529">
                  <c:v>0.48</c:v>
                </c:pt>
                <c:pt idx="3530">
                  <c:v>0.47</c:v>
                </c:pt>
                <c:pt idx="3531">
                  <c:v>0.43</c:v>
                </c:pt>
                <c:pt idx="3532">
                  <c:v>0.38</c:v>
                </c:pt>
                <c:pt idx="3533">
                  <c:v>0.37</c:v>
                </c:pt>
                <c:pt idx="3534">
                  <c:v>0.34</c:v>
                </c:pt>
                <c:pt idx="3535">
                  <c:v>0.32</c:v>
                </c:pt>
                <c:pt idx="3536">
                  <c:v>0.3</c:v>
                </c:pt>
                <c:pt idx="3537">
                  <c:v>0.28000000000000003</c:v>
                </c:pt>
                <c:pt idx="3538">
                  <c:v>0.26</c:v>
                </c:pt>
                <c:pt idx="3539">
                  <c:v>0.26</c:v>
                </c:pt>
                <c:pt idx="3540">
                  <c:v>0.27</c:v>
                </c:pt>
                <c:pt idx="3541">
                  <c:v>0.25</c:v>
                </c:pt>
                <c:pt idx="3542">
                  <c:v>0.28999999999999998</c:v>
                </c:pt>
                <c:pt idx="3543">
                  <c:v>0.31</c:v>
                </c:pt>
                <c:pt idx="3544">
                  <c:v>0.38</c:v>
                </c:pt>
                <c:pt idx="3545">
                  <c:v>0.43</c:v>
                </c:pt>
                <c:pt idx="3546">
                  <c:v>0.43</c:v>
                </c:pt>
                <c:pt idx="3547">
                  <c:v>0.4</c:v>
                </c:pt>
                <c:pt idx="3548">
                  <c:v>0.37</c:v>
                </c:pt>
                <c:pt idx="3549">
                  <c:v>0.34</c:v>
                </c:pt>
                <c:pt idx="3550">
                  <c:v>0.45</c:v>
                </c:pt>
                <c:pt idx="3551">
                  <c:v>0.55000000000000004</c:v>
                </c:pt>
                <c:pt idx="3552">
                  <c:v>0.61</c:v>
                </c:pt>
                <c:pt idx="3553">
                  <c:v>0.68</c:v>
                </c:pt>
                <c:pt idx="3554">
                  <c:v>0.7</c:v>
                </c:pt>
                <c:pt idx="3555">
                  <c:v>0.73</c:v>
                </c:pt>
                <c:pt idx="3556">
                  <c:v>0.73</c:v>
                </c:pt>
                <c:pt idx="3557">
                  <c:v>0.7</c:v>
                </c:pt>
                <c:pt idx="3558">
                  <c:v>0.72</c:v>
                </c:pt>
                <c:pt idx="3559">
                  <c:v>0.74</c:v>
                </c:pt>
                <c:pt idx="3560">
                  <c:v>0.75</c:v>
                </c:pt>
                <c:pt idx="3561">
                  <c:v>0.76</c:v>
                </c:pt>
                <c:pt idx="3562">
                  <c:v>0.8</c:v>
                </c:pt>
                <c:pt idx="3563">
                  <c:v>0.82</c:v>
                </c:pt>
                <c:pt idx="3564">
                  <c:v>0.82</c:v>
                </c:pt>
                <c:pt idx="3565">
                  <c:v>0.82</c:v>
                </c:pt>
                <c:pt idx="3566">
                  <c:v>0.81</c:v>
                </c:pt>
                <c:pt idx="3567">
                  <c:v>0.81</c:v>
                </c:pt>
                <c:pt idx="3568">
                  <c:v>0.81</c:v>
                </c:pt>
                <c:pt idx="3569">
                  <c:v>0.82</c:v>
                </c:pt>
                <c:pt idx="3570">
                  <c:v>0.89</c:v>
                </c:pt>
                <c:pt idx="3571">
                  <c:v>0.87</c:v>
                </c:pt>
                <c:pt idx="3572">
                  <c:v>0.91</c:v>
                </c:pt>
                <c:pt idx="3573">
                  <c:v>1</c:v>
                </c:pt>
                <c:pt idx="3574">
                  <c:v>1.06</c:v>
                </c:pt>
                <c:pt idx="3575">
                  <c:v>1.1100000000000001</c:v>
                </c:pt>
                <c:pt idx="3576">
                  <c:v>1.1100000000000001</c:v>
                </c:pt>
                <c:pt idx="3577">
                  <c:v>1.1599999999999999</c:v>
                </c:pt>
                <c:pt idx="3578">
                  <c:v>1.31</c:v>
                </c:pt>
                <c:pt idx="3579">
                  <c:v>1.44</c:v>
                </c:pt>
                <c:pt idx="3580">
                  <c:v>1.51</c:v>
                </c:pt>
                <c:pt idx="3581">
                  <c:v>1.63</c:v>
                </c:pt>
                <c:pt idx="3582">
                  <c:v>1.71</c:v>
                </c:pt>
                <c:pt idx="3583">
                  <c:v>1.71</c:v>
                </c:pt>
                <c:pt idx="3584">
                  <c:v>1.76</c:v>
                </c:pt>
                <c:pt idx="3585">
                  <c:v>1.82</c:v>
                </c:pt>
                <c:pt idx="3586">
                  <c:v>1.93</c:v>
                </c:pt>
                <c:pt idx="3587">
                  <c:v>2</c:v>
                </c:pt>
                <c:pt idx="3588">
                  <c:v>2.0099999999999998</c:v>
                </c:pt>
                <c:pt idx="3589">
                  <c:v>1.97</c:v>
                </c:pt>
                <c:pt idx="3590">
                  <c:v>2</c:v>
                </c:pt>
                <c:pt idx="3591">
                  <c:v>2.08</c:v>
                </c:pt>
                <c:pt idx="3592">
                  <c:v>2.09</c:v>
                </c:pt>
                <c:pt idx="3593">
                  <c:v>2.08</c:v>
                </c:pt>
                <c:pt idx="3594">
                  <c:v>2.0499999999999998</c:v>
                </c:pt>
                <c:pt idx="3595">
                  <c:v>1.97</c:v>
                </c:pt>
                <c:pt idx="3596">
                  <c:v>1.91</c:v>
                </c:pt>
                <c:pt idx="3597">
                  <c:v>1.83</c:v>
                </c:pt>
                <c:pt idx="3598">
                  <c:v>1.75</c:v>
                </c:pt>
                <c:pt idx="3599">
                  <c:v>1.81</c:v>
                </c:pt>
                <c:pt idx="3600">
                  <c:v>1.77</c:v>
                </c:pt>
                <c:pt idx="3601">
                  <c:v>1.72</c:v>
                </c:pt>
                <c:pt idx="3602">
                  <c:v>1.75</c:v>
                </c:pt>
                <c:pt idx="3603">
                  <c:v>1.74</c:v>
                </c:pt>
                <c:pt idx="3604">
                  <c:v>1.67</c:v>
                </c:pt>
                <c:pt idx="3605">
                  <c:v>1.64</c:v>
                </c:pt>
                <c:pt idx="3606">
                  <c:v>1.62</c:v>
                </c:pt>
                <c:pt idx="3607">
                  <c:v>1.65</c:v>
                </c:pt>
                <c:pt idx="3608">
                  <c:v>1.65</c:v>
                </c:pt>
                <c:pt idx="3609">
                  <c:v>1.52</c:v>
                </c:pt>
                <c:pt idx="3610">
                  <c:v>1.33</c:v>
                </c:pt>
                <c:pt idx="3611">
                  <c:v>1.18</c:v>
                </c:pt>
                <c:pt idx="3612">
                  <c:v>1.06</c:v>
                </c:pt>
                <c:pt idx="3613">
                  <c:v>0.98</c:v>
                </c:pt>
                <c:pt idx="3614">
                  <c:v>1.01</c:v>
                </c:pt>
                <c:pt idx="3615">
                  <c:v>1.01</c:v>
                </c:pt>
                <c:pt idx="3616">
                  <c:v>0.96</c:v>
                </c:pt>
                <c:pt idx="3617">
                  <c:v>0.87</c:v>
                </c:pt>
                <c:pt idx="3618">
                  <c:v>0.79</c:v>
                </c:pt>
                <c:pt idx="3619">
                  <c:v>0.72</c:v>
                </c:pt>
                <c:pt idx="3620">
                  <c:v>0.65</c:v>
                </c:pt>
                <c:pt idx="3621">
                  <c:v>0.6</c:v>
                </c:pt>
                <c:pt idx="3622">
                  <c:v>0.57999999999999996</c:v>
                </c:pt>
                <c:pt idx="3623">
                  <c:v>0.54</c:v>
                </c:pt>
                <c:pt idx="3624">
                  <c:v>0.49</c:v>
                </c:pt>
                <c:pt idx="3625">
                  <c:v>0.44</c:v>
                </c:pt>
                <c:pt idx="3626">
                  <c:v>0.44</c:v>
                </c:pt>
                <c:pt idx="3627">
                  <c:v>0.44</c:v>
                </c:pt>
                <c:pt idx="3628">
                  <c:v>0.4</c:v>
                </c:pt>
                <c:pt idx="3629">
                  <c:v>0.4</c:v>
                </c:pt>
                <c:pt idx="3630">
                  <c:v>0.41</c:v>
                </c:pt>
                <c:pt idx="3631">
                  <c:v>0.41</c:v>
                </c:pt>
                <c:pt idx="3632">
                  <c:v>0.41</c:v>
                </c:pt>
                <c:pt idx="3633">
                  <c:v>0.47</c:v>
                </c:pt>
                <c:pt idx="3634">
                  <c:v>0.56999999999999995</c:v>
                </c:pt>
                <c:pt idx="3635">
                  <c:v>0.57999999999999996</c:v>
                </c:pt>
                <c:pt idx="3636">
                  <c:v>0.6</c:v>
                </c:pt>
                <c:pt idx="3637">
                  <c:v>0.56999999999999995</c:v>
                </c:pt>
                <c:pt idx="3638">
                  <c:v>0.62</c:v>
                </c:pt>
                <c:pt idx="3639">
                  <c:v>0.56999999999999995</c:v>
                </c:pt>
                <c:pt idx="3640">
                  <c:v>0.61</c:v>
                </c:pt>
                <c:pt idx="3641">
                  <c:v>0.63</c:v>
                </c:pt>
                <c:pt idx="3642">
                  <c:v>0.68</c:v>
                </c:pt>
                <c:pt idx="3643">
                  <c:v>0.73</c:v>
                </c:pt>
                <c:pt idx="3644">
                  <c:v>0.79</c:v>
                </c:pt>
                <c:pt idx="3645">
                  <c:v>0.9</c:v>
                </c:pt>
                <c:pt idx="3646">
                  <c:v>0.85</c:v>
                </c:pt>
                <c:pt idx="3647">
                  <c:v>0.85</c:v>
                </c:pt>
                <c:pt idx="3648">
                  <c:v>0.84</c:v>
                </c:pt>
                <c:pt idx="3649">
                  <c:v>0.77</c:v>
                </c:pt>
                <c:pt idx="3650">
                  <c:v>0.83</c:v>
                </c:pt>
                <c:pt idx="3651">
                  <c:v>0.85</c:v>
                </c:pt>
                <c:pt idx="3652">
                  <c:v>0.85</c:v>
                </c:pt>
                <c:pt idx="3653">
                  <c:v>0.88</c:v>
                </c:pt>
                <c:pt idx="3654">
                  <c:v>0.85</c:v>
                </c:pt>
                <c:pt idx="3655">
                  <c:v>0.77</c:v>
                </c:pt>
                <c:pt idx="3656">
                  <c:v>0.74</c:v>
                </c:pt>
                <c:pt idx="3657">
                  <c:v>0.7</c:v>
                </c:pt>
                <c:pt idx="3658">
                  <c:v>0.65</c:v>
                </c:pt>
                <c:pt idx="3659">
                  <c:v>0.66</c:v>
                </c:pt>
                <c:pt idx="3660">
                  <c:v>0.61</c:v>
                </c:pt>
                <c:pt idx="3661">
                  <c:v>0.64</c:v>
                </c:pt>
                <c:pt idx="3662">
                  <c:v>0.61</c:v>
                </c:pt>
                <c:pt idx="3663">
                  <c:v>0.59</c:v>
                </c:pt>
                <c:pt idx="3664">
                  <c:v>0.54</c:v>
                </c:pt>
                <c:pt idx="3665">
                  <c:v>0.56000000000000005</c:v>
                </c:pt>
                <c:pt idx="3666">
                  <c:v>0.5</c:v>
                </c:pt>
                <c:pt idx="3667">
                  <c:v>0.49</c:v>
                </c:pt>
                <c:pt idx="3668">
                  <c:v>0.54</c:v>
                </c:pt>
                <c:pt idx="3669">
                  <c:v>0.56000000000000005</c:v>
                </c:pt>
                <c:pt idx="3670">
                  <c:v>0.61</c:v>
                </c:pt>
                <c:pt idx="3671">
                  <c:v>0.65</c:v>
                </c:pt>
                <c:pt idx="3672">
                  <c:v>0.71</c:v>
                </c:pt>
                <c:pt idx="3673">
                  <c:v>0.78</c:v>
                </c:pt>
                <c:pt idx="3674">
                  <c:v>0.89</c:v>
                </c:pt>
                <c:pt idx="3675">
                  <c:v>0.94</c:v>
                </c:pt>
                <c:pt idx="3676">
                  <c:v>0.94</c:v>
                </c:pt>
                <c:pt idx="3677">
                  <c:v>0.97</c:v>
                </c:pt>
                <c:pt idx="3678">
                  <c:v>0.96</c:v>
                </c:pt>
                <c:pt idx="3679">
                  <c:v>1.06</c:v>
                </c:pt>
                <c:pt idx="3680">
                  <c:v>1.21</c:v>
                </c:pt>
                <c:pt idx="3681">
                  <c:v>1.31</c:v>
                </c:pt>
                <c:pt idx="3682">
                  <c:v>1.38</c:v>
                </c:pt>
                <c:pt idx="3683">
                  <c:v>1.48</c:v>
                </c:pt>
                <c:pt idx="3684">
                  <c:v>1.49</c:v>
                </c:pt>
                <c:pt idx="3685">
                  <c:v>1.55</c:v>
                </c:pt>
                <c:pt idx="3686">
                  <c:v>1.61</c:v>
                </c:pt>
                <c:pt idx="3687">
                  <c:v>1.71</c:v>
                </c:pt>
                <c:pt idx="3688">
                  <c:v>1.69</c:v>
                </c:pt>
                <c:pt idx="3689">
                  <c:v>1.69</c:v>
                </c:pt>
                <c:pt idx="3690">
                  <c:v>1.76</c:v>
                </c:pt>
                <c:pt idx="3691">
                  <c:v>1.73</c:v>
                </c:pt>
                <c:pt idx="3692">
                  <c:v>1.71</c:v>
                </c:pt>
                <c:pt idx="3693">
                  <c:v>1.69</c:v>
                </c:pt>
                <c:pt idx="3694">
                  <c:v>1.68</c:v>
                </c:pt>
                <c:pt idx="3695">
                  <c:v>1.58</c:v>
                </c:pt>
                <c:pt idx="3696">
                  <c:v>1.53</c:v>
                </c:pt>
                <c:pt idx="3697">
                  <c:v>1.49</c:v>
                </c:pt>
                <c:pt idx="3698">
                  <c:v>1.41</c:v>
                </c:pt>
                <c:pt idx="3699">
                  <c:v>1.45</c:v>
                </c:pt>
                <c:pt idx="3700">
                  <c:v>1.43</c:v>
                </c:pt>
                <c:pt idx="3701">
                  <c:v>1.46</c:v>
                </c:pt>
                <c:pt idx="3702">
                  <c:v>1.43</c:v>
                </c:pt>
                <c:pt idx="3703">
                  <c:v>1.46</c:v>
                </c:pt>
                <c:pt idx="3704">
                  <c:v>1.41</c:v>
                </c:pt>
                <c:pt idx="3705">
                  <c:v>1.48</c:v>
                </c:pt>
                <c:pt idx="3706">
                  <c:v>1.51</c:v>
                </c:pt>
                <c:pt idx="3707">
                  <c:v>1.57</c:v>
                </c:pt>
                <c:pt idx="3708">
                  <c:v>1.69</c:v>
                </c:pt>
                <c:pt idx="3709">
                  <c:v>1.8</c:v>
                </c:pt>
                <c:pt idx="3710">
                  <c:v>1.89</c:v>
                </c:pt>
                <c:pt idx="3711">
                  <c:v>2.0099999999999998</c:v>
                </c:pt>
                <c:pt idx="3712">
                  <c:v>2.11</c:v>
                </c:pt>
                <c:pt idx="3713">
                  <c:v>2.12</c:v>
                </c:pt>
                <c:pt idx="3714">
                  <c:v>2.1800000000000002</c:v>
                </c:pt>
                <c:pt idx="3715">
                  <c:v>2.1800000000000002</c:v>
                </c:pt>
                <c:pt idx="3716">
                  <c:v>2.2000000000000002</c:v>
                </c:pt>
                <c:pt idx="3717">
                  <c:v>2.2200000000000002</c:v>
                </c:pt>
                <c:pt idx="3718">
                  <c:v>2.23</c:v>
                </c:pt>
                <c:pt idx="3719">
                  <c:v>2.25</c:v>
                </c:pt>
                <c:pt idx="3720">
                  <c:v>2.25</c:v>
                </c:pt>
                <c:pt idx="3721">
                  <c:v>2.27</c:v>
                </c:pt>
                <c:pt idx="3722">
                  <c:v>2.2999999999999998</c:v>
                </c:pt>
                <c:pt idx="3723">
                  <c:v>2.23</c:v>
                </c:pt>
                <c:pt idx="3724">
                  <c:v>2.21</c:v>
                </c:pt>
                <c:pt idx="3725">
                  <c:v>2.23</c:v>
                </c:pt>
                <c:pt idx="3726">
                  <c:v>2.25</c:v>
                </c:pt>
                <c:pt idx="3727">
                  <c:v>2.2200000000000002</c:v>
                </c:pt>
                <c:pt idx="3728">
                  <c:v>2.2200000000000002</c:v>
                </c:pt>
                <c:pt idx="3729">
                  <c:v>2.21</c:v>
                </c:pt>
                <c:pt idx="3730">
                  <c:v>2.2200000000000002</c:v>
                </c:pt>
                <c:pt idx="3731">
                  <c:v>2.19</c:v>
                </c:pt>
                <c:pt idx="3732">
                  <c:v>2.1</c:v>
                </c:pt>
                <c:pt idx="3733">
                  <c:v>2.17</c:v>
                </c:pt>
                <c:pt idx="3734">
                  <c:v>2.1</c:v>
                </c:pt>
                <c:pt idx="3735">
                  <c:v>2.29</c:v>
                </c:pt>
                <c:pt idx="3736">
                  <c:v>2.38</c:v>
                </c:pt>
                <c:pt idx="3737">
                  <c:v>2.29</c:v>
                </c:pt>
                <c:pt idx="3738">
                  <c:v>2.31</c:v>
                </c:pt>
                <c:pt idx="3739">
                  <c:v>2.42</c:v>
                </c:pt>
                <c:pt idx="3740">
                  <c:v>2.5</c:v>
                </c:pt>
                <c:pt idx="3741">
                  <c:v>2.46</c:v>
                </c:pt>
                <c:pt idx="3742">
                  <c:v>2.4500000000000002</c:v>
                </c:pt>
                <c:pt idx="3743">
                  <c:v>2.52</c:v>
                </c:pt>
                <c:pt idx="3744">
                  <c:v>2.6</c:v>
                </c:pt>
                <c:pt idx="3745">
                  <c:v>2.66</c:v>
                </c:pt>
                <c:pt idx="3746">
                  <c:v>2.7</c:v>
                </c:pt>
                <c:pt idx="3747">
                  <c:v>2.76</c:v>
                </c:pt>
                <c:pt idx="3748">
                  <c:v>2.78</c:v>
                </c:pt>
                <c:pt idx="3749">
                  <c:v>2.81</c:v>
                </c:pt>
                <c:pt idx="3750">
                  <c:v>2.83</c:v>
                </c:pt>
                <c:pt idx="3751">
                  <c:v>2.83</c:v>
                </c:pt>
                <c:pt idx="3752">
                  <c:v>2.88</c:v>
                </c:pt>
                <c:pt idx="3753">
                  <c:v>2.96</c:v>
                </c:pt>
                <c:pt idx="3754">
                  <c:v>2.94</c:v>
                </c:pt>
                <c:pt idx="3755">
                  <c:v>2.9</c:v>
                </c:pt>
                <c:pt idx="3756">
                  <c:v>2.93</c:v>
                </c:pt>
                <c:pt idx="3757">
                  <c:v>2.93</c:v>
                </c:pt>
                <c:pt idx="3758">
                  <c:v>2.95</c:v>
                </c:pt>
                <c:pt idx="3759">
                  <c:v>2.94</c:v>
                </c:pt>
                <c:pt idx="3760">
                  <c:v>2.93</c:v>
                </c:pt>
                <c:pt idx="3761">
                  <c:v>2.9</c:v>
                </c:pt>
                <c:pt idx="3762">
                  <c:v>2.82</c:v>
                </c:pt>
                <c:pt idx="3763">
                  <c:v>2.7</c:v>
                </c:pt>
                <c:pt idx="3764">
                  <c:v>2.7</c:v>
                </c:pt>
                <c:pt idx="3765">
                  <c:v>2.59</c:v>
                </c:pt>
                <c:pt idx="3766">
                  <c:v>2.64</c:v>
                </c:pt>
                <c:pt idx="3767">
                  <c:v>2.62</c:v>
                </c:pt>
                <c:pt idx="3768">
                  <c:v>2.71</c:v>
                </c:pt>
                <c:pt idx="3769">
                  <c:v>2.72</c:v>
                </c:pt>
                <c:pt idx="3770">
                  <c:v>3.02</c:v>
                </c:pt>
                <c:pt idx="3771">
                  <c:v>3.24</c:v>
                </c:pt>
                <c:pt idx="3772">
                  <c:v>3.43</c:v>
                </c:pt>
                <c:pt idx="3773">
                  <c:v>3.69</c:v>
                </c:pt>
                <c:pt idx="3774">
                  <c:v>3.74</c:v>
                </c:pt>
                <c:pt idx="3775">
                  <c:v>3.97</c:v>
                </c:pt>
                <c:pt idx="3776">
                  <c:v>4.26</c:v>
                </c:pt>
                <c:pt idx="3777">
                  <c:v>4.0999999999999996</c:v>
                </c:pt>
                <c:pt idx="3778">
                  <c:v>3.75</c:v>
                </c:pt>
                <c:pt idx="3779">
                  <c:v>3.49</c:v>
                </c:pt>
                <c:pt idx="3780">
                  <c:v>3.24</c:v>
                </c:pt>
                <c:pt idx="3781">
                  <c:v>3</c:v>
                </c:pt>
                <c:pt idx="3782">
                  <c:v>2.81</c:v>
                </c:pt>
                <c:pt idx="3783">
                  <c:v>2.64</c:v>
                </c:pt>
                <c:pt idx="3784">
                  <c:v>2.5</c:v>
                </c:pt>
                <c:pt idx="3785">
                  <c:v>2.4700000000000002</c:v>
                </c:pt>
                <c:pt idx="3786">
                  <c:v>2.46</c:v>
                </c:pt>
                <c:pt idx="3787">
                  <c:v>2.37</c:v>
                </c:pt>
                <c:pt idx="3788">
                  <c:v>2.2599999999999998</c:v>
                </c:pt>
                <c:pt idx="3789">
                  <c:v>2.21</c:v>
                </c:pt>
                <c:pt idx="3790">
                  <c:v>2.2200000000000002</c:v>
                </c:pt>
                <c:pt idx="3791">
                  <c:v>2.2200000000000002</c:v>
                </c:pt>
                <c:pt idx="3792">
                  <c:v>2.2799999999999998</c:v>
                </c:pt>
                <c:pt idx="3793">
                  <c:v>2.2000000000000002</c:v>
                </c:pt>
                <c:pt idx="3794">
                  <c:v>2.23</c:v>
                </c:pt>
                <c:pt idx="3795">
                  <c:v>2.21</c:v>
                </c:pt>
                <c:pt idx="3796">
                  <c:v>2.15</c:v>
                </c:pt>
                <c:pt idx="3797">
                  <c:v>2.27</c:v>
                </c:pt>
                <c:pt idx="3798">
                  <c:v>2.35</c:v>
                </c:pt>
                <c:pt idx="3799">
                  <c:v>2.34</c:v>
                </c:pt>
                <c:pt idx="3800">
                  <c:v>2.35</c:v>
                </c:pt>
                <c:pt idx="3801">
                  <c:v>2.25</c:v>
                </c:pt>
                <c:pt idx="3802">
                  <c:v>2.17</c:v>
                </c:pt>
                <c:pt idx="3803">
                  <c:v>2.0699999999999998</c:v>
                </c:pt>
                <c:pt idx="3804">
                  <c:v>1.88</c:v>
                </c:pt>
                <c:pt idx="3805">
                  <c:v>1.73</c:v>
                </c:pt>
                <c:pt idx="3806">
                  <c:v>1.55</c:v>
                </c:pt>
                <c:pt idx="3807">
                  <c:v>1.4</c:v>
                </c:pt>
                <c:pt idx="3808">
                  <c:v>1.3</c:v>
                </c:pt>
                <c:pt idx="3809">
                  <c:v>1.34</c:v>
                </c:pt>
                <c:pt idx="3810">
                  <c:v>1.29</c:v>
                </c:pt>
                <c:pt idx="3811">
                  <c:v>1.19</c:v>
                </c:pt>
                <c:pt idx="3812">
                  <c:v>1.1499999999999999</c:v>
                </c:pt>
                <c:pt idx="3813">
                  <c:v>1.05</c:v>
                </c:pt>
                <c:pt idx="3814">
                  <c:v>0.94</c:v>
                </c:pt>
                <c:pt idx="3815">
                  <c:v>1</c:v>
                </c:pt>
                <c:pt idx="3816">
                  <c:v>0.95</c:v>
                </c:pt>
                <c:pt idx="3817">
                  <c:v>0.89</c:v>
                </c:pt>
                <c:pt idx="3818">
                  <c:v>0.85</c:v>
                </c:pt>
                <c:pt idx="3819">
                  <c:v>0.79</c:v>
                </c:pt>
                <c:pt idx="3820">
                  <c:v>0.78</c:v>
                </c:pt>
                <c:pt idx="3821">
                  <c:v>0.72</c:v>
                </c:pt>
                <c:pt idx="3822">
                  <c:v>0.71</c:v>
                </c:pt>
                <c:pt idx="3823">
                  <c:v>0.66</c:v>
                </c:pt>
                <c:pt idx="3824">
                  <c:v>0.61</c:v>
                </c:pt>
                <c:pt idx="3825">
                  <c:v>0.56000000000000005</c:v>
                </c:pt>
                <c:pt idx="3826">
                  <c:v>0.5</c:v>
                </c:pt>
                <c:pt idx="3827">
                  <c:v>0.5</c:v>
                </c:pt>
                <c:pt idx="3828">
                  <c:v>0.46</c:v>
                </c:pt>
                <c:pt idx="3829">
                  <c:v>0.46</c:v>
                </c:pt>
                <c:pt idx="3830">
                  <c:v>0.45</c:v>
                </c:pt>
                <c:pt idx="3831">
                  <c:v>0.49</c:v>
                </c:pt>
                <c:pt idx="3832">
                  <c:v>0.55000000000000004</c:v>
                </c:pt>
                <c:pt idx="3833">
                  <c:v>0.74</c:v>
                </c:pt>
                <c:pt idx="3834">
                  <c:v>0.86</c:v>
                </c:pt>
                <c:pt idx="3835">
                  <c:v>0.89</c:v>
                </c:pt>
                <c:pt idx="3836">
                  <c:v>0.96</c:v>
                </c:pt>
                <c:pt idx="3837">
                  <c:v>1.01</c:v>
                </c:pt>
                <c:pt idx="3838">
                  <c:v>1.03</c:v>
                </c:pt>
                <c:pt idx="3839">
                  <c:v>0.96</c:v>
                </c:pt>
                <c:pt idx="3840">
                  <c:v>0.92</c:v>
                </c:pt>
                <c:pt idx="3841">
                  <c:v>0.83</c:v>
                </c:pt>
                <c:pt idx="3842">
                  <c:v>0.8</c:v>
                </c:pt>
                <c:pt idx="3843">
                  <c:v>0.73</c:v>
                </c:pt>
                <c:pt idx="3844">
                  <c:v>0.66</c:v>
                </c:pt>
                <c:pt idx="3845">
                  <c:v>0.59</c:v>
                </c:pt>
                <c:pt idx="3846">
                  <c:v>0.53</c:v>
                </c:pt>
                <c:pt idx="3847">
                  <c:v>0.51</c:v>
                </c:pt>
                <c:pt idx="3848">
                  <c:v>0.6</c:v>
                </c:pt>
                <c:pt idx="3849">
                  <c:v>0.59</c:v>
                </c:pt>
                <c:pt idx="3850">
                  <c:v>0.6</c:v>
                </c:pt>
                <c:pt idx="3851">
                  <c:v>0.57999999999999996</c:v>
                </c:pt>
                <c:pt idx="3852">
                  <c:v>0.59</c:v>
                </c:pt>
                <c:pt idx="3853">
                  <c:v>0.65</c:v>
                </c:pt>
                <c:pt idx="3854">
                  <c:v>0.65</c:v>
                </c:pt>
                <c:pt idx="3855">
                  <c:v>0.56999999999999995</c:v>
                </c:pt>
                <c:pt idx="3856">
                  <c:v>0.51</c:v>
                </c:pt>
                <c:pt idx="3857">
                  <c:v>0.54</c:v>
                </c:pt>
                <c:pt idx="3858">
                  <c:v>0.68</c:v>
                </c:pt>
                <c:pt idx="3859">
                  <c:v>0.76</c:v>
                </c:pt>
                <c:pt idx="3860">
                  <c:v>0.79</c:v>
                </c:pt>
                <c:pt idx="3861">
                  <c:v>0.82</c:v>
                </c:pt>
                <c:pt idx="3862">
                  <c:v>0.86</c:v>
                </c:pt>
                <c:pt idx="3863">
                  <c:v>0.94</c:v>
                </c:pt>
                <c:pt idx="3864">
                  <c:v>1.01</c:v>
                </c:pt>
                <c:pt idx="3865">
                  <c:v>1.1000000000000001</c:v>
                </c:pt>
                <c:pt idx="3866">
                  <c:v>1.18</c:v>
                </c:pt>
                <c:pt idx="3867">
                  <c:v>1.25</c:v>
                </c:pt>
                <c:pt idx="3868">
                  <c:v>1.46</c:v>
                </c:pt>
                <c:pt idx="3869">
                  <c:v>1.65</c:v>
                </c:pt>
                <c:pt idx="3870">
                  <c:v>1.83</c:v>
                </c:pt>
                <c:pt idx="3871">
                  <c:v>1.91</c:v>
                </c:pt>
                <c:pt idx="3872">
                  <c:v>1.93</c:v>
                </c:pt>
                <c:pt idx="3873">
                  <c:v>2.0299999999999998</c:v>
                </c:pt>
                <c:pt idx="3874">
                  <c:v>1.98</c:v>
                </c:pt>
                <c:pt idx="3875">
                  <c:v>2.04</c:v>
                </c:pt>
                <c:pt idx="3876">
                  <c:v>2.0499999999999998</c:v>
                </c:pt>
                <c:pt idx="3877">
                  <c:v>2.0099999999999998</c:v>
                </c:pt>
                <c:pt idx="3878">
                  <c:v>2.04</c:v>
                </c:pt>
                <c:pt idx="3879">
                  <c:v>1.97</c:v>
                </c:pt>
                <c:pt idx="3880">
                  <c:v>1.97</c:v>
                </c:pt>
                <c:pt idx="3881">
                  <c:v>1.93</c:v>
                </c:pt>
                <c:pt idx="3882">
                  <c:v>1.89</c:v>
                </c:pt>
                <c:pt idx="3883">
                  <c:v>1.78</c:v>
                </c:pt>
                <c:pt idx="3884">
                  <c:v>1.68</c:v>
                </c:pt>
                <c:pt idx="3885">
                  <c:v>1.55</c:v>
                </c:pt>
                <c:pt idx="3886">
                  <c:v>1.5</c:v>
                </c:pt>
                <c:pt idx="3887">
                  <c:v>1.51</c:v>
                </c:pt>
                <c:pt idx="3888">
                  <c:v>1.51</c:v>
                </c:pt>
                <c:pt idx="3889">
                  <c:v>1.5</c:v>
                </c:pt>
                <c:pt idx="3890">
                  <c:v>1.4</c:v>
                </c:pt>
                <c:pt idx="3891">
                  <c:v>1.29</c:v>
                </c:pt>
                <c:pt idx="3892">
                  <c:v>1.1599999999999999</c:v>
                </c:pt>
                <c:pt idx="3893">
                  <c:v>1.02</c:v>
                </c:pt>
                <c:pt idx="3894">
                  <c:v>0.96</c:v>
                </c:pt>
                <c:pt idx="3895">
                  <c:v>0.92</c:v>
                </c:pt>
                <c:pt idx="3896">
                  <c:v>0.93</c:v>
                </c:pt>
                <c:pt idx="3897">
                  <c:v>1.02</c:v>
                </c:pt>
                <c:pt idx="3898">
                  <c:v>1.17</c:v>
                </c:pt>
                <c:pt idx="3899">
                  <c:v>1.32</c:v>
                </c:pt>
                <c:pt idx="3900">
                  <c:v>1.47</c:v>
                </c:pt>
                <c:pt idx="3901">
                  <c:v>1.66</c:v>
                </c:pt>
                <c:pt idx="3902">
                  <c:v>1.85</c:v>
                </c:pt>
                <c:pt idx="3903">
                  <c:v>1.97</c:v>
                </c:pt>
                <c:pt idx="3904">
                  <c:v>2.09</c:v>
                </c:pt>
                <c:pt idx="3905">
                  <c:v>2.2400000000000002</c:v>
                </c:pt>
                <c:pt idx="3906">
                  <c:v>2.3199999999999998</c:v>
                </c:pt>
                <c:pt idx="3907">
                  <c:v>2.44</c:v>
                </c:pt>
                <c:pt idx="3908">
                  <c:v>2.59</c:v>
                </c:pt>
                <c:pt idx="3909">
                  <c:v>2.71</c:v>
                </c:pt>
                <c:pt idx="3910">
                  <c:v>2.76</c:v>
                </c:pt>
                <c:pt idx="3911">
                  <c:v>2.85</c:v>
                </c:pt>
                <c:pt idx="3912">
                  <c:v>3.08</c:v>
                </c:pt>
                <c:pt idx="3913">
                  <c:v>3.44</c:v>
                </c:pt>
                <c:pt idx="3914">
                  <c:v>3.71</c:v>
                </c:pt>
                <c:pt idx="3915">
                  <c:v>4.05</c:v>
                </c:pt>
                <c:pt idx="3916">
                  <c:v>4.29</c:v>
                </c:pt>
                <c:pt idx="3917">
                  <c:v>4.47</c:v>
                </c:pt>
                <c:pt idx="3918">
                  <c:v>4.71</c:v>
                </c:pt>
                <c:pt idx="3919">
                  <c:v>4.8</c:v>
                </c:pt>
                <c:pt idx="3920">
                  <c:v>4.8</c:v>
                </c:pt>
                <c:pt idx="3921">
                  <c:v>4.79</c:v>
                </c:pt>
                <c:pt idx="3922">
                  <c:v>4.8</c:v>
                </c:pt>
                <c:pt idx="3923">
                  <c:v>4.8</c:v>
                </c:pt>
                <c:pt idx="3924">
                  <c:v>4.79</c:v>
                </c:pt>
                <c:pt idx="3925">
                  <c:v>4.79</c:v>
                </c:pt>
                <c:pt idx="3926">
                  <c:v>4.8</c:v>
                </c:pt>
                <c:pt idx="3927">
                  <c:v>4.79</c:v>
                </c:pt>
                <c:pt idx="3928">
                  <c:v>4.8</c:v>
                </c:pt>
                <c:pt idx="3929">
                  <c:v>4.8</c:v>
                </c:pt>
                <c:pt idx="3930">
                  <c:v>4.8</c:v>
                </c:pt>
                <c:pt idx="3931">
                  <c:v>4.8</c:v>
                </c:pt>
                <c:pt idx="3932">
                  <c:v>4.8</c:v>
                </c:pt>
                <c:pt idx="3933">
                  <c:v>4.8</c:v>
                </c:pt>
                <c:pt idx="3934">
                  <c:v>4.8</c:v>
                </c:pt>
                <c:pt idx="3935">
                  <c:v>4.79</c:v>
                </c:pt>
                <c:pt idx="3936">
                  <c:v>4.8</c:v>
                </c:pt>
                <c:pt idx="3937">
                  <c:v>4.8</c:v>
                </c:pt>
                <c:pt idx="3938">
                  <c:v>4.8</c:v>
                </c:pt>
                <c:pt idx="3939">
                  <c:v>4.8</c:v>
                </c:pt>
                <c:pt idx="3940">
                  <c:v>4.8</c:v>
                </c:pt>
                <c:pt idx="3941">
                  <c:v>4.8</c:v>
                </c:pt>
                <c:pt idx="3942">
                  <c:v>4.8</c:v>
                </c:pt>
                <c:pt idx="3943">
                  <c:v>4.8</c:v>
                </c:pt>
                <c:pt idx="3944">
                  <c:v>4.79</c:v>
                </c:pt>
                <c:pt idx="3945">
                  <c:v>4.8</c:v>
                </c:pt>
                <c:pt idx="3946">
                  <c:v>4.8</c:v>
                </c:pt>
                <c:pt idx="3947">
                  <c:v>4.79</c:v>
                </c:pt>
                <c:pt idx="3948">
                  <c:v>4.8</c:v>
                </c:pt>
                <c:pt idx="3949">
                  <c:v>4.79</c:v>
                </c:pt>
                <c:pt idx="3950">
                  <c:v>4.8</c:v>
                </c:pt>
                <c:pt idx="3951">
                  <c:v>4.79</c:v>
                </c:pt>
                <c:pt idx="3952">
                  <c:v>4.8</c:v>
                </c:pt>
                <c:pt idx="3953">
                  <c:v>4.79</c:v>
                </c:pt>
                <c:pt idx="3954">
                  <c:v>4.8</c:v>
                </c:pt>
                <c:pt idx="3955">
                  <c:v>4.8</c:v>
                </c:pt>
                <c:pt idx="3956">
                  <c:v>4.8</c:v>
                </c:pt>
                <c:pt idx="3957">
                  <c:v>4.79</c:v>
                </c:pt>
                <c:pt idx="3958">
                  <c:v>4.79</c:v>
                </c:pt>
                <c:pt idx="3959">
                  <c:v>4.79</c:v>
                </c:pt>
                <c:pt idx="3960">
                  <c:v>4.8</c:v>
                </c:pt>
                <c:pt idx="3961">
                  <c:v>4.8</c:v>
                </c:pt>
                <c:pt idx="3962">
                  <c:v>4.8</c:v>
                </c:pt>
                <c:pt idx="3963">
                  <c:v>4.8</c:v>
                </c:pt>
                <c:pt idx="3964">
                  <c:v>4.8</c:v>
                </c:pt>
                <c:pt idx="3965">
                  <c:v>4.79</c:v>
                </c:pt>
                <c:pt idx="3966">
                  <c:v>4.71</c:v>
                </c:pt>
                <c:pt idx="3967">
                  <c:v>4.58</c:v>
                </c:pt>
                <c:pt idx="3968">
                  <c:v>4.45</c:v>
                </c:pt>
                <c:pt idx="3969">
                  <c:v>4.33</c:v>
                </c:pt>
                <c:pt idx="3970">
                  <c:v>4.2</c:v>
                </c:pt>
                <c:pt idx="3971">
                  <c:v>4.09</c:v>
                </c:pt>
                <c:pt idx="3972">
                  <c:v>3.97</c:v>
                </c:pt>
                <c:pt idx="3973">
                  <c:v>3.86</c:v>
                </c:pt>
                <c:pt idx="3974">
                  <c:v>3.75</c:v>
                </c:pt>
                <c:pt idx="3975">
                  <c:v>3.64</c:v>
                </c:pt>
                <c:pt idx="3976">
                  <c:v>3.54</c:v>
                </c:pt>
                <c:pt idx="3977">
                  <c:v>3.44</c:v>
                </c:pt>
                <c:pt idx="3978">
                  <c:v>3.35</c:v>
                </c:pt>
                <c:pt idx="3979">
                  <c:v>3.26</c:v>
                </c:pt>
                <c:pt idx="3980">
                  <c:v>3.17</c:v>
                </c:pt>
                <c:pt idx="3981">
                  <c:v>3.08</c:v>
                </c:pt>
                <c:pt idx="3982">
                  <c:v>3</c:v>
                </c:pt>
                <c:pt idx="3983">
                  <c:v>2.92</c:v>
                </c:pt>
                <c:pt idx="3984">
                  <c:v>2.84</c:v>
                </c:pt>
                <c:pt idx="3985">
                  <c:v>2.77</c:v>
                </c:pt>
                <c:pt idx="3986">
                  <c:v>2.69</c:v>
                </c:pt>
                <c:pt idx="3987">
                  <c:v>2.62</c:v>
                </c:pt>
                <c:pt idx="3988">
                  <c:v>2.56</c:v>
                </c:pt>
                <c:pt idx="3989">
                  <c:v>2.4900000000000002</c:v>
                </c:pt>
                <c:pt idx="3990">
                  <c:v>2.42</c:v>
                </c:pt>
                <c:pt idx="3991">
                  <c:v>2.37</c:v>
                </c:pt>
                <c:pt idx="3992">
                  <c:v>2.31</c:v>
                </c:pt>
                <c:pt idx="3993">
                  <c:v>2.25</c:v>
                </c:pt>
                <c:pt idx="3994">
                  <c:v>2.19</c:v>
                </c:pt>
                <c:pt idx="3995">
                  <c:v>2.14</c:v>
                </c:pt>
                <c:pt idx="3996">
                  <c:v>2.09</c:v>
                </c:pt>
                <c:pt idx="3997">
                  <c:v>2.04</c:v>
                </c:pt>
                <c:pt idx="3998">
                  <c:v>1.99</c:v>
                </c:pt>
                <c:pt idx="3999">
                  <c:v>1.94</c:v>
                </c:pt>
                <c:pt idx="4000">
                  <c:v>1.9</c:v>
                </c:pt>
                <c:pt idx="4001">
                  <c:v>1.85</c:v>
                </c:pt>
                <c:pt idx="4002">
                  <c:v>1.81</c:v>
                </c:pt>
                <c:pt idx="4003">
                  <c:v>1.77</c:v>
                </c:pt>
                <c:pt idx="4004">
                  <c:v>1.73</c:v>
                </c:pt>
                <c:pt idx="4005">
                  <c:v>1.69</c:v>
                </c:pt>
                <c:pt idx="4006">
                  <c:v>1.65</c:v>
                </c:pt>
                <c:pt idx="4007">
                  <c:v>1.61</c:v>
                </c:pt>
                <c:pt idx="4008">
                  <c:v>1.58</c:v>
                </c:pt>
                <c:pt idx="4009">
                  <c:v>1.54</c:v>
                </c:pt>
                <c:pt idx="4010">
                  <c:v>1.51</c:v>
                </c:pt>
                <c:pt idx="4011">
                  <c:v>1.48</c:v>
                </c:pt>
                <c:pt idx="4012">
                  <c:v>1.45</c:v>
                </c:pt>
                <c:pt idx="4013">
                  <c:v>1.41</c:v>
                </c:pt>
                <c:pt idx="4014">
                  <c:v>1.38</c:v>
                </c:pt>
                <c:pt idx="4015">
                  <c:v>1.35</c:v>
                </c:pt>
                <c:pt idx="4016">
                  <c:v>1.32</c:v>
                </c:pt>
                <c:pt idx="4017">
                  <c:v>1.3</c:v>
                </c:pt>
                <c:pt idx="4018">
                  <c:v>1.27</c:v>
                </c:pt>
                <c:pt idx="4019">
                  <c:v>1.24</c:v>
                </c:pt>
                <c:pt idx="4020">
                  <c:v>1.22</c:v>
                </c:pt>
                <c:pt idx="4021">
                  <c:v>1.19</c:v>
                </c:pt>
                <c:pt idx="4022">
                  <c:v>1.1599999999999999</c:v>
                </c:pt>
                <c:pt idx="4023">
                  <c:v>1.1399999999999999</c:v>
                </c:pt>
                <c:pt idx="4024">
                  <c:v>1.1200000000000001</c:v>
                </c:pt>
                <c:pt idx="4025">
                  <c:v>1.0900000000000001</c:v>
                </c:pt>
                <c:pt idx="4026">
                  <c:v>1.07</c:v>
                </c:pt>
                <c:pt idx="4027">
                  <c:v>1.05</c:v>
                </c:pt>
                <c:pt idx="4028">
                  <c:v>1.03</c:v>
                </c:pt>
                <c:pt idx="4029">
                  <c:v>1.01</c:v>
                </c:pt>
                <c:pt idx="4030">
                  <c:v>0.99</c:v>
                </c:pt>
                <c:pt idx="4031">
                  <c:v>0.97</c:v>
                </c:pt>
                <c:pt idx="4032">
                  <c:v>0.95</c:v>
                </c:pt>
                <c:pt idx="4033">
                  <c:v>0.93</c:v>
                </c:pt>
                <c:pt idx="4034">
                  <c:v>0.91</c:v>
                </c:pt>
                <c:pt idx="4035">
                  <c:v>0.89</c:v>
                </c:pt>
                <c:pt idx="4036">
                  <c:v>0.87</c:v>
                </c:pt>
                <c:pt idx="4037">
                  <c:v>0.86</c:v>
                </c:pt>
                <c:pt idx="4038">
                  <c:v>0.84</c:v>
                </c:pt>
                <c:pt idx="4039">
                  <c:v>0.82</c:v>
                </c:pt>
                <c:pt idx="4040">
                  <c:v>0.81</c:v>
                </c:pt>
                <c:pt idx="4041">
                  <c:v>0.79</c:v>
                </c:pt>
                <c:pt idx="4042">
                  <c:v>0.77</c:v>
                </c:pt>
                <c:pt idx="4043">
                  <c:v>0.76</c:v>
                </c:pt>
                <c:pt idx="4044">
                  <c:v>0.74</c:v>
                </c:pt>
                <c:pt idx="4045">
                  <c:v>0.73</c:v>
                </c:pt>
                <c:pt idx="4046">
                  <c:v>0.71</c:v>
                </c:pt>
                <c:pt idx="4047">
                  <c:v>0.7</c:v>
                </c:pt>
                <c:pt idx="4048">
                  <c:v>0.69</c:v>
                </c:pt>
                <c:pt idx="4049">
                  <c:v>0.67</c:v>
                </c:pt>
                <c:pt idx="4050">
                  <c:v>0.66</c:v>
                </c:pt>
                <c:pt idx="4051">
                  <c:v>0.65</c:v>
                </c:pt>
                <c:pt idx="4052">
                  <c:v>0.64</c:v>
                </c:pt>
                <c:pt idx="4053">
                  <c:v>0.63</c:v>
                </c:pt>
                <c:pt idx="4054">
                  <c:v>0.61</c:v>
                </c:pt>
                <c:pt idx="4055">
                  <c:v>0.6</c:v>
                </c:pt>
                <c:pt idx="4056">
                  <c:v>0.59</c:v>
                </c:pt>
                <c:pt idx="4057">
                  <c:v>0.57999999999999996</c:v>
                </c:pt>
                <c:pt idx="4058">
                  <c:v>0.56999999999999995</c:v>
                </c:pt>
                <c:pt idx="4059">
                  <c:v>0.55000000000000004</c:v>
                </c:pt>
                <c:pt idx="4060">
                  <c:v>0.55000000000000004</c:v>
                </c:pt>
                <c:pt idx="4061">
                  <c:v>0.54</c:v>
                </c:pt>
                <c:pt idx="4062">
                  <c:v>0.53</c:v>
                </c:pt>
                <c:pt idx="4063">
                  <c:v>0.51</c:v>
                </c:pt>
                <c:pt idx="4064">
                  <c:v>0.5</c:v>
                </c:pt>
                <c:pt idx="4065">
                  <c:v>0.5</c:v>
                </c:pt>
                <c:pt idx="4066">
                  <c:v>0.49</c:v>
                </c:pt>
                <c:pt idx="4067">
                  <c:v>0.48</c:v>
                </c:pt>
                <c:pt idx="4068">
                  <c:v>0.47</c:v>
                </c:pt>
                <c:pt idx="4069">
                  <c:v>0.46</c:v>
                </c:pt>
                <c:pt idx="4070">
                  <c:v>0.45</c:v>
                </c:pt>
                <c:pt idx="4071">
                  <c:v>0.45</c:v>
                </c:pt>
                <c:pt idx="4072">
                  <c:v>0.44</c:v>
                </c:pt>
                <c:pt idx="4073">
                  <c:v>0.43</c:v>
                </c:pt>
                <c:pt idx="4074">
                  <c:v>0.43</c:v>
                </c:pt>
                <c:pt idx="4075">
                  <c:v>0.42</c:v>
                </c:pt>
                <c:pt idx="4076">
                  <c:v>0.41</c:v>
                </c:pt>
                <c:pt idx="4077">
                  <c:v>0.41</c:v>
                </c:pt>
                <c:pt idx="4078">
                  <c:v>0.4</c:v>
                </c:pt>
                <c:pt idx="4079">
                  <c:v>0.39</c:v>
                </c:pt>
                <c:pt idx="4080">
                  <c:v>0.39</c:v>
                </c:pt>
                <c:pt idx="4081">
                  <c:v>0.38</c:v>
                </c:pt>
                <c:pt idx="4082">
                  <c:v>0.38</c:v>
                </c:pt>
                <c:pt idx="4083">
                  <c:v>0.37</c:v>
                </c:pt>
                <c:pt idx="4084">
                  <c:v>0.36</c:v>
                </c:pt>
                <c:pt idx="4085">
                  <c:v>0.36</c:v>
                </c:pt>
                <c:pt idx="4086">
                  <c:v>0.35</c:v>
                </c:pt>
                <c:pt idx="4087">
                  <c:v>0.35</c:v>
                </c:pt>
                <c:pt idx="4088">
                  <c:v>0.34</c:v>
                </c:pt>
                <c:pt idx="4089">
                  <c:v>0.33</c:v>
                </c:pt>
                <c:pt idx="4090">
                  <c:v>0.33</c:v>
                </c:pt>
                <c:pt idx="4091">
                  <c:v>0.32</c:v>
                </c:pt>
                <c:pt idx="4092">
                  <c:v>0.32</c:v>
                </c:pt>
                <c:pt idx="4093">
                  <c:v>0.31</c:v>
                </c:pt>
                <c:pt idx="4094">
                  <c:v>0.31</c:v>
                </c:pt>
                <c:pt idx="4095">
                  <c:v>0.3</c:v>
                </c:pt>
                <c:pt idx="4096">
                  <c:v>0.3</c:v>
                </c:pt>
                <c:pt idx="4097">
                  <c:v>0.28999999999999998</c:v>
                </c:pt>
                <c:pt idx="4098">
                  <c:v>0.28999999999999998</c:v>
                </c:pt>
                <c:pt idx="4099">
                  <c:v>0.28000000000000003</c:v>
                </c:pt>
                <c:pt idx="4100">
                  <c:v>0.28000000000000003</c:v>
                </c:pt>
                <c:pt idx="4101">
                  <c:v>0.28000000000000003</c:v>
                </c:pt>
                <c:pt idx="4102">
                  <c:v>0.27</c:v>
                </c:pt>
                <c:pt idx="4103">
                  <c:v>0.27</c:v>
                </c:pt>
                <c:pt idx="4104">
                  <c:v>0.26</c:v>
                </c:pt>
                <c:pt idx="4105">
                  <c:v>0.26</c:v>
                </c:pt>
                <c:pt idx="4106">
                  <c:v>0.26</c:v>
                </c:pt>
                <c:pt idx="4107">
                  <c:v>0.25</c:v>
                </c:pt>
                <c:pt idx="4108">
                  <c:v>0.25</c:v>
                </c:pt>
                <c:pt idx="4109">
                  <c:v>0.25</c:v>
                </c:pt>
                <c:pt idx="4110">
                  <c:v>0.24</c:v>
                </c:pt>
                <c:pt idx="4111">
                  <c:v>0.24</c:v>
                </c:pt>
                <c:pt idx="4112">
                  <c:v>0.24</c:v>
                </c:pt>
                <c:pt idx="4113">
                  <c:v>0.23</c:v>
                </c:pt>
                <c:pt idx="4114">
                  <c:v>0.23</c:v>
                </c:pt>
                <c:pt idx="4115">
                  <c:v>0.23</c:v>
                </c:pt>
                <c:pt idx="4116">
                  <c:v>0.23</c:v>
                </c:pt>
                <c:pt idx="4117">
                  <c:v>0.22</c:v>
                </c:pt>
                <c:pt idx="4118">
                  <c:v>0.22</c:v>
                </c:pt>
                <c:pt idx="4119">
                  <c:v>0.22</c:v>
                </c:pt>
                <c:pt idx="4120">
                  <c:v>0.22</c:v>
                </c:pt>
                <c:pt idx="4121">
                  <c:v>0.22</c:v>
                </c:pt>
                <c:pt idx="4122">
                  <c:v>0.21</c:v>
                </c:pt>
                <c:pt idx="4123">
                  <c:v>0.21</c:v>
                </c:pt>
                <c:pt idx="4124">
                  <c:v>0.21</c:v>
                </c:pt>
                <c:pt idx="4125">
                  <c:v>0.21</c:v>
                </c:pt>
                <c:pt idx="4126">
                  <c:v>0.21</c:v>
                </c:pt>
                <c:pt idx="4127">
                  <c:v>0.21</c:v>
                </c:pt>
                <c:pt idx="4128">
                  <c:v>0.2</c:v>
                </c:pt>
                <c:pt idx="4129">
                  <c:v>0.2</c:v>
                </c:pt>
                <c:pt idx="4130">
                  <c:v>0.2</c:v>
                </c:pt>
                <c:pt idx="4131">
                  <c:v>0.19</c:v>
                </c:pt>
                <c:pt idx="4132">
                  <c:v>0.19</c:v>
                </c:pt>
                <c:pt idx="4133">
                  <c:v>0.19</c:v>
                </c:pt>
                <c:pt idx="4134">
                  <c:v>0.19</c:v>
                </c:pt>
                <c:pt idx="4135">
                  <c:v>0.19</c:v>
                </c:pt>
                <c:pt idx="4136">
                  <c:v>0.18</c:v>
                </c:pt>
                <c:pt idx="4137">
                  <c:v>0.18</c:v>
                </c:pt>
                <c:pt idx="4138">
                  <c:v>0.18</c:v>
                </c:pt>
                <c:pt idx="4139">
                  <c:v>0.18</c:v>
                </c:pt>
                <c:pt idx="4140">
                  <c:v>0.18</c:v>
                </c:pt>
                <c:pt idx="4141">
                  <c:v>0.18</c:v>
                </c:pt>
                <c:pt idx="4142">
                  <c:v>0.18</c:v>
                </c:pt>
                <c:pt idx="4143">
                  <c:v>0.18</c:v>
                </c:pt>
                <c:pt idx="4144">
                  <c:v>0.17</c:v>
                </c:pt>
                <c:pt idx="4145">
                  <c:v>0.17</c:v>
                </c:pt>
                <c:pt idx="4146">
                  <c:v>0.17</c:v>
                </c:pt>
                <c:pt idx="4147">
                  <c:v>0.17</c:v>
                </c:pt>
                <c:pt idx="4148">
                  <c:v>0.17</c:v>
                </c:pt>
                <c:pt idx="4149">
                  <c:v>0.16</c:v>
                </c:pt>
                <c:pt idx="4150">
                  <c:v>0.16</c:v>
                </c:pt>
                <c:pt idx="4151">
                  <c:v>0.16</c:v>
                </c:pt>
                <c:pt idx="4152">
                  <c:v>0.16</c:v>
                </c:pt>
                <c:pt idx="4153">
                  <c:v>0.16</c:v>
                </c:pt>
                <c:pt idx="4154">
                  <c:v>0.16</c:v>
                </c:pt>
                <c:pt idx="4155">
                  <c:v>0.16</c:v>
                </c:pt>
                <c:pt idx="4156">
                  <c:v>0.16</c:v>
                </c:pt>
                <c:pt idx="4157">
                  <c:v>0.15</c:v>
                </c:pt>
                <c:pt idx="4158">
                  <c:v>0.15</c:v>
                </c:pt>
                <c:pt idx="4159">
                  <c:v>0.15</c:v>
                </c:pt>
                <c:pt idx="4160">
                  <c:v>0.15</c:v>
                </c:pt>
                <c:pt idx="4161">
                  <c:v>0.15</c:v>
                </c:pt>
                <c:pt idx="4162">
                  <c:v>0.15</c:v>
                </c:pt>
                <c:pt idx="4163">
                  <c:v>0.14000000000000001</c:v>
                </c:pt>
                <c:pt idx="4164">
                  <c:v>0.14000000000000001</c:v>
                </c:pt>
                <c:pt idx="4165">
                  <c:v>0.14000000000000001</c:v>
                </c:pt>
                <c:pt idx="4166">
                  <c:v>0.14000000000000001</c:v>
                </c:pt>
                <c:pt idx="4167">
                  <c:v>0.14000000000000001</c:v>
                </c:pt>
                <c:pt idx="4168">
                  <c:v>0.14000000000000001</c:v>
                </c:pt>
                <c:pt idx="4169">
                  <c:v>0.14000000000000001</c:v>
                </c:pt>
                <c:pt idx="4170">
                  <c:v>0.14000000000000001</c:v>
                </c:pt>
                <c:pt idx="4171">
                  <c:v>0.14000000000000001</c:v>
                </c:pt>
                <c:pt idx="4172">
                  <c:v>0.13</c:v>
                </c:pt>
                <c:pt idx="4173">
                  <c:v>0.14000000000000001</c:v>
                </c:pt>
                <c:pt idx="4174">
                  <c:v>0.14000000000000001</c:v>
                </c:pt>
                <c:pt idx="4175">
                  <c:v>0.14000000000000001</c:v>
                </c:pt>
                <c:pt idx="4176">
                  <c:v>0.13</c:v>
                </c:pt>
                <c:pt idx="4177">
                  <c:v>0.13</c:v>
                </c:pt>
                <c:pt idx="4178">
                  <c:v>0.13</c:v>
                </c:pt>
                <c:pt idx="4179">
                  <c:v>0.13</c:v>
                </c:pt>
                <c:pt idx="4180">
                  <c:v>0.13</c:v>
                </c:pt>
                <c:pt idx="4181">
                  <c:v>0.13</c:v>
                </c:pt>
                <c:pt idx="4182">
                  <c:v>0.13</c:v>
                </c:pt>
                <c:pt idx="4183">
                  <c:v>0.13</c:v>
                </c:pt>
                <c:pt idx="4184">
                  <c:v>0.13</c:v>
                </c:pt>
                <c:pt idx="4185">
                  <c:v>0.13</c:v>
                </c:pt>
                <c:pt idx="4186">
                  <c:v>0.13</c:v>
                </c:pt>
                <c:pt idx="4187">
                  <c:v>0.13</c:v>
                </c:pt>
                <c:pt idx="4188">
                  <c:v>0.13</c:v>
                </c:pt>
                <c:pt idx="4189">
                  <c:v>0.13</c:v>
                </c:pt>
                <c:pt idx="4190">
                  <c:v>0.13</c:v>
                </c:pt>
                <c:pt idx="4191">
                  <c:v>0.13</c:v>
                </c:pt>
                <c:pt idx="4192">
                  <c:v>0.13</c:v>
                </c:pt>
                <c:pt idx="4193">
                  <c:v>0.12</c:v>
                </c:pt>
                <c:pt idx="4194">
                  <c:v>0.12</c:v>
                </c:pt>
                <c:pt idx="4195">
                  <c:v>0.12</c:v>
                </c:pt>
                <c:pt idx="4196">
                  <c:v>0.12</c:v>
                </c:pt>
                <c:pt idx="4197">
                  <c:v>0.12</c:v>
                </c:pt>
                <c:pt idx="4198">
                  <c:v>0.12</c:v>
                </c:pt>
                <c:pt idx="4199">
                  <c:v>0.12</c:v>
                </c:pt>
                <c:pt idx="4200">
                  <c:v>0.12</c:v>
                </c:pt>
                <c:pt idx="4201">
                  <c:v>0.11</c:v>
                </c:pt>
                <c:pt idx="4202">
                  <c:v>0.12</c:v>
                </c:pt>
                <c:pt idx="4203">
                  <c:v>0.11</c:v>
                </c:pt>
                <c:pt idx="4204">
                  <c:v>0.11</c:v>
                </c:pt>
                <c:pt idx="4205">
                  <c:v>0.11</c:v>
                </c:pt>
                <c:pt idx="4206">
                  <c:v>0.11</c:v>
                </c:pt>
                <c:pt idx="4207">
                  <c:v>0.11</c:v>
                </c:pt>
                <c:pt idx="4208">
                  <c:v>0.11</c:v>
                </c:pt>
                <c:pt idx="4209">
                  <c:v>0.11</c:v>
                </c:pt>
                <c:pt idx="4210">
                  <c:v>0.11</c:v>
                </c:pt>
                <c:pt idx="4211">
                  <c:v>0.11</c:v>
                </c:pt>
                <c:pt idx="4212">
                  <c:v>0.11</c:v>
                </c:pt>
                <c:pt idx="4213">
                  <c:v>0.11</c:v>
                </c:pt>
                <c:pt idx="4214">
                  <c:v>0.11</c:v>
                </c:pt>
                <c:pt idx="4215">
                  <c:v>0.11</c:v>
                </c:pt>
                <c:pt idx="4216">
                  <c:v>0.11</c:v>
                </c:pt>
                <c:pt idx="4217">
                  <c:v>0.11</c:v>
                </c:pt>
                <c:pt idx="4218">
                  <c:v>0.11</c:v>
                </c:pt>
                <c:pt idx="4219">
                  <c:v>0.1</c:v>
                </c:pt>
                <c:pt idx="4220">
                  <c:v>0.1</c:v>
                </c:pt>
                <c:pt idx="4221">
                  <c:v>0.1</c:v>
                </c:pt>
                <c:pt idx="4222">
                  <c:v>0.1</c:v>
                </c:pt>
                <c:pt idx="4223">
                  <c:v>0.1</c:v>
                </c:pt>
                <c:pt idx="4224">
                  <c:v>0.1</c:v>
                </c:pt>
                <c:pt idx="4225">
                  <c:v>0.1</c:v>
                </c:pt>
                <c:pt idx="4226">
                  <c:v>0.1</c:v>
                </c:pt>
                <c:pt idx="4227">
                  <c:v>0.1</c:v>
                </c:pt>
                <c:pt idx="4228">
                  <c:v>0.1</c:v>
                </c:pt>
                <c:pt idx="4229">
                  <c:v>0.09</c:v>
                </c:pt>
                <c:pt idx="4230">
                  <c:v>0.09</c:v>
                </c:pt>
                <c:pt idx="4231">
                  <c:v>0.09</c:v>
                </c:pt>
                <c:pt idx="4232">
                  <c:v>0.09</c:v>
                </c:pt>
                <c:pt idx="4233">
                  <c:v>0.09</c:v>
                </c:pt>
                <c:pt idx="4234">
                  <c:v>0.09</c:v>
                </c:pt>
                <c:pt idx="4235">
                  <c:v>0.09</c:v>
                </c:pt>
                <c:pt idx="4236">
                  <c:v>0.09</c:v>
                </c:pt>
                <c:pt idx="4237">
                  <c:v>0.09</c:v>
                </c:pt>
                <c:pt idx="4238">
                  <c:v>0.09</c:v>
                </c:pt>
                <c:pt idx="4239">
                  <c:v>0.09</c:v>
                </c:pt>
                <c:pt idx="4240">
                  <c:v>0.09</c:v>
                </c:pt>
                <c:pt idx="4241">
                  <c:v>0.09</c:v>
                </c:pt>
                <c:pt idx="4242">
                  <c:v>0.09</c:v>
                </c:pt>
                <c:pt idx="4243">
                  <c:v>0.09</c:v>
                </c:pt>
                <c:pt idx="4244">
                  <c:v>0.09</c:v>
                </c:pt>
                <c:pt idx="4245">
                  <c:v>0.09</c:v>
                </c:pt>
                <c:pt idx="4246">
                  <c:v>0.09</c:v>
                </c:pt>
                <c:pt idx="4247">
                  <c:v>0.08</c:v>
                </c:pt>
                <c:pt idx="4248">
                  <c:v>0.08</c:v>
                </c:pt>
                <c:pt idx="4249">
                  <c:v>0.08</c:v>
                </c:pt>
                <c:pt idx="4250">
                  <c:v>0.09</c:v>
                </c:pt>
                <c:pt idx="4251">
                  <c:v>0.08</c:v>
                </c:pt>
                <c:pt idx="4252">
                  <c:v>0.08</c:v>
                </c:pt>
                <c:pt idx="4253">
                  <c:v>0.08</c:v>
                </c:pt>
                <c:pt idx="4254">
                  <c:v>0.08</c:v>
                </c:pt>
                <c:pt idx="4255">
                  <c:v>0.08</c:v>
                </c:pt>
                <c:pt idx="4256">
                  <c:v>0.08</c:v>
                </c:pt>
                <c:pt idx="4257">
                  <c:v>0.08</c:v>
                </c:pt>
                <c:pt idx="4258">
                  <c:v>0.08</c:v>
                </c:pt>
                <c:pt idx="4259">
                  <c:v>0.08</c:v>
                </c:pt>
                <c:pt idx="4260">
                  <c:v>0.08</c:v>
                </c:pt>
                <c:pt idx="4261">
                  <c:v>0.08</c:v>
                </c:pt>
                <c:pt idx="4262">
                  <c:v>0.08</c:v>
                </c:pt>
                <c:pt idx="4263">
                  <c:v>0.08</c:v>
                </c:pt>
                <c:pt idx="4264">
                  <c:v>0.08</c:v>
                </c:pt>
                <c:pt idx="4265">
                  <c:v>0.08</c:v>
                </c:pt>
                <c:pt idx="4266">
                  <c:v>0.08</c:v>
                </c:pt>
                <c:pt idx="4267">
                  <c:v>0.08</c:v>
                </c:pt>
                <c:pt idx="4268">
                  <c:v>0.08</c:v>
                </c:pt>
                <c:pt idx="4269">
                  <c:v>0.08</c:v>
                </c:pt>
                <c:pt idx="4270">
                  <c:v>0.08</c:v>
                </c:pt>
                <c:pt idx="4271">
                  <c:v>0.08</c:v>
                </c:pt>
                <c:pt idx="4272">
                  <c:v>0.08</c:v>
                </c:pt>
                <c:pt idx="4273">
                  <c:v>0.08</c:v>
                </c:pt>
                <c:pt idx="4274">
                  <c:v>0.08</c:v>
                </c:pt>
                <c:pt idx="4275">
                  <c:v>0.08</c:v>
                </c:pt>
                <c:pt idx="4276">
                  <c:v>0.08</c:v>
                </c:pt>
                <c:pt idx="4277">
                  <c:v>0.08</c:v>
                </c:pt>
                <c:pt idx="4278">
                  <c:v>7.0000000000000007E-2</c:v>
                </c:pt>
                <c:pt idx="4279">
                  <c:v>0.08</c:v>
                </c:pt>
                <c:pt idx="4280">
                  <c:v>7.0000000000000007E-2</c:v>
                </c:pt>
                <c:pt idx="4281">
                  <c:v>0.08</c:v>
                </c:pt>
                <c:pt idx="4282">
                  <c:v>7.0000000000000007E-2</c:v>
                </c:pt>
                <c:pt idx="4283">
                  <c:v>7.0000000000000007E-2</c:v>
                </c:pt>
                <c:pt idx="4284">
                  <c:v>7.0000000000000007E-2</c:v>
                </c:pt>
                <c:pt idx="4285">
                  <c:v>7.0000000000000007E-2</c:v>
                </c:pt>
                <c:pt idx="4286">
                  <c:v>7.0000000000000007E-2</c:v>
                </c:pt>
                <c:pt idx="4287">
                  <c:v>7.0000000000000007E-2</c:v>
                </c:pt>
                <c:pt idx="4288">
                  <c:v>7.0000000000000007E-2</c:v>
                </c:pt>
                <c:pt idx="4289">
                  <c:v>7.0000000000000007E-2</c:v>
                </c:pt>
                <c:pt idx="4290">
                  <c:v>7.0000000000000007E-2</c:v>
                </c:pt>
                <c:pt idx="4291">
                  <c:v>7.0000000000000007E-2</c:v>
                </c:pt>
                <c:pt idx="4292">
                  <c:v>7.0000000000000007E-2</c:v>
                </c:pt>
                <c:pt idx="4293">
                  <c:v>7.0000000000000007E-2</c:v>
                </c:pt>
                <c:pt idx="4294">
                  <c:v>7.0000000000000007E-2</c:v>
                </c:pt>
                <c:pt idx="4295">
                  <c:v>7.0000000000000007E-2</c:v>
                </c:pt>
                <c:pt idx="4296">
                  <c:v>7.0000000000000007E-2</c:v>
                </c:pt>
                <c:pt idx="4297">
                  <c:v>7.0000000000000007E-2</c:v>
                </c:pt>
                <c:pt idx="4298">
                  <c:v>7.0000000000000007E-2</c:v>
                </c:pt>
                <c:pt idx="4299">
                  <c:v>7.0000000000000007E-2</c:v>
                </c:pt>
                <c:pt idx="4300">
                  <c:v>7.0000000000000007E-2</c:v>
                </c:pt>
                <c:pt idx="4301">
                  <c:v>7.0000000000000007E-2</c:v>
                </c:pt>
                <c:pt idx="4302">
                  <c:v>7.0000000000000007E-2</c:v>
                </c:pt>
                <c:pt idx="4303">
                  <c:v>7.0000000000000007E-2</c:v>
                </c:pt>
                <c:pt idx="4304">
                  <c:v>7.0000000000000007E-2</c:v>
                </c:pt>
                <c:pt idx="4305">
                  <c:v>7.0000000000000007E-2</c:v>
                </c:pt>
                <c:pt idx="4306">
                  <c:v>7.0000000000000007E-2</c:v>
                </c:pt>
                <c:pt idx="4307">
                  <c:v>7.0000000000000007E-2</c:v>
                </c:pt>
                <c:pt idx="4308">
                  <c:v>7.0000000000000007E-2</c:v>
                </c:pt>
                <c:pt idx="4309">
                  <c:v>7.0000000000000007E-2</c:v>
                </c:pt>
                <c:pt idx="4310">
                  <c:v>7.0000000000000007E-2</c:v>
                </c:pt>
                <c:pt idx="4311">
                  <c:v>7.0000000000000007E-2</c:v>
                </c:pt>
                <c:pt idx="4312">
                  <c:v>7.0000000000000007E-2</c:v>
                </c:pt>
                <c:pt idx="4313">
                  <c:v>7.0000000000000007E-2</c:v>
                </c:pt>
                <c:pt idx="4314">
                  <c:v>7.0000000000000007E-2</c:v>
                </c:pt>
                <c:pt idx="4315">
                  <c:v>7.0000000000000007E-2</c:v>
                </c:pt>
                <c:pt idx="4316">
                  <c:v>7.0000000000000007E-2</c:v>
                </c:pt>
                <c:pt idx="4317">
                  <c:v>7.0000000000000007E-2</c:v>
                </c:pt>
                <c:pt idx="4318">
                  <c:v>7.0000000000000007E-2</c:v>
                </c:pt>
                <c:pt idx="4319">
                  <c:v>7.0000000000000007E-2</c:v>
                </c:pt>
                <c:pt idx="4320">
                  <c:v>7.0000000000000007E-2</c:v>
                </c:pt>
                <c:pt idx="4321">
                  <c:v>7.0000000000000007E-2</c:v>
                </c:pt>
                <c:pt idx="4322">
                  <c:v>0.06</c:v>
                </c:pt>
                <c:pt idx="4323">
                  <c:v>7.0000000000000007E-2</c:v>
                </c:pt>
                <c:pt idx="4324">
                  <c:v>0.06</c:v>
                </c:pt>
                <c:pt idx="4325">
                  <c:v>0.06</c:v>
                </c:pt>
                <c:pt idx="4326">
                  <c:v>7.0000000000000007E-2</c:v>
                </c:pt>
                <c:pt idx="4327">
                  <c:v>0.06</c:v>
                </c:pt>
                <c:pt idx="4328">
                  <c:v>0.06</c:v>
                </c:pt>
                <c:pt idx="4329">
                  <c:v>7.0000000000000007E-2</c:v>
                </c:pt>
                <c:pt idx="4330">
                  <c:v>0.06</c:v>
                </c:pt>
                <c:pt idx="4331">
                  <c:v>0.06</c:v>
                </c:pt>
                <c:pt idx="4332">
                  <c:v>0.06</c:v>
                </c:pt>
                <c:pt idx="4333">
                  <c:v>0.06</c:v>
                </c:pt>
                <c:pt idx="4334">
                  <c:v>0.06</c:v>
                </c:pt>
                <c:pt idx="4335">
                  <c:v>0.06</c:v>
                </c:pt>
                <c:pt idx="4336">
                  <c:v>0.06</c:v>
                </c:pt>
                <c:pt idx="4337">
                  <c:v>0.06</c:v>
                </c:pt>
                <c:pt idx="4338">
                  <c:v>0.06</c:v>
                </c:pt>
                <c:pt idx="4339">
                  <c:v>0.06</c:v>
                </c:pt>
                <c:pt idx="4340">
                  <c:v>0.06</c:v>
                </c:pt>
                <c:pt idx="4341">
                  <c:v>7.0000000000000007E-2</c:v>
                </c:pt>
                <c:pt idx="4342">
                  <c:v>7.0000000000000007E-2</c:v>
                </c:pt>
                <c:pt idx="4343">
                  <c:v>0.06</c:v>
                </c:pt>
                <c:pt idx="4344">
                  <c:v>7.0000000000000007E-2</c:v>
                </c:pt>
                <c:pt idx="4345">
                  <c:v>7.0000000000000007E-2</c:v>
                </c:pt>
                <c:pt idx="4346">
                  <c:v>7.0000000000000007E-2</c:v>
                </c:pt>
                <c:pt idx="4347">
                  <c:v>7.0000000000000007E-2</c:v>
                </c:pt>
                <c:pt idx="4348">
                  <c:v>0.06</c:v>
                </c:pt>
                <c:pt idx="4349">
                  <c:v>7.0000000000000007E-2</c:v>
                </c:pt>
                <c:pt idx="4350">
                  <c:v>7.0000000000000007E-2</c:v>
                </c:pt>
                <c:pt idx="4351">
                  <c:v>7.0000000000000007E-2</c:v>
                </c:pt>
                <c:pt idx="4352">
                  <c:v>7.0000000000000007E-2</c:v>
                </c:pt>
                <c:pt idx="4353">
                  <c:v>0.06</c:v>
                </c:pt>
                <c:pt idx="4354">
                  <c:v>0.06</c:v>
                </c:pt>
                <c:pt idx="4355">
                  <c:v>0.06</c:v>
                </c:pt>
                <c:pt idx="4356">
                  <c:v>0.06</c:v>
                </c:pt>
                <c:pt idx="4357">
                  <c:v>0.06</c:v>
                </c:pt>
                <c:pt idx="4358">
                  <c:v>0.06</c:v>
                </c:pt>
                <c:pt idx="4359">
                  <c:v>7.0000000000000007E-2</c:v>
                </c:pt>
                <c:pt idx="4360">
                  <c:v>0.06</c:v>
                </c:pt>
                <c:pt idx="4361">
                  <c:v>0.06</c:v>
                </c:pt>
                <c:pt idx="4362">
                  <c:v>0.06</c:v>
                </c:pt>
                <c:pt idx="4363">
                  <c:v>0.06</c:v>
                </c:pt>
                <c:pt idx="4364">
                  <c:v>0.06</c:v>
                </c:pt>
                <c:pt idx="4365">
                  <c:v>0.06</c:v>
                </c:pt>
                <c:pt idx="4366">
                  <c:v>0.06</c:v>
                </c:pt>
                <c:pt idx="4367">
                  <c:v>0.06</c:v>
                </c:pt>
                <c:pt idx="4368">
                  <c:v>0.06</c:v>
                </c:pt>
                <c:pt idx="4369">
                  <c:v>0.06</c:v>
                </c:pt>
                <c:pt idx="4370">
                  <c:v>0.06</c:v>
                </c:pt>
                <c:pt idx="4371">
                  <c:v>0.06</c:v>
                </c:pt>
                <c:pt idx="4372">
                  <c:v>0.06</c:v>
                </c:pt>
                <c:pt idx="4373">
                  <c:v>0.06</c:v>
                </c:pt>
                <c:pt idx="4374">
                  <c:v>0.06</c:v>
                </c:pt>
                <c:pt idx="4375">
                  <c:v>0.06</c:v>
                </c:pt>
                <c:pt idx="4376">
                  <c:v>0.06</c:v>
                </c:pt>
                <c:pt idx="4377">
                  <c:v>0.06</c:v>
                </c:pt>
                <c:pt idx="4378">
                  <c:v>0.06</c:v>
                </c:pt>
                <c:pt idx="4379">
                  <c:v>0.06</c:v>
                </c:pt>
                <c:pt idx="4380">
                  <c:v>0.06</c:v>
                </c:pt>
                <c:pt idx="4381">
                  <c:v>0.06</c:v>
                </c:pt>
                <c:pt idx="4382">
                  <c:v>0.06</c:v>
                </c:pt>
                <c:pt idx="4383">
                  <c:v>0.06</c:v>
                </c:pt>
                <c:pt idx="4384">
                  <c:v>0.06</c:v>
                </c:pt>
                <c:pt idx="4385">
                  <c:v>0.06</c:v>
                </c:pt>
                <c:pt idx="4386">
                  <c:v>0.06</c:v>
                </c:pt>
                <c:pt idx="4387">
                  <c:v>0.06</c:v>
                </c:pt>
                <c:pt idx="4388">
                  <c:v>0.06</c:v>
                </c:pt>
                <c:pt idx="4389">
                  <c:v>0.06</c:v>
                </c:pt>
                <c:pt idx="4390">
                  <c:v>0.06</c:v>
                </c:pt>
                <c:pt idx="4391">
                  <c:v>0.06</c:v>
                </c:pt>
                <c:pt idx="4392">
                  <c:v>0.05</c:v>
                </c:pt>
                <c:pt idx="4393">
                  <c:v>0.06</c:v>
                </c:pt>
                <c:pt idx="4394">
                  <c:v>0.06</c:v>
                </c:pt>
                <c:pt idx="4395">
                  <c:v>0.06</c:v>
                </c:pt>
                <c:pt idx="4396">
                  <c:v>0.06</c:v>
                </c:pt>
                <c:pt idx="4397">
                  <c:v>0.06</c:v>
                </c:pt>
                <c:pt idx="4398">
                  <c:v>0.06</c:v>
                </c:pt>
                <c:pt idx="4399">
                  <c:v>0.06</c:v>
                </c:pt>
                <c:pt idx="4400">
                  <c:v>0.06</c:v>
                </c:pt>
                <c:pt idx="4401">
                  <c:v>0.06</c:v>
                </c:pt>
                <c:pt idx="4402">
                  <c:v>0.06</c:v>
                </c:pt>
                <c:pt idx="4403">
                  <c:v>0.06</c:v>
                </c:pt>
                <c:pt idx="4404">
                  <c:v>0.05</c:v>
                </c:pt>
                <c:pt idx="4405">
                  <c:v>0.06</c:v>
                </c:pt>
                <c:pt idx="4406">
                  <c:v>0.05</c:v>
                </c:pt>
                <c:pt idx="4407">
                  <c:v>0.06</c:v>
                </c:pt>
                <c:pt idx="4408">
                  <c:v>0.06</c:v>
                </c:pt>
                <c:pt idx="4409">
                  <c:v>0.06</c:v>
                </c:pt>
                <c:pt idx="4410">
                  <c:v>0.06</c:v>
                </c:pt>
                <c:pt idx="4411">
                  <c:v>0.05</c:v>
                </c:pt>
                <c:pt idx="4412">
                  <c:v>0.06</c:v>
                </c:pt>
                <c:pt idx="4413">
                  <c:v>0.06</c:v>
                </c:pt>
                <c:pt idx="4414">
                  <c:v>0.06</c:v>
                </c:pt>
                <c:pt idx="4415">
                  <c:v>0.06</c:v>
                </c:pt>
                <c:pt idx="4416">
                  <c:v>0.06</c:v>
                </c:pt>
                <c:pt idx="4417">
                  <c:v>0.06</c:v>
                </c:pt>
                <c:pt idx="4418">
                  <c:v>0.06</c:v>
                </c:pt>
                <c:pt idx="4419">
                  <c:v>0.05</c:v>
                </c:pt>
                <c:pt idx="4420">
                  <c:v>0.06</c:v>
                </c:pt>
                <c:pt idx="4421">
                  <c:v>0.05</c:v>
                </c:pt>
                <c:pt idx="4422">
                  <c:v>0.06</c:v>
                </c:pt>
                <c:pt idx="4423">
                  <c:v>0.06</c:v>
                </c:pt>
                <c:pt idx="4424">
                  <c:v>0.06</c:v>
                </c:pt>
                <c:pt idx="4425">
                  <c:v>0.05</c:v>
                </c:pt>
                <c:pt idx="4426">
                  <c:v>0.05</c:v>
                </c:pt>
                <c:pt idx="4427">
                  <c:v>0.05</c:v>
                </c:pt>
                <c:pt idx="4428">
                  <c:v>0.06</c:v>
                </c:pt>
                <c:pt idx="4429">
                  <c:v>0.06</c:v>
                </c:pt>
                <c:pt idx="4430">
                  <c:v>0.05</c:v>
                </c:pt>
                <c:pt idx="4431">
                  <c:v>0.05</c:v>
                </c:pt>
                <c:pt idx="4432">
                  <c:v>0.05</c:v>
                </c:pt>
                <c:pt idx="4433">
                  <c:v>0.06</c:v>
                </c:pt>
                <c:pt idx="4434">
                  <c:v>0.06</c:v>
                </c:pt>
                <c:pt idx="4435">
                  <c:v>0.05</c:v>
                </c:pt>
                <c:pt idx="4436">
                  <c:v>0.06</c:v>
                </c:pt>
                <c:pt idx="4437">
                  <c:v>0.06</c:v>
                </c:pt>
                <c:pt idx="4438">
                  <c:v>0.05</c:v>
                </c:pt>
                <c:pt idx="4439">
                  <c:v>0.05</c:v>
                </c:pt>
                <c:pt idx="4440">
                  <c:v>0.06</c:v>
                </c:pt>
                <c:pt idx="4441">
                  <c:v>0.05</c:v>
                </c:pt>
                <c:pt idx="4442">
                  <c:v>0.06</c:v>
                </c:pt>
                <c:pt idx="4443">
                  <c:v>0.05</c:v>
                </c:pt>
                <c:pt idx="4444">
                  <c:v>0.06</c:v>
                </c:pt>
                <c:pt idx="4445">
                  <c:v>0.06</c:v>
                </c:pt>
                <c:pt idx="4446">
                  <c:v>0.06</c:v>
                </c:pt>
                <c:pt idx="4447">
                  <c:v>0.05</c:v>
                </c:pt>
                <c:pt idx="4448">
                  <c:v>0.06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E1-49D4-B78F-26CC9A8842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44345712"/>
        <c:axId val="-1644339728"/>
      </c:lineChart>
      <c:catAx>
        <c:axId val="-16443457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44339728"/>
        <c:crosses val="autoZero"/>
        <c:auto val="1"/>
        <c:lblAlgn val="ctr"/>
        <c:lblOffset val="100"/>
        <c:noMultiLvlLbl val="0"/>
      </c:catAx>
      <c:valAx>
        <c:axId val="-1644339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44345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9.2456036745406839E-2"/>
          <c:y val="0.17694444444444443"/>
          <c:w val="0.88254396325459317"/>
          <c:h val="0.66622630504520264"/>
        </c:manualLayout>
      </c:layout>
      <c:lineChart>
        <c:grouping val="standard"/>
        <c:varyColors val="0"/>
        <c:ser>
          <c:idx val="0"/>
          <c:order val="0"/>
          <c:tx>
            <c:strRef>
              <c:f>實驗成果!$A$1</c:f>
              <c:strCache>
                <c:ptCount val="1"/>
                <c:pt idx="0">
                  <c:v>第1次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89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E5F8-4AA0-BEE4-4079EA763AE3}"/>
                </c:ext>
              </c:extLst>
            </c:dLbl>
            <c:dLbl>
              <c:idx val="116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5F8-4AA0-BEE4-4079EA763AE3}"/>
                </c:ext>
              </c:extLst>
            </c:dLbl>
            <c:dLbl>
              <c:idx val="123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5F8-4AA0-BEE4-4079EA763A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實驗成果!$A$2:$A$3165</c:f>
              <c:numCache>
                <c:formatCode>General</c:formatCode>
                <c:ptCount val="3164"/>
                <c:pt idx="0">
                  <c:v>-172.84</c:v>
                </c:pt>
                <c:pt idx="1">
                  <c:v>7.63</c:v>
                </c:pt>
                <c:pt idx="2">
                  <c:v>-16.690000000000001</c:v>
                </c:pt>
                <c:pt idx="3">
                  <c:v>-17.32</c:v>
                </c:pt>
                <c:pt idx="4">
                  <c:v>163.79</c:v>
                </c:pt>
                <c:pt idx="5">
                  <c:v>-158.63</c:v>
                </c:pt>
                <c:pt idx="6">
                  <c:v>-158.62</c:v>
                </c:pt>
                <c:pt idx="7">
                  <c:v>-160.12</c:v>
                </c:pt>
                <c:pt idx="8">
                  <c:v>-28.12</c:v>
                </c:pt>
                <c:pt idx="9">
                  <c:v>-167.52</c:v>
                </c:pt>
                <c:pt idx="10">
                  <c:v>-167.99</c:v>
                </c:pt>
                <c:pt idx="11">
                  <c:v>-168.47</c:v>
                </c:pt>
                <c:pt idx="12">
                  <c:v>-168.95</c:v>
                </c:pt>
                <c:pt idx="13">
                  <c:v>-169.44</c:v>
                </c:pt>
                <c:pt idx="14">
                  <c:v>-169.92</c:v>
                </c:pt>
                <c:pt idx="15">
                  <c:v>-170.4</c:v>
                </c:pt>
                <c:pt idx="16">
                  <c:v>-170.91</c:v>
                </c:pt>
                <c:pt idx="17">
                  <c:v>-171.41</c:v>
                </c:pt>
                <c:pt idx="18">
                  <c:v>-171.92</c:v>
                </c:pt>
                <c:pt idx="19">
                  <c:v>-172.42</c:v>
                </c:pt>
                <c:pt idx="20">
                  <c:v>-172.93</c:v>
                </c:pt>
                <c:pt idx="21">
                  <c:v>-173.44</c:v>
                </c:pt>
                <c:pt idx="22">
                  <c:v>-173.93</c:v>
                </c:pt>
                <c:pt idx="23">
                  <c:v>-174.41</c:v>
                </c:pt>
                <c:pt idx="24">
                  <c:v>-174.87</c:v>
                </c:pt>
                <c:pt idx="25">
                  <c:v>-175.32</c:v>
                </c:pt>
                <c:pt idx="26">
                  <c:v>-175.77</c:v>
                </c:pt>
                <c:pt idx="27">
                  <c:v>-176.22</c:v>
                </c:pt>
                <c:pt idx="28">
                  <c:v>-176.67</c:v>
                </c:pt>
                <c:pt idx="29">
                  <c:v>-177.11</c:v>
                </c:pt>
                <c:pt idx="30">
                  <c:v>-177.55</c:v>
                </c:pt>
                <c:pt idx="31">
                  <c:v>-177.98</c:v>
                </c:pt>
                <c:pt idx="32">
                  <c:v>-178.4</c:v>
                </c:pt>
                <c:pt idx="33">
                  <c:v>-178.83</c:v>
                </c:pt>
                <c:pt idx="34">
                  <c:v>-179.26</c:v>
                </c:pt>
                <c:pt idx="35">
                  <c:v>-179.67</c:v>
                </c:pt>
                <c:pt idx="36">
                  <c:v>179.9</c:v>
                </c:pt>
                <c:pt idx="37">
                  <c:v>179.46</c:v>
                </c:pt>
                <c:pt idx="38">
                  <c:v>179.03</c:v>
                </c:pt>
                <c:pt idx="39">
                  <c:v>178.6</c:v>
                </c:pt>
                <c:pt idx="40">
                  <c:v>178.18</c:v>
                </c:pt>
                <c:pt idx="41">
                  <c:v>177.74</c:v>
                </c:pt>
                <c:pt idx="42">
                  <c:v>177.32</c:v>
                </c:pt>
                <c:pt idx="43">
                  <c:v>176.88</c:v>
                </c:pt>
                <c:pt idx="44">
                  <c:v>176.46</c:v>
                </c:pt>
                <c:pt idx="45">
                  <c:v>176.02</c:v>
                </c:pt>
                <c:pt idx="46">
                  <c:v>175.58</c:v>
                </c:pt>
                <c:pt idx="47">
                  <c:v>175.14</c:v>
                </c:pt>
                <c:pt idx="48">
                  <c:v>174.69</c:v>
                </c:pt>
                <c:pt idx="49">
                  <c:v>174.26</c:v>
                </c:pt>
                <c:pt idx="50">
                  <c:v>173.82</c:v>
                </c:pt>
                <c:pt idx="51">
                  <c:v>173.39</c:v>
                </c:pt>
                <c:pt idx="52">
                  <c:v>172.92</c:v>
                </c:pt>
                <c:pt idx="53">
                  <c:v>172.45</c:v>
                </c:pt>
                <c:pt idx="54">
                  <c:v>171.97</c:v>
                </c:pt>
                <c:pt idx="55">
                  <c:v>171.51</c:v>
                </c:pt>
                <c:pt idx="56">
                  <c:v>171.04</c:v>
                </c:pt>
                <c:pt idx="57">
                  <c:v>170.58</c:v>
                </c:pt>
                <c:pt idx="58">
                  <c:v>170.11</c:v>
                </c:pt>
                <c:pt idx="59">
                  <c:v>169.65</c:v>
                </c:pt>
                <c:pt idx="60">
                  <c:v>169.21</c:v>
                </c:pt>
                <c:pt idx="61">
                  <c:v>168.77</c:v>
                </c:pt>
                <c:pt idx="62">
                  <c:v>168.34</c:v>
                </c:pt>
                <c:pt idx="63">
                  <c:v>167.9</c:v>
                </c:pt>
                <c:pt idx="64">
                  <c:v>167.48</c:v>
                </c:pt>
                <c:pt idx="65">
                  <c:v>167.08</c:v>
                </c:pt>
                <c:pt idx="66">
                  <c:v>166.69</c:v>
                </c:pt>
                <c:pt idx="67">
                  <c:v>166.29</c:v>
                </c:pt>
                <c:pt idx="68">
                  <c:v>165.9</c:v>
                </c:pt>
                <c:pt idx="69">
                  <c:v>165.5</c:v>
                </c:pt>
                <c:pt idx="70">
                  <c:v>165.11</c:v>
                </c:pt>
                <c:pt idx="71">
                  <c:v>164.72</c:v>
                </c:pt>
                <c:pt idx="72">
                  <c:v>164.33</c:v>
                </c:pt>
                <c:pt idx="73">
                  <c:v>163.93</c:v>
                </c:pt>
                <c:pt idx="74">
                  <c:v>163.53</c:v>
                </c:pt>
                <c:pt idx="75">
                  <c:v>163.12</c:v>
                </c:pt>
                <c:pt idx="76">
                  <c:v>162.71</c:v>
                </c:pt>
                <c:pt idx="77">
                  <c:v>162.30000000000001</c:v>
                </c:pt>
                <c:pt idx="78">
                  <c:v>161.88</c:v>
                </c:pt>
                <c:pt idx="79">
                  <c:v>161.44999999999999</c:v>
                </c:pt>
                <c:pt idx="80">
                  <c:v>161.03</c:v>
                </c:pt>
                <c:pt idx="81">
                  <c:v>160.6</c:v>
                </c:pt>
                <c:pt idx="82">
                  <c:v>160.19</c:v>
                </c:pt>
                <c:pt idx="83">
                  <c:v>159.77000000000001</c:v>
                </c:pt>
                <c:pt idx="84">
                  <c:v>159.35</c:v>
                </c:pt>
                <c:pt idx="85">
                  <c:v>158.91999999999999</c:v>
                </c:pt>
                <c:pt idx="86">
                  <c:v>158.49</c:v>
                </c:pt>
                <c:pt idx="87">
                  <c:v>158.08000000000001</c:v>
                </c:pt>
                <c:pt idx="88">
                  <c:v>157.66</c:v>
                </c:pt>
                <c:pt idx="89">
                  <c:v>157.26</c:v>
                </c:pt>
                <c:pt idx="90">
                  <c:v>156.85</c:v>
                </c:pt>
                <c:pt idx="91">
                  <c:v>156.43</c:v>
                </c:pt>
                <c:pt idx="92">
                  <c:v>156.02000000000001</c:v>
                </c:pt>
                <c:pt idx="93">
                  <c:v>155.6</c:v>
                </c:pt>
                <c:pt idx="94">
                  <c:v>155.19999999999999</c:v>
                </c:pt>
                <c:pt idx="95">
                  <c:v>154.80000000000001</c:v>
                </c:pt>
                <c:pt idx="96">
                  <c:v>154.38999999999999</c:v>
                </c:pt>
                <c:pt idx="97">
                  <c:v>153.99</c:v>
                </c:pt>
                <c:pt idx="98">
                  <c:v>153.6</c:v>
                </c:pt>
                <c:pt idx="99">
                  <c:v>153.19999999999999</c:v>
                </c:pt>
                <c:pt idx="100">
                  <c:v>152.82</c:v>
                </c:pt>
                <c:pt idx="101">
                  <c:v>152.43</c:v>
                </c:pt>
                <c:pt idx="102">
                  <c:v>152.04</c:v>
                </c:pt>
                <c:pt idx="103">
                  <c:v>151.66999999999999</c:v>
                </c:pt>
                <c:pt idx="104">
                  <c:v>151.31</c:v>
                </c:pt>
                <c:pt idx="105">
                  <c:v>150.94999999999999</c:v>
                </c:pt>
                <c:pt idx="106">
                  <c:v>150.61000000000001</c:v>
                </c:pt>
                <c:pt idx="107">
                  <c:v>150.28</c:v>
                </c:pt>
                <c:pt idx="108">
                  <c:v>149.96</c:v>
                </c:pt>
                <c:pt idx="109">
                  <c:v>149.63999999999999</c:v>
                </c:pt>
                <c:pt idx="110">
                  <c:v>149.32</c:v>
                </c:pt>
                <c:pt idx="111">
                  <c:v>149.02000000000001</c:v>
                </c:pt>
                <c:pt idx="112">
                  <c:v>148.72</c:v>
                </c:pt>
                <c:pt idx="113">
                  <c:v>148.43</c:v>
                </c:pt>
                <c:pt idx="114">
                  <c:v>148.13999999999999</c:v>
                </c:pt>
                <c:pt idx="115">
                  <c:v>147.83000000000001</c:v>
                </c:pt>
                <c:pt idx="116">
                  <c:v>147.51</c:v>
                </c:pt>
                <c:pt idx="117">
                  <c:v>147.18</c:v>
                </c:pt>
                <c:pt idx="118">
                  <c:v>146.83000000000001</c:v>
                </c:pt>
                <c:pt idx="119">
                  <c:v>146.47999999999999</c:v>
                </c:pt>
                <c:pt idx="120">
                  <c:v>146.11000000000001</c:v>
                </c:pt>
                <c:pt idx="121">
                  <c:v>145.72</c:v>
                </c:pt>
                <c:pt idx="122">
                  <c:v>145.35</c:v>
                </c:pt>
                <c:pt idx="123">
                  <c:v>144.97</c:v>
                </c:pt>
                <c:pt idx="124">
                  <c:v>144.59</c:v>
                </c:pt>
                <c:pt idx="125">
                  <c:v>144.21</c:v>
                </c:pt>
                <c:pt idx="126">
                  <c:v>143.83000000000001</c:v>
                </c:pt>
                <c:pt idx="127">
                  <c:v>143.46</c:v>
                </c:pt>
                <c:pt idx="128">
                  <c:v>143.11000000000001</c:v>
                </c:pt>
                <c:pt idx="129">
                  <c:v>142.75</c:v>
                </c:pt>
                <c:pt idx="130">
                  <c:v>142.41</c:v>
                </c:pt>
                <c:pt idx="131">
                  <c:v>142.07</c:v>
                </c:pt>
                <c:pt idx="132">
                  <c:v>141.74</c:v>
                </c:pt>
                <c:pt idx="133">
                  <c:v>141.38999999999999</c:v>
                </c:pt>
                <c:pt idx="134">
                  <c:v>141.05000000000001</c:v>
                </c:pt>
                <c:pt idx="135">
                  <c:v>140.71</c:v>
                </c:pt>
                <c:pt idx="136">
                  <c:v>140.37</c:v>
                </c:pt>
                <c:pt idx="137">
                  <c:v>140.03</c:v>
                </c:pt>
                <c:pt idx="138">
                  <c:v>139.68</c:v>
                </c:pt>
                <c:pt idx="139">
                  <c:v>139.35</c:v>
                </c:pt>
                <c:pt idx="140">
                  <c:v>139.03</c:v>
                </c:pt>
                <c:pt idx="141">
                  <c:v>138.71</c:v>
                </c:pt>
                <c:pt idx="142">
                  <c:v>138.4</c:v>
                </c:pt>
                <c:pt idx="143">
                  <c:v>138.11000000000001</c:v>
                </c:pt>
                <c:pt idx="144">
                  <c:v>137.82</c:v>
                </c:pt>
                <c:pt idx="145">
                  <c:v>137.55000000000001</c:v>
                </c:pt>
                <c:pt idx="146">
                  <c:v>137.29</c:v>
                </c:pt>
                <c:pt idx="147">
                  <c:v>137.03</c:v>
                </c:pt>
                <c:pt idx="148">
                  <c:v>136.79</c:v>
                </c:pt>
                <c:pt idx="149">
                  <c:v>136.57</c:v>
                </c:pt>
                <c:pt idx="150">
                  <c:v>136.35</c:v>
                </c:pt>
                <c:pt idx="151">
                  <c:v>136.13999999999999</c:v>
                </c:pt>
                <c:pt idx="152">
                  <c:v>135.91999999999999</c:v>
                </c:pt>
                <c:pt idx="153">
                  <c:v>135.72</c:v>
                </c:pt>
                <c:pt idx="154">
                  <c:v>135.51</c:v>
                </c:pt>
                <c:pt idx="155">
                  <c:v>135.31</c:v>
                </c:pt>
                <c:pt idx="156">
                  <c:v>135.11000000000001</c:v>
                </c:pt>
                <c:pt idx="157">
                  <c:v>134.91</c:v>
                </c:pt>
                <c:pt idx="158">
                  <c:v>134.71</c:v>
                </c:pt>
                <c:pt idx="159">
                  <c:v>134.5</c:v>
                </c:pt>
                <c:pt idx="160">
                  <c:v>134.29</c:v>
                </c:pt>
                <c:pt idx="161">
                  <c:v>134.08000000000001</c:v>
                </c:pt>
                <c:pt idx="162">
                  <c:v>133.86000000000001</c:v>
                </c:pt>
                <c:pt idx="163">
                  <c:v>133.63999999999999</c:v>
                </c:pt>
                <c:pt idx="164">
                  <c:v>133.4</c:v>
                </c:pt>
                <c:pt idx="165">
                  <c:v>133.16</c:v>
                </c:pt>
                <c:pt idx="166">
                  <c:v>132.91</c:v>
                </c:pt>
                <c:pt idx="167">
                  <c:v>132.66999999999999</c:v>
                </c:pt>
                <c:pt idx="168">
                  <c:v>132.41</c:v>
                </c:pt>
                <c:pt idx="169">
                  <c:v>132.16</c:v>
                </c:pt>
                <c:pt idx="170">
                  <c:v>131.91</c:v>
                </c:pt>
                <c:pt idx="171">
                  <c:v>131.66</c:v>
                </c:pt>
                <c:pt idx="172">
                  <c:v>131.41</c:v>
                </c:pt>
                <c:pt idx="173">
                  <c:v>131.16999999999999</c:v>
                </c:pt>
                <c:pt idx="174">
                  <c:v>130.93</c:v>
                </c:pt>
                <c:pt idx="175">
                  <c:v>130.69</c:v>
                </c:pt>
                <c:pt idx="176">
                  <c:v>130.46</c:v>
                </c:pt>
                <c:pt idx="177">
                  <c:v>130.22999999999999</c:v>
                </c:pt>
                <c:pt idx="178">
                  <c:v>130.01</c:v>
                </c:pt>
                <c:pt idx="179">
                  <c:v>129.79</c:v>
                </c:pt>
                <c:pt idx="180">
                  <c:v>129.57</c:v>
                </c:pt>
                <c:pt idx="181">
                  <c:v>129.36000000000001</c:v>
                </c:pt>
                <c:pt idx="182">
                  <c:v>129.15</c:v>
                </c:pt>
                <c:pt idx="183">
                  <c:v>128.94</c:v>
                </c:pt>
                <c:pt idx="184">
                  <c:v>128.74</c:v>
                </c:pt>
                <c:pt idx="185">
                  <c:v>128.53</c:v>
                </c:pt>
                <c:pt idx="186">
                  <c:v>128.33000000000001</c:v>
                </c:pt>
                <c:pt idx="187">
                  <c:v>128.12</c:v>
                </c:pt>
                <c:pt idx="188">
                  <c:v>127.91</c:v>
                </c:pt>
                <c:pt idx="189">
                  <c:v>127.7</c:v>
                </c:pt>
                <c:pt idx="190">
                  <c:v>127.48</c:v>
                </c:pt>
                <c:pt idx="191">
                  <c:v>127.26</c:v>
                </c:pt>
                <c:pt idx="192">
                  <c:v>127.02</c:v>
                </c:pt>
                <c:pt idx="193">
                  <c:v>126.79</c:v>
                </c:pt>
                <c:pt idx="194">
                  <c:v>126.56</c:v>
                </c:pt>
                <c:pt idx="195">
                  <c:v>126.32</c:v>
                </c:pt>
                <c:pt idx="196">
                  <c:v>126.1</c:v>
                </c:pt>
                <c:pt idx="197">
                  <c:v>125.88</c:v>
                </c:pt>
                <c:pt idx="198">
                  <c:v>125.66</c:v>
                </c:pt>
                <c:pt idx="199">
                  <c:v>125.47</c:v>
                </c:pt>
                <c:pt idx="200">
                  <c:v>125.29</c:v>
                </c:pt>
                <c:pt idx="201">
                  <c:v>125.11</c:v>
                </c:pt>
                <c:pt idx="202">
                  <c:v>124.94</c:v>
                </c:pt>
                <c:pt idx="203">
                  <c:v>124.77</c:v>
                </c:pt>
                <c:pt idx="204">
                  <c:v>124.61</c:v>
                </c:pt>
                <c:pt idx="205">
                  <c:v>124.46</c:v>
                </c:pt>
                <c:pt idx="206">
                  <c:v>124.31</c:v>
                </c:pt>
                <c:pt idx="207">
                  <c:v>124.17</c:v>
                </c:pt>
                <c:pt idx="208">
                  <c:v>124.03</c:v>
                </c:pt>
                <c:pt idx="209">
                  <c:v>123.88</c:v>
                </c:pt>
                <c:pt idx="210">
                  <c:v>123.73</c:v>
                </c:pt>
                <c:pt idx="211">
                  <c:v>123.58</c:v>
                </c:pt>
                <c:pt idx="212">
                  <c:v>123.42</c:v>
                </c:pt>
                <c:pt idx="213">
                  <c:v>123.25</c:v>
                </c:pt>
                <c:pt idx="214">
                  <c:v>123.09</c:v>
                </c:pt>
                <c:pt idx="215">
                  <c:v>122.92</c:v>
                </c:pt>
                <c:pt idx="216">
                  <c:v>122.74</c:v>
                </c:pt>
                <c:pt idx="217">
                  <c:v>122.57</c:v>
                </c:pt>
                <c:pt idx="218">
                  <c:v>122.4</c:v>
                </c:pt>
                <c:pt idx="219">
                  <c:v>122.22</c:v>
                </c:pt>
                <c:pt idx="220">
                  <c:v>122.03</c:v>
                </c:pt>
                <c:pt idx="221">
                  <c:v>121.84</c:v>
                </c:pt>
                <c:pt idx="222">
                  <c:v>121.64</c:v>
                </c:pt>
                <c:pt idx="223">
                  <c:v>121.43</c:v>
                </c:pt>
                <c:pt idx="224">
                  <c:v>121.23</c:v>
                </c:pt>
                <c:pt idx="225">
                  <c:v>121.01</c:v>
                </c:pt>
                <c:pt idx="226">
                  <c:v>120.8</c:v>
                </c:pt>
                <c:pt idx="227">
                  <c:v>120.59</c:v>
                </c:pt>
                <c:pt idx="228">
                  <c:v>120.4</c:v>
                </c:pt>
                <c:pt idx="229">
                  <c:v>120.21</c:v>
                </c:pt>
                <c:pt idx="230">
                  <c:v>120.04</c:v>
                </c:pt>
                <c:pt idx="231">
                  <c:v>119.86</c:v>
                </c:pt>
                <c:pt idx="232">
                  <c:v>119.71</c:v>
                </c:pt>
                <c:pt idx="233">
                  <c:v>119.57</c:v>
                </c:pt>
                <c:pt idx="234">
                  <c:v>119.44</c:v>
                </c:pt>
                <c:pt idx="235">
                  <c:v>119.32</c:v>
                </c:pt>
                <c:pt idx="236">
                  <c:v>119.2</c:v>
                </c:pt>
                <c:pt idx="237">
                  <c:v>119.09</c:v>
                </c:pt>
                <c:pt idx="238">
                  <c:v>118.98</c:v>
                </c:pt>
                <c:pt idx="239">
                  <c:v>118.86</c:v>
                </c:pt>
                <c:pt idx="240">
                  <c:v>118.74</c:v>
                </c:pt>
                <c:pt idx="241">
                  <c:v>118.62</c:v>
                </c:pt>
                <c:pt idx="242">
                  <c:v>118.49</c:v>
                </c:pt>
                <c:pt idx="243">
                  <c:v>118.35</c:v>
                </c:pt>
                <c:pt idx="244">
                  <c:v>118.2</c:v>
                </c:pt>
                <c:pt idx="245">
                  <c:v>118.04</c:v>
                </c:pt>
                <c:pt idx="246">
                  <c:v>117.88</c:v>
                </c:pt>
                <c:pt idx="247">
                  <c:v>117.72</c:v>
                </c:pt>
                <c:pt idx="248">
                  <c:v>117.56</c:v>
                </c:pt>
                <c:pt idx="249">
                  <c:v>117.39</c:v>
                </c:pt>
                <c:pt idx="250">
                  <c:v>117.22</c:v>
                </c:pt>
                <c:pt idx="251">
                  <c:v>117.06</c:v>
                </c:pt>
                <c:pt idx="252">
                  <c:v>116.9</c:v>
                </c:pt>
                <c:pt idx="253">
                  <c:v>116.74</c:v>
                </c:pt>
                <c:pt idx="254">
                  <c:v>116.58</c:v>
                </c:pt>
                <c:pt idx="255">
                  <c:v>116.44</c:v>
                </c:pt>
                <c:pt idx="256">
                  <c:v>116.3</c:v>
                </c:pt>
                <c:pt idx="257">
                  <c:v>116.16</c:v>
                </c:pt>
                <c:pt idx="258">
                  <c:v>116.03</c:v>
                </c:pt>
                <c:pt idx="259">
                  <c:v>115.91</c:v>
                </c:pt>
                <c:pt idx="260">
                  <c:v>115.79</c:v>
                </c:pt>
                <c:pt idx="261">
                  <c:v>115.68</c:v>
                </c:pt>
                <c:pt idx="262">
                  <c:v>115.57</c:v>
                </c:pt>
                <c:pt idx="263">
                  <c:v>115.47</c:v>
                </c:pt>
                <c:pt idx="264">
                  <c:v>115.37</c:v>
                </c:pt>
                <c:pt idx="265">
                  <c:v>115.27</c:v>
                </c:pt>
                <c:pt idx="266">
                  <c:v>115.17</c:v>
                </c:pt>
                <c:pt idx="267">
                  <c:v>115.07</c:v>
                </c:pt>
                <c:pt idx="268">
                  <c:v>114.97</c:v>
                </c:pt>
                <c:pt idx="269">
                  <c:v>114.87</c:v>
                </c:pt>
                <c:pt idx="270">
                  <c:v>114.78</c:v>
                </c:pt>
                <c:pt idx="271">
                  <c:v>114.68</c:v>
                </c:pt>
                <c:pt idx="272">
                  <c:v>114.58</c:v>
                </c:pt>
                <c:pt idx="273">
                  <c:v>114.49</c:v>
                </c:pt>
                <c:pt idx="274">
                  <c:v>114.39</c:v>
                </c:pt>
                <c:pt idx="275">
                  <c:v>114.29</c:v>
                </c:pt>
                <c:pt idx="276">
                  <c:v>114.19</c:v>
                </c:pt>
                <c:pt idx="277">
                  <c:v>114.09</c:v>
                </c:pt>
                <c:pt idx="278">
                  <c:v>113.99</c:v>
                </c:pt>
                <c:pt idx="279">
                  <c:v>113.89</c:v>
                </c:pt>
                <c:pt idx="280">
                  <c:v>113.79</c:v>
                </c:pt>
                <c:pt idx="281">
                  <c:v>113.68</c:v>
                </c:pt>
                <c:pt idx="282">
                  <c:v>113.58</c:v>
                </c:pt>
                <c:pt idx="283">
                  <c:v>113.49</c:v>
                </c:pt>
                <c:pt idx="284">
                  <c:v>113.39</c:v>
                </c:pt>
                <c:pt idx="285">
                  <c:v>113.28</c:v>
                </c:pt>
                <c:pt idx="286">
                  <c:v>113.19</c:v>
                </c:pt>
                <c:pt idx="287">
                  <c:v>113.09</c:v>
                </c:pt>
                <c:pt idx="288">
                  <c:v>113</c:v>
                </c:pt>
                <c:pt idx="289">
                  <c:v>112.92</c:v>
                </c:pt>
                <c:pt idx="290">
                  <c:v>112.84</c:v>
                </c:pt>
                <c:pt idx="291">
                  <c:v>112.77</c:v>
                </c:pt>
                <c:pt idx="292">
                  <c:v>112.69</c:v>
                </c:pt>
                <c:pt idx="293">
                  <c:v>112.61</c:v>
                </c:pt>
                <c:pt idx="294">
                  <c:v>112.54</c:v>
                </c:pt>
                <c:pt idx="295">
                  <c:v>112.46</c:v>
                </c:pt>
                <c:pt idx="296">
                  <c:v>112.39</c:v>
                </c:pt>
                <c:pt idx="297">
                  <c:v>112.31</c:v>
                </c:pt>
                <c:pt idx="298">
                  <c:v>112.23</c:v>
                </c:pt>
                <c:pt idx="299">
                  <c:v>112.15</c:v>
                </c:pt>
                <c:pt idx="300">
                  <c:v>112.07</c:v>
                </c:pt>
                <c:pt idx="301">
                  <c:v>111.99</c:v>
                </c:pt>
                <c:pt idx="302">
                  <c:v>111.91</c:v>
                </c:pt>
                <c:pt idx="303">
                  <c:v>111.84</c:v>
                </c:pt>
                <c:pt idx="304">
                  <c:v>111.76</c:v>
                </c:pt>
                <c:pt idx="305">
                  <c:v>111.69</c:v>
                </c:pt>
                <c:pt idx="306">
                  <c:v>111.61</c:v>
                </c:pt>
                <c:pt idx="307">
                  <c:v>111.54</c:v>
                </c:pt>
                <c:pt idx="308">
                  <c:v>111.45</c:v>
                </c:pt>
                <c:pt idx="309">
                  <c:v>111.38</c:v>
                </c:pt>
                <c:pt idx="310">
                  <c:v>111.3</c:v>
                </c:pt>
                <c:pt idx="311">
                  <c:v>111.23</c:v>
                </c:pt>
                <c:pt idx="312">
                  <c:v>111.16</c:v>
                </c:pt>
                <c:pt idx="313">
                  <c:v>111.09</c:v>
                </c:pt>
                <c:pt idx="314">
                  <c:v>111.02</c:v>
                </c:pt>
                <c:pt idx="315">
                  <c:v>110.95</c:v>
                </c:pt>
                <c:pt idx="316">
                  <c:v>110.89</c:v>
                </c:pt>
                <c:pt idx="317">
                  <c:v>110.82</c:v>
                </c:pt>
                <c:pt idx="318">
                  <c:v>110.76</c:v>
                </c:pt>
                <c:pt idx="319">
                  <c:v>110.69</c:v>
                </c:pt>
                <c:pt idx="320">
                  <c:v>110.62</c:v>
                </c:pt>
                <c:pt idx="321">
                  <c:v>110.56</c:v>
                </c:pt>
                <c:pt idx="322">
                  <c:v>110.49</c:v>
                </c:pt>
                <c:pt idx="323">
                  <c:v>110.42</c:v>
                </c:pt>
                <c:pt idx="324">
                  <c:v>110.35</c:v>
                </c:pt>
                <c:pt idx="325">
                  <c:v>110.28</c:v>
                </c:pt>
                <c:pt idx="326">
                  <c:v>110.21</c:v>
                </c:pt>
                <c:pt idx="327">
                  <c:v>110.14</c:v>
                </c:pt>
                <c:pt idx="328">
                  <c:v>110.08</c:v>
                </c:pt>
                <c:pt idx="329">
                  <c:v>110.01</c:v>
                </c:pt>
                <c:pt idx="330">
                  <c:v>109.94</c:v>
                </c:pt>
                <c:pt idx="331">
                  <c:v>109.88</c:v>
                </c:pt>
                <c:pt idx="332">
                  <c:v>109.81</c:v>
                </c:pt>
                <c:pt idx="333">
                  <c:v>109.75</c:v>
                </c:pt>
                <c:pt idx="334">
                  <c:v>109.68</c:v>
                </c:pt>
                <c:pt idx="335">
                  <c:v>109.61</c:v>
                </c:pt>
                <c:pt idx="336">
                  <c:v>109.55</c:v>
                </c:pt>
                <c:pt idx="337">
                  <c:v>109.49</c:v>
                </c:pt>
                <c:pt idx="338">
                  <c:v>109.43</c:v>
                </c:pt>
                <c:pt idx="339">
                  <c:v>109.36</c:v>
                </c:pt>
                <c:pt idx="340">
                  <c:v>109.3</c:v>
                </c:pt>
                <c:pt idx="341">
                  <c:v>109.25</c:v>
                </c:pt>
                <c:pt idx="342">
                  <c:v>109.19</c:v>
                </c:pt>
                <c:pt idx="343">
                  <c:v>109.14</c:v>
                </c:pt>
                <c:pt idx="344">
                  <c:v>109.08</c:v>
                </c:pt>
                <c:pt idx="345">
                  <c:v>109.03</c:v>
                </c:pt>
                <c:pt idx="346">
                  <c:v>108.98</c:v>
                </c:pt>
                <c:pt idx="347">
                  <c:v>108.93</c:v>
                </c:pt>
                <c:pt idx="348">
                  <c:v>108.87</c:v>
                </c:pt>
                <c:pt idx="349">
                  <c:v>108.82</c:v>
                </c:pt>
                <c:pt idx="350">
                  <c:v>108.77</c:v>
                </c:pt>
                <c:pt idx="351">
                  <c:v>108.71</c:v>
                </c:pt>
                <c:pt idx="352">
                  <c:v>108.66</c:v>
                </c:pt>
                <c:pt idx="353">
                  <c:v>108.61</c:v>
                </c:pt>
                <c:pt idx="354">
                  <c:v>108.56</c:v>
                </c:pt>
                <c:pt idx="355">
                  <c:v>108.52</c:v>
                </c:pt>
                <c:pt idx="356">
                  <c:v>108.47</c:v>
                </c:pt>
                <c:pt idx="357">
                  <c:v>108.43</c:v>
                </c:pt>
                <c:pt idx="358">
                  <c:v>108.38</c:v>
                </c:pt>
                <c:pt idx="359">
                  <c:v>108.33</c:v>
                </c:pt>
                <c:pt idx="360">
                  <c:v>108.29</c:v>
                </c:pt>
                <c:pt idx="361">
                  <c:v>108.25</c:v>
                </c:pt>
                <c:pt idx="362">
                  <c:v>108.21</c:v>
                </c:pt>
                <c:pt idx="363">
                  <c:v>108.16</c:v>
                </c:pt>
                <c:pt idx="364">
                  <c:v>108.13</c:v>
                </c:pt>
                <c:pt idx="365">
                  <c:v>108.09</c:v>
                </c:pt>
                <c:pt idx="366">
                  <c:v>108.05</c:v>
                </c:pt>
                <c:pt idx="367">
                  <c:v>108.01</c:v>
                </c:pt>
                <c:pt idx="368">
                  <c:v>107.97</c:v>
                </c:pt>
                <c:pt idx="369">
                  <c:v>107.93</c:v>
                </c:pt>
                <c:pt idx="370">
                  <c:v>107.88</c:v>
                </c:pt>
                <c:pt idx="371">
                  <c:v>107.84</c:v>
                </c:pt>
                <c:pt idx="372">
                  <c:v>107.8</c:v>
                </c:pt>
                <c:pt idx="373">
                  <c:v>107.76</c:v>
                </c:pt>
                <c:pt idx="374">
                  <c:v>107.72</c:v>
                </c:pt>
                <c:pt idx="375">
                  <c:v>107.69</c:v>
                </c:pt>
                <c:pt idx="376">
                  <c:v>107.66</c:v>
                </c:pt>
                <c:pt idx="377">
                  <c:v>107.62</c:v>
                </c:pt>
                <c:pt idx="378">
                  <c:v>107.59</c:v>
                </c:pt>
                <c:pt idx="379">
                  <c:v>107.56</c:v>
                </c:pt>
                <c:pt idx="380">
                  <c:v>107.52</c:v>
                </c:pt>
                <c:pt idx="381">
                  <c:v>107.49</c:v>
                </c:pt>
                <c:pt idx="382">
                  <c:v>107.46</c:v>
                </c:pt>
                <c:pt idx="383">
                  <c:v>107.43</c:v>
                </c:pt>
                <c:pt idx="384">
                  <c:v>107.4</c:v>
                </c:pt>
                <c:pt idx="385">
                  <c:v>107.37</c:v>
                </c:pt>
                <c:pt idx="386">
                  <c:v>107.35</c:v>
                </c:pt>
                <c:pt idx="387">
                  <c:v>107.32</c:v>
                </c:pt>
                <c:pt idx="388">
                  <c:v>107.3</c:v>
                </c:pt>
                <c:pt idx="389">
                  <c:v>107.27</c:v>
                </c:pt>
                <c:pt idx="390">
                  <c:v>107.24</c:v>
                </c:pt>
                <c:pt idx="391">
                  <c:v>107.22</c:v>
                </c:pt>
                <c:pt idx="392">
                  <c:v>107.2</c:v>
                </c:pt>
                <c:pt idx="393">
                  <c:v>107.18</c:v>
                </c:pt>
                <c:pt idx="394">
                  <c:v>107.16</c:v>
                </c:pt>
                <c:pt idx="395">
                  <c:v>107.15</c:v>
                </c:pt>
                <c:pt idx="396">
                  <c:v>107.13</c:v>
                </c:pt>
                <c:pt idx="397">
                  <c:v>107.1</c:v>
                </c:pt>
                <c:pt idx="398">
                  <c:v>107.07</c:v>
                </c:pt>
                <c:pt idx="399">
                  <c:v>107.05</c:v>
                </c:pt>
                <c:pt idx="400">
                  <c:v>107.02</c:v>
                </c:pt>
                <c:pt idx="401">
                  <c:v>107</c:v>
                </c:pt>
                <c:pt idx="402">
                  <c:v>106.97</c:v>
                </c:pt>
                <c:pt idx="403">
                  <c:v>106.96</c:v>
                </c:pt>
                <c:pt idx="404">
                  <c:v>106.93</c:v>
                </c:pt>
                <c:pt idx="405">
                  <c:v>106.91</c:v>
                </c:pt>
                <c:pt idx="406">
                  <c:v>106.89</c:v>
                </c:pt>
                <c:pt idx="407">
                  <c:v>106.87</c:v>
                </c:pt>
                <c:pt idx="408">
                  <c:v>106.85</c:v>
                </c:pt>
                <c:pt idx="409">
                  <c:v>106.84</c:v>
                </c:pt>
                <c:pt idx="410">
                  <c:v>106.83</c:v>
                </c:pt>
                <c:pt idx="411">
                  <c:v>106.81</c:v>
                </c:pt>
                <c:pt idx="412">
                  <c:v>106.8</c:v>
                </c:pt>
                <c:pt idx="413">
                  <c:v>106.79</c:v>
                </c:pt>
                <c:pt idx="414">
                  <c:v>106.78</c:v>
                </c:pt>
                <c:pt idx="415">
                  <c:v>106.76</c:v>
                </c:pt>
                <c:pt idx="416">
                  <c:v>106.75</c:v>
                </c:pt>
                <c:pt idx="417">
                  <c:v>106.74</c:v>
                </c:pt>
                <c:pt idx="418">
                  <c:v>106.73</c:v>
                </c:pt>
                <c:pt idx="419">
                  <c:v>106.71</c:v>
                </c:pt>
                <c:pt idx="420">
                  <c:v>106.7</c:v>
                </c:pt>
                <c:pt idx="421">
                  <c:v>106.68</c:v>
                </c:pt>
                <c:pt idx="422">
                  <c:v>106.66</c:v>
                </c:pt>
                <c:pt idx="423">
                  <c:v>106.65</c:v>
                </c:pt>
                <c:pt idx="424">
                  <c:v>106.63</c:v>
                </c:pt>
                <c:pt idx="425">
                  <c:v>106.61</c:v>
                </c:pt>
                <c:pt idx="426">
                  <c:v>106.6</c:v>
                </c:pt>
                <c:pt idx="427">
                  <c:v>106.58</c:v>
                </c:pt>
                <c:pt idx="428">
                  <c:v>106.56</c:v>
                </c:pt>
                <c:pt idx="429">
                  <c:v>106.55</c:v>
                </c:pt>
                <c:pt idx="430">
                  <c:v>106.53</c:v>
                </c:pt>
                <c:pt idx="431">
                  <c:v>106.51</c:v>
                </c:pt>
                <c:pt idx="432">
                  <c:v>106.49</c:v>
                </c:pt>
                <c:pt idx="433">
                  <c:v>106.46</c:v>
                </c:pt>
                <c:pt idx="434">
                  <c:v>106.43</c:v>
                </c:pt>
                <c:pt idx="435">
                  <c:v>106.41</c:v>
                </c:pt>
                <c:pt idx="436">
                  <c:v>106.38</c:v>
                </c:pt>
                <c:pt idx="437">
                  <c:v>106.36</c:v>
                </c:pt>
                <c:pt idx="438">
                  <c:v>106.33</c:v>
                </c:pt>
                <c:pt idx="439">
                  <c:v>106.31</c:v>
                </c:pt>
                <c:pt idx="440">
                  <c:v>106.29</c:v>
                </c:pt>
                <c:pt idx="441">
                  <c:v>106.27</c:v>
                </c:pt>
                <c:pt idx="442">
                  <c:v>106.26</c:v>
                </c:pt>
                <c:pt idx="443">
                  <c:v>106.24</c:v>
                </c:pt>
                <c:pt idx="444">
                  <c:v>106.23</c:v>
                </c:pt>
                <c:pt idx="445">
                  <c:v>106.21</c:v>
                </c:pt>
                <c:pt idx="446">
                  <c:v>106.19</c:v>
                </c:pt>
                <c:pt idx="447">
                  <c:v>106.18</c:v>
                </c:pt>
                <c:pt idx="448">
                  <c:v>106.16</c:v>
                </c:pt>
                <c:pt idx="449">
                  <c:v>106.15</c:v>
                </c:pt>
                <c:pt idx="450">
                  <c:v>106.14</c:v>
                </c:pt>
                <c:pt idx="451">
                  <c:v>106.12</c:v>
                </c:pt>
                <c:pt idx="452">
                  <c:v>106.11</c:v>
                </c:pt>
                <c:pt idx="453">
                  <c:v>106.09</c:v>
                </c:pt>
                <c:pt idx="454">
                  <c:v>106.08</c:v>
                </c:pt>
                <c:pt idx="455">
                  <c:v>106.07</c:v>
                </c:pt>
                <c:pt idx="456">
                  <c:v>106.06</c:v>
                </c:pt>
                <c:pt idx="457">
                  <c:v>106.05</c:v>
                </c:pt>
                <c:pt idx="458">
                  <c:v>106.03</c:v>
                </c:pt>
                <c:pt idx="459">
                  <c:v>106.01</c:v>
                </c:pt>
                <c:pt idx="460">
                  <c:v>105.99</c:v>
                </c:pt>
                <c:pt idx="461">
                  <c:v>105.97</c:v>
                </c:pt>
                <c:pt idx="462">
                  <c:v>105.94</c:v>
                </c:pt>
                <c:pt idx="463">
                  <c:v>105.91</c:v>
                </c:pt>
                <c:pt idx="464">
                  <c:v>105.89</c:v>
                </c:pt>
                <c:pt idx="465">
                  <c:v>105.88</c:v>
                </c:pt>
                <c:pt idx="466">
                  <c:v>105.86</c:v>
                </c:pt>
                <c:pt idx="467">
                  <c:v>105.84</c:v>
                </c:pt>
                <c:pt idx="468">
                  <c:v>105.83</c:v>
                </c:pt>
                <c:pt idx="469">
                  <c:v>105.82</c:v>
                </c:pt>
                <c:pt idx="470">
                  <c:v>105.82</c:v>
                </c:pt>
                <c:pt idx="471">
                  <c:v>105.82</c:v>
                </c:pt>
                <c:pt idx="472">
                  <c:v>105.81</c:v>
                </c:pt>
                <c:pt idx="473">
                  <c:v>105.79</c:v>
                </c:pt>
                <c:pt idx="474">
                  <c:v>105.78</c:v>
                </c:pt>
                <c:pt idx="475">
                  <c:v>105.77</c:v>
                </c:pt>
                <c:pt idx="476">
                  <c:v>105.76</c:v>
                </c:pt>
                <c:pt idx="477">
                  <c:v>105.74</c:v>
                </c:pt>
                <c:pt idx="478">
                  <c:v>105.72</c:v>
                </c:pt>
                <c:pt idx="479">
                  <c:v>105.7</c:v>
                </c:pt>
                <c:pt idx="480">
                  <c:v>105.68</c:v>
                </c:pt>
                <c:pt idx="481">
                  <c:v>105.66</c:v>
                </c:pt>
                <c:pt idx="482">
                  <c:v>105.64</c:v>
                </c:pt>
                <c:pt idx="483">
                  <c:v>105.61</c:v>
                </c:pt>
                <c:pt idx="484">
                  <c:v>105.6</c:v>
                </c:pt>
                <c:pt idx="485">
                  <c:v>105.58</c:v>
                </c:pt>
                <c:pt idx="486">
                  <c:v>105.56</c:v>
                </c:pt>
                <c:pt idx="487">
                  <c:v>105.54</c:v>
                </c:pt>
                <c:pt idx="488">
                  <c:v>105.53</c:v>
                </c:pt>
                <c:pt idx="489">
                  <c:v>105.51</c:v>
                </c:pt>
                <c:pt idx="490">
                  <c:v>105.49</c:v>
                </c:pt>
                <c:pt idx="491">
                  <c:v>105.48</c:v>
                </c:pt>
                <c:pt idx="492">
                  <c:v>105.46</c:v>
                </c:pt>
                <c:pt idx="493">
                  <c:v>105.45</c:v>
                </c:pt>
                <c:pt idx="494">
                  <c:v>105.44</c:v>
                </c:pt>
                <c:pt idx="495">
                  <c:v>105.43</c:v>
                </c:pt>
                <c:pt idx="496">
                  <c:v>105.42</c:v>
                </c:pt>
                <c:pt idx="497">
                  <c:v>105.41</c:v>
                </c:pt>
                <c:pt idx="498">
                  <c:v>105.4</c:v>
                </c:pt>
                <c:pt idx="499">
                  <c:v>105.4</c:v>
                </c:pt>
                <c:pt idx="500">
                  <c:v>105.4</c:v>
                </c:pt>
                <c:pt idx="501">
                  <c:v>105.39</c:v>
                </c:pt>
                <c:pt idx="502">
                  <c:v>105.38</c:v>
                </c:pt>
                <c:pt idx="503">
                  <c:v>105.38</c:v>
                </c:pt>
                <c:pt idx="504">
                  <c:v>105.38</c:v>
                </c:pt>
                <c:pt idx="505">
                  <c:v>105.38</c:v>
                </c:pt>
                <c:pt idx="506">
                  <c:v>105.38</c:v>
                </c:pt>
                <c:pt idx="507">
                  <c:v>105.38</c:v>
                </c:pt>
                <c:pt idx="508">
                  <c:v>105.38</c:v>
                </c:pt>
                <c:pt idx="509">
                  <c:v>105.39</c:v>
                </c:pt>
                <c:pt idx="510">
                  <c:v>105.39</c:v>
                </c:pt>
                <c:pt idx="511">
                  <c:v>105.39</c:v>
                </c:pt>
                <c:pt idx="512">
                  <c:v>105.39</c:v>
                </c:pt>
                <c:pt idx="513">
                  <c:v>105.39</c:v>
                </c:pt>
                <c:pt idx="514">
                  <c:v>105.39</c:v>
                </c:pt>
                <c:pt idx="515">
                  <c:v>105.39</c:v>
                </c:pt>
                <c:pt idx="516">
                  <c:v>105.38</c:v>
                </c:pt>
                <c:pt idx="517">
                  <c:v>105.37</c:v>
                </c:pt>
                <c:pt idx="518">
                  <c:v>105.37</c:v>
                </c:pt>
                <c:pt idx="519">
                  <c:v>105.36</c:v>
                </c:pt>
                <c:pt idx="520">
                  <c:v>105.36</c:v>
                </c:pt>
                <c:pt idx="521">
                  <c:v>105.35</c:v>
                </c:pt>
                <c:pt idx="522">
                  <c:v>105.34</c:v>
                </c:pt>
                <c:pt idx="523">
                  <c:v>105.33</c:v>
                </c:pt>
                <c:pt idx="524">
                  <c:v>105.32</c:v>
                </c:pt>
                <c:pt idx="525">
                  <c:v>105.3</c:v>
                </c:pt>
                <c:pt idx="526">
                  <c:v>105.29</c:v>
                </c:pt>
                <c:pt idx="527">
                  <c:v>105.28</c:v>
                </c:pt>
                <c:pt idx="528">
                  <c:v>105.27</c:v>
                </c:pt>
                <c:pt idx="529">
                  <c:v>105.25</c:v>
                </c:pt>
                <c:pt idx="530">
                  <c:v>105.24</c:v>
                </c:pt>
                <c:pt idx="531">
                  <c:v>105.23</c:v>
                </c:pt>
                <c:pt idx="532">
                  <c:v>105.22</c:v>
                </c:pt>
                <c:pt idx="533">
                  <c:v>105.21</c:v>
                </c:pt>
                <c:pt idx="534">
                  <c:v>105.2</c:v>
                </c:pt>
                <c:pt idx="535">
                  <c:v>105.18</c:v>
                </c:pt>
                <c:pt idx="536">
                  <c:v>105.17</c:v>
                </c:pt>
                <c:pt idx="537">
                  <c:v>105.16</c:v>
                </c:pt>
                <c:pt idx="538">
                  <c:v>105.15</c:v>
                </c:pt>
                <c:pt idx="539">
                  <c:v>105.13</c:v>
                </c:pt>
                <c:pt idx="540">
                  <c:v>105.11</c:v>
                </c:pt>
                <c:pt idx="541">
                  <c:v>105.1</c:v>
                </c:pt>
                <c:pt idx="542">
                  <c:v>105.09</c:v>
                </c:pt>
                <c:pt idx="543">
                  <c:v>105.07</c:v>
                </c:pt>
                <c:pt idx="544">
                  <c:v>105.06</c:v>
                </c:pt>
                <c:pt idx="545">
                  <c:v>105.04</c:v>
                </c:pt>
                <c:pt idx="546">
                  <c:v>105.03</c:v>
                </c:pt>
                <c:pt idx="547">
                  <c:v>105.01</c:v>
                </c:pt>
                <c:pt idx="548">
                  <c:v>105.01</c:v>
                </c:pt>
                <c:pt idx="549">
                  <c:v>104.99</c:v>
                </c:pt>
                <c:pt idx="550">
                  <c:v>104.98</c:v>
                </c:pt>
                <c:pt idx="551">
                  <c:v>104.97</c:v>
                </c:pt>
                <c:pt idx="552">
                  <c:v>104.96</c:v>
                </c:pt>
                <c:pt idx="553">
                  <c:v>104.96</c:v>
                </c:pt>
                <c:pt idx="554">
                  <c:v>104.95</c:v>
                </c:pt>
                <c:pt idx="555">
                  <c:v>104.94</c:v>
                </c:pt>
                <c:pt idx="556">
                  <c:v>104.93</c:v>
                </c:pt>
                <c:pt idx="557">
                  <c:v>104.93</c:v>
                </c:pt>
                <c:pt idx="558">
                  <c:v>104.93</c:v>
                </c:pt>
                <c:pt idx="559">
                  <c:v>104.92</c:v>
                </c:pt>
                <c:pt idx="560">
                  <c:v>104.92</c:v>
                </c:pt>
                <c:pt idx="561">
                  <c:v>104.92</c:v>
                </c:pt>
                <c:pt idx="562">
                  <c:v>104.91</c:v>
                </c:pt>
                <c:pt idx="563">
                  <c:v>104.9</c:v>
                </c:pt>
                <c:pt idx="564">
                  <c:v>104.89</c:v>
                </c:pt>
                <c:pt idx="565">
                  <c:v>104.87</c:v>
                </c:pt>
                <c:pt idx="566">
                  <c:v>104.86</c:v>
                </c:pt>
                <c:pt idx="567">
                  <c:v>104.85</c:v>
                </c:pt>
                <c:pt idx="568">
                  <c:v>104.83</c:v>
                </c:pt>
                <c:pt idx="569">
                  <c:v>104.82</c:v>
                </c:pt>
                <c:pt idx="570">
                  <c:v>104.82</c:v>
                </c:pt>
                <c:pt idx="571">
                  <c:v>104.83</c:v>
                </c:pt>
                <c:pt idx="572">
                  <c:v>104.84</c:v>
                </c:pt>
                <c:pt idx="573">
                  <c:v>104.86</c:v>
                </c:pt>
                <c:pt idx="574">
                  <c:v>104.88</c:v>
                </c:pt>
                <c:pt idx="575">
                  <c:v>104.9</c:v>
                </c:pt>
                <c:pt idx="576">
                  <c:v>104.93</c:v>
                </c:pt>
                <c:pt idx="577">
                  <c:v>104.95</c:v>
                </c:pt>
                <c:pt idx="578">
                  <c:v>104.99</c:v>
                </c:pt>
                <c:pt idx="579">
                  <c:v>105</c:v>
                </c:pt>
                <c:pt idx="580">
                  <c:v>105.03</c:v>
                </c:pt>
                <c:pt idx="581">
                  <c:v>105.05</c:v>
                </c:pt>
                <c:pt idx="582">
                  <c:v>105.06</c:v>
                </c:pt>
                <c:pt idx="583">
                  <c:v>105.06</c:v>
                </c:pt>
                <c:pt idx="584">
                  <c:v>105.06</c:v>
                </c:pt>
                <c:pt idx="585">
                  <c:v>105.06</c:v>
                </c:pt>
                <c:pt idx="586">
                  <c:v>105.06</c:v>
                </c:pt>
                <c:pt idx="587">
                  <c:v>105.06</c:v>
                </c:pt>
                <c:pt idx="588">
                  <c:v>105.06</c:v>
                </c:pt>
                <c:pt idx="589">
                  <c:v>105.05</c:v>
                </c:pt>
                <c:pt idx="590">
                  <c:v>105.06</c:v>
                </c:pt>
                <c:pt idx="591">
                  <c:v>105.06</c:v>
                </c:pt>
                <c:pt idx="592">
                  <c:v>105.06</c:v>
                </c:pt>
                <c:pt idx="593">
                  <c:v>105.06</c:v>
                </c:pt>
                <c:pt idx="594">
                  <c:v>105.05</c:v>
                </c:pt>
                <c:pt idx="595">
                  <c:v>105.04</c:v>
                </c:pt>
                <c:pt idx="596">
                  <c:v>105.03</c:v>
                </c:pt>
                <c:pt idx="597">
                  <c:v>105.02</c:v>
                </c:pt>
                <c:pt idx="598">
                  <c:v>105.02</c:v>
                </c:pt>
                <c:pt idx="599">
                  <c:v>105.02</c:v>
                </c:pt>
                <c:pt idx="600">
                  <c:v>105.02</c:v>
                </c:pt>
                <c:pt idx="601">
                  <c:v>105.01</c:v>
                </c:pt>
                <c:pt idx="602">
                  <c:v>105.02</c:v>
                </c:pt>
                <c:pt idx="603">
                  <c:v>105.02</c:v>
                </c:pt>
                <c:pt idx="604">
                  <c:v>105.02</c:v>
                </c:pt>
                <c:pt idx="605">
                  <c:v>105.03</c:v>
                </c:pt>
                <c:pt idx="606">
                  <c:v>105.03</c:v>
                </c:pt>
                <c:pt idx="607">
                  <c:v>105.03</c:v>
                </c:pt>
                <c:pt idx="608">
                  <c:v>105.03</c:v>
                </c:pt>
                <c:pt idx="609">
                  <c:v>105.04</c:v>
                </c:pt>
                <c:pt idx="610">
                  <c:v>105.04</c:v>
                </c:pt>
                <c:pt idx="611">
                  <c:v>105.05</c:v>
                </c:pt>
                <c:pt idx="612">
                  <c:v>105.06</c:v>
                </c:pt>
                <c:pt idx="613">
                  <c:v>105.07</c:v>
                </c:pt>
                <c:pt idx="614">
                  <c:v>105.09</c:v>
                </c:pt>
                <c:pt idx="615">
                  <c:v>105.11</c:v>
                </c:pt>
                <c:pt idx="616">
                  <c:v>105.15</c:v>
                </c:pt>
                <c:pt idx="617">
                  <c:v>105.17</c:v>
                </c:pt>
                <c:pt idx="618">
                  <c:v>105.2</c:v>
                </c:pt>
                <c:pt idx="619">
                  <c:v>105.24</c:v>
                </c:pt>
                <c:pt idx="620">
                  <c:v>105.27</c:v>
                </c:pt>
                <c:pt idx="621">
                  <c:v>105.3</c:v>
                </c:pt>
                <c:pt idx="622">
                  <c:v>105.32</c:v>
                </c:pt>
                <c:pt idx="623">
                  <c:v>105.34</c:v>
                </c:pt>
                <c:pt idx="624">
                  <c:v>105.35</c:v>
                </c:pt>
                <c:pt idx="625">
                  <c:v>105.36</c:v>
                </c:pt>
                <c:pt idx="626">
                  <c:v>105.36</c:v>
                </c:pt>
                <c:pt idx="627">
                  <c:v>105.36</c:v>
                </c:pt>
                <c:pt idx="628">
                  <c:v>105.36</c:v>
                </c:pt>
                <c:pt idx="629">
                  <c:v>105.35</c:v>
                </c:pt>
                <c:pt idx="630">
                  <c:v>105.34</c:v>
                </c:pt>
                <c:pt idx="631">
                  <c:v>105.33</c:v>
                </c:pt>
                <c:pt idx="632">
                  <c:v>105.33</c:v>
                </c:pt>
                <c:pt idx="633">
                  <c:v>105.32</c:v>
                </c:pt>
                <c:pt idx="634">
                  <c:v>105.31</c:v>
                </c:pt>
                <c:pt idx="635">
                  <c:v>105.31</c:v>
                </c:pt>
                <c:pt idx="636">
                  <c:v>105.31</c:v>
                </c:pt>
                <c:pt idx="637">
                  <c:v>105.3</c:v>
                </c:pt>
                <c:pt idx="638">
                  <c:v>105.3</c:v>
                </c:pt>
                <c:pt idx="639">
                  <c:v>105.3</c:v>
                </c:pt>
                <c:pt idx="640">
                  <c:v>105.3</c:v>
                </c:pt>
                <c:pt idx="641">
                  <c:v>105.3</c:v>
                </c:pt>
                <c:pt idx="642">
                  <c:v>105.29</c:v>
                </c:pt>
                <c:pt idx="643">
                  <c:v>105.29</c:v>
                </c:pt>
                <c:pt idx="644">
                  <c:v>105.29</c:v>
                </c:pt>
                <c:pt idx="645">
                  <c:v>105.29</c:v>
                </c:pt>
                <c:pt idx="646">
                  <c:v>105.3</c:v>
                </c:pt>
                <c:pt idx="647">
                  <c:v>105.3</c:v>
                </c:pt>
                <c:pt idx="648">
                  <c:v>105.3</c:v>
                </c:pt>
                <c:pt idx="649">
                  <c:v>105.3</c:v>
                </c:pt>
                <c:pt idx="650">
                  <c:v>105.31</c:v>
                </c:pt>
                <c:pt idx="651">
                  <c:v>105.32</c:v>
                </c:pt>
                <c:pt idx="652">
                  <c:v>105.33</c:v>
                </c:pt>
                <c:pt idx="653">
                  <c:v>105.34</c:v>
                </c:pt>
                <c:pt idx="654">
                  <c:v>105.35</c:v>
                </c:pt>
                <c:pt idx="655">
                  <c:v>105.36</c:v>
                </c:pt>
                <c:pt idx="656">
                  <c:v>105.37</c:v>
                </c:pt>
                <c:pt idx="657">
                  <c:v>105.38</c:v>
                </c:pt>
                <c:pt idx="658">
                  <c:v>105.39</c:v>
                </c:pt>
                <c:pt idx="659">
                  <c:v>105.39</c:v>
                </c:pt>
                <c:pt idx="660">
                  <c:v>105.4</c:v>
                </c:pt>
                <c:pt idx="661">
                  <c:v>105.4</c:v>
                </c:pt>
                <c:pt idx="662">
                  <c:v>105.4</c:v>
                </c:pt>
                <c:pt idx="663">
                  <c:v>105.41</c:v>
                </c:pt>
                <c:pt idx="664">
                  <c:v>105.41</c:v>
                </c:pt>
                <c:pt idx="665">
                  <c:v>105.41</c:v>
                </c:pt>
                <c:pt idx="666">
                  <c:v>105.41</c:v>
                </c:pt>
                <c:pt idx="667">
                  <c:v>105.4</c:v>
                </c:pt>
                <c:pt idx="668">
                  <c:v>105.4</c:v>
                </c:pt>
                <c:pt idx="669">
                  <c:v>105.38</c:v>
                </c:pt>
                <c:pt idx="670">
                  <c:v>105.37</c:v>
                </c:pt>
                <c:pt idx="671">
                  <c:v>105.36</c:v>
                </c:pt>
                <c:pt idx="672">
                  <c:v>105.33</c:v>
                </c:pt>
                <c:pt idx="673">
                  <c:v>105.32</c:v>
                </c:pt>
                <c:pt idx="674">
                  <c:v>105.3</c:v>
                </c:pt>
                <c:pt idx="675">
                  <c:v>105.28</c:v>
                </c:pt>
                <c:pt idx="676">
                  <c:v>105.26</c:v>
                </c:pt>
                <c:pt idx="677">
                  <c:v>105.24</c:v>
                </c:pt>
                <c:pt idx="678">
                  <c:v>105.22</c:v>
                </c:pt>
                <c:pt idx="679">
                  <c:v>105.2</c:v>
                </c:pt>
                <c:pt idx="680">
                  <c:v>105.19</c:v>
                </c:pt>
                <c:pt idx="681">
                  <c:v>105.18</c:v>
                </c:pt>
                <c:pt idx="682">
                  <c:v>105.16</c:v>
                </c:pt>
                <c:pt idx="683">
                  <c:v>105.14</c:v>
                </c:pt>
                <c:pt idx="684">
                  <c:v>105.13</c:v>
                </c:pt>
                <c:pt idx="685">
                  <c:v>105.11</c:v>
                </c:pt>
                <c:pt idx="686">
                  <c:v>105.1</c:v>
                </c:pt>
                <c:pt idx="687">
                  <c:v>105.09</c:v>
                </c:pt>
                <c:pt idx="688">
                  <c:v>105.09</c:v>
                </c:pt>
                <c:pt idx="689">
                  <c:v>105.09</c:v>
                </c:pt>
                <c:pt idx="690">
                  <c:v>105.1</c:v>
                </c:pt>
                <c:pt idx="691">
                  <c:v>105.1</c:v>
                </c:pt>
                <c:pt idx="692">
                  <c:v>105.11</c:v>
                </c:pt>
                <c:pt idx="693">
                  <c:v>105.12</c:v>
                </c:pt>
                <c:pt idx="694">
                  <c:v>105.12</c:v>
                </c:pt>
                <c:pt idx="695">
                  <c:v>105.12</c:v>
                </c:pt>
                <c:pt idx="696">
                  <c:v>105.12</c:v>
                </c:pt>
                <c:pt idx="697">
                  <c:v>105.11</c:v>
                </c:pt>
                <c:pt idx="698">
                  <c:v>105.1</c:v>
                </c:pt>
                <c:pt idx="699">
                  <c:v>105.08</c:v>
                </c:pt>
                <c:pt idx="700">
                  <c:v>105.08</c:v>
                </c:pt>
                <c:pt idx="701">
                  <c:v>105.07</c:v>
                </c:pt>
                <c:pt idx="702">
                  <c:v>105.07</c:v>
                </c:pt>
                <c:pt idx="703">
                  <c:v>105.06</c:v>
                </c:pt>
                <c:pt idx="704">
                  <c:v>105.07</c:v>
                </c:pt>
                <c:pt idx="705">
                  <c:v>105.06</c:v>
                </c:pt>
                <c:pt idx="706">
                  <c:v>105.05</c:v>
                </c:pt>
                <c:pt idx="707">
                  <c:v>105.04</c:v>
                </c:pt>
                <c:pt idx="708">
                  <c:v>105.04</c:v>
                </c:pt>
                <c:pt idx="709">
                  <c:v>105.03</c:v>
                </c:pt>
                <c:pt idx="710">
                  <c:v>105.02</c:v>
                </c:pt>
                <c:pt idx="711">
                  <c:v>105.01</c:v>
                </c:pt>
                <c:pt idx="712">
                  <c:v>105</c:v>
                </c:pt>
                <c:pt idx="713">
                  <c:v>104.99</c:v>
                </c:pt>
                <c:pt idx="714">
                  <c:v>104.99</c:v>
                </c:pt>
                <c:pt idx="715">
                  <c:v>104.98</c:v>
                </c:pt>
                <c:pt idx="716">
                  <c:v>104.98</c:v>
                </c:pt>
                <c:pt idx="717">
                  <c:v>104.98</c:v>
                </c:pt>
                <c:pt idx="718">
                  <c:v>104.98</c:v>
                </c:pt>
                <c:pt idx="719">
                  <c:v>104.98</c:v>
                </c:pt>
                <c:pt idx="720">
                  <c:v>104.98</c:v>
                </c:pt>
                <c:pt idx="721">
                  <c:v>104.98</c:v>
                </c:pt>
                <c:pt idx="722">
                  <c:v>104.98</c:v>
                </c:pt>
                <c:pt idx="723">
                  <c:v>104.99</c:v>
                </c:pt>
                <c:pt idx="724">
                  <c:v>105</c:v>
                </c:pt>
                <c:pt idx="725">
                  <c:v>105</c:v>
                </c:pt>
                <c:pt idx="726">
                  <c:v>105.01</c:v>
                </c:pt>
                <c:pt idx="727">
                  <c:v>105.01</c:v>
                </c:pt>
                <c:pt idx="728">
                  <c:v>105.01</c:v>
                </c:pt>
                <c:pt idx="729">
                  <c:v>105.01</c:v>
                </c:pt>
                <c:pt idx="730">
                  <c:v>105.01</c:v>
                </c:pt>
                <c:pt idx="731">
                  <c:v>105.01</c:v>
                </c:pt>
                <c:pt idx="732">
                  <c:v>105.01</c:v>
                </c:pt>
                <c:pt idx="733">
                  <c:v>105.01</c:v>
                </c:pt>
                <c:pt idx="734">
                  <c:v>105.01</c:v>
                </c:pt>
                <c:pt idx="735">
                  <c:v>105.01</c:v>
                </c:pt>
                <c:pt idx="736">
                  <c:v>105.02</c:v>
                </c:pt>
                <c:pt idx="737">
                  <c:v>105.01</c:v>
                </c:pt>
                <c:pt idx="738">
                  <c:v>105.01</c:v>
                </c:pt>
                <c:pt idx="739">
                  <c:v>105.01</c:v>
                </c:pt>
                <c:pt idx="740">
                  <c:v>105.01</c:v>
                </c:pt>
                <c:pt idx="741">
                  <c:v>105.01</c:v>
                </c:pt>
                <c:pt idx="742">
                  <c:v>105</c:v>
                </c:pt>
                <c:pt idx="743">
                  <c:v>104.99</c:v>
                </c:pt>
                <c:pt idx="744">
                  <c:v>104.99</c:v>
                </c:pt>
                <c:pt idx="745">
                  <c:v>104.98</c:v>
                </c:pt>
                <c:pt idx="746">
                  <c:v>104.98</c:v>
                </c:pt>
                <c:pt idx="747">
                  <c:v>104.98</c:v>
                </c:pt>
                <c:pt idx="748">
                  <c:v>104.98</c:v>
                </c:pt>
                <c:pt idx="749">
                  <c:v>104.98</c:v>
                </c:pt>
                <c:pt idx="750">
                  <c:v>104.98</c:v>
                </c:pt>
                <c:pt idx="751">
                  <c:v>104.97</c:v>
                </c:pt>
                <c:pt idx="752">
                  <c:v>104.97</c:v>
                </c:pt>
                <c:pt idx="753">
                  <c:v>104.97</c:v>
                </c:pt>
                <c:pt idx="754">
                  <c:v>104.97</c:v>
                </c:pt>
                <c:pt idx="755">
                  <c:v>104.97</c:v>
                </c:pt>
                <c:pt idx="756">
                  <c:v>104.97</c:v>
                </c:pt>
                <c:pt idx="757">
                  <c:v>104.97</c:v>
                </c:pt>
                <c:pt idx="758">
                  <c:v>104.98</c:v>
                </c:pt>
                <c:pt idx="759">
                  <c:v>104.98</c:v>
                </c:pt>
                <c:pt idx="760">
                  <c:v>104.99</c:v>
                </c:pt>
                <c:pt idx="761">
                  <c:v>104.99</c:v>
                </c:pt>
                <c:pt idx="762">
                  <c:v>105</c:v>
                </c:pt>
                <c:pt idx="763">
                  <c:v>105.01</c:v>
                </c:pt>
                <c:pt idx="764">
                  <c:v>105.03</c:v>
                </c:pt>
                <c:pt idx="765">
                  <c:v>105.04</c:v>
                </c:pt>
                <c:pt idx="766">
                  <c:v>105.06</c:v>
                </c:pt>
                <c:pt idx="767">
                  <c:v>105.07</c:v>
                </c:pt>
                <c:pt idx="768">
                  <c:v>105.08</c:v>
                </c:pt>
                <c:pt idx="769">
                  <c:v>105.09</c:v>
                </c:pt>
                <c:pt idx="770">
                  <c:v>105.11</c:v>
                </c:pt>
                <c:pt idx="771">
                  <c:v>105.11</c:v>
                </c:pt>
                <c:pt idx="772">
                  <c:v>105.12</c:v>
                </c:pt>
                <c:pt idx="773">
                  <c:v>105.13</c:v>
                </c:pt>
                <c:pt idx="774">
                  <c:v>105.13</c:v>
                </c:pt>
                <c:pt idx="775">
                  <c:v>105.13</c:v>
                </c:pt>
                <c:pt idx="776">
                  <c:v>105.13</c:v>
                </c:pt>
                <c:pt idx="777">
                  <c:v>105.13</c:v>
                </c:pt>
                <c:pt idx="778">
                  <c:v>105.13</c:v>
                </c:pt>
                <c:pt idx="779">
                  <c:v>105.12</c:v>
                </c:pt>
                <c:pt idx="780">
                  <c:v>105.12</c:v>
                </c:pt>
                <c:pt idx="781">
                  <c:v>105.12</c:v>
                </c:pt>
                <c:pt idx="782">
                  <c:v>105.11</c:v>
                </c:pt>
                <c:pt idx="783">
                  <c:v>105.12</c:v>
                </c:pt>
                <c:pt idx="784">
                  <c:v>105.12</c:v>
                </c:pt>
                <c:pt idx="785">
                  <c:v>105.13</c:v>
                </c:pt>
                <c:pt idx="786">
                  <c:v>105.13</c:v>
                </c:pt>
                <c:pt idx="787">
                  <c:v>105.14</c:v>
                </c:pt>
                <c:pt idx="788">
                  <c:v>105.15</c:v>
                </c:pt>
                <c:pt idx="789">
                  <c:v>105.15</c:v>
                </c:pt>
                <c:pt idx="790">
                  <c:v>105.16</c:v>
                </c:pt>
                <c:pt idx="791">
                  <c:v>105.16</c:v>
                </c:pt>
                <c:pt idx="792">
                  <c:v>105.16</c:v>
                </c:pt>
                <c:pt idx="793">
                  <c:v>105.15</c:v>
                </c:pt>
                <c:pt idx="794">
                  <c:v>105.15</c:v>
                </c:pt>
                <c:pt idx="795">
                  <c:v>105.13</c:v>
                </c:pt>
                <c:pt idx="796">
                  <c:v>105.12</c:v>
                </c:pt>
                <c:pt idx="797">
                  <c:v>105.1</c:v>
                </c:pt>
                <c:pt idx="798">
                  <c:v>105.09</c:v>
                </c:pt>
                <c:pt idx="799">
                  <c:v>105.07</c:v>
                </c:pt>
                <c:pt idx="800">
                  <c:v>105.06</c:v>
                </c:pt>
                <c:pt idx="801">
                  <c:v>105.05</c:v>
                </c:pt>
                <c:pt idx="802">
                  <c:v>105.05</c:v>
                </c:pt>
                <c:pt idx="803">
                  <c:v>105.05</c:v>
                </c:pt>
                <c:pt idx="804">
                  <c:v>105.06</c:v>
                </c:pt>
                <c:pt idx="805">
                  <c:v>105.06</c:v>
                </c:pt>
                <c:pt idx="806">
                  <c:v>105.08</c:v>
                </c:pt>
                <c:pt idx="807">
                  <c:v>105.09</c:v>
                </c:pt>
                <c:pt idx="808">
                  <c:v>105.1</c:v>
                </c:pt>
                <c:pt idx="809">
                  <c:v>105.12</c:v>
                </c:pt>
                <c:pt idx="810">
                  <c:v>105.13</c:v>
                </c:pt>
                <c:pt idx="811">
                  <c:v>105.15</c:v>
                </c:pt>
                <c:pt idx="812">
                  <c:v>105.16</c:v>
                </c:pt>
                <c:pt idx="813">
                  <c:v>105.17</c:v>
                </c:pt>
                <c:pt idx="814">
                  <c:v>105.18</c:v>
                </c:pt>
                <c:pt idx="815">
                  <c:v>105.18</c:v>
                </c:pt>
                <c:pt idx="816">
                  <c:v>105.19</c:v>
                </c:pt>
                <c:pt idx="817">
                  <c:v>105.2</c:v>
                </c:pt>
                <c:pt idx="818">
                  <c:v>105.21</c:v>
                </c:pt>
                <c:pt idx="819">
                  <c:v>105.21</c:v>
                </c:pt>
                <c:pt idx="820">
                  <c:v>105.22</c:v>
                </c:pt>
                <c:pt idx="821">
                  <c:v>105.22</c:v>
                </c:pt>
                <c:pt idx="822">
                  <c:v>105.22</c:v>
                </c:pt>
                <c:pt idx="823">
                  <c:v>105.23</c:v>
                </c:pt>
                <c:pt idx="824">
                  <c:v>105.22</c:v>
                </c:pt>
                <c:pt idx="825">
                  <c:v>105.21</c:v>
                </c:pt>
                <c:pt idx="826">
                  <c:v>105.21</c:v>
                </c:pt>
                <c:pt idx="827">
                  <c:v>105.21</c:v>
                </c:pt>
                <c:pt idx="828">
                  <c:v>105.2</c:v>
                </c:pt>
                <c:pt idx="829">
                  <c:v>105.19</c:v>
                </c:pt>
                <c:pt idx="830">
                  <c:v>105.19</c:v>
                </c:pt>
                <c:pt idx="831">
                  <c:v>105.19</c:v>
                </c:pt>
                <c:pt idx="832">
                  <c:v>105.19</c:v>
                </c:pt>
                <c:pt idx="833">
                  <c:v>105.19</c:v>
                </c:pt>
                <c:pt idx="834">
                  <c:v>105.19</c:v>
                </c:pt>
                <c:pt idx="835">
                  <c:v>105.19</c:v>
                </c:pt>
                <c:pt idx="836">
                  <c:v>105.19</c:v>
                </c:pt>
                <c:pt idx="837">
                  <c:v>105.19</c:v>
                </c:pt>
                <c:pt idx="838">
                  <c:v>105.19</c:v>
                </c:pt>
                <c:pt idx="839">
                  <c:v>105.19</c:v>
                </c:pt>
                <c:pt idx="840">
                  <c:v>105.19</c:v>
                </c:pt>
                <c:pt idx="841">
                  <c:v>105.19</c:v>
                </c:pt>
                <c:pt idx="842">
                  <c:v>105.19</c:v>
                </c:pt>
                <c:pt idx="843">
                  <c:v>105.19</c:v>
                </c:pt>
                <c:pt idx="844">
                  <c:v>105.2</c:v>
                </c:pt>
                <c:pt idx="845">
                  <c:v>105.2</c:v>
                </c:pt>
                <c:pt idx="846">
                  <c:v>105.2</c:v>
                </c:pt>
                <c:pt idx="847">
                  <c:v>105.2</c:v>
                </c:pt>
                <c:pt idx="848">
                  <c:v>105.21</c:v>
                </c:pt>
                <c:pt idx="849">
                  <c:v>105.21</c:v>
                </c:pt>
                <c:pt idx="850">
                  <c:v>105.21</c:v>
                </c:pt>
                <c:pt idx="851">
                  <c:v>105.22</c:v>
                </c:pt>
                <c:pt idx="852">
                  <c:v>105.22</c:v>
                </c:pt>
                <c:pt idx="853">
                  <c:v>105.22</c:v>
                </c:pt>
                <c:pt idx="854">
                  <c:v>105.22</c:v>
                </c:pt>
                <c:pt idx="855">
                  <c:v>105.22</c:v>
                </c:pt>
                <c:pt idx="856">
                  <c:v>105.22</c:v>
                </c:pt>
                <c:pt idx="857">
                  <c:v>105.21</c:v>
                </c:pt>
                <c:pt idx="858">
                  <c:v>105.21</c:v>
                </c:pt>
                <c:pt idx="859">
                  <c:v>105.21</c:v>
                </c:pt>
                <c:pt idx="860">
                  <c:v>105.21</c:v>
                </c:pt>
                <c:pt idx="861">
                  <c:v>105.21</c:v>
                </c:pt>
                <c:pt idx="862">
                  <c:v>105.2</c:v>
                </c:pt>
                <c:pt idx="863">
                  <c:v>105.2</c:v>
                </c:pt>
                <c:pt idx="864">
                  <c:v>105.2</c:v>
                </c:pt>
                <c:pt idx="865">
                  <c:v>105.2</c:v>
                </c:pt>
                <c:pt idx="866">
                  <c:v>105.19</c:v>
                </c:pt>
                <c:pt idx="867">
                  <c:v>105.19</c:v>
                </c:pt>
                <c:pt idx="868">
                  <c:v>105.19</c:v>
                </c:pt>
                <c:pt idx="869">
                  <c:v>105.19</c:v>
                </c:pt>
                <c:pt idx="870">
                  <c:v>105.19</c:v>
                </c:pt>
                <c:pt idx="871">
                  <c:v>105.19</c:v>
                </c:pt>
                <c:pt idx="872">
                  <c:v>105.19</c:v>
                </c:pt>
                <c:pt idx="873">
                  <c:v>105.2</c:v>
                </c:pt>
                <c:pt idx="874">
                  <c:v>105.2</c:v>
                </c:pt>
                <c:pt idx="875">
                  <c:v>105.21</c:v>
                </c:pt>
                <c:pt idx="876">
                  <c:v>105.22</c:v>
                </c:pt>
                <c:pt idx="877">
                  <c:v>105.23</c:v>
                </c:pt>
                <c:pt idx="878">
                  <c:v>105.23</c:v>
                </c:pt>
                <c:pt idx="879">
                  <c:v>105.24</c:v>
                </c:pt>
                <c:pt idx="880">
                  <c:v>105.25</c:v>
                </c:pt>
                <c:pt idx="881">
                  <c:v>105.26</c:v>
                </c:pt>
                <c:pt idx="882">
                  <c:v>105.26</c:v>
                </c:pt>
                <c:pt idx="883">
                  <c:v>105.27</c:v>
                </c:pt>
                <c:pt idx="884">
                  <c:v>105.28</c:v>
                </c:pt>
                <c:pt idx="885">
                  <c:v>105.28</c:v>
                </c:pt>
                <c:pt idx="886">
                  <c:v>105.29</c:v>
                </c:pt>
                <c:pt idx="887">
                  <c:v>105.29</c:v>
                </c:pt>
                <c:pt idx="888">
                  <c:v>105.3</c:v>
                </c:pt>
                <c:pt idx="889">
                  <c:v>105.3</c:v>
                </c:pt>
                <c:pt idx="890">
                  <c:v>105.3</c:v>
                </c:pt>
                <c:pt idx="891">
                  <c:v>105.29</c:v>
                </c:pt>
                <c:pt idx="892">
                  <c:v>105.29</c:v>
                </c:pt>
                <c:pt idx="893">
                  <c:v>105.29</c:v>
                </c:pt>
                <c:pt idx="894">
                  <c:v>105.29</c:v>
                </c:pt>
                <c:pt idx="895">
                  <c:v>105.28</c:v>
                </c:pt>
                <c:pt idx="896">
                  <c:v>105.28</c:v>
                </c:pt>
                <c:pt idx="897">
                  <c:v>105.28</c:v>
                </c:pt>
                <c:pt idx="898">
                  <c:v>105.27</c:v>
                </c:pt>
                <c:pt idx="899">
                  <c:v>105.27</c:v>
                </c:pt>
                <c:pt idx="900">
                  <c:v>105.26</c:v>
                </c:pt>
                <c:pt idx="901">
                  <c:v>105.25</c:v>
                </c:pt>
                <c:pt idx="902">
                  <c:v>105.25</c:v>
                </c:pt>
                <c:pt idx="903">
                  <c:v>105.24</c:v>
                </c:pt>
                <c:pt idx="904">
                  <c:v>105.24</c:v>
                </c:pt>
                <c:pt idx="905">
                  <c:v>105.23</c:v>
                </c:pt>
                <c:pt idx="906">
                  <c:v>105.22</c:v>
                </c:pt>
                <c:pt idx="907">
                  <c:v>105.22</c:v>
                </c:pt>
                <c:pt idx="908">
                  <c:v>105.21</c:v>
                </c:pt>
                <c:pt idx="909">
                  <c:v>105.21</c:v>
                </c:pt>
                <c:pt idx="910">
                  <c:v>105.21</c:v>
                </c:pt>
                <c:pt idx="911">
                  <c:v>105.21</c:v>
                </c:pt>
                <c:pt idx="912">
                  <c:v>105.21</c:v>
                </c:pt>
                <c:pt idx="913">
                  <c:v>105.2</c:v>
                </c:pt>
                <c:pt idx="914">
                  <c:v>105.2</c:v>
                </c:pt>
                <c:pt idx="915">
                  <c:v>105.19</c:v>
                </c:pt>
                <c:pt idx="916">
                  <c:v>105.19</c:v>
                </c:pt>
                <c:pt idx="917">
                  <c:v>105.19</c:v>
                </c:pt>
                <c:pt idx="918">
                  <c:v>105.19</c:v>
                </c:pt>
                <c:pt idx="919">
                  <c:v>105.18</c:v>
                </c:pt>
                <c:pt idx="920">
                  <c:v>105.18</c:v>
                </c:pt>
                <c:pt idx="921">
                  <c:v>105.18</c:v>
                </c:pt>
                <c:pt idx="922">
                  <c:v>105.17</c:v>
                </c:pt>
                <c:pt idx="923">
                  <c:v>105.18</c:v>
                </c:pt>
                <c:pt idx="924">
                  <c:v>105.18</c:v>
                </c:pt>
                <c:pt idx="925">
                  <c:v>105.18</c:v>
                </c:pt>
                <c:pt idx="926">
                  <c:v>105.18</c:v>
                </c:pt>
                <c:pt idx="927">
                  <c:v>105.18</c:v>
                </c:pt>
                <c:pt idx="928">
                  <c:v>105.19</c:v>
                </c:pt>
                <c:pt idx="929">
                  <c:v>105.18</c:v>
                </c:pt>
                <c:pt idx="930">
                  <c:v>105.18</c:v>
                </c:pt>
                <c:pt idx="931">
                  <c:v>105.19</c:v>
                </c:pt>
                <c:pt idx="932">
                  <c:v>105.19</c:v>
                </c:pt>
                <c:pt idx="933">
                  <c:v>105.18</c:v>
                </c:pt>
                <c:pt idx="934">
                  <c:v>105.19</c:v>
                </c:pt>
                <c:pt idx="935">
                  <c:v>105.19</c:v>
                </c:pt>
                <c:pt idx="936">
                  <c:v>105.18</c:v>
                </c:pt>
                <c:pt idx="937">
                  <c:v>105.19</c:v>
                </c:pt>
                <c:pt idx="938">
                  <c:v>105.19</c:v>
                </c:pt>
                <c:pt idx="939">
                  <c:v>105.2</c:v>
                </c:pt>
                <c:pt idx="940">
                  <c:v>105.21</c:v>
                </c:pt>
                <c:pt idx="941">
                  <c:v>105.22</c:v>
                </c:pt>
                <c:pt idx="942">
                  <c:v>105.21</c:v>
                </c:pt>
                <c:pt idx="943">
                  <c:v>105.22</c:v>
                </c:pt>
                <c:pt idx="944">
                  <c:v>105.23</c:v>
                </c:pt>
                <c:pt idx="945">
                  <c:v>105.22</c:v>
                </c:pt>
                <c:pt idx="946">
                  <c:v>105.23</c:v>
                </c:pt>
                <c:pt idx="947">
                  <c:v>105.23</c:v>
                </c:pt>
                <c:pt idx="948">
                  <c:v>105.23</c:v>
                </c:pt>
                <c:pt idx="949">
                  <c:v>105.22</c:v>
                </c:pt>
                <c:pt idx="950">
                  <c:v>105.23</c:v>
                </c:pt>
                <c:pt idx="951">
                  <c:v>105.22</c:v>
                </c:pt>
                <c:pt idx="952">
                  <c:v>105.21</c:v>
                </c:pt>
                <c:pt idx="953">
                  <c:v>105.2</c:v>
                </c:pt>
                <c:pt idx="954">
                  <c:v>105.2</c:v>
                </c:pt>
                <c:pt idx="955">
                  <c:v>105.19</c:v>
                </c:pt>
                <c:pt idx="956">
                  <c:v>105.19</c:v>
                </c:pt>
                <c:pt idx="957">
                  <c:v>105.17</c:v>
                </c:pt>
                <c:pt idx="958">
                  <c:v>105.18</c:v>
                </c:pt>
                <c:pt idx="959">
                  <c:v>105.17</c:v>
                </c:pt>
                <c:pt idx="960">
                  <c:v>105.16</c:v>
                </c:pt>
                <c:pt idx="961">
                  <c:v>105.16</c:v>
                </c:pt>
                <c:pt idx="962">
                  <c:v>105.15</c:v>
                </c:pt>
                <c:pt idx="963">
                  <c:v>105.15</c:v>
                </c:pt>
                <c:pt idx="964">
                  <c:v>105.15</c:v>
                </c:pt>
                <c:pt idx="965">
                  <c:v>105.15</c:v>
                </c:pt>
                <c:pt idx="966">
                  <c:v>105.15</c:v>
                </c:pt>
                <c:pt idx="967">
                  <c:v>105.15</c:v>
                </c:pt>
                <c:pt idx="968">
                  <c:v>105.15</c:v>
                </c:pt>
                <c:pt idx="969">
                  <c:v>105.14</c:v>
                </c:pt>
                <c:pt idx="970">
                  <c:v>105.15</c:v>
                </c:pt>
                <c:pt idx="971">
                  <c:v>105.15</c:v>
                </c:pt>
                <c:pt idx="972">
                  <c:v>105.16</c:v>
                </c:pt>
                <c:pt idx="973">
                  <c:v>105.16</c:v>
                </c:pt>
                <c:pt idx="974">
                  <c:v>105.18</c:v>
                </c:pt>
                <c:pt idx="975">
                  <c:v>105.19</c:v>
                </c:pt>
                <c:pt idx="976">
                  <c:v>105.21</c:v>
                </c:pt>
                <c:pt idx="977">
                  <c:v>105.22</c:v>
                </c:pt>
                <c:pt idx="978">
                  <c:v>105.24</c:v>
                </c:pt>
                <c:pt idx="979">
                  <c:v>105.24</c:v>
                </c:pt>
                <c:pt idx="980">
                  <c:v>105.25</c:v>
                </c:pt>
                <c:pt idx="981">
                  <c:v>105.25</c:v>
                </c:pt>
                <c:pt idx="982">
                  <c:v>105.25</c:v>
                </c:pt>
                <c:pt idx="983">
                  <c:v>105.24</c:v>
                </c:pt>
                <c:pt idx="984">
                  <c:v>105.23</c:v>
                </c:pt>
                <c:pt idx="985">
                  <c:v>105.23</c:v>
                </c:pt>
                <c:pt idx="986">
                  <c:v>105.22</c:v>
                </c:pt>
                <c:pt idx="987">
                  <c:v>105.21</c:v>
                </c:pt>
                <c:pt idx="988">
                  <c:v>105.19</c:v>
                </c:pt>
                <c:pt idx="989">
                  <c:v>105.18</c:v>
                </c:pt>
                <c:pt idx="990">
                  <c:v>105.17</c:v>
                </c:pt>
                <c:pt idx="991">
                  <c:v>105.16</c:v>
                </c:pt>
                <c:pt idx="992">
                  <c:v>105.15</c:v>
                </c:pt>
                <c:pt idx="993">
                  <c:v>105.13</c:v>
                </c:pt>
                <c:pt idx="994">
                  <c:v>105.12</c:v>
                </c:pt>
                <c:pt idx="995">
                  <c:v>105.12</c:v>
                </c:pt>
                <c:pt idx="996">
                  <c:v>105.11</c:v>
                </c:pt>
                <c:pt idx="997">
                  <c:v>105.1</c:v>
                </c:pt>
                <c:pt idx="998">
                  <c:v>105.1</c:v>
                </c:pt>
                <c:pt idx="999">
                  <c:v>105.09</c:v>
                </c:pt>
                <c:pt idx="1000">
                  <c:v>105.09</c:v>
                </c:pt>
                <c:pt idx="1001">
                  <c:v>105.09</c:v>
                </c:pt>
                <c:pt idx="1002">
                  <c:v>105.09</c:v>
                </c:pt>
                <c:pt idx="1003">
                  <c:v>105.08</c:v>
                </c:pt>
                <c:pt idx="1004">
                  <c:v>105.08</c:v>
                </c:pt>
                <c:pt idx="1005">
                  <c:v>105.09</c:v>
                </c:pt>
                <c:pt idx="1006">
                  <c:v>105.09</c:v>
                </c:pt>
                <c:pt idx="1007">
                  <c:v>105.09</c:v>
                </c:pt>
                <c:pt idx="1008">
                  <c:v>105.1</c:v>
                </c:pt>
                <c:pt idx="1009">
                  <c:v>105.09</c:v>
                </c:pt>
                <c:pt idx="1010">
                  <c:v>105.1</c:v>
                </c:pt>
                <c:pt idx="1011">
                  <c:v>105.1</c:v>
                </c:pt>
                <c:pt idx="1012">
                  <c:v>105.1</c:v>
                </c:pt>
                <c:pt idx="1013">
                  <c:v>105.1</c:v>
                </c:pt>
                <c:pt idx="1014">
                  <c:v>105.1</c:v>
                </c:pt>
                <c:pt idx="1015">
                  <c:v>105.09</c:v>
                </c:pt>
                <c:pt idx="1016">
                  <c:v>105.09</c:v>
                </c:pt>
                <c:pt idx="1017">
                  <c:v>105.08</c:v>
                </c:pt>
                <c:pt idx="1018">
                  <c:v>105.07</c:v>
                </c:pt>
                <c:pt idx="1019">
                  <c:v>105.06</c:v>
                </c:pt>
                <c:pt idx="1020">
                  <c:v>105.05</c:v>
                </c:pt>
                <c:pt idx="1021">
                  <c:v>105.05</c:v>
                </c:pt>
                <c:pt idx="1022">
                  <c:v>105.05</c:v>
                </c:pt>
                <c:pt idx="1023">
                  <c:v>105.05</c:v>
                </c:pt>
                <c:pt idx="1024">
                  <c:v>105.04</c:v>
                </c:pt>
                <c:pt idx="1025">
                  <c:v>105.04</c:v>
                </c:pt>
                <c:pt idx="1026">
                  <c:v>105.04</c:v>
                </c:pt>
                <c:pt idx="1027">
                  <c:v>105.05</c:v>
                </c:pt>
                <c:pt idx="1028">
                  <c:v>105.05</c:v>
                </c:pt>
                <c:pt idx="1029">
                  <c:v>105.05</c:v>
                </c:pt>
                <c:pt idx="1030">
                  <c:v>105.05</c:v>
                </c:pt>
                <c:pt idx="1031">
                  <c:v>105.05</c:v>
                </c:pt>
                <c:pt idx="1032">
                  <c:v>105.05</c:v>
                </c:pt>
                <c:pt idx="1033">
                  <c:v>105.05</c:v>
                </c:pt>
                <c:pt idx="1034">
                  <c:v>105.06</c:v>
                </c:pt>
                <c:pt idx="1035">
                  <c:v>105.06</c:v>
                </c:pt>
                <c:pt idx="1036">
                  <c:v>105.07</c:v>
                </c:pt>
                <c:pt idx="1037">
                  <c:v>105.08</c:v>
                </c:pt>
                <c:pt idx="1038">
                  <c:v>105.09</c:v>
                </c:pt>
                <c:pt idx="1039">
                  <c:v>105.1</c:v>
                </c:pt>
                <c:pt idx="1040">
                  <c:v>105.11</c:v>
                </c:pt>
                <c:pt idx="1041">
                  <c:v>105.12</c:v>
                </c:pt>
                <c:pt idx="1042">
                  <c:v>105.12</c:v>
                </c:pt>
                <c:pt idx="1043">
                  <c:v>105.13</c:v>
                </c:pt>
                <c:pt idx="1044">
                  <c:v>105.14</c:v>
                </c:pt>
                <c:pt idx="1045">
                  <c:v>105.15</c:v>
                </c:pt>
                <c:pt idx="1046">
                  <c:v>105.16</c:v>
                </c:pt>
                <c:pt idx="1047">
                  <c:v>105.18</c:v>
                </c:pt>
                <c:pt idx="1048">
                  <c:v>105.2</c:v>
                </c:pt>
                <c:pt idx="1049">
                  <c:v>105.21</c:v>
                </c:pt>
                <c:pt idx="1050">
                  <c:v>105.23</c:v>
                </c:pt>
                <c:pt idx="1051">
                  <c:v>105.24</c:v>
                </c:pt>
                <c:pt idx="1052">
                  <c:v>105.26</c:v>
                </c:pt>
                <c:pt idx="1053">
                  <c:v>105.28</c:v>
                </c:pt>
                <c:pt idx="1054">
                  <c:v>105.3</c:v>
                </c:pt>
                <c:pt idx="1055">
                  <c:v>105.32</c:v>
                </c:pt>
                <c:pt idx="1056">
                  <c:v>105.35</c:v>
                </c:pt>
                <c:pt idx="1057">
                  <c:v>105.37</c:v>
                </c:pt>
                <c:pt idx="1058">
                  <c:v>105.4</c:v>
                </c:pt>
                <c:pt idx="1059">
                  <c:v>105.43</c:v>
                </c:pt>
                <c:pt idx="1060">
                  <c:v>105.47</c:v>
                </c:pt>
                <c:pt idx="1061">
                  <c:v>105.5</c:v>
                </c:pt>
                <c:pt idx="1062">
                  <c:v>105.53</c:v>
                </c:pt>
                <c:pt idx="1063">
                  <c:v>105.55</c:v>
                </c:pt>
                <c:pt idx="1064">
                  <c:v>105.57</c:v>
                </c:pt>
                <c:pt idx="1065">
                  <c:v>105.59</c:v>
                </c:pt>
                <c:pt idx="1066">
                  <c:v>105.6</c:v>
                </c:pt>
                <c:pt idx="1067">
                  <c:v>105.61</c:v>
                </c:pt>
                <c:pt idx="1068">
                  <c:v>105.62</c:v>
                </c:pt>
                <c:pt idx="1069">
                  <c:v>105.64</c:v>
                </c:pt>
                <c:pt idx="1070">
                  <c:v>105.66</c:v>
                </c:pt>
                <c:pt idx="1071">
                  <c:v>105.69</c:v>
                </c:pt>
                <c:pt idx="1072">
                  <c:v>105.71</c:v>
                </c:pt>
                <c:pt idx="1073">
                  <c:v>105.75</c:v>
                </c:pt>
                <c:pt idx="1074">
                  <c:v>105.85</c:v>
                </c:pt>
                <c:pt idx="1075">
                  <c:v>106.01</c:v>
                </c:pt>
                <c:pt idx="1076">
                  <c:v>106.27</c:v>
                </c:pt>
                <c:pt idx="1077">
                  <c:v>106.64</c:v>
                </c:pt>
                <c:pt idx="1078">
                  <c:v>107.17</c:v>
                </c:pt>
                <c:pt idx="1079">
                  <c:v>107.92</c:v>
                </c:pt>
                <c:pt idx="1080">
                  <c:v>108.88</c:v>
                </c:pt>
                <c:pt idx="1081">
                  <c:v>109.99</c:v>
                </c:pt>
                <c:pt idx="1082">
                  <c:v>111.24</c:v>
                </c:pt>
                <c:pt idx="1083">
                  <c:v>112.61</c:v>
                </c:pt>
                <c:pt idx="1084">
                  <c:v>114.14</c:v>
                </c:pt>
                <c:pt idx="1085">
                  <c:v>115.88</c:v>
                </c:pt>
                <c:pt idx="1086">
                  <c:v>117.84</c:v>
                </c:pt>
                <c:pt idx="1087">
                  <c:v>119.99</c:v>
                </c:pt>
                <c:pt idx="1088">
                  <c:v>122.35</c:v>
                </c:pt>
                <c:pt idx="1089">
                  <c:v>124.9</c:v>
                </c:pt>
                <c:pt idx="1090">
                  <c:v>127.61</c:v>
                </c:pt>
                <c:pt idx="1091">
                  <c:v>130.49</c:v>
                </c:pt>
                <c:pt idx="1092">
                  <c:v>133.56</c:v>
                </c:pt>
                <c:pt idx="1093">
                  <c:v>136.80000000000001</c:v>
                </c:pt>
                <c:pt idx="1094">
                  <c:v>140.22</c:v>
                </c:pt>
                <c:pt idx="1095">
                  <c:v>143.79</c:v>
                </c:pt>
                <c:pt idx="1096">
                  <c:v>147.43</c:v>
                </c:pt>
                <c:pt idx="1097">
                  <c:v>151.16999999999999</c:v>
                </c:pt>
                <c:pt idx="1098">
                  <c:v>155</c:v>
                </c:pt>
                <c:pt idx="1099">
                  <c:v>158.88999999999999</c:v>
                </c:pt>
                <c:pt idx="1100">
                  <c:v>162.86000000000001</c:v>
                </c:pt>
                <c:pt idx="1101">
                  <c:v>166.9</c:v>
                </c:pt>
                <c:pt idx="1102">
                  <c:v>170.96</c:v>
                </c:pt>
                <c:pt idx="1103">
                  <c:v>175</c:v>
                </c:pt>
                <c:pt idx="1104">
                  <c:v>179.02</c:v>
                </c:pt>
                <c:pt idx="1105">
                  <c:v>-176.97</c:v>
                </c:pt>
                <c:pt idx="1106">
                  <c:v>-172.97</c:v>
                </c:pt>
                <c:pt idx="1107">
                  <c:v>-169.02</c:v>
                </c:pt>
                <c:pt idx="1108">
                  <c:v>-165.15</c:v>
                </c:pt>
                <c:pt idx="1109">
                  <c:v>-161.38999999999999</c:v>
                </c:pt>
                <c:pt idx="1110">
                  <c:v>-157.78</c:v>
                </c:pt>
                <c:pt idx="1111">
                  <c:v>-154.30000000000001</c:v>
                </c:pt>
                <c:pt idx="1112">
                  <c:v>-150.91999999999999</c:v>
                </c:pt>
                <c:pt idx="1113">
                  <c:v>-147.63999999999999</c:v>
                </c:pt>
                <c:pt idx="1114">
                  <c:v>-144.46</c:v>
                </c:pt>
                <c:pt idx="1115">
                  <c:v>-141.33000000000001</c:v>
                </c:pt>
                <c:pt idx="1116">
                  <c:v>-138.19999999999999</c:v>
                </c:pt>
                <c:pt idx="1117">
                  <c:v>-135.02000000000001</c:v>
                </c:pt>
                <c:pt idx="1118">
                  <c:v>-131.85</c:v>
                </c:pt>
                <c:pt idx="1119">
                  <c:v>-128.78</c:v>
                </c:pt>
                <c:pt idx="1120">
                  <c:v>-125.86</c:v>
                </c:pt>
                <c:pt idx="1121">
                  <c:v>-123.11</c:v>
                </c:pt>
                <c:pt idx="1122">
                  <c:v>-120.46</c:v>
                </c:pt>
                <c:pt idx="1123">
                  <c:v>-117.8</c:v>
                </c:pt>
                <c:pt idx="1124">
                  <c:v>-115.36</c:v>
                </c:pt>
                <c:pt idx="1125">
                  <c:v>-113.48</c:v>
                </c:pt>
                <c:pt idx="1126">
                  <c:v>-111.66</c:v>
                </c:pt>
                <c:pt idx="1127">
                  <c:v>-110</c:v>
                </c:pt>
                <c:pt idx="1128">
                  <c:v>-108.56</c:v>
                </c:pt>
                <c:pt idx="1129">
                  <c:v>-107.31</c:v>
                </c:pt>
                <c:pt idx="1130">
                  <c:v>-106.25</c:v>
                </c:pt>
                <c:pt idx="1131">
                  <c:v>-105.22</c:v>
                </c:pt>
                <c:pt idx="1132">
                  <c:v>-104.36</c:v>
                </c:pt>
                <c:pt idx="1133">
                  <c:v>-103.46</c:v>
                </c:pt>
                <c:pt idx="1134">
                  <c:v>-103.18</c:v>
                </c:pt>
                <c:pt idx="1135">
                  <c:v>-102.92</c:v>
                </c:pt>
                <c:pt idx="1136">
                  <c:v>-102.57</c:v>
                </c:pt>
                <c:pt idx="1137">
                  <c:v>-102.35</c:v>
                </c:pt>
                <c:pt idx="1138">
                  <c:v>-102.27</c:v>
                </c:pt>
                <c:pt idx="1139">
                  <c:v>-102.25</c:v>
                </c:pt>
                <c:pt idx="1140">
                  <c:v>-102.25</c:v>
                </c:pt>
                <c:pt idx="1141">
                  <c:v>-102.24</c:v>
                </c:pt>
                <c:pt idx="1142">
                  <c:v>-102.06</c:v>
                </c:pt>
                <c:pt idx="1143">
                  <c:v>-102.06</c:v>
                </c:pt>
                <c:pt idx="1144">
                  <c:v>-102.01</c:v>
                </c:pt>
                <c:pt idx="1145">
                  <c:v>-102.16</c:v>
                </c:pt>
                <c:pt idx="1146">
                  <c:v>-102.22</c:v>
                </c:pt>
                <c:pt idx="1147">
                  <c:v>-102.25</c:v>
                </c:pt>
                <c:pt idx="1148">
                  <c:v>-102.28</c:v>
                </c:pt>
                <c:pt idx="1149">
                  <c:v>-102.25</c:v>
                </c:pt>
                <c:pt idx="1150">
                  <c:v>-102.24</c:v>
                </c:pt>
                <c:pt idx="1151">
                  <c:v>-102.23</c:v>
                </c:pt>
                <c:pt idx="1152">
                  <c:v>-102.19</c:v>
                </c:pt>
                <c:pt idx="1153">
                  <c:v>-102.14</c:v>
                </c:pt>
                <c:pt idx="1154">
                  <c:v>-102.13</c:v>
                </c:pt>
                <c:pt idx="1155">
                  <c:v>-102.14</c:v>
                </c:pt>
                <c:pt idx="1156">
                  <c:v>-102.17</c:v>
                </c:pt>
                <c:pt idx="1157">
                  <c:v>-102.22</c:v>
                </c:pt>
                <c:pt idx="1158">
                  <c:v>-102.29</c:v>
                </c:pt>
                <c:pt idx="1159">
                  <c:v>-102.37</c:v>
                </c:pt>
                <c:pt idx="1160">
                  <c:v>-102.46</c:v>
                </c:pt>
                <c:pt idx="1161">
                  <c:v>-102.56</c:v>
                </c:pt>
                <c:pt idx="1162">
                  <c:v>-102.66</c:v>
                </c:pt>
                <c:pt idx="1163">
                  <c:v>-102.77</c:v>
                </c:pt>
                <c:pt idx="1164">
                  <c:v>-102.88</c:v>
                </c:pt>
                <c:pt idx="1165">
                  <c:v>-103.01</c:v>
                </c:pt>
                <c:pt idx="1166">
                  <c:v>-103.21</c:v>
                </c:pt>
                <c:pt idx="1167">
                  <c:v>-103.53</c:v>
                </c:pt>
                <c:pt idx="1168">
                  <c:v>-103.93</c:v>
                </c:pt>
                <c:pt idx="1169">
                  <c:v>-104.5</c:v>
                </c:pt>
                <c:pt idx="1170">
                  <c:v>-105.23</c:v>
                </c:pt>
                <c:pt idx="1171">
                  <c:v>-106.17</c:v>
                </c:pt>
                <c:pt idx="1172">
                  <c:v>-107.39</c:v>
                </c:pt>
                <c:pt idx="1173">
                  <c:v>-108.72</c:v>
                </c:pt>
                <c:pt idx="1174">
                  <c:v>-110.04</c:v>
                </c:pt>
                <c:pt idx="1175">
                  <c:v>-111.67</c:v>
                </c:pt>
                <c:pt idx="1176">
                  <c:v>-113.7</c:v>
                </c:pt>
                <c:pt idx="1177">
                  <c:v>-115.98</c:v>
                </c:pt>
                <c:pt idx="1178">
                  <c:v>-118.38</c:v>
                </c:pt>
                <c:pt idx="1179">
                  <c:v>-120.95</c:v>
                </c:pt>
                <c:pt idx="1180">
                  <c:v>-123.68</c:v>
                </c:pt>
                <c:pt idx="1181">
                  <c:v>-126.63</c:v>
                </c:pt>
                <c:pt idx="1182">
                  <c:v>-129.78</c:v>
                </c:pt>
                <c:pt idx="1183">
                  <c:v>-133.08000000000001</c:v>
                </c:pt>
                <c:pt idx="1184">
                  <c:v>-136.47</c:v>
                </c:pt>
                <c:pt idx="1185">
                  <c:v>-139.91</c:v>
                </c:pt>
                <c:pt idx="1186">
                  <c:v>-143.44</c:v>
                </c:pt>
                <c:pt idx="1187">
                  <c:v>-147.05000000000001</c:v>
                </c:pt>
                <c:pt idx="1188">
                  <c:v>-150.72</c:v>
                </c:pt>
                <c:pt idx="1189">
                  <c:v>-154.4</c:v>
                </c:pt>
                <c:pt idx="1190">
                  <c:v>-158.01</c:v>
                </c:pt>
                <c:pt idx="1191">
                  <c:v>-161.55000000000001</c:v>
                </c:pt>
                <c:pt idx="1192">
                  <c:v>-165.01</c:v>
                </c:pt>
                <c:pt idx="1193">
                  <c:v>-168.44</c:v>
                </c:pt>
                <c:pt idx="1194">
                  <c:v>-171.94</c:v>
                </c:pt>
                <c:pt idx="1195">
                  <c:v>-175.5</c:v>
                </c:pt>
                <c:pt idx="1196">
                  <c:v>-179.11</c:v>
                </c:pt>
                <c:pt idx="1197">
                  <c:v>177.26</c:v>
                </c:pt>
                <c:pt idx="1198">
                  <c:v>173.66</c:v>
                </c:pt>
                <c:pt idx="1199">
                  <c:v>170.19</c:v>
                </c:pt>
                <c:pt idx="1200">
                  <c:v>166.8</c:v>
                </c:pt>
                <c:pt idx="1201">
                  <c:v>163.43</c:v>
                </c:pt>
                <c:pt idx="1202">
                  <c:v>160.04</c:v>
                </c:pt>
                <c:pt idx="1203">
                  <c:v>156.66999999999999</c:v>
                </c:pt>
                <c:pt idx="1204">
                  <c:v>153.38999999999999</c:v>
                </c:pt>
                <c:pt idx="1205">
                  <c:v>150.16</c:v>
                </c:pt>
                <c:pt idx="1206">
                  <c:v>146.94999999999999</c:v>
                </c:pt>
                <c:pt idx="1207">
                  <c:v>143.74</c:v>
                </c:pt>
                <c:pt idx="1208">
                  <c:v>140.58000000000001</c:v>
                </c:pt>
                <c:pt idx="1209">
                  <c:v>137.47</c:v>
                </c:pt>
                <c:pt idx="1210">
                  <c:v>134.38</c:v>
                </c:pt>
                <c:pt idx="1211">
                  <c:v>131.22999999999999</c:v>
                </c:pt>
                <c:pt idx="1212">
                  <c:v>128.04</c:v>
                </c:pt>
                <c:pt idx="1213">
                  <c:v>124.84</c:v>
                </c:pt>
                <c:pt idx="1214">
                  <c:v>121.72</c:v>
                </c:pt>
                <c:pt idx="1215">
                  <c:v>118.73</c:v>
                </c:pt>
                <c:pt idx="1216">
                  <c:v>115.86</c:v>
                </c:pt>
                <c:pt idx="1217">
                  <c:v>113.11</c:v>
                </c:pt>
                <c:pt idx="1218">
                  <c:v>110.5</c:v>
                </c:pt>
                <c:pt idx="1219">
                  <c:v>108.02</c:v>
                </c:pt>
                <c:pt idx="1220">
                  <c:v>105.7</c:v>
                </c:pt>
                <c:pt idx="1221">
                  <c:v>103.58</c:v>
                </c:pt>
                <c:pt idx="1222">
                  <c:v>101.73</c:v>
                </c:pt>
                <c:pt idx="1223">
                  <c:v>100.14</c:v>
                </c:pt>
                <c:pt idx="1224">
                  <c:v>98.8</c:v>
                </c:pt>
                <c:pt idx="1225">
                  <c:v>97.66</c:v>
                </c:pt>
                <c:pt idx="1226">
                  <c:v>96.71</c:v>
                </c:pt>
                <c:pt idx="1227">
                  <c:v>95.91</c:v>
                </c:pt>
                <c:pt idx="1228">
                  <c:v>95.21</c:v>
                </c:pt>
                <c:pt idx="1229">
                  <c:v>94.61</c:v>
                </c:pt>
                <c:pt idx="1230">
                  <c:v>94.08</c:v>
                </c:pt>
                <c:pt idx="1231">
                  <c:v>93.59</c:v>
                </c:pt>
                <c:pt idx="1232">
                  <c:v>93.18</c:v>
                </c:pt>
                <c:pt idx="1233">
                  <c:v>92.83</c:v>
                </c:pt>
                <c:pt idx="1234">
                  <c:v>92.56</c:v>
                </c:pt>
                <c:pt idx="1235">
                  <c:v>92.33</c:v>
                </c:pt>
                <c:pt idx="1236">
                  <c:v>92.09</c:v>
                </c:pt>
                <c:pt idx="1237">
                  <c:v>91.84</c:v>
                </c:pt>
                <c:pt idx="1238">
                  <c:v>91.61</c:v>
                </c:pt>
                <c:pt idx="1239">
                  <c:v>91.42</c:v>
                </c:pt>
                <c:pt idx="1240">
                  <c:v>91.3</c:v>
                </c:pt>
                <c:pt idx="1241">
                  <c:v>91.29</c:v>
                </c:pt>
                <c:pt idx="1242">
                  <c:v>91.38</c:v>
                </c:pt>
                <c:pt idx="1243">
                  <c:v>91.58</c:v>
                </c:pt>
                <c:pt idx="1244">
                  <c:v>91.9</c:v>
                </c:pt>
                <c:pt idx="1245">
                  <c:v>92.29</c:v>
                </c:pt>
                <c:pt idx="1246">
                  <c:v>92.76</c:v>
                </c:pt>
                <c:pt idx="1247">
                  <c:v>93.29</c:v>
                </c:pt>
                <c:pt idx="1248">
                  <c:v>93.91</c:v>
                </c:pt>
                <c:pt idx="1249">
                  <c:v>94.62</c:v>
                </c:pt>
                <c:pt idx="1250">
                  <c:v>95.39</c:v>
                </c:pt>
                <c:pt idx="1251">
                  <c:v>96.25</c:v>
                </c:pt>
                <c:pt idx="1252">
                  <c:v>97.24</c:v>
                </c:pt>
                <c:pt idx="1253">
                  <c:v>98.39</c:v>
                </c:pt>
                <c:pt idx="1254">
                  <c:v>99.72</c:v>
                </c:pt>
                <c:pt idx="1255">
                  <c:v>101.18</c:v>
                </c:pt>
                <c:pt idx="1256">
                  <c:v>102.74</c:v>
                </c:pt>
                <c:pt idx="1257">
                  <c:v>104.38</c:v>
                </c:pt>
                <c:pt idx="1258">
                  <c:v>106.12</c:v>
                </c:pt>
                <c:pt idx="1259">
                  <c:v>107.97</c:v>
                </c:pt>
                <c:pt idx="1260">
                  <c:v>109.93</c:v>
                </c:pt>
                <c:pt idx="1261">
                  <c:v>112.03</c:v>
                </c:pt>
                <c:pt idx="1262">
                  <c:v>114.28</c:v>
                </c:pt>
                <c:pt idx="1263">
                  <c:v>116.63</c:v>
                </c:pt>
                <c:pt idx="1264">
                  <c:v>119.06</c:v>
                </c:pt>
                <c:pt idx="1265">
                  <c:v>121.53</c:v>
                </c:pt>
                <c:pt idx="1266">
                  <c:v>124.06</c:v>
                </c:pt>
                <c:pt idx="1267">
                  <c:v>126.68</c:v>
                </c:pt>
                <c:pt idx="1268">
                  <c:v>129.4</c:v>
                </c:pt>
                <c:pt idx="1269">
                  <c:v>132.22999999999999</c:v>
                </c:pt>
                <c:pt idx="1270">
                  <c:v>135.16</c:v>
                </c:pt>
                <c:pt idx="1271">
                  <c:v>138.18</c:v>
                </c:pt>
                <c:pt idx="1272">
                  <c:v>141.28</c:v>
                </c:pt>
                <c:pt idx="1273">
                  <c:v>144.41999999999999</c:v>
                </c:pt>
                <c:pt idx="1274">
                  <c:v>147.63999999999999</c:v>
                </c:pt>
                <c:pt idx="1275">
                  <c:v>150.9</c:v>
                </c:pt>
                <c:pt idx="1276">
                  <c:v>154.21</c:v>
                </c:pt>
                <c:pt idx="1277">
                  <c:v>157.59</c:v>
                </c:pt>
                <c:pt idx="1278">
                  <c:v>161.01</c:v>
                </c:pt>
                <c:pt idx="1279">
                  <c:v>164.48</c:v>
                </c:pt>
                <c:pt idx="1280">
                  <c:v>167.94</c:v>
                </c:pt>
                <c:pt idx="1281">
                  <c:v>171.4</c:v>
                </c:pt>
                <c:pt idx="1282">
                  <c:v>174.87</c:v>
                </c:pt>
                <c:pt idx="1283">
                  <c:v>178.34</c:v>
                </c:pt>
                <c:pt idx="1284">
                  <c:v>-178.21</c:v>
                </c:pt>
                <c:pt idx="1285">
                  <c:v>-174.8</c:v>
                </c:pt>
                <c:pt idx="1286">
                  <c:v>-171.42</c:v>
                </c:pt>
                <c:pt idx="1287">
                  <c:v>-168.06</c:v>
                </c:pt>
                <c:pt idx="1288">
                  <c:v>-164.7</c:v>
                </c:pt>
                <c:pt idx="1289">
                  <c:v>-161.33000000000001</c:v>
                </c:pt>
                <c:pt idx="1290">
                  <c:v>-157.93</c:v>
                </c:pt>
                <c:pt idx="1291">
                  <c:v>-154.55000000000001</c:v>
                </c:pt>
                <c:pt idx="1292">
                  <c:v>-151.25</c:v>
                </c:pt>
                <c:pt idx="1293">
                  <c:v>-148.05000000000001</c:v>
                </c:pt>
                <c:pt idx="1294">
                  <c:v>-144.96</c:v>
                </c:pt>
                <c:pt idx="1295">
                  <c:v>-141.94999999999999</c:v>
                </c:pt>
                <c:pt idx="1296">
                  <c:v>-138.97999999999999</c:v>
                </c:pt>
                <c:pt idx="1297">
                  <c:v>-136.05000000000001</c:v>
                </c:pt>
                <c:pt idx="1298">
                  <c:v>-133.19</c:v>
                </c:pt>
                <c:pt idx="1299">
                  <c:v>-130.37</c:v>
                </c:pt>
                <c:pt idx="1300">
                  <c:v>-127.59</c:v>
                </c:pt>
                <c:pt idx="1301">
                  <c:v>-124.84</c:v>
                </c:pt>
                <c:pt idx="1302">
                  <c:v>-122.22</c:v>
                </c:pt>
                <c:pt idx="1303">
                  <c:v>-119.7</c:v>
                </c:pt>
                <c:pt idx="1304">
                  <c:v>-117.26</c:v>
                </c:pt>
                <c:pt idx="1305">
                  <c:v>-114.9</c:v>
                </c:pt>
                <c:pt idx="1306">
                  <c:v>-112.54</c:v>
                </c:pt>
                <c:pt idx="1307">
                  <c:v>-110.82</c:v>
                </c:pt>
                <c:pt idx="1308">
                  <c:v>-109.56</c:v>
                </c:pt>
                <c:pt idx="1309">
                  <c:v>-108.6</c:v>
                </c:pt>
                <c:pt idx="1310">
                  <c:v>-108.06</c:v>
                </c:pt>
                <c:pt idx="1311">
                  <c:v>-107.41</c:v>
                </c:pt>
                <c:pt idx="1312">
                  <c:v>-106.64</c:v>
                </c:pt>
                <c:pt idx="1313">
                  <c:v>-106</c:v>
                </c:pt>
                <c:pt idx="1314">
                  <c:v>-105.76</c:v>
                </c:pt>
                <c:pt idx="1315">
                  <c:v>-105.58</c:v>
                </c:pt>
                <c:pt idx="1316">
                  <c:v>-105.08</c:v>
                </c:pt>
                <c:pt idx="1317">
                  <c:v>-104.74</c:v>
                </c:pt>
                <c:pt idx="1318">
                  <c:v>-104.53</c:v>
                </c:pt>
                <c:pt idx="1319">
                  <c:v>-104.43</c:v>
                </c:pt>
                <c:pt idx="1320">
                  <c:v>-104.25</c:v>
                </c:pt>
                <c:pt idx="1321">
                  <c:v>-103.87</c:v>
                </c:pt>
                <c:pt idx="1322">
                  <c:v>-103.82</c:v>
                </c:pt>
                <c:pt idx="1323">
                  <c:v>-103.83</c:v>
                </c:pt>
                <c:pt idx="1324">
                  <c:v>-103.71</c:v>
                </c:pt>
                <c:pt idx="1325">
                  <c:v>-103.97</c:v>
                </c:pt>
                <c:pt idx="1326">
                  <c:v>-104.16</c:v>
                </c:pt>
                <c:pt idx="1327">
                  <c:v>-104.33</c:v>
                </c:pt>
                <c:pt idx="1328">
                  <c:v>-104.55</c:v>
                </c:pt>
                <c:pt idx="1329">
                  <c:v>-104.73</c:v>
                </c:pt>
                <c:pt idx="1330">
                  <c:v>-104.93</c:v>
                </c:pt>
                <c:pt idx="1331">
                  <c:v>-105.14</c:v>
                </c:pt>
                <c:pt idx="1332">
                  <c:v>-105.34</c:v>
                </c:pt>
                <c:pt idx="1333">
                  <c:v>-105.57</c:v>
                </c:pt>
                <c:pt idx="1334">
                  <c:v>-105.77</c:v>
                </c:pt>
                <c:pt idx="1335">
                  <c:v>-105.89</c:v>
                </c:pt>
                <c:pt idx="1336">
                  <c:v>-106.01</c:v>
                </c:pt>
                <c:pt idx="1337">
                  <c:v>-106.13</c:v>
                </c:pt>
                <c:pt idx="1338">
                  <c:v>-106.27</c:v>
                </c:pt>
                <c:pt idx="1339">
                  <c:v>-106.38</c:v>
                </c:pt>
                <c:pt idx="1340">
                  <c:v>-106.47</c:v>
                </c:pt>
                <c:pt idx="1341">
                  <c:v>-106.55</c:v>
                </c:pt>
                <c:pt idx="1342">
                  <c:v>-106.63</c:v>
                </c:pt>
                <c:pt idx="1343">
                  <c:v>-106.71</c:v>
                </c:pt>
                <c:pt idx="1344">
                  <c:v>-106.78</c:v>
                </c:pt>
                <c:pt idx="1345">
                  <c:v>-106.91</c:v>
                </c:pt>
                <c:pt idx="1346">
                  <c:v>-107.1</c:v>
                </c:pt>
                <c:pt idx="1347">
                  <c:v>-107.35</c:v>
                </c:pt>
                <c:pt idx="1348">
                  <c:v>-107.68</c:v>
                </c:pt>
                <c:pt idx="1349">
                  <c:v>-108.27</c:v>
                </c:pt>
                <c:pt idx="1350">
                  <c:v>-109.06</c:v>
                </c:pt>
                <c:pt idx="1351">
                  <c:v>-109.97</c:v>
                </c:pt>
                <c:pt idx="1352">
                  <c:v>-111.14</c:v>
                </c:pt>
                <c:pt idx="1353">
                  <c:v>-112.6</c:v>
                </c:pt>
                <c:pt idx="1354">
                  <c:v>-114.37</c:v>
                </c:pt>
                <c:pt idx="1355">
                  <c:v>-116.34</c:v>
                </c:pt>
                <c:pt idx="1356">
                  <c:v>-118.39</c:v>
                </c:pt>
                <c:pt idx="1357">
                  <c:v>-120.54</c:v>
                </c:pt>
                <c:pt idx="1358">
                  <c:v>-122.88</c:v>
                </c:pt>
                <c:pt idx="1359">
                  <c:v>-125.5</c:v>
                </c:pt>
                <c:pt idx="1360">
                  <c:v>-128.41</c:v>
                </c:pt>
                <c:pt idx="1361">
                  <c:v>-131.52000000000001</c:v>
                </c:pt>
                <c:pt idx="1362">
                  <c:v>-134.69</c:v>
                </c:pt>
                <c:pt idx="1363">
                  <c:v>-137.83000000000001</c:v>
                </c:pt>
                <c:pt idx="1364">
                  <c:v>-140.94999999999999</c:v>
                </c:pt>
                <c:pt idx="1365">
                  <c:v>-144.12</c:v>
                </c:pt>
                <c:pt idx="1366">
                  <c:v>-147.4</c:v>
                </c:pt>
                <c:pt idx="1367">
                  <c:v>-150.80000000000001</c:v>
                </c:pt>
                <c:pt idx="1368">
                  <c:v>-154.29</c:v>
                </c:pt>
                <c:pt idx="1369">
                  <c:v>-157.83000000000001</c:v>
                </c:pt>
                <c:pt idx="1370">
                  <c:v>-161.37</c:v>
                </c:pt>
                <c:pt idx="1371">
                  <c:v>-164.85</c:v>
                </c:pt>
                <c:pt idx="1372">
                  <c:v>-168.21</c:v>
                </c:pt>
                <c:pt idx="1373">
                  <c:v>-171.47</c:v>
                </c:pt>
                <c:pt idx="1374">
                  <c:v>-174.7</c:v>
                </c:pt>
                <c:pt idx="1375">
                  <c:v>-177.95</c:v>
                </c:pt>
                <c:pt idx="1376">
                  <c:v>178.74</c:v>
                </c:pt>
                <c:pt idx="1377">
                  <c:v>175.34</c:v>
                </c:pt>
                <c:pt idx="1378">
                  <c:v>171.87</c:v>
                </c:pt>
                <c:pt idx="1379">
                  <c:v>168.42</c:v>
                </c:pt>
                <c:pt idx="1380">
                  <c:v>165.15</c:v>
                </c:pt>
                <c:pt idx="1381">
                  <c:v>162.05000000000001</c:v>
                </c:pt>
                <c:pt idx="1382">
                  <c:v>159.05000000000001</c:v>
                </c:pt>
                <c:pt idx="1383">
                  <c:v>156.01</c:v>
                </c:pt>
                <c:pt idx="1384">
                  <c:v>152.91</c:v>
                </c:pt>
                <c:pt idx="1385">
                  <c:v>149.80000000000001</c:v>
                </c:pt>
                <c:pt idx="1386">
                  <c:v>146.69999999999999</c:v>
                </c:pt>
                <c:pt idx="1387">
                  <c:v>143.61000000000001</c:v>
                </c:pt>
                <c:pt idx="1388">
                  <c:v>140.46</c:v>
                </c:pt>
                <c:pt idx="1389">
                  <c:v>137.19</c:v>
                </c:pt>
                <c:pt idx="1390">
                  <c:v>133.83000000000001</c:v>
                </c:pt>
                <c:pt idx="1391">
                  <c:v>130.44999999999999</c:v>
                </c:pt>
                <c:pt idx="1392">
                  <c:v>127.17</c:v>
                </c:pt>
                <c:pt idx="1393">
                  <c:v>124.03</c:v>
                </c:pt>
                <c:pt idx="1394">
                  <c:v>120.98</c:v>
                </c:pt>
                <c:pt idx="1395">
                  <c:v>117.98</c:v>
                </c:pt>
                <c:pt idx="1396">
                  <c:v>115.03</c:v>
                </c:pt>
                <c:pt idx="1397">
                  <c:v>112.18</c:v>
                </c:pt>
                <c:pt idx="1398">
                  <c:v>109.5</c:v>
                </c:pt>
                <c:pt idx="1399">
                  <c:v>107.07</c:v>
                </c:pt>
                <c:pt idx="1400">
                  <c:v>104.89</c:v>
                </c:pt>
                <c:pt idx="1401">
                  <c:v>102.96</c:v>
                </c:pt>
                <c:pt idx="1402">
                  <c:v>101.29</c:v>
                </c:pt>
                <c:pt idx="1403">
                  <c:v>99.84</c:v>
                </c:pt>
                <c:pt idx="1404">
                  <c:v>98.64</c:v>
                </c:pt>
                <c:pt idx="1405">
                  <c:v>97.74</c:v>
                </c:pt>
                <c:pt idx="1406">
                  <c:v>97.08</c:v>
                </c:pt>
                <c:pt idx="1407">
                  <c:v>96.57</c:v>
                </c:pt>
                <c:pt idx="1408">
                  <c:v>96.16</c:v>
                </c:pt>
                <c:pt idx="1409">
                  <c:v>95.81</c:v>
                </c:pt>
                <c:pt idx="1410">
                  <c:v>95.55</c:v>
                </c:pt>
                <c:pt idx="1411">
                  <c:v>95.38</c:v>
                </c:pt>
                <c:pt idx="1412">
                  <c:v>95.27</c:v>
                </c:pt>
                <c:pt idx="1413">
                  <c:v>95.21</c:v>
                </c:pt>
                <c:pt idx="1414">
                  <c:v>95.19</c:v>
                </c:pt>
                <c:pt idx="1415">
                  <c:v>95.19</c:v>
                </c:pt>
                <c:pt idx="1416">
                  <c:v>95.23</c:v>
                </c:pt>
                <c:pt idx="1417">
                  <c:v>95.3</c:v>
                </c:pt>
                <c:pt idx="1418">
                  <c:v>95.42</c:v>
                </c:pt>
                <c:pt idx="1419">
                  <c:v>95.61</c:v>
                </c:pt>
                <c:pt idx="1420">
                  <c:v>95.91</c:v>
                </c:pt>
                <c:pt idx="1421">
                  <c:v>96.29</c:v>
                </c:pt>
                <c:pt idx="1422">
                  <c:v>96.75</c:v>
                </c:pt>
                <c:pt idx="1423">
                  <c:v>97.3</c:v>
                </c:pt>
                <c:pt idx="1424">
                  <c:v>97.91</c:v>
                </c:pt>
                <c:pt idx="1425">
                  <c:v>98.6</c:v>
                </c:pt>
                <c:pt idx="1426">
                  <c:v>99.39</c:v>
                </c:pt>
                <c:pt idx="1427">
                  <c:v>100.29</c:v>
                </c:pt>
                <c:pt idx="1428">
                  <c:v>101.3</c:v>
                </c:pt>
                <c:pt idx="1429">
                  <c:v>102.41</c:v>
                </c:pt>
                <c:pt idx="1430">
                  <c:v>103.63</c:v>
                </c:pt>
                <c:pt idx="1431">
                  <c:v>104.98</c:v>
                </c:pt>
                <c:pt idx="1432">
                  <c:v>106.47</c:v>
                </c:pt>
                <c:pt idx="1433">
                  <c:v>108.08</c:v>
                </c:pt>
                <c:pt idx="1434">
                  <c:v>109.79</c:v>
                </c:pt>
                <c:pt idx="1435">
                  <c:v>111.61</c:v>
                </c:pt>
                <c:pt idx="1436">
                  <c:v>113.53</c:v>
                </c:pt>
                <c:pt idx="1437">
                  <c:v>115.53</c:v>
                </c:pt>
                <c:pt idx="1438">
                  <c:v>117.61</c:v>
                </c:pt>
                <c:pt idx="1439">
                  <c:v>119.77</c:v>
                </c:pt>
                <c:pt idx="1440">
                  <c:v>122.03</c:v>
                </c:pt>
                <c:pt idx="1441">
                  <c:v>124.38</c:v>
                </c:pt>
                <c:pt idx="1442">
                  <c:v>126.79</c:v>
                </c:pt>
                <c:pt idx="1443">
                  <c:v>129.26</c:v>
                </c:pt>
                <c:pt idx="1444">
                  <c:v>131.77000000000001</c:v>
                </c:pt>
                <c:pt idx="1445">
                  <c:v>134.34</c:v>
                </c:pt>
                <c:pt idx="1446">
                  <c:v>136.94999999999999</c:v>
                </c:pt>
                <c:pt idx="1447">
                  <c:v>139.62</c:v>
                </c:pt>
                <c:pt idx="1448">
                  <c:v>142.35</c:v>
                </c:pt>
                <c:pt idx="1449">
                  <c:v>145.15</c:v>
                </c:pt>
                <c:pt idx="1450">
                  <c:v>148.01</c:v>
                </c:pt>
                <c:pt idx="1451">
                  <c:v>150.93</c:v>
                </c:pt>
                <c:pt idx="1452">
                  <c:v>153.88</c:v>
                </c:pt>
                <c:pt idx="1453">
                  <c:v>156.86000000000001</c:v>
                </c:pt>
                <c:pt idx="1454">
                  <c:v>159.87</c:v>
                </c:pt>
                <c:pt idx="1455">
                  <c:v>162.88999999999999</c:v>
                </c:pt>
                <c:pt idx="1456">
                  <c:v>165.98</c:v>
                </c:pt>
                <c:pt idx="1457">
                  <c:v>169.15</c:v>
                </c:pt>
                <c:pt idx="1458">
                  <c:v>172.39</c:v>
                </c:pt>
                <c:pt idx="1459">
                  <c:v>175.66</c:v>
                </c:pt>
                <c:pt idx="1460">
                  <c:v>178.93</c:v>
                </c:pt>
                <c:pt idx="1461">
                  <c:v>-177.84</c:v>
                </c:pt>
                <c:pt idx="1462">
                  <c:v>-174.6</c:v>
                </c:pt>
                <c:pt idx="1463">
                  <c:v>-171.39</c:v>
                </c:pt>
                <c:pt idx="1464">
                  <c:v>-168.21</c:v>
                </c:pt>
                <c:pt idx="1465">
                  <c:v>-165.11</c:v>
                </c:pt>
                <c:pt idx="1466">
                  <c:v>-162.08000000000001</c:v>
                </c:pt>
                <c:pt idx="1467">
                  <c:v>-159.08000000000001</c:v>
                </c:pt>
                <c:pt idx="1468">
                  <c:v>-156.07</c:v>
                </c:pt>
                <c:pt idx="1469">
                  <c:v>-152.97999999999999</c:v>
                </c:pt>
                <c:pt idx="1470">
                  <c:v>-149.84</c:v>
                </c:pt>
                <c:pt idx="1471">
                  <c:v>-146.72999999999999</c:v>
                </c:pt>
                <c:pt idx="1472">
                  <c:v>-143.80000000000001</c:v>
                </c:pt>
                <c:pt idx="1473">
                  <c:v>-141.02000000000001</c:v>
                </c:pt>
                <c:pt idx="1474">
                  <c:v>-138.34</c:v>
                </c:pt>
                <c:pt idx="1475">
                  <c:v>-135.62</c:v>
                </c:pt>
                <c:pt idx="1476">
                  <c:v>-132.84</c:v>
                </c:pt>
                <c:pt idx="1477">
                  <c:v>-130.04</c:v>
                </c:pt>
                <c:pt idx="1478">
                  <c:v>-127.34</c:v>
                </c:pt>
                <c:pt idx="1479">
                  <c:v>-124.73</c:v>
                </c:pt>
                <c:pt idx="1480">
                  <c:v>-122.07</c:v>
                </c:pt>
                <c:pt idx="1481">
                  <c:v>-119.33</c:v>
                </c:pt>
                <c:pt idx="1482">
                  <c:v>-116.67</c:v>
                </c:pt>
                <c:pt idx="1483">
                  <c:v>-114.2</c:v>
                </c:pt>
                <c:pt idx="1484">
                  <c:v>-111.97</c:v>
                </c:pt>
                <c:pt idx="1485">
                  <c:v>-110.02</c:v>
                </c:pt>
                <c:pt idx="1486">
                  <c:v>-108.28</c:v>
                </c:pt>
                <c:pt idx="1487">
                  <c:v>-106.78</c:v>
                </c:pt>
                <c:pt idx="1488">
                  <c:v>-106.11</c:v>
                </c:pt>
                <c:pt idx="1489">
                  <c:v>-105.8</c:v>
                </c:pt>
                <c:pt idx="1490">
                  <c:v>-105.76</c:v>
                </c:pt>
                <c:pt idx="1491">
                  <c:v>-105.95</c:v>
                </c:pt>
                <c:pt idx="1492">
                  <c:v>-106.16</c:v>
                </c:pt>
                <c:pt idx="1493">
                  <c:v>-106.31</c:v>
                </c:pt>
                <c:pt idx="1494">
                  <c:v>-106.46</c:v>
                </c:pt>
                <c:pt idx="1495">
                  <c:v>-106.46</c:v>
                </c:pt>
                <c:pt idx="1496">
                  <c:v>-106.69</c:v>
                </c:pt>
                <c:pt idx="1497">
                  <c:v>-106.97</c:v>
                </c:pt>
                <c:pt idx="1498">
                  <c:v>-107.07</c:v>
                </c:pt>
                <c:pt idx="1499">
                  <c:v>-107.17</c:v>
                </c:pt>
                <c:pt idx="1500">
                  <c:v>-107.3</c:v>
                </c:pt>
                <c:pt idx="1501">
                  <c:v>-107.44</c:v>
                </c:pt>
                <c:pt idx="1502">
                  <c:v>-107.4</c:v>
                </c:pt>
                <c:pt idx="1503">
                  <c:v>-107.53</c:v>
                </c:pt>
                <c:pt idx="1504">
                  <c:v>-107.55</c:v>
                </c:pt>
                <c:pt idx="1505">
                  <c:v>-107.48</c:v>
                </c:pt>
                <c:pt idx="1506">
                  <c:v>-107.41</c:v>
                </c:pt>
                <c:pt idx="1507">
                  <c:v>-107.29</c:v>
                </c:pt>
                <c:pt idx="1508">
                  <c:v>-107.14</c:v>
                </c:pt>
                <c:pt idx="1509">
                  <c:v>-106.91</c:v>
                </c:pt>
                <c:pt idx="1510">
                  <c:v>-106.67</c:v>
                </c:pt>
                <c:pt idx="1511">
                  <c:v>-106.43</c:v>
                </c:pt>
                <c:pt idx="1512">
                  <c:v>-106.19</c:v>
                </c:pt>
                <c:pt idx="1513">
                  <c:v>-105.94</c:v>
                </c:pt>
                <c:pt idx="1514">
                  <c:v>-105.63</c:v>
                </c:pt>
                <c:pt idx="1515">
                  <c:v>-105.34</c:v>
                </c:pt>
                <c:pt idx="1516">
                  <c:v>-105.1</c:v>
                </c:pt>
                <c:pt idx="1517">
                  <c:v>-104.86</c:v>
                </c:pt>
                <c:pt idx="1518">
                  <c:v>-104.58</c:v>
                </c:pt>
                <c:pt idx="1519">
                  <c:v>-104.31</c:v>
                </c:pt>
                <c:pt idx="1520">
                  <c:v>-104.15</c:v>
                </c:pt>
                <c:pt idx="1521">
                  <c:v>-104.2</c:v>
                </c:pt>
                <c:pt idx="1522">
                  <c:v>-104.55</c:v>
                </c:pt>
                <c:pt idx="1523">
                  <c:v>-105.16</c:v>
                </c:pt>
                <c:pt idx="1524">
                  <c:v>-106.06</c:v>
                </c:pt>
                <c:pt idx="1525">
                  <c:v>-107.34</c:v>
                </c:pt>
                <c:pt idx="1526">
                  <c:v>-108.89</c:v>
                </c:pt>
                <c:pt idx="1527">
                  <c:v>-110.63</c:v>
                </c:pt>
                <c:pt idx="1528">
                  <c:v>-112.49</c:v>
                </c:pt>
                <c:pt idx="1529">
                  <c:v>-114.51</c:v>
                </c:pt>
                <c:pt idx="1530">
                  <c:v>-116.73</c:v>
                </c:pt>
                <c:pt idx="1531">
                  <c:v>-119.2</c:v>
                </c:pt>
                <c:pt idx="1532">
                  <c:v>-121.85</c:v>
                </c:pt>
                <c:pt idx="1533">
                  <c:v>-124.54</c:v>
                </c:pt>
                <c:pt idx="1534">
                  <c:v>-127.17</c:v>
                </c:pt>
                <c:pt idx="1535">
                  <c:v>-129.77000000000001</c:v>
                </c:pt>
                <c:pt idx="1536">
                  <c:v>-132.46</c:v>
                </c:pt>
                <c:pt idx="1537">
                  <c:v>-135.27000000000001</c:v>
                </c:pt>
                <c:pt idx="1538">
                  <c:v>-138.15</c:v>
                </c:pt>
                <c:pt idx="1539">
                  <c:v>-141.09</c:v>
                </c:pt>
                <c:pt idx="1540">
                  <c:v>-144.08000000000001</c:v>
                </c:pt>
                <c:pt idx="1541">
                  <c:v>-147.12</c:v>
                </c:pt>
                <c:pt idx="1542">
                  <c:v>-150.22999999999999</c:v>
                </c:pt>
                <c:pt idx="1543">
                  <c:v>-153.38</c:v>
                </c:pt>
                <c:pt idx="1544">
                  <c:v>-156.53</c:v>
                </c:pt>
                <c:pt idx="1545">
                  <c:v>-159.63999999999999</c:v>
                </c:pt>
                <c:pt idx="1546">
                  <c:v>-162.76</c:v>
                </c:pt>
                <c:pt idx="1547">
                  <c:v>-165.94</c:v>
                </c:pt>
                <c:pt idx="1548">
                  <c:v>-169.16</c:v>
                </c:pt>
                <c:pt idx="1549">
                  <c:v>-172.4</c:v>
                </c:pt>
                <c:pt idx="1550">
                  <c:v>-175.58</c:v>
                </c:pt>
                <c:pt idx="1551">
                  <c:v>-178.64</c:v>
                </c:pt>
                <c:pt idx="1552">
                  <c:v>178.39</c:v>
                </c:pt>
                <c:pt idx="1553">
                  <c:v>175.46</c:v>
                </c:pt>
                <c:pt idx="1554">
                  <c:v>172.55</c:v>
                </c:pt>
                <c:pt idx="1555">
                  <c:v>169.66</c:v>
                </c:pt>
                <c:pt idx="1556">
                  <c:v>166.81</c:v>
                </c:pt>
                <c:pt idx="1557">
                  <c:v>163.95</c:v>
                </c:pt>
                <c:pt idx="1558">
                  <c:v>161.08000000000001</c:v>
                </c:pt>
                <c:pt idx="1559">
                  <c:v>158.13</c:v>
                </c:pt>
                <c:pt idx="1560">
                  <c:v>155.16999999999999</c:v>
                </c:pt>
                <c:pt idx="1561">
                  <c:v>152.19</c:v>
                </c:pt>
                <c:pt idx="1562">
                  <c:v>149.19</c:v>
                </c:pt>
                <c:pt idx="1563">
                  <c:v>146.13999999999999</c:v>
                </c:pt>
                <c:pt idx="1564">
                  <c:v>143.06</c:v>
                </c:pt>
                <c:pt idx="1565">
                  <c:v>139.94999999999999</c:v>
                </c:pt>
                <c:pt idx="1566">
                  <c:v>136.79</c:v>
                </c:pt>
                <c:pt idx="1567">
                  <c:v>133.63999999999999</c:v>
                </c:pt>
                <c:pt idx="1568">
                  <c:v>130.5</c:v>
                </c:pt>
                <c:pt idx="1569">
                  <c:v>127.44</c:v>
                </c:pt>
                <c:pt idx="1570">
                  <c:v>124.47</c:v>
                </c:pt>
                <c:pt idx="1571">
                  <c:v>121.56</c:v>
                </c:pt>
                <c:pt idx="1572">
                  <c:v>118.74</c:v>
                </c:pt>
                <c:pt idx="1573">
                  <c:v>116.03</c:v>
                </c:pt>
                <c:pt idx="1574">
                  <c:v>113.46</c:v>
                </c:pt>
                <c:pt idx="1575">
                  <c:v>111.09</c:v>
                </c:pt>
                <c:pt idx="1576">
                  <c:v>108.94</c:v>
                </c:pt>
                <c:pt idx="1577">
                  <c:v>107.02</c:v>
                </c:pt>
                <c:pt idx="1578">
                  <c:v>105.31</c:v>
                </c:pt>
                <c:pt idx="1579">
                  <c:v>103.82</c:v>
                </c:pt>
                <c:pt idx="1580">
                  <c:v>102.56</c:v>
                </c:pt>
                <c:pt idx="1581">
                  <c:v>101.49</c:v>
                </c:pt>
                <c:pt idx="1582">
                  <c:v>100.56</c:v>
                </c:pt>
                <c:pt idx="1583">
                  <c:v>99.79</c:v>
                </c:pt>
                <c:pt idx="1584">
                  <c:v>99.18</c:v>
                </c:pt>
                <c:pt idx="1585">
                  <c:v>98.7</c:v>
                </c:pt>
                <c:pt idx="1586">
                  <c:v>98.31</c:v>
                </c:pt>
                <c:pt idx="1587">
                  <c:v>97.96</c:v>
                </c:pt>
                <c:pt idx="1588">
                  <c:v>97.63</c:v>
                </c:pt>
                <c:pt idx="1589">
                  <c:v>97.33</c:v>
                </c:pt>
                <c:pt idx="1590">
                  <c:v>97.03</c:v>
                </c:pt>
                <c:pt idx="1591">
                  <c:v>96.76</c:v>
                </c:pt>
                <c:pt idx="1592">
                  <c:v>96.52</c:v>
                </c:pt>
                <c:pt idx="1593">
                  <c:v>96.33</c:v>
                </c:pt>
                <c:pt idx="1594">
                  <c:v>96.2</c:v>
                </c:pt>
                <c:pt idx="1595">
                  <c:v>96.15</c:v>
                </c:pt>
                <c:pt idx="1596">
                  <c:v>96.17</c:v>
                </c:pt>
                <c:pt idx="1597">
                  <c:v>96.28</c:v>
                </c:pt>
                <c:pt idx="1598">
                  <c:v>96.48</c:v>
                </c:pt>
                <c:pt idx="1599">
                  <c:v>96.76</c:v>
                </c:pt>
                <c:pt idx="1600">
                  <c:v>97.11</c:v>
                </c:pt>
                <c:pt idx="1601">
                  <c:v>97.53</c:v>
                </c:pt>
                <c:pt idx="1602">
                  <c:v>98</c:v>
                </c:pt>
                <c:pt idx="1603">
                  <c:v>98.51</c:v>
                </c:pt>
                <c:pt idx="1604">
                  <c:v>99.04</c:v>
                </c:pt>
                <c:pt idx="1605">
                  <c:v>99.61</c:v>
                </c:pt>
                <c:pt idx="1606">
                  <c:v>100.23</c:v>
                </c:pt>
                <c:pt idx="1607">
                  <c:v>100.88</c:v>
                </c:pt>
                <c:pt idx="1608">
                  <c:v>101.58</c:v>
                </c:pt>
                <c:pt idx="1609">
                  <c:v>102.34</c:v>
                </c:pt>
                <c:pt idx="1610">
                  <c:v>103.15</c:v>
                </c:pt>
                <c:pt idx="1611">
                  <c:v>104.02</c:v>
                </c:pt>
                <c:pt idx="1612">
                  <c:v>104.97</c:v>
                </c:pt>
                <c:pt idx="1613">
                  <c:v>106</c:v>
                </c:pt>
                <c:pt idx="1614">
                  <c:v>107.13</c:v>
                </c:pt>
                <c:pt idx="1615">
                  <c:v>108.35</c:v>
                </c:pt>
                <c:pt idx="1616">
                  <c:v>109.66</c:v>
                </c:pt>
                <c:pt idx="1617">
                  <c:v>111.03</c:v>
                </c:pt>
                <c:pt idx="1618">
                  <c:v>112.43</c:v>
                </c:pt>
                <c:pt idx="1619">
                  <c:v>113.88</c:v>
                </c:pt>
                <c:pt idx="1620">
                  <c:v>115.35</c:v>
                </c:pt>
                <c:pt idx="1621">
                  <c:v>116.85</c:v>
                </c:pt>
                <c:pt idx="1622">
                  <c:v>118.38</c:v>
                </c:pt>
                <c:pt idx="1623">
                  <c:v>119.97</c:v>
                </c:pt>
                <c:pt idx="1624">
                  <c:v>121.59</c:v>
                </c:pt>
                <c:pt idx="1625">
                  <c:v>123.26</c:v>
                </c:pt>
                <c:pt idx="1626">
                  <c:v>124.97</c:v>
                </c:pt>
                <c:pt idx="1627">
                  <c:v>126.72</c:v>
                </c:pt>
                <c:pt idx="1628">
                  <c:v>128.51</c:v>
                </c:pt>
                <c:pt idx="1629">
                  <c:v>130.35</c:v>
                </c:pt>
                <c:pt idx="1630">
                  <c:v>132.24</c:v>
                </c:pt>
                <c:pt idx="1631">
                  <c:v>134.19999999999999</c:v>
                </c:pt>
                <c:pt idx="1632">
                  <c:v>136.22999999999999</c:v>
                </c:pt>
                <c:pt idx="1633">
                  <c:v>138.32</c:v>
                </c:pt>
                <c:pt idx="1634">
                  <c:v>140.44999999999999</c:v>
                </c:pt>
                <c:pt idx="1635">
                  <c:v>142.65</c:v>
                </c:pt>
                <c:pt idx="1636">
                  <c:v>144.85</c:v>
                </c:pt>
                <c:pt idx="1637">
                  <c:v>147.05000000000001</c:v>
                </c:pt>
                <c:pt idx="1638">
                  <c:v>149.22999999999999</c:v>
                </c:pt>
                <c:pt idx="1639">
                  <c:v>151.44999999999999</c:v>
                </c:pt>
                <c:pt idx="1640">
                  <c:v>153.71</c:v>
                </c:pt>
                <c:pt idx="1641">
                  <c:v>155.99</c:v>
                </c:pt>
                <c:pt idx="1642">
                  <c:v>158.28</c:v>
                </c:pt>
                <c:pt idx="1643">
                  <c:v>160.54</c:v>
                </c:pt>
                <c:pt idx="1644">
                  <c:v>162.78</c:v>
                </c:pt>
                <c:pt idx="1645">
                  <c:v>165.01</c:v>
                </c:pt>
                <c:pt idx="1646">
                  <c:v>167.27</c:v>
                </c:pt>
                <c:pt idx="1647">
                  <c:v>169.59</c:v>
                </c:pt>
                <c:pt idx="1648">
                  <c:v>171.97</c:v>
                </c:pt>
                <c:pt idx="1649">
                  <c:v>174.38</c:v>
                </c:pt>
                <c:pt idx="1650">
                  <c:v>176.79</c:v>
                </c:pt>
                <c:pt idx="1651">
                  <c:v>179.19</c:v>
                </c:pt>
                <c:pt idx="1652">
                  <c:v>-178.44</c:v>
                </c:pt>
                <c:pt idx="1653">
                  <c:v>-176.04</c:v>
                </c:pt>
                <c:pt idx="1654">
                  <c:v>-173.63</c:v>
                </c:pt>
                <c:pt idx="1655">
                  <c:v>-171.21</c:v>
                </c:pt>
                <c:pt idx="1656">
                  <c:v>-168.77</c:v>
                </c:pt>
                <c:pt idx="1657">
                  <c:v>-166.31</c:v>
                </c:pt>
                <c:pt idx="1658">
                  <c:v>-163.85</c:v>
                </c:pt>
                <c:pt idx="1659">
                  <c:v>-161.44</c:v>
                </c:pt>
                <c:pt idx="1660">
                  <c:v>-159.08000000000001</c:v>
                </c:pt>
                <c:pt idx="1661">
                  <c:v>-156.76</c:v>
                </c:pt>
                <c:pt idx="1662">
                  <c:v>-154.44</c:v>
                </c:pt>
                <c:pt idx="1663">
                  <c:v>-152.09</c:v>
                </c:pt>
                <c:pt idx="1664">
                  <c:v>-149.72999999999999</c:v>
                </c:pt>
                <c:pt idx="1665">
                  <c:v>-147.4</c:v>
                </c:pt>
                <c:pt idx="1666">
                  <c:v>-145.12</c:v>
                </c:pt>
                <c:pt idx="1667">
                  <c:v>-142.88</c:v>
                </c:pt>
                <c:pt idx="1668">
                  <c:v>-140.69</c:v>
                </c:pt>
                <c:pt idx="1669">
                  <c:v>-138.52000000000001</c:v>
                </c:pt>
                <c:pt idx="1670">
                  <c:v>-136.38999999999999</c:v>
                </c:pt>
                <c:pt idx="1671">
                  <c:v>-134.31</c:v>
                </c:pt>
                <c:pt idx="1672">
                  <c:v>-132.30000000000001</c:v>
                </c:pt>
                <c:pt idx="1673">
                  <c:v>-130.32</c:v>
                </c:pt>
                <c:pt idx="1674">
                  <c:v>-128.34</c:v>
                </c:pt>
                <c:pt idx="1675">
                  <c:v>-126.36</c:v>
                </c:pt>
                <c:pt idx="1676">
                  <c:v>-124.39</c:v>
                </c:pt>
                <c:pt idx="1677">
                  <c:v>-122.44</c:v>
                </c:pt>
                <c:pt idx="1678">
                  <c:v>-120.51</c:v>
                </c:pt>
                <c:pt idx="1679">
                  <c:v>-118.64</c:v>
                </c:pt>
                <c:pt idx="1680">
                  <c:v>-116.84</c:v>
                </c:pt>
                <c:pt idx="1681">
                  <c:v>-115.13</c:v>
                </c:pt>
                <c:pt idx="1682">
                  <c:v>-113.45</c:v>
                </c:pt>
                <c:pt idx="1683">
                  <c:v>-111.69</c:v>
                </c:pt>
                <c:pt idx="1684">
                  <c:v>-109.89</c:v>
                </c:pt>
                <c:pt idx="1685">
                  <c:v>-108.13</c:v>
                </c:pt>
                <c:pt idx="1686">
                  <c:v>-106.52</c:v>
                </c:pt>
                <c:pt idx="1687">
                  <c:v>-105.19</c:v>
                </c:pt>
                <c:pt idx="1688">
                  <c:v>-104.11</c:v>
                </c:pt>
                <c:pt idx="1689">
                  <c:v>-103.24</c:v>
                </c:pt>
                <c:pt idx="1690">
                  <c:v>-102.57</c:v>
                </c:pt>
                <c:pt idx="1691">
                  <c:v>-102.14</c:v>
                </c:pt>
                <c:pt idx="1692">
                  <c:v>-101.98</c:v>
                </c:pt>
                <c:pt idx="1693">
                  <c:v>-102.14</c:v>
                </c:pt>
                <c:pt idx="1694">
                  <c:v>-102.57</c:v>
                </c:pt>
                <c:pt idx="1695">
                  <c:v>-103.33</c:v>
                </c:pt>
                <c:pt idx="1696">
                  <c:v>-104.36</c:v>
                </c:pt>
                <c:pt idx="1697">
                  <c:v>-105.42</c:v>
                </c:pt>
                <c:pt idx="1698">
                  <c:v>-106.5</c:v>
                </c:pt>
                <c:pt idx="1699">
                  <c:v>-107.56</c:v>
                </c:pt>
                <c:pt idx="1700">
                  <c:v>-108.58</c:v>
                </c:pt>
                <c:pt idx="1701">
                  <c:v>-109.64</c:v>
                </c:pt>
                <c:pt idx="1702">
                  <c:v>-110.69</c:v>
                </c:pt>
                <c:pt idx="1703">
                  <c:v>-111.7</c:v>
                </c:pt>
                <c:pt idx="1704">
                  <c:v>-112.69</c:v>
                </c:pt>
                <c:pt idx="1705">
                  <c:v>-113.55</c:v>
                </c:pt>
                <c:pt idx="1706">
                  <c:v>-114.33</c:v>
                </c:pt>
                <c:pt idx="1707">
                  <c:v>-115.04</c:v>
                </c:pt>
                <c:pt idx="1708">
                  <c:v>-115.73</c:v>
                </c:pt>
                <c:pt idx="1709">
                  <c:v>-116.35</c:v>
                </c:pt>
                <c:pt idx="1710">
                  <c:v>-116.94</c:v>
                </c:pt>
                <c:pt idx="1711">
                  <c:v>-62.51</c:v>
                </c:pt>
                <c:pt idx="1712">
                  <c:v>-62.01</c:v>
                </c:pt>
                <c:pt idx="1713">
                  <c:v>-61.64</c:v>
                </c:pt>
                <c:pt idx="1714">
                  <c:v>-61.33</c:v>
                </c:pt>
                <c:pt idx="1715">
                  <c:v>-61.04</c:v>
                </c:pt>
                <c:pt idx="1716">
                  <c:v>-60.8</c:v>
                </c:pt>
                <c:pt idx="1717">
                  <c:v>-60.6</c:v>
                </c:pt>
                <c:pt idx="1718">
                  <c:v>-60.46</c:v>
                </c:pt>
                <c:pt idx="1719">
                  <c:v>-60.38</c:v>
                </c:pt>
                <c:pt idx="1720">
                  <c:v>-60.36</c:v>
                </c:pt>
                <c:pt idx="1721">
                  <c:v>-60.4</c:v>
                </c:pt>
                <c:pt idx="1722">
                  <c:v>-60.51</c:v>
                </c:pt>
                <c:pt idx="1723">
                  <c:v>-60.67</c:v>
                </c:pt>
                <c:pt idx="1724">
                  <c:v>-60.88</c:v>
                </c:pt>
                <c:pt idx="1725">
                  <c:v>-61.12</c:v>
                </c:pt>
                <c:pt idx="1726">
                  <c:v>-61.41</c:v>
                </c:pt>
                <c:pt idx="1727">
                  <c:v>-61.73</c:v>
                </c:pt>
                <c:pt idx="1728">
                  <c:v>-62.1</c:v>
                </c:pt>
                <c:pt idx="1729">
                  <c:v>-62.53</c:v>
                </c:pt>
                <c:pt idx="1730">
                  <c:v>-63.03</c:v>
                </c:pt>
                <c:pt idx="1731">
                  <c:v>-63.58</c:v>
                </c:pt>
                <c:pt idx="1732">
                  <c:v>-64.2</c:v>
                </c:pt>
                <c:pt idx="1733">
                  <c:v>-64.92</c:v>
                </c:pt>
                <c:pt idx="1734">
                  <c:v>-65.72</c:v>
                </c:pt>
                <c:pt idx="1735">
                  <c:v>-66.63</c:v>
                </c:pt>
                <c:pt idx="1736">
                  <c:v>-112.34</c:v>
                </c:pt>
                <c:pt idx="1737">
                  <c:v>-111.21</c:v>
                </c:pt>
                <c:pt idx="1738">
                  <c:v>-110.02</c:v>
                </c:pt>
                <c:pt idx="1739">
                  <c:v>-108.79</c:v>
                </c:pt>
                <c:pt idx="1740">
                  <c:v>-107.58</c:v>
                </c:pt>
                <c:pt idx="1741">
                  <c:v>-106.42</c:v>
                </c:pt>
                <c:pt idx="1742">
                  <c:v>-105.22</c:v>
                </c:pt>
                <c:pt idx="1743">
                  <c:v>-104</c:v>
                </c:pt>
                <c:pt idx="1744">
                  <c:v>-102.88</c:v>
                </c:pt>
                <c:pt idx="1745">
                  <c:v>-102.07</c:v>
                </c:pt>
                <c:pt idx="1746">
                  <c:v>-101.64</c:v>
                </c:pt>
                <c:pt idx="1747">
                  <c:v>-101.61</c:v>
                </c:pt>
                <c:pt idx="1748">
                  <c:v>-101.93</c:v>
                </c:pt>
                <c:pt idx="1749">
                  <c:v>-102.71</c:v>
                </c:pt>
                <c:pt idx="1750">
                  <c:v>-104.04</c:v>
                </c:pt>
                <c:pt idx="1751">
                  <c:v>-105.89</c:v>
                </c:pt>
                <c:pt idx="1752">
                  <c:v>-108.08</c:v>
                </c:pt>
                <c:pt idx="1753">
                  <c:v>-110.46</c:v>
                </c:pt>
                <c:pt idx="1754">
                  <c:v>-112.96</c:v>
                </c:pt>
                <c:pt idx="1755">
                  <c:v>-115.54</c:v>
                </c:pt>
                <c:pt idx="1756">
                  <c:v>-118.17</c:v>
                </c:pt>
                <c:pt idx="1757">
                  <c:v>-120.88</c:v>
                </c:pt>
                <c:pt idx="1758">
                  <c:v>-123.71</c:v>
                </c:pt>
                <c:pt idx="1759">
                  <c:v>-126.66</c:v>
                </c:pt>
                <c:pt idx="1760">
                  <c:v>-129.68</c:v>
                </c:pt>
                <c:pt idx="1761">
                  <c:v>-132.72999999999999</c:v>
                </c:pt>
                <c:pt idx="1762">
                  <c:v>-135.78</c:v>
                </c:pt>
                <c:pt idx="1763">
                  <c:v>-138.81</c:v>
                </c:pt>
                <c:pt idx="1764">
                  <c:v>-141.78</c:v>
                </c:pt>
                <c:pt idx="1765">
                  <c:v>-144.77000000000001</c:v>
                </c:pt>
                <c:pt idx="1766">
                  <c:v>-147.81</c:v>
                </c:pt>
                <c:pt idx="1767">
                  <c:v>-150.91</c:v>
                </c:pt>
                <c:pt idx="1768">
                  <c:v>-154.04</c:v>
                </c:pt>
                <c:pt idx="1769">
                  <c:v>-157.21</c:v>
                </c:pt>
                <c:pt idx="1770">
                  <c:v>-160.35</c:v>
                </c:pt>
                <c:pt idx="1771">
                  <c:v>-163.44</c:v>
                </c:pt>
                <c:pt idx="1772">
                  <c:v>-166.43</c:v>
                </c:pt>
                <c:pt idx="1773">
                  <c:v>-169.36</c:v>
                </c:pt>
                <c:pt idx="1774">
                  <c:v>-172.3</c:v>
                </c:pt>
                <c:pt idx="1775">
                  <c:v>-175.34</c:v>
                </c:pt>
                <c:pt idx="1776">
                  <c:v>-178.48</c:v>
                </c:pt>
                <c:pt idx="1777">
                  <c:v>178.34</c:v>
                </c:pt>
                <c:pt idx="1778">
                  <c:v>175.22</c:v>
                </c:pt>
                <c:pt idx="1779">
                  <c:v>172.21</c:v>
                </c:pt>
                <c:pt idx="1780">
                  <c:v>169.3</c:v>
                </c:pt>
                <c:pt idx="1781">
                  <c:v>166.38</c:v>
                </c:pt>
                <c:pt idx="1782">
                  <c:v>163.38999999999999</c:v>
                </c:pt>
                <c:pt idx="1783">
                  <c:v>160.24</c:v>
                </c:pt>
                <c:pt idx="1784">
                  <c:v>156.97999999999999</c:v>
                </c:pt>
                <c:pt idx="1785">
                  <c:v>153.72999999999999</c:v>
                </c:pt>
                <c:pt idx="1786">
                  <c:v>150.55000000000001</c:v>
                </c:pt>
                <c:pt idx="1787">
                  <c:v>147.44</c:v>
                </c:pt>
                <c:pt idx="1788">
                  <c:v>144.34</c:v>
                </c:pt>
                <c:pt idx="1789">
                  <c:v>141.19999999999999</c:v>
                </c:pt>
                <c:pt idx="1790">
                  <c:v>137.99</c:v>
                </c:pt>
                <c:pt idx="1791">
                  <c:v>134.72999999999999</c:v>
                </c:pt>
                <c:pt idx="1792">
                  <c:v>131.5</c:v>
                </c:pt>
                <c:pt idx="1793">
                  <c:v>128.38999999999999</c:v>
                </c:pt>
                <c:pt idx="1794">
                  <c:v>125.42</c:v>
                </c:pt>
                <c:pt idx="1795">
                  <c:v>122.52</c:v>
                </c:pt>
                <c:pt idx="1796">
                  <c:v>119.65</c:v>
                </c:pt>
                <c:pt idx="1797">
                  <c:v>116.88</c:v>
                </c:pt>
                <c:pt idx="1798">
                  <c:v>114.24</c:v>
                </c:pt>
                <c:pt idx="1799">
                  <c:v>111.8</c:v>
                </c:pt>
                <c:pt idx="1800">
                  <c:v>109.59</c:v>
                </c:pt>
                <c:pt idx="1801">
                  <c:v>107.61</c:v>
                </c:pt>
                <c:pt idx="1802">
                  <c:v>105.89</c:v>
                </c:pt>
                <c:pt idx="1803">
                  <c:v>104.43</c:v>
                </c:pt>
                <c:pt idx="1804">
                  <c:v>103.23</c:v>
                </c:pt>
                <c:pt idx="1805">
                  <c:v>102.27</c:v>
                </c:pt>
                <c:pt idx="1806">
                  <c:v>101.53</c:v>
                </c:pt>
                <c:pt idx="1807">
                  <c:v>101</c:v>
                </c:pt>
                <c:pt idx="1808">
                  <c:v>100.64</c:v>
                </c:pt>
                <c:pt idx="1809">
                  <c:v>100.43</c:v>
                </c:pt>
                <c:pt idx="1810">
                  <c:v>100.33</c:v>
                </c:pt>
                <c:pt idx="1811">
                  <c:v>100.31</c:v>
                </c:pt>
                <c:pt idx="1812">
                  <c:v>100.32</c:v>
                </c:pt>
                <c:pt idx="1813">
                  <c:v>100.35</c:v>
                </c:pt>
                <c:pt idx="1814">
                  <c:v>100.41</c:v>
                </c:pt>
                <c:pt idx="1815">
                  <c:v>100.52</c:v>
                </c:pt>
                <c:pt idx="1816">
                  <c:v>100.66</c:v>
                </c:pt>
                <c:pt idx="1817">
                  <c:v>100.84</c:v>
                </c:pt>
                <c:pt idx="1818">
                  <c:v>101.07</c:v>
                </c:pt>
                <c:pt idx="1819">
                  <c:v>101.37</c:v>
                </c:pt>
                <c:pt idx="1820">
                  <c:v>101.73</c:v>
                </c:pt>
                <c:pt idx="1821">
                  <c:v>102.14</c:v>
                </c:pt>
                <c:pt idx="1822">
                  <c:v>102.58</c:v>
                </c:pt>
                <c:pt idx="1823">
                  <c:v>103.06</c:v>
                </c:pt>
                <c:pt idx="1824">
                  <c:v>103.56</c:v>
                </c:pt>
                <c:pt idx="1825">
                  <c:v>104.14</c:v>
                </c:pt>
                <c:pt idx="1826">
                  <c:v>104.77</c:v>
                </c:pt>
                <c:pt idx="1827">
                  <c:v>105.47</c:v>
                </c:pt>
                <c:pt idx="1828">
                  <c:v>106.24</c:v>
                </c:pt>
                <c:pt idx="1829">
                  <c:v>107.11</c:v>
                </c:pt>
                <c:pt idx="1830">
                  <c:v>108.1</c:v>
                </c:pt>
                <c:pt idx="1831">
                  <c:v>109.23</c:v>
                </c:pt>
                <c:pt idx="1832">
                  <c:v>110.49</c:v>
                </c:pt>
                <c:pt idx="1833">
                  <c:v>111.85</c:v>
                </c:pt>
                <c:pt idx="1834">
                  <c:v>113.29</c:v>
                </c:pt>
                <c:pt idx="1835">
                  <c:v>114.83</c:v>
                </c:pt>
                <c:pt idx="1836">
                  <c:v>116.44</c:v>
                </c:pt>
                <c:pt idx="1837">
                  <c:v>118.13</c:v>
                </c:pt>
                <c:pt idx="1838">
                  <c:v>119.92</c:v>
                </c:pt>
                <c:pt idx="1839">
                  <c:v>121.78</c:v>
                </c:pt>
                <c:pt idx="1840">
                  <c:v>123.71</c:v>
                </c:pt>
                <c:pt idx="1841">
                  <c:v>125.7</c:v>
                </c:pt>
                <c:pt idx="1842">
                  <c:v>127.72</c:v>
                </c:pt>
                <c:pt idx="1843">
                  <c:v>129.77000000000001</c:v>
                </c:pt>
                <c:pt idx="1844">
                  <c:v>131.85</c:v>
                </c:pt>
                <c:pt idx="1845">
                  <c:v>133.99</c:v>
                </c:pt>
                <c:pt idx="1846">
                  <c:v>136.19999999999999</c:v>
                </c:pt>
                <c:pt idx="1847">
                  <c:v>138.46</c:v>
                </c:pt>
                <c:pt idx="1848">
                  <c:v>140.81</c:v>
                </c:pt>
                <c:pt idx="1849">
                  <c:v>143.24</c:v>
                </c:pt>
                <c:pt idx="1850">
                  <c:v>145.72</c:v>
                </c:pt>
                <c:pt idx="1851">
                  <c:v>148.24</c:v>
                </c:pt>
                <c:pt idx="1852">
                  <c:v>150.83000000000001</c:v>
                </c:pt>
                <c:pt idx="1853">
                  <c:v>153.5</c:v>
                </c:pt>
                <c:pt idx="1854">
                  <c:v>156.24</c:v>
                </c:pt>
                <c:pt idx="1855">
                  <c:v>159.07</c:v>
                </c:pt>
                <c:pt idx="1856">
                  <c:v>161.94999999999999</c:v>
                </c:pt>
                <c:pt idx="1857">
                  <c:v>164.89</c:v>
                </c:pt>
                <c:pt idx="1858">
                  <c:v>167.87</c:v>
                </c:pt>
                <c:pt idx="1859">
                  <c:v>170.88</c:v>
                </c:pt>
                <c:pt idx="1860">
                  <c:v>173.96</c:v>
                </c:pt>
                <c:pt idx="1861">
                  <c:v>177.11</c:v>
                </c:pt>
                <c:pt idx="1862">
                  <c:v>-179.7</c:v>
                </c:pt>
                <c:pt idx="1863">
                  <c:v>-176.51</c:v>
                </c:pt>
                <c:pt idx="1864">
                  <c:v>-173.37</c:v>
                </c:pt>
                <c:pt idx="1865">
                  <c:v>-170.26</c:v>
                </c:pt>
                <c:pt idx="1866">
                  <c:v>-167.17</c:v>
                </c:pt>
                <c:pt idx="1867">
                  <c:v>-164.04</c:v>
                </c:pt>
                <c:pt idx="1868">
                  <c:v>-160.88</c:v>
                </c:pt>
                <c:pt idx="1869">
                  <c:v>-157.78</c:v>
                </c:pt>
                <c:pt idx="1870">
                  <c:v>-154.82</c:v>
                </c:pt>
                <c:pt idx="1871">
                  <c:v>-152.02000000000001</c:v>
                </c:pt>
                <c:pt idx="1872">
                  <c:v>-149.33000000000001</c:v>
                </c:pt>
                <c:pt idx="1873">
                  <c:v>-146.66999999999999</c:v>
                </c:pt>
                <c:pt idx="1874">
                  <c:v>-143.99</c:v>
                </c:pt>
                <c:pt idx="1875">
                  <c:v>-141.31</c:v>
                </c:pt>
                <c:pt idx="1876">
                  <c:v>-138.69999999999999</c:v>
                </c:pt>
                <c:pt idx="1877">
                  <c:v>-136.21</c:v>
                </c:pt>
                <c:pt idx="1878">
                  <c:v>-133.81</c:v>
                </c:pt>
                <c:pt idx="1879">
                  <c:v>-131.43</c:v>
                </c:pt>
                <c:pt idx="1880">
                  <c:v>-129</c:v>
                </c:pt>
                <c:pt idx="1881">
                  <c:v>-126.52</c:v>
                </c:pt>
                <c:pt idx="1882">
                  <c:v>-124.03</c:v>
                </c:pt>
                <c:pt idx="1883">
                  <c:v>-121.63</c:v>
                </c:pt>
                <c:pt idx="1884">
                  <c:v>-119.38</c:v>
                </c:pt>
                <c:pt idx="1885">
                  <c:v>-117.21</c:v>
                </c:pt>
                <c:pt idx="1886">
                  <c:v>-115.06</c:v>
                </c:pt>
                <c:pt idx="1887">
                  <c:v>-112.8</c:v>
                </c:pt>
                <c:pt idx="1888">
                  <c:v>-110.47</c:v>
                </c:pt>
                <c:pt idx="1889">
                  <c:v>-108.16</c:v>
                </c:pt>
                <c:pt idx="1890">
                  <c:v>-105.98</c:v>
                </c:pt>
                <c:pt idx="1891">
                  <c:v>-104.03</c:v>
                </c:pt>
                <c:pt idx="1892">
                  <c:v>-102.32</c:v>
                </c:pt>
                <c:pt idx="1893">
                  <c:v>-100.77</c:v>
                </c:pt>
                <c:pt idx="1894">
                  <c:v>-99.47</c:v>
                </c:pt>
                <c:pt idx="1895">
                  <c:v>-98.46</c:v>
                </c:pt>
                <c:pt idx="1896">
                  <c:v>-97.83</c:v>
                </c:pt>
                <c:pt idx="1897">
                  <c:v>-97.65</c:v>
                </c:pt>
                <c:pt idx="1898">
                  <c:v>-97.91</c:v>
                </c:pt>
                <c:pt idx="1899">
                  <c:v>-98.61</c:v>
                </c:pt>
                <c:pt idx="1900">
                  <c:v>-99.6</c:v>
                </c:pt>
                <c:pt idx="1901">
                  <c:v>-100.9</c:v>
                </c:pt>
                <c:pt idx="1902">
                  <c:v>-102.24</c:v>
                </c:pt>
                <c:pt idx="1903">
                  <c:v>-103.52</c:v>
                </c:pt>
                <c:pt idx="1904">
                  <c:v>-104.8</c:v>
                </c:pt>
                <c:pt idx="1905">
                  <c:v>-106.03</c:v>
                </c:pt>
                <c:pt idx="1906">
                  <c:v>-107.28</c:v>
                </c:pt>
                <c:pt idx="1907">
                  <c:v>-108.51</c:v>
                </c:pt>
                <c:pt idx="1908">
                  <c:v>-109.98</c:v>
                </c:pt>
                <c:pt idx="1909">
                  <c:v>-68.91</c:v>
                </c:pt>
                <c:pt idx="1910">
                  <c:v>-67.930000000000007</c:v>
                </c:pt>
                <c:pt idx="1911">
                  <c:v>-67.150000000000006</c:v>
                </c:pt>
                <c:pt idx="1912">
                  <c:v>-66.45</c:v>
                </c:pt>
                <c:pt idx="1913">
                  <c:v>-65.709999999999994</c:v>
                </c:pt>
                <c:pt idx="1914">
                  <c:v>-65.06</c:v>
                </c:pt>
                <c:pt idx="1915">
                  <c:v>-64.47</c:v>
                </c:pt>
                <c:pt idx="1916">
                  <c:v>-63.92</c:v>
                </c:pt>
                <c:pt idx="1917">
                  <c:v>-63.4</c:v>
                </c:pt>
                <c:pt idx="1918">
                  <c:v>-62.91</c:v>
                </c:pt>
                <c:pt idx="1919">
                  <c:v>-62.54</c:v>
                </c:pt>
                <c:pt idx="1920">
                  <c:v>-62.23</c:v>
                </c:pt>
                <c:pt idx="1921">
                  <c:v>-61.78</c:v>
                </c:pt>
                <c:pt idx="1922">
                  <c:v>-61.44</c:v>
                </c:pt>
                <c:pt idx="1923">
                  <c:v>-61.14</c:v>
                </c:pt>
                <c:pt idx="1924">
                  <c:v>-60.92</c:v>
                </c:pt>
                <c:pt idx="1925">
                  <c:v>-60.71</c:v>
                </c:pt>
                <c:pt idx="1926">
                  <c:v>-60.57</c:v>
                </c:pt>
                <c:pt idx="1927">
                  <c:v>-60.46</c:v>
                </c:pt>
                <c:pt idx="1928">
                  <c:v>-60.38</c:v>
                </c:pt>
                <c:pt idx="1929">
                  <c:v>-60.32</c:v>
                </c:pt>
                <c:pt idx="1930">
                  <c:v>-60.29</c:v>
                </c:pt>
                <c:pt idx="1931">
                  <c:v>-60.31</c:v>
                </c:pt>
                <c:pt idx="1932">
                  <c:v>-60.35</c:v>
                </c:pt>
                <c:pt idx="1933">
                  <c:v>-60.42</c:v>
                </c:pt>
                <c:pt idx="1934">
                  <c:v>-60.53</c:v>
                </c:pt>
                <c:pt idx="1935">
                  <c:v>-60.66</c:v>
                </c:pt>
                <c:pt idx="1936">
                  <c:v>-60.82</c:v>
                </c:pt>
                <c:pt idx="1937">
                  <c:v>-61</c:v>
                </c:pt>
                <c:pt idx="1938">
                  <c:v>-61.2</c:v>
                </c:pt>
                <c:pt idx="1939">
                  <c:v>-61.45</c:v>
                </c:pt>
                <c:pt idx="1940">
                  <c:v>-61.74</c:v>
                </c:pt>
                <c:pt idx="1941">
                  <c:v>-62.11</c:v>
                </c:pt>
                <c:pt idx="1942">
                  <c:v>-62.53</c:v>
                </c:pt>
                <c:pt idx="1943">
                  <c:v>-63.05</c:v>
                </c:pt>
                <c:pt idx="1944">
                  <c:v>-63.64</c:v>
                </c:pt>
                <c:pt idx="1945">
                  <c:v>-64.33</c:v>
                </c:pt>
                <c:pt idx="1946">
                  <c:v>-65.08</c:v>
                </c:pt>
                <c:pt idx="1947">
                  <c:v>-65.89</c:v>
                </c:pt>
                <c:pt idx="1948">
                  <c:v>-66.760000000000005</c:v>
                </c:pt>
                <c:pt idx="1949">
                  <c:v>-67.7</c:v>
                </c:pt>
                <c:pt idx="1950">
                  <c:v>-68.72</c:v>
                </c:pt>
                <c:pt idx="1951">
                  <c:v>-69.790000000000006</c:v>
                </c:pt>
                <c:pt idx="1952">
                  <c:v>-70.91</c:v>
                </c:pt>
                <c:pt idx="1953">
                  <c:v>-107.91</c:v>
                </c:pt>
                <c:pt idx="1954">
                  <c:v>-106.64</c:v>
                </c:pt>
                <c:pt idx="1955">
                  <c:v>-105.28</c:v>
                </c:pt>
                <c:pt idx="1956">
                  <c:v>-103.9</c:v>
                </c:pt>
                <c:pt idx="1957">
                  <c:v>-102.59</c:v>
                </c:pt>
                <c:pt idx="1958">
                  <c:v>-101.4</c:v>
                </c:pt>
                <c:pt idx="1959">
                  <c:v>-100.37</c:v>
                </c:pt>
                <c:pt idx="1960">
                  <c:v>-99.52</c:v>
                </c:pt>
                <c:pt idx="1961">
                  <c:v>-98.99</c:v>
                </c:pt>
                <c:pt idx="1962">
                  <c:v>-98.98</c:v>
                </c:pt>
                <c:pt idx="1963">
                  <c:v>-99.58</c:v>
                </c:pt>
                <c:pt idx="1964">
                  <c:v>-100.85</c:v>
                </c:pt>
                <c:pt idx="1965">
                  <c:v>-102.63</c:v>
                </c:pt>
                <c:pt idx="1966">
                  <c:v>-104.7</c:v>
                </c:pt>
                <c:pt idx="1967">
                  <c:v>-106.95</c:v>
                </c:pt>
                <c:pt idx="1968">
                  <c:v>-109.33</c:v>
                </c:pt>
                <c:pt idx="1969">
                  <c:v>-111.84</c:v>
                </c:pt>
                <c:pt idx="1970">
                  <c:v>-114.51</c:v>
                </c:pt>
                <c:pt idx="1971">
                  <c:v>-117.35</c:v>
                </c:pt>
                <c:pt idx="1972">
                  <c:v>-120.34</c:v>
                </c:pt>
                <c:pt idx="1973">
                  <c:v>-123.42</c:v>
                </c:pt>
                <c:pt idx="1974">
                  <c:v>-126.51</c:v>
                </c:pt>
                <c:pt idx="1975">
                  <c:v>-129.58000000000001</c:v>
                </c:pt>
                <c:pt idx="1976">
                  <c:v>-132.69</c:v>
                </c:pt>
                <c:pt idx="1977">
                  <c:v>-135.88999999999999</c:v>
                </c:pt>
                <c:pt idx="1978">
                  <c:v>-139.22999999999999</c:v>
                </c:pt>
                <c:pt idx="1979">
                  <c:v>-142.66</c:v>
                </c:pt>
                <c:pt idx="1980">
                  <c:v>-146.1</c:v>
                </c:pt>
                <c:pt idx="1981">
                  <c:v>-149.47</c:v>
                </c:pt>
                <c:pt idx="1982">
                  <c:v>-152.69999999999999</c:v>
                </c:pt>
                <c:pt idx="1983">
                  <c:v>-155.86000000000001</c:v>
                </c:pt>
                <c:pt idx="1984">
                  <c:v>-159</c:v>
                </c:pt>
                <c:pt idx="1985">
                  <c:v>-162.26</c:v>
                </c:pt>
                <c:pt idx="1986">
                  <c:v>-165.69</c:v>
                </c:pt>
                <c:pt idx="1987">
                  <c:v>-169.22</c:v>
                </c:pt>
                <c:pt idx="1988">
                  <c:v>-172.71</c:v>
                </c:pt>
                <c:pt idx="1989">
                  <c:v>-176.08</c:v>
                </c:pt>
                <c:pt idx="1990">
                  <c:v>-179.33</c:v>
                </c:pt>
                <c:pt idx="1991">
                  <c:v>177.51</c:v>
                </c:pt>
                <c:pt idx="1992">
                  <c:v>174.35</c:v>
                </c:pt>
                <c:pt idx="1993">
                  <c:v>171.14</c:v>
                </c:pt>
                <c:pt idx="1994">
                  <c:v>167.87</c:v>
                </c:pt>
                <c:pt idx="1995">
                  <c:v>164.64</c:v>
                </c:pt>
                <c:pt idx="1996">
                  <c:v>161.51</c:v>
                </c:pt>
                <c:pt idx="1997">
                  <c:v>158.53</c:v>
                </c:pt>
                <c:pt idx="1998">
                  <c:v>155.66</c:v>
                </c:pt>
                <c:pt idx="1999">
                  <c:v>152.82</c:v>
                </c:pt>
                <c:pt idx="2000">
                  <c:v>150</c:v>
                </c:pt>
                <c:pt idx="2001">
                  <c:v>147.15</c:v>
                </c:pt>
                <c:pt idx="2002">
                  <c:v>144.32</c:v>
                </c:pt>
                <c:pt idx="2003">
                  <c:v>141.53</c:v>
                </c:pt>
                <c:pt idx="2004">
                  <c:v>138.80000000000001</c:v>
                </c:pt>
                <c:pt idx="2005">
                  <c:v>136.09</c:v>
                </c:pt>
                <c:pt idx="2006">
                  <c:v>133.4</c:v>
                </c:pt>
                <c:pt idx="2007">
                  <c:v>130.74</c:v>
                </c:pt>
                <c:pt idx="2008">
                  <c:v>128.12</c:v>
                </c:pt>
                <c:pt idx="2009">
                  <c:v>125.55</c:v>
                </c:pt>
                <c:pt idx="2010">
                  <c:v>123.05</c:v>
                </c:pt>
                <c:pt idx="2011">
                  <c:v>120.6</c:v>
                </c:pt>
                <c:pt idx="2012">
                  <c:v>118.25</c:v>
                </c:pt>
                <c:pt idx="2013">
                  <c:v>116.04</c:v>
                </c:pt>
                <c:pt idx="2014">
                  <c:v>113.96</c:v>
                </c:pt>
                <c:pt idx="2015">
                  <c:v>112.04</c:v>
                </c:pt>
                <c:pt idx="2016">
                  <c:v>110.26</c:v>
                </c:pt>
                <c:pt idx="2017">
                  <c:v>108.66</c:v>
                </c:pt>
                <c:pt idx="2018">
                  <c:v>107.25</c:v>
                </c:pt>
                <c:pt idx="2019">
                  <c:v>106.06</c:v>
                </c:pt>
                <c:pt idx="2020">
                  <c:v>105.08</c:v>
                </c:pt>
                <c:pt idx="2021">
                  <c:v>104.28</c:v>
                </c:pt>
                <c:pt idx="2022">
                  <c:v>103.62</c:v>
                </c:pt>
                <c:pt idx="2023">
                  <c:v>103.11</c:v>
                </c:pt>
                <c:pt idx="2024">
                  <c:v>102.75</c:v>
                </c:pt>
                <c:pt idx="2025">
                  <c:v>102.49</c:v>
                </c:pt>
                <c:pt idx="2026">
                  <c:v>102.35</c:v>
                </c:pt>
                <c:pt idx="2027">
                  <c:v>102.28</c:v>
                </c:pt>
                <c:pt idx="2028">
                  <c:v>102.24</c:v>
                </c:pt>
                <c:pt idx="2029">
                  <c:v>102.24</c:v>
                </c:pt>
                <c:pt idx="2030">
                  <c:v>102.24</c:v>
                </c:pt>
                <c:pt idx="2031">
                  <c:v>102.29</c:v>
                </c:pt>
                <c:pt idx="2032">
                  <c:v>102.38</c:v>
                </c:pt>
                <c:pt idx="2033">
                  <c:v>102.54</c:v>
                </c:pt>
                <c:pt idx="2034">
                  <c:v>102.78</c:v>
                </c:pt>
                <c:pt idx="2035">
                  <c:v>103.08</c:v>
                </c:pt>
                <c:pt idx="2036">
                  <c:v>103.46</c:v>
                </c:pt>
                <c:pt idx="2037">
                  <c:v>103.87</c:v>
                </c:pt>
                <c:pt idx="2038">
                  <c:v>104.31</c:v>
                </c:pt>
                <c:pt idx="2039">
                  <c:v>104.77</c:v>
                </c:pt>
                <c:pt idx="2040">
                  <c:v>105.27</c:v>
                </c:pt>
                <c:pt idx="2041">
                  <c:v>105.8</c:v>
                </c:pt>
                <c:pt idx="2042">
                  <c:v>106.37</c:v>
                </c:pt>
                <c:pt idx="2043">
                  <c:v>107</c:v>
                </c:pt>
                <c:pt idx="2044">
                  <c:v>107.71</c:v>
                </c:pt>
                <c:pt idx="2045">
                  <c:v>108.52</c:v>
                </c:pt>
                <c:pt idx="2046">
                  <c:v>109.47</c:v>
                </c:pt>
                <c:pt idx="2047">
                  <c:v>110.57</c:v>
                </c:pt>
                <c:pt idx="2048">
                  <c:v>111.85</c:v>
                </c:pt>
                <c:pt idx="2049">
                  <c:v>113.27</c:v>
                </c:pt>
                <c:pt idx="2050">
                  <c:v>114.83</c:v>
                </c:pt>
                <c:pt idx="2051">
                  <c:v>116.48</c:v>
                </c:pt>
                <c:pt idx="2052">
                  <c:v>118.21</c:v>
                </c:pt>
                <c:pt idx="2053">
                  <c:v>120.03</c:v>
                </c:pt>
                <c:pt idx="2054">
                  <c:v>121.93</c:v>
                </c:pt>
                <c:pt idx="2055">
                  <c:v>123.9</c:v>
                </c:pt>
                <c:pt idx="2056">
                  <c:v>125.96</c:v>
                </c:pt>
                <c:pt idx="2057">
                  <c:v>128.13</c:v>
                </c:pt>
                <c:pt idx="2058">
                  <c:v>130.38</c:v>
                </c:pt>
                <c:pt idx="2059">
                  <c:v>132.66999999999999</c:v>
                </c:pt>
                <c:pt idx="2060">
                  <c:v>135.01</c:v>
                </c:pt>
                <c:pt idx="2061">
                  <c:v>137.43</c:v>
                </c:pt>
                <c:pt idx="2062">
                  <c:v>139.93</c:v>
                </c:pt>
                <c:pt idx="2063">
                  <c:v>142.53</c:v>
                </c:pt>
                <c:pt idx="2064">
                  <c:v>145.25</c:v>
                </c:pt>
                <c:pt idx="2065">
                  <c:v>148.05000000000001</c:v>
                </c:pt>
                <c:pt idx="2066">
                  <c:v>150.91</c:v>
                </c:pt>
                <c:pt idx="2067">
                  <c:v>153.86000000000001</c:v>
                </c:pt>
                <c:pt idx="2068">
                  <c:v>156.91999999999999</c:v>
                </c:pt>
                <c:pt idx="2069">
                  <c:v>160.13</c:v>
                </c:pt>
                <c:pt idx="2070">
                  <c:v>163.47999999999999</c:v>
                </c:pt>
                <c:pt idx="2071">
                  <c:v>166.91</c:v>
                </c:pt>
                <c:pt idx="2072">
                  <c:v>170.41</c:v>
                </c:pt>
                <c:pt idx="2073">
                  <c:v>173.93</c:v>
                </c:pt>
                <c:pt idx="2074">
                  <c:v>177.47</c:v>
                </c:pt>
                <c:pt idx="2075">
                  <c:v>-179.01</c:v>
                </c:pt>
                <c:pt idx="2076">
                  <c:v>-175.51</c:v>
                </c:pt>
                <c:pt idx="2077">
                  <c:v>-172.06</c:v>
                </c:pt>
                <c:pt idx="2078">
                  <c:v>-168.69</c:v>
                </c:pt>
                <c:pt idx="2079">
                  <c:v>-165.4</c:v>
                </c:pt>
                <c:pt idx="2080">
                  <c:v>-162.19999999999999</c:v>
                </c:pt>
                <c:pt idx="2081">
                  <c:v>-159.08000000000001</c:v>
                </c:pt>
                <c:pt idx="2082">
                  <c:v>-156</c:v>
                </c:pt>
                <c:pt idx="2083">
                  <c:v>-152.96</c:v>
                </c:pt>
                <c:pt idx="2084">
                  <c:v>-149.99</c:v>
                </c:pt>
                <c:pt idx="2085">
                  <c:v>-147.16</c:v>
                </c:pt>
                <c:pt idx="2086">
                  <c:v>-144.47</c:v>
                </c:pt>
                <c:pt idx="2087">
                  <c:v>-141.9</c:v>
                </c:pt>
                <c:pt idx="2088">
                  <c:v>-139.38999999999999</c:v>
                </c:pt>
                <c:pt idx="2089">
                  <c:v>-136.94</c:v>
                </c:pt>
                <c:pt idx="2090">
                  <c:v>-134.53</c:v>
                </c:pt>
                <c:pt idx="2091">
                  <c:v>-132.12</c:v>
                </c:pt>
                <c:pt idx="2092">
                  <c:v>-129.65</c:v>
                </c:pt>
                <c:pt idx="2093">
                  <c:v>-127.1</c:v>
                </c:pt>
                <c:pt idx="2094">
                  <c:v>-124.49</c:v>
                </c:pt>
                <c:pt idx="2095">
                  <c:v>-121.82</c:v>
                </c:pt>
                <c:pt idx="2096">
                  <c:v>-119.12</c:v>
                </c:pt>
                <c:pt idx="2097">
                  <c:v>-116.44</c:v>
                </c:pt>
                <c:pt idx="2098">
                  <c:v>-113.81</c:v>
                </c:pt>
                <c:pt idx="2099">
                  <c:v>-111.2</c:v>
                </c:pt>
                <c:pt idx="2100">
                  <c:v>-108.62</c:v>
                </c:pt>
                <c:pt idx="2101">
                  <c:v>-106.04</c:v>
                </c:pt>
                <c:pt idx="2102">
                  <c:v>-103.47</c:v>
                </c:pt>
                <c:pt idx="2103">
                  <c:v>-100.95</c:v>
                </c:pt>
                <c:pt idx="2104">
                  <c:v>-98.49</c:v>
                </c:pt>
                <c:pt idx="2105">
                  <c:v>-96.18</c:v>
                </c:pt>
                <c:pt idx="2106">
                  <c:v>-94.26</c:v>
                </c:pt>
                <c:pt idx="2107">
                  <c:v>-93.21</c:v>
                </c:pt>
                <c:pt idx="2108">
                  <c:v>-93.75</c:v>
                </c:pt>
                <c:pt idx="2109">
                  <c:v>-95.1</c:v>
                </c:pt>
                <c:pt idx="2110">
                  <c:v>-96.63</c:v>
                </c:pt>
                <c:pt idx="2111">
                  <c:v>-81.790000000000006</c:v>
                </c:pt>
                <c:pt idx="2112">
                  <c:v>-80.180000000000007</c:v>
                </c:pt>
                <c:pt idx="2113">
                  <c:v>-78.599999999999994</c:v>
                </c:pt>
                <c:pt idx="2114">
                  <c:v>-77.13</c:v>
                </c:pt>
                <c:pt idx="2115">
                  <c:v>-75.790000000000006</c:v>
                </c:pt>
                <c:pt idx="2116">
                  <c:v>-74.62</c:v>
                </c:pt>
                <c:pt idx="2117">
                  <c:v>-73.650000000000006</c:v>
                </c:pt>
                <c:pt idx="2118">
                  <c:v>-72.75</c:v>
                </c:pt>
                <c:pt idx="2119">
                  <c:v>-71.67</c:v>
                </c:pt>
                <c:pt idx="2120">
                  <c:v>-69.89</c:v>
                </c:pt>
                <c:pt idx="2121">
                  <c:v>-68.650000000000006</c:v>
                </c:pt>
                <c:pt idx="2122">
                  <c:v>-67.98</c:v>
                </c:pt>
                <c:pt idx="2123">
                  <c:v>-67.58</c:v>
                </c:pt>
                <c:pt idx="2124">
                  <c:v>-67.209999999999994</c:v>
                </c:pt>
                <c:pt idx="2125">
                  <c:v>-66.930000000000007</c:v>
                </c:pt>
                <c:pt idx="2126">
                  <c:v>-66.760000000000005</c:v>
                </c:pt>
                <c:pt idx="2127">
                  <c:v>-66.48</c:v>
                </c:pt>
                <c:pt idx="2128">
                  <c:v>-66.290000000000006</c:v>
                </c:pt>
                <c:pt idx="2129">
                  <c:v>-66.19</c:v>
                </c:pt>
                <c:pt idx="2130">
                  <c:v>-66.150000000000006</c:v>
                </c:pt>
                <c:pt idx="2131">
                  <c:v>-66.180000000000007</c:v>
                </c:pt>
                <c:pt idx="2132">
                  <c:v>-66.290000000000006</c:v>
                </c:pt>
                <c:pt idx="2133">
                  <c:v>-66.45</c:v>
                </c:pt>
                <c:pt idx="2134">
                  <c:v>-66.63</c:v>
                </c:pt>
                <c:pt idx="2135">
                  <c:v>-66.86</c:v>
                </c:pt>
                <c:pt idx="2136">
                  <c:v>-67.12</c:v>
                </c:pt>
                <c:pt idx="2137">
                  <c:v>-67.430000000000007</c:v>
                </c:pt>
                <c:pt idx="2138">
                  <c:v>-67.760000000000005</c:v>
                </c:pt>
                <c:pt idx="2139">
                  <c:v>-68.14</c:v>
                </c:pt>
                <c:pt idx="2140">
                  <c:v>-68.510000000000005</c:v>
                </c:pt>
                <c:pt idx="2141">
                  <c:v>-68.92</c:v>
                </c:pt>
                <c:pt idx="2142">
                  <c:v>-69.400000000000006</c:v>
                </c:pt>
                <c:pt idx="2143">
                  <c:v>-69.97</c:v>
                </c:pt>
                <c:pt idx="2144">
                  <c:v>-70.55</c:v>
                </c:pt>
                <c:pt idx="2145">
                  <c:v>-71.13</c:v>
                </c:pt>
                <c:pt idx="2146">
                  <c:v>-71.75</c:v>
                </c:pt>
                <c:pt idx="2147">
                  <c:v>-72.47</c:v>
                </c:pt>
                <c:pt idx="2148">
                  <c:v>-73.3</c:v>
                </c:pt>
                <c:pt idx="2149">
                  <c:v>-74.260000000000005</c:v>
                </c:pt>
                <c:pt idx="2150">
                  <c:v>-75.27</c:v>
                </c:pt>
                <c:pt idx="2151">
                  <c:v>-76.36</c:v>
                </c:pt>
                <c:pt idx="2152">
                  <c:v>-77.53</c:v>
                </c:pt>
                <c:pt idx="2153">
                  <c:v>-101.23</c:v>
                </c:pt>
                <c:pt idx="2154">
                  <c:v>-99.97</c:v>
                </c:pt>
                <c:pt idx="2155">
                  <c:v>-98.77</c:v>
                </c:pt>
                <c:pt idx="2156">
                  <c:v>-97.75</c:v>
                </c:pt>
                <c:pt idx="2157">
                  <c:v>-97.07</c:v>
                </c:pt>
                <c:pt idx="2158">
                  <c:v>-96.93</c:v>
                </c:pt>
                <c:pt idx="2159">
                  <c:v>-97.59</c:v>
                </c:pt>
                <c:pt idx="2160">
                  <c:v>-98.92</c:v>
                </c:pt>
                <c:pt idx="2161">
                  <c:v>-100.79</c:v>
                </c:pt>
                <c:pt idx="2162">
                  <c:v>-102.99</c:v>
                </c:pt>
                <c:pt idx="2163">
                  <c:v>-105.32</c:v>
                </c:pt>
                <c:pt idx="2164">
                  <c:v>-107.7</c:v>
                </c:pt>
                <c:pt idx="2165">
                  <c:v>-110.13</c:v>
                </c:pt>
                <c:pt idx="2166">
                  <c:v>-112.62</c:v>
                </c:pt>
                <c:pt idx="2167">
                  <c:v>-115.23</c:v>
                </c:pt>
                <c:pt idx="2168">
                  <c:v>-117.98</c:v>
                </c:pt>
                <c:pt idx="2169">
                  <c:v>-120.81</c:v>
                </c:pt>
                <c:pt idx="2170">
                  <c:v>-123.74</c:v>
                </c:pt>
                <c:pt idx="2171">
                  <c:v>-126.77</c:v>
                </c:pt>
                <c:pt idx="2172">
                  <c:v>-129.88999999999999</c:v>
                </c:pt>
                <c:pt idx="2173">
                  <c:v>-133.05000000000001</c:v>
                </c:pt>
                <c:pt idx="2174">
                  <c:v>-136.21</c:v>
                </c:pt>
                <c:pt idx="2175">
                  <c:v>-139.28</c:v>
                </c:pt>
                <c:pt idx="2176">
                  <c:v>-142.28</c:v>
                </c:pt>
                <c:pt idx="2177">
                  <c:v>-145.25</c:v>
                </c:pt>
                <c:pt idx="2178">
                  <c:v>-148.27000000000001</c:v>
                </c:pt>
                <c:pt idx="2179">
                  <c:v>-151.4</c:v>
                </c:pt>
                <c:pt idx="2180">
                  <c:v>-154.69</c:v>
                </c:pt>
                <c:pt idx="2181">
                  <c:v>-158.09</c:v>
                </c:pt>
                <c:pt idx="2182">
                  <c:v>-161.49</c:v>
                </c:pt>
                <c:pt idx="2183">
                  <c:v>-164.77</c:v>
                </c:pt>
                <c:pt idx="2184">
                  <c:v>-167.81</c:v>
                </c:pt>
                <c:pt idx="2185">
                  <c:v>-170.64</c:v>
                </c:pt>
                <c:pt idx="2186">
                  <c:v>-173.44</c:v>
                </c:pt>
                <c:pt idx="2187">
                  <c:v>-176.36</c:v>
                </c:pt>
                <c:pt idx="2188">
                  <c:v>-179.51</c:v>
                </c:pt>
                <c:pt idx="2189">
                  <c:v>177.18</c:v>
                </c:pt>
                <c:pt idx="2190">
                  <c:v>173.85</c:v>
                </c:pt>
                <c:pt idx="2191">
                  <c:v>170.68</c:v>
                </c:pt>
                <c:pt idx="2192">
                  <c:v>167.66</c:v>
                </c:pt>
                <c:pt idx="2193">
                  <c:v>164.72</c:v>
                </c:pt>
                <c:pt idx="2194">
                  <c:v>161.75</c:v>
                </c:pt>
                <c:pt idx="2195">
                  <c:v>158.66</c:v>
                </c:pt>
                <c:pt idx="2196">
                  <c:v>155.49</c:v>
                </c:pt>
                <c:pt idx="2197">
                  <c:v>152.33000000000001</c:v>
                </c:pt>
                <c:pt idx="2198">
                  <c:v>149.22999999999999</c:v>
                </c:pt>
                <c:pt idx="2199">
                  <c:v>146.18</c:v>
                </c:pt>
                <c:pt idx="2200">
                  <c:v>143.13999999999999</c:v>
                </c:pt>
                <c:pt idx="2201">
                  <c:v>140.06</c:v>
                </c:pt>
                <c:pt idx="2202">
                  <c:v>136.94</c:v>
                </c:pt>
                <c:pt idx="2203">
                  <c:v>133.84</c:v>
                </c:pt>
                <c:pt idx="2204">
                  <c:v>130.83000000000001</c:v>
                </c:pt>
                <c:pt idx="2205">
                  <c:v>127.9</c:v>
                </c:pt>
                <c:pt idx="2206">
                  <c:v>125.03</c:v>
                </c:pt>
                <c:pt idx="2207">
                  <c:v>122.19</c:v>
                </c:pt>
                <c:pt idx="2208">
                  <c:v>119.41</c:v>
                </c:pt>
                <c:pt idx="2209">
                  <c:v>116.73</c:v>
                </c:pt>
                <c:pt idx="2210">
                  <c:v>114.23</c:v>
                </c:pt>
                <c:pt idx="2211">
                  <c:v>111.94</c:v>
                </c:pt>
                <c:pt idx="2212">
                  <c:v>109.86</c:v>
                </c:pt>
                <c:pt idx="2213">
                  <c:v>107.96</c:v>
                </c:pt>
                <c:pt idx="2214">
                  <c:v>106.26</c:v>
                </c:pt>
                <c:pt idx="2215">
                  <c:v>104.8</c:v>
                </c:pt>
                <c:pt idx="2216">
                  <c:v>103.58</c:v>
                </c:pt>
                <c:pt idx="2217">
                  <c:v>102.6</c:v>
                </c:pt>
                <c:pt idx="2218">
                  <c:v>101.82</c:v>
                </c:pt>
                <c:pt idx="2219">
                  <c:v>101.22</c:v>
                </c:pt>
                <c:pt idx="2220">
                  <c:v>100.77</c:v>
                </c:pt>
                <c:pt idx="2221">
                  <c:v>100.46</c:v>
                </c:pt>
                <c:pt idx="2222">
                  <c:v>100.28</c:v>
                </c:pt>
                <c:pt idx="2223">
                  <c:v>100.19</c:v>
                </c:pt>
                <c:pt idx="2224">
                  <c:v>100.17</c:v>
                </c:pt>
                <c:pt idx="2225">
                  <c:v>100.2</c:v>
                </c:pt>
                <c:pt idx="2226">
                  <c:v>100.27</c:v>
                </c:pt>
                <c:pt idx="2227">
                  <c:v>100.38</c:v>
                </c:pt>
                <c:pt idx="2228">
                  <c:v>100.52</c:v>
                </c:pt>
                <c:pt idx="2229">
                  <c:v>100.71</c:v>
                </c:pt>
                <c:pt idx="2230">
                  <c:v>100.98</c:v>
                </c:pt>
                <c:pt idx="2231">
                  <c:v>101.3</c:v>
                </c:pt>
                <c:pt idx="2232">
                  <c:v>101.68</c:v>
                </c:pt>
                <c:pt idx="2233">
                  <c:v>102.12</c:v>
                </c:pt>
                <c:pt idx="2234">
                  <c:v>102.64</c:v>
                </c:pt>
                <c:pt idx="2235">
                  <c:v>103.23</c:v>
                </c:pt>
                <c:pt idx="2236">
                  <c:v>103.88</c:v>
                </c:pt>
                <c:pt idx="2237">
                  <c:v>104.6</c:v>
                </c:pt>
                <c:pt idx="2238">
                  <c:v>105.37</c:v>
                </c:pt>
                <c:pt idx="2239">
                  <c:v>106.19</c:v>
                </c:pt>
                <c:pt idx="2240">
                  <c:v>107.08</c:v>
                </c:pt>
                <c:pt idx="2241">
                  <c:v>108.07</c:v>
                </c:pt>
                <c:pt idx="2242">
                  <c:v>109.17</c:v>
                </c:pt>
                <c:pt idx="2243">
                  <c:v>110.41</c:v>
                </c:pt>
                <c:pt idx="2244">
                  <c:v>111.74</c:v>
                </c:pt>
                <c:pt idx="2245">
                  <c:v>113.15</c:v>
                </c:pt>
                <c:pt idx="2246">
                  <c:v>114.65</c:v>
                </c:pt>
                <c:pt idx="2247">
                  <c:v>116.26</c:v>
                </c:pt>
                <c:pt idx="2248">
                  <c:v>117.94</c:v>
                </c:pt>
                <c:pt idx="2249">
                  <c:v>119.73</c:v>
                </c:pt>
                <c:pt idx="2250">
                  <c:v>121.59</c:v>
                </c:pt>
                <c:pt idx="2251">
                  <c:v>123.52</c:v>
                </c:pt>
                <c:pt idx="2252">
                  <c:v>125.52</c:v>
                </c:pt>
                <c:pt idx="2253">
                  <c:v>127.55</c:v>
                </c:pt>
                <c:pt idx="2254">
                  <c:v>129.61000000000001</c:v>
                </c:pt>
                <c:pt idx="2255">
                  <c:v>131.69999999999999</c:v>
                </c:pt>
                <c:pt idx="2256">
                  <c:v>133.84</c:v>
                </c:pt>
                <c:pt idx="2257">
                  <c:v>136.02000000000001</c:v>
                </c:pt>
                <c:pt idx="2258">
                  <c:v>138.22999999999999</c:v>
                </c:pt>
                <c:pt idx="2259">
                  <c:v>140.49</c:v>
                </c:pt>
                <c:pt idx="2260">
                  <c:v>142.80000000000001</c:v>
                </c:pt>
                <c:pt idx="2261">
                  <c:v>145.16</c:v>
                </c:pt>
                <c:pt idx="2262">
                  <c:v>147.58000000000001</c:v>
                </c:pt>
                <c:pt idx="2263">
                  <c:v>150.06</c:v>
                </c:pt>
                <c:pt idx="2264">
                  <c:v>152.59</c:v>
                </c:pt>
                <c:pt idx="2265">
                  <c:v>155.16999999999999</c:v>
                </c:pt>
                <c:pt idx="2266">
                  <c:v>157.81</c:v>
                </c:pt>
                <c:pt idx="2267">
                  <c:v>160.51</c:v>
                </c:pt>
                <c:pt idx="2268">
                  <c:v>163.26</c:v>
                </c:pt>
                <c:pt idx="2269">
                  <c:v>166.04</c:v>
                </c:pt>
                <c:pt idx="2270">
                  <c:v>168.87</c:v>
                </c:pt>
                <c:pt idx="2271">
                  <c:v>171.76</c:v>
                </c:pt>
                <c:pt idx="2272">
                  <c:v>174.72</c:v>
                </c:pt>
                <c:pt idx="2273">
                  <c:v>177.75</c:v>
                </c:pt>
                <c:pt idx="2274">
                  <c:v>-179.22</c:v>
                </c:pt>
                <c:pt idx="2275">
                  <c:v>-176.23</c:v>
                </c:pt>
                <c:pt idx="2276">
                  <c:v>-173.31</c:v>
                </c:pt>
                <c:pt idx="2277">
                  <c:v>-170.46</c:v>
                </c:pt>
                <c:pt idx="2278">
                  <c:v>-167.63</c:v>
                </c:pt>
                <c:pt idx="2279">
                  <c:v>-164.78</c:v>
                </c:pt>
                <c:pt idx="2280">
                  <c:v>-161.86000000000001</c:v>
                </c:pt>
                <c:pt idx="2281">
                  <c:v>-158.88</c:v>
                </c:pt>
                <c:pt idx="2282">
                  <c:v>-155.88999999999999</c:v>
                </c:pt>
                <c:pt idx="2283">
                  <c:v>-152.94</c:v>
                </c:pt>
                <c:pt idx="2284">
                  <c:v>-150.11000000000001</c:v>
                </c:pt>
                <c:pt idx="2285">
                  <c:v>-147.4</c:v>
                </c:pt>
                <c:pt idx="2286">
                  <c:v>-144.77000000000001</c:v>
                </c:pt>
                <c:pt idx="2287">
                  <c:v>-142.21</c:v>
                </c:pt>
                <c:pt idx="2288">
                  <c:v>-139.68</c:v>
                </c:pt>
                <c:pt idx="2289">
                  <c:v>-137.1</c:v>
                </c:pt>
                <c:pt idx="2290">
                  <c:v>-134.47</c:v>
                </c:pt>
                <c:pt idx="2291">
                  <c:v>-131.9</c:v>
                </c:pt>
                <c:pt idx="2292">
                  <c:v>-129.43</c:v>
                </c:pt>
                <c:pt idx="2293">
                  <c:v>-127.04</c:v>
                </c:pt>
                <c:pt idx="2294">
                  <c:v>-124.72</c:v>
                </c:pt>
                <c:pt idx="2295">
                  <c:v>-122.48</c:v>
                </c:pt>
                <c:pt idx="2296">
                  <c:v>-120.3</c:v>
                </c:pt>
                <c:pt idx="2297">
                  <c:v>-118.17</c:v>
                </c:pt>
                <c:pt idx="2298">
                  <c:v>-116.15</c:v>
                </c:pt>
                <c:pt idx="2299">
                  <c:v>-114.23</c:v>
                </c:pt>
                <c:pt idx="2300">
                  <c:v>-112.44</c:v>
                </c:pt>
                <c:pt idx="2301">
                  <c:v>-110.72</c:v>
                </c:pt>
                <c:pt idx="2302">
                  <c:v>-109.15</c:v>
                </c:pt>
                <c:pt idx="2303">
                  <c:v>-107.77</c:v>
                </c:pt>
                <c:pt idx="2304">
                  <c:v>-106.55</c:v>
                </c:pt>
                <c:pt idx="2305">
                  <c:v>-105.58</c:v>
                </c:pt>
                <c:pt idx="2306">
                  <c:v>-105.27</c:v>
                </c:pt>
                <c:pt idx="2307">
                  <c:v>-105.01</c:v>
                </c:pt>
                <c:pt idx="2308">
                  <c:v>-104.9</c:v>
                </c:pt>
                <c:pt idx="2309">
                  <c:v>-105.04</c:v>
                </c:pt>
                <c:pt idx="2310">
                  <c:v>-105.34</c:v>
                </c:pt>
                <c:pt idx="2311">
                  <c:v>-105.77</c:v>
                </c:pt>
                <c:pt idx="2312">
                  <c:v>-106.19</c:v>
                </c:pt>
                <c:pt idx="2313">
                  <c:v>-106.36</c:v>
                </c:pt>
                <c:pt idx="2314">
                  <c:v>-106.53</c:v>
                </c:pt>
                <c:pt idx="2315">
                  <c:v>-106.96</c:v>
                </c:pt>
                <c:pt idx="2316">
                  <c:v>-107.4</c:v>
                </c:pt>
                <c:pt idx="2317">
                  <c:v>-107.74</c:v>
                </c:pt>
                <c:pt idx="2318">
                  <c:v>-108</c:v>
                </c:pt>
                <c:pt idx="2319">
                  <c:v>-108.24</c:v>
                </c:pt>
                <c:pt idx="2320">
                  <c:v>-108.44</c:v>
                </c:pt>
                <c:pt idx="2321">
                  <c:v>-108.57</c:v>
                </c:pt>
                <c:pt idx="2322">
                  <c:v>-108.77</c:v>
                </c:pt>
                <c:pt idx="2323">
                  <c:v>-108.91</c:v>
                </c:pt>
                <c:pt idx="2324">
                  <c:v>-109.02</c:v>
                </c:pt>
                <c:pt idx="2325">
                  <c:v>-109.04</c:v>
                </c:pt>
                <c:pt idx="2326">
                  <c:v>-108.99</c:v>
                </c:pt>
                <c:pt idx="2327">
                  <c:v>-108.88</c:v>
                </c:pt>
                <c:pt idx="2328">
                  <c:v>-108.72</c:v>
                </c:pt>
                <c:pt idx="2329">
                  <c:v>-108.5</c:v>
                </c:pt>
                <c:pt idx="2330">
                  <c:v>-108.27</c:v>
                </c:pt>
                <c:pt idx="2331">
                  <c:v>-108.02</c:v>
                </c:pt>
                <c:pt idx="2332">
                  <c:v>-107.78</c:v>
                </c:pt>
                <c:pt idx="2333">
                  <c:v>-107.51</c:v>
                </c:pt>
                <c:pt idx="2334">
                  <c:v>-107.25</c:v>
                </c:pt>
                <c:pt idx="2335">
                  <c:v>-106.97</c:v>
                </c:pt>
                <c:pt idx="2336">
                  <c:v>-106.67</c:v>
                </c:pt>
                <c:pt idx="2337">
                  <c:v>-106.34</c:v>
                </c:pt>
                <c:pt idx="2338">
                  <c:v>-105.99</c:v>
                </c:pt>
                <c:pt idx="2339">
                  <c:v>-105.65</c:v>
                </c:pt>
                <c:pt idx="2340">
                  <c:v>-105.32</c:v>
                </c:pt>
                <c:pt idx="2341">
                  <c:v>-104.95</c:v>
                </c:pt>
                <c:pt idx="2342">
                  <c:v>-104.51</c:v>
                </c:pt>
                <c:pt idx="2343">
                  <c:v>-104.08</c:v>
                </c:pt>
                <c:pt idx="2344">
                  <c:v>-103.67</c:v>
                </c:pt>
                <c:pt idx="2345">
                  <c:v>-103.4</c:v>
                </c:pt>
                <c:pt idx="2346">
                  <c:v>-103.38</c:v>
                </c:pt>
                <c:pt idx="2347">
                  <c:v>-103.47</c:v>
                </c:pt>
                <c:pt idx="2348">
                  <c:v>-103.81</c:v>
                </c:pt>
                <c:pt idx="2349">
                  <c:v>-104.53</c:v>
                </c:pt>
                <c:pt idx="2350">
                  <c:v>-105.7</c:v>
                </c:pt>
                <c:pt idx="2351">
                  <c:v>-107.09</c:v>
                </c:pt>
                <c:pt idx="2352">
                  <c:v>-108.48</c:v>
                </c:pt>
                <c:pt idx="2353">
                  <c:v>-109.89</c:v>
                </c:pt>
                <c:pt idx="2354">
                  <c:v>-111.45</c:v>
                </c:pt>
                <c:pt idx="2355">
                  <c:v>-113.24</c:v>
                </c:pt>
                <c:pt idx="2356">
                  <c:v>-115.24</c:v>
                </c:pt>
                <c:pt idx="2357">
                  <c:v>-117.42</c:v>
                </c:pt>
                <c:pt idx="2358">
                  <c:v>-119.69</c:v>
                </c:pt>
                <c:pt idx="2359">
                  <c:v>-121.97</c:v>
                </c:pt>
                <c:pt idx="2360">
                  <c:v>-124.26</c:v>
                </c:pt>
                <c:pt idx="2361">
                  <c:v>-126.59</c:v>
                </c:pt>
                <c:pt idx="2362">
                  <c:v>-129.04</c:v>
                </c:pt>
                <c:pt idx="2363">
                  <c:v>-131.62</c:v>
                </c:pt>
                <c:pt idx="2364">
                  <c:v>-134.28</c:v>
                </c:pt>
                <c:pt idx="2365">
                  <c:v>-136.97</c:v>
                </c:pt>
                <c:pt idx="2366">
                  <c:v>-139.66</c:v>
                </c:pt>
                <c:pt idx="2367">
                  <c:v>-142.35</c:v>
                </c:pt>
                <c:pt idx="2368">
                  <c:v>-145.09</c:v>
                </c:pt>
                <c:pt idx="2369">
                  <c:v>-147.91</c:v>
                </c:pt>
                <c:pt idx="2370">
                  <c:v>-150.83000000000001</c:v>
                </c:pt>
                <c:pt idx="2371">
                  <c:v>-153.83000000000001</c:v>
                </c:pt>
                <c:pt idx="2372">
                  <c:v>-156.83000000000001</c:v>
                </c:pt>
                <c:pt idx="2373">
                  <c:v>-159.78</c:v>
                </c:pt>
                <c:pt idx="2374">
                  <c:v>-162.66999999999999</c:v>
                </c:pt>
                <c:pt idx="2375">
                  <c:v>-165.55</c:v>
                </c:pt>
                <c:pt idx="2376">
                  <c:v>-168.49</c:v>
                </c:pt>
                <c:pt idx="2377">
                  <c:v>-171.55</c:v>
                </c:pt>
                <c:pt idx="2378">
                  <c:v>-174.71</c:v>
                </c:pt>
                <c:pt idx="2379">
                  <c:v>-177.9</c:v>
                </c:pt>
                <c:pt idx="2380">
                  <c:v>178.97</c:v>
                </c:pt>
                <c:pt idx="2381">
                  <c:v>175.92</c:v>
                </c:pt>
                <c:pt idx="2382">
                  <c:v>172.95</c:v>
                </c:pt>
                <c:pt idx="2383">
                  <c:v>170.02</c:v>
                </c:pt>
                <c:pt idx="2384">
                  <c:v>167.1</c:v>
                </c:pt>
                <c:pt idx="2385">
                  <c:v>164.13</c:v>
                </c:pt>
                <c:pt idx="2386">
                  <c:v>161.11000000000001</c:v>
                </c:pt>
                <c:pt idx="2387">
                  <c:v>158.05000000000001</c:v>
                </c:pt>
                <c:pt idx="2388">
                  <c:v>154.94</c:v>
                </c:pt>
                <c:pt idx="2389">
                  <c:v>151.78</c:v>
                </c:pt>
                <c:pt idx="2390">
                  <c:v>148.61000000000001</c:v>
                </c:pt>
                <c:pt idx="2391">
                  <c:v>145.44</c:v>
                </c:pt>
                <c:pt idx="2392">
                  <c:v>142.32</c:v>
                </c:pt>
                <c:pt idx="2393">
                  <c:v>139.27000000000001</c:v>
                </c:pt>
                <c:pt idx="2394">
                  <c:v>136.34</c:v>
                </c:pt>
                <c:pt idx="2395">
                  <c:v>133.52000000000001</c:v>
                </c:pt>
                <c:pt idx="2396">
                  <c:v>130.79</c:v>
                </c:pt>
                <c:pt idx="2397">
                  <c:v>128.12</c:v>
                </c:pt>
                <c:pt idx="2398">
                  <c:v>125.46</c:v>
                </c:pt>
                <c:pt idx="2399">
                  <c:v>122.86</c:v>
                </c:pt>
                <c:pt idx="2400">
                  <c:v>120.4</c:v>
                </c:pt>
                <c:pt idx="2401">
                  <c:v>118.11</c:v>
                </c:pt>
                <c:pt idx="2402">
                  <c:v>115.98</c:v>
                </c:pt>
                <c:pt idx="2403">
                  <c:v>114.02</c:v>
                </c:pt>
                <c:pt idx="2404">
                  <c:v>112.18</c:v>
                </c:pt>
                <c:pt idx="2405">
                  <c:v>110.44</c:v>
                </c:pt>
                <c:pt idx="2406">
                  <c:v>108.82</c:v>
                </c:pt>
                <c:pt idx="2407">
                  <c:v>107.33</c:v>
                </c:pt>
                <c:pt idx="2408">
                  <c:v>106</c:v>
                </c:pt>
                <c:pt idx="2409">
                  <c:v>104.84</c:v>
                </c:pt>
                <c:pt idx="2410">
                  <c:v>103.84</c:v>
                </c:pt>
                <c:pt idx="2411">
                  <c:v>102.99</c:v>
                </c:pt>
                <c:pt idx="2412">
                  <c:v>102.24</c:v>
                </c:pt>
                <c:pt idx="2413">
                  <c:v>101.59</c:v>
                </c:pt>
                <c:pt idx="2414">
                  <c:v>101.03</c:v>
                </c:pt>
                <c:pt idx="2415">
                  <c:v>100.55</c:v>
                </c:pt>
                <c:pt idx="2416">
                  <c:v>100.17</c:v>
                </c:pt>
                <c:pt idx="2417">
                  <c:v>99.87</c:v>
                </c:pt>
                <c:pt idx="2418">
                  <c:v>99.64</c:v>
                </c:pt>
                <c:pt idx="2419">
                  <c:v>99.49</c:v>
                </c:pt>
                <c:pt idx="2420">
                  <c:v>99.39</c:v>
                </c:pt>
                <c:pt idx="2421">
                  <c:v>99.36</c:v>
                </c:pt>
                <c:pt idx="2422">
                  <c:v>99.34</c:v>
                </c:pt>
                <c:pt idx="2423">
                  <c:v>99.34</c:v>
                </c:pt>
                <c:pt idx="2424">
                  <c:v>99.34</c:v>
                </c:pt>
                <c:pt idx="2425">
                  <c:v>99.39</c:v>
                </c:pt>
                <c:pt idx="2426">
                  <c:v>99.48</c:v>
                </c:pt>
                <c:pt idx="2427">
                  <c:v>99.64</c:v>
                </c:pt>
                <c:pt idx="2428">
                  <c:v>99.86</c:v>
                </c:pt>
                <c:pt idx="2429">
                  <c:v>100.11</c:v>
                </c:pt>
                <c:pt idx="2430">
                  <c:v>100.4</c:v>
                </c:pt>
                <c:pt idx="2431">
                  <c:v>100.7</c:v>
                </c:pt>
                <c:pt idx="2432">
                  <c:v>101.03</c:v>
                </c:pt>
                <c:pt idx="2433">
                  <c:v>101.38</c:v>
                </c:pt>
                <c:pt idx="2434">
                  <c:v>101.74</c:v>
                </c:pt>
                <c:pt idx="2435">
                  <c:v>102.14</c:v>
                </c:pt>
                <c:pt idx="2436">
                  <c:v>102.58</c:v>
                </c:pt>
                <c:pt idx="2437">
                  <c:v>103.05</c:v>
                </c:pt>
                <c:pt idx="2438">
                  <c:v>103.58</c:v>
                </c:pt>
                <c:pt idx="2439">
                  <c:v>104.18</c:v>
                </c:pt>
                <c:pt idx="2440">
                  <c:v>104.85</c:v>
                </c:pt>
                <c:pt idx="2441">
                  <c:v>105.62</c:v>
                </c:pt>
                <c:pt idx="2442">
                  <c:v>106.51</c:v>
                </c:pt>
                <c:pt idx="2443">
                  <c:v>107.51</c:v>
                </c:pt>
                <c:pt idx="2444">
                  <c:v>108.6</c:v>
                </c:pt>
                <c:pt idx="2445">
                  <c:v>109.77</c:v>
                </c:pt>
                <c:pt idx="2446">
                  <c:v>111.01</c:v>
                </c:pt>
                <c:pt idx="2447">
                  <c:v>112.33</c:v>
                </c:pt>
                <c:pt idx="2448">
                  <c:v>113.76</c:v>
                </c:pt>
                <c:pt idx="2449">
                  <c:v>115.29</c:v>
                </c:pt>
                <c:pt idx="2450">
                  <c:v>116.88</c:v>
                </c:pt>
                <c:pt idx="2451">
                  <c:v>118.53</c:v>
                </c:pt>
                <c:pt idx="2452">
                  <c:v>120.25</c:v>
                </c:pt>
                <c:pt idx="2453">
                  <c:v>122.05</c:v>
                </c:pt>
                <c:pt idx="2454">
                  <c:v>123.92</c:v>
                </c:pt>
                <c:pt idx="2455">
                  <c:v>125.87</c:v>
                </c:pt>
                <c:pt idx="2456">
                  <c:v>127.89</c:v>
                </c:pt>
                <c:pt idx="2457">
                  <c:v>129.99</c:v>
                </c:pt>
                <c:pt idx="2458">
                  <c:v>132.13999999999999</c:v>
                </c:pt>
                <c:pt idx="2459">
                  <c:v>134.35</c:v>
                </c:pt>
                <c:pt idx="2460">
                  <c:v>136.62</c:v>
                </c:pt>
                <c:pt idx="2461">
                  <c:v>138.93</c:v>
                </c:pt>
                <c:pt idx="2462">
                  <c:v>141.26</c:v>
                </c:pt>
                <c:pt idx="2463">
                  <c:v>143.63</c:v>
                </c:pt>
                <c:pt idx="2464">
                  <c:v>146.01</c:v>
                </c:pt>
                <c:pt idx="2465">
                  <c:v>148.41</c:v>
                </c:pt>
                <c:pt idx="2466">
                  <c:v>150.84</c:v>
                </c:pt>
                <c:pt idx="2467">
                  <c:v>153.30000000000001</c:v>
                </c:pt>
                <c:pt idx="2468">
                  <c:v>155.79</c:v>
                </c:pt>
                <c:pt idx="2469">
                  <c:v>158.31</c:v>
                </c:pt>
                <c:pt idx="2470">
                  <c:v>160.86000000000001</c:v>
                </c:pt>
                <c:pt idx="2471">
                  <c:v>163.44999999999999</c:v>
                </c:pt>
                <c:pt idx="2472">
                  <c:v>166.07</c:v>
                </c:pt>
                <c:pt idx="2473">
                  <c:v>168.73</c:v>
                </c:pt>
                <c:pt idx="2474">
                  <c:v>171.41</c:v>
                </c:pt>
                <c:pt idx="2475">
                  <c:v>174.09</c:v>
                </c:pt>
                <c:pt idx="2476">
                  <c:v>176.81</c:v>
                </c:pt>
                <c:pt idx="2477">
                  <c:v>179.54</c:v>
                </c:pt>
                <c:pt idx="2478">
                  <c:v>-177.74</c:v>
                </c:pt>
                <c:pt idx="2479">
                  <c:v>-175.07</c:v>
                </c:pt>
                <c:pt idx="2480">
                  <c:v>-172.43</c:v>
                </c:pt>
                <c:pt idx="2481">
                  <c:v>-169.81</c:v>
                </c:pt>
                <c:pt idx="2482">
                  <c:v>-167.12</c:v>
                </c:pt>
                <c:pt idx="2483">
                  <c:v>-164.37</c:v>
                </c:pt>
                <c:pt idx="2484">
                  <c:v>-161.58000000000001</c:v>
                </c:pt>
                <c:pt idx="2485">
                  <c:v>-158.80000000000001</c:v>
                </c:pt>
                <c:pt idx="2486">
                  <c:v>-156.11000000000001</c:v>
                </c:pt>
                <c:pt idx="2487">
                  <c:v>-153.54</c:v>
                </c:pt>
                <c:pt idx="2488">
                  <c:v>-151.09</c:v>
                </c:pt>
                <c:pt idx="2489">
                  <c:v>-148.72</c:v>
                </c:pt>
                <c:pt idx="2490">
                  <c:v>-146.37</c:v>
                </c:pt>
                <c:pt idx="2491">
                  <c:v>-143.99</c:v>
                </c:pt>
                <c:pt idx="2492">
                  <c:v>-141.62</c:v>
                </c:pt>
                <c:pt idx="2493">
                  <c:v>-139.31</c:v>
                </c:pt>
                <c:pt idx="2494">
                  <c:v>-137.05000000000001</c:v>
                </c:pt>
                <c:pt idx="2495">
                  <c:v>-134.88999999999999</c:v>
                </c:pt>
                <c:pt idx="2496">
                  <c:v>-132.82</c:v>
                </c:pt>
                <c:pt idx="2497">
                  <c:v>-130.77000000000001</c:v>
                </c:pt>
                <c:pt idx="2498">
                  <c:v>-128.68</c:v>
                </c:pt>
                <c:pt idx="2499">
                  <c:v>-126.52</c:v>
                </c:pt>
                <c:pt idx="2500">
                  <c:v>-124.33</c:v>
                </c:pt>
                <c:pt idx="2501">
                  <c:v>-122.16</c:v>
                </c:pt>
                <c:pt idx="2502">
                  <c:v>-120.06</c:v>
                </c:pt>
                <c:pt idx="2503">
                  <c:v>-118.06</c:v>
                </c:pt>
                <c:pt idx="2504">
                  <c:v>-116.1</c:v>
                </c:pt>
                <c:pt idx="2505">
                  <c:v>-114.15</c:v>
                </c:pt>
                <c:pt idx="2506">
                  <c:v>-112.17</c:v>
                </c:pt>
                <c:pt idx="2507">
                  <c:v>-110.21</c:v>
                </c:pt>
                <c:pt idx="2508">
                  <c:v>-108.37</c:v>
                </c:pt>
                <c:pt idx="2509">
                  <c:v>-106.67</c:v>
                </c:pt>
                <c:pt idx="2510">
                  <c:v>-105.14</c:v>
                </c:pt>
                <c:pt idx="2511">
                  <c:v>-103.79</c:v>
                </c:pt>
                <c:pt idx="2512">
                  <c:v>-102.68</c:v>
                </c:pt>
                <c:pt idx="2513">
                  <c:v>-101.83</c:v>
                </c:pt>
                <c:pt idx="2514">
                  <c:v>-101.22</c:v>
                </c:pt>
                <c:pt idx="2515">
                  <c:v>-100.78</c:v>
                </c:pt>
                <c:pt idx="2516">
                  <c:v>-100.62</c:v>
                </c:pt>
                <c:pt idx="2517">
                  <c:v>-100.72</c:v>
                </c:pt>
                <c:pt idx="2518">
                  <c:v>-100.9</c:v>
                </c:pt>
                <c:pt idx="2519">
                  <c:v>-101.29</c:v>
                </c:pt>
                <c:pt idx="2520">
                  <c:v>-101.8</c:v>
                </c:pt>
                <c:pt idx="2521">
                  <c:v>-102.41</c:v>
                </c:pt>
                <c:pt idx="2522">
                  <c:v>-103.09</c:v>
                </c:pt>
                <c:pt idx="2523">
                  <c:v>-103.74</c:v>
                </c:pt>
                <c:pt idx="2524">
                  <c:v>-104.3</c:v>
                </c:pt>
                <c:pt idx="2525">
                  <c:v>-104.84</c:v>
                </c:pt>
                <c:pt idx="2526">
                  <c:v>-105.4</c:v>
                </c:pt>
                <c:pt idx="2527">
                  <c:v>-105.96</c:v>
                </c:pt>
                <c:pt idx="2528">
                  <c:v>-106.53</c:v>
                </c:pt>
                <c:pt idx="2529">
                  <c:v>-107.05</c:v>
                </c:pt>
                <c:pt idx="2530">
                  <c:v>-107.53</c:v>
                </c:pt>
                <c:pt idx="2531">
                  <c:v>-108.01</c:v>
                </c:pt>
                <c:pt idx="2532">
                  <c:v>-108.42</c:v>
                </c:pt>
                <c:pt idx="2533">
                  <c:v>-108.77</c:v>
                </c:pt>
                <c:pt idx="2534">
                  <c:v>-109.09</c:v>
                </c:pt>
                <c:pt idx="2535">
                  <c:v>-109.3</c:v>
                </c:pt>
                <c:pt idx="2536">
                  <c:v>-109.44</c:v>
                </c:pt>
                <c:pt idx="2537">
                  <c:v>-109.6</c:v>
                </c:pt>
                <c:pt idx="2538">
                  <c:v>-109.72</c:v>
                </c:pt>
                <c:pt idx="2539">
                  <c:v>-109.73</c:v>
                </c:pt>
                <c:pt idx="2540">
                  <c:v>-109.65</c:v>
                </c:pt>
                <c:pt idx="2541">
                  <c:v>-109.54</c:v>
                </c:pt>
                <c:pt idx="2542">
                  <c:v>-109.39</c:v>
                </c:pt>
                <c:pt idx="2543">
                  <c:v>-109.2</c:v>
                </c:pt>
                <c:pt idx="2544">
                  <c:v>-108.99</c:v>
                </c:pt>
                <c:pt idx="2545">
                  <c:v>-108.71</c:v>
                </c:pt>
                <c:pt idx="2546">
                  <c:v>-108.44</c:v>
                </c:pt>
                <c:pt idx="2547">
                  <c:v>-108.16</c:v>
                </c:pt>
                <c:pt idx="2548">
                  <c:v>-107.88</c:v>
                </c:pt>
                <c:pt idx="2549">
                  <c:v>-107.59</c:v>
                </c:pt>
                <c:pt idx="2550">
                  <c:v>-107.28</c:v>
                </c:pt>
                <c:pt idx="2551">
                  <c:v>-106.91</c:v>
                </c:pt>
                <c:pt idx="2552">
                  <c:v>-106.49</c:v>
                </c:pt>
                <c:pt idx="2553">
                  <c:v>-106.01</c:v>
                </c:pt>
                <c:pt idx="2554">
                  <c:v>-105.47</c:v>
                </c:pt>
                <c:pt idx="2555">
                  <c:v>-104.89</c:v>
                </c:pt>
                <c:pt idx="2556">
                  <c:v>-104.29</c:v>
                </c:pt>
                <c:pt idx="2557">
                  <c:v>-103.77</c:v>
                </c:pt>
                <c:pt idx="2558">
                  <c:v>-103.35</c:v>
                </c:pt>
                <c:pt idx="2559">
                  <c:v>-103.02</c:v>
                </c:pt>
                <c:pt idx="2560">
                  <c:v>-102.87</c:v>
                </c:pt>
                <c:pt idx="2561">
                  <c:v>-102.88</c:v>
                </c:pt>
                <c:pt idx="2562">
                  <c:v>-103.08</c:v>
                </c:pt>
                <c:pt idx="2563">
                  <c:v>-103.45</c:v>
                </c:pt>
                <c:pt idx="2564">
                  <c:v>-104</c:v>
                </c:pt>
                <c:pt idx="2565">
                  <c:v>-104.72</c:v>
                </c:pt>
                <c:pt idx="2566">
                  <c:v>-105.65</c:v>
                </c:pt>
                <c:pt idx="2567">
                  <c:v>-106.79</c:v>
                </c:pt>
                <c:pt idx="2568">
                  <c:v>-108.12</c:v>
                </c:pt>
                <c:pt idx="2569">
                  <c:v>-109.57</c:v>
                </c:pt>
                <c:pt idx="2570">
                  <c:v>-111.16</c:v>
                </c:pt>
                <c:pt idx="2571">
                  <c:v>-112.87</c:v>
                </c:pt>
                <c:pt idx="2572">
                  <c:v>-114.7</c:v>
                </c:pt>
                <c:pt idx="2573">
                  <c:v>-116.65</c:v>
                </c:pt>
                <c:pt idx="2574">
                  <c:v>-118.68</c:v>
                </c:pt>
                <c:pt idx="2575">
                  <c:v>-120.72</c:v>
                </c:pt>
                <c:pt idx="2576">
                  <c:v>-122.75</c:v>
                </c:pt>
                <c:pt idx="2577">
                  <c:v>-124.79</c:v>
                </c:pt>
                <c:pt idx="2578">
                  <c:v>-126.92</c:v>
                </c:pt>
                <c:pt idx="2579">
                  <c:v>-129.19</c:v>
                </c:pt>
                <c:pt idx="2580">
                  <c:v>-131.61000000000001</c:v>
                </c:pt>
                <c:pt idx="2581">
                  <c:v>-134.12</c:v>
                </c:pt>
                <c:pt idx="2582">
                  <c:v>-136.66</c:v>
                </c:pt>
                <c:pt idx="2583">
                  <c:v>-139.22999999999999</c:v>
                </c:pt>
                <c:pt idx="2584">
                  <c:v>-141.83000000000001</c:v>
                </c:pt>
                <c:pt idx="2585">
                  <c:v>-144.56</c:v>
                </c:pt>
                <c:pt idx="2586">
                  <c:v>-147.49</c:v>
                </c:pt>
                <c:pt idx="2587">
                  <c:v>-150.65</c:v>
                </c:pt>
                <c:pt idx="2588">
                  <c:v>-153.99</c:v>
                </c:pt>
                <c:pt idx="2589">
                  <c:v>-157.33000000000001</c:v>
                </c:pt>
                <c:pt idx="2590">
                  <c:v>-160.55000000000001</c:v>
                </c:pt>
                <c:pt idx="2591">
                  <c:v>-163.63999999999999</c:v>
                </c:pt>
                <c:pt idx="2592">
                  <c:v>-166.7</c:v>
                </c:pt>
                <c:pt idx="2593">
                  <c:v>-169.89</c:v>
                </c:pt>
                <c:pt idx="2594">
                  <c:v>-173.24</c:v>
                </c:pt>
                <c:pt idx="2595">
                  <c:v>-176.67</c:v>
                </c:pt>
                <c:pt idx="2596">
                  <c:v>179.97</c:v>
                </c:pt>
                <c:pt idx="2597">
                  <c:v>176.77</c:v>
                </c:pt>
                <c:pt idx="2598">
                  <c:v>173.76</c:v>
                </c:pt>
                <c:pt idx="2599">
                  <c:v>170.82</c:v>
                </c:pt>
                <c:pt idx="2600">
                  <c:v>167.89</c:v>
                </c:pt>
                <c:pt idx="2601">
                  <c:v>164.94</c:v>
                </c:pt>
                <c:pt idx="2602">
                  <c:v>161.94</c:v>
                </c:pt>
                <c:pt idx="2603">
                  <c:v>158.91</c:v>
                </c:pt>
                <c:pt idx="2604">
                  <c:v>155.9</c:v>
                </c:pt>
                <c:pt idx="2605">
                  <c:v>152.94999999999999</c:v>
                </c:pt>
                <c:pt idx="2606">
                  <c:v>150.05000000000001</c:v>
                </c:pt>
                <c:pt idx="2607">
                  <c:v>147.18</c:v>
                </c:pt>
                <c:pt idx="2608">
                  <c:v>144.30000000000001</c:v>
                </c:pt>
                <c:pt idx="2609">
                  <c:v>141.44999999999999</c:v>
                </c:pt>
                <c:pt idx="2610">
                  <c:v>138.65</c:v>
                </c:pt>
                <c:pt idx="2611">
                  <c:v>135.88999999999999</c:v>
                </c:pt>
                <c:pt idx="2612">
                  <c:v>133.16</c:v>
                </c:pt>
                <c:pt idx="2613">
                  <c:v>130.43</c:v>
                </c:pt>
                <c:pt idx="2614">
                  <c:v>127.73</c:v>
                </c:pt>
                <c:pt idx="2615">
                  <c:v>125.11</c:v>
                </c:pt>
                <c:pt idx="2616">
                  <c:v>122.67</c:v>
                </c:pt>
                <c:pt idx="2617">
                  <c:v>120.43</c:v>
                </c:pt>
                <c:pt idx="2618">
                  <c:v>118.39</c:v>
                </c:pt>
                <c:pt idx="2619">
                  <c:v>116.49</c:v>
                </c:pt>
                <c:pt idx="2620">
                  <c:v>114.75</c:v>
                </c:pt>
                <c:pt idx="2621">
                  <c:v>113.15</c:v>
                </c:pt>
                <c:pt idx="2622">
                  <c:v>111.76</c:v>
                </c:pt>
                <c:pt idx="2623">
                  <c:v>110.56</c:v>
                </c:pt>
                <c:pt idx="2624">
                  <c:v>109.53</c:v>
                </c:pt>
                <c:pt idx="2625">
                  <c:v>108.64</c:v>
                </c:pt>
                <c:pt idx="2626">
                  <c:v>107.87</c:v>
                </c:pt>
                <c:pt idx="2627">
                  <c:v>107.19</c:v>
                </c:pt>
                <c:pt idx="2628">
                  <c:v>106.58</c:v>
                </c:pt>
                <c:pt idx="2629">
                  <c:v>106.02</c:v>
                </c:pt>
                <c:pt idx="2630">
                  <c:v>105.52</c:v>
                </c:pt>
                <c:pt idx="2631">
                  <c:v>105.06</c:v>
                </c:pt>
                <c:pt idx="2632">
                  <c:v>104.63</c:v>
                </c:pt>
                <c:pt idx="2633">
                  <c:v>104.24</c:v>
                </c:pt>
                <c:pt idx="2634">
                  <c:v>103.87</c:v>
                </c:pt>
                <c:pt idx="2635">
                  <c:v>103.53</c:v>
                </c:pt>
                <c:pt idx="2636">
                  <c:v>103.23</c:v>
                </c:pt>
                <c:pt idx="2637">
                  <c:v>102.96</c:v>
                </c:pt>
                <c:pt idx="2638">
                  <c:v>102.73</c:v>
                </c:pt>
                <c:pt idx="2639">
                  <c:v>102.56</c:v>
                </c:pt>
                <c:pt idx="2640">
                  <c:v>102.45</c:v>
                </c:pt>
                <c:pt idx="2641">
                  <c:v>102.41</c:v>
                </c:pt>
                <c:pt idx="2642">
                  <c:v>102.44</c:v>
                </c:pt>
                <c:pt idx="2643">
                  <c:v>102.55</c:v>
                </c:pt>
                <c:pt idx="2644">
                  <c:v>102.72</c:v>
                </c:pt>
                <c:pt idx="2645">
                  <c:v>102.93</c:v>
                </c:pt>
                <c:pt idx="2646">
                  <c:v>103.21</c:v>
                </c:pt>
                <c:pt idx="2647">
                  <c:v>103.54</c:v>
                </c:pt>
                <c:pt idx="2648">
                  <c:v>103.93</c:v>
                </c:pt>
                <c:pt idx="2649">
                  <c:v>104.39</c:v>
                </c:pt>
                <c:pt idx="2650">
                  <c:v>104.91</c:v>
                </c:pt>
                <c:pt idx="2651">
                  <c:v>105.49</c:v>
                </c:pt>
                <c:pt idx="2652">
                  <c:v>106.14</c:v>
                </c:pt>
                <c:pt idx="2653">
                  <c:v>106.86</c:v>
                </c:pt>
                <c:pt idx="2654">
                  <c:v>107.63</c:v>
                </c:pt>
                <c:pt idx="2655">
                  <c:v>108.47</c:v>
                </c:pt>
                <c:pt idx="2656">
                  <c:v>109.39</c:v>
                </c:pt>
                <c:pt idx="2657">
                  <c:v>110.38</c:v>
                </c:pt>
                <c:pt idx="2658">
                  <c:v>111.44</c:v>
                </c:pt>
                <c:pt idx="2659">
                  <c:v>112.56</c:v>
                </c:pt>
                <c:pt idx="2660">
                  <c:v>113.76</c:v>
                </c:pt>
                <c:pt idx="2661">
                  <c:v>115.07</c:v>
                </c:pt>
                <c:pt idx="2662">
                  <c:v>116.47</c:v>
                </c:pt>
                <c:pt idx="2663">
                  <c:v>117.97</c:v>
                </c:pt>
                <c:pt idx="2664">
                  <c:v>119.56</c:v>
                </c:pt>
                <c:pt idx="2665">
                  <c:v>121.24</c:v>
                </c:pt>
                <c:pt idx="2666">
                  <c:v>122.98</c:v>
                </c:pt>
                <c:pt idx="2667">
                  <c:v>124.8</c:v>
                </c:pt>
                <c:pt idx="2668">
                  <c:v>126.65</c:v>
                </c:pt>
                <c:pt idx="2669">
                  <c:v>128.56</c:v>
                </c:pt>
                <c:pt idx="2670">
                  <c:v>130.55000000000001</c:v>
                </c:pt>
                <c:pt idx="2671">
                  <c:v>132.63</c:v>
                </c:pt>
                <c:pt idx="2672">
                  <c:v>134.76</c:v>
                </c:pt>
                <c:pt idx="2673">
                  <c:v>136.99</c:v>
                </c:pt>
                <c:pt idx="2674">
                  <c:v>139.29</c:v>
                </c:pt>
                <c:pt idx="2675">
                  <c:v>141.62</c:v>
                </c:pt>
                <c:pt idx="2676">
                  <c:v>143.97999999999999</c:v>
                </c:pt>
                <c:pt idx="2677">
                  <c:v>146.41</c:v>
                </c:pt>
                <c:pt idx="2678">
                  <c:v>148.91</c:v>
                </c:pt>
                <c:pt idx="2679">
                  <c:v>151.49</c:v>
                </c:pt>
                <c:pt idx="2680">
                  <c:v>154.15</c:v>
                </c:pt>
                <c:pt idx="2681">
                  <c:v>156.85</c:v>
                </c:pt>
                <c:pt idx="2682">
                  <c:v>159.62</c:v>
                </c:pt>
                <c:pt idx="2683">
                  <c:v>162.46</c:v>
                </c:pt>
                <c:pt idx="2684">
                  <c:v>165.36</c:v>
                </c:pt>
                <c:pt idx="2685">
                  <c:v>168.3</c:v>
                </c:pt>
                <c:pt idx="2686">
                  <c:v>171.26</c:v>
                </c:pt>
                <c:pt idx="2687">
                  <c:v>174.24</c:v>
                </c:pt>
                <c:pt idx="2688">
                  <c:v>177.22</c:v>
                </c:pt>
                <c:pt idx="2689">
                  <c:v>-179.77</c:v>
                </c:pt>
                <c:pt idx="2690">
                  <c:v>-176.75</c:v>
                </c:pt>
                <c:pt idx="2691">
                  <c:v>-173.71</c:v>
                </c:pt>
                <c:pt idx="2692">
                  <c:v>-170.66</c:v>
                </c:pt>
                <c:pt idx="2693">
                  <c:v>-167.59</c:v>
                </c:pt>
                <c:pt idx="2694">
                  <c:v>-164.51</c:v>
                </c:pt>
                <c:pt idx="2695">
                  <c:v>-161.43</c:v>
                </c:pt>
                <c:pt idx="2696">
                  <c:v>-158.41999999999999</c:v>
                </c:pt>
                <c:pt idx="2697">
                  <c:v>-155.53</c:v>
                </c:pt>
                <c:pt idx="2698">
                  <c:v>-152.78</c:v>
                </c:pt>
                <c:pt idx="2699">
                  <c:v>-150.08000000000001</c:v>
                </c:pt>
                <c:pt idx="2700">
                  <c:v>-147.41</c:v>
                </c:pt>
                <c:pt idx="2701">
                  <c:v>-144.72999999999999</c:v>
                </c:pt>
                <c:pt idx="2702">
                  <c:v>-142.01</c:v>
                </c:pt>
                <c:pt idx="2703">
                  <c:v>-139.29</c:v>
                </c:pt>
                <c:pt idx="2704">
                  <c:v>-136.62</c:v>
                </c:pt>
                <c:pt idx="2705">
                  <c:v>-134.07</c:v>
                </c:pt>
                <c:pt idx="2706">
                  <c:v>-131.65</c:v>
                </c:pt>
                <c:pt idx="2707">
                  <c:v>-129.32</c:v>
                </c:pt>
                <c:pt idx="2708">
                  <c:v>-127.01</c:v>
                </c:pt>
                <c:pt idx="2709">
                  <c:v>-124.71</c:v>
                </c:pt>
                <c:pt idx="2710">
                  <c:v>-122.38</c:v>
                </c:pt>
                <c:pt idx="2711">
                  <c:v>-120.09</c:v>
                </c:pt>
                <c:pt idx="2712">
                  <c:v>-117.87</c:v>
                </c:pt>
                <c:pt idx="2713">
                  <c:v>-115.76</c:v>
                </c:pt>
                <c:pt idx="2714">
                  <c:v>-113.72</c:v>
                </c:pt>
                <c:pt idx="2715">
                  <c:v>-111.74</c:v>
                </c:pt>
                <c:pt idx="2716">
                  <c:v>-109.85</c:v>
                </c:pt>
                <c:pt idx="2717">
                  <c:v>-108.12</c:v>
                </c:pt>
                <c:pt idx="2718">
                  <c:v>-106.58</c:v>
                </c:pt>
                <c:pt idx="2719">
                  <c:v>-105.22</c:v>
                </c:pt>
                <c:pt idx="2720">
                  <c:v>-104.01</c:v>
                </c:pt>
                <c:pt idx="2721">
                  <c:v>-103.04</c:v>
                </c:pt>
                <c:pt idx="2722">
                  <c:v>-102.33</c:v>
                </c:pt>
                <c:pt idx="2723">
                  <c:v>-101.94</c:v>
                </c:pt>
                <c:pt idx="2724">
                  <c:v>-102.17</c:v>
                </c:pt>
                <c:pt idx="2725">
                  <c:v>-102.47</c:v>
                </c:pt>
                <c:pt idx="2726">
                  <c:v>-102.87</c:v>
                </c:pt>
                <c:pt idx="2727">
                  <c:v>-103.38</c:v>
                </c:pt>
                <c:pt idx="2728">
                  <c:v>-103.91</c:v>
                </c:pt>
                <c:pt idx="2729">
                  <c:v>-104.52</c:v>
                </c:pt>
                <c:pt idx="2730">
                  <c:v>-105.2</c:v>
                </c:pt>
                <c:pt idx="2731">
                  <c:v>-105.84</c:v>
                </c:pt>
                <c:pt idx="2732">
                  <c:v>-106.37</c:v>
                </c:pt>
                <c:pt idx="2733">
                  <c:v>-106.75</c:v>
                </c:pt>
                <c:pt idx="2734">
                  <c:v>-107.16</c:v>
                </c:pt>
                <c:pt idx="2735">
                  <c:v>-107.31</c:v>
                </c:pt>
                <c:pt idx="2736">
                  <c:v>-107.6</c:v>
                </c:pt>
                <c:pt idx="2737">
                  <c:v>-108.04</c:v>
                </c:pt>
                <c:pt idx="2738">
                  <c:v>-108.47</c:v>
                </c:pt>
                <c:pt idx="2739">
                  <c:v>-108.82</c:v>
                </c:pt>
                <c:pt idx="2740">
                  <c:v>-109.07</c:v>
                </c:pt>
                <c:pt idx="2741">
                  <c:v>-109.29</c:v>
                </c:pt>
                <c:pt idx="2742">
                  <c:v>-109.54</c:v>
                </c:pt>
                <c:pt idx="2743">
                  <c:v>-109.76</c:v>
                </c:pt>
                <c:pt idx="2744">
                  <c:v>-109.91</c:v>
                </c:pt>
                <c:pt idx="2745">
                  <c:v>-110</c:v>
                </c:pt>
                <c:pt idx="2746">
                  <c:v>-110.03</c:v>
                </c:pt>
                <c:pt idx="2747">
                  <c:v>-110.03</c:v>
                </c:pt>
                <c:pt idx="2748">
                  <c:v>-109.97</c:v>
                </c:pt>
                <c:pt idx="2749">
                  <c:v>-109.86</c:v>
                </c:pt>
                <c:pt idx="2750">
                  <c:v>-109.72</c:v>
                </c:pt>
                <c:pt idx="2751">
                  <c:v>-109.53</c:v>
                </c:pt>
                <c:pt idx="2752">
                  <c:v>-109.29</c:v>
                </c:pt>
                <c:pt idx="2753">
                  <c:v>-109.01</c:v>
                </c:pt>
                <c:pt idx="2754">
                  <c:v>-108.72</c:v>
                </c:pt>
                <c:pt idx="2755">
                  <c:v>-108.42</c:v>
                </c:pt>
                <c:pt idx="2756">
                  <c:v>-108.09</c:v>
                </c:pt>
                <c:pt idx="2757">
                  <c:v>-107.73</c:v>
                </c:pt>
                <c:pt idx="2758">
                  <c:v>-107.33</c:v>
                </c:pt>
                <c:pt idx="2759">
                  <c:v>-106.9</c:v>
                </c:pt>
                <c:pt idx="2760">
                  <c:v>-106.44</c:v>
                </c:pt>
                <c:pt idx="2761">
                  <c:v>-105.96</c:v>
                </c:pt>
                <c:pt idx="2762">
                  <c:v>-105.47</c:v>
                </c:pt>
                <c:pt idx="2763">
                  <c:v>-104.95</c:v>
                </c:pt>
                <c:pt idx="2764">
                  <c:v>-104.4</c:v>
                </c:pt>
                <c:pt idx="2765">
                  <c:v>-103.81</c:v>
                </c:pt>
                <c:pt idx="2766">
                  <c:v>-103.23</c:v>
                </c:pt>
                <c:pt idx="2767">
                  <c:v>-102.77</c:v>
                </c:pt>
                <c:pt idx="2768">
                  <c:v>-102.35</c:v>
                </c:pt>
                <c:pt idx="2769">
                  <c:v>-101.96</c:v>
                </c:pt>
                <c:pt idx="2770">
                  <c:v>-101.68</c:v>
                </c:pt>
                <c:pt idx="2771">
                  <c:v>-101.73</c:v>
                </c:pt>
                <c:pt idx="2772">
                  <c:v>-102.12</c:v>
                </c:pt>
                <c:pt idx="2773">
                  <c:v>-102.87</c:v>
                </c:pt>
                <c:pt idx="2774">
                  <c:v>-103.89</c:v>
                </c:pt>
                <c:pt idx="2775">
                  <c:v>-105.17</c:v>
                </c:pt>
                <c:pt idx="2776">
                  <c:v>-106.66</c:v>
                </c:pt>
                <c:pt idx="2777">
                  <c:v>-108.41</c:v>
                </c:pt>
                <c:pt idx="2778">
                  <c:v>-110.42</c:v>
                </c:pt>
                <c:pt idx="2779">
                  <c:v>-112.64</c:v>
                </c:pt>
                <c:pt idx="2780">
                  <c:v>-114.95</c:v>
                </c:pt>
                <c:pt idx="2781">
                  <c:v>-117.28</c:v>
                </c:pt>
                <c:pt idx="2782">
                  <c:v>-119.58</c:v>
                </c:pt>
                <c:pt idx="2783">
                  <c:v>-121.92</c:v>
                </c:pt>
                <c:pt idx="2784">
                  <c:v>-124.35</c:v>
                </c:pt>
                <c:pt idx="2785">
                  <c:v>-126.94</c:v>
                </c:pt>
                <c:pt idx="2786">
                  <c:v>-129.72</c:v>
                </c:pt>
                <c:pt idx="2787">
                  <c:v>-132.63</c:v>
                </c:pt>
                <c:pt idx="2788">
                  <c:v>-135.59</c:v>
                </c:pt>
                <c:pt idx="2789">
                  <c:v>-138.46</c:v>
                </c:pt>
                <c:pt idx="2790">
                  <c:v>-141.29</c:v>
                </c:pt>
                <c:pt idx="2791">
                  <c:v>-144.13999999999999</c:v>
                </c:pt>
                <c:pt idx="2792">
                  <c:v>-147.1</c:v>
                </c:pt>
                <c:pt idx="2793">
                  <c:v>-150.22</c:v>
                </c:pt>
                <c:pt idx="2794">
                  <c:v>-153.43</c:v>
                </c:pt>
                <c:pt idx="2795">
                  <c:v>-156.72</c:v>
                </c:pt>
                <c:pt idx="2796">
                  <c:v>-160.12</c:v>
                </c:pt>
                <c:pt idx="2797">
                  <c:v>-163.69</c:v>
                </c:pt>
                <c:pt idx="2798">
                  <c:v>-167.4</c:v>
                </c:pt>
                <c:pt idx="2799">
                  <c:v>-171.16</c:v>
                </c:pt>
                <c:pt idx="2800">
                  <c:v>-174.89</c:v>
                </c:pt>
                <c:pt idx="2801">
                  <c:v>-178.53</c:v>
                </c:pt>
                <c:pt idx="2802">
                  <c:v>177.88</c:v>
                </c:pt>
                <c:pt idx="2803">
                  <c:v>174.27</c:v>
                </c:pt>
                <c:pt idx="2804">
                  <c:v>170.63</c:v>
                </c:pt>
                <c:pt idx="2805">
                  <c:v>166.98</c:v>
                </c:pt>
                <c:pt idx="2806">
                  <c:v>163.38</c:v>
                </c:pt>
                <c:pt idx="2807">
                  <c:v>159.88</c:v>
                </c:pt>
                <c:pt idx="2808">
                  <c:v>156.46</c:v>
                </c:pt>
                <c:pt idx="2809">
                  <c:v>153.06</c:v>
                </c:pt>
                <c:pt idx="2810">
                  <c:v>149.69999999999999</c:v>
                </c:pt>
                <c:pt idx="2811">
                  <c:v>146.33000000000001</c:v>
                </c:pt>
                <c:pt idx="2812">
                  <c:v>142.97999999999999</c:v>
                </c:pt>
                <c:pt idx="2813">
                  <c:v>139.66</c:v>
                </c:pt>
                <c:pt idx="2814">
                  <c:v>136.41999999999999</c:v>
                </c:pt>
                <c:pt idx="2815">
                  <c:v>133.22999999999999</c:v>
                </c:pt>
                <c:pt idx="2816">
                  <c:v>130.09</c:v>
                </c:pt>
                <c:pt idx="2817">
                  <c:v>127.02</c:v>
                </c:pt>
                <c:pt idx="2818">
                  <c:v>124.14</c:v>
                </c:pt>
                <c:pt idx="2819">
                  <c:v>121.5</c:v>
                </c:pt>
                <c:pt idx="2820">
                  <c:v>119.07</c:v>
                </c:pt>
                <c:pt idx="2821">
                  <c:v>116.87</c:v>
                </c:pt>
                <c:pt idx="2822">
                  <c:v>114.88</c:v>
                </c:pt>
                <c:pt idx="2823">
                  <c:v>113.03</c:v>
                </c:pt>
                <c:pt idx="2824">
                  <c:v>111.36</c:v>
                </c:pt>
                <c:pt idx="2825">
                  <c:v>109.84</c:v>
                </c:pt>
                <c:pt idx="2826">
                  <c:v>108.49</c:v>
                </c:pt>
                <c:pt idx="2827">
                  <c:v>107.3</c:v>
                </c:pt>
                <c:pt idx="2828">
                  <c:v>106.25</c:v>
                </c:pt>
                <c:pt idx="2829">
                  <c:v>105.35</c:v>
                </c:pt>
                <c:pt idx="2830">
                  <c:v>104.56</c:v>
                </c:pt>
                <c:pt idx="2831">
                  <c:v>103.89</c:v>
                </c:pt>
                <c:pt idx="2832">
                  <c:v>103.29</c:v>
                </c:pt>
                <c:pt idx="2833">
                  <c:v>102.72</c:v>
                </c:pt>
                <c:pt idx="2834">
                  <c:v>102.21</c:v>
                </c:pt>
                <c:pt idx="2835">
                  <c:v>101.75</c:v>
                </c:pt>
                <c:pt idx="2836">
                  <c:v>101.38</c:v>
                </c:pt>
                <c:pt idx="2837">
                  <c:v>101.12</c:v>
                </c:pt>
                <c:pt idx="2838">
                  <c:v>100.94</c:v>
                </c:pt>
                <c:pt idx="2839">
                  <c:v>100.83</c:v>
                </c:pt>
                <c:pt idx="2840">
                  <c:v>100.79</c:v>
                </c:pt>
                <c:pt idx="2841">
                  <c:v>100.79</c:v>
                </c:pt>
                <c:pt idx="2842">
                  <c:v>100.81</c:v>
                </c:pt>
                <c:pt idx="2843">
                  <c:v>100.86</c:v>
                </c:pt>
                <c:pt idx="2844">
                  <c:v>100.95</c:v>
                </c:pt>
                <c:pt idx="2845">
                  <c:v>101.1</c:v>
                </c:pt>
                <c:pt idx="2846">
                  <c:v>101.32</c:v>
                </c:pt>
                <c:pt idx="2847">
                  <c:v>101.59</c:v>
                </c:pt>
                <c:pt idx="2848">
                  <c:v>101.89</c:v>
                </c:pt>
                <c:pt idx="2849">
                  <c:v>102.25</c:v>
                </c:pt>
                <c:pt idx="2850">
                  <c:v>102.65</c:v>
                </c:pt>
                <c:pt idx="2851">
                  <c:v>103.12</c:v>
                </c:pt>
                <c:pt idx="2852">
                  <c:v>103.61</c:v>
                </c:pt>
                <c:pt idx="2853">
                  <c:v>104.15</c:v>
                </c:pt>
                <c:pt idx="2854">
                  <c:v>104.73</c:v>
                </c:pt>
                <c:pt idx="2855">
                  <c:v>105.35</c:v>
                </c:pt>
                <c:pt idx="2856">
                  <c:v>106.02</c:v>
                </c:pt>
                <c:pt idx="2857">
                  <c:v>106.77</c:v>
                </c:pt>
                <c:pt idx="2858">
                  <c:v>107.61</c:v>
                </c:pt>
                <c:pt idx="2859">
                  <c:v>108.55</c:v>
                </c:pt>
                <c:pt idx="2860">
                  <c:v>109.58</c:v>
                </c:pt>
                <c:pt idx="2861">
                  <c:v>110.7</c:v>
                </c:pt>
                <c:pt idx="2862">
                  <c:v>111.89</c:v>
                </c:pt>
                <c:pt idx="2863">
                  <c:v>113.16</c:v>
                </c:pt>
                <c:pt idx="2864">
                  <c:v>114.53</c:v>
                </c:pt>
                <c:pt idx="2865">
                  <c:v>116.01</c:v>
                </c:pt>
                <c:pt idx="2866">
                  <c:v>117.62</c:v>
                </c:pt>
                <c:pt idx="2867">
                  <c:v>119.35</c:v>
                </c:pt>
                <c:pt idx="2868">
                  <c:v>121.18</c:v>
                </c:pt>
                <c:pt idx="2869">
                  <c:v>123.12</c:v>
                </c:pt>
                <c:pt idx="2870">
                  <c:v>125.13</c:v>
                </c:pt>
                <c:pt idx="2871">
                  <c:v>127.23</c:v>
                </c:pt>
                <c:pt idx="2872">
                  <c:v>129.4</c:v>
                </c:pt>
                <c:pt idx="2873">
                  <c:v>131.66999999999999</c:v>
                </c:pt>
                <c:pt idx="2874">
                  <c:v>134</c:v>
                </c:pt>
                <c:pt idx="2875">
                  <c:v>136.38</c:v>
                </c:pt>
                <c:pt idx="2876">
                  <c:v>138.82</c:v>
                </c:pt>
                <c:pt idx="2877">
                  <c:v>141.35</c:v>
                </c:pt>
                <c:pt idx="2878">
                  <c:v>143.91</c:v>
                </c:pt>
                <c:pt idx="2879">
                  <c:v>146.49</c:v>
                </c:pt>
                <c:pt idx="2880">
                  <c:v>149.11000000000001</c:v>
                </c:pt>
                <c:pt idx="2881">
                  <c:v>151.76</c:v>
                </c:pt>
                <c:pt idx="2882">
                  <c:v>154.47999999999999</c:v>
                </c:pt>
                <c:pt idx="2883">
                  <c:v>157.25</c:v>
                </c:pt>
                <c:pt idx="2884">
                  <c:v>160.07</c:v>
                </c:pt>
                <c:pt idx="2885">
                  <c:v>162.93</c:v>
                </c:pt>
                <c:pt idx="2886">
                  <c:v>165.79</c:v>
                </c:pt>
                <c:pt idx="2887">
                  <c:v>168.67</c:v>
                </c:pt>
                <c:pt idx="2888">
                  <c:v>171.6</c:v>
                </c:pt>
                <c:pt idx="2889">
                  <c:v>174.59</c:v>
                </c:pt>
                <c:pt idx="2890">
                  <c:v>177.64</c:v>
                </c:pt>
                <c:pt idx="2891">
                  <c:v>-179.28</c:v>
                </c:pt>
                <c:pt idx="2892">
                  <c:v>-176.24</c:v>
                </c:pt>
                <c:pt idx="2893">
                  <c:v>-173.27</c:v>
                </c:pt>
                <c:pt idx="2894">
                  <c:v>-170.34</c:v>
                </c:pt>
                <c:pt idx="2895">
                  <c:v>-167.41</c:v>
                </c:pt>
                <c:pt idx="2896">
                  <c:v>-164.44</c:v>
                </c:pt>
                <c:pt idx="2897">
                  <c:v>-161.41999999999999</c:v>
                </c:pt>
                <c:pt idx="2898">
                  <c:v>-158.38</c:v>
                </c:pt>
                <c:pt idx="2899">
                  <c:v>-155.38999999999999</c:v>
                </c:pt>
                <c:pt idx="2900">
                  <c:v>-152.47999999999999</c:v>
                </c:pt>
                <c:pt idx="2901">
                  <c:v>-149.63</c:v>
                </c:pt>
                <c:pt idx="2902">
                  <c:v>-146.79</c:v>
                </c:pt>
                <c:pt idx="2903">
                  <c:v>-143.91</c:v>
                </c:pt>
                <c:pt idx="2904">
                  <c:v>-140.99</c:v>
                </c:pt>
                <c:pt idx="2905">
                  <c:v>-138.07</c:v>
                </c:pt>
                <c:pt idx="2906">
                  <c:v>-135.22</c:v>
                </c:pt>
                <c:pt idx="2907">
                  <c:v>-132.43</c:v>
                </c:pt>
                <c:pt idx="2908">
                  <c:v>-129.72</c:v>
                </c:pt>
                <c:pt idx="2909">
                  <c:v>-127.06</c:v>
                </c:pt>
                <c:pt idx="2910">
                  <c:v>-124.45</c:v>
                </c:pt>
                <c:pt idx="2911">
                  <c:v>-121.9</c:v>
                </c:pt>
                <c:pt idx="2912">
                  <c:v>-119.45</c:v>
                </c:pt>
                <c:pt idx="2913">
                  <c:v>-117.11</c:v>
                </c:pt>
                <c:pt idx="2914">
                  <c:v>-114.89</c:v>
                </c:pt>
                <c:pt idx="2915">
                  <c:v>-112.79</c:v>
                </c:pt>
                <c:pt idx="2916">
                  <c:v>-110.82</c:v>
                </c:pt>
                <c:pt idx="2917">
                  <c:v>-108.95</c:v>
                </c:pt>
                <c:pt idx="2918">
                  <c:v>-107.17</c:v>
                </c:pt>
                <c:pt idx="2919">
                  <c:v>-105.6</c:v>
                </c:pt>
                <c:pt idx="2920">
                  <c:v>-104.27</c:v>
                </c:pt>
                <c:pt idx="2921">
                  <c:v>-103.2</c:v>
                </c:pt>
                <c:pt idx="2922">
                  <c:v>-102.48</c:v>
                </c:pt>
                <c:pt idx="2923">
                  <c:v>-102.49</c:v>
                </c:pt>
                <c:pt idx="2924">
                  <c:v>-102.51</c:v>
                </c:pt>
                <c:pt idx="2925">
                  <c:v>-102.71</c:v>
                </c:pt>
                <c:pt idx="2926">
                  <c:v>-103.07</c:v>
                </c:pt>
                <c:pt idx="2927">
                  <c:v>-103.44</c:v>
                </c:pt>
                <c:pt idx="2928">
                  <c:v>-103.77</c:v>
                </c:pt>
                <c:pt idx="2929">
                  <c:v>-104.12</c:v>
                </c:pt>
                <c:pt idx="2930">
                  <c:v>-104.17</c:v>
                </c:pt>
                <c:pt idx="2931">
                  <c:v>-104.52</c:v>
                </c:pt>
                <c:pt idx="2932">
                  <c:v>-104.89</c:v>
                </c:pt>
                <c:pt idx="2933">
                  <c:v>-105.09</c:v>
                </c:pt>
                <c:pt idx="2934">
                  <c:v>-105.24</c:v>
                </c:pt>
                <c:pt idx="2935">
                  <c:v>-105.35</c:v>
                </c:pt>
                <c:pt idx="2936">
                  <c:v>-105.42</c:v>
                </c:pt>
                <c:pt idx="2937">
                  <c:v>-105.31</c:v>
                </c:pt>
                <c:pt idx="2938">
                  <c:v>-105.28</c:v>
                </c:pt>
                <c:pt idx="2939">
                  <c:v>-105.27</c:v>
                </c:pt>
                <c:pt idx="2940">
                  <c:v>-105.24</c:v>
                </c:pt>
                <c:pt idx="2941">
                  <c:v>-105.22</c:v>
                </c:pt>
                <c:pt idx="2942">
                  <c:v>-105.19</c:v>
                </c:pt>
                <c:pt idx="2943">
                  <c:v>-105.13</c:v>
                </c:pt>
                <c:pt idx="2944">
                  <c:v>-105.05</c:v>
                </c:pt>
                <c:pt idx="2945">
                  <c:v>-104.92</c:v>
                </c:pt>
                <c:pt idx="2946">
                  <c:v>-104.78</c:v>
                </c:pt>
                <c:pt idx="2947">
                  <c:v>-104.64</c:v>
                </c:pt>
                <c:pt idx="2948">
                  <c:v>-104.51</c:v>
                </c:pt>
                <c:pt idx="2949">
                  <c:v>-104.37</c:v>
                </c:pt>
                <c:pt idx="2950">
                  <c:v>-104.19</c:v>
                </c:pt>
                <c:pt idx="2951">
                  <c:v>-104.01</c:v>
                </c:pt>
                <c:pt idx="2952">
                  <c:v>-103.83</c:v>
                </c:pt>
                <c:pt idx="2953">
                  <c:v>-103.67</c:v>
                </c:pt>
                <c:pt idx="2954">
                  <c:v>-103.52</c:v>
                </c:pt>
                <c:pt idx="2955">
                  <c:v>-103.38</c:v>
                </c:pt>
                <c:pt idx="2956">
                  <c:v>-103.27</c:v>
                </c:pt>
                <c:pt idx="2957">
                  <c:v>-103.19</c:v>
                </c:pt>
                <c:pt idx="2958">
                  <c:v>-103.16</c:v>
                </c:pt>
                <c:pt idx="2959">
                  <c:v>-103.15</c:v>
                </c:pt>
                <c:pt idx="2960">
                  <c:v>-103.21</c:v>
                </c:pt>
                <c:pt idx="2961">
                  <c:v>-103.37</c:v>
                </c:pt>
                <c:pt idx="2962">
                  <c:v>-103.73</c:v>
                </c:pt>
                <c:pt idx="2963">
                  <c:v>-104.44</c:v>
                </c:pt>
                <c:pt idx="2964">
                  <c:v>-105.42</c:v>
                </c:pt>
                <c:pt idx="2965">
                  <c:v>-106.59</c:v>
                </c:pt>
                <c:pt idx="2966">
                  <c:v>-108.02</c:v>
                </c:pt>
                <c:pt idx="2967">
                  <c:v>-109.73</c:v>
                </c:pt>
                <c:pt idx="2968">
                  <c:v>-111.62</c:v>
                </c:pt>
                <c:pt idx="2969">
                  <c:v>-113.66</c:v>
                </c:pt>
                <c:pt idx="2970">
                  <c:v>-115.88</c:v>
                </c:pt>
                <c:pt idx="2971">
                  <c:v>-118.25</c:v>
                </c:pt>
                <c:pt idx="2972">
                  <c:v>-120.71</c:v>
                </c:pt>
                <c:pt idx="2973">
                  <c:v>-123.18</c:v>
                </c:pt>
                <c:pt idx="2974">
                  <c:v>-125.6</c:v>
                </c:pt>
                <c:pt idx="2975">
                  <c:v>-127.98</c:v>
                </c:pt>
                <c:pt idx="2976">
                  <c:v>-130.34</c:v>
                </c:pt>
                <c:pt idx="2977">
                  <c:v>-132.79</c:v>
                </c:pt>
                <c:pt idx="2978">
                  <c:v>-135.44</c:v>
                </c:pt>
                <c:pt idx="2979">
                  <c:v>-138.36000000000001</c:v>
                </c:pt>
                <c:pt idx="2980">
                  <c:v>-141.57</c:v>
                </c:pt>
                <c:pt idx="2981">
                  <c:v>-144.87</c:v>
                </c:pt>
                <c:pt idx="2982">
                  <c:v>-148.05000000000001</c:v>
                </c:pt>
                <c:pt idx="2983">
                  <c:v>-151.01</c:v>
                </c:pt>
                <c:pt idx="2984">
                  <c:v>-153.83000000000001</c:v>
                </c:pt>
                <c:pt idx="2985">
                  <c:v>-156.68</c:v>
                </c:pt>
                <c:pt idx="2986">
                  <c:v>-159.72999999999999</c:v>
                </c:pt>
                <c:pt idx="2987">
                  <c:v>-163.03</c:v>
                </c:pt>
                <c:pt idx="2988">
                  <c:v>-166.52</c:v>
                </c:pt>
                <c:pt idx="2989">
                  <c:v>-170.06</c:v>
                </c:pt>
                <c:pt idx="2990">
                  <c:v>-173.44</c:v>
                </c:pt>
                <c:pt idx="2991">
                  <c:v>-176.58</c:v>
                </c:pt>
                <c:pt idx="2992">
                  <c:v>-179.6</c:v>
                </c:pt>
                <c:pt idx="2993">
                  <c:v>177.35</c:v>
                </c:pt>
                <c:pt idx="2994">
                  <c:v>174.13</c:v>
                </c:pt>
                <c:pt idx="2995">
                  <c:v>170.72</c:v>
                </c:pt>
                <c:pt idx="2996">
                  <c:v>167.24</c:v>
                </c:pt>
                <c:pt idx="2997">
                  <c:v>163.83000000000001</c:v>
                </c:pt>
                <c:pt idx="2998">
                  <c:v>160.58000000000001</c:v>
                </c:pt>
                <c:pt idx="2999">
                  <c:v>157.44999999999999</c:v>
                </c:pt>
                <c:pt idx="3000">
                  <c:v>154.36000000000001</c:v>
                </c:pt>
                <c:pt idx="3001">
                  <c:v>151.28</c:v>
                </c:pt>
                <c:pt idx="3002">
                  <c:v>148.18</c:v>
                </c:pt>
                <c:pt idx="3003">
                  <c:v>145.08000000000001</c:v>
                </c:pt>
                <c:pt idx="3004">
                  <c:v>142.04</c:v>
                </c:pt>
                <c:pt idx="3005">
                  <c:v>139.13</c:v>
                </c:pt>
                <c:pt idx="3006">
                  <c:v>136.35</c:v>
                </c:pt>
                <c:pt idx="3007">
                  <c:v>133.68</c:v>
                </c:pt>
                <c:pt idx="3008">
                  <c:v>131.11000000000001</c:v>
                </c:pt>
                <c:pt idx="3009">
                  <c:v>128.63</c:v>
                </c:pt>
                <c:pt idx="3010">
                  <c:v>126.24</c:v>
                </c:pt>
                <c:pt idx="3011">
                  <c:v>123.95</c:v>
                </c:pt>
                <c:pt idx="3012">
                  <c:v>121.75</c:v>
                </c:pt>
                <c:pt idx="3013">
                  <c:v>119.67</c:v>
                </c:pt>
                <c:pt idx="3014">
                  <c:v>117.78</c:v>
                </c:pt>
                <c:pt idx="3015">
                  <c:v>116.02</c:v>
                </c:pt>
                <c:pt idx="3016">
                  <c:v>114.4</c:v>
                </c:pt>
                <c:pt idx="3017">
                  <c:v>112.87</c:v>
                </c:pt>
                <c:pt idx="3018">
                  <c:v>111.46</c:v>
                </c:pt>
                <c:pt idx="3019">
                  <c:v>110.18</c:v>
                </c:pt>
                <c:pt idx="3020">
                  <c:v>109.02</c:v>
                </c:pt>
                <c:pt idx="3021">
                  <c:v>107.99</c:v>
                </c:pt>
                <c:pt idx="3022">
                  <c:v>107.07</c:v>
                </c:pt>
                <c:pt idx="3023">
                  <c:v>106.25</c:v>
                </c:pt>
                <c:pt idx="3024">
                  <c:v>105.55</c:v>
                </c:pt>
                <c:pt idx="3025">
                  <c:v>104.97</c:v>
                </c:pt>
                <c:pt idx="3026">
                  <c:v>104.48</c:v>
                </c:pt>
                <c:pt idx="3027">
                  <c:v>104.06</c:v>
                </c:pt>
                <c:pt idx="3028">
                  <c:v>103.68</c:v>
                </c:pt>
                <c:pt idx="3029">
                  <c:v>103.35</c:v>
                </c:pt>
                <c:pt idx="3030">
                  <c:v>103.07</c:v>
                </c:pt>
                <c:pt idx="3031">
                  <c:v>102.85</c:v>
                </c:pt>
                <c:pt idx="3032">
                  <c:v>102.7</c:v>
                </c:pt>
                <c:pt idx="3033">
                  <c:v>102.62</c:v>
                </c:pt>
                <c:pt idx="3034">
                  <c:v>102.55</c:v>
                </c:pt>
                <c:pt idx="3035">
                  <c:v>102.49</c:v>
                </c:pt>
                <c:pt idx="3036">
                  <c:v>102.44</c:v>
                </c:pt>
                <c:pt idx="3037">
                  <c:v>102.41</c:v>
                </c:pt>
                <c:pt idx="3038">
                  <c:v>102.44</c:v>
                </c:pt>
                <c:pt idx="3039">
                  <c:v>102.52</c:v>
                </c:pt>
                <c:pt idx="3040">
                  <c:v>102.65</c:v>
                </c:pt>
                <c:pt idx="3041">
                  <c:v>102.83</c:v>
                </c:pt>
                <c:pt idx="3042">
                  <c:v>103.02</c:v>
                </c:pt>
                <c:pt idx="3043">
                  <c:v>103.22</c:v>
                </c:pt>
                <c:pt idx="3044">
                  <c:v>103.42</c:v>
                </c:pt>
                <c:pt idx="3045">
                  <c:v>103.62</c:v>
                </c:pt>
                <c:pt idx="3046">
                  <c:v>103.81</c:v>
                </c:pt>
                <c:pt idx="3047">
                  <c:v>104</c:v>
                </c:pt>
                <c:pt idx="3048">
                  <c:v>104.19</c:v>
                </c:pt>
                <c:pt idx="3049">
                  <c:v>104.38</c:v>
                </c:pt>
                <c:pt idx="3050">
                  <c:v>104.54</c:v>
                </c:pt>
                <c:pt idx="3051">
                  <c:v>104.69</c:v>
                </c:pt>
                <c:pt idx="3052">
                  <c:v>104.81</c:v>
                </c:pt>
                <c:pt idx="3053">
                  <c:v>104.94</c:v>
                </c:pt>
                <c:pt idx="3054">
                  <c:v>105.08</c:v>
                </c:pt>
                <c:pt idx="3055">
                  <c:v>105.21</c:v>
                </c:pt>
                <c:pt idx="3056">
                  <c:v>105.35</c:v>
                </c:pt>
                <c:pt idx="3057">
                  <c:v>105.45</c:v>
                </c:pt>
                <c:pt idx="3058">
                  <c:v>105.54</c:v>
                </c:pt>
                <c:pt idx="3059">
                  <c:v>105.61</c:v>
                </c:pt>
                <c:pt idx="3060">
                  <c:v>105.68</c:v>
                </c:pt>
                <c:pt idx="3061">
                  <c:v>105.75</c:v>
                </c:pt>
                <c:pt idx="3062">
                  <c:v>105.83</c:v>
                </c:pt>
                <c:pt idx="3063">
                  <c:v>106.4</c:v>
                </c:pt>
                <c:pt idx="3064">
                  <c:v>106.37</c:v>
                </c:pt>
                <c:pt idx="3065">
                  <c:v>106.22</c:v>
                </c:pt>
                <c:pt idx="3066">
                  <c:v>106.35</c:v>
                </c:pt>
                <c:pt idx="3067">
                  <c:v>106.42</c:v>
                </c:pt>
                <c:pt idx="3068">
                  <c:v>106.78</c:v>
                </c:pt>
                <c:pt idx="3069">
                  <c:v>106.82</c:v>
                </c:pt>
                <c:pt idx="3070">
                  <c:v>106.78</c:v>
                </c:pt>
                <c:pt idx="3071">
                  <c:v>106.88</c:v>
                </c:pt>
                <c:pt idx="3072">
                  <c:v>107.05</c:v>
                </c:pt>
                <c:pt idx="3073">
                  <c:v>107.15</c:v>
                </c:pt>
                <c:pt idx="3074">
                  <c:v>107.15</c:v>
                </c:pt>
                <c:pt idx="3075">
                  <c:v>107.12</c:v>
                </c:pt>
                <c:pt idx="3076">
                  <c:v>107.12</c:v>
                </c:pt>
                <c:pt idx="3077">
                  <c:v>107.19</c:v>
                </c:pt>
                <c:pt idx="3078">
                  <c:v>107.23</c:v>
                </c:pt>
                <c:pt idx="3079">
                  <c:v>107.22</c:v>
                </c:pt>
                <c:pt idx="3080">
                  <c:v>107.21</c:v>
                </c:pt>
                <c:pt idx="3081">
                  <c:v>107.25</c:v>
                </c:pt>
                <c:pt idx="3082">
                  <c:v>107.32</c:v>
                </c:pt>
                <c:pt idx="3083">
                  <c:v>107.42</c:v>
                </c:pt>
                <c:pt idx="3084">
                  <c:v>107.5</c:v>
                </c:pt>
                <c:pt idx="3085">
                  <c:v>107.48</c:v>
                </c:pt>
                <c:pt idx="3086">
                  <c:v>107.47</c:v>
                </c:pt>
                <c:pt idx="3087">
                  <c:v>107.51</c:v>
                </c:pt>
                <c:pt idx="3088">
                  <c:v>107.61</c:v>
                </c:pt>
                <c:pt idx="3089">
                  <c:v>107.7</c:v>
                </c:pt>
                <c:pt idx="3090">
                  <c:v>107.76</c:v>
                </c:pt>
                <c:pt idx="3091">
                  <c:v>107.78</c:v>
                </c:pt>
                <c:pt idx="3092">
                  <c:v>107.77</c:v>
                </c:pt>
                <c:pt idx="3093">
                  <c:v>107.65</c:v>
                </c:pt>
                <c:pt idx="3094">
                  <c:v>107.6</c:v>
                </c:pt>
                <c:pt idx="3095">
                  <c:v>107.64</c:v>
                </c:pt>
                <c:pt idx="3096">
                  <c:v>107.72</c:v>
                </c:pt>
                <c:pt idx="3097">
                  <c:v>107.75</c:v>
                </c:pt>
                <c:pt idx="3098">
                  <c:v>107.74</c:v>
                </c:pt>
                <c:pt idx="3099">
                  <c:v>107.72</c:v>
                </c:pt>
                <c:pt idx="3100">
                  <c:v>107.73</c:v>
                </c:pt>
                <c:pt idx="3101">
                  <c:v>107.75</c:v>
                </c:pt>
                <c:pt idx="3102">
                  <c:v>107.75</c:v>
                </c:pt>
                <c:pt idx="3103">
                  <c:v>107.72</c:v>
                </c:pt>
                <c:pt idx="3104">
                  <c:v>107.7</c:v>
                </c:pt>
                <c:pt idx="3105">
                  <c:v>107.7</c:v>
                </c:pt>
                <c:pt idx="3106">
                  <c:v>107.7</c:v>
                </c:pt>
                <c:pt idx="3107">
                  <c:v>107.7</c:v>
                </c:pt>
                <c:pt idx="3108">
                  <c:v>107.65</c:v>
                </c:pt>
                <c:pt idx="3109">
                  <c:v>107.59</c:v>
                </c:pt>
                <c:pt idx="3110">
                  <c:v>107.55</c:v>
                </c:pt>
                <c:pt idx="3111">
                  <c:v>107.53</c:v>
                </c:pt>
                <c:pt idx="3112">
                  <c:v>107.52</c:v>
                </c:pt>
                <c:pt idx="3113">
                  <c:v>107.53</c:v>
                </c:pt>
                <c:pt idx="3114">
                  <c:v>107.52</c:v>
                </c:pt>
                <c:pt idx="3115">
                  <c:v>107.51</c:v>
                </c:pt>
                <c:pt idx="3116">
                  <c:v>107.5</c:v>
                </c:pt>
                <c:pt idx="3117">
                  <c:v>107.48</c:v>
                </c:pt>
                <c:pt idx="3118">
                  <c:v>107.45</c:v>
                </c:pt>
                <c:pt idx="3119">
                  <c:v>107.43</c:v>
                </c:pt>
                <c:pt idx="3120">
                  <c:v>107.42</c:v>
                </c:pt>
                <c:pt idx="3121">
                  <c:v>107.42</c:v>
                </c:pt>
                <c:pt idx="3122">
                  <c:v>107.42</c:v>
                </c:pt>
                <c:pt idx="3123">
                  <c:v>107.39</c:v>
                </c:pt>
                <c:pt idx="3124">
                  <c:v>107.35</c:v>
                </c:pt>
                <c:pt idx="3125">
                  <c:v>107.32</c:v>
                </c:pt>
                <c:pt idx="3126">
                  <c:v>107.28</c:v>
                </c:pt>
                <c:pt idx="3127">
                  <c:v>107.25</c:v>
                </c:pt>
                <c:pt idx="3128">
                  <c:v>107.23</c:v>
                </c:pt>
                <c:pt idx="3129">
                  <c:v>107.21</c:v>
                </c:pt>
                <c:pt idx="3130">
                  <c:v>107.17</c:v>
                </c:pt>
                <c:pt idx="3131">
                  <c:v>107.13</c:v>
                </c:pt>
                <c:pt idx="3132">
                  <c:v>107.1</c:v>
                </c:pt>
                <c:pt idx="3133">
                  <c:v>107.07</c:v>
                </c:pt>
                <c:pt idx="3134">
                  <c:v>107.05</c:v>
                </c:pt>
                <c:pt idx="3135">
                  <c:v>107.03</c:v>
                </c:pt>
                <c:pt idx="3136">
                  <c:v>106.98</c:v>
                </c:pt>
                <c:pt idx="3137">
                  <c:v>106.95</c:v>
                </c:pt>
                <c:pt idx="3138">
                  <c:v>106.93</c:v>
                </c:pt>
                <c:pt idx="3139">
                  <c:v>106.92</c:v>
                </c:pt>
                <c:pt idx="3140">
                  <c:v>106.93</c:v>
                </c:pt>
                <c:pt idx="3141">
                  <c:v>106.95</c:v>
                </c:pt>
                <c:pt idx="3142">
                  <c:v>106.97</c:v>
                </c:pt>
                <c:pt idx="3143">
                  <c:v>106.98</c:v>
                </c:pt>
                <c:pt idx="3144">
                  <c:v>107</c:v>
                </c:pt>
                <c:pt idx="3145">
                  <c:v>107.01</c:v>
                </c:pt>
                <c:pt idx="3146">
                  <c:v>107.01</c:v>
                </c:pt>
                <c:pt idx="3147">
                  <c:v>107.03</c:v>
                </c:pt>
                <c:pt idx="3148">
                  <c:v>107.05</c:v>
                </c:pt>
                <c:pt idx="3149">
                  <c:v>107.08</c:v>
                </c:pt>
                <c:pt idx="3150">
                  <c:v>107.11</c:v>
                </c:pt>
                <c:pt idx="3151">
                  <c:v>107.15</c:v>
                </c:pt>
                <c:pt idx="3152">
                  <c:v>107.19</c:v>
                </c:pt>
                <c:pt idx="3153">
                  <c:v>107.23</c:v>
                </c:pt>
                <c:pt idx="3154">
                  <c:v>107.26</c:v>
                </c:pt>
                <c:pt idx="3155">
                  <c:v>107.28</c:v>
                </c:pt>
                <c:pt idx="3156">
                  <c:v>107.31</c:v>
                </c:pt>
                <c:pt idx="3157">
                  <c:v>107.34</c:v>
                </c:pt>
                <c:pt idx="3158">
                  <c:v>107.39</c:v>
                </c:pt>
                <c:pt idx="3159">
                  <c:v>107.42</c:v>
                </c:pt>
                <c:pt idx="3160">
                  <c:v>107.44</c:v>
                </c:pt>
                <c:pt idx="3161">
                  <c:v>107.45</c:v>
                </c:pt>
                <c:pt idx="3162">
                  <c:v>107.45</c:v>
                </c:pt>
                <c:pt idx="3163">
                  <c:v>107.46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F8-4AA0-BEE4-4079EA763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486736"/>
        <c:axId val="133548340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實驗成果!$B$1</c15:sqref>
                        </c15:formulaRef>
                      </c:ext>
                    </c:extLst>
                    <c:strCache>
                      <c:ptCount val="1"/>
                      <c:pt idx="0">
                        <c:v>第2次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Lbl>
                    <c:idx val="809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3-E5F8-4AA0-BEE4-4079EA763AE3}"/>
                      </c:ext>
                    </c:extLst>
                  </c:dLbl>
                  <c:dLbl>
                    <c:idx val="1100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4-E5F8-4AA0-BEE4-4079EA763AE3}"/>
                      </c:ext>
                    </c:extLst>
                  </c:dLbl>
                  <c:dLbl>
                    <c:idx val="1263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5-E5F8-4AA0-BEE4-4079EA763AE3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實驗成果!$B$2:$B$3165</c15:sqref>
                        </c15:formulaRef>
                      </c:ext>
                    </c:extLst>
                    <c:numCache>
                      <c:formatCode>General</c:formatCode>
                      <c:ptCount val="3164"/>
                      <c:pt idx="0">
                        <c:v>105.99</c:v>
                      </c:pt>
                      <c:pt idx="1">
                        <c:v>105.99</c:v>
                      </c:pt>
                      <c:pt idx="2">
                        <c:v>105.98</c:v>
                      </c:pt>
                      <c:pt idx="3">
                        <c:v>105.97</c:v>
                      </c:pt>
                      <c:pt idx="4">
                        <c:v>105.96</c:v>
                      </c:pt>
                      <c:pt idx="5">
                        <c:v>105.93</c:v>
                      </c:pt>
                      <c:pt idx="6">
                        <c:v>105.91</c:v>
                      </c:pt>
                      <c:pt idx="7">
                        <c:v>105.88</c:v>
                      </c:pt>
                      <c:pt idx="8">
                        <c:v>105.85</c:v>
                      </c:pt>
                      <c:pt idx="9">
                        <c:v>105.82</c:v>
                      </c:pt>
                      <c:pt idx="10">
                        <c:v>105.78</c:v>
                      </c:pt>
                      <c:pt idx="11">
                        <c:v>105.73</c:v>
                      </c:pt>
                      <c:pt idx="12">
                        <c:v>105.69</c:v>
                      </c:pt>
                      <c:pt idx="13">
                        <c:v>105.65</c:v>
                      </c:pt>
                      <c:pt idx="14">
                        <c:v>105.61</c:v>
                      </c:pt>
                      <c:pt idx="15">
                        <c:v>105.57</c:v>
                      </c:pt>
                      <c:pt idx="16">
                        <c:v>105.53</c:v>
                      </c:pt>
                      <c:pt idx="17">
                        <c:v>105.5</c:v>
                      </c:pt>
                      <c:pt idx="18">
                        <c:v>105.48</c:v>
                      </c:pt>
                      <c:pt idx="19">
                        <c:v>105.47</c:v>
                      </c:pt>
                      <c:pt idx="20">
                        <c:v>105.45</c:v>
                      </c:pt>
                      <c:pt idx="21">
                        <c:v>105.44</c:v>
                      </c:pt>
                      <c:pt idx="22">
                        <c:v>105.43</c:v>
                      </c:pt>
                      <c:pt idx="23">
                        <c:v>105.42</c:v>
                      </c:pt>
                      <c:pt idx="24">
                        <c:v>105.4</c:v>
                      </c:pt>
                      <c:pt idx="25">
                        <c:v>105.38</c:v>
                      </c:pt>
                      <c:pt idx="26">
                        <c:v>105.37</c:v>
                      </c:pt>
                      <c:pt idx="27">
                        <c:v>105.35</c:v>
                      </c:pt>
                      <c:pt idx="28">
                        <c:v>105.34</c:v>
                      </c:pt>
                      <c:pt idx="29">
                        <c:v>105.32</c:v>
                      </c:pt>
                      <c:pt idx="30">
                        <c:v>105.32</c:v>
                      </c:pt>
                      <c:pt idx="31">
                        <c:v>105.31</c:v>
                      </c:pt>
                      <c:pt idx="32">
                        <c:v>105.31</c:v>
                      </c:pt>
                      <c:pt idx="33">
                        <c:v>105.3</c:v>
                      </c:pt>
                      <c:pt idx="34">
                        <c:v>105.29</c:v>
                      </c:pt>
                      <c:pt idx="35">
                        <c:v>105.28</c:v>
                      </c:pt>
                      <c:pt idx="36">
                        <c:v>105.27</c:v>
                      </c:pt>
                      <c:pt idx="37">
                        <c:v>105.27</c:v>
                      </c:pt>
                      <c:pt idx="38">
                        <c:v>105.25</c:v>
                      </c:pt>
                      <c:pt idx="39">
                        <c:v>105.25</c:v>
                      </c:pt>
                      <c:pt idx="40">
                        <c:v>105.26</c:v>
                      </c:pt>
                      <c:pt idx="41">
                        <c:v>105.26</c:v>
                      </c:pt>
                      <c:pt idx="42">
                        <c:v>105.27</c:v>
                      </c:pt>
                      <c:pt idx="43">
                        <c:v>105.27</c:v>
                      </c:pt>
                      <c:pt idx="44">
                        <c:v>105.28</c:v>
                      </c:pt>
                      <c:pt idx="45">
                        <c:v>105.27</c:v>
                      </c:pt>
                      <c:pt idx="46">
                        <c:v>105.27</c:v>
                      </c:pt>
                      <c:pt idx="47">
                        <c:v>105.25</c:v>
                      </c:pt>
                      <c:pt idx="48">
                        <c:v>105.24</c:v>
                      </c:pt>
                      <c:pt idx="49">
                        <c:v>105.22</c:v>
                      </c:pt>
                      <c:pt idx="50">
                        <c:v>105.2</c:v>
                      </c:pt>
                      <c:pt idx="51">
                        <c:v>105.18</c:v>
                      </c:pt>
                      <c:pt idx="52">
                        <c:v>105.15</c:v>
                      </c:pt>
                      <c:pt idx="53">
                        <c:v>105.12</c:v>
                      </c:pt>
                      <c:pt idx="54">
                        <c:v>105.1</c:v>
                      </c:pt>
                      <c:pt idx="55">
                        <c:v>105.08</c:v>
                      </c:pt>
                      <c:pt idx="56">
                        <c:v>105.05</c:v>
                      </c:pt>
                      <c:pt idx="57">
                        <c:v>105.05</c:v>
                      </c:pt>
                      <c:pt idx="58">
                        <c:v>105.04</c:v>
                      </c:pt>
                      <c:pt idx="59">
                        <c:v>105.03</c:v>
                      </c:pt>
                      <c:pt idx="60">
                        <c:v>105.03</c:v>
                      </c:pt>
                      <c:pt idx="61">
                        <c:v>105.04</c:v>
                      </c:pt>
                      <c:pt idx="62">
                        <c:v>105.04</c:v>
                      </c:pt>
                      <c:pt idx="63">
                        <c:v>105.03</c:v>
                      </c:pt>
                      <c:pt idx="64">
                        <c:v>105.03</c:v>
                      </c:pt>
                      <c:pt idx="65">
                        <c:v>105.01</c:v>
                      </c:pt>
                      <c:pt idx="66">
                        <c:v>105</c:v>
                      </c:pt>
                      <c:pt idx="67">
                        <c:v>104.99</c:v>
                      </c:pt>
                      <c:pt idx="68">
                        <c:v>104.98</c:v>
                      </c:pt>
                      <c:pt idx="69">
                        <c:v>104.98</c:v>
                      </c:pt>
                      <c:pt idx="70">
                        <c:v>104.97</c:v>
                      </c:pt>
                      <c:pt idx="71">
                        <c:v>104.96</c:v>
                      </c:pt>
                      <c:pt idx="72">
                        <c:v>104.94</c:v>
                      </c:pt>
                      <c:pt idx="73">
                        <c:v>104.92</c:v>
                      </c:pt>
                      <c:pt idx="74">
                        <c:v>104.9</c:v>
                      </c:pt>
                      <c:pt idx="75">
                        <c:v>104.87</c:v>
                      </c:pt>
                      <c:pt idx="76">
                        <c:v>104.85</c:v>
                      </c:pt>
                      <c:pt idx="77">
                        <c:v>104.83</c:v>
                      </c:pt>
                      <c:pt idx="78">
                        <c:v>104.8</c:v>
                      </c:pt>
                      <c:pt idx="79">
                        <c:v>104.77</c:v>
                      </c:pt>
                      <c:pt idx="80">
                        <c:v>104.74</c:v>
                      </c:pt>
                      <c:pt idx="81">
                        <c:v>104.71</c:v>
                      </c:pt>
                      <c:pt idx="82">
                        <c:v>104.68</c:v>
                      </c:pt>
                      <c:pt idx="83">
                        <c:v>104.64</c:v>
                      </c:pt>
                      <c:pt idx="84">
                        <c:v>104.61</c:v>
                      </c:pt>
                      <c:pt idx="85">
                        <c:v>104.59</c:v>
                      </c:pt>
                      <c:pt idx="86">
                        <c:v>104.57</c:v>
                      </c:pt>
                      <c:pt idx="87">
                        <c:v>104.56</c:v>
                      </c:pt>
                      <c:pt idx="88">
                        <c:v>104.56</c:v>
                      </c:pt>
                      <c:pt idx="89">
                        <c:v>104.57</c:v>
                      </c:pt>
                      <c:pt idx="90">
                        <c:v>104.59</c:v>
                      </c:pt>
                      <c:pt idx="91">
                        <c:v>104.62</c:v>
                      </c:pt>
                      <c:pt idx="92">
                        <c:v>104.64</c:v>
                      </c:pt>
                      <c:pt idx="93">
                        <c:v>104.67</c:v>
                      </c:pt>
                      <c:pt idx="94">
                        <c:v>104.69</c:v>
                      </c:pt>
                      <c:pt idx="95">
                        <c:v>104.7</c:v>
                      </c:pt>
                      <c:pt idx="96">
                        <c:v>104.71</c:v>
                      </c:pt>
                      <c:pt idx="97">
                        <c:v>104.7</c:v>
                      </c:pt>
                      <c:pt idx="98">
                        <c:v>104.69</c:v>
                      </c:pt>
                      <c:pt idx="99">
                        <c:v>104.68</c:v>
                      </c:pt>
                      <c:pt idx="100">
                        <c:v>104.66</c:v>
                      </c:pt>
                      <c:pt idx="101">
                        <c:v>104.64</c:v>
                      </c:pt>
                      <c:pt idx="102">
                        <c:v>104.61</c:v>
                      </c:pt>
                      <c:pt idx="103">
                        <c:v>104.57</c:v>
                      </c:pt>
                      <c:pt idx="104">
                        <c:v>104.54</c:v>
                      </c:pt>
                      <c:pt idx="105">
                        <c:v>104.5</c:v>
                      </c:pt>
                      <c:pt idx="106">
                        <c:v>104.46</c:v>
                      </c:pt>
                      <c:pt idx="107">
                        <c:v>104.43</c:v>
                      </c:pt>
                      <c:pt idx="108">
                        <c:v>104.38</c:v>
                      </c:pt>
                      <c:pt idx="109">
                        <c:v>104.35</c:v>
                      </c:pt>
                      <c:pt idx="110">
                        <c:v>104.32</c:v>
                      </c:pt>
                      <c:pt idx="111">
                        <c:v>104.3</c:v>
                      </c:pt>
                      <c:pt idx="112">
                        <c:v>104.29</c:v>
                      </c:pt>
                      <c:pt idx="113">
                        <c:v>104.29</c:v>
                      </c:pt>
                      <c:pt idx="114">
                        <c:v>104.32</c:v>
                      </c:pt>
                      <c:pt idx="115">
                        <c:v>104.36</c:v>
                      </c:pt>
                      <c:pt idx="116">
                        <c:v>104.41</c:v>
                      </c:pt>
                      <c:pt idx="117">
                        <c:v>104.48</c:v>
                      </c:pt>
                      <c:pt idx="118">
                        <c:v>104.54</c:v>
                      </c:pt>
                      <c:pt idx="119">
                        <c:v>104.63</c:v>
                      </c:pt>
                      <c:pt idx="120">
                        <c:v>104.71</c:v>
                      </c:pt>
                      <c:pt idx="121">
                        <c:v>104.77</c:v>
                      </c:pt>
                      <c:pt idx="122">
                        <c:v>104.8</c:v>
                      </c:pt>
                      <c:pt idx="123">
                        <c:v>104.8</c:v>
                      </c:pt>
                      <c:pt idx="124">
                        <c:v>104.78</c:v>
                      </c:pt>
                      <c:pt idx="125">
                        <c:v>104.73</c:v>
                      </c:pt>
                      <c:pt idx="126">
                        <c:v>104.66</c:v>
                      </c:pt>
                      <c:pt idx="127">
                        <c:v>104.58</c:v>
                      </c:pt>
                      <c:pt idx="128">
                        <c:v>104.49</c:v>
                      </c:pt>
                      <c:pt idx="129">
                        <c:v>104.4</c:v>
                      </c:pt>
                      <c:pt idx="130">
                        <c:v>104.3</c:v>
                      </c:pt>
                      <c:pt idx="131">
                        <c:v>104.21</c:v>
                      </c:pt>
                      <c:pt idx="132">
                        <c:v>104.11</c:v>
                      </c:pt>
                      <c:pt idx="133">
                        <c:v>104.02</c:v>
                      </c:pt>
                      <c:pt idx="134">
                        <c:v>103.93</c:v>
                      </c:pt>
                      <c:pt idx="135">
                        <c:v>103.84</c:v>
                      </c:pt>
                      <c:pt idx="136">
                        <c:v>103.76</c:v>
                      </c:pt>
                      <c:pt idx="137">
                        <c:v>103.67</c:v>
                      </c:pt>
                      <c:pt idx="138">
                        <c:v>103.58</c:v>
                      </c:pt>
                      <c:pt idx="139">
                        <c:v>103.49</c:v>
                      </c:pt>
                      <c:pt idx="140">
                        <c:v>103.38</c:v>
                      </c:pt>
                      <c:pt idx="141">
                        <c:v>103.27</c:v>
                      </c:pt>
                      <c:pt idx="142">
                        <c:v>103.15</c:v>
                      </c:pt>
                      <c:pt idx="143">
                        <c:v>103.03</c:v>
                      </c:pt>
                      <c:pt idx="144">
                        <c:v>102.92</c:v>
                      </c:pt>
                      <c:pt idx="145">
                        <c:v>102.81</c:v>
                      </c:pt>
                      <c:pt idx="146">
                        <c:v>102.72</c:v>
                      </c:pt>
                      <c:pt idx="147">
                        <c:v>102.64</c:v>
                      </c:pt>
                      <c:pt idx="148">
                        <c:v>102.58</c:v>
                      </c:pt>
                      <c:pt idx="149">
                        <c:v>102.53</c:v>
                      </c:pt>
                      <c:pt idx="150">
                        <c:v>102.5</c:v>
                      </c:pt>
                      <c:pt idx="151">
                        <c:v>102.49</c:v>
                      </c:pt>
                      <c:pt idx="152">
                        <c:v>102.49</c:v>
                      </c:pt>
                      <c:pt idx="153">
                        <c:v>102.5</c:v>
                      </c:pt>
                      <c:pt idx="154">
                        <c:v>102.53</c:v>
                      </c:pt>
                      <c:pt idx="155">
                        <c:v>102.57</c:v>
                      </c:pt>
                      <c:pt idx="156">
                        <c:v>102.61</c:v>
                      </c:pt>
                      <c:pt idx="157">
                        <c:v>102.65</c:v>
                      </c:pt>
                      <c:pt idx="158">
                        <c:v>102.7</c:v>
                      </c:pt>
                      <c:pt idx="159">
                        <c:v>102.72</c:v>
                      </c:pt>
                      <c:pt idx="160">
                        <c:v>102.74</c:v>
                      </c:pt>
                      <c:pt idx="161">
                        <c:v>102.74</c:v>
                      </c:pt>
                      <c:pt idx="162">
                        <c:v>102.73</c:v>
                      </c:pt>
                      <c:pt idx="163">
                        <c:v>102.72</c:v>
                      </c:pt>
                      <c:pt idx="164">
                        <c:v>102.71</c:v>
                      </c:pt>
                      <c:pt idx="165">
                        <c:v>102.71</c:v>
                      </c:pt>
                      <c:pt idx="166">
                        <c:v>102.74</c:v>
                      </c:pt>
                      <c:pt idx="167">
                        <c:v>102.79</c:v>
                      </c:pt>
                      <c:pt idx="168">
                        <c:v>102.86</c:v>
                      </c:pt>
                      <c:pt idx="169">
                        <c:v>102.94</c:v>
                      </c:pt>
                      <c:pt idx="170">
                        <c:v>103.04</c:v>
                      </c:pt>
                      <c:pt idx="171">
                        <c:v>103.15</c:v>
                      </c:pt>
                      <c:pt idx="172">
                        <c:v>103.26</c:v>
                      </c:pt>
                      <c:pt idx="173">
                        <c:v>103.36</c:v>
                      </c:pt>
                      <c:pt idx="174">
                        <c:v>103.46</c:v>
                      </c:pt>
                      <c:pt idx="175">
                        <c:v>103.53</c:v>
                      </c:pt>
                      <c:pt idx="176">
                        <c:v>103.58</c:v>
                      </c:pt>
                      <c:pt idx="177">
                        <c:v>103.61</c:v>
                      </c:pt>
                      <c:pt idx="178">
                        <c:v>103.6</c:v>
                      </c:pt>
                      <c:pt idx="179">
                        <c:v>103.58</c:v>
                      </c:pt>
                      <c:pt idx="180">
                        <c:v>103.53</c:v>
                      </c:pt>
                      <c:pt idx="181">
                        <c:v>103.48</c:v>
                      </c:pt>
                      <c:pt idx="182">
                        <c:v>103.43</c:v>
                      </c:pt>
                      <c:pt idx="183">
                        <c:v>103.39</c:v>
                      </c:pt>
                      <c:pt idx="184">
                        <c:v>103.36</c:v>
                      </c:pt>
                      <c:pt idx="185">
                        <c:v>103.33</c:v>
                      </c:pt>
                      <c:pt idx="186">
                        <c:v>103.29</c:v>
                      </c:pt>
                      <c:pt idx="187">
                        <c:v>103.26</c:v>
                      </c:pt>
                      <c:pt idx="188">
                        <c:v>103.23</c:v>
                      </c:pt>
                      <c:pt idx="189">
                        <c:v>103.2</c:v>
                      </c:pt>
                      <c:pt idx="190">
                        <c:v>103.2</c:v>
                      </c:pt>
                      <c:pt idx="191">
                        <c:v>103.21</c:v>
                      </c:pt>
                      <c:pt idx="192">
                        <c:v>103.24</c:v>
                      </c:pt>
                      <c:pt idx="193">
                        <c:v>103.29</c:v>
                      </c:pt>
                      <c:pt idx="194">
                        <c:v>103.37</c:v>
                      </c:pt>
                      <c:pt idx="195">
                        <c:v>103.46</c:v>
                      </c:pt>
                      <c:pt idx="196">
                        <c:v>103.55</c:v>
                      </c:pt>
                      <c:pt idx="197">
                        <c:v>103.63</c:v>
                      </c:pt>
                      <c:pt idx="198">
                        <c:v>103.69</c:v>
                      </c:pt>
                      <c:pt idx="199">
                        <c:v>103.74</c:v>
                      </c:pt>
                      <c:pt idx="200">
                        <c:v>103.76</c:v>
                      </c:pt>
                      <c:pt idx="201">
                        <c:v>103.77</c:v>
                      </c:pt>
                      <c:pt idx="202">
                        <c:v>103.77</c:v>
                      </c:pt>
                      <c:pt idx="203">
                        <c:v>103.75</c:v>
                      </c:pt>
                      <c:pt idx="204">
                        <c:v>103.74</c:v>
                      </c:pt>
                      <c:pt idx="205">
                        <c:v>103.74</c:v>
                      </c:pt>
                      <c:pt idx="206">
                        <c:v>103.74</c:v>
                      </c:pt>
                      <c:pt idx="207">
                        <c:v>103.76</c:v>
                      </c:pt>
                      <c:pt idx="208">
                        <c:v>103.79</c:v>
                      </c:pt>
                      <c:pt idx="209">
                        <c:v>103.84</c:v>
                      </c:pt>
                      <c:pt idx="210">
                        <c:v>103.88</c:v>
                      </c:pt>
                      <c:pt idx="211">
                        <c:v>103.95</c:v>
                      </c:pt>
                      <c:pt idx="212">
                        <c:v>104.01</c:v>
                      </c:pt>
                      <c:pt idx="213">
                        <c:v>104.09</c:v>
                      </c:pt>
                      <c:pt idx="214">
                        <c:v>104.15</c:v>
                      </c:pt>
                      <c:pt idx="215">
                        <c:v>104.21</c:v>
                      </c:pt>
                      <c:pt idx="216">
                        <c:v>104.26</c:v>
                      </c:pt>
                      <c:pt idx="217">
                        <c:v>104.29</c:v>
                      </c:pt>
                      <c:pt idx="218">
                        <c:v>104.31</c:v>
                      </c:pt>
                      <c:pt idx="219">
                        <c:v>104.31</c:v>
                      </c:pt>
                      <c:pt idx="220">
                        <c:v>104.31</c:v>
                      </c:pt>
                      <c:pt idx="221">
                        <c:v>104.3</c:v>
                      </c:pt>
                      <c:pt idx="222">
                        <c:v>104.29</c:v>
                      </c:pt>
                      <c:pt idx="223">
                        <c:v>104.29</c:v>
                      </c:pt>
                      <c:pt idx="224">
                        <c:v>104.29</c:v>
                      </c:pt>
                      <c:pt idx="225">
                        <c:v>104.29</c:v>
                      </c:pt>
                      <c:pt idx="226">
                        <c:v>104.31</c:v>
                      </c:pt>
                      <c:pt idx="227">
                        <c:v>104.32</c:v>
                      </c:pt>
                      <c:pt idx="228">
                        <c:v>104.34</c:v>
                      </c:pt>
                      <c:pt idx="229">
                        <c:v>104.37</c:v>
                      </c:pt>
                      <c:pt idx="230">
                        <c:v>104.42</c:v>
                      </c:pt>
                      <c:pt idx="231">
                        <c:v>104.48</c:v>
                      </c:pt>
                      <c:pt idx="232">
                        <c:v>104.56</c:v>
                      </c:pt>
                      <c:pt idx="233">
                        <c:v>104.65</c:v>
                      </c:pt>
                      <c:pt idx="234">
                        <c:v>104.73</c:v>
                      </c:pt>
                      <c:pt idx="235">
                        <c:v>104.8</c:v>
                      </c:pt>
                      <c:pt idx="236">
                        <c:v>104.84</c:v>
                      </c:pt>
                      <c:pt idx="237">
                        <c:v>104.87</c:v>
                      </c:pt>
                      <c:pt idx="238">
                        <c:v>104.87</c:v>
                      </c:pt>
                      <c:pt idx="239">
                        <c:v>104.88</c:v>
                      </c:pt>
                      <c:pt idx="240">
                        <c:v>104.88</c:v>
                      </c:pt>
                      <c:pt idx="241">
                        <c:v>104.89</c:v>
                      </c:pt>
                      <c:pt idx="242">
                        <c:v>104.9</c:v>
                      </c:pt>
                      <c:pt idx="243">
                        <c:v>104.91</c:v>
                      </c:pt>
                      <c:pt idx="244">
                        <c:v>104.92</c:v>
                      </c:pt>
                      <c:pt idx="245">
                        <c:v>104.93</c:v>
                      </c:pt>
                      <c:pt idx="246">
                        <c:v>104.95</c:v>
                      </c:pt>
                      <c:pt idx="247">
                        <c:v>104.96</c:v>
                      </c:pt>
                      <c:pt idx="248">
                        <c:v>104.97</c:v>
                      </c:pt>
                      <c:pt idx="249">
                        <c:v>104.98</c:v>
                      </c:pt>
                      <c:pt idx="250">
                        <c:v>104.98</c:v>
                      </c:pt>
                      <c:pt idx="251">
                        <c:v>104.96</c:v>
                      </c:pt>
                      <c:pt idx="252">
                        <c:v>104.95</c:v>
                      </c:pt>
                      <c:pt idx="253">
                        <c:v>104.94</c:v>
                      </c:pt>
                      <c:pt idx="254">
                        <c:v>104.94</c:v>
                      </c:pt>
                      <c:pt idx="255">
                        <c:v>104.97</c:v>
                      </c:pt>
                      <c:pt idx="256">
                        <c:v>104.98</c:v>
                      </c:pt>
                      <c:pt idx="257">
                        <c:v>104.98</c:v>
                      </c:pt>
                      <c:pt idx="258">
                        <c:v>104.98</c:v>
                      </c:pt>
                      <c:pt idx="259">
                        <c:v>104.97</c:v>
                      </c:pt>
                      <c:pt idx="260">
                        <c:v>104.96</c:v>
                      </c:pt>
                      <c:pt idx="261">
                        <c:v>104.95</c:v>
                      </c:pt>
                      <c:pt idx="262">
                        <c:v>104.94</c:v>
                      </c:pt>
                      <c:pt idx="263">
                        <c:v>104.93</c:v>
                      </c:pt>
                      <c:pt idx="264">
                        <c:v>104.93</c:v>
                      </c:pt>
                      <c:pt idx="265">
                        <c:v>104.92</c:v>
                      </c:pt>
                      <c:pt idx="266">
                        <c:v>104.92</c:v>
                      </c:pt>
                      <c:pt idx="267">
                        <c:v>104.9</c:v>
                      </c:pt>
                      <c:pt idx="268">
                        <c:v>104.88</c:v>
                      </c:pt>
                      <c:pt idx="269">
                        <c:v>104.86</c:v>
                      </c:pt>
                      <c:pt idx="270">
                        <c:v>104.83</c:v>
                      </c:pt>
                      <c:pt idx="271">
                        <c:v>104.81</c:v>
                      </c:pt>
                      <c:pt idx="272">
                        <c:v>104.79</c:v>
                      </c:pt>
                      <c:pt idx="273">
                        <c:v>104.78</c:v>
                      </c:pt>
                      <c:pt idx="274">
                        <c:v>104.78</c:v>
                      </c:pt>
                      <c:pt idx="275">
                        <c:v>104.77</c:v>
                      </c:pt>
                      <c:pt idx="276">
                        <c:v>104.77</c:v>
                      </c:pt>
                      <c:pt idx="277">
                        <c:v>104.77</c:v>
                      </c:pt>
                      <c:pt idx="278">
                        <c:v>104.76</c:v>
                      </c:pt>
                      <c:pt idx="279">
                        <c:v>104.76</c:v>
                      </c:pt>
                      <c:pt idx="280">
                        <c:v>104.76</c:v>
                      </c:pt>
                      <c:pt idx="281">
                        <c:v>104.75</c:v>
                      </c:pt>
                      <c:pt idx="282">
                        <c:v>104.75</c:v>
                      </c:pt>
                      <c:pt idx="283">
                        <c:v>104.74</c:v>
                      </c:pt>
                      <c:pt idx="284">
                        <c:v>104.72</c:v>
                      </c:pt>
                      <c:pt idx="285">
                        <c:v>104.71</c:v>
                      </c:pt>
                      <c:pt idx="286">
                        <c:v>104.68</c:v>
                      </c:pt>
                      <c:pt idx="287">
                        <c:v>104.65</c:v>
                      </c:pt>
                      <c:pt idx="288">
                        <c:v>104.61</c:v>
                      </c:pt>
                      <c:pt idx="289">
                        <c:v>104.59</c:v>
                      </c:pt>
                      <c:pt idx="290">
                        <c:v>104.56</c:v>
                      </c:pt>
                      <c:pt idx="291">
                        <c:v>104.54</c:v>
                      </c:pt>
                      <c:pt idx="292">
                        <c:v>104.52</c:v>
                      </c:pt>
                      <c:pt idx="293">
                        <c:v>104.49</c:v>
                      </c:pt>
                      <c:pt idx="294">
                        <c:v>104.48</c:v>
                      </c:pt>
                      <c:pt idx="295">
                        <c:v>104.47</c:v>
                      </c:pt>
                      <c:pt idx="296">
                        <c:v>104.46</c:v>
                      </c:pt>
                      <c:pt idx="297">
                        <c:v>104.45</c:v>
                      </c:pt>
                      <c:pt idx="298">
                        <c:v>104.45</c:v>
                      </c:pt>
                      <c:pt idx="299">
                        <c:v>104.44</c:v>
                      </c:pt>
                      <c:pt idx="300">
                        <c:v>104.43</c:v>
                      </c:pt>
                      <c:pt idx="301">
                        <c:v>104.42</c:v>
                      </c:pt>
                      <c:pt idx="302">
                        <c:v>104.41</c:v>
                      </c:pt>
                      <c:pt idx="303">
                        <c:v>104.42</c:v>
                      </c:pt>
                      <c:pt idx="304">
                        <c:v>104.43</c:v>
                      </c:pt>
                      <c:pt idx="305">
                        <c:v>104.45</c:v>
                      </c:pt>
                      <c:pt idx="306">
                        <c:v>104.47</c:v>
                      </c:pt>
                      <c:pt idx="307">
                        <c:v>104.5</c:v>
                      </c:pt>
                      <c:pt idx="308">
                        <c:v>104.54</c:v>
                      </c:pt>
                      <c:pt idx="309">
                        <c:v>104.57</c:v>
                      </c:pt>
                      <c:pt idx="310">
                        <c:v>104.61</c:v>
                      </c:pt>
                      <c:pt idx="311">
                        <c:v>104.66</c:v>
                      </c:pt>
                      <c:pt idx="312">
                        <c:v>104.72</c:v>
                      </c:pt>
                      <c:pt idx="313">
                        <c:v>104.77</c:v>
                      </c:pt>
                      <c:pt idx="314">
                        <c:v>104.83</c:v>
                      </c:pt>
                      <c:pt idx="315">
                        <c:v>104.88</c:v>
                      </c:pt>
                      <c:pt idx="316">
                        <c:v>104.93</c:v>
                      </c:pt>
                      <c:pt idx="317">
                        <c:v>104.98</c:v>
                      </c:pt>
                      <c:pt idx="318">
                        <c:v>105.05</c:v>
                      </c:pt>
                      <c:pt idx="319">
                        <c:v>105.15</c:v>
                      </c:pt>
                      <c:pt idx="320">
                        <c:v>105.29</c:v>
                      </c:pt>
                      <c:pt idx="321">
                        <c:v>105.45</c:v>
                      </c:pt>
                      <c:pt idx="322">
                        <c:v>105.61</c:v>
                      </c:pt>
                      <c:pt idx="323">
                        <c:v>105.78</c:v>
                      </c:pt>
                      <c:pt idx="324">
                        <c:v>105.93</c:v>
                      </c:pt>
                      <c:pt idx="325">
                        <c:v>106.05</c:v>
                      </c:pt>
                      <c:pt idx="326">
                        <c:v>106.15</c:v>
                      </c:pt>
                      <c:pt idx="327">
                        <c:v>106.25</c:v>
                      </c:pt>
                      <c:pt idx="328">
                        <c:v>106.33</c:v>
                      </c:pt>
                      <c:pt idx="329">
                        <c:v>106.39</c:v>
                      </c:pt>
                      <c:pt idx="330">
                        <c:v>106.42</c:v>
                      </c:pt>
                      <c:pt idx="331">
                        <c:v>106.42</c:v>
                      </c:pt>
                      <c:pt idx="332">
                        <c:v>106.38</c:v>
                      </c:pt>
                      <c:pt idx="333">
                        <c:v>106.31</c:v>
                      </c:pt>
                      <c:pt idx="334">
                        <c:v>106.22</c:v>
                      </c:pt>
                      <c:pt idx="335">
                        <c:v>106.12</c:v>
                      </c:pt>
                      <c:pt idx="336">
                        <c:v>106.01</c:v>
                      </c:pt>
                      <c:pt idx="337">
                        <c:v>105.9</c:v>
                      </c:pt>
                      <c:pt idx="338">
                        <c:v>105.8</c:v>
                      </c:pt>
                      <c:pt idx="339">
                        <c:v>105.69</c:v>
                      </c:pt>
                      <c:pt idx="340">
                        <c:v>105.59</c:v>
                      </c:pt>
                      <c:pt idx="341">
                        <c:v>105.5</c:v>
                      </c:pt>
                      <c:pt idx="342">
                        <c:v>105.41</c:v>
                      </c:pt>
                      <c:pt idx="343">
                        <c:v>105.35</c:v>
                      </c:pt>
                      <c:pt idx="344">
                        <c:v>105.29</c:v>
                      </c:pt>
                      <c:pt idx="345">
                        <c:v>105.26</c:v>
                      </c:pt>
                      <c:pt idx="346">
                        <c:v>105.22</c:v>
                      </c:pt>
                      <c:pt idx="347">
                        <c:v>105.19</c:v>
                      </c:pt>
                      <c:pt idx="348">
                        <c:v>105.17</c:v>
                      </c:pt>
                      <c:pt idx="349">
                        <c:v>105.17</c:v>
                      </c:pt>
                      <c:pt idx="350">
                        <c:v>105.17</c:v>
                      </c:pt>
                      <c:pt idx="351">
                        <c:v>105.21</c:v>
                      </c:pt>
                      <c:pt idx="352">
                        <c:v>105.26</c:v>
                      </c:pt>
                      <c:pt idx="353">
                        <c:v>105.32</c:v>
                      </c:pt>
                      <c:pt idx="354">
                        <c:v>105.38</c:v>
                      </c:pt>
                      <c:pt idx="355">
                        <c:v>105.45</c:v>
                      </c:pt>
                      <c:pt idx="356">
                        <c:v>105.51</c:v>
                      </c:pt>
                      <c:pt idx="357">
                        <c:v>105.57</c:v>
                      </c:pt>
                      <c:pt idx="358">
                        <c:v>105.65</c:v>
                      </c:pt>
                      <c:pt idx="359">
                        <c:v>105.71</c:v>
                      </c:pt>
                      <c:pt idx="360">
                        <c:v>105.79</c:v>
                      </c:pt>
                      <c:pt idx="361">
                        <c:v>105.86</c:v>
                      </c:pt>
                      <c:pt idx="362">
                        <c:v>105.93</c:v>
                      </c:pt>
                      <c:pt idx="363">
                        <c:v>106</c:v>
                      </c:pt>
                      <c:pt idx="364">
                        <c:v>106.07</c:v>
                      </c:pt>
                      <c:pt idx="365">
                        <c:v>106.13</c:v>
                      </c:pt>
                      <c:pt idx="366">
                        <c:v>106.19</c:v>
                      </c:pt>
                      <c:pt idx="367">
                        <c:v>106.24</c:v>
                      </c:pt>
                      <c:pt idx="368">
                        <c:v>106.31</c:v>
                      </c:pt>
                      <c:pt idx="369">
                        <c:v>106.36</c:v>
                      </c:pt>
                      <c:pt idx="370">
                        <c:v>106.41</c:v>
                      </c:pt>
                      <c:pt idx="371">
                        <c:v>106.45</c:v>
                      </c:pt>
                      <c:pt idx="372">
                        <c:v>106.49</c:v>
                      </c:pt>
                      <c:pt idx="373">
                        <c:v>106.52</c:v>
                      </c:pt>
                      <c:pt idx="374">
                        <c:v>106.56</c:v>
                      </c:pt>
                      <c:pt idx="375">
                        <c:v>106.6</c:v>
                      </c:pt>
                      <c:pt idx="376">
                        <c:v>106.65</c:v>
                      </c:pt>
                      <c:pt idx="377">
                        <c:v>106.69</c:v>
                      </c:pt>
                      <c:pt idx="378">
                        <c:v>106.73</c:v>
                      </c:pt>
                      <c:pt idx="379">
                        <c:v>106.76</c:v>
                      </c:pt>
                      <c:pt idx="380">
                        <c:v>106.76</c:v>
                      </c:pt>
                      <c:pt idx="381">
                        <c:v>106.75</c:v>
                      </c:pt>
                      <c:pt idx="382">
                        <c:v>106.73</c:v>
                      </c:pt>
                      <c:pt idx="383">
                        <c:v>106.69</c:v>
                      </c:pt>
                      <c:pt idx="384">
                        <c:v>106.65</c:v>
                      </c:pt>
                      <c:pt idx="385">
                        <c:v>106.6</c:v>
                      </c:pt>
                      <c:pt idx="386">
                        <c:v>106.56</c:v>
                      </c:pt>
                      <c:pt idx="387">
                        <c:v>106.52</c:v>
                      </c:pt>
                      <c:pt idx="388">
                        <c:v>106.5</c:v>
                      </c:pt>
                      <c:pt idx="389">
                        <c:v>106.48</c:v>
                      </c:pt>
                      <c:pt idx="390">
                        <c:v>106.46</c:v>
                      </c:pt>
                      <c:pt idx="391">
                        <c:v>106.45</c:v>
                      </c:pt>
                      <c:pt idx="392">
                        <c:v>106.45</c:v>
                      </c:pt>
                      <c:pt idx="393">
                        <c:v>106.44</c:v>
                      </c:pt>
                      <c:pt idx="394">
                        <c:v>106.45</c:v>
                      </c:pt>
                      <c:pt idx="395">
                        <c:v>106.47</c:v>
                      </c:pt>
                      <c:pt idx="396">
                        <c:v>106.49</c:v>
                      </c:pt>
                      <c:pt idx="397">
                        <c:v>106.51</c:v>
                      </c:pt>
                      <c:pt idx="398">
                        <c:v>106.52</c:v>
                      </c:pt>
                      <c:pt idx="399">
                        <c:v>106.55</c:v>
                      </c:pt>
                      <c:pt idx="400">
                        <c:v>106.58</c:v>
                      </c:pt>
                      <c:pt idx="401">
                        <c:v>106.59</c:v>
                      </c:pt>
                      <c:pt idx="402">
                        <c:v>106.62</c:v>
                      </c:pt>
                      <c:pt idx="403">
                        <c:v>106.64</c:v>
                      </c:pt>
                      <c:pt idx="404">
                        <c:v>106.68</c:v>
                      </c:pt>
                      <c:pt idx="405">
                        <c:v>106.72</c:v>
                      </c:pt>
                      <c:pt idx="406">
                        <c:v>106.75</c:v>
                      </c:pt>
                      <c:pt idx="407">
                        <c:v>106.79</c:v>
                      </c:pt>
                      <c:pt idx="408">
                        <c:v>106.81</c:v>
                      </c:pt>
                      <c:pt idx="409">
                        <c:v>106.83</c:v>
                      </c:pt>
                      <c:pt idx="410">
                        <c:v>106.86</c:v>
                      </c:pt>
                      <c:pt idx="411">
                        <c:v>106.88</c:v>
                      </c:pt>
                      <c:pt idx="412">
                        <c:v>106.9</c:v>
                      </c:pt>
                      <c:pt idx="413">
                        <c:v>106.92</c:v>
                      </c:pt>
                      <c:pt idx="414">
                        <c:v>106.94</c:v>
                      </c:pt>
                      <c:pt idx="415">
                        <c:v>106.97</c:v>
                      </c:pt>
                      <c:pt idx="416">
                        <c:v>106.99</c:v>
                      </c:pt>
                      <c:pt idx="417">
                        <c:v>107</c:v>
                      </c:pt>
                      <c:pt idx="418">
                        <c:v>107.01</c:v>
                      </c:pt>
                      <c:pt idx="419">
                        <c:v>107.01</c:v>
                      </c:pt>
                      <c:pt idx="420">
                        <c:v>107.03</c:v>
                      </c:pt>
                      <c:pt idx="421">
                        <c:v>107.04</c:v>
                      </c:pt>
                      <c:pt idx="422">
                        <c:v>107.06</c:v>
                      </c:pt>
                      <c:pt idx="423">
                        <c:v>107.08</c:v>
                      </c:pt>
                      <c:pt idx="424">
                        <c:v>107.1</c:v>
                      </c:pt>
                      <c:pt idx="425">
                        <c:v>107.11</c:v>
                      </c:pt>
                      <c:pt idx="426">
                        <c:v>107.12</c:v>
                      </c:pt>
                      <c:pt idx="427">
                        <c:v>107.13</c:v>
                      </c:pt>
                      <c:pt idx="428">
                        <c:v>107.14</c:v>
                      </c:pt>
                      <c:pt idx="429">
                        <c:v>107.15</c:v>
                      </c:pt>
                      <c:pt idx="430">
                        <c:v>107.14</c:v>
                      </c:pt>
                      <c:pt idx="431">
                        <c:v>107.15</c:v>
                      </c:pt>
                      <c:pt idx="432">
                        <c:v>107.14</c:v>
                      </c:pt>
                      <c:pt idx="433">
                        <c:v>107.14</c:v>
                      </c:pt>
                      <c:pt idx="434">
                        <c:v>107.14</c:v>
                      </c:pt>
                      <c:pt idx="435">
                        <c:v>107.13</c:v>
                      </c:pt>
                      <c:pt idx="436">
                        <c:v>107.12</c:v>
                      </c:pt>
                      <c:pt idx="437">
                        <c:v>107.11</c:v>
                      </c:pt>
                      <c:pt idx="438">
                        <c:v>107.09</c:v>
                      </c:pt>
                      <c:pt idx="439">
                        <c:v>107.08</c:v>
                      </c:pt>
                      <c:pt idx="440">
                        <c:v>107.06</c:v>
                      </c:pt>
                      <c:pt idx="441">
                        <c:v>107.05</c:v>
                      </c:pt>
                      <c:pt idx="442">
                        <c:v>107.05</c:v>
                      </c:pt>
                      <c:pt idx="443">
                        <c:v>107.04</c:v>
                      </c:pt>
                      <c:pt idx="444">
                        <c:v>107.02</c:v>
                      </c:pt>
                      <c:pt idx="445">
                        <c:v>107.01</c:v>
                      </c:pt>
                      <c:pt idx="446">
                        <c:v>106.99</c:v>
                      </c:pt>
                      <c:pt idx="447">
                        <c:v>106.96</c:v>
                      </c:pt>
                      <c:pt idx="448">
                        <c:v>106.93</c:v>
                      </c:pt>
                      <c:pt idx="449">
                        <c:v>106.9</c:v>
                      </c:pt>
                      <c:pt idx="450">
                        <c:v>106.87</c:v>
                      </c:pt>
                      <c:pt idx="451">
                        <c:v>106.86</c:v>
                      </c:pt>
                      <c:pt idx="452">
                        <c:v>106.86</c:v>
                      </c:pt>
                      <c:pt idx="453">
                        <c:v>106.85</c:v>
                      </c:pt>
                      <c:pt idx="454">
                        <c:v>106.85</c:v>
                      </c:pt>
                      <c:pt idx="455">
                        <c:v>106.84</c:v>
                      </c:pt>
                      <c:pt idx="456">
                        <c:v>106.84</c:v>
                      </c:pt>
                      <c:pt idx="457">
                        <c:v>106.83</c:v>
                      </c:pt>
                      <c:pt idx="458">
                        <c:v>106.84</c:v>
                      </c:pt>
                      <c:pt idx="459">
                        <c:v>106.86</c:v>
                      </c:pt>
                      <c:pt idx="460">
                        <c:v>106.88</c:v>
                      </c:pt>
                      <c:pt idx="461">
                        <c:v>106.91</c:v>
                      </c:pt>
                      <c:pt idx="462">
                        <c:v>106.93</c:v>
                      </c:pt>
                      <c:pt idx="463">
                        <c:v>106.96</c:v>
                      </c:pt>
                      <c:pt idx="464">
                        <c:v>106.99</c:v>
                      </c:pt>
                      <c:pt idx="465">
                        <c:v>107</c:v>
                      </c:pt>
                      <c:pt idx="466">
                        <c:v>107.03</c:v>
                      </c:pt>
                      <c:pt idx="467">
                        <c:v>107.05</c:v>
                      </c:pt>
                      <c:pt idx="468">
                        <c:v>107.07</c:v>
                      </c:pt>
                      <c:pt idx="469">
                        <c:v>107.08</c:v>
                      </c:pt>
                      <c:pt idx="470">
                        <c:v>107.1</c:v>
                      </c:pt>
                      <c:pt idx="471">
                        <c:v>107.1</c:v>
                      </c:pt>
                      <c:pt idx="472">
                        <c:v>107.1</c:v>
                      </c:pt>
                      <c:pt idx="473">
                        <c:v>107.1</c:v>
                      </c:pt>
                      <c:pt idx="474">
                        <c:v>107.1</c:v>
                      </c:pt>
                      <c:pt idx="475">
                        <c:v>107.1</c:v>
                      </c:pt>
                      <c:pt idx="476">
                        <c:v>107.1</c:v>
                      </c:pt>
                      <c:pt idx="477">
                        <c:v>107.1</c:v>
                      </c:pt>
                      <c:pt idx="478">
                        <c:v>107.1</c:v>
                      </c:pt>
                      <c:pt idx="479">
                        <c:v>107.11</c:v>
                      </c:pt>
                      <c:pt idx="480">
                        <c:v>107.12</c:v>
                      </c:pt>
                      <c:pt idx="481">
                        <c:v>107.13</c:v>
                      </c:pt>
                      <c:pt idx="482">
                        <c:v>107.13</c:v>
                      </c:pt>
                      <c:pt idx="483">
                        <c:v>107.14</c:v>
                      </c:pt>
                      <c:pt idx="484">
                        <c:v>107.13</c:v>
                      </c:pt>
                      <c:pt idx="485">
                        <c:v>107.13</c:v>
                      </c:pt>
                      <c:pt idx="486">
                        <c:v>107.13</c:v>
                      </c:pt>
                      <c:pt idx="487">
                        <c:v>107.13</c:v>
                      </c:pt>
                      <c:pt idx="488">
                        <c:v>107.12</c:v>
                      </c:pt>
                      <c:pt idx="489">
                        <c:v>107.11</c:v>
                      </c:pt>
                      <c:pt idx="490">
                        <c:v>107.1</c:v>
                      </c:pt>
                      <c:pt idx="491">
                        <c:v>107.08</c:v>
                      </c:pt>
                      <c:pt idx="492">
                        <c:v>107.08</c:v>
                      </c:pt>
                      <c:pt idx="493">
                        <c:v>107.08</c:v>
                      </c:pt>
                      <c:pt idx="494">
                        <c:v>107.07</c:v>
                      </c:pt>
                      <c:pt idx="495">
                        <c:v>107.07</c:v>
                      </c:pt>
                      <c:pt idx="496">
                        <c:v>107.07</c:v>
                      </c:pt>
                      <c:pt idx="497">
                        <c:v>107.07</c:v>
                      </c:pt>
                      <c:pt idx="498">
                        <c:v>107.06</c:v>
                      </c:pt>
                      <c:pt idx="499">
                        <c:v>107.05</c:v>
                      </c:pt>
                      <c:pt idx="500">
                        <c:v>107.05</c:v>
                      </c:pt>
                      <c:pt idx="501">
                        <c:v>107.05</c:v>
                      </c:pt>
                      <c:pt idx="502">
                        <c:v>107.06</c:v>
                      </c:pt>
                      <c:pt idx="503">
                        <c:v>107.06</c:v>
                      </c:pt>
                      <c:pt idx="504">
                        <c:v>107.07</c:v>
                      </c:pt>
                      <c:pt idx="505">
                        <c:v>107.07</c:v>
                      </c:pt>
                      <c:pt idx="506">
                        <c:v>107.08</c:v>
                      </c:pt>
                      <c:pt idx="507">
                        <c:v>107.09</c:v>
                      </c:pt>
                      <c:pt idx="508">
                        <c:v>107.1</c:v>
                      </c:pt>
                      <c:pt idx="509">
                        <c:v>107.12</c:v>
                      </c:pt>
                      <c:pt idx="510">
                        <c:v>107.15</c:v>
                      </c:pt>
                      <c:pt idx="511">
                        <c:v>107.18</c:v>
                      </c:pt>
                      <c:pt idx="512">
                        <c:v>107.21</c:v>
                      </c:pt>
                      <c:pt idx="513">
                        <c:v>107.23</c:v>
                      </c:pt>
                      <c:pt idx="514">
                        <c:v>107.26</c:v>
                      </c:pt>
                      <c:pt idx="515">
                        <c:v>107.28</c:v>
                      </c:pt>
                      <c:pt idx="516">
                        <c:v>107.3</c:v>
                      </c:pt>
                      <c:pt idx="517">
                        <c:v>107.31</c:v>
                      </c:pt>
                      <c:pt idx="518">
                        <c:v>107.32</c:v>
                      </c:pt>
                      <c:pt idx="519">
                        <c:v>107.31</c:v>
                      </c:pt>
                      <c:pt idx="520">
                        <c:v>107.3</c:v>
                      </c:pt>
                      <c:pt idx="521">
                        <c:v>107.27</c:v>
                      </c:pt>
                      <c:pt idx="522">
                        <c:v>107.24</c:v>
                      </c:pt>
                      <c:pt idx="523">
                        <c:v>107.19</c:v>
                      </c:pt>
                      <c:pt idx="524">
                        <c:v>107.12</c:v>
                      </c:pt>
                      <c:pt idx="525">
                        <c:v>107.03</c:v>
                      </c:pt>
                      <c:pt idx="526">
                        <c:v>106.93</c:v>
                      </c:pt>
                      <c:pt idx="527">
                        <c:v>106.86</c:v>
                      </c:pt>
                      <c:pt idx="528">
                        <c:v>106.79</c:v>
                      </c:pt>
                      <c:pt idx="529">
                        <c:v>106.74</c:v>
                      </c:pt>
                      <c:pt idx="530">
                        <c:v>106.7</c:v>
                      </c:pt>
                      <c:pt idx="531">
                        <c:v>106.67</c:v>
                      </c:pt>
                      <c:pt idx="532">
                        <c:v>106.65</c:v>
                      </c:pt>
                      <c:pt idx="533">
                        <c:v>106.65</c:v>
                      </c:pt>
                      <c:pt idx="534">
                        <c:v>106.68</c:v>
                      </c:pt>
                      <c:pt idx="535">
                        <c:v>106.72</c:v>
                      </c:pt>
                      <c:pt idx="536">
                        <c:v>106.76</c:v>
                      </c:pt>
                      <c:pt idx="537">
                        <c:v>106.8</c:v>
                      </c:pt>
                      <c:pt idx="538">
                        <c:v>106.83</c:v>
                      </c:pt>
                      <c:pt idx="539">
                        <c:v>106.85</c:v>
                      </c:pt>
                      <c:pt idx="540">
                        <c:v>106.85</c:v>
                      </c:pt>
                      <c:pt idx="541">
                        <c:v>106.84</c:v>
                      </c:pt>
                      <c:pt idx="542">
                        <c:v>106.83</c:v>
                      </c:pt>
                      <c:pt idx="543">
                        <c:v>106.81</c:v>
                      </c:pt>
                      <c:pt idx="544">
                        <c:v>106.78</c:v>
                      </c:pt>
                      <c:pt idx="545">
                        <c:v>106.76</c:v>
                      </c:pt>
                      <c:pt idx="546">
                        <c:v>106.73</c:v>
                      </c:pt>
                      <c:pt idx="547">
                        <c:v>106.7</c:v>
                      </c:pt>
                      <c:pt idx="548">
                        <c:v>106.68</c:v>
                      </c:pt>
                      <c:pt idx="549">
                        <c:v>106.67</c:v>
                      </c:pt>
                      <c:pt idx="550">
                        <c:v>106.66</c:v>
                      </c:pt>
                      <c:pt idx="551">
                        <c:v>106.64</c:v>
                      </c:pt>
                      <c:pt idx="552">
                        <c:v>106.62</c:v>
                      </c:pt>
                      <c:pt idx="553">
                        <c:v>106.6</c:v>
                      </c:pt>
                      <c:pt idx="554">
                        <c:v>106.58</c:v>
                      </c:pt>
                      <c:pt idx="555">
                        <c:v>106.57</c:v>
                      </c:pt>
                      <c:pt idx="556">
                        <c:v>106.57</c:v>
                      </c:pt>
                      <c:pt idx="557">
                        <c:v>106.57</c:v>
                      </c:pt>
                      <c:pt idx="558">
                        <c:v>106.56</c:v>
                      </c:pt>
                      <c:pt idx="559">
                        <c:v>106.56</c:v>
                      </c:pt>
                      <c:pt idx="560">
                        <c:v>106.56</c:v>
                      </c:pt>
                      <c:pt idx="561">
                        <c:v>106.55</c:v>
                      </c:pt>
                      <c:pt idx="562">
                        <c:v>106.54</c:v>
                      </c:pt>
                      <c:pt idx="563">
                        <c:v>106.53</c:v>
                      </c:pt>
                      <c:pt idx="564">
                        <c:v>106.51</c:v>
                      </c:pt>
                      <c:pt idx="565">
                        <c:v>106.5</c:v>
                      </c:pt>
                      <c:pt idx="566">
                        <c:v>106.51</c:v>
                      </c:pt>
                      <c:pt idx="567">
                        <c:v>106.51</c:v>
                      </c:pt>
                      <c:pt idx="568">
                        <c:v>106.53</c:v>
                      </c:pt>
                      <c:pt idx="569">
                        <c:v>106.53</c:v>
                      </c:pt>
                      <c:pt idx="570">
                        <c:v>106.54</c:v>
                      </c:pt>
                      <c:pt idx="571">
                        <c:v>106.56</c:v>
                      </c:pt>
                      <c:pt idx="572">
                        <c:v>106.57</c:v>
                      </c:pt>
                      <c:pt idx="573">
                        <c:v>106.58</c:v>
                      </c:pt>
                      <c:pt idx="574">
                        <c:v>106.59</c:v>
                      </c:pt>
                      <c:pt idx="575">
                        <c:v>106.6</c:v>
                      </c:pt>
                      <c:pt idx="576">
                        <c:v>106.61</c:v>
                      </c:pt>
                      <c:pt idx="577">
                        <c:v>106.61</c:v>
                      </c:pt>
                      <c:pt idx="578">
                        <c:v>106.62</c:v>
                      </c:pt>
                      <c:pt idx="579">
                        <c:v>106.63</c:v>
                      </c:pt>
                      <c:pt idx="580">
                        <c:v>106.63</c:v>
                      </c:pt>
                      <c:pt idx="581">
                        <c:v>106.63</c:v>
                      </c:pt>
                      <c:pt idx="582">
                        <c:v>106.63</c:v>
                      </c:pt>
                      <c:pt idx="583">
                        <c:v>106.63</c:v>
                      </c:pt>
                      <c:pt idx="584">
                        <c:v>106.63</c:v>
                      </c:pt>
                      <c:pt idx="585">
                        <c:v>106.63</c:v>
                      </c:pt>
                      <c:pt idx="586">
                        <c:v>106.62</c:v>
                      </c:pt>
                      <c:pt idx="587">
                        <c:v>106.63</c:v>
                      </c:pt>
                      <c:pt idx="588">
                        <c:v>106.63</c:v>
                      </c:pt>
                      <c:pt idx="589">
                        <c:v>106.65</c:v>
                      </c:pt>
                      <c:pt idx="590">
                        <c:v>106.66</c:v>
                      </c:pt>
                      <c:pt idx="591">
                        <c:v>106.68</c:v>
                      </c:pt>
                      <c:pt idx="592">
                        <c:v>106.7</c:v>
                      </c:pt>
                      <c:pt idx="593">
                        <c:v>106.71</c:v>
                      </c:pt>
                      <c:pt idx="594">
                        <c:v>106.72</c:v>
                      </c:pt>
                      <c:pt idx="595">
                        <c:v>106.73</c:v>
                      </c:pt>
                      <c:pt idx="596">
                        <c:v>106.73</c:v>
                      </c:pt>
                      <c:pt idx="597">
                        <c:v>106.74</c:v>
                      </c:pt>
                      <c:pt idx="598">
                        <c:v>106.75</c:v>
                      </c:pt>
                      <c:pt idx="599">
                        <c:v>106.76</c:v>
                      </c:pt>
                      <c:pt idx="600">
                        <c:v>106.77</c:v>
                      </c:pt>
                      <c:pt idx="601">
                        <c:v>106.78</c:v>
                      </c:pt>
                      <c:pt idx="602">
                        <c:v>106.79</c:v>
                      </c:pt>
                      <c:pt idx="603">
                        <c:v>106.78</c:v>
                      </c:pt>
                      <c:pt idx="604">
                        <c:v>106.77</c:v>
                      </c:pt>
                      <c:pt idx="605">
                        <c:v>106.74</c:v>
                      </c:pt>
                      <c:pt idx="606">
                        <c:v>106.71</c:v>
                      </c:pt>
                      <c:pt idx="607">
                        <c:v>106.68</c:v>
                      </c:pt>
                      <c:pt idx="608">
                        <c:v>106.64</c:v>
                      </c:pt>
                      <c:pt idx="609">
                        <c:v>106.59</c:v>
                      </c:pt>
                      <c:pt idx="610">
                        <c:v>106.55</c:v>
                      </c:pt>
                      <c:pt idx="611">
                        <c:v>106.5</c:v>
                      </c:pt>
                      <c:pt idx="612">
                        <c:v>106.45</c:v>
                      </c:pt>
                      <c:pt idx="613">
                        <c:v>106.4</c:v>
                      </c:pt>
                      <c:pt idx="614">
                        <c:v>106.35</c:v>
                      </c:pt>
                      <c:pt idx="615">
                        <c:v>106.31</c:v>
                      </c:pt>
                      <c:pt idx="616">
                        <c:v>106.27</c:v>
                      </c:pt>
                      <c:pt idx="617">
                        <c:v>106.24</c:v>
                      </c:pt>
                      <c:pt idx="618">
                        <c:v>106.22</c:v>
                      </c:pt>
                      <c:pt idx="619">
                        <c:v>106.21</c:v>
                      </c:pt>
                      <c:pt idx="620">
                        <c:v>106.21</c:v>
                      </c:pt>
                      <c:pt idx="621">
                        <c:v>106.21</c:v>
                      </c:pt>
                      <c:pt idx="622">
                        <c:v>106.22</c:v>
                      </c:pt>
                      <c:pt idx="623">
                        <c:v>106.24</c:v>
                      </c:pt>
                      <c:pt idx="624">
                        <c:v>106.25</c:v>
                      </c:pt>
                      <c:pt idx="625">
                        <c:v>106.25</c:v>
                      </c:pt>
                      <c:pt idx="626">
                        <c:v>106.27</c:v>
                      </c:pt>
                      <c:pt idx="627">
                        <c:v>106.28</c:v>
                      </c:pt>
                      <c:pt idx="628">
                        <c:v>106.29</c:v>
                      </c:pt>
                      <c:pt idx="629">
                        <c:v>106.31</c:v>
                      </c:pt>
                      <c:pt idx="630">
                        <c:v>106.33</c:v>
                      </c:pt>
                      <c:pt idx="631">
                        <c:v>106.35</c:v>
                      </c:pt>
                      <c:pt idx="632">
                        <c:v>106.38</c:v>
                      </c:pt>
                      <c:pt idx="633">
                        <c:v>106.43</c:v>
                      </c:pt>
                      <c:pt idx="634">
                        <c:v>106.5</c:v>
                      </c:pt>
                      <c:pt idx="635">
                        <c:v>106.57</c:v>
                      </c:pt>
                      <c:pt idx="636">
                        <c:v>106.66</c:v>
                      </c:pt>
                      <c:pt idx="637">
                        <c:v>106.73</c:v>
                      </c:pt>
                      <c:pt idx="638">
                        <c:v>106.8</c:v>
                      </c:pt>
                      <c:pt idx="639">
                        <c:v>106.84</c:v>
                      </c:pt>
                      <c:pt idx="640">
                        <c:v>106.87</c:v>
                      </c:pt>
                      <c:pt idx="641">
                        <c:v>106.9</c:v>
                      </c:pt>
                      <c:pt idx="642">
                        <c:v>106.9</c:v>
                      </c:pt>
                      <c:pt idx="643">
                        <c:v>106.91</c:v>
                      </c:pt>
                      <c:pt idx="644">
                        <c:v>106.91</c:v>
                      </c:pt>
                      <c:pt idx="645">
                        <c:v>106.9</c:v>
                      </c:pt>
                      <c:pt idx="646">
                        <c:v>106.9</c:v>
                      </c:pt>
                      <c:pt idx="647">
                        <c:v>106.91</c:v>
                      </c:pt>
                      <c:pt idx="648">
                        <c:v>106.91</c:v>
                      </c:pt>
                      <c:pt idx="649">
                        <c:v>106.92</c:v>
                      </c:pt>
                      <c:pt idx="650">
                        <c:v>106.93</c:v>
                      </c:pt>
                      <c:pt idx="651">
                        <c:v>106.93</c:v>
                      </c:pt>
                      <c:pt idx="652">
                        <c:v>106.93</c:v>
                      </c:pt>
                      <c:pt idx="653">
                        <c:v>106.92</c:v>
                      </c:pt>
                      <c:pt idx="654">
                        <c:v>106.91</c:v>
                      </c:pt>
                      <c:pt idx="655">
                        <c:v>106.9</c:v>
                      </c:pt>
                      <c:pt idx="656">
                        <c:v>106.89</c:v>
                      </c:pt>
                      <c:pt idx="657">
                        <c:v>106.86</c:v>
                      </c:pt>
                      <c:pt idx="658">
                        <c:v>106.83</c:v>
                      </c:pt>
                      <c:pt idx="659">
                        <c:v>106.78</c:v>
                      </c:pt>
                      <c:pt idx="660">
                        <c:v>106.73</c:v>
                      </c:pt>
                      <c:pt idx="661">
                        <c:v>106.66</c:v>
                      </c:pt>
                      <c:pt idx="662">
                        <c:v>106.59</c:v>
                      </c:pt>
                      <c:pt idx="663">
                        <c:v>106.53</c:v>
                      </c:pt>
                      <c:pt idx="664">
                        <c:v>106.46</c:v>
                      </c:pt>
                      <c:pt idx="665">
                        <c:v>106.4</c:v>
                      </c:pt>
                      <c:pt idx="666">
                        <c:v>106.33</c:v>
                      </c:pt>
                      <c:pt idx="667">
                        <c:v>106.28</c:v>
                      </c:pt>
                      <c:pt idx="668">
                        <c:v>106.23</c:v>
                      </c:pt>
                      <c:pt idx="669">
                        <c:v>106.17</c:v>
                      </c:pt>
                      <c:pt idx="670">
                        <c:v>106.12</c:v>
                      </c:pt>
                      <c:pt idx="671">
                        <c:v>106.08</c:v>
                      </c:pt>
                      <c:pt idx="672">
                        <c:v>106.03</c:v>
                      </c:pt>
                      <c:pt idx="673">
                        <c:v>105.98</c:v>
                      </c:pt>
                      <c:pt idx="674">
                        <c:v>105.93</c:v>
                      </c:pt>
                      <c:pt idx="675">
                        <c:v>105.88</c:v>
                      </c:pt>
                      <c:pt idx="676">
                        <c:v>105.84</c:v>
                      </c:pt>
                      <c:pt idx="677">
                        <c:v>105.8</c:v>
                      </c:pt>
                      <c:pt idx="678">
                        <c:v>105.77</c:v>
                      </c:pt>
                      <c:pt idx="679">
                        <c:v>105.75</c:v>
                      </c:pt>
                      <c:pt idx="680">
                        <c:v>105.74</c:v>
                      </c:pt>
                      <c:pt idx="681">
                        <c:v>105.73</c:v>
                      </c:pt>
                      <c:pt idx="682">
                        <c:v>105.73</c:v>
                      </c:pt>
                      <c:pt idx="683">
                        <c:v>105.74</c:v>
                      </c:pt>
                      <c:pt idx="684">
                        <c:v>105.75</c:v>
                      </c:pt>
                      <c:pt idx="685">
                        <c:v>105.76</c:v>
                      </c:pt>
                      <c:pt idx="686">
                        <c:v>105.77</c:v>
                      </c:pt>
                      <c:pt idx="687">
                        <c:v>105.78</c:v>
                      </c:pt>
                      <c:pt idx="688">
                        <c:v>105.79</c:v>
                      </c:pt>
                      <c:pt idx="689">
                        <c:v>105.8</c:v>
                      </c:pt>
                      <c:pt idx="690">
                        <c:v>105.81</c:v>
                      </c:pt>
                      <c:pt idx="691">
                        <c:v>105.82</c:v>
                      </c:pt>
                      <c:pt idx="692">
                        <c:v>105.83</c:v>
                      </c:pt>
                      <c:pt idx="693">
                        <c:v>105.85</c:v>
                      </c:pt>
                      <c:pt idx="694">
                        <c:v>105.88</c:v>
                      </c:pt>
                      <c:pt idx="695">
                        <c:v>105.9</c:v>
                      </c:pt>
                      <c:pt idx="696">
                        <c:v>105.92</c:v>
                      </c:pt>
                      <c:pt idx="697">
                        <c:v>105.95</c:v>
                      </c:pt>
                      <c:pt idx="698">
                        <c:v>105.98</c:v>
                      </c:pt>
                      <c:pt idx="699">
                        <c:v>106.01</c:v>
                      </c:pt>
                      <c:pt idx="700">
                        <c:v>106.05</c:v>
                      </c:pt>
                      <c:pt idx="701">
                        <c:v>106.09</c:v>
                      </c:pt>
                      <c:pt idx="702">
                        <c:v>106.14</c:v>
                      </c:pt>
                      <c:pt idx="703">
                        <c:v>106.18</c:v>
                      </c:pt>
                      <c:pt idx="704">
                        <c:v>106.23</c:v>
                      </c:pt>
                      <c:pt idx="705">
                        <c:v>106.27</c:v>
                      </c:pt>
                      <c:pt idx="706">
                        <c:v>106.3</c:v>
                      </c:pt>
                      <c:pt idx="707">
                        <c:v>106.33</c:v>
                      </c:pt>
                      <c:pt idx="708">
                        <c:v>106.35</c:v>
                      </c:pt>
                      <c:pt idx="709">
                        <c:v>106.35</c:v>
                      </c:pt>
                      <c:pt idx="710">
                        <c:v>106.37</c:v>
                      </c:pt>
                      <c:pt idx="711">
                        <c:v>106.4</c:v>
                      </c:pt>
                      <c:pt idx="712">
                        <c:v>106.41</c:v>
                      </c:pt>
                      <c:pt idx="713">
                        <c:v>106.44</c:v>
                      </c:pt>
                      <c:pt idx="714">
                        <c:v>106.46</c:v>
                      </c:pt>
                      <c:pt idx="715">
                        <c:v>106.49</c:v>
                      </c:pt>
                      <c:pt idx="716">
                        <c:v>106.52</c:v>
                      </c:pt>
                      <c:pt idx="717">
                        <c:v>106.54</c:v>
                      </c:pt>
                      <c:pt idx="718">
                        <c:v>106.57</c:v>
                      </c:pt>
                      <c:pt idx="719">
                        <c:v>106.59</c:v>
                      </c:pt>
                      <c:pt idx="720">
                        <c:v>106.61</c:v>
                      </c:pt>
                      <c:pt idx="721">
                        <c:v>106.63</c:v>
                      </c:pt>
                      <c:pt idx="722">
                        <c:v>106.64</c:v>
                      </c:pt>
                      <c:pt idx="723">
                        <c:v>106.66</c:v>
                      </c:pt>
                      <c:pt idx="724">
                        <c:v>106.67</c:v>
                      </c:pt>
                      <c:pt idx="725">
                        <c:v>106.68</c:v>
                      </c:pt>
                      <c:pt idx="726">
                        <c:v>106.68</c:v>
                      </c:pt>
                      <c:pt idx="727">
                        <c:v>106.69</c:v>
                      </c:pt>
                      <c:pt idx="728">
                        <c:v>106.69</c:v>
                      </c:pt>
                      <c:pt idx="729">
                        <c:v>106.68</c:v>
                      </c:pt>
                      <c:pt idx="730">
                        <c:v>106.67</c:v>
                      </c:pt>
                      <c:pt idx="731">
                        <c:v>106.66</c:v>
                      </c:pt>
                      <c:pt idx="732">
                        <c:v>106.63</c:v>
                      </c:pt>
                      <c:pt idx="733">
                        <c:v>106.62</c:v>
                      </c:pt>
                      <c:pt idx="734">
                        <c:v>106.6</c:v>
                      </c:pt>
                      <c:pt idx="735">
                        <c:v>106.58</c:v>
                      </c:pt>
                      <c:pt idx="736">
                        <c:v>106.58</c:v>
                      </c:pt>
                      <c:pt idx="737">
                        <c:v>106.56</c:v>
                      </c:pt>
                      <c:pt idx="738">
                        <c:v>106.55</c:v>
                      </c:pt>
                      <c:pt idx="739">
                        <c:v>106.54</c:v>
                      </c:pt>
                      <c:pt idx="740">
                        <c:v>106.54</c:v>
                      </c:pt>
                      <c:pt idx="741">
                        <c:v>106.53</c:v>
                      </c:pt>
                      <c:pt idx="742">
                        <c:v>106.53</c:v>
                      </c:pt>
                      <c:pt idx="743">
                        <c:v>106.53</c:v>
                      </c:pt>
                      <c:pt idx="744">
                        <c:v>106.53</c:v>
                      </c:pt>
                      <c:pt idx="745">
                        <c:v>106.54</c:v>
                      </c:pt>
                      <c:pt idx="746">
                        <c:v>106.54</c:v>
                      </c:pt>
                      <c:pt idx="747">
                        <c:v>106.55</c:v>
                      </c:pt>
                      <c:pt idx="748">
                        <c:v>106.54</c:v>
                      </c:pt>
                      <c:pt idx="749">
                        <c:v>106.54</c:v>
                      </c:pt>
                      <c:pt idx="750">
                        <c:v>106.54</c:v>
                      </c:pt>
                      <c:pt idx="751">
                        <c:v>106.53</c:v>
                      </c:pt>
                      <c:pt idx="752">
                        <c:v>106.52</c:v>
                      </c:pt>
                      <c:pt idx="753">
                        <c:v>106.51</c:v>
                      </c:pt>
                      <c:pt idx="754">
                        <c:v>106.5</c:v>
                      </c:pt>
                      <c:pt idx="755">
                        <c:v>106.49</c:v>
                      </c:pt>
                      <c:pt idx="756">
                        <c:v>106.48</c:v>
                      </c:pt>
                      <c:pt idx="757">
                        <c:v>106.47</c:v>
                      </c:pt>
                      <c:pt idx="758">
                        <c:v>106.46</c:v>
                      </c:pt>
                      <c:pt idx="759">
                        <c:v>106.44</c:v>
                      </c:pt>
                      <c:pt idx="760">
                        <c:v>106.42</c:v>
                      </c:pt>
                      <c:pt idx="761">
                        <c:v>106.41</c:v>
                      </c:pt>
                      <c:pt idx="762">
                        <c:v>106.4</c:v>
                      </c:pt>
                      <c:pt idx="763">
                        <c:v>106.39</c:v>
                      </c:pt>
                      <c:pt idx="764">
                        <c:v>106.38</c:v>
                      </c:pt>
                      <c:pt idx="765">
                        <c:v>106.39</c:v>
                      </c:pt>
                      <c:pt idx="766">
                        <c:v>106.4</c:v>
                      </c:pt>
                      <c:pt idx="767">
                        <c:v>106.4</c:v>
                      </c:pt>
                      <c:pt idx="768">
                        <c:v>106.41</c:v>
                      </c:pt>
                      <c:pt idx="769">
                        <c:v>106.41</c:v>
                      </c:pt>
                      <c:pt idx="770">
                        <c:v>106.4</c:v>
                      </c:pt>
                      <c:pt idx="771">
                        <c:v>106.4</c:v>
                      </c:pt>
                      <c:pt idx="772">
                        <c:v>106.39</c:v>
                      </c:pt>
                      <c:pt idx="773">
                        <c:v>106.38</c:v>
                      </c:pt>
                      <c:pt idx="774">
                        <c:v>106.37</c:v>
                      </c:pt>
                      <c:pt idx="775">
                        <c:v>106.35</c:v>
                      </c:pt>
                      <c:pt idx="776">
                        <c:v>106.35</c:v>
                      </c:pt>
                      <c:pt idx="777">
                        <c:v>106.34</c:v>
                      </c:pt>
                      <c:pt idx="778">
                        <c:v>106.35</c:v>
                      </c:pt>
                      <c:pt idx="779">
                        <c:v>106.35</c:v>
                      </c:pt>
                      <c:pt idx="780">
                        <c:v>106.35</c:v>
                      </c:pt>
                      <c:pt idx="781">
                        <c:v>106.36</c:v>
                      </c:pt>
                      <c:pt idx="782">
                        <c:v>106.38</c:v>
                      </c:pt>
                      <c:pt idx="783">
                        <c:v>106.39</c:v>
                      </c:pt>
                      <c:pt idx="784">
                        <c:v>106.4</c:v>
                      </c:pt>
                      <c:pt idx="785">
                        <c:v>106.41</c:v>
                      </c:pt>
                      <c:pt idx="786">
                        <c:v>106.42</c:v>
                      </c:pt>
                      <c:pt idx="787">
                        <c:v>106.42</c:v>
                      </c:pt>
                      <c:pt idx="788">
                        <c:v>106.43</c:v>
                      </c:pt>
                      <c:pt idx="789">
                        <c:v>106.44</c:v>
                      </c:pt>
                      <c:pt idx="790">
                        <c:v>106.45</c:v>
                      </c:pt>
                      <c:pt idx="791">
                        <c:v>106.46</c:v>
                      </c:pt>
                      <c:pt idx="792">
                        <c:v>106.47</c:v>
                      </c:pt>
                      <c:pt idx="793">
                        <c:v>106.47</c:v>
                      </c:pt>
                      <c:pt idx="794">
                        <c:v>106.48</c:v>
                      </c:pt>
                      <c:pt idx="795">
                        <c:v>106.49</c:v>
                      </c:pt>
                      <c:pt idx="796">
                        <c:v>106.5</c:v>
                      </c:pt>
                      <c:pt idx="797">
                        <c:v>106.51</c:v>
                      </c:pt>
                      <c:pt idx="798">
                        <c:v>106.52</c:v>
                      </c:pt>
                      <c:pt idx="799">
                        <c:v>106.54</c:v>
                      </c:pt>
                      <c:pt idx="800">
                        <c:v>106.54</c:v>
                      </c:pt>
                      <c:pt idx="801">
                        <c:v>106.56</c:v>
                      </c:pt>
                      <c:pt idx="802">
                        <c:v>106.58</c:v>
                      </c:pt>
                      <c:pt idx="803">
                        <c:v>106.59</c:v>
                      </c:pt>
                      <c:pt idx="804">
                        <c:v>106.6</c:v>
                      </c:pt>
                      <c:pt idx="805">
                        <c:v>106.61</c:v>
                      </c:pt>
                      <c:pt idx="806">
                        <c:v>106.63</c:v>
                      </c:pt>
                      <c:pt idx="807">
                        <c:v>106.65</c:v>
                      </c:pt>
                      <c:pt idx="808">
                        <c:v>106.66</c:v>
                      </c:pt>
                      <c:pt idx="809">
                        <c:v>106.69</c:v>
                      </c:pt>
                      <c:pt idx="810">
                        <c:v>106.71</c:v>
                      </c:pt>
                      <c:pt idx="811">
                        <c:v>106.74</c:v>
                      </c:pt>
                      <c:pt idx="812">
                        <c:v>106.75</c:v>
                      </c:pt>
                      <c:pt idx="813">
                        <c:v>106.76</c:v>
                      </c:pt>
                      <c:pt idx="814">
                        <c:v>106.76</c:v>
                      </c:pt>
                      <c:pt idx="815">
                        <c:v>106.75</c:v>
                      </c:pt>
                      <c:pt idx="816">
                        <c:v>106.73</c:v>
                      </c:pt>
                      <c:pt idx="817">
                        <c:v>106.72</c:v>
                      </c:pt>
                      <c:pt idx="818">
                        <c:v>106.72</c:v>
                      </c:pt>
                      <c:pt idx="819">
                        <c:v>106.72</c:v>
                      </c:pt>
                      <c:pt idx="820">
                        <c:v>106.72</c:v>
                      </c:pt>
                      <c:pt idx="821">
                        <c:v>106.73</c:v>
                      </c:pt>
                      <c:pt idx="822">
                        <c:v>106.73</c:v>
                      </c:pt>
                      <c:pt idx="823">
                        <c:v>106.73</c:v>
                      </c:pt>
                      <c:pt idx="824">
                        <c:v>106.73</c:v>
                      </c:pt>
                      <c:pt idx="825">
                        <c:v>106.74</c:v>
                      </c:pt>
                      <c:pt idx="826">
                        <c:v>106.74</c:v>
                      </c:pt>
                      <c:pt idx="827">
                        <c:v>106.73</c:v>
                      </c:pt>
                      <c:pt idx="828">
                        <c:v>106.74</c:v>
                      </c:pt>
                      <c:pt idx="829">
                        <c:v>106.74</c:v>
                      </c:pt>
                      <c:pt idx="830">
                        <c:v>106.73</c:v>
                      </c:pt>
                      <c:pt idx="831">
                        <c:v>106.73</c:v>
                      </c:pt>
                      <c:pt idx="832">
                        <c:v>106.72</c:v>
                      </c:pt>
                      <c:pt idx="833">
                        <c:v>106.73</c:v>
                      </c:pt>
                      <c:pt idx="834">
                        <c:v>106.73</c:v>
                      </c:pt>
                      <c:pt idx="835">
                        <c:v>106.74</c:v>
                      </c:pt>
                      <c:pt idx="836">
                        <c:v>106.74</c:v>
                      </c:pt>
                      <c:pt idx="837">
                        <c:v>106.74</c:v>
                      </c:pt>
                      <c:pt idx="838">
                        <c:v>106.75</c:v>
                      </c:pt>
                      <c:pt idx="839">
                        <c:v>106.75</c:v>
                      </c:pt>
                      <c:pt idx="840">
                        <c:v>106.74</c:v>
                      </c:pt>
                      <c:pt idx="841">
                        <c:v>106.73</c:v>
                      </c:pt>
                      <c:pt idx="842">
                        <c:v>106.71</c:v>
                      </c:pt>
                      <c:pt idx="843">
                        <c:v>106.69</c:v>
                      </c:pt>
                      <c:pt idx="844">
                        <c:v>106.66</c:v>
                      </c:pt>
                      <c:pt idx="845">
                        <c:v>106.63</c:v>
                      </c:pt>
                      <c:pt idx="846">
                        <c:v>106.6</c:v>
                      </c:pt>
                      <c:pt idx="847">
                        <c:v>106.56</c:v>
                      </c:pt>
                      <c:pt idx="848">
                        <c:v>106.53</c:v>
                      </c:pt>
                      <c:pt idx="849">
                        <c:v>106.51</c:v>
                      </c:pt>
                      <c:pt idx="850">
                        <c:v>106.49</c:v>
                      </c:pt>
                      <c:pt idx="851">
                        <c:v>106.48</c:v>
                      </c:pt>
                      <c:pt idx="852">
                        <c:v>106.48</c:v>
                      </c:pt>
                      <c:pt idx="853">
                        <c:v>106.48</c:v>
                      </c:pt>
                      <c:pt idx="854">
                        <c:v>106.49</c:v>
                      </c:pt>
                      <c:pt idx="855">
                        <c:v>106.5</c:v>
                      </c:pt>
                      <c:pt idx="856">
                        <c:v>106.51</c:v>
                      </c:pt>
                      <c:pt idx="857">
                        <c:v>106.52</c:v>
                      </c:pt>
                      <c:pt idx="858">
                        <c:v>106.53</c:v>
                      </c:pt>
                      <c:pt idx="859">
                        <c:v>106.54</c:v>
                      </c:pt>
                      <c:pt idx="860">
                        <c:v>106.54</c:v>
                      </c:pt>
                      <c:pt idx="861">
                        <c:v>106.54</c:v>
                      </c:pt>
                      <c:pt idx="862">
                        <c:v>106.55</c:v>
                      </c:pt>
                      <c:pt idx="863">
                        <c:v>106.57</c:v>
                      </c:pt>
                      <c:pt idx="864">
                        <c:v>106.58</c:v>
                      </c:pt>
                      <c:pt idx="865">
                        <c:v>106.6</c:v>
                      </c:pt>
                      <c:pt idx="866">
                        <c:v>106.61</c:v>
                      </c:pt>
                      <c:pt idx="867">
                        <c:v>106.63</c:v>
                      </c:pt>
                      <c:pt idx="868">
                        <c:v>106.65</c:v>
                      </c:pt>
                      <c:pt idx="869">
                        <c:v>106.66</c:v>
                      </c:pt>
                      <c:pt idx="870">
                        <c:v>106.66</c:v>
                      </c:pt>
                      <c:pt idx="871">
                        <c:v>106.65</c:v>
                      </c:pt>
                      <c:pt idx="872">
                        <c:v>106.65</c:v>
                      </c:pt>
                      <c:pt idx="873">
                        <c:v>106.63</c:v>
                      </c:pt>
                      <c:pt idx="874">
                        <c:v>106.62</c:v>
                      </c:pt>
                      <c:pt idx="875">
                        <c:v>106.6</c:v>
                      </c:pt>
                      <c:pt idx="876">
                        <c:v>106.58</c:v>
                      </c:pt>
                      <c:pt idx="877">
                        <c:v>106.57</c:v>
                      </c:pt>
                      <c:pt idx="878">
                        <c:v>106.56</c:v>
                      </c:pt>
                      <c:pt idx="879">
                        <c:v>106.55</c:v>
                      </c:pt>
                      <c:pt idx="880">
                        <c:v>106.56</c:v>
                      </c:pt>
                      <c:pt idx="881">
                        <c:v>106.58</c:v>
                      </c:pt>
                      <c:pt idx="882">
                        <c:v>106.61</c:v>
                      </c:pt>
                      <c:pt idx="883">
                        <c:v>106.65</c:v>
                      </c:pt>
                      <c:pt idx="884">
                        <c:v>106.69</c:v>
                      </c:pt>
                      <c:pt idx="885">
                        <c:v>106.73</c:v>
                      </c:pt>
                      <c:pt idx="886">
                        <c:v>106.79</c:v>
                      </c:pt>
                      <c:pt idx="887">
                        <c:v>106.84</c:v>
                      </c:pt>
                      <c:pt idx="888">
                        <c:v>106.89</c:v>
                      </c:pt>
                      <c:pt idx="889">
                        <c:v>106.93</c:v>
                      </c:pt>
                      <c:pt idx="890">
                        <c:v>106.97</c:v>
                      </c:pt>
                      <c:pt idx="891">
                        <c:v>107</c:v>
                      </c:pt>
                      <c:pt idx="892">
                        <c:v>107.02</c:v>
                      </c:pt>
                      <c:pt idx="893">
                        <c:v>107.04</c:v>
                      </c:pt>
                      <c:pt idx="894">
                        <c:v>107.06</c:v>
                      </c:pt>
                      <c:pt idx="895">
                        <c:v>107.06</c:v>
                      </c:pt>
                      <c:pt idx="896">
                        <c:v>107.07</c:v>
                      </c:pt>
                      <c:pt idx="897">
                        <c:v>107.08</c:v>
                      </c:pt>
                      <c:pt idx="898">
                        <c:v>107.08</c:v>
                      </c:pt>
                      <c:pt idx="899">
                        <c:v>107.08</c:v>
                      </c:pt>
                      <c:pt idx="900">
                        <c:v>107.09</c:v>
                      </c:pt>
                      <c:pt idx="901">
                        <c:v>107.09</c:v>
                      </c:pt>
                      <c:pt idx="902">
                        <c:v>107.09</c:v>
                      </c:pt>
                      <c:pt idx="903">
                        <c:v>107.09</c:v>
                      </c:pt>
                      <c:pt idx="904">
                        <c:v>107.09</c:v>
                      </c:pt>
                      <c:pt idx="905">
                        <c:v>107.09</c:v>
                      </c:pt>
                      <c:pt idx="906">
                        <c:v>107.08</c:v>
                      </c:pt>
                      <c:pt idx="907">
                        <c:v>107.08</c:v>
                      </c:pt>
                      <c:pt idx="908">
                        <c:v>107.07</c:v>
                      </c:pt>
                      <c:pt idx="909">
                        <c:v>107.05</c:v>
                      </c:pt>
                      <c:pt idx="910">
                        <c:v>107.03</c:v>
                      </c:pt>
                      <c:pt idx="911">
                        <c:v>107.01</c:v>
                      </c:pt>
                      <c:pt idx="912">
                        <c:v>107</c:v>
                      </c:pt>
                      <c:pt idx="913">
                        <c:v>106.99</c:v>
                      </c:pt>
                      <c:pt idx="914">
                        <c:v>106.99</c:v>
                      </c:pt>
                      <c:pt idx="915">
                        <c:v>106.99</c:v>
                      </c:pt>
                      <c:pt idx="916">
                        <c:v>107</c:v>
                      </c:pt>
                      <c:pt idx="917">
                        <c:v>107.02</c:v>
                      </c:pt>
                      <c:pt idx="918">
                        <c:v>107.04</c:v>
                      </c:pt>
                      <c:pt idx="919">
                        <c:v>107.07</c:v>
                      </c:pt>
                      <c:pt idx="920">
                        <c:v>107.1</c:v>
                      </c:pt>
                      <c:pt idx="921">
                        <c:v>107.13</c:v>
                      </c:pt>
                      <c:pt idx="922">
                        <c:v>107.15</c:v>
                      </c:pt>
                      <c:pt idx="923">
                        <c:v>107.17</c:v>
                      </c:pt>
                      <c:pt idx="924">
                        <c:v>107.19</c:v>
                      </c:pt>
                      <c:pt idx="925">
                        <c:v>107.2</c:v>
                      </c:pt>
                      <c:pt idx="926">
                        <c:v>107.19</c:v>
                      </c:pt>
                      <c:pt idx="927">
                        <c:v>107.18</c:v>
                      </c:pt>
                      <c:pt idx="928">
                        <c:v>107.17</c:v>
                      </c:pt>
                      <c:pt idx="929">
                        <c:v>107.16</c:v>
                      </c:pt>
                      <c:pt idx="930">
                        <c:v>107.14</c:v>
                      </c:pt>
                      <c:pt idx="931">
                        <c:v>107.13</c:v>
                      </c:pt>
                      <c:pt idx="932">
                        <c:v>107.12</c:v>
                      </c:pt>
                      <c:pt idx="933">
                        <c:v>107.12</c:v>
                      </c:pt>
                      <c:pt idx="934">
                        <c:v>107.12</c:v>
                      </c:pt>
                      <c:pt idx="935">
                        <c:v>107.13</c:v>
                      </c:pt>
                      <c:pt idx="936">
                        <c:v>107.14</c:v>
                      </c:pt>
                      <c:pt idx="937">
                        <c:v>107.15</c:v>
                      </c:pt>
                      <c:pt idx="938">
                        <c:v>107.14</c:v>
                      </c:pt>
                      <c:pt idx="939">
                        <c:v>107.14</c:v>
                      </c:pt>
                      <c:pt idx="940">
                        <c:v>107.14</c:v>
                      </c:pt>
                      <c:pt idx="941">
                        <c:v>107.13</c:v>
                      </c:pt>
                      <c:pt idx="942">
                        <c:v>107.11</c:v>
                      </c:pt>
                      <c:pt idx="943">
                        <c:v>107.09</c:v>
                      </c:pt>
                      <c:pt idx="944">
                        <c:v>107.07</c:v>
                      </c:pt>
                      <c:pt idx="945">
                        <c:v>107.04</c:v>
                      </c:pt>
                      <c:pt idx="946">
                        <c:v>107.02</c:v>
                      </c:pt>
                      <c:pt idx="947">
                        <c:v>107.01</c:v>
                      </c:pt>
                      <c:pt idx="948">
                        <c:v>106.98</c:v>
                      </c:pt>
                      <c:pt idx="949">
                        <c:v>106.96</c:v>
                      </c:pt>
                      <c:pt idx="950">
                        <c:v>106.94</c:v>
                      </c:pt>
                      <c:pt idx="951">
                        <c:v>106.92</c:v>
                      </c:pt>
                      <c:pt idx="952">
                        <c:v>106.89</c:v>
                      </c:pt>
                      <c:pt idx="953">
                        <c:v>106.86</c:v>
                      </c:pt>
                      <c:pt idx="954">
                        <c:v>106.83</c:v>
                      </c:pt>
                      <c:pt idx="955">
                        <c:v>106.79</c:v>
                      </c:pt>
                      <c:pt idx="956">
                        <c:v>106.74</c:v>
                      </c:pt>
                      <c:pt idx="957">
                        <c:v>106.68</c:v>
                      </c:pt>
                      <c:pt idx="958">
                        <c:v>106.6</c:v>
                      </c:pt>
                      <c:pt idx="959">
                        <c:v>106.5</c:v>
                      </c:pt>
                      <c:pt idx="960">
                        <c:v>106.39</c:v>
                      </c:pt>
                      <c:pt idx="961">
                        <c:v>106.26</c:v>
                      </c:pt>
                      <c:pt idx="962">
                        <c:v>106.14</c:v>
                      </c:pt>
                      <c:pt idx="963">
                        <c:v>106.03</c:v>
                      </c:pt>
                      <c:pt idx="964">
                        <c:v>105.94</c:v>
                      </c:pt>
                      <c:pt idx="965">
                        <c:v>105.84</c:v>
                      </c:pt>
                      <c:pt idx="966">
                        <c:v>105.77</c:v>
                      </c:pt>
                      <c:pt idx="967">
                        <c:v>105.7</c:v>
                      </c:pt>
                      <c:pt idx="968">
                        <c:v>105.65</c:v>
                      </c:pt>
                      <c:pt idx="969">
                        <c:v>105.61</c:v>
                      </c:pt>
                      <c:pt idx="970">
                        <c:v>105.57</c:v>
                      </c:pt>
                      <c:pt idx="971">
                        <c:v>105.56</c:v>
                      </c:pt>
                      <c:pt idx="972">
                        <c:v>105.55</c:v>
                      </c:pt>
                      <c:pt idx="973">
                        <c:v>105.55</c:v>
                      </c:pt>
                      <c:pt idx="974">
                        <c:v>105.56</c:v>
                      </c:pt>
                      <c:pt idx="975">
                        <c:v>105.58</c:v>
                      </c:pt>
                      <c:pt idx="976">
                        <c:v>105.61</c:v>
                      </c:pt>
                      <c:pt idx="977">
                        <c:v>105.64</c:v>
                      </c:pt>
                      <c:pt idx="978">
                        <c:v>105.68</c:v>
                      </c:pt>
                      <c:pt idx="979">
                        <c:v>105.71</c:v>
                      </c:pt>
                      <c:pt idx="980">
                        <c:v>105.74</c:v>
                      </c:pt>
                      <c:pt idx="981">
                        <c:v>105.77</c:v>
                      </c:pt>
                      <c:pt idx="982">
                        <c:v>105.79</c:v>
                      </c:pt>
                      <c:pt idx="983">
                        <c:v>105.82</c:v>
                      </c:pt>
                      <c:pt idx="984">
                        <c:v>105.85</c:v>
                      </c:pt>
                      <c:pt idx="985">
                        <c:v>105.87</c:v>
                      </c:pt>
                      <c:pt idx="986">
                        <c:v>105.91</c:v>
                      </c:pt>
                      <c:pt idx="987">
                        <c:v>105.95</c:v>
                      </c:pt>
                      <c:pt idx="988">
                        <c:v>105.99</c:v>
                      </c:pt>
                      <c:pt idx="989">
                        <c:v>106.04</c:v>
                      </c:pt>
                      <c:pt idx="990">
                        <c:v>106.1</c:v>
                      </c:pt>
                      <c:pt idx="991">
                        <c:v>106.16</c:v>
                      </c:pt>
                      <c:pt idx="992">
                        <c:v>106.23</c:v>
                      </c:pt>
                      <c:pt idx="993">
                        <c:v>106.3</c:v>
                      </c:pt>
                      <c:pt idx="994">
                        <c:v>106.38</c:v>
                      </c:pt>
                      <c:pt idx="995">
                        <c:v>106.47</c:v>
                      </c:pt>
                      <c:pt idx="996">
                        <c:v>106.57</c:v>
                      </c:pt>
                      <c:pt idx="997">
                        <c:v>106.67</c:v>
                      </c:pt>
                      <c:pt idx="998">
                        <c:v>106.77</c:v>
                      </c:pt>
                      <c:pt idx="999">
                        <c:v>106.87</c:v>
                      </c:pt>
                      <c:pt idx="1000">
                        <c:v>106.97</c:v>
                      </c:pt>
                      <c:pt idx="1001">
                        <c:v>107.05</c:v>
                      </c:pt>
                      <c:pt idx="1002">
                        <c:v>107.1</c:v>
                      </c:pt>
                      <c:pt idx="1003">
                        <c:v>107.13</c:v>
                      </c:pt>
                      <c:pt idx="1004">
                        <c:v>107.15</c:v>
                      </c:pt>
                      <c:pt idx="1005">
                        <c:v>107.15</c:v>
                      </c:pt>
                      <c:pt idx="1006">
                        <c:v>107.14</c:v>
                      </c:pt>
                      <c:pt idx="1007">
                        <c:v>107.11</c:v>
                      </c:pt>
                      <c:pt idx="1008">
                        <c:v>107.08</c:v>
                      </c:pt>
                      <c:pt idx="1009">
                        <c:v>107.04</c:v>
                      </c:pt>
                      <c:pt idx="1010">
                        <c:v>106.99</c:v>
                      </c:pt>
                      <c:pt idx="1011">
                        <c:v>106.95</c:v>
                      </c:pt>
                      <c:pt idx="1012">
                        <c:v>106.9</c:v>
                      </c:pt>
                      <c:pt idx="1013">
                        <c:v>106.83</c:v>
                      </c:pt>
                      <c:pt idx="1014">
                        <c:v>106.78</c:v>
                      </c:pt>
                      <c:pt idx="1015">
                        <c:v>106.72</c:v>
                      </c:pt>
                      <c:pt idx="1016">
                        <c:v>106.66</c:v>
                      </c:pt>
                      <c:pt idx="1017">
                        <c:v>106.62</c:v>
                      </c:pt>
                      <c:pt idx="1018">
                        <c:v>106.61</c:v>
                      </c:pt>
                      <c:pt idx="1019">
                        <c:v>106.65</c:v>
                      </c:pt>
                      <c:pt idx="1020">
                        <c:v>106.74</c:v>
                      </c:pt>
                      <c:pt idx="1021">
                        <c:v>106.91</c:v>
                      </c:pt>
                      <c:pt idx="1022">
                        <c:v>107.16</c:v>
                      </c:pt>
                      <c:pt idx="1023">
                        <c:v>107.49</c:v>
                      </c:pt>
                      <c:pt idx="1024">
                        <c:v>107.88</c:v>
                      </c:pt>
                      <c:pt idx="1025">
                        <c:v>108.34</c:v>
                      </c:pt>
                      <c:pt idx="1026">
                        <c:v>108.94</c:v>
                      </c:pt>
                      <c:pt idx="1027">
                        <c:v>109.69</c:v>
                      </c:pt>
                      <c:pt idx="1028">
                        <c:v>110.59</c:v>
                      </c:pt>
                      <c:pt idx="1029">
                        <c:v>111.59</c:v>
                      </c:pt>
                      <c:pt idx="1030">
                        <c:v>112.67</c:v>
                      </c:pt>
                      <c:pt idx="1031">
                        <c:v>113.88</c:v>
                      </c:pt>
                      <c:pt idx="1032">
                        <c:v>115.22</c:v>
                      </c:pt>
                      <c:pt idx="1033">
                        <c:v>116.65</c:v>
                      </c:pt>
                      <c:pt idx="1034">
                        <c:v>118.19</c:v>
                      </c:pt>
                      <c:pt idx="1035">
                        <c:v>119.81</c:v>
                      </c:pt>
                      <c:pt idx="1036">
                        <c:v>121.49</c:v>
                      </c:pt>
                      <c:pt idx="1037">
                        <c:v>123.22</c:v>
                      </c:pt>
                      <c:pt idx="1038">
                        <c:v>125.03</c:v>
                      </c:pt>
                      <c:pt idx="1039">
                        <c:v>126.93</c:v>
                      </c:pt>
                      <c:pt idx="1040">
                        <c:v>128.94</c:v>
                      </c:pt>
                      <c:pt idx="1041">
                        <c:v>131.05000000000001</c:v>
                      </c:pt>
                      <c:pt idx="1042">
                        <c:v>133.26</c:v>
                      </c:pt>
                      <c:pt idx="1043">
                        <c:v>135.59</c:v>
                      </c:pt>
                      <c:pt idx="1044">
                        <c:v>138</c:v>
                      </c:pt>
                      <c:pt idx="1045">
                        <c:v>140.53</c:v>
                      </c:pt>
                      <c:pt idx="1046">
                        <c:v>143.16999999999999</c:v>
                      </c:pt>
                      <c:pt idx="1047">
                        <c:v>145.97999999999999</c:v>
                      </c:pt>
                      <c:pt idx="1048">
                        <c:v>148.93</c:v>
                      </c:pt>
                      <c:pt idx="1049">
                        <c:v>151.97</c:v>
                      </c:pt>
                      <c:pt idx="1050">
                        <c:v>155.05000000000001</c:v>
                      </c:pt>
                      <c:pt idx="1051">
                        <c:v>158.21</c:v>
                      </c:pt>
                      <c:pt idx="1052">
                        <c:v>161.49</c:v>
                      </c:pt>
                      <c:pt idx="1053">
                        <c:v>164.89</c:v>
                      </c:pt>
                      <c:pt idx="1054">
                        <c:v>168.43</c:v>
                      </c:pt>
                      <c:pt idx="1055">
                        <c:v>172.05</c:v>
                      </c:pt>
                      <c:pt idx="1056">
                        <c:v>175.58</c:v>
                      </c:pt>
                      <c:pt idx="1057">
                        <c:v>179.09</c:v>
                      </c:pt>
                      <c:pt idx="1058">
                        <c:v>-177.49</c:v>
                      </c:pt>
                      <c:pt idx="1059">
                        <c:v>-174.06</c:v>
                      </c:pt>
                      <c:pt idx="1060">
                        <c:v>-170.45</c:v>
                      </c:pt>
                      <c:pt idx="1061">
                        <c:v>-166.74</c:v>
                      </c:pt>
                      <c:pt idx="1062">
                        <c:v>-163.08000000000001</c:v>
                      </c:pt>
                      <c:pt idx="1063">
                        <c:v>-159.5</c:v>
                      </c:pt>
                      <c:pt idx="1064">
                        <c:v>-156.01</c:v>
                      </c:pt>
                      <c:pt idx="1065">
                        <c:v>-152.69999999999999</c:v>
                      </c:pt>
                      <c:pt idx="1066">
                        <c:v>-149.54</c:v>
                      </c:pt>
                      <c:pt idx="1067">
                        <c:v>-146.51</c:v>
                      </c:pt>
                      <c:pt idx="1068">
                        <c:v>-143.53</c:v>
                      </c:pt>
                      <c:pt idx="1069">
                        <c:v>-140.59</c:v>
                      </c:pt>
                      <c:pt idx="1070">
                        <c:v>-137.72</c:v>
                      </c:pt>
                      <c:pt idx="1071">
                        <c:v>-135.01</c:v>
                      </c:pt>
                      <c:pt idx="1072">
                        <c:v>-132.49</c:v>
                      </c:pt>
                      <c:pt idx="1073">
                        <c:v>-130.16999999999999</c:v>
                      </c:pt>
                      <c:pt idx="1074">
                        <c:v>-128.02000000000001</c:v>
                      </c:pt>
                      <c:pt idx="1075">
                        <c:v>-125.91</c:v>
                      </c:pt>
                      <c:pt idx="1076">
                        <c:v>-123.89</c:v>
                      </c:pt>
                      <c:pt idx="1077">
                        <c:v>-122.01</c:v>
                      </c:pt>
                      <c:pt idx="1078">
                        <c:v>-120.47</c:v>
                      </c:pt>
                      <c:pt idx="1079">
                        <c:v>-119.27</c:v>
                      </c:pt>
                      <c:pt idx="1080">
                        <c:v>-118.18</c:v>
                      </c:pt>
                      <c:pt idx="1081">
                        <c:v>-117.19</c:v>
                      </c:pt>
                      <c:pt idx="1082">
                        <c:v>-116.31</c:v>
                      </c:pt>
                      <c:pt idx="1083">
                        <c:v>-115.58</c:v>
                      </c:pt>
                      <c:pt idx="1084">
                        <c:v>-114.93</c:v>
                      </c:pt>
                      <c:pt idx="1085">
                        <c:v>-114.29</c:v>
                      </c:pt>
                      <c:pt idx="1086">
                        <c:v>-113.74</c:v>
                      </c:pt>
                      <c:pt idx="1087">
                        <c:v>-113.07</c:v>
                      </c:pt>
                      <c:pt idx="1088">
                        <c:v>-112.68</c:v>
                      </c:pt>
                      <c:pt idx="1089">
                        <c:v>-112.31</c:v>
                      </c:pt>
                      <c:pt idx="1090">
                        <c:v>-112.03</c:v>
                      </c:pt>
                      <c:pt idx="1091">
                        <c:v>-111.72</c:v>
                      </c:pt>
                      <c:pt idx="1092">
                        <c:v>-111.43</c:v>
                      </c:pt>
                      <c:pt idx="1093">
                        <c:v>-111.2</c:v>
                      </c:pt>
                      <c:pt idx="1094">
                        <c:v>-111</c:v>
                      </c:pt>
                      <c:pt idx="1095">
                        <c:v>-110.84</c:v>
                      </c:pt>
                      <c:pt idx="1096">
                        <c:v>-110.7</c:v>
                      </c:pt>
                      <c:pt idx="1097">
                        <c:v>-110.61</c:v>
                      </c:pt>
                      <c:pt idx="1098">
                        <c:v>-110.58</c:v>
                      </c:pt>
                      <c:pt idx="1099">
                        <c:v>-110.63</c:v>
                      </c:pt>
                      <c:pt idx="1100">
                        <c:v>-110.73</c:v>
                      </c:pt>
                      <c:pt idx="1101">
                        <c:v>-110.89</c:v>
                      </c:pt>
                      <c:pt idx="1102">
                        <c:v>-111.09</c:v>
                      </c:pt>
                      <c:pt idx="1103">
                        <c:v>-111.32</c:v>
                      </c:pt>
                      <c:pt idx="1104">
                        <c:v>-111.58</c:v>
                      </c:pt>
                      <c:pt idx="1105">
                        <c:v>-111.84</c:v>
                      </c:pt>
                      <c:pt idx="1106">
                        <c:v>-112.14</c:v>
                      </c:pt>
                      <c:pt idx="1107">
                        <c:v>-112.47</c:v>
                      </c:pt>
                      <c:pt idx="1108">
                        <c:v>-112.82</c:v>
                      </c:pt>
                      <c:pt idx="1109">
                        <c:v>-113.23</c:v>
                      </c:pt>
                      <c:pt idx="1110">
                        <c:v>-113.73</c:v>
                      </c:pt>
                      <c:pt idx="1111">
                        <c:v>-114.26</c:v>
                      </c:pt>
                      <c:pt idx="1112">
                        <c:v>-114.81</c:v>
                      </c:pt>
                      <c:pt idx="1113">
                        <c:v>-115.49</c:v>
                      </c:pt>
                      <c:pt idx="1114">
                        <c:v>-116.32</c:v>
                      </c:pt>
                      <c:pt idx="1115">
                        <c:v>-117.25</c:v>
                      </c:pt>
                      <c:pt idx="1116">
                        <c:v>-118.4</c:v>
                      </c:pt>
                      <c:pt idx="1117">
                        <c:v>-119.49</c:v>
                      </c:pt>
                      <c:pt idx="1118">
                        <c:v>-120.63</c:v>
                      </c:pt>
                      <c:pt idx="1119">
                        <c:v>-121.97</c:v>
                      </c:pt>
                      <c:pt idx="1120">
                        <c:v>-123.48</c:v>
                      </c:pt>
                      <c:pt idx="1121">
                        <c:v>-125.07</c:v>
                      </c:pt>
                      <c:pt idx="1122">
                        <c:v>-126.72</c:v>
                      </c:pt>
                      <c:pt idx="1123">
                        <c:v>-128.41999999999999</c:v>
                      </c:pt>
                      <c:pt idx="1124">
                        <c:v>-130.27000000000001</c:v>
                      </c:pt>
                      <c:pt idx="1125">
                        <c:v>-132.26</c:v>
                      </c:pt>
                      <c:pt idx="1126">
                        <c:v>-134.34</c:v>
                      </c:pt>
                      <c:pt idx="1127">
                        <c:v>-136.41999999999999</c:v>
                      </c:pt>
                      <c:pt idx="1128">
                        <c:v>-138.47999999999999</c:v>
                      </c:pt>
                      <c:pt idx="1129">
                        <c:v>-140.57</c:v>
                      </c:pt>
                      <c:pt idx="1130">
                        <c:v>-142.74</c:v>
                      </c:pt>
                      <c:pt idx="1131">
                        <c:v>-145.08000000000001</c:v>
                      </c:pt>
                      <c:pt idx="1132">
                        <c:v>-147.65</c:v>
                      </c:pt>
                      <c:pt idx="1133">
                        <c:v>-150.41</c:v>
                      </c:pt>
                      <c:pt idx="1134">
                        <c:v>-153.19</c:v>
                      </c:pt>
                      <c:pt idx="1135">
                        <c:v>-155.79</c:v>
                      </c:pt>
                      <c:pt idx="1136">
                        <c:v>-158.19</c:v>
                      </c:pt>
                      <c:pt idx="1137">
                        <c:v>-160.47</c:v>
                      </c:pt>
                      <c:pt idx="1138">
                        <c:v>-162.75</c:v>
                      </c:pt>
                      <c:pt idx="1139">
                        <c:v>-165.15</c:v>
                      </c:pt>
                      <c:pt idx="1140">
                        <c:v>-167.75</c:v>
                      </c:pt>
                      <c:pt idx="1141">
                        <c:v>-170.56</c:v>
                      </c:pt>
                      <c:pt idx="1142">
                        <c:v>-173.43</c:v>
                      </c:pt>
                      <c:pt idx="1143">
                        <c:v>-176.24</c:v>
                      </c:pt>
                      <c:pt idx="1144">
                        <c:v>-178.86</c:v>
                      </c:pt>
                      <c:pt idx="1145">
                        <c:v>178.66</c:v>
                      </c:pt>
                      <c:pt idx="1146">
                        <c:v>176.24</c:v>
                      </c:pt>
                      <c:pt idx="1147">
                        <c:v>173.75</c:v>
                      </c:pt>
                      <c:pt idx="1148">
                        <c:v>171.11</c:v>
                      </c:pt>
                      <c:pt idx="1149">
                        <c:v>168.37</c:v>
                      </c:pt>
                      <c:pt idx="1150">
                        <c:v>165.67</c:v>
                      </c:pt>
                      <c:pt idx="1151">
                        <c:v>163.12</c:v>
                      </c:pt>
                      <c:pt idx="1152">
                        <c:v>160.75</c:v>
                      </c:pt>
                      <c:pt idx="1153">
                        <c:v>158.44</c:v>
                      </c:pt>
                      <c:pt idx="1154">
                        <c:v>156.13999999999999</c:v>
                      </c:pt>
                      <c:pt idx="1155">
                        <c:v>153.78</c:v>
                      </c:pt>
                      <c:pt idx="1156">
                        <c:v>151.38999999999999</c:v>
                      </c:pt>
                      <c:pt idx="1157">
                        <c:v>148.97999999999999</c:v>
                      </c:pt>
                      <c:pt idx="1158">
                        <c:v>146.63</c:v>
                      </c:pt>
                      <c:pt idx="1159">
                        <c:v>144.37</c:v>
                      </c:pt>
                      <c:pt idx="1160">
                        <c:v>142.19</c:v>
                      </c:pt>
                      <c:pt idx="1161">
                        <c:v>140.07</c:v>
                      </c:pt>
                      <c:pt idx="1162">
                        <c:v>137.91</c:v>
                      </c:pt>
                      <c:pt idx="1163">
                        <c:v>135.66999999999999</c:v>
                      </c:pt>
                      <c:pt idx="1164">
                        <c:v>133.37</c:v>
                      </c:pt>
                      <c:pt idx="1165">
                        <c:v>131.12</c:v>
                      </c:pt>
                      <c:pt idx="1166">
                        <c:v>129.01</c:v>
                      </c:pt>
                      <c:pt idx="1167">
                        <c:v>127.06</c:v>
                      </c:pt>
                      <c:pt idx="1168">
                        <c:v>125.21</c:v>
                      </c:pt>
                      <c:pt idx="1169">
                        <c:v>123.39</c:v>
                      </c:pt>
                      <c:pt idx="1170">
                        <c:v>121.56</c:v>
                      </c:pt>
                      <c:pt idx="1171">
                        <c:v>119.76</c:v>
                      </c:pt>
                      <c:pt idx="1172">
                        <c:v>118.03</c:v>
                      </c:pt>
                      <c:pt idx="1173">
                        <c:v>116.41</c:v>
                      </c:pt>
                      <c:pt idx="1174">
                        <c:v>114.85</c:v>
                      </c:pt>
                      <c:pt idx="1175">
                        <c:v>113.33</c:v>
                      </c:pt>
                      <c:pt idx="1176">
                        <c:v>111.88</c:v>
                      </c:pt>
                      <c:pt idx="1177">
                        <c:v>110.5</c:v>
                      </c:pt>
                      <c:pt idx="1178">
                        <c:v>109.23</c:v>
                      </c:pt>
                      <c:pt idx="1179">
                        <c:v>108.07</c:v>
                      </c:pt>
                      <c:pt idx="1180">
                        <c:v>107.02</c:v>
                      </c:pt>
                      <c:pt idx="1181">
                        <c:v>106.09</c:v>
                      </c:pt>
                      <c:pt idx="1182">
                        <c:v>105.25</c:v>
                      </c:pt>
                      <c:pt idx="1183">
                        <c:v>104.54</c:v>
                      </c:pt>
                      <c:pt idx="1184">
                        <c:v>103.92</c:v>
                      </c:pt>
                      <c:pt idx="1185">
                        <c:v>103.43</c:v>
                      </c:pt>
                      <c:pt idx="1186">
                        <c:v>103.04</c:v>
                      </c:pt>
                      <c:pt idx="1187">
                        <c:v>102.72</c:v>
                      </c:pt>
                      <c:pt idx="1188">
                        <c:v>102.47</c:v>
                      </c:pt>
                      <c:pt idx="1189">
                        <c:v>102.26</c:v>
                      </c:pt>
                      <c:pt idx="1190">
                        <c:v>102.09</c:v>
                      </c:pt>
                      <c:pt idx="1191">
                        <c:v>101.95</c:v>
                      </c:pt>
                      <c:pt idx="1192">
                        <c:v>101.83</c:v>
                      </c:pt>
                      <c:pt idx="1193">
                        <c:v>101.71</c:v>
                      </c:pt>
                      <c:pt idx="1194">
                        <c:v>101.58</c:v>
                      </c:pt>
                      <c:pt idx="1195">
                        <c:v>101.47</c:v>
                      </c:pt>
                      <c:pt idx="1196">
                        <c:v>101.38</c:v>
                      </c:pt>
                      <c:pt idx="1197">
                        <c:v>101.31</c:v>
                      </c:pt>
                      <c:pt idx="1198">
                        <c:v>101.27</c:v>
                      </c:pt>
                      <c:pt idx="1199">
                        <c:v>101.27</c:v>
                      </c:pt>
                      <c:pt idx="1200">
                        <c:v>101.33</c:v>
                      </c:pt>
                      <c:pt idx="1201">
                        <c:v>101.45</c:v>
                      </c:pt>
                      <c:pt idx="1202">
                        <c:v>101.64</c:v>
                      </c:pt>
                      <c:pt idx="1203">
                        <c:v>101.9</c:v>
                      </c:pt>
                      <c:pt idx="1204">
                        <c:v>102.25</c:v>
                      </c:pt>
                      <c:pt idx="1205">
                        <c:v>102.68</c:v>
                      </c:pt>
                      <c:pt idx="1206">
                        <c:v>103.22</c:v>
                      </c:pt>
                      <c:pt idx="1207">
                        <c:v>103.93</c:v>
                      </c:pt>
                      <c:pt idx="1208">
                        <c:v>104.81</c:v>
                      </c:pt>
                      <c:pt idx="1209">
                        <c:v>105.88</c:v>
                      </c:pt>
                      <c:pt idx="1210">
                        <c:v>107.12</c:v>
                      </c:pt>
                      <c:pt idx="1211">
                        <c:v>108.52</c:v>
                      </c:pt>
                      <c:pt idx="1212">
                        <c:v>110.13</c:v>
                      </c:pt>
                      <c:pt idx="1213">
                        <c:v>111.9</c:v>
                      </c:pt>
                      <c:pt idx="1214">
                        <c:v>113.81</c:v>
                      </c:pt>
                      <c:pt idx="1215">
                        <c:v>115.83</c:v>
                      </c:pt>
                      <c:pt idx="1216">
                        <c:v>117.93</c:v>
                      </c:pt>
                      <c:pt idx="1217">
                        <c:v>120.13</c:v>
                      </c:pt>
                      <c:pt idx="1218">
                        <c:v>122.44</c:v>
                      </c:pt>
                      <c:pt idx="1219">
                        <c:v>124.88</c:v>
                      </c:pt>
                      <c:pt idx="1220">
                        <c:v>127.43</c:v>
                      </c:pt>
                      <c:pt idx="1221">
                        <c:v>130.1</c:v>
                      </c:pt>
                      <c:pt idx="1222">
                        <c:v>132.88</c:v>
                      </c:pt>
                      <c:pt idx="1223">
                        <c:v>135.76</c:v>
                      </c:pt>
                      <c:pt idx="1224">
                        <c:v>138.75</c:v>
                      </c:pt>
                      <c:pt idx="1225">
                        <c:v>141.86000000000001</c:v>
                      </c:pt>
                      <c:pt idx="1226">
                        <c:v>145.09</c:v>
                      </c:pt>
                      <c:pt idx="1227">
                        <c:v>148.43</c:v>
                      </c:pt>
                      <c:pt idx="1228">
                        <c:v>151.79</c:v>
                      </c:pt>
                      <c:pt idx="1229">
                        <c:v>155.22</c:v>
                      </c:pt>
                      <c:pt idx="1230">
                        <c:v>158.69</c:v>
                      </c:pt>
                      <c:pt idx="1231">
                        <c:v>162.21</c:v>
                      </c:pt>
                      <c:pt idx="1232">
                        <c:v>165.79</c:v>
                      </c:pt>
                      <c:pt idx="1233">
                        <c:v>169.45</c:v>
                      </c:pt>
                      <c:pt idx="1234">
                        <c:v>173.14</c:v>
                      </c:pt>
                      <c:pt idx="1235">
                        <c:v>176.79</c:v>
                      </c:pt>
                      <c:pt idx="1236">
                        <c:v>-179.69</c:v>
                      </c:pt>
                      <c:pt idx="1237">
                        <c:v>-176.28</c:v>
                      </c:pt>
                      <c:pt idx="1238">
                        <c:v>-172.98</c:v>
                      </c:pt>
                      <c:pt idx="1239">
                        <c:v>-169.66</c:v>
                      </c:pt>
                      <c:pt idx="1240">
                        <c:v>-166.3</c:v>
                      </c:pt>
                      <c:pt idx="1241">
                        <c:v>-162.93</c:v>
                      </c:pt>
                      <c:pt idx="1242">
                        <c:v>-159.62</c:v>
                      </c:pt>
                      <c:pt idx="1243">
                        <c:v>-156.41</c:v>
                      </c:pt>
                      <c:pt idx="1244">
                        <c:v>-153.31</c:v>
                      </c:pt>
                      <c:pt idx="1245">
                        <c:v>-150.34</c:v>
                      </c:pt>
                      <c:pt idx="1246">
                        <c:v>-147.44999999999999</c:v>
                      </c:pt>
                      <c:pt idx="1247">
                        <c:v>-144.61000000000001</c:v>
                      </c:pt>
                      <c:pt idx="1248">
                        <c:v>-141.75</c:v>
                      </c:pt>
                      <c:pt idx="1249">
                        <c:v>-138.88</c:v>
                      </c:pt>
                      <c:pt idx="1250">
                        <c:v>-136.05000000000001</c:v>
                      </c:pt>
                      <c:pt idx="1251">
                        <c:v>-133.33000000000001</c:v>
                      </c:pt>
                      <c:pt idx="1252">
                        <c:v>-130.72</c:v>
                      </c:pt>
                      <c:pt idx="1253">
                        <c:v>-128.25</c:v>
                      </c:pt>
                      <c:pt idx="1254">
                        <c:v>-125.93</c:v>
                      </c:pt>
                      <c:pt idx="1255">
                        <c:v>-123.74</c:v>
                      </c:pt>
                      <c:pt idx="1256">
                        <c:v>-121.8</c:v>
                      </c:pt>
                      <c:pt idx="1257">
                        <c:v>-120.33</c:v>
                      </c:pt>
                      <c:pt idx="1258">
                        <c:v>-119.09</c:v>
                      </c:pt>
                      <c:pt idx="1259">
                        <c:v>-118.01</c:v>
                      </c:pt>
                      <c:pt idx="1260">
                        <c:v>-117.06</c:v>
                      </c:pt>
                      <c:pt idx="1261">
                        <c:v>-116.28</c:v>
                      </c:pt>
                      <c:pt idx="1262">
                        <c:v>-115.55</c:v>
                      </c:pt>
                      <c:pt idx="1263">
                        <c:v>-114.74</c:v>
                      </c:pt>
                      <c:pt idx="1264">
                        <c:v>-114.55</c:v>
                      </c:pt>
                      <c:pt idx="1265">
                        <c:v>-114.21</c:v>
                      </c:pt>
                      <c:pt idx="1266">
                        <c:v>-113.82</c:v>
                      </c:pt>
                      <c:pt idx="1267">
                        <c:v>-113.5</c:v>
                      </c:pt>
                      <c:pt idx="1268">
                        <c:v>-113.24</c:v>
                      </c:pt>
                      <c:pt idx="1269">
                        <c:v>-113.02</c:v>
                      </c:pt>
                      <c:pt idx="1270">
                        <c:v>-112.83</c:v>
                      </c:pt>
                      <c:pt idx="1271">
                        <c:v>-112.7</c:v>
                      </c:pt>
                      <c:pt idx="1272">
                        <c:v>-112.63</c:v>
                      </c:pt>
                      <c:pt idx="1273">
                        <c:v>-112.61</c:v>
                      </c:pt>
                      <c:pt idx="1274">
                        <c:v>-112.66</c:v>
                      </c:pt>
                      <c:pt idx="1275">
                        <c:v>-112.7</c:v>
                      </c:pt>
                      <c:pt idx="1276">
                        <c:v>-112.73</c:v>
                      </c:pt>
                      <c:pt idx="1277">
                        <c:v>-112.75</c:v>
                      </c:pt>
                      <c:pt idx="1278">
                        <c:v>-112.79</c:v>
                      </c:pt>
                      <c:pt idx="1279">
                        <c:v>-112.85</c:v>
                      </c:pt>
                      <c:pt idx="1280">
                        <c:v>-112.89</c:v>
                      </c:pt>
                      <c:pt idx="1281">
                        <c:v>-112.93</c:v>
                      </c:pt>
                      <c:pt idx="1282">
                        <c:v>-112.97</c:v>
                      </c:pt>
                      <c:pt idx="1283">
                        <c:v>-113.02</c:v>
                      </c:pt>
                      <c:pt idx="1284">
                        <c:v>-113.08</c:v>
                      </c:pt>
                      <c:pt idx="1285">
                        <c:v>-113.15</c:v>
                      </c:pt>
                      <c:pt idx="1286">
                        <c:v>-113.23</c:v>
                      </c:pt>
                      <c:pt idx="1287">
                        <c:v>-113.34</c:v>
                      </c:pt>
                      <c:pt idx="1288">
                        <c:v>-113.47</c:v>
                      </c:pt>
                      <c:pt idx="1289">
                        <c:v>-113.52</c:v>
                      </c:pt>
                      <c:pt idx="1290">
                        <c:v>-113.61</c:v>
                      </c:pt>
                      <c:pt idx="1291">
                        <c:v>-113.75</c:v>
                      </c:pt>
                      <c:pt idx="1292">
                        <c:v>-113.95</c:v>
                      </c:pt>
                      <c:pt idx="1293">
                        <c:v>-114.19</c:v>
                      </c:pt>
                      <c:pt idx="1294">
                        <c:v>-114.48</c:v>
                      </c:pt>
                      <c:pt idx="1295">
                        <c:v>-114.8</c:v>
                      </c:pt>
                      <c:pt idx="1296">
                        <c:v>-115.22</c:v>
                      </c:pt>
                      <c:pt idx="1297">
                        <c:v>-115.88</c:v>
                      </c:pt>
                      <c:pt idx="1298">
                        <c:v>-116.75</c:v>
                      </c:pt>
                      <c:pt idx="1299">
                        <c:v>-117.76</c:v>
                      </c:pt>
                      <c:pt idx="1300">
                        <c:v>-118.97</c:v>
                      </c:pt>
                      <c:pt idx="1301">
                        <c:v>-120.26</c:v>
                      </c:pt>
                      <c:pt idx="1302">
                        <c:v>-121.7</c:v>
                      </c:pt>
                      <c:pt idx="1303">
                        <c:v>-123.46</c:v>
                      </c:pt>
                      <c:pt idx="1304">
                        <c:v>-125.46</c:v>
                      </c:pt>
                      <c:pt idx="1305">
                        <c:v>-127.54</c:v>
                      </c:pt>
                      <c:pt idx="1306">
                        <c:v>-129.66</c:v>
                      </c:pt>
                      <c:pt idx="1307">
                        <c:v>-131.84</c:v>
                      </c:pt>
                      <c:pt idx="1308">
                        <c:v>-134.13</c:v>
                      </c:pt>
                      <c:pt idx="1309">
                        <c:v>-136.6</c:v>
                      </c:pt>
                      <c:pt idx="1310">
                        <c:v>-139.24</c:v>
                      </c:pt>
                      <c:pt idx="1311">
                        <c:v>-142.01</c:v>
                      </c:pt>
                      <c:pt idx="1312">
                        <c:v>-144.79</c:v>
                      </c:pt>
                      <c:pt idx="1313">
                        <c:v>-147.52000000000001</c:v>
                      </c:pt>
                      <c:pt idx="1314">
                        <c:v>-150.11000000000001</c:v>
                      </c:pt>
                      <c:pt idx="1315">
                        <c:v>-152.56</c:v>
                      </c:pt>
                      <c:pt idx="1316">
                        <c:v>-154.97999999999999</c:v>
                      </c:pt>
                      <c:pt idx="1317">
                        <c:v>-157.49</c:v>
                      </c:pt>
                      <c:pt idx="1318">
                        <c:v>-160.18</c:v>
                      </c:pt>
                      <c:pt idx="1319">
                        <c:v>-163.07</c:v>
                      </c:pt>
                      <c:pt idx="1320">
                        <c:v>-165.98</c:v>
                      </c:pt>
                      <c:pt idx="1321">
                        <c:v>-168.75</c:v>
                      </c:pt>
                      <c:pt idx="1322">
                        <c:v>-171.29</c:v>
                      </c:pt>
                      <c:pt idx="1323">
                        <c:v>-173.64</c:v>
                      </c:pt>
                      <c:pt idx="1324">
                        <c:v>-175.94</c:v>
                      </c:pt>
                      <c:pt idx="1325">
                        <c:v>-178.27</c:v>
                      </c:pt>
                      <c:pt idx="1326">
                        <c:v>179.35</c:v>
                      </c:pt>
                      <c:pt idx="1327">
                        <c:v>176.99</c:v>
                      </c:pt>
                      <c:pt idx="1328">
                        <c:v>174.7</c:v>
                      </c:pt>
                      <c:pt idx="1329">
                        <c:v>172.48</c:v>
                      </c:pt>
                      <c:pt idx="1330">
                        <c:v>170.3</c:v>
                      </c:pt>
                      <c:pt idx="1331">
                        <c:v>168.13</c:v>
                      </c:pt>
                      <c:pt idx="1332">
                        <c:v>165.91</c:v>
                      </c:pt>
                      <c:pt idx="1333">
                        <c:v>163.62</c:v>
                      </c:pt>
                      <c:pt idx="1334">
                        <c:v>161.28</c:v>
                      </c:pt>
                      <c:pt idx="1335">
                        <c:v>158.94</c:v>
                      </c:pt>
                      <c:pt idx="1336">
                        <c:v>156.66</c:v>
                      </c:pt>
                      <c:pt idx="1337">
                        <c:v>154.41999999999999</c:v>
                      </c:pt>
                      <c:pt idx="1338">
                        <c:v>152.19999999999999</c:v>
                      </c:pt>
                      <c:pt idx="1339">
                        <c:v>149.91</c:v>
                      </c:pt>
                      <c:pt idx="1340">
                        <c:v>147.57</c:v>
                      </c:pt>
                      <c:pt idx="1341">
                        <c:v>145.16999999999999</c:v>
                      </c:pt>
                      <c:pt idx="1342">
                        <c:v>142.78</c:v>
                      </c:pt>
                      <c:pt idx="1343">
                        <c:v>140.41</c:v>
                      </c:pt>
                      <c:pt idx="1344">
                        <c:v>138.08000000000001</c:v>
                      </c:pt>
                      <c:pt idx="1345">
                        <c:v>135.78</c:v>
                      </c:pt>
                      <c:pt idx="1346">
                        <c:v>133.47</c:v>
                      </c:pt>
                      <c:pt idx="1347">
                        <c:v>131.09</c:v>
                      </c:pt>
                      <c:pt idx="1348">
                        <c:v>128.72999999999999</c:v>
                      </c:pt>
                      <c:pt idx="1349">
                        <c:v>126.39</c:v>
                      </c:pt>
                      <c:pt idx="1350">
                        <c:v>124.05</c:v>
                      </c:pt>
                      <c:pt idx="1351">
                        <c:v>121.75</c:v>
                      </c:pt>
                      <c:pt idx="1352">
                        <c:v>119.48</c:v>
                      </c:pt>
                      <c:pt idx="1353">
                        <c:v>117.28</c:v>
                      </c:pt>
                      <c:pt idx="1354">
                        <c:v>115.14</c:v>
                      </c:pt>
                      <c:pt idx="1355">
                        <c:v>113.1</c:v>
                      </c:pt>
                      <c:pt idx="1356">
                        <c:v>111.21</c:v>
                      </c:pt>
                      <c:pt idx="1357">
                        <c:v>109.45</c:v>
                      </c:pt>
                      <c:pt idx="1358">
                        <c:v>107.78</c:v>
                      </c:pt>
                      <c:pt idx="1359">
                        <c:v>106.25</c:v>
                      </c:pt>
                      <c:pt idx="1360">
                        <c:v>104.87</c:v>
                      </c:pt>
                      <c:pt idx="1361">
                        <c:v>103.68</c:v>
                      </c:pt>
                      <c:pt idx="1362">
                        <c:v>102.68</c:v>
                      </c:pt>
                      <c:pt idx="1363">
                        <c:v>101.85</c:v>
                      </c:pt>
                      <c:pt idx="1364">
                        <c:v>101.18</c:v>
                      </c:pt>
                      <c:pt idx="1365">
                        <c:v>100.68</c:v>
                      </c:pt>
                      <c:pt idx="1366">
                        <c:v>100.29</c:v>
                      </c:pt>
                      <c:pt idx="1367">
                        <c:v>100</c:v>
                      </c:pt>
                      <c:pt idx="1368">
                        <c:v>99.78</c:v>
                      </c:pt>
                      <c:pt idx="1369">
                        <c:v>99.6</c:v>
                      </c:pt>
                      <c:pt idx="1370">
                        <c:v>99.44</c:v>
                      </c:pt>
                      <c:pt idx="1371">
                        <c:v>99.29</c:v>
                      </c:pt>
                      <c:pt idx="1372">
                        <c:v>99.13</c:v>
                      </c:pt>
                      <c:pt idx="1373">
                        <c:v>98.99</c:v>
                      </c:pt>
                      <c:pt idx="1374">
                        <c:v>98.87</c:v>
                      </c:pt>
                      <c:pt idx="1375">
                        <c:v>98.79</c:v>
                      </c:pt>
                      <c:pt idx="1376">
                        <c:v>98.76</c:v>
                      </c:pt>
                      <c:pt idx="1377">
                        <c:v>98.8</c:v>
                      </c:pt>
                      <c:pt idx="1378">
                        <c:v>98.91</c:v>
                      </c:pt>
                      <c:pt idx="1379">
                        <c:v>99.07</c:v>
                      </c:pt>
                      <c:pt idx="1380">
                        <c:v>99.29</c:v>
                      </c:pt>
                      <c:pt idx="1381">
                        <c:v>99.57</c:v>
                      </c:pt>
                      <c:pt idx="1382">
                        <c:v>99.93</c:v>
                      </c:pt>
                      <c:pt idx="1383">
                        <c:v>100.35</c:v>
                      </c:pt>
                      <c:pt idx="1384">
                        <c:v>100.84</c:v>
                      </c:pt>
                      <c:pt idx="1385">
                        <c:v>101.39</c:v>
                      </c:pt>
                      <c:pt idx="1386">
                        <c:v>102.04</c:v>
                      </c:pt>
                      <c:pt idx="1387">
                        <c:v>102.8</c:v>
                      </c:pt>
                      <c:pt idx="1388">
                        <c:v>103.72</c:v>
                      </c:pt>
                      <c:pt idx="1389">
                        <c:v>104.8</c:v>
                      </c:pt>
                      <c:pt idx="1390">
                        <c:v>106.08</c:v>
                      </c:pt>
                      <c:pt idx="1391">
                        <c:v>107.53</c:v>
                      </c:pt>
                      <c:pt idx="1392">
                        <c:v>109.15</c:v>
                      </c:pt>
                      <c:pt idx="1393">
                        <c:v>110.9</c:v>
                      </c:pt>
                      <c:pt idx="1394">
                        <c:v>112.74</c:v>
                      </c:pt>
                      <c:pt idx="1395">
                        <c:v>114.65</c:v>
                      </c:pt>
                      <c:pt idx="1396">
                        <c:v>116.66</c:v>
                      </c:pt>
                      <c:pt idx="1397">
                        <c:v>118.78</c:v>
                      </c:pt>
                      <c:pt idx="1398">
                        <c:v>121</c:v>
                      </c:pt>
                      <c:pt idx="1399">
                        <c:v>123.32</c:v>
                      </c:pt>
                      <c:pt idx="1400">
                        <c:v>125.68</c:v>
                      </c:pt>
                      <c:pt idx="1401">
                        <c:v>128.09</c:v>
                      </c:pt>
                      <c:pt idx="1402">
                        <c:v>130.58000000000001</c:v>
                      </c:pt>
                      <c:pt idx="1403">
                        <c:v>133.16</c:v>
                      </c:pt>
                      <c:pt idx="1404">
                        <c:v>135.88</c:v>
                      </c:pt>
                      <c:pt idx="1405">
                        <c:v>138.72</c:v>
                      </c:pt>
                      <c:pt idx="1406">
                        <c:v>141.66999999999999</c:v>
                      </c:pt>
                      <c:pt idx="1407">
                        <c:v>144.68</c:v>
                      </c:pt>
                      <c:pt idx="1408">
                        <c:v>147.68</c:v>
                      </c:pt>
                      <c:pt idx="1409">
                        <c:v>150.66999999999999</c:v>
                      </c:pt>
                      <c:pt idx="1410">
                        <c:v>153.69999999999999</c:v>
                      </c:pt>
                      <c:pt idx="1411">
                        <c:v>156.77000000000001</c:v>
                      </c:pt>
                      <c:pt idx="1412">
                        <c:v>159.88999999999999</c:v>
                      </c:pt>
                      <c:pt idx="1413">
                        <c:v>163.1</c:v>
                      </c:pt>
                      <c:pt idx="1414">
                        <c:v>166.42</c:v>
                      </c:pt>
                      <c:pt idx="1415">
                        <c:v>169.79</c:v>
                      </c:pt>
                      <c:pt idx="1416">
                        <c:v>173.17</c:v>
                      </c:pt>
                      <c:pt idx="1417">
                        <c:v>176.45</c:v>
                      </c:pt>
                      <c:pt idx="1418">
                        <c:v>179.66</c:v>
                      </c:pt>
                      <c:pt idx="1419">
                        <c:v>-177.18</c:v>
                      </c:pt>
                      <c:pt idx="1420">
                        <c:v>-173.99</c:v>
                      </c:pt>
                      <c:pt idx="1421">
                        <c:v>-170.75</c:v>
                      </c:pt>
                      <c:pt idx="1422">
                        <c:v>-167.49</c:v>
                      </c:pt>
                      <c:pt idx="1423">
                        <c:v>-164.23</c:v>
                      </c:pt>
                      <c:pt idx="1424">
                        <c:v>-161.07</c:v>
                      </c:pt>
                      <c:pt idx="1425">
                        <c:v>-158.03</c:v>
                      </c:pt>
                      <c:pt idx="1426">
                        <c:v>-155.08000000000001</c:v>
                      </c:pt>
                      <c:pt idx="1427">
                        <c:v>-152.16</c:v>
                      </c:pt>
                      <c:pt idx="1428">
                        <c:v>-149.24</c:v>
                      </c:pt>
                      <c:pt idx="1429">
                        <c:v>-146.35</c:v>
                      </c:pt>
                      <c:pt idx="1430">
                        <c:v>-143.59</c:v>
                      </c:pt>
                      <c:pt idx="1431">
                        <c:v>-140.94</c:v>
                      </c:pt>
                      <c:pt idx="1432">
                        <c:v>-138.37</c:v>
                      </c:pt>
                      <c:pt idx="1433">
                        <c:v>-135.83000000000001</c:v>
                      </c:pt>
                      <c:pt idx="1434">
                        <c:v>-133.34</c:v>
                      </c:pt>
                      <c:pt idx="1435">
                        <c:v>-130.88</c:v>
                      </c:pt>
                      <c:pt idx="1436">
                        <c:v>-128.43</c:v>
                      </c:pt>
                      <c:pt idx="1437">
                        <c:v>-126.05</c:v>
                      </c:pt>
                      <c:pt idx="1438">
                        <c:v>-123.73</c:v>
                      </c:pt>
                      <c:pt idx="1439">
                        <c:v>-121.51</c:v>
                      </c:pt>
                      <c:pt idx="1440">
                        <c:v>-119.37</c:v>
                      </c:pt>
                      <c:pt idx="1441">
                        <c:v>-117.31</c:v>
                      </c:pt>
                      <c:pt idx="1442">
                        <c:v>-115.34</c:v>
                      </c:pt>
                      <c:pt idx="1443">
                        <c:v>-114.02</c:v>
                      </c:pt>
                      <c:pt idx="1444">
                        <c:v>-112.93</c:v>
                      </c:pt>
                      <c:pt idx="1445">
                        <c:v>-111.9</c:v>
                      </c:pt>
                      <c:pt idx="1446">
                        <c:v>-111.1</c:v>
                      </c:pt>
                      <c:pt idx="1447">
                        <c:v>-110.37</c:v>
                      </c:pt>
                      <c:pt idx="1448">
                        <c:v>-109.29</c:v>
                      </c:pt>
                      <c:pt idx="1449">
                        <c:v>-108.57</c:v>
                      </c:pt>
                      <c:pt idx="1450">
                        <c:v>-108.39</c:v>
                      </c:pt>
                      <c:pt idx="1451">
                        <c:v>-108.07</c:v>
                      </c:pt>
                      <c:pt idx="1452">
                        <c:v>-107.62</c:v>
                      </c:pt>
                      <c:pt idx="1453">
                        <c:v>-107.15</c:v>
                      </c:pt>
                      <c:pt idx="1454">
                        <c:v>-106.84</c:v>
                      </c:pt>
                      <c:pt idx="1455">
                        <c:v>-106.67</c:v>
                      </c:pt>
                      <c:pt idx="1456">
                        <c:v>-106.51</c:v>
                      </c:pt>
                      <c:pt idx="1457">
                        <c:v>-106.38</c:v>
                      </c:pt>
                      <c:pt idx="1458">
                        <c:v>-106.26</c:v>
                      </c:pt>
                      <c:pt idx="1459">
                        <c:v>-106.19</c:v>
                      </c:pt>
                      <c:pt idx="1460">
                        <c:v>-106.16</c:v>
                      </c:pt>
                      <c:pt idx="1461">
                        <c:v>-106.13</c:v>
                      </c:pt>
                      <c:pt idx="1462">
                        <c:v>-106.14</c:v>
                      </c:pt>
                      <c:pt idx="1463">
                        <c:v>-106.19</c:v>
                      </c:pt>
                      <c:pt idx="1464">
                        <c:v>-106.26</c:v>
                      </c:pt>
                      <c:pt idx="1465">
                        <c:v>-106.35</c:v>
                      </c:pt>
                      <c:pt idx="1466">
                        <c:v>-106.44</c:v>
                      </c:pt>
                      <c:pt idx="1467">
                        <c:v>-106.55</c:v>
                      </c:pt>
                      <c:pt idx="1468">
                        <c:v>-106.68</c:v>
                      </c:pt>
                      <c:pt idx="1469">
                        <c:v>-106.81</c:v>
                      </c:pt>
                      <c:pt idx="1470">
                        <c:v>-106.97</c:v>
                      </c:pt>
                      <c:pt idx="1471">
                        <c:v>-107.12</c:v>
                      </c:pt>
                      <c:pt idx="1472">
                        <c:v>-107.23</c:v>
                      </c:pt>
                      <c:pt idx="1473">
                        <c:v>-107.33</c:v>
                      </c:pt>
                      <c:pt idx="1474">
                        <c:v>-107.45</c:v>
                      </c:pt>
                      <c:pt idx="1475">
                        <c:v>-107.58</c:v>
                      </c:pt>
                      <c:pt idx="1476">
                        <c:v>-107.72</c:v>
                      </c:pt>
                      <c:pt idx="1477">
                        <c:v>-107.87</c:v>
                      </c:pt>
                      <c:pt idx="1478">
                        <c:v>-108.04</c:v>
                      </c:pt>
                      <c:pt idx="1479">
                        <c:v>-108.21</c:v>
                      </c:pt>
                      <c:pt idx="1480">
                        <c:v>-108.38</c:v>
                      </c:pt>
                      <c:pt idx="1481">
                        <c:v>-108.64</c:v>
                      </c:pt>
                      <c:pt idx="1482">
                        <c:v>-109.04</c:v>
                      </c:pt>
                      <c:pt idx="1483">
                        <c:v>-109.63</c:v>
                      </c:pt>
                      <c:pt idx="1484">
                        <c:v>-110.32</c:v>
                      </c:pt>
                      <c:pt idx="1485">
                        <c:v>-111.14</c:v>
                      </c:pt>
                      <c:pt idx="1486">
                        <c:v>-112.13</c:v>
                      </c:pt>
                      <c:pt idx="1487">
                        <c:v>-113.2</c:v>
                      </c:pt>
                      <c:pt idx="1488">
                        <c:v>-114.58</c:v>
                      </c:pt>
                      <c:pt idx="1489">
                        <c:v>-116.27</c:v>
                      </c:pt>
                      <c:pt idx="1490">
                        <c:v>-118.09</c:v>
                      </c:pt>
                      <c:pt idx="1491">
                        <c:v>-119.89</c:v>
                      </c:pt>
                      <c:pt idx="1492">
                        <c:v>-121.68</c:v>
                      </c:pt>
                      <c:pt idx="1493">
                        <c:v>-123.53</c:v>
                      </c:pt>
                      <c:pt idx="1494">
                        <c:v>-125.51</c:v>
                      </c:pt>
                      <c:pt idx="1495">
                        <c:v>-127.72</c:v>
                      </c:pt>
                      <c:pt idx="1496">
                        <c:v>-130.16999999999999</c:v>
                      </c:pt>
                      <c:pt idx="1497">
                        <c:v>-132.80000000000001</c:v>
                      </c:pt>
                      <c:pt idx="1498">
                        <c:v>-135.55000000000001</c:v>
                      </c:pt>
                      <c:pt idx="1499">
                        <c:v>-138.33000000000001</c:v>
                      </c:pt>
                      <c:pt idx="1500">
                        <c:v>-141.09</c:v>
                      </c:pt>
                      <c:pt idx="1501">
                        <c:v>-143.84</c:v>
                      </c:pt>
                      <c:pt idx="1502">
                        <c:v>-146.59</c:v>
                      </c:pt>
                      <c:pt idx="1503">
                        <c:v>-149.37</c:v>
                      </c:pt>
                      <c:pt idx="1504">
                        <c:v>-152.24</c:v>
                      </c:pt>
                      <c:pt idx="1505">
                        <c:v>-155.26</c:v>
                      </c:pt>
                      <c:pt idx="1506">
                        <c:v>-158.41999999999999</c:v>
                      </c:pt>
                      <c:pt idx="1507">
                        <c:v>-161.63999999999999</c:v>
                      </c:pt>
                      <c:pt idx="1508">
                        <c:v>-164.78</c:v>
                      </c:pt>
                      <c:pt idx="1509">
                        <c:v>-167.74</c:v>
                      </c:pt>
                      <c:pt idx="1510">
                        <c:v>-170.52</c:v>
                      </c:pt>
                      <c:pt idx="1511">
                        <c:v>-173.17</c:v>
                      </c:pt>
                      <c:pt idx="1512">
                        <c:v>-175.81</c:v>
                      </c:pt>
                      <c:pt idx="1513">
                        <c:v>-178.49</c:v>
                      </c:pt>
                      <c:pt idx="1514">
                        <c:v>178.72</c:v>
                      </c:pt>
                      <c:pt idx="1515">
                        <c:v>175.79</c:v>
                      </c:pt>
                      <c:pt idx="1516">
                        <c:v>172.82</c:v>
                      </c:pt>
                      <c:pt idx="1517">
                        <c:v>169.96</c:v>
                      </c:pt>
                      <c:pt idx="1518">
                        <c:v>167.3</c:v>
                      </c:pt>
                      <c:pt idx="1519">
                        <c:v>164.87</c:v>
                      </c:pt>
                      <c:pt idx="1520">
                        <c:v>162.6</c:v>
                      </c:pt>
                      <c:pt idx="1521">
                        <c:v>160.35</c:v>
                      </c:pt>
                      <c:pt idx="1522">
                        <c:v>158.03</c:v>
                      </c:pt>
                      <c:pt idx="1523">
                        <c:v>155.58000000000001</c:v>
                      </c:pt>
                      <c:pt idx="1524">
                        <c:v>153.01</c:v>
                      </c:pt>
                      <c:pt idx="1525">
                        <c:v>150.43</c:v>
                      </c:pt>
                      <c:pt idx="1526">
                        <c:v>147.9</c:v>
                      </c:pt>
                      <c:pt idx="1527">
                        <c:v>145.43</c:v>
                      </c:pt>
                      <c:pt idx="1528">
                        <c:v>142.97999999999999</c:v>
                      </c:pt>
                      <c:pt idx="1529">
                        <c:v>140.53</c:v>
                      </c:pt>
                      <c:pt idx="1530">
                        <c:v>138.04</c:v>
                      </c:pt>
                      <c:pt idx="1531">
                        <c:v>135.51</c:v>
                      </c:pt>
                      <c:pt idx="1532">
                        <c:v>132.91</c:v>
                      </c:pt>
                      <c:pt idx="1533">
                        <c:v>130.26</c:v>
                      </c:pt>
                      <c:pt idx="1534">
                        <c:v>127.55</c:v>
                      </c:pt>
                      <c:pt idx="1535">
                        <c:v>124.75</c:v>
                      </c:pt>
                      <c:pt idx="1536">
                        <c:v>121.88</c:v>
                      </c:pt>
                      <c:pt idx="1537">
                        <c:v>119.11</c:v>
                      </c:pt>
                      <c:pt idx="1538">
                        <c:v>116.52</c:v>
                      </c:pt>
                      <c:pt idx="1539">
                        <c:v>114.25</c:v>
                      </c:pt>
                      <c:pt idx="1540">
                        <c:v>112.2</c:v>
                      </c:pt>
                      <c:pt idx="1541">
                        <c:v>110.24</c:v>
                      </c:pt>
                      <c:pt idx="1542">
                        <c:v>108.32</c:v>
                      </c:pt>
                      <c:pt idx="1543">
                        <c:v>106.52</c:v>
                      </c:pt>
                      <c:pt idx="1544">
                        <c:v>104.93</c:v>
                      </c:pt>
                      <c:pt idx="1545">
                        <c:v>103.62</c:v>
                      </c:pt>
                      <c:pt idx="1546">
                        <c:v>102.57</c:v>
                      </c:pt>
                      <c:pt idx="1547">
                        <c:v>101.7</c:v>
                      </c:pt>
                      <c:pt idx="1548">
                        <c:v>100.92</c:v>
                      </c:pt>
                      <c:pt idx="1549">
                        <c:v>100.2</c:v>
                      </c:pt>
                      <c:pt idx="1550">
                        <c:v>99.55</c:v>
                      </c:pt>
                      <c:pt idx="1551">
                        <c:v>98.97</c:v>
                      </c:pt>
                      <c:pt idx="1552">
                        <c:v>98.45</c:v>
                      </c:pt>
                      <c:pt idx="1553">
                        <c:v>97.95</c:v>
                      </c:pt>
                      <c:pt idx="1554">
                        <c:v>97.47</c:v>
                      </c:pt>
                      <c:pt idx="1555">
                        <c:v>97</c:v>
                      </c:pt>
                      <c:pt idx="1556">
                        <c:v>96.56</c:v>
                      </c:pt>
                      <c:pt idx="1557">
                        <c:v>96.15</c:v>
                      </c:pt>
                      <c:pt idx="1558">
                        <c:v>95.8</c:v>
                      </c:pt>
                      <c:pt idx="1559">
                        <c:v>95.51</c:v>
                      </c:pt>
                      <c:pt idx="1560">
                        <c:v>95.28</c:v>
                      </c:pt>
                      <c:pt idx="1561">
                        <c:v>95.13</c:v>
                      </c:pt>
                      <c:pt idx="1562">
                        <c:v>95.04</c:v>
                      </c:pt>
                      <c:pt idx="1563">
                        <c:v>95</c:v>
                      </c:pt>
                      <c:pt idx="1564">
                        <c:v>95.01</c:v>
                      </c:pt>
                      <c:pt idx="1565">
                        <c:v>95.11</c:v>
                      </c:pt>
                      <c:pt idx="1566">
                        <c:v>95.27</c:v>
                      </c:pt>
                      <c:pt idx="1567">
                        <c:v>95.48</c:v>
                      </c:pt>
                      <c:pt idx="1568">
                        <c:v>95.75</c:v>
                      </c:pt>
                      <c:pt idx="1569">
                        <c:v>96.08</c:v>
                      </c:pt>
                      <c:pt idx="1570">
                        <c:v>96.49</c:v>
                      </c:pt>
                      <c:pt idx="1571">
                        <c:v>96.98</c:v>
                      </c:pt>
                      <c:pt idx="1572">
                        <c:v>97.56</c:v>
                      </c:pt>
                      <c:pt idx="1573">
                        <c:v>98.26</c:v>
                      </c:pt>
                      <c:pt idx="1574">
                        <c:v>99.11</c:v>
                      </c:pt>
                      <c:pt idx="1575">
                        <c:v>100.11</c:v>
                      </c:pt>
                      <c:pt idx="1576">
                        <c:v>101.26</c:v>
                      </c:pt>
                      <c:pt idx="1577">
                        <c:v>102.56</c:v>
                      </c:pt>
                      <c:pt idx="1578">
                        <c:v>103.99</c:v>
                      </c:pt>
                      <c:pt idx="1579">
                        <c:v>105.57</c:v>
                      </c:pt>
                      <c:pt idx="1580">
                        <c:v>107.26</c:v>
                      </c:pt>
                      <c:pt idx="1581">
                        <c:v>109.08</c:v>
                      </c:pt>
                      <c:pt idx="1582">
                        <c:v>111.03</c:v>
                      </c:pt>
                      <c:pt idx="1583">
                        <c:v>113.08</c:v>
                      </c:pt>
                      <c:pt idx="1584">
                        <c:v>115.22</c:v>
                      </c:pt>
                      <c:pt idx="1585">
                        <c:v>117.44</c:v>
                      </c:pt>
                      <c:pt idx="1586">
                        <c:v>119.74</c:v>
                      </c:pt>
                      <c:pt idx="1587">
                        <c:v>122.12</c:v>
                      </c:pt>
                      <c:pt idx="1588">
                        <c:v>124.59</c:v>
                      </c:pt>
                      <c:pt idx="1589">
                        <c:v>127.16</c:v>
                      </c:pt>
                      <c:pt idx="1590">
                        <c:v>129.84</c:v>
                      </c:pt>
                      <c:pt idx="1591">
                        <c:v>132.59</c:v>
                      </c:pt>
                      <c:pt idx="1592">
                        <c:v>135.41</c:v>
                      </c:pt>
                      <c:pt idx="1593">
                        <c:v>138.31</c:v>
                      </c:pt>
                      <c:pt idx="1594">
                        <c:v>141.30000000000001</c:v>
                      </c:pt>
                      <c:pt idx="1595">
                        <c:v>144.38</c:v>
                      </c:pt>
                      <c:pt idx="1596">
                        <c:v>147.55000000000001</c:v>
                      </c:pt>
                      <c:pt idx="1597">
                        <c:v>150.82</c:v>
                      </c:pt>
                      <c:pt idx="1598">
                        <c:v>154.16999999999999</c:v>
                      </c:pt>
                      <c:pt idx="1599">
                        <c:v>157.58000000000001</c:v>
                      </c:pt>
                      <c:pt idx="1600">
                        <c:v>161.11000000000001</c:v>
                      </c:pt>
                      <c:pt idx="1601">
                        <c:v>164.75</c:v>
                      </c:pt>
                      <c:pt idx="1602">
                        <c:v>168.5</c:v>
                      </c:pt>
                      <c:pt idx="1603">
                        <c:v>172.31</c:v>
                      </c:pt>
                      <c:pt idx="1604">
                        <c:v>176.16</c:v>
                      </c:pt>
                      <c:pt idx="1605">
                        <c:v>-179.98</c:v>
                      </c:pt>
                      <c:pt idx="1606">
                        <c:v>-176.17</c:v>
                      </c:pt>
                      <c:pt idx="1607">
                        <c:v>-172.41</c:v>
                      </c:pt>
                      <c:pt idx="1608">
                        <c:v>-168.69</c:v>
                      </c:pt>
                      <c:pt idx="1609">
                        <c:v>-165.03</c:v>
                      </c:pt>
                      <c:pt idx="1610">
                        <c:v>-161.43</c:v>
                      </c:pt>
                      <c:pt idx="1611">
                        <c:v>-157.97</c:v>
                      </c:pt>
                      <c:pt idx="1612">
                        <c:v>-154.66</c:v>
                      </c:pt>
                      <c:pt idx="1613">
                        <c:v>-151.44999999999999</c:v>
                      </c:pt>
                      <c:pt idx="1614">
                        <c:v>-148.31</c:v>
                      </c:pt>
                      <c:pt idx="1615">
                        <c:v>-145.24</c:v>
                      </c:pt>
                      <c:pt idx="1616">
                        <c:v>-142.25</c:v>
                      </c:pt>
                      <c:pt idx="1617">
                        <c:v>-139.38</c:v>
                      </c:pt>
                      <c:pt idx="1618">
                        <c:v>-136.6</c:v>
                      </c:pt>
                      <c:pt idx="1619">
                        <c:v>-133.88999999999999</c:v>
                      </c:pt>
                      <c:pt idx="1620">
                        <c:v>-131.19999999999999</c:v>
                      </c:pt>
                      <c:pt idx="1621">
                        <c:v>-128.52000000000001</c:v>
                      </c:pt>
                      <c:pt idx="1622">
                        <c:v>-125.91</c:v>
                      </c:pt>
                      <c:pt idx="1623">
                        <c:v>-123.38</c:v>
                      </c:pt>
                      <c:pt idx="1624">
                        <c:v>-121.04</c:v>
                      </c:pt>
                      <c:pt idx="1625">
                        <c:v>-118.86</c:v>
                      </c:pt>
                      <c:pt idx="1626">
                        <c:v>-116.73</c:v>
                      </c:pt>
                      <c:pt idx="1627">
                        <c:v>-115.19</c:v>
                      </c:pt>
                      <c:pt idx="1628">
                        <c:v>-113.99</c:v>
                      </c:pt>
                      <c:pt idx="1629">
                        <c:v>-112.89</c:v>
                      </c:pt>
                      <c:pt idx="1630">
                        <c:v>-112.12</c:v>
                      </c:pt>
                      <c:pt idx="1631">
                        <c:v>-111.46</c:v>
                      </c:pt>
                      <c:pt idx="1632">
                        <c:v>-110.46</c:v>
                      </c:pt>
                      <c:pt idx="1633">
                        <c:v>-109.65</c:v>
                      </c:pt>
                      <c:pt idx="1634">
                        <c:v>-109.44</c:v>
                      </c:pt>
                      <c:pt idx="1635">
                        <c:v>-109.13</c:v>
                      </c:pt>
                      <c:pt idx="1636">
                        <c:v>-108.66</c:v>
                      </c:pt>
                      <c:pt idx="1637">
                        <c:v>-108.22</c:v>
                      </c:pt>
                      <c:pt idx="1638">
                        <c:v>-107.89</c:v>
                      </c:pt>
                      <c:pt idx="1639">
                        <c:v>-107.65</c:v>
                      </c:pt>
                      <c:pt idx="1640">
                        <c:v>-107.44</c:v>
                      </c:pt>
                      <c:pt idx="1641">
                        <c:v>-107.26</c:v>
                      </c:pt>
                      <c:pt idx="1642">
                        <c:v>-107.08</c:v>
                      </c:pt>
                      <c:pt idx="1643">
                        <c:v>-106.87</c:v>
                      </c:pt>
                      <c:pt idx="1644">
                        <c:v>-106.52</c:v>
                      </c:pt>
                      <c:pt idx="1645">
                        <c:v>-106.31</c:v>
                      </c:pt>
                      <c:pt idx="1646">
                        <c:v>-106.24</c:v>
                      </c:pt>
                      <c:pt idx="1647">
                        <c:v>-106.16</c:v>
                      </c:pt>
                      <c:pt idx="1648">
                        <c:v>-106.22</c:v>
                      </c:pt>
                      <c:pt idx="1649">
                        <c:v>-106.35</c:v>
                      </c:pt>
                      <c:pt idx="1650">
                        <c:v>-106.4</c:v>
                      </c:pt>
                      <c:pt idx="1651">
                        <c:v>-106.47</c:v>
                      </c:pt>
                      <c:pt idx="1652">
                        <c:v>-106.59</c:v>
                      </c:pt>
                      <c:pt idx="1653">
                        <c:v>-106.75</c:v>
                      </c:pt>
                      <c:pt idx="1654">
                        <c:v>-106.9</c:v>
                      </c:pt>
                      <c:pt idx="1655">
                        <c:v>-107.07</c:v>
                      </c:pt>
                      <c:pt idx="1656">
                        <c:v>-107.27</c:v>
                      </c:pt>
                      <c:pt idx="1657">
                        <c:v>-107.46</c:v>
                      </c:pt>
                      <c:pt idx="1658">
                        <c:v>-107.68</c:v>
                      </c:pt>
                      <c:pt idx="1659">
                        <c:v>-107.92</c:v>
                      </c:pt>
                      <c:pt idx="1660">
                        <c:v>-108.12</c:v>
                      </c:pt>
                      <c:pt idx="1661">
                        <c:v>-108.32</c:v>
                      </c:pt>
                      <c:pt idx="1662">
                        <c:v>-108.56</c:v>
                      </c:pt>
                      <c:pt idx="1663">
                        <c:v>-108.82</c:v>
                      </c:pt>
                      <c:pt idx="1664">
                        <c:v>-109.09</c:v>
                      </c:pt>
                      <c:pt idx="1665">
                        <c:v>-109.33</c:v>
                      </c:pt>
                      <c:pt idx="1666">
                        <c:v>-109.56</c:v>
                      </c:pt>
                      <c:pt idx="1667">
                        <c:v>-109.74</c:v>
                      </c:pt>
                      <c:pt idx="1668">
                        <c:v>-109.9</c:v>
                      </c:pt>
                      <c:pt idx="1669">
                        <c:v>-110.26</c:v>
                      </c:pt>
                      <c:pt idx="1670">
                        <c:v>-110.86</c:v>
                      </c:pt>
                      <c:pt idx="1671">
                        <c:v>-111.67</c:v>
                      </c:pt>
                      <c:pt idx="1672">
                        <c:v>-112.69</c:v>
                      </c:pt>
                      <c:pt idx="1673">
                        <c:v>-113.68</c:v>
                      </c:pt>
                      <c:pt idx="1674">
                        <c:v>-114.68</c:v>
                      </c:pt>
                      <c:pt idx="1675">
                        <c:v>-115.84</c:v>
                      </c:pt>
                      <c:pt idx="1676">
                        <c:v>-117.06</c:v>
                      </c:pt>
                      <c:pt idx="1677">
                        <c:v>-118.32</c:v>
                      </c:pt>
                      <c:pt idx="1678">
                        <c:v>-119.73</c:v>
                      </c:pt>
                      <c:pt idx="1679">
                        <c:v>-121.41</c:v>
                      </c:pt>
                      <c:pt idx="1680">
                        <c:v>-123.45</c:v>
                      </c:pt>
                      <c:pt idx="1681">
                        <c:v>-125.81</c:v>
                      </c:pt>
                      <c:pt idx="1682">
                        <c:v>-128.31</c:v>
                      </c:pt>
                      <c:pt idx="1683">
                        <c:v>-130.71</c:v>
                      </c:pt>
                      <c:pt idx="1684">
                        <c:v>-132.91999999999999</c:v>
                      </c:pt>
                      <c:pt idx="1685">
                        <c:v>-135.03</c:v>
                      </c:pt>
                      <c:pt idx="1686">
                        <c:v>-137.22999999999999</c:v>
                      </c:pt>
                      <c:pt idx="1687">
                        <c:v>-139.69</c:v>
                      </c:pt>
                      <c:pt idx="1688">
                        <c:v>-142.35</c:v>
                      </c:pt>
                      <c:pt idx="1689">
                        <c:v>-145.07</c:v>
                      </c:pt>
                      <c:pt idx="1690">
                        <c:v>-147.72</c:v>
                      </c:pt>
                      <c:pt idx="1691">
                        <c:v>-150.26</c:v>
                      </c:pt>
                      <c:pt idx="1692">
                        <c:v>-152.77000000000001</c:v>
                      </c:pt>
                      <c:pt idx="1693">
                        <c:v>-155.34</c:v>
                      </c:pt>
                      <c:pt idx="1694">
                        <c:v>-158.09</c:v>
                      </c:pt>
                      <c:pt idx="1695">
                        <c:v>-161.03</c:v>
                      </c:pt>
                      <c:pt idx="1696">
                        <c:v>-164.07</c:v>
                      </c:pt>
                      <c:pt idx="1697">
                        <c:v>-167.06</c:v>
                      </c:pt>
                      <c:pt idx="1698">
                        <c:v>-169.9</c:v>
                      </c:pt>
                      <c:pt idx="1699">
                        <c:v>-172.63</c:v>
                      </c:pt>
                      <c:pt idx="1700">
                        <c:v>-175.34</c:v>
                      </c:pt>
                      <c:pt idx="1701">
                        <c:v>-178.11</c:v>
                      </c:pt>
                      <c:pt idx="1702">
                        <c:v>178.93</c:v>
                      </c:pt>
                      <c:pt idx="1703">
                        <c:v>175.78</c:v>
                      </c:pt>
                      <c:pt idx="1704">
                        <c:v>172.57</c:v>
                      </c:pt>
                      <c:pt idx="1705">
                        <c:v>169.48</c:v>
                      </c:pt>
                      <c:pt idx="1706">
                        <c:v>166.55</c:v>
                      </c:pt>
                      <c:pt idx="1707">
                        <c:v>163.75</c:v>
                      </c:pt>
                      <c:pt idx="1708">
                        <c:v>160.96</c:v>
                      </c:pt>
                      <c:pt idx="1709">
                        <c:v>158.08000000000001</c:v>
                      </c:pt>
                      <c:pt idx="1710">
                        <c:v>155.07</c:v>
                      </c:pt>
                      <c:pt idx="1711">
                        <c:v>151.96</c:v>
                      </c:pt>
                      <c:pt idx="1712">
                        <c:v>148.88999999999999</c:v>
                      </c:pt>
                      <c:pt idx="1713">
                        <c:v>145.88999999999999</c:v>
                      </c:pt>
                      <c:pt idx="1714">
                        <c:v>142.97</c:v>
                      </c:pt>
                      <c:pt idx="1715">
                        <c:v>140.1</c:v>
                      </c:pt>
                      <c:pt idx="1716">
                        <c:v>137.21</c:v>
                      </c:pt>
                      <c:pt idx="1717">
                        <c:v>134.22</c:v>
                      </c:pt>
                      <c:pt idx="1718">
                        <c:v>131.16999999999999</c:v>
                      </c:pt>
                      <c:pt idx="1719">
                        <c:v>128.13999999999999</c:v>
                      </c:pt>
                      <c:pt idx="1720">
                        <c:v>125.24</c:v>
                      </c:pt>
                      <c:pt idx="1721">
                        <c:v>122.43</c:v>
                      </c:pt>
                      <c:pt idx="1722">
                        <c:v>119.73</c:v>
                      </c:pt>
                      <c:pt idx="1723">
                        <c:v>117.15</c:v>
                      </c:pt>
                      <c:pt idx="1724">
                        <c:v>114.69</c:v>
                      </c:pt>
                      <c:pt idx="1725">
                        <c:v>112.39</c:v>
                      </c:pt>
                      <c:pt idx="1726">
                        <c:v>110.26</c:v>
                      </c:pt>
                      <c:pt idx="1727">
                        <c:v>108.34</c:v>
                      </c:pt>
                      <c:pt idx="1728">
                        <c:v>106.62</c:v>
                      </c:pt>
                      <c:pt idx="1729">
                        <c:v>105.05</c:v>
                      </c:pt>
                      <c:pt idx="1730">
                        <c:v>103.63</c:v>
                      </c:pt>
                      <c:pt idx="1731">
                        <c:v>102.37</c:v>
                      </c:pt>
                      <c:pt idx="1732">
                        <c:v>101.27</c:v>
                      </c:pt>
                      <c:pt idx="1733">
                        <c:v>100.32</c:v>
                      </c:pt>
                      <c:pt idx="1734">
                        <c:v>99.48</c:v>
                      </c:pt>
                      <c:pt idx="1735">
                        <c:v>98.74</c:v>
                      </c:pt>
                      <c:pt idx="1736">
                        <c:v>98.16</c:v>
                      </c:pt>
                      <c:pt idx="1737">
                        <c:v>97.73</c:v>
                      </c:pt>
                      <c:pt idx="1738">
                        <c:v>97.36</c:v>
                      </c:pt>
                      <c:pt idx="1739">
                        <c:v>96.99</c:v>
                      </c:pt>
                      <c:pt idx="1740">
                        <c:v>96.62</c:v>
                      </c:pt>
                      <c:pt idx="1741">
                        <c:v>96.32</c:v>
                      </c:pt>
                      <c:pt idx="1742">
                        <c:v>96.17</c:v>
                      </c:pt>
                      <c:pt idx="1743">
                        <c:v>96.12</c:v>
                      </c:pt>
                      <c:pt idx="1744">
                        <c:v>96.15</c:v>
                      </c:pt>
                      <c:pt idx="1745">
                        <c:v>96.22</c:v>
                      </c:pt>
                      <c:pt idx="1746">
                        <c:v>96.36</c:v>
                      </c:pt>
                      <c:pt idx="1747">
                        <c:v>96.58</c:v>
                      </c:pt>
                      <c:pt idx="1748">
                        <c:v>96.84</c:v>
                      </c:pt>
                      <c:pt idx="1749">
                        <c:v>97.13</c:v>
                      </c:pt>
                      <c:pt idx="1750">
                        <c:v>97.46</c:v>
                      </c:pt>
                      <c:pt idx="1751">
                        <c:v>97.83</c:v>
                      </c:pt>
                      <c:pt idx="1752">
                        <c:v>98.25</c:v>
                      </c:pt>
                      <c:pt idx="1753">
                        <c:v>98.73</c:v>
                      </c:pt>
                      <c:pt idx="1754">
                        <c:v>99.27</c:v>
                      </c:pt>
                      <c:pt idx="1755">
                        <c:v>99.89</c:v>
                      </c:pt>
                      <c:pt idx="1756">
                        <c:v>100.61</c:v>
                      </c:pt>
                      <c:pt idx="1757">
                        <c:v>101.44</c:v>
                      </c:pt>
                      <c:pt idx="1758">
                        <c:v>102.38</c:v>
                      </c:pt>
                      <c:pt idx="1759">
                        <c:v>103.43</c:v>
                      </c:pt>
                      <c:pt idx="1760">
                        <c:v>104.64</c:v>
                      </c:pt>
                      <c:pt idx="1761">
                        <c:v>106</c:v>
                      </c:pt>
                      <c:pt idx="1762">
                        <c:v>107.52</c:v>
                      </c:pt>
                      <c:pt idx="1763">
                        <c:v>109.19</c:v>
                      </c:pt>
                      <c:pt idx="1764">
                        <c:v>110.97</c:v>
                      </c:pt>
                      <c:pt idx="1765">
                        <c:v>112.83</c:v>
                      </c:pt>
                      <c:pt idx="1766">
                        <c:v>114.75</c:v>
                      </c:pt>
                      <c:pt idx="1767">
                        <c:v>116.72</c:v>
                      </c:pt>
                      <c:pt idx="1768">
                        <c:v>118.78</c:v>
                      </c:pt>
                      <c:pt idx="1769">
                        <c:v>120.95</c:v>
                      </c:pt>
                      <c:pt idx="1770">
                        <c:v>123.2</c:v>
                      </c:pt>
                      <c:pt idx="1771">
                        <c:v>125.52</c:v>
                      </c:pt>
                      <c:pt idx="1772">
                        <c:v>127.91</c:v>
                      </c:pt>
                      <c:pt idx="1773">
                        <c:v>130.34</c:v>
                      </c:pt>
                      <c:pt idx="1774">
                        <c:v>132.81</c:v>
                      </c:pt>
                      <c:pt idx="1775">
                        <c:v>135.32</c:v>
                      </c:pt>
                      <c:pt idx="1776">
                        <c:v>137.87</c:v>
                      </c:pt>
                      <c:pt idx="1777">
                        <c:v>140.47</c:v>
                      </c:pt>
                      <c:pt idx="1778">
                        <c:v>143.12</c:v>
                      </c:pt>
                      <c:pt idx="1779">
                        <c:v>145.82</c:v>
                      </c:pt>
                      <c:pt idx="1780">
                        <c:v>148.58000000000001</c:v>
                      </c:pt>
                      <c:pt idx="1781">
                        <c:v>151.41</c:v>
                      </c:pt>
                      <c:pt idx="1782">
                        <c:v>154.28</c:v>
                      </c:pt>
                      <c:pt idx="1783">
                        <c:v>157.18</c:v>
                      </c:pt>
                      <c:pt idx="1784">
                        <c:v>160.13999999999999</c:v>
                      </c:pt>
                      <c:pt idx="1785">
                        <c:v>163.13</c:v>
                      </c:pt>
                      <c:pt idx="1786">
                        <c:v>166.15</c:v>
                      </c:pt>
                      <c:pt idx="1787">
                        <c:v>169.12</c:v>
                      </c:pt>
                      <c:pt idx="1788">
                        <c:v>172.07</c:v>
                      </c:pt>
                      <c:pt idx="1789">
                        <c:v>175.01</c:v>
                      </c:pt>
                      <c:pt idx="1790">
                        <c:v>177.94</c:v>
                      </c:pt>
                      <c:pt idx="1791">
                        <c:v>-179.15</c:v>
                      </c:pt>
                      <c:pt idx="1792">
                        <c:v>-176.28</c:v>
                      </c:pt>
                      <c:pt idx="1793">
                        <c:v>-173.44</c:v>
                      </c:pt>
                      <c:pt idx="1794">
                        <c:v>-170.64</c:v>
                      </c:pt>
                      <c:pt idx="1795">
                        <c:v>-167.88</c:v>
                      </c:pt>
                      <c:pt idx="1796">
                        <c:v>-165.15</c:v>
                      </c:pt>
                      <c:pt idx="1797">
                        <c:v>-162.47</c:v>
                      </c:pt>
                      <c:pt idx="1798">
                        <c:v>-159.86000000000001</c:v>
                      </c:pt>
                      <c:pt idx="1799">
                        <c:v>-157.29</c:v>
                      </c:pt>
                      <c:pt idx="1800">
                        <c:v>-154.76</c:v>
                      </c:pt>
                      <c:pt idx="1801">
                        <c:v>-152.25</c:v>
                      </c:pt>
                      <c:pt idx="1802">
                        <c:v>-149.74</c:v>
                      </c:pt>
                      <c:pt idx="1803">
                        <c:v>-147.19999999999999</c:v>
                      </c:pt>
                      <c:pt idx="1804">
                        <c:v>-144.69</c:v>
                      </c:pt>
                      <c:pt idx="1805">
                        <c:v>-142.22999999999999</c:v>
                      </c:pt>
                      <c:pt idx="1806">
                        <c:v>-139.81</c:v>
                      </c:pt>
                      <c:pt idx="1807">
                        <c:v>-137.43</c:v>
                      </c:pt>
                      <c:pt idx="1808">
                        <c:v>-135.07</c:v>
                      </c:pt>
                      <c:pt idx="1809">
                        <c:v>-132.75</c:v>
                      </c:pt>
                      <c:pt idx="1810">
                        <c:v>-130.5</c:v>
                      </c:pt>
                      <c:pt idx="1811">
                        <c:v>-128.28</c:v>
                      </c:pt>
                      <c:pt idx="1812">
                        <c:v>-126.1</c:v>
                      </c:pt>
                      <c:pt idx="1813">
                        <c:v>-123.93</c:v>
                      </c:pt>
                      <c:pt idx="1814">
                        <c:v>-121.77</c:v>
                      </c:pt>
                      <c:pt idx="1815">
                        <c:v>-119.66</c:v>
                      </c:pt>
                      <c:pt idx="1816">
                        <c:v>-117.6</c:v>
                      </c:pt>
                      <c:pt idx="1817">
                        <c:v>-115.61</c:v>
                      </c:pt>
                      <c:pt idx="1818">
                        <c:v>-113.66</c:v>
                      </c:pt>
                      <c:pt idx="1819">
                        <c:v>-112.18</c:v>
                      </c:pt>
                      <c:pt idx="1820">
                        <c:v>-111.17</c:v>
                      </c:pt>
                      <c:pt idx="1821">
                        <c:v>-110.28</c:v>
                      </c:pt>
                      <c:pt idx="1822">
                        <c:v>-109.68</c:v>
                      </c:pt>
                      <c:pt idx="1823">
                        <c:v>-109.02</c:v>
                      </c:pt>
                      <c:pt idx="1824">
                        <c:v>-108.14</c:v>
                      </c:pt>
                      <c:pt idx="1825">
                        <c:v>-107.71</c:v>
                      </c:pt>
                      <c:pt idx="1826">
                        <c:v>-107.52</c:v>
                      </c:pt>
                      <c:pt idx="1827">
                        <c:v>-107</c:v>
                      </c:pt>
                      <c:pt idx="1828">
                        <c:v>-106.38</c:v>
                      </c:pt>
                      <c:pt idx="1829">
                        <c:v>-105.93</c:v>
                      </c:pt>
                      <c:pt idx="1830">
                        <c:v>-105.6</c:v>
                      </c:pt>
                      <c:pt idx="1831">
                        <c:v>-105.22</c:v>
                      </c:pt>
                      <c:pt idx="1832">
                        <c:v>-104.76</c:v>
                      </c:pt>
                      <c:pt idx="1833">
                        <c:v>-104.49</c:v>
                      </c:pt>
                      <c:pt idx="1834">
                        <c:v>-104.33</c:v>
                      </c:pt>
                      <c:pt idx="1835">
                        <c:v>-104.15</c:v>
                      </c:pt>
                      <c:pt idx="1836">
                        <c:v>-103.85</c:v>
                      </c:pt>
                      <c:pt idx="1837">
                        <c:v>-103.77</c:v>
                      </c:pt>
                      <c:pt idx="1838">
                        <c:v>-103.76</c:v>
                      </c:pt>
                      <c:pt idx="1839">
                        <c:v>-103.83</c:v>
                      </c:pt>
                      <c:pt idx="1840">
                        <c:v>-104</c:v>
                      </c:pt>
                      <c:pt idx="1841">
                        <c:v>-104.31</c:v>
                      </c:pt>
                      <c:pt idx="1842">
                        <c:v>-104.61</c:v>
                      </c:pt>
                      <c:pt idx="1843">
                        <c:v>-104.94</c:v>
                      </c:pt>
                      <c:pt idx="1844">
                        <c:v>-105.26</c:v>
                      </c:pt>
                      <c:pt idx="1845">
                        <c:v>-105.57</c:v>
                      </c:pt>
                      <c:pt idx="1846">
                        <c:v>-105.88</c:v>
                      </c:pt>
                      <c:pt idx="1847">
                        <c:v>-106.18</c:v>
                      </c:pt>
                      <c:pt idx="1848">
                        <c:v>-106.45</c:v>
                      </c:pt>
                      <c:pt idx="1849">
                        <c:v>-106.69</c:v>
                      </c:pt>
                      <c:pt idx="1850">
                        <c:v>-106.9</c:v>
                      </c:pt>
                      <c:pt idx="1851">
                        <c:v>-107.07</c:v>
                      </c:pt>
                      <c:pt idx="1852">
                        <c:v>-107.23</c:v>
                      </c:pt>
                      <c:pt idx="1853">
                        <c:v>-107.36</c:v>
                      </c:pt>
                      <c:pt idx="1854">
                        <c:v>-107.45</c:v>
                      </c:pt>
                      <c:pt idx="1855">
                        <c:v>-107.49</c:v>
                      </c:pt>
                      <c:pt idx="1856">
                        <c:v>-107.52</c:v>
                      </c:pt>
                      <c:pt idx="1857">
                        <c:v>-107.57</c:v>
                      </c:pt>
                      <c:pt idx="1858">
                        <c:v>-107.58</c:v>
                      </c:pt>
                      <c:pt idx="1859">
                        <c:v>-107.58</c:v>
                      </c:pt>
                      <c:pt idx="1860">
                        <c:v>-107.57</c:v>
                      </c:pt>
                      <c:pt idx="1861">
                        <c:v>-107.57</c:v>
                      </c:pt>
                      <c:pt idx="1862">
                        <c:v>-107.52</c:v>
                      </c:pt>
                      <c:pt idx="1863">
                        <c:v>-107.42</c:v>
                      </c:pt>
                      <c:pt idx="1864">
                        <c:v>-107.28</c:v>
                      </c:pt>
                      <c:pt idx="1865">
                        <c:v>-107.16</c:v>
                      </c:pt>
                      <c:pt idx="1866">
                        <c:v>-107.07</c:v>
                      </c:pt>
                      <c:pt idx="1867">
                        <c:v>-107.01</c:v>
                      </c:pt>
                      <c:pt idx="1868">
                        <c:v>-107</c:v>
                      </c:pt>
                      <c:pt idx="1869">
                        <c:v>-107.08</c:v>
                      </c:pt>
                      <c:pt idx="1870">
                        <c:v>-107.15</c:v>
                      </c:pt>
                      <c:pt idx="1871">
                        <c:v>-107.22</c:v>
                      </c:pt>
                      <c:pt idx="1872">
                        <c:v>-107.28</c:v>
                      </c:pt>
                      <c:pt idx="1873">
                        <c:v>-107.41</c:v>
                      </c:pt>
                      <c:pt idx="1874">
                        <c:v>-107.58</c:v>
                      </c:pt>
                      <c:pt idx="1875">
                        <c:v>-107.77</c:v>
                      </c:pt>
                      <c:pt idx="1876">
                        <c:v>-108.02</c:v>
                      </c:pt>
                      <c:pt idx="1877">
                        <c:v>-108.44</c:v>
                      </c:pt>
                      <c:pt idx="1878">
                        <c:v>-109.05</c:v>
                      </c:pt>
                      <c:pt idx="1879">
                        <c:v>-109.79</c:v>
                      </c:pt>
                      <c:pt idx="1880">
                        <c:v>-110.59</c:v>
                      </c:pt>
                      <c:pt idx="1881">
                        <c:v>-111.48</c:v>
                      </c:pt>
                      <c:pt idx="1882">
                        <c:v>-112.5</c:v>
                      </c:pt>
                      <c:pt idx="1883">
                        <c:v>-113.71</c:v>
                      </c:pt>
                      <c:pt idx="1884">
                        <c:v>-115.14</c:v>
                      </c:pt>
                      <c:pt idx="1885">
                        <c:v>-116.77</c:v>
                      </c:pt>
                      <c:pt idx="1886">
                        <c:v>-118.57</c:v>
                      </c:pt>
                      <c:pt idx="1887">
                        <c:v>-120.52</c:v>
                      </c:pt>
                      <c:pt idx="1888">
                        <c:v>-122.57</c:v>
                      </c:pt>
                      <c:pt idx="1889">
                        <c:v>-124.77</c:v>
                      </c:pt>
                      <c:pt idx="1890">
                        <c:v>-127.08</c:v>
                      </c:pt>
                      <c:pt idx="1891">
                        <c:v>-129.5</c:v>
                      </c:pt>
                      <c:pt idx="1892">
                        <c:v>-131.97999999999999</c:v>
                      </c:pt>
                      <c:pt idx="1893">
                        <c:v>-134.55000000000001</c:v>
                      </c:pt>
                      <c:pt idx="1894">
                        <c:v>-137.13999999999999</c:v>
                      </c:pt>
                      <c:pt idx="1895">
                        <c:v>-139.78</c:v>
                      </c:pt>
                      <c:pt idx="1896">
                        <c:v>-142.47</c:v>
                      </c:pt>
                      <c:pt idx="1897">
                        <c:v>-145.29</c:v>
                      </c:pt>
                      <c:pt idx="1898">
                        <c:v>-148.29</c:v>
                      </c:pt>
                      <c:pt idx="1899">
                        <c:v>-151.47999999999999</c:v>
                      </c:pt>
                      <c:pt idx="1900">
                        <c:v>-154.78</c:v>
                      </c:pt>
                      <c:pt idx="1901">
                        <c:v>-158.07</c:v>
                      </c:pt>
                      <c:pt idx="1902">
                        <c:v>-161.30000000000001</c:v>
                      </c:pt>
                      <c:pt idx="1903">
                        <c:v>-164.42</c:v>
                      </c:pt>
                      <c:pt idx="1904">
                        <c:v>-167.52</c:v>
                      </c:pt>
                      <c:pt idx="1905">
                        <c:v>-170.63</c:v>
                      </c:pt>
                      <c:pt idx="1906">
                        <c:v>-173.86</c:v>
                      </c:pt>
                      <c:pt idx="1907">
                        <c:v>-177.26</c:v>
                      </c:pt>
                      <c:pt idx="1908">
                        <c:v>179.16</c:v>
                      </c:pt>
                      <c:pt idx="1909">
                        <c:v>175.56</c:v>
                      </c:pt>
                      <c:pt idx="1910">
                        <c:v>172.11</c:v>
                      </c:pt>
                      <c:pt idx="1911">
                        <c:v>168.88</c:v>
                      </c:pt>
                      <c:pt idx="1912">
                        <c:v>165.79</c:v>
                      </c:pt>
                      <c:pt idx="1913">
                        <c:v>162.69</c:v>
                      </c:pt>
                      <c:pt idx="1914">
                        <c:v>159.54</c:v>
                      </c:pt>
                      <c:pt idx="1915">
                        <c:v>156.37</c:v>
                      </c:pt>
                      <c:pt idx="1916">
                        <c:v>153.19999999999999</c:v>
                      </c:pt>
                      <c:pt idx="1917">
                        <c:v>150.11000000000001</c:v>
                      </c:pt>
                      <c:pt idx="1918">
                        <c:v>147.13</c:v>
                      </c:pt>
                      <c:pt idx="1919">
                        <c:v>144.22</c:v>
                      </c:pt>
                      <c:pt idx="1920">
                        <c:v>141.35</c:v>
                      </c:pt>
                      <c:pt idx="1921">
                        <c:v>138.46</c:v>
                      </c:pt>
                      <c:pt idx="1922">
                        <c:v>135.55000000000001</c:v>
                      </c:pt>
                      <c:pt idx="1923">
                        <c:v>132.66</c:v>
                      </c:pt>
                      <c:pt idx="1924">
                        <c:v>129.83000000000001</c:v>
                      </c:pt>
                      <c:pt idx="1925">
                        <c:v>127.05</c:v>
                      </c:pt>
                      <c:pt idx="1926">
                        <c:v>124.38</c:v>
                      </c:pt>
                      <c:pt idx="1927">
                        <c:v>121.77</c:v>
                      </c:pt>
                      <c:pt idx="1928">
                        <c:v>119.27</c:v>
                      </c:pt>
                      <c:pt idx="1929">
                        <c:v>116.85</c:v>
                      </c:pt>
                      <c:pt idx="1930">
                        <c:v>114.54</c:v>
                      </c:pt>
                      <c:pt idx="1931">
                        <c:v>112.37</c:v>
                      </c:pt>
                      <c:pt idx="1932">
                        <c:v>110.37</c:v>
                      </c:pt>
                      <c:pt idx="1933">
                        <c:v>108.53</c:v>
                      </c:pt>
                      <c:pt idx="1934">
                        <c:v>106.89</c:v>
                      </c:pt>
                      <c:pt idx="1935">
                        <c:v>105.41</c:v>
                      </c:pt>
                      <c:pt idx="1936">
                        <c:v>104.11</c:v>
                      </c:pt>
                      <c:pt idx="1937">
                        <c:v>102.98</c:v>
                      </c:pt>
                      <c:pt idx="1938">
                        <c:v>102</c:v>
                      </c:pt>
                      <c:pt idx="1939">
                        <c:v>101.17</c:v>
                      </c:pt>
                      <c:pt idx="1940">
                        <c:v>100.46</c:v>
                      </c:pt>
                      <c:pt idx="1941">
                        <c:v>99.84</c:v>
                      </c:pt>
                      <c:pt idx="1942">
                        <c:v>99.32</c:v>
                      </c:pt>
                      <c:pt idx="1943">
                        <c:v>98.9</c:v>
                      </c:pt>
                      <c:pt idx="1944">
                        <c:v>98.58</c:v>
                      </c:pt>
                      <c:pt idx="1945">
                        <c:v>98.33</c:v>
                      </c:pt>
                      <c:pt idx="1946">
                        <c:v>98.09</c:v>
                      </c:pt>
                      <c:pt idx="1947">
                        <c:v>97.83</c:v>
                      </c:pt>
                      <c:pt idx="1948">
                        <c:v>97.56</c:v>
                      </c:pt>
                      <c:pt idx="1949">
                        <c:v>97.35</c:v>
                      </c:pt>
                      <c:pt idx="1950">
                        <c:v>97.22</c:v>
                      </c:pt>
                      <c:pt idx="1951">
                        <c:v>97.22</c:v>
                      </c:pt>
                      <c:pt idx="1952">
                        <c:v>97.3</c:v>
                      </c:pt>
                      <c:pt idx="1953">
                        <c:v>97.46</c:v>
                      </c:pt>
                      <c:pt idx="1954">
                        <c:v>97.67</c:v>
                      </c:pt>
                      <c:pt idx="1955">
                        <c:v>97.92</c:v>
                      </c:pt>
                      <c:pt idx="1956">
                        <c:v>98.21</c:v>
                      </c:pt>
                      <c:pt idx="1957">
                        <c:v>98.53</c:v>
                      </c:pt>
                      <c:pt idx="1958">
                        <c:v>98.91</c:v>
                      </c:pt>
                      <c:pt idx="1959">
                        <c:v>99.34</c:v>
                      </c:pt>
                      <c:pt idx="1960">
                        <c:v>99.84</c:v>
                      </c:pt>
                      <c:pt idx="1961">
                        <c:v>100.4</c:v>
                      </c:pt>
                      <c:pt idx="1962">
                        <c:v>101.02</c:v>
                      </c:pt>
                      <c:pt idx="1963">
                        <c:v>101.7</c:v>
                      </c:pt>
                      <c:pt idx="1964">
                        <c:v>102.48</c:v>
                      </c:pt>
                      <c:pt idx="1965">
                        <c:v>103.37</c:v>
                      </c:pt>
                      <c:pt idx="1966">
                        <c:v>104.37</c:v>
                      </c:pt>
                      <c:pt idx="1967">
                        <c:v>105.51</c:v>
                      </c:pt>
                      <c:pt idx="1968">
                        <c:v>106.76</c:v>
                      </c:pt>
                      <c:pt idx="1969">
                        <c:v>108.12</c:v>
                      </c:pt>
                      <c:pt idx="1970">
                        <c:v>109.58</c:v>
                      </c:pt>
                      <c:pt idx="1971">
                        <c:v>111.14</c:v>
                      </c:pt>
                      <c:pt idx="1972">
                        <c:v>112.79</c:v>
                      </c:pt>
                      <c:pt idx="1973">
                        <c:v>114.55</c:v>
                      </c:pt>
                      <c:pt idx="1974">
                        <c:v>116.45</c:v>
                      </c:pt>
                      <c:pt idx="1975">
                        <c:v>118.48</c:v>
                      </c:pt>
                      <c:pt idx="1976">
                        <c:v>120.58</c:v>
                      </c:pt>
                      <c:pt idx="1977">
                        <c:v>122.75</c:v>
                      </c:pt>
                      <c:pt idx="1978">
                        <c:v>124.97</c:v>
                      </c:pt>
                      <c:pt idx="1979">
                        <c:v>127.27</c:v>
                      </c:pt>
                      <c:pt idx="1980">
                        <c:v>129.63999999999999</c:v>
                      </c:pt>
                      <c:pt idx="1981">
                        <c:v>132.07</c:v>
                      </c:pt>
                      <c:pt idx="1982">
                        <c:v>134.56</c:v>
                      </c:pt>
                      <c:pt idx="1983">
                        <c:v>137.11000000000001</c:v>
                      </c:pt>
                      <c:pt idx="1984">
                        <c:v>139.72999999999999</c:v>
                      </c:pt>
                      <c:pt idx="1985">
                        <c:v>142.43</c:v>
                      </c:pt>
                      <c:pt idx="1986">
                        <c:v>145.22</c:v>
                      </c:pt>
                      <c:pt idx="1987">
                        <c:v>148.09</c:v>
                      </c:pt>
                      <c:pt idx="1988">
                        <c:v>151</c:v>
                      </c:pt>
                      <c:pt idx="1989">
                        <c:v>153.96</c:v>
                      </c:pt>
                      <c:pt idx="1990">
                        <c:v>156.94999999999999</c:v>
                      </c:pt>
                      <c:pt idx="1991">
                        <c:v>159.97</c:v>
                      </c:pt>
                      <c:pt idx="1992">
                        <c:v>163.01</c:v>
                      </c:pt>
                      <c:pt idx="1993">
                        <c:v>166.07</c:v>
                      </c:pt>
                      <c:pt idx="1994">
                        <c:v>169.07</c:v>
                      </c:pt>
                      <c:pt idx="1995">
                        <c:v>171.98</c:v>
                      </c:pt>
                      <c:pt idx="1996">
                        <c:v>174.86</c:v>
                      </c:pt>
                      <c:pt idx="1997">
                        <c:v>177.75</c:v>
                      </c:pt>
                      <c:pt idx="1998">
                        <c:v>-179.32</c:v>
                      </c:pt>
                      <c:pt idx="1999">
                        <c:v>-176.36</c:v>
                      </c:pt>
                      <c:pt idx="2000">
                        <c:v>-173.4</c:v>
                      </c:pt>
                      <c:pt idx="2001">
                        <c:v>-170.47</c:v>
                      </c:pt>
                      <c:pt idx="2002">
                        <c:v>-167.6</c:v>
                      </c:pt>
                      <c:pt idx="2003">
                        <c:v>-164.8</c:v>
                      </c:pt>
                      <c:pt idx="2004">
                        <c:v>-162.06</c:v>
                      </c:pt>
                      <c:pt idx="2005">
                        <c:v>-159.35</c:v>
                      </c:pt>
                      <c:pt idx="2006">
                        <c:v>-156.63</c:v>
                      </c:pt>
                      <c:pt idx="2007">
                        <c:v>-153.86000000000001</c:v>
                      </c:pt>
                      <c:pt idx="2008">
                        <c:v>-151.06</c:v>
                      </c:pt>
                      <c:pt idx="2009">
                        <c:v>-148.27000000000001</c:v>
                      </c:pt>
                      <c:pt idx="2010">
                        <c:v>-145.54</c:v>
                      </c:pt>
                      <c:pt idx="2011">
                        <c:v>-142.87</c:v>
                      </c:pt>
                      <c:pt idx="2012">
                        <c:v>-140.26</c:v>
                      </c:pt>
                      <c:pt idx="2013">
                        <c:v>-137.62</c:v>
                      </c:pt>
                      <c:pt idx="2014">
                        <c:v>-134.97999999999999</c:v>
                      </c:pt>
                      <c:pt idx="2015">
                        <c:v>-132.35</c:v>
                      </c:pt>
                      <c:pt idx="2016">
                        <c:v>-129.72999999999999</c:v>
                      </c:pt>
                      <c:pt idx="2017">
                        <c:v>-127.16</c:v>
                      </c:pt>
                      <c:pt idx="2018">
                        <c:v>-124.68</c:v>
                      </c:pt>
                      <c:pt idx="2019">
                        <c:v>-122.36</c:v>
                      </c:pt>
                      <c:pt idx="2020">
                        <c:v>-120.25</c:v>
                      </c:pt>
                      <c:pt idx="2021">
                        <c:v>-118.28</c:v>
                      </c:pt>
                      <c:pt idx="2022">
                        <c:v>-116.48</c:v>
                      </c:pt>
                      <c:pt idx="2023">
                        <c:v>-114.83</c:v>
                      </c:pt>
                      <c:pt idx="2024">
                        <c:v>-113.34</c:v>
                      </c:pt>
                      <c:pt idx="2025">
                        <c:v>-112.05</c:v>
                      </c:pt>
                      <c:pt idx="2026">
                        <c:v>-110.98</c:v>
                      </c:pt>
                      <c:pt idx="2027">
                        <c:v>-110.51</c:v>
                      </c:pt>
                      <c:pt idx="2028">
                        <c:v>-110.06</c:v>
                      </c:pt>
                      <c:pt idx="2029">
                        <c:v>-109.61</c:v>
                      </c:pt>
                      <c:pt idx="2030">
                        <c:v>-109.18</c:v>
                      </c:pt>
                      <c:pt idx="2031">
                        <c:v>-108.86</c:v>
                      </c:pt>
                      <c:pt idx="2032">
                        <c:v>-108.7</c:v>
                      </c:pt>
                      <c:pt idx="2033">
                        <c:v>-108.37</c:v>
                      </c:pt>
                      <c:pt idx="2034">
                        <c:v>-108.16</c:v>
                      </c:pt>
                      <c:pt idx="2035">
                        <c:v>-107.98</c:v>
                      </c:pt>
                      <c:pt idx="2036">
                        <c:v>-107.88</c:v>
                      </c:pt>
                      <c:pt idx="2037">
                        <c:v>-107.75</c:v>
                      </c:pt>
                      <c:pt idx="2038">
                        <c:v>-107.68</c:v>
                      </c:pt>
                      <c:pt idx="2039">
                        <c:v>-107.24</c:v>
                      </c:pt>
                      <c:pt idx="2040">
                        <c:v>-106.89</c:v>
                      </c:pt>
                      <c:pt idx="2041">
                        <c:v>-107.13</c:v>
                      </c:pt>
                      <c:pt idx="2042">
                        <c:v>-107.3</c:v>
                      </c:pt>
                      <c:pt idx="2043">
                        <c:v>-107.41</c:v>
                      </c:pt>
                      <c:pt idx="2044">
                        <c:v>-107.62</c:v>
                      </c:pt>
                      <c:pt idx="2045">
                        <c:v>-107.87</c:v>
                      </c:pt>
                      <c:pt idx="2046">
                        <c:v>-108.08</c:v>
                      </c:pt>
                      <c:pt idx="2047">
                        <c:v>-108.31</c:v>
                      </c:pt>
                      <c:pt idx="2048">
                        <c:v>-108.54</c:v>
                      </c:pt>
                      <c:pt idx="2049">
                        <c:v>-108.79</c:v>
                      </c:pt>
                      <c:pt idx="2050">
                        <c:v>-109.05</c:v>
                      </c:pt>
                      <c:pt idx="2051">
                        <c:v>-109.33</c:v>
                      </c:pt>
                      <c:pt idx="2052">
                        <c:v>-109.62</c:v>
                      </c:pt>
                      <c:pt idx="2053">
                        <c:v>-109.91</c:v>
                      </c:pt>
                      <c:pt idx="2054">
                        <c:v>-110.17</c:v>
                      </c:pt>
                      <c:pt idx="2055">
                        <c:v>-110.41</c:v>
                      </c:pt>
                      <c:pt idx="2056">
                        <c:v>-110.63</c:v>
                      </c:pt>
                      <c:pt idx="2057">
                        <c:v>-110.85</c:v>
                      </c:pt>
                      <c:pt idx="2058">
                        <c:v>-111.07</c:v>
                      </c:pt>
                      <c:pt idx="2059">
                        <c:v>-111.23</c:v>
                      </c:pt>
                      <c:pt idx="2060">
                        <c:v>-111.35</c:v>
                      </c:pt>
                      <c:pt idx="2061">
                        <c:v>-111.42</c:v>
                      </c:pt>
                      <c:pt idx="2062">
                        <c:v>-111.5</c:v>
                      </c:pt>
                      <c:pt idx="2063">
                        <c:v>-111.54</c:v>
                      </c:pt>
                      <c:pt idx="2064">
                        <c:v>-111.53</c:v>
                      </c:pt>
                      <c:pt idx="2065">
                        <c:v>-111.47</c:v>
                      </c:pt>
                      <c:pt idx="2066">
                        <c:v>-111.41</c:v>
                      </c:pt>
                      <c:pt idx="2067">
                        <c:v>-111.36</c:v>
                      </c:pt>
                      <c:pt idx="2068">
                        <c:v>-111.32</c:v>
                      </c:pt>
                      <c:pt idx="2069">
                        <c:v>-111.3</c:v>
                      </c:pt>
                      <c:pt idx="2070">
                        <c:v>-111.23</c:v>
                      </c:pt>
                      <c:pt idx="2071">
                        <c:v>-111.15</c:v>
                      </c:pt>
                      <c:pt idx="2072">
                        <c:v>-111.08</c:v>
                      </c:pt>
                      <c:pt idx="2073">
                        <c:v>-111</c:v>
                      </c:pt>
                      <c:pt idx="2074">
                        <c:v>-111.07</c:v>
                      </c:pt>
                      <c:pt idx="2075">
                        <c:v>-111.27</c:v>
                      </c:pt>
                      <c:pt idx="2076">
                        <c:v>-111.47</c:v>
                      </c:pt>
                      <c:pt idx="2077">
                        <c:v>-111.78</c:v>
                      </c:pt>
                      <c:pt idx="2078">
                        <c:v>-112.37</c:v>
                      </c:pt>
                      <c:pt idx="2079">
                        <c:v>-113.25</c:v>
                      </c:pt>
                      <c:pt idx="2080">
                        <c:v>-114.42</c:v>
                      </c:pt>
                      <c:pt idx="2081">
                        <c:v>-115.58</c:v>
                      </c:pt>
                      <c:pt idx="2082">
                        <c:v>-116.8</c:v>
                      </c:pt>
                      <c:pt idx="2083">
                        <c:v>-118.09</c:v>
                      </c:pt>
                      <c:pt idx="2084">
                        <c:v>-119.52</c:v>
                      </c:pt>
                      <c:pt idx="2085">
                        <c:v>-121.18</c:v>
                      </c:pt>
                      <c:pt idx="2086">
                        <c:v>-123.1</c:v>
                      </c:pt>
                      <c:pt idx="2087">
                        <c:v>-125.28</c:v>
                      </c:pt>
                      <c:pt idx="2088">
                        <c:v>-127.65</c:v>
                      </c:pt>
                      <c:pt idx="2089">
                        <c:v>-130.11000000000001</c:v>
                      </c:pt>
                      <c:pt idx="2090">
                        <c:v>-132.5</c:v>
                      </c:pt>
                      <c:pt idx="2091">
                        <c:v>-134.77000000000001</c:v>
                      </c:pt>
                      <c:pt idx="2092">
                        <c:v>-136.97999999999999</c:v>
                      </c:pt>
                      <c:pt idx="2093">
                        <c:v>-139.27000000000001</c:v>
                      </c:pt>
                      <c:pt idx="2094">
                        <c:v>-141.79</c:v>
                      </c:pt>
                      <c:pt idx="2095">
                        <c:v>-144.59</c:v>
                      </c:pt>
                      <c:pt idx="2096">
                        <c:v>-147.55000000000001</c:v>
                      </c:pt>
                      <c:pt idx="2097">
                        <c:v>-150.47</c:v>
                      </c:pt>
                      <c:pt idx="2098">
                        <c:v>-153.21</c:v>
                      </c:pt>
                      <c:pt idx="2099">
                        <c:v>-155.78</c:v>
                      </c:pt>
                      <c:pt idx="2100">
                        <c:v>-158.32</c:v>
                      </c:pt>
                      <c:pt idx="2101">
                        <c:v>-160.96</c:v>
                      </c:pt>
                      <c:pt idx="2102">
                        <c:v>-163.78</c:v>
                      </c:pt>
                      <c:pt idx="2103">
                        <c:v>-166.74</c:v>
                      </c:pt>
                      <c:pt idx="2104">
                        <c:v>-169.76</c:v>
                      </c:pt>
                      <c:pt idx="2105">
                        <c:v>-172.7</c:v>
                      </c:pt>
                      <c:pt idx="2106">
                        <c:v>-175.54</c:v>
                      </c:pt>
                      <c:pt idx="2107">
                        <c:v>-178.27</c:v>
                      </c:pt>
                      <c:pt idx="2108">
                        <c:v>179.09</c:v>
                      </c:pt>
                      <c:pt idx="2109">
                        <c:v>176.54</c:v>
                      </c:pt>
                      <c:pt idx="2110">
                        <c:v>174.02</c:v>
                      </c:pt>
                      <c:pt idx="2111">
                        <c:v>171.52</c:v>
                      </c:pt>
                      <c:pt idx="2112">
                        <c:v>168.98</c:v>
                      </c:pt>
                      <c:pt idx="2113">
                        <c:v>166.39</c:v>
                      </c:pt>
                      <c:pt idx="2114">
                        <c:v>163.78</c:v>
                      </c:pt>
                      <c:pt idx="2115">
                        <c:v>161.15</c:v>
                      </c:pt>
                      <c:pt idx="2116">
                        <c:v>158.54</c:v>
                      </c:pt>
                      <c:pt idx="2117">
                        <c:v>155.94999999999999</c:v>
                      </c:pt>
                      <c:pt idx="2118">
                        <c:v>153.35</c:v>
                      </c:pt>
                      <c:pt idx="2119">
                        <c:v>150.69</c:v>
                      </c:pt>
                      <c:pt idx="2120">
                        <c:v>147.97</c:v>
                      </c:pt>
                      <c:pt idx="2121">
                        <c:v>145.22</c:v>
                      </c:pt>
                      <c:pt idx="2122">
                        <c:v>142.46</c:v>
                      </c:pt>
                      <c:pt idx="2123">
                        <c:v>139.66999999999999</c:v>
                      </c:pt>
                      <c:pt idx="2124">
                        <c:v>136.9</c:v>
                      </c:pt>
                      <c:pt idx="2125">
                        <c:v>134.15</c:v>
                      </c:pt>
                      <c:pt idx="2126">
                        <c:v>131.41</c:v>
                      </c:pt>
                      <c:pt idx="2127">
                        <c:v>128.69999999999999</c:v>
                      </c:pt>
                      <c:pt idx="2128">
                        <c:v>126.03</c:v>
                      </c:pt>
                      <c:pt idx="2129">
                        <c:v>123.4</c:v>
                      </c:pt>
                      <c:pt idx="2130">
                        <c:v>120.8</c:v>
                      </c:pt>
                      <c:pt idx="2131">
                        <c:v>118.25</c:v>
                      </c:pt>
                      <c:pt idx="2132">
                        <c:v>115.78</c:v>
                      </c:pt>
                      <c:pt idx="2133">
                        <c:v>113.43</c:v>
                      </c:pt>
                      <c:pt idx="2134">
                        <c:v>111.24</c:v>
                      </c:pt>
                      <c:pt idx="2135">
                        <c:v>109.24</c:v>
                      </c:pt>
                      <c:pt idx="2136">
                        <c:v>107.47</c:v>
                      </c:pt>
                      <c:pt idx="2137">
                        <c:v>105.95</c:v>
                      </c:pt>
                      <c:pt idx="2138">
                        <c:v>104.73</c:v>
                      </c:pt>
                      <c:pt idx="2139">
                        <c:v>103.86</c:v>
                      </c:pt>
                      <c:pt idx="2140">
                        <c:v>103.27</c:v>
                      </c:pt>
                      <c:pt idx="2141">
                        <c:v>102.89</c:v>
                      </c:pt>
                      <c:pt idx="2142">
                        <c:v>102.66</c:v>
                      </c:pt>
                      <c:pt idx="2143">
                        <c:v>102.57</c:v>
                      </c:pt>
                      <c:pt idx="2144">
                        <c:v>102.6</c:v>
                      </c:pt>
                      <c:pt idx="2145">
                        <c:v>102.72</c:v>
                      </c:pt>
                      <c:pt idx="2146">
                        <c:v>102.9</c:v>
                      </c:pt>
                      <c:pt idx="2147">
                        <c:v>103.11</c:v>
                      </c:pt>
                      <c:pt idx="2148">
                        <c:v>103.33</c:v>
                      </c:pt>
                      <c:pt idx="2149">
                        <c:v>103.56</c:v>
                      </c:pt>
                      <c:pt idx="2150">
                        <c:v>103.8</c:v>
                      </c:pt>
                      <c:pt idx="2151">
                        <c:v>104.08</c:v>
                      </c:pt>
                      <c:pt idx="2152">
                        <c:v>104.4</c:v>
                      </c:pt>
                      <c:pt idx="2153">
                        <c:v>104.76</c:v>
                      </c:pt>
                      <c:pt idx="2154">
                        <c:v>105.15</c:v>
                      </c:pt>
                      <c:pt idx="2155">
                        <c:v>105.59</c:v>
                      </c:pt>
                      <c:pt idx="2156">
                        <c:v>106.08</c:v>
                      </c:pt>
                      <c:pt idx="2157">
                        <c:v>106.6</c:v>
                      </c:pt>
                      <c:pt idx="2158">
                        <c:v>107.19</c:v>
                      </c:pt>
                      <c:pt idx="2159">
                        <c:v>107.81</c:v>
                      </c:pt>
                      <c:pt idx="2160">
                        <c:v>108.46</c:v>
                      </c:pt>
                      <c:pt idx="2161">
                        <c:v>109.16</c:v>
                      </c:pt>
                      <c:pt idx="2162">
                        <c:v>109.91</c:v>
                      </c:pt>
                      <c:pt idx="2163">
                        <c:v>110.71</c:v>
                      </c:pt>
                      <c:pt idx="2164">
                        <c:v>111.6</c:v>
                      </c:pt>
                      <c:pt idx="2165">
                        <c:v>112.62</c:v>
                      </c:pt>
                      <c:pt idx="2166">
                        <c:v>113.79</c:v>
                      </c:pt>
                      <c:pt idx="2167">
                        <c:v>115.12</c:v>
                      </c:pt>
                      <c:pt idx="2168">
                        <c:v>116.56</c:v>
                      </c:pt>
                      <c:pt idx="2169">
                        <c:v>118.11</c:v>
                      </c:pt>
                      <c:pt idx="2170">
                        <c:v>119.79</c:v>
                      </c:pt>
                      <c:pt idx="2171">
                        <c:v>121.59</c:v>
                      </c:pt>
                      <c:pt idx="2172">
                        <c:v>123.51</c:v>
                      </c:pt>
                      <c:pt idx="2173">
                        <c:v>125.52</c:v>
                      </c:pt>
                      <c:pt idx="2174">
                        <c:v>127.6</c:v>
                      </c:pt>
                      <c:pt idx="2175">
                        <c:v>129.72999999999999</c:v>
                      </c:pt>
                      <c:pt idx="2176">
                        <c:v>131.88</c:v>
                      </c:pt>
                      <c:pt idx="2177">
                        <c:v>134.06</c:v>
                      </c:pt>
                      <c:pt idx="2178">
                        <c:v>136.28</c:v>
                      </c:pt>
                      <c:pt idx="2179">
                        <c:v>138.54</c:v>
                      </c:pt>
                      <c:pt idx="2180">
                        <c:v>140.86000000000001</c:v>
                      </c:pt>
                      <c:pt idx="2181">
                        <c:v>143.24</c:v>
                      </c:pt>
                      <c:pt idx="2182">
                        <c:v>145.68</c:v>
                      </c:pt>
                      <c:pt idx="2183">
                        <c:v>148.19</c:v>
                      </c:pt>
                      <c:pt idx="2184">
                        <c:v>150.77000000000001</c:v>
                      </c:pt>
                      <c:pt idx="2185">
                        <c:v>153.43</c:v>
                      </c:pt>
                      <c:pt idx="2186">
                        <c:v>156.15</c:v>
                      </c:pt>
                      <c:pt idx="2187">
                        <c:v>158.94</c:v>
                      </c:pt>
                      <c:pt idx="2188">
                        <c:v>161.78</c:v>
                      </c:pt>
                      <c:pt idx="2189">
                        <c:v>164.68</c:v>
                      </c:pt>
                      <c:pt idx="2190">
                        <c:v>167.59</c:v>
                      </c:pt>
                      <c:pt idx="2191">
                        <c:v>170.54</c:v>
                      </c:pt>
                      <c:pt idx="2192">
                        <c:v>173.53</c:v>
                      </c:pt>
                      <c:pt idx="2193">
                        <c:v>176.56</c:v>
                      </c:pt>
                      <c:pt idx="2194">
                        <c:v>179.62</c:v>
                      </c:pt>
                      <c:pt idx="2195">
                        <c:v>-177.3</c:v>
                      </c:pt>
                      <c:pt idx="2196">
                        <c:v>-174.24</c:v>
                      </c:pt>
                      <c:pt idx="2197">
                        <c:v>-171.21</c:v>
                      </c:pt>
                      <c:pt idx="2198">
                        <c:v>-168.23</c:v>
                      </c:pt>
                      <c:pt idx="2199">
                        <c:v>-165.25</c:v>
                      </c:pt>
                      <c:pt idx="2200">
                        <c:v>-162.24</c:v>
                      </c:pt>
                      <c:pt idx="2201">
                        <c:v>-159.21</c:v>
                      </c:pt>
                      <c:pt idx="2202">
                        <c:v>-156.22</c:v>
                      </c:pt>
                      <c:pt idx="2203">
                        <c:v>-153.32</c:v>
                      </c:pt>
                      <c:pt idx="2204">
                        <c:v>-150.54</c:v>
                      </c:pt>
                      <c:pt idx="2205">
                        <c:v>-147.82</c:v>
                      </c:pt>
                      <c:pt idx="2206">
                        <c:v>-145.11000000000001</c:v>
                      </c:pt>
                      <c:pt idx="2207">
                        <c:v>-142.41</c:v>
                      </c:pt>
                      <c:pt idx="2208">
                        <c:v>-139.74</c:v>
                      </c:pt>
                      <c:pt idx="2209">
                        <c:v>-137.13999999999999</c:v>
                      </c:pt>
                      <c:pt idx="2210">
                        <c:v>-134.69999999999999</c:v>
                      </c:pt>
                      <c:pt idx="2211">
                        <c:v>-132.41</c:v>
                      </c:pt>
                      <c:pt idx="2212">
                        <c:v>-130.24</c:v>
                      </c:pt>
                      <c:pt idx="2213">
                        <c:v>-128.13</c:v>
                      </c:pt>
                      <c:pt idx="2214">
                        <c:v>-126.06</c:v>
                      </c:pt>
                      <c:pt idx="2215">
                        <c:v>-124.08</c:v>
                      </c:pt>
                      <c:pt idx="2216">
                        <c:v>-122.23</c:v>
                      </c:pt>
                      <c:pt idx="2217">
                        <c:v>-120.51</c:v>
                      </c:pt>
                      <c:pt idx="2218">
                        <c:v>-118.95</c:v>
                      </c:pt>
                      <c:pt idx="2219">
                        <c:v>-117.54</c:v>
                      </c:pt>
                      <c:pt idx="2220">
                        <c:v>-116.25</c:v>
                      </c:pt>
                      <c:pt idx="2221">
                        <c:v>-115.03</c:v>
                      </c:pt>
                      <c:pt idx="2222">
                        <c:v>-113.89</c:v>
                      </c:pt>
                      <c:pt idx="2223">
                        <c:v>-112.82</c:v>
                      </c:pt>
                      <c:pt idx="2224">
                        <c:v>-111.82</c:v>
                      </c:pt>
                      <c:pt idx="2225">
                        <c:v>-110.95</c:v>
                      </c:pt>
                      <c:pt idx="2226">
                        <c:v>-110.22</c:v>
                      </c:pt>
                      <c:pt idx="2227">
                        <c:v>-109.64</c:v>
                      </c:pt>
                      <c:pt idx="2228">
                        <c:v>-109.2</c:v>
                      </c:pt>
                      <c:pt idx="2229">
                        <c:v>-108.88</c:v>
                      </c:pt>
                      <c:pt idx="2230">
                        <c:v>-108.63</c:v>
                      </c:pt>
                      <c:pt idx="2231">
                        <c:v>-108.46</c:v>
                      </c:pt>
                      <c:pt idx="2232">
                        <c:v>-108.41</c:v>
                      </c:pt>
                      <c:pt idx="2233">
                        <c:v>-108.51</c:v>
                      </c:pt>
                      <c:pt idx="2234">
                        <c:v>-108.8</c:v>
                      </c:pt>
                      <c:pt idx="2235">
                        <c:v>-109.38</c:v>
                      </c:pt>
                      <c:pt idx="2236">
                        <c:v>-110.05</c:v>
                      </c:pt>
                      <c:pt idx="2237">
                        <c:v>-110.7</c:v>
                      </c:pt>
                      <c:pt idx="2238">
                        <c:v>-111.36</c:v>
                      </c:pt>
                      <c:pt idx="2239">
                        <c:v>-112.01</c:v>
                      </c:pt>
                      <c:pt idx="2240">
                        <c:v>-112.62</c:v>
                      </c:pt>
                      <c:pt idx="2241">
                        <c:v>-113.1</c:v>
                      </c:pt>
                      <c:pt idx="2242">
                        <c:v>-113.54</c:v>
                      </c:pt>
                      <c:pt idx="2243">
                        <c:v>-114.05</c:v>
                      </c:pt>
                      <c:pt idx="2244">
                        <c:v>-114.51</c:v>
                      </c:pt>
                      <c:pt idx="2245">
                        <c:v>-114.94</c:v>
                      </c:pt>
                      <c:pt idx="2246">
                        <c:v>-115.28</c:v>
                      </c:pt>
                      <c:pt idx="2247">
                        <c:v>-115.57</c:v>
                      </c:pt>
                      <c:pt idx="2248">
                        <c:v>-115.83</c:v>
                      </c:pt>
                      <c:pt idx="2249">
                        <c:v>-116.11</c:v>
                      </c:pt>
                      <c:pt idx="2250">
                        <c:v>-116.33</c:v>
                      </c:pt>
                      <c:pt idx="2251">
                        <c:v>-116.47</c:v>
                      </c:pt>
                      <c:pt idx="2252">
                        <c:v>-116.55</c:v>
                      </c:pt>
                      <c:pt idx="2253">
                        <c:v>-116.6</c:v>
                      </c:pt>
                      <c:pt idx="2254">
                        <c:v>-116.62</c:v>
                      </c:pt>
                      <c:pt idx="2255">
                        <c:v>-116.59</c:v>
                      </c:pt>
                      <c:pt idx="2256">
                        <c:v>-116.47</c:v>
                      </c:pt>
                      <c:pt idx="2257">
                        <c:v>-116.25</c:v>
                      </c:pt>
                      <c:pt idx="2258">
                        <c:v>-115.99</c:v>
                      </c:pt>
                      <c:pt idx="2259">
                        <c:v>-115.68</c:v>
                      </c:pt>
                      <c:pt idx="2260">
                        <c:v>-115.32</c:v>
                      </c:pt>
                      <c:pt idx="2261">
                        <c:v>-114.93</c:v>
                      </c:pt>
                      <c:pt idx="2262">
                        <c:v>-114.51</c:v>
                      </c:pt>
                      <c:pt idx="2263">
                        <c:v>-114.08</c:v>
                      </c:pt>
                      <c:pt idx="2264">
                        <c:v>-113.61</c:v>
                      </c:pt>
                      <c:pt idx="2265">
                        <c:v>-113.09</c:v>
                      </c:pt>
                      <c:pt idx="2266">
                        <c:v>-112.51</c:v>
                      </c:pt>
                      <c:pt idx="2267">
                        <c:v>-111.88</c:v>
                      </c:pt>
                      <c:pt idx="2268">
                        <c:v>-111.27</c:v>
                      </c:pt>
                      <c:pt idx="2269">
                        <c:v>-110.73</c:v>
                      </c:pt>
                      <c:pt idx="2270">
                        <c:v>-110.22</c:v>
                      </c:pt>
                      <c:pt idx="2271">
                        <c:v>-109.87</c:v>
                      </c:pt>
                      <c:pt idx="2272">
                        <c:v>-109.75</c:v>
                      </c:pt>
                      <c:pt idx="2273">
                        <c:v>-109.85</c:v>
                      </c:pt>
                      <c:pt idx="2274">
                        <c:v>-110.14</c:v>
                      </c:pt>
                      <c:pt idx="2275">
                        <c:v>-110.68</c:v>
                      </c:pt>
                      <c:pt idx="2276">
                        <c:v>-111.52</c:v>
                      </c:pt>
                      <c:pt idx="2277">
                        <c:v>-112.68</c:v>
                      </c:pt>
                      <c:pt idx="2278">
                        <c:v>-114.07</c:v>
                      </c:pt>
                      <c:pt idx="2279">
                        <c:v>-115.67</c:v>
                      </c:pt>
                      <c:pt idx="2280">
                        <c:v>-117.43</c:v>
                      </c:pt>
                      <c:pt idx="2281">
                        <c:v>-119.41</c:v>
                      </c:pt>
                      <c:pt idx="2282">
                        <c:v>-121.63</c:v>
                      </c:pt>
                      <c:pt idx="2283">
                        <c:v>-124.07</c:v>
                      </c:pt>
                      <c:pt idx="2284">
                        <c:v>-126.72</c:v>
                      </c:pt>
                      <c:pt idx="2285">
                        <c:v>-129.52000000000001</c:v>
                      </c:pt>
                      <c:pt idx="2286">
                        <c:v>-132.41</c:v>
                      </c:pt>
                      <c:pt idx="2287">
                        <c:v>-135.33000000000001</c:v>
                      </c:pt>
                      <c:pt idx="2288">
                        <c:v>-138.30000000000001</c:v>
                      </c:pt>
                      <c:pt idx="2289">
                        <c:v>-141.35</c:v>
                      </c:pt>
                      <c:pt idx="2290">
                        <c:v>-144.51</c:v>
                      </c:pt>
                      <c:pt idx="2291">
                        <c:v>-147.78</c:v>
                      </c:pt>
                      <c:pt idx="2292">
                        <c:v>-151.08000000000001</c:v>
                      </c:pt>
                      <c:pt idx="2293">
                        <c:v>-154.38999999999999</c:v>
                      </c:pt>
                      <c:pt idx="2294">
                        <c:v>-157.66999999999999</c:v>
                      </c:pt>
                      <c:pt idx="2295">
                        <c:v>-160.91999999999999</c:v>
                      </c:pt>
                      <c:pt idx="2296">
                        <c:v>-164.12</c:v>
                      </c:pt>
                      <c:pt idx="2297">
                        <c:v>-167.25</c:v>
                      </c:pt>
                      <c:pt idx="2298">
                        <c:v>-170.35</c:v>
                      </c:pt>
                      <c:pt idx="2299">
                        <c:v>-173.45</c:v>
                      </c:pt>
                      <c:pt idx="2300">
                        <c:v>-176.6</c:v>
                      </c:pt>
                      <c:pt idx="2301">
                        <c:v>-179.8</c:v>
                      </c:pt>
                      <c:pt idx="2302">
                        <c:v>176.95</c:v>
                      </c:pt>
                      <c:pt idx="2303">
                        <c:v>173.84</c:v>
                      </c:pt>
                      <c:pt idx="2304">
                        <c:v>170.85</c:v>
                      </c:pt>
                      <c:pt idx="2305">
                        <c:v>167.87</c:v>
                      </c:pt>
                      <c:pt idx="2306">
                        <c:v>164.89</c:v>
                      </c:pt>
                      <c:pt idx="2307">
                        <c:v>161.88</c:v>
                      </c:pt>
                      <c:pt idx="2308">
                        <c:v>158.85</c:v>
                      </c:pt>
                      <c:pt idx="2309">
                        <c:v>155.81</c:v>
                      </c:pt>
                      <c:pt idx="2310">
                        <c:v>152.77000000000001</c:v>
                      </c:pt>
                      <c:pt idx="2311">
                        <c:v>149.74</c:v>
                      </c:pt>
                      <c:pt idx="2312">
                        <c:v>146.75</c:v>
                      </c:pt>
                      <c:pt idx="2313">
                        <c:v>143.83000000000001</c:v>
                      </c:pt>
                      <c:pt idx="2314">
                        <c:v>141.01</c:v>
                      </c:pt>
                      <c:pt idx="2315">
                        <c:v>138.28</c:v>
                      </c:pt>
                      <c:pt idx="2316">
                        <c:v>135.57</c:v>
                      </c:pt>
                      <c:pt idx="2317">
                        <c:v>132.88999999999999</c:v>
                      </c:pt>
                      <c:pt idx="2318">
                        <c:v>130.28</c:v>
                      </c:pt>
                      <c:pt idx="2319">
                        <c:v>127.72</c:v>
                      </c:pt>
                      <c:pt idx="2320">
                        <c:v>125.25</c:v>
                      </c:pt>
                      <c:pt idx="2321">
                        <c:v>122.91</c:v>
                      </c:pt>
                      <c:pt idx="2322">
                        <c:v>120.72</c:v>
                      </c:pt>
                      <c:pt idx="2323">
                        <c:v>118.67</c:v>
                      </c:pt>
                      <c:pt idx="2324">
                        <c:v>116.74</c:v>
                      </c:pt>
                      <c:pt idx="2325">
                        <c:v>115.06</c:v>
                      </c:pt>
                      <c:pt idx="2326">
                        <c:v>113.44</c:v>
                      </c:pt>
                      <c:pt idx="2327">
                        <c:v>111.92</c:v>
                      </c:pt>
                      <c:pt idx="2328">
                        <c:v>110.52</c:v>
                      </c:pt>
                      <c:pt idx="2329">
                        <c:v>109.2</c:v>
                      </c:pt>
                      <c:pt idx="2330">
                        <c:v>108.02</c:v>
                      </c:pt>
                      <c:pt idx="2331">
                        <c:v>106.95</c:v>
                      </c:pt>
                      <c:pt idx="2332">
                        <c:v>105.94</c:v>
                      </c:pt>
                      <c:pt idx="2333">
                        <c:v>105.01</c:v>
                      </c:pt>
                      <c:pt idx="2334">
                        <c:v>104.16</c:v>
                      </c:pt>
                      <c:pt idx="2335">
                        <c:v>103.4</c:v>
                      </c:pt>
                      <c:pt idx="2336">
                        <c:v>102.73</c:v>
                      </c:pt>
                      <c:pt idx="2337">
                        <c:v>102.13</c:v>
                      </c:pt>
                      <c:pt idx="2338">
                        <c:v>101.61</c:v>
                      </c:pt>
                      <c:pt idx="2339">
                        <c:v>101.17</c:v>
                      </c:pt>
                      <c:pt idx="2340">
                        <c:v>100.78</c:v>
                      </c:pt>
                      <c:pt idx="2341">
                        <c:v>100.43</c:v>
                      </c:pt>
                      <c:pt idx="2342">
                        <c:v>100.12</c:v>
                      </c:pt>
                      <c:pt idx="2343">
                        <c:v>99.87</c:v>
                      </c:pt>
                      <c:pt idx="2344">
                        <c:v>99.71</c:v>
                      </c:pt>
                      <c:pt idx="2345">
                        <c:v>99.61</c:v>
                      </c:pt>
                      <c:pt idx="2346">
                        <c:v>99.58</c:v>
                      </c:pt>
                      <c:pt idx="2347">
                        <c:v>99.58</c:v>
                      </c:pt>
                      <c:pt idx="2348">
                        <c:v>99.62</c:v>
                      </c:pt>
                      <c:pt idx="2349">
                        <c:v>99.74</c:v>
                      </c:pt>
                      <c:pt idx="2350">
                        <c:v>99.93</c:v>
                      </c:pt>
                      <c:pt idx="2351">
                        <c:v>100.21</c:v>
                      </c:pt>
                      <c:pt idx="2352">
                        <c:v>100.56</c:v>
                      </c:pt>
                      <c:pt idx="2353">
                        <c:v>100.96</c:v>
                      </c:pt>
                      <c:pt idx="2354">
                        <c:v>101.42</c:v>
                      </c:pt>
                      <c:pt idx="2355">
                        <c:v>101.94</c:v>
                      </c:pt>
                      <c:pt idx="2356">
                        <c:v>102.53</c:v>
                      </c:pt>
                      <c:pt idx="2357">
                        <c:v>103.21</c:v>
                      </c:pt>
                      <c:pt idx="2358">
                        <c:v>103.98</c:v>
                      </c:pt>
                      <c:pt idx="2359">
                        <c:v>104.88</c:v>
                      </c:pt>
                      <c:pt idx="2360">
                        <c:v>105.89</c:v>
                      </c:pt>
                      <c:pt idx="2361">
                        <c:v>107.04</c:v>
                      </c:pt>
                      <c:pt idx="2362">
                        <c:v>108.33</c:v>
                      </c:pt>
                      <c:pt idx="2363">
                        <c:v>109.77</c:v>
                      </c:pt>
                      <c:pt idx="2364">
                        <c:v>111.34</c:v>
                      </c:pt>
                      <c:pt idx="2365">
                        <c:v>113</c:v>
                      </c:pt>
                      <c:pt idx="2366">
                        <c:v>114.74</c:v>
                      </c:pt>
                      <c:pt idx="2367">
                        <c:v>116.54</c:v>
                      </c:pt>
                      <c:pt idx="2368">
                        <c:v>118.43</c:v>
                      </c:pt>
                      <c:pt idx="2369">
                        <c:v>120.4</c:v>
                      </c:pt>
                      <c:pt idx="2370">
                        <c:v>122.45</c:v>
                      </c:pt>
                      <c:pt idx="2371">
                        <c:v>124.59</c:v>
                      </c:pt>
                      <c:pt idx="2372">
                        <c:v>126.81</c:v>
                      </c:pt>
                      <c:pt idx="2373">
                        <c:v>129.12</c:v>
                      </c:pt>
                      <c:pt idx="2374">
                        <c:v>131.47</c:v>
                      </c:pt>
                      <c:pt idx="2375">
                        <c:v>133.85</c:v>
                      </c:pt>
                      <c:pt idx="2376">
                        <c:v>136.25</c:v>
                      </c:pt>
                      <c:pt idx="2377">
                        <c:v>138.68</c:v>
                      </c:pt>
                      <c:pt idx="2378">
                        <c:v>141.16</c:v>
                      </c:pt>
                      <c:pt idx="2379">
                        <c:v>143.69</c:v>
                      </c:pt>
                      <c:pt idx="2380">
                        <c:v>146.28</c:v>
                      </c:pt>
                      <c:pt idx="2381">
                        <c:v>148.93</c:v>
                      </c:pt>
                      <c:pt idx="2382">
                        <c:v>151.62</c:v>
                      </c:pt>
                      <c:pt idx="2383">
                        <c:v>154.37</c:v>
                      </c:pt>
                      <c:pt idx="2384">
                        <c:v>157.18</c:v>
                      </c:pt>
                      <c:pt idx="2385">
                        <c:v>160.04</c:v>
                      </c:pt>
                      <c:pt idx="2386">
                        <c:v>162.96</c:v>
                      </c:pt>
                      <c:pt idx="2387">
                        <c:v>165.94</c:v>
                      </c:pt>
                      <c:pt idx="2388">
                        <c:v>168.96</c:v>
                      </c:pt>
                      <c:pt idx="2389">
                        <c:v>171.98</c:v>
                      </c:pt>
                      <c:pt idx="2390">
                        <c:v>175.05</c:v>
                      </c:pt>
                      <c:pt idx="2391">
                        <c:v>178.18</c:v>
                      </c:pt>
                      <c:pt idx="2392">
                        <c:v>-178.77</c:v>
                      </c:pt>
                      <c:pt idx="2393">
                        <c:v>-175.79</c:v>
                      </c:pt>
                      <c:pt idx="2394">
                        <c:v>-172.84</c:v>
                      </c:pt>
                      <c:pt idx="2395">
                        <c:v>-169.89</c:v>
                      </c:pt>
                      <c:pt idx="2396">
                        <c:v>-166.96</c:v>
                      </c:pt>
                      <c:pt idx="2397">
                        <c:v>-164.04</c:v>
                      </c:pt>
                      <c:pt idx="2398">
                        <c:v>-161.13</c:v>
                      </c:pt>
                      <c:pt idx="2399">
                        <c:v>-158.25</c:v>
                      </c:pt>
                      <c:pt idx="2400">
                        <c:v>-155.43</c:v>
                      </c:pt>
                      <c:pt idx="2401">
                        <c:v>-152.68</c:v>
                      </c:pt>
                      <c:pt idx="2402">
                        <c:v>-150</c:v>
                      </c:pt>
                      <c:pt idx="2403">
                        <c:v>-147.4</c:v>
                      </c:pt>
                      <c:pt idx="2404">
                        <c:v>-144.9</c:v>
                      </c:pt>
                      <c:pt idx="2405">
                        <c:v>-142.51</c:v>
                      </c:pt>
                      <c:pt idx="2406">
                        <c:v>-140.18</c:v>
                      </c:pt>
                      <c:pt idx="2407">
                        <c:v>-137.88</c:v>
                      </c:pt>
                      <c:pt idx="2408">
                        <c:v>-135.56</c:v>
                      </c:pt>
                      <c:pt idx="2409">
                        <c:v>-133.26</c:v>
                      </c:pt>
                      <c:pt idx="2410">
                        <c:v>-131.03</c:v>
                      </c:pt>
                      <c:pt idx="2411">
                        <c:v>-128.93</c:v>
                      </c:pt>
                      <c:pt idx="2412">
                        <c:v>-126.93</c:v>
                      </c:pt>
                      <c:pt idx="2413">
                        <c:v>-124.99</c:v>
                      </c:pt>
                      <c:pt idx="2414">
                        <c:v>-123.02</c:v>
                      </c:pt>
                      <c:pt idx="2415">
                        <c:v>-121.03</c:v>
                      </c:pt>
                      <c:pt idx="2416">
                        <c:v>-119.12</c:v>
                      </c:pt>
                      <c:pt idx="2417">
                        <c:v>-117.35</c:v>
                      </c:pt>
                      <c:pt idx="2418">
                        <c:v>-115.76</c:v>
                      </c:pt>
                      <c:pt idx="2419">
                        <c:v>-114.29</c:v>
                      </c:pt>
                      <c:pt idx="2420">
                        <c:v>-112.89</c:v>
                      </c:pt>
                      <c:pt idx="2421">
                        <c:v>-111.57</c:v>
                      </c:pt>
                      <c:pt idx="2422">
                        <c:v>-110.45</c:v>
                      </c:pt>
                      <c:pt idx="2423">
                        <c:v>-109.55</c:v>
                      </c:pt>
                      <c:pt idx="2424">
                        <c:v>-109.41</c:v>
                      </c:pt>
                      <c:pt idx="2425">
                        <c:v>-109.18</c:v>
                      </c:pt>
                      <c:pt idx="2426">
                        <c:v>-108.95</c:v>
                      </c:pt>
                      <c:pt idx="2427">
                        <c:v>-108.77</c:v>
                      </c:pt>
                      <c:pt idx="2428">
                        <c:v>-108.51</c:v>
                      </c:pt>
                      <c:pt idx="2429">
                        <c:v>-108.25</c:v>
                      </c:pt>
                      <c:pt idx="2430">
                        <c:v>-108.38</c:v>
                      </c:pt>
                      <c:pt idx="2431">
                        <c:v>-108.46</c:v>
                      </c:pt>
                      <c:pt idx="2432">
                        <c:v>-108.49</c:v>
                      </c:pt>
                      <c:pt idx="2433">
                        <c:v>-108.48</c:v>
                      </c:pt>
                      <c:pt idx="2434">
                        <c:v>-108.41</c:v>
                      </c:pt>
                      <c:pt idx="2435">
                        <c:v>-108.42</c:v>
                      </c:pt>
                      <c:pt idx="2436">
                        <c:v>-108.42</c:v>
                      </c:pt>
                      <c:pt idx="2437">
                        <c:v>-108.42</c:v>
                      </c:pt>
                      <c:pt idx="2438">
                        <c:v>-108.45</c:v>
                      </c:pt>
                      <c:pt idx="2439">
                        <c:v>-108.49</c:v>
                      </c:pt>
                      <c:pt idx="2440">
                        <c:v>-108.54</c:v>
                      </c:pt>
                      <c:pt idx="2441">
                        <c:v>-108.58</c:v>
                      </c:pt>
                      <c:pt idx="2442">
                        <c:v>-108.62</c:v>
                      </c:pt>
                      <c:pt idx="2443">
                        <c:v>-108.69</c:v>
                      </c:pt>
                      <c:pt idx="2444">
                        <c:v>-108.73</c:v>
                      </c:pt>
                      <c:pt idx="2445">
                        <c:v>-108.74</c:v>
                      </c:pt>
                      <c:pt idx="2446">
                        <c:v>-108.75</c:v>
                      </c:pt>
                      <c:pt idx="2447">
                        <c:v>-108.75</c:v>
                      </c:pt>
                      <c:pt idx="2448">
                        <c:v>-108.76</c:v>
                      </c:pt>
                      <c:pt idx="2449">
                        <c:v>-108.75</c:v>
                      </c:pt>
                      <c:pt idx="2450">
                        <c:v>-108.72</c:v>
                      </c:pt>
                      <c:pt idx="2451">
                        <c:v>-108.67</c:v>
                      </c:pt>
                      <c:pt idx="2452">
                        <c:v>-108.64</c:v>
                      </c:pt>
                      <c:pt idx="2453">
                        <c:v>-108.6</c:v>
                      </c:pt>
                      <c:pt idx="2454">
                        <c:v>-108.61</c:v>
                      </c:pt>
                      <c:pt idx="2455">
                        <c:v>-108.63</c:v>
                      </c:pt>
                      <c:pt idx="2456">
                        <c:v>-108.71</c:v>
                      </c:pt>
                      <c:pt idx="2457">
                        <c:v>-108.9</c:v>
                      </c:pt>
                      <c:pt idx="2458">
                        <c:v>-109.17</c:v>
                      </c:pt>
                      <c:pt idx="2459">
                        <c:v>-109.52</c:v>
                      </c:pt>
                      <c:pt idx="2460">
                        <c:v>-109.87</c:v>
                      </c:pt>
                      <c:pt idx="2461">
                        <c:v>-110.33</c:v>
                      </c:pt>
                      <c:pt idx="2462">
                        <c:v>-110.98</c:v>
                      </c:pt>
                      <c:pt idx="2463">
                        <c:v>-111.83</c:v>
                      </c:pt>
                      <c:pt idx="2464">
                        <c:v>-112.74</c:v>
                      </c:pt>
                      <c:pt idx="2465">
                        <c:v>-113.66</c:v>
                      </c:pt>
                      <c:pt idx="2466">
                        <c:v>-114.69</c:v>
                      </c:pt>
                      <c:pt idx="2467">
                        <c:v>-115.86</c:v>
                      </c:pt>
                      <c:pt idx="2468">
                        <c:v>-117.17</c:v>
                      </c:pt>
                      <c:pt idx="2469">
                        <c:v>-118.56</c:v>
                      </c:pt>
                      <c:pt idx="2470">
                        <c:v>-119.96</c:v>
                      </c:pt>
                      <c:pt idx="2471">
                        <c:v>-121.41</c:v>
                      </c:pt>
                      <c:pt idx="2472">
                        <c:v>-122.94</c:v>
                      </c:pt>
                      <c:pt idx="2473">
                        <c:v>-124.62</c:v>
                      </c:pt>
                      <c:pt idx="2474">
                        <c:v>-126.43</c:v>
                      </c:pt>
                      <c:pt idx="2475">
                        <c:v>-128.33000000000001</c:v>
                      </c:pt>
                      <c:pt idx="2476">
                        <c:v>-130.22999999999999</c:v>
                      </c:pt>
                      <c:pt idx="2477">
                        <c:v>-132.12</c:v>
                      </c:pt>
                      <c:pt idx="2478">
                        <c:v>-134.02000000000001</c:v>
                      </c:pt>
                      <c:pt idx="2479">
                        <c:v>-135.97</c:v>
                      </c:pt>
                      <c:pt idx="2480">
                        <c:v>-138.03</c:v>
                      </c:pt>
                      <c:pt idx="2481">
                        <c:v>-140.22999999999999</c:v>
                      </c:pt>
                      <c:pt idx="2482">
                        <c:v>-142.54</c:v>
                      </c:pt>
                      <c:pt idx="2483">
                        <c:v>-144.94</c:v>
                      </c:pt>
                      <c:pt idx="2484">
                        <c:v>-147.34</c:v>
                      </c:pt>
                      <c:pt idx="2485">
                        <c:v>-149.68</c:v>
                      </c:pt>
                      <c:pt idx="2486">
                        <c:v>-151.99</c:v>
                      </c:pt>
                      <c:pt idx="2487">
                        <c:v>-154.28</c:v>
                      </c:pt>
                      <c:pt idx="2488">
                        <c:v>-156.63</c:v>
                      </c:pt>
                      <c:pt idx="2489">
                        <c:v>-159.12</c:v>
                      </c:pt>
                      <c:pt idx="2490">
                        <c:v>-161.79</c:v>
                      </c:pt>
                      <c:pt idx="2491">
                        <c:v>-164.53</c:v>
                      </c:pt>
                      <c:pt idx="2492">
                        <c:v>-167.22</c:v>
                      </c:pt>
                      <c:pt idx="2493">
                        <c:v>-169.75</c:v>
                      </c:pt>
                      <c:pt idx="2494">
                        <c:v>-172.16</c:v>
                      </c:pt>
                      <c:pt idx="2495">
                        <c:v>-174.51</c:v>
                      </c:pt>
                      <c:pt idx="2496">
                        <c:v>-176.89</c:v>
                      </c:pt>
                      <c:pt idx="2497">
                        <c:v>-179.35</c:v>
                      </c:pt>
                      <c:pt idx="2498">
                        <c:v>178.08</c:v>
                      </c:pt>
                      <c:pt idx="2499">
                        <c:v>175.41</c:v>
                      </c:pt>
                      <c:pt idx="2500">
                        <c:v>172.67</c:v>
                      </c:pt>
                      <c:pt idx="2501">
                        <c:v>169.97</c:v>
                      </c:pt>
                      <c:pt idx="2502">
                        <c:v>167.34</c:v>
                      </c:pt>
                      <c:pt idx="2503">
                        <c:v>164.77</c:v>
                      </c:pt>
                      <c:pt idx="2504">
                        <c:v>162.18</c:v>
                      </c:pt>
                      <c:pt idx="2505">
                        <c:v>159.49</c:v>
                      </c:pt>
                      <c:pt idx="2506">
                        <c:v>156.75</c:v>
                      </c:pt>
                      <c:pt idx="2507">
                        <c:v>153.96</c:v>
                      </c:pt>
                      <c:pt idx="2508">
                        <c:v>151.19</c:v>
                      </c:pt>
                      <c:pt idx="2509">
                        <c:v>148.44</c:v>
                      </c:pt>
                      <c:pt idx="2510">
                        <c:v>145.74</c:v>
                      </c:pt>
                      <c:pt idx="2511">
                        <c:v>143.08000000000001</c:v>
                      </c:pt>
                      <c:pt idx="2512">
                        <c:v>140.41999999999999</c:v>
                      </c:pt>
                      <c:pt idx="2513">
                        <c:v>137.80000000000001</c:v>
                      </c:pt>
                      <c:pt idx="2514">
                        <c:v>135.21</c:v>
                      </c:pt>
                      <c:pt idx="2515">
                        <c:v>132.71</c:v>
                      </c:pt>
                      <c:pt idx="2516">
                        <c:v>130.30000000000001</c:v>
                      </c:pt>
                      <c:pt idx="2517">
                        <c:v>127.99</c:v>
                      </c:pt>
                      <c:pt idx="2518">
                        <c:v>125.79</c:v>
                      </c:pt>
                      <c:pt idx="2519">
                        <c:v>123.69</c:v>
                      </c:pt>
                      <c:pt idx="2520">
                        <c:v>121.74</c:v>
                      </c:pt>
                      <c:pt idx="2521">
                        <c:v>119.95</c:v>
                      </c:pt>
                      <c:pt idx="2522">
                        <c:v>118.28</c:v>
                      </c:pt>
                      <c:pt idx="2523">
                        <c:v>116.71</c:v>
                      </c:pt>
                      <c:pt idx="2524">
                        <c:v>115.23</c:v>
                      </c:pt>
                      <c:pt idx="2525">
                        <c:v>113.84</c:v>
                      </c:pt>
                      <c:pt idx="2526">
                        <c:v>112.57</c:v>
                      </c:pt>
                      <c:pt idx="2527">
                        <c:v>111.42</c:v>
                      </c:pt>
                      <c:pt idx="2528">
                        <c:v>110.35</c:v>
                      </c:pt>
                      <c:pt idx="2529">
                        <c:v>109.35</c:v>
                      </c:pt>
                      <c:pt idx="2530">
                        <c:v>108.4</c:v>
                      </c:pt>
                      <c:pt idx="2531">
                        <c:v>107.52</c:v>
                      </c:pt>
                      <c:pt idx="2532">
                        <c:v>106.71</c:v>
                      </c:pt>
                      <c:pt idx="2533">
                        <c:v>105.94</c:v>
                      </c:pt>
                      <c:pt idx="2534">
                        <c:v>105.25</c:v>
                      </c:pt>
                      <c:pt idx="2535">
                        <c:v>104.61</c:v>
                      </c:pt>
                      <c:pt idx="2536">
                        <c:v>104.02</c:v>
                      </c:pt>
                      <c:pt idx="2537">
                        <c:v>103.49</c:v>
                      </c:pt>
                      <c:pt idx="2538">
                        <c:v>103.03</c:v>
                      </c:pt>
                      <c:pt idx="2539">
                        <c:v>102.63</c:v>
                      </c:pt>
                      <c:pt idx="2540">
                        <c:v>102.31</c:v>
                      </c:pt>
                      <c:pt idx="2541">
                        <c:v>102.06</c:v>
                      </c:pt>
                      <c:pt idx="2542">
                        <c:v>101.86</c:v>
                      </c:pt>
                      <c:pt idx="2543">
                        <c:v>101.68</c:v>
                      </c:pt>
                      <c:pt idx="2544">
                        <c:v>101.52</c:v>
                      </c:pt>
                      <c:pt idx="2545">
                        <c:v>101.39</c:v>
                      </c:pt>
                      <c:pt idx="2546">
                        <c:v>101.3</c:v>
                      </c:pt>
                      <c:pt idx="2547">
                        <c:v>101.24</c:v>
                      </c:pt>
                      <c:pt idx="2548">
                        <c:v>101.2</c:v>
                      </c:pt>
                      <c:pt idx="2549">
                        <c:v>101.21</c:v>
                      </c:pt>
                      <c:pt idx="2550">
                        <c:v>101.26</c:v>
                      </c:pt>
                      <c:pt idx="2551">
                        <c:v>101.35</c:v>
                      </c:pt>
                      <c:pt idx="2552">
                        <c:v>101.5</c:v>
                      </c:pt>
                      <c:pt idx="2553">
                        <c:v>101.7</c:v>
                      </c:pt>
                      <c:pt idx="2554">
                        <c:v>101.93</c:v>
                      </c:pt>
                      <c:pt idx="2555">
                        <c:v>102.22</c:v>
                      </c:pt>
                      <c:pt idx="2556">
                        <c:v>102.57</c:v>
                      </c:pt>
                      <c:pt idx="2557">
                        <c:v>102.99</c:v>
                      </c:pt>
                      <c:pt idx="2558">
                        <c:v>103.49</c:v>
                      </c:pt>
                      <c:pt idx="2559">
                        <c:v>104.06</c:v>
                      </c:pt>
                      <c:pt idx="2560">
                        <c:v>104.72</c:v>
                      </c:pt>
                      <c:pt idx="2561">
                        <c:v>105.49</c:v>
                      </c:pt>
                      <c:pt idx="2562">
                        <c:v>106.41</c:v>
                      </c:pt>
                      <c:pt idx="2563">
                        <c:v>107.47</c:v>
                      </c:pt>
                      <c:pt idx="2564">
                        <c:v>108.67</c:v>
                      </c:pt>
                      <c:pt idx="2565">
                        <c:v>110</c:v>
                      </c:pt>
                      <c:pt idx="2566">
                        <c:v>111.44</c:v>
                      </c:pt>
                      <c:pt idx="2567">
                        <c:v>112.98</c:v>
                      </c:pt>
                      <c:pt idx="2568">
                        <c:v>114.62</c:v>
                      </c:pt>
                      <c:pt idx="2569">
                        <c:v>116.34</c:v>
                      </c:pt>
                      <c:pt idx="2570">
                        <c:v>118.17</c:v>
                      </c:pt>
                      <c:pt idx="2571">
                        <c:v>120.11</c:v>
                      </c:pt>
                      <c:pt idx="2572">
                        <c:v>122.12</c:v>
                      </c:pt>
                      <c:pt idx="2573">
                        <c:v>124.2</c:v>
                      </c:pt>
                      <c:pt idx="2574">
                        <c:v>126.35</c:v>
                      </c:pt>
                      <c:pt idx="2575">
                        <c:v>128.54</c:v>
                      </c:pt>
                      <c:pt idx="2576">
                        <c:v>130.76</c:v>
                      </c:pt>
                      <c:pt idx="2577">
                        <c:v>133.01</c:v>
                      </c:pt>
                      <c:pt idx="2578">
                        <c:v>135.29</c:v>
                      </c:pt>
                      <c:pt idx="2579">
                        <c:v>137.59</c:v>
                      </c:pt>
                      <c:pt idx="2580">
                        <c:v>139.91999999999999</c:v>
                      </c:pt>
                      <c:pt idx="2581">
                        <c:v>142.27000000000001</c:v>
                      </c:pt>
                      <c:pt idx="2582">
                        <c:v>144.66</c:v>
                      </c:pt>
                      <c:pt idx="2583">
                        <c:v>147.1</c:v>
                      </c:pt>
                      <c:pt idx="2584">
                        <c:v>149.58000000000001</c:v>
                      </c:pt>
                      <c:pt idx="2585">
                        <c:v>152.13999999999999</c:v>
                      </c:pt>
                      <c:pt idx="2586">
                        <c:v>154.75</c:v>
                      </c:pt>
                      <c:pt idx="2587">
                        <c:v>157.38999999999999</c:v>
                      </c:pt>
                      <c:pt idx="2588">
                        <c:v>160.08000000000001</c:v>
                      </c:pt>
                      <c:pt idx="2589">
                        <c:v>162.82</c:v>
                      </c:pt>
                      <c:pt idx="2590">
                        <c:v>165.59</c:v>
                      </c:pt>
                      <c:pt idx="2591">
                        <c:v>168.4</c:v>
                      </c:pt>
                      <c:pt idx="2592">
                        <c:v>171.23</c:v>
                      </c:pt>
                      <c:pt idx="2593">
                        <c:v>174.11</c:v>
                      </c:pt>
                      <c:pt idx="2594">
                        <c:v>176.98</c:v>
                      </c:pt>
                      <c:pt idx="2595">
                        <c:v>179.91</c:v>
                      </c:pt>
                      <c:pt idx="2596">
                        <c:v>-177.12</c:v>
                      </c:pt>
                      <c:pt idx="2597">
                        <c:v>-174.14</c:v>
                      </c:pt>
                      <c:pt idx="2598">
                        <c:v>-171.19</c:v>
                      </c:pt>
                      <c:pt idx="2599">
                        <c:v>-168.26</c:v>
                      </c:pt>
                      <c:pt idx="2600">
                        <c:v>-165.35</c:v>
                      </c:pt>
                      <c:pt idx="2601">
                        <c:v>-162.5</c:v>
                      </c:pt>
                      <c:pt idx="2602">
                        <c:v>-159.72</c:v>
                      </c:pt>
                      <c:pt idx="2603">
                        <c:v>-156.99</c:v>
                      </c:pt>
                      <c:pt idx="2604">
                        <c:v>-154.31</c:v>
                      </c:pt>
                      <c:pt idx="2605">
                        <c:v>-151.66</c:v>
                      </c:pt>
                      <c:pt idx="2606">
                        <c:v>-149.06</c:v>
                      </c:pt>
                      <c:pt idx="2607">
                        <c:v>-146.5</c:v>
                      </c:pt>
                      <c:pt idx="2608">
                        <c:v>-143.97</c:v>
                      </c:pt>
                      <c:pt idx="2609">
                        <c:v>-141.47</c:v>
                      </c:pt>
                      <c:pt idx="2610">
                        <c:v>-138.97</c:v>
                      </c:pt>
                      <c:pt idx="2611">
                        <c:v>-136.56</c:v>
                      </c:pt>
                      <c:pt idx="2612">
                        <c:v>-134.31</c:v>
                      </c:pt>
                      <c:pt idx="2613">
                        <c:v>-132.22999999999999</c:v>
                      </c:pt>
                      <c:pt idx="2614">
                        <c:v>-130.28</c:v>
                      </c:pt>
                      <c:pt idx="2615">
                        <c:v>-128.37</c:v>
                      </c:pt>
                      <c:pt idx="2616">
                        <c:v>-126.46</c:v>
                      </c:pt>
                      <c:pt idx="2617">
                        <c:v>-124.5</c:v>
                      </c:pt>
                      <c:pt idx="2618">
                        <c:v>-122.56</c:v>
                      </c:pt>
                      <c:pt idx="2619">
                        <c:v>-120.69</c:v>
                      </c:pt>
                      <c:pt idx="2620">
                        <c:v>-118.96</c:v>
                      </c:pt>
                      <c:pt idx="2621">
                        <c:v>-117.34</c:v>
                      </c:pt>
                      <c:pt idx="2622">
                        <c:v>-115.82</c:v>
                      </c:pt>
                      <c:pt idx="2623">
                        <c:v>-114.41</c:v>
                      </c:pt>
                      <c:pt idx="2624">
                        <c:v>-113.14</c:v>
                      </c:pt>
                      <c:pt idx="2625">
                        <c:v>-112.04</c:v>
                      </c:pt>
                      <c:pt idx="2626">
                        <c:v>-111.08</c:v>
                      </c:pt>
                      <c:pt idx="2627">
                        <c:v>-110.22</c:v>
                      </c:pt>
                      <c:pt idx="2628">
                        <c:v>-109.44</c:v>
                      </c:pt>
                      <c:pt idx="2629">
                        <c:v>-109.19</c:v>
                      </c:pt>
                      <c:pt idx="2630">
                        <c:v>-109.17</c:v>
                      </c:pt>
                      <c:pt idx="2631">
                        <c:v>-109.12</c:v>
                      </c:pt>
                      <c:pt idx="2632">
                        <c:v>-109.15</c:v>
                      </c:pt>
                      <c:pt idx="2633">
                        <c:v>-109.14</c:v>
                      </c:pt>
                      <c:pt idx="2634">
                        <c:v>-109.13</c:v>
                      </c:pt>
                      <c:pt idx="2635">
                        <c:v>-109.02</c:v>
                      </c:pt>
                      <c:pt idx="2636">
                        <c:v>-109.21</c:v>
                      </c:pt>
                      <c:pt idx="2637">
                        <c:v>-109.33</c:v>
                      </c:pt>
                      <c:pt idx="2638">
                        <c:v>-109.47</c:v>
                      </c:pt>
                      <c:pt idx="2639">
                        <c:v>-109.51</c:v>
                      </c:pt>
                      <c:pt idx="2640">
                        <c:v>-109.56</c:v>
                      </c:pt>
                      <c:pt idx="2641">
                        <c:v>-109.64</c:v>
                      </c:pt>
                      <c:pt idx="2642">
                        <c:v>-109.68</c:v>
                      </c:pt>
                      <c:pt idx="2643">
                        <c:v>-109.7</c:v>
                      </c:pt>
                      <c:pt idx="2644">
                        <c:v>-109.73</c:v>
                      </c:pt>
                      <c:pt idx="2645">
                        <c:v>-109.78</c:v>
                      </c:pt>
                      <c:pt idx="2646">
                        <c:v>-109.85</c:v>
                      </c:pt>
                      <c:pt idx="2647">
                        <c:v>-109.91</c:v>
                      </c:pt>
                      <c:pt idx="2648">
                        <c:v>-109.97</c:v>
                      </c:pt>
                      <c:pt idx="2649">
                        <c:v>-110.03</c:v>
                      </c:pt>
                      <c:pt idx="2650">
                        <c:v>-110.09</c:v>
                      </c:pt>
                      <c:pt idx="2651">
                        <c:v>-110.17</c:v>
                      </c:pt>
                      <c:pt idx="2652">
                        <c:v>-110.22</c:v>
                      </c:pt>
                      <c:pt idx="2653">
                        <c:v>-110.27</c:v>
                      </c:pt>
                      <c:pt idx="2654">
                        <c:v>-110.35</c:v>
                      </c:pt>
                      <c:pt idx="2655">
                        <c:v>-110.42</c:v>
                      </c:pt>
                      <c:pt idx="2656">
                        <c:v>-110.45</c:v>
                      </c:pt>
                      <c:pt idx="2657">
                        <c:v>-110.46</c:v>
                      </c:pt>
                      <c:pt idx="2658">
                        <c:v>-110.46</c:v>
                      </c:pt>
                      <c:pt idx="2659">
                        <c:v>-110.47</c:v>
                      </c:pt>
                      <c:pt idx="2660">
                        <c:v>-110.48</c:v>
                      </c:pt>
                      <c:pt idx="2661">
                        <c:v>-110.44</c:v>
                      </c:pt>
                      <c:pt idx="2662">
                        <c:v>-110.33</c:v>
                      </c:pt>
                      <c:pt idx="2663">
                        <c:v>-110.2</c:v>
                      </c:pt>
                      <c:pt idx="2664">
                        <c:v>-110.03</c:v>
                      </c:pt>
                      <c:pt idx="2665">
                        <c:v>-109.81</c:v>
                      </c:pt>
                      <c:pt idx="2666">
                        <c:v>-109.51</c:v>
                      </c:pt>
                      <c:pt idx="2667">
                        <c:v>-109.19</c:v>
                      </c:pt>
                      <c:pt idx="2668">
                        <c:v>-108.87</c:v>
                      </c:pt>
                      <c:pt idx="2669">
                        <c:v>-108.54</c:v>
                      </c:pt>
                      <c:pt idx="2670">
                        <c:v>-108.18</c:v>
                      </c:pt>
                      <c:pt idx="2671">
                        <c:v>-107.84</c:v>
                      </c:pt>
                      <c:pt idx="2672">
                        <c:v>-107.6</c:v>
                      </c:pt>
                      <c:pt idx="2673">
                        <c:v>-107.32</c:v>
                      </c:pt>
                      <c:pt idx="2674">
                        <c:v>-107.21</c:v>
                      </c:pt>
                      <c:pt idx="2675">
                        <c:v>-107.48</c:v>
                      </c:pt>
                      <c:pt idx="2676">
                        <c:v>-108.09</c:v>
                      </c:pt>
                      <c:pt idx="2677">
                        <c:v>-108.91</c:v>
                      </c:pt>
                      <c:pt idx="2678">
                        <c:v>-109.86</c:v>
                      </c:pt>
                      <c:pt idx="2679">
                        <c:v>-110.92</c:v>
                      </c:pt>
                      <c:pt idx="2680">
                        <c:v>-112.17</c:v>
                      </c:pt>
                      <c:pt idx="2681">
                        <c:v>-113.66</c:v>
                      </c:pt>
                      <c:pt idx="2682">
                        <c:v>-115.4</c:v>
                      </c:pt>
                      <c:pt idx="2683">
                        <c:v>-117.39</c:v>
                      </c:pt>
                      <c:pt idx="2684">
                        <c:v>-119.52</c:v>
                      </c:pt>
                      <c:pt idx="2685">
                        <c:v>-121.67</c:v>
                      </c:pt>
                      <c:pt idx="2686">
                        <c:v>-123.77</c:v>
                      </c:pt>
                      <c:pt idx="2687">
                        <c:v>-125.87</c:v>
                      </c:pt>
                      <c:pt idx="2688">
                        <c:v>-128.05000000000001</c:v>
                      </c:pt>
                      <c:pt idx="2689">
                        <c:v>-130.4</c:v>
                      </c:pt>
                      <c:pt idx="2690">
                        <c:v>-132.94</c:v>
                      </c:pt>
                      <c:pt idx="2691">
                        <c:v>-135.52000000000001</c:v>
                      </c:pt>
                      <c:pt idx="2692">
                        <c:v>-138.09</c:v>
                      </c:pt>
                      <c:pt idx="2693">
                        <c:v>-140.62</c:v>
                      </c:pt>
                      <c:pt idx="2694">
                        <c:v>-143.11000000000001</c:v>
                      </c:pt>
                      <c:pt idx="2695">
                        <c:v>-145.61000000000001</c:v>
                      </c:pt>
                      <c:pt idx="2696">
                        <c:v>-148.12</c:v>
                      </c:pt>
                      <c:pt idx="2697">
                        <c:v>-150.63999999999999</c:v>
                      </c:pt>
                      <c:pt idx="2698">
                        <c:v>-153.18</c:v>
                      </c:pt>
                      <c:pt idx="2699">
                        <c:v>-155.76</c:v>
                      </c:pt>
                      <c:pt idx="2700">
                        <c:v>-158.41</c:v>
                      </c:pt>
                      <c:pt idx="2701">
                        <c:v>-161.15</c:v>
                      </c:pt>
                      <c:pt idx="2702">
                        <c:v>-163.95</c:v>
                      </c:pt>
                      <c:pt idx="2703">
                        <c:v>-166.71</c:v>
                      </c:pt>
                      <c:pt idx="2704">
                        <c:v>-169.38</c:v>
                      </c:pt>
                      <c:pt idx="2705">
                        <c:v>-171.95</c:v>
                      </c:pt>
                      <c:pt idx="2706">
                        <c:v>-174.48</c:v>
                      </c:pt>
                      <c:pt idx="2707">
                        <c:v>-177.08</c:v>
                      </c:pt>
                      <c:pt idx="2708">
                        <c:v>-179.79</c:v>
                      </c:pt>
                      <c:pt idx="2709">
                        <c:v>177.41</c:v>
                      </c:pt>
                      <c:pt idx="2710">
                        <c:v>174.58</c:v>
                      </c:pt>
                      <c:pt idx="2711">
                        <c:v>171.79</c:v>
                      </c:pt>
                      <c:pt idx="2712">
                        <c:v>169.09</c:v>
                      </c:pt>
                      <c:pt idx="2713">
                        <c:v>166.45</c:v>
                      </c:pt>
                      <c:pt idx="2714">
                        <c:v>163.80000000000001</c:v>
                      </c:pt>
                      <c:pt idx="2715">
                        <c:v>161.16</c:v>
                      </c:pt>
                      <c:pt idx="2716">
                        <c:v>158.52000000000001</c:v>
                      </c:pt>
                      <c:pt idx="2717">
                        <c:v>155.9</c:v>
                      </c:pt>
                      <c:pt idx="2718">
                        <c:v>153.34</c:v>
                      </c:pt>
                      <c:pt idx="2719">
                        <c:v>150.83000000000001</c:v>
                      </c:pt>
                      <c:pt idx="2720">
                        <c:v>148.35</c:v>
                      </c:pt>
                      <c:pt idx="2721">
                        <c:v>145.9</c:v>
                      </c:pt>
                      <c:pt idx="2722">
                        <c:v>143.44</c:v>
                      </c:pt>
                      <c:pt idx="2723">
                        <c:v>140.99</c:v>
                      </c:pt>
                      <c:pt idx="2724">
                        <c:v>138.54</c:v>
                      </c:pt>
                      <c:pt idx="2725">
                        <c:v>136.13</c:v>
                      </c:pt>
                      <c:pt idx="2726">
                        <c:v>133.76</c:v>
                      </c:pt>
                      <c:pt idx="2727">
                        <c:v>131.46</c:v>
                      </c:pt>
                      <c:pt idx="2728">
                        <c:v>129.22999999999999</c:v>
                      </c:pt>
                      <c:pt idx="2729">
                        <c:v>127.06</c:v>
                      </c:pt>
                      <c:pt idx="2730">
                        <c:v>124.93</c:v>
                      </c:pt>
                      <c:pt idx="2731">
                        <c:v>122.85</c:v>
                      </c:pt>
                      <c:pt idx="2732">
                        <c:v>120.83</c:v>
                      </c:pt>
                      <c:pt idx="2733">
                        <c:v>118.91</c:v>
                      </c:pt>
                      <c:pt idx="2734">
                        <c:v>117.04</c:v>
                      </c:pt>
                      <c:pt idx="2735">
                        <c:v>115.27</c:v>
                      </c:pt>
                      <c:pt idx="2736">
                        <c:v>113.61</c:v>
                      </c:pt>
                      <c:pt idx="2737">
                        <c:v>112.03</c:v>
                      </c:pt>
                      <c:pt idx="2738">
                        <c:v>110.51</c:v>
                      </c:pt>
                      <c:pt idx="2739">
                        <c:v>109.04</c:v>
                      </c:pt>
                      <c:pt idx="2740">
                        <c:v>107.69</c:v>
                      </c:pt>
                      <c:pt idx="2741">
                        <c:v>106.5</c:v>
                      </c:pt>
                      <c:pt idx="2742">
                        <c:v>105.47</c:v>
                      </c:pt>
                      <c:pt idx="2743">
                        <c:v>104.58</c:v>
                      </c:pt>
                      <c:pt idx="2744">
                        <c:v>103.82</c:v>
                      </c:pt>
                      <c:pt idx="2745">
                        <c:v>103.16</c:v>
                      </c:pt>
                      <c:pt idx="2746">
                        <c:v>102.59</c:v>
                      </c:pt>
                      <c:pt idx="2747">
                        <c:v>102.1</c:v>
                      </c:pt>
                      <c:pt idx="2748">
                        <c:v>101.7</c:v>
                      </c:pt>
                      <c:pt idx="2749">
                        <c:v>101.37</c:v>
                      </c:pt>
                      <c:pt idx="2750">
                        <c:v>101.09</c:v>
                      </c:pt>
                      <c:pt idx="2751">
                        <c:v>100.87</c:v>
                      </c:pt>
                      <c:pt idx="2752">
                        <c:v>100.71</c:v>
                      </c:pt>
                      <c:pt idx="2753">
                        <c:v>100.6</c:v>
                      </c:pt>
                      <c:pt idx="2754">
                        <c:v>100.55</c:v>
                      </c:pt>
                      <c:pt idx="2755">
                        <c:v>100.56</c:v>
                      </c:pt>
                      <c:pt idx="2756">
                        <c:v>100.63</c:v>
                      </c:pt>
                      <c:pt idx="2757">
                        <c:v>100.78</c:v>
                      </c:pt>
                      <c:pt idx="2758">
                        <c:v>101</c:v>
                      </c:pt>
                      <c:pt idx="2759">
                        <c:v>101.31</c:v>
                      </c:pt>
                      <c:pt idx="2760">
                        <c:v>101.69</c:v>
                      </c:pt>
                      <c:pt idx="2761">
                        <c:v>102.14</c:v>
                      </c:pt>
                      <c:pt idx="2762">
                        <c:v>102.67</c:v>
                      </c:pt>
                      <c:pt idx="2763">
                        <c:v>103.28</c:v>
                      </c:pt>
                      <c:pt idx="2764">
                        <c:v>103.99</c:v>
                      </c:pt>
                      <c:pt idx="2765">
                        <c:v>104.8</c:v>
                      </c:pt>
                      <c:pt idx="2766">
                        <c:v>105.73</c:v>
                      </c:pt>
                      <c:pt idx="2767">
                        <c:v>106.76</c:v>
                      </c:pt>
                      <c:pt idx="2768">
                        <c:v>107.89</c:v>
                      </c:pt>
                      <c:pt idx="2769">
                        <c:v>109.14</c:v>
                      </c:pt>
                      <c:pt idx="2770">
                        <c:v>110.5</c:v>
                      </c:pt>
                      <c:pt idx="2771">
                        <c:v>111.96</c:v>
                      </c:pt>
                      <c:pt idx="2772">
                        <c:v>113.55</c:v>
                      </c:pt>
                      <c:pt idx="2773">
                        <c:v>115.26</c:v>
                      </c:pt>
                      <c:pt idx="2774">
                        <c:v>117.04</c:v>
                      </c:pt>
                      <c:pt idx="2775">
                        <c:v>118.92</c:v>
                      </c:pt>
                      <c:pt idx="2776">
                        <c:v>120.9</c:v>
                      </c:pt>
                      <c:pt idx="2777">
                        <c:v>122.95</c:v>
                      </c:pt>
                      <c:pt idx="2778">
                        <c:v>125.07</c:v>
                      </c:pt>
                      <c:pt idx="2779">
                        <c:v>127.26</c:v>
                      </c:pt>
                      <c:pt idx="2780">
                        <c:v>129.53</c:v>
                      </c:pt>
                      <c:pt idx="2781">
                        <c:v>131.87</c:v>
                      </c:pt>
                      <c:pt idx="2782">
                        <c:v>134.27000000000001</c:v>
                      </c:pt>
                      <c:pt idx="2783">
                        <c:v>136.69999999999999</c:v>
                      </c:pt>
                      <c:pt idx="2784">
                        <c:v>139.18</c:v>
                      </c:pt>
                      <c:pt idx="2785">
                        <c:v>141.69</c:v>
                      </c:pt>
                      <c:pt idx="2786">
                        <c:v>144.24</c:v>
                      </c:pt>
                      <c:pt idx="2787">
                        <c:v>146.85</c:v>
                      </c:pt>
                      <c:pt idx="2788">
                        <c:v>149.54</c:v>
                      </c:pt>
                      <c:pt idx="2789">
                        <c:v>152.31</c:v>
                      </c:pt>
                      <c:pt idx="2790">
                        <c:v>155.06</c:v>
                      </c:pt>
                      <c:pt idx="2791">
                        <c:v>157.84</c:v>
                      </c:pt>
                      <c:pt idx="2792">
                        <c:v>160.63</c:v>
                      </c:pt>
                      <c:pt idx="2793">
                        <c:v>163.44</c:v>
                      </c:pt>
                      <c:pt idx="2794">
                        <c:v>166.28</c:v>
                      </c:pt>
                      <c:pt idx="2795">
                        <c:v>169.14</c:v>
                      </c:pt>
                      <c:pt idx="2796">
                        <c:v>172</c:v>
                      </c:pt>
                      <c:pt idx="2797">
                        <c:v>174.85</c:v>
                      </c:pt>
                      <c:pt idx="2798">
                        <c:v>177.71</c:v>
                      </c:pt>
                      <c:pt idx="2799">
                        <c:v>-179.44</c:v>
                      </c:pt>
                      <c:pt idx="2800">
                        <c:v>-176.61</c:v>
                      </c:pt>
                      <c:pt idx="2801">
                        <c:v>-173.86</c:v>
                      </c:pt>
                      <c:pt idx="2802">
                        <c:v>-171.19</c:v>
                      </c:pt>
                      <c:pt idx="2803">
                        <c:v>-168.58</c:v>
                      </c:pt>
                      <c:pt idx="2804">
                        <c:v>-166.02</c:v>
                      </c:pt>
                      <c:pt idx="2805">
                        <c:v>-163.47</c:v>
                      </c:pt>
                      <c:pt idx="2806">
                        <c:v>-160.91</c:v>
                      </c:pt>
                      <c:pt idx="2807">
                        <c:v>-158.33000000000001</c:v>
                      </c:pt>
                      <c:pt idx="2808">
                        <c:v>-155.76</c:v>
                      </c:pt>
                      <c:pt idx="2809">
                        <c:v>-153.24</c:v>
                      </c:pt>
                      <c:pt idx="2810">
                        <c:v>-150.83000000000001</c:v>
                      </c:pt>
                      <c:pt idx="2811">
                        <c:v>-148.52000000000001</c:v>
                      </c:pt>
                      <c:pt idx="2812">
                        <c:v>-146.26</c:v>
                      </c:pt>
                      <c:pt idx="2813">
                        <c:v>-144</c:v>
                      </c:pt>
                      <c:pt idx="2814">
                        <c:v>-141.68</c:v>
                      </c:pt>
                      <c:pt idx="2815">
                        <c:v>-139.30000000000001</c:v>
                      </c:pt>
                      <c:pt idx="2816">
                        <c:v>-136.94</c:v>
                      </c:pt>
                      <c:pt idx="2817">
                        <c:v>-134.69</c:v>
                      </c:pt>
                      <c:pt idx="2818">
                        <c:v>-132.6</c:v>
                      </c:pt>
                      <c:pt idx="2819">
                        <c:v>-130.59</c:v>
                      </c:pt>
                      <c:pt idx="2820">
                        <c:v>-128.62</c:v>
                      </c:pt>
                      <c:pt idx="2821">
                        <c:v>-126.59</c:v>
                      </c:pt>
                      <c:pt idx="2822">
                        <c:v>-124.56</c:v>
                      </c:pt>
                      <c:pt idx="2823">
                        <c:v>-122.57</c:v>
                      </c:pt>
                      <c:pt idx="2824">
                        <c:v>-120.69</c:v>
                      </c:pt>
                      <c:pt idx="2825">
                        <c:v>-118.88</c:v>
                      </c:pt>
                      <c:pt idx="2826">
                        <c:v>-117.14</c:v>
                      </c:pt>
                      <c:pt idx="2827">
                        <c:v>-115.47</c:v>
                      </c:pt>
                      <c:pt idx="2828">
                        <c:v>-113.92</c:v>
                      </c:pt>
                      <c:pt idx="2829">
                        <c:v>-112.53</c:v>
                      </c:pt>
                      <c:pt idx="2830">
                        <c:v>-111.24</c:v>
                      </c:pt>
                      <c:pt idx="2831">
                        <c:v>-110.03</c:v>
                      </c:pt>
                      <c:pt idx="2832">
                        <c:v>-108.87</c:v>
                      </c:pt>
                      <c:pt idx="2833">
                        <c:v>-107.81</c:v>
                      </c:pt>
                      <c:pt idx="2834">
                        <c:v>-107.01</c:v>
                      </c:pt>
                      <c:pt idx="2835">
                        <c:v>-106.82</c:v>
                      </c:pt>
                      <c:pt idx="2836">
                        <c:v>-106.57</c:v>
                      </c:pt>
                      <c:pt idx="2837">
                        <c:v>-106.38</c:v>
                      </c:pt>
                      <c:pt idx="2838">
                        <c:v>-106.43</c:v>
                      </c:pt>
                      <c:pt idx="2839">
                        <c:v>-106.54</c:v>
                      </c:pt>
                      <c:pt idx="2840">
                        <c:v>-106.58</c:v>
                      </c:pt>
                      <c:pt idx="2841">
                        <c:v>-106.36</c:v>
                      </c:pt>
                      <c:pt idx="2842">
                        <c:v>-106.44</c:v>
                      </c:pt>
                      <c:pt idx="2843">
                        <c:v>-106.63</c:v>
                      </c:pt>
                      <c:pt idx="2844">
                        <c:v>-106.63</c:v>
                      </c:pt>
                      <c:pt idx="2845">
                        <c:v>-106.55</c:v>
                      </c:pt>
                      <c:pt idx="2846">
                        <c:v>-106.52</c:v>
                      </c:pt>
                      <c:pt idx="2847">
                        <c:v>-106.48</c:v>
                      </c:pt>
                      <c:pt idx="2848">
                        <c:v>-106.36</c:v>
                      </c:pt>
                      <c:pt idx="2849">
                        <c:v>-106.05</c:v>
                      </c:pt>
                      <c:pt idx="2850">
                        <c:v>-105.92</c:v>
                      </c:pt>
                      <c:pt idx="2851">
                        <c:v>-105.9</c:v>
                      </c:pt>
                      <c:pt idx="2852">
                        <c:v>-105.9</c:v>
                      </c:pt>
                      <c:pt idx="2853">
                        <c:v>-105.9</c:v>
                      </c:pt>
                      <c:pt idx="2854">
                        <c:v>-105.94</c:v>
                      </c:pt>
                      <c:pt idx="2855">
                        <c:v>-105.98</c:v>
                      </c:pt>
                      <c:pt idx="2856">
                        <c:v>-106.03</c:v>
                      </c:pt>
                      <c:pt idx="2857">
                        <c:v>-106.08</c:v>
                      </c:pt>
                      <c:pt idx="2858">
                        <c:v>-106.15</c:v>
                      </c:pt>
                      <c:pt idx="2859">
                        <c:v>-106.23</c:v>
                      </c:pt>
                      <c:pt idx="2860">
                        <c:v>-106.32</c:v>
                      </c:pt>
                      <c:pt idx="2861">
                        <c:v>-106.42</c:v>
                      </c:pt>
                      <c:pt idx="2862">
                        <c:v>-106.52</c:v>
                      </c:pt>
                      <c:pt idx="2863">
                        <c:v>-106.61</c:v>
                      </c:pt>
                      <c:pt idx="2864">
                        <c:v>-106.73</c:v>
                      </c:pt>
                      <c:pt idx="2865">
                        <c:v>-106.78</c:v>
                      </c:pt>
                      <c:pt idx="2866">
                        <c:v>-106.83</c:v>
                      </c:pt>
                      <c:pt idx="2867">
                        <c:v>-106.89</c:v>
                      </c:pt>
                      <c:pt idx="2868">
                        <c:v>-106.92</c:v>
                      </c:pt>
                      <c:pt idx="2869">
                        <c:v>-106.94</c:v>
                      </c:pt>
                      <c:pt idx="2870">
                        <c:v>-106.91</c:v>
                      </c:pt>
                      <c:pt idx="2871">
                        <c:v>-106.86</c:v>
                      </c:pt>
                      <c:pt idx="2872">
                        <c:v>-106.76</c:v>
                      </c:pt>
                      <c:pt idx="2873">
                        <c:v>-106.63</c:v>
                      </c:pt>
                      <c:pt idx="2874">
                        <c:v>-106.54</c:v>
                      </c:pt>
                      <c:pt idx="2875">
                        <c:v>-106.52</c:v>
                      </c:pt>
                      <c:pt idx="2876">
                        <c:v>-106.57</c:v>
                      </c:pt>
                      <c:pt idx="2877">
                        <c:v>-106.65</c:v>
                      </c:pt>
                      <c:pt idx="2878">
                        <c:v>-106.8</c:v>
                      </c:pt>
                      <c:pt idx="2879">
                        <c:v>-107.11</c:v>
                      </c:pt>
                      <c:pt idx="2880">
                        <c:v>-107.47</c:v>
                      </c:pt>
                      <c:pt idx="2881">
                        <c:v>-107.89</c:v>
                      </c:pt>
                      <c:pt idx="2882">
                        <c:v>-108.53</c:v>
                      </c:pt>
                      <c:pt idx="2883">
                        <c:v>-109.49</c:v>
                      </c:pt>
                      <c:pt idx="2884">
                        <c:v>-110.64</c:v>
                      </c:pt>
                      <c:pt idx="2885">
                        <c:v>-111.96</c:v>
                      </c:pt>
                      <c:pt idx="2886">
                        <c:v>-113.4</c:v>
                      </c:pt>
                      <c:pt idx="2887">
                        <c:v>-114.98</c:v>
                      </c:pt>
                      <c:pt idx="2888">
                        <c:v>-116.71</c:v>
                      </c:pt>
                      <c:pt idx="2889">
                        <c:v>-118.54</c:v>
                      </c:pt>
                      <c:pt idx="2890">
                        <c:v>-120.4</c:v>
                      </c:pt>
                      <c:pt idx="2891">
                        <c:v>-122.25</c:v>
                      </c:pt>
                      <c:pt idx="2892">
                        <c:v>-124.13</c:v>
                      </c:pt>
                      <c:pt idx="2893">
                        <c:v>-126.05</c:v>
                      </c:pt>
                      <c:pt idx="2894">
                        <c:v>-128.09</c:v>
                      </c:pt>
                      <c:pt idx="2895">
                        <c:v>-130.30000000000001</c:v>
                      </c:pt>
                      <c:pt idx="2896">
                        <c:v>-132.63</c:v>
                      </c:pt>
                      <c:pt idx="2897">
                        <c:v>-135.06</c:v>
                      </c:pt>
                      <c:pt idx="2898">
                        <c:v>-137.52000000000001</c:v>
                      </c:pt>
                      <c:pt idx="2899">
                        <c:v>-139.94</c:v>
                      </c:pt>
                      <c:pt idx="2900">
                        <c:v>-142.27000000000001</c:v>
                      </c:pt>
                      <c:pt idx="2901">
                        <c:v>-144.58000000000001</c:v>
                      </c:pt>
                      <c:pt idx="2902">
                        <c:v>-146.97</c:v>
                      </c:pt>
                      <c:pt idx="2903">
                        <c:v>-149.54</c:v>
                      </c:pt>
                      <c:pt idx="2904">
                        <c:v>-152.25</c:v>
                      </c:pt>
                      <c:pt idx="2905">
                        <c:v>-155.02000000000001</c:v>
                      </c:pt>
                      <c:pt idx="2906">
                        <c:v>-157.69999999999999</c:v>
                      </c:pt>
                      <c:pt idx="2907">
                        <c:v>-160.28</c:v>
                      </c:pt>
                      <c:pt idx="2908">
                        <c:v>-162.78</c:v>
                      </c:pt>
                      <c:pt idx="2909">
                        <c:v>-165.29</c:v>
                      </c:pt>
                      <c:pt idx="2910">
                        <c:v>-167.9</c:v>
                      </c:pt>
                      <c:pt idx="2911">
                        <c:v>-170.64</c:v>
                      </c:pt>
                      <c:pt idx="2912">
                        <c:v>-173.46</c:v>
                      </c:pt>
                      <c:pt idx="2913">
                        <c:v>-176.26</c:v>
                      </c:pt>
                      <c:pt idx="2914">
                        <c:v>-178.94</c:v>
                      </c:pt>
                      <c:pt idx="2915">
                        <c:v>178.49</c:v>
                      </c:pt>
                      <c:pt idx="2916">
                        <c:v>175.95</c:v>
                      </c:pt>
                      <c:pt idx="2917">
                        <c:v>173.38</c:v>
                      </c:pt>
                      <c:pt idx="2918">
                        <c:v>170.72</c:v>
                      </c:pt>
                      <c:pt idx="2919">
                        <c:v>168.01</c:v>
                      </c:pt>
                      <c:pt idx="2920">
                        <c:v>165.28</c:v>
                      </c:pt>
                      <c:pt idx="2921">
                        <c:v>162.54</c:v>
                      </c:pt>
                      <c:pt idx="2922">
                        <c:v>159.81</c:v>
                      </c:pt>
                      <c:pt idx="2923">
                        <c:v>157.05000000000001</c:v>
                      </c:pt>
                      <c:pt idx="2924">
                        <c:v>154.25</c:v>
                      </c:pt>
                      <c:pt idx="2925">
                        <c:v>151.38999999999999</c:v>
                      </c:pt>
                      <c:pt idx="2926">
                        <c:v>148.52000000000001</c:v>
                      </c:pt>
                      <c:pt idx="2927">
                        <c:v>145.66</c:v>
                      </c:pt>
                      <c:pt idx="2928">
                        <c:v>142.83000000000001</c:v>
                      </c:pt>
                      <c:pt idx="2929">
                        <c:v>139.99</c:v>
                      </c:pt>
                      <c:pt idx="2930">
                        <c:v>137.13</c:v>
                      </c:pt>
                      <c:pt idx="2931">
                        <c:v>134.28</c:v>
                      </c:pt>
                      <c:pt idx="2932">
                        <c:v>131.44</c:v>
                      </c:pt>
                      <c:pt idx="2933">
                        <c:v>128.72999999999999</c:v>
                      </c:pt>
                      <c:pt idx="2934">
                        <c:v>126.16</c:v>
                      </c:pt>
                      <c:pt idx="2935">
                        <c:v>123.69</c:v>
                      </c:pt>
                      <c:pt idx="2936">
                        <c:v>121.28</c:v>
                      </c:pt>
                      <c:pt idx="2937">
                        <c:v>118.94</c:v>
                      </c:pt>
                      <c:pt idx="2938">
                        <c:v>116.69</c:v>
                      </c:pt>
                      <c:pt idx="2939">
                        <c:v>114.59</c:v>
                      </c:pt>
                      <c:pt idx="2940">
                        <c:v>112.63</c:v>
                      </c:pt>
                      <c:pt idx="2941">
                        <c:v>110.82</c:v>
                      </c:pt>
                      <c:pt idx="2942">
                        <c:v>109.15</c:v>
                      </c:pt>
                      <c:pt idx="2943">
                        <c:v>107.64</c:v>
                      </c:pt>
                      <c:pt idx="2944">
                        <c:v>106.31</c:v>
                      </c:pt>
                      <c:pt idx="2945">
                        <c:v>105.16</c:v>
                      </c:pt>
                      <c:pt idx="2946">
                        <c:v>104.18</c:v>
                      </c:pt>
                      <c:pt idx="2947">
                        <c:v>103.37</c:v>
                      </c:pt>
                      <c:pt idx="2948">
                        <c:v>102.73</c:v>
                      </c:pt>
                      <c:pt idx="2949">
                        <c:v>102.24</c:v>
                      </c:pt>
                      <c:pt idx="2950">
                        <c:v>101.93</c:v>
                      </c:pt>
                      <c:pt idx="2951">
                        <c:v>101.66</c:v>
                      </c:pt>
                      <c:pt idx="2952">
                        <c:v>101.43</c:v>
                      </c:pt>
                      <c:pt idx="2953">
                        <c:v>101.28</c:v>
                      </c:pt>
                      <c:pt idx="2954">
                        <c:v>101.19</c:v>
                      </c:pt>
                      <c:pt idx="2955">
                        <c:v>101.21</c:v>
                      </c:pt>
                      <c:pt idx="2956">
                        <c:v>101.28</c:v>
                      </c:pt>
                      <c:pt idx="2957">
                        <c:v>101.4</c:v>
                      </c:pt>
                      <c:pt idx="2958">
                        <c:v>101.54</c:v>
                      </c:pt>
                      <c:pt idx="2959">
                        <c:v>101.72</c:v>
                      </c:pt>
                      <c:pt idx="2960">
                        <c:v>101.93</c:v>
                      </c:pt>
                      <c:pt idx="2961">
                        <c:v>102.19</c:v>
                      </c:pt>
                      <c:pt idx="2962">
                        <c:v>102.48</c:v>
                      </c:pt>
                      <c:pt idx="2963">
                        <c:v>102.79</c:v>
                      </c:pt>
                      <c:pt idx="2964">
                        <c:v>103.12</c:v>
                      </c:pt>
                      <c:pt idx="2965">
                        <c:v>103.45</c:v>
                      </c:pt>
                      <c:pt idx="2966">
                        <c:v>103.77</c:v>
                      </c:pt>
                      <c:pt idx="2967">
                        <c:v>104.09</c:v>
                      </c:pt>
                      <c:pt idx="2968">
                        <c:v>104.42</c:v>
                      </c:pt>
                      <c:pt idx="2969">
                        <c:v>104.75</c:v>
                      </c:pt>
                      <c:pt idx="2970">
                        <c:v>105.06</c:v>
                      </c:pt>
                      <c:pt idx="2971">
                        <c:v>105.36</c:v>
                      </c:pt>
                      <c:pt idx="2972">
                        <c:v>105.63</c:v>
                      </c:pt>
                      <c:pt idx="2973">
                        <c:v>105.89</c:v>
                      </c:pt>
                      <c:pt idx="2974">
                        <c:v>106.14</c:v>
                      </c:pt>
                      <c:pt idx="2975">
                        <c:v>106.38</c:v>
                      </c:pt>
                      <c:pt idx="2976">
                        <c:v>106.63</c:v>
                      </c:pt>
                      <c:pt idx="2977">
                        <c:v>106.88</c:v>
                      </c:pt>
                      <c:pt idx="2978">
                        <c:v>107.11</c:v>
                      </c:pt>
                      <c:pt idx="2979">
                        <c:v>107.31</c:v>
                      </c:pt>
                      <c:pt idx="2980">
                        <c:v>107.51</c:v>
                      </c:pt>
                      <c:pt idx="2981">
                        <c:v>107.69</c:v>
                      </c:pt>
                      <c:pt idx="2982">
                        <c:v>107.87</c:v>
                      </c:pt>
                      <c:pt idx="2983">
                        <c:v>108.05</c:v>
                      </c:pt>
                      <c:pt idx="2984">
                        <c:v>108.23</c:v>
                      </c:pt>
                      <c:pt idx="2985">
                        <c:v>108.4</c:v>
                      </c:pt>
                      <c:pt idx="2986">
                        <c:v>108.56</c:v>
                      </c:pt>
                      <c:pt idx="2987">
                        <c:v>108.7</c:v>
                      </c:pt>
                      <c:pt idx="2988">
                        <c:v>108.82</c:v>
                      </c:pt>
                      <c:pt idx="2989">
                        <c:v>108.93</c:v>
                      </c:pt>
                      <c:pt idx="2990">
                        <c:v>109.04</c:v>
                      </c:pt>
                      <c:pt idx="2991">
                        <c:v>109.39</c:v>
                      </c:pt>
                      <c:pt idx="2992">
                        <c:v>109.84</c:v>
                      </c:pt>
                      <c:pt idx="2993">
                        <c:v>109.11</c:v>
                      </c:pt>
                      <c:pt idx="2994">
                        <c:v>109.14</c:v>
                      </c:pt>
                      <c:pt idx="2995">
                        <c:v>109.54</c:v>
                      </c:pt>
                      <c:pt idx="2996">
                        <c:v>109.62</c:v>
                      </c:pt>
                      <c:pt idx="2997">
                        <c:v>109.68</c:v>
                      </c:pt>
                      <c:pt idx="2998">
                        <c:v>109.69</c:v>
                      </c:pt>
                      <c:pt idx="2999">
                        <c:v>109.83</c:v>
                      </c:pt>
                      <c:pt idx="3000">
                        <c:v>110.1</c:v>
                      </c:pt>
                      <c:pt idx="3001">
                        <c:v>110.38</c:v>
                      </c:pt>
                      <c:pt idx="3002">
                        <c:v>110.51</c:v>
                      </c:pt>
                      <c:pt idx="3003">
                        <c:v>110.57</c:v>
                      </c:pt>
                      <c:pt idx="3004">
                        <c:v>110.63</c:v>
                      </c:pt>
                      <c:pt idx="3005">
                        <c:v>110.79</c:v>
                      </c:pt>
                      <c:pt idx="3006">
                        <c:v>111.01</c:v>
                      </c:pt>
                      <c:pt idx="3007">
                        <c:v>111.24</c:v>
                      </c:pt>
                      <c:pt idx="3008">
                        <c:v>111.4</c:v>
                      </c:pt>
                      <c:pt idx="3009">
                        <c:v>111.5</c:v>
                      </c:pt>
                      <c:pt idx="3010">
                        <c:v>111.64</c:v>
                      </c:pt>
                      <c:pt idx="3011">
                        <c:v>111.81</c:v>
                      </c:pt>
                      <c:pt idx="3012">
                        <c:v>112.02</c:v>
                      </c:pt>
                      <c:pt idx="3013">
                        <c:v>112.24</c:v>
                      </c:pt>
                      <c:pt idx="3014">
                        <c:v>112.39</c:v>
                      </c:pt>
                      <c:pt idx="3015">
                        <c:v>112.58</c:v>
                      </c:pt>
                      <c:pt idx="3016">
                        <c:v>112.76</c:v>
                      </c:pt>
                      <c:pt idx="3017">
                        <c:v>112.9</c:v>
                      </c:pt>
                      <c:pt idx="3018">
                        <c:v>113</c:v>
                      </c:pt>
                      <c:pt idx="3019">
                        <c:v>113.18</c:v>
                      </c:pt>
                      <c:pt idx="3020">
                        <c:v>113.27</c:v>
                      </c:pt>
                      <c:pt idx="3021">
                        <c:v>113.14</c:v>
                      </c:pt>
                      <c:pt idx="3022">
                        <c:v>112.97</c:v>
                      </c:pt>
                      <c:pt idx="3023">
                        <c:v>112.83</c:v>
                      </c:pt>
                      <c:pt idx="3024">
                        <c:v>112.88</c:v>
                      </c:pt>
                      <c:pt idx="3025">
                        <c:v>113.11</c:v>
                      </c:pt>
                      <c:pt idx="3026">
                        <c:v>113.3</c:v>
                      </c:pt>
                      <c:pt idx="3027">
                        <c:v>113.29</c:v>
                      </c:pt>
                      <c:pt idx="3028">
                        <c:v>113.28</c:v>
                      </c:pt>
                      <c:pt idx="3029">
                        <c:v>113.2</c:v>
                      </c:pt>
                      <c:pt idx="3030">
                        <c:v>113.14</c:v>
                      </c:pt>
                      <c:pt idx="3031">
                        <c:v>113.13</c:v>
                      </c:pt>
                      <c:pt idx="3032">
                        <c:v>113.16</c:v>
                      </c:pt>
                      <c:pt idx="3033">
                        <c:v>113.31</c:v>
                      </c:pt>
                      <c:pt idx="3034">
                        <c:v>113.48</c:v>
                      </c:pt>
                      <c:pt idx="3035">
                        <c:v>113.44</c:v>
                      </c:pt>
                      <c:pt idx="3036">
                        <c:v>113.35</c:v>
                      </c:pt>
                      <c:pt idx="3037">
                        <c:v>113.31</c:v>
                      </c:pt>
                      <c:pt idx="3038">
                        <c:v>113.32</c:v>
                      </c:pt>
                      <c:pt idx="3039">
                        <c:v>113.29</c:v>
                      </c:pt>
                      <c:pt idx="3040">
                        <c:v>113.29</c:v>
                      </c:pt>
                      <c:pt idx="3041">
                        <c:v>113.29</c:v>
                      </c:pt>
                      <c:pt idx="3042">
                        <c:v>113.25</c:v>
                      </c:pt>
                      <c:pt idx="3043">
                        <c:v>113.22</c:v>
                      </c:pt>
                      <c:pt idx="3044">
                        <c:v>113.2</c:v>
                      </c:pt>
                      <c:pt idx="3045">
                        <c:v>113.19</c:v>
                      </c:pt>
                      <c:pt idx="3046">
                        <c:v>113.15</c:v>
                      </c:pt>
                      <c:pt idx="3047">
                        <c:v>113.1</c:v>
                      </c:pt>
                      <c:pt idx="3048">
                        <c:v>113.06</c:v>
                      </c:pt>
                      <c:pt idx="3049">
                        <c:v>113.02</c:v>
                      </c:pt>
                      <c:pt idx="3050">
                        <c:v>112.98</c:v>
                      </c:pt>
                      <c:pt idx="3051">
                        <c:v>112.93</c:v>
                      </c:pt>
                      <c:pt idx="3052">
                        <c:v>112.87</c:v>
                      </c:pt>
                      <c:pt idx="3053">
                        <c:v>112.79</c:v>
                      </c:pt>
                      <c:pt idx="3054">
                        <c:v>112.68</c:v>
                      </c:pt>
                      <c:pt idx="3055">
                        <c:v>112.59</c:v>
                      </c:pt>
                      <c:pt idx="3056">
                        <c:v>112.51</c:v>
                      </c:pt>
                      <c:pt idx="3057">
                        <c:v>112.46</c:v>
                      </c:pt>
                      <c:pt idx="3058">
                        <c:v>112.37</c:v>
                      </c:pt>
                      <c:pt idx="3059">
                        <c:v>112.26</c:v>
                      </c:pt>
                      <c:pt idx="3060">
                        <c:v>112.14</c:v>
                      </c:pt>
                      <c:pt idx="3061">
                        <c:v>112</c:v>
                      </c:pt>
                      <c:pt idx="3062">
                        <c:v>111.84</c:v>
                      </c:pt>
                      <c:pt idx="3063">
                        <c:v>111.67</c:v>
                      </c:pt>
                      <c:pt idx="3064">
                        <c:v>111.47</c:v>
                      </c:pt>
                      <c:pt idx="3065">
                        <c:v>111.25</c:v>
                      </c:pt>
                      <c:pt idx="3066">
                        <c:v>111.04</c:v>
                      </c:pt>
                      <c:pt idx="3067">
                        <c:v>110.83</c:v>
                      </c:pt>
                      <c:pt idx="3068">
                        <c:v>110.64</c:v>
                      </c:pt>
                      <c:pt idx="3069">
                        <c:v>110.44</c:v>
                      </c:pt>
                      <c:pt idx="3070">
                        <c:v>110.26</c:v>
                      </c:pt>
                      <c:pt idx="3071">
                        <c:v>110.08</c:v>
                      </c:pt>
                      <c:pt idx="3072">
                        <c:v>109.91</c:v>
                      </c:pt>
                      <c:pt idx="3073">
                        <c:v>109.75</c:v>
                      </c:pt>
                      <c:pt idx="3074">
                        <c:v>109.6</c:v>
                      </c:pt>
                      <c:pt idx="3075">
                        <c:v>109.46</c:v>
                      </c:pt>
                      <c:pt idx="3076">
                        <c:v>109.31</c:v>
                      </c:pt>
                      <c:pt idx="3077">
                        <c:v>109.17</c:v>
                      </c:pt>
                      <c:pt idx="3078">
                        <c:v>109.04</c:v>
                      </c:pt>
                      <c:pt idx="3079">
                        <c:v>108.93</c:v>
                      </c:pt>
                      <c:pt idx="3080">
                        <c:v>108.84</c:v>
                      </c:pt>
                      <c:pt idx="3081">
                        <c:v>108.76</c:v>
                      </c:pt>
                      <c:pt idx="3082">
                        <c:v>108.68</c:v>
                      </c:pt>
                      <c:pt idx="3083">
                        <c:v>108.61</c:v>
                      </c:pt>
                      <c:pt idx="3084">
                        <c:v>108.54</c:v>
                      </c:pt>
                      <c:pt idx="3085">
                        <c:v>108.46</c:v>
                      </c:pt>
                      <c:pt idx="3086">
                        <c:v>108.42</c:v>
                      </c:pt>
                      <c:pt idx="3087">
                        <c:v>108.41</c:v>
                      </c:pt>
                      <c:pt idx="3088">
                        <c:v>108.38</c:v>
                      </c:pt>
                      <c:pt idx="3089">
                        <c:v>108.36</c:v>
                      </c:pt>
                      <c:pt idx="3090">
                        <c:v>108.36</c:v>
                      </c:pt>
                      <c:pt idx="3091">
                        <c:v>108.35</c:v>
                      </c:pt>
                      <c:pt idx="3092">
                        <c:v>108.36</c:v>
                      </c:pt>
                      <c:pt idx="3093">
                        <c:v>108.37</c:v>
                      </c:pt>
                      <c:pt idx="3094">
                        <c:v>108.41</c:v>
                      </c:pt>
                      <c:pt idx="3095">
                        <c:v>108.47</c:v>
                      </c:pt>
                      <c:pt idx="3096">
                        <c:v>108.49</c:v>
                      </c:pt>
                      <c:pt idx="3097">
                        <c:v>108.49</c:v>
                      </c:pt>
                      <c:pt idx="3098">
                        <c:v>108.5</c:v>
                      </c:pt>
                      <c:pt idx="3099">
                        <c:v>108.57</c:v>
                      </c:pt>
                      <c:pt idx="3100">
                        <c:v>108.67</c:v>
                      </c:pt>
                      <c:pt idx="3101">
                        <c:v>108.74</c:v>
                      </c:pt>
                      <c:pt idx="3102">
                        <c:v>108.76</c:v>
                      </c:pt>
                      <c:pt idx="3103">
                        <c:v>108.76</c:v>
                      </c:pt>
                      <c:pt idx="3104">
                        <c:v>108.74</c:v>
                      </c:pt>
                      <c:pt idx="3105">
                        <c:v>108.73</c:v>
                      </c:pt>
                      <c:pt idx="3106">
                        <c:v>108.72</c:v>
                      </c:pt>
                      <c:pt idx="3107">
                        <c:v>108.7</c:v>
                      </c:pt>
                      <c:pt idx="3108">
                        <c:v>108.66</c:v>
                      </c:pt>
                      <c:pt idx="3109">
                        <c:v>108.6</c:v>
                      </c:pt>
                      <c:pt idx="3110">
                        <c:v>108.53</c:v>
                      </c:pt>
                      <c:pt idx="3111">
                        <c:v>108.46</c:v>
                      </c:pt>
                      <c:pt idx="3112">
                        <c:v>108.38</c:v>
                      </c:pt>
                      <c:pt idx="3113">
                        <c:v>108.26</c:v>
                      </c:pt>
                      <c:pt idx="3114">
                        <c:v>108.15</c:v>
                      </c:pt>
                      <c:pt idx="3115">
                        <c:v>108.04</c:v>
                      </c:pt>
                      <c:pt idx="3116">
                        <c:v>107.91</c:v>
                      </c:pt>
                      <c:pt idx="3117">
                        <c:v>107.77</c:v>
                      </c:pt>
                      <c:pt idx="3118">
                        <c:v>107.64</c:v>
                      </c:pt>
                      <c:pt idx="3119">
                        <c:v>107.54</c:v>
                      </c:pt>
                      <c:pt idx="3120">
                        <c:v>107.47</c:v>
                      </c:pt>
                      <c:pt idx="3121">
                        <c:v>107.43</c:v>
                      </c:pt>
                      <c:pt idx="3122">
                        <c:v>107.39</c:v>
                      </c:pt>
                      <c:pt idx="3123">
                        <c:v>107.37</c:v>
                      </c:pt>
                      <c:pt idx="3124">
                        <c:v>107.36</c:v>
                      </c:pt>
                      <c:pt idx="3125">
                        <c:v>107.33</c:v>
                      </c:pt>
                      <c:pt idx="3126">
                        <c:v>107.27</c:v>
                      </c:pt>
                      <c:pt idx="3127">
                        <c:v>107.22</c:v>
                      </c:pt>
                      <c:pt idx="3128">
                        <c:v>107.2</c:v>
                      </c:pt>
                      <c:pt idx="3129">
                        <c:v>107.21</c:v>
                      </c:pt>
                      <c:pt idx="3130">
                        <c:v>107.23</c:v>
                      </c:pt>
                      <c:pt idx="3131">
                        <c:v>107.24</c:v>
                      </c:pt>
                      <c:pt idx="3132">
                        <c:v>107.25</c:v>
                      </c:pt>
                      <c:pt idx="3133">
                        <c:v>107.28</c:v>
                      </c:pt>
                      <c:pt idx="3134">
                        <c:v>107.29</c:v>
                      </c:pt>
                      <c:pt idx="3135">
                        <c:v>107.31</c:v>
                      </c:pt>
                      <c:pt idx="3136">
                        <c:v>107.32</c:v>
                      </c:pt>
                      <c:pt idx="3137">
                        <c:v>107.33</c:v>
                      </c:pt>
                      <c:pt idx="3138">
                        <c:v>107.33</c:v>
                      </c:pt>
                      <c:pt idx="3139">
                        <c:v>107.34</c:v>
                      </c:pt>
                      <c:pt idx="3140">
                        <c:v>107.34</c:v>
                      </c:pt>
                      <c:pt idx="3141">
                        <c:v>107.36</c:v>
                      </c:pt>
                      <c:pt idx="3142">
                        <c:v>107.36</c:v>
                      </c:pt>
                      <c:pt idx="3143">
                        <c:v>107.36</c:v>
                      </c:pt>
                      <c:pt idx="3144">
                        <c:v>107.36</c:v>
                      </c:pt>
                      <c:pt idx="3145">
                        <c:v>107.37</c:v>
                      </c:pt>
                      <c:pt idx="3146">
                        <c:v>107.38</c:v>
                      </c:pt>
                      <c:pt idx="3147">
                        <c:v>107.43</c:v>
                      </c:pt>
                      <c:pt idx="3148">
                        <c:v>107.48</c:v>
                      </c:pt>
                      <c:pt idx="3149">
                        <c:v>107.54</c:v>
                      </c:pt>
                      <c:pt idx="3150">
                        <c:v>107.58</c:v>
                      </c:pt>
                      <c:pt idx="3151">
                        <c:v>107.6</c:v>
                      </c:pt>
                      <c:pt idx="3152">
                        <c:v>107.56</c:v>
                      </c:pt>
                      <c:pt idx="3153">
                        <c:v>107.51</c:v>
                      </c:pt>
                      <c:pt idx="3154">
                        <c:v>107.51</c:v>
                      </c:pt>
                      <c:pt idx="3155">
                        <c:v>107.53</c:v>
                      </c:pt>
                      <c:pt idx="3156">
                        <c:v>107.55</c:v>
                      </c:pt>
                      <c:pt idx="3157">
                        <c:v>107.54</c:v>
                      </c:pt>
                      <c:pt idx="3158">
                        <c:v>107.52</c:v>
                      </c:pt>
                      <c:pt idx="3159">
                        <c:v>107.5</c:v>
                      </c:pt>
                      <c:pt idx="3160">
                        <c:v>107.49</c:v>
                      </c:pt>
                      <c:pt idx="3161">
                        <c:v>107.51</c:v>
                      </c:pt>
                      <c:pt idx="3162">
                        <c:v>107.55</c:v>
                      </c:pt>
                      <c:pt idx="3163">
                        <c:v>107.58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F8-4AA0-BEE4-4079EA763AE3}"/>
                  </c:ext>
                </c:extLst>
              </c15:ser>
            </c15:filteredLineSeries>
          </c:ext>
        </c:extLst>
      </c:lineChart>
      <c:catAx>
        <c:axId val="1335486736"/>
        <c:scaling>
          <c:orientation val="minMax"/>
        </c:scaling>
        <c:delete val="1"/>
        <c:axPos val="b"/>
        <c:majorTickMark val="none"/>
        <c:minorTickMark val="none"/>
        <c:tickLblPos val="nextTo"/>
        <c:crossAx val="1335483408"/>
        <c:crosses val="autoZero"/>
        <c:auto val="1"/>
        <c:lblAlgn val="ctr"/>
        <c:lblOffset val="100"/>
        <c:noMultiLvlLbl val="0"/>
      </c:catAx>
      <c:valAx>
        <c:axId val="133548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3548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9.2456036745406839E-2"/>
          <c:y val="0.17694444444444443"/>
          <c:w val="0.88254396325459317"/>
          <c:h val="0.66622630504520264"/>
        </c:manualLayout>
      </c:layout>
      <c:lineChart>
        <c:grouping val="standard"/>
        <c:varyColors val="0"/>
        <c:ser>
          <c:idx val="0"/>
          <c:order val="0"/>
          <c:tx>
            <c:strRef>
              <c:f>實驗成果!$A$1</c:f>
              <c:strCache>
                <c:ptCount val="1"/>
                <c:pt idx="0">
                  <c:v>第1次</c:v>
                </c:pt>
              </c:strCache>
            </c:strRef>
          </c:tx>
          <c:spPr>
            <a:ln w="28575" cap="rnd">
              <a:solidFill>
                <a:srgbClr val="F97E0F"/>
              </a:solidFill>
              <a:round/>
            </a:ln>
            <a:effectLst/>
          </c:spPr>
          <c:marker>
            <c:symbol val="none"/>
          </c:marker>
          <c:dLbls>
            <c:dLbl>
              <c:idx val="89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E5F8-4AA0-BEE4-4079EA763AE3}"/>
                </c:ext>
              </c:extLst>
            </c:dLbl>
            <c:dLbl>
              <c:idx val="116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5F8-4AA0-BEE4-4079EA763AE3}"/>
                </c:ext>
              </c:extLst>
            </c:dLbl>
            <c:dLbl>
              <c:idx val="123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5F8-4AA0-BEE4-4079EA763A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實驗成果!$A$2:$A$3165</c:f>
              <c:numCache>
                <c:formatCode>General</c:formatCode>
                <c:ptCount val="3164"/>
                <c:pt idx="0">
                  <c:v>-172.84</c:v>
                </c:pt>
                <c:pt idx="1">
                  <c:v>7.63</c:v>
                </c:pt>
                <c:pt idx="2">
                  <c:v>-16.690000000000001</c:v>
                </c:pt>
                <c:pt idx="3">
                  <c:v>-17.32</c:v>
                </c:pt>
                <c:pt idx="4">
                  <c:v>163.79</c:v>
                </c:pt>
                <c:pt idx="5">
                  <c:v>-158.63</c:v>
                </c:pt>
                <c:pt idx="6">
                  <c:v>-158.62</c:v>
                </c:pt>
                <c:pt idx="7">
                  <c:v>-160.12</c:v>
                </c:pt>
                <c:pt idx="8">
                  <c:v>-28.12</c:v>
                </c:pt>
                <c:pt idx="9">
                  <c:v>-167.52</c:v>
                </c:pt>
                <c:pt idx="10">
                  <c:v>-167.99</c:v>
                </c:pt>
                <c:pt idx="11">
                  <c:v>-168.47</c:v>
                </c:pt>
                <c:pt idx="12">
                  <c:v>-168.95</c:v>
                </c:pt>
                <c:pt idx="13">
                  <c:v>-169.44</c:v>
                </c:pt>
                <c:pt idx="14">
                  <c:v>-169.92</c:v>
                </c:pt>
                <c:pt idx="15">
                  <c:v>-170.4</c:v>
                </c:pt>
                <c:pt idx="16">
                  <c:v>-170.91</c:v>
                </c:pt>
                <c:pt idx="17">
                  <c:v>-171.41</c:v>
                </c:pt>
                <c:pt idx="18">
                  <c:v>-171.92</c:v>
                </c:pt>
                <c:pt idx="19">
                  <c:v>-172.42</c:v>
                </c:pt>
                <c:pt idx="20">
                  <c:v>-172.93</c:v>
                </c:pt>
                <c:pt idx="21">
                  <c:v>-173.44</c:v>
                </c:pt>
                <c:pt idx="22">
                  <c:v>-173.93</c:v>
                </c:pt>
                <c:pt idx="23">
                  <c:v>-174.41</c:v>
                </c:pt>
                <c:pt idx="24">
                  <c:v>-174.87</c:v>
                </c:pt>
                <c:pt idx="25">
                  <c:v>-175.32</c:v>
                </c:pt>
                <c:pt idx="26">
                  <c:v>-175.77</c:v>
                </c:pt>
                <c:pt idx="27">
                  <c:v>-176.22</c:v>
                </c:pt>
                <c:pt idx="28">
                  <c:v>-176.67</c:v>
                </c:pt>
                <c:pt idx="29">
                  <c:v>-177.11</c:v>
                </c:pt>
                <c:pt idx="30">
                  <c:v>-177.55</c:v>
                </c:pt>
                <c:pt idx="31">
                  <c:v>-177.98</c:v>
                </c:pt>
                <c:pt idx="32">
                  <c:v>-178.4</c:v>
                </c:pt>
                <c:pt idx="33">
                  <c:v>-178.83</c:v>
                </c:pt>
                <c:pt idx="34">
                  <c:v>-179.26</c:v>
                </c:pt>
                <c:pt idx="35">
                  <c:v>-179.67</c:v>
                </c:pt>
                <c:pt idx="36">
                  <c:v>179.9</c:v>
                </c:pt>
                <c:pt idx="37">
                  <c:v>179.46</c:v>
                </c:pt>
                <c:pt idx="38">
                  <c:v>179.03</c:v>
                </c:pt>
                <c:pt idx="39">
                  <c:v>178.6</c:v>
                </c:pt>
                <c:pt idx="40">
                  <c:v>178.18</c:v>
                </c:pt>
                <c:pt idx="41">
                  <c:v>177.74</c:v>
                </c:pt>
                <c:pt idx="42">
                  <c:v>177.32</c:v>
                </c:pt>
                <c:pt idx="43">
                  <c:v>176.88</c:v>
                </c:pt>
                <c:pt idx="44">
                  <c:v>176.46</c:v>
                </c:pt>
                <c:pt idx="45">
                  <c:v>176.02</c:v>
                </c:pt>
                <c:pt idx="46">
                  <c:v>175.58</c:v>
                </c:pt>
                <c:pt idx="47">
                  <c:v>175.14</c:v>
                </c:pt>
                <c:pt idx="48">
                  <c:v>174.69</c:v>
                </c:pt>
                <c:pt idx="49">
                  <c:v>174.26</c:v>
                </c:pt>
                <c:pt idx="50">
                  <c:v>173.82</c:v>
                </c:pt>
                <c:pt idx="51">
                  <c:v>173.39</c:v>
                </c:pt>
                <c:pt idx="52">
                  <c:v>172.92</c:v>
                </c:pt>
                <c:pt idx="53">
                  <c:v>172.45</c:v>
                </c:pt>
                <c:pt idx="54">
                  <c:v>171.97</c:v>
                </c:pt>
                <c:pt idx="55">
                  <c:v>171.51</c:v>
                </c:pt>
                <c:pt idx="56">
                  <c:v>171.04</c:v>
                </c:pt>
                <c:pt idx="57">
                  <c:v>170.58</c:v>
                </c:pt>
                <c:pt idx="58">
                  <c:v>170.11</c:v>
                </c:pt>
                <c:pt idx="59">
                  <c:v>169.65</c:v>
                </c:pt>
                <c:pt idx="60">
                  <c:v>169.21</c:v>
                </c:pt>
                <c:pt idx="61">
                  <c:v>168.77</c:v>
                </c:pt>
                <c:pt idx="62">
                  <c:v>168.34</c:v>
                </c:pt>
                <c:pt idx="63">
                  <c:v>167.9</c:v>
                </c:pt>
                <c:pt idx="64">
                  <c:v>167.48</c:v>
                </c:pt>
                <c:pt idx="65">
                  <c:v>167.08</c:v>
                </c:pt>
                <c:pt idx="66">
                  <c:v>166.69</c:v>
                </c:pt>
                <c:pt idx="67">
                  <c:v>166.29</c:v>
                </c:pt>
                <c:pt idx="68">
                  <c:v>165.9</c:v>
                </c:pt>
                <c:pt idx="69">
                  <c:v>165.5</c:v>
                </c:pt>
                <c:pt idx="70">
                  <c:v>165.11</c:v>
                </c:pt>
                <c:pt idx="71">
                  <c:v>164.72</c:v>
                </c:pt>
                <c:pt idx="72">
                  <c:v>164.33</c:v>
                </c:pt>
                <c:pt idx="73">
                  <c:v>163.93</c:v>
                </c:pt>
                <c:pt idx="74">
                  <c:v>163.53</c:v>
                </c:pt>
                <c:pt idx="75">
                  <c:v>163.12</c:v>
                </c:pt>
                <c:pt idx="76">
                  <c:v>162.71</c:v>
                </c:pt>
                <c:pt idx="77">
                  <c:v>162.30000000000001</c:v>
                </c:pt>
                <c:pt idx="78">
                  <c:v>161.88</c:v>
                </c:pt>
                <c:pt idx="79">
                  <c:v>161.44999999999999</c:v>
                </c:pt>
                <c:pt idx="80">
                  <c:v>161.03</c:v>
                </c:pt>
                <c:pt idx="81">
                  <c:v>160.6</c:v>
                </c:pt>
                <c:pt idx="82">
                  <c:v>160.19</c:v>
                </c:pt>
                <c:pt idx="83">
                  <c:v>159.77000000000001</c:v>
                </c:pt>
                <c:pt idx="84">
                  <c:v>159.35</c:v>
                </c:pt>
                <c:pt idx="85">
                  <c:v>158.91999999999999</c:v>
                </c:pt>
                <c:pt idx="86">
                  <c:v>158.49</c:v>
                </c:pt>
                <c:pt idx="87">
                  <c:v>158.08000000000001</c:v>
                </c:pt>
                <c:pt idx="88">
                  <c:v>157.66</c:v>
                </c:pt>
                <c:pt idx="89">
                  <c:v>157.26</c:v>
                </c:pt>
                <c:pt idx="90">
                  <c:v>156.85</c:v>
                </c:pt>
                <c:pt idx="91">
                  <c:v>156.43</c:v>
                </c:pt>
                <c:pt idx="92">
                  <c:v>156.02000000000001</c:v>
                </c:pt>
                <c:pt idx="93">
                  <c:v>155.6</c:v>
                </c:pt>
                <c:pt idx="94">
                  <c:v>155.19999999999999</c:v>
                </c:pt>
                <c:pt idx="95">
                  <c:v>154.80000000000001</c:v>
                </c:pt>
                <c:pt idx="96">
                  <c:v>154.38999999999999</c:v>
                </c:pt>
                <c:pt idx="97">
                  <c:v>153.99</c:v>
                </c:pt>
                <c:pt idx="98">
                  <c:v>153.6</c:v>
                </c:pt>
                <c:pt idx="99">
                  <c:v>153.19999999999999</c:v>
                </c:pt>
                <c:pt idx="100">
                  <c:v>152.82</c:v>
                </c:pt>
                <c:pt idx="101">
                  <c:v>152.43</c:v>
                </c:pt>
                <c:pt idx="102">
                  <c:v>152.04</c:v>
                </c:pt>
                <c:pt idx="103">
                  <c:v>151.66999999999999</c:v>
                </c:pt>
                <c:pt idx="104">
                  <c:v>151.31</c:v>
                </c:pt>
                <c:pt idx="105">
                  <c:v>150.94999999999999</c:v>
                </c:pt>
                <c:pt idx="106">
                  <c:v>150.61000000000001</c:v>
                </c:pt>
                <c:pt idx="107">
                  <c:v>150.28</c:v>
                </c:pt>
                <c:pt idx="108">
                  <c:v>149.96</c:v>
                </c:pt>
                <c:pt idx="109">
                  <c:v>149.63999999999999</c:v>
                </c:pt>
                <c:pt idx="110">
                  <c:v>149.32</c:v>
                </c:pt>
                <c:pt idx="111">
                  <c:v>149.02000000000001</c:v>
                </c:pt>
                <c:pt idx="112">
                  <c:v>148.72</c:v>
                </c:pt>
                <c:pt idx="113">
                  <c:v>148.43</c:v>
                </c:pt>
                <c:pt idx="114">
                  <c:v>148.13999999999999</c:v>
                </c:pt>
                <c:pt idx="115">
                  <c:v>147.83000000000001</c:v>
                </c:pt>
                <c:pt idx="116">
                  <c:v>147.51</c:v>
                </c:pt>
                <c:pt idx="117">
                  <c:v>147.18</c:v>
                </c:pt>
                <c:pt idx="118">
                  <c:v>146.83000000000001</c:v>
                </c:pt>
                <c:pt idx="119">
                  <c:v>146.47999999999999</c:v>
                </c:pt>
                <c:pt idx="120">
                  <c:v>146.11000000000001</c:v>
                </c:pt>
                <c:pt idx="121">
                  <c:v>145.72</c:v>
                </c:pt>
                <c:pt idx="122">
                  <c:v>145.35</c:v>
                </c:pt>
                <c:pt idx="123">
                  <c:v>144.97</c:v>
                </c:pt>
                <c:pt idx="124">
                  <c:v>144.59</c:v>
                </c:pt>
                <c:pt idx="125">
                  <c:v>144.21</c:v>
                </c:pt>
                <c:pt idx="126">
                  <c:v>143.83000000000001</c:v>
                </c:pt>
                <c:pt idx="127">
                  <c:v>143.46</c:v>
                </c:pt>
                <c:pt idx="128">
                  <c:v>143.11000000000001</c:v>
                </c:pt>
                <c:pt idx="129">
                  <c:v>142.75</c:v>
                </c:pt>
                <c:pt idx="130">
                  <c:v>142.41</c:v>
                </c:pt>
                <c:pt idx="131">
                  <c:v>142.07</c:v>
                </c:pt>
                <c:pt idx="132">
                  <c:v>141.74</c:v>
                </c:pt>
                <c:pt idx="133">
                  <c:v>141.38999999999999</c:v>
                </c:pt>
                <c:pt idx="134">
                  <c:v>141.05000000000001</c:v>
                </c:pt>
                <c:pt idx="135">
                  <c:v>140.71</c:v>
                </c:pt>
                <c:pt idx="136">
                  <c:v>140.37</c:v>
                </c:pt>
                <c:pt idx="137">
                  <c:v>140.03</c:v>
                </c:pt>
                <c:pt idx="138">
                  <c:v>139.68</c:v>
                </c:pt>
                <c:pt idx="139">
                  <c:v>139.35</c:v>
                </c:pt>
                <c:pt idx="140">
                  <c:v>139.03</c:v>
                </c:pt>
                <c:pt idx="141">
                  <c:v>138.71</c:v>
                </c:pt>
                <c:pt idx="142">
                  <c:v>138.4</c:v>
                </c:pt>
                <c:pt idx="143">
                  <c:v>138.11000000000001</c:v>
                </c:pt>
                <c:pt idx="144">
                  <c:v>137.82</c:v>
                </c:pt>
                <c:pt idx="145">
                  <c:v>137.55000000000001</c:v>
                </c:pt>
                <c:pt idx="146">
                  <c:v>137.29</c:v>
                </c:pt>
                <c:pt idx="147">
                  <c:v>137.03</c:v>
                </c:pt>
                <c:pt idx="148">
                  <c:v>136.79</c:v>
                </c:pt>
                <c:pt idx="149">
                  <c:v>136.57</c:v>
                </c:pt>
                <c:pt idx="150">
                  <c:v>136.35</c:v>
                </c:pt>
                <c:pt idx="151">
                  <c:v>136.13999999999999</c:v>
                </c:pt>
                <c:pt idx="152">
                  <c:v>135.91999999999999</c:v>
                </c:pt>
                <c:pt idx="153">
                  <c:v>135.72</c:v>
                </c:pt>
                <c:pt idx="154">
                  <c:v>135.51</c:v>
                </c:pt>
                <c:pt idx="155">
                  <c:v>135.31</c:v>
                </c:pt>
                <c:pt idx="156">
                  <c:v>135.11000000000001</c:v>
                </c:pt>
                <c:pt idx="157">
                  <c:v>134.91</c:v>
                </c:pt>
                <c:pt idx="158">
                  <c:v>134.71</c:v>
                </c:pt>
                <c:pt idx="159">
                  <c:v>134.5</c:v>
                </c:pt>
                <c:pt idx="160">
                  <c:v>134.29</c:v>
                </c:pt>
                <c:pt idx="161">
                  <c:v>134.08000000000001</c:v>
                </c:pt>
                <c:pt idx="162">
                  <c:v>133.86000000000001</c:v>
                </c:pt>
                <c:pt idx="163">
                  <c:v>133.63999999999999</c:v>
                </c:pt>
                <c:pt idx="164">
                  <c:v>133.4</c:v>
                </c:pt>
                <c:pt idx="165">
                  <c:v>133.16</c:v>
                </c:pt>
                <c:pt idx="166">
                  <c:v>132.91</c:v>
                </c:pt>
                <c:pt idx="167">
                  <c:v>132.66999999999999</c:v>
                </c:pt>
                <c:pt idx="168">
                  <c:v>132.41</c:v>
                </c:pt>
                <c:pt idx="169">
                  <c:v>132.16</c:v>
                </c:pt>
                <c:pt idx="170">
                  <c:v>131.91</c:v>
                </c:pt>
                <c:pt idx="171">
                  <c:v>131.66</c:v>
                </c:pt>
                <c:pt idx="172">
                  <c:v>131.41</c:v>
                </c:pt>
                <c:pt idx="173">
                  <c:v>131.16999999999999</c:v>
                </c:pt>
                <c:pt idx="174">
                  <c:v>130.93</c:v>
                </c:pt>
                <c:pt idx="175">
                  <c:v>130.69</c:v>
                </c:pt>
                <c:pt idx="176">
                  <c:v>130.46</c:v>
                </c:pt>
                <c:pt idx="177">
                  <c:v>130.22999999999999</c:v>
                </c:pt>
                <c:pt idx="178">
                  <c:v>130.01</c:v>
                </c:pt>
                <c:pt idx="179">
                  <c:v>129.79</c:v>
                </c:pt>
                <c:pt idx="180">
                  <c:v>129.57</c:v>
                </c:pt>
                <c:pt idx="181">
                  <c:v>129.36000000000001</c:v>
                </c:pt>
                <c:pt idx="182">
                  <c:v>129.15</c:v>
                </c:pt>
                <c:pt idx="183">
                  <c:v>128.94</c:v>
                </c:pt>
                <c:pt idx="184">
                  <c:v>128.74</c:v>
                </c:pt>
                <c:pt idx="185">
                  <c:v>128.53</c:v>
                </c:pt>
                <c:pt idx="186">
                  <c:v>128.33000000000001</c:v>
                </c:pt>
                <c:pt idx="187">
                  <c:v>128.12</c:v>
                </c:pt>
                <c:pt idx="188">
                  <c:v>127.91</c:v>
                </c:pt>
                <c:pt idx="189">
                  <c:v>127.7</c:v>
                </c:pt>
                <c:pt idx="190">
                  <c:v>127.48</c:v>
                </c:pt>
                <c:pt idx="191">
                  <c:v>127.26</c:v>
                </c:pt>
                <c:pt idx="192">
                  <c:v>127.02</c:v>
                </c:pt>
                <c:pt idx="193">
                  <c:v>126.79</c:v>
                </c:pt>
                <c:pt idx="194">
                  <c:v>126.56</c:v>
                </c:pt>
                <c:pt idx="195">
                  <c:v>126.32</c:v>
                </c:pt>
                <c:pt idx="196">
                  <c:v>126.1</c:v>
                </c:pt>
                <c:pt idx="197">
                  <c:v>125.88</c:v>
                </c:pt>
                <c:pt idx="198">
                  <c:v>125.66</c:v>
                </c:pt>
                <c:pt idx="199">
                  <c:v>125.47</c:v>
                </c:pt>
                <c:pt idx="200">
                  <c:v>125.29</c:v>
                </c:pt>
                <c:pt idx="201">
                  <c:v>125.11</c:v>
                </c:pt>
                <c:pt idx="202">
                  <c:v>124.94</c:v>
                </c:pt>
                <c:pt idx="203">
                  <c:v>124.77</c:v>
                </c:pt>
                <c:pt idx="204">
                  <c:v>124.61</c:v>
                </c:pt>
                <c:pt idx="205">
                  <c:v>124.46</c:v>
                </c:pt>
                <c:pt idx="206">
                  <c:v>124.31</c:v>
                </c:pt>
                <c:pt idx="207">
                  <c:v>124.17</c:v>
                </c:pt>
                <c:pt idx="208">
                  <c:v>124.03</c:v>
                </c:pt>
                <c:pt idx="209">
                  <c:v>123.88</c:v>
                </c:pt>
                <c:pt idx="210">
                  <c:v>123.73</c:v>
                </c:pt>
                <c:pt idx="211">
                  <c:v>123.58</c:v>
                </c:pt>
                <c:pt idx="212">
                  <c:v>123.42</c:v>
                </c:pt>
                <c:pt idx="213">
                  <c:v>123.25</c:v>
                </c:pt>
                <c:pt idx="214">
                  <c:v>123.09</c:v>
                </c:pt>
                <c:pt idx="215">
                  <c:v>122.92</c:v>
                </c:pt>
                <c:pt idx="216">
                  <c:v>122.74</c:v>
                </c:pt>
                <c:pt idx="217">
                  <c:v>122.57</c:v>
                </c:pt>
                <c:pt idx="218">
                  <c:v>122.4</c:v>
                </c:pt>
                <c:pt idx="219">
                  <c:v>122.22</c:v>
                </c:pt>
                <c:pt idx="220">
                  <c:v>122.03</c:v>
                </c:pt>
                <c:pt idx="221">
                  <c:v>121.84</c:v>
                </c:pt>
                <c:pt idx="222">
                  <c:v>121.64</c:v>
                </c:pt>
                <c:pt idx="223">
                  <c:v>121.43</c:v>
                </c:pt>
                <c:pt idx="224">
                  <c:v>121.23</c:v>
                </c:pt>
                <c:pt idx="225">
                  <c:v>121.01</c:v>
                </c:pt>
                <c:pt idx="226">
                  <c:v>120.8</c:v>
                </c:pt>
                <c:pt idx="227">
                  <c:v>120.59</c:v>
                </c:pt>
                <c:pt idx="228">
                  <c:v>120.4</c:v>
                </c:pt>
                <c:pt idx="229">
                  <c:v>120.21</c:v>
                </c:pt>
                <c:pt idx="230">
                  <c:v>120.04</c:v>
                </c:pt>
                <c:pt idx="231">
                  <c:v>119.86</c:v>
                </c:pt>
                <c:pt idx="232">
                  <c:v>119.71</c:v>
                </c:pt>
                <c:pt idx="233">
                  <c:v>119.57</c:v>
                </c:pt>
                <c:pt idx="234">
                  <c:v>119.44</c:v>
                </c:pt>
                <c:pt idx="235">
                  <c:v>119.32</c:v>
                </c:pt>
                <c:pt idx="236">
                  <c:v>119.2</c:v>
                </c:pt>
                <c:pt idx="237">
                  <c:v>119.09</c:v>
                </c:pt>
                <c:pt idx="238">
                  <c:v>118.98</c:v>
                </c:pt>
                <c:pt idx="239">
                  <c:v>118.86</c:v>
                </c:pt>
                <c:pt idx="240">
                  <c:v>118.74</c:v>
                </c:pt>
                <c:pt idx="241">
                  <c:v>118.62</c:v>
                </c:pt>
                <c:pt idx="242">
                  <c:v>118.49</c:v>
                </c:pt>
                <c:pt idx="243">
                  <c:v>118.35</c:v>
                </c:pt>
                <c:pt idx="244">
                  <c:v>118.2</c:v>
                </c:pt>
                <c:pt idx="245">
                  <c:v>118.04</c:v>
                </c:pt>
                <c:pt idx="246">
                  <c:v>117.88</c:v>
                </c:pt>
                <c:pt idx="247">
                  <c:v>117.72</c:v>
                </c:pt>
                <c:pt idx="248">
                  <c:v>117.56</c:v>
                </c:pt>
                <c:pt idx="249">
                  <c:v>117.39</c:v>
                </c:pt>
                <c:pt idx="250">
                  <c:v>117.22</c:v>
                </c:pt>
                <c:pt idx="251">
                  <c:v>117.06</c:v>
                </c:pt>
                <c:pt idx="252">
                  <c:v>116.9</c:v>
                </c:pt>
                <c:pt idx="253">
                  <c:v>116.74</c:v>
                </c:pt>
                <c:pt idx="254">
                  <c:v>116.58</c:v>
                </c:pt>
                <c:pt idx="255">
                  <c:v>116.44</c:v>
                </c:pt>
                <c:pt idx="256">
                  <c:v>116.3</c:v>
                </c:pt>
                <c:pt idx="257">
                  <c:v>116.16</c:v>
                </c:pt>
                <c:pt idx="258">
                  <c:v>116.03</c:v>
                </c:pt>
                <c:pt idx="259">
                  <c:v>115.91</c:v>
                </c:pt>
                <c:pt idx="260">
                  <c:v>115.79</c:v>
                </c:pt>
                <c:pt idx="261">
                  <c:v>115.68</c:v>
                </c:pt>
                <c:pt idx="262">
                  <c:v>115.57</c:v>
                </c:pt>
                <c:pt idx="263">
                  <c:v>115.47</c:v>
                </c:pt>
                <c:pt idx="264">
                  <c:v>115.37</c:v>
                </c:pt>
                <c:pt idx="265">
                  <c:v>115.27</c:v>
                </c:pt>
                <c:pt idx="266">
                  <c:v>115.17</c:v>
                </c:pt>
                <c:pt idx="267">
                  <c:v>115.07</c:v>
                </c:pt>
                <c:pt idx="268">
                  <c:v>114.97</c:v>
                </c:pt>
                <c:pt idx="269">
                  <c:v>114.87</c:v>
                </c:pt>
                <c:pt idx="270">
                  <c:v>114.78</c:v>
                </c:pt>
                <c:pt idx="271">
                  <c:v>114.68</c:v>
                </c:pt>
                <c:pt idx="272">
                  <c:v>114.58</c:v>
                </c:pt>
                <c:pt idx="273">
                  <c:v>114.49</c:v>
                </c:pt>
                <c:pt idx="274">
                  <c:v>114.39</c:v>
                </c:pt>
                <c:pt idx="275">
                  <c:v>114.29</c:v>
                </c:pt>
                <c:pt idx="276">
                  <c:v>114.19</c:v>
                </c:pt>
                <c:pt idx="277">
                  <c:v>114.09</c:v>
                </c:pt>
                <c:pt idx="278">
                  <c:v>113.99</c:v>
                </c:pt>
                <c:pt idx="279">
                  <c:v>113.89</c:v>
                </c:pt>
                <c:pt idx="280">
                  <c:v>113.79</c:v>
                </c:pt>
                <c:pt idx="281">
                  <c:v>113.68</c:v>
                </c:pt>
                <c:pt idx="282">
                  <c:v>113.58</c:v>
                </c:pt>
                <c:pt idx="283">
                  <c:v>113.49</c:v>
                </c:pt>
                <c:pt idx="284">
                  <c:v>113.39</c:v>
                </c:pt>
                <c:pt idx="285">
                  <c:v>113.28</c:v>
                </c:pt>
                <c:pt idx="286">
                  <c:v>113.19</c:v>
                </c:pt>
                <c:pt idx="287">
                  <c:v>113.09</c:v>
                </c:pt>
                <c:pt idx="288">
                  <c:v>113</c:v>
                </c:pt>
                <c:pt idx="289">
                  <c:v>112.92</c:v>
                </c:pt>
                <c:pt idx="290">
                  <c:v>112.84</c:v>
                </c:pt>
                <c:pt idx="291">
                  <c:v>112.77</c:v>
                </c:pt>
                <c:pt idx="292">
                  <c:v>112.69</c:v>
                </c:pt>
                <c:pt idx="293">
                  <c:v>112.61</c:v>
                </c:pt>
                <c:pt idx="294">
                  <c:v>112.54</c:v>
                </c:pt>
                <c:pt idx="295">
                  <c:v>112.46</c:v>
                </c:pt>
                <c:pt idx="296">
                  <c:v>112.39</c:v>
                </c:pt>
                <c:pt idx="297">
                  <c:v>112.31</c:v>
                </c:pt>
                <c:pt idx="298">
                  <c:v>112.23</c:v>
                </c:pt>
                <c:pt idx="299">
                  <c:v>112.15</c:v>
                </c:pt>
                <c:pt idx="300">
                  <c:v>112.07</c:v>
                </c:pt>
                <c:pt idx="301">
                  <c:v>111.99</c:v>
                </c:pt>
                <c:pt idx="302">
                  <c:v>111.91</c:v>
                </c:pt>
                <c:pt idx="303">
                  <c:v>111.84</c:v>
                </c:pt>
                <c:pt idx="304">
                  <c:v>111.76</c:v>
                </c:pt>
                <c:pt idx="305">
                  <c:v>111.69</c:v>
                </c:pt>
                <c:pt idx="306">
                  <c:v>111.61</c:v>
                </c:pt>
                <c:pt idx="307">
                  <c:v>111.54</c:v>
                </c:pt>
                <c:pt idx="308">
                  <c:v>111.45</c:v>
                </c:pt>
                <c:pt idx="309">
                  <c:v>111.38</c:v>
                </c:pt>
                <c:pt idx="310">
                  <c:v>111.3</c:v>
                </c:pt>
                <c:pt idx="311">
                  <c:v>111.23</c:v>
                </c:pt>
                <c:pt idx="312">
                  <c:v>111.16</c:v>
                </c:pt>
                <c:pt idx="313">
                  <c:v>111.09</c:v>
                </c:pt>
                <c:pt idx="314">
                  <c:v>111.02</c:v>
                </c:pt>
                <c:pt idx="315">
                  <c:v>110.95</c:v>
                </c:pt>
                <c:pt idx="316">
                  <c:v>110.89</c:v>
                </c:pt>
                <c:pt idx="317">
                  <c:v>110.82</c:v>
                </c:pt>
                <c:pt idx="318">
                  <c:v>110.76</c:v>
                </c:pt>
                <c:pt idx="319">
                  <c:v>110.69</c:v>
                </c:pt>
                <c:pt idx="320">
                  <c:v>110.62</c:v>
                </c:pt>
                <c:pt idx="321">
                  <c:v>110.56</c:v>
                </c:pt>
                <c:pt idx="322">
                  <c:v>110.49</c:v>
                </c:pt>
                <c:pt idx="323">
                  <c:v>110.42</c:v>
                </c:pt>
                <c:pt idx="324">
                  <c:v>110.35</c:v>
                </c:pt>
                <c:pt idx="325">
                  <c:v>110.28</c:v>
                </c:pt>
                <c:pt idx="326">
                  <c:v>110.21</c:v>
                </c:pt>
                <c:pt idx="327">
                  <c:v>110.14</c:v>
                </c:pt>
                <c:pt idx="328">
                  <c:v>110.08</c:v>
                </c:pt>
                <c:pt idx="329">
                  <c:v>110.01</c:v>
                </c:pt>
                <c:pt idx="330">
                  <c:v>109.94</c:v>
                </c:pt>
                <c:pt idx="331">
                  <c:v>109.88</c:v>
                </c:pt>
                <c:pt idx="332">
                  <c:v>109.81</c:v>
                </c:pt>
                <c:pt idx="333">
                  <c:v>109.75</c:v>
                </c:pt>
                <c:pt idx="334">
                  <c:v>109.68</c:v>
                </c:pt>
                <c:pt idx="335">
                  <c:v>109.61</c:v>
                </c:pt>
                <c:pt idx="336">
                  <c:v>109.55</c:v>
                </c:pt>
                <c:pt idx="337">
                  <c:v>109.49</c:v>
                </c:pt>
                <c:pt idx="338">
                  <c:v>109.43</c:v>
                </c:pt>
                <c:pt idx="339">
                  <c:v>109.36</c:v>
                </c:pt>
                <c:pt idx="340">
                  <c:v>109.3</c:v>
                </c:pt>
                <c:pt idx="341">
                  <c:v>109.25</c:v>
                </c:pt>
                <c:pt idx="342">
                  <c:v>109.19</c:v>
                </c:pt>
                <c:pt idx="343">
                  <c:v>109.14</c:v>
                </c:pt>
                <c:pt idx="344">
                  <c:v>109.08</c:v>
                </c:pt>
                <c:pt idx="345">
                  <c:v>109.03</c:v>
                </c:pt>
                <c:pt idx="346">
                  <c:v>108.98</c:v>
                </c:pt>
                <c:pt idx="347">
                  <c:v>108.93</c:v>
                </c:pt>
                <c:pt idx="348">
                  <c:v>108.87</c:v>
                </c:pt>
                <c:pt idx="349">
                  <c:v>108.82</c:v>
                </c:pt>
                <c:pt idx="350">
                  <c:v>108.77</c:v>
                </c:pt>
                <c:pt idx="351">
                  <c:v>108.71</c:v>
                </c:pt>
                <c:pt idx="352">
                  <c:v>108.66</c:v>
                </c:pt>
                <c:pt idx="353">
                  <c:v>108.61</c:v>
                </c:pt>
                <c:pt idx="354">
                  <c:v>108.56</c:v>
                </c:pt>
                <c:pt idx="355">
                  <c:v>108.52</c:v>
                </c:pt>
                <c:pt idx="356">
                  <c:v>108.47</c:v>
                </c:pt>
                <c:pt idx="357">
                  <c:v>108.43</c:v>
                </c:pt>
                <c:pt idx="358">
                  <c:v>108.38</c:v>
                </c:pt>
                <c:pt idx="359">
                  <c:v>108.33</c:v>
                </c:pt>
                <c:pt idx="360">
                  <c:v>108.29</c:v>
                </c:pt>
                <c:pt idx="361">
                  <c:v>108.25</c:v>
                </c:pt>
                <c:pt idx="362">
                  <c:v>108.21</c:v>
                </c:pt>
                <c:pt idx="363">
                  <c:v>108.16</c:v>
                </c:pt>
                <c:pt idx="364">
                  <c:v>108.13</c:v>
                </c:pt>
                <c:pt idx="365">
                  <c:v>108.09</c:v>
                </c:pt>
                <c:pt idx="366">
                  <c:v>108.05</c:v>
                </c:pt>
                <c:pt idx="367">
                  <c:v>108.01</c:v>
                </c:pt>
                <c:pt idx="368">
                  <c:v>107.97</c:v>
                </c:pt>
                <c:pt idx="369">
                  <c:v>107.93</c:v>
                </c:pt>
                <c:pt idx="370">
                  <c:v>107.88</c:v>
                </c:pt>
                <c:pt idx="371">
                  <c:v>107.84</c:v>
                </c:pt>
                <c:pt idx="372">
                  <c:v>107.8</c:v>
                </c:pt>
                <c:pt idx="373">
                  <c:v>107.76</c:v>
                </c:pt>
                <c:pt idx="374">
                  <c:v>107.72</c:v>
                </c:pt>
                <c:pt idx="375">
                  <c:v>107.69</c:v>
                </c:pt>
                <c:pt idx="376">
                  <c:v>107.66</c:v>
                </c:pt>
                <c:pt idx="377">
                  <c:v>107.62</c:v>
                </c:pt>
                <c:pt idx="378">
                  <c:v>107.59</c:v>
                </c:pt>
                <c:pt idx="379">
                  <c:v>107.56</c:v>
                </c:pt>
                <c:pt idx="380">
                  <c:v>107.52</c:v>
                </c:pt>
                <c:pt idx="381">
                  <c:v>107.49</c:v>
                </c:pt>
                <c:pt idx="382">
                  <c:v>107.46</c:v>
                </c:pt>
                <c:pt idx="383">
                  <c:v>107.43</c:v>
                </c:pt>
                <c:pt idx="384">
                  <c:v>107.4</c:v>
                </c:pt>
                <c:pt idx="385">
                  <c:v>107.37</c:v>
                </c:pt>
                <c:pt idx="386">
                  <c:v>107.35</c:v>
                </c:pt>
                <c:pt idx="387">
                  <c:v>107.32</c:v>
                </c:pt>
                <c:pt idx="388">
                  <c:v>107.3</c:v>
                </c:pt>
                <c:pt idx="389">
                  <c:v>107.27</c:v>
                </c:pt>
                <c:pt idx="390">
                  <c:v>107.24</c:v>
                </c:pt>
                <c:pt idx="391">
                  <c:v>107.22</c:v>
                </c:pt>
                <c:pt idx="392">
                  <c:v>107.2</c:v>
                </c:pt>
                <c:pt idx="393">
                  <c:v>107.18</c:v>
                </c:pt>
                <c:pt idx="394">
                  <c:v>107.16</c:v>
                </c:pt>
                <c:pt idx="395">
                  <c:v>107.15</c:v>
                </c:pt>
                <c:pt idx="396">
                  <c:v>107.13</c:v>
                </c:pt>
                <c:pt idx="397">
                  <c:v>107.1</c:v>
                </c:pt>
                <c:pt idx="398">
                  <c:v>107.07</c:v>
                </c:pt>
                <c:pt idx="399">
                  <c:v>107.05</c:v>
                </c:pt>
                <c:pt idx="400">
                  <c:v>107.02</c:v>
                </c:pt>
                <c:pt idx="401">
                  <c:v>107</c:v>
                </c:pt>
                <c:pt idx="402">
                  <c:v>106.97</c:v>
                </c:pt>
                <c:pt idx="403">
                  <c:v>106.96</c:v>
                </c:pt>
                <c:pt idx="404">
                  <c:v>106.93</c:v>
                </c:pt>
                <c:pt idx="405">
                  <c:v>106.91</c:v>
                </c:pt>
                <c:pt idx="406">
                  <c:v>106.89</c:v>
                </c:pt>
                <c:pt idx="407">
                  <c:v>106.87</c:v>
                </c:pt>
                <c:pt idx="408">
                  <c:v>106.85</c:v>
                </c:pt>
                <c:pt idx="409">
                  <c:v>106.84</c:v>
                </c:pt>
                <c:pt idx="410">
                  <c:v>106.83</c:v>
                </c:pt>
                <c:pt idx="411">
                  <c:v>106.81</c:v>
                </c:pt>
                <c:pt idx="412">
                  <c:v>106.8</c:v>
                </c:pt>
                <c:pt idx="413">
                  <c:v>106.79</c:v>
                </c:pt>
                <c:pt idx="414">
                  <c:v>106.78</c:v>
                </c:pt>
                <c:pt idx="415">
                  <c:v>106.76</c:v>
                </c:pt>
                <c:pt idx="416">
                  <c:v>106.75</c:v>
                </c:pt>
                <c:pt idx="417">
                  <c:v>106.74</c:v>
                </c:pt>
                <c:pt idx="418">
                  <c:v>106.73</c:v>
                </c:pt>
                <c:pt idx="419">
                  <c:v>106.71</c:v>
                </c:pt>
                <c:pt idx="420">
                  <c:v>106.7</c:v>
                </c:pt>
                <c:pt idx="421">
                  <c:v>106.68</c:v>
                </c:pt>
                <c:pt idx="422">
                  <c:v>106.66</c:v>
                </c:pt>
                <c:pt idx="423">
                  <c:v>106.65</c:v>
                </c:pt>
                <c:pt idx="424">
                  <c:v>106.63</c:v>
                </c:pt>
                <c:pt idx="425">
                  <c:v>106.61</c:v>
                </c:pt>
                <c:pt idx="426">
                  <c:v>106.6</c:v>
                </c:pt>
                <c:pt idx="427">
                  <c:v>106.58</c:v>
                </c:pt>
                <c:pt idx="428">
                  <c:v>106.56</c:v>
                </c:pt>
                <c:pt idx="429">
                  <c:v>106.55</c:v>
                </c:pt>
                <c:pt idx="430">
                  <c:v>106.53</c:v>
                </c:pt>
                <c:pt idx="431">
                  <c:v>106.51</c:v>
                </c:pt>
                <c:pt idx="432">
                  <c:v>106.49</c:v>
                </c:pt>
                <c:pt idx="433">
                  <c:v>106.46</c:v>
                </c:pt>
                <c:pt idx="434">
                  <c:v>106.43</c:v>
                </c:pt>
                <c:pt idx="435">
                  <c:v>106.41</c:v>
                </c:pt>
                <c:pt idx="436">
                  <c:v>106.38</c:v>
                </c:pt>
                <c:pt idx="437">
                  <c:v>106.36</c:v>
                </c:pt>
                <c:pt idx="438">
                  <c:v>106.33</c:v>
                </c:pt>
                <c:pt idx="439">
                  <c:v>106.31</c:v>
                </c:pt>
                <c:pt idx="440">
                  <c:v>106.29</c:v>
                </c:pt>
                <c:pt idx="441">
                  <c:v>106.27</c:v>
                </c:pt>
                <c:pt idx="442">
                  <c:v>106.26</c:v>
                </c:pt>
                <c:pt idx="443">
                  <c:v>106.24</c:v>
                </c:pt>
                <c:pt idx="444">
                  <c:v>106.23</c:v>
                </c:pt>
                <c:pt idx="445">
                  <c:v>106.21</c:v>
                </c:pt>
                <c:pt idx="446">
                  <c:v>106.19</c:v>
                </c:pt>
                <c:pt idx="447">
                  <c:v>106.18</c:v>
                </c:pt>
                <c:pt idx="448">
                  <c:v>106.16</c:v>
                </c:pt>
                <c:pt idx="449">
                  <c:v>106.15</c:v>
                </c:pt>
                <c:pt idx="450">
                  <c:v>106.14</c:v>
                </c:pt>
                <c:pt idx="451">
                  <c:v>106.12</c:v>
                </c:pt>
                <c:pt idx="452">
                  <c:v>106.11</c:v>
                </c:pt>
                <c:pt idx="453">
                  <c:v>106.09</c:v>
                </c:pt>
                <c:pt idx="454">
                  <c:v>106.08</c:v>
                </c:pt>
                <c:pt idx="455">
                  <c:v>106.07</c:v>
                </c:pt>
                <c:pt idx="456">
                  <c:v>106.06</c:v>
                </c:pt>
                <c:pt idx="457">
                  <c:v>106.05</c:v>
                </c:pt>
                <c:pt idx="458">
                  <c:v>106.03</c:v>
                </c:pt>
                <c:pt idx="459">
                  <c:v>106.01</c:v>
                </c:pt>
                <c:pt idx="460">
                  <c:v>105.99</c:v>
                </c:pt>
                <c:pt idx="461">
                  <c:v>105.97</c:v>
                </c:pt>
                <c:pt idx="462">
                  <c:v>105.94</c:v>
                </c:pt>
                <c:pt idx="463">
                  <c:v>105.91</c:v>
                </c:pt>
                <c:pt idx="464">
                  <c:v>105.89</c:v>
                </c:pt>
                <c:pt idx="465">
                  <c:v>105.88</c:v>
                </c:pt>
                <c:pt idx="466">
                  <c:v>105.86</c:v>
                </c:pt>
                <c:pt idx="467">
                  <c:v>105.84</c:v>
                </c:pt>
                <c:pt idx="468">
                  <c:v>105.83</c:v>
                </c:pt>
                <c:pt idx="469">
                  <c:v>105.82</c:v>
                </c:pt>
                <c:pt idx="470">
                  <c:v>105.82</c:v>
                </c:pt>
                <c:pt idx="471">
                  <c:v>105.82</c:v>
                </c:pt>
                <c:pt idx="472">
                  <c:v>105.81</c:v>
                </c:pt>
                <c:pt idx="473">
                  <c:v>105.79</c:v>
                </c:pt>
                <c:pt idx="474">
                  <c:v>105.78</c:v>
                </c:pt>
                <c:pt idx="475">
                  <c:v>105.77</c:v>
                </c:pt>
                <c:pt idx="476">
                  <c:v>105.76</c:v>
                </c:pt>
                <c:pt idx="477">
                  <c:v>105.74</c:v>
                </c:pt>
                <c:pt idx="478">
                  <c:v>105.72</c:v>
                </c:pt>
                <c:pt idx="479">
                  <c:v>105.7</c:v>
                </c:pt>
                <c:pt idx="480">
                  <c:v>105.68</c:v>
                </c:pt>
                <c:pt idx="481">
                  <c:v>105.66</c:v>
                </c:pt>
                <c:pt idx="482">
                  <c:v>105.64</c:v>
                </c:pt>
                <c:pt idx="483">
                  <c:v>105.61</c:v>
                </c:pt>
                <c:pt idx="484">
                  <c:v>105.6</c:v>
                </c:pt>
                <c:pt idx="485">
                  <c:v>105.58</c:v>
                </c:pt>
                <c:pt idx="486">
                  <c:v>105.56</c:v>
                </c:pt>
                <c:pt idx="487">
                  <c:v>105.54</c:v>
                </c:pt>
                <c:pt idx="488">
                  <c:v>105.53</c:v>
                </c:pt>
                <c:pt idx="489">
                  <c:v>105.51</c:v>
                </c:pt>
                <c:pt idx="490">
                  <c:v>105.49</c:v>
                </c:pt>
                <c:pt idx="491">
                  <c:v>105.48</c:v>
                </c:pt>
                <c:pt idx="492">
                  <c:v>105.46</c:v>
                </c:pt>
                <c:pt idx="493">
                  <c:v>105.45</c:v>
                </c:pt>
                <c:pt idx="494">
                  <c:v>105.44</c:v>
                </c:pt>
                <c:pt idx="495">
                  <c:v>105.43</c:v>
                </c:pt>
                <c:pt idx="496">
                  <c:v>105.42</c:v>
                </c:pt>
                <c:pt idx="497">
                  <c:v>105.41</c:v>
                </c:pt>
                <c:pt idx="498">
                  <c:v>105.4</c:v>
                </c:pt>
                <c:pt idx="499">
                  <c:v>105.4</c:v>
                </c:pt>
                <c:pt idx="500">
                  <c:v>105.4</c:v>
                </c:pt>
                <c:pt idx="501">
                  <c:v>105.39</c:v>
                </c:pt>
                <c:pt idx="502">
                  <c:v>105.38</c:v>
                </c:pt>
                <c:pt idx="503">
                  <c:v>105.38</c:v>
                </c:pt>
                <c:pt idx="504">
                  <c:v>105.38</c:v>
                </c:pt>
                <c:pt idx="505">
                  <c:v>105.38</c:v>
                </c:pt>
                <c:pt idx="506">
                  <c:v>105.38</c:v>
                </c:pt>
                <c:pt idx="507">
                  <c:v>105.38</c:v>
                </c:pt>
                <c:pt idx="508">
                  <c:v>105.38</c:v>
                </c:pt>
                <c:pt idx="509">
                  <c:v>105.39</c:v>
                </c:pt>
                <c:pt idx="510">
                  <c:v>105.39</c:v>
                </c:pt>
                <c:pt idx="511">
                  <c:v>105.39</c:v>
                </c:pt>
                <c:pt idx="512">
                  <c:v>105.39</c:v>
                </c:pt>
                <c:pt idx="513">
                  <c:v>105.39</c:v>
                </c:pt>
                <c:pt idx="514">
                  <c:v>105.39</c:v>
                </c:pt>
                <c:pt idx="515">
                  <c:v>105.39</c:v>
                </c:pt>
                <c:pt idx="516">
                  <c:v>105.38</c:v>
                </c:pt>
                <c:pt idx="517">
                  <c:v>105.37</c:v>
                </c:pt>
                <c:pt idx="518">
                  <c:v>105.37</c:v>
                </c:pt>
                <c:pt idx="519">
                  <c:v>105.36</c:v>
                </c:pt>
                <c:pt idx="520">
                  <c:v>105.36</c:v>
                </c:pt>
                <c:pt idx="521">
                  <c:v>105.35</c:v>
                </c:pt>
                <c:pt idx="522">
                  <c:v>105.34</c:v>
                </c:pt>
                <c:pt idx="523">
                  <c:v>105.33</c:v>
                </c:pt>
                <c:pt idx="524">
                  <c:v>105.32</c:v>
                </c:pt>
                <c:pt idx="525">
                  <c:v>105.3</c:v>
                </c:pt>
                <c:pt idx="526">
                  <c:v>105.29</c:v>
                </c:pt>
                <c:pt idx="527">
                  <c:v>105.28</c:v>
                </c:pt>
                <c:pt idx="528">
                  <c:v>105.27</c:v>
                </c:pt>
                <c:pt idx="529">
                  <c:v>105.25</c:v>
                </c:pt>
                <c:pt idx="530">
                  <c:v>105.24</c:v>
                </c:pt>
                <c:pt idx="531">
                  <c:v>105.23</c:v>
                </c:pt>
                <c:pt idx="532">
                  <c:v>105.22</c:v>
                </c:pt>
                <c:pt idx="533">
                  <c:v>105.21</c:v>
                </c:pt>
                <c:pt idx="534">
                  <c:v>105.2</c:v>
                </c:pt>
                <c:pt idx="535">
                  <c:v>105.18</c:v>
                </c:pt>
                <c:pt idx="536">
                  <c:v>105.17</c:v>
                </c:pt>
                <c:pt idx="537">
                  <c:v>105.16</c:v>
                </c:pt>
                <c:pt idx="538">
                  <c:v>105.15</c:v>
                </c:pt>
                <c:pt idx="539">
                  <c:v>105.13</c:v>
                </c:pt>
                <c:pt idx="540">
                  <c:v>105.11</c:v>
                </c:pt>
                <c:pt idx="541">
                  <c:v>105.1</c:v>
                </c:pt>
                <c:pt idx="542">
                  <c:v>105.09</c:v>
                </c:pt>
                <c:pt idx="543">
                  <c:v>105.07</c:v>
                </c:pt>
                <c:pt idx="544">
                  <c:v>105.06</c:v>
                </c:pt>
                <c:pt idx="545">
                  <c:v>105.04</c:v>
                </c:pt>
                <c:pt idx="546">
                  <c:v>105.03</c:v>
                </c:pt>
                <c:pt idx="547">
                  <c:v>105.01</c:v>
                </c:pt>
                <c:pt idx="548">
                  <c:v>105.01</c:v>
                </c:pt>
                <c:pt idx="549">
                  <c:v>104.99</c:v>
                </c:pt>
                <c:pt idx="550">
                  <c:v>104.98</c:v>
                </c:pt>
                <c:pt idx="551">
                  <c:v>104.97</c:v>
                </c:pt>
                <c:pt idx="552">
                  <c:v>104.96</c:v>
                </c:pt>
                <c:pt idx="553">
                  <c:v>104.96</c:v>
                </c:pt>
                <c:pt idx="554">
                  <c:v>104.95</c:v>
                </c:pt>
                <c:pt idx="555">
                  <c:v>104.94</c:v>
                </c:pt>
                <c:pt idx="556">
                  <c:v>104.93</c:v>
                </c:pt>
                <c:pt idx="557">
                  <c:v>104.93</c:v>
                </c:pt>
                <c:pt idx="558">
                  <c:v>104.93</c:v>
                </c:pt>
                <c:pt idx="559">
                  <c:v>104.92</c:v>
                </c:pt>
                <c:pt idx="560">
                  <c:v>104.92</c:v>
                </c:pt>
                <c:pt idx="561">
                  <c:v>104.92</c:v>
                </c:pt>
                <c:pt idx="562">
                  <c:v>104.91</c:v>
                </c:pt>
                <c:pt idx="563">
                  <c:v>104.9</c:v>
                </c:pt>
                <c:pt idx="564">
                  <c:v>104.89</c:v>
                </c:pt>
                <c:pt idx="565">
                  <c:v>104.87</c:v>
                </c:pt>
                <c:pt idx="566">
                  <c:v>104.86</c:v>
                </c:pt>
                <c:pt idx="567">
                  <c:v>104.85</c:v>
                </c:pt>
                <c:pt idx="568">
                  <c:v>104.83</c:v>
                </c:pt>
                <c:pt idx="569">
                  <c:v>104.82</c:v>
                </c:pt>
                <c:pt idx="570">
                  <c:v>104.82</c:v>
                </c:pt>
                <c:pt idx="571">
                  <c:v>104.83</c:v>
                </c:pt>
                <c:pt idx="572">
                  <c:v>104.84</c:v>
                </c:pt>
                <c:pt idx="573">
                  <c:v>104.86</c:v>
                </c:pt>
                <c:pt idx="574">
                  <c:v>104.88</c:v>
                </c:pt>
                <c:pt idx="575">
                  <c:v>104.9</c:v>
                </c:pt>
                <c:pt idx="576">
                  <c:v>104.93</c:v>
                </c:pt>
                <c:pt idx="577">
                  <c:v>104.95</c:v>
                </c:pt>
                <c:pt idx="578">
                  <c:v>104.99</c:v>
                </c:pt>
                <c:pt idx="579">
                  <c:v>105</c:v>
                </c:pt>
                <c:pt idx="580">
                  <c:v>105.03</c:v>
                </c:pt>
                <c:pt idx="581">
                  <c:v>105.05</c:v>
                </c:pt>
                <c:pt idx="582">
                  <c:v>105.06</c:v>
                </c:pt>
                <c:pt idx="583">
                  <c:v>105.06</c:v>
                </c:pt>
                <c:pt idx="584">
                  <c:v>105.06</c:v>
                </c:pt>
                <c:pt idx="585">
                  <c:v>105.06</c:v>
                </c:pt>
                <c:pt idx="586">
                  <c:v>105.06</c:v>
                </c:pt>
                <c:pt idx="587">
                  <c:v>105.06</c:v>
                </c:pt>
                <c:pt idx="588">
                  <c:v>105.06</c:v>
                </c:pt>
                <c:pt idx="589">
                  <c:v>105.05</c:v>
                </c:pt>
                <c:pt idx="590">
                  <c:v>105.06</c:v>
                </c:pt>
                <c:pt idx="591">
                  <c:v>105.06</c:v>
                </c:pt>
                <c:pt idx="592">
                  <c:v>105.06</c:v>
                </c:pt>
                <c:pt idx="593">
                  <c:v>105.06</c:v>
                </c:pt>
                <c:pt idx="594">
                  <c:v>105.05</c:v>
                </c:pt>
                <c:pt idx="595">
                  <c:v>105.04</c:v>
                </c:pt>
                <c:pt idx="596">
                  <c:v>105.03</c:v>
                </c:pt>
                <c:pt idx="597">
                  <c:v>105.02</c:v>
                </c:pt>
                <c:pt idx="598">
                  <c:v>105.02</c:v>
                </c:pt>
                <c:pt idx="599">
                  <c:v>105.02</c:v>
                </c:pt>
                <c:pt idx="600">
                  <c:v>105.02</c:v>
                </c:pt>
                <c:pt idx="601">
                  <c:v>105.01</c:v>
                </c:pt>
                <c:pt idx="602">
                  <c:v>105.02</c:v>
                </c:pt>
                <c:pt idx="603">
                  <c:v>105.02</c:v>
                </c:pt>
                <c:pt idx="604">
                  <c:v>105.02</c:v>
                </c:pt>
                <c:pt idx="605">
                  <c:v>105.03</c:v>
                </c:pt>
                <c:pt idx="606">
                  <c:v>105.03</c:v>
                </c:pt>
                <c:pt idx="607">
                  <c:v>105.03</c:v>
                </c:pt>
                <c:pt idx="608">
                  <c:v>105.03</c:v>
                </c:pt>
                <c:pt idx="609">
                  <c:v>105.04</c:v>
                </c:pt>
                <c:pt idx="610">
                  <c:v>105.04</c:v>
                </c:pt>
                <c:pt idx="611">
                  <c:v>105.05</c:v>
                </c:pt>
                <c:pt idx="612">
                  <c:v>105.06</c:v>
                </c:pt>
                <c:pt idx="613">
                  <c:v>105.07</c:v>
                </c:pt>
                <c:pt idx="614">
                  <c:v>105.09</c:v>
                </c:pt>
                <c:pt idx="615">
                  <c:v>105.11</c:v>
                </c:pt>
                <c:pt idx="616">
                  <c:v>105.15</c:v>
                </c:pt>
                <c:pt idx="617">
                  <c:v>105.17</c:v>
                </c:pt>
                <c:pt idx="618">
                  <c:v>105.2</c:v>
                </c:pt>
                <c:pt idx="619">
                  <c:v>105.24</c:v>
                </c:pt>
                <c:pt idx="620">
                  <c:v>105.27</c:v>
                </c:pt>
                <c:pt idx="621">
                  <c:v>105.3</c:v>
                </c:pt>
                <c:pt idx="622">
                  <c:v>105.32</c:v>
                </c:pt>
                <c:pt idx="623">
                  <c:v>105.34</c:v>
                </c:pt>
                <c:pt idx="624">
                  <c:v>105.35</c:v>
                </c:pt>
                <c:pt idx="625">
                  <c:v>105.36</c:v>
                </c:pt>
                <c:pt idx="626">
                  <c:v>105.36</c:v>
                </c:pt>
                <c:pt idx="627">
                  <c:v>105.36</c:v>
                </c:pt>
                <c:pt idx="628">
                  <c:v>105.36</c:v>
                </c:pt>
                <c:pt idx="629">
                  <c:v>105.35</c:v>
                </c:pt>
                <c:pt idx="630">
                  <c:v>105.34</c:v>
                </c:pt>
                <c:pt idx="631">
                  <c:v>105.33</c:v>
                </c:pt>
                <c:pt idx="632">
                  <c:v>105.33</c:v>
                </c:pt>
                <c:pt idx="633">
                  <c:v>105.32</c:v>
                </c:pt>
                <c:pt idx="634">
                  <c:v>105.31</c:v>
                </c:pt>
                <c:pt idx="635">
                  <c:v>105.31</c:v>
                </c:pt>
                <c:pt idx="636">
                  <c:v>105.31</c:v>
                </c:pt>
                <c:pt idx="637">
                  <c:v>105.3</c:v>
                </c:pt>
                <c:pt idx="638">
                  <c:v>105.3</c:v>
                </c:pt>
                <c:pt idx="639">
                  <c:v>105.3</c:v>
                </c:pt>
                <c:pt idx="640">
                  <c:v>105.3</c:v>
                </c:pt>
                <c:pt idx="641">
                  <c:v>105.3</c:v>
                </c:pt>
                <c:pt idx="642">
                  <c:v>105.29</c:v>
                </c:pt>
                <c:pt idx="643">
                  <c:v>105.29</c:v>
                </c:pt>
                <c:pt idx="644">
                  <c:v>105.29</c:v>
                </c:pt>
                <c:pt idx="645">
                  <c:v>105.29</c:v>
                </c:pt>
                <c:pt idx="646">
                  <c:v>105.3</c:v>
                </c:pt>
                <c:pt idx="647">
                  <c:v>105.3</c:v>
                </c:pt>
                <c:pt idx="648">
                  <c:v>105.3</c:v>
                </c:pt>
                <c:pt idx="649">
                  <c:v>105.3</c:v>
                </c:pt>
                <c:pt idx="650">
                  <c:v>105.31</c:v>
                </c:pt>
                <c:pt idx="651">
                  <c:v>105.32</c:v>
                </c:pt>
                <c:pt idx="652">
                  <c:v>105.33</c:v>
                </c:pt>
                <c:pt idx="653">
                  <c:v>105.34</c:v>
                </c:pt>
                <c:pt idx="654">
                  <c:v>105.35</c:v>
                </c:pt>
                <c:pt idx="655">
                  <c:v>105.36</c:v>
                </c:pt>
                <c:pt idx="656">
                  <c:v>105.37</c:v>
                </c:pt>
                <c:pt idx="657">
                  <c:v>105.38</c:v>
                </c:pt>
                <c:pt idx="658">
                  <c:v>105.39</c:v>
                </c:pt>
                <c:pt idx="659">
                  <c:v>105.39</c:v>
                </c:pt>
                <c:pt idx="660">
                  <c:v>105.4</c:v>
                </c:pt>
                <c:pt idx="661">
                  <c:v>105.4</c:v>
                </c:pt>
                <c:pt idx="662">
                  <c:v>105.4</c:v>
                </c:pt>
                <c:pt idx="663">
                  <c:v>105.41</c:v>
                </c:pt>
                <c:pt idx="664">
                  <c:v>105.41</c:v>
                </c:pt>
                <c:pt idx="665">
                  <c:v>105.41</c:v>
                </c:pt>
                <c:pt idx="666">
                  <c:v>105.41</c:v>
                </c:pt>
                <c:pt idx="667">
                  <c:v>105.4</c:v>
                </c:pt>
                <c:pt idx="668">
                  <c:v>105.4</c:v>
                </c:pt>
                <c:pt idx="669">
                  <c:v>105.38</c:v>
                </c:pt>
                <c:pt idx="670">
                  <c:v>105.37</c:v>
                </c:pt>
                <c:pt idx="671">
                  <c:v>105.36</c:v>
                </c:pt>
                <c:pt idx="672">
                  <c:v>105.33</c:v>
                </c:pt>
                <c:pt idx="673">
                  <c:v>105.32</c:v>
                </c:pt>
                <c:pt idx="674">
                  <c:v>105.3</c:v>
                </c:pt>
                <c:pt idx="675">
                  <c:v>105.28</c:v>
                </c:pt>
                <c:pt idx="676">
                  <c:v>105.26</c:v>
                </c:pt>
                <c:pt idx="677">
                  <c:v>105.24</c:v>
                </c:pt>
                <c:pt idx="678">
                  <c:v>105.22</c:v>
                </c:pt>
                <c:pt idx="679">
                  <c:v>105.2</c:v>
                </c:pt>
                <c:pt idx="680">
                  <c:v>105.19</c:v>
                </c:pt>
                <c:pt idx="681">
                  <c:v>105.18</c:v>
                </c:pt>
                <c:pt idx="682">
                  <c:v>105.16</c:v>
                </c:pt>
                <c:pt idx="683">
                  <c:v>105.14</c:v>
                </c:pt>
                <c:pt idx="684">
                  <c:v>105.13</c:v>
                </c:pt>
                <c:pt idx="685">
                  <c:v>105.11</c:v>
                </c:pt>
                <c:pt idx="686">
                  <c:v>105.1</c:v>
                </c:pt>
                <c:pt idx="687">
                  <c:v>105.09</c:v>
                </c:pt>
                <c:pt idx="688">
                  <c:v>105.09</c:v>
                </c:pt>
                <c:pt idx="689">
                  <c:v>105.09</c:v>
                </c:pt>
                <c:pt idx="690">
                  <c:v>105.1</c:v>
                </c:pt>
                <c:pt idx="691">
                  <c:v>105.1</c:v>
                </c:pt>
                <c:pt idx="692">
                  <c:v>105.11</c:v>
                </c:pt>
                <c:pt idx="693">
                  <c:v>105.12</c:v>
                </c:pt>
                <c:pt idx="694">
                  <c:v>105.12</c:v>
                </c:pt>
                <c:pt idx="695">
                  <c:v>105.12</c:v>
                </c:pt>
                <c:pt idx="696">
                  <c:v>105.12</c:v>
                </c:pt>
                <c:pt idx="697">
                  <c:v>105.11</c:v>
                </c:pt>
                <c:pt idx="698">
                  <c:v>105.1</c:v>
                </c:pt>
                <c:pt idx="699">
                  <c:v>105.08</c:v>
                </c:pt>
                <c:pt idx="700">
                  <c:v>105.08</c:v>
                </c:pt>
                <c:pt idx="701">
                  <c:v>105.07</c:v>
                </c:pt>
                <c:pt idx="702">
                  <c:v>105.07</c:v>
                </c:pt>
                <c:pt idx="703">
                  <c:v>105.06</c:v>
                </c:pt>
                <c:pt idx="704">
                  <c:v>105.07</c:v>
                </c:pt>
                <c:pt idx="705">
                  <c:v>105.06</c:v>
                </c:pt>
                <c:pt idx="706">
                  <c:v>105.05</c:v>
                </c:pt>
                <c:pt idx="707">
                  <c:v>105.04</c:v>
                </c:pt>
                <c:pt idx="708">
                  <c:v>105.04</c:v>
                </c:pt>
                <c:pt idx="709">
                  <c:v>105.03</c:v>
                </c:pt>
                <c:pt idx="710">
                  <c:v>105.02</c:v>
                </c:pt>
                <c:pt idx="711">
                  <c:v>105.01</c:v>
                </c:pt>
                <c:pt idx="712">
                  <c:v>105</c:v>
                </c:pt>
                <c:pt idx="713">
                  <c:v>104.99</c:v>
                </c:pt>
                <c:pt idx="714">
                  <c:v>104.99</c:v>
                </c:pt>
                <c:pt idx="715">
                  <c:v>104.98</c:v>
                </c:pt>
                <c:pt idx="716">
                  <c:v>104.98</c:v>
                </c:pt>
                <c:pt idx="717">
                  <c:v>104.98</c:v>
                </c:pt>
                <c:pt idx="718">
                  <c:v>104.98</c:v>
                </c:pt>
                <c:pt idx="719">
                  <c:v>104.98</c:v>
                </c:pt>
                <c:pt idx="720">
                  <c:v>104.98</c:v>
                </c:pt>
                <c:pt idx="721">
                  <c:v>104.98</c:v>
                </c:pt>
                <c:pt idx="722">
                  <c:v>104.98</c:v>
                </c:pt>
                <c:pt idx="723">
                  <c:v>104.99</c:v>
                </c:pt>
                <c:pt idx="724">
                  <c:v>105</c:v>
                </c:pt>
                <c:pt idx="725">
                  <c:v>105</c:v>
                </c:pt>
                <c:pt idx="726">
                  <c:v>105.01</c:v>
                </c:pt>
                <c:pt idx="727">
                  <c:v>105.01</c:v>
                </c:pt>
                <c:pt idx="728">
                  <c:v>105.01</c:v>
                </c:pt>
                <c:pt idx="729">
                  <c:v>105.01</c:v>
                </c:pt>
                <c:pt idx="730">
                  <c:v>105.01</c:v>
                </c:pt>
                <c:pt idx="731">
                  <c:v>105.01</c:v>
                </c:pt>
                <c:pt idx="732">
                  <c:v>105.01</c:v>
                </c:pt>
                <c:pt idx="733">
                  <c:v>105.01</c:v>
                </c:pt>
                <c:pt idx="734">
                  <c:v>105.01</c:v>
                </c:pt>
                <c:pt idx="735">
                  <c:v>105.01</c:v>
                </c:pt>
                <c:pt idx="736">
                  <c:v>105.02</c:v>
                </c:pt>
                <c:pt idx="737">
                  <c:v>105.01</c:v>
                </c:pt>
                <c:pt idx="738">
                  <c:v>105.01</c:v>
                </c:pt>
                <c:pt idx="739">
                  <c:v>105.01</c:v>
                </c:pt>
                <c:pt idx="740">
                  <c:v>105.01</c:v>
                </c:pt>
                <c:pt idx="741">
                  <c:v>105.01</c:v>
                </c:pt>
                <c:pt idx="742">
                  <c:v>105</c:v>
                </c:pt>
                <c:pt idx="743">
                  <c:v>104.99</c:v>
                </c:pt>
                <c:pt idx="744">
                  <c:v>104.99</c:v>
                </c:pt>
                <c:pt idx="745">
                  <c:v>104.98</c:v>
                </c:pt>
                <c:pt idx="746">
                  <c:v>104.98</c:v>
                </c:pt>
                <c:pt idx="747">
                  <c:v>104.98</c:v>
                </c:pt>
                <c:pt idx="748">
                  <c:v>104.98</c:v>
                </c:pt>
                <c:pt idx="749">
                  <c:v>104.98</c:v>
                </c:pt>
                <c:pt idx="750">
                  <c:v>104.98</c:v>
                </c:pt>
                <c:pt idx="751">
                  <c:v>104.97</c:v>
                </c:pt>
                <c:pt idx="752">
                  <c:v>104.97</c:v>
                </c:pt>
                <c:pt idx="753">
                  <c:v>104.97</c:v>
                </c:pt>
                <c:pt idx="754">
                  <c:v>104.97</c:v>
                </c:pt>
                <c:pt idx="755">
                  <c:v>104.97</c:v>
                </c:pt>
                <c:pt idx="756">
                  <c:v>104.97</c:v>
                </c:pt>
                <c:pt idx="757">
                  <c:v>104.97</c:v>
                </c:pt>
                <c:pt idx="758">
                  <c:v>104.98</c:v>
                </c:pt>
                <c:pt idx="759">
                  <c:v>104.98</c:v>
                </c:pt>
                <c:pt idx="760">
                  <c:v>104.99</c:v>
                </c:pt>
                <c:pt idx="761">
                  <c:v>104.99</c:v>
                </c:pt>
                <c:pt idx="762">
                  <c:v>105</c:v>
                </c:pt>
                <c:pt idx="763">
                  <c:v>105.01</c:v>
                </c:pt>
                <c:pt idx="764">
                  <c:v>105.03</c:v>
                </c:pt>
                <c:pt idx="765">
                  <c:v>105.04</c:v>
                </c:pt>
                <c:pt idx="766">
                  <c:v>105.06</c:v>
                </c:pt>
                <c:pt idx="767">
                  <c:v>105.07</c:v>
                </c:pt>
                <c:pt idx="768">
                  <c:v>105.08</c:v>
                </c:pt>
                <c:pt idx="769">
                  <c:v>105.09</c:v>
                </c:pt>
                <c:pt idx="770">
                  <c:v>105.11</c:v>
                </c:pt>
                <c:pt idx="771">
                  <c:v>105.11</c:v>
                </c:pt>
                <c:pt idx="772">
                  <c:v>105.12</c:v>
                </c:pt>
                <c:pt idx="773">
                  <c:v>105.13</c:v>
                </c:pt>
                <c:pt idx="774">
                  <c:v>105.13</c:v>
                </c:pt>
                <c:pt idx="775">
                  <c:v>105.13</c:v>
                </c:pt>
                <c:pt idx="776">
                  <c:v>105.13</c:v>
                </c:pt>
                <c:pt idx="777">
                  <c:v>105.13</c:v>
                </c:pt>
                <c:pt idx="778">
                  <c:v>105.13</c:v>
                </c:pt>
                <c:pt idx="779">
                  <c:v>105.12</c:v>
                </c:pt>
                <c:pt idx="780">
                  <c:v>105.12</c:v>
                </c:pt>
                <c:pt idx="781">
                  <c:v>105.12</c:v>
                </c:pt>
                <c:pt idx="782">
                  <c:v>105.11</c:v>
                </c:pt>
                <c:pt idx="783">
                  <c:v>105.12</c:v>
                </c:pt>
                <c:pt idx="784">
                  <c:v>105.12</c:v>
                </c:pt>
                <c:pt idx="785">
                  <c:v>105.13</c:v>
                </c:pt>
                <c:pt idx="786">
                  <c:v>105.13</c:v>
                </c:pt>
                <c:pt idx="787">
                  <c:v>105.14</c:v>
                </c:pt>
                <c:pt idx="788">
                  <c:v>105.15</c:v>
                </c:pt>
                <c:pt idx="789">
                  <c:v>105.15</c:v>
                </c:pt>
                <c:pt idx="790">
                  <c:v>105.16</c:v>
                </c:pt>
                <c:pt idx="791">
                  <c:v>105.16</c:v>
                </c:pt>
                <c:pt idx="792">
                  <c:v>105.16</c:v>
                </c:pt>
                <c:pt idx="793">
                  <c:v>105.15</c:v>
                </c:pt>
                <c:pt idx="794">
                  <c:v>105.15</c:v>
                </c:pt>
                <c:pt idx="795">
                  <c:v>105.13</c:v>
                </c:pt>
                <c:pt idx="796">
                  <c:v>105.12</c:v>
                </c:pt>
                <c:pt idx="797">
                  <c:v>105.1</c:v>
                </c:pt>
                <c:pt idx="798">
                  <c:v>105.09</c:v>
                </c:pt>
                <c:pt idx="799">
                  <c:v>105.07</c:v>
                </c:pt>
                <c:pt idx="800">
                  <c:v>105.06</c:v>
                </c:pt>
                <c:pt idx="801">
                  <c:v>105.05</c:v>
                </c:pt>
                <c:pt idx="802">
                  <c:v>105.05</c:v>
                </c:pt>
                <c:pt idx="803">
                  <c:v>105.05</c:v>
                </c:pt>
                <c:pt idx="804">
                  <c:v>105.06</c:v>
                </c:pt>
                <c:pt idx="805">
                  <c:v>105.06</c:v>
                </c:pt>
                <c:pt idx="806">
                  <c:v>105.08</c:v>
                </c:pt>
                <c:pt idx="807">
                  <c:v>105.09</c:v>
                </c:pt>
                <c:pt idx="808">
                  <c:v>105.1</c:v>
                </c:pt>
                <c:pt idx="809">
                  <c:v>105.12</c:v>
                </c:pt>
                <c:pt idx="810">
                  <c:v>105.13</c:v>
                </c:pt>
                <c:pt idx="811">
                  <c:v>105.15</c:v>
                </c:pt>
                <c:pt idx="812">
                  <c:v>105.16</c:v>
                </c:pt>
                <c:pt idx="813">
                  <c:v>105.17</c:v>
                </c:pt>
                <c:pt idx="814">
                  <c:v>105.18</c:v>
                </c:pt>
                <c:pt idx="815">
                  <c:v>105.18</c:v>
                </c:pt>
                <c:pt idx="816">
                  <c:v>105.19</c:v>
                </c:pt>
                <c:pt idx="817">
                  <c:v>105.2</c:v>
                </c:pt>
                <c:pt idx="818">
                  <c:v>105.21</c:v>
                </c:pt>
                <c:pt idx="819">
                  <c:v>105.21</c:v>
                </c:pt>
                <c:pt idx="820">
                  <c:v>105.22</c:v>
                </c:pt>
                <c:pt idx="821">
                  <c:v>105.22</c:v>
                </c:pt>
                <c:pt idx="822">
                  <c:v>105.22</c:v>
                </c:pt>
                <c:pt idx="823">
                  <c:v>105.23</c:v>
                </c:pt>
                <c:pt idx="824">
                  <c:v>105.22</c:v>
                </c:pt>
                <c:pt idx="825">
                  <c:v>105.21</c:v>
                </c:pt>
                <c:pt idx="826">
                  <c:v>105.21</c:v>
                </c:pt>
                <c:pt idx="827">
                  <c:v>105.21</c:v>
                </c:pt>
                <c:pt idx="828">
                  <c:v>105.2</c:v>
                </c:pt>
                <c:pt idx="829">
                  <c:v>105.19</c:v>
                </c:pt>
                <c:pt idx="830">
                  <c:v>105.19</c:v>
                </c:pt>
                <c:pt idx="831">
                  <c:v>105.19</c:v>
                </c:pt>
                <c:pt idx="832">
                  <c:v>105.19</c:v>
                </c:pt>
                <c:pt idx="833">
                  <c:v>105.19</c:v>
                </c:pt>
                <c:pt idx="834">
                  <c:v>105.19</c:v>
                </c:pt>
                <c:pt idx="835">
                  <c:v>105.19</c:v>
                </c:pt>
                <c:pt idx="836">
                  <c:v>105.19</c:v>
                </c:pt>
                <c:pt idx="837">
                  <c:v>105.19</c:v>
                </c:pt>
                <c:pt idx="838">
                  <c:v>105.19</c:v>
                </c:pt>
                <c:pt idx="839">
                  <c:v>105.19</c:v>
                </c:pt>
                <c:pt idx="840">
                  <c:v>105.19</c:v>
                </c:pt>
                <c:pt idx="841">
                  <c:v>105.19</c:v>
                </c:pt>
                <c:pt idx="842">
                  <c:v>105.19</c:v>
                </c:pt>
                <c:pt idx="843">
                  <c:v>105.19</c:v>
                </c:pt>
                <c:pt idx="844">
                  <c:v>105.2</c:v>
                </c:pt>
                <c:pt idx="845">
                  <c:v>105.2</c:v>
                </c:pt>
                <c:pt idx="846">
                  <c:v>105.2</c:v>
                </c:pt>
                <c:pt idx="847">
                  <c:v>105.2</c:v>
                </c:pt>
                <c:pt idx="848">
                  <c:v>105.21</c:v>
                </c:pt>
                <c:pt idx="849">
                  <c:v>105.21</c:v>
                </c:pt>
                <c:pt idx="850">
                  <c:v>105.21</c:v>
                </c:pt>
                <c:pt idx="851">
                  <c:v>105.22</c:v>
                </c:pt>
                <c:pt idx="852">
                  <c:v>105.22</c:v>
                </c:pt>
                <c:pt idx="853">
                  <c:v>105.22</c:v>
                </c:pt>
                <c:pt idx="854">
                  <c:v>105.22</c:v>
                </c:pt>
                <c:pt idx="855">
                  <c:v>105.22</c:v>
                </c:pt>
                <c:pt idx="856">
                  <c:v>105.22</c:v>
                </c:pt>
                <c:pt idx="857">
                  <c:v>105.21</c:v>
                </c:pt>
                <c:pt idx="858">
                  <c:v>105.21</c:v>
                </c:pt>
                <c:pt idx="859">
                  <c:v>105.21</c:v>
                </c:pt>
                <c:pt idx="860">
                  <c:v>105.21</c:v>
                </c:pt>
                <c:pt idx="861">
                  <c:v>105.21</c:v>
                </c:pt>
                <c:pt idx="862">
                  <c:v>105.2</c:v>
                </c:pt>
                <c:pt idx="863">
                  <c:v>105.2</c:v>
                </c:pt>
                <c:pt idx="864">
                  <c:v>105.2</c:v>
                </c:pt>
                <c:pt idx="865">
                  <c:v>105.2</c:v>
                </c:pt>
                <c:pt idx="866">
                  <c:v>105.19</c:v>
                </c:pt>
                <c:pt idx="867">
                  <c:v>105.19</c:v>
                </c:pt>
                <c:pt idx="868">
                  <c:v>105.19</c:v>
                </c:pt>
                <c:pt idx="869">
                  <c:v>105.19</c:v>
                </c:pt>
                <c:pt idx="870">
                  <c:v>105.19</c:v>
                </c:pt>
                <c:pt idx="871">
                  <c:v>105.19</c:v>
                </c:pt>
                <c:pt idx="872">
                  <c:v>105.19</c:v>
                </c:pt>
                <c:pt idx="873">
                  <c:v>105.2</c:v>
                </c:pt>
                <c:pt idx="874">
                  <c:v>105.2</c:v>
                </c:pt>
                <c:pt idx="875">
                  <c:v>105.21</c:v>
                </c:pt>
                <c:pt idx="876">
                  <c:v>105.22</c:v>
                </c:pt>
                <c:pt idx="877">
                  <c:v>105.23</c:v>
                </c:pt>
                <c:pt idx="878">
                  <c:v>105.23</c:v>
                </c:pt>
                <c:pt idx="879">
                  <c:v>105.24</c:v>
                </c:pt>
                <c:pt idx="880">
                  <c:v>105.25</c:v>
                </c:pt>
                <c:pt idx="881">
                  <c:v>105.26</c:v>
                </c:pt>
                <c:pt idx="882">
                  <c:v>105.26</c:v>
                </c:pt>
                <c:pt idx="883">
                  <c:v>105.27</c:v>
                </c:pt>
                <c:pt idx="884">
                  <c:v>105.28</c:v>
                </c:pt>
                <c:pt idx="885">
                  <c:v>105.28</c:v>
                </c:pt>
                <c:pt idx="886">
                  <c:v>105.29</c:v>
                </c:pt>
                <c:pt idx="887">
                  <c:v>105.29</c:v>
                </c:pt>
                <c:pt idx="888">
                  <c:v>105.3</c:v>
                </c:pt>
                <c:pt idx="889">
                  <c:v>105.3</c:v>
                </c:pt>
                <c:pt idx="890">
                  <c:v>105.3</c:v>
                </c:pt>
                <c:pt idx="891">
                  <c:v>105.29</c:v>
                </c:pt>
                <c:pt idx="892">
                  <c:v>105.29</c:v>
                </c:pt>
                <c:pt idx="893">
                  <c:v>105.29</c:v>
                </c:pt>
                <c:pt idx="894">
                  <c:v>105.29</c:v>
                </c:pt>
                <c:pt idx="895">
                  <c:v>105.28</c:v>
                </c:pt>
                <c:pt idx="896">
                  <c:v>105.28</c:v>
                </c:pt>
                <c:pt idx="897">
                  <c:v>105.28</c:v>
                </c:pt>
                <c:pt idx="898">
                  <c:v>105.27</c:v>
                </c:pt>
                <c:pt idx="899">
                  <c:v>105.27</c:v>
                </c:pt>
                <c:pt idx="900">
                  <c:v>105.26</c:v>
                </c:pt>
                <c:pt idx="901">
                  <c:v>105.25</c:v>
                </c:pt>
                <c:pt idx="902">
                  <c:v>105.25</c:v>
                </c:pt>
                <c:pt idx="903">
                  <c:v>105.24</c:v>
                </c:pt>
                <c:pt idx="904">
                  <c:v>105.24</c:v>
                </c:pt>
                <c:pt idx="905">
                  <c:v>105.23</c:v>
                </c:pt>
                <c:pt idx="906">
                  <c:v>105.22</c:v>
                </c:pt>
                <c:pt idx="907">
                  <c:v>105.22</c:v>
                </c:pt>
                <c:pt idx="908">
                  <c:v>105.21</c:v>
                </c:pt>
                <c:pt idx="909">
                  <c:v>105.21</c:v>
                </c:pt>
                <c:pt idx="910">
                  <c:v>105.21</c:v>
                </c:pt>
                <c:pt idx="911">
                  <c:v>105.21</c:v>
                </c:pt>
                <c:pt idx="912">
                  <c:v>105.21</c:v>
                </c:pt>
                <c:pt idx="913">
                  <c:v>105.2</c:v>
                </c:pt>
                <c:pt idx="914">
                  <c:v>105.2</c:v>
                </c:pt>
                <c:pt idx="915">
                  <c:v>105.19</c:v>
                </c:pt>
                <c:pt idx="916">
                  <c:v>105.19</c:v>
                </c:pt>
                <c:pt idx="917">
                  <c:v>105.19</c:v>
                </c:pt>
                <c:pt idx="918">
                  <c:v>105.19</c:v>
                </c:pt>
                <c:pt idx="919">
                  <c:v>105.18</c:v>
                </c:pt>
                <c:pt idx="920">
                  <c:v>105.18</c:v>
                </c:pt>
                <c:pt idx="921">
                  <c:v>105.18</c:v>
                </c:pt>
                <c:pt idx="922">
                  <c:v>105.17</c:v>
                </c:pt>
                <c:pt idx="923">
                  <c:v>105.18</c:v>
                </c:pt>
                <c:pt idx="924">
                  <c:v>105.18</c:v>
                </c:pt>
                <c:pt idx="925">
                  <c:v>105.18</c:v>
                </c:pt>
                <c:pt idx="926">
                  <c:v>105.18</c:v>
                </c:pt>
                <c:pt idx="927">
                  <c:v>105.18</c:v>
                </c:pt>
                <c:pt idx="928">
                  <c:v>105.19</c:v>
                </c:pt>
                <c:pt idx="929">
                  <c:v>105.18</c:v>
                </c:pt>
                <c:pt idx="930">
                  <c:v>105.18</c:v>
                </c:pt>
                <c:pt idx="931">
                  <c:v>105.19</c:v>
                </c:pt>
                <c:pt idx="932">
                  <c:v>105.19</c:v>
                </c:pt>
                <c:pt idx="933">
                  <c:v>105.18</c:v>
                </c:pt>
                <c:pt idx="934">
                  <c:v>105.19</c:v>
                </c:pt>
                <c:pt idx="935">
                  <c:v>105.19</c:v>
                </c:pt>
                <c:pt idx="936">
                  <c:v>105.18</c:v>
                </c:pt>
                <c:pt idx="937">
                  <c:v>105.19</c:v>
                </c:pt>
                <c:pt idx="938">
                  <c:v>105.19</c:v>
                </c:pt>
                <c:pt idx="939">
                  <c:v>105.2</c:v>
                </c:pt>
                <c:pt idx="940">
                  <c:v>105.21</c:v>
                </c:pt>
                <c:pt idx="941">
                  <c:v>105.22</c:v>
                </c:pt>
                <c:pt idx="942">
                  <c:v>105.21</c:v>
                </c:pt>
                <c:pt idx="943">
                  <c:v>105.22</c:v>
                </c:pt>
                <c:pt idx="944">
                  <c:v>105.23</c:v>
                </c:pt>
                <c:pt idx="945">
                  <c:v>105.22</c:v>
                </c:pt>
                <c:pt idx="946">
                  <c:v>105.23</c:v>
                </c:pt>
                <c:pt idx="947">
                  <c:v>105.23</c:v>
                </c:pt>
                <c:pt idx="948">
                  <c:v>105.23</c:v>
                </c:pt>
                <c:pt idx="949">
                  <c:v>105.22</c:v>
                </c:pt>
                <c:pt idx="950">
                  <c:v>105.23</c:v>
                </c:pt>
                <c:pt idx="951">
                  <c:v>105.22</c:v>
                </c:pt>
                <c:pt idx="952">
                  <c:v>105.21</c:v>
                </c:pt>
                <c:pt idx="953">
                  <c:v>105.2</c:v>
                </c:pt>
                <c:pt idx="954">
                  <c:v>105.2</c:v>
                </c:pt>
                <c:pt idx="955">
                  <c:v>105.19</c:v>
                </c:pt>
                <c:pt idx="956">
                  <c:v>105.19</c:v>
                </c:pt>
                <c:pt idx="957">
                  <c:v>105.17</c:v>
                </c:pt>
                <c:pt idx="958">
                  <c:v>105.18</c:v>
                </c:pt>
                <c:pt idx="959">
                  <c:v>105.17</c:v>
                </c:pt>
                <c:pt idx="960">
                  <c:v>105.16</c:v>
                </c:pt>
                <c:pt idx="961">
                  <c:v>105.16</c:v>
                </c:pt>
                <c:pt idx="962">
                  <c:v>105.15</c:v>
                </c:pt>
                <c:pt idx="963">
                  <c:v>105.15</c:v>
                </c:pt>
                <c:pt idx="964">
                  <c:v>105.15</c:v>
                </c:pt>
                <c:pt idx="965">
                  <c:v>105.15</c:v>
                </c:pt>
                <c:pt idx="966">
                  <c:v>105.15</c:v>
                </c:pt>
                <c:pt idx="967">
                  <c:v>105.15</c:v>
                </c:pt>
                <c:pt idx="968">
                  <c:v>105.15</c:v>
                </c:pt>
                <c:pt idx="969">
                  <c:v>105.14</c:v>
                </c:pt>
                <c:pt idx="970">
                  <c:v>105.15</c:v>
                </c:pt>
                <c:pt idx="971">
                  <c:v>105.15</c:v>
                </c:pt>
                <c:pt idx="972">
                  <c:v>105.16</c:v>
                </c:pt>
                <c:pt idx="973">
                  <c:v>105.16</c:v>
                </c:pt>
                <c:pt idx="974">
                  <c:v>105.18</c:v>
                </c:pt>
                <c:pt idx="975">
                  <c:v>105.19</c:v>
                </c:pt>
                <c:pt idx="976">
                  <c:v>105.21</c:v>
                </c:pt>
                <c:pt idx="977">
                  <c:v>105.22</c:v>
                </c:pt>
                <c:pt idx="978">
                  <c:v>105.24</c:v>
                </c:pt>
                <c:pt idx="979">
                  <c:v>105.24</c:v>
                </c:pt>
                <c:pt idx="980">
                  <c:v>105.25</c:v>
                </c:pt>
                <c:pt idx="981">
                  <c:v>105.25</c:v>
                </c:pt>
                <c:pt idx="982">
                  <c:v>105.25</c:v>
                </c:pt>
                <c:pt idx="983">
                  <c:v>105.24</c:v>
                </c:pt>
                <c:pt idx="984">
                  <c:v>105.23</c:v>
                </c:pt>
                <c:pt idx="985">
                  <c:v>105.23</c:v>
                </c:pt>
                <c:pt idx="986">
                  <c:v>105.22</c:v>
                </c:pt>
                <c:pt idx="987">
                  <c:v>105.21</c:v>
                </c:pt>
                <c:pt idx="988">
                  <c:v>105.19</c:v>
                </c:pt>
                <c:pt idx="989">
                  <c:v>105.18</c:v>
                </c:pt>
                <c:pt idx="990">
                  <c:v>105.17</c:v>
                </c:pt>
                <c:pt idx="991">
                  <c:v>105.16</c:v>
                </c:pt>
                <c:pt idx="992">
                  <c:v>105.15</c:v>
                </c:pt>
                <c:pt idx="993">
                  <c:v>105.13</c:v>
                </c:pt>
                <c:pt idx="994">
                  <c:v>105.12</c:v>
                </c:pt>
                <c:pt idx="995">
                  <c:v>105.12</c:v>
                </c:pt>
                <c:pt idx="996">
                  <c:v>105.11</c:v>
                </c:pt>
                <c:pt idx="997">
                  <c:v>105.1</c:v>
                </c:pt>
                <c:pt idx="998">
                  <c:v>105.1</c:v>
                </c:pt>
                <c:pt idx="999">
                  <c:v>105.09</c:v>
                </c:pt>
                <c:pt idx="1000">
                  <c:v>105.09</c:v>
                </c:pt>
                <c:pt idx="1001">
                  <c:v>105.09</c:v>
                </c:pt>
                <c:pt idx="1002">
                  <c:v>105.09</c:v>
                </c:pt>
                <c:pt idx="1003">
                  <c:v>105.08</c:v>
                </c:pt>
                <c:pt idx="1004">
                  <c:v>105.08</c:v>
                </c:pt>
                <c:pt idx="1005">
                  <c:v>105.09</c:v>
                </c:pt>
                <c:pt idx="1006">
                  <c:v>105.09</c:v>
                </c:pt>
                <c:pt idx="1007">
                  <c:v>105.09</c:v>
                </c:pt>
                <c:pt idx="1008">
                  <c:v>105.1</c:v>
                </c:pt>
                <c:pt idx="1009">
                  <c:v>105.09</c:v>
                </c:pt>
                <c:pt idx="1010">
                  <c:v>105.1</c:v>
                </c:pt>
                <c:pt idx="1011">
                  <c:v>105.1</c:v>
                </c:pt>
                <c:pt idx="1012">
                  <c:v>105.1</c:v>
                </c:pt>
                <c:pt idx="1013">
                  <c:v>105.1</c:v>
                </c:pt>
                <c:pt idx="1014">
                  <c:v>105.1</c:v>
                </c:pt>
                <c:pt idx="1015">
                  <c:v>105.09</c:v>
                </c:pt>
                <c:pt idx="1016">
                  <c:v>105.09</c:v>
                </c:pt>
                <c:pt idx="1017">
                  <c:v>105.08</c:v>
                </c:pt>
                <c:pt idx="1018">
                  <c:v>105.07</c:v>
                </c:pt>
                <c:pt idx="1019">
                  <c:v>105.06</c:v>
                </c:pt>
                <c:pt idx="1020">
                  <c:v>105.05</c:v>
                </c:pt>
                <c:pt idx="1021">
                  <c:v>105.05</c:v>
                </c:pt>
                <c:pt idx="1022">
                  <c:v>105.05</c:v>
                </c:pt>
                <c:pt idx="1023">
                  <c:v>105.05</c:v>
                </c:pt>
                <c:pt idx="1024">
                  <c:v>105.04</c:v>
                </c:pt>
                <c:pt idx="1025">
                  <c:v>105.04</c:v>
                </c:pt>
                <c:pt idx="1026">
                  <c:v>105.04</c:v>
                </c:pt>
                <c:pt idx="1027">
                  <c:v>105.05</c:v>
                </c:pt>
                <c:pt idx="1028">
                  <c:v>105.05</c:v>
                </c:pt>
                <c:pt idx="1029">
                  <c:v>105.05</c:v>
                </c:pt>
                <c:pt idx="1030">
                  <c:v>105.05</c:v>
                </c:pt>
                <c:pt idx="1031">
                  <c:v>105.05</c:v>
                </c:pt>
                <c:pt idx="1032">
                  <c:v>105.05</c:v>
                </c:pt>
                <c:pt idx="1033">
                  <c:v>105.05</c:v>
                </c:pt>
                <c:pt idx="1034">
                  <c:v>105.06</c:v>
                </c:pt>
                <c:pt idx="1035">
                  <c:v>105.06</c:v>
                </c:pt>
                <c:pt idx="1036">
                  <c:v>105.07</c:v>
                </c:pt>
                <c:pt idx="1037">
                  <c:v>105.08</c:v>
                </c:pt>
                <c:pt idx="1038">
                  <c:v>105.09</c:v>
                </c:pt>
                <c:pt idx="1039">
                  <c:v>105.1</c:v>
                </c:pt>
                <c:pt idx="1040">
                  <c:v>105.11</c:v>
                </c:pt>
                <c:pt idx="1041">
                  <c:v>105.12</c:v>
                </c:pt>
                <c:pt idx="1042">
                  <c:v>105.12</c:v>
                </c:pt>
                <c:pt idx="1043">
                  <c:v>105.13</c:v>
                </c:pt>
                <c:pt idx="1044">
                  <c:v>105.14</c:v>
                </c:pt>
                <c:pt idx="1045">
                  <c:v>105.15</c:v>
                </c:pt>
                <c:pt idx="1046">
                  <c:v>105.16</c:v>
                </c:pt>
                <c:pt idx="1047">
                  <c:v>105.18</c:v>
                </c:pt>
                <c:pt idx="1048">
                  <c:v>105.2</c:v>
                </c:pt>
                <c:pt idx="1049">
                  <c:v>105.21</c:v>
                </c:pt>
                <c:pt idx="1050">
                  <c:v>105.23</c:v>
                </c:pt>
                <c:pt idx="1051">
                  <c:v>105.24</c:v>
                </c:pt>
                <c:pt idx="1052">
                  <c:v>105.26</c:v>
                </c:pt>
                <c:pt idx="1053">
                  <c:v>105.28</c:v>
                </c:pt>
                <c:pt idx="1054">
                  <c:v>105.3</c:v>
                </c:pt>
                <c:pt idx="1055">
                  <c:v>105.32</c:v>
                </c:pt>
                <c:pt idx="1056">
                  <c:v>105.35</c:v>
                </c:pt>
                <c:pt idx="1057">
                  <c:v>105.37</c:v>
                </c:pt>
                <c:pt idx="1058">
                  <c:v>105.4</c:v>
                </c:pt>
                <c:pt idx="1059">
                  <c:v>105.43</c:v>
                </c:pt>
                <c:pt idx="1060">
                  <c:v>105.47</c:v>
                </c:pt>
                <c:pt idx="1061">
                  <c:v>105.5</c:v>
                </c:pt>
                <c:pt idx="1062">
                  <c:v>105.53</c:v>
                </c:pt>
                <c:pt idx="1063">
                  <c:v>105.55</c:v>
                </c:pt>
                <c:pt idx="1064">
                  <c:v>105.57</c:v>
                </c:pt>
                <c:pt idx="1065">
                  <c:v>105.59</c:v>
                </c:pt>
                <c:pt idx="1066">
                  <c:v>105.6</c:v>
                </c:pt>
                <c:pt idx="1067">
                  <c:v>105.61</c:v>
                </c:pt>
                <c:pt idx="1068">
                  <c:v>105.62</c:v>
                </c:pt>
                <c:pt idx="1069">
                  <c:v>105.64</c:v>
                </c:pt>
                <c:pt idx="1070">
                  <c:v>105.66</c:v>
                </c:pt>
                <c:pt idx="1071">
                  <c:v>105.69</c:v>
                </c:pt>
                <c:pt idx="1072">
                  <c:v>105.71</c:v>
                </c:pt>
                <c:pt idx="1073">
                  <c:v>105.75</c:v>
                </c:pt>
                <c:pt idx="1074">
                  <c:v>105.85</c:v>
                </c:pt>
                <c:pt idx="1075">
                  <c:v>106.01</c:v>
                </c:pt>
                <c:pt idx="1076">
                  <c:v>106.27</c:v>
                </c:pt>
                <c:pt idx="1077">
                  <c:v>106.64</c:v>
                </c:pt>
                <c:pt idx="1078">
                  <c:v>107.17</c:v>
                </c:pt>
                <c:pt idx="1079">
                  <c:v>107.92</c:v>
                </c:pt>
                <c:pt idx="1080">
                  <c:v>108.88</c:v>
                </c:pt>
                <c:pt idx="1081">
                  <c:v>109.99</c:v>
                </c:pt>
                <c:pt idx="1082">
                  <c:v>111.24</c:v>
                </c:pt>
                <c:pt idx="1083">
                  <c:v>112.61</c:v>
                </c:pt>
                <c:pt idx="1084">
                  <c:v>114.14</c:v>
                </c:pt>
                <c:pt idx="1085">
                  <c:v>115.88</c:v>
                </c:pt>
                <c:pt idx="1086">
                  <c:v>117.84</c:v>
                </c:pt>
                <c:pt idx="1087">
                  <c:v>119.99</c:v>
                </c:pt>
                <c:pt idx="1088">
                  <c:v>122.35</c:v>
                </c:pt>
                <c:pt idx="1089">
                  <c:v>124.9</c:v>
                </c:pt>
                <c:pt idx="1090">
                  <c:v>127.61</c:v>
                </c:pt>
                <c:pt idx="1091">
                  <c:v>130.49</c:v>
                </c:pt>
                <c:pt idx="1092">
                  <c:v>133.56</c:v>
                </c:pt>
                <c:pt idx="1093">
                  <c:v>136.80000000000001</c:v>
                </c:pt>
                <c:pt idx="1094">
                  <c:v>140.22</c:v>
                </c:pt>
                <c:pt idx="1095">
                  <c:v>143.79</c:v>
                </c:pt>
                <c:pt idx="1096">
                  <c:v>147.43</c:v>
                </c:pt>
                <c:pt idx="1097">
                  <c:v>151.16999999999999</c:v>
                </c:pt>
                <c:pt idx="1098">
                  <c:v>155</c:v>
                </c:pt>
                <c:pt idx="1099">
                  <c:v>158.88999999999999</c:v>
                </c:pt>
                <c:pt idx="1100">
                  <c:v>162.86000000000001</c:v>
                </c:pt>
                <c:pt idx="1101">
                  <c:v>166.9</c:v>
                </c:pt>
                <c:pt idx="1102">
                  <c:v>170.96</c:v>
                </c:pt>
                <c:pt idx="1103">
                  <c:v>175</c:v>
                </c:pt>
                <c:pt idx="1104">
                  <c:v>179.02</c:v>
                </c:pt>
                <c:pt idx="1105">
                  <c:v>-176.97</c:v>
                </c:pt>
                <c:pt idx="1106">
                  <c:v>-172.97</c:v>
                </c:pt>
                <c:pt idx="1107">
                  <c:v>-169.02</c:v>
                </c:pt>
                <c:pt idx="1108">
                  <c:v>-165.15</c:v>
                </c:pt>
                <c:pt idx="1109">
                  <c:v>-161.38999999999999</c:v>
                </c:pt>
                <c:pt idx="1110">
                  <c:v>-157.78</c:v>
                </c:pt>
                <c:pt idx="1111">
                  <c:v>-154.30000000000001</c:v>
                </c:pt>
                <c:pt idx="1112">
                  <c:v>-150.91999999999999</c:v>
                </c:pt>
                <c:pt idx="1113">
                  <c:v>-147.63999999999999</c:v>
                </c:pt>
                <c:pt idx="1114">
                  <c:v>-144.46</c:v>
                </c:pt>
                <c:pt idx="1115">
                  <c:v>-141.33000000000001</c:v>
                </c:pt>
                <c:pt idx="1116">
                  <c:v>-138.19999999999999</c:v>
                </c:pt>
                <c:pt idx="1117">
                  <c:v>-135.02000000000001</c:v>
                </c:pt>
                <c:pt idx="1118">
                  <c:v>-131.85</c:v>
                </c:pt>
                <c:pt idx="1119">
                  <c:v>-128.78</c:v>
                </c:pt>
                <c:pt idx="1120">
                  <c:v>-125.86</c:v>
                </c:pt>
                <c:pt idx="1121">
                  <c:v>-123.11</c:v>
                </c:pt>
                <c:pt idx="1122">
                  <c:v>-120.46</c:v>
                </c:pt>
                <c:pt idx="1123">
                  <c:v>-117.8</c:v>
                </c:pt>
                <c:pt idx="1124">
                  <c:v>-115.36</c:v>
                </c:pt>
                <c:pt idx="1125">
                  <c:v>-113.48</c:v>
                </c:pt>
                <c:pt idx="1126">
                  <c:v>-111.66</c:v>
                </c:pt>
                <c:pt idx="1127">
                  <c:v>-110</c:v>
                </c:pt>
                <c:pt idx="1128">
                  <c:v>-108.56</c:v>
                </c:pt>
                <c:pt idx="1129">
                  <c:v>-107.31</c:v>
                </c:pt>
                <c:pt idx="1130">
                  <c:v>-106.25</c:v>
                </c:pt>
                <c:pt idx="1131">
                  <c:v>-105.22</c:v>
                </c:pt>
                <c:pt idx="1132">
                  <c:v>-104.36</c:v>
                </c:pt>
                <c:pt idx="1133">
                  <c:v>-103.46</c:v>
                </c:pt>
                <c:pt idx="1134">
                  <c:v>-103.18</c:v>
                </c:pt>
                <c:pt idx="1135">
                  <c:v>-102.92</c:v>
                </c:pt>
                <c:pt idx="1136">
                  <c:v>-102.57</c:v>
                </c:pt>
                <c:pt idx="1137">
                  <c:v>-102.35</c:v>
                </c:pt>
                <c:pt idx="1138">
                  <c:v>-102.27</c:v>
                </c:pt>
                <c:pt idx="1139">
                  <c:v>-102.25</c:v>
                </c:pt>
                <c:pt idx="1140">
                  <c:v>-102.25</c:v>
                </c:pt>
                <c:pt idx="1141">
                  <c:v>-102.24</c:v>
                </c:pt>
                <c:pt idx="1142">
                  <c:v>-102.06</c:v>
                </c:pt>
                <c:pt idx="1143">
                  <c:v>-102.06</c:v>
                </c:pt>
                <c:pt idx="1144">
                  <c:v>-102.01</c:v>
                </c:pt>
                <c:pt idx="1145">
                  <c:v>-102.16</c:v>
                </c:pt>
                <c:pt idx="1146">
                  <c:v>-102.22</c:v>
                </c:pt>
                <c:pt idx="1147">
                  <c:v>-102.25</c:v>
                </c:pt>
                <c:pt idx="1148">
                  <c:v>-102.28</c:v>
                </c:pt>
                <c:pt idx="1149">
                  <c:v>-102.25</c:v>
                </c:pt>
                <c:pt idx="1150">
                  <c:v>-102.24</c:v>
                </c:pt>
                <c:pt idx="1151">
                  <c:v>-102.23</c:v>
                </c:pt>
                <c:pt idx="1152">
                  <c:v>-102.19</c:v>
                </c:pt>
                <c:pt idx="1153">
                  <c:v>-102.14</c:v>
                </c:pt>
                <c:pt idx="1154">
                  <c:v>-102.13</c:v>
                </c:pt>
                <c:pt idx="1155">
                  <c:v>-102.14</c:v>
                </c:pt>
                <c:pt idx="1156">
                  <c:v>-102.17</c:v>
                </c:pt>
                <c:pt idx="1157">
                  <c:v>-102.22</c:v>
                </c:pt>
                <c:pt idx="1158">
                  <c:v>-102.29</c:v>
                </c:pt>
                <c:pt idx="1159">
                  <c:v>-102.37</c:v>
                </c:pt>
                <c:pt idx="1160">
                  <c:v>-102.46</c:v>
                </c:pt>
                <c:pt idx="1161">
                  <c:v>-102.56</c:v>
                </c:pt>
                <c:pt idx="1162">
                  <c:v>-102.66</c:v>
                </c:pt>
                <c:pt idx="1163">
                  <c:v>-102.77</c:v>
                </c:pt>
                <c:pt idx="1164">
                  <c:v>-102.88</c:v>
                </c:pt>
                <c:pt idx="1165">
                  <c:v>-103.01</c:v>
                </c:pt>
                <c:pt idx="1166">
                  <c:v>-103.21</c:v>
                </c:pt>
                <c:pt idx="1167">
                  <c:v>-103.53</c:v>
                </c:pt>
                <c:pt idx="1168">
                  <c:v>-103.93</c:v>
                </c:pt>
                <c:pt idx="1169">
                  <c:v>-104.5</c:v>
                </c:pt>
                <c:pt idx="1170">
                  <c:v>-105.23</c:v>
                </c:pt>
                <c:pt idx="1171">
                  <c:v>-106.17</c:v>
                </c:pt>
                <c:pt idx="1172">
                  <c:v>-107.39</c:v>
                </c:pt>
                <c:pt idx="1173">
                  <c:v>-108.72</c:v>
                </c:pt>
                <c:pt idx="1174">
                  <c:v>-110.04</c:v>
                </c:pt>
                <c:pt idx="1175">
                  <c:v>-111.67</c:v>
                </c:pt>
                <c:pt idx="1176">
                  <c:v>-113.7</c:v>
                </c:pt>
                <c:pt idx="1177">
                  <c:v>-115.98</c:v>
                </c:pt>
                <c:pt idx="1178">
                  <c:v>-118.38</c:v>
                </c:pt>
                <c:pt idx="1179">
                  <c:v>-120.95</c:v>
                </c:pt>
                <c:pt idx="1180">
                  <c:v>-123.68</c:v>
                </c:pt>
                <c:pt idx="1181">
                  <c:v>-126.63</c:v>
                </c:pt>
                <c:pt idx="1182">
                  <c:v>-129.78</c:v>
                </c:pt>
                <c:pt idx="1183">
                  <c:v>-133.08000000000001</c:v>
                </c:pt>
                <c:pt idx="1184">
                  <c:v>-136.47</c:v>
                </c:pt>
                <c:pt idx="1185">
                  <c:v>-139.91</c:v>
                </c:pt>
                <c:pt idx="1186">
                  <c:v>-143.44</c:v>
                </c:pt>
                <c:pt idx="1187">
                  <c:v>-147.05000000000001</c:v>
                </c:pt>
                <c:pt idx="1188">
                  <c:v>-150.72</c:v>
                </c:pt>
                <c:pt idx="1189">
                  <c:v>-154.4</c:v>
                </c:pt>
                <c:pt idx="1190">
                  <c:v>-158.01</c:v>
                </c:pt>
                <c:pt idx="1191">
                  <c:v>-161.55000000000001</c:v>
                </c:pt>
                <c:pt idx="1192">
                  <c:v>-165.01</c:v>
                </c:pt>
                <c:pt idx="1193">
                  <c:v>-168.44</c:v>
                </c:pt>
                <c:pt idx="1194">
                  <c:v>-171.94</c:v>
                </c:pt>
                <c:pt idx="1195">
                  <c:v>-175.5</c:v>
                </c:pt>
                <c:pt idx="1196">
                  <c:v>-179.11</c:v>
                </c:pt>
                <c:pt idx="1197">
                  <c:v>177.26</c:v>
                </c:pt>
                <c:pt idx="1198">
                  <c:v>173.66</c:v>
                </c:pt>
                <c:pt idx="1199">
                  <c:v>170.19</c:v>
                </c:pt>
                <c:pt idx="1200">
                  <c:v>166.8</c:v>
                </c:pt>
                <c:pt idx="1201">
                  <c:v>163.43</c:v>
                </c:pt>
                <c:pt idx="1202">
                  <c:v>160.04</c:v>
                </c:pt>
                <c:pt idx="1203">
                  <c:v>156.66999999999999</c:v>
                </c:pt>
                <c:pt idx="1204">
                  <c:v>153.38999999999999</c:v>
                </c:pt>
                <c:pt idx="1205">
                  <c:v>150.16</c:v>
                </c:pt>
                <c:pt idx="1206">
                  <c:v>146.94999999999999</c:v>
                </c:pt>
                <c:pt idx="1207">
                  <c:v>143.74</c:v>
                </c:pt>
                <c:pt idx="1208">
                  <c:v>140.58000000000001</c:v>
                </c:pt>
                <c:pt idx="1209">
                  <c:v>137.47</c:v>
                </c:pt>
                <c:pt idx="1210">
                  <c:v>134.38</c:v>
                </c:pt>
                <c:pt idx="1211">
                  <c:v>131.22999999999999</c:v>
                </c:pt>
                <c:pt idx="1212">
                  <c:v>128.04</c:v>
                </c:pt>
                <c:pt idx="1213">
                  <c:v>124.84</c:v>
                </c:pt>
                <c:pt idx="1214">
                  <c:v>121.72</c:v>
                </c:pt>
                <c:pt idx="1215">
                  <c:v>118.73</c:v>
                </c:pt>
                <c:pt idx="1216">
                  <c:v>115.86</c:v>
                </c:pt>
                <c:pt idx="1217">
                  <c:v>113.11</c:v>
                </c:pt>
                <c:pt idx="1218">
                  <c:v>110.5</c:v>
                </c:pt>
                <c:pt idx="1219">
                  <c:v>108.02</c:v>
                </c:pt>
                <c:pt idx="1220">
                  <c:v>105.7</c:v>
                </c:pt>
                <c:pt idx="1221">
                  <c:v>103.58</c:v>
                </c:pt>
                <c:pt idx="1222">
                  <c:v>101.73</c:v>
                </c:pt>
                <c:pt idx="1223">
                  <c:v>100.14</c:v>
                </c:pt>
                <c:pt idx="1224">
                  <c:v>98.8</c:v>
                </c:pt>
                <c:pt idx="1225">
                  <c:v>97.66</c:v>
                </c:pt>
                <c:pt idx="1226">
                  <c:v>96.71</c:v>
                </c:pt>
                <c:pt idx="1227">
                  <c:v>95.91</c:v>
                </c:pt>
                <c:pt idx="1228">
                  <c:v>95.21</c:v>
                </c:pt>
                <c:pt idx="1229">
                  <c:v>94.61</c:v>
                </c:pt>
                <c:pt idx="1230">
                  <c:v>94.08</c:v>
                </c:pt>
                <c:pt idx="1231">
                  <c:v>93.59</c:v>
                </c:pt>
                <c:pt idx="1232">
                  <c:v>93.18</c:v>
                </c:pt>
                <c:pt idx="1233">
                  <c:v>92.83</c:v>
                </c:pt>
                <c:pt idx="1234">
                  <c:v>92.56</c:v>
                </c:pt>
                <c:pt idx="1235">
                  <c:v>92.33</c:v>
                </c:pt>
                <c:pt idx="1236">
                  <c:v>92.09</c:v>
                </c:pt>
                <c:pt idx="1237">
                  <c:v>91.84</c:v>
                </c:pt>
                <c:pt idx="1238">
                  <c:v>91.61</c:v>
                </c:pt>
                <c:pt idx="1239">
                  <c:v>91.42</c:v>
                </c:pt>
                <c:pt idx="1240">
                  <c:v>91.3</c:v>
                </c:pt>
                <c:pt idx="1241">
                  <c:v>91.29</c:v>
                </c:pt>
                <c:pt idx="1242">
                  <c:v>91.38</c:v>
                </c:pt>
                <c:pt idx="1243">
                  <c:v>91.58</c:v>
                </c:pt>
                <c:pt idx="1244">
                  <c:v>91.9</c:v>
                </c:pt>
                <c:pt idx="1245">
                  <c:v>92.29</c:v>
                </c:pt>
                <c:pt idx="1246">
                  <c:v>92.76</c:v>
                </c:pt>
                <c:pt idx="1247">
                  <c:v>93.29</c:v>
                </c:pt>
                <c:pt idx="1248">
                  <c:v>93.91</c:v>
                </c:pt>
                <c:pt idx="1249">
                  <c:v>94.62</c:v>
                </c:pt>
                <c:pt idx="1250">
                  <c:v>95.39</c:v>
                </c:pt>
                <c:pt idx="1251">
                  <c:v>96.25</c:v>
                </c:pt>
                <c:pt idx="1252">
                  <c:v>97.24</c:v>
                </c:pt>
                <c:pt idx="1253">
                  <c:v>98.39</c:v>
                </c:pt>
                <c:pt idx="1254">
                  <c:v>99.72</c:v>
                </c:pt>
                <c:pt idx="1255">
                  <c:v>101.18</c:v>
                </c:pt>
                <c:pt idx="1256">
                  <c:v>102.74</c:v>
                </c:pt>
                <c:pt idx="1257">
                  <c:v>104.38</c:v>
                </c:pt>
                <c:pt idx="1258">
                  <c:v>106.12</c:v>
                </c:pt>
                <c:pt idx="1259">
                  <c:v>107.97</c:v>
                </c:pt>
                <c:pt idx="1260">
                  <c:v>109.93</c:v>
                </c:pt>
                <c:pt idx="1261">
                  <c:v>112.03</c:v>
                </c:pt>
                <c:pt idx="1262">
                  <c:v>114.28</c:v>
                </c:pt>
                <c:pt idx="1263">
                  <c:v>116.63</c:v>
                </c:pt>
                <c:pt idx="1264">
                  <c:v>119.06</c:v>
                </c:pt>
                <c:pt idx="1265">
                  <c:v>121.53</c:v>
                </c:pt>
                <c:pt idx="1266">
                  <c:v>124.06</c:v>
                </c:pt>
                <c:pt idx="1267">
                  <c:v>126.68</c:v>
                </c:pt>
                <c:pt idx="1268">
                  <c:v>129.4</c:v>
                </c:pt>
                <c:pt idx="1269">
                  <c:v>132.22999999999999</c:v>
                </c:pt>
                <c:pt idx="1270">
                  <c:v>135.16</c:v>
                </c:pt>
                <c:pt idx="1271">
                  <c:v>138.18</c:v>
                </c:pt>
                <c:pt idx="1272">
                  <c:v>141.28</c:v>
                </c:pt>
                <c:pt idx="1273">
                  <c:v>144.41999999999999</c:v>
                </c:pt>
                <c:pt idx="1274">
                  <c:v>147.63999999999999</c:v>
                </c:pt>
                <c:pt idx="1275">
                  <c:v>150.9</c:v>
                </c:pt>
                <c:pt idx="1276">
                  <c:v>154.21</c:v>
                </c:pt>
                <c:pt idx="1277">
                  <c:v>157.59</c:v>
                </c:pt>
                <c:pt idx="1278">
                  <c:v>161.01</c:v>
                </c:pt>
                <c:pt idx="1279">
                  <c:v>164.48</c:v>
                </c:pt>
                <c:pt idx="1280">
                  <c:v>167.94</c:v>
                </c:pt>
                <c:pt idx="1281">
                  <c:v>171.4</c:v>
                </c:pt>
                <c:pt idx="1282">
                  <c:v>174.87</c:v>
                </c:pt>
                <c:pt idx="1283">
                  <c:v>178.34</c:v>
                </c:pt>
                <c:pt idx="1284">
                  <c:v>-178.21</c:v>
                </c:pt>
                <c:pt idx="1285">
                  <c:v>-174.8</c:v>
                </c:pt>
                <c:pt idx="1286">
                  <c:v>-171.42</c:v>
                </c:pt>
                <c:pt idx="1287">
                  <c:v>-168.06</c:v>
                </c:pt>
                <c:pt idx="1288">
                  <c:v>-164.7</c:v>
                </c:pt>
                <c:pt idx="1289">
                  <c:v>-161.33000000000001</c:v>
                </c:pt>
                <c:pt idx="1290">
                  <c:v>-157.93</c:v>
                </c:pt>
                <c:pt idx="1291">
                  <c:v>-154.55000000000001</c:v>
                </c:pt>
                <c:pt idx="1292">
                  <c:v>-151.25</c:v>
                </c:pt>
                <c:pt idx="1293">
                  <c:v>-148.05000000000001</c:v>
                </c:pt>
                <c:pt idx="1294">
                  <c:v>-144.96</c:v>
                </c:pt>
                <c:pt idx="1295">
                  <c:v>-141.94999999999999</c:v>
                </c:pt>
                <c:pt idx="1296">
                  <c:v>-138.97999999999999</c:v>
                </c:pt>
                <c:pt idx="1297">
                  <c:v>-136.05000000000001</c:v>
                </c:pt>
                <c:pt idx="1298">
                  <c:v>-133.19</c:v>
                </c:pt>
                <c:pt idx="1299">
                  <c:v>-130.37</c:v>
                </c:pt>
                <c:pt idx="1300">
                  <c:v>-127.59</c:v>
                </c:pt>
                <c:pt idx="1301">
                  <c:v>-124.84</c:v>
                </c:pt>
                <c:pt idx="1302">
                  <c:v>-122.22</c:v>
                </c:pt>
                <c:pt idx="1303">
                  <c:v>-119.7</c:v>
                </c:pt>
                <c:pt idx="1304">
                  <c:v>-117.26</c:v>
                </c:pt>
                <c:pt idx="1305">
                  <c:v>-114.9</c:v>
                </c:pt>
                <c:pt idx="1306">
                  <c:v>-112.54</c:v>
                </c:pt>
                <c:pt idx="1307">
                  <c:v>-110.82</c:v>
                </c:pt>
                <c:pt idx="1308">
                  <c:v>-109.56</c:v>
                </c:pt>
                <c:pt idx="1309">
                  <c:v>-108.6</c:v>
                </c:pt>
                <c:pt idx="1310">
                  <c:v>-108.06</c:v>
                </c:pt>
                <c:pt idx="1311">
                  <c:v>-107.41</c:v>
                </c:pt>
                <c:pt idx="1312">
                  <c:v>-106.64</c:v>
                </c:pt>
                <c:pt idx="1313">
                  <c:v>-106</c:v>
                </c:pt>
                <c:pt idx="1314">
                  <c:v>-105.76</c:v>
                </c:pt>
                <c:pt idx="1315">
                  <c:v>-105.58</c:v>
                </c:pt>
                <c:pt idx="1316">
                  <c:v>-105.08</c:v>
                </c:pt>
                <c:pt idx="1317">
                  <c:v>-104.74</c:v>
                </c:pt>
                <c:pt idx="1318">
                  <c:v>-104.53</c:v>
                </c:pt>
                <c:pt idx="1319">
                  <c:v>-104.43</c:v>
                </c:pt>
                <c:pt idx="1320">
                  <c:v>-104.25</c:v>
                </c:pt>
                <c:pt idx="1321">
                  <c:v>-103.87</c:v>
                </c:pt>
                <c:pt idx="1322">
                  <c:v>-103.82</c:v>
                </c:pt>
                <c:pt idx="1323">
                  <c:v>-103.83</c:v>
                </c:pt>
                <c:pt idx="1324">
                  <c:v>-103.71</c:v>
                </c:pt>
                <c:pt idx="1325">
                  <c:v>-103.97</c:v>
                </c:pt>
                <c:pt idx="1326">
                  <c:v>-104.16</c:v>
                </c:pt>
                <c:pt idx="1327">
                  <c:v>-104.33</c:v>
                </c:pt>
                <c:pt idx="1328">
                  <c:v>-104.55</c:v>
                </c:pt>
                <c:pt idx="1329">
                  <c:v>-104.73</c:v>
                </c:pt>
                <c:pt idx="1330">
                  <c:v>-104.93</c:v>
                </c:pt>
                <c:pt idx="1331">
                  <c:v>-105.14</c:v>
                </c:pt>
                <c:pt idx="1332">
                  <c:v>-105.34</c:v>
                </c:pt>
                <c:pt idx="1333">
                  <c:v>-105.57</c:v>
                </c:pt>
                <c:pt idx="1334">
                  <c:v>-105.77</c:v>
                </c:pt>
                <c:pt idx="1335">
                  <c:v>-105.89</c:v>
                </c:pt>
                <c:pt idx="1336">
                  <c:v>-106.01</c:v>
                </c:pt>
                <c:pt idx="1337">
                  <c:v>-106.13</c:v>
                </c:pt>
                <c:pt idx="1338">
                  <c:v>-106.27</c:v>
                </c:pt>
                <c:pt idx="1339">
                  <c:v>-106.38</c:v>
                </c:pt>
                <c:pt idx="1340">
                  <c:v>-106.47</c:v>
                </c:pt>
                <c:pt idx="1341">
                  <c:v>-106.55</c:v>
                </c:pt>
                <c:pt idx="1342">
                  <c:v>-106.63</c:v>
                </c:pt>
                <c:pt idx="1343">
                  <c:v>-106.71</c:v>
                </c:pt>
                <c:pt idx="1344">
                  <c:v>-106.78</c:v>
                </c:pt>
                <c:pt idx="1345">
                  <c:v>-106.91</c:v>
                </c:pt>
                <c:pt idx="1346">
                  <c:v>-107.1</c:v>
                </c:pt>
                <c:pt idx="1347">
                  <c:v>-107.35</c:v>
                </c:pt>
                <c:pt idx="1348">
                  <c:v>-107.68</c:v>
                </c:pt>
                <c:pt idx="1349">
                  <c:v>-108.27</c:v>
                </c:pt>
                <c:pt idx="1350">
                  <c:v>-109.06</c:v>
                </c:pt>
                <c:pt idx="1351">
                  <c:v>-109.97</c:v>
                </c:pt>
                <c:pt idx="1352">
                  <c:v>-111.14</c:v>
                </c:pt>
                <c:pt idx="1353">
                  <c:v>-112.6</c:v>
                </c:pt>
                <c:pt idx="1354">
                  <c:v>-114.37</c:v>
                </c:pt>
                <c:pt idx="1355">
                  <c:v>-116.34</c:v>
                </c:pt>
                <c:pt idx="1356">
                  <c:v>-118.39</c:v>
                </c:pt>
                <c:pt idx="1357">
                  <c:v>-120.54</c:v>
                </c:pt>
                <c:pt idx="1358">
                  <c:v>-122.88</c:v>
                </c:pt>
                <c:pt idx="1359">
                  <c:v>-125.5</c:v>
                </c:pt>
                <c:pt idx="1360">
                  <c:v>-128.41</c:v>
                </c:pt>
                <c:pt idx="1361">
                  <c:v>-131.52000000000001</c:v>
                </c:pt>
                <c:pt idx="1362">
                  <c:v>-134.69</c:v>
                </c:pt>
                <c:pt idx="1363">
                  <c:v>-137.83000000000001</c:v>
                </c:pt>
                <c:pt idx="1364">
                  <c:v>-140.94999999999999</c:v>
                </c:pt>
                <c:pt idx="1365">
                  <c:v>-144.12</c:v>
                </c:pt>
                <c:pt idx="1366">
                  <c:v>-147.4</c:v>
                </c:pt>
                <c:pt idx="1367">
                  <c:v>-150.80000000000001</c:v>
                </c:pt>
                <c:pt idx="1368">
                  <c:v>-154.29</c:v>
                </c:pt>
                <c:pt idx="1369">
                  <c:v>-157.83000000000001</c:v>
                </c:pt>
                <c:pt idx="1370">
                  <c:v>-161.37</c:v>
                </c:pt>
                <c:pt idx="1371">
                  <c:v>-164.85</c:v>
                </c:pt>
                <c:pt idx="1372">
                  <c:v>-168.21</c:v>
                </c:pt>
                <c:pt idx="1373">
                  <c:v>-171.47</c:v>
                </c:pt>
                <c:pt idx="1374">
                  <c:v>-174.7</c:v>
                </c:pt>
                <c:pt idx="1375">
                  <c:v>-177.95</c:v>
                </c:pt>
                <c:pt idx="1376">
                  <c:v>178.74</c:v>
                </c:pt>
                <c:pt idx="1377">
                  <c:v>175.34</c:v>
                </c:pt>
                <c:pt idx="1378">
                  <c:v>171.87</c:v>
                </c:pt>
                <c:pt idx="1379">
                  <c:v>168.42</c:v>
                </c:pt>
                <c:pt idx="1380">
                  <c:v>165.15</c:v>
                </c:pt>
                <c:pt idx="1381">
                  <c:v>162.05000000000001</c:v>
                </c:pt>
                <c:pt idx="1382">
                  <c:v>159.05000000000001</c:v>
                </c:pt>
                <c:pt idx="1383">
                  <c:v>156.01</c:v>
                </c:pt>
                <c:pt idx="1384">
                  <c:v>152.91</c:v>
                </c:pt>
                <c:pt idx="1385">
                  <c:v>149.80000000000001</c:v>
                </c:pt>
                <c:pt idx="1386">
                  <c:v>146.69999999999999</c:v>
                </c:pt>
                <c:pt idx="1387">
                  <c:v>143.61000000000001</c:v>
                </c:pt>
                <c:pt idx="1388">
                  <c:v>140.46</c:v>
                </c:pt>
                <c:pt idx="1389">
                  <c:v>137.19</c:v>
                </c:pt>
                <c:pt idx="1390">
                  <c:v>133.83000000000001</c:v>
                </c:pt>
                <c:pt idx="1391">
                  <c:v>130.44999999999999</c:v>
                </c:pt>
                <c:pt idx="1392">
                  <c:v>127.17</c:v>
                </c:pt>
                <c:pt idx="1393">
                  <c:v>124.03</c:v>
                </c:pt>
                <c:pt idx="1394">
                  <c:v>120.98</c:v>
                </c:pt>
                <c:pt idx="1395">
                  <c:v>117.98</c:v>
                </c:pt>
                <c:pt idx="1396">
                  <c:v>115.03</c:v>
                </c:pt>
                <c:pt idx="1397">
                  <c:v>112.18</c:v>
                </c:pt>
                <c:pt idx="1398">
                  <c:v>109.5</c:v>
                </c:pt>
                <c:pt idx="1399">
                  <c:v>107.07</c:v>
                </c:pt>
                <c:pt idx="1400">
                  <c:v>104.89</c:v>
                </c:pt>
                <c:pt idx="1401">
                  <c:v>102.96</c:v>
                </c:pt>
                <c:pt idx="1402">
                  <c:v>101.29</c:v>
                </c:pt>
                <c:pt idx="1403">
                  <c:v>99.84</c:v>
                </c:pt>
                <c:pt idx="1404">
                  <c:v>98.64</c:v>
                </c:pt>
                <c:pt idx="1405">
                  <c:v>97.74</c:v>
                </c:pt>
                <c:pt idx="1406">
                  <c:v>97.08</c:v>
                </c:pt>
                <c:pt idx="1407">
                  <c:v>96.57</c:v>
                </c:pt>
                <c:pt idx="1408">
                  <c:v>96.16</c:v>
                </c:pt>
                <c:pt idx="1409">
                  <c:v>95.81</c:v>
                </c:pt>
                <c:pt idx="1410">
                  <c:v>95.55</c:v>
                </c:pt>
                <c:pt idx="1411">
                  <c:v>95.38</c:v>
                </c:pt>
                <c:pt idx="1412">
                  <c:v>95.27</c:v>
                </c:pt>
                <c:pt idx="1413">
                  <c:v>95.21</c:v>
                </c:pt>
                <c:pt idx="1414">
                  <c:v>95.19</c:v>
                </c:pt>
                <c:pt idx="1415">
                  <c:v>95.19</c:v>
                </c:pt>
                <c:pt idx="1416">
                  <c:v>95.23</c:v>
                </c:pt>
                <c:pt idx="1417">
                  <c:v>95.3</c:v>
                </c:pt>
                <c:pt idx="1418">
                  <c:v>95.42</c:v>
                </c:pt>
                <c:pt idx="1419">
                  <c:v>95.61</c:v>
                </c:pt>
                <c:pt idx="1420">
                  <c:v>95.91</c:v>
                </c:pt>
                <c:pt idx="1421">
                  <c:v>96.29</c:v>
                </c:pt>
                <c:pt idx="1422">
                  <c:v>96.75</c:v>
                </c:pt>
                <c:pt idx="1423">
                  <c:v>97.3</c:v>
                </c:pt>
                <c:pt idx="1424">
                  <c:v>97.91</c:v>
                </c:pt>
                <c:pt idx="1425">
                  <c:v>98.6</c:v>
                </c:pt>
                <c:pt idx="1426">
                  <c:v>99.39</c:v>
                </c:pt>
                <c:pt idx="1427">
                  <c:v>100.29</c:v>
                </c:pt>
                <c:pt idx="1428">
                  <c:v>101.3</c:v>
                </c:pt>
                <c:pt idx="1429">
                  <c:v>102.41</c:v>
                </c:pt>
                <c:pt idx="1430">
                  <c:v>103.63</c:v>
                </c:pt>
                <c:pt idx="1431">
                  <c:v>104.98</c:v>
                </c:pt>
                <c:pt idx="1432">
                  <c:v>106.47</c:v>
                </c:pt>
                <c:pt idx="1433">
                  <c:v>108.08</c:v>
                </c:pt>
                <c:pt idx="1434">
                  <c:v>109.79</c:v>
                </c:pt>
                <c:pt idx="1435">
                  <c:v>111.61</c:v>
                </c:pt>
                <c:pt idx="1436">
                  <c:v>113.53</c:v>
                </c:pt>
                <c:pt idx="1437">
                  <c:v>115.53</c:v>
                </c:pt>
                <c:pt idx="1438">
                  <c:v>117.61</c:v>
                </c:pt>
                <c:pt idx="1439">
                  <c:v>119.77</c:v>
                </c:pt>
                <c:pt idx="1440">
                  <c:v>122.03</c:v>
                </c:pt>
                <c:pt idx="1441">
                  <c:v>124.38</c:v>
                </c:pt>
                <c:pt idx="1442">
                  <c:v>126.79</c:v>
                </c:pt>
                <c:pt idx="1443">
                  <c:v>129.26</c:v>
                </c:pt>
                <c:pt idx="1444">
                  <c:v>131.77000000000001</c:v>
                </c:pt>
                <c:pt idx="1445">
                  <c:v>134.34</c:v>
                </c:pt>
                <c:pt idx="1446">
                  <c:v>136.94999999999999</c:v>
                </c:pt>
                <c:pt idx="1447">
                  <c:v>139.62</c:v>
                </c:pt>
                <c:pt idx="1448">
                  <c:v>142.35</c:v>
                </c:pt>
                <c:pt idx="1449">
                  <c:v>145.15</c:v>
                </c:pt>
                <c:pt idx="1450">
                  <c:v>148.01</c:v>
                </c:pt>
                <c:pt idx="1451">
                  <c:v>150.93</c:v>
                </c:pt>
                <c:pt idx="1452">
                  <c:v>153.88</c:v>
                </c:pt>
                <c:pt idx="1453">
                  <c:v>156.86000000000001</c:v>
                </c:pt>
                <c:pt idx="1454">
                  <c:v>159.87</c:v>
                </c:pt>
                <c:pt idx="1455">
                  <c:v>162.88999999999999</c:v>
                </c:pt>
                <c:pt idx="1456">
                  <c:v>165.98</c:v>
                </c:pt>
                <c:pt idx="1457">
                  <c:v>169.15</c:v>
                </c:pt>
                <c:pt idx="1458">
                  <c:v>172.39</c:v>
                </c:pt>
                <c:pt idx="1459">
                  <c:v>175.66</c:v>
                </c:pt>
                <c:pt idx="1460">
                  <c:v>178.93</c:v>
                </c:pt>
                <c:pt idx="1461">
                  <c:v>-177.84</c:v>
                </c:pt>
                <c:pt idx="1462">
                  <c:v>-174.6</c:v>
                </c:pt>
                <c:pt idx="1463">
                  <c:v>-171.39</c:v>
                </c:pt>
                <c:pt idx="1464">
                  <c:v>-168.21</c:v>
                </c:pt>
                <c:pt idx="1465">
                  <c:v>-165.11</c:v>
                </c:pt>
                <c:pt idx="1466">
                  <c:v>-162.08000000000001</c:v>
                </c:pt>
                <c:pt idx="1467">
                  <c:v>-159.08000000000001</c:v>
                </c:pt>
                <c:pt idx="1468">
                  <c:v>-156.07</c:v>
                </c:pt>
                <c:pt idx="1469">
                  <c:v>-152.97999999999999</c:v>
                </c:pt>
                <c:pt idx="1470">
                  <c:v>-149.84</c:v>
                </c:pt>
                <c:pt idx="1471">
                  <c:v>-146.72999999999999</c:v>
                </c:pt>
                <c:pt idx="1472">
                  <c:v>-143.80000000000001</c:v>
                </c:pt>
                <c:pt idx="1473">
                  <c:v>-141.02000000000001</c:v>
                </c:pt>
                <c:pt idx="1474">
                  <c:v>-138.34</c:v>
                </c:pt>
                <c:pt idx="1475">
                  <c:v>-135.62</c:v>
                </c:pt>
                <c:pt idx="1476">
                  <c:v>-132.84</c:v>
                </c:pt>
                <c:pt idx="1477">
                  <c:v>-130.04</c:v>
                </c:pt>
                <c:pt idx="1478">
                  <c:v>-127.34</c:v>
                </c:pt>
                <c:pt idx="1479">
                  <c:v>-124.73</c:v>
                </c:pt>
                <c:pt idx="1480">
                  <c:v>-122.07</c:v>
                </c:pt>
                <c:pt idx="1481">
                  <c:v>-119.33</c:v>
                </c:pt>
                <c:pt idx="1482">
                  <c:v>-116.67</c:v>
                </c:pt>
                <c:pt idx="1483">
                  <c:v>-114.2</c:v>
                </c:pt>
                <c:pt idx="1484">
                  <c:v>-111.97</c:v>
                </c:pt>
                <c:pt idx="1485">
                  <c:v>-110.02</c:v>
                </c:pt>
                <c:pt idx="1486">
                  <c:v>-108.28</c:v>
                </c:pt>
                <c:pt idx="1487">
                  <c:v>-106.78</c:v>
                </c:pt>
                <c:pt idx="1488">
                  <c:v>-106.11</c:v>
                </c:pt>
                <c:pt idx="1489">
                  <c:v>-105.8</c:v>
                </c:pt>
                <c:pt idx="1490">
                  <c:v>-105.76</c:v>
                </c:pt>
                <c:pt idx="1491">
                  <c:v>-105.95</c:v>
                </c:pt>
                <c:pt idx="1492">
                  <c:v>-106.16</c:v>
                </c:pt>
                <c:pt idx="1493">
                  <c:v>-106.31</c:v>
                </c:pt>
                <c:pt idx="1494">
                  <c:v>-106.46</c:v>
                </c:pt>
                <c:pt idx="1495">
                  <c:v>-106.46</c:v>
                </c:pt>
                <c:pt idx="1496">
                  <c:v>-106.69</c:v>
                </c:pt>
                <c:pt idx="1497">
                  <c:v>-106.97</c:v>
                </c:pt>
                <c:pt idx="1498">
                  <c:v>-107.07</c:v>
                </c:pt>
                <c:pt idx="1499">
                  <c:v>-107.17</c:v>
                </c:pt>
                <c:pt idx="1500">
                  <c:v>-107.3</c:v>
                </c:pt>
                <c:pt idx="1501">
                  <c:v>-107.44</c:v>
                </c:pt>
                <c:pt idx="1502">
                  <c:v>-107.4</c:v>
                </c:pt>
                <c:pt idx="1503">
                  <c:v>-107.53</c:v>
                </c:pt>
                <c:pt idx="1504">
                  <c:v>-107.55</c:v>
                </c:pt>
                <c:pt idx="1505">
                  <c:v>-107.48</c:v>
                </c:pt>
                <c:pt idx="1506">
                  <c:v>-107.41</c:v>
                </c:pt>
                <c:pt idx="1507">
                  <c:v>-107.29</c:v>
                </c:pt>
                <c:pt idx="1508">
                  <c:v>-107.14</c:v>
                </c:pt>
                <c:pt idx="1509">
                  <c:v>-106.91</c:v>
                </c:pt>
                <c:pt idx="1510">
                  <c:v>-106.67</c:v>
                </c:pt>
                <c:pt idx="1511">
                  <c:v>-106.43</c:v>
                </c:pt>
                <c:pt idx="1512">
                  <c:v>-106.19</c:v>
                </c:pt>
                <c:pt idx="1513">
                  <c:v>-105.94</c:v>
                </c:pt>
                <c:pt idx="1514">
                  <c:v>-105.63</c:v>
                </c:pt>
                <c:pt idx="1515">
                  <c:v>-105.34</c:v>
                </c:pt>
                <c:pt idx="1516">
                  <c:v>-105.1</c:v>
                </c:pt>
                <c:pt idx="1517">
                  <c:v>-104.86</c:v>
                </c:pt>
                <c:pt idx="1518">
                  <c:v>-104.58</c:v>
                </c:pt>
                <c:pt idx="1519">
                  <c:v>-104.31</c:v>
                </c:pt>
                <c:pt idx="1520">
                  <c:v>-104.15</c:v>
                </c:pt>
                <c:pt idx="1521">
                  <c:v>-104.2</c:v>
                </c:pt>
                <c:pt idx="1522">
                  <c:v>-104.55</c:v>
                </c:pt>
                <c:pt idx="1523">
                  <c:v>-105.16</c:v>
                </c:pt>
                <c:pt idx="1524">
                  <c:v>-106.06</c:v>
                </c:pt>
                <c:pt idx="1525">
                  <c:v>-107.34</c:v>
                </c:pt>
                <c:pt idx="1526">
                  <c:v>-108.89</c:v>
                </c:pt>
                <c:pt idx="1527">
                  <c:v>-110.63</c:v>
                </c:pt>
                <c:pt idx="1528">
                  <c:v>-112.49</c:v>
                </c:pt>
                <c:pt idx="1529">
                  <c:v>-114.51</c:v>
                </c:pt>
                <c:pt idx="1530">
                  <c:v>-116.73</c:v>
                </c:pt>
                <c:pt idx="1531">
                  <c:v>-119.2</c:v>
                </c:pt>
                <c:pt idx="1532">
                  <c:v>-121.85</c:v>
                </c:pt>
                <c:pt idx="1533">
                  <c:v>-124.54</c:v>
                </c:pt>
                <c:pt idx="1534">
                  <c:v>-127.17</c:v>
                </c:pt>
                <c:pt idx="1535">
                  <c:v>-129.77000000000001</c:v>
                </c:pt>
                <c:pt idx="1536">
                  <c:v>-132.46</c:v>
                </c:pt>
                <c:pt idx="1537">
                  <c:v>-135.27000000000001</c:v>
                </c:pt>
                <c:pt idx="1538">
                  <c:v>-138.15</c:v>
                </c:pt>
                <c:pt idx="1539">
                  <c:v>-141.09</c:v>
                </c:pt>
                <c:pt idx="1540">
                  <c:v>-144.08000000000001</c:v>
                </c:pt>
                <c:pt idx="1541">
                  <c:v>-147.12</c:v>
                </c:pt>
                <c:pt idx="1542">
                  <c:v>-150.22999999999999</c:v>
                </c:pt>
                <c:pt idx="1543">
                  <c:v>-153.38</c:v>
                </c:pt>
                <c:pt idx="1544">
                  <c:v>-156.53</c:v>
                </c:pt>
                <c:pt idx="1545">
                  <c:v>-159.63999999999999</c:v>
                </c:pt>
                <c:pt idx="1546">
                  <c:v>-162.76</c:v>
                </c:pt>
                <c:pt idx="1547">
                  <c:v>-165.94</c:v>
                </c:pt>
                <c:pt idx="1548">
                  <c:v>-169.16</c:v>
                </c:pt>
                <c:pt idx="1549">
                  <c:v>-172.4</c:v>
                </c:pt>
                <c:pt idx="1550">
                  <c:v>-175.58</c:v>
                </c:pt>
                <c:pt idx="1551">
                  <c:v>-178.64</c:v>
                </c:pt>
                <c:pt idx="1552">
                  <c:v>178.39</c:v>
                </c:pt>
                <c:pt idx="1553">
                  <c:v>175.46</c:v>
                </c:pt>
                <c:pt idx="1554">
                  <c:v>172.55</c:v>
                </c:pt>
                <c:pt idx="1555">
                  <c:v>169.66</c:v>
                </c:pt>
                <c:pt idx="1556">
                  <c:v>166.81</c:v>
                </c:pt>
                <c:pt idx="1557">
                  <c:v>163.95</c:v>
                </c:pt>
                <c:pt idx="1558">
                  <c:v>161.08000000000001</c:v>
                </c:pt>
                <c:pt idx="1559">
                  <c:v>158.13</c:v>
                </c:pt>
                <c:pt idx="1560">
                  <c:v>155.16999999999999</c:v>
                </c:pt>
                <c:pt idx="1561">
                  <c:v>152.19</c:v>
                </c:pt>
                <c:pt idx="1562">
                  <c:v>149.19</c:v>
                </c:pt>
                <c:pt idx="1563">
                  <c:v>146.13999999999999</c:v>
                </c:pt>
                <c:pt idx="1564">
                  <c:v>143.06</c:v>
                </c:pt>
                <c:pt idx="1565">
                  <c:v>139.94999999999999</c:v>
                </c:pt>
                <c:pt idx="1566">
                  <c:v>136.79</c:v>
                </c:pt>
                <c:pt idx="1567">
                  <c:v>133.63999999999999</c:v>
                </c:pt>
                <c:pt idx="1568">
                  <c:v>130.5</c:v>
                </c:pt>
                <c:pt idx="1569">
                  <c:v>127.44</c:v>
                </c:pt>
                <c:pt idx="1570">
                  <c:v>124.47</c:v>
                </c:pt>
                <c:pt idx="1571">
                  <c:v>121.56</c:v>
                </c:pt>
                <c:pt idx="1572">
                  <c:v>118.74</c:v>
                </c:pt>
                <c:pt idx="1573">
                  <c:v>116.03</c:v>
                </c:pt>
                <c:pt idx="1574">
                  <c:v>113.46</c:v>
                </c:pt>
                <c:pt idx="1575">
                  <c:v>111.09</c:v>
                </c:pt>
                <c:pt idx="1576">
                  <c:v>108.94</c:v>
                </c:pt>
                <c:pt idx="1577">
                  <c:v>107.02</c:v>
                </c:pt>
                <c:pt idx="1578">
                  <c:v>105.31</c:v>
                </c:pt>
                <c:pt idx="1579">
                  <c:v>103.82</c:v>
                </c:pt>
                <c:pt idx="1580">
                  <c:v>102.56</c:v>
                </c:pt>
                <c:pt idx="1581">
                  <c:v>101.49</c:v>
                </c:pt>
                <c:pt idx="1582">
                  <c:v>100.56</c:v>
                </c:pt>
                <c:pt idx="1583">
                  <c:v>99.79</c:v>
                </c:pt>
                <c:pt idx="1584">
                  <c:v>99.18</c:v>
                </c:pt>
                <c:pt idx="1585">
                  <c:v>98.7</c:v>
                </c:pt>
                <c:pt idx="1586">
                  <c:v>98.31</c:v>
                </c:pt>
                <c:pt idx="1587">
                  <c:v>97.96</c:v>
                </c:pt>
                <c:pt idx="1588">
                  <c:v>97.63</c:v>
                </c:pt>
                <c:pt idx="1589">
                  <c:v>97.33</c:v>
                </c:pt>
                <c:pt idx="1590">
                  <c:v>97.03</c:v>
                </c:pt>
                <c:pt idx="1591">
                  <c:v>96.76</c:v>
                </c:pt>
                <c:pt idx="1592">
                  <c:v>96.52</c:v>
                </c:pt>
                <c:pt idx="1593">
                  <c:v>96.33</c:v>
                </c:pt>
                <c:pt idx="1594">
                  <c:v>96.2</c:v>
                </c:pt>
                <c:pt idx="1595">
                  <c:v>96.15</c:v>
                </c:pt>
                <c:pt idx="1596">
                  <c:v>96.17</c:v>
                </c:pt>
                <c:pt idx="1597">
                  <c:v>96.28</c:v>
                </c:pt>
                <c:pt idx="1598">
                  <c:v>96.48</c:v>
                </c:pt>
                <c:pt idx="1599">
                  <c:v>96.76</c:v>
                </c:pt>
                <c:pt idx="1600">
                  <c:v>97.11</c:v>
                </c:pt>
                <c:pt idx="1601">
                  <c:v>97.53</c:v>
                </c:pt>
                <c:pt idx="1602">
                  <c:v>98</c:v>
                </c:pt>
                <c:pt idx="1603">
                  <c:v>98.51</c:v>
                </c:pt>
                <c:pt idx="1604">
                  <c:v>99.04</c:v>
                </c:pt>
                <c:pt idx="1605">
                  <c:v>99.61</c:v>
                </c:pt>
                <c:pt idx="1606">
                  <c:v>100.23</c:v>
                </c:pt>
                <c:pt idx="1607">
                  <c:v>100.88</c:v>
                </c:pt>
                <c:pt idx="1608">
                  <c:v>101.58</c:v>
                </c:pt>
                <c:pt idx="1609">
                  <c:v>102.34</c:v>
                </c:pt>
                <c:pt idx="1610">
                  <c:v>103.15</c:v>
                </c:pt>
                <c:pt idx="1611">
                  <c:v>104.02</c:v>
                </c:pt>
                <c:pt idx="1612">
                  <c:v>104.97</c:v>
                </c:pt>
                <c:pt idx="1613">
                  <c:v>106</c:v>
                </c:pt>
                <c:pt idx="1614">
                  <c:v>107.13</c:v>
                </c:pt>
                <c:pt idx="1615">
                  <c:v>108.35</c:v>
                </c:pt>
                <c:pt idx="1616">
                  <c:v>109.66</c:v>
                </c:pt>
                <c:pt idx="1617">
                  <c:v>111.03</c:v>
                </c:pt>
                <c:pt idx="1618">
                  <c:v>112.43</c:v>
                </c:pt>
                <c:pt idx="1619">
                  <c:v>113.88</c:v>
                </c:pt>
                <c:pt idx="1620">
                  <c:v>115.35</c:v>
                </c:pt>
                <c:pt idx="1621">
                  <c:v>116.85</c:v>
                </c:pt>
                <c:pt idx="1622">
                  <c:v>118.38</c:v>
                </c:pt>
                <c:pt idx="1623">
                  <c:v>119.97</c:v>
                </c:pt>
                <c:pt idx="1624">
                  <c:v>121.59</c:v>
                </c:pt>
                <c:pt idx="1625">
                  <c:v>123.26</c:v>
                </c:pt>
                <c:pt idx="1626">
                  <c:v>124.97</c:v>
                </c:pt>
                <c:pt idx="1627">
                  <c:v>126.72</c:v>
                </c:pt>
                <c:pt idx="1628">
                  <c:v>128.51</c:v>
                </c:pt>
                <c:pt idx="1629">
                  <c:v>130.35</c:v>
                </c:pt>
                <c:pt idx="1630">
                  <c:v>132.24</c:v>
                </c:pt>
                <c:pt idx="1631">
                  <c:v>134.19999999999999</c:v>
                </c:pt>
                <c:pt idx="1632">
                  <c:v>136.22999999999999</c:v>
                </c:pt>
                <c:pt idx="1633">
                  <c:v>138.32</c:v>
                </c:pt>
                <c:pt idx="1634">
                  <c:v>140.44999999999999</c:v>
                </c:pt>
                <c:pt idx="1635">
                  <c:v>142.65</c:v>
                </c:pt>
                <c:pt idx="1636">
                  <c:v>144.85</c:v>
                </c:pt>
                <c:pt idx="1637">
                  <c:v>147.05000000000001</c:v>
                </c:pt>
                <c:pt idx="1638">
                  <c:v>149.22999999999999</c:v>
                </c:pt>
                <c:pt idx="1639">
                  <c:v>151.44999999999999</c:v>
                </c:pt>
                <c:pt idx="1640">
                  <c:v>153.71</c:v>
                </c:pt>
                <c:pt idx="1641">
                  <c:v>155.99</c:v>
                </c:pt>
                <c:pt idx="1642">
                  <c:v>158.28</c:v>
                </c:pt>
                <c:pt idx="1643">
                  <c:v>160.54</c:v>
                </c:pt>
                <c:pt idx="1644">
                  <c:v>162.78</c:v>
                </c:pt>
                <c:pt idx="1645">
                  <c:v>165.01</c:v>
                </c:pt>
                <c:pt idx="1646">
                  <c:v>167.27</c:v>
                </c:pt>
                <c:pt idx="1647">
                  <c:v>169.59</c:v>
                </c:pt>
                <c:pt idx="1648">
                  <c:v>171.97</c:v>
                </c:pt>
                <c:pt idx="1649">
                  <c:v>174.38</c:v>
                </c:pt>
                <c:pt idx="1650">
                  <c:v>176.79</c:v>
                </c:pt>
                <c:pt idx="1651">
                  <c:v>179.19</c:v>
                </c:pt>
                <c:pt idx="1652">
                  <c:v>-178.44</c:v>
                </c:pt>
                <c:pt idx="1653">
                  <c:v>-176.04</c:v>
                </c:pt>
                <c:pt idx="1654">
                  <c:v>-173.63</c:v>
                </c:pt>
                <c:pt idx="1655">
                  <c:v>-171.21</c:v>
                </c:pt>
                <c:pt idx="1656">
                  <c:v>-168.77</c:v>
                </c:pt>
                <c:pt idx="1657">
                  <c:v>-166.31</c:v>
                </c:pt>
                <c:pt idx="1658">
                  <c:v>-163.85</c:v>
                </c:pt>
                <c:pt idx="1659">
                  <c:v>-161.44</c:v>
                </c:pt>
                <c:pt idx="1660">
                  <c:v>-159.08000000000001</c:v>
                </c:pt>
                <c:pt idx="1661">
                  <c:v>-156.76</c:v>
                </c:pt>
                <c:pt idx="1662">
                  <c:v>-154.44</c:v>
                </c:pt>
                <c:pt idx="1663">
                  <c:v>-152.09</c:v>
                </c:pt>
                <c:pt idx="1664">
                  <c:v>-149.72999999999999</c:v>
                </c:pt>
                <c:pt idx="1665">
                  <c:v>-147.4</c:v>
                </c:pt>
                <c:pt idx="1666">
                  <c:v>-145.12</c:v>
                </c:pt>
                <c:pt idx="1667">
                  <c:v>-142.88</c:v>
                </c:pt>
                <c:pt idx="1668">
                  <c:v>-140.69</c:v>
                </c:pt>
                <c:pt idx="1669">
                  <c:v>-138.52000000000001</c:v>
                </c:pt>
                <c:pt idx="1670">
                  <c:v>-136.38999999999999</c:v>
                </c:pt>
                <c:pt idx="1671">
                  <c:v>-134.31</c:v>
                </c:pt>
                <c:pt idx="1672">
                  <c:v>-132.30000000000001</c:v>
                </c:pt>
                <c:pt idx="1673">
                  <c:v>-130.32</c:v>
                </c:pt>
                <c:pt idx="1674">
                  <c:v>-128.34</c:v>
                </c:pt>
                <c:pt idx="1675">
                  <c:v>-126.36</c:v>
                </c:pt>
                <c:pt idx="1676">
                  <c:v>-124.39</c:v>
                </c:pt>
                <c:pt idx="1677">
                  <c:v>-122.44</c:v>
                </c:pt>
                <c:pt idx="1678">
                  <c:v>-120.51</c:v>
                </c:pt>
                <c:pt idx="1679">
                  <c:v>-118.64</c:v>
                </c:pt>
                <c:pt idx="1680">
                  <c:v>-116.84</c:v>
                </c:pt>
                <c:pt idx="1681">
                  <c:v>-115.13</c:v>
                </c:pt>
                <c:pt idx="1682">
                  <c:v>-113.45</c:v>
                </c:pt>
                <c:pt idx="1683">
                  <c:v>-111.69</c:v>
                </c:pt>
                <c:pt idx="1684">
                  <c:v>-109.89</c:v>
                </c:pt>
                <c:pt idx="1685">
                  <c:v>-108.13</c:v>
                </c:pt>
                <c:pt idx="1686">
                  <c:v>-106.52</c:v>
                </c:pt>
                <c:pt idx="1687">
                  <c:v>-105.19</c:v>
                </c:pt>
                <c:pt idx="1688">
                  <c:v>-104.11</c:v>
                </c:pt>
                <c:pt idx="1689">
                  <c:v>-103.24</c:v>
                </c:pt>
                <c:pt idx="1690">
                  <c:v>-102.57</c:v>
                </c:pt>
                <c:pt idx="1691">
                  <c:v>-102.14</c:v>
                </c:pt>
                <c:pt idx="1692">
                  <c:v>-101.98</c:v>
                </c:pt>
                <c:pt idx="1693">
                  <c:v>-102.14</c:v>
                </c:pt>
                <c:pt idx="1694">
                  <c:v>-102.57</c:v>
                </c:pt>
                <c:pt idx="1695">
                  <c:v>-103.33</c:v>
                </c:pt>
                <c:pt idx="1696">
                  <c:v>-104.36</c:v>
                </c:pt>
                <c:pt idx="1697">
                  <c:v>-105.42</c:v>
                </c:pt>
                <c:pt idx="1698">
                  <c:v>-106.5</c:v>
                </c:pt>
                <c:pt idx="1699">
                  <c:v>-107.56</c:v>
                </c:pt>
                <c:pt idx="1700">
                  <c:v>-108.58</c:v>
                </c:pt>
                <c:pt idx="1701">
                  <c:v>-109.64</c:v>
                </c:pt>
                <c:pt idx="1702">
                  <c:v>-110.69</c:v>
                </c:pt>
                <c:pt idx="1703">
                  <c:v>-111.7</c:v>
                </c:pt>
                <c:pt idx="1704">
                  <c:v>-112.69</c:v>
                </c:pt>
                <c:pt idx="1705">
                  <c:v>-113.55</c:v>
                </c:pt>
                <c:pt idx="1706">
                  <c:v>-114.33</c:v>
                </c:pt>
                <c:pt idx="1707">
                  <c:v>-115.04</c:v>
                </c:pt>
                <c:pt idx="1708">
                  <c:v>-115.73</c:v>
                </c:pt>
                <c:pt idx="1709">
                  <c:v>-116.35</c:v>
                </c:pt>
                <c:pt idx="1710">
                  <c:v>-116.94</c:v>
                </c:pt>
                <c:pt idx="1711">
                  <c:v>-62.51</c:v>
                </c:pt>
                <c:pt idx="1712">
                  <c:v>-62.01</c:v>
                </c:pt>
                <c:pt idx="1713">
                  <c:v>-61.64</c:v>
                </c:pt>
                <c:pt idx="1714">
                  <c:v>-61.33</c:v>
                </c:pt>
                <c:pt idx="1715">
                  <c:v>-61.04</c:v>
                </c:pt>
                <c:pt idx="1716">
                  <c:v>-60.8</c:v>
                </c:pt>
                <c:pt idx="1717">
                  <c:v>-60.6</c:v>
                </c:pt>
                <c:pt idx="1718">
                  <c:v>-60.46</c:v>
                </c:pt>
                <c:pt idx="1719">
                  <c:v>-60.38</c:v>
                </c:pt>
                <c:pt idx="1720">
                  <c:v>-60.36</c:v>
                </c:pt>
                <c:pt idx="1721">
                  <c:v>-60.4</c:v>
                </c:pt>
                <c:pt idx="1722">
                  <c:v>-60.51</c:v>
                </c:pt>
                <c:pt idx="1723">
                  <c:v>-60.67</c:v>
                </c:pt>
                <c:pt idx="1724">
                  <c:v>-60.88</c:v>
                </c:pt>
                <c:pt idx="1725">
                  <c:v>-61.12</c:v>
                </c:pt>
                <c:pt idx="1726">
                  <c:v>-61.41</c:v>
                </c:pt>
                <c:pt idx="1727">
                  <c:v>-61.73</c:v>
                </c:pt>
                <c:pt idx="1728">
                  <c:v>-62.1</c:v>
                </c:pt>
                <c:pt idx="1729">
                  <c:v>-62.53</c:v>
                </c:pt>
                <c:pt idx="1730">
                  <c:v>-63.03</c:v>
                </c:pt>
                <c:pt idx="1731">
                  <c:v>-63.58</c:v>
                </c:pt>
                <c:pt idx="1732">
                  <c:v>-64.2</c:v>
                </c:pt>
                <c:pt idx="1733">
                  <c:v>-64.92</c:v>
                </c:pt>
                <c:pt idx="1734">
                  <c:v>-65.72</c:v>
                </c:pt>
                <c:pt idx="1735">
                  <c:v>-66.63</c:v>
                </c:pt>
                <c:pt idx="1736">
                  <c:v>-112.34</c:v>
                </c:pt>
                <c:pt idx="1737">
                  <c:v>-111.21</c:v>
                </c:pt>
                <c:pt idx="1738">
                  <c:v>-110.02</c:v>
                </c:pt>
                <c:pt idx="1739">
                  <c:v>-108.79</c:v>
                </c:pt>
                <c:pt idx="1740">
                  <c:v>-107.58</c:v>
                </c:pt>
                <c:pt idx="1741">
                  <c:v>-106.42</c:v>
                </c:pt>
                <c:pt idx="1742">
                  <c:v>-105.22</c:v>
                </c:pt>
                <c:pt idx="1743">
                  <c:v>-104</c:v>
                </c:pt>
                <c:pt idx="1744">
                  <c:v>-102.88</c:v>
                </c:pt>
                <c:pt idx="1745">
                  <c:v>-102.07</c:v>
                </c:pt>
                <c:pt idx="1746">
                  <c:v>-101.64</c:v>
                </c:pt>
                <c:pt idx="1747">
                  <c:v>-101.61</c:v>
                </c:pt>
                <c:pt idx="1748">
                  <c:v>-101.93</c:v>
                </c:pt>
                <c:pt idx="1749">
                  <c:v>-102.71</c:v>
                </c:pt>
                <c:pt idx="1750">
                  <c:v>-104.04</c:v>
                </c:pt>
                <c:pt idx="1751">
                  <c:v>-105.89</c:v>
                </c:pt>
                <c:pt idx="1752">
                  <c:v>-108.08</c:v>
                </c:pt>
                <c:pt idx="1753">
                  <c:v>-110.46</c:v>
                </c:pt>
                <c:pt idx="1754">
                  <c:v>-112.96</c:v>
                </c:pt>
                <c:pt idx="1755">
                  <c:v>-115.54</c:v>
                </c:pt>
                <c:pt idx="1756">
                  <c:v>-118.17</c:v>
                </c:pt>
                <c:pt idx="1757">
                  <c:v>-120.88</c:v>
                </c:pt>
                <c:pt idx="1758">
                  <c:v>-123.71</c:v>
                </c:pt>
                <c:pt idx="1759">
                  <c:v>-126.66</c:v>
                </c:pt>
                <c:pt idx="1760">
                  <c:v>-129.68</c:v>
                </c:pt>
                <c:pt idx="1761">
                  <c:v>-132.72999999999999</c:v>
                </c:pt>
                <c:pt idx="1762">
                  <c:v>-135.78</c:v>
                </c:pt>
                <c:pt idx="1763">
                  <c:v>-138.81</c:v>
                </c:pt>
                <c:pt idx="1764">
                  <c:v>-141.78</c:v>
                </c:pt>
                <c:pt idx="1765">
                  <c:v>-144.77000000000001</c:v>
                </c:pt>
                <c:pt idx="1766">
                  <c:v>-147.81</c:v>
                </c:pt>
                <c:pt idx="1767">
                  <c:v>-150.91</c:v>
                </c:pt>
                <c:pt idx="1768">
                  <c:v>-154.04</c:v>
                </c:pt>
                <c:pt idx="1769">
                  <c:v>-157.21</c:v>
                </c:pt>
                <c:pt idx="1770">
                  <c:v>-160.35</c:v>
                </c:pt>
                <c:pt idx="1771">
                  <c:v>-163.44</c:v>
                </c:pt>
                <c:pt idx="1772">
                  <c:v>-166.43</c:v>
                </c:pt>
                <c:pt idx="1773">
                  <c:v>-169.36</c:v>
                </c:pt>
                <c:pt idx="1774">
                  <c:v>-172.3</c:v>
                </c:pt>
                <c:pt idx="1775">
                  <c:v>-175.34</c:v>
                </c:pt>
                <c:pt idx="1776">
                  <c:v>-178.48</c:v>
                </c:pt>
                <c:pt idx="1777">
                  <c:v>178.34</c:v>
                </c:pt>
                <c:pt idx="1778">
                  <c:v>175.22</c:v>
                </c:pt>
                <c:pt idx="1779">
                  <c:v>172.21</c:v>
                </c:pt>
                <c:pt idx="1780">
                  <c:v>169.3</c:v>
                </c:pt>
                <c:pt idx="1781">
                  <c:v>166.38</c:v>
                </c:pt>
                <c:pt idx="1782">
                  <c:v>163.38999999999999</c:v>
                </c:pt>
                <c:pt idx="1783">
                  <c:v>160.24</c:v>
                </c:pt>
                <c:pt idx="1784">
                  <c:v>156.97999999999999</c:v>
                </c:pt>
                <c:pt idx="1785">
                  <c:v>153.72999999999999</c:v>
                </c:pt>
                <c:pt idx="1786">
                  <c:v>150.55000000000001</c:v>
                </c:pt>
                <c:pt idx="1787">
                  <c:v>147.44</c:v>
                </c:pt>
                <c:pt idx="1788">
                  <c:v>144.34</c:v>
                </c:pt>
                <c:pt idx="1789">
                  <c:v>141.19999999999999</c:v>
                </c:pt>
                <c:pt idx="1790">
                  <c:v>137.99</c:v>
                </c:pt>
                <c:pt idx="1791">
                  <c:v>134.72999999999999</c:v>
                </c:pt>
                <c:pt idx="1792">
                  <c:v>131.5</c:v>
                </c:pt>
                <c:pt idx="1793">
                  <c:v>128.38999999999999</c:v>
                </c:pt>
                <c:pt idx="1794">
                  <c:v>125.42</c:v>
                </c:pt>
                <c:pt idx="1795">
                  <c:v>122.52</c:v>
                </c:pt>
                <c:pt idx="1796">
                  <c:v>119.65</c:v>
                </c:pt>
                <c:pt idx="1797">
                  <c:v>116.88</c:v>
                </c:pt>
                <c:pt idx="1798">
                  <c:v>114.24</c:v>
                </c:pt>
                <c:pt idx="1799">
                  <c:v>111.8</c:v>
                </c:pt>
                <c:pt idx="1800">
                  <c:v>109.59</c:v>
                </c:pt>
                <c:pt idx="1801">
                  <c:v>107.61</c:v>
                </c:pt>
                <c:pt idx="1802">
                  <c:v>105.89</c:v>
                </c:pt>
                <c:pt idx="1803">
                  <c:v>104.43</c:v>
                </c:pt>
                <c:pt idx="1804">
                  <c:v>103.23</c:v>
                </c:pt>
                <c:pt idx="1805">
                  <c:v>102.27</c:v>
                </c:pt>
                <c:pt idx="1806">
                  <c:v>101.53</c:v>
                </c:pt>
                <c:pt idx="1807">
                  <c:v>101</c:v>
                </c:pt>
                <c:pt idx="1808">
                  <c:v>100.64</c:v>
                </c:pt>
                <c:pt idx="1809">
                  <c:v>100.43</c:v>
                </c:pt>
                <c:pt idx="1810">
                  <c:v>100.33</c:v>
                </c:pt>
                <c:pt idx="1811">
                  <c:v>100.31</c:v>
                </c:pt>
                <c:pt idx="1812">
                  <c:v>100.32</c:v>
                </c:pt>
                <c:pt idx="1813">
                  <c:v>100.35</c:v>
                </c:pt>
                <c:pt idx="1814">
                  <c:v>100.41</c:v>
                </c:pt>
                <c:pt idx="1815">
                  <c:v>100.52</c:v>
                </c:pt>
                <c:pt idx="1816">
                  <c:v>100.66</c:v>
                </c:pt>
                <c:pt idx="1817">
                  <c:v>100.84</c:v>
                </c:pt>
                <c:pt idx="1818">
                  <c:v>101.07</c:v>
                </c:pt>
                <c:pt idx="1819">
                  <c:v>101.37</c:v>
                </c:pt>
                <c:pt idx="1820">
                  <c:v>101.73</c:v>
                </c:pt>
                <c:pt idx="1821">
                  <c:v>102.14</c:v>
                </c:pt>
                <c:pt idx="1822">
                  <c:v>102.58</c:v>
                </c:pt>
                <c:pt idx="1823">
                  <c:v>103.06</c:v>
                </c:pt>
                <c:pt idx="1824">
                  <c:v>103.56</c:v>
                </c:pt>
                <c:pt idx="1825">
                  <c:v>104.14</c:v>
                </c:pt>
                <c:pt idx="1826">
                  <c:v>104.77</c:v>
                </c:pt>
                <c:pt idx="1827">
                  <c:v>105.47</c:v>
                </c:pt>
                <c:pt idx="1828">
                  <c:v>106.24</c:v>
                </c:pt>
                <c:pt idx="1829">
                  <c:v>107.11</c:v>
                </c:pt>
                <c:pt idx="1830">
                  <c:v>108.1</c:v>
                </c:pt>
                <c:pt idx="1831">
                  <c:v>109.23</c:v>
                </c:pt>
                <c:pt idx="1832">
                  <c:v>110.49</c:v>
                </c:pt>
                <c:pt idx="1833">
                  <c:v>111.85</c:v>
                </c:pt>
                <c:pt idx="1834">
                  <c:v>113.29</c:v>
                </c:pt>
                <c:pt idx="1835">
                  <c:v>114.83</c:v>
                </c:pt>
                <c:pt idx="1836">
                  <c:v>116.44</c:v>
                </c:pt>
                <c:pt idx="1837">
                  <c:v>118.13</c:v>
                </c:pt>
                <c:pt idx="1838">
                  <c:v>119.92</c:v>
                </c:pt>
                <c:pt idx="1839">
                  <c:v>121.78</c:v>
                </c:pt>
                <c:pt idx="1840">
                  <c:v>123.71</c:v>
                </c:pt>
                <c:pt idx="1841">
                  <c:v>125.7</c:v>
                </c:pt>
                <c:pt idx="1842">
                  <c:v>127.72</c:v>
                </c:pt>
                <c:pt idx="1843">
                  <c:v>129.77000000000001</c:v>
                </c:pt>
                <c:pt idx="1844">
                  <c:v>131.85</c:v>
                </c:pt>
                <c:pt idx="1845">
                  <c:v>133.99</c:v>
                </c:pt>
                <c:pt idx="1846">
                  <c:v>136.19999999999999</c:v>
                </c:pt>
                <c:pt idx="1847">
                  <c:v>138.46</c:v>
                </c:pt>
                <c:pt idx="1848">
                  <c:v>140.81</c:v>
                </c:pt>
                <c:pt idx="1849">
                  <c:v>143.24</c:v>
                </c:pt>
                <c:pt idx="1850">
                  <c:v>145.72</c:v>
                </c:pt>
                <c:pt idx="1851">
                  <c:v>148.24</c:v>
                </c:pt>
                <c:pt idx="1852">
                  <c:v>150.83000000000001</c:v>
                </c:pt>
                <c:pt idx="1853">
                  <c:v>153.5</c:v>
                </c:pt>
                <c:pt idx="1854">
                  <c:v>156.24</c:v>
                </c:pt>
                <c:pt idx="1855">
                  <c:v>159.07</c:v>
                </c:pt>
                <c:pt idx="1856">
                  <c:v>161.94999999999999</c:v>
                </c:pt>
                <c:pt idx="1857">
                  <c:v>164.89</c:v>
                </c:pt>
                <c:pt idx="1858">
                  <c:v>167.87</c:v>
                </c:pt>
                <c:pt idx="1859">
                  <c:v>170.88</c:v>
                </c:pt>
                <c:pt idx="1860">
                  <c:v>173.96</c:v>
                </c:pt>
                <c:pt idx="1861">
                  <c:v>177.11</c:v>
                </c:pt>
                <c:pt idx="1862">
                  <c:v>-179.7</c:v>
                </c:pt>
                <c:pt idx="1863">
                  <c:v>-176.51</c:v>
                </c:pt>
                <c:pt idx="1864">
                  <c:v>-173.37</c:v>
                </c:pt>
                <c:pt idx="1865">
                  <c:v>-170.26</c:v>
                </c:pt>
                <c:pt idx="1866">
                  <c:v>-167.17</c:v>
                </c:pt>
                <c:pt idx="1867">
                  <c:v>-164.04</c:v>
                </c:pt>
                <c:pt idx="1868">
                  <c:v>-160.88</c:v>
                </c:pt>
                <c:pt idx="1869">
                  <c:v>-157.78</c:v>
                </c:pt>
                <c:pt idx="1870">
                  <c:v>-154.82</c:v>
                </c:pt>
                <c:pt idx="1871">
                  <c:v>-152.02000000000001</c:v>
                </c:pt>
                <c:pt idx="1872">
                  <c:v>-149.33000000000001</c:v>
                </c:pt>
                <c:pt idx="1873">
                  <c:v>-146.66999999999999</c:v>
                </c:pt>
                <c:pt idx="1874">
                  <c:v>-143.99</c:v>
                </c:pt>
                <c:pt idx="1875">
                  <c:v>-141.31</c:v>
                </c:pt>
                <c:pt idx="1876">
                  <c:v>-138.69999999999999</c:v>
                </c:pt>
                <c:pt idx="1877">
                  <c:v>-136.21</c:v>
                </c:pt>
                <c:pt idx="1878">
                  <c:v>-133.81</c:v>
                </c:pt>
                <c:pt idx="1879">
                  <c:v>-131.43</c:v>
                </c:pt>
                <c:pt idx="1880">
                  <c:v>-129</c:v>
                </c:pt>
                <c:pt idx="1881">
                  <c:v>-126.52</c:v>
                </c:pt>
                <c:pt idx="1882">
                  <c:v>-124.03</c:v>
                </c:pt>
                <c:pt idx="1883">
                  <c:v>-121.63</c:v>
                </c:pt>
                <c:pt idx="1884">
                  <c:v>-119.38</c:v>
                </c:pt>
                <c:pt idx="1885">
                  <c:v>-117.21</c:v>
                </c:pt>
                <c:pt idx="1886">
                  <c:v>-115.06</c:v>
                </c:pt>
                <c:pt idx="1887">
                  <c:v>-112.8</c:v>
                </c:pt>
                <c:pt idx="1888">
                  <c:v>-110.47</c:v>
                </c:pt>
                <c:pt idx="1889">
                  <c:v>-108.16</c:v>
                </c:pt>
                <c:pt idx="1890">
                  <c:v>-105.98</c:v>
                </c:pt>
                <c:pt idx="1891">
                  <c:v>-104.03</c:v>
                </c:pt>
                <c:pt idx="1892">
                  <c:v>-102.32</c:v>
                </c:pt>
                <c:pt idx="1893">
                  <c:v>-100.77</c:v>
                </c:pt>
                <c:pt idx="1894">
                  <c:v>-99.47</c:v>
                </c:pt>
                <c:pt idx="1895">
                  <c:v>-98.46</c:v>
                </c:pt>
                <c:pt idx="1896">
                  <c:v>-97.83</c:v>
                </c:pt>
                <c:pt idx="1897">
                  <c:v>-97.65</c:v>
                </c:pt>
                <c:pt idx="1898">
                  <c:v>-97.91</c:v>
                </c:pt>
                <c:pt idx="1899">
                  <c:v>-98.61</c:v>
                </c:pt>
                <c:pt idx="1900">
                  <c:v>-99.6</c:v>
                </c:pt>
                <c:pt idx="1901">
                  <c:v>-100.9</c:v>
                </c:pt>
                <c:pt idx="1902">
                  <c:v>-102.24</c:v>
                </c:pt>
                <c:pt idx="1903">
                  <c:v>-103.52</c:v>
                </c:pt>
                <c:pt idx="1904">
                  <c:v>-104.8</c:v>
                </c:pt>
                <c:pt idx="1905">
                  <c:v>-106.03</c:v>
                </c:pt>
                <c:pt idx="1906">
                  <c:v>-107.28</c:v>
                </c:pt>
                <c:pt idx="1907">
                  <c:v>-108.51</c:v>
                </c:pt>
                <c:pt idx="1908">
                  <c:v>-109.98</c:v>
                </c:pt>
                <c:pt idx="1909">
                  <c:v>-68.91</c:v>
                </c:pt>
                <c:pt idx="1910">
                  <c:v>-67.930000000000007</c:v>
                </c:pt>
                <c:pt idx="1911">
                  <c:v>-67.150000000000006</c:v>
                </c:pt>
                <c:pt idx="1912">
                  <c:v>-66.45</c:v>
                </c:pt>
                <c:pt idx="1913">
                  <c:v>-65.709999999999994</c:v>
                </c:pt>
                <c:pt idx="1914">
                  <c:v>-65.06</c:v>
                </c:pt>
                <c:pt idx="1915">
                  <c:v>-64.47</c:v>
                </c:pt>
                <c:pt idx="1916">
                  <c:v>-63.92</c:v>
                </c:pt>
                <c:pt idx="1917">
                  <c:v>-63.4</c:v>
                </c:pt>
                <c:pt idx="1918">
                  <c:v>-62.91</c:v>
                </c:pt>
                <c:pt idx="1919">
                  <c:v>-62.54</c:v>
                </c:pt>
                <c:pt idx="1920">
                  <c:v>-62.23</c:v>
                </c:pt>
                <c:pt idx="1921">
                  <c:v>-61.78</c:v>
                </c:pt>
                <c:pt idx="1922">
                  <c:v>-61.44</c:v>
                </c:pt>
                <c:pt idx="1923">
                  <c:v>-61.14</c:v>
                </c:pt>
                <c:pt idx="1924">
                  <c:v>-60.92</c:v>
                </c:pt>
                <c:pt idx="1925">
                  <c:v>-60.71</c:v>
                </c:pt>
                <c:pt idx="1926">
                  <c:v>-60.57</c:v>
                </c:pt>
                <c:pt idx="1927">
                  <c:v>-60.46</c:v>
                </c:pt>
                <c:pt idx="1928">
                  <c:v>-60.38</c:v>
                </c:pt>
                <c:pt idx="1929">
                  <c:v>-60.32</c:v>
                </c:pt>
                <c:pt idx="1930">
                  <c:v>-60.29</c:v>
                </c:pt>
                <c:pt idx="1931">
                  <c:v>-60.31</c:v>
                </c:pt>
                <c:pt idx="1932">
                  <c:v>-60.35</c:v>
                </c:pt>
                <c:pt idx="1933">
                  <c:v>-60.42</c:v>
                </c:pt>
                <c:pt idx="1934">
                  <c:v>-60.53</c:v>
                </c:pt>
                <c:pt idx="1935">
                  <c:v>-60.66</c:v>
                </c:pt>
                <c:pt idx="1936">
                  <c:v>-60.82</c:v>
                </c:pt>
                <c:pt idx="1937">
                  <c:v>-61</c:v>
                </c:pt>
                <c:pt idx="1938">
                  <c:v>-61.2</c:v>
                </c:pt>
                <c:pt idx="1939">
                  <c:v>-61.45</c:v>
                </c:pt>
                <c:pt idx="1940">
                  <c:v>-61.74</c:v>
                </c:pt>
                <c:pt idx="1941">
                  <c:v>-62.11</c:v>
                </c:pt>
                <c:pt idx="1942">
                  <c:v>-62.53</c:v>
                </c:pt>
                <c:pt idx="1943">
                  <c:v>-63.05</c:v>
                </c:pt>
                <c:pt idx="1944">
                  <c:v>-63.64</c:v>
                </c:pt>
                <c:pt idx="1945">
                  <c:v>-64.33</c:v>
                </c:pt>
                <c:pt idx="1946">
                  <c:v>-65.08</c:v>
                </c:pt>
                <c:pt idx="1947">
                  <c:v>-65.89</c:v>
                </c:pt>
                <c:pt idx="1948">
                  <c:v>-66.760000000000005</c:v>
                </c:pt>
                <c:pt idx="1949">
                  <c:v>-67.7</c:v>
                </c:pt>
                <c:pt idx="1950">
                  <c:v>-68.72</c:v>
                </c:pt>
                <c:pt idx="1951">
                  <c:v>-69.790000000000006</c:v>
                </c:pt>
                <c:pt idx="1952">
                  <c:v>-70.91</c:v>
                </c:pt>
                <c:pt idx="1953">
                  <c:v>-107.91</c:v>
                </c:pt>
                <c:pt idx="1954">
                  <c:v>-106.64</c:v>
                </c:pt>
                <c:pt idx="1955">
                  <c:v>-105.28</c:v>
                </c:pt>
                <c:pt idx="1956">
                  <c:v>-103.9</c:v>
                </c:pt>
                <c:pt idx="1957">
                  <c:v>-102.59</c:v>
                </c:pt>
                <c:pt idx="1958">
                  <c:v>-101.4</c:v>
                </c:pt>
                <c:pt idx="1959">
                  <c:v>-100.37</c:v>
                </c:pt>
                <c:pt idx="1960">
                  <c:v>-99.52</c:v>
                </c:pt>
                <c:pt idx="1961">
                  <c:v>-98.99</c:v>
                </c:pt>
                <c:pt idx="1962">
                  <c:v>-98.98</c:v>
                </c:pt>
                <c:pt idx="1963">
                  <c:v>-99.58</c:v>
                </c:pt>
                <c:pt idx="1964">
                  <c:v>-100.85</c:v>
                </c:pt>
                <c:pt idx="1965">
                  <c:v>-102.63</c:v>
                </c:pt>
                <c:pt idx="1966">
                  <c:v>-104.7</c:v>
                </c:pt>
                <c:pt idx="1967">
                  <c:v>-106.95</c:v>
                </c:pt>
                <c:pt idx="1968">
                  <c:v>-109.33</c:v>
                </c:pt>
                <c:pt idx="1969">
                  <c:v>-111.84</c:v>
                </c:pt>
                <c:pt idx="1970">
                  <c:v>-114.51</c:v>
                </c:pt>
                <c:pt idx="1971">
                  <c:v>-117.35</c:v>
                </c:pt>
                <c:pt idx="1972">
                  <c:v>-120.34</c:v>
                </c:pt>
                <c:pt idx="1973">
                  <c:v>-123.42</c:v>
                </c:pt>
                <c:pt idx="1974">
                  <c:v>-126.51</c:v>
                </c:pt>
                <c:pt idx="1975">
                  <c:v>-129.58000000000001</c:v>
                </c:pt>
                <c:pt idx="1976">
                  <c:v>-132.69</c:v>
                </c:pt>
                <c:pt idx="1977">
                  <c:v>-135.88999999999999</c:v>
                </c:pt>
                <c:pt idx="1978">
                  <c:v>-139.22999999999999</c:v>
                </c:pt>
                <c:pt idx="1979">
                  <c:v>-142.66</c:v>
                </c:pt>
                <c:pt idx="1980">
                  <c:v>-146.1</c:v>
                </c:pt>
                <c:pt idx="1981">
                  <c:v>-149.47</c:v>
                </c:pt>
                <c:pt idx="1982">
                  <c:v>-152.69999999999999</c:v>
                </c:pt>
                <c:pt idx="1983">
                  <c:v>-155.86000000000001</c:v>
                </c:pt>
                <c:pt idx="1984">
                  <c:v>-159</c:v>
                </c:pt>
                <c:pt idx="1985">
                  <c:v>-162.26</c:v>
                </c:pt>
                <c:pt idx="1986">
                  <c:v>-165.69</c:v>
                </c:pt>
                <c:pt idx="1987">
                  <c:v>-169.22</c:v>
                </c:pt>
                <c:pt idx="1988">
                  <c:v>-172.71</c:v>
                </c:pt>
                <c:pt idx="1989">
                  <c:v>-176.08</c:v>
                </c:pt>
                <c:pt idx="1990">
                  <c:v>-179.33</c:v>
                </c:pt>
                <c:pt idx="1991">
                  <c:v>177.51</c:v>
                </c:pt>
                <c:pt idx="1992">
                  <c:v>174.35</c:v>
                </c:pt>
                <c:pt idx="1993">
                  <c:v>171.14</c:v>
                </c:pt>
                <c:pt idx="1994">
                  <c:v>167.87</c:v>
                </c:pt>
                <c:pt idx="1995">
                  <c:v>164.64</c:v>
                </c:pt>
                <c:pt idx="1996">
                  <c:v>161.51</c:v>
                </c:pt>
                <c:pt idx="1997">
                  <c:v>158.53</c:v>
                </c:pt>
                <c:pt idx="1998">
                  <c:v>155.66</c:v>
                </c:pt>
                <c:pt idx="1999">
                  <c:v>152.82</c:v>
                </c:pt>
                <c:pt idx="2000">
                  <c:v>150</c:v>
                </c:pt>
                <c:pt idx="2001">
                  <c:v>147.15</c:v>
                </c:pt>
                <c:pt idx="2002">
                  <c:v>144.32</c:v>
                </c:pt>
                <c:pt idx="2003">
                  <c:v>141.53</c:v>
                </c:pt>
                <c:pt idx="2004">
                  <c:v>138.80000000000001</c:v>
                </c:pt>
                <c:pt idx="2005">
                  <c:v>136.09</c:v>
                </c:pt>
                <c:pt idx="2006">
                  <c:v>133.4</c:v>
                </c:pt>
                <c:pt idx="2007">
                  <c:v>130.74</c:v>
                </c:pt>
                <c:pt idx="2008">
                  <c:v>128.12</c:v>
                </c:pt>
                <c:pt idx="2009">
                  <c:v>125.55</c:v>
                </c:pt>
                <c:pt idx="2010">
                  <c:v>123.05</c:v>
                </c:pt>
                <c:pt idx="2011">
                  <c:v>120.6</c:v>
                </c:pt>
                <c:pt idx="2012">
                  <c:v>118.25</c:v>
                </c:pt>
                <c:pt idx="2013">
                  <c:v>116.04</c:v>
                </c:pt>
                <c:pt idx="2014">
                  <c:v>113.96</c:v>
                </c:pt>
                <c:pt idx="2015">
                  <c:v>112.04</c:v>
                </c:pt>
                <c:pt idx="2016">
                  <c:v>110.26</c:v>
                </c:pt>
                <c:pt idx="2017">
                  <c:v>108.66</c:v>
                </c:pt>
                <c:pt idx="2018">
                  <c:v>107.25</c:v>
                </c:pt>
                <c:pt idx="2019">
                  <c:v>106.06</c:v>
                </c:pt>
                <c:pt idx="2020">
                  <c:v>105.08</c:v>
                </c:pt>
                <c:pt idx="2021">
                  <c:v>104.28</c:v>
                </c:pt>
                <c:pt idx="2022">
                  <c:v>103.62</c:v>
                </c:pt>
                <c:pt idx="2023">
                  <c:v>103.11</c:v>
                </c:pt>
                <c:pt idx="2024">
                  <c:v>102.75</c:v>
                </c:pt>
                <c:pt idx="2025">
                  <c:v>102.49</c:v>
                </c:pt>
                <c:pt idx="2026">
                  <c:v>102.35</c:v>
                </c:pt>
                <c:pt idx="2027">
                  <c:v>102.28</c:v>
                </c:pt>
                <c:pt idx="2028">
                  <c:v>102.24</c:v>
                </c:pt>
                <c:pt idx="2029">
                  <c:v>102.24</c:v>
                </c:pt>
                <c:pt idx="2030">
                  <c:v>102.24</c:v>
                </c:pt>
                <c:pt idx="2031">
                  <c:v>102.29</c:v>
                </c:pt>
                <c:pt idx="2032">
                  <c:v>102.38</c:v>
                </c:pt>
                <c:pt idx="2033">
                  <c:v>102.54</c:v>
                </c:pt>
                <c:pt idx="2034">
                  <c:v>102.78</c:v>
                </c:pt>
                <c:pt idx="2035">
                  <c:v>103.08</c:v>
                </c:pt>
                <c:pt idx="2036">
                  <c:v>103.46</c:v>
                </c:pt>
                <c:pt idx="2037">
                  <c:v>103.87</c:v>
                </c:pt>
                <c:pt idx="2038">
                  <c:v>104.31</c:v>
                </c:pt>
                <c:pt idx="2039">
                  <c:v>104.77</c:v>
                </c:pt>
                <c:pt idx="2040">
                  <c:v>105.27</c:v>
                </c:pt>
                <c:pt idx="2041">
                  <c:v>105.8</c:v>
                </c:pt>
                <c:pt idx="2042">
                  <c:v>106.37</c:v>
                </c:pt>
                <c:pt idx="2043">
                  <c:v>107</c:v>
                </c:pt>
                <c:pt idx="2044">
                  <c:v>107.71</c:v>
                </c:pt>
                <c:pt idx="2045">
                  <c:v>108.52</c:v>
                </c:pt>
                <c:pt idx="2046">
                  <c:v>109.47</c:v>
                </c:pt>
                <c:pt idx="2047">
                  <c:v>110.57</c:v>
                </c:pt>
                <c:pt idx="2048">
                  <c:v>111.85</c:v>
                </c:pt>
                <c:pt idx="2049">
                  <c:v>113.27</c:v>
                </c:pt>
                <c:pt idx="2050">
                  <c:v>114.83</c:v>
                </c:pt>
                <c:pt idx="2051">
                  <c:v>116.48</c:v>
                </c:pt>
                <c:pt idx="2052">
                  <c:v>118.21</c:v>
                </c:pt>
                <c:pt idx="2053">
                  <c:v>120.03</c:v>
                </c:pt>
                <c:pt idx="2054">
                  <c:v>121.93</c:v>
                </c:pt>
                <c:pt idx="2055">
                  <c:v>123.9</c:v>
                </c:pt>
                <c:pt idx="2056">
                  <c:v>125.96</c:v>
                </c:pt>
                <c:pt idx="2057">
                  <c:v>128.13</c:v>
                </c:pt>
                <c:pt idx="2058">
                  <c:v>130.38</c:v>
                </c:pt>
                <c:pt idx="2059">
                  <c:v>132.66999999999999</c:v>
                </c:pt>
                <c:pt idx="2060">
                  <c:v>135.01</c:v>
                </c:pt>
                <c:pt idx="2061">
                  <c:v>137.43</c:v>
                </c:pt>
                <c:pt idx="2062">
                  <c:v>139.93</c:v>
                </c:pt>
                <c:pt idx="2063">
                  <c:v>142.53</c:v>
                </c:pt>
                <c:pt idx="2064">
                  <c:v>145.25</c:v>
                </c:pt>
                <c:pt idx="2065">
                  <c:v>148.05000000000001</c:v>
                </c:pt>
                <c:pt idx="2066">
                  <c:v>150.91</c:v>
                </c:pt>
                <c:pt idx="2067">
                  <c:v>153.86000000000001</c:v>
                </c:pt>
                <c:pt idx="2068">
                  <c:v>156.91999999999999</c:v>
                </c:pt>
                <c:pt idx="2069">
                  <c:v>160.13</c:v>
                </c:pt>
                <c:pt idx="2070">
                  <c:v>163.47999999999999</c:v>
                </c:pt>
                <c:pt idx="2071">
                  <c:v>166.91</c:v>
                </c:pt>
                <c:pt idx="2072">
                  <c:v>170.41</c:v>
                </c:pt>
                <c:pt idx="2073">
                  <c:v>173.93</c:v>
                </c:pt>
                <c:pt idx="2074">
                  <c:v>177.47</c:v>
                </c:pt>
                <c:pt idx="2075">
                  <c:v>-179.01</c:v>
                </c:pt>
                <c:pt idx="2076">
                  <c:v>-175.51</c:v>
                </c:pt>
                <c:pt idx="2077">
                  <c:v>-172.06</c:v>
                </c:pt>
                <c:pt idx="2078">
                  <c:v>-168.69</c:v>
                </c:pt>
                <c:pt idx="2079">
                  <c:v>-165.4</c:v>
                </c:pt>
                <c:pt idx="2080">
                  <c:v>-162.19999999999999</c:v>
                </c:pt>
                <c:pt idx="2081">
                  <c:v>-159.08000000000001</c:v>
                </c:pt>
                <c:pt idx="2082">
                  <c:v>-156</c:v>
                </c:pt>
                <c:pt idx="2083">
                  <c:v>-152.96</c:v>
                </c:pt>
                <c:pt idx="2084">
                  <c:v>-149.99</c:v>
                </c:pt>
                <c:pt idx="2085">
                  <c:v>-147.16</c:v>
                </c:pt>
                <c:pt idx="2086">
                  <c:v>-144.47</c:v>
                </c:pt>
                <c:pt idx="2087">
                  <c:v>-141.9</c:v>
                </c:pt>
                <c:pt idx="2088">
                  <c:v>-139.38999999999999</c:v>
                </c:pt>
                <c:pt idx="2089">
                  <c:v>-136.94</c:v>
                </c:pt>
                <c:pt idx="2090">
                  <c:v>-134.53</c:v>
                </c:pt>
                <c:pt idx="2091">
                  <c:v>-132.12</c:v>
                </c:pt>
                <c:pt idx="2092">
                  <c:v>-129.65</c:v>
                </c:pt>
                <c:pt idx="2093">
                  <c:v>-127.1</c:v>
                </c:pt>
                <c:pt idx="2094">
                  <c:v>-124.49</c:v>
                </c:pt>
                <c:pt idx="2095">
                  <c:v>-121.82</c:v>
                </c:pt>
                <c:pt idx="2096">
                  <c:v>-119.12</c:v>
                </c:pt>
                <c:pt idx="2097">
                  <c:v>-116.44</c:v>
                </c:pt>
                <c:pt idx="2098">
                  <c:v>-113.81</c:v>
                </c:pt>
                <c:pt idx="2099">
                  <c:v>-111.2</c:v>
                </c:pt>
                <c:pt idx="2100">
                  <c:v>-108.62</c:v>
                </c:pt>
                <c:pt idx="2101">
                  <c:v>-106.04</c:v>
                </c:pt>
                <c:pt idx="2102">
                  <c:v>-103.47</c:v>
                </c:pt>
                <c:pt idx="2103">
                  <c:v>-100.95</c:v>
                </c:pt>
                <c:pt idx="2104">
                  <c:v>-98.49</c:v>
                </c:pt>
                <c:pt idx="2105">
                  <c:v>-96.18</c:v>
                </c:pt>
                <c:pt idx="2106">
                  <c:v>-94.26</c:v>
                </c:pt>
                <c:pt idx="2107">
                  <c:v>-93.21</c:v>
                </c:pt>
                <c:pt idx="2108">
                  <c:v>-93.75</c:v>
                </c:pt>
                <c:pt idx="2109">
                  <c:v>-95.1</c:v>
                </c:pt>
                <c:pt idx="2110">
                  <c:v>-96.63</c:v>
                </c:pt>
                <c:pt idx="2111">
                  <c:v>-81.790000000000006</c:v>
                </c:pt>
                <c:pt idx="2112">
                  <c:v>-80.180000000000007</c:v>
                </c:pt>
                <c:pt idx="2113">
                  <c:v>-78.599999999999994</c:v>
                </c:pt>
                <c:pt idx="2114">
                  <c:v>-77.13</c:v>
                </c:pt>
                <c:pt idx="2115">
                  <c:v>-75.790000000000006</c:v>
                </c:pt>
                <c:pt idx="2116">
                  <c:v>-74.62</c:v>
                </c:pt>
                <c:pt idx="2117">
                  <c:v>-73.650000000000006</c:v>
                </c:pt>
                <c:pt idx="2118">
                  <c:v>-72.75</c:v>
                </c:pt>
                <c:pt idx="2119">
                  <c:v>-71.67</c:v>
                </c:pt>
                <c:pt idx="2120">
                  <c:v>-69.89</c:v>
                </c:pt>
                <c:pt idx="2121">
                  <c:v>-68.650000000000006</c:v>
                </c:pt>
                <c:pt idx="2122">
                  <c:v>-67.98</c:v>
                </c:pt>
                <c:pt idx="2123">
                  <c:v>-67.58</c:v>
                </c:pt>
                <c:pt idx="2124">
                  <c:v>-67.209999999999994</c:v>
                </c:pt>
                <c:pt idx="2125">
                  <c:v>-66.930000000000007</c:v>
                </c:pt>
                <c:pt idx="2126">
                  <c:v>-66.760000000000005</c:v>
                </c:pt>
                <c:pt idx="2127">
                  <c:v>-66.48</c:v>
                </c:pt>
                <c:pt idx="2128">
                  <c:v>-66.290000000000006</c:v>
                </c:pt>
                <c:pt idx="2129">
                  <c:v>-66.19</c:v>
                </c:pt>
                <c:pt idx="2130">
                  <c:v>-66.150000000000006</c:v>
                </c:pt>
                <c:pt idx="2131">
                  <c:v>-66.180000000000007</c:v>
                </c:pt>
                <c:pt idx="2132">
                  <c:v>-66.290000000000006</c:v>
                </c:pt>
                <c:pt idx="2133">
                  <c:v>-66.45</c:v>
                </c:pt>
                <c:pt idx="2134">
                  <c:v>-66.63</c:v>
                </c:pt>
                <c:pt idx="2135">
                  <c:v>-66.86</c:v>
                </c:pt>
                <c:pt idx="2136">
                  <c:v>-67.12</c:v>
                </c:pt>
                <c:pt idx="2137">
                  <c:v>-67.430000000000007</c:v>
                </c:pt>
                <c:pt idx="2138">
                  <c:v>-67.760000000000005</c:v>
                </c:pt>
                <c:pt idx="2139">
                  <c:v>-68.14</c:v>
                </c:pt>
                <c:pt idx="2140">
                  <c:v>-68.510000000000005</c:v>
                </c:pt>
                <c:pt idx="2141">
                  <c:v>-68.92</c:v>
                </c:pt>
                <c:pt idx="2142">
                  <c:v>-69.400000000000006</c:v>
                </c:pt>
                <c:pt idx="2143">
                  <c:v>-69.97</c:v>
                </c:pt>
                <c:pt idx="2144">
                  <c:v>-70.55</c:v>
                </c:pt>
                <c:pt idx="2145">
                  <c:v>-71.13</c:v>
                </c:pt>
                <c:pt idx="2146">
                  <c:v>-71.75</c:v>
                </c:pt>
                <c:pt idx="2147">
                  <c:v>-72.47</c:v>
                </c:pt>
                <c:pt idx="2148">
                  <c:v>-73.3</c:v>
                </c:pt>
                <c:pt idx="2149">
                  <c:v>-74.260000000000005</c:v>
                </c:pt>
                <c:pt idx="2150">
                  <c:v>-75.27</c:v>
                </c:pt>
                <c:pt idx="2151">
                  <c:v>-76.36</c:v>
                </c:pt>
                <c:pt idx="2152">
                  <c:v>-77.53</c:v>
                </c:pt>
                <c:pt idx="2153">
                  <c:v>-101.23</c:v>
                </c:pt>
                <c:pt idx="2154">
                  <c:v>-99.97</c:v>
                </c:pt>
                <c:pt idx="2155">
                  <c:v>-98.77</c:v>
                </c:pt>
                <c:pt idx="2156">
                  <c:v>-97.75</c:v>
                </c:pt>
                <c:pt idx="2157">
                  <c:v>-97.07</c:v>
                </c:pt>
                <c:pt idx="2158">
                  <c:v>-96.93</c:v>
                </c:pt>
                <c:pt idx="2159">
                  <c:v>-97.59</c:v>
                </c:pt>
                <c:pt idx="2160">
                  <c:v>-98.92</c:v>
                </c:pt>
                <c:pt idx="2161">
                  <c:v>-100.79</c:v>
                </c:pt>
                <c:pt idx="2162">
                  <c:v>-102.99</c:v>
                </c:pt>
                <c:pt idx="2163">
                  <c:v>-105.32</c:v>
                </c:pt>
                <c:pt idx="2164">
                  <c:v>-107.7</c:v>
                </c:pt>
                <c:pt idx="2165">
                  <c:v>-110.13</c:v>
                </c:pt>
                <c:pt idx="2166">
                  <c:v>-112.62</c:v>
                </c:pt>
                <c:pt idx="2167">
                  <c:v>-115.23</c:v>
                </c:pt>
                <c:pt idx="2168">
                  <c:v>-117.98</c:v>
                </c:pt>
                <c:pt idx="2169">
                  <c:v>-120.81</c:v>
                </c:pt>
                <c:pt idx="2170">
                  <c:v>-123.74</c:v>
                </c:pt>
                <c:pt idx="2171">
                  <c:v>-126.77</c:v>
                </c:pt>
                <c:pt idx="2172">
                  <c:v>-129.88999999999999</c:v>
                </c:pt>
                <c:pt idx="2173">
                  <c:v>-133.05000000000001</c:v>
                </c:pt>
                <c:pt idx="2174">
                  <c:v>-136.21</c:v>
                </c:pt>
                <c:pt idx="2175">
                  <c:v>-139.28</c:v>
                </c:pt>
                <c:pt idx="2176">
                  <c:v>-142.28</c:v>
                </c:pt>
                <c:pt idx="2177">
                  <c:v>-145.25</c:v>
                </c:pt>
                <c:pt idx="2178">
                  <c:v>-148.27000000000001</c:v>
                </c:pt>
                <c:pt idx="2179">
                  <c:v>-151.4</c:v>
                </c:pt>
                <c:pt idx="2180">
                  <c:v>-154.69</c:v>
                </c:pt>
                <c:pt idx="2181">
                  <c:v>-158.09</c:v>
                </c:pt>
                <c:pt idx="2182">
                  <c:v>-161.49</c:v>
                </c:pt>
                <c:pt idx="2183">
                  <c:v>-164.77</c:v>
                </c:pt>
                <c:pt idx="2184">
                  <c:v>-167.81</c:v>
                </c:pt>
                <c:pt idx="2185">
                  <c:v>-170.64</c:v>
                </c:pt>
                <c:pt idx="2186">
                  <c:v>-173.44</c:v>
                </c:pt>
                <c:pt idx="2187">
                  <c:v>-176.36</c:v>
                </c:pt>
                <c:pt idx="2188">
                  <c:v>-179.51</c:v>
                </c:pt>
                <c:pt idx="2189">
                  <c:v>177.18</c:v>
                </c:pt>
                <c:pt idx="2190">
                  <c:v>173.85</c:v>
                </c:pt>
                <c:pt idx="2191">
                  <c:v>170.68</c:v>
                </c:pt>
                <c:pt idx="2192">
                  <c:v>167.66</c:v>
                </c:pt>
                <c:pt idx="2193">
                  <c:v>164.72</c:v>
                </c:pt>
                <c:pt idx="2194">
                  <c:v>161.75</c:v>
                </c:pt>
                <c:pt idx="2195">
                  <c:v>158.66</c:v>
                </c:pt>
                <c:pt idx="2196">
                  <c:v>155.49</c:v>
                </c:pt>
                <c:pt idx="2197">
                  <c:v>152.33000000000001</c:v>
                </c:pt>
                <c:pt idx="2198">
                  <c:v>149.22999999999999</c:v>
                </c:pt>
                <c:pt idx="2199">
                  <c:v>146.18</c:v>
                </c:pt>
                <c:pt idx="2200">
                  <c:v>143.13999999999999</c:v>
                </c:pt>
                <c:pt idx="2201">
                  <c:v>140.06</c:v>
                </c:pt>
                <c:pt idx="2202">
                  <c:v>136.94</c:v>
                </c:pt>
                <c:pt idx="2203">
                  <c:v>133.84</c:v>
                </c:pt>
                <c:pt idx="2204">
                  <c:v>130.83000000000001</c:v>
                </c:pt>
                <c:pt idx="2205">
                  <c:v>127.9</c:v>
                </c:pt>
                <c:pt idx="2206">
                  <c:v>125.03</c:v>
                </c:pt>
                <c:pt idx="2207">
                  <c:v>122.19</c:v>
                </c:pt>
                <c:pt idx="2208">
                  <c:v>119.41</c:v>
                </c:pt>
                <c:pt idx="2209">
                  <c:v>116.73</c:v>
                </c:pt>
                <c:pt idx="2210">
                  <c:v>114.23</c:v>
                </c:pt>
                <c:pt idx="2211">
                  <c:v>111.94</c:v>
                </c:pt>
                <c:pt idx="2212">
                  <c:v>109.86</c:v>
                </c:pt>
                <c:pt idx="2213">
                  <c:v>107.96</c:v>
                </c:pt>
                <c:pt idx="2214">
                  <c:v>106.26</c:v>
                </c:pt>
                <c:pt idx="2215">
                  <c:v>104.8</c:v>
                </c:pt>
                <c:pt idx="2216">
                  <c:v>103.58</c:v>
                </c:pt>
                <c:pt idx="2217">
                  <c:v>102.6</c:v>
                </c:pt>
                <c:pt idx="2218">
                  <c:v>101.82</c:v>
                </c:pt>
                <c:pt idx="2219">
                  <c:v>101.22</c:v>
                </c:pt>
                <c:pt idx="2220">
                  <c:v>100.77</c:v>
                </c:pt>
                <c:pt idx="2221">
                  <c:v>100.46</c:v>
                </c:pt>
                <c:pt idx="2222">
                  <c:v>100.28</c:v>
                </c:pt>
                <c:pt idx="2223">
                  <c:v>100.19</c:v>
                </c:pt>
                <c:pt idx="2224">
                  <c:v>100.17</c:v>
                </c:pt>
                <c:pt idx="2225">
                  <c:v>100.2</c:v>
                </c:pt>
                <c:pt idx="2226">
                  <c:v>100.27</c:v>
                </c:pt>
                <c:pt idx="2227">
                  <c:v>100.38</c:v>
                </c:pt>
                <c:pt idx="2228">
                  <c:v>100.52</c:v>
                </c:pt>
                <c:pt idx="2229">
                  <c:v>100.71</c:v>
                </c:pt>
                <c:pt idx="2230">
                  <c:v>100.98</c:v>
                </c:pt>
                <c:pt idx="2231">
                  <c:v>101.3</c:v>
                </c:pt>
                <c:pt idx="2232">
                  <c:v>101.68</c:v>
                </c:pt>
                <c:pt idx="2233">
                  <c:v>102.12</c:v>
                </c:pt>
                <c:pt idx="2234">
                  <c:v>102.64</c:v>
                </c:pt>
                <c:pt idx="2235">
                  <c:v>103.23</c:v>
                </c:pt>
                <c:pt idx="2236">
                  <c:v>103.88</c:v>
                </c:pt>
                <c:pt idx="2237">
                  <c:v>104.6</c:v>
                </c:pt>
                <c:pt idx="2238">
                  <c:v>105.37</c:v>
                </c:pt>
                <c:pt idx="2239">
                  <c:v>106.19</c:v>
                </c:pt>
                <c:pt idx="2240">
                  <c:v>107.08</c:v>
                </c:pt>
                <c:pt idx="2241">
                  <c:v>108.07</c:v>
                </c:pt>
                <c:pt idx="2242">
                  <c:v>109.17</c:v>
                </c:pt>
                <c:pt idx="2243">
                  <c:v>110.41</c:v>
                </c:pt>
                <c:pt idx="2244">
                  <c:v>111.74</c:v>
                </c:pt>
                <c:pt idx="2245">
                  <c:v>113.15</c:v>
                </c:pt>
                <c:pt idx="2246">
                  <c:v>114.65</c:v>
                </c:pt>
                <c:pt idx="2247">
                  <c:v>116.26</c:v>
                </c:pt>
                <c:pt idx="2248">
                  <c:v>117.94</c:v>
                </c:pt>
                <c:pt idx="2249">
                  <c:v>119.73</c:v>
                </c:pt>
                <c:pt idx="2250">
                  <c:v>121.59</c:v>
                </c:pt>
                <c:pt idx="2251">
                  <c:v>123.52</c:v>
                </c:pt>
                <c:pt idx="2252">
                  <c:v>125.52</c:v>
                </c:pt>
                <c:pt idx="2253">
                  <c:v>127.55</c:v>
                </c:pt>
                <c:pt idx="2254">
                  <c:v>129.61000000000001</c:v>
                </c:pt>
                <c:pt idx="2255">
                  <c:v>131.69999999999999</c:v>
                </c:pt>
                <c:pt idx="2256">
                  <c:v>133.84</c:v>
                </c:pt>
                <c:pt idx="2257">
                  <c:v>136.02000000000001</c:v>
                </c:pt>
                <c:pt idx="2258">
                  <c:v>138.22999999999999</c:v>
                </c:pt>
                <c:pt idx="2259">
                  <c:v>140.49</c:v>
                </c:pt>
                <c:pt idx="2260">
                  <c:v>142.80000000000001</c:v>
                </c:pt>
                <c:pt idx="2261">
                  <c:v>145.16</c:v>
                </c:pt>
                <c:pt idx="2262">
                  <c:v>147.58000000000001</c:v>
                </c:pt>
                <c:pt idx="2263">
                  <c:v>150.06</c:v>
                </c:pt>
                <c:pt idx="2264">
                  <c:v>152.59</c:v>
                </c:pt>
                <c:pt idx="2265">
                  <c:v>155.16999999999999</c:v>
                </c:pt>
                <c:pt idx="2266">
                  <c:v>157.81</c:v>
                </c:pt>
                <c:pt idx="2267">
                  <c:v>160.51</c:v>
                </c:pt>
                <c:pt idx="2268">
                  <c:v>163.26</c:v>
                </c:pt>
                <c:pt idx="2269">
                  <c:v>166.04</c:v>
                </c:pt>
                <c:pt idx="2270">
                  <c:v>168.87</c:v>
                </c:pt>
                <c:pt idx="2271">
                  <c:v>171.76</c:v>
                </c:pt>
                <c:pt idx="2272">
                  <c:v>174.72</c:v>
                </c:pt>
                <c:pt idx="2273">
                  <c:v>177.75</c:v>
                </c:pt>
                <c:pt idx="2274">
                  <c:v>-179.22</c:v>
                </c:pt>
                <c:pt idx="2275">
                  <c:v>-176.23</c:v>
                </c:pt>
                <c:pt idx="2276">
                  <c:v>-173.31</c:v>
                </c:pt>
                <c:pt idx="2277">
                  <c:v>-170.46</c:v>
                </c:pt>
                <c:pt idx="2278">
                  <c:v>-167.63</c:v>
                </c:pt>
                <c:pt idx="2279">
                  <c:v>-164.78</c:v>
                </c:pt>
                <c:pt idx="2280">
                  <c:v>-161.86000000000001</c:v>
                </c:pt>
                <c:pt idx="2281">
                  <c:v>-158.88</c:v>
                </c:pt>
                <c:pt idx="2282">
                  <c:v>-155.88999999999999</c:v>
                </c:pt>
                <c:pt idx="2283">
                  <c:v>-152.94</c:v>
                </c:pt>
                <c:pt idx="2284">
                  <c:v>-150.11000000000001</c:v>
                </c:pt>
                <c:pt idx="2285">
                  <c:v>-147.4</c:v>
                </c:pt>
                <c:pt idx="2286">
                  <c:v>-144.77000000000001</c:v>
                </c:pt>
                <c:pt idx="2287">
                  <c:v>-142.21</c:v>
                </c:pt>
                <c:pt idx="2288">
                  <c:v>-139.68</c:v>
                </c:pt>
                <c:pt idx="2289">
                  <c:v>-137.1</c:v>
                </c:pt>
                <c:pt idx="2290">
                  <c:v>-134.47</c:v>
                </c:pt>
                <c:pt idx="2291">
                  <c:v>-131.9</c:v>
                </c:pt>
                <c:pt idx="2292">
                  <c:v>-129.43</c:v>
                </c:pt>
                <c:pt idx="2293">
                  <c:v>-127.04</c:v>
                </c:pt>
                <c:pt idx="2294">
                  <c:v>-124.72</c:v>
                </c:pt>
                <c:pt idx="2295">
                  <c:v>-122.48</c:v>
                </c:pt>
                <c:pt idx="2296">
                  <c:v>-120.3</c:v>
                </c:pt>
                <c:pt idx="2297">
                  <c:v>-118.17</c:v>
                </c:pt>
                <c:pt idx="2298">
                  <c:v>-116.15</c:v>
                </c:pt>
                <c:pt idx="2299">
                  <c:v>-114.23</c:v>
                </c:pt>
                <c:pt idx="2300">
                  <c:v>-112.44</c:v>
                </c:pt>
                <c:pt idx="2301">
                  <c:v>-110.72</c:v>
                </c:pt>
                <c:pt idx="2302">
                  <c:v>-109.15</c:v>
                </c:pt>
                <c:pt idx="2303">
                  <c:v>-107.77</c:v>
                </c:pt>
                <c:pt idx="2304">
                  <c:v>-106.55</c:v>
                </c:pt>
                <c:pt idx="2305">
                  <c:v>-105.58</c:v>
                </c:pt>
                <c:pt idx="2306">
                  <c:v>-105.27</c:v>
                </c:pt>
                <c:pt idx="2307">
                  <c:v>-105.01</c:v>
                </c:pt>
                <c:pt idx="2308">
                  <c:v>-104.9</c:v>
                </c:pt>
                <c:pt idx="2309">
                  <c:v>-105.04</c:v>
                </c:pt>
                <c:pt idx="2310">
                  <c:v>-105.34</c:v>
                </c:pt>
                <c:pt idx="2311">
                  <c:v>-105.77</c:v>
                </c:pt>
                <c:pt idx="2312">
                  <c:v>-106.19</c:v>
                </c:pt>
                <c:pt idx="2313">
                  <c:v>-106.36</c:v>
                </c:pt>
                <c:pt idx="2314">
                  <c:v>-106.53</c:v>
                </c:pt>
                <c:pt idx="2315">
                  <c:v>-106.96</c:v>
                </c:pt>
                <c:pt idx="2316">
                  <c:v>-107.4</c:v>
                </c:pt>
                <c:pt idx="2317">
                  <c:v>-107.74</c:v>
                </c:pt>
                <c:pt idx="2318">
                  <c:v>-108</c:v>
                </c:pt>
                <c:pt idx="2319">
                  <c:v>-108.24</c:v>
                </c:pt>
                <c:pt idx="2320">
                  <c:v>-108.44</c:v>
                </c:pt>
                <c:pt idx="2321">
                  <c:v>-108.57</c:v>
                </c:pt>
                <c:pt idx="2322">
                  <c:v>-108.77</c:v>
                </c:pt>
                <c:pt idx="2323">
                  <c:v>-108.91</c:v>
                </c:pt>
                <c:pt idx="2324">
                  <c:v>-109.02</c:v>
                </c:pt>
                <c:pt idx="2325">
                  <c:v>-109.04</c:v>
                </c:pt>
                <c:pt idx="2326">
                  <c:v>-108.99</c:v>
                </c:pt>
                <c:pt idx="2327">
                  <c:v>-108.88</c:v>
                </c:pt>
                <c:pt idx="2328">
                  <c:v>-108.72</c:v>
                </c:pt>
                <c:pt idx="2329">
                  <c:v>-108.5</c:v>
                </c:pt>
                <c:pt idx="2330">
                  <c:v>-108.27</c:v>
                </c:pt>
                <c:pt idx="2331">
                  <c:v>-108.02</c:v>
                </c:pt>
                <c:pt idx="2332">
                  <c:v>-107.78</c:v>
                </c:pt>
                <c:pt idx="2333">
                  <c:v>-107.51</c:v>
                </c:pt>
                <c:pt idx="2334">
                  <c:v>-107.25</c:v>
                </c:pt>
                <c:pt idx="2335">
                  <c:v>-106.97</c:v>
                </c:pt>
                <c:pt idx="2336">
                  <c:v>-106.67</c:v>
                </c:pt>
                <c:pt idx="2337">
                  <c:v>-106.34</c:v>
                </c:pt>
                <c:pt idx="2338">
                  <c:v>-105.99</c:v>
                </c:pt>
                <c:pt idx="2339">
                  <c:v>-105.65</c:v>
                </c:pt>
                <c:pt idx="2340">
                  <c:v>-105.32</c:v>
                </c:pt>
                <c:pt idx="2341">
                  <c:v>-104.95</c:v>
                </c:pt>
                <c:pt idx="2342">
                  <c:v>-104.51</c:v>
                </c:pt>
                <c:pt idx="2343">
                  <c:v>-104.08</c:v>
                </c:pt>
                <c:pt idx="2344">
                  <c:v>-103.67</c:v>
                </c:pt>
                <c:pt idx="2345">
                  <c:v>-103.4</c:v>
                </c:pt>
                <c:pt idx="2346">
                  <c:v>-103.38</c:v>
                </c:pt>
                <c:pt idx="2347">
                  <c:v>-103.47</c:v>
                </c:pt>
                <c:pt idx="2348">
                  <c:v>-103.81</c:v>
                </c:pt>
                <c:pt idx="2349">
                  <c:v>-104.53</c:v>
                </c:pt>
                <c:pt idx="2350">
                  <c:v>-105.7</c:v>
                </c:pt>
                <c:pt idx="2351">
                  <c:v>-107.09</c:v>
                </c:pt>
                <c:pt idx="2352">
                  <c:v>-108.48</c:v>
                </c:pt>
                <c:pt idx="2353">
                  <c:v>-109.89</c:v>
                </c:pt>
                <c:pt idx="2354">
                  <c:v>-111.45</c:v>
                </c:pt>
                <c:pt idx="2355">
                  <c:v>-113.24</c:v>
                </c:pt>
                <c:pt idx="2356">
                  <c:v>-115.24</c:v>
                </c:pt>
                <c:pt idx="2357">
                  <c:v>-117.42</c:v>
                </c:pt>
                <c:pt idx="2358">
                  <c:v>-119.69</c:v>
                </c:pt>
                <c:pt idx="2359">
                  <c:v>-121.97</c:v>
                </c:pt>
                <c:pt idx="2360">
                  <c:v>-124.26</c:v>
                </c:pt>
                <c:pt idx="2361">
                  <c:v>-126.59</c:v>
                </c:pt>
                <c:pt idx="2362">
                  <c:v>-129.04</c:v>
                </c:pt>
                <c:pt idx="2363">
                  <c:v>-131.62</c:v>
                </c:pt>
                <c:pt idx="2364">
                  <c:v>-134.28</c:v>
                </c:pt>
                <c:pt idx="2365">
                  <c:v>-136.97</c:v>
                </c:pt>
                <c:pt idx="2366">
                  <c:v>-139.66</c:v>
                </c:pt>
                <c:pt idx="2367">
                  <c:v>-142.35</c:v>
                </c:pt>
                <c:pt idx="2368">
                  <c:v>-145.09</c:v>
                </c:pt>
                <c:pt idx="2369">
                  <c:v>-147.91</c:v>
                </c:pt>
                <c:pt idx="2370">
                  <c:v>-150.83000000000001</c:v>
                </c:pt>
                <c:pt idx="2371">
                  <c:v>-153.83000000000001</c:v>
                </c:pt>
                <c:pt idx="2372">
                  <c:v>-156.83000000000001</c:v>
                </c:pt>
                <c:pt idx="2373">
                  <c:v>-159.78</c:v>
                </c:pt>
                <c:pt idx="2374">
                  <c:v>-162.66999999999999</c:v>
                </c:pt>
                <c:pt idx="2375">
                  <c:v>-165.55</c:v>
                </c:pt>
                <c:pt idx="2376">
                  <c:v>-168.49</c:v>
                </c:pt>
                <c:pt idx="2377">
                  <c:v>-171.55</c:v>
                </c:pt>
                <c:pt idx="2378">
                  <c:v>-174.71</c:v>
                </c:pt>
                <c:pt idx="2379">
                  <c:v>-177.9</c:v>
                </c:pt>
                <c:pt idx="2380">
                  <c:v>178.97</c:v>
                </c:pt>
                <c:pt idx="2381">
                  <c:v>175.92</c:v>
                </c:pt>
                <c:pt idx="2382">
                  <c:v>172.95</c:v>
                </c:pt>
                <c:pt idx="2383">
                  <c:v>170.02</c:v>
                </c:pt>
                <c:pt idx="2384">
                  <c:v>167.1</c:v>
                </c:pt>
                <c:pt idx="2385">
                  <c:v>164.13</c:v>
                </c:pt>
                <c:pt idx="2386">
                  <c:v>161.11000000000001</c:v>
                </c:pt>
                <c:pt idx="2387">
                  <c:v>158.05000000000001</c:v>
                </c:pt>
                <c:pt idx="2388">
                  <c:v>154.94</c:v>
                </c:pt>
                <c:pt idx="2389">
                  <c:v>151.78</c:v>
                </c:pt>
                <c:pt idx="2390">
                  <c:v>148.61000000000001</c:v>
                </c:pt>
                <c:pt idx="2391">
                  <c:v>145.44</c:v>
                </c:pt>
                <c:pt idx="2392">
                  <c:v>142.32</c:v>
                </c:pt>
                <c:pt idx="2393">
                  <c:v>139.27000000000001</c:v>
                </c:pt>
                <c:pt idx="2394">
                  <c:v>136.34</c:v>
                </c:pt>
                <c:pt idx="2395">
                  <c:v>133.52000000000001</c:v>
                </c:pt>
                <c:pt idx="2396">
                  <c:v>130.79</c:v>
                </c:pt>
                <c:pt idx="2397">
                  <c:v>128.12</c:v>
                </c:pt>
                <c:pt idx="2398">
                  <c:v>125.46</c:v>
                </c:pt>
                <c:pt idx="2399">
                  <c:v>122.86</c:v>
                </c:pt>
                <c:pt idx="2400">
                  <c:v>120.4</c:v>
                </c:pt>
                <c:pt idx="2401">
                  <c:v>118.11</c:v>
                </c:pt>
                <c:pt idx="2402">
                  <c:v>115.98</c:v>
                </c:pt>
                <c:pt idx="2403">
                  <c:v>114.02</c:v>
                </c:pt>
                <c:pt idx="2404">
                  <c:v>112.18</c:v>
                </c:pt>
                <c:pt idx="2405">
                  <c:v>110.44</c:v>
                </c:pt>
                <c:pt idx="2406">
                  <c:v>108.82</c:v>
                </c:pt>
                <c:pt idx="2407">
                  <c:v>107.33</c:v>
                </c:pt>
                <c:pt idx="2408">
                  <c:v>106</c:v>
                </c:pt>
                <c:pt idx="2409">
                  <c:v>104.84</c:v>
                </c:pt>
                <c:pt idx="2410">
                  <c:v>103.84</c:v>
                </c:pt>
                <c:pt idx="2411">
                  <c:v>102.99</c:v>
                </c:pt>
                <c:pt idx="2412">
                  <c:v>102.24</c:v>
                </c:pt>
                <c:pt idx="2413">
                  <c:v>101.59</c:v>
                </c:pt>
                <c:pt idx="2414">
                  <c:v>101.03</c:v>
                </c:pt>
                <c:pt idx="2415">
                  <c:v>100.55</c:v>
                </c:pt>
                <c:pt idx="2416">
                  <c:v>100.17</c:v>
                </c:pt>
                <c:pt idx="2417">
                  <c:v>99.87</c:v>
                </c:pt>
                <c:pt idx="2418">
                  <c:v>99.64</c:v>
                </c:pt>
                <c:pt idx="2419">
                  <c:v>99.49</c:v>
                </c:pt>
                <c:pt idx="2420">
                  <c:v>99.39</c:v>
                </c:pt>
                <c:pt idx="2421">
                  <c:v>99.36</c:v>
                </c:pt>
                <c:pt idx="2422">
                  <c:v>99.34</c:v>
                </c:pt>
                <c:pt idx="2423">
                  <c:v>99.34</c:v>
                </c:pt>
                <c:pt idx="2424">
                  <c:v>99.34</c:v>
                </c:pt>
                <c:pt idx="2425">
                  <c:v>99.39</c:v>
                </c:pt>
                <c:pt idx="2426">
                  <c:v>99.48</c:v>
                </c:pt>
                <c:pt idx="2427">
                  <c:v>99.64</c:v>
                </c:pt>
                <c:pt idx="2428">
                  <c:v>99.86</c:v>
                </c:pt>
                <c:pt idx="2429">
                  <c:v>100.11</c:v>
                </c:pt>
                <c:pt idx="2430">
                  <c:v>100.4</c:v>
                </c:pt>
                <c:pt idx="2431">
                  <c:v>100.7</c:v>
                </c:pt>
                <c:pt idx="2432">
                  <c:v>101.03</c:v>
                </c:pt>
                <c:pt idx="2433">
                  <c:v>101.38</c:v>
                </c:pt>
                <c:pt idx="2434">
                  <c:v>101.74</c:v>
                </c:pt>
                <c:pt idx="2435">
                  <c:v>102.14</c:v>
                </c:pt>
                <c:pt idx="2436">
                  <c:v>102.58</c:v>
                </c:pt>
                <c:pt idx="2437">
                  <c:v>103.05</c:v>
                </c:pt>
                <c:pt idx="2438">
                  <c:v>103.58</c:v>
                </c:pt>
                <c:pt idx="2439">
                  <c:v>104.18</c:v>
                </c:pt>
                <c:pt idx="2440">
                  <c:v>104.85</c:v>
                </c:pt>
                <c:pt idx="2441">
                  <c:v>105.62</c:v>
                </c:pt>
                <c:pt idx="2442">
                  <c:v>106.51</c:v>
                </c:pt>
                <c:pt idx="2443">
                  <c:v>107.51</c:v>
                </c:pt>
                <c:pt idx="2444">
                  <c:v>108.6</c:v>
                </c:pt>
                <c:pt idx="2445">
                  <c:v>109.77</c:v>
                </c:pt>
                <c:pt idx="2446">
                  <c:v>111.01</c:v>
                </c:pt>
                <c:pt idx="2447">
                  <c:v>112.33</c:v>
                </c:pt>
                <c:pt idx="2448">
                  <c:v>113.76</c:v>
                </c:pt>
                <c:pt idx="2449">
                  <c:v>115.29</c:v>
                </c:pt>
                <c:pt idx="2450">
                  <c:v>116.88</c:v>
                </c:pt>
                <c:pt idx="2451">
                  <c:v>118.53</c:v>
                </c:pt>
                <c:pt idx="2452">
                  <c:v>120.25</c:v>
                </c:pt>
                <c:pt idx="2453">
                  <c:v>122.05</c:v>
                </c:pt>
                <c:pt idx="2454">
                  <c:v>123.92</c:v>
                </c:pt>
                <c:pt idx="2455">
                  <c:v>125.87</c:v>
                </c:pt>
                <c:pt idx="2456">
                  <c:v>127.89</c:v>
                </c:pt>
                <c:pt idx="2457">
                  <c:v>129.99</c:v>
                </c:pt>
                <c:pt idx="2458">
                  <c:v>132.13999999999999</c:v>
                </c:pt>
                <c:pt idx="2459">
                  <c:v>134.35</c:v>
                </c:pt>
                <c:pt idx="2460">
                  <c:v>136.62</c:v>
                </c:pt>
                <c:pt idx="2461">
                  <c:v>138.93</c:v>
                </c:pt>
                <c:pt idx="2462">
                  <c:v>141.26</c:v>
                </c:pt>
                <c:pt idx="2463">
                  <c:v>143.63</c:v>
                </c:pt>
                <c:pt idx="2464">
                  <c:v>146.01</c:v>
                </c:pt>
                <c:pt idx="2465">
                  <c:v>148.41</c:v>
                </c:pt>
                <c:pt idx="2466">
                  <c:v>150.84</c:v>
                </c:pt>
                <c:pt idx="2467">
                  <c:v>153.30000000000001</c:v>
                </c:pt>
                <c:pt idx="2468">
                  <c:v>155.79</c:v>
                </c:pt>
                <c:pt idx="2469">
                  <c:v>158.31</c:v>
                </c:pt>
                <c:pt idx="2470">
                  <c:v>160.86000000000001</c:v>
                </c:pt>
                <c:pt idx="2471">
                  <c:v>163.44999999999999</c:v>
                </c:pt>
                <c:pt idx="2472">
                  <c:v>166.07</c:v>
                </c:pt>
                <c:pt idx="2473">
                  <c:v>168.73</c:v>
                </c:pt>
                <c:pt idx="2474">
                  <c:v>171.41</c:v>
                </c:pt>
                <c:pt idx="2475">
                  <c:v>174.09</c:v>
                </c:pt>
                <c:pt idx="2476">
                  <c:v>176.81</c:v>
                </c:pt>
                <c:pt idx="2477">
                  <c:v>179.54</c:v>
                </c:pt>
                <c:pt idx="2478">
                  <c:v>-177.74</c:v>
                </c:pt>
                <c:pt idx="2479">
                  <c:v>-175.07</c:v>
                </c:pt>
                <c:pt idx="2480">
                  <c:v>-172.43</c:v>
                </c:pt>
                <c:pt idx="2481">
                  <c:v>-169.81</c:v>
                </c:pt>
                <c:pt idx="2482">
                  <c:v>-167.12</c:v>
                </c:pt>
                <c:pt idx="2483">
                  <c:v>-164.37</c:v>
                </c:pt>
                <c:pt idx="2484">
                  <c:v>-161.58000000000001</c:v>
                </c:pt>
                <c:pt idx="2485">
                  <c:v>-158.80000000000001</c:v>
                </c:pt>
                <c:pt idx="2486">
                  <c:v>-156.11000000000001</c:v>
                </c:pt>
                <c:pt idx="2487">
                  <c:v>-153.54</c:v>
                </c:pt>
                <c:pt idx="2488">
                  <c:v>-151.09</c:v>
                </c:pt>
                <c:pt idx="2489">
                  <c:v>-148.72</c:v>
                </c:pt>
                <c:pt idx="2490">
                  <c:v>-146.37</c:v>
                </c:pt>
                <c:pt idx="2491">
                  <c:v>-143.99</c:v>
                </c:pt>
                <c:pt idx="2492">
                  <c:v>-141.62</c:v>
                </c:pt>
                <c:pt idx="2493">
                  <c:v>-139.31</c:v>
                </c:pt>
                <c:pt idx="2494">
                  <c:v>-137.05000000000001</c:v>
                </c:pt>
                <c:pt idx="2495">
                  <c:v>-134.88999999999999</c:v>
                </c:pt>
                <c:pt idx="2496">
                  <c:v>-132.82</c:v>
                </c:pt>
                <c:pt idx="2497">
                  <c:v>-130.77000000000001</c:v>
                </c:pt>
                <c:pt idx="2498">
                  <c:v>-128.68</c:v>
                </c:pt>
                <c:pt idx="2499">
                  <c:v>-126.52</c:v>
                </c:pt>
                <c:pt idx="2500">
                  <c:v>-124.33</c:v>
                </c:pt>
                <c:pt idx="2501">
                  <c:v>-122.16</c:v>
                </c:pt>
                <c:pt idx="2502">
                  <c:v>-120.06</c:v>
                </c:pt>
                <c:pt idx="2503">
                  <c:v>-118.06</c:v>
                </c:pt>
                <c:pt idx="2504">
                  <c:v>-116.1</c:v>
                </c:pt>
                <c:pt idx="2505">
                  <c:v>-114.15</c:v>
                </c:pt>
                <c:pt idx="2506">
                  <c:v>-112.17</c:v>
                </c:pt>
                <c:pt idx="2507">
                  <c:v>-110.21</c:v>
                </c:pt>
                <c:pt idx="2508">
                  <c:v>-108.37</c:v>
                </c:pt>
                <c:pt idx="2509">
                  <c:v>-106.67</c:v>
                </c:pt>
                <c:pt idx="2510">
                  <c:v>-105.14</c:v>
                </c:pt>
                <c:pt idx="2511">
                  <c:v>-103.79</c:v>
                </c:pt>
                <c:pt idx="2512">
                  <c:v>-102.68</c:v>
                </c:pt>
                <c:pt idx="2513">
                  <c:v>-101.83</c:v>
                </c:pt>
                <c:pt idx="2514">
                  <c:v>-101.22</c:v>
                </c:pt>
                <c:pt idx="2515">
                  <c:v>-100.78</c:v>
                </c:pt>
                <c:pt idx="2516">
                  <c:v>-100.62</c:v>
                </c:pt>
                <c:pt idx="2517">
                  <c:v>-100.72</c:v>
                </c:pt>
                <c:pt idx="2518">
                  <c:v>-100.9</c:v>
                </c:pt>
                <c:pt idx="2519">
                  <c:v>-101.29</c:v>
                </c:pt>
                <c:pt idx="2520">
                  <c:v>-101.8</c:v>
                </c:pt>
                <c:pt idx="2521">
                  <c:v>-102.41</c:v>
                </c:pt>
                <c:pt idx="2522">
                  <c:v>-103.09</c:v>
                </c:pt>
                <c:pt idx="2523">
                  <c:v>-103.74</c:v>
                </c:pt>
                <c:pt idx="2524">
                  <c:v>-104.3</c:v>
                </c:pt>
                <c:pt idx="2525">
                  <c:v>-104.84</c:v>
                </c:pt>
                <c:pt idx="2526">
                  <c:v>-105.4</c:v>
                </c:pt>
                <c:pt idx="2527">
                  <c:v>-105.96</c:v>
                </c:pt>
                <c:pt idx="2528">
                  <c:v>-106.53</c:v>
                </c:pt>
                <c:pt idx="2529">
                  <c:v>-107.05</c:v>
                </c:pt>
                <c:pt idx="2530">
                  <c:v>-107.53</c:v>
                </c:pt>
                <c:pt idx="2531">
                  <c:v>-108.01</c:v>
                </c:pt>
                <c:pt idx="2532">
                  <c:v>-108.42</c:v>
                </c:pt>
                <c:pt idx="2533">
                  <c:v>-108.77</c:v>
                </c:pt>
                <c:pt idx="2534">
                  <c:v>-109.09</c:v>
                </c:pt>
                <c:pt idx="2535">
                  <c:v>-109.3</c:v>
                </c:pt>
                <c:pt idx="2536">
                  <c:v>-109.44</c:v>
                </c:pt>
                <c:pt idx="2537">
                  <c:v>-109.6</c:v>
                </c:pt>
                <c:pt idx="2538">
                  <c:v>-109.72</c:v>
                </c:pt>
                <c:pt idx="2539">
                  <c:v>-109.73</c:v>
                </c:pt>
                <c:pt idx="2540">
                  <c:v>-109.65</c:v>
                </c:pt>
                <c:pt idx="2541">
                  <c:v>-109.54</c:v>
                </c:pt>
                <c:pt idx="2542">
                  <c:v>-109.39</c:v>
                </c:pt>
                <c:pt idx="2543">
                  <c:v>-109.2</c:v>
                </c:pt>
                <c:pt idx="2544">
                  <c:v>-108.99</c:v>
                </c:pt>
                <c:pt idx="2545">
                  <c:v>-108.71</c:v>
                </c:pt>
                <c:pt idx="2546">
                  <c:v>-108.44</c:v>
                </c:pt>
                <c:pt idx="2547">
                  <c:v>-108.16</c:v>
                </c:pt>
                <c:pt idx="2548">
                  <c:v>-107.88</c:v>
                </c:pt>
                <c:pt idx="2549">
                  <c:v>-107.59</c:v>
                </c:pt>
                <c:pt idx="2550">
                  <c:v>-107.28</c:v>
                </c:pt>
                <c:pt idx="2551">
                  <c:v>-106.91</c:v>
                </c:pt>
                <c:pt idx="2552">
                  <c:v>-106.49</c:v>
                </c:pt>
                <c:pt idx="2553">
                  <c:v>-106.01</c:v>
                </c:pt>
                <c:pt idx="2554">
                  <c:v>-105.47</c:v>
                </c:pt>
                <c:pt idx="2555">
                  <c:v>-104.89</c:v>
                </c:pt>
                <c:pt idx="2556">
                  <c:v>-104.29</c:v>
                </c:pt>
                <c:pt idx="2557">
                  <c:v>-103.77</c:v>
                </c:pt>
                <c:pt idx="2558">
                  <c:v>-103.35</c:v>
                </c:pt>
                <c:pt idx="2559">
                  <c:v>-103.02</c:v>
                </c:pt>
                <c:pt idx="2560">
                  <c:v>-102.87</c:v>
                </c:pt>
                <c:pt idx="2561">
                  <c:v>-102.88</c:v>
                </c:pt>
                <c:pt idx="2562">
                  <c:v>-103.08</c:v>
                </c:pt>
                <c:pt idx="2563">
                  <c:v>-103.45</c:v>
                </c:pt>
                <c:pt idx="2564">
                  <c:v>-104</c:v>
                </c:pt>
                <c:pt idx="2565">
                  <c:v>-104.72</c:v>
                </c:pt>
                <c:pt idx="2566">
                  <c:v>-105.65</c:v>
                </c:pt>
                <c:pt idx="2567">
                  <c:v>-106.79</c:v>
                </c:pt>
                <c:pt idx="2568">
                  <c:v>-108.12</c:v>
                </c:pt>
                <c:pt idx="2569">
                  <c:v>-109.57</c:v>
                </c:pt>
                <c:pt idx="2570">
                  <c:v>-111.16</c:v>
                </c:pt>
                <c:pt idx="2571">
                  <c:v>-112.87</c:v>
                </c:pt>
                <c:pt idx="2572">
                  <c:v>-114.7</c:v>
                </c:pt>
                <c:pt idx="2573">
                  <c:v>-116.65</c:v>
                </c:pt>
                <c:pt idx="2574">
                  <c:v>-118.68</c:v>
                </c:pt>
                <c:pt idx="2575">
                  <c:v>-120.72</c:v>
                </c:pt>
                <c:pt idx="2576">
                  <c:v>-122.75</c:v>
                </c:pt>
                <c:pt idx="2577">
                  <c:v>-124.79</c:v>
                </c:pt>
                <c:pt idx="2578">
                  <c:v>-126.92</c:v>
                </c:pt>
                <c:pt idx="2579">
                  <c:v>-129.19</c:v>
                </c:pt>
                <c:pt idx="2580">
                  <c:v>-131.61000000000001</c:v>
                </c:pt>
                <c:pt idx="2581">
                  <c:v>-134.12</c:v>
                </c:pt>
                <c:pt idx="2582">
                  <c:v>-136.66</c:v>
                </c:pt>
                <c:pt idx="2583">
                  <c:v>-139.22999999999999</c:v>
                </c:pt>
                <c:pt idx="2584">
                  <c:v>-141.83000000000001</c:v>
                </c:pt>
                <c:pt idx="2585">
                  <c:v>-144.56</c:v>
                </c:pt>
                <c:pt idx="2586">
                  <c:v>-147.49</c:v>
                </c:pt>
                <c:pt idx="2587">
                  <c:v>-150.65</c:v>
                </c:pt>
                <c:pt idx="2588">
                  <c:v>-153.99</c:v>
                </c:pt>
                <c:pt idx="2589">
                  <c:v>-157.33000000000001</c:v>
                </c:pt>
                <c:pt idx="2590">
                  <c:v>-160.55000000000001</c:v>
                </c:pt>
                <c:pt idx="2591">
                  <c:v>-163.63999999999999</c:v>
                </c:pt>
                <c:pt idx="2592">
                  <c:v>-166.7</c:v>
                </c:pt>
                <c:pt idx="2593">
                  <c:v>-169.89</c:v>
                </c:pt>
                <c:pt idx="2594">
                  <c:v>-173.24</c:v>
                </c:pt>
                <c:pt idx="2595">
                  <c:v>-176.67</c:v>
                </c:pt>
                <c:pt idx="2596">
                  <c:v>179.97</c:v>
                </c:pt>
                <c:pt idx="2597">
                  <c:v>176.77</c:v>
                </c:pt>
                <c:pt idx="2598">
                  <c:v>173.76</c:v>
                </c:pt>
                <c:pt idx="2599">
                  <c:v>170.82</c:v>
                </c:pt>
                <c:pt idx="2600">
                  <c:v>167.89</c:v>
                </c:pt>
                <c:pt idx="2601">
                  <c:v>164.94</c:v>
                </c:pt>
                <c:pt idx="2602">
                  <c:v>161.94</c:v>
                </c:pt>
                <c:pt idx="2603">
                  <c:v>158.91</c:v>
                </c:pt>
                <c:pt idx="2604">
                  <c:v>155.9</c:v>
                </c:pt>
                <c:pt idx="2605">
                  <c:v>152.94999999999999</c:v>
                </c:pt>
                <c:pt idx="2606">
                  <c:v>150.05000000000001</c:v>
                </c:pt>
                <c:pt idx="2607">
                  <c:v>147.18</c:v>
                </c:pt>
                <c:pt idx="2608">
                  <c:v>144.30000000000001</c:v>
                </c:pt>
                <c:pt idx="2609">
                  <c:v>141.44999999999999</c:v>
                </c:pt>
                <c:pt idx="2610">
                  <c:v>138.65</c:v>
                </c:pt>
                <c:pt idx="2611">
                  <c:v>135.88999999999999</c:v>
                </c:pt>
                <c:pt idx="2612">
                  <c:v>133.16</c:v>
                </c:pt>
                <c:pt idx="2613">
                  <c:v>130.43</c:v>
                </c:pt>
                <c:pt idx="2614">
                  <c:v>127.73</c:v>
                </c:pt>
                <c:pt idx="2615">
                  <c:v>125.11</c:v>
                </c:pt>
                <c:pt idx="2616">
                  <c:v>122.67</c:v>
                </c:pt>
                <c:pt idx="2617">
                  <c:v>120.43</c:v>
                </c:pt>
                <c:pt idx="2618">
                  <c:v>118.39</c:v>
                </c:pt>
                <c:pt idx="2619">
                  <c:v>116.49</c:v>
                </c:pt>
                <c:pt idx="2620">
                  <c:v>114.75</c:v>
                </c:pt>
                <c:pt idx="2621">
                  <c:v>113.15</c:v>
                </c:pt>
                <c:pt idx="2622">
                  <c:v>111.76</c:v>
                </c:pt>
                <c:pt idx="2623">
                  <c:v>110.56</c:v>
                </c:pt>
                <c:pt idx="2624">
                  <c:v>109.53</c:v>
                </c:pt>
                <c:pt idx="2625">
                  <c:v>108.64</c:v>
                </c:pt>
                <c:pt idx="2626">
                  <c:v>107.87</c:v>
                </c:pt>
                <c:pt idx="2627">
                  <c:v>107.19</c:v>
                </c:pt>
                <c:pt idx="2628">
                  <c:v>106.58</c:v>
                </c:pt>
                <c:pt idx="2629">
                  <c:v>106.02</c:v>
                </c:pt>
                <c:pt idx="2630">
                  <c:v>105.52</c:v>
                </c:pt>
                <c:pt idx="2631">
                  <c:v>105.06</c:v>
                </c:pt>
                <c:pt idx="2632">
                  <c:v>104.63</c:v>
                </c:pt>
                <c:pt idx="2633">
                  <c:v>104.24</c:v>
                </c:pt>
                <c:pt idx="2634">
                  <c:v>103.87</c:v>
                </c:pt>
                <c:pt idx="2635">
                  <c:v>103.53</c:v>
                </c:pt>
                <c:pt idx="2636">
                  <c:v>103.23</c:v>
                </c:pt>
                <c:pt idx="2637">
                  <c:v>102.96</c:v>
                </c:pt>
                <c:pt idx="2638">
                  <c:v>102.73</c:v>
                </c:pt>
                <c:pt idx="2639">
                  <c:v>102.56</c:v>
                </c:pt>
                <c:pt idx="2640">
                  <c:v>102.45</c:v>
                </c:pt>
                <c:pt idx="2641">
                  <c:v>102.41</c:v>
                </c:pt>
                <c:pt idx="2642">
                  <c:v>102.44</c:v>
                </c:pt>
                <c:pt idx="2643">
                  <c:v>102.55</c:v>
                </c:pt>
                <c:pt idx="2644">
                  <c:v>102.72</c:v>
                </c:pt>
                <c:pt idx="2645">
                  <c:v>102.93</c:v>
                </c:pt>
                <c:pt idx="2646">
                  <c:v>103.21</c:v>
                </c:pt>
                <c:pt idx="2647">
                  <c:v>103.54</c:v>
                </c:pt>
                <c:pt idx="2648">
                  <c:v>103.93</c:v>
                </c:pt>
                <c:pt idx="2649">
                  <c:v>104.39</c:v>
                </c:pt>
                <c:pt idx="2650">
                  <c:v>104.91</c:v>
                </c:pt>
                <c:pt idx="2651">
                  <c:v>105.49</c:v>
                </c:pt>
                <c:pt idx="2652">
                  <c:v>106.14</c:v>
                </c:pt>
                <c:pt idx="2653">
                  <c:v>106.86</c:v>
                </c:pt>
                <c:pt idx="2654">
                  <c:v>107.63</c:v>
                </c:pt>
                <c:pt idx="2655">
                  <c:v>108.47</c:v>
                </c:pt>
                <c:pt idx="2656">
                  <c:v>109.39</c:v>
                </c:pt>
                <c:pt idx="2657">
                  <c:v>110.38</c:v>
                </c:pt>
                <c:pt idx="2658">
                  <c:v>111.44</c:v>
                </c:pt>
                <c:pt idx="2659">
                  <c:v>112.56</c:v>
                </c:pt>
                <c:pt idx="2660">
                  <c:v>113.76</c:v>
                </c:pt>
                <c:pt idx="2661">
                  <c:v>115.07</c:v>
                </c:pt>
                <c:pt idx="2662">
                  <c:v>116.47</c:v>
                </c:pt>
                <c:pt idx="2663">
                  <c:v>117.97</c:v>
                </c:pt>
                <c:pt idx="2664">
                  <c:v>119.56</c:v>
                </c:pt>
                <c:pt idx="2665">
                  <c:v>121.24</c:v>
                </c:pt>
                <c:pt idx="2666">
                  <c:v>122.98</c:v>
                </c:pt>
                <c:pt idx="2667">
                  <c:v>124.8</c:v>
                </c:pt>
                <c:pt idx="2668">
                  <c:v>126.65</c:v>
                </c:pt>
                <c:pt idx="2669">
                  <c:v>128.56</c:v>
                </c:pt>
                <c:pt idx="2670">
                  <c:v>130.55000000000001</c:v>
                </c:pt>
                <c:pt idx="2671">
                  <c:v>132.63</c:v>
                </c:pt>
                <c:pt idx="2672">
                  <c:v>134.76</c:v>
                </c:pt>
                <c:pt idx="2673">
                  <c:v>136.99</c:v>
                </c:pt>
                <c:pt idx="2674">
                  <c:v>139.29</c:v>
                </c:pt>
                <c:pt idx="2675">
                  <c:v>141.62</c:v>
                </c:pt>
                <c:pt idx="2676">
                  <c:v>143.97999999999999</c:v>
                </c:pt>
                <c:pt idx="2677">
                  <c:v>146.41</c:v>
                </c:pt>
                <c:pt idx="2678">
                  <c:v>148.91</c:v>
                </c:pt>
                <c:pt idx="2679">
                  <c:v>151.49</c:v>
                </c:pt>
                <c:pt idx="2680">
                  <c:v>154.15</c:v>
                </c:pt>
                <c:pt idx="2681">
                  <c:v>156.85</c:v>
                </c:pt>
                <c:pt idx="2682">
                  <c:v>159.62</c:v>
                </c:pt>
                <c:pt idx="2683">
                  <c:v>162.46</c:v>
                </c:pt>
                <c:pt idx="2684">
                  <c:v>165.36</c:v>
                </c:pt>
                <c:pt idx="2685">
                  <c:v>168.3</c:v>
                </c:pt>
                <c:pt idx="2686">
                  <c:v>171.26</c:v>
                </c:pt>
                <c:pt idx="2687">
                  <c:v>174.24</c:v>
                </c:pt>
                <c:pt idx="2688">
                  <c:v>177.22</c:v>
                </c:pt>
                <c:pt idx="2689">
                  <c:v>-179.77</c:v>
                </c:pt>
                <c:pt idx="2690">
                  <c:v>-176.75</c:v>
                </c:pt>
                <c:pt idx="2691">
                  <c:v>-173.71</c:v>
                </c:pt>
                <c:pt idx="2692">
                  <c:v>-170.66</c:v>
                </c:pt>
                <c:pt idx="2693">
                  <c:v>-167.59</c:v>
                </c:pt>
                <c:pt idx="2694">
                  <c:v>-164.51</c:v>
                </c:pt>
                <c:pt idx="2695">
                  <c:v>-161.43</c:v>
                </c:pt>
                <c:pt idx="2696">
                  <c:v>-158.41999999999999</c:v>
                </c:pt>
                <c:pt idx="2697">
                  <c:v>-155.53</c:v>
                </c:pt>
                <c:pt idx="2698">
                  <c:v>-152.78</c:v>
                </c:pt>
                <c:pt idx="2699">
                  <c:v>-150.08000000000001</c:v>
                </c:pt>
                <c:pt idx="2700">
                  <c:v>-147.41</c:v>
                </c:pt>
                <c:pt idx="2701">
                  <c:v>-144.72999999999999</c:v>
                </c:pt>
                <c:pt idx="2702">
                  <c:v>-142.01</c:v>
                </c:pt>
                <c:pt idx="2703">
                  <c:v>-139.29</c:v>
                </c:pt>
                <c:pt idx="2704">
                  <c:v>-136.62</c:v>
                </c:pt>
                <c:pt idx="2705">
                  <c:v>-134.07</c:v>
                </c:pt>
                <c:pt idx="2706">
                  <c:v>-131.65</c:v>
                </c:pt>
                <c:pt idx="2707">
                  <c:v>-129.32</c:v>
                </c:pt>
                <c:pt idx="2708">
                  <c:v>-127.01</c:v>
                </c:pt>
                <c:pt idx="2709">
                  <c:v>-124.71</c:v>
                </c:pt>
                <c:pt idx="2710">
                  <c:v>-122.38</c:v>
                </c:pt>
                <c:pt idx="2711">
                  <c:v>-120.09</c:v>
                </c:pt>
                <c:pt idx="2712">
                  <c:v>-117.87</c:v>
                </c:pt>
                <c:pt idx="2713">
                  <c:v>-115.76</c:v>
                </c:pt>
                <c:pt idx="2714">
                  <c:v>-113.72</c:v>
                </c:pt>
                <c:pt idx="2715">
                  <c:v>-111.74</c:v>
                </c:pt>
                <c:pt idx="2716">
                  <c:v>-109.85</c:v>
                </c:pt>
                <c:pt idx="2717">
                  <c:v>-108.12</c:v>
                </c:pt>
                <c:pt idx="2718">
                  <c:v>-106.58</c:v>
                </c:pt>
                <c:pt idx="2719">
                  <c:v>-105.22</c:v>
                </c:pt>
                <c:pt idx="2720">
                  <c:v>-104.01</c:v>
                </c:pt>
                <c:pt idx="2721">
                  <c:v>-103.04</c:v>
                </c:pt>
                <c:pt idx="2722">
                  <c:v>-102.33</c:v>
                </c:pt>
                <c:pt idx="2723">
                  <c:v>-101.94</c:v>
                </c:pt>
                <c:pt idx="2724">
                  <c:v>-102.17</c:v>
                </c:pt>
                <c:pt idx="2725">
                  <c:v>-102.47</c:v>
                </c:pt>
                <c:pt idx="2726">
                  <c:v>-102.87</c:v>
                </c:pt>
                <c:pt idx="2727">
                  <c:v>-103.38</c:v>
                </c:pt>
                <c:pt idx="2728">
                  <c:v>-103.91</c:v>
                </c:pt>
                <c:pt idx="2729">
                  <c:v>-104.52</c:v>
                </c:pt>
                <c:pt idx="2730">
                  <c:v>-105.2</c:v>
                </c:pt>
                <c:pt idx="2731">
                  <c:v>-105.84</c:v>
                </c:pt>
                <c:pt idx="2732">
                  <c:v>-106.37</c:v>
                </c:pt>
                <c:pt idx="2733">
                  <c:v>-106.75</c:v>
                </c:pt>
                <c:pt idx="2734">
                  <c:v>-107.16</c:v>
                </c:pt>
                <c:pt idx="2735">
                  <c:v>-107.31</c:v>
                </c:pt>
                <c:pt idx="2736">
                  <c:v>-107.6</c:v>
                </c:pt>
                <c:pt idx="2737">
                  <c:v>-108.04</c:v>
                </c:pt>
                <c:pt idx="2738">
                  <c:v>-108.47</c:v>
                </c:pt>
                <c:pt idx="2739">
                  <c:v>-108.82</c:v>
                </c:pt>
                <c:pt idx="2740">
                  <c:v>-109.07</c:v>
                </c:pt>
                <c:pt idx="2741">
                  <c:v>-109.29</c:v>
                </c:pt>
                <c:pt idx="2742">
                  <c:v>-109.54</c:v>
                </c:pt>
                <c:pt idx="2743">
                  <c:v>-109.76</c:v>
                </c:pt>
                <c:pt idx="2744">
                  <c:v>-109.91</c:v>
                </c:pt>
                <c:pt idx="2745">
                  <c:v>-110</c:v>
                </c:pt>
                <c:pt idx="2746">
                  <c:v>-110.03</c:v>
                </c:pt>
                <c:pt idx="2747">
                  <c:v>-110.03</c:v>
                </c:pt>
                <c:pt idx="2748">
                  <c:v>-109.97</c:v>
                </c:pt>
                <c:pt idx="2749">
                  <c:v>-109.86</c:v>
                </c:pt>
                <c:pt idx="2750">
                  <c:v>-109.72</c:v>
                </c:pt>
                <c:pt idx="2751">
                  <c:v>-109.53</c:v>
                </c:pt>
                <c:pt idx="2752">
                  <c:v>-109.29</c:v>
                </c:pt>
                <c:pt idx="2753">
                  <c:v>-109.01</c:v>
                </c:pt>
                <c:pt idx="2754">
                  <c:v>-108.72</c:v>
                </c:pt>
                <c:pt idx="2755">
                  <c:v>-108.42</c:v>
                </c:pt>
                <c:pt idx="2756">
                  <c:v>-108.09</c:v>
                </c:pt>
                <c:pt idx="2757">
                  <c:v>-107.73</c:v>
                </c:pt>
                <c:pt idx="2758">
                  <c:v>-107.33</c:v>
                </c:pt>
                <c:pt idx="2759">
                  <c:v>-106.9</c:v>
                </c:pt>
                <c:pt idx="2760">
                  <c:v>-106.44</c:v>
                </c:pt>
                <c:pt idx="2761">
                  <c:v>-105.96</c:v>
                </c:pt>
                <c:pt idx="2762">
                  <c:v>-105.47</c:v>
                </c:pt>
                <c:pt idx="2763">
                  <c:v>-104.95</c:v>
                </c:pt>
                <c:pt idx="2764">
                  <c:v>-104.4</c:v>
                </c:pt>
                <c:pt idx="2765">
                  <c:v>-103.81</c:v>
                </c:pt>
                <c:pt idx="2766">
                  <c:v>-103.23</c:v>
                </c:pt>
                <c:pt idx="2767">
                  <c:v>-102.77</c:v>
                </c:pt>
                <c:pt idx="2768">
                  <c:v>-102.35</c:v>
                </c:pt>
                <c:pt idx="2769">
                  <c:v>-101.96</c:v>
                </c:pt>
                <c:pt idx="2770">
                  <c:v>-101.68</c:v>
                </c:pt>
                <c:pt idx="2771">
                  <c:v>-101.73</c:v>
                </c:pt>
                <c:pt idx="2772">
                  <c:v>-102.12</c:v>
                </c:pt>
                <c:pt idx="2773">
                  <c:v>-102.87</c:v>
                </c:pt>
                <c:pt idx="2774">
                  <c:v>-103.89</c:v>
                </c:pt>
                <c:pt idx="2775">
                  <c:v>-105.17</c:v>
                </c:pt>
                <c:pt idx="2776">
                  <c:v>-106.66</c:v>
                </c:pt>
                <c:pt idx="2777">
                  <c:v>-108.41</c:v>
                </c:pt>
                <c:pt idx="2778">
                  <c:v>-110.42</c:v>
                </c:pt>
                <c:pt idx="2779">
                  <c:v>-112.64</c:v>
                </c:pt>
                <c:pt idx="2780">
                  <c:v>-114.95</c:v>
                </c:pt>
                <c:pt idx="2781">
                  <c:v>-117.28</c:v>
                </c:pt>
                <c:pt idx="2782">
                  <c:v>-119.58</c:v>
                </c:pt>
                <c:pt idx="2783">
                  <c:v>-121.92</c:v>
                </c:pt>
                <c:pt idx="2784">
                  <c:v>-124.35</c:v>
                </c:pt>
                <c:pt idx="2785">
                  <c:v>-126.94</c:v>
                </c:pt>
                <c:pt idx="2786">
                  <c:v>-129.72</c:v>
                </c:pt>
                <c:pt idx="2787">
                  <c:v>-132.63</c:v>
                </c:pt>
                <c:pt idx="2788">
                  <c:v>-135.59</c:v>
                </c:pt>
                <c:pt idx="2789">
                  <c:v>-138.46</c:v>
                </c:pt>
                <c:pt idx="2790">
                  <c:v>-141.29</c:v>
                </c:pt>
                <c:pt idx="2791">
                  <c:v>-144.13999999999999</c:v>
                </c:pt>
                <c:pt idx="2792">
                  <c:v>-147.1</c:v>
                </c:pt>
                <c:pt idx="2793">
                  <c:v>-150.22</c:v>
                </c:pt>
                <c:pt idx="2794">
                  <c:v>-153.43</c:v>
                </c:pt>
                <c:pt idx="2795">
                  <c:v>-156.72</c:v>
                </c:pt>
                <c:pt idx="2796">
                  <c:v>-160.12</c:v>
                </c:pt>
                <c:pt idx="2797">
                  <c:v>-163.69</c:v>
                </c:pt>
                <c:pt idx="2798">
                  <c:v>-167.4</c:v>
                </c:pt>
                <c:pt idx="2799">
                  <c:v>-171.16</c:v>
                </c:pt>
                <c:pt idx="2800">
                  <c:v>-174.89</c:v>
                </c:pt>
                <c:pt idx="2801">
                  <c:v>-178.53</c:v>
                </c:pt>
                <c:pt idx="2802">
                  <c:v>177.88</c:v>
                </c:pt>
                <c:pt idx="2803">
                  <c:v>174.27</c:v>
                </c:pt>
                <c:pt idx="2804">
                  <c:v>170.63</c:v>
                </c:pt>
                <c:pt idx="2805">
                  <c:v>166.98</c:v>
                </c:pt>
                <c:pt idx="2806">
                  <c:v>163.38</c:v>
                </c:pt>
                <c:pt idx="2807">
                  <c:v>159.88</c:v>
                </c:pt>
                <c:pt idx="2808">
                  <c:v>156.46</c:v>
                </c:pt>
                <c:pt idx="2809">
                  <c:v>153.06</c:v>
                </c:pt>
                <c:pt idx="2810">
                  <c:v>149.69999999999999</c:v>
                </c:pt>
                <c:pt idx="2811">
                  <c:v>146.33000000000001</c:v>
                </c:pt>
                <c:pt idx="2812">
                  <c:v>142.97999999999999</c:v>
                </c:pt>
                <c:pt idx="2813">
                  <c:v>139.66</c:v>
                </c:pt>
                <c:pt idx="2814">
                  <c:v>136.41999999999999</c:v>
                </c:pt>
                <c:pt idx="2815">
                  <c:v>133.22999999999999</c:v>
                </c:pt>
                <c:pt idx="2816">
                  <c:v>130.09</c:v>
                </c:pt>
                <c:pt idx="2817">
                  <c:v>127.02</c:v>
                </c:pt>
                <c:pt idx="2818">
                  <c:v>124.14</c:v>
                </c:pt>
                <c:pt idx="2819">
                  <c:v>121.5</c:v>
                </c:pt>
                <c:pt idx="2820">
                  <c:v>119.07</c:v>
                </c:pt>
                <c:pt idx="2821">
                  <c:v>116.87</c:v>
                </c:pt>
                <c:pt idx="2822">
                  <c:v>114.88</c:v>
                </c:pt>
                <c:pt idx="2823">
                  <c:v>113.03</c:v>
                </c:pt>
                <c:pt idx="2824">
                  <c:v>111.36</c:v>
                </c:pt>
                <c:pt idx="2825">
                  <c:v>109.84</c:v>
                </c:pt>
                <c:pt idx="2826">
                  <c:v>108.49</c:v>
                </c:pt>
                <c:pt idx="2827">
                  <c:v>107.3</c:v>
                </c:pt>
                <c:pt idx="2828">
                  <c:v>106.25</c:v>
                </c:pt>
                <c:pt idx="2829">
                  <c:v>105.35</c:v>
                </c:pt>
                <c:pt idx="2830">
                  <c:v>104.56</c:v>
                </c:pt>
                <c:pt idx="2831">
                  <c:v>103.89</c:v>
                </c:pt>
                <c:pt idx="2832">
                  <c:v>103.29</c:v>
                </c:pt>
                <c:pt idx="2833">
                  <c:v>102.72</c:v>
                </c:pt>
                <c:pt idx="2834">
                  <c:v>102.21</c:v>
                </c:pt>
                <c:pt idx="2835">
                  <c:v>101.75</c:v>
                </c:pt>
                <c:pt idx="2836">
                  <c:v>101.38</c:v>
                </c:pt>
                <c:pt idx="2837">
                  <c:v>101.12</c:v>
                </c:pt>
                <c:pt idx="2838">
                  <c:v>100.94</c:v>
                </c:pt>
                <c:pt idx="2839">
                  <c:v>100.83</c:v>
                </c:pt>
                <c:pt idx="2840">
                  <c:v>100.79</c:v>
                </c:pt>
                <c:pt idx="2841">
                  <c:v>100.79</c:v>
                </c:pt>
                <c:pt idx="2842">
                  <c:v>100.81</c:v>
                </c:pt>
                <c:pt idx="2843">
                  <c:v>100.86</c:v>
                </c:pt>
                <c:pt idx="2844">
                  <c:v>100.95</c:v>
                </c:pt>
                <c:pt idx="2845">
                  <c:v>101.1</c:v>
                </c:pt>
                <c:pt idx="2846">
                  <c:v>101.32</c:v>
                </c:pt>
                <c:pt idx="2847">
                  <c:v>101.59</c:v>
                </c:pt>
                <c:pt idx="2848">
                  <c:v>101.89</c:v>
                </c:pt>
                <c:pt idx="2849">
                  <c:v>102.25</c:v>
                </c:pt>
                <c:pt idx="2850">
                  <c:v>102.65</c:v>
                </c:pt>
                <c:pt idx="2851">
                  <c:v>103.12</c:v>
                </c:pt>
                <c:pt idx="2852">
                  <c:v>103.61</c:v>
                </c:pt>
                <c:pt idx="2853">
                  <c:v>104.15</c:v>
                </c:pt>
                <c:pt idx="2854">
                  <c:v>104.73</c:v>
                </c:pt>
                <c:pt idx="2855">
                  <c:v>105.35</c:v>
                </c:pt>
                <c:pt idx="2856">
                  <c:v>106.02</c:v>
                </c:pt>
                <c:pt idx="2857">
                  <c:v>106.77</c:v>
                </c:pt>
                <c:pt idx="2858">
                  <c:v>107.61</c:v>
                </c:pt>
                <c:pt idx="2859">
                  <c:v>108.55</c:v>
                </c:pt>
                <c:pt idx="2860">
                  <c:v>109.58</c:v>
                </c:pt>
                <c:pt idx="2861">
                  <c:v>110.7</c:v>
                </c:pt>
                <c:pt idx="2862">
                  <c:v>111.89</c:v>
                </c:pt>
                <c:pt idx="2863">
                  <c:v>113.16</c:v>
                </c:pt>
                <c:pt idx="2864">
                  <c:v>114.53</c:v>
                </c:pt>
                <c:pt idx="2865">
                  <c:v>116.01</c:v>
                </c:pt>
                <c:pt idx="2866">
                  <c:v>117.62</c:v>
                </c:pt>
                <c:pt idx="2867">
                  <c:v>119.35</c:v>
                </c:pt>
                <c:pt idx="2868">
                  <c:v>121.18</c:v>
                </c:pt>
                <c:pt idx="2869">
                  <c:v>123.12</c:v>
                </c:pt>
                <c:pt idx="2870">
                  <c:v>125.13</c:v>
                </c:pt>
                <c:pt idx="2871">
                  <c:v>127.23</c:v>
                </c:pt>
                <c:pt idx="2872">
                  <c:v>129.4</c:v>
                </c:pt>
                <c:pt idx="2873">
                  <c:v>131.66999999999999</c:v>
                </c:pt>
                <c:pt idx="2874">
                  <c:v>134</c:v>
                </c:pt>
                <c:pt idx="2875">
                  <c:v>136.38</c:v>
                </c:pt>
                <c:pt idx="2876">
                  <c:v>138.82</c:v>
                </c:pt>
                <c:pt idx="2877">
                  <c:v>141.35</c:v>
                </c:pt>
                <c:pt idx="2878">
                  <c:v>143.91</c:v>
                </c:pt>
                <c:pt idx="2879">
                  <c:v>146.49</c:v>
                </c:pt>
                <c:pt idx="2880">
                  <c:v>149.11000000000001</c:v>
                </c:pt>
                <c:pt idx="2881">
                  <c:v>151.76</c:v>
                </c:pt>
                <c:pt idx="2882">
                  <c:v>154.47999999999999</c:v>
                </c:pt>
                <c:pt idx="2883">
                  <c:v>157.25</c:v>
                </c:pt>
                <c:pt idx="2884">
                  <c:v>160.07</c:v>
                </c:pt>
                <c:pt idx="2885">
                  <c:v>162.93</c:v>
                </c:pt>
                <c:pt idx="2886">
                  <c:v>165.79</c:v>
                </c:pt>
                <c:pt idx="2887">
                  <c:v>168.67</c:v>
                </c:pt>
                <c:pt idx="2888">
                  <c:v>171.6</c:v>
                </c:pt>
                <c:pt idx="2889">
                  <c:v>174.59</c:v>
                </c:pt>
                <c:pt idx="2890">
                  <c:v>177.64</c:v>
                </c:pt>
                <c:pt idx="2891">
                  <c:v>-179.28</c:v>
                </c:pt>
                <c:pt idx="2892">
                  <c:v>-176.24</c:v>
                </c:pt>
                <c:pt idx="2893">
                  <c:v>-173.27</c:v>
                </c:pt>
                <c:pt idx="2894">
                  <c:v>-170.34</c:v>
                </c:pt>
                <c:pt idx="2895">
                  <c:v>-167.41</c:v>
                </c:pt>
                <c:pt idx="2896">
                  <c:v>-164.44</c:v>
                </c:pt>
                <c:pt idx="2897">
                  <c:v>-161.41999999999999</c:v>
                </c:pt>
                <c:pt idx="2898">
                  <c:v>-158.38</c:v>
                </c:pt>
                <c:pt idx="2899">
                  <c:v>-155.38999999999999</c:v>
                </c:pt>
                <c:pt idx="2900">
                  <c:v>-152.47999999999999</c:v>
                </c:pt>
                <c:pt idx="2901">
                  <c:v>-149.63</c:v>
                </c:pt>
                <c:pt idx="2902">
                  <c:v>-146.79</c:v>
                </c:pt>
                <c:pt idx="2903">
                  <c:v>-143.91</c:v>
                </c:pt>
                <c:pt idx="2904">
                  <c:v>-140.99</c:v>
                </c:pt>
                <c:pt idx="2905">
                  <c:v>-138.07</c:v>
                </c:pt>
                <c:pt idx="2906">
                  <c:v>-135.22</c:v>
                </c:pt>
                <c:pt idx="2907">
                  <c:v>-132.43</c:v>
                </c:pt>
                <c:pt idx="2908">
                  <c:v>-129.72</c:v>
                </c:pt>
                <c:pt idx="2909">
                  <c:v>-127.06</c:v>
                </c:pt>
                <c:pt idx="2910">
                  <c:v>-124.45</c:v>
                </c:pt>
                <c:pt idx="2911">
                  <c:v>-121.9</c:v>
                </c:pt>
                <c:pt idx="2912">
                  <c:v>-119.45</c:v>
                </c:pt>
                <c:pt idx="2913">
                  <c:v>-117.11</c:v>
                </c:pt>
                <c:pt idx="2914">
                  <c:v>-114.89</c:v>
                </c:pt>
                <c:pt idx="2915">
                  <c:v>-112.79</c:v>
                </c:pt>
                <c:pt idx="2916">
                  <c:v>-110.82</c:v>
                </c:pt>
                <c:pt idx="2917">
                  <c:v>-108.95</c:v>
                </c:pt>
                <c:pt idx="2918">
                  <c:v>-107.17</c:v>
                </c:pt>
                <c:pt idx="2919">
                  <c:v>-105.6</c:v>
                </c:pt>
                <c:pt idx="2920">
                  <c:v>-104.27</c:v>
                </c:pt>
                <c:pt idx="2921">
                  <c:v>-103.2</c:v>
                </c:pt>
                <c:pt idx="2922">
                  <c:v>-102.48</c:v>
                </c:pt>
                <c:pt idx="2923">
                  <c:v>-102.49</c:v>
                </c:pt>
                <c:pt idx="2924">
                  <c:v>-102.51</c:v>
                </c:pt>
                <c:pt idx="2925">
                  <c:v>-102.71</c:v>
                </c:pt>
                <c:pt idx="2926">
                  <c:v>-103.07</c:v>
                </c:pt>
                <c:pt idx="2927">
                  <c:v>-103.44</c:v>
                </c:pt>
                <c:pt idx="2928">
                  <c:v>-103.77</c:v>
                </c:pt>
                <c:pt idx="2929">
                  <c:v>-104.12</c:v>
                </c:pt>
                <c:pt idx="2930">
                  <c:v>-104.17</c:v>
                </c:pt>
                <c:pt idx="2931">
                  <c:v>-104.52</c:v>
                </c:pt>
                <c:pt idx="2932">
                  <c:v>-104.89</c:v>
                </c:pt>
                <c:pt idx="2933">
                  <c:v>-105.09</c:v>
                </c:pt>
                <c:pt idx="2934">
                  <c:v>-105.24</c:v>
                </c:pt>
                <c:pt idx="2935">
                  <c:v>-105.35</c:v>
                </c:pt>
                <c:pt idx="2936">
                  <c:v>-105.42</c:v>
                </c:pt>
                <c:pt idx="2937">
                  <c:v>-105.31</c:v>
                </c:pt>
                <c:pt idx="2938">
                  <c:v>-105.28</c:v>
                </c:pt>
                <c:pt idx="2939">
                  <c:v>-105.27</c:v>
                </c:pt>
                <c:pt idx="2940">
                  <c:v>-105.24</c:v>
                </c:pt>
                <c:pt idx="2941">
                  <c:v>-105.22</c:v>
                </c:pt>
                <c:pt idx="2942">
                  <c:v>-105.19</c:v>
                </c:pt>
                <c:pt idx="2943">
                  <c:v>-105.13</c:v>
                </c:pt>
                <c:pt idx="2944">
                  <c:v>-105.05</c:v>
                </c:pt>
                <c:pt idx="2945">
                  <c:v>-104.92</c:v>
                </c:pt>
                <c:pt idx="2946">
                  <c:v>-104.78</c:v>
                </c:pt>
                <c:pt idx="2947">
                  <c:v>-104.64</c:v>
                </c:pt>
                <c:pt idx="2948">
                  <c:v>-104.51</c:v>
                </c:pt>
                <c:pt idx="2949">
                  <c:v>-104.37</c:v>
                </c:pt>
                <c:pt idx="2950">
                  <c:v>-104.19</c:v>
                </c:pt>
                <c:pt idx="2951">
                  <c:v>-104.01</c:v>
                </c:pt>
                <c:pt idx="2952">
                  <c:v>-103.83</c:v>
                </c:pt>
                <c:pt idx="2953">
                  <c:v>-103.67</c:v>
                </c:pt>
                <c:pt idx="2954">
                  <c:v>-103.52</c:v>
                </c:pt>
                <c:pt idx="2955">
                  <c:v>-103.38</c:v>
                </c:pt>
                <c:pt idx="2956">
                  <c:v>-103.27</c:v>
                </c:pt>
                <c:pt idx="2957">
                  <c:v>-103.19</c:v>
                </c:pt>
                <c:pt idx="2958">
                  <c:v>-103.16</c:v>
                </c:pt>
                <c:pt idx="2959">
                  <c:v>-103.15</c:v>
                </c:pt>
                <c:pt idx="2960">
                  <c:v>-103.21</c:v>
                </c:pt>
                <c:pt idx="2961">
                  <c:v>-103.37</c:v>
                </c:pt>
                <c:pt idx="2962">
                  <c:v>-103.73</c:v>
                </c:pt>
                <c:pt idx="2963">
                  <c:v>-104.44</c:v>
                </c:pt>
                <c:pt idx="2964">
                  <c:v>-105.42</c:v>
                </c:pt>
                <c:pt idx="2965">
                  <c:v>-106.59</c:v>
                </c:pt>
                <c:pt idx="2966">
                  <c:v>-108.02</c:v>
                </c:pt>
                <c:pt idx="2967">
                  <c:v>-109.73</c:v>
                </c:pt>
                <c:pt idx="2968">
                  <c:v>-111.62</c:v>
                </c:pt>
                <c:pt idx="2969">
                  <c:v>-113.66</c:v>
                </c:pt>
                <c:pt idx="2970">
                  <c:v>-115.88</c:v>
                </c:pt>
                <c:pt idx="2971">
                  <c:v>-118.25</c:v>
                </c:pt>
                <c:pt idx="2972">
                  <c:v>-120.71</c:v>
                </c:pt>
                <c:pt idx="2973">
                  <c:v>-123.18</c:v>
                </c:pt>
                <c:pt idx="2974">
                  <c:v>-125.6</c:v>
                </c:pt>
                <c:pt idx="2975">
                  <c:v>-127.98</c:v>
                </c:pt>
                <c:pt idx="2976">
                  <c:v>-130.34</c:v>
                </c:pt>
                <c:pt idx="2977">
                  <c:v>-132.79</c:v>
                </c:pt>
                <c:pt idx="2978">
                  <c:v>-135.44</c:v>
                </c:pt>
                <c:pt idx="2979">
                  <c:v>-138.36000000000001</c:v>
                </c:pt>
                <c:pt idx="2980">
                  <c:v>-141.57</c:v>
                </c:pt>
                <c:pt idx="2981">
                  <c:v>-144.87</c:v>
                </c:pt>
                <c:pt idx="2982">
                  <c:v>-148.05000000000001</c:v>
                </c:pt>
                <c:pt idx="2983">
                  <c:v>-151.01</c:v>
                </c:pt>
                <c:pt idx="2984">
                  <c:v>-153.83000000000001</c:v>
                </c:pt>
                <c:pt idx="2985">
                  <c:v>-156.68</c:v>
                </c:pt>
                <c:pt idx="2986">
                  <c:v>-159.72999999999999</c:v>
                </c:pt>
                <c:pt idx="2987">
                  <c:v>-163.03</c:v>
                </c:pt>
                <c:pt idx="2988">
                  <c:v>-166.52</c:v>
                </c:pt>
                <c:pt idx="2989">
                  <c:v>-170.06</c:v>
                </c:pt>
                <c:pt idx="2990">
                  <c:v>-173.44</c:v>
                </c:pt>
                <c:pt idx="2991">
                  <c:v>-176.58</c:v>
                </c:pt>
                <c:pt idx="2992">
                  <c:v>-179.6</c:v>
                </c:pt>
                <c:pt idx="2993">
                  <c:v>177.35</c:v>
                </c:pt>
                <c:pt idx="2994">
                  <c:v>174.13</c:v>
                </c:pt>
                <c:pt idx="2995">
                  <c:v>170.72</c:v>
                </c:pt>
                <c:pt idx="2996">
                  <c:v>167.24</c:v>
                </c:pt>
                <c:pt idx="2997">
                  <c:v>163.83000000000001</c:v>
                </c:pt>
                <c:pt idx="2998">
                  <c:v>160.58000000000001</c:v>
                </c:pt>
                <c:pt idx="2999">
                  <c:v>157.44999999999999</c:v>
                </c:pt>
                <c:pt idx="3000">
                  <c:v>154.36000000000001</c:v>
                </c:pt>
                <c:pt idx="3001">
                  <c:v>151.28</c:v>
                </c:pt>
                <c:pt idx="3002">
                  <c:v>148.18</c:v>
                </c:pt>
                <c:pt idx="3003">
                  <c:v>145.08000000000001</c:v>
                </c:pt>
                <c:pt idx="3004">
                  <c:v>142.04</c:v>
                </c:pt>
                <c:pt idx="3005">
                  <c:v>139.13</c:v>
                </c:pt>
                <c:pt idx="3006">
                  <c:v>136.35</c:v>
                </c:pt>
                <c:pt idx="3007">
                  <c:v>133.68</c:v>
                </c:pt>
                <c:pt idx="3008">
                  <c:v>131.11000000000001</c:v>
                </c:pt>
                <c:pt idx="3009">
                  <c:v>128.63</c:v>
                </c:pt>
                <c:pt idx="3010">
                  <c:v>126.24</c:v>
                </c:pt>
                <c:pt idx="3011">
                  <c:v>123.95</c:v>
                </c:pt>
                <c:pt idx="3012">
                  <c:v>121.75</c:v>
                </c:pt>
                <c:pt idx="3013">
                  <c:v>119.67</c:v>
                </c:pt>
                <c:pt idx="3014">
                  <c:v>117.78</c:v>
                </c:pt>
                <c:pt idx="3015">
                  <c:v>116.02</c:v>
                </c:pt>
                <c:pt idx="3016">
                  <c:v>114.4</c:v>
                </c:pt>
                <c:pt idx="3017">
                  <c:v>112.87</c:v>
                </c:pt>
                <c:pt idx="3018">
                  <c:v>111.46</c:v>
                </c:pt>
                <c:pt idx="3019">
                  <c:v>110.18</c:v>
                </c:pt>
                <c:pt idx="3020">
                  <c:v>109.02</c:v>
                </c:pt>
                <c:pt idx="3021">
                  <c:v>107.99</c:v>
                </c:pt>
                <c:pt idx="3022">
                  <c:v>107.07</c:v>
                </c:pt>
                <c:pt idx="3023">
                  <c:v>106.25</c:v>
                </c:pt>
                <c:pt idx="3024">
                  <c:v>105.55</c:v>
                </c:pt>
                <c:pt idx="3025">
                  <c:v>104.97</c:v>
                </c:pt>
                <c:pt idx="3026">
                  <c:v>104.48</c:v>
                </c:pt>
                <c:pt idx="3027">
                  <c:v>104.06</c:v>
                </c:pt>
                <c:pt idx="3028">
                  <c:v>103.68</c:v>
                </c:pt>
                <c:pt idx="3029">
                  <c:v>103.35</c:v>
                </c:pt>
                <c:pt idx="3030">
                  <c:v>103.07</c:v>
                </c:pt>
                <c:pt idx="3031">
                  <c:v>102.85</c:v>
                </c:pt>
                <c:pt idx="3032">
                  <c:v>102.7</c:v>
                </c:pt>
                <c:pt idx="3033">
                  <c:v>102.62</c:v>
                </c:pt>
                <c:pt idx="3034">
                  <c:v>102.55</c:v>
                </c:pt>
                <c:pt idx="3035">
                  <c:v>102.49</c:v>
                </c:pt>
                <c:pt idx="3036">
                  <c:v>102.44</c:v>
                </c:pt>
                <c:pt idx="3037">
                  <c:v>102.41</c:v>
                </c:pt>
                <c:pt idx="3038">
                  <c:v>102.44</c:v>
                </c:pt>
                <c:pt idx="3039">
                  <c:v>102.52</c:v>
                </c:pt>
                <c:pt idx="3040">
                  <c:v>102.65</c:v>
                </c:pt>
                <c:pt idx="3041">
                  <c:v>102.83</c:v>
                </c:pt>
                <c:pt idx="3042">
                  <c:v>103.02</c:v>
                </c:pt>
                <c:pt idx="3043">
                  <c:v>103.22</c:v>
                </c:pt>
                <c:pt idx="3044">
                  <c:v>103.42</c:v>
                </c:pt>
                <c:pt idx="3045">
                  <c:v>103.62</c:v>
                </c:pt>
                <c:pt idx="3046">
                  <c:v>103.81</c:v>
                </c:pt>
                <c:pt idx="3047">
                  <c:v>104</c:v>
                </c:pt>
                <c:pt idx="3048">
                  <c:v>104.19</c:v>
                </c:pt>
                <c:pt idx="3049">
                  <c:v>104.38</c:v>
                </c:pt>
                <c:pt idx="3050">
                  <c:v>104.54</c:v>
                </c:pt>
                <c:pt idx="3051">
                  <c:v>104.69</c:v>
                </c:pt>
                <c:pt idx="3052">
                  <c:v>104.81</c:v>
                </c:pt>
                <c:pt idx="3053">
                  <c:v>104.94</c:v>
                </c:pt>
                <c:pt idx="3054">
                  <c:v>105.08</c:v>
                </c:pt>
                <c:pt idx="3055">
                  <c:v>105.21</c:v>
                </c:pt>
                <c:pt idx="3056">
                  <c:v>105.35</c:v>
                </c:pt>
                <c:pt idx="3057">
                  <c:v>105.45</c:v>
                </c:pt>
                <c:pt idx="3058">
                  <c:v>105.54</c:v>
                </c:pt>
                <c:pt idx="3059">
                  <c:v>105.61</c:v>
                </c:pt>
                <c:pt idx="3060">
                  <c:v>105.68</c:v>
                </c:pt>
                <c:pt idx="3061">
                  <c:v>105.75</c:v>
                </c:pt>
                <c:pt idx="3062">
                  <c:v>105.83</c:v>
                </c:pt>
                <c:pt idx="3063">
                  <c:v>106.4</c:v>
                </c:pt>
                <c:pt idx="3064">
                  <c:v>106.37</c:v>
                </c:pt>
                <c:pt idx="3065">
                  <c:v>106.22</c:v>
                </c:pt>
                <c:pt idx="3066">
                  <c:v>106.35</c:v>
                </c:pt>
                <c:pt idx="3067">
                  <c:v>106.42</c:v>
                </c:pt>
                <c:pt idx="3068">
                  <c:v>106.78</c:v>
                </c:pt>
                <c:pt idx="3069">
                  <c:v>106.82</c:v>
                </c:pt>
                <c:pt idx="3070">
                  <c:v>106.78</c:v>
                </c:pt>
                <c:pt idx="3071">
                  <c:v>106.88</c:v>
                </c:pt>
                <c:pt idx="3072">
                  <c:v>107.05</c:v>
                </c:pt>
                <c:pt idx="3073">
                  <c:v>107.15</c:v>
                </c:pt>
                <c:pt idx="3074">
                  <c:v>107.15</c:v>
                </c:pt>
                <c:pt idx="3075">
                  <c:v>107.12</c:v>
                </c:pt>
                <c:pt idx="3076">
                  <c:v>107.12</c:v>
                </c:pt>
                <c:pt idx="3077">
                  <c:v>107.19</c:v>
                </c:pt>
                <c:pt idx="3078">
                  <c:v>107.23</c:v>
                </c:pt>
                <c:pt idx="3079">
                  <c:v>107.22</c:v>
                </c:pt>
                <c:pt idx="3080">
                  <c:v>107.21</c:v>
                </c:pt>
                <c:pt idx="3081">
                  <c:v>107.25</c:v>
                </c:pt>
                <c:pt idx="3082">
                  <c:v>107.32</c:v>
                </c:pt>
                <c:pt idx="3083">
                  <c:v>107.42</c:v>
                </c:pt>
                <c:pt idx="3084">
                  <c:v>107.5</c:v>
                </c:pt>
                <c:pt idx="3085">
                  <c:v>107.48</c:v>
                </c:pt>
                <c:pt idx="3086">
                  <c:v>107.47</c:v>
                </c:pt>
                <c:pt idx="3087">
                  <c:v>107.51</c:v>
                </c:pt>
                <c:pt idx="3088">
                  <c:v>107.61</c:v>
                </c:pt>
                <c:pt idx="3089">
                  <c:v>107.7</c:v>
                </c:pt>
                <c:pt idx="3090">
                  <c:v>107.76</c:v>
                </c:pt>
                <c:pt idx="3091">
                  <c:v>107.78</c:v>
                </c:pt>
                <c:pt idx="3092">
                  <c:v>107.77</c:v>
                </c:pt>
                <c:pt idx="3093">
                  <c:v>107.65</c:v>
                </c:pt>
                <c:pt idx="3094">
                  <c:v>107.6</c:v>
                </c:pt>
                <c:pt idx="3095">
                  <c:v>107.64</c:v>
                </c:pt>
                <c:pt idx="3096">
                  <c:v>107.72</c:v>
                </c:pt>
                <c:pt idx="3097">
                  <c:v>107.75</c:v>
                </c:pt>
                <c:pt idx="3098">
                  <c:v>107.74</c:v>
                </c:pt>
                <c:pt idx="3099">
                  <c:v>107.72</c:v>
                </c:pt>
                <c:pt idx="3100">
                  <c:v>107.73</c:v>
                </c:pt>
                <c:pt idx="3101">
                  <c:v>107.75</c:v>
                </c:pt>
                <c:pt idx="3102">
                  <c:v>107.75</c:v>
                </c:pt>
                <c:pt idx="3103">
                  <c:v>107.72</c:v>
                </c:pt>
                <c:pt idx="3104">
                  <c:v>107.7</c:v>
                </c:pt>
                <c:pt idx="3105">
                  <c:v>107.7</c:v>
                </c:pt>
                <c:pt idx="3106">
                  <c:v>107.7</c:v>
                </c:pt>
                <c:pt idx="3107">
                  <c:v>107.7</c:v>
                </c:pt>
                <c:pt idx="3108">
                  <c:v>107.65</c:v>
                </c:pt>
                <c:pt idx="3109">
                  <c:v>107.59</c:v>
                </c:pt>
                <c:pt idx="3110">
                  <c:v>107.55</c:v>
                </c:pt>
                <c:pt idx="3111">
                  <c:v>107.53</c:v>
                </c:pt>
                <c:pt idx="3112">
                  <c:v>107.52</c:v>
                </c:pt>
                <c:pt idx="3113">
                  <c:v>107.53</c:v>
                </c:pt>
                <c:pt idx="3114">
                  <c:v>107.52</c:v>
                </c:pt>
                <c:pt idx="3115">
                  <c:v>107.51</c:v>
                </c:pt>
                <c:pt idx="3116">
                  <c:v>107.5</c:v>
                </c:pt>
                <c:pt idx="3117">
                  <c:v>107.48</c:v>
                </c:pt>
                <c:pt idx="3118">
                  <c:v>107.45</c:v>
                </c:pt>
                <c:pt idx="3119">
                  <c:v>107.43</c:v>
                </c:pt>
                <c:pt idx="3120">
                  <c:v>107.42</c:v>
                </c:pt>
                <c:pt idx="3121">
                  <c:v>107.42</c:v>
                </c:pt>
                <c:pt idx="3122">
                  <c:v>107.42</c:v>
                </c:pt>
                <c:pt idx="3123">
                  <c:v>107.39</c:v>
                </c:pt>
                <c:pt idx="3124">
                  <c:v>107.35</c:v>
                </c:pt>
                <c:pt idx="3125">
                  <c:v>107.32</c:v>
                </c:pt>
                <c:pt idx="3126">
                  <c:v>107.28</c:v>
                </c:pt>
                <c:pt idx="3127">
                  <c:v>107.25</c:v>
                </c:pt>
                <c:pt idx="3128">
                  <c:v>107.23</c:v>
                </c:pt>
                <c:pt idx="3129">
                  <c:v>107.21</c:v>
                </c:pt>
                <c:pt idx="3130">
                  <c:v>107.17</c:v>
                </c:pt>
                <c:pt idx="3131">
                  <c:v>107.13</c:v>
                </c:pt>
                <c:pt idx="3132">
                  <c:v>107.1</c:v>
                </c:pt>
                <c:pt idx="3133">
                  <c:v>107.07</c:v>
                </c:pt>
                <c:pt idx="3134">
                  <c:v>107.05</c:v>
                </c:pt>
                <c:pt idx="3135">
                  <c:v>107.03</c:v>
                </c:pt>
                <c:pt idx="3136">
                  <c:v>106.98</c:v>
                </c:pt>
                <c:pt idx="3137">
                  <c:v>106.95</c:v>
                </c:pt>
                <c:pt idx="3138">
                  <c:v>106.93</c:v>
                </c:pt>
                <c:pt idx="3139">
                  <c:v>106.92</c:v>
                </c:pt>
                <c:pt idx="3140">
                  <c:v>106.93</c:v>
                </c:pt>
                <c:pt idx="3141">
                  <c:v>106.95</c:v>
                </c:pt>
                <c:pt idx="3142">
                  <c:v>106.97</c:v>
                </c:pt>
                <c:pt idx="3143">
                  <c:v>106.98</c:v>
                </c:pt>
                <c:pt idx="3144">
                  <c:v>107</c:v>
                </c:pt>
                <c:pt idx="3145">
                  <c:v>107.01</c:v>
                </c:pt>
                <c:pt idx="3146">
                  <c:v>107.01</c:v>
                </c:pt>
                <c:pt idx="3147">
                  <c:v>107.03</c:v>
                </c:pt>
                <c:pt idx="3148">
                  <c:v>107.05</c:v>
                </c:pt>
                <c:pt idx="3149">
                  <c:v>107.08</c:v>
                </c:pt>
                <c:pt idx="3150">
                  <c:v>107.11</c:v>
                </c:pt>
                <c:pt idx="3151">
                  <c:v>107.15</c:v>
                </c:pt>
                <c:pt idx="3152">
                  <c:v>107.19</c:v>
                </c:pt>
                <c:pt idx="3153">
                  <c:v>107.23</c:v>
                </c:pt>
                <c:pt idx="3154">
                  <c:v>107.26</c:v>
                </c:pt>
                <c:pt idx="3155">
                  <c:v>107.28</c:v>
                </c:pt>
                <c:pt idx="3156">
                  <c:v>107.31</c:v>
                </c:pt>
                <c:pt idx="3157">
                  <c:v>107.34</c:v>
                </c:pt>
                <c:pt idx="3158">
                  <c:v>107.39</c:v>
                </c:pt>
                <c:pt idx="3159">
                  <c:v>107.42</c:v>
                </c:pt>
                <c:pt idx="3160">
                  <c:v>107.44</c:v>
                </c:pt>
                <c:pt idx="3161">
                  <c:v>107.45</c:v>
                </c:pt>
                <c:pt idx="3162">
                  <c:v>107.45</c:v>
                </c:pt>
                <c:pt idx="3163">
                  <c:v>107.46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5F8-4AA0-BEE4-4079EA763A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486736"/>
        <c:axId val="133548340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實驗成果!$B$1</c15:sqref>
                        </c15:formulaRef>
                      </c:ext>
                    </c:extLst>
                    <c:strCache>
                      <c:ptCount val="1"/>
                      <c:pt idx="0">
                        <c:v>第2次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Lbl>
                    <c:idx val="809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3-E5F8-4AA0-BEE4-4079EA763AE3}"/>
                      </c:ext>
                    </c:extLst>
                  </c:dLbl>
                  <c:dLbl>
                    <c:idx val="1100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4-E5F8-4AA0-BEE4-4079EA763AE3}"/>
                      </c:ext>
                    </c:extLst>
                  </c:dLbl>
                  <c:dLbl>
                    <c:idx val="1263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5-E5F8-4AA0-BEE4-4079EA763AE3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實驗成果!$B$2:$B$3165</c15:sqref>
                        </c15:formulaRef>
                      </c:ext>
                    </c:extLst>
                    <c:numCache>
                      <c:formatCode>General</c:formatCode>
                      <c:ptCount val="3164"/>
                      <c:pt idx="0">
                        <c:v>105.99</c:v>
                      </c:pt>
                      <c:pt idx="1">
                        <c:v>105.99</c:v>
                      </c:pt>
                      <c:pt idx="2">
                        <c:v>105.98</c:v>
                      </c:pt>
                      <c:pt idx="3">
                        <c:v>105.97</c:v>
                      </c:pt>
                      <c:pt idx="4">
                        <c:v>105.96</c:v>
                      </c:pt>
                      <c:pt idx="5">
                        <c:v>105.93</c:v>
                      </c:pt>
                      <c:pt idx="6">
                        <c:v>105.91</c:v>
                      </c:pt>
                      <c:pt idx="7">
                        <c:v>105.88</c:v>
                      </c:pt>
                      <c:pt idx="8">
                        <c:v>105.85</c:v>
                      </c:pt>
                      <c:pt idx="9">
                        <c:v>105.82</c:v>
                      </c:pt>
                      <c:pt idx="10">
                        <c:v>105.78</c:v>
                      </c:pt>
                      <c:pt idx="11">
                        <c:v>105.73</c:v>
                      </c:pt>
                      <c:pt idx="12">
                        <c:v>105.69</c:v>
                      </c:pt>
                      <c:pt idx="13">
                        <c:v>105.65</c:v>
                      </c:pt>
                      <c:pt idx="14">
                        <c:v>105.61</c:v>
                      </c:pt>
                      <c:pt idx="15">
                        <c:v>105.57</c:v>
                      </c:pt>
                      <c:pt idx="16">
                        <c:v>105.53</c:v>
                      </c:pt>
                      <c:pt idx="17">
                        <c:v>105.5</c:v>
                      </c:pt>
                      <c:pt idx="18">
                        <c:v>105.48</c:v>
                      </c:pt>
                      <c:pt idx="19">
                        <c:v>105.47</c:v>
                      </c:pt>
                      <c:pt idx="20">
                        <c:v>105.45</c:v>
                      </c:pt>
                      <c:pt idx="21">
                        <c:v>105.44</c:v>
                      </c:pt>
                      <c:pt idx="22">
                        <c:v>105.43</c:v>
                      </c:pt>
                      <c:pt idx="23">
                        <c:v>105.42</c:v>
                      </c:pt>
                      <c:pt idx="24">
                        <c:v>105.4</c:v>
                      </c:pt>
                      <c:pt idx="25">
                        <c:v>105.38</c:v>
                      </c:pt>
                      <c:pt idx="26">
                        <c:v>105.37</c:v>
                      </c:pt>
                      <c:pt idx="27">
                        <c:v>105.35</c:v>
                      </c:pt>
                      <c:pt idx="28">
                        <c:v>105.34</c:v>
                      </c:pt>
                      <c:pt idx="29">
                        <c:v>105.32</c:v>
                      </c:pt>
                      <c:pt idx="30">
                        <c:v>105.32</c:v>
                      </c:pt>
                      <c:pt idx="31">
                        <c:v>105.31</c:v>
                      </c:pt>
                      <c:pt idx="32">
                        <c:v>105.31</c:v>
                      </c:pt>
                      <c:pt idx="33">
                        <c:v>105.3</c:v>
                      </c:pt>
                      <c:pt idx="34">
                        <c:v>105.29</c:v>
                      </c:pt>
                      <c:pt idx="35">
                        <c:v>105.28</c:v>
                      </c:pt>
                      <c:pt idx="36">
                        <c:v>105.27</c:v>
                      </c:pt>
                      <c:pt idx="37">
                        <c:v>105.27</c:v>
                      </c:pt>
                      <c:pt idx="38">
                        <c:v>105.25</c:v>
                      </c:pt>
                      <c:pt idx="39">
                        <c:v>105.25</c:v>
                      </c:pt>
                      <c:pt idx="40">
                        <c:v>105.26</c:v>
                      </c:pt>
                      <c:pt idx="41">
                        <c:v>105.26</c:v>
                      </c:pt>
                      <c:pt idx="42">
                        <c:v>105.27</c:v>
                      </c:pt>
                      <c:pt idx="43">
                        <c:v>105.27</c:v>
                      </c:pt>
                      <c:pt idx="44">
                        <c:v>105.28</c:v>
                      </c:pt>
                      <c:pt idx="45">
                        <c:v>105.27</c:v>
                      </c:pt>
                      <c:pt idx="46">
                        <c:v>105.27</c:v>
                      </c:pt>
                      <c:pt idx="47">
                        <c:v>105.25</c:v>
                      </c:pt>
                      <c:pt idx="48">
                        <c:v>105.24</c:v>
                      </c:pt>
                      <c:pt idx="49">
                        <c:v>105.22</c:v>
                      </c:pt>
                      <c:pt idx="50">
                        <c:v>105.2</c:v>
                      </c:pt>
                      <c:pt idx="51">
                        <c:v>105.18</c:v>
                      </c:pt>
                      <c:pt idx="52">
                        <c:v>105.15</c:v>
                      </c:pt>
                      <c:pt idx="53">
                        <c:v>105.12</c:v>
                      </c:pt>
                      <c:pt idx="54">
                        <c:v>105.1</c:v>
                      </c:pt>
                      <c:pt idx="55">
                        <c:v>105.08</c:v>
                      </c:pt>
                      <c:pt idx="56">
                        <c:v>105.05</c:v>
                      </c:pt>
                      <c:pt idx="57">
                        <c:v>105.05</c:v>
                      </c:pt>
                      <c:pt idx="58">
                        <c:v>105.04</c:v>
                      </c:pt>
                      <c:pt idx="59">
                        <c:v>105.03</c:v>
                      </c:pt>
                      <c:pt idx="60">
                        <c:v>105.03</c:v>
                      </c:pt>
                      <c:pt idx="61">
                        <c:v>105.04</c:v>
                      </c:pt>
                      <c:pt idx="62">
                        <c:v>105.04</c:v>
                      </c:pt>
                      <c:pt idx="63">
                        <c:v>105.03</c:v>
                      </c:pt>
                      <c:pt idx="64">
                        <c:v>105.03</c:v>
                      </c:pt>
                      <c:pt idx="65">
                        <c:v>105.01</c:v>
                      </c:pt>
                      <c:pt idx="66">
                        <c:v>105</c:v>
                      </c:pt>
                      <c:pt idx="67">
                        <c:v>104.99</c:v>
                      </c:pt>
                      <c:pt idx="68">
                        <c:v>104.98</c:v>
                      </c:pt>
                      <c:pt idx="69">
                        <c:v>104.98</c:v>
                      </c:pt>
                      <c:pt idx="70">
                        <c:v>104.97</c:v>
                      </c:pt>
                      <c:pt idx="71">
                        <c:v>104.96</c:v>
                      </c:pt>
                      <c:pt idx="72">
                        <c:v>104.94</c:v>
                      </c:pt>
                      <c:pt idx="73">
                        <c:v>104.92</c:v>
                      </c:pt>
                      <c:pt idx="74">
                        <c:v>104.9</c:v>
                      </c:pt>
                      <c:pt idx="75">
                        <c:v>104.87</c:v>
                      </c:pt>
                      <c:pt idx="76">
                        <c:v>104.85</c:v>
                      </c:pt>
                      <c:pt idx="77">
                        <c:v>104.83</c:v>
                      </c:pt>
                      <c:pt idx="78">
                        <c:v>104.8</c:v>
                      </c:pt>
                      <c:pt idx="79">
                        <c:v>104.77</c:v>
                      </c:pt>
                      <c:pt idx="80">
                        <c:v>104.74</c:v>
                      </c:pt>
                      <c:pt idx="81">
                        <c:v>104.71</c:v>
                      </c:pt>
                      <c:pt idx="82">
                        <c:v>104.68</c:v>
                      </c:pt>
                      <c:pt idx="83">
                        <c:v>104.64</c:v>
                      </c:pt>
                      <c:pt idx="84">
                        <c:v>104.61</c:v>
                      </c:pt>
                      <c:pt idx="85">
                        <c:v>104.59</c:v>
                      </c:pt>
                      <c:pt idx="86">
                        <c:v>104.57</c:v>
                      </c:pt>
                      <c:pt idx="87">
                        <c:v>104.56</c:v>
                      </c:pt>
                      <c:pt idx="88">
                        <c:v>104.56</c:v>
                      </c:pt>
                      <c:pt idx="89">
                        <c:v>104.57</c:v>
                      </c:pt>
                      <c:pt idx="90">
                        <c:v>104.59</c:v>
                      </c:pt>
                      <c:pt idx="91">
                        <c:v>104.62</c:v>
                      </c:pt>
                      <c:pt idx="92">
                        <c:v>104.64</c:v>
                      </c:pt>
                      <c:pt idx="93">
                        <c:v>104.67</c:v>
                      </c:pt>
                      <c:pt idx="94">
                        <c:v>104.69</c:v>
                      </c:pt>
                      <c:pt idx="95">
                        <c:v>104.7</c:v>
                      </c:pt>
                      <c:pt idx="96">
                        <c:v>104.71</c:v>
                      </c:pt>
                      <c:pt idx="97">
                        <c:v>104.7</c:v>
                      </c:pt>
                      <c:pt idx="98">
                        <c:v>104.69</c:v>
                      </c:pt>
                      <c:pt idx="99">
                        <c:v>104.68</c:v>
                      </c:pt>
                      <c:pt idx="100">
                        <c:v>104.66</c:v>
                      </c:pt>
                      <c:pt idx="101">
                        <c:v>104.64</c:v>
                      </c:pt>
                      <c:pt idx="102">
                        <c:v>104.61</c:v>
                      </c:pt>
                      <c:pt idx="103">
                        <c:v>104.57</c:v>
                      </c:pt>
                      <c:pt idx="104">
                        <c:v>104.54</c:v>
                      </c:pt>
                      <c:pt idx="105">
                        <c:v>104.5</c:v>
                      </c:pt>
                      <c:pt idx="106">
                        <c:v>104.46</c:v>
                      </c:pt>
                      <c:pt idx="107">
                        <c:v>104.43</c:v>
                      </c:pt>
                      <c:pt idx="108">
                        <c:v>104.38</c:v>
                      </c:pt>
                      <c:pt idx="109">
                        <c:v>104.35</c:v>
                      </c:pt>
                      <c:pt idx="110">
                        <c:v>104.32</c:v>
                      </c:pt>
                      <c:pt idx="111">
                        <c:v>104.3</c:v>
                      </c:pt>
                      <c:pt idx="112">
                        <c:v>104.29</c:v>
                      </c:pt>
                      <c:pt idx="113">
                        <c:v>104.29</c:v>
                      </c:pt>
                      <c:pt idx="114">
                        <c:v>104.32</c:v>
                      </c:pt>
                      <c:pt idx="115">
                        <c:v>104.36</c:v>
                      </c:pt>
                      <c:pt idx="116">
                        <c:v>104.41</c:v>
                      </c:pt>
                      <c:pt idx="117">
                        <c:v>104.48</c:v>
                      </c:pt>
                      <c:pt idx="118">
                        <c:v>104.54</c:v>
                      </c:pt>
                      <c:pt idx="119">
                        <c:v>104.63</c:v>
                      </c:pt>
                      <c:pt idx="120">
                        <c:v>104.71</c:v>
                      </c:pt>
                      <c:pt idx="121">
                        <c:v>104.77</c:v>
                      </c:pt>
                      <c:pt idx="122">
                        <c:v>104.8</c:v>
                      </c:pt>
                      <c:pt idx="123">
                        <c:v>104.8</c:v>
                      </c:pt>
                      <c:pt idx="124">
                        <c:v>104.78</c:v>
                      </c:pt>
                      <c:pt idx="125">
                        <c:v>104.73</c:v>
                      </c:pt>
                      <c:pt idx="126">
                        <c:v>104.66</c:v>
                      </c:pt>
                      <c:pt idx="127">
                        <c:v>104.58</c:v>
                      </c:pt>
                      <c:pt idx="128">
                        <c:v>104.49</c:v>
                      </c:pt>
                      <c:pt idx="129">
                        <c:v>104.4</c:v>
                      </c:pt>
                      <c:pt idx="130">
                        <c:v>104.3</c:v>
                      </c:pt>
                      <c:pt idx="131">
                        <c:v>104.21</c:v>
                      </c:pt>
                      <c:pt idx="132">
                        <c:v>104.11</c:v>
                      </c:pt>
                      <c:pt idx="133">
                        <c:v>104.02</c:v>
                      </c:pt>
                      <c:pt idx="134">
                        <c:v>103.93</c:v>
                      </c:pt>
                      <c:pt idx="135">
                        <c:v>103.84</c:v>
                      </c:pt>
                      <c:pt idx="136">
                        <c:v>103.76</c:v>
                      </c:pt>
                      <c:pt idx="137">
                        <c:v>103.67</c:v>
                      </c:pt>
                      <c:pt idx="138">
                        <c:v>103.58</c:v>
                      </c:pt>
                      <c:pt idx="139">
                        <c:v>103.49</c:v>
                      </c:pt>
                      <c:pt idx="140">
                        <c:v>103.38</c:v>
                      </c:pt>
                      <c:pt idx="141">
                        <c:v>103.27</c:v>
                      </c:pt>
                      <c:pt idx="142">
                        <c:v>103.15</c:v>
                      </c:pt>
                      <c:pt idx="143">
                        <c:v>103.03</c:v>
                      </c:pt>
                      <c:pt idx="144">
                        <c:v>102.92</c:v>
                      </c:pt>
                      <c:pt idx="145">
                        <c:v>102.81</c:v>
                      </c:pt>
                      <c:pt idx="146">
                        <c:v>102.72</c:v>
                      </c:pt>
                      <c:pt idx="147">
                        <c:v>102.64</c:v>
                      </c:pt>
                      <c:pt idx="148">
                        <c:v>102.58</c:v>
                      </c:pt>
                      <c:pt idx="149">
                        <c:v>102.53</c:v>
                      </c:pt>
                      <c:pt idx="150">
                        <c:v>102.5</c:v>
                      </c:pt>
                      <c:pt idx="151">
                        <c:v>102.49</c:v>
                      </c:pt>
                      <c:pt idx="152">
                        <c:v>102.49</c:v>
                      </c:pt>
                      <c:pt idx="153">
                        <c:v>102.5</c:v>
                      </c:pt>
                      <c:pt idx="154">
                        <c:v>102.53</c:v>
                      </c:pt>
                      <c:pt idx="155">
                        <c:v>102.57</c:v>
                      </c:pt>
                      <c:pt idx="156">
                        <c:v>102.61</c:v>
                      </c:pt>
                      <c:pt idx="157">
                        <c:v>102.65</c:v>
                      </c:pt>
                      <c:pt idx="158">
                        <c:v>102.7</c:v>
                      </c:pt>
                      <c:pt idx="159">
                        <c:v>102.72</c:v>
                      </c:pt>
                      <c:pt idx="160">
                        <c:v>102.74</c:v>
                      </c:pt>
                      <c:pt idx="161">
                        <c:v>102.74</c:v>
                      </c:pt>
                      <c:pt idx="162">
                        <c:v>102.73</c:v>
                      </c:pt>
                      <c:pt idx="163">
                        <c:v>102.72</c:v>
                      </c:pt>
                      <c:pt idx="164">
                        <c:v>102.71</c:v>
                      </c:pt>
                      <c:pt idx="165">
                        <c:v>102.71</c:v>
                      </c:pt>
                      <c:pt idx="166">
                        <c:v>102.74</c:v>
                      </c:pt>
                      <c:pt idx="167">
                        <c:v>102.79</c:v>
                      </c:pt>
                      <c:pt idx="168">
                        <c:v>102.86</c:v>
                      </c:pt>
                      <c:pt idx="169">
                        <c:v>102.94</c:v>
                      </c:pt>
                      <c:pt idx="170">
                        <c:v>103.04</c:v>
                      </c:pt>
                      <c:pt idx="171">
                        <c:v>103.15</c:v>
                      </c:pt>
                      <c:pt idx="172">
                        <c:v>103.26</c:v>
                      </c:pt>
                      <c:pt idx="173">
                        <c:v>103.36</c:v>
                      </c:pt>
                      <c:pt idx="174">
                        <c:v>103.46</c:v>
                      </c:pt>
                      <c:pt idx="175">
                        <c:v>103.53</c:v>
                      </c:pt>
                      <c:pt idx="176">
                        <c:v>103.58</c:v>
                      </c:pt>
                      <c:pt idx="177">
                        <c:v>103.61</c:v>
                      </c:pt>
                      <c:pt idx="178">
                        <c:v>103.6</c:v>
                      </c:pt>
                      <c:pt idx="179">
                        <c:v>103.58</c:v>
                      </c:pt>
                      <c:pt idx="180">
                        <c:v>103.53</c:v>
                      </c:pt>
                      <c:pt idx="181">
                        <c:v>103.48</c:v>
                      </c:pt>
                      <c:pt idx="182">
                        <c:v>103.43</c:v>
                      </c:pt>
                      <c:pt idx="183">
                        <c:v>103.39</c:v>
                      </c:pt>
                      <c:pt idx="184">
                        <c:v>103.36</c:v>
                      </c:pt>
                      <c:pt idx="185">
                        <c:v>103.33</c:v>
                      </c:pt>
                      <c:pt idx="186">
                        <c:v>103.29</c:v>
                      </c:pt>
                      <c:pt idx="187">
                        <c:v>103.26</c:v>
                      </c:pt>
                      <c:pt idx="188">
                        <c:v>103.23</c:v>
                      </c:pt>
                      <c:pt idx="189">
                        <c:v>103.2</c:v>
                      </c:pt>
                      <c:pt idx="190">
                        <c:v>103.2</c:v>
                      </c:pt>
                      <c:pt idx="191">
                        <c:v>103.21</c:v>
                      </c:pt>
                      <c:pt idx="192">
                        <c:v>103.24</c:v>
                      </c:pt>
                      <c:pt idx="193">
                        <c:v>103.29</c:v>
                      </c:pt>
                      <c:pt idx="194">
                        <c:v>103.37</c:v>
                      </c:pt>
                      <c:pt idx="195">
                        <c:v>103.46</c:v>
                      </c:pt>
                      <c:pt idx="196">
                        <c:v>103.55</c:v>
                      </c:pt>
                      <c:pt idx="197">
                        <c:v>103.63</c:v>
                      </c:pt>
                      <c:pt idx="198">
                        <c:v>103.69</c:v>
                      </c:pt>
                      <c:pt idx="199">
                        <c:v>103.74</c:v>
                      </c:pt>
                      <c:pt idx="200">
                        <c:v>103.76</c:v>
                      </c:pt>
                      <c:pt idx="201">
                        <c:v>103.77</c:v>
                      </c:pt>
                      <c:pt idx="202">
                        <c:v>103.77</c:v>
                      </c:pt>
                      <c:pt idx="203">
                        <c:v>103.75</c:v>
                      </c:pt>
                      <c:pt idx="204">
                        <c:v>103.74</c:v>
                      </c:pt>
                      <c:pt idx="205">
                        <c:v>103.74</c:v>
                      </c:pt>
                      <c:pt idx="206">
                        <c:v>103.74</c:v>
                      </c:pt>
                      <c:pt idx="207">
                        <c:v>103.76</c:v>
                      </c:pt>
                      <c:pt idx="208">
                        <c:v>103.79</c:v>
                      </c:pt>
                      <c:pt idx="209">
                        <c:v>103.84</c:v>
                      </c:pt>
                      <c:pt idx="210">
                        <c:v>103.88</c:v>
                      </c:pt>
                      <c:pt idx="211">
                        <c:v>103.95</c:v>
                      </c:pt>
                      <c:pt idx="212">
                        <c:v>104.01</c:v>
                      </c:pt>
                      <c:pt idx="213">
                        <c:v>104.09</c:v>
                      </c:pt>
                      <c:pt idx="214">
                        <c:v>104.15</c:v>
                      </c:pt>
                      <c:pt idx="215">
                        <c:v>104.21</c:v>
                      </c:pt>
                      <c:pt idx="216">
                        <c:v>104.26</c:v>
                      </c:pt>
                      <c:pt idx="217">
                        <c:v>104.29</c:v>
                      </c:pt>
                      <c:pt idx="218">
                        <c:v>104.31</c:v>
                      </c:pt>
                      <c:pt idx="219">
                        <c:v>104.31</c:v>
                      </c:pt>
                      <c:pt idx="220">
                        <c:v>104.31</c:v>
                      </c:pt>
                      <c:pt idx="221">
                        <c:v>104.3</c:v>
                      </c:pt>
                      <c:pt idx="222">
                        <c:v>104.29</c:v>
                      </c:pt>
                      <c:pt idx="223">
                        <c:v>104.29</c:v>
                      </c:pt>
                      <c:pt idx="224">
                        <c:v>104.29</c:v>
                      </c:pt>
                      <c:pt idx="225">
                        <c:v>104.29</c:v>
                      </c:pt>
                      <c:pt idx="226">
                        <c:v>104.31</c:v>
                      </c:pt>
                      <c:pt idx="227">
                        <c:v>104.32</c:v>
                      </c:pt>
                      <c:pt idx="228">
                        <c:v>104.34</c:v>
                      </c:pt>
                      <c:pt idx="229">
                        <c:v>104.37</c:v>
                      </c:pt>
                      <c:pt idx="230">
                        <c:v>104.42</c:v>
                      </c:pt>
                      <c:pt idx="231">
                        <c:v>104.48</c:v>
                      </c:pt>
                      <c:pt idx="232">
                        <c:v>104.56</c:v>
                      </c:pt>
                      <c:pt idx="233">
                        <c:v>104.65</c:v>
                      </c:pt>
                      <c:pt idx="234">
                        <c:v>104.73</c:v>
                      </c:pt>
                      <c:pt idx="235">
                        <c:v>104.8</c:v>
                      </c:pt>
                      <c:pt idx="236">
                        <c:v>104.84</c:v>
                      </c:pt>
                      <c:pt idx="237">
                        <c:v>104.87</c:v>
                      </c:pt>
                      <c:pt idx="238">
                        <c:v>104.87</c:v>
                      </c:pt>
                      <c:pt idx="239">
                        <c:v>104.88</c:v>
                      </c:pt>
                      <c:pt idx="240">
                        <c:v>104.88</c:v>
                      </c:pt>
                      <c:pt idx="241">
                        <c:v>104.89</c:v>
                      </c:pt>
                      <c:pt idx="242">
                        <c:v>104.9</c:v>
                      </c:pt>
                      <c:pt idx="243">
                        <c:v>104.91</c:v>
                      </c:pt>
                      <c:pt idx="244">
                        <c:v>104.92</c:v>
                      </c:pt>
                      <c:pt idx="245">
                        <c:v>104.93</c:v>
                      </c:pt>
                      <c:pt idx="246">
                        <c:v>104.95</c:v>
                      </c:pt>
                      <c:pt idx="247">
                        <c:v>104.96</c:v>
                      </c:pt>
                      <c:pt idx="248">
                        <c:v>104.97</c:v>
                      </c:pt>
                      <c:pt idx="249">
                        <c:v>104.98</c:v>
                      </c:pt>
                      <c:pt idx="250">
                        <c:v>104.98</c:v>
                      </c:pt>
                      <c:pt idx="251">
                        <c:v>104.96</c:v>
                      </c:pt>
                      <c:pt idx="252">
                        <c:v>104.95</c:v>
                      </c:pt>
                      <c:pt idx="253">
                        <c:v>104.94</c:v>
                      </c:pt>
                      <c:pt idx="254">
                        <c:v>104.94</c:v>
                      </c:pt>
                      <c:pt idx="255">
                        <c:v>104.97</c:v>
                      </c:pt>
                      <c:pt idx="256">
                        <c:v>104.98</c:v>
                      </c:pt>
                      <c:pt idx="257">
                        <c:v>104.98</c:v>
                      </c:pt>
                      <c:pt idx="258">
                        <c:v>104.98</c:v>
                      </c:pt>
                      <c:pt idx="259">
                        <c:v>104.97</c:v>
                      </c:pt>
                      <c:pt idx="260">
                        <c:v>104.96</c:v>
                      </c:pt>
                      <c:pt idx="261">
                        <c:v>104.95</c:v>
                      </c:pt>
                      <c:pt idx="262">
                        <c:v>104.94</c:v>
                      </c:pt>
                      <c:pt idx="263">
                        <c:v>104.93</c:v>
                      </c:pt>
                      <c:pt idx="264">
                        <c:v>104.93</c:v>
                      </c:pt>
                      <c:pt idx="265">
                        <c:v>104.92</c:v>
                      </c:pt>
                      <c:pt idx="266">
                        <c:v>104.92</c:v>
                      </c:pt>
                      <c:pt idx="267">
                        <c:v>104.9</c:v>
                      </c:pt>
                      <c:pt idx="268">
                        <c:v>104.88</c:v>
                      </c:pt>
                      <c:pt idx="269">
                        <c:v>104.86</c:v>
                      </c:pt>
                      <c:pt idx="270">
                        <c:v>104.83</c:v>
                      </c:pt>
                      <c:pt idx="271">
                        <c:v>104.81</c:v>
                      </c:pt>
                      <c:pt idx="272">
                        <c:v>104.79</c:v>
                      </c:pt>
                      <c:pt idx="273">
                        <c:v>104.78</c:v>
                      </c:pt>
                      <c:pt idx="274">
                        <c:v>104.78</c:v>
                      </c:pt>
                      <c:pt idx="275">
                        <c:v>104.77</c:v>
                      </c:pt>
                      <c:pt idx="276">
                        <c:v>104.77</c:v>
                      </c:pt>
                      <c:pt idx="277">
                        <c:v>104.77</c:v>
                      </c:pt>
                      <c:pt idx="278">
                        <c:v>104.76</c:v>
                      </c:pt>
                      <c:pt idx="279">
                        <c:v>104.76</c:v>
                      </c:pt>
                      <c:pt idx="280">
                        <c:v>104.76</c:v>
                      </c:pt>
                      <c:pt idx="281">
                        <c:v>104.75</c:v>
                      </c:pt>
                      <c:pt idx="282">
                        <c:v>104.75</c:v>
                      </c:pt>
                      <c:pt idx="283">
                        <c:v>104.74</c:v>
                      </c:pt>
                      <c:pt idx="284">
                        <c:v>104.72</c:v>
                      </c:pt>
                      <c:pt idx="285">
                        <c:v>104.71</c:v>
                      </c:pt>
                      <c:pt idx="286">
                        <c:v>104.68</c:v>
                      </c:pt>
                      <c:pt idx="287">
                        <c:v>104.65</c:v>
                      </c:pt>
                      <c:pt idx="288">
                        <c:v>104.61</c:v>
                      </c:pt>
                      <c:pt idx="289">
                        <c:v>104.59</c:v>
                      </c:pt>
                      <c:pt idx="290">
                        <c:v>104.56</c:v>
                      </c:pt>
                      <c:pt idx="291">
                        <c:v>104.54</c:v>
                      </c:pt>
                      <c:pt idx="292">
                        <c:v>104.52</c:v>
                      </c:pt>
                      <c:pt idx="293">
                        <c:v>104.49</c:v>
                      </c:pt>
                      <c:pt idx="294">
                        <c:v>104.48</c:v>
                      </c:pt>
                      <c:pt idx="295">
                        <c:v>104.47</c:v>
                      </c:pt>
                      <c:pt idx="296">
                        <c:v>104.46</c:v>
                      </c:pt>
                      <c:pt idx="297">
                        <c:v>104.45</c:v>
                      </c:pt>
                      <c:pt idx="298">
                        <c:v>104.45</c:v>
                      </c:pt>
                      <c:pt idx="299">
                        <c:v>104.44</c:v>
                      </c:pt>
                      <c:pt idx="300">
                        <c:v>104.43</c:v>
                      </c:pt>
                      <c:pt idx="301">
                        <c:v>104.42</c:v>
                      </c:pt>
                      <c:pt idx="302">
                        <c:v>104.41</c:v>
                      </c:pt>
                      <c:pt idx="303">
                        <c:v>104.42</c:v>
                      </c:pt>
                      <c:pt idx="304">
                        <c:v>104.43</c:v>
                      </c:pt>
                      <c:pt idx="305">
                        <c:v>104.45</c:v>
                      </c:pt>
                      <c:pt idx="306">
                        <c:v>104.47</c:v>
                      </c:pt>
                      <c:pt idx="307">
                        <c:v>104.5</c:v>
                      </c:pt>
                      <c:pt idx="308">
                        <c:v>104.54</c:v>
                      </c:pt>
                      <c:pt idx="309">
                        <c:v>104.57</c:v>
                      </c:pt>
                      <c:pt idx="310">
                        <c:v>104.61</c:v>
                      </c:pt>
                      <c:pt idx="311">
                        <c:v>104.66</c:v>
                      </c:pt>
                      <c:pt idx="312">
                        <c:v>104.72</c:v>
                      </c:pt>
                      <c:pt idx="313">
                        <c:v>104.77</c:v>
                      </c:pt>
                      <c:pt idx="314">
                        <c:v>104.83</c:v>
                      </c:pt>
                      <c:pt idx="315">
                        <c:v>104.88</c:v>
                      </c:pt>
                      <c:pt idx="316">
                        <c:v>104.93</c:v>
                      </c:pt>
                      <c:pt idx="317">
                        <c:v>104.98</c:v>
                      </c:pt>
                      <c:pt idx="318">
                        <c:v>105.05</c:v>
                      </c:pt>
                      <c:pt idx="319">
                        <c:v>105.15</c:v>
                      </c:pt>
                      <c:pt idx="320">
                        <c:v>105.29</c:v>
                      </c:pt>
                      <c:pt idx="321">
                        <c:v>105.45</c:v>
                      </c:pt>
                      <c:pt idx="322">
                        <c:v>105.61</c:v>
                      </c:pt>
                      <c:pt idx="323">
                        <c:v>105.78</c:v>
                      </c:pt>
                      <c:pt idx="324">
                        <c:v>105.93</c:v>
                      </c:pt>
                      <c:pt idx="325">
                        <c:v>106.05</c:v>
                      </c:pt>
                      <c:pt idx="326">
                        <c:v>106.15</c:v>
                      </c:pt>
                      <c:pt idx="327">
                        <c:v>106.25</c:v>
                      </c:pt>
                      <c:pt idx="328">
                        <c:v>106.33</c:v>
                      </c:pt>
                      <c:pt idx="329">
                        <c:v>106.39</c:v>
                      </c:pt>
                      <c:pt idx="330">
                        <c:v>106.42</c:v>
                      </c:pt>
                      <c:pt idx="331">
                        <c:v>106.42</c:v>
                      </c:pt>
                      <c:pt idx="332">
                        <c:v>106.38</c:v>
                      </c:pt>
                      <c:pt idx="333">
                        <c:v>106.31</c:v>
                      </c:pt>
                      <c:pt idx="334">
                        <c:v>106.22</c:v>
                      </c:pt>
                      <c:pt idx="335">
                        <c:v>106.12</c:v>
                      </c:pt>
                      <c:pt idx="336">
                        <c:v>106.01</c:v>
                      </c:pt>
                      <c:pt idx="337">
                        <c:v>105.9</c:v>
                      </c:pt>
                      <c:pt idx="338">
                        <c:v>105.8</c:v>
                      </c:pt>
                      <c:pt idx="339">
                        <c:v>105.69</c:v>
                      </c:pt>
                      <c:pt idx="340">
                        <c:v>105.59</c:v>
                      </c:pt>
                      <c:pt idx="341">
                        <c:v>105.5</c:v>
                      </c:pt>
                      <c:pt idx="342">
                        <c:v>105.41</c:v>
                      </c:pt>
                      <c:pt idx="343">
                        <c:v>105.35</c:v>
                      </c:pt>
                      <c:pt idx="344">
                        <c:v>105.29</c:v>
                      </c:pt>
                      <c:pt idx="345">
                        <c:v>105.26</c:v>
                      </c:pt>
                      <c:pt idx="346">
                        <c:v>105.22</c:v>
                      </c:pt>
                      <c:pt idx="347">
                        <c:v>105.19</c:v>
                      </c:pt>
                      <c:pt idx="348">
                        <c:v>105.17</c:v>
                      </c:pt>
                      <c:pt idx="349">
                        <c:v>105.17</c:v>
                      </c:pt>
                      <c:pt idx="350">
                        <c:v>105.17</c:v>
                      </c:pt>
                      <c:pt idx="351">
                        <c:v>105.21</c:v>
                      </c:pt>
                      <c:pt idx="352">
                        <c:v>105.26</c:v>
                      </c:pt>
                      <c:pt idx="353">
                        <c:v>105.32</c:v>
                      </c:pt>
                      <c:pt idx="354">
                        <c:v>105.38</c:v>
                      </c:pt>
                      <c:pt idx="355">
                        <c:v>105.45</c:v>
                      </c:pt>
                      <c:pt idx="356">
                        <c:v>105.51</c:v>
                      </c:pt>
                      <c:pt idx="357">
                        <c:v>105.57</c:v>
                      </c:pt>
                      <c:pt idx="358">
                        <c:v>105.65</c:v>
                      </c:pt>
                      <c:pt idx="359">
                        <c:v>105.71</c:v>
                      </c:pt>
                      <c:pt idx="360">
                        <c:v>105.79</c:v>
                      </c:pt>
                      <c:pt idx="361">
                        <c:v>105.86</c:v>
                      </c:pt>
                      <c:pt idx="362">
                        <c:v>105.93</c:v>
                      </c:pt>
                      <c:pt idx="363">
                        <c:v>106</c:v>
                      </c:pt>
                      <c:pt idx="364">
                        <c:v>106.07</c:v>
                      </c:pt>
                      <c:pt idx="365">
                        <c:v>106.13</c:v>
                      </c:pt>
                      <c:pt idx="366">
                        <c:v>106.19</c:v>
                      </c:pt>
                      <c:pt idx="367">
                        <c:v>106.24</c:v>
                      </c:pt>
                      <c:pt idx="368">
                        <c:v>106.31</c:v>
                      </c:pt>
                      <c:pt idx="369">
                        <c:v>106.36</c:v>
                      </c:pt>
                      <c:pt idx="370">
                        <c:v>106.41</c:v>
                      </c:pt>
                      <c:pt idx="371">
                        <c:v>106.45</c:v>
                      </c:pt>
                      <c:pt idx="372">
                        <c:v>106.49</c:v>
                      </c:pt>
                      <c:pt idx="373">
                        <c:v>106.52</c:v>
                      </c:pt>
                      <c:pt idx="374">
                        <c:v>106.56</c:v>
                      </c:pt>
                      <c:pt idx="375">
                        <c:v>106.6</c:v>
                      </c:pt>
                      <c:pt idx="376">
                        <c:v>106.65</c:v>
                      </c:pt>
                      <c:pt idx="377">
                        <c:v>106.69</c:v>
                      </c:pt>
                      <c:pt idx="378">
                        <c:v>106.73</c:v>
                      </c:pt>
                      <c:pt idx="379">
                        <c:v>106.76</c:v>
                      </c:pt>
                      <c:pt idx="380">
                        <c:v>106.76</c:v>
                      </c:pt>
                      <c:pt idx="381">
                        <c:v>106.75</c:v>
                      </c:pt>
                      <c:pt idx="382">
                        <c:v>106.73</c:v>
                      </c:pt>
                      <c:pt idx="383">
                        <c:v>106.69</c:v>
                      </c:pt>
                      <c:pt idx="384">
                        <c:v>106.65</c:v>
                      </c:pt>
                      <c:pt idx="385">
                        <c:v>106.6</c:v>
                      </c:pt>
                      <c:pt idx="386">
                        <c:v>106.56</c:v>
                      </c:pt>
                      <c:pt idx="387">
                        <c:v>106.52</c:v>
                      </c:pt>
                      <c:pt idx="388">
                        <c:v>106.5</c:v>
                      </c:pt>
                      <c:pt idx="389">
                        <c:v>106.48</c:v>
                      </c:pt>
                      <c:pt idx="390">
                        <c:v>106.46</c:v>
                      </c:pt>
                      <c:pt idx="391">
                        <c:v>106.45</c:v>
                      </c:pt>
                      <c:pt idx="392">
                        <c:v>106.45</c:v>
                      </c:pt>
                      <c:pt idx="393">
                        <c:v>106.44</c:v>
                      </c:pt>
                      <c:pt idx="394">
                        <c:v>106.45</c:v>
                      </c:pt>
                      <c:pt idx="395">
                        <c:v>106.47</c:v>
                      </c:pt>
                      <c:pt idx="396">
                        <c:v>106.49</c:v>
                      </c:pt>
                      <c:pt idx="397">
                        <c:v>106.51</c:v>
                      </c:pt>
                      <c:pt idx="398">
                        <c:v>106.52</c:v>
                      </c:pt>
                      <c:pt idx="399">
                        <c:v>106.55</c:v>
                      </c:pt>
                      <c:pt idx="400">
                        <c:v>106.58</c:v>
                      </c:pt>
                      <c:pt idx="401">
                        <c:v>106.59</c:v>
                      </c:pt>
                      <c:pt idx="402">
                        <c:v>106.62</c:v>
                      </c:pt>
                      <c:pt idx="403">
                        <c:v>106.64</c:v>
                      </c:pt>
                      <c:pt idx="404">
                        <c:v>106.68</c:v>
                      </c:pt>
                      <c:pt idx="405">
                        <c:v>106.72</c:v>
                      </c:pt>
                      <c:pt idx="406">
                        <c:v>106.75</c:v>
                      </c:pt>
                      <c:pt idx="407">
                        <c:v>106.79</c:v>
                      </c:pt>
                      <c:pt idx="408">
                        <c:v>106.81</c:v>
                      </c:pt>
                      <c:pt idx="409">
                        <c:v>106.83</c:v>
                      </c:pt>
                      <c:pt idx="410">
                        <c:v>106.86</c:v>
                      </c:pt>
                      <c:pt idx="411">
                        <c:v>106.88</c:v>
                      </c:pt>
                      <c:pt idx="412">
                        <c:v>106.9</c:v>
                      </c:pt>
                      <c:pt idx="413">
                        <c:v>106.92</c:v>
                      </c:pt>
                      <c:pt idx="414">
                        <c:v>106.94</c:v>
                      </c:pt>
                      <c:pt idx="415">
                        <c:v>106.97</c:v>
                      </c:pt>
                      <c:pt idx="416">
                        <c:v>106.99</c:v>
                      </c:pt>
                      <c:pt idx="417">
                        <c:v>107</c:v>
                      </c:pt>
                      <c:pt idx="418">
                        <c:v>107.01</c:v>
                      </c:pt>
                      <c:pt idx="419">
                        <c:v>107.01</c:v>
                      </c:pt>
                      <c:pt idx="420">
                        <c:v>107.03</c:v>
                      </c:pt>
                      <c:pt idx="421">
                        <c:v>107.04</c:v>
                      </c:pt>
                      <c:pt idx="422">
                        <c:v>107.06</c:v>
                      </c:pt>
                      <c:pt idx="423">
                        <c:v>107.08</c:v>
                      </c:pt>
                      <c:pt idx="424">
                        <c:v>107.1</c:v>
                      </c:pt>
                      <c:pt idx="425">
                        <c:v>107.11</c:v>
                      </c:pt>
                      <c:pt idx="426">
                        <c:v>107.12</c:v>
                      </c:pt>
                      <c:pt idx="427">
                        <c:v>107.13</c:v>
                      </c:pt>
                      <c:pt idx="428">
                        <c:v>107.14</c:v>
                      </c:pt>
                      <c:pt idx="429">
                        <c:v>107.15</c:v>
                      </c:pt>
                      <c:pt idx="430">
                        <c:v>107.14</c:v>
                      </c:pt>
                      <c:pt idx="431">
                        <c:v>107.15</c:v>
                      </c:pt>
                      <c:pt idx="432">
                        <c:v>107.14</c:v>
                      </c:pt>
                      <c:pt idx="433">
                        <c:v>107.14</c:v>
                      </c:pt>
                      <c:pt idx="434">
                        <c:v>107.14</c:v>
                      </c:pt>
                      <c:pt idx="435">
                        <c:v>107.13</c:v>
                      </c:pt>
                      <c:pt idx="436">
                        <c:v>107.12</c:v>
                      </c:pt>
                      <c:pt idx="437">
                        <c:v>107.11</c:v>
                      </c:pt>
                      <c:pt idx="438">
                        <c:v>107.09</c:v>
                      </c:pt>
                      <c:pt idx="439">
                        <c:v>107.08</c:v>
                      </c:pt>
                      <c:pt idx="440">
                        <c:v>107.06</c:v>
                      </c:pt>
                      <c:pt idx="441">
                        <c:v>107.05</c:v>
                      </c:pt>
                      <c:pt idx="442">
                        <c:v>107.05</c:v>
                      </c:pt>
                      <c:pt idx="443">
                        <c:v>107.04</c:v>
                      </c:pt>
                      <c:pt idx="444">
                        <c:v>107.02</c:v>
                      </c:pt>
                      <c:pt idx="445">
                        <c:v>107.01</c:v>
                      </c:pt>
                      <c:pt idx="446">
                        <c:v>106.99</c:v>
                      </c:pt>
                      <c:pt idx="447">
                        <c:v>106.96</c:v>
                      </c:pt>
                      <c:pt idx="448">
                        <c:v>106.93</c:v>
                      </c:pt>
                      <c:pt idx="449">
                        <c:v>106.9</c:v>
                      </c:pt>
                      <c:pt idx="450">
                        <c:v>106.87</c:v>
                      </c:pt>
                      <c:pt idx="451">
                        <c:v>106.86</c:v>
                      </c:pt>
                      <c:pt idx="452">
                        <c:v>106.86</c:v>
                      </c:pt>
                      <c:pt idx="453">
                        <c:v>106.85</c:v>
                      </c:pt>
                      <c:pt idx="454">
                        <c:v>106.85</c:v>
                      </c:pt>
                      <c:pt idx="455">
                        <c:v>106.84</c:v>
                      </c:pt>
                      <c:pt idx="456">
                        <c:v>106.84</c:v>
                      </c:pt>
                      <c:pt idx="457">
                        <c:v>106.83</c:v>
                      </c:pt>
                      <c:pt idx="458">
                        <c:v>106.84</c:v>
                      </c:pt>
                      <c:pt idx="459">
                        <c:v>106.86</c:v>
                      </c:pt>
                      <c:pt idx="460">
                        <c:v>106.88</c:v>
                      </c:pt>
                      <c:pt idx="461">
                        <c:v>106.91</c:v>
                      </c:pt>
                      <c:pt idx="462">
                        <c:v>106.93</c:v>
                      </c:pt>
                      <c:pt idx="463">
                        <c:v>106.96</c:v>
                      </c:pt>
                      <c:pt idx="464">
                        <c:v>106.99</c:v>
                      </c:pt>
                      <c:pt idx="465">
                        <c:v>107</c:v>
                      </c:pt>
                      <c:pt idx="466">
                        <c:v>107.03</c:v>
                      </c:pt>
                      <c:pt idx="467">
                        <c:v>107.05</c:v>
                      </c:pt>
                      <c:pt idx="468">
                        <c:v>107.07</c:v>
                      </c:pt>
                      <c:pt idx="469">
                        <c:v>107.08</c:v>
                      </c:pt>
                      <c:pt idx="470">
                        <c:v>107.1</c:v>
                      </c:pt>
                      <c:pt idx="471">
                        <c:v>107.1</c:v>
                      </c:pt>
                      <c:pt idx="472">
                        <c:v>107.1</c:v>
                      </c:pt>
                      <c:pt idx="473">
                        <c:v>107.1</c:v>
                      </c:pt>
                      <c:pt idx="474">
                        <c:v>107.1</c:v>
                      </c:pt>
                      <c:pt idx="475">
                        <c:v>107.1</c:v>
                      </c:pt>
                      <c:pt idx="476">
                        <c:v>107.1</c:v>
                      </c:pt>
                      <c:pt idx="477">
                        <c:v>107.1</c:v>
                      </c:pt>
                      <c:pt idx="478">
                        <c:v>107.1</c:v>
                      </c:pt>
                      <c:pt idx="479">
                        <c:v>107.11</c:v>
                      </c:pt>
                      <c:pt idx="480">
                        <c:v>107.12</c:v>
                      </c:pt>
                      <c:pt idx="481">
                        <c:v>107.13</c:v>
                      </c:pt>
                      <c:pt idx="482">
                        <c:v>107.13</c:v>
                      </c:pt>
                      <c:pt idx="483">
                        <c:v>107.14</c:v>
                      </c:pt>
                      <c:pt idx="484">
                        <c:v>107.13</c:v>
                      </c:pt>
                      <c:pt idx="485">
                        <c:v>107.13</c:v>
                      </c:pt>
                      <c:pt idx="486">
                        <c:v>107.13</c:v>
                      </c:pt>
                      <c:pt idx="487">
                        <c:v>107.13</c:v>
                      </c:pt>
                      <c:pt idx="488">
                        <c:v>107.12</c:v>
                      </c:pt>
                      <c:pt idx="489">
                        <c:v>107.11</c:v>
                      </c:pt>
                      <c:pt idx="490">
                        <c:v>107.1</c:v>
                      </c:pt>
                      <c:pt idx="491">
                        <c:v>107.08</c:v>
                      </c:pt>
                      <c:pt idx="492">
                        <c:v>107.08</c:v>
                      </c:pt>
                      <c:pt idx="493">
                        <c:v>107.08</c:v>
                      </c:pt>
                      <c:pt idx="494">
                        <c:v>107.07</c:v>
                      </c:pt>
                      <c:pt idx="495">
                        <c:v>107.07</c:v>
                      </c:pt>
                      <c:pt idx="496">
                        <c:v>107.07</c:v>
                      </c:pt>
                      <c:pt idx="497">
                        <c:v>107.07</c:v>
                      </c:pt>
                      <c:pt idx="498">
                        <c:v>107.06</c:v>
                      </c:pt>
                      <c:pt idx="499">
                        <c:v>107.05</c:v>
                      </c:pt>
                      <c:pt idx="500">
                        <c:v>107.05</c:v>
                      </c:pt>
                      <c:pt idx="501">
                        <c:v>107.05</c:v>
                      </c:pt>
                      <c:pt idx="502">
                        <c:v>107.06</c:v>
                      </c:pt>
                      <c:pt idx="503">
                        <c:v>107.06</c:v>
                      </c:pt>
                      <c:pt idx="504">
                        <c:v>107.07</c:v>
                      </c:pt>
                      <c:pt idx="505">
                        <c:v>107.07</c:v>
                      </c:pt>
                      <c:pt idx="506">
                        <c:v>107.08</c:v>
                      </c:pt>
                      <c:pt idx="507">
                        <c:v>107.09</c:v>
                      </c:pt>
                      <c:pt idx="508">
                        <c:v>107.1</c:v>
                      </c:pt>
                      <c:pt idx="509">
                        <c:v>107.12</c:v>
                      </c:pt>
                      <c:pt idx="510">
                        <c:v>107.15</c:v>
                      </c:pt>
                      <c:pt idx="511">
                        <c:v>107.18</c:v>
                      </c:pt>
                      <c:pt idx="512">
                        <c:v>107.21</c:v>
                      </c:pt>
                      <c:pt idx="513">
                        <c:v>107.23</c:v>
                      </c:pt>
                      <c:pt idx="514">
                        <c:v>107.26</c:v>
                      </c:pt>
                      <c:pt idx="515">
                        <c:v>107.28</c:v>
                      </c:pt>
                      <c:pt idx="516">
                        <c:v>107.3</c:v>
                      </c:pt>
                      <c:pt idx="517">
                        <c:v>107.31</c:v>
                      </c:pt>
                      <c:pt idx="518">
                        <c:v>107.32</c:v>
                      </c:pt>
                      <c:pt idx="519">
                        <c:v>107.31</c:v>
                      </c:pt>
                      <c:pt idx="520">
                        <c:v>107.3</c:v>
                      </c:pt>
                      <c:pt idx="521">
                        <c:v>107.27</c:v>
                      </c:pt>
                      <c:pt idx="522">
                        <c:v>107.24</c:v>
                      </c:pt>
                      <c:pt idx="523">
                        <c:v>107.19</c:v>
                      </c:pt>
                      <c:pt idx="524">
                        <c:v>107.12</c:v>
                      </c:pt>
                      <c:pt idx="525">
                        <c:v>107.03</c:v>
                      </c:pt>
                      <c:pt idx="526">
                        <c:v>106.93</c:v>
                      </c:pt>
                      <c:pt idx="527">
                        <c:v>106.86</c:v>
                      </c:pt>
                      <c:pt idx="528">
                        <c:v>106.79</c:v>
                      </c:pt>
                      <c:pt idx="529">
                        <c:v>106.74</c:v>
                      </c:pt>
                      <c:pt idx="530">
                        <c:v>106.7</c:v>
                      </c:pt>
                      <c:pt idx="531">
                        <c:v>106.67</c:v>
                      </c:pt>
                      <c:pt idx="532">
                        <c:v>106.65</c:v>
                      </c:pt>
                      <c:pt idx="533">
                        <c:v>106.65</c:v>
                      </c:pt>
                      <c:pt idx="534">
                        <c:v>106.68</c:v>
                      </c:pt>
                      <c:pt idx="535">
                        <c:v>106.72</c:v>
                      </c:pt>
                      <c:pt idx="536">
                        <c:v>106.76</c:v>
                      </c:pt>
                      <c:pt idx="537">
                        <c:v>106.8</c:v>
                      </c:pt>
                      <c:pt idx="538">
                        <c:v>106.83</c:v>
                      </c:pt>
                      <c:pt idx="539">
                        <c:v>106.85</c:v>
                      </c:pt>
                      <c:pt idx="540">
                        <c:v>106.85</c:v>
                      </c:pt>
                      <c:pt idx="541">
                        <c:v>106.84</c:v>
                      </c:pt>
                      <c:pt idx="542">
                        <c:v>106.83</c:v>
                      </c:pt>
                      <c:pt idx="543">
                        <c:v>106.81</c:v>
                      </c:pt>
                      <c:pt idx="544">
                        <c:v>106.78</c:v>
                      </c:pt>
                      <c:pt idx="545">
                        <c:v>106.76</c:v>
                      </c:pt>
                      <c:pt idx="546">
                        <c:v>106.73</c:v>
                      </c:pt>
                      <c:pt idx="547">
                        <c:v>106.7</c:v>
                      </c:pt>
                      <c:pt idx="548">
                        <c:v>106.68</c:v>
                      </c:pt>
                      <c:pt idx="549">
                        <c:v>106.67</c:v>
                      </c:pt>
                      <c:pt idx="550">
                        <c:v>106.66</c:v>
                      </c:pt>
                      <c:pt idx="551">
                        <c:v>106.64</c:v>
                      </c:pt>
                      <c:pt idx="552">
                        <c:v>106.62</c:v>
                      </c:pt>
                      <c:pt idx="553">
                        <c:v>106.6</c:v>
                      </c:pt>
                      <c:pt idx="554">
                        <c:v>106.58</c:v>
                      </c:pt>
                      <c:pt idx="555">
                        <c:v>106.57</c:v>
                      </c:pt>
                      <c:pt idx="556">
                        <c:v>106.57</c:v>
                      </c:pt>
                      <c:pt idx="557">
                        <c:v>106.57</c:v>
                      </c:pt>
                      <c:pt idx="558">
                        <c:v>106.56</c:v>
                      </c:pt>
                      <c:pt idx="559">
                        <c:v>106.56</c:v>
                      </c:pt>
                      <c:pt idx="560">
                        <c:v>106.56</c:v>
                      </c:pt>
                      <c:pt idx="561">
                        <c:v>106.55</c:v>
                      </c:pt>
                      <c:pt idx="562">
                        <c:v>106.54</c:v>
                      </c:pt>
                      <c:pt idx="563">
                        <c:v>106.53</c:v>
                      </c:pt>
                      <c:pt idx="564">
                        <c:v>106.51</c:v>
                      </c:pt>
                      <c:pt idx="565">
                        <c:v>106.5</c:v>
                      </c:pt>
                      <c:pt idx="566">
                        <c:v>106.51</c:v>
                      </c:pt>
                      <c:pt idx="567">
                        <c:v>106.51</c:v>
                      </c:pt>
                      <c:pt idx="568">
                        <c:v>106.53</c:v>
                      </c:pt>
                      <c:pt idx="569">
                        <c:v>106.53</c:v>
                      </c:pt>
                      <c:pt idx="570">
                        <c:v>106.54</c:v>
                      </c:pt>
                      <c:pt idx="571">
                        <c:v>106.56</c:v>
                      </c:pt>
                      <c:pt idx="572">
                        <c:v>106.57</c:v>
                      </c:pt>
                      <c:pt idx="573">
                        <c:v>106.58</c:v>
                      </c:pt>
                      <c:pt idx="574">
                        <c:v>106.59</c:v>
                      </c:pt>
                      <c:pt idx="575">
                        <c:v>106.6</c:v>
                      </c:pt>
                      <c:pt idx="576">
                        <c:v>106.61</c:v>
                      </c:pt>
                      <c:pt idx="577">
                        <c:v>106.61</c:v>
                      </c:pt>
                      <c:pt idx="578">
                        <c:v>106.62</c:v>
                      </c:pt>
                      <c:pt idx="579">
                        <c:v>106.63</c:v>
                      </c:pt>
                      <c:pt idx="580">
                        <c:v>106.63</c:v>
                      </c:pt>
                      <c:pt idx="581">
                        <c:v>106.63</c:v>
                      </c:pt>
                      <c:pt idx="582">
                        <c:v>106.63</c:v>
                      </c:pt>
                      <c:pt idx="583">
                        <c:v>106.63</c:v>
                      </c:pt>
                      <c:pt idx="584">
                        <c:v>106.63</c:v>
                      </c:pt>
                      <c:pt idx="585">
                        <c:v>106.63</c:v>
                      </c:pt>
                      <c:pt idx="586">
                        <c:v>106.62</c:v>
                      </c:pt>
                      <c:pt idx="587">
                        <c:v>106.63</c:v>
                      </c:pt>
                      <c:pt idx="588">
                        <c:v>106.63</c:v>
                      </c:pt>
                      <c:pt idx="589">
                        <c:v>106.65</c:v>
                      </c:pt>
                      <c:pt idx="590">
                        <c:v>106.66</c:v>
                      </c:pt>
                      <c:pt idx="591">
                        <c:v>106.68</c:v>
                      </c:pt>
                      <c:pt idx="592">
                        <c:v>106.7</c:v>
                      </c:pt>
                      <c:pt idx="593">
                        <c:v>106.71</c:v>
                      </c:pt>
                      <c:pt idx="594">
                        <c:v>106.72</c:v>
                      </c:pt>
                      <c:pt idx="595">
                        <c:v>106.73</c:v>
                      </c:pt>
                      <c:pt idx="596">
                        <c:v>106.73</c:v>
                      </c:pt>
                      <c:pt idx="597">
                        <c:v>106.74</c:v>
                      </c:pt>
                      <c:pt idx="598">
                        <c:v>106.75</c:v>
                      </c:pt>
                      <c:pt idx="599">
                        <c:v>106.76</c:v>
                      </c:pt>
                      <c:pt idx="600">
                        <c:v>106.77</c:v>
                      </c:pt>
                      <c:pt idx="601">
                        <c:v>106.78</c:v>
                      </c:pt>
                      <c:pt idx="602">
                        <c:v>106.79</c:v>
                      </c:pt>
                      <c:pt idx="603">
                        <c:v>106.78</c:v>
                      </c:pt>
                      <c:pt idx="604">
                        <c:v>106.77</c:v>
                      </c:pt>
                      <c:pt idx="605">
                        <c:v>106.74</c:v>
                      </c:pt>
                      <c:pt idx="606">
                        <c:v>106.71</c:v>
                      </c:pt>
                      <c:pt idx="607">
                        <c:v>106.68</c:v>
                      </c:pt>
                      <c:pt idx="608">
                        <c:v>106.64</c:v>
                      </c:pt>
                      <c:pt idx="609">
                        <c:v>106.59</c:v>
                      </c:pt>
                      <c:pt idx="610">
                        <c:v>106.55</c:v>
                      </c:pt>
                      <c:pt idx="611">
                        <c:v>106.5</c:v>
                      </c:pt>
                      <c:pt idx="612">
                        <c:v>106.45</c:v>
                      </c:pt>
                      <c:pt idx="613">
                        <c:v>106.4</c:v>
                      </c:pt>
                      <c:pt idx="614">
                        <c:v>106.35</c:v>
                      </c:pt>
                      <c:pt idx="615">
                        <c:v>106.31</c:v>
                      </c:pt>
                      <c:pt idx="616">
                        <c:v>106.27</c:v>
                      </c:pt>
                      <c:pt idx="617">
                        <c:v>106.24</c:v>
                      </c:pt>
                      <c:pt idx="618">
                        <c:v>106.22</c:v>
                      </c:pt>
                      <c:pt idx="619">
                        <c:v>106.21</c:v>
                      </c:pt>
                      <c:pt idx="620">
                        <c:v>106.21</c:v>
                      </c:pt>
                      <c:pt idx="621">
                        <c:v>106.21</c:v>
                      </c:pt>
                      <c:pt idx="622">
                        <c:v>106.22</c:v>
                      </c:pt>
                      <c:pt idx="623">
                        <c:v>106.24</c:v>
                      </c:pt>
                      <c:pt idx="624">
                        <c:v>106.25</c:v>
                      </c:pt>
                      <c:pt idx="625">
                        <c:v>106.25</c:v>
                      </c:pt>
                      <c:pt idx="626">
                        <c:v>106.27</c:v>
                      </c:pt>
                      <c:pt idx="627">
                        <c:v>106.28</c:v>
                      </c:pt>
                      <c:pt idx="628">
                        <c:v>106.29</c:v>
                      </c:pt>
                      <c:pt idx="629">
                        <c:v>106.31</c:v>
                      </c:pt>
                      <c:pt idx="630">
                        <c:v>106.33</c:v>
                      </c:pt>
                      <c:pt idx="631">
                        <c:v>106.35</c:v>
                      </c:pt>
                      <c:pt idx="632">
                        <c:v>106.38</c:v>
                      </c:pt>
                      <c:pt idx="633">
                        <c:v>106.43</c:v>
                      </c:pt>
                      <c:pt idx="634">
                        <c:v>106.5</c:v>
                      </c:pt>
                      <c:pt idx="635">
                        <c:v>106.57</c:v>
                      </c:pt>
                      <c:pt idx="636">
                        <c:v>106.66</c:v>
                      </c:pt>
                      <c:pt idx="637">
                        <c:v>106.73</c:v>
                      </c:pt>
                      <c:pt idx="638">
                        <c:v>106.8</c:v>
                      </c:pt>
                      <c:pt idx="639">
                        <c:v>106.84</c:v>
                      </c:pt>
                      <c:pt idx="640">
                        <c:v>106.87</c:v>
                      </c:pt>
                      <c:pt idx="641">
                        <c:v>106.9</c:v>
                      </c:pt>
                      <c:pt idx="642">
                        <c:v>106.9</c:v>
                      </c:pt>
                      <c:pt idx="643">
                        <c:v>106.91</c:v>
                      </c:pt>
                      <c:pt idx="644">
                        <c:v>106.91</c:v>
                      </c:pt>
                      <c:pt idx="645">
                        <c:v>106.9</c:v>
                      </c:pt>
                      <c:pt idx="646">
                        <c:v>106.9</c:v>
                      </c:pt>
                      <c:pt idx="647">
                        <c:v>106.91</c:v>
                      </c:pt>
                      <c:pt idx="648">
                        <c:v>106.91</c:v>
                      </c:pt>
                      <c:pt idx="649">
                        <c:v>106.92</c:v>
                      </c:pt>
                      <c:pt idx="650">
                        <c:v>106.93</c:v>
                      </c:pt>
                      <c:pt idx="651">
                        <c:v>106.93</c:v>
                      </c:pt>
                      <c:pt idx="652">
                        <c:v>106.93</c:v>
                      </c:pt>
                      <c:pt idx="653">
                        <c:v>106.92</c:v>
                      </c:pt>
                      <c:pt idx="654">
                        <c:v>106.91</c:v>
                      </c:pt>
                      <c:pt idx="655">
                        <c:v>106.9</c:v>
                      </c:pt>
                      <c:pt idx="656">
                        <c:v>106.89</c:v>
                      </c:pt>
                      <c:pt idx="657">
                        <c:v>106.86</c:v>
                      </c:pt>
                      <c:pt idx="658">
                        <c:v>106.83</c:v>
                      </c:pt>
                      <c:pt idx="659">
                        <c:v>106.78</c:v>
                      </c:pt>
                      <c:pt idx="660">
                        <c:v>106.73</c:v>
                      </c:pt>
                      <c:pt idx="661">
                        <c:v>106.66</c:v>
                      </c:pt>
                      <c:pt idx="662">
                        <c:v>106.59</c:v>
                      </c:pt>
                      <c:pt idx="663">
                        <c:v>106.53</c:v>
                      </c:pt>
                      <c:pt idx="664">
                        <c:v>106.46</c:v>
                      </c:pt>
                      <c:pt idx="665">
                        <c:v>106.4</c:v>
                      </c:pt>
                      <c:pt idx="666">
                        <c:v>106.33</c:v>
                      </c:pt>
                      <c:pt idx="667">
                        <c:v>106.28</c:v>
                      </c:pt>
                      <c:pt idx="668">
                        <c:v>106.23</c:v>
                      </c:pt>
                      <c:pt idx="669">
                        <c:v>106.17</c:v>
                      </c:pt>
                      <c:pt idx="670">
                        <c:v>106.12</c:v>
                      </c:pt>
                      <c:pt idx="671">
                        <c:v>106.08</c:v>
                      </c:pt>
                      <c:pt idx="672">
                        <c:v>106.03</c:v>
                      </c:pt>
                      <c:pt idx="673">
                        <c:v>105.98</c:v>
                      </c:pt>
                      <c:pt idx="674">
                        <c:v>105.93</c:v>
                      </c:pt>
                      <c:pt idx="675">
                        <c:v>105.88</c:v>
                      </c:pt>
                      <c:pt idx="676">
                        <c:v>105.84</c:v>
                      </c:pt>
                      <c:pt idx="677">
                        <c:v>105.8</c:v>
                      </c:pt>
                      <c:pt idx="678">
                        <c:v>105.77</c:v>
                      </c:pt>
                      <c:pt idx="679">
                        <c:v>105.75</c:v>
                      </c:pt>
                      <c:pt idx="680">
                        <c:v>105.74</c:v>
                      </c:pt>
                      <c:pt idx="681">
                        <c:v>105.73</c:v>
                      </c:pt>
                      <c:pt idx="682">
                        <c:v>105.73</c:v>
                      </c:pt>
                      <c:pt idx="683">
                        <c:v>105.74</c:v>
                      </c:pt>
                      <c:pt idx="684">
                        <c:v>105.75</c:v>
                      </c:pt>
                      <c:pt idx="685">
                        <c:v>105.76</c:v>
                      </c:pt>
                      <c:pt idx="686">
                        <c:v>105.77</c:v>
                      </c:pt>
                      <c:pt idx="687">
                        <c:v>105.78</c:v>
                      </c:pt>
                      <c:pt idx="688">
                        <c:v>105.79</c:v>
                      </c:pt>
                      <c:pt idx="689">
                        <c:v>105.8</c:v>
                      </c:pt>
                      <c:pt idx="690">
                        <c:v>105.81</c:v>
                      </c:pt>
                      <c:pt idx="691">
                        <c:v>105.82</c:v>
                      </c:pt>
                      <c:pt idx="692">
                        <c:v>105.83</c:v>
                      </c:pt>
                      <c:pt idx="693">
                        <c:v>105.85</c:v>
                      </c:pt>
                      <c:pt idx="694">
                        <c:v>105.88</c:v>
                      </c:pt>
                      <c:pt idx="695">
                        <c:v>105.9</c:v>
                      </c:pt>
                      <c:pt idx="696">
                        <c:v>105.92</c:v>
                      </c:pt>
                      <c:pt idx="697">
                        <c:v>105.95</c:v>
                      </c:pt>
                      <c:pt idx="698">
                        <c:v>105.98</c:v>
                      </c:pt>
                      <c:pt idx="699">
                        <c:v>106.01</c:v>
                      </c:pt>
                      <c:pt idx="700">
                        <c:v>106.05</c:v>
                      </c:pt>
                      <c:pt idx="701">
                        <c:v>106.09</c:v>
                      </c:pt>
                      <c:pt idx="702">
                        <c:v>106.14</c:v>
                      </c:pt>
                      <c:pt idx="703">
                        <c:v>106.18</c:v>
                      </c:pt>
                      <c:pt idx="704">
                        <c:v>106.23</c:v>
                      </c:pt>
                      <c:pt idx="705">
                        <c:v>106.27</c:v>
                      </c:pt>
                      <c:pt idx="706">
                        <c:v>106.3</c:v>
                      </c:pt>
                      <c:pt idx="707">
                        <c:v>106.33</c:v>
                      </c:pt>
                      <c:pt idx="708">
                        <c:v>106.35</c:v>
                      </c:pt>
                      <c:pt idx="709">
                        <c:v>106.35</c:v>
                      </c:pt>
                      <c:pt idx="710">
                        <c:v>106.37</c:v>
                      </c:pt>
                      <c:pt idx="711">
                        <c:v>106.4</c:v>
                      </c:pt>
                      <c:pt idx="712">
                        <c:v>106.41</c:v>
                      </c:pt>
                      <c:pt idx="713">
                        <c:v>106.44</c:v>
                      </c:pt>
                      <c:pt idx="714">
                        <c:v>106.46</c:v>
                      </c:pt>
                      <c:pt idx="715">
                        <c:v>106.49</c:v>
                      </c:pt>
                      <c:pt idx="716">
                        <c:v>106.52</c:v>
                      </c:pt>
                      <c:pt idx="717">
                        <c:v>106.54</c:v>
                      </c:pt>
                      <c:pt idx="718">
                        <c:v>106.57</c:v>
                      </c:pt>
                      <c:pt idx="719">
                        <c:v>106.59</c:v>
                      </c:pt>
                      <c:pt idx="720">
                        <c:v>106.61</c:v>
                      </c:pt>
                      <c:pt idx="721">
                        <c:v>106.63</c:v>
                      </c:pt>
                      <c:pt idx="722">
                        <c:v>106.64</c:v>
                      </c:pt>
                      <c:pt idx="723">
                        <c:v>106.66</c:v>
                      </c:pt>
                      <c:pt idx="724">
                        <c:v>106.67</c:v>
                      </c:pt>
                      <c:pt idx="725">
                        <c:v>106.68</c:v>
                      </c:pt>
                      <c:pt idx="726">
                        <c:v>106.68</c:v>
                      </c:pt>
                      <c:pt idx="727">
                        <c:v>106.69</c:v>
                      </c:pt>
                      <c:pt idx="728">
                        <c:v>106.69</c:v>
                      </c:pt>
                      <c:pt idx="729">
                        <c:v>106.68</c:v>
                      </c:pt>
                      <c:pt idx="730">
                        <c:v>106.67</c:v>
                      </c:pt>
                      <c:pt idx="731">
                        <c:v>106.66</c:v>
                      </c:pt>
                      <c:pt idx="732">
                        <c:v>106.63</c:v>
                      </c:pt>
                      <c:pt idx="733">
                        <c:v>106.62</c:v>
                      </c:pt>
                      <c:pt idx="734">
                        <c:v>106.6</c:v>
                      </c:pt>
                      <c:pt idx="735">
                        <c:v>106.58</c:v>
                      </c:pt>
                      <c:pt idx="736">
                        <c:v>106.58</c:v>
                      </c:pt>
                      <c:pt idx="737">
                        <c:v>106.56</c:v>
                      </c:pt>
                      <c:pt idx="738">
                        <c:v>106.55</c:v>
                      </c:pt>
                      <c:pt idx="739">
                        <c:v>106.54</c:v>
                      </c:pt>
                      <c:pt idx="740">
                        <c:v>106.54</c:v>
                      </c:pt>
                      <c:pt idx="741">
                        <c:v>106.53</c:v>
                      </c:pt>
                      <c:pt idx="742">
                        <c:v>106.53</c:v>
                      </c:pt>
                      <c:pt idx="743">
                        <c:v>106.53</c:v>
                      </c:pt>
                      <c:pt idx="744">
                        <c:v>106.53</c:v>
                      </c:pt>
                      <c:pt idx="745">
                        <c:v>106.54</c:v>
                      </c:pt>
                      <c:pt idx="746">
                        <c:v>106.54</c:v>
                      </c:pt>
                      <c:pt idx="747">
                        <c:v>106.55</c:v>
                      </c:pt>
                      <c:pt idx="748">
                        <c:v>106.54</c:v>
                      </c:pt>
                      <c:pt idx="749">
                        <c:v>106.54</c:v>
                      </c:pt>
                      <c:pt idx="750">
                        <c:v>106.54</c:v>
                      </c:pt>
                      <c:pt idx="751">
                        <c:v>106.53</c:v>
                      </c:pt>
                      <c:pt idx="752">
                        <c:v>106.52</c:v>
                      </c:pt>
                      <c:pt idx="753">
                        <c:v>106.51</c:v>
                      </c:pt>
                      <c:pt idx="754">
                        <c:v>106.5</c:v>
                      </c:pt>
                      <c:pt idx="755">
                        <c:v>106.49</c:v>
                      </c:pt>
                      <c:pt idx="756">
                        <c:v>106.48</c:v>
                      </c:pt>
                      <c:pt idx="757">
                        <c:v>106.47</c:v>
                      </c:pt>
                      <c:pt idx="758">
                        <c:v>106.46</c:v>
                      </c:pt>
                      <c:pt idx="759">
                        <c:v>106.44</c:v>
                      </c:pt>
                      <c:pt idx="760">
                        <c:v>106.42</c:v>
                      </c:pt>
                      <c:pt idx="761">
                        <c:v>106.41</c:v>
                      </c:pt>
                      <c:pt idx="762">
                        <c:v>106.4</c:v>
                      </c:pt>
                      <c:pt idx="763">
                        <c:v>106.39</c:v>
                      </c:pt>
                      <c:pt idx="764">
                        <c:v>106.38</c:v>
                      </c:pt>
                      <c:pt idx="765">
                        <c:v>106.39</c:v>
                      </c:pt>
                      <c:pt idx="766">
                        <c:v>106.4</c:v>
                      </c:pt>
                      <c:pt idx="767">
                        <c:v>106.4</c:v>
                      </c:pt>
                      <c:pt idx="768">
                        <c:v>106.41</c:v>
                      </c:pt>
                      <c:pt idx="769">
                        <c:v>106.41</c:v>
                      </c:pt>
                      <c:pt idx="770">
                        <c:v>106.4</c:v>
                      </c:pt>
                      <c:pt idx="771">
                        <c:v>106.4</c:v>
                      </c:pt>
                      <c:pt idx="772">
                        <c:v>106.39</c:v>
                      </c:pt>
                      <c:pt idx="773">
                        <c:v>106.38</c:v>
                      </c:pt>
                      <c:pt idx="774">
                        <c:v>106.37</c:v>
                      </c:pt>
                      <c:pt idx="775">
                        <c:v>106.35</c:v>
                      </c:pt>
                      <c:pt idx="776">
                        <c:v>106.35</c:v>
                      </c:pt>
                      <c:pt idx="777">
                        <c:v>106.34</c:v>
                      </c:pt>
                      <c:pt idx="778">
                        <c:v>106.35</c:v>
                      </c:pt>
                      <c:pt idx="779">
                        <c:v>106.35</c:v>
                      </c:pt>
                      <c:pt idx="780">
                        <c:v>106.35</c:v>
                      </c:pt>
                      <c:pt idx="781">
                        <c:v>106.36</c:v>
                      </c:pt>
                      <c:pt idx="782">
                        <c:v>106.38</c:v>
                      </c:pt>
                      <c:pt idx="783">
                        <c:v>106.39</c:v>
                      </c:pt>
                      <c:pt idx="784">
                        <c:v>106.4</c:v>
                      </c:pt>
                      <c:pt idx="785">
                        <c:v>106.41</c:v>
                      </c:pt>
                      <c:pt idx="786">
                        <c:v>106.42</c:v>
                      </c:pt>
                      <c:pt idx="787">
                        <c:v>106.42</c:v>
                      </c:pt>
                      <c:pt idx="788">
                        <c:v>106.43</c:v>
                      </c:pt>
                      <c:pt idx="789">
                        <c:v>106.44</c:v>
                      </c:pt>
                      <c:pt idx="790">
                        <c:v>106.45</c:v>
                      </c:pt>
                      <c:pt idx="791">
                        <c:v>106.46</c:v>
                      </c:pt>
                      <c:pt idx="792">
                        <c:v>106.47</c:v>
                      </c:pt>
                      <c:pt idx="793">
                        <c:v>106.47</c:v>
                      </c:pt>
                      <c:pt idx="794">
                        <c:v>106.48</c:v>
                      </c:pt>
                      <c:pt idx="795">
                        <c:v>106.49</c:v>
                      </c:pt>
                      <c:pt idx="796">
                        <c:v>106.5</c:v>
                      </c:pt>
                      <c:pt idx="797">
                        <c:v>106.51</c:v>
                      </c:pt>
                      <c:pt idx="798">
                        <c:v>106.52</c:v>
                      </c:pt>
                      <c:pt idx="799">
                        <c:v>106.54</c:v>
                      </c:pt>
                      <c:pt idx="800">
                        <c:v>106.54</c:v>
                      </c:pt>
                      <c:pt idx="801">
                        <c:v>106.56</c:v>
                      </c:pt>
                      <c:pt idx="802">
                        <c:v>106.58</c:v>
                      </c:pt>
                      <c:pt idx="803">
                        <c:v>106.59</c:v>
                      </c:pt>
                      <c:pt idx="804">
                        <c:v>106.6</c:v>
                      </c:pt>
                      <c:pt idx="805">
                        <c:v>106.61</c:v>
                      </c:pt>
                      <c:pt idx="806">
                        <c:v>106.63</c:v>
                      </c:pt>
                      <c:pt idx="807">
                        <c:v>106.65</c:v>
                      </c:pt>
                      <c:pt idx="808">
                        <c:v>106.66</c:v>
                      </c:pt>
                      <c:pt idx="809">
                        <c:v>106.69</c:v>
                      </c:pt>
                      <c:pt idx="810">
                        <c:v>106.71</c:v>
                      </c:pt>
                      <c:pt idx="811">
                        <c:v>106.74</c:v>
                      </c:pt>
                      <c:pt idx="812">
                        <c:v>106.75</c:v>
                      </c:pt>
                      <c:pt idx="813">
                        <c:v>106.76</c:v>
                      </c:pt>
                      <c:pt idx="814">
                        <c:v>106.76</c:v>
                      </c:pt>
                      <c:pt idx="815">
                        <c:v>106.75</c:v>
                      </c:pt>
                      <c:pt idx="816">
                        <c:v>106.73</c:v>
                      </c:pt>
                      <c:pt idx="817">
                        <c:v>106.72</c:v>
                      </c:pt>
                      <c:pt idx="818">
                        <c:v>106.72</c:v>
                      </c:pt>
                      <c:pt idx="819">
                        <c:v>106.72</c:v>
                      </c:pt>
                      <c:pt idx="820">
                        <c:v>106.72</c:v>
                      </c:pt>
                      <c:pt idx="821">
                        <c:v>106.73</c:v>
                      </c:pt>
                      <c:pt idx="822">
                        <c:v>106.73</c:v>
                      </c:pt>
                      <c:pt idx="823">
                        <c:v>106.73</c:v>
                      </c:pt>
                      <c:pt idx="824">
                        <c:v>106.73</c:v>
                      </c:pt>
                      <c:pt idx="825">
                        <c:v>106.74</c:v>
                      </c:pt>
                      <c:pt idx="826">
                        <c:v>106.74</c:v>
                      </c:pt>
                      <c:pt idx="827">
                        <c:v>106.73</c:v>
                      </c:pt>
                      <c:pt idx="828">
                        <c:v>106.74</c:v>
                      </c:pt>
                      <c:pt idx="829">
                        <c:v>106.74</c:v>
                      </c:pt>
                      <c:pt idx="830">
                        <c:v>106.73</c:v>
                      </c:pt>
                      <c:pt idx="831">
                        <c:v>106.73</c:v>
                      </c:pt>
                      <c:pt idx="832">
                        <c:v>106.72</c:v>
                      </c:pt>
                      <c:pt idx="833">
                        <c:v>106.73</c:v>
                      </c:pt>
                      <c:pt idx="834">
                        <c:v>106.73</c:v>
                      </c:pt>
                      <c:pt idx="835">
                        <c:v>106.74</c:v>
                      </c:pt>
                      <c:pt idx="836">
                        <c:v>106.74</c:v>
                      </c:pt>
                      <c:pt idx="837">
                        <c:v>106.74</c:v>
                      </c:pt>
                      <c:pt idx="838">
                        <c:v>106.75</c:v>
                      </c:pt>
                      <c:pt idx="839">
                        <c:v>106.75</c:v>
                      </c:pt>
                      <c:pt idx="840">
                        <c:v>106.74</c:v>
                      </c:pt>
                      <c:pt idx="841">
                        <c:v>106.73</c:v>
                      </c:pt>
                      <c:pt idx="842">
                        <c:v>106.71</c:v>
                      </c:pt>
                      <c:pt idx="843">
                        <c:v>106.69</c:v>
                      </c:pt>
                      <c:pt idx="844">
                        <c:v>106.66</c:v>
                      </c:pt>
                      <c:pt idx="845">
                        <c:v>106.63</c:v>
                      </c:pt>
                      <c:pt idx="846">
                        <c:v>106.6</c:v>
                      </c:pt>
                      <c:pt idx="847">
                        <c:v>106.56</c:v>
                      </c:pt>
                      <c:pt idx="848">
                        <c:v>106.53</c:v>
                      </c:pt>
                      <c:pt idx="849">
                        <c:v>106.51</c:v>
                      </c:pt>
                      <c:pt idx="850">
                        <c:v>106.49</c:v>
                      </c:pt>
                      <c:pt idx="851">
                        <c:v>106.48</c:v>
                      </c:pt>
                      <c:pt idx="852">
                        <c:v>106.48</c:v>
                      </c:pt>
                      <c:pt idx="853">
                        <c:v>106.48</c:v>
                      </c:pt>
                      <c:pt idx="854">
                        <c:v>106.49</c:v>
                      </c:pt>
                      <c:pt idx="855">
                        <c:v>106.5</c:v>
                      </c:pt>
                      <c:pt idx="856">
                        <c:v>106.51</c:v>
                      </c:pt>
                      <c:pt idx="857">
                        <c:v>106.52</c:v>
                      </c:pt>
                      <c:pt idx="858">
                        <c:v>106.53</c:v>
                      </c:pt>
                      <c:pt idx="859">
                        <c:v>106.54</c:v>
                      </c:pt>
                      <c:pt idx="860">
                        <c:v>106.54</c:v>
                      </c:pt>
                      <c:pt idx="861">
                        <c:v>106.54</c:v>
                      </c:pt>
                      <c:pt idx="862">
                        <c:v>106.55</c:v>
                      </c:pt>
                      <c:pt idx="863">
                        <c:v>106.57</c:v>
                      </c:pt>
                      <c:pt idx="864">
                        <c:v>106.58</c:v>
                      </c:pt>
                      <c:pt idx="865">
                        <c:v>106.6</c:v>
                      </c:pt>
                      <c:pt idx="866">
                        <c:v>106.61</c:v>
                      </c:pt>
                      <c:pt idx="867">
                        <c:v>106.63</c:v>
                      </c:pt>
                      <c:pt idx="868">
                        <c:v>106.65</c:v>
                      </c:pt>
                      <c:pt idx="869">
                        <c:v>106.66</c:v>
                      </c:pt>
                      <c:pt idx="870">
                        <c:v>106.66</c:v>
                      </c:pt>
                      <c:pt idx="871">
                        <c:v>106.65</c:v>
                      </c:pt>
                      <c:pt idx="872">
                        <c:v>106.65</c:v>
                      </c:pt>
                      <c:pt idx="873">
                        <c:v>106.63</c:v>
                      </c:pt>
                      <c:pt idx="874">
                        <c:v>106.62</c:v>
                      </c:pt>
                      <c:pt idx="875">
                        <c:v>106.6</c:v>
                      </c:pt>
                      <c:pt idx="876">
                        <c:v>106.58</c:v>
                      </c:pt>
                      <c:pt idx="877">
                        <c:v>106.57</c:v>
                      </c:pt>
                      <c:pt idx="878">
                        <c:v>106.56</c:v>
                      </c:pt>
                      <c:pt idx="879">
                        <c:v>106.55</c:v>
                      </c:pt>
                      <c:pt idx="880">
                        <c:v>106.56</c:v>
                      </c:pt>
                      <c:pt idx="881">
                        <c:v>106.58</c:v>
                      </c:pt>
                      <c:pt idx="882">
                        <c:v>106.61</c:v>
                      </c:pt>
                      <c:pt idx="883">
                        <c:v>106.65</c:v>
                      </c:pt>
                      <c:pt idx="884">
                        <c:v>106.69</c:v>
                      </c:pt>
                      <c:pt idx="885">
                        <c:v>106.73</c:v>
                      </c:pt>
                      <c:pt idx="886">
                        <c:v>106.79</c:v>
                      </c:pt>
                      <c:pt idx="887">
                        <c:v>106.84</c:v>
                      </c:pt>
                      <c:pt idx="888">
                        <c:v>106.89</c:v>
                      </c:pt>
                      <c:pt idx="889">
                        <c:v>106.93</c:v>
                      </c:pt>
                      <c:pt idx="890">
                        <c:v>106.97</c:v>
                      </c:pt>
                      <c:pt idx="891">
                        <c:v>107</c:v>
                      </c:pt>
                      <c:pt idx="892">
                        <c:v>107.02</c:v>
                      </c:pt>
                      <c:pt idx="893">
                        <c:v>107.04</c:v>
                      </c:pt>
                      <c:pt idx="894">
                        <c:v>107.06</c:v>
                      </c:pt>
                      <c:pt idx="895">
                        <c:v>107.06</c:v>
                      </c:pt>
                      <c:pt idx="896">
                        <c:v>107.07</c:v>
                      </c:pt>
                      <c:pt idx="897">
                        <c:v>107.08</c:v>
                      </c:pt>
                      <c:pt idx="898">
                        <c:v>107.08</c:v>
                      </c:pt>
                      <c:pt idx="899">
                        <c:v>107.08</c:v>
                      </c:pt>
                      <c:pt idx="900">
                        <c:v>107.09</c:v>
                      </c:pt>
                      <c:pt idx="901">
                        <c:v>107.09</c:v>
                      </c:pt>
                      <c:pt idx="902">
                        <c:v>107.09</c:v>
                      </c:pt>
                      <c:pt idx="903">
                        <c:v>107.09</c:v>
                      </c:pt>
                      <c:pt idx="904">
                        <c:v>107.09</c:v>
                      </c:pt>
                      <c:pt idx="905">
                        <c:v>107.09</c:v>
                      </c:pt>
                      <c:pt idx="906">
                        <c:v>107.08</c:v>
                      </c:pt>
                      <c:pt idx="907">
                        <c:v>107.08</c:v>
                      </c:pt>
                      <c:pt idx="908">
                        <c:v>107.07</c:v>
                      </c:pt>
                      <c:pt idx="909">
                        <c:v>107.05</c:v>
                      </c:pt>
                      <c:pt idx="910">
                        <c:v>107.03</c:v>
                      </c:pt>
                      <c:pt idx="911">
                        <c:v>107.01</c:v>
                      </c:pt>
                      <c:pt idx="912">
                        <c:v>107</c:v>
                      </c:pt>
                      <c:pt idx="913">
                        <c:v>106.99</c:v>
                      </c:pt>
                      <c:pt idx="914">
                        <c:v>106.99</c:v>
                      </c:pt>
                      <c:pt idx="915">
                        <c:v>106.99</c:v>
                      </c:pt>
                      <c:pt idx="916">
                        <c:v>107</c:v>
                      </c:pt>
                      <c:pt idx="917">
                        <c:v>107.02</c:v>
                      </c:pt>
                      <c:pt idx="918">
                        <c:v>107.04</c:v>
                      </c:pt>
                      <c:pt idx="919">
                        <c:v>107.07</c:v>
                      </c:pt>
                      <c:pt idx="920">
                        <c:v>107.1</c:v>
                      </c:pt>
                      <c:pt idx="921">
                        <c:v>107.13</c:v>
                      </c:pt>
                      <c:pt idx="922">
                        <c:v>107.15</c:v>
                      </c:pt>
                      <c:pt idx="923">
                        <c:v>107.17</c:v>
                      </c:pt>
                      <c:pt idx="924">
                        <c:v>107.19</c:v>
                      </c:pt>
                      <c:pt idx="925">
                        <c:v>107.2</c:v>
                      </c:pt>
                      <c:pt idx="926">
                        <c:v>107.19</c:v>
                      </c:pt>
                      <c:pt idx="927">
                        <c:v>107.18</c:v>
                      </c:pt>
                      <c:pt idx="928">
                        <c:v>107.17</c:v>
                      </c:pt>
                      <c:pt idx="929">
                        <c:v>107.16</c:v>
                      </c:pt>
                      <c:pt idx="930">
                        <c:v>107.14</c:v>
                      </c:pt>
                      <c:pt idx="931">
                        <c:v>107.13</c:v>
                      </c:pt>
                      <c:pt idx="932">
                        <c:v>107.12</c:v>
                      </c:pt>
                      <c:pt idx="933">
                        <c:v>107.12</c:v>
                      </c:pt>
                      <c:pt idx="934">
                        <c:v>107.12</c:v>
                      </c:pt>
                      <c:pt idx="935">
                        <c:v>107.13</c:v>
                      </c:pt>
                      <c:pt idx="936">
                        <c:v>107.14</c:v>
                      </c:pt>
                      <c:pt idx="937">
                        <c:v>107.15</c:v>
                      </c:pt>
                      <c:pt idx="938">
                        <c:v>107.14</c:v>
                      </c:pt>
                      <c:pt idx="939">
                        <c:v>107.14</c:v>
                      </c:pt>
                      <c:pt idx="940">
                        <c:v>107.14</c:v>
                      </c:pt>
                      <c:pt idx="941">
                        <c:v>107.13</c:v>
                      </c:pt>
                      <c:pt idx="942">
                        <c:v>107.11</c:v>
                      </c:pt>
                      <c:pt idx="943">
                        <c:v>107.09</c:v>
                      </c:pt>
                      <c:pt idx="944">
                        <c:v>107.07</c:v>
                      </c:pt>
                      <c:pt idx="945">
                        <c:v>107.04</c:v>
                      </c:pt>
                      <c:pt idx="946">
                        <c:v>107.02</c:v>
                      </c:pt>
                      <c:pt idx="947">
                        <c:v>107.01</c:v>
                      </c:pt>
                      <c:pt idx="948">
                        <c:v>106.98</c:v>
                      </c:pt>
                      <c:pt idx="949">
                        <c:v>106.96</c:v>
                      </c:pt>
                      <c:pt idx="950">
                        <c:v>106.94</c:v>
                      </c:pt>
                      <c:pt idx="951">
                        <c:v>106.92</c:v>
                      </c:pt>
                      <c:pt idx="952">
                        <c:v>106.89</c:v>
                      </c:pt>
                      <c:pt idx="953">
                        <c:v>106.86</c:v>
                      </c:pt>
                      <c:pt idx="954">
                        <c:v>106.83</c:v>
                      </c:pt>
                      <c:pt idx="955">
                        <c:v>106.79</c:v>
                      </c:pt>
                      <c:pt idx="956">
                        <c:v>106.74</c:v>
                      </c:pt>
                      <c:pt idx="957">
                        <c:v>106.68</c:v>
                      </c:pt>
                      <c:pt idx="958">
                        <c:v>106.6</c:v>
                      </c:pt>
                      <c:pt idx="959">
                        <c:v>106.5</c:v>
                      </c:pt>
                      <c:pt idx="960">
                        <c:v>106.39</c:v>
                      </c:pt>
                      <c:pt idx="961">
                        <c:v>106.26</c:v>
                      </c:pt>
                      <c:pt idx="962">
                        <c:v>106.14</c:v>
                      </c:pt>
                      <c:pt idx="963">
                        <c:v>106.03</c:v>
                      </c:pt>
                      <c:pt idx="964">
                        <c:v>105.94</c:v>
                      </c:pt>
                      <c:pt idx="965">
                        <c:v>105.84</c:v>
                      </c:pt>
                      <c:pt idx="966">
                        <c:v>105.77</c:v>
                      </c:pt>
                      <c:pt idx="967">
                        <c:v>105.7</c:v>
                      </c:pt>
                      <c:pt idx="968">
                        <c:v>105.65</c:v>
                      </c:pt>
                      <c:pt idx="969">
                        <c:v>105.61</c:v>
                      </c:pt>
                      <c:pt idx="970">
                        <c:v>105.57</c:v>
                      </c:pt>
                      <c:pt idx="971">
                        <c:v>105.56</c:v>
                      </c:pt>
                      <c:pt idx="972">
                        <c:v>105.55</c:v>
                      </c:pt>
                      <c:pt idx="973">
                        <c:v>105.55</c:v>
                      </c:pt>
                      <c:pt idx="974">
                        <c:v>105.56</c:v>
                      </c:pt>
                      <c:pt idx="975">
                        <c:v>105.58</c:v>
                      </c:pt>
                      <c:pt idx="976">
                        <c:v>105.61</c:v>
                      </c:pt>
                      <c:pt idx="977">
                        <c:v>105.64</c:v>
                      </c:pt>
                      <c:pt idx="978">
                        <c:v>105.68</c:v>
                      </c:pt>
                      <c:pt idx="979">
                        <c:v>105.71</c:v>
                      </c:pt>
                      <c:pt idx="980">
                        <c:v>105.74</c:v>
                      </c:pt>
                      <c:pt idx="981">
                        <c:v>105.77</c:v>
                      </c:pt>
                      <c:pt idx="982">
                        <c:v>105.79</c:v>
                      </c:pt>
                      <c:pt idx="983">
                        <c:v>105.82</c:v>
                      </c:pt>
                      <c:pt idx="984">
                        <c:v>105.85</c:v>
                      </c:pt>
                      <c:pt idx="985">
                        <c:v>105.87</c:v>
                      </c:pt>
                      <c:pt idx="986">
                        <c:v>105.91</c:v>
                      </c:pt>
                      <c:pt idx="987">
                        <c:v>105.95</c:v>
                      </c:pt>
                      <c:pt idx="988">
                        <c:v>105.99</c:v>
                      </c:pt>
                      <c:pt idx="989">
                        <c:v>106.04</c:v>
                      </c:pt>
                      <c:pt idx="990">
                        <c:v>106.1</c:v>
                      </c:pt>
                      <c:pt idx="991">
                        <c:v>106.16</c:v>
                      </c:pt>
                      <c:pt idx="992">
                        <c:v>106.23</c:v>
                      </c:pt>
                      <c:pt idx="993">
                        <c:v>106.3</c:v>
                      </c:pt>
                      <c:pt idx="994">
                        <c:v>106.38</c:v>
                      </c:pt>
                      <c:pt idx="995">
                        <c:v>106.47</c:v>
                      </c:pt>
                      <c:pt idx="996">
                        <c:v>106.57</c:v>
                      </c:pt>
                      <c:pt idx="997">
                        <c:v>106.67</c:v>
                      </c:pt>
                      <c:pt idx="998">
                        <c:v>106.77</c:v>
                      </c:pt>
                      <c:pt idx="999">
                        <c:v>106.87</c:v>
                      </c:pt>
                      <c:pt idx="1000">
                        <c:v>106.97</c:v>
                      </c:pt>
                      <c:pt idx="1001">
                        <c:v>107.05</c:v>
                      </c:pt>
                      <c:pt idx="1002">
                        <c:v>107.1</c:v>
                      </c:pt>
                      <c:pt idx="1003">
                        <c:v>107.13</c:v>
                      </c:pt>
                      <c:pt idx="1004">
                        <c:v>107.15</c:v>
                      </c:pt>
                      <c:pt idx="1005">
                        <c:v>107.15</c:v>
                      </c:pt>
                      <c:pt idx="1006">
                        <c:v>107.14</c:v>
                      </c:pt>
                      <c:pt idx="1007">
                        <c:v>107.11</c:v>
                      </c:pt>
                      <c:pt idx="1008">
                        <c:v>107.08</c:v>
                      </c:pt>
                      <c:pt idx="1009">
                        <c:v>107.04</c:v>
                      </c:pt>
                      <c:pt idx="1010">
                        <c:v>106.99</c:v>
                      </c:pt>
                      <c:pt idx="1011">
                        <c:v>106.95</c:v>
                      </c:pt>
                      <c:pt idx="1012">
                        <c:v>106.9</c:v>
                      </c:pt>
                      <c:pt idx="1013">
                        <c:v>106.83</c:v>
                      </c:pt>
                      <c:pt idx="1014">
                        <c:v>106.78</c:v>
                      </c:pt>
                      <c:pt idx="1015">
                        <c:v>106.72</c:v>
                      </c:pt>
                      <c:pt idx="1016">
                        <c:v>106.66</c:v>
                      </c:pt>
                      <c:pt idx="1017">
                        <c:v>106.62</c:v>
                      </c:pt>
                      <c:pt idx="1018">
                        <c:v>106.61</c:v>
                      </c:pt>
                      <c:pt idx="1019">
                        <c:v>106.65</c:v>
                      </c:pt>
                      <c:pt idx="1020">
                        <c:v>106.74</c:v>
                      </c:pt>
                      <c:pt idx="1021">
                        <c:v>106.91</c:v>
                      </c:pt>
                      <c:pt idx="1022">
                        <c:v>107.16</c:v>
                      </c:pt>
                      <c:pt idx="1023">
                        <c:v>107.49</c:v>
                      </c:pt>
                      <c:pt idx="1024">
                        <c:v>107.88</c:v>
                      </c:pt>
                      <c:pt idx="1025">
                        <c:v>108.34</c:v>
                      </c:pt>
                      <c:pt idx="1026">
                        <c:v>108.94</c:v>
                      </c:pt>
                      <c:pt idx="1027">
                        <c:v>109.69</c:v>
                      </c:pt>
                      <c:pt idx="1028">
                        <c:v>110.59</c:v>
                      </c:pt>
                      <c:pt idx="1029">
                        <c:v>111.59</c:v>
                      </c:pt>
                      <c:pt idx="1030">
                        <c:v>112.67</c:v>
                      </c:pt>
                      <c:pt idx="1031">
                        <c:v>113.88</c:v>
                      </c:pt>
                      <c:pt idx="1032">
                        <c:v>115.22</c:v>
                      </c:pt>
                      <c:pt idx="1033">
                        <c:v>116.65</c:v>
                      </c:pt>
                      <c:pt idx="1034">
                        <c:v>118.19</c:v>
                      </c:pt>
                      <c:pt idx="1035">
                        <c:v>119.81</c:v>
                      </c:pt>
                      <c:pt idx="1036">
                        <c:v>121.49</c:v>
                      </c:pt>
                      <c:pt idx="1037">
                        <c:v>123.22</c:v>
                      </c:pt>
                      <c:pt idx="1038">
                        <c:v>125.03</c:v>
                      </c:pt>
                      <c:pt idx="1039">
                        <c:v>126.93</c:v>
                      </c:pt>
                      <c:pt idx="1040">
                        <c:v>128.94</c:v>
                      </c:pt>
                      <c:pt idx="1041">
                        <c:v>131.05000000000001</c:v>
                      </c:pt>
                      <c:pt idx="1042">
                        <c:v>133.26</c:v>
                      </c:pt>
                      <c:pt idx="1043">
                        <c:v>135.59</c:v>
                      </c:pt>
                      <c:pt idx="1044">
                        <c:v>138</c:v>
                      </c:pt>
                      <c:pt idx="1045">
                        <c:v>140.53</c:v>
                      </c:pt>
                      <c:pt idx="1046">
                        <c:v>143.16999999999999</c:v>
                      </c:pt>
                      <c:pt idx="1047">
                        <c:v>145.97999999999999</c:v>
                      </c:pt>
                      <c:pt idx="1048">
                        <c:v>148.93</c:v>
                      </c:pt>
                      <c:pt idx="1049">
                        <c:v>151.97</c:v>
                      </c:pt>
                      <c:pt idx="1050">
                        <c:v>155.05000000000001</c:v>
                      </c:pt>
                      <c:pt idx="1051">
                        <c:v>158.21</c:v>
                      </c:pt>
                      <c:pt idx="1052">
                        <c:v>161.49</c:v>
                      </c:pt>
                      <c:pt idx="1053">
                        <c:v>164.89</c:v>
                      </c:pt>
                      <c:pt idx="1054">
                        <c:v>168.43</c:v>
                      </c:pt>
                      <c:pt idx="1055">
                        <c:v>172.05</c:v>
                      </c:pt>
                      <c:pt idx="1056">
                        <c:v>175.58</c:v>
                      </c:pt>
                      <c:pt idx="1057">
                        <c:v>179.09</c:v>
                      </c:pt>
                      <c:pt idx="1058">
                        <c:v>-177.49</c:v>
                      </c:pt>
                      <c:pt idx="1059">
                        <c:v>-174.06</c:v>
                      </c:pt>
                      <c:pt idx="1060">
                        <c:v>-170.45</c:v>
                      </c:pt>
                      <c:pt idx="1061">
                        <c:v>-166.74</c:v>
                      </c:pt>
                      <c:pt idx="1062">
                        <c:v>-163.08000000000001</c:v>
                      </c:pt>
                      <c:pt idx="1063">
                        <c:v>-159.5</c:v>
                      </c:pt>
                      <c:pt idx="1064">
                        <c:v>-156.01</c:v>
                      </c:pt>
                      <c:pt idx="1065">
                        <c:v>-152.69999999999999</c:v>
                      </c:pt>
                      <c:pt idx="1066">
                        <c:v>-149.54</c:v>
                      </c:pt>
                      <c:pt idx="1067">
                        <c:v>-146.51</c:v>
                      </c:pt>
                      <c:pt idx="1068">
                        <c:v>-143.53</c:v>
                      </c:pt>
                      <c:pt idx="1069">
                        <c:v>-140.59</c:v>
                      </c:pt>
                      <c:pt idx="1070">
                        <c:v>-137.72</c:v>
                      </c:pt>
                      <c:pt idx="1071">
                        <c:v>-135.01</c:v>
                      </c:pt>
                      <c:pt idx="1072">
                        <c:v>-132.49</c:v>
                      </c:pt>
                      <c:pt idx="1073">
                        <c:v>-130.16999999999999</c:v>
                      </c:pt>
                      <c:pt idx="1074">
                        <c:v>-128.02000000000001</c:v>
                      </c:pt>
                      <c:pt idx="1075">
                        <c:v>-125.91</c:v>
                      </c:pt>
                      <c:pt idx="1076">
                        <c:v>-123.89</c:v>
                      </c:pt>
                      <c:pt idx="1077">
                        <c:v>-122.01</c:v>
                      </c:pt>
                      <c:pt idx="1078">
                        <c:v>-120.47</c:v>
                      </c:pt>
                      <c:pt idx="1079">
                        <c:v>-119.27</c:v>
                      </c:pt>
                      <c:pt idx="1080">
                        <c:v>-118.18</c:v>
                      </c:pt>
                      <c:pt idx="1081">
                        <c:v>-117.19</c:v>
                      </c:pt>
                      <c:pt idx="1082">
                        <c:v>-116.31</c:v>
                      </c:pt>
                      <c:pt idx="1083">
                        <c:v>-115.58</c:v>
                      </c:pt>
                      <c:pt idx="1084">
                        <c:v>-114.93</c:v>
                      </c:pt>
                      <c:pt idx="1085">
                        <c:v>-114.29</c:v>
                      </c:pt>
                      <c:pt idx="1086">
                        <c:v>-113.74</c:v>
                      </c:pt>
                      <c:pt idx="1087">
                        <c:v>-113.07</c:v>
                      </c:pt>
                      <c:pt idx="1088">
                        <c:v>-112.68</c:v>
                      </c:pt>
                      <c:pt idx="1089">
                        <c:v>-112.31</c:v>
                      </c:pt>
                      <c:pt idx="1090">
                        <c:v>-112.03</c:v>
                      </c:pt>
                      <c:pt idx="1091">
                        <c:v>-111.72</c:v>
                      </c:pt>
                      <c:pt idx="1092">
                        <c:v>-111.43</c:v>
                      </c:pt>
                      <c:pt idx="1093">
                        <c:v>-111.2</c:v>
                      </c:pt>
                      <c:pt idx="1094">
                        <c:v>-111</c:v>
                      </c:pt>
                      <c:pt idx="1095">
                        <c:v>-110.84</c:v>
                      </c:pt>
                      <c:pt idx="1096">
                        <c:v>-110.7</c:v>
                      </c:pt>
                      <c:pt idx="1097">
                        <c:v>-110.61</c:v>
                      </c:pt>
                      <c:pt idx="1098">
                        <c:v>-110.58</c:v>
                      </c:pt>
                      <c:pt idx="1099">
                        <c:v>-110.63</c:v>
                      </c:pt>
                      <c:pt idx="1100">
                        <c:v>-110.73</c:v>
                      </c:pt>
                      <c:pt idx="1101">
                        <c:v>-110.89</c:v>
                      </c:pt>
                      <c:pt idx="1102">
                        <c:v>-111.09</c:v>
                      </c:pt>
                      <c:pt idx="1103">
                        <c:v>-111.32</c:v>
                      </c:pt>
                      <c:pt idx="1104">
                        <c:v>-111.58</c:v>
                      </c:pt>
                      <c:pt idx="1105">
                        <c:v>-111.84</c:v>
                      </c:pt>
                      <c:pt idx="1106">
                        <c:v>-112.14</c:v>
                      </c:pt>
                      <c:pt idx="1107">
                        <c:v>-112.47</c:v>
                      </c:pt>
                      <c:pt idx="1108">
                        <c:v>-112.82</c:v>
                      </c:pt>
                      <c:pt idx="1109">
                        <c:v>-113.23</c:v>
                      </c:pt>
                      <c:pt idx="1110">
                        <c:v>-113.73</c:v>
                      </c:pt>
                      <c:pt idx="1111">
                        <c:v>-114.26</c:v>
                      </c:pt>
                      <c:pt idx="1112">
                        <c:v>-114.81</c:v>
                      </c:pt>
                      <c:pt idx="1113">
                        <c:v>-115.49</c:v>
                      </c:pt>
                      <c:pt idx="1114">
                        <c:v>-116.32</c:v>
                      </c:pt>
                      <c:pt idx="1115">
                        <c:v>-117.25</c:v>
                      </c:pt>
                      <c:pt idx="1116">
                        <c:v>-118.4</c:v>
                      </c:pt>
                      <c:pt idx="1117">
                        <c:v>-119.49</c:v>
                      </c:pt>
                      <c:pt idx="1118">
                        <c:v>-120.63</c:v>
                      </c:pt>
                      <c:pt idx="1119">
                        <c:v>-121.97</c:v>
                      </c:pt>
                      <c:pt idx="1120">
                        <c:v>-123.48</c:v>
                      </c:pt>
                      <c:pt idx="1121">
                        <c:v>-125.07</c:v>
                      </c:pt>
                      <c:pt idx="1122">
                        <c:v>-126.72</c:v>
                      </c:pt>
                      <c:pt idx="1123">
                        <c:v>-128.41999999999999</c:v>
                      </c:pt>
                      <c:pt idx="1124">
                        <c:v>-130.27000000000001</c:v>
                      </c:pt>
                      <c:pt idx="1125">
                        <c:v>-132.26</c:v>
                      </c:pt>
                      <c:pt idx="1126">
                        <c:v>-134.34</c:v>
                      </c:pt>
                      <c:pt idx="1127">
                        <c:v>-136.41999999999999</c:v>
                      </c:pt>
                      <c:pt idx="1128">
                        <c:v>-138.47999999999999</c:v>
                      </c:pt>
                      <c:pt idx="1129">
                        <c:v>-140.57</c:v>
                      </c:pt>
                      <c:pt idx="1130">
                        <c:v>-142.74</c:v>
                      </c:pt>
                      <c:pt idx="1131">
                        <c:v>-145.08000000000001</c:v>
                      </c:pt>
                      <c:pt idx="1132">
                        <c:v>-147.65</c:v>
                      </c:pt>
                      <c:pt idx="1133">
                        <c:v>-150.41</c:v>
                      </c:pt>
                      <c:pt idx="1134">
                        <c:v>-153.19</c:v>
                      </c:pt>
                      <c:pt idx="1135">
                        <c:v>-155.79</c:v>
                      </c:pt>
                      <c:pt idx="1136">
                        <c:v>-158.19</c:v>
                      </c:pt>
                      <c:pt idx="1137">
                        <c:v>-160.47</c:v>
                      </c:pt>
                      <c:pt idx="1138">
                        <c:v>-162.75</c:v>
                      </c:pt>
                      <c:pt idx="1139">
                        <c:v>-165.15</c:v>
                      </c:pt>
                      <c:pt idx="1140">
                        <c:v>-167.75</c:v>
                      </c:pt>
                      <c:pt idx="1141">
                        <c:v>-170.56</c:v>
                      </c:pt>
                      <c:pt idx="1142">
                        <c:v>-173.43</c:v>
                      </c:pt>
                      <c:pt idx="1143">
                        <c:v>-176.24</c:v>
                      </c:pt>
                      <c:pt idx="1144">
                        <c:v>-178.86</c:v>
                      </c:pt>
                      <c:pt idx="1145">
                        <c:v>178.66</c:v>
                      </c:pt>
                      <c:pt idx="1146">
                        <c:v>176.24</c:v>
                      </c:pt>
                      <c:pt idx="1147">
                        <c:v>173.75</c:v>
                      </c:pt>
                      <c:pt idx="1148">
                        <c:v>171.11</c:v>
                      </c:pt>
                      <c:pt idx="1149">
                        <c:v>168.37</c:v>
                      </c:pt>
                      <c:pt idx="1150">
                        <c:v>165.67</c:v>
                      </c:pt>
                      <c:pt idx="1151">
                        <c:v>163.12</c:v>
                      </c:pt>
                      <c:pt idx="1152">
                        <c:v>160.75</c:v>
                      </c:pt>
                      <c:pt idx="1153">
                        <c:v>158.44</c:v>
                      </c:pt>
                      <c:pt idx="1154">
                        <c:v>156.13999999999999</c:v>
                      </c:pt>
                      <c:pt idx="1155">
                        <c:v>153.78</c:v>
                      </c:pt>
                      <c:pt idx="1156">
                        <c:v>151.38999999999999</c:v>
                      </c:pt>
                      <c:pt idx="1157">
                        <c:v>148.97999999999999</c:v>
                      </c:pt>
                      <c:pt idx="1158">
                        <c:v>146.63</c:v>
                      </c:pt>
                      <c:pt idx="1159">
                        <c:v>144.37</c:v>
                      </c:pt>
                      <c:pt idx="1160">
                        <c:v>142.19</c:v>
                      </c:pt>
                      <c:pt idx="1161">
                        <c:v>140.07</c:v>
                      </c:pt>
                      <c:pt idx="1162">
                        <c:v>137.91</c:v>
                      </c:pt>
                      <c:pt idx="1163">
                        <c:v>135.66999999999999</c:v>
                      </c:pt>
                      <c:pt idx="1164">
                        <c:v>133.37</c:v>
                      </c:pt>
                      <c:pt idx="1165">
                        <c:v>131.12</c:v>
                      </c:pt>
                      <c:pt idx="1166">
                        <c:v>129.01</c:v>
                      </c:pt>
                      <c:pt idx="1167">
                        <c:v>127.06</c:v>
                      </c:pt>
                      <c:pt idx="1168">
                        <c:v>125.21</c:v>
                      </c:pt>
                      <c:pt idx="1169">
                        <c:v>123.39</c:v>
                      </c:pt>
                      <c:pt idx="1170">
                        <c:v>121.56</c:v>
                      </c:pt>
                      <c:pt idx="1171">
                        <c:v>119.76</c:v>
                      </c:pt>
                      <c:pt idx="1172">
                        <c:v>118.03</c:v>
                      </c:pt>
                      <c:pt idx="1173">
                        <c:v>116.41</c:v>
                      </c:pt>
                      <c:pt idx="1174">
                        <c:v>114.85</c:v>
                      </c:pt>
                      <c:pt idx="1175">
                        <c:v>113.33</c:v>
                      </c:pt>
                      <c:pt idx="1176">
                        <c:v>111.88</c:v>
                      </c:pt>
                      <c:pt idx="1177">
                        <c:v>110.5</c:v>
                      </c:pt>
                      <c:pt idx="1178">
                        <c:v>109.23</c:v>
                      </c:pt>
                      <c:pt idx="1179">
                        <c:v>108.07</c:v>
                      </c:pt>
                      <c:pt idx="1180">
                        <c:v>107.02</c:v>
                      </c:pt>
                      <c:pt idx="1181">
                        <c:v>106.09</c:v>
                      </c:pt>
                      <c:pt idx="1182">
                        <c:v>105.25</c:v>
                      </c:pt>
                      <c:pt idx="1183">
                        <c:v>104.54</c:v>
                      </c:pt>
                      <c:pt idx="1184">
                        <c:v>103.92</c:v>
                      </c:pt>
                      <c:pt idx="1185">
                        <c:v>103.43</c:v>
                      </c:pt>
                      <c:pt idx="1186">
                        <c:v>103.04</c:v>
                      </c:pt>
                      <c:pt idx="1187">
                        <c:v>102.72</c:v>
                      </c:pt>
                      <c:pt idx="1188">
                        <c:v>102.47</c:v>
                      </c:pt>
                      <c:pt idx="1189">
                        <c:v>102.26</c:v>
                      </c:pt>
                      <c:pt idx="1190">
                        <c:v>102.09</c:v>
                      </c:pt>
                      <c:pt idx="1191">
                        <c:v>101.95</c:v>
                      </c:pt>
                      <c:pt idx="1192">
                        <c:v>101.83</c:v>
                      </c:pt>
                      <c:pt idx="1193">
                        <c:v>101.71</c:v>
                      </c:pt>
                      <c:pt idx="1194">
                        <c:v>101.58</c:v>
                      </c:pt>
                      <c:pt idx="1195">
                        <c:v>101.47</c:v>
                      </c:pt>
                      <c:pt idx="1196">
                        <c:v>101.38</c:v>
                      </c:pt>
                      <c:pt idx="1197">
                        <c:v>101.31</c:v>
                      </c:pt>
                      <c:pt idx="1198">
                        <c:v>101.27</c:v>
                      </c:pt>
                      <c:pt idx="1199">
                        <c:v>101.27</c:v>
                      </c:pt>
                      <c:pt idx="1200">
                        <c:v>101.33</c:v>
                      </c:pt>
                      <c:pt idx="1201">
                        <c:v>101.45</c:v>
                      </c:pt>
                      <c:pt idx="1202">
                        <c:v>101.64</c:v>
                      </c:pt>
                      <c:pt idx="1203">
                        <c:v>101.9</c:v>
                      </c:pt>
                      <c:pt idx="1204">
                        <c:v>102.25</c:v>
                      </c:pt>
                      <c:pt idx="1205">
                        <c:v>102.68</c:v>
                      </c:pt>
                      <c:pt idx="1206">
                        <c:v>103.22</c:v>
                      </c:pt>
                      <c:pt idx="1207">
                        <c:v>103.93</c:v>
                      </c:pt>
                      <c:pt idx="1208">
                        <c:v>104.81</c:v>
                      </c:pt>
                      <c:pt idx="1209">
                        <c:v>105.88</c:v>
                      </c:pt>
                      <c:pt idx="1210">
                        <c:v>107.12</c:v>
                      </c:pt>
                      <c:pt idx="1211">
                        <c:v>108.52</c:v>
                      </c:pt>
                      <c:pt idx="1212">
                        <c:v>110.13</c:v>
                      </c:pt>
                      <c:pt idx="1213">
                        <c:v>111.9</c:v>
                      </c:pt>
                      <c:pt idx="1214">
                        <c:v>113.81</c:v>
                      </c:pt>
                      <c:pt idx="1215">
                        <c:v>115.83</c:v>
                      </c:pt>
                      <c:pt idx="1216">
                        <c:v>117.93</c:v>
                      </c:pt>
                      <c:pt idx="1217">
                        <c:v>120.13</c:v>
                      </c:pt>
                      <c:pt idx="1218">
                        <c:v>122.44</c:v>
                      </c:pt>
                      <c:pt idx="1219">
                        <c:v>124.88</c:v>
                      </c:pt>
                      <c:pt idx="1220">
                        <c:v>127.43</c:v>
                      </c:pt>
                      <c:pt idx="1221">
                        <c:v>130.1</c:v>
                      </c:pt>
                      <c:pt idx="1222">
                        <c:v>132.88</c:v>
                      </c:pt>
                      <c:pt idx="1223">
                        <c:v>135.76</c:v>
                      </c:pt>
                      <c:pt idx="1224">
                        <c:v>138.75</c:v>
                      </c:pt>
                      <c:pt idx="1225">
                        <c:v>141.86000000000001</c:v>
                      </c:pt>
                      <c:pt idx="1226">
                        <c:v>145.09</c:v>
                      </c:pt>
                      <c:pt idx="1227">
                        <c:v>148.43</c:v>
                      </c:pt>
                      <c:pt idx="1228">
                        <c:v>151.79</c:v>
                      </c:pt>
                      <c:pt idx="1229">
                        <c:v>155.22</c:v>
                      </c:pt>
                      <c:pt idx="1230">
                        <c:v>158.69</c:v>
                      </c:pt>
                      <c:pt idx="1231">
                        <c:v>162.21</c:v>
                      </c:pt>
                      <c:pt idx="1232">
                        <c:v>165.79</c:v>
                      </c:pt>
                      <c:pt idx="1233">
                        <c:v>169.45</c:v>
                      </c:pt>
                      <c:pt idx="1234">
                        <c:v>173.14</c:v>
                      </c:pt>
                      <c:pt idx="1235">
                        <c:v>176.79</c:v>
                      </c:pt>
                      <c:pt idx="1236">
                        <c:v>-179.69</c:v>
                      </c:pt>
                      <c:pt idx="1237">
                        <c:v>-176.28</c:v>
                      </c:pt>
                      <c:pt idx="1238">
                        <c:v>-172.98</c:v>
                      </c:pt>
                      <c:pt idx="1239">
                        <c:v>-169.66</c:v>
                      </c:pt>
                      <c:pt idx="1240">
                        <c:v>-166.3</c:v>
                      </c:pt>
                      <c:pt idx="1241">
                        <c:v>-162.93</c:v>
                      </c:pt>
                      <c:pt idx="1242">
                        <c:v>-159.62</c:v>
                      </c:pt>
                      <c:pt idx="1243">
                        <c:v>-156.41</c:v>
                      </c:pt>
                      <c:pt idx="1244">
                        <c:v>-153.31</c:v>
                      </c:pt>
                      <c:pt idx="1245">
                        <c:v>-150.34</c:v>
                      </c:pt>
                      <c:pt idx="1246">
                        <c:v>-147.44999999999999</c:v>
                      </c:pt>
                      <c:pt idx="1247">
                        <c:v>-144.61000000000001</c:v>
                      </c:pt>
                      <c:pt idx="1248">
                        <c:v>-141.75</c:v>
                      </c:pt>
                      <c:pt idx="1249">
                        <c:v>-138.88</c:v>
                      </c:pt>
                      <c:pt idx="1250">
                        <c:v>-136.05000000000001</c:v>
                      </c:pt>
                      <c:pt idx="1251">
                        <c:v>-133.33000000000001</c:v>
                      </c:pt>
                      <c:pt idx="1252">
                        <c:v>-130.72</c:v>
                      </c:pt>
                      <c:pt idx="1253">
                        <c:v>-128.25</c:v>
                      </c:pt>
                      <c:pt idx="1254">
                        <c:v>-125.93</c:v>
                      </c:pt>
                      <c:pt idx="1255">
                        <c:v>-123.74</c:v>
                      </c:pt>
                      <c:pt idx="1256">
                        <c:v>-121.8</c:v>
                      </c:pt>
                      <c:pt idx="1257">
                        <c:v>-120.33</c:v>
                      </c:pt>
                      <c:pt idx="1258">
                        <c:v>-119.09</c:v>
                      </c:pt>
                      <c:pt idx="1259">
                        <c:v>-118.01</c:v>
                      </c:pt>
                      <c:pt idx="1260">
                        <c:v>-117.06</c:v>
                      </c:pt>
                      <c:pt idx="1261">
                        <c:v>-116.28</c:v>
                      </c:pt>
                      <c:pt idx="1262">
                        <c:v>-115.55</c:v>
                      </c:pt>
                      <c:pt idx="1263">
                        <c:v>-114.74</c:v>
                      </c:pt>
                      <c:pt idx="1264">
                        <c:v>-114.55</c:v>
                      </c:pt>
                      <c:pt idx="1265">
                        <c:v>-114.21</c:v>
                      </c:pt>
                      <c:pt idx="1266">
                        <c:v>-113.82</c:v>
                      </c:pt>
                      <c:pt idx="1267">
                        <c:v>-113.5</c:v>
                      </c:pt>
                      <c:pt idx="1268">
                        <c:v>-113.24</c:v>
                      </c:pt>
                      <c:pt idx="1269">
                        <c:v>-113.02</c:v>
                      </c:pt>
                      <c:pt idx="1270">
                        <c:v>-112.83</c:v>
                      </c:pt>
                      <c:pt idx="1271">
                        <c:v>-112.7</c:v>
                      </c:pt>
                      <c:pt idx="1272">
                        <c:v>-112.63</c:v>
                      </c:pt>
                      <c:pt idx="1273">
                        <c:v>-112.61</c:v>
                      </c:pt>
                      <c:pt idx="1274">
                        <c:v>-112.66</c:v>
                      </c:pt>
                      <c:pt idx="1275">
                        <c:v>-112.7</c:v>
                      </c:pt>
                      <c:pt idx="1276">
                        <c:v>-112.73</c:v>
                      </c:pt>
                      <c:pt idx="1277">
                        <c:v>-112.75</c:v>
                      </c:pt>
                      <c:pt idx="1278">
                        <c:v>-112.79</c:v>
                      </c:pt>
                      <c:pt idx="1279">
                        <c:v>-112.85</c:v>
                      </c:pt>
                      <c:pt idx="1280">
                        <c:v>-112.89</c:v>
                      </c:pt>
                      <c:pt idx="1281">
                        <c:v>-112.93</c:v>
                      </c:pt>
                      <c:pt idx="1282">
                        <c:v>-112.97</c:v>
                      </c:pt>
                      <c:pt idx="1283">
                        <c:v>-113.02</c:v>
                      </c:pt>
                      <c:pt idx="1284">
                        <c:v>-113.08</c:v>
                      </c:pt>
                      <c:pt idx="1285">
                        <c:v>-113.15</c:v>
                      </c:pt>
                      <c:pt idx="1286">
                        <c:v>-113.23</c:v>
                      </c:pt>
                      <c:pt idx="1287">
                        <c:v>-113.34</c:v>
                      </c:pt>
                      <c:pt idx="1288">
                        <c:v>-113.47</c:v>
                      </c:pt>
                      <c:pt idx="1289">
                        <c:v>-113.52</c:v>
                      </c:pt>
                      <c:pt idx="1290">
                        <c:v>-113.61</c:v>
                      </c:pt>
                      <c:pt idx="1291">
                        <c:v>-113.75</c:v>
                      </c:pt>
                      <c:pt idx="1292">
                        <c:v>-113.95</c:v>
                      </c:pt>
                      <c:pt idx="1293">
                        <c:v>-114.19</c:v>
                      </c:pt>
                      <c:pt idx="1294">
                        <c:v>-114.48</c:v>
                      </c:pt>
                      <c:pt idx="1295">
                        <c:v>-114.8</c:v>
                      </c:pt>
                      <c:pt idx="1296">
                        <c:v>-115.22</c:v>
                      </c:pt>
                      <c:pt idx="1297">
                        <c:v>-115.88</c:v>
                      </c:pt>
                      <c:pt idx="1298">
                        <c:v>-116.75</c:v>
                      </c:pt>
                      <c:pt idx="1299">
                        <c:v>-117.76</c:v>
                      </c:pt>
                      <c:pt idx="1300">
                        <c:v>-118.97</c:v>
                      </c:pt>
                      <c:pt idx="1301">
                        <c:v>-120.26</c:v>
                      </c:pt>
                      <c:pt idx="1302">
                        <c:v>-121.7</c:v>
                      </c:pt>
                      <c:pt idx="1303">
                        <c:v>-123.46</c:v>
                      </c:pt>
                      <c:pt idx="1304">
                        <c:v>-125.46</c:v>
                      </c:pt>
                      <c:pt idx="1305">
                        <c:v>-127.54</c:v>
                      </c:pt>
                      <c:pt idx="1306">
                        <c:v>-129.66</c:v>
                      </c:pt>
                      <c:pt idx="1307">
                        <c:v>-131.84</c:v>
                      </c:pt>
                      <c:pt idx="1308">
                        <c:v>-134.13</c:v>
                      </c:pt>
                      <c:pt idx="1309">
                        <c:v>-136.6</c:v>
                      </c:pt>
                      <c:pt idx="1310">
                        <c:v>-139.24</c:v>
                      </c:pt>
                      <c:pt idx="1311">
                        <c:v>-142.01</c:v>
                      </c:pt>
                      <c:pt idx="1312">
                        <c:v>-144.79</c:v>
                      </c:pt>
                      <c:pt idx="1313">
                        <c:v>-147.52000000000001</c:v>
                      </c:pt>
                      <c:pt idx="1314">
                        <c:v>-150.11000000000001</c:v>
                      </c:pt>
                      <c:pt idx="1315">
                        <c:v>-152.56</c:v>
                      </c:pt>
                      <c:pt idx="1316">
                        <c:v>-154.97999999999999</c:v>
                      </c:pt>
                      <c:pt idx="1317">
                        <c:v>-157.49</c:v>
                      </c:pt>
                      <c:pt idx="1318">
                        <c:v>-160.18</c:v>
                      </c:pt>
                      <c:pt idx="1319">
                        <c:v>-163.07</c:v>
                      </c:pt>
                      <c:pt idx="1320">
                        <c:v>-165.98</c:v>
                      </c:pt>
                      <c:pt idx="1321">
                        <c:v>-168.75</c:v>
                      </c:pt>
                      <c:pt idx="1322">
                        <c:v>-171.29</c:v>
                      </c:pt>
                      <c:pt idx="1323">
                        <c:v>-173.64</c:v>
                      </c:pt>
                      <c:pt idx="1324">
                        <c:v>-175.94</c:v>
                      </c:pt>
                      <c:pt idx="1325">
                        <c:v>-178.27</c:v>
                      </c:pt>
                      <c:pt idx="1326">
                        <c:v>179.35</c:v>
                      </c:pt>
                      <c:pt idx="1327">
                        <c:v>176.99</c:v>
                      </c:pt>
                      <c:pt idx="1328">
                        <c:v>174.7</c:v>
                      </c:pt>
                      <c:pt idx="1329">
                        <c:v>172.48</c:v>
                      </c:pt>
                      <c:pt idx="1330">
                        <c:v>170.3</c:v>
                      </c:pt>
                      <c:pt idx="1331">
                        <c:v>168.13</c:v>
                      </c:pt>
                      <c:pt idx="1332">
                        <c:v>165.91</c:v>
                      </c:pt>
                      <c:pt idx="1333">
                        <c:v>163.62</c:v>
                      </c:pt>
                      <c:pt idx="1334">
                        <c:v>161.28</c:v>
                      </c:pt>
                      <c:pt idx="1335">
                        <c:v>158.94</c:v>
                      </c:pt>
                      <c:pt idx="1336">
                        <c:v>156.66</c:v>
                      </c:pt>
                      <c:pt idx="1337">
                        <c:v>154.41999999999999</c:v>
                      </c:pt>
                      <c:pt idx="1338">
                        <c:v>152.19999999999999</c:v>
                      </c:pt>
                      <c:pt idx="1339">
                        <c:v>149.91</c:v>
                      </c:pt>
                      <c:pt idx="1340">
                        <c:v>147.57</c:v>
                      </c:pt>
                      <c:pt idx="1341">
                        <c:v>145.16999999999999</c:v>
                      </c:pt>
                      <c:pt idx="1342">
                        <c:v>142.78</c:v>
                      </c:pt>
                      <c:pt idx="1343">
                        <c:v>140.41</c:v>
                      </c:pt>
                      <c:pt idx="1344">
                        <c:v>138.08000000000001</c:v>
                      </c:pt>
                      <c:pt idx="1345">
                        <c:v>135.78</c:v>
                      </c:pt>
                      <c:pt idx="1346">
                        <c:v>133.47</c:v>
                      </c:pt>
                      <c:pt idx="1347">
                        <c:v>131.09</c:v>
                      </c:pt>
                      <c:pt idx="1348">
                        <c:v>128.72999999999999</c:v>
                      </c:pt>
                      <c:pt idx="1349">
                        <c:v>126.39</c:v>
                      </c:pt>
                      <c:pt idx="1350">
                        <c:v>124.05</c:v>
                      </c:pt>
                      <c:pt idx="1351">
                        <c:v>121.75</c:v>
                      </c:pt>
                      <c:pt idx="1352">
                        <c:v>119.48</c:v>
                      </c:pt>
                      <c:pt idx="1353">
                        <c:v>117.28</c:v>
                      </c:pt>
                      <c:pt idx="1354">
                        <c:v>115.14</c:v>
                      </c:pt>
                      <c:pt idx="1355">
                        <c:v>113.1</c:v>
                      </c:pt>
                      <c:pt idx="1356">
                        <c:v>111.21</c:v>
                      </c:pt>
                      <c:pt idx="1357">
                        <c:v>109.45</c:v>
                      </c:pt>
                      <c:pt idx="1358">
                        <c:v>107.78</c:v>
                      </c:pt>
                      <c:pt idx="1359">
                        <c:v>106.25</c:v>
                      </c:pt>
                      <c:pt idx="1360">
                        <c:v>104.87</c:v>
                      </c:pt>
                      <c:pt idx="1361">
                        <c:v>103.68</c:v>
                      </c:pt>
                      <c:pt idx="1362">
                        <c:v>102.68</c:v>
                      </c:pt>
                      <c:pt idx="1363">
                        <c:v>101.85</c:v>
                      </c:pt>
                      <c:pt idx="1364">
                        <c:v>101.18</c:v>
                      </c:pt>
                      <c:pt idx="1365">
                        <c:v>100.68</c:v>
                      </c:pt>
                      <c:pt idx="1366">
                        <c:v>100.29</c:v>
                      </c:pt>
                      <c:pt idx="1367">
                        <c:v>100</c:v>
                      </c:pt>
                      <c:pt idx="1368">
                        <c:v>99.78</c:v>
                      </c:pt>
                      <c:pt idx="1369">
                        <c:v>99.6</c:v>
                      </c:pt>
                      <c:pt idx="1370">
                        <c:v>99.44</c:v>
                      </c:pt>
                      <c:pt idx="1371">
                        <c:v>99.29</c:v>
                      </c:pt>
                      <c:pt idx="1372">
                        <c:v>99.13</c:v>
                      </c:pt>
                      <c:pt idx="1373">
                        <c:v>98.99</c:v>
                      </c:pt>
                      <c:pt idx="1374">
                        <c:v>98.87</c:v>
                      </c:pt>
                      <c:pt idx="1375">
                        <c:v>98.79</c:v>
                      </c:pt>
                      <c:pt idx="1376">
                        <c:v>98.76</c:v>
                      </c:pt>
                      <c:pt idx="1377">
                        <c:v>98.8</c:v>
                      </c:pt>
                      <c:pt idx="1378">
                        <c:v>98.91</c:v>
                      </c:pt>
                      <c:pt idx="1379">
                        <c:v>99.07</c:v>
                      </c:pt>
                      <c:pt idx="1380">
                        <c:v>99.29</c:v>
                      </c:pt>
                      <c:pt idx="1381">
                        <c:v>99.57</c:v>
                      </c:pt>
                      <c:pt idx="1382">
                        <c:v>99.93</c:v>
                      </c:pt>
                      <c:pt idx="1383">
                        <c:v>100.35</c:v>
                      </c:pt>
                      <c:pt idx="1384">
                        <c:v>100.84</c:v>
                      </c:pt>
                      <c:pt idx="1385">
                        <c:v>101.39</c:v>
                      </c:pt>
                      <c:pt idx="1386">
                        <c:v>102.04</c:v>
                      </c:pt>
                      <c:pt idx="1387">
                        <c:v>102.8</c:v>
                      </c:pt>
                      <c:pt idx="1388">
                        <c:v>103.72</c:v>
                      </c:pt>
                      <c:pt idx="1389">
                        <c:v>104.8</c:v>
                      </c:pt>
                      <c:pt idx="1390">
                        <c:v>106.08</c:v>
                      </c:pt>
                      <c:pt idx="1391">
                        <c:v>107.53</c:v>
                      </c:pt>
                      <c:pt idx="1392">
                        <c:v>109.15</c:v>
                      </c:pt>
                      <c:pt idx="1393">
                        <c:v>110.9</c:v>
                      </c:pt>
                      <c:pt idx="1394">
                        <c:v>112.74</c:v>
                      </c:pt>
                      <c:pt idx="1395">
                        <c:v>114.65</c:v>
                      </c:pt>
                      <c:pt idx="1396">
                        <c:v>116.66</c:v>
                      </c:pt>
                      <c:pt idx="1397">
                        <c:v>118.78</c:v>
                      </c:pt>
                      <c:pt idx="1398">
                        <c:v>121</c:v>
                      </c:pt>
                      <c:pt idx="1399">
                        <c:v>123.32</c:v>
                      </c:pt>
                      <c:pt idx="1400">
                        <c:v>125.68</c:v>
                      </c:pt>
                      <c:pt idx="1401">
                        <c:v>128.09</c:v>
                      </c:pt>
                      <c:pt idx="1402">
                        <c:v>130.58000000000001</c:v>
                      </c:pt>
                      <c:pt idx="1403">
                        <c:v>133.16</c:v>
                      </c:pt>
                      <c:pt idx="1404">
                        <c:v>135.88</c:v>
                      </c:pt>
                      <c:pt idx="1405">
                        <c:v>138.72</c:v>
                      </c:pt>
                      <c:pt idx="1406">
                        <c:v>141.66999999999999</c:v>
                      </c:pt>
                      <c:pt idx="1407">
                        <c:v>144.68</c:v>
                      </c:pt>
                      <c:pt idx="1408">
                        <c:v>147.68</c:v>
                      </c:pt>
                      <c:pt idx="1409">
                        <c:v>150.66999999999999</c:v>
                      </c:pt>
                      <c:pt idx="1410">
                        <c:v>153.69999999999999</c:v>
                      </c:pt>
                      <c:pt idx="1411">
                        <c:v>156.77000000000001</c:v>
                      </c:pt>
                      <c:pt idx="1412">
                        <c:v>159.88999999999999</c:v>
                      </c:pt>
                      <c:pt idx="1413">
                        <c:v>163.1</c:v>
                      </c:pt>
                      <c:pt idx="1414">
                        <c:v>166.42</c:v>
                      </c:pt>
                      <c:pt idx="1415">
                        <c:v>169.79</c:v>
                      </c:pt>
                      <c:pt idx="1416">
                        <c:v>173.17</c:v>
                      </c:pt>
                      <c:pt idx="1417">
                        <c:v>176.45</c:v>
                      </c:pt>
                      <c:pt idx="1418">
                        <c:v>179.66</c:v>
                      </c:pt>
                      <c:pt idx="1419">
                        <c:v>-177.18</c:v>
                      </c:pt>
                      <c:pt idx="1420">
                        <c:v>-173.99</c:v>
                      </c:pt>
                      <c:pt idx="1421">
                        <c:v>-170.75</c:v>
                      </c:pt>
                      <c:pt idx="1422">
                        <c:v>-167.49</c:v>
                      </c:pt>
                      <c:pt idx="1423">
                        <c:v>-164.23</c:v>
                      </c:pt>
                      <c:pt idx="1424">
                        <c:v>-161.07</c:v>
                      </c:pt>
                      <c:pt idx="1425">
                        <c:v>-158.03</c:v>
                      </c:pt>
                      <c:pt idx="1426">
                        <c:v>-155.08000000000001</c:v>
                      </c:pt>
                      <c:pt idx="1427">
                        <c:v>-152.16</c:v>
                      </c:pt>
                      <c:pt idx="1428">
                        <c:v>-149.24</c:v>
                      </c:pt>
                      <c:pt idx="1429">
                        <c:v>-146.35</c:v>
                      </c:pt>
                      <c:pt idx="1430">
                        <c:v>-143.59</c:v>
                      </c:pt>
                      <c:pt idx="1431">
                        <c:v>-140.94</c:v>
                      </c:pt>
                      <c:pt idx="1432">
                        <c:v>-138.37</c:v>
                      </c:pt>
                      <c:pt idx="1433">
                        <c:v>-135.83000000000001</c:v>
                      </c:pt>
                      <c:pt idx="1434">
                        <c:v>-133.34</c:v>
                      </c:pt>
                      <c:pt idx="1435">
                        <c:v>-130.88</c:v>
                      </c:pt>
                      <c:pt idx="1436">
                        <c:v>-128.43</c:v>
                      </c:pt>
                      <c:pt idx="1437">
                        <c:v>-126.05</c:v>
                      </c:pt>
                      <c:pt idx="1438">
                        <c:v>-123.73</c:v>
                      </c:pt>
                      <c:pt idx="1439">
                        <c:v>-121.51</c:v>
                      </c:pt>
                      <c:pt idx="1440">
                        <c:v>-119.37</c:v>
                      </c:pt>
                      <c:pt idx="1441">
                        <c:v>-117.31</c:v>
                      </c:pt>
                      <c:pt idx="1442">
                        <c:v>-115.34</c:v>
                      </c:pt>
                      <c:pt idx="1443">
                        <c:v>-114.02</c:v>
                      </c:pt>
                      <c:pt idx="1444">
                        <c:v>-112.93</c:v>
                      </c:pt>
                      <c:pt idx="1445">
                        <c:v>-111.9</c:v>
                      </c:pt>
                      <c:pt idx="1446">
                        <c:v>-111.1</c:v>
                      </c:pt>
                      <c:pt idx="1447">
                        <c:v>-110.37</c:v>
                      </c:pt>
                      <c:pt idx="1448">
                        <c:v>-109.29</c:v>
                      </c:pt>
                      <c:pt idx="1449">
                        <c:v>-108.57</c:v>
                      </c:pt>
                      <c:pt idx="1450">
                        <c:v>-108.39</c:v>
                      </c:pt>
                      <c:pt idx="1451">
                        <c:v>-108.07</c:v>
                      </c:pt>
                      <c:pt idx="1452">
                        <c:v>-107.62</c:v>
                      </c:pt>
                      <c:pt idx="1453">
                        <c:v>-107.15</c:v>
                      </c:pt>
                      <c:pt idx="1454">
                        <c:v>-106.84</c:v>
                      </c:pt>
                      <c:pt idx="1455">
                        <c:v>-106.67</c:v>
                      </c:pt>
                      <c:pt idx="1456">
                        <c:v>-106.51</c:v>
                      </c:pt>
                      <c:pt idx="1457">
                        <c:v>-106.38</c:v>
                      </c:pt>
                      <c:pt idx="1458">
                        <c:v>-106.26</c:v>
                      </c:pt>
                      <c:pt idx="1459">
                        <c:v>-106.19</c:v>
                      </c:pt>
                      <c:pt idx="1460">
                        <c:v>-106.16</c:v>
                      </c:pt>
                      <c:pt idx="1461">
                        <c:v>-106.13</c:v>
                      </c:pt>
                      <c:pt idx="1462">
                        <c:v>-106.14</c:v>
                      </c:pt>
                      <c:pt idx="1463">
                        <c:v>-106.19</c:v>
                      </c:pt>
                      <c:pt idx="1464">
                        <c:v>-106.26</c:v>
                      </c:pt>
                      <c:pt idx="1465">
                        <c:v>-106.35</c:v>
                      </c:pt>
                      <c:pt idx="1466">
                        <c:v>-106.44</c:v>
                      </c:pt>
                      <c:pt idx="1467">
                        <c:v>-106.55</c:v>
                      </c:pt>
                      <c:pt idx="1468">
                        <c:v>-106.68</c:v>
                      </c:pt>
                      <c:pt idx="1469">
                        <c:v>-106.81</c:v>
                      </c:pt>
                      <c:pt idx="1470">
                        <c:v>-106.97</c:v>
                      </c:pt>
                      <c:pt idx="1471">
                        <c:v>-107.12</c:v>
                      </c:pt>
                      <c:pt idx="1472">
                        <c:v>-107.23</c:v>
                      </c:pt>
                      <c:pt idx="1473">
                        <c:v>-107.33</c:v>
                      </c:pt>
                      <c:pt idx="1474">
                        <c:v>-107.45</c:v>
                      </c:pt>
                      <c:pt idx="1475">
                        <c:v>-107.58</c:v>
                      </c:pt>
                      <c:pt idx="1476">
                        <c:v>-107.72</c:v>
                      </c:pt>
                      <c:pt idx="1477">
                        <c:v>-107.87</c:v>
                      </c:pt>
                      <c:pt idx="1478">
                        <c:v>-108.04</c:v>
                      </c:pt>
                      <c:pt idx="1479">
                        <c:v>-108.21</c:v>
                      </c:pt>
                      <c:pt idx="1480">
                        <c:v>-108.38</c:v>
                      </c:pt>
                      <c:pt idx="1481">
                        <c:v>-108.64</c:v>
                      </c:pt>
                      <c:pt idx="1482">
                        <c:v>-109.04</c:v>
                      </c:pt>
                      <c:pt idx="1483">
                        <c:v>-109.63</c:v>
                      </c:pt>
                      <c:pt idx="1484">
                        <c:v>-110.32</c:v>
                      </c:pt>
                      <c:pt idx="1485">
                        <c:v>-111.14</c:v>
                      </c:pt>
                      <c:pt idx="1486">
                        <c:v>-112.13</c:v>
                      </c:pt>
                      <c:pt idx="1487">
                        <c:v>-113.2</c:v>
                      </c:pt>
                      <c:pt idx="1488">
                        <c:v>-114.58</c:v>
                      </c:pt>
                      <c:pt idx="1489">
                        <c:v>-116.27</c:v>
                      </c:pt>
                      <c:pt idx="1490">
                        <c:v>-118.09</c:v>
                      </c:pt>
                      <c:pt idx="1491">
                        <c:v>-119.89</c:v>
                      </c:pt>
                      <c:pt idx="1492">
                        <c:v>-121.68</c:v>
                      </c:pt>
                      <c:pt idx="1493">
                        <c:v>-123.53</c:v>
                      </c:pt>
                      <c:pt idx="1494">
                        <c:v>-125.51</c:v>
                      </c:pt>
                      <c:pt idx="1495">
                        <c:v>-127.72</c:v>
                      </c:pt>
                      <c:pt idx="1496">
                        <c:v>-130.16999999999999</c:v>
                      </c:pt>
                      <c:pt idx="1497">
                        <c:v>-132.80000000000001</c:v>
                      </c:pt>
                      <c:pt idx="1498">
                        <c:v>-135.55000000000001</c:v>
                      </c:pt>
                      <c:pt idx="1499">
                        <c:v>-138.33000000000001</c:v>
                      </c:pt>
                      <c:pt idx="1500">
                        <c:v>-141.09</c:v>
                      </c:pt>
                      <c:pt idx="1501">
                        <c:v>-143.84</c:v>
                      </c:pt>
                      <c:pt idx="1502">
                        <c:v>-146.59</c:v>
                      </c:pt>
                      <c:pt idx="1503">
                        <c:v>-149.37</c:v>
                      </c:pt>
                      <c:pt idx="1504">
                        <c:v>-152.24</c:v>
                      </c:pt>
                      <c:pt idx="1505">
                        <c:v>-155.26</c:v>
                      </c:pt>
                      <c:pt idx="1506">
                        <c:v>-158.41999999999999</c:v>
                      </c:pt>
                      <c:pt idx="1507">
                        <c:v>-161.63999999999999</c:v>
                      </c:pt>
                      <c:pt idx="1508">
                        <c:v>-164.78</c:v>
                      </c:pt>
                      <c:pt idx="1509">
                        <c:v>-167.74</c:v>
                      </c:pt>
                      <c:pt idx="1510">
                        <c:v>-170.52</c:v>
                      </c:pt>
                      <c:pt idx="1511">
                        <c:v>-173.17</c:v>
                      </c:pt>
                      <c:pt idx="1512">
                        <c:v>-175.81</c:v>
                      </c:pt>
                      <c:pt idx="1513">
                        <c:v>-178.49</c:v>
                      </c:pt>
                      <c:pt idx="1514">
                        <c:v>178.72</c:v>
                      </c:pt>
                      <c:pt idx="1515">
                        <c:v>175.79</c:v>
                      </c:pt>
                      <c:pt idx="1516">
                        <c:v>172.82</c:v>
                      </c:pt>
                      <c:pt idx="1517">
                        <c:v>169.96</c:v>
                      </c:pt>
                      <c:pt idx="1518">
                        <c:v>167.3</c:v>
                      </c:pt>
                      <c:pt idx="1519">
                        <c:v>164.87</c:v>
                      </c:pt>
                      <c:pt idx="1520">
                        <c:v>162.6</c:v>
                      </c:pt>
                      <c:pt idx="1521">
                        <c:v>160.35</c:v>
                      </c:pt>
                      <c:pt idx="1522">
                        <c:v>158.03</c:v>
                      </c:pt>
                      <c:pt idx="1523">
                        <c:v>155.58000000000001</c:v>
                      </c:pt>
                      <c:pt idx="1524">
                        <c:v>153.01</c:v>
                      </c:pt>
                      <c:pt idx="1525">
                        <c:v>150.43</c:v>
                      </c:pt>
                      <c:pt idx="1526">
                        <c:v>147.9</c:v>
                      </c:pt>
                      <c:pt idx="1527">
                        <c:v>145.43</c:v>
                      </c:pt>
                      <c:pt idx="1528">
                        <c:v>142.97999999999999</c:v>
                      </c:pt>
                      <c:pt idx="1529">
                        <c:v>140.53</c:v>
                      </c:pt>
                      <c:pt idx="1530">
                        <c:v>138.04</c:v>
                      </c:pt>
                      <c:pt idx="1531">
                        <c:v>135.51</c:v>
                      </c:pt>
                      <c:pt idx="1532">
                        <c:v>132.91</c:v>
                      </c:pt>
                      <c:pt idx="1533">
                        <c:v>130.26</c:v>
                      </c:pt>
                      <c:pt idx="1534">
                        <c:v>127.55</c:v>
                      </c:pt>
                      <c:pt idx="1535">
                        <c:v>124.75</c:v>
                      </c:pt>
                      <c:pt idx="1536">
                        <c:v>121.88</c:v>
                      </c:pt>
                      <c:pt idx="1537">
                        <c:v>119.11</c:v>
                      </c:pt>
                      <c:pt idx="1538">
                        <c:v>116.52</c:v>
                      </c:pt>
                      <c:pt idx="1539">
                        <c:v>114.25</c:v>
                      </c:pt>
                      <c:pt idx="1540">
                        <c:v>112.2</c:v>
                      </c:pt>
                      <c:pt idx="1541">
                        <c:v>110.24</c:v>
                      </c:pt>
                      <c:pt idx="1542">
                        <c:v>108.32</c:v>
                      </c:pt>
                      <c:pt idx="1543">
                        <c:v>106.52</c:v>
                      </c:pt>
                      <c:pt idx="1544">
                        <c:v>104.93</c:v>
                      </c:pt>
                      <c:pt idx="1545">
                        <c:v>103.62</c:v>
                      </c:pt>
                      <c:pt idx="1546">
                        <c:v>102.57</c:v>
                      </c:pt>
                      <c:pt idx="1547">
                        <c:v>101.7</c:v>
                      </c:pt>
                      <c:pt idx="1548">
                        <c:v>100.92</c:v>
                      </c:pt>
                      <c:pt idx="1549">
                        <c:v>100.2</c:v>
                      </c:pt>
                      <c:pt idx="1550">
                        <c:v>99.55</c:v>
                      </c:pt>
                      <c:pt idx="1551">
                        <c:v>98.97</c:v>
                      </c:pt>
                      <c:pt idx="1552">
                        <c:v>98.45</c:v>
                      </c:pt>
                      <c:pt idx="1553">
                        <c:v>97.95</c:v>
                      </c:pt>
                      <c:pt idx="1554">
                        <c:v>97.47</c:v>
                      </c:pt>
                      <c:pt idx="1555">
                        <c:v>97</c:v>
                      </c:pt>
                      <c:pt idx="1556">
                        <c:v>96.56</c:v>
                      </c:pt>
                      <c:pt idx="1557">
                        <c:v>96.15</c:v>
                      </c:pt>
                      <c:pt idx="1558">
                        <c:v>95.8</c:v>
                      </c:pt>
                      <c:pt idx="1559">
                        <c:v>95.51</c:v>
                      </c:pt>
                      <c:pt idx="1560">
                        <c:v>95.28</c:v>
                      </c:pt>
                      <c:pt idx="1561">
                        <c:v>95.13</c:v>
                      </c:pt>
                      <c:pt idx="1562">
                        <c:v>95.04</c:v>
                      </c:pt>
                      <c:pt idx="1563">
                        <c:v>95</c:v>
                      </c:pt>
                      <c:pt idx="1564">
                        <c:v>95.01</c:v>
                      </c:pt>
                      <c:pt idx="1565">
                        <c:v>95.11</c:v>
                      </c:pt>
                      <c:pt idx="1566">
                        <c:v>95.27</c:v>
                      </c:pt>
                      <c:pt idx="1567">
                        <c:v>95.48</c:v>
                      </c:pt>
                      <c:pt idx="1568">
                        <c:v>95.75</c:v>
                      </c:pt>
                      <c:pt idx="1569">
                        <c:v>96.08</c:v>
                      </c:pt>
                      <c:pt idx="1570">
                        <c:v>96.49</c:v>
                      </c:pt>
                      <c:pt idx="1571">
                        <c:v>96.98</c:v>
                      </c:pt>
                      <c:pt idx="1572">
                        <c:v>97.56</c:v>
                      </c:pt>
                      <c:pt idx="1573">
                        <c:v>98.26</c:v>
                      </c:pt>
                      <c:pt idx="1574">
                        <c:v>99.11</c:v>
                      </c:pt>
                      <c:pt idx="1575">
                        <c:v>100.11</c:v>
                      </c:pt>
                      <c:pt idx="1576">
                        <c:v>101.26</c:v>
                      </c:pt>
                      <c:pt idx="1577">
                        <c:v>102.56</c:v>
                      </c:pt>
                      <c:pt idx="1578">
                        <c:v>103.99</c:v>
                      </c:pt>
                      <c:pt idx="1579">
                        <c:v>105.57</c:v>
                      </c:pt>
                      <c:pt idx="1580">
                        <c:v>107.26</c:v>
                      </c:pt>
                      <c:pt idx="1581">
                        <c:v>109.08</c:v>
                      </c:pt>
                      <c:pt idx="1582">
                        <c:v>111.03</c:v>
                      </c:pt>
                      <c:pt idx="1583">
                        <c:v>113.08</c:v>
                      </c:pt>
                      <c:pt idx="1584">
                        <c:v>115.22</c:v>
                      </c:pt>
                      <c:pt idx="1585">
                        <c:v>117.44</c:v>
                      </c:pt>
                      <c:pt idx="1586">
                        <c:v>119.74</c:v>
                      </c:pt>
                      <c:pt idx="1587">
                        <c:v>122.12</c:v>
                      </c:pt>
                      <c:pt idx="1588">
                        <c:v>124.59</c:v>
                      </c:pt>
                      <c:pt idx="1589">
                        <c:v>127.16</c:v>
                      </c:pt>
                      <c:pt idx="1590">
                        <c:v>129.84</c:v>
                      </c:pt>
                      <c:pt idx="1591">
                        <c:v>132.59</c:v>
                      </c:pt>
                      <c:pt idx="1592">
                        <c:v>135.41</c:v>
                      </c:pt>
                      <c:pt idx="1593">
                        <c:v>138.31</c:v>
                      </c:pt>
                      <c:pt idx="1594">
                        <c:v>141.30000000000001</c:v>
                      </c:pt>
                      <c:pt idx="1595">
                        <c:v>144.38</c:v>
                      </c:pt>
                      <c:pt idx="1596">
                        <c:v>147.55000000000001</c:v>
                      </c:pt>
                      <c:pt idx="1597">
                        <c:v>150.82</c:v>
                      </c:pt>
                      <c:pt idx="1598">
                        <c:v>154.16999999999999</c:v>
                      </c:pt>
                      <c:pt idx="1599">
                        <c:v>157.58000000000001</c:v>
                      </c:pt>
                      <c:pt idx="1600">
                        <c:v>161.11000000000001</c:v>
                      </c:pt>
                      <c:pt idx="1601">
                        <c:v>164.75</c:v>
                      </c:pt>
                      <c:pt idx="1602">
                        <c:v>168.5</c:v>
                      </c:pt>
                      <c:pt idx="1603">
                        <c:v>172.31</c:v>
                      </c:pt>
                      <c:pt idx="1604">
                        <c:v>176.16</c:v>
                      </c:pt>
                      <c:pt idx="1605">
                        <c:v>-179.98</c:v>
                      </c:pt>
                      <c:pt idx="1606">
                        <c:v>-176.17</c:v>
                      </c:pt>
                      <c:pt idx="1607">
                        <c:v>-172.41</c:v>
                      </c:pt>
                      <c:pt idx="1608">
                        <c:v>-168.69</c:v>
                      </c:pt>
                      <c:pt idx="1609">
                        <c:v>-165.03</c:v>
                      </c:pt>
                      <c:pt idx="1610">
                        <c:v>-161.43</c:v>
                      </c:pt>
                      <c:pt idx="1611">
                        <c:v>-157.97</c:v>
                      </c:pt>
                      <c:pt idx="1612">
                        <c:v>-154.66</c:v>
                      </c:pt>
                      <c:pt idx="1613">
                        <c:v>-151.44999999999999</c:v>
                      </c:pt>
                      <c:pt idx="1614">
                        <c:v>-148.31</c:v>
                      </c:pt>
                      <c:pt idx="1615">
                        <c:v>-145.24</c:v>
                      </c:pt>
                      <c:pt idx="1616">
                        <c:v>-142.25</c:v>
                      </c:pt>
                      <c:pt idx="1617">
                        <c:v>-139.38</c:v>
                      </c:pt>
                      <c:pt idx="1618">
                        <c:v>-136.6</c:v>
                      </c:pt>
                      <c:pt idx="1619">
                        <c:v>-133.88999999999999</c:v>
                      </c:pt>
                      <c:pt idx="1620">
                        <c:v>-131.19999999999999</c:v>
                      </c:pt>
                      <c:pt idx="1621">
                        <c:v>-128.52000000000001</c:v>
                      </c:pt>
                      <c:pt idx="1622">
                        <c:v>-125.91</c:v>
                      </c:pt>
                      <c:pt idx="1623">
                        <c:v>-123.38</c:v>
                      </c:pt>
                      <c:pt idx="1624">
                        <c:v>-121.04</c:v>
                      </c:pt>
                      <c:pt idx="1625">
                        <c:v>-118.86</c:v>
                      </c:pt>
                      <c:pt idx="1626">
                        <c:v>-116.73</c:v>
                      </c:pt>
                      <c:pt idx="1627">
                        <c:v>-115.19</c:v>
                      </c:pt>
                      <c:pt idx="1628">
                        <c:v>-113.99</c:v>
                      </c:pt>
                      <c:pt idx="1629">
                        <c:v>-112.89</c:v>
                      </c:pt>
                      <c:pt idx="1630">
                        <c:v>-112.12</c:v>
                      </c:pt>
                      <c:pt idx="1631">
                        <c:v>-111.46</c:v>
                      </c:pt>
                      <c:pt idx="1632">
                        <c:v>-110.46</c:v>
                      </c:pt>
                      <c:pt idx="1633">
                        <c:v>-109.65</c:v>
                      </c:pt>
                      <c:pt idx="1634">
                        <c:v>-109.44</c:v>
                      </c:pt>
                      <c:pt idx="1635">
                        <c:v>-109.13</c:v>
                      </c:pt>
                      <c:pt idx="1636">
                        <c:v>-108.66</c:v>
                      </c:pt>
                      <c:pt idx="1637">
                        <c:v>-108.22</c:v>
                      </c:pt>
                      <c:pt idx="1638">
                        <c:v>-107.89</c:v>
                      </c:pt>
                      <c:pt idx="1639">
                        <c:v>-107.65</c:v>
                      </c:pt>
                      <c:pt idx="1640">
                        <c:v>-107.44</c:v>
                      </c:pt>
                      <c:pt idx="1641">
                        <c:v>-107.26</c:v>
                      </c:pt>
                      <c:pt idx="1642">
                        <c:v>-107.08</c:v>
                      </c:pt>
                      <c:pt idx="1643">
                        <c:v>-106.87</c:v>
                      </c:pt>
                      <c:pt idx="1644">
                        <c:v>-106.52</c:v>
                      </c:pt>
                      <c:pt idx="1645">
                        <c:v>-106.31</c:v>
                      </c:pt>
                      <c:pt idx="1646">
                        <c:v>-106.24</c:v>
                      </c:pt>
                      <c:pt idx="1647">
                        <c:v>-106.16</c:v>
                      </c:pt>
                      <c:pt idx="1648">
                        <c:v>-106.22</c:v>
                      </c:pt>
                      <c:pt idx="1649">
                        <c:v>-106.35</c:v>
                      </c:pt>
                      <c:pt idx="1650">
                        <c:v>-106.4</c:v>
                      </c:pt>
                      <c:pt idx="1651">
                        <c:v>-106.47</c:v>
                      </c:pt>
                      <c:pt idx="1652">
                        <c:v>-106.59</c:v>
                      </c:pt>
                      <c:pt idx="1653">
                        <c:v>-106.75</c:v>
                      </c:pt>
                      <c:pt idx="1654">
                        <c:v>-106.9</c:v>
                      </c:pt>
                      <c:pt idx="1655">
                        <c:v>-107.07</c:v>
                      </c:pt>
                      <c:pt idx="1656">
                        <c:v>-107.27</c:v>
                      </c:pt>
                      <c:pt idx="1657">
                        <c:v>-107.46</c:v>
                      </c:pt>
                      <c:pt idx="1658">
                        <c:v>-107.68</c:v>
                      </c:pt>
                      <c:pt idx="1659">
                        <c:v>-107.92</c:v>
                      </c:pt>
                      <c:pt idx="1660">
                        <c:v>-108.12</c:v>
                      </c:pt>
                      <c:pt idx="1661">
                        <c:v>-108.32</c:v>
                      </c:pt>
                      <c:pt idx="1662">
                        <c:v>-108.56</c:v>
                      </c:pt>
                      <c:pt idx="1663">
                        <c:v>-108.82</c:v>
                      </c:pt>
                      <c:pt idx="1664">
                        <c:v>-109.09</c:v>
                      </c:pt>
                      <c:pt idx="1665">
                        <c:v>-109.33</c:v>
                      </c:pt>
                      <c:pt idx="1666">
                        <c:v>-109.56</c:v>
                      </c:pt>
                      <c:pt idx="1667">
                        <c:v>-109.74</c:v>
                      </c:pt>
                      <c:pt idx="1668">
                        <c:v>-109.9</c:v>
                      </c:pt>
                      <c:pt idx="1669">
                        <c:v>-110.26</c:v>
                      </c:pt>
                      <c:pt idx="1670">
                        <c:v>-110.86</c:v>
                      </c:pt>
                      <c:pt idx="1671">
                        <c:v>-111.67</c:v>
                      </c:pt>
                      <c:pt idx="1672">
                        <c:v>-112.69</c:v>
                      </c:pt>
                      <c:pt idx="1673">
                        <c:v>-113.68</c:v>
                      </c:pt>
                      <c:pt idx="1674">
                        <c:v>-114.68</c:v>
                      </c:pt>
                      <c:pt idx="1675">
                        <c:v>-115.84</c:v>
                      </c:pt>
                      <c:pt idx="1676">
                        <c:v>-117.06</c:v>
                      </c:pt>
                      <c:pt idx="1677">
                        <c:v>-118.32</c:v>
                      </c:pt>
                      <c:pt idx="1678">
                        <c:v>-119.73</c:v>
                      </c:pt>
                      <c:pt idx="1679">
                        <c:v>-121.41</c:v>
                      </c:pt>
                      <c:pt idx="1680">
                        <c:v>-123.45</c:v>
                      </c:pt>
                      <c:pt idx="1681">
                        <c:v>-125.81</c:v>
                      </c:pt>
                      <c:pt idx="1682">
                        <c:v>-128.31</c:v>
                      </c:pt>
                      <c:pt idx="1683">
                        <c:v>-130.71</c:v>
                      </c:pt>
                      <c:pt idx="1684">
                        <c:v>-132.91999999999999</c:v>
                      </c:pt>
                      <c:pt idx="1685">
                        <c:v>-135.03</c:v>
                      </c:pt>
                      <c:pt idx="1686">
                        <c:v>-137.22999999999999</c:v>
                      </c:pt>
                      <c:pt idx="1687">
                        <c:v>-139.69</c:v>
                      </c:pt>
                      <c:pt idx="1688">
                        <c:v>-142.35</c:v>
                      </c:pt>
                      <c:pt idx="1689">
                        <c:v>-145.07</c:v>
                      </c:pt>
                      <c:pt idx="1690">
                        <c:v>-147.72</c:v>
                      </c:pt>
                      <c:pt idx="1691">
                        <c:v>-150.26</c:v>
                      </c:pt>
                      <c:pt idx="1692">
                        <c:v>-152.77000000000001</c:v>
                      </c:pt>
                      <c:pt idx="1693">
                        <c:v>-155.34</c:v>
                      </c:pt>
                      <c:pt idx="1694">
                        <c:v>-158.09</c:v>
                      </c:pt>
                      <c:pt idx="1695">
                        <c:v>-161.03</c:v>
                      </c:pt>
                      <c:pt idx="1696">
                        <c:v>-164.07</c:v>
                      </c:pt>
                      <c:pt idx="1697">
                        <c:v>-167.06</c:v>
                      </c:pt>
                      <c:pt idx="1698">
                        <c:v>-169.9</c:v>
                      </c:pt>
                      <c:pt idx="1699">
                        <c:v>-172.63</c:v>
                      </c:pt>
                      <c:pt idx="1700">
                        <c:v>-175.34</c:v>
                      </c:pt>
                      <c:pt idx="1701">
                        <c:v>-178.11</c:v>
                      </c:pt>
                      <c:pt idx="1702">
                        <c:v>178.93</c:v>
                      </c:pt>
                      <c:pt idx="1703">
                        <c:v>175.78</c:v>
                      </c:pt>
                      <c:pt idx="1704">
                        <c:v>172.57</c:v>
                      </c:pt>
                      <c:pt idx="1705">
                        <c:v>169.48</c:v>
                      </c:pt>
                      <c:pt idx="1706">
                        <c:v>166.55</c:v>
                      </c:pt>
                      <c:pt idx="1707">
                        <c:v>163.75</c:v>
                      </c:pt>
                      <c:pt idx="1708">
                        <c:v>160.96</c:v>
                      </c:pt>
                      <c:pt idx="1709">
                        <c:v>158.08000000000001</c:v>
                      </c:pt>
                      <c:pt idx="1710">
                        <c:v>155.07</c:v>
                      </c:pt>
                      <c:pt idx="1711">
                        <c:v>151.96</c:v>
                      </c:pt>
                      <c:pt idx="1712">
                        <c:v>148.88999999999999</c:v>
                      </c:pt>
                      <c:pt idx="1713">
                        <c:v>145.88999999999999</c:v>
                      </c:pt>
                      <c:pt idx="1714">
                        <c:v>142.97</c:v>
                      </c:pt>
                      <c:pt idx="1715">
                        <c:v>140.1</c:v>
                      </c:pt>
                      <c:pt idx="1716">
                        <c:v>137.21</c:v>
                      </c:pt>
                      <c:pt idx="1717">
                        <c:v>134.22</c:v>
                      </c:pt>
                      <c:pt idx="1718">
                        <c:v>131.16999999999999</c:v>
                      </c:pt>
                      <c:pt idx="1719">
                        <c:v>128.13999999999999</c:v>
                      </c:pt>
                      <c:pt idx="1720">
                        <c:v>125.24</c:v>
                      </c:pt>
                      <c:pt idx="1721">
                        <c:v>122.43</c:v>
                      </c:pt>
                      <c:pt idx="1722">
                        <c:v>119.73</c:v>
                      </c:pt>
                      <c:pt idx="1723">
                        <c:v>117.15</c:v>
                      </c:pt>
                      <c:pt idx="1724">
                        <c:v>114.69</c:v>
                      </c:pt>
                      <c:pt idx="1725">
                        <c:v>112.39</c:v>
                      </c:pt>
                      <c:pt idx="1726">
                        <c:v>110.26</c:v>
                      </c:pt>
                      <c:pt idx="1727">
                        <c:v>108.34</c:v>
                      </c:pt>
                      <c:pt idx="1728">
                        <c:v>106.62</c:v>
                      </c:pt>
                      <c:pt idx="1729">
                        <c:v>105.05</c:v>
                      </c:pt>
                      <c:pt idx="1730">
                        <c:v>103.63</c:v>
                      </c:pt>
                      <c:pt idx="1731">
                        <c:v>102.37</c:v>
                      </c:pt>
                      <c:pt idx="1732">
                        <c:v>101.27</c:v>
                      </c:pt>
                      <c:pt idx="1733">
                        <c:v>100.32</c:v>
                      </c:pt>
                      <c:pt idx="1734">
                        <c:v>99.48</c:v>
                      </c:pt>
                      <c:pt idx="1735">
                        <c:v>98.74</c:v>
                      </c:pt>
                      <c:pt idx="1736">
                        <c:v>98.16</c:v>
                      </c:pt>
                      <c:pt idx="1737">
                        <c:v>97.73</c:v>
                      </c:pt>
                      <c:pt idx="1738">
                        <c:v>97.36</c:v>
                      </c:pt>
                      <c:pt idx="1739">
                        <c:v>96.99</c:v>
                      </c:pt>
                      <c:pt idx="1740">
                        <c:v>96.62</c:v>
                      </c:pt>
                      <c:pt idx="1741">
                        <c:v>96.32</c:v>
                      </c:pt>
                      <c:pt idx="1742">
                        <c:v>96.17</c:v>
                      </c:pt>
                      <c:pt idx="1743">
                        <c:v>96.12</c:v>
                      </c:pt>
                      <c:pt idx="1744">
                        <c:v>96.15</c:v>
                      </c:pt>
                      <c:pt idx="1745">
                        <c:v>96.22</c:v>
                      </c:pt>
                      <c:pt idx="1746">
                        <c:v>96.36</c:v>
                      </c:pt>
                      <c:pt idx="1747">
                        <c:v>96.58</c:v>
                      </c:pt>
                      <c:pt idx="1748">
                        <c:v>96.84</c:v>
                      </c:pt>
                      <c:pt idx="1749">
                        <c:v>97.13</c:v>
                      </c:pt>
                      <c:pt idx="1750">
                        <c:v>97.46</c:v>
                      </c:pt>
                      <c:pt idx="1751">
                        <c:v>97.83</c:v>
                      </c:pt>
                      <c:pt idx="1752">
                        <c:v>98.25</c:v>
                      </c:pt>
                      <c:pt idx="1753">
                        <c:v>98.73</c:v>
                      </c:pt>
                      <c:pt idx="1754">
                        <c:v>99.27</c:v>
                      </c:pt>
                      <c:pt idx="1755">
                        <c:v>99.89</c:v>
                      </c:pt>
                      <c:pt idx="1756">
                        <c:v>100.61</c:v>
                      </c:pt>
                      <c:pt idx="1757">
                        <c:v>101.44</c:v>
                      </c:pt>
                      <c:pt idx="1758">
                        <c:v>102.38</c:v>
                      </c:pt>
                      <c:pt idx="1759">
                        <c:v>103.43</c:v>
                      </c:pt>
                      <c:pt idx="1760">
                        <c:v>104.64</c:v>
                      </c:pt>
                      <c:pt idx="1761">
                        <c:v>106</c:v>
                      </c:pt>
                      <c:pt idx="1762">
                        <c:v>107.52</c:v>
                      </c:pt>
                      <c:pt idx="1763">
                        <c:v>109.19</c:v>
                      </c:pt>
                      <c:pt idx="1764">
                        <c:v>110.97</c:v>
                      </c:pt>
                      <c:pt idx="1765">
                        <c:v>112.83</c:v>
                      </c:pt>
                      <c:pt idx="1766">
                        <c:v>114.75</c:v>
                      </c:pt>
                      <c:pt idx="1767">
                        <c:v>116.72</c:v>
                      </c:pt>
                      <c:pt idx="1768">
                        <c:v>118.78</c:v>
                      </c:pt>
                      <c:pt idx="1769">
                        <c:v>120.95</c:v>
                      </c:pt>
                      <c:pt idx="1770">
                        <c:v>123.2</c:v>
                      </c:pt>
                      <c:pt idx="1771">
                        <c:v>125.52</c:v>
                      </c:pt>
                      <c:pt idx="1772">
                        <c:v>127.91</c:v>
                      </c:pt>
                      <c:pt idx="1773">
                        <c:v>130.34</c:v>
                      </c:pt>
                      <c:pt idx="1774">
                        <c:v>132.81</c:v>
                      </c:pt>
                      <c:pt idx="1775">
                        <c:v>135.32</c:v>
                      </c:pt>
                      <c:pt idx="1776">
                        <c:v>137.87</c:v>
                      </c:pt>
                      <c:pt idx="1777">
                        <c:v>140.47</c:v>
                      </c:pt>
                      <c:pt idx="1778">
                        <c:v>143.12</c:v>
                      </c:pt>
                      <c:pt idx="1779">
                        <c:v>145.82</c:v>
                      </c:pt>
                      <c:pt idx="1780">
                        <c:v>148.58000000000001</c:v>
                      </c:pt>
                      <c:pt idx="1781">
                        <c:v>151.41</c:v>
                      </c:pt>
                      <c:pt idx="1782">
                        <c:v>154.28</c:v>
                      </c:pt>
                      <c:pt idx="1783">
                        <c:v>157.18</c:v>
                      </c:pt>
                      <c:pt idx="1784">
                        <c:v>160.13999999999999</c:v>
                      </c:pt>
                      <c:pt idx="1785">
                        <c:v>163.13</c:v>
                      </c:pt>
                      <c:pt idx="1786">
                        <c:v>166.15</c:v>
                      </c:pt>
                      <c:pt idx="1787">
                        <c:v>169.12</c:v>
                      </c:pt>
                      <c:pt idx="1788">
                        <c:v>172.07</c:v>
                      </c:pt>
                      <c:pt idx="1789">
                        <c:v>175.01</c:v>
                      </c:pt>
                      <c:pt idx="1790">
                        <c:v>177.94</c:v>
                      </c:pt>
                      <c:pt idx="1791">
                        <c:v>-179.15</c:v>
                      </c:pt>
                      <c:pt idx="1792">
                        <c:v>-176.28</c:v>
                      </c:pt>
                      <c:pt idx="1793">
                        <c:v>-173.44</c:v>
                      </c:pt>
                      <c:pt idx="1794">
                        <c:v>-170.64</c:v>
                      </c:pt>
                      <c:pt idx="1795">
                        <c:v>-167.88</c:v>
                      </c:pt>
                      <c:pt idx="1796">
                        <c:v>-165.15</c:v>
                      </c:pt>
                      <c:pt idx="1797">
                        <c:v>-162.47</c:v>
                      </c:pt>
                      <c:pt idx="1798">
                        <c:v>-159.86000000000001</c:v>
                      </c:pt>
                      <c:pt idx="1799">
                        <c:v>-157.29</c:v>
                      </c:pt>
                      <c:pt idx="1800">
                        <c:v>-154.76</c:v>
                      </c:pt>
                      <c:pt idx="1801">
                        <c:v>-152.25</c:v>
                      </c:pt>
                      <c:pt idx="1802">
                        <c:v>-149.74</c:v>
                      </c:pt>
                      <c:pt idx="1803">
                        <c:v>-147.19999999999999</c:v>
                      </c:pt>
                      <c:pt idx="1804">
                        <c:v>-144.69</c:v>
                      </c:pt>
                      <c:pt idx="1805">
                        <c:v>-142.22999999999999</c:v>
                      </c:pt>
                      <c:pt idx="1806">
                        <c:v>-139.81</c:v>
                      </c:pt>
                      <c:pt idx="1807">
                        <c:v>-137.43</c:v>
                      </c:pt>
                      <c:pt idx="1808">
                        <c:v>-135.07</c:v>
                      </c:pt>
                      <c:pt idx="1809">
                        <c:v>-132.75</c:v>
                      </c:pt>
                      <c:pt idx="1810">
                        <c:v>-130.5</c:v>
                      </c:pt>
                      <c:pt idx="1811">
                        <c:v>-128.28</c:v>
                      </c:pt>
                      <c:pt idx="1812">
                        <c:v>-126.1</c:v>
                      </c:pt>
                      <c:pt idx="1813">
                        <c:v>-123.93</c:v>
                      </c:pt>
                      <c:pt idx="1814">
                        <c:v>-121.77</c:v>
                      </c:pt>
                      <c:pt idx="1815">
                        <c:v>-119.66</c:v>
                      </c:pt>
                      <c:pt idx="1816">
                        <c:v>-117.6</c:v>
                      </c:pt>
                      <c:pt idx="1817">
                        <c:v>-115.61</c:v>
                      </c:pt>
                      <c:pt idx="1818">
                        <c:v>-113.66</c:v>
                      </c:pt>
                      <c:pt idx="1819">
                        <c:v>-112.18</c:v>
                      </c:pt>
                      <c:pt idx="1820">
                        <c:v>-111.17</c:v>
                      </c:pt>
                      <c:pt idx="1821">
                        <c:v>-110.28</c:v>
                      </c:pt>
                      <c:pt idx="1822">
                        <c:v>-109.68</c:v>
                      </c:pt>
                      <c:pt idx="1823">
                        <c:v>-109.02</c:v>
                      </c:pt>
                      <c:pt idx="1824">
                        <c:v>-108.14</c:v>
                      </c:pt>
                      <c:pt idx="1825">
                        <c:v>-107.71</c:v>
                      </c:pt>
                      <c:pt idx="1826">
                        <c:v>-107.52</c:v>
                      </c:pt>
                      <c:pt idx="1827">
                        <c:v>-107</c:v>
                      </c:pt>
                      <c:pt idx="1828">
                        <c:v>-106.38</c:v>
                      </c:pt>
                      <c:pt idx="1829">
                        <c:v>-105.93</c:v>
                      </c:pt>
                      <c:pt idx="1830">
                        <c:v>-105.6</c:v>
                      </c:pt>
                      <c:pt idx="1831">
                        <c:v>-105.22</c:v>
                      </c:pt>
                      <c:pt idx="1832">
                        <c:v>-104.76</c:v>
                      </c:pt>
                      <c:pt idx="1833">
                        <c:v>-104.49</c:v>
                      </c:pt>
                      <c:pt idx="1834">
                        <c:v>-104.33</c:v>
                      </c:pt>
                      <c:pt idx="1835">
                        <c:v>-104.15</c:v>
                      </c:pt>
                      <c:pt idx="1836">
                        <c:v>-103.85</c:v>
                      </c:pt>
                      <c:pt idx="1837">
                        <c:v>-103.77</c:v>
                      </c:pt>
                      <c:pt idx="1838">
                        <c:v>-103.76</c:v>
                      </c:pt>
                      <c:pt idx="1839">
                        <c:v>-103.83</c:v>
                      </c:pt>
                      <c:pt idx="1840">
                        <c:v>-104</c:v>
                      </c:pt>
                      <c:pt idx="1841">
                        <c:v>-104.31</c:v>
                      </c:pt>
                      <c:pt idx="1842">
                        <c:v>-104.61</c:v>
                      </c:pt>
                      <c:pt idx="1843">
                        <c:v>-104.94</c:v>
                      </c:pt>
                      <c:pt idx="1844">
                        <c:v>-105.26</c:v>
                      </c:pt>
                      <c:pt idx="1845">
                        <c:v>-105.57</c:v>
                      </c:pt>
                      <c:pt idx="1846">
                        <c:v>-105.88</c:v>
                      </c:pt>
                      <c:pt idx="1847">
                        <c:v>-106.18</c:v>
                      </c:pt>
                      <c:pt idx="1848">
                        <c:v>-106.45</c:v>
                      </c:pt>
                      <c:pt idx="1849">
                        <c:v>-106.69</c:v>
                      </c:pt>
                      <c:pt idx="1850">
                        <c:v>-106.9</c:v>
                      </c:pt>
                      <c:pt idx="1851">
                        <c:v>-107.07</c:v>
                      </c:pt>
                      <c:pt idx="1852">
                        <c:v>-107.23</c:v>
                      </c:pt>
                      <c:pt idx="1853">
                        <c:v>-107.36</c:v>
                      </c:pt>
                      <c:pt idx="1854">
                        <c:v>-107.45</c:v>
                      </c:pt>
                      <c:pt idx="1855">
                        <c:v>-107.49</c:v>
                      </c:pt>
                      <c:pt idx="1856">
                        <c:v>-107.52</c:v>
                      </c:pt>
                      <c:pt idx="1857">
                        <c:v>-107.57</c:v>
                      </c:pt>
                      <c:pt idx="1858">
                        <c:v>-107.58</c:v>
                      </c:pt>
                      <c:pt idx="1859">
                        <c:v>-107.58</c:v>
                      </c:pt>
                      <c:pt idx="1860">
                        <c:v>-107.57</c:v>
                      </c:pt>
                      <c:pt idx="1861">
                        <c:v>-107.57</c:v>
                      </c:pt>
                      <c:pt idx="1862">
                        <c:v>-107.52</c:v>
                      </c:pt>
                      <c:pt idx="1863">
                        <c:v>-107.42</c:v>
                      </c:pt>
                      <c:pt idx="1864">
                        <c:v>-107.28</c:v>
                      </c:pt>
                      <c:pt idx="1865">
                        <c:v>-107.16</c:v>
                      </c:pt>
                      <c:pt idx="1866">
                        <c:v>-107.07</c:v>
                      </c:pt>
                      <c:pt idx="1867">
                        <c:v>-107.01</c:v>
                      </c:pt>
                      <c:pt idx="1868">
                        <c:v>-107</c:v>
                      </c:pt>
                      <c:pt idx="1869">
                        <c:v>-107.08</c:v>
                      </c:pt>
                      <c:pt idx="1870">
                        <c:v>-107.15</c:v>
                      </c:pt>
                      <c:pt idx="1871">
                        <c:v>-107.22</c:v>
                      </c:pt>
                      <c:pt idx="1872">
                        <c:v>-107.28</c:v>
                      </c:pt>
                      <c:pt idx="1873">
                        <c:v>-107.41</c:v>
                      </c:pt>
                      <c:pt idx="1874">
                        <c:v>-107.58</c:v>
                      </c:pt>
                      <c:pt idx="1875">
                        <c:v>-107.77</c:v>
                      </c:pt>
                      <c:pt idx="1876">
                        <c:v>-108.02</c:v>
                      </c:pt>
                      <c:pt idx="1877">
                        <c:v>-108.44</c:v>
                      </c:pt>
                      <c:pt idx="1878">
                        <c:v>-109.05</c:v>
                      </c:pt>
                      <c:pt idx="1879">
                        <c:v>-109.79</c:v>
                      </c:pt>
                      <c:pt idx="1880">
                        <c:v>-110.59</c:v>
                      </c:pt>
                      <c:pt idx="1881">
                        <c:v>-111.48</c:v>
                      </c:pt>
                      <c:pt idx="1882">
                        <c:v>-112.5</c:v>
                      </c:pt>
                      <c:pt idx="1883">
                        <c:v>-113.71</c:v>
                      </c:pt>
                      <c:pt idx="1884">
                        <c:v>-115.14</c:v>
                      </c:pt>
                      <c:pt idx="1885">
                        <c:v>-116.77</c:v>
                      </c:pt>
                      <c:pt idx="1886">
                        <c:v>-118.57</c:v>
                      </c:pt>
                      <c:pt idx="1887">
                        <c:v>-120.52</c:v>
                      </c:pt>
                      <c:pt idx="1888">
                        <c:v>-122.57</c:v>
                      </c:pt>
                      <c:pt idx="1889">
                        <c:v>-124.77</c:v>
                      </c:pt>
                      <c:pt idx="1890">
                        <c:v>-127.08</c:v>
                      </c:pt>
                      <c:pt idx="1891">
                        <c:v>-129.5</c:v>
                      </c:pt>
                      <c:pt idx="1892">
                        <c:v>-131.97999999999999</c:v>
                      </c:pt>
                      <c:pt idx="1893">
                        <c:v>-134.55000000000001</c:v>
                      </c:pt>
                      <c:pt idx="1894">
                        <c:v>-137.13999999999999</c:v>
                      </c:pt>
                      <c:pt idx="1895">
                        <c:v>-139.78</c:v>
                      </c:pt>
                      <c:pt idx="1896">
                        <c:v>-142.47</c:v>
                      </c:pt>
                      <c:pt idx="1897">
                        <c:v>-145.29</c:v>
                      </c:pt>
                      <c:pt idx="1898">
                        <c:v>-148.29</c:v>
                      </c:pt>
                      <c:pt idx="1899">
                        <c:v>-151.47999999999999</c:v>
                      </c:pt>
                      <c:pt idx="1900">
                        <c:v>-154.78</c:v>
                      </c:pt>
                      <c:pt idx="1901">
                        <c:v>-158.07</c:v>
                      </c:pt>
                      <c:pt idx="1902">
                        <c:v>-161.30000000000001</c:v>
                      </c:pt>
                      <c:pt idx="1903">
                        <c:v>-164.42</c:v>
                      </c:pt>
                      <c:pt idx="1904">
                        <c:v>-167.52</c:v>
                      </c:pt>
                      <c:pt idx="1905">
                        <c:v>-170.63</c:v>
                      </c:pt>
                      <c:pt idx="1906">
                        <c:v>-173.86</c:v>
                      </c:pt>
                      <c:pt idx="1907">
                        <c:v>-177.26</c:v>
                      </c:pt>
                      <c:pt idx="1908">
                        <c:v>179.16</c:v>
                      </c:pt>
                      <c:pt idx="1909">
                        <c:v>175.56</c:v>
                      </c:pt>
                      <c:pt idx="1910">
                        <c:v>172.11</c:v>
                      </c:pt>
                      <c:pt idx="1911">
                        <c:v>168.88</c:v>
                      </c:pt>
                      <c:pt idx="1912">
                        <c:v>165.79</c:v>
                      </c:pt>
                      <c:pt idx="1913">
                        <c:v>162.69</c:v>
                      </c:pt>
                      <c:pt idx="1914">
                        <c:v>159.54</c:v>
                      </c:pt>
                      <c:pt idx="1915">
                        <c:v>156.37</c:v>
                      </c:pt>
                      <c:pt idx="1916">
                        <c:v>153.19999999999999</c:v>
                      </c:pt>
                      <c:pt idx="1917">
                        <c:v>150.11000000000001</c:v>
                      </c:pt>
                      <c:pt idx="1918">
                        <c:v>147.13</c:v>
                      </c:pt>
                      <c:pt idx="1919">
                        <c:v>144.22</c:v>
                      </c:pt>
                      <c:pt idx="1920">
                        <c:v>141.35</c:v>
                      </c:pt>
                      <c:pt idx="1921">
                        <c:v>138.46</c:v>
                      </c:pt>
                      <c:pt idx="1922">
                        <c:v>135.55000000000001</c:v>
                      </c:pt>
                      <c:pt idx="1923">
                        <c:v>132.66</c:v>
                      </c:pt>
                      <c:pt idx="1924">
                        <c:v>129.83000000000001</c:v>
                      </c:pt>
                      <c:pt idx="1925">
                        <c:v>127.05</c:v>
                      </c:pt>
                      <c:pt idx="1926">
                        <c:v>124.38</c:v>
                      </c:pt>
                      <c:pt idx="1927">
                        <c:v>121.77</c:v>
                      </c:pt>
                      <c:pt idx="1928">
                        <c:v>119.27</c:v>
                      </c:pt>
                      <c:pt idx="1929">
                        <c:v>116.85</c:v>
                      </c:pt>
                      <c:pt idx="1930">
                        <c:v>114.54</c:v>
                      </c:pt>
                      <c:pt idx="1931">
                        <c:v>112.37</c:v>
                      </c:pt>
                      <c:pt idx="1932">
                        <c:v>110.37</c:v>
                      </c:pt>
                      <c:pt idx="1933">
                        <c:v>108.53</c:v>
                      </c:pt>
                      <c:pt idx="1934">
                        <c:v>106.89</c:v>
                      </c:pt>
                      <c:pt idx="1935">
                        <c:v>105.41</c:v>
                      </c:pt>
                      <c:pt idx="1936">
                        <c:v>104.11</c:v>
                      </c:pt>
                      <c:pt idx="1937">
                        <c:v>102.98</c:v>
                      </c:pt>
                      <c:pt idx="1938">
                        <c:v>102</c:v>
                      </c:pt>
                      <c:pt idx="1939">
                        <c:v>101.17</c:v>
                      </c:pt>
                      <c:pt idx="1940">
                        <c:v>100.46</c:v>
                      </c:pt>
                      <c:pt idx="1941">
                        <c:v>99.84</c:v>
                      </c:pt>
                      <c:pt idx="1942">
                        <c:v>99.32</c:v>
                      </c:pt>
                      <c:pt idx="1943">
                        <c:v>98.9</c:v>
                      </c:pt>
                      <c:pt idx="1944">
                        <c:v>98.58</c:v>
                      </c:pt>
                      <c:pt idx="1945">
                        <c:v>98.33</c:v>
                      </c:pt>
                      <c:pt idx="1946">
                        <c:v>98.09</c:v>
                      </c:pt>
                      <c:pt idx="1947">
                        <c:v>97.83</c:v>
                      </c:pt>
                      <c:pt idx="1948">
                        <c:v>97.56</c:v>
                      </c:pt>
                      <c:pt idx="1949">
                        <c:v>97.35</c:v>
                      </c:pt>
                      <c:pt idx="1950">
                        <c:v>97.22</c:v>
                      </c:pt>
                      <c:pt idx="1951">
                        <c:v>97.22</c:v>
                      </c:pt>
                      <c:pt idx="1952">
                        <c:v>97.3</c:v>
                      </c:pt>
                      <c:pt idx="1953">
                        <c:v>97.46</c:v>
                      </c:pt>
                      <c:pt idx="1954">
                        <c:v>97.67</c:v>
                      </c:pt>
                      <c:pt idx="1955">
                        <c:v>97.92</c:v>
                      </c:pt>
                      <c:pt idx="1956">
                        <c:v>98.21</c:v>
                      </c:pt>
                      <c:pt idx="1957">
                        <c:v>98.53</c:v>
                      </c:pt>
                      <c:pt idx="1958">
                        <c:v>98.91</c:v>
                      </c:pt>
                      <c:pt idx="1959">
                        <c:v>99.34</c:v>
                      </c:pt>
                      <c:pt idx="1960">
                        <c:v>99.84</c:v>
                      </c:pt>
                      <c:pt idx="1961">
                        <c:v>100.4</c:v>
                      </c:pt>
                      <c:pt idx="1962">
                        <c:v>101.02</c:v>
                      </c:pt>
                      <c:pt idx="1963">
                        <c:v>101.7</c:v>
                      </c:pt>
                      <c:pt idx="1964">
                        <c:v>102.48</c:v>
                      </c:pt>
                      <c:pt idx="1965">
                        <c:v>103.37</c:v>
                      </c:pt>
                      <c:pt idx="1966">
                        <c:v>104.37</c:v>
                      </c:pt>
                      <c:pt idx="1967">
                        <c:v>105.51</c:v>
                      </c:pt>
                      <c:pt idx="1968">
                        <c:v>106.76</c:v>
                      </c:pt>
                      <c:pt idx="1969">
                        <c:v>108.12</c:v>
                      </c:pt>
                      <c:pt idx="1970">
                        <c:v>109.58</c:v>
                      </c:pt>
                      <c:pt idx="1971">
                        <c:v>111.14</c:v>
                      </c:pt>
                      <c:pt idx="1972">
                        <c:v>112.79</c:v>
                      </c:pt>
                      <c:pt idx="1973">
                        <c:v>114.55</c:v>
                      </c:pt>
                      <c:pt idx="1974">
                        <c:v>116.45</c:v>
                      </c:pt>
                      <c:pt idx="1975">
                        <c:v>118.48</c:v>
                      </c:pt>
                      <c:pt idx="1976">
                        <c:v>120.58</c:v>
                      </c:pt>
                      <c:pt idx="1977">
                        <c:v>122.75</c:v>
                      </c:pt>
                      <c:pt idx="1978">
                        <c:v>124.97</c:v>
                      </c:pt>
                      <c:pt idx="1979">
                        <c:v>127.27</c:v>
                      </c:pt>
                      <c:pt idx="1980">
                        <c:v>129.63999999999999</c:v>
                      </c:pt>
                      <c:pt idx="1981">
                        <c:v>132.07</c:v>
                      </c:pt>
                      <c:pt idx="1982">
                        <c:v>134.56</c:v>
                      </c:pt>
                      <c:pt idx="1983">
                        <c:v>137.11000000000001</c:v>
                      </c:pt>
                      <c:pt idx="1984">
                        <c:v>139.72999999999999</c:v>
                      </c:pt>
                      <c:pt idx="1985">
                        <c:v>142.43</c:v>
                      </c:pt>
                      <c:pt idx="1986">
                        <c:v>145.22</c:v>
                      </c:pt>
                      <c:pt idx="1987">
                        <c:v>148.09</c:v>
                      </c:pt>
                      <c:pt idx="1988">
                        <c:v>151</c:v>
                      </c:pt>
                      <c:pt idx="1989">
                        <c:v>153.96</c:v>
                      </c:pt>
                      <c:pt idx="1990">
                        <c:v>156.94999999999999</c:v>
                      </c:pt>
                      <c:pt idx="1991">
                        <c:v>159.97</c:v>
                      </c:pt>
                      <c:pt idx="1992">
                        <c:v>163.01</c:v>
                      </c:pt>
                      <c:pt idx="1993">
                        <c:v>166.07</c:v>
                      </c:pt>
                      <c:pt idx="1994">
                        <c:v>169.07</c:v>
                      </c:pt>
                      <c:pt idx="1995">
                        <c:v>171.98</c:v>
                      </c:pt>
                      <c:pt idx="1996">
                        <c:v>174.86</c:v>
                      </c:pt>
                      <c:pt idx="1997">
                        <c:v>177.75</c:v>
                      </c:pt>
                      <c:pt idx="1998">
                        <c:v>-179.32</c:v>
                      </c:pt>
                      <c:pt idx="1999">
                        <c:v>-176.36</c:v>
                      </c:pt>
                      <c:pt idx="2000">
                        <c:v>-173.4</c:v>
                      </c:pt>
                      <c:pt idx="2001">
                        <c:v>-170.47</c:v>
                      </c:pt>
                      <c:pt idx="2002">
                        <c:v>-167.6</c:v>
                      </c:pt>
                      <c:pt idx="2003">
                        <c:v>-164.8</c:v>
                      </c:pt>
                      <c:pt idx="2004">
                        <c:v>-162.06</c:v>
                      </c:pt>
                      <c:pt idx="2005">
                        <c:v>-159.35</c:v>
                      </c:pt>
                      <c:pt idx="2006">
                        <c:v>-156.63</c:v>
                      </c:pt>
                      <c:pt idx="2007">
                        <c:v>-153.86000000000001</c:v>
                      </c:pt>
                      <c:pt idx="2008">
                        <c:v>-151.06</c:v>
                      </c:pt>
                      <c:pt idx="2009">
                        <c:v>-148.27000000000001</c:v>
                      </c:pt>
                      <c:pt idx="2010">
                        <c:v>-145.54</c:v>
                      </c:pt>
                      <c:pt idx="2011">
                        <c:v>-142.87</c:v>
                      </c:pt>
                      <c:pt idx="2012">
                        <c:v>-140.26</c:v>
                      </c:pt>
                      <c:pt idx="2013">
                        <c:v>-137.62</c:v>
                      </c:pt>
                      <c:pt idx="2014">
                        <c:v>-134.97999999999999</c:v>
                      </c:pt>
                      <c:pt idx="2015">
                        <c:v>-132.35</c:v>
                      </c:pt>
                      <c:pt idx="2016">
                        <c:v>-129.72999999999999</c:v>
                      </c:pt>
                      <c:pt idx="2017">
                        <c:v>-127.16</c:v>
                      </c:pt>
                      <c:pt idx="2018">
                        <c:v>-124.68</c:v>
                      </c:pt>
                      <c:pt idx="2019">
                        <c:v>-122.36</c:v>
                      </c:pt>
                      <c:pt idx="2020">
                        <c:v>-120.25</c:v>
                      </c:pt>
                      <c:pt idx="2021">
                        <c:v>-118.28</c:v>
                      </c:pt>
                      <c:pt idx="2022">
                        <c:v>-116.48</c:v>
                      </c:pt>
                      <c:pt idx="2023">
                        <c:v>-114.83</c:v>
                      </c:pt>
                      <c:pt idx="2024">
                        <c:v>-113.34</c:v>
                      </c:pt>
                      <c:pt idx="2025">
                        <c:v>-112.05</c:v>
                      </c:pt>
                      <c:pt idx="2026">
                        <c:v>-110.98</c:v>
                      </c:pt>
                      <c:pt idx="2027">
                        <c:v>-110.51</c:v>
                      </c:pt>
                      <c:pt idx="2028">
                        <c:v>-110.06</c:v>
                      </c:pt>
                      <c:pt idx="2029">
                        <c:v>-109.61</c:v>
                      </c:pt>
                      <c:pt idx="2030">
                        <c:v>-109.18</c:v>
                      </c:pt>
                      <c:pt idx="2031">
                        <c:v>-108.86</c:v>
                      </c:pt>
                      <c:pt idx="2032">
                        <c:v>-108.7</c:v>
                      </c:pt>
                      <c:pt idx="2033">
                        <c:v>-108.37</c:v>
                      </c:pt>
                      <c:pt idx="2034">
                        <c:v>-108.16</c:v>
                      </c:pt>
                      <c:pt idx="2035">
                        <c:v>-107.98</c:v>
                      </c:pt>
                      <c:pt idx="2036">
                        <c:v>-107.88</c:v>
                      </c:pt>
                      <c:pt idx="2037">
                        <c:v>-107.75</c:v>
                      </c:pt>
                      <c:pt idx="2038">
                        <c:v>-107.68</c:v>
                      </c:pt>
                      <c:pt idx="2039">
                        <c:v>-107.24</c:v>
                      </c:pt>
                      <c:pt idx="2040">
                        <c:v>-106.89</c:v>
                      </c:pt>
                      <c:pt idx="2041">
                        <c:v>-107.13</c:v>
                      </c:pt>
                      <c:pt idx="2042">
                        <c:v>-107.3</c:v>
                      </c:pt>
                      <c:pt idx="2043">
                        <c:v>-107.41</c:v>
                      </c:pt>
                      <c:pt idx="2044">
                        <c:v>-107.62</c:v>
                      </c:pt>
                      <c:pt idx="2045">
                        <c:v>-107.87</c:v>
                      </c:pt>
                      <c:pt idx="2046">
                        <c:v>-108.08</c:v>
                      </c:pt>
                      <c:pt idx="2047">
                        <c:v>-108.31</c:v>
                      </c:pt>
                      <c:pt idx="2048">
                        <c:v>-108.54</c:v>
                      </c:pt>
                      <c:pt idx="2049">
                        <c:v>-108.79</c:v>
                      </c:pt>
                      <c:pt idx="2050">
                        <c:v>-109.05</c:v>
                      </c:pt>
                      <c:pt idx="2051">
                        <c:v>-109.33</c:v>
                      </c:pt>
                      <c:pt idx="2052">
                        <c:v>-109.62</c:v>
                      </c:pt>
                      <c:pt idx="2053">
                        <c:v>-109.91</c:v>
                      </c:pt>
                      <c:pt idx="2054">
                        <c:v>-110.17</c:v>
                      </c:pt>
                      <c:pt idx="2055">
                        <c:v>-110.41</c:v>
                      </c:pt>
                      <c:pt idx="2056">
                        <c:v>-110.63</c:v>
                      </c:pt>
                      <c:pt idx="2057">
                        <c:v>-110.85</c:v>
                      </c:pt>
                      <c:pt idx="2058">
                        <c:v>-111.07</c:v>
                      </c:pt>
                      <c:pt idx="2059">
                        <c:v>-111.23</c:v>
                      </c:pt>
                      <c:pt idx="2060">
                        <c:v>-111.35</c:v>
                      </c:pt>
                      <c:pt idx="2061">
                        <c:v>-111.42</c:v>
                      </c:pt>
                      <c:pt idx="2062">
                        <c:v>-111.5</c:v>
                      </c:pt>
                      <c:pt idx="2063">
                        <c:v>-111.54</c:v>
                      </c:pt>
                      <c:pt idx="2064">
                        <c:v>-111.53</c:v>
                      </c:pt>
                      <c:pt idx="2065">
                        <c:v>-111.47</c:v>
                      </c:pt>
                      <c:pt idx="2066">
                        <c:v>-111.41</c:v>
                      </c:pt>
                      <c:pt idx="2067">
                        <c:v>-111.36</c:v>
                      </c:pt>
                      <c:pt idx="2068">
                        <c:v>-111.32</c:v>
                      </c:pt>
                      <c:pt idx="2069">
                        <c:v>-111.3</c:v>
                      </c:pt>
                      <c:pt idx="2070">
                        <c:v>-111.23</c:v>
                      </c:pt>
                      <c:pt idx="2071">
                        <c:v>-111.15</c:v>
                      </c:pt>
                      <c:pt idx="2072">
                        <c:v>-111.08</c:v>
                      </c:pt>
                      <c:pt idx="2073">
                        <c:v>-111</c:v>
                      </c:pt>
                      <c:pt idx="2074">
                        <c:v>-111.07</c:v>
                      </c:pt>
                      <c:pt idx="2075">
                        <c:v>-111.27</c:v>
                      </c:pt>
                      <c:pt idx="2076">
                        <c:v>-111.47</c:v>
                      </c:pt>
                      <c:pt idx="2077">
                        <c:v>-111.78</c:v>
                      </c:pt>
                      <c:pt idx="2078">
                        <c:v>-112.37</c:v>
                      </c:pt>
                      <c:pt idx="2079">
                        <c:v>-113.25</c:v>
                      </c:pt>
                      <c:pt idx="2080">
                        <c:v>-114.42</c:v>
                      </c:pt>
                      <c:pt idx="2081">
                        <c:v>-115.58</c:v>
                      </c:pt>
                      <c:pt idx="2082">
                        <c:v>-116.8</c:v>
                      </c:pt>
                      <c:pt idx="2083">
                        <c:v>-118.09</c:v>
                      </c:pt>
                      <c:pt idx="2084">
                        <c:v>-119.52</c:v>
                      </c:pt>
                      <c:pt idx="2085">
                        <c:v>-121.18</c:v>
                      </c:pt>
                      <c:pt idx="2086">
                        <c:v>-123.1</c:v>
                      </c:pt>
                      <c:pt idx="2087">
                        <c:v>-125.28</c:v>
                      </c:pt>
                      <c:pt idx="2088">
                        <c:v>-127.65</c:v>
                      </c:pt>
                      <c:pt idx="2089">
                        <c:v>-130.11000000000001</c:v>
                      </c:pt>
                      <c:pt idx="2090">
                        <c:v>-132.5</c:v>
                      </c:pt>
                      <c:pt idx="2091">
                        <c:v>-134.77000000000001</c:v>
                      </c:pt>
                      <c:pt idx="2092">
                        <c:v>-136.97999999999999</c:v>
                      </c:pt>
                      <c:pt idx="2093">
                        <c:v>-139.27000000000001</c:v>
                      </c:pt>
                      <c:pt idx="2094">
                        <c:v>-141.79</c:v>
                      </c:pt>
                      <c:pt idx="2095">
                        <c:v>-144.59</c:v>
                      </c:pt>
                      <c:pt idx="2096">
                        <c:v>-147.55000000000001</c:v>
                      </c:pt>
                      <c:pt idx="2097">
                        <c:v>-150.47</c:v>
                      </c:pt>
                      <c:pt idx="2098">
                        <c:v>-153.21</c:v>
                      </c:pt>
                      <c:pt idx="2099">
                        <c:v>-155.78</c:v>
                      </c:pt>
                      <c:pt idx="2100">
                        <c:v>-158.32</c:v>
                      </c:pt>
                      <c:pt idx="2101">
                        <c:v>-160.96</c:v>
                      </c:pt>
                      <c:pt idx="2102">
                        <c:v>-163.78</c:v>
                      </c:pt>
                      <c:pt idx="2103">
                        <c:v>-166.74</c:v>
                      </c:pt>
                      <c:pt idx="2104">
                        <c:v>-169.76</c:v>
                      </c:pt>
                      <c:pt idx="2105">
                        <c:v>-172.7</c:v>
                      </c:pt>
                      <c:pt idx="2106">
                        <c:v>-175.54</c:v>
                      </c:pt>
                      <c:pt idx="2107">
                        <c:v>-178.27</c:v>
                      </c:pt>
                      <c:pt idx="2108">
                        <c:v>179.09</c:v>
                      </c:pt>
                      <c:pt idx="2109">
                        <c:v>176.54</c:v>
                      </c:pt>
                      <c:pt idx="2110">
                        <c:v>174.02</c:v>
                      </c:pt>
                      <c:pt idx="2111">
                        <c:v>171.52</c:v>
                      </c:pt>
                      <c:pt idx="2112">
                        <c:v>168.98</c:v>
                      </c:pt>
                      <c:pt idx="2113">
                        <c:v>166.39</c:v>
                      </c:pt>
                      <c:pt idx="2114">
                        <c:v>163.78</c:v>
                      </c:pt>
                      <c:pt idx="2115">
                        <c:v>161.15</c:v>
                      </c:pt>
                      <c:pt idx="2116">
                        <c:v>158.54</c:v>
                      </c:pt>
                      <c:pt idx="2117">
                        <c:v>155.94999999999999</c:v>
                      </c:pt>
                      <c:pt idx="2118">
                        <c:v>153.35</c:v>
                      </c:pt>
                      <c:pt idx="2119">
                        <c:v>150.69</c:v>
                      </c:pt>
                      <c:pt idx="2120">
                        <c:v>147.97</c:v>
                      </c:pt>
                      <c:pt idx="2121">
                        <c:v>145.22</c:v>
                      </c:pt>
                      <c:pt idx="2122">
                        <c:v>142.46</c:v>
                      </c:pt>
                      <c:pt idx="2123">
                        <c:v>139.66999999999999</c:v>
                      </c:pt>
                      <c:pt idx="2124">
                        <c:v>136.9</c:v>
                      </c:pt>
                      <c:pt idx="2125">
                        <c:v>134.15</c:v>
                      </c:pt>
                      <c:pt idx="2126">
                        <c:v>131.41</c:v>
                      </c:pt>
                      <c:pt idx="2127">
                        <c:v>128.69999999999999</c:v>
                      </c:pt>
                      <c:pt idx="2128">
                        <c:v>126.03</c:v>
                      </c:pt>
                      <c:pt idx="2129">
                        <c:v>123.4</c:v>
                      </c:pt>
                      <c:pt idx="2130">
                        <c:v>120.8</c:v>
                      </c:pt>
                      <c:pt idx="2131">
                        <c:v>118.25</c:v>
                      </c:pt>
                      <c:pt idx="2132">
                        <c:v>115.78</c:v>
                      </c:pt>
                      <c:pt idx="2133">
                        <c:v>113.43</c:v>
                      </c:pt>
                      <c:pt idx="2134">
                        <c:v>111.24</c:v>
                      </c:pt>
                      <c:pt idx="2135">
                        <c:v>109.24</c:v>
                      </c:pt>
                      <c:pt idx="2136">
                        <c:v>107.47</c:v>
                      </c:pt>
                      <c:pt idx="2137">
                        <c:v>105.95</c:v>
                      </c:pt>
                      <c:pt idx="2138">
                        <c:v>104.73</c:v>
                      </c:pt>
                      <c:pt idx="2139">
                        <c:v>103.86</c:v>
                      </c:pt>
                      <c:pt idx="2140">
                        <c:v>103.27</c:v>
                      </c:pt>
                      <c:pt idx="2141">
                        <c:v>102.89</c:v>
                      </c:pt>
                      <c:pt idx="2142">
                        <c:v>102.66</c:v>
                      </c:pt>
                      <c:pt idx="2143">
                        <c:v>102.57</c:v>
                      </c:pt>
                      <c:pt idx="2144">
                        <c:v>102.6</c:v>
                      </c:pt>
                      <c:pt idx="2145">
                        <c:v>102.72</c:v>
                      </c:pt>
                      <c:pt idx="2146">
                        <c:v>102.9</c:v>
                      </c:pt>
                      <c:pt idx="2147">
                        <c:v>103.11</c:v>
                      </c:pt>
                      <c:pt idx="2148">
                        <c:v>103.33</c:v>
                      </c:pt>
                      <c:pt idx="2149">
                        <c:v>103.56</c:v>
                      </c:pt>
                      <c:pt idx="2150">
                        <c:v>103.8</c:v>
                      </c:pt>
                      <c:pt idx="2151">
                        <c:v>104.08</c:v>
                      </c:pt>
                      <c:pt idx="2152">
                        <c:v>104.4</c:v>
                      </c:pt>
                      <c:pt idx="2153">
                        <c:v>104.76</c:v>
                      </c:pt>
                      <c:pt idx="2154">
                        <c:v>105.15</c:v>
                      </c:pt>
                      <c:pt idx="2155">
                        <c:v>105.59</c:v>
                      </c:pt>
                      <c:pt idx="2156">
                        <c:v>106.08</c:v>
                      </c:pt>
                      <c:pt idx="2157">
                        <c:v>106.6</c:v>
                      </c:pt>
                      <c:pt idx="2158">
                        <c:v>107.19</c:v>
                      </c:pt>
                      <c:pt idx="2159">
                        <c:v>107.81</c:v>
                      </c:pt>
                      <c:pt idx="2160">
                        <c:v>108.46</c:v>
                      </c:pt>
                      <c:pt idx="2161">
                        <c:v>109.16</c:v>
                      </c:pt>
                      <c:pt idx="2162">
                        <c:v>109.91</c:v>
                      </c:pt>
                      <c:pt idx="2163">
                        <c:v>110.71</c:v>
                      </c:pt>
                      <c:pt idx="2164">
                        <c:v>111.6</c:v>
                      </c:pt>
                      <c:pt idx="2165">
                        <c:v>112.62</c:v>
                      </c:pt>
                      <c:pt idx="2166">
                        <c:v>113.79</c:v>
                      </c:pt>
                      <c:pt idx="2167">
                        <c:v>115.12</c:v>
                      </c:pt>
                      <c:pt idx="2168">
                        <c:v>116.56</c:v>
                      </c:pt>
                      <c:pt idx="2169">
                        <c:v>118.11</c:v>
                      </c:pt>
                      <c:pt idx="2170">
                        <c:v>119.79</c:v>
                      </c:pt>
                      <c:pt idx="2171">
                        <c:v>121.59</c:v>
                      </c:pt>
                      <c:pt idx="2172">
                        <c:v>123.51</c:v>
                      </c:pt>
                      <c:pt idx="2173">
                        <c:v>125.52</c:v>
                      </c:pt>
                      <c:pt idx="2174">
                        <c:v>127.6</c:v>
                      </c:pt>
                      <c:pt idx="2175">
                        <c:v>129.72999999999999</c:v>
                      </c:pt>
                      <c:pt idx="2176">
                        <c:v>131.88</c:v>
                      </c:pt>
                      <c:pt idx="2177">
                        <c:v>134.06</c:v>
                      </c:pt>
                      <c:pt idx="2178">
                        <c:v>136.28</c:v>
                      </c:pt>
                      <c:pt idx="2179">
                        <c:v>138.54</c:v>
                      </c:pt>
                      <c:pt idx="2180">
                        <c:v>140.86000000000001</c:v>
                      </c:pt>
                      <c:pt idx="2181">
                        <c:v>143.24</c:v>
                      </c:pt>
                      <c:pt idx="2182">
                        <c:v>145.68</c:v>
                      </c:pt>
                      <c:pt idx="2183">
                        <c:v>148.19</c:v>
                      </c:pt>
                      <c:pt idx="2184">
                        <c:v>150.77000000000001</c:v>
                      </c:pt>
                      <c:pt idx="2185">
                        <c:v>153.43</c:v>
                      </c:pt>
                      <c:pt idx="2186">
                        <c:v>156.15</c:v>
                      </c:pt>
                      <c:pt idx="2187">
                        <c:v>158.94</c:v>
                      </c:pt>
                      <c:pt idx="2188">
                        <c:v>161.78</c:v>
                      </c:pt>
                      <c:pt idx="2189">
                        <c:v>164.68</c:v>
                      </c:pt>
                      <c:pt idx="2190">
                        <c:v>167.59</c:v>
                      </c:pt>
                      <c:pt idx="2191">
                        <c:v>170.54</c:v>
                      </c:pt>
                      <c:pt idx="2192">
                        <c:v>173.53</c:v>
                      </c:pt>
                      <c:pt idx="2193">
                        <c:v>176.56</c:v>
                      </c:pt>
                      <c:pt idx="2194">
                        <c:v>179.62</c:v>
                      </c:pt>
                      <c:pt idx="2195">
                        <c:v>-177.3</c:v>
                      </c:pt>
                      <c:pt idx="2196">
                        <c:v>-174.24</c:v>
                      </c:pt>
                      <c:pt idx="2197">
                        <c:v>-171.21</c:v>
                      </c:pt>
                      <c:pt idx="2198">
                        <c:v>-168.23</c:v>
                      </c:pt>
                      <c:pt idx="2199">
                        <c:v>-165.25</c:v>
                      </c:pt>
                      <c:pt idx="2200">
                        <c:v>-162.24</c:v>
                      </c:pt>
                      <c:pt idx="2201">
                        <c:v>-159.21</c:v>
                      </c:pt>
                      <c:pt idx="2202">
                        <c:v>-156.22</c:v>
                      </c:pt>
                      <c:pt idx="2203">
                        <c:v>-153.32</c:v>
                      </c:pt>
                      <c:pt idx="2204">
                        <c:v>-150.54</c:v>
                      </c:pt>
                      <c:pt idx="2205">
                        <c:v>-147.82</c:v>
                      </c:pt>
                      <c:pt idx="2206">
                        <c:v>-145.11000000000001</c:v>
                      </c:pt>
                      <c:pt idx="2207">
                        <c:v>-142.41</c:v>
                      </c:pt>
                      <c:pt idx="2208">
                        <c:v>-139.74</c:v>
                      </c:pt>
                      <c:pt idx="2209">
                        <c:v>-137.13999999999999</c:v>
                      </c:pt>
                      <c:pt idx="2210">
                        <c:v>-134.69999999999999</c:v>
                      </c:pt>
                      <c:pt idx="2211">
                        <c:v>-132.41</c:v>
                      </c:pt>
                      <c:pt idx="2212">
                        <c:v>-130.24</c:v>
                      </c:pt>
                      <c:pt idx="2213">
                        <c:v>-128.13</c:v>
                      </c:pt>
                      <c:pt idx="2214">
                        <c:v>-126.06</c:v>
                      </c:pt>
                      <c:pt idx="2215">
                        <c:v>-124.08</c:v>
                      </c:pt>
                      <c:pt idx="2216">
                        <c:v>-122.23</c:v>
                      </c:pt>
                      <c:pt idx="2217">
                        <c:v>-120.51</c:v>
                      </c:pt>
                      <c:pt idx="2218">
                        <c:v>-118.95</c:v>
                      </c:pt>
                      <c:pt idx="2219">
                        <c:v>-117.54</c:v>
                      </c:pt>
                      <c:pt idx="2220">
                        <c:v>-116.25</c:v>
                      </c:pt>
                      <c:pt idx="2221">
                        <c:v>-115.03</c:v>
                      </c:pt>
                      <c:pt idx="2222">
                        <c:v>-113.89</c:v>
                      </c:pt>
                      <c:pt idx="2223">
                        <c:v>-112.82</c:v>
                      </c:pt>
                      <c:pt idx="2224">
                        <c:v>-111.82</c:v>
                      </c:pt>
                      <c:pt idx="2225">
                        <c:v>-110.95</c:v>
                      </c:pt>
                      <c:pt idx="2226">
                        <c:v>-110.22</c:v>
                      </c:pt>
                      <c:pt idx="2227">
                        <c:v>-109.64</c:v>
                      </c:pt>
                      <c:pt idx="2228">
                        <c:v>-109.2</c:v>
                      </c:pt>
                      <c:pt idx="2229">
                        <c:v>-108.88</c:v>
                      </c:pt>
                      <c:pt idx="2230">
                        <c:v>-108.63</c:v>
                      </c:pt>
                      <c:pt idx="2231">
                        <c:v>-108.46</c:v>
                      </c:pt>
                      <c:pt idx="2232">
                        <c:v>-108.41</c:v>
                      </c:pt>
                      <c:pt idx="2233">
                        <c:v>-108.51</c:v>
                      </c:pt>
                      <c:pt idx="2234">
                        <c:v>-108.8</c:v>
                      </c:pt>
                      <c:pt idx="2235">
                        <c:v>-109.38</c:v>
                      </c:pt>
                      <c:pt idx="2236">
                        <c:v>-110.05</c:v>
                      </c:pt>
                      <c:pt idx="2237">
                        <c:v>-110.7</c:v>
                      </c:pt>
                      <c:pt idx="2238">
                        <c:v>-111.36</c:v>
                      </c:pt>
                      <c:pt idx="2239">
                        <c:v>-112.01</c:v>
                      </c:pt>
                      <c:pt idx="2240">
                        <c:v>-112.62</c:v>
                      </c:pt>
                      <c:pt idx="2241">
                        <c:v>-113.1</c:v>
                      </c:pt>
                      <c:pt idx="2242">
                        <c:v>-113.54</c:v>
                      </c:pt>
                      <c:pt idx="2243">
                        <c:v>-114.05</c:v>
                      </c:pt>
                      <c:pt idx="2244">
                        <c:v>-114.51</c:v>
                      </c:pt>
                      <c:pt idx="2245">
                        <c:v>-114.94</c:v>
                      </c:pt>
                      <c:pt idx="2246">
                        <c:v>-115.28</c:v>
                      </c:pt>
                      <c:pt idx="2247">
                        <c:v>-115.57</c:v>
                      </c:pt>
                      <c:pt idx="2248">
                        <c:v>-115.83</c:v>
                      </c:pt>
                      <c:pt idx="2249">
                        <c:v>-116.11</c:v>
                      </c:pt>
                      <c:pt idx="2250">
                        <c:v>-116.33</c:v>
                      </c:pt>
                      <c:pt idx="2251">
                        <c:v>-116.47</c:v>
                      </c:pt>
                      <c:pt idx="2252">
                        <c:v>-116.55</c:v>
                      </c:pt>
                      <c:pt idx="2253">
                        <c:v>-116.6</c:v>
                      </c:pt>
                      <c:pt idx="2254">
                        <c:v>-116.62</c:v>
                      </c:pt>
                      <c:pt idx="2255">
                        <c:v>-116.59</c:v>
                      </c:pt>
                      <c:pt idx="2256">
                        <c:v>-116.47</c:v>
                      </c:pt>
                      <c:pt idx="2257">
                        <c:v>-116.25</c:v>
                      </c:pt>
                      <c:pt idx="2258">
                        <c:v>-115.99</c:v>
                      </c:pt>
                      <c:pt idx="2259">
                        <c:v>-115.68</c:v>
                      </c:pt>
                      <c:pt idx="2260">
                        <c:v>-115.32</c:v>
                      </c:pt>
                      <c:pt idx="2261">
                        <c:v>-114.93</c:v>
                      </c:pt>
                      <c:pt idx="2262">
                        <c:v>-114.51</c:v>
                      </c:pt>
                      <c:pt idx="2263">
                        <c:v>-114.08</c:v>
                      </c:pt>
                      <c:pt idx="2264">
                        <c:v>-113.61</c:v>
                      </c:pt>
                      <c:pt idx="2265">
                        <c:v>-113.09</c:v>
                      </c:pt>
                      <c:pt idx="2266">
                        <c:v>-112.51</c:v>
                      </c:pt>
                      <c:pt idx="2267">
                        <c:v>-111.88</c:v>
                      </c:pt>
                      <c:pt idx="2268">
                        <c:v>-111.27</c:v>
                      </c:pt>
                      <c:pt idx="2269">
                        <c:v>-110.73</c:v>
                      </c:pt>
                      <c:pt idx="2270">
                        <c:v>-110.22</c:v>
                      </c:pt>
                      <c:pt idx="2271">
                        <c:v>-109.87</c:v>
                      </c:pt>
                      <c:pt idx="2272">
                        <c:v>-109.75</c:v>
                      </c:pt>
                      <c:pt idx="2273">
                        <c:v>-109.85</c:v>
                      </c:pt>
                      <c:pt idx="2274">
                        <c:v>-110.14</c:v>
                      </c:pt>
                      <c:pt idx="2275">
                        <c:v>-110.68</c:v>
                      </c:pt>
                      <c:pt idx="2276">
                        <c:v>-111.52</c:v>
                      </c:pt>
                      <c:pt idx="2277">
                        <c:v>-112.68</c:v>
                      </c:pt>
                      <c:pt idx="2278">
                        <c:v>-114.07</c:v>
                      </c:pt>
                      <c:pt idx="2279">
                        <c:v>-115.67</c:v>
                      </c:pt>
                      <c:pt idx="2280">
                        <c:v>-117.43</c:v>
                      </c:pt>
                      <c:pt idx="2281">
                        <c:v>-119.41</c:v>
                      </c:pt>
                      <c:pt idx="2282">
                        <c:v>-121.63</c:v>
                      </c:pt>
                      <c:pt idx="2283">
                        <c:v>-124.07</c:v>
                      </c:pt>
                      <c:pt idx="2284">
                        <c:v>-126.72</c:v>
                      </c:pt>
                      <c:pt idx="2285">
                        <c:v>-129.52000000000001</c:v>
                      </c:pt>
                      <c:pt idx="2286">
                        <c:v>-132.41</c:v>
                      </c:pt>
                      <c:pt idx="2287">
                        <c:v>-135.33000000000001</c:v>
                      </c:pt>
                      <c:pt idx="2288">
                        <c:v>-138.30000000000001</c:v>
                      </c:pt>
                      <c:pt idx="2289">
                        <c:v>-141.35</c:v>
                      </c:pt>
                      <c:pt idx="2290">
                        <c:v>-144.51</c:v>
                      </c:pt>
                      <c:pt idx="2291">
                        <c:v>-147.78</c:v>
                      </c:pt>
                      <c:pt idx="2292">
                        <c:v>-151.08000000000001</c:v>
                      </c:pt>
                      <c:pt idx="2293">
                        <c:v>-154.38999999999999</c:v>
                      </c:pt>
                      <c:pt idx="2294">
                        <c:v>-157.66999999999999</c:v>
                      </c:pt>
                      <c:pt idx="2295">
                        <c:v>-160.91999999999999</c:v>
                      </c:pt>
                      <c:pt idx="2296">
                        <c:v>-164.12</c:v>
                      </c:pt>
                      <c:pt idx="2297">
                        <c:v>-167.25</c:v>
                      </c:pt>
                      <c:pt idx="2298">
                        <c:v>-170.35</c:v>
                      </c:pt>
                      <c:pt idx="2299">
                        <c:v>-173.45</c:v>
                      </c:pt>
                      <c:pt idx="2300">
                        <c:v>-176.6</c:v>
                      </c:pt>
                      <c:pt idx="2301">
                        <c:v>-179.8</c:v>
                      </c:pt>
                      <c:pt idx="2302">
                        <c:v>176.95</c:v>
                      </c:pt>
                      <c:pt idx="2303">
                        <c:v>173.84</c:v>
                      </c:pt>
                      <c:pt idx="2304">
                        <c:v>170.85</c:v>
                      </c:pt>
                      <c:pt idx="2305">
                        <c:v>167.87</c:v>
                      </c:pt>
                      <c:pt idx="2306">
                        <c:v>164.89</c:v>
                      </c:pt>
                      <c:pt idx="2307">
                        <c:v>161.88</c:v>
                      </c:pt>
                      <c:pt idx="2308">
                        <c:v>158.85</c:v>
                      </c:pt>
                      <c:pt idx="2309">
                        <c:v>155.81</c:v>
                      </c:pt>
                      <c:pt idx="2310">
                        <c:v>152.77000000000001</c:v>
                      </c:pt>
                      <c:pt idx="2311">
                        <c:v>149.74</c:v>
                      </c:pt>
                      <c:pt idx="2312">
                        <c:v>146.75</c:v>
                      </c:pt>
                      <c:pt idx="2313">
                        <c:v>143.83000000000001</c:v>
                      </c:pt>
                      <c:pt idx="2314">
                        <c:v>141.01</c:v>
                      </c:pt>
                      <c:pt idx="2315">
                        <c:v>138.28</c:v>
                      </c:pt>
                      <c:pt idx="2316">
                        <c:v>135.57</c:v>
                      </c:pt>
                      <c:pt idx="2317">
                        <c:v>132.88999999999999</c:v>
                      </c:pt>
                      <c:pt idx="2318">
                        <c:v>130.28</c:v>
                      </c:pt>
                      <c:pt idx="2319">
                        <c:v>127.72</c:v>
                      </c:pt>
                      <c:pt idx="2320">
                        <c:v>125.25</c:v>
                      </c:pt>
                      <c:pt idx="2321">
                        <c:v>122.91</c:v>
                      </c:pt>
                      <c:pt idx="2322">
                        <c:v>120.72</c:v>
                      </c:pt>
                      <c:pt idx="2323">
                        <c:v>118.67</c:v>
                      </c:pt>
                      <c:pt idx="2324">
                        <c:v>116.74</c:v>
                      </c:pt>
                      <c:pt idx="2325">
                        <c:v>115.06</c:v>
                      </c:pt>
                      <c:pt idx="2326">
                        <c:v>113.44</c:v>
                      </c:pt>
                      <c:pt idx="2327">
                        <c:v>111.92</c:v>
                      </c:pt>
                      <c:pt idx="2328">
                        <c:v>110.52</c:v>
                      </c:pt>
                      <c:pt idx="2329">
                        <c:v>109.2</c:v>
                      </c:pt>
                      <c:pt idx="2330">
                        <c:v>108.02</c:v>
                      </c:pt>
                      <c:pt idx="2331">
                        <c:v>106.95</c:v>
                      </c:pt>
                      <c:pt idx="2332">
                        <c:v>105.94</c:v>
                      </c:pt>
                      <c:pt idx="2333">
                        <c:v>105.01</c:v>
                      </c:pt>
                      <c:pt idx="2334">
                        <c:v>104.16</c:v>
                      </c:pt>
                      <c:pt idx="2335">
                        <c:v>103.4</c:v>
                      </c:pt>
                      <c:pt idx="2336">
                        <c:v>102.73</c:v>
                      </c:pt>
                      <c:pt idx="2337">
                        <c:v>102.13</c:v>
                      </c:pt>
                      <c:pt idx="2338">
                        <c:v>101.61</c:v>
                      </c:pt>
                      <c:pt idx="2339">
                        <c:v>101.17</c:v>
                      </c:pt>
                      <c:pt idx="2340">
                        <c:v>100.78</c:v>
                      </c:pt>
                      <c:pt idx="2341">
                        <c:v>100.43</c:v>
                      </c:pt>
                      <c:pt idx="2342">
                        <c:v>100.12</c:v>
                      </c:pt>
                      <c:pt idx="2343">
                        <c:v>99.87</c:v>
                      </c:pt>
                      <c:pt idx="2344">
                        <c:v>99.71</c:v>
                      </c:pt>
                      <c:pt idx="2345">
                        <c:v>99.61</c:v>
                      </c:pt>
                      <c:pt idx="2346">
                        <c:v>99.58</c:v>
                      </c:pt>
                      <c:pt idx="2347">
                        <c:v>99.58</c:v>
                      </c:pt>
                      <c:pt idx="2348">
                        <c:v>99.62</c:v>
                      </c:pt>
                      <c:pt idx="2349">
                        <c:v>99.74</c:v>
                      </c:pt>
                      <c:pt idx="2350">
                        <c:v>99.93</c:v>
                      </c:pt>
                      <c:pt idx="2351">
                        <c:v>100.21</c:v>
                      </c:pt>
                      <c:pt idx="2352">
                        <c:v>100.56</c:v>
                      </c:pt>
                      <c:pt idx="2353">
                        <c:v>100.96</c:v>
                      </c:pt>
                      <c:pt idx="2354">
                        <c:v>101.42</c:v>
                      </c:pt>
                      <c:pt idx="2355">
                        <c:v>101.94</c:v>
                      </c:pt>
                      <c:pt idx="2356">
                        <c:v>102.53</c:v>
                      </c:pt>
                      <c:pt idx="2357">
                        <c:v>103.21</c:v>
                      </c:pt>
                      <c:pt idx="2358">
                        <c:v>103.98</c:v>
                      </c:pt>
                      <c:pt idx="2359">
                        <c:v>104.88</c:v>
                      </c:pt>
                      <c:pt idx="2360">
                        <c:v>105.89</c:v>
                      </c:pt>
                      <c:pt idx="2361">
                        <c:v>107.04</c:v>
                      </c:pt>
                      <c:pt idx="2362">
                        <c:v>108.33</c:v>
                      </c:pt>
                      <c:pt idx="2363">
                        <c:v>109.77</c:v>
                      </c:pt>
                      <c:pt idx="2364">
                        <c:v>111.34</c:v>
                      </c:pt>
                      <c:pt idx="2365">
                        <c:v>113</c:v>
                      </c:pt>
                      <c:pt idx="2366">
                        <c:v>114.74</c:v>
                      </c:pt>
                      <c:pt idx="2367">
                        <c:v>116.54</c:v>
                      </c:pt>
                      <c:pt idx="2368">
                        <c:v>118.43</c:v>
                      </c:pt>
                      <c:pt idx="2369">
                        <c:v>120.4</c:v>
                      </c:pt>
                      <c:pt idx="2370">
                        <c:v>122.45</c:v>
                      </c:pt>
                      <c:pt idx="2371">
                        <c:v>124.59</c:v>
                      </c:pt>
                      <c:pt idx="2372">
                        <c:v>126.81</c:v>
                      </c:pt>
                      <c:pt idx="2373">
                        <c:v>129.12</c:v>
                      </c:pt>
                      <c:pt idx="2374">
                        <c:v>131.47</c:v>
                      </c:pt>
                      <c:pt idx="2375">
                        <c:v>133.85</c:v>
                      </c:pt>
                      <c:pt idx="2376">
                        <c:v>136.25</c:v>
                      </c:pt>
                      <c:pt idx="2377">
                        <c:v>138.68</c:v>
                      </c:pt>
                      <c:pt idx="2378">
                        <c:v>141.16</c:v>
                      </c:pt>
                      <c:pt idx="2379">
                        <c:v>143.69</c:v>
                      </c:pt>
                      <c:pt idx="2380">
                        <c:v>146.28</c:v>
                      </c:pt>
                      <c:pt idx="2381">
                        <c:v>148.93</c:v>
                      </c:pt>
                      <c:pt idx="2382">
                        <c:v>151.62</c:v>
                      </c:pt>
                      <c:pt idx="2383">
                        <c:v>154.37</c:v>
                      </c:pt>
                      <c:pt idx="2384">
                        <c:v>157.18</c:v>
                      </c:pt>
                      <c:pt idx="2385">
                        <c:v>160.04</c:v>
                      </c:pt>
                      <c:pt idx="2386">
                        <c:v>162.96</c:v>
                      </c:pt>
                      <c:pt idx="2387">
                        <c:v>165.94</c:v>
                      </c:pt>
                      <c:pt idx="2388">
                        <c:v>168.96</c:v>
                      </c:pt>
                      <c:pt idx="2389">
                        <c:v>171.98</c:v>
                      </c:pt>
                      <c:pt idx="2390">
                        <c:v>175.05</c:v>
                      </c:pt>
                      <c:pt idx="2391">
                        <c:v>178.18</c:v>
                      </c:pt>
                      <c:pt idx="2392">
                        <c:v>-178.77</c:v>
                      </c:pt>
                      <c:pt idx="2393">
                        <c:v>-175.79</c:v>
                      </c:pt>
                      <c:pt idx="2394">
                        <c:v>-172.84</c:v>
                      </c:pt>
                      <c:pt idx="2395">
                        <c:v>-169.89</c:v>
                      </c:pt>
                      <c:pt idx="2396">
                        <c:v>-166.96</c:v>
                      </c:pt>
                      <c:pt idx="2397">
                        <c:v>-164.04</c:v>
                      </c:pt>
                      <c:pt idx="2398">
                        <c:v>-161.13</c:v>
                      </c:pt>
                      <c:pt idx="2399">
                        <c:v>-158.25</c:v>
                      </c:pt>
                      <c:pt idx="2400">
                        <c:v>-155.43</c:v>
                      </c:pt>
                      <c:pt idx="2401">
                        <c:v>-152.68</c:v>
                      </c:pt>
                      <c:pt idx="2402">
                        <c:v>-150</c:v>
                      </c:pt>
                      <c:pt idx="2403">
                        <c:v>-147.4</c:v>
                      </c:pt>
                      <c:pt idx="2404">
                        <c:v>-144.9</c:v>
                      </c:pt>
                      <c:pt idx="2405">
                        <c:v>-142.51</c:v>
                      </c:pt>
                      <c:pt idx="2406">
                        <c:v>-140.18</c:v>
                      </c:pt>
                      <c:pt idx="2407">
                        <c:v>-137.88</c:v>
                      </c:pt>
                      <c:pt idx="2408">
                        <c:v>-135.56</c:v>
                      </c:pt>
                      <c:pt idx="2409">
                        <c:v>-133.26</c:v>
                      </c:pt>
                      <c:pt idx="2410">
                        <c:v>-131.03</c:v>
                      </c:pt>
                      <c:pt idx="2411">
                        <c:v>-128.93</c:v>
                      </c:pt>
                      <c:pt idx="2412">
                        <c:v>-126.93</c:v>
                      </c:pt>
                      <c:pt idx="2413">
                        <c:v>-124.99</c:v>
                      </c:pt>
                      <c:pt idx="2414">
                        <c:v>-123.02</c:v>
                      </c:pt>
                      <c:pt idx="2415">
                        <c:v>-121.03</c:v>
                      </c:pt>
                      <c:pt idx="2416">
                        <c:v>-119.12</c:v>
                      </c:pt>
                      <c:pt idx="2417">
                        <c:v>-117.35</c:v>
                      </c:pt>
                      <c:pt idx="2418">
                        <c:v>-115.76</c:v>
                      </c:pt>
                      <c:pt idx="2419">
                        <c:v>-114.29</c:v>
                      </c:pt>
                      <c:pt idx="2420">
                        <c:v>-112.89</c:v>
                      </c:pt>
                      <c:pt idx="2421">
                        <c:v>-111.57</c:v>
                      </c:pt>
                      <c:pt idx="2422">
                        <c:v>-110.45</c:v>
                      </c:pt>
                      <c:pt idx="2423">
                        <c:v>-109.55</c:v>
                      </c:pt>
                      <c:pt idx="2424">
                        <c:v>-109.41</c:v>
                      </c:pt>
                      <c:pt idx="2425">
                        <c:v>-109.18</c:v>
                      </c:pt>
                      <c:pt idx="2426">
                        <c:v>-108.95</c:v>
                      </c:pt>
                      <c:pt idx="2427">
                        <c:v>-108.77</c:v>
                      </c:pt>
                      <c:pt idx="2428">
                        <c:v>-108.51</c:v>
                      </c:pt>
                      <c:pt idx="2429">
                        <c:v>-108.25</c:v>
                      </c:pt>
                      <c:pt idx="2430">
                        <c:v>-108.38</c:v>
                      </c:pt>
                      <c:pt idx="2431">
                        <c:v>-108.46</c:v>
                      </c:pt>
                      <c:pt idx="2432">
                        <c:v>-108.49</c:v>
                      </c:pt>
                      <c:pt idx="2433">
                        <c:v>-108.48</c:v>
                      </c:pt>
                      <c:pt idx="2434">
                        <c:v>-108.41</c:v>
                      </c:pt>
                      <c:pt idx="2435">
                        <c:v>-108.42</c:v>
                      </c:pt>
                      <c:pt idx="2436">
                        <c:v>-108.42</c:v>
                      </c:pt>
                      <c:pt idx="2437">
                        <c:v>-108.42</c:v>
                      </c:pt>
                      <c:pt idx="2438">
                        <c:v>-108.45</c:v>
                      </c:pt>
                      <c:pt idx="2439">
                        <c:v>-108.49</c:v>
                      </c:pt>
                      <c:pt idx="2440">
                        <c:v>-108.54</c:v>
                      </c:pt>
                      <c:pt idx="2441">
                        <c:v>-108.58</c:v>
                      </c:pt>
                      <c:pt idx="2442">
                        <c:v>-108.62</c:v>
                      </c:pt>
                      <c:pt idx="2443">
                        <c:v>-108.69</c:v>
                      </c:pt>
                      <c:pt idx="2444">
                        <c:v>-108.73</c:v>
                      </c:pt>
                      <c:pt idx="2445">
                        <c:v>-108.74</c:v>
                      </c:pt>
                      <c:pt idx="2446">
                        <c:v>-108.75</c:v>
                      </c:pt>
                      <c:pt idx="2447">
                        <c:v>-108.75</c:v>
                      </c:pt>
                      <c:pt idx="2448">
                        <c:v>-108.76</c:v>
                      </c:pt>
                      <c:pt idx="2449">
                        <c:v>-108.75</c:v>
                      </c:pt>
                      <c:pt idx="2450">
                        <c:v>-108.72</c:v>
                      </c:pt>
                      <c:pt idx="2451">
                        <c:v>-108.67</c:v>
                      </c:pt>
                      <c:pt idx="2452">
                        <c:v>-108.64</c:v>
                      </c:pt>
                      <c:pt idx="2453">
                        <c:v>-108.6</c:v>
                      </c:pt>
                      <c:pt idx="2454">
                        <c:v>-108.61</c:v>
                      </c:pt>
                      <c:pt idx="2455">
                        <c:v>-108.63</c:v>
                      </c:pt>
                      <c:pt idx="2456">
                        <c:v>-108.71</c:v>
                      </c:pt>
                      <c:pt idx="2457">
                        <c:v>-108.9</c:v>
                      </c:pt>
                      <c:pt idx="2458">
                        <c:v>-109.17</c:v>
                      </c:pt>
                      <c:pt idx="2459">
                        <c:v>-109.52</c:v>
                      </c:pt>
                      <c:pt idx="2460">
                        <c:v>-109.87</c:v>
                      </c:pt>
                      <c:pt idx="2461">
                        <c:v>-110.33</c:v>
                      </c:pt>
                      <c:pt idx="2462">
                        <c:v>-110.98</c:v>
                      </c:pt>
                      <c:pt idx="2463">
                        <c:v>-111.83</c:v>
                      </c:pt>
                      <c:pt idx="2464">
                        <c:v>-112.74</c:v>
                      </c:pt>
                      <c:pt idx="2465">
                        <c:v>-113.66</c:v>
                      </c:pt>
                      <c:pt idx="2466">
                        <c:v>-114.69</c:v>
                      </c:pt>
                      <c:pt idx="2467">
                        <c:v>-115.86</c:v>
                      </c:pt>
                      <c:pt idx="2468">
                        <c:v>-117.17</c:v>
                      </c:pt>
                      <c:pt idx="2469">
                        <c:v>-118.56</c:v>
                      </c:pt>
                      <c:pt idx="2470">
                        <c:v>-119.96</c:v>
                      </c:pt>
                      <c:pt idx="2471">
                        <c:v>-121.41</c:v>
                      </c:pt>
                      <c:pt idx="2472">
                        <c:v>-122.94</c:v>
                      </c:pt>
                      <c:pt idx="2473">
                        <c:v>-124.62</c:v>
                      </c:pt>
                      <c:pt idx="2474">
                        <c:v>-126.43</c:v>
                      </c:pt>
                      <c:pt idx="2475">
                        <c:v>-128.33000000000001</c:v>
                      </c:pt>
                      <c:pt idx="2476">
                        <c:v>-130.22999999999999</c:v>
                      </c:pt>
                      <c:pt idx="2477">
                        <c:v>-132.12</c:v>
                      </c:pt>
                      <c:pt idx="2478">
                        <c:v>-134.02000000000001</c:v>
                      </c:pt>
                      <c:pt idx="2479">
                        <c:v>-135.97</c:v>
                      </c:pt>
                      <c:pt idx="2480">
                        <c:v>-138.03</c:v>
                      </c:pt>
                      <c:pt idx="2481">
                        <c:v>-140.22999999999999</c:v>
                      </c:pt>
                      <c:pt idx="2482">
                        <c:v>-142.54</c:v>
                      </c:pt>
                      <c:pt idx="2483">
                        <c:v>-144.94</c:v>
                      </c:pt>
                      <c:pt idx="2484">
                        <c:v>-147.34</c:v>
                      </c:pt>
                      <c:pt idx="2485">
                        <c:v>-149.68</c:v>
                      </c:pt>
                      <c:pt idx="2486">
                        <c:v>-151.99</c:v>
                      </c:pt>
                      <c:pt idx="2487">
                        <c:v>-154.28</c:v>
                      </c:pt>
                      <c:pt idx="2488">
                        <c:v>-156.63</c:v>
                      </c:pt>
                      <c:pt idx="2489">
                        <c:v>-159.12</c:v>
                      </c:pt>
                      <c:pt idx="2490">
                        <c:v>-161.79</c:v>
                      </c:pt>
                      <c:pt idx="2491">
                        <c:v>-164.53</c:v>
                      </c:pt>
                      <c:pt idx="2492">
                        <c:v>-167.22</c:v>
                      </c:pt>
                      <c:pt idx="2493">
                        <c:v>-169.75</c:v>
                      </c:pt>
                      <c:pt idx="2494">
                        <c:v>-172.16</c:v>
                      </c:pt>
                      <c:pt idx="2495">
                        <c:v>-174.51</c:v>
                      </c:pt>
                      <c:pt idx="2496">
                        <c:v>-176.89</c:v>
                      </c:pt>
                      <c:pt idx="2497">
                        <c:v>-179.35</c:v>
                      </c:pt>
                      <c:pt idx="2498">
                        <c:v>178.08</c:v>
                      </c:pt>
                      <c:pt idx="2499">
                        <c:v>175.41</c:v>
                      </c:pt>
                      <c:pt idx="2500">
                        <c:v>172.67</c:v>
                      </c:pt>
                      <c:pt idx="2501">
                        <c:v>169.97</c:v>
                      </c:pt>
                      <c:pt idx="2502">
                        <c:v>167.34</c:v>
                      </c:pt>
                      <c:pt idx="2503">
                        <c:v>164.77</c:v>
                      </c:pt>
                      <c:pt idx="2504">
                        <c:v>162.18</c:v>
                      </c:pt>
                      <c:pt idx="2505">
                        <c:v>159.49</c:v>
                      </c:pt>
                      <c:pt idx="2506">
                        <c:v>156.75</c:v>
                      </c:pt>
                      <c:pt idx="2507">
                        <c:v>153.96</c:v>
                      </c:pt>
                      <c:pt idx="2508">
                        <c:v>151.19</c:v>
                      </c:pt>
                      <c:pt idx="2509">
                        <c:v>148.44</c:v>
                      </c:pt>
                      <c:pt idx="2510">
                        <c:v>145.74</c:v>
                      </c:pt>
                      <c:pt idx="2511">
                        <c:v>143.08000000000001</c:v>
                      </c:pt>
                      <c:pt idx="2512">
                        <c:v>140.41999999999999</c:v>
                      </c:pt>
                      <c:pt idx="2513">
                        <c:v>137.80000000000001</c:v>
                      </c:pt>
                      <c:pt idx="2514">
                        <c:v>135.21</c:v>
                      </c:pt>
                      <c:pt idx="2515">
                        <c:v>132.71</c:v>
                      </c:pt>
                      <c:pt idx="2516">
                        <c:v>130.30000000000001</c:v>
                      </c:pt>
                      <c:pt idx="2517">
                        <c:v>127.99</c:v>
                      </c:pt>
                      <c:pt idx="2518">
                        <c:v>125.79</c:v>
                      </c:pt>
                      <c:pt idx="2519">
                        <c:v>123.69</c:v>
                      </c:pt>
                      <c:pt idx="2520">
                        <c:v>121.74</c:v>
                      </c:pt>
                      <c:pt idx="2521">
                        <c:v>119.95</c:v>
                      </c:pt>
                      <c:pt idx="2522">
                        <c:v>118.28</c:v>
                      </c:pt>
                      <c:pt idx="2523">
                        <c:v>116.71</c:v>
                      </c:pt>
                      <c:pt idx="2524">
                        <c:v>115.23</c:v>
                      </c:pt>
                      <c:pt idx="2525">
                        <c:v>113.84</c:v>
                      </c:pt>
                      <c:pt idx="2526">
                        <c:v>112.57</c:v>
                      </c:pt>
                      <c:pt idx="2527">
                        <c:v>111.42</c:v>
                      </c:pt>
                      <c:pt idx="2528">
                        <c:v>110.35</c:v>
                      </c:pt>
                      <c:pt idx="2529">
                        <c:v>109.35</c:v>
                      </c:pt>
                      <c:pt idx="2530">
                        <c:v>108.4</c:v>
                      </c:pt>
                      <c:pt idx="2531">
                        <c:v>107.52</c:v>
                      </c:pt>
                      <c:pt idx="2532">
                        <c:v>106.71</c:v>
                      </c:pt>
                      <c:pt idx="2533">
                        <c:v>105.94</c:v>
                      </c:pt>
                      <c:pt idx="2534">
                        <c:v>105.25</c:v>
                      </c:pt>
                      <c:pt idx="2535">
                        <c:v>104.61</c:v>
                      </c:pt>
                      <c:pt idx="2536">
                        <c:v>104.02</c:v>
                      </c:pt>
                      <c:pt idx="2537">
                        <c:v>103.49</c:v>
                      </c:pt>
                      <c:pt idx="2538">
                        <c:v>103.03</c:v>
                      </c:pt>
                      <c:pt idx="2539">
                        <c:v>102.63</c:v>
                      </c:pt>
                      <c:pt idx="2540">
                        <c:v>102.31</c:v>
                      </c:pt>
                      <c:pt idx="2541">
                        <c:v>102.06</c:v>
                      </c:pt>
                      <c:pt idx="2542">
                        <c:v>101.86</c:v>
                      </c:pt>
                      <c:pt idx="2543">
                        <c:v>101.68</c:v>
                      </c:pt>
                      <c:pt idx="2544">
                        <c:v>101.52</c:v>
                      </c:pt>
                      <c:pt idx="2545">
                        <c:v>101.39</c:v>
                      </c:pt>
                      <c:pt idx="2546">
                        <c:v>101.3</c:v>
                      </c:pt>
                      <c:pt idx="2547">
                        <c:v>101.24</c:v>
                      </c:pt>
                      <c:pt idx="2548">
                        <c:v>101.2</c:v>
                      </c:pt>
                      <c:pt idx="2549">
                        <c:v>101.21</c:v>
                      </c:pt>
                      <c:pt idx="2550">
                        <c:v>101.26</c:v>
                      </c:pt>
                      <c:pt idx="2551">
                        <c:v>101.35</c:v>
                      </c:pt>
                      <c:pt idx="2552">
                        <c:v>101.5</c:v>
                      </c:pt>
                      <c:pt idx="2553">
                        <c:v>101.7</c:v>
                      </c:pt>
                      <c:pt idx="2554">
                        <c:v>101.93</c:v>
                      </c:pt>
                      <c:pt idx="2555">
                        <c:v>102.22</c:v>
                      </c:pt>
                      <c:pt idx="2556">
                        <c:v>102.57</c:v>
                      </c:pt>
                      <c:pt idx="2557">
                        <c:v>102.99</c:v>
                      </c:pt>
                      <c:pt idx="2558">
                        <c:v>103.49</c:v>
                      </c:pt>
                      <c:pt idx="2559">
                        <c:v>104.06</c:v>
                      </c:pt>
                      <c:pt idx="2560">
                        <c:v>104.72</c:v>
                      </c:pt>
                      <c:pt idx="2561">
                        <c:v>105.49</c:v>
                      </c:pt>
                      <c:pt idx="2562">
                        <c:v>106.41</c:v>
                      </c:pt>
                      <c:pt idx="2563">
                        <c:v>107.47</c:v>
                      </c:pt>
                      <c:pt idx="2564">
                        <c:v>108.67</c:v>
                      </c:pt>
                      <c:pt idx="2565">
                        <c:v>110</c:v>
                      </c:pt>
                      <c:pt idx="2566">
                        <c:v>111.44</c:v>
                      </c:pt>
                      <c:pt idx="2567">
                        <c:v>112.98</c:v>
                      </c:pt>
                      <c:pt idx="2568">
                        <c:v>114.62</c:v>
                      </c:pt>
                      <c:pt idx="2569">
                        <c:v>116.34</c:v>
                      </c:pt>
                      <c:pt idx="2570">
                        <c:v>118.17</c:v>
                      </c:pt>
                      <c:pt idx="2571">
                        <c:v>120.11</c:v>
                      </c:pt>
                      <c:pt idx="2572">
                        <c:v>122.12</c:v>
                      </c:pt>
                      <c:pt idx="2573">
                        <c:v>124.2</c:v>
                      </c:pt>
                      <c:pt idx="2574">
                        <c:v>126.35</c:v>
                      </c:pt>
                      <c:pt idx="2575">
                        <c:v>128.54</c:v>
                      </c:pt>
                      <c:pt idx="2576">
                        <c:v>130.76</c:v>
                      </c:pt>
                      <c:pt idx="2577">
                        <c:v>133.01</c:v>
                      </c:pt>
                      <c:pt idx="2578">
                        <c:v>135.29</c:v>
                      </c:pt>
                      <c:pt idx="2579">
                        <c:v>137.59</c:v>
                      </c:pt>
                      <c:pt idx="2580">
                        <c:v>139.91999999999999</c:v>
                      </c:pt>
                      <c:pt idx="2581">
                        <c:v>142.27000000000001</c:v>
                      </c:pt>
                      <c:pt idx="2582">
                        <c:v>144.66</c:v>
                      </c:pt>
                      <c:pt idx="2583">
                        <c:v>147.1</c:v>
                      </c:pt>
                      <c:pt idx="2584">
                        <c:v>149.58000000000001</c:v>
                      </c:pt>
                      <c:pt idx="2585">
                        <c:v>152.13999999999999</c:v>
                      </c:pt>
                      <c:pt idx="2586">
                        <c:v>154.75</c:v>
                      </c:pt>
                      <c:pt idx="2587">
                        <c:v>157.38999999999999</c:v>
                      </c:pt>
                      <c:pt idx="2588">
                        <c:v>160.08000000000001</c:v>
                      </c:pt>
                      <c:pt idx="2589">
                        <c:v>162.82</c:v>
                      </c:pt>
                      <c:pt idx="2590">
                        <c:v>165.59</c:v>
                      </c:pt>
                      <c:pt idx="2591">
                        <c:v>168.4</c:v>
                      </c:pt>
                      <c:pt idx="2592">
                        <c:v>171.23</c:v>
                      </c:pt>
                      <c:pt idx="2593">
                        <c:v>174.11</c:v>
                      </c:pt>
                      <c:pt idx="2594">
                        <c:v>176.98</c:v>
                      </c:pt>
                      <c:pt idx="2595">
                        <c:v>179.91</c:v>
                      </c:pt>
                      <c:pt idx="2596">
                        <c:v>-177.12</c:v>
                      </c:pt>
                      <c:pt idx="2597">
                        <c:v>-174.14</c:v>
                      </c:pt>
                      <c:pt idx="2598">
                        <c:v>-171.19</c:v>
                      </c:pt>
                      <c:pt idx="2599">
                        <c:v>-168.26</c:v>
                      </c:pt>
                      <c:pt idx="2600">
                        <c:v>-165.35</c:v>
                      </c:pt>
                      <c:pt idx="2601">
                        <c:v>-162.5</c:v>
                      </c:pt>
                      <c:pt idx="2602">
                        <c:v>-159.72</c:v>
                      </c:pt>
                      <c:pt idx="2603">
                        <c:v>-156.99</c:v>
                      </c:pt>
                      <c:pt idx="2604">
                        <c:v>-154.31</c:v>
                      </c:pt>
                      <c:pt idx="2605">
                        <c:v>-151.66</c:v>
                      </c:pt>
                      <c:pt idx="2606">
                        <c:v>-149.06</c:v>
                      </c:pt>
                      <c:pt idx="2607">
                        <c:v>-146.5</c:v>
                      </c:pt>
                      <c:pt idx="2608">
                        <c:v>-143.97</c:v>
                      </c:pt>
                      <c:pt idx="2609">
                        <c:v>-141.47</c:v>
                      </c:pt>
                      <c:pt idx="2610">
                        <c:v>-138.97</c:v>
                      </c:pt>
                      <c:pt idx="2611">
                        <c:v>-136.56</c:v>
                      </c:pt>
                      <c:pt idx="2612">
                        <c:v>-134.31</c:v>
                      </c:pt>
                      <c:pt idx="2613">
                        <c:v>-132.22999999999999</c:v>
                      </c:pt>
                      <c:pt idx="2614">
                        <c:v>-130.28</c:v>
                      </c:pt>
                      <c:pt idx="2615">
                        <c:v>-128.37</c:v>
                      </c:pt>
                      <c:pt idx="2616">
                        <c:v>-126.46</c:v>
                      </c:pt>
                      <c:pt idx="2617">
                        <c:v>-124.5</c:v>
                      </c:pt>
                      <c:pt idx="2618">
                        <c:v>-122.56</c:v>
                      </c:pt>
                      <c:pt idx="2619">
                        <c:v>-120.69</c:v>
                      </c:pt>
                      <c:pt idx="2620">
                        <c:v>-118.96</c:v>
                      </c:pt>
                      <c:pt idx="2621">
                        <c:v>-117.34</c:v>
                      </c:pt>
                      <c:pt idx="2622">
                        <c:v>-115.82</c:v>
                      </c:pt>
                      <c:pt idx="2623">
                        <c:v>-114.41</c:v>
                      </c:pt>
                      <c:pt idx="2624">
                        <c:v>-113.14</c:v>
                      </c:pt>
                      <c:pt idx="2625">
                        <c:v>-112.04</c:v>
                      </c:pt>
                      <c:pt idx="2626">
                        <c:v>-111.08</c:v>
                      </c:pt>
                      <c:pt idx="2627">
                        <c:v>-110.22</c:v>
                      </c:pt>
                      <c:pt idx="2628">
                        <c:v>-109.44</c:v>
                      </c:pt>
                      <c:pt idx="2629">
                        <c:v>-109.19</c:v>
                      </c:pt>
                      <c:pt idx="2630">
                        <c:v>-109.17</c:v>
                      </c:pt>
                      <c:pt idx="2631">
                        <c:v>-109.12</c:v>
                      </c:pt>
                      <c:pt idx="2632">
                        <c:v>-109.15</c:v>
                      </c:pt>
                      <c:pt idx="2633">
                        <c:v>-109.14</c:v>
                      </c:pt>
                      <c:pt idx="2634">
                        <c:v>-109.13</c:v>
                      </c:pt>
                      <c:pt idx="2635">
                        <c:v>-109.02</c:v>
                      </c:pt>
                      <c:pt idx="2636">
                        <c:v>-109.21</c:v>
                      </c:pt>
                      <c:pt idx="2637">
                        <c:v>-109.33</c:v>
                      </c:pt>
                      <c:pt idx="2638">
                        <c:v>-109.47</c:v>
                      </c:pt>
                      <c:pt idx="2639">
                        <c:v>-109.51</c:v>
                      </c:pt>
                      <c:pt idx="2640">
                        <c:v>-109.56</c:v>
                      </c:pt>
                      <c:pt idx="2641">
                        <c:v>-109.64</c:v>
                      </c:pt>
                      <c:pt idx="2642">
                        <c:v>-109.68</c:v>
                      </c:pt>
                      <c:pt idx="2643">
                        <c:v>-109.7</c:v>
                      </c:pt>
                      <c:pt idx="2644">
                        <c:v>-109.73</c:v>
                      </c:pt>
                      <c:pt idx="2645">
                        <c:v>-109.78</c:v>
                      </c:pt>
                      <c:pt idx="2646">
                        <c:v>-109.85</c:v>
                      </c:pt>
                      <c:pt idx="2647">
                        <c:v>-109.91</c:v>
                      </c:pt>
                      <c:pt idx="2648">
                        <c:v>-109.97</c:v>
                      </c:pt>
                      <c:pt idx="2649">
                        <c:v>-110.03</c:v>
                      </c:pt>
                      <c:pt idx="2650">
                        <c:v>-110.09</c:v>
                      </c:pt>
                      <c:pt idx="2651">
                        <c:v>-110.17</c:v>
                      </c:pt>
                      <c:pt idx="2652">
                        <c:v>-110.22</c:v>
                      </c:pt>
                      <c:pt idx="2653">
                        <c:v>-110.27</c:v>
                      </c:pt>
                      <c:pt idx="2654">
                        <c:v>-110.35</c:v>
                      </c:pt>
                      <c:pt idx="2655">
                        <c:v>-110.42</c:v>
                      </c:pt>
                      <c:pt idx="2656">
                        <c:v>-110.45</c:v>
                      </c:pt>
                      <c:pt idx="2657">
                        <c:v>-110.46</c:v>
                      </c:pt>
                      <c:pt idx="2658">
                        <c:v>-110.46</c:v>
                      </c:pt>
                      <c:pt idx="2659">
                        <c:v>-110.47</c:v>
                      </c:pt>
                      <c:pt idx="2660">
                        <c:v>-110.48</c:v>
                      </c:pt>
                      <c:pt idx="2661">
                        <c:v>-110.44</c:v>
                      </c:pt>
                      <c:pt idx="2662">
                        <c:v>-110.33</c:v>
                      </c:pt>
                      <c:pt idx="2663">
                        <c:v>-110.2</c:v>
                      </c:pt>
                      <c:pt idx="2664">
                        <c:v>-110.03</c:v>
                      </c:pt>
                      <c:pt idx="2665">
                        <c:v>-109.81</c:v>
                      </c:pt>
                      <c:pt idx="2666">
                        <c:v>-109.51</c:v>
                      </c:pt>
                      <c:pt idx="2667">
                        <c:v>-109.19</c:v>
                      </c:pt>
                      <c:pt idx="2668">
                        <c:v>-108.87</c:v>
                      </c:pt>
                      <c:pt idx="2669">
                        <c:v>-108.54</c:v>
                      </c:pt>
                      <c:pt idx="2670">
                        <c:v>-108.18</c:v>
                      </c:pt>
                      <c:pt idx="2671">
                        <c:v>-107.84</c:v>
                      </c:pt>
                      <c:pt idx="2672">
                        <c:v>-107.6</c:v>
                      </c:pt>
                      <c:pt idx="2673">
                        <c:v>-107.32</c:v>
                      </c:pt>
                      <c:pt idx="2674">
                        <c:v>-107.21</c:v>
                      </c:pt>
                      <c:pt idx="2675">
                        <c:v>-107.48</c:v>
                      </c:pt>
                      <c:pt idx="2676">
                        <c:v>-108.09</c:v>
                      </c:pt>
                      <c:pt idx="2677">
                        <c:v>-108.91</c:v>
                      </c:pt>
                      <c:pt idx="2678">
                        <c:v>-109.86</c:v>
                      </c:pt>
                      <c:pt idx="2679">
                        <c:v>-110.92</c:v>
                      </c:pt>
                      <c:pt idx="2680">
                        <c:v>-112.17</c:v>
                      </c:pt>
                      <c:pt idx="2681">
                        <c:v>-113.66</c:v>
                      </c:pt>
                      <c:pt idx="2682">
                        <c:v>-115.4</c:v>
                      </c:pt>
                      <c:pt idx="2683">
                        <c:v>-117.39</c:v>
                      </c:pt>
                      <c:pt idx="2684">
                        <c:v>-119.52</c:v>
                      </c:pt>
                      <c:pt idx="2685">
                        <c:v>-121.67</c:v>
                      </c:pt>
                      <c:pt idx="2686">
                        <c:v>-123.77</c:v>
                      </c:pt>
                      <c:pt idx="2687">
                        <c:v>-125.87</c:v>
                      </c:pt>
                      <c:pt idx="2688">
                        <c:v>-128.05000000000001</c:v>
                      </c:pt>
                      <c:pt idx="2689">
                        <c:v>-130.4</c:v>
                      </c:pt>
                      <c:pt idx="2690">
                        <c:v>-132.94</c:v>
                      </c:pt>
                      <c:pt idx="2691">
                        <c:v>-135.52000000000001</c:v>
                      </c:pt>
                      <c:pt idx="2692">
                        <c:v>-138.09</c:v>
                      </c:pt>
                      <c:pt idx="2693">
                        <c:v>-140.62</c:v>
                      </c:pt>
                      <c:pt idx="2694">
                        <c:v>-143.11000000000001</c:v>
                      </c:pt>
                      <c:pt idx="2695">
                        <c:v>-145.61000000000001</c:v>
                      </c:pt>
                      <c:pt idx="2696">
                        <c:v>-148.12</c:v>
                      </c:pt>
                      <c:pt idx="2697">
                        <c:v>-150.63999999999999</c:v>
                      </c:pt>
                      <c:pt idx="2698">
                        <c:v>-153.18</c:v>
                      </c:pt>
                      <c:pt idx="2699">
                        <c:v>-155.76</c:v>
                      </c:pt>
                      <c:pt idx="2700">
                        <c:v>-158.41</c:v>
                      </c:pt>
                      <c:pt idx="2701">
                        <c:v>-161.15</c:v>
                      </c:pt>
                      <c:pt idx="2702">
                        <c:v>-163.95</c:v>
                      </c:pt>
                      <c:pt idx="2703">
                        <c:v>-166.71</c:v>
                      </c:pt>
                      <c:pt idx="2704">
                        <c:v>-169.38</c:v>
                      </c:pt>
                      <c:pt idx="2705">
                        <c:v>-171.95</c:v>
                      </c:pt>
                      <c:pt idx="2706">
                        <c:v>-174.48</c:v>
                      </c:pt>
                      <c:pt idx="2707">
                        <c:v>-177.08</c:v>
                      </c:pt>
                      <c:pt idx="2708">
                        <c:v>-179.79</c:v>
                      </c:pt>
                      <c:pt idx="2709">
                        <c:v>177.41</c:v>
                      </c:pt>
                      <c:pt idx="2710">
                        <c:v>174.58</c:v>
                      </c:pt>
                      <c:pt idx="2711">
                        <c:v>171.79</c:v>
                      </c:pt>
                      <c:pt idx="2712">
                        <c:v>169.09</c:v>
                      </c:pt>
                      <c:pt idx="2713">
                        <c:v>166.45</c:v>
                      </c:pt>
                      <c:pt idx="2714">
                        <c:v>163.80000000000001</c:v>
                      </c:pt>
                      <c:pt idx="2715">
                        <c:v>161.16</c:v>
                      </c:pt>
                      <c:pt idx="2716">
                        <c:v>158.52000000000001</c:v>
                      </c:pt>
                      <c:pt idx="2717">
                        <c:v>155.9</c:v>
                      </c:pt>
                      <c:pt idx="2718">
                        <c:v>153.34</c:v>
                      </c:pt>
                      <c:pt idx="2719">
                        <c:v>150.83000000000001</c:v>
                      </c:pt>
                      <c:pt idx="2720">
                        <c:v>148.35</c:v>
                      </c:pt>
                      <c:pt idx="2721">
                        <c:v>145.9</c:v>
                      </c:pt>
                      <c:pt idx="2722">
                        <c:v>143.44</c:v>
                      </c:pt>
                      <c:pt idx="2723">
                        <c:v>140.99</c:v>
                      </c:pt>
                      <c:pt idx="2724">
                        <c:v>138.54</c:v>
                      </c:pt>
                      <c:pt idx="2725">
                        <c:v>136.13</c:v>
                      </c:pt>
                      <c:pt idx="2726">
                        <c:v>133.76</c:v>
                      </c:pt>
                      <c:pt idx="2727">
                        <c:v>131.46</c:v>
                      </c:pt>
                      <c:pt idx="2728">
                        <c:v>129.22999999999999</c:v>
                      </c:pt>
                      <c:pt idx="2729">
                        <c:v>127.06</c:v>
                      </c:pt>
                      <c:pt idx="2730">
                        <c:v>124.93</c:v>
                      </c:pt>
                      <c:pt idx="2731">
                        <c:v>122.85</c:v>
                      </c:pt>
                      <c:pt idx="2732">
                        <c:v>120.83</c:v>
                      </c:pt>
                      <c:pt idx="2733">
                        <c:v>118.91</c:v>
                      </c:pt>
                      <c:pt idx="2734">
                        <c:v>117.04</c:v>
                      </c:pt>
                      <c:pt idx="2735">
                        <c:v>115.27</c:v>
                      </c:pt>
                      <c:pt idx="2736">
                        <c:v>113.61</c:v>
                      </c:pt>
                      <c:pt idx="2737">
                        <c:v>112.03</c:v>
                      </c:pt>
                      <c:pt idx="2738">
                        <c:v>110.51</c:v>
                      </c:pt>
                      <c:pt idx="2739">
                        <c:v>109.04</c:v>
                      </c:pt>
                      <c:pt idx="2740">
                        <c:v>107.69</c:v>
                      </c:pt>
                      <c:pt idx="2741">
                        <c:v>106.5</c:v>
                      </c:pt>
                      <c:pt idx="2742">
                        <c:v>105.47</c:v>
                      </c:pt>
                      <c:pt idx="2743">
                        <c:v>104.58</c:v>
                      </c:pt>
                      <c:pt idx="2744">
                        <c:v>103.82</c:v>
                      </c:pt>
                      <c:pt idx="2745">
                        <c:v>103.16</c:v>
                      </c:pt>
                      <c:pt idx="2746">
                        <c:v>102.59</c:v>
                      </c:pt>
                      <c:pt idx="2747">
                        <c:v>102.1</c:v>
                      </c:pt>
                      <c:pt idx="2748">
                        <c:v>101.7</c:v>
                      </c:pt>
                      <c:pt idx="2749">
                        <c:v>101.37</c:v>
                      </c:pt>
                      <c:pt idx="2750">
                        <c:v>101.09</c:v>
                      </c:pt>
                      <c:pt idx="2751">
                        <c:v>100.87</c:v>
                      </c:pt>
                      <c:pt idx="2752">
                        <c:v>100.71</c:v>
                      </c:pt>
                      <c:pt idx="2753">
                        <c:v>100.6</c:v>
                      </c:pt>
                      <c:pt idx="2754">
                        <c:v>100.55</c:v>
                      </c:pt>
                      <c:pt idx="2755">
                        <c:v>100.56</c:v>
                      </c:pt>
                      <c:pt idx="2756">
                        <c:v>100.63</c:v>
                      </c:pt>
                      <c:pt idx="2757">
                        <c:v>100.78</c:v>
                      </c:pt>
                      <c:pt idx="2758">
                        <c:v>101</c:v>
                      </c:pt>
                      <c:pt idx="2759">
                        <c:v>101.31</c:v>
                      </c:pt>
                      <c:pt idx="2760">
                        <c:v>101.69</c:v>
                      </c:pt>
                      <c:pt idx="2761">
                        <c:v>102.14</c:v>
                      </c:pt>
                      <c:pt idx="2762">
                        <c:v>102.67</c:v>
                      </c:pt>
                      <c:pt idx="2763">
                        <c:v>103.28</c:v>
                      </c:pt>
                      <c:pt idx="2764">
                        <c:v>103.99</c:v>
                      </c:pt>
                      <c:pt idx="2765">
                        <c:v>104.8</c:v>
                      </c:pt>
                      <c:pt idx="2766">
                        <c:v>105.73</c:v>
                      </c:pt>
                      <c:pt idx="2767">
                        <c:v>106.76</c:v>
                      </c:pt>
                      <c:pt idx="2768">
                        <c:v>107.89</c:v>
                      </c:pt>
                      <c:pt idx="2769">
                        <c:v>109.14</c:v>
                      </c:pt>
                      <c:pt idx="2770">
                        <c:v>110.5</c:v>
                      </c:pt>
                      <c:pt idx="2771">
                        <c:v>111.96</c:v>
                      </c:pt>
                      <c:pt idx="2772">
                        <c:v>113.55</c:v>
                      </c:pt>
                      <c:pt idx="2773">
                        <c:v>115.26</c:v>
                      </c:pt>
                      <c:pt idx="2774">
                        <c:v>117.04</c:v>
                      </c:pt>
                      <c:pt idx="2775">
                        <c:v>118.92</c:v>
                      </c:pt>
                      <c:pt idx="2776">
                        <c:v>120.9</c:v>
                      </c:pt>
                      <c:pt idx="2777">
                        <c:v>122.95</c:v>
                      </c:pt>
                      <c:pt idx="2778">
                        <c:v>125.07</c:v>
                      </c:pt>
                      <c:pt idx="2779">
                        <c:v>127.26</c:v>
                      </c:pt>
                      <c:pt idx="2780">
                        <c:v>129.53</c:v>
                      </c:pt>
                      <c:pt idx="2781">
                        <c:v>131.87</c:v>
                      </c:pt>
                      <c:pt idx="2782">
                        <c:v>134.27000000000001</c:v>
                      </c:pt>
                      <c:pt idx="2783">
                        <c:v>136.69999999999999</c:v>
                      </c:pt>
                      <c:pt idx="2784">
                        <c:v>139.18</c:v>
                      </c:pt>
                      <c:pt idx="2785">
                        <c:v>141.69</c:v>
                      </c:pt>
                      <c:pt idx="2786">
                        <c:v>144.24</c:v>
                      </c:pt>
                      <c:pt idx="2787">
                        <c:v>146.85</c:v>
                      </c:pt>
                      <c:pt idx="2788">
                        <c:v>149.54</c:v>
                      </c:pt>
                      <c:pt idx="2789">
                        <c:v>152.31</c:v>
                      </c:pt>
                      <c:pt idx="2790">
                        <c:v>155.06</c:v>
                      </c:pt>
                      <c:pt idx="2791">
                        <c:v>157.84</c:v>
                      </c:pt>
                      <c:pt idx="2792">
                        <c:v>160.63</c:v>
                      </c:pt>
                      <c:pt idx="2793">
                        <c:v>163.44</c:v>
                      </c:pt>
                      <c:pt idx="2794">
                        <c:v>166.28</c:v>
                      </c:pt>
                      <c:pt idx="2795">
                        <c:v>169.14</c:v>
                      </c:pt>
                      <c:pt idx="2796">
                        <c:v>172</c:v>
                      </c:pt>
                      <c:pt idx="2797">
                        <c:v>174.85</c:v>
                      </c:pt>
                      <c:pt idx="2798">
                        <c:v>177.71</c:v>
                      </c:pt>
                      <c:pt idx="2799">
                        <c:v>-179.44</c:v>
                      </c:pt>
                      <c:pt idx="2800">
                        <c:v>-176.61</c:v>
                      </c:pt>
                      <c:pt idx="2801">
                        <c:v>-173.86</c:v>
                      </c:pt>
                      <c:pt idx="2802">
                        <c:v>-171.19</c:v>
                      </c:pt>
                      <c:pt idx="2803">
                        <c:v>-168.58</c:v>
                      </c:pt>
                      <c:pt idx="2804">
                        <c:v>-166.02</c:v>
                      </c:pt>
                      <c:pt idx="2805">
                        <c:v>-163.47</c:v>
                      </c:pt>
                      <c:pt idx="2806">
                        <c:v>-160.91</c:v>
                      </c:pt>
                      <c:pt idx="2807">
                        <c:v>-158.33000000000001</c:v>
                      </c:pt>
                      <c:pt idx="2808">
                        <c:v>-155.76</c:v>
                      </c:pt>
                      <c:pt idx="2809">
                        <c:v>-153.24</c:v>
                      </c:pt>
                      <c:pt idx="2810">
                        <c:v>-150.83000000000001</c:v>
                      </c:pt>
                      <c:pt idx="2811">
                        <c:v>-148.52000000000001</c:v>
                      </c:pt>
                      <c:pt idx="2812">
                        <c:v>-146.26</c:v>
                      </c:pt>
                      <c:pt idx="2813">
                        <c:v>-144</c:v>
                      </c:pt>
                      <c:pt idx="2814">
                        <c:v>-141.68</c:v>
                      </c:pt>
                      <c:pt idx="2815">
                        <c:v>-139.30000000000001</c:v>
                      </c:pt>
                      <c:pt idx="2816">
                        <c:v>-136.94</c:v>
                      </c:pt>
                      <c:pt idx="2817">
                        <c:v>-134.69</c:v>
                      </c:pt>
                      <c:pt idx="2818">
                        <c:v>-132.6</c:v>
                      </c:pt>
                      <c:pt idx="2819">
                        <c:v>-130.59</c:v>
                      </c:pt>
                      <c:pt idx="2820">
                        <c:v>-128.62</c:v>
                      </c:pt>
                      <c:pt idx="2821">
                        <c:v>-126.59</c:v>
                      </c:pt>
                      <c:pt idx="2822">
                        <c:v>-124.56</c:v>
                      </c:pt>
                      <c:pt idx="2823">
                        <c:v>-122.57</c:v>
                      </c:pt>
                      <c:pt idx="2824">
                        <c:v>-120.69</c:v>
                      </c:pt>
                      <c:pt idx="2825">
                        <c:v>-118.88</c:v>
                      </c:pt>
                      <c:pt idx="2826">
                        <c:v>-117.14</c:v>
                      </c:pt>
                      <c:pt idx="2827">
                        <c:v>-115.47</c:v>
                      </c:pt>
                      <c:pt idx="2828">
                        <c:v>-113.92</c:v>
                      </c:pt>
                      <c:pt idx="2829">
                        <c:v>-112.53</c:v>
                      </c:pt>
                      <c:pt idx="2830">
                        <c:v>-111.24</c:v>
                      </c:pt>
                      <c:pt idx="2831">
                        <c:v>-110.03</c:v>
                      </c:pt>
                      <c:pt idx="2832">
                        <c:v>-108.87</c:v>
                      </c:pt>
                      <c:pt idx="2833">
                        <c:v>-107.81</c:v>
                      </c:pt>
                      <c:pt idx="2834">
                        <c:v>-107.01</c:v>
                      </c:pt>
                      <c:pt idx="2835">
                        <c:v>-106.82</c:v>
                      </c:pt>
                      <c:pt idx="2836">
                        <c:v>-106.57</c:v>
                      </c:pt>
                      <c:pt idx="2837">
                        <c:v>-106.38</c:v>
                      </c:pt>
                      <c:pt idx="2838">
                        <c:v>-106.43</c:v>
                      </c:pt>
                      <c:pt idx="2839">
                        <c:v>-106.54</c:v>
                      </c:pt>
                      <c:pt idx="2840">
                        <c:v>-106.58</c:v>
                      </c:pt>
                      <c:pt idx="2841">
                        <c:v>-106.36</c:v>
                      </c:pt>
                      <c:pt idx="2842">
                        <c:v>-106.44</c:v>
                      </c:pt>
                      <c:pt idx="2843">
                        <c:v>-106.63</c:v>
                      </c:pt>
                      <c:pt idx="2844">
                        <c:v>-106.63</c:v>
                      </c:pt>
                      <c:pt idx="2845">
                        <c:v>-106.55</c:v>
                      </c:pt>
                      <c:pt idx="2846">
                        <c:v>-106.52</c:v>
                      </c:pt>
                      <c:pt idx="2847">
                        <c:v>-106.48</c:v>
                      </c:pt>
                      <c:pt idx="2848">
                        <c:v>-106.36</c:v>
                      </c:pt>
                      <c:pt idx="2849">
                        <c:v>-106.05</c:v>
                      </c:pt>
                      <c:pt idx="2850">
                        <c:v>-105.92</c:v>
                      </c:pt>
                      <c:pt idx="2851">
                        <c:v>-105.9</c:v>
                      </c:pt>
                      <c:pt idx="2852">
                        <c:v>-105.9</c:v>
                      </c:pt>
                      <c:pt idx="2853">
                        <c:v>-105.9</c:v>
                      </c:pt>
                      <c:pt idx="2854">
                        <c:v>-105.94</c:v>
                      </c:pt>
                      <c:pt idx="2855">
                        <c:v>-105.98</c:v>
                      </c:pt>
                      <c:pt idx="2856">
                        <c:v>-106.03</c:v>
                      </c:pt>
                      <c:pt idx="2857">
                        <c:v>-106.08</c:v>
                      </c:pt>
                      <c:pt idx="2858">
                        <c:v>-106.15</c:v>
                      </c:pt>
                      <c:pt idx="2859">
                        <c:v>-106.23</c:v>
                      </c:pt>
                      <c:pt idx="2860">
                        <c:v>-106.32</c:v>
                      </c:pt>
                      <c:pt idx="2861">
                        <c:v>-106.42</c:v>
                      </c:pt>
                      <c:pt idx="2862">
                        <c:v>-106.52</c:v>
                      </c:pt>
                      <c:pt idx="2863">
                        <c:v>-106.61</c:v>
                      </c:pt>
                      <c:pt idx="2864">
                        <c:v>-106.73</c:v>
                      </c:pt>
                      <c:pt idx="2865">
                        <c:v>-106.78</c:v>
                      </c:pt>
                      <c:pt idx="2866">
                        <c:v>-106.83</c:v>
                      </c:pt>
                      <c:pt idx="2867">
                        <c:v>-106.89</c:v>
                      </c:pt>
                      <c:pt idx="2868">
                        <c:v>-106.92</c:v>
                      </c:pt>
                      <c:pt idx="2869">
                        <c:v>-106.94</c:v>
                      </c:pt>
                      <c:pt idx="2870">
                        <c:v>-106.91</c:v>
                      </c:pt>
                      <c:pt idx="2871">
                        <c:v>-106.86</c:v>
                      </c:pt>
                      <c:pt idx="2872">
                        <c:v>-106.76</c:v>
                      </c:pt>
                      <c:pt idx="2873">
                        <c:v>-106.63</c:v>
                      </c:pt>
                      <c:pt idx="2874">
                        <c:v>-106.54</c:v>
                      </c:pt>
                      <c:pt idx="2875">
                        <c:v>-106.52</c:v>
                      </c:pt>
                      <c:pt idx="2876">
                        <c:v>-106.57</c:v>
                      </c:pt>
                      <c:pt idx="2877">
                        <c:v>-106.65</c:v>
                      </c:pt>
                      <c:pt idx="2878">
                        <c:v>-106.8</c:v>
                      </c:pt>
                      <c:pt idx="2879">
                        <c:v>-107.11</c:v>
                      </c:pt>
                      <c:pt idx="2880">
                        <c:v>-107.47</c:v>
                      </c:pt>
                      <c:pt idx="2881">
                        <c:v>-107.89</c:v>
                      </c:pt>
                      <c:pt idx="2882">
                        <c:v>-108.53</c:v>
                      </c:pt>
                      <c:pt idx="2883">
                        <c:v>-109.49</c:v>
                      </c:pt>
                      <c:pt idx="2884">
                        <c:v>-110.64</c:v>
                      </c:pt>
                      <c:pt idx="2885">
                        <c:v>-111.96</c:v>
                      </c:pt>
                      <c:pt idx="2886">
                        <c:v>-113.4</c:v>
                      </c:pt>
                      <c:pt idx="2887">
                        <c:v>-114.98</c:v>
                      </c:pt>
                      <c:pt idx="2888">
                        <c:v>-116.71</c:v>
                      </c:pt>
                      <c:pt idx="2889">
                        <c:v>-118.54</c:v>
                      </c:pt>
                      <c:pt idx="2890">
                        <c:v>-120.4</c:v>
                      </c:pt>
                      <c:pt idx="2891">
                        <c:v>-122.25</c:v>
                      </c:pt>
                      <c:pt idx="2892">
                        <c:v>-124.13</c:v>
                      </c:pt>
                      <c:pt idx="2893">
                        <c:v>-126.05</c:v>
                      </c:pt>
                      <c:pt idx="2894">
                        <c:v>-128.09</c:v>
                      </c:pt>
                      <c:pt idx="2895">
                        <c:v>-130.30000000000001</c:v>
                      </c:pt>
                      <c:pt idx="2896">
                        <c:v>-132.63</c:v>
                      </c:pt>
                      <c:pt idx="2897">
                        <c:v>-135.06</c:v>
                      </c:pt>
                      <c:pt idx="2898">
                        <c:v>-137.52000000000001</c:v>
                      </c:pt>
                      <c:pt idx="2899">
                        <c:v>-139.94</c:v>
                      </c:pt>
                      <c:pt idx="2900">
                        <c:v>-142.27000000000001</c:v>
                      </c:pt>
                      <c:pt idx="2901">
                        <c:v>-144.58000000000001</c:v>
                      </c:pt>
                      <c:pt idx="2902">
                        <c:v>-146.97</c:v>
                      </c:pt>
                      <c:pt idx="2903">
                        <c:v>-149.54</c:v>
                      </c:pt>
                      <c:pt idx="2904">
                        <c:v>-152.25</c:v>
                      </c:pt>
                      <c:pt idx="2905">
                        <c:v>-155.02000000000001</c:v>
                      </c:pt>
                      <c:pt idx="2906">
                        <c:v>-157.69999999999999</c:v>
                      </c:pt>
                      <c:pt idx="2907">
                        <c:v>-160.28</c:v>
                      </c:pt>
                      <c:pt idx="2908">
                        <c:v>-162.78</c:v>
                      </c:pt>
                      <c:pt idx="2909">
                        <c:v>-165.29</c:v>
                      </c:pt>
                      <c:pt idx="2910">
                        <c:v>-167.9</c:v>
                      </c:pt>
                      <c:pt idx="2911">
                        <c:v>-170.64</c:v>
                      </c:pt>
                      <c:pt idx="2912">
                        <c:v>-173.46</c:v>
                      </c:pt>
                      <c:pt idx="2913">
                        <c:v>-176.26</c:v>
                      </c:pt>
                      <c:pt idx="2914">
                        <c:v>-178.94</c:v>
                      </c:pt>
                      <c:pt idx="2915">
                        <c:v>178.49</c:v>
                      </c:pt>
                      <c:pt idx="2916">
                        <c:v>175.95</c:v>
                      </c:pt>
                      <c:pt idx="2917">
                        <c:v>173.38</c:v>
                      </c:pt>
                      <c:pt idx="2918">
                        <c:v>170.72</c:v>
                      </c:pt>
                      <c:pt idx="2919">
                        <c:v>168.01</c:v>
                      </c:pt>
                      <c:pt idx="2920">
                        <c:v>165.28</c:v>
                      </c:pt>
                      <c:pt idx="2921">
                        <c:v>162.54</c:v>
                      </c:pt>
                      <c:pt idx="2922">
                        <c:v>159.81</c:v>
                      </c:pt>
                      <c:pt idx="2923">
                        <c:v>157.05000000000001</c:v>
                      </c:pt>
                      <c:pt idx="2924">
                        <c:v>154.25</c:v>
                      </c:pt>
                      <c:pt idx="2925">
                        <c:v>151.38999999999999</c:v>
                      </c:pt>
                      <c:pt idx="2926">
                        <c:v>148.52000000000001</c:v>
                      </c:pt>
                      <c:pt idx="2927">
                        <c:v>145.66</c:v>
                      </c:pt>
                      <c:pt idx="2928">
                        <c:v>142.83000000000001</c:v>
                      </c:pt>
                      <c:pt idx="2929">
                        <c:v>139.99</c:v>
                      </c:pt>
                      <c:pt idx="2930">
                        <c:v>137.13</c:v>
                      </c:pt>
                      <c:pt idx="2931">
                        <c:v>134.28</c:v>
                      </c:pt>
                      <c:pt idx="2932">
                        <c:v>131.44</c:v>
                      </c:pt>
                      <c:pt idx="2933">
                        <c:v>128.72999999999999</c:v>
                      </c:pt>
                      <c:pt idx="2934">
                        <c:v>126.16</c:v>
                      </c:pt>
                      <c:pt idx="2935">
                        <c:v>123.69</c:v>
                      </c:pt>
                      <c:pt idx="2936">
                        <c:v>121.28</c:v>
                      </c:pt>
                      <c:pt idx="2937">
                        <c:v>118.94</c:v>
                      </c:pt>
                      <c:pt idx="2938">
                        <c:v>116.69</c:v>
                      </c:pt>
                      <c:pt idx="2939">
                        <c:v>114.59</c:v>
                      </c:pt>
                      <c:pt idx="2940">
                        <c:v>112.63</c:v>
                      </c:pt>
                      <c:pt idx="2941">
                        <c:v>110.82</c:v>
                      </c:pt>
                      <c:pt idx="2942">
                        <c:v>109.15</c:v>
                      </c:pt>
                      <c:pt idx="2943">
                        <c:v>107.64</c:v>
                      </c:pt>
                      <c:pt idx="2944">
                        <c:v>106.31</c:v>
                      </c:pt>
                      <c:pt idx="2945">
                        <c:v>105.16</c:v>
                      </c:pt>
                      <c:pt idx="2946">
                        <c:v>104.18</c:v>
                      </c:pt>
                      <c:pt idx="2947">
                        <c:v>103.37</c:v>
                      </c:pt>
                      <c:pt idx="2948">
                        <c:v>102.73</c:v>
                      </c:pt>
                      <c:pt idx="2949">
                        <c:v>102.24</c:v>
                      </c:pt>
                      <c:pt idx="2950">
                        <c:v>101.93</c:v>
                      </c:pt>
                      <c:pt idx="2951">
                        <c:v>101.66</c:v>
                      </c:pt>
                      <c:pt idx="2952">
                        <c:v>101.43</c:v>
                      </c:pt>
                      <c:pt idx="2953">
                        <c:v>101.28</c:v>
                      </c:pt>
                      <c:pt idx="2954">
                        <c:v>101.19</c:v>
                      </c:pt>
                      <c:pt idx="2955">
                        <c:v>101.21</c:v>
                      </c:pt>
                      <c:pt idx="2956">
                        <c:v>101.28</c:v>
                      </c:pt>
                      <c:pt idx="2957">
                        <c:v>101.4</c:v>
                      </c:pt>
                      <c:pt idx="2958">
                        <c:v>101.54</c:v>
                      </c:pt>
                      <c:pt idx="2959">
                        <c:v>101.72</c:v>
                      </c:pt>
                      <c:pt idx="2960">
                        <c:v>101.93</c:v>
                      </c:pt>
                      <c:pt idx="2961">
                        <c:v>102.19</c:v>
                      </c:pt>
                      <c:pt idx="2962">
                        <c:v>102.48</c:v>
                      </c:pt>
                      <c:pt idx="2963">
                        <c:v>102.79</c:v>
                      </c:pt>
                      <c:pt idx="2964">
                        <c:v>103.12</c:v>
                      </c:pt>
                      <c:pt idx="2965">
                        <c:v>103.45</c:v>
                      </c:pt>
                      <c:pt idx="2966">
                        <c:v>103.77</c:v>
                      </c:pt>
                      <c:pt idx="2967">
                        <c:v>104.09</c:v>
                      </c:pt>
                      <c:pt idx="2968">
                        <c:v>104.42</c:v>
                      </c:pt>
                      <c:pt idx="2969">
                        <c:v>104.75</c:v>
                      </c:pt>
                      <c:pt idx="2970">
                        <c:v>105.06</c:v>
                      </c:pt>
                      <c:pt idx="2971">
                        <c:v>105.36</c:v>
                      </c:pt>
                      <c:pt idx="2972">
                        <c:v>105.63</c:v>
                      </c:pt>
                      <c:pt idx="2973">
                        <c:v>105.89</c:v>
                      </c:pt>
                      <c:pt idx="2974">
                        <c:v>106.14</c:v>
                      </c:pt>
                      <c:pt idx="2975">
                        <c:v>106.38</c:v>
                      </c:pt>
                      <c:pt idx="2976">
                        <c:v>106.63</c:v>
                      </c:pt>
                      <c:pt idx="2977">
                        <c:v>106.88</c:v>
                      </c:pt>
                      <c:pt idx="2978">
                        <c:v>107.11</c:v>
                      </c:pt>
                      <c:pt idx="2979">
                        <c:v>107.31</c:v>
                      </c:pt>
                      <c:pt idx="2980">
                        <c:v>107.51</c:v>
                      </c:pt>
                      <c:pt idx="2981">
                        <c:v>107.69</c:v>
                      </c:pt>
                      <c:pt idx="2982">
                        <c:v>107.87</c:v>
                      </c:pt>
                      <c:pt idx="2983">
                        <c:v>108.05</c:v>
                      </c:pt>
                      <c:pt idx="2984">
                        <c:v>108.23</c:v>
                      </c:pt>
                      <c:pt idx="2985">
                        <c:v>108.4</c:v>
                      </c:pt>
                      <c:pt idx="2986">
                        <c:v>108.56</c:v>
                      </c:pt>
                      <c:pt idx="2987">
                        <c:v>108.7</c:v>
                      </c:pt>
                      <c:pt idx="2988">
                        <c:v>108.82</c:v>
                      </c:pt>
                      <c:pt idx="2989">
                        <c:v>108.93</c:v>
                      </c:pt>
                      <c:pt idx="2990">
                        <c:v>109.04</c:v>
                      </c:pt>
                      <c:pt idx="2991">
                        <c:v>109.39</c:v>
                      </c:pt>
                      <c:pt idx="2992">
                        <c:v>109.84</c:v>
                      </c:pt>
                      <c:pt idx="2993">
                        <c:v>109.11</c:v>
                      </c:pt>
                      <c:pt idx="2994">
                        <c:v>109.14</c:v>
                      </c:pt>
                      <c:pt idx="2995">
                        <c:v>109.54</c:v>
                      </c:pt>
                      <c:pt idx="2996">
                        <c:v>109.62</c:v>
                      </c:pt>
                      <c:pt idx="2997">
                        <c:v>109.68</c:v>
                      </c:pt>
                      <c:pt idx="2998">
                        <c:v>109.69</c:v>
                      </c:pt>
                      <c:pt idx="2999">
                        <c:v>109.83</c:v>
                      </c:pt>
                      <c:pt idx="3000">
                        <c:v>110.1</c:v>
                      </c:pt>
                      <c:pt idx="3001">
                        <c:v>110.38</c:v>
                      </c:pt>
                      <c:pt idx="3002">
                        <c:v>110.51</c:v>
                      </c:pt>
                      <c:pt idx="3003">
                        <c:v>110.57</c:v>
                      </c:pt>
                      <c:pt idx="3004">
                        <c:v>110.63</c:v>
                      </c:pt>
                      <c:pt idx="3005">
                        <c:v>110.79</c:v>
                      </c:pt>
                      <c:pt idx="3006">
                        <c:v>111.01</c:v>
                      </c:pt>
                      <c:pt idx="3007">
                        <c:v>111.24</c:v>
                      </c:pt>
                      <c:pt idx="3008">
                        <c:v>111.4</c:v>
                      </c:pt>
                      <c:pt idx="3009">
                        <c:v>111.5</c:v>
                      </c:pt>
                      <c:pt idx="3010">
                        <c:v>111.64</c:v>
                      </c:pt>
                      <c:pt idx="3011">
                        <c:v>111.81</c:v>
                      </c:pt>
                      <c:pt idx="3012">
                        <c:v>112.02</c:v>
                      </c:pt>
                      <c:pt idx="3013">
                        <c:v>112.24</c:v>
                      </c:pt>
                      <c:pt idx="3014">
                        <c:v>112.39</c:v>
                      </c:pt>
                      <c:pt idx="3015">
                        <c:v>112.58</c:v>
                      </c:pt>
                      <c:pt idx="3016">
                        <c:v>112.76</c:v>
                      </c:pt>
                      <c:pt idx="3017">
                        <c:v>112.9</c:v>
                      </c:pt>
                      <c:pt idx="3018">
                        <c:v>113</c:v>
                      </c:pt>
                      <c:pt idx="3019">
                        <c:v>113.18</c:v>
                      </c:pt>
                      <c:pt idx="3020">
                        <c:v>113.27</c:v>
                      </c:pt>
                      <c:pt idx="3021">
                        <c:v>113.14</c:v>
                      </c:pt>
                      <c:pt idx="3022">
                        <c:v>112.97</c:v>
                      </c:pt>
                      <c:pt idx="3023">
                        <c:v>112.83</c:v>
                      </c:pt>
                      <c:pt idx="3024">
                        <c:v>112.88</c:v>
                      </c:pt>
                      <c:pt idx="3025">
                        <c:v>113.11</c:v>
                      </c:pt>
                      <c:pt idx="3026">
                        <c:v>113.3</c:v>
                      </c:pt>
                      <c:pt idx="3027">
                        <c:v>113.29</c:v>
                      </c:pt>
                      <c:pt idx="3028">
                        <c:v>113.28</c:v>
                      </c:pt>
                      <c:pt idx="3029">
                        <c:v>113.2</c:v>
                      </c:pt>
                      <c:pt idx="3030">
                        <c:v>113.14</c:v>
                      </c:pt>
                      <c:pt idx="3031">
                        <c:v>113.13</c:v>
                      </c:pt>
                      <c:pt idx="3032">
                        <c:v>113.16</c:v>
                      </c:pt>
                      <c:pt idx="3033">
                        <c:v>113.31</c:v>
                      </c:pt>
                      <c:pt idx="3034">
                        <c:v>113.48</c:v>
                      </c:pt>
                      <c:pt idx="3035">
                        <c:v>113.44</c:v>
                      </c:pt>
                      <c:pt idx="3036">
                        <c:v>113.35</c:v>
                      </c:pt>
                      <c:pt idx="3037">
                        <c:v>113.31</c:v>
                      </c:pt>
                      <c:pt idx="3038">
                        <c:v>113.32</c:v>
                      </c:pt>
                      <c:pt idx="3039">
                        <c:v>113.29</c:v>
                      </c:pt>
                      <c:pt idx="3040">
                        <c:v>113.29</c:v>
                      </c:pt>
                      <c:pt idx="3041">
                        <c:v>113.29</c:v>
                      </c:pt>
                      <c:pt idx="3042">
                        <c:v>113.25</c:v>
                      </c:pt>
                      <c:pt idx="3043">
                        <c:v>113.22</c:v>
                      </c:pt>
                      <c:pt idx="3044">
                        <c:v>113.2</c:v>
                      </c:pt>
                      <c:pt idx="3045">
                        <c:v>113.19</c:v>
                      </c:pt>
                      <c:pt idx="3046">
                        <c:v>113.15</c:v>
                      </c:pt>
                      <c:pt idx="3047">
                        <c:v>113.1</c:v>
                      </c:pt>
                      <c:pt idx="3048">
                        <c:v>113.06</c:v>
                      </c:pt>
                      <c:pt idx="3049">
                        <c:v>113.02</c:v>
                      </c:pt>
                      <c:pt idx="3050">
                        <c:v>112.98</c:v>
                      </c:pt>
                      <c:pt idx="3051">
                        <c:v>112.93</c:v>
                      </c:pt>
                      <c:pt idx="3052">
                        <c:v>112.87</c:v>
                      </c:pt>
                      <c:pt idx="3053">
                        <c:v>112.79</c:v>
                      </c:pt>
                      <c:pt idx="3054">
                        <c:v>112.68</c:v>
                      </c:pt>
                      <c:pt idx="3055">
                        <c:v>112.59</c:v>
                      </c:pt>
                      <c:pt idx="3056">
                        <c:v>112.51</c:v>
                      </c:pt>
                      <c:pt idx="3057">
                        <c:v>112.46</c:v>
                      </c:pt>
                      <c:pt idx="3058">
                        <c:v>112.37</c:v>
                      </c:pt>
                      <c:pt idx="3059">
                        <c:v>112.26</c:v>
                      </c:pt>
                      <c:pt idx="3060">
                        <c:v>112.14</c:v>
                      </c:pt>
                      <c:pt idx="3061">
                        <c:v>112</c:v>
                      </c:pt>
                      <c:pt idx="3062">
                        <c:v>111.84</c:v>
                      </c:pt>
                      <c:pt idx="3063">
                        <c:v>111.67</c:v>
                      </c:pt>
                      <c:pt idx="3064">
                        <c:v>111.47</c:v>
                      </c:pt>
                      <c:pt idx="3065">
                        <c:v>111.25</c:v>
                      </c:pt>
                      <c:pt idx="3066">
                        <c:v>111.04</c:v>
                      </c:pt>
                      <c:pt idx="3067">
                        <c:v>110.83</c:v>
                      </c:pt>
                      <c:pt idx="3068">
                        <c:v>110.64</c:v>
                      </c:pt>
                      <c:pt idx="3069">
                        <c:v>110.44</c:v>
                      </c:pt>
                      <c:pt idx="3070">
                        <c:v>110.26</c:v>
                      </c:pt>
                      <c:pt idx="3071">
                        <c:v>110.08</c:v>
                      </c:pt>
                      <c:pt idx="3072">
                        <c:v>109.91</c:v>
                      </c:pt>
                      <c:pt idx="3073">
                        <c:v>109.75</c:v>
                      </c:pt>
                      <c:pt idx="3074">
                        <c:v>109.6</c:v>
                      </c:pt>
                      <c:pt idx="3075">
                        <c:v>109.46</c:v>
                      </c:pt>
                      <c:pt idx="3076">
                        <c:v>109.31</c:v>
                      </c:pt>
                      <c:pt idx="3077">
                        <c:v>109.17</c:v>
                      </c:pt>
                      <c:pt idx="3078">
                        <c:v>109.04</c:v>
                      </c:pt>
                      <c:pt idx="3079">
                        <c:v>108.93</c:v>
                      </c:pt>
                      <c:pt idx="3080">
                        <c:v>108.84</c:v>
                      </c:pt>
                      <c:pt idx="3081">
                        <c:v>108.76</c:v>
                      </c:pt>
                      <c:pt idx="3082">
                        <c:v>108.68</c:v>
                      </c:pt>
                      <c:pt idx="3083">
                        <c:v>108.61</c:v>
                      </c:pt>
                      <c:pt idx="3084">
                        <c:v>108.54</c:v>
                      </c:pt>
                      <c:pt idx="3085">
                        <c:v>108.46</c:v>
                      </c:pt>
                      <c:pt idx="3086">
                        <c:v>108.42</c:v>
                      </c:pt>
                      <c:pt idx="3087">
                        <c:v>108.41</c:v>
                      </c:pt>
                      <c:pt idx="3088">
                        <c:v>108.38</c:v>
                      </c:pt>
                      <c:pt idx="3089">
                        <c:v>108.36</c:v>
                      </c:pt>
                      <c:pt idx="3090">
                        <c:v>108.36</c:v>
                      </c:pt>
                      <c:pt idx="3091">
                        <c:v>108.35</c:v>
                      </c:pt>
                      <c:pt idx="3092">
                        <c:v>108.36</c:v>
                      </c:pt>
                      <c:pt idx="3093">
                        <c:v>108.37</c:v>
                      </c:pt>
                      <c:pt idx="3094">
                        <c:v>108.41</c:v>
                      </c:pt>
                      <c:pt idx="3095">
                        <c:v>108.47</c:v>
                      </c:pt>
                      <c:pt idx="3096">
                        <c:v>108.49</c:v>
                      </c:pt>
                      <c:pt idx="3097">
                        <c:v>108.49</c:v>
                      </c:pt>
                      <c:pt idx="3098">
                        <c:v>108.5</c:v>
                      </c:pt>
                      <c:pt idx="3099">
                        <c:v>108.57</c:v>
                      </c:pt>
                      <c:pt idx="3100">
                        <c:v>108.67</c:v>
                      </c:pt>
                      <c:pt idx="3101">
                        <c:v>108.74</c:v>
                      </c:pt>
                      <c:pt idx="3102">
                        <c:v>108.76</c:v>
                      </c:pt>
                      <c:pt idx="3103">
                        <c:v>108.76</c:v>
                      </c:pt>
                      <c:pt idx="3104">
                        <c:v>108.74</c:v>
                      </c:pt>
                      <c:pt idx="3105">
                        <c:v>108.73</c:v>
                      </c:pt>
                      <c:pt idx="3106">
                        <c:v>108.72</c:v>
                      </c:pt>
                      <c:pt idx="3107">
                        <c:v>108.7</c:v>
                      </c:pt>
                      <c:pt idx="3108">
                        <c:v>108.66</c:v>
                      </c:pt>
                      <c:pt idx="3109">
                        <c:v>108.6</c:v>
                      </c:pt>
                      <c:pt idx="3110">
                        <c:v>108.53</c:v>
                      </c:pt>
                      <c:pt idx="3111">
                        <c:v>108.46</c:v>
                      </c:pt>
                      <c:pt idx="3112">
                        <c:v>108.38</c:v>
                      </c:pt>
                      <c:pt idx="3113">
                        <c:v>108.26</c:v>
                      </c:pt>
                      <c:pt idx="3114">
                        <c:v>108.15</c:v>
                      </c:pt>
                      <c:pt idx="3115">
                        <c:v>108.04</c:v>
                      </c:pt>
                      <c:pt idx="3116">
                        <c:v>107.91</c:v>
                      </c:pt>
                      <c:pt idx="3117">
                        <c:v>107.77</c:v>
                      </c:pt>
                      <c:pt idx="3118">
                        <c:v>107.64</c:v>
                      </c:pt>
                      <c:pt idx="3119">
                        <c:v>107.54</c:v>
                      </c:pt>
                      <c:pt idx="3120">
                        <c:v>107.47</c:v>
                      </c:pt>
                      <c:pt idx="3121">
                        <c:v>107.43</c:v>
                      </c:pt>
                      <c:pt idx="3122">
                        <c:v>107.39</c:v>
                      </c:pt>
                      <c:pt idx="3123">
                        <c:v>107.37</c:v>
                      </c:pt>
                      <c:pt idx="3124">
                        <c:v>107.36</c:v>
                      </c:pt>
                      <c:pt idx="3125">
                        <c:v>107.33</c:v>
                      </c:pt>
                      <c:pt idx="3126">
                        <c:v>107.27</c:v>
                      </c:pt>
                      <c:pt idx="3127">
                        <c:v>107.22</c:v>
                      </c:pt>
                      <c:pt idx="3128">
                        <c:v>107.2</c:v>
                      </c:pt>
                      <c:pt idx="3129">
                        <c:v>107.21</c:v>
                      </c:pt>
                      <c:pt idx="3130">
                        <c:v>107.23</c:v>
                      </c:pt>
                      <c:pt idx="3131">
                        <c:v>107.24</c:v>
                      </c:pt>
                      <c:pt idx="3132">
                        <c:v>107.25</c:v>
                      </c:pt>
                      <c:pt idx="3133">
                        <c:v>107.28</c:v>
                      </c:pt>
                      <c:pt idx="3134">
                        <c:v>107.29</c:v>
                      </c:pt>
                      <c:pt idx="3135">
                        <c:v>107.31</c:v>
                      </c:pt>
                      <c:pt idx="3136">
                        <c:v>107.32</c:v>
                      </c:pt>
                      <c:pt idx="3137">
                        <c:v>107.33</c:v>
                      </c:pt>
                      <c:pt idx="3138">
                        <c:v>107.33</c:v>
                      </c:pt>
                      <c:pt idx="3139">
                        <c:v>107.34</c:v>
                      </c:pt>
                      <c:pt idx="3140">
                        <c:v>107.34</c:v>
                      </c:pt>
                      <c:pt idx="3141">
                        <c:v>107.36</c:v>
                      </c:pt>
                      <c:pt idx="3142">
                        <c:v>107.36</c:v>
                      </c:pt>
                      <c:pt idx="3143">
                        <c:v>107.36</c:v>
                      </c:pt>
                      <c:pt idx="3144">
                        <c:v>107.36</c:v>
                      </c:pt>
                      <c:pt idx="3145">
                        <c:v>107.37</c:v>
                      </c:pt>
                      <c:pt idx="3146">
                        <c:v>107.38</c:v>
                      </c:pt>
                      <c:pt idx="3147">
                        <c:v>107.43</c:v>
                      </c:pt>
                      <c:pt idx="3148">
                        <c:v>107.48</c:v>
                      </c:pt>
                      <c:pt idx="3149">
                        <c:v>107.54</c:v>
                      </c:pt>
                      <c:pt idx="3150">
                        <c:v>107.58</c:v>
                      </c:pt>
                      <c:pt idx="3151">
                        <c:v>107.6</c:v>
                      </c:pt>
                      <c:pt idx="3152">
                        <c:v>107.56</c:v>
                      </c:pt>
                      <c:pt idx="3153">
                        <c:v>107.51</c:v>
                      </c:pt>
                      <c:pt idx="3154">
                        <c:v>107.51</c:v>
                      </c:pt>
                      <c:pt idx="3155">
                        <c:v>107.53</c:v>
                      </c:pt>
                      <c:pt idx="3156">
                        <c:v>107.55</c:v>
                      </c:pt>
                      <c:pt idx="3157">
                        <c:v>107.54</c:v>
                      </c:pt>
                      <c:pt idx="3158">
                        <c:v>107.52</c:v>
                      </c:pt>
                      <c:pt idx="3159">
                        <c:v>107.5</c:v>
                      </c:pt>
                      <c:pt idx="3160">
                        <c:v>107.49</c:v>
                      </c:pt>
                      <c:pt idx="3161">
                        <c:v>107.51</c:v>
                      </c:pt>
                      <c:pt idx="3162">
                        <c:v>107.55</c:v>
                      </c:pt>
                      <c:pt idx="3163">
                        <c:v>107.58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E5F8-4AA0-BEE4-4079EA763AE3}"/>
                  </c:ext>
                </c:extLst>
              </c15:ser>
            </c15:filteredLineSeries>
          </c:ext>
        </c:extLst>
      </c:lineChart>
      <c:catAx>
        <c:axId val="1335486736"/>
        <c:scaling>
          <c:orientation val="minMax"/>
        </c:scaling>
        <c:delete val="1"/>
        <c:axPos val="b"/>
        <c:majorTickMark val="none"/>
        <c:minorTickMark val="none"/>
        <c:tickLblPos val="nextTo"/>
        <c:crossAx val="1335483408"/>
        <c:crosses val="autoZero"/>
        <c:auto val="1"/>
        <c:lblAlgn val="ctr"/>
        <c:lblOffset val="100"/>
        <c:noMultiLvlLbl val="0"/>
      </c:catAx>
      <c:valAx>
        <c:axId val="133548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3548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啞鈴彎舉!$C$1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13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7CBB-4455-A5FF-3FCBD4FAF6A9}"/>
                </c:ext>
              </c:extLst>
            </c:dLbl>
            <c:dLbl>
              <c:idx val="141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CBB-4455-A5FF-3FCBD4FAF6A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啞鈴彎舉!$C$2:$C$4089</c:f>
              <c:numCache>
                <c:formatCode>General</c:formatCode>
                <c:ptCount val="4088"/>
                <c:pt idx="0">
                  <c:v>127.22</c:v>
                </c:pt>
                <c:pt idx="1">
                  <c:v>-115.23</c:v>
                </c:pt>
                <c:pt idx="2">
                  <c:v>-115.61</c:v>
                </c:pt>
                <c:pt idx="3">
                  <c:v>-115.9</c:v>
                </c:pt>
                <c:pt idx="4">
                  <c:v>-116.2</c:v>
                </c:pt>
                <c:pt idx="5">
                  <c:v>-116.49</c:v>
                </c:pt>
                <c:pt idx="6">
                  <c:v>-116.79</c:v>
                </c:pt>
                <c:pt idx="7">
                  <c:v>-117.11</c:v>
                </c:pt>
                <c:pt idx="8">
                  <c:v>-117.44</c:v>
                </c:pt>
                <c:pt idx="9">
                  <c:v>-117.76</c:v>
                </c:pt>
                <c:pt idx="10">
                  <c:v>-118.07</c:v>
                </c:pt>
                <c:pt idx="11">
                  <c:v>-118.41</c:v>
                </c:pt>
                <c:pt idx="12">
                  <c:v>-118.76</c:v>
                </c:pt>
                <c:pt idx="13">
                  <c:v>-119.09</c:v>
                </c:pt>
                <c:pt idx="14">
                  <c:v>-119.42</c:v>
                </c:pt>
                <c:pt idx="15">
                  <c:v>-119.75</c:v>
                </c:pt>
                <c:pt idx="16">
                  <c:v>-120.1</c:v>
                </c:pt>
                <c:pt idx="17">
                  <c:v>-120.46</c:v>
                </c:pt>
                <c:pt idx="18">
                  <c:v>-120.8</c:v>
                </c:pt>
                <c:pt idx="19">
                  <c:v>-121.16</c:v>
                </c:pt>
                <c:pt idx="20">
                  <c:v>-121.51</c:v>
                </c:pt>
                <c:pt idx="21">
                  <c:v>-121.88</c:v>
                </c:pt>
                <c:pt idx="22">
                  <c:v>-122.24</c:v>
                </c:pt>
                <c:pt idx="23">
                  <c:v>-122.59</c:v>
                </c:pt>
                <c:pt idx="24">
                  <c:v>-122.96</c:v>
                </c:pt>
                <c:pt idx="25">
                  <c:v>-123.32</c:v>
                </c:pt>
                <c:pt idx="26">
                  <c:v>-123.69</c:v>
                </c:pt>
                <c:pt idx="27">
                  <c:v>-124.03</c:v>
                </c:pt>
                <c:pt idx="28">
                  <c:v>-124.39</c:v>
                </c:pt>
                <c:pt idx="29">
                  <c:v>-124.75</c:v>
                </c:pt>
                <c:pt idx="30">
                  <c:v>-125.13</c:v>
                </c:pt>
                <c:pt idx="31">
                  <c:v>-125.49</c:v>
                </c:pt>
                <c:pt idx="32">
                  <c:v>-125.84</c:v>
                </c:pt>
                <c:pt idx="33">
                  <c:v>-126.21</c:v>
                </c:pt>
                <c:pt idx="34">
                  <c:v>-126.58</c:v>
                </c:pt>
                <c:pt idx="35">
                  <c:v>-126.94</c:v>
                </c:pt>
                <c:pt idx="36">
                  <c:v>-127.3</c:v>
                </c:pt>
                <c:pt idx="37">
                  <c:v>-127.66</c:v>
                </c:pt>
                <c:pt idx="38">
                  <c:v>-128.03</c:v>
                </c:pt>
                <c:pt idx="39">
                  <c:v>-128.38999999999999</c:v>
                </c:pt>
                <c:pt idx="40">
                  <c:v>-128.75</c:v>
                </c:pt>
                <c:pt idx="41">
                  <c:v>-129.11000000000001</c:v>
                </c:pt>
                <c:pt idx="42">
                  <c:v>-129.49</c:v>
                </c:pt>
                <c:pt idx="43">
                  <c:v>-129.86000000000001</c:v>
                </c:pt>
                <c:pt idx="44">
                  <c:v>-130.24</c:v>
                </c:pt>
                <c:pt idx="45">
                  <c:v>-130.62</c:v>
                </c:pt>
                <c:pt idx="46">
                  <c:v>-131.01</c:v>
                </c:pt>
                <c:pt idx="47">
                  <c:v>-131.4</c:v>
                </c:pt>
                <c:pt idx="48">
                  <c:v>-131.76</c:v>
                </c:pt>
                <c:pt idx="49">
                  <c:v>-132.13</c:v>
                </c:pt>
                <c:pt idx="50">
                  <c:v>-132.51</c:v>
                </c:pt>
                <c:pt idx="51">
                  <c:v>-132.9</c:v>
                </c:pt>
                <c:pt idx="52">
                  <c:v>-133.29</c:v>
                </c:pt>
                <c:pt idx="53">
                  <c:v>-133.69</c:v>
                </c:pt>
                <c:pt idx="54">
                  <c:v>-134.09</c:v>
                </c:pt>
                <c:pt idx="55">
                  <c:v>-134.52000000000001</c:v>
                </c:pt>
                <c:pt idx="56">
                  <c:v>-134.91999999999999</c:v>
                </c:pt>
                <c:pt idx="57">
                  <c:v>-135.31</c:v>
                </c:pt>
                <c:pt idx="58">
                  <c:v>-135.69999999999999</c:v>
                </c:pt>
                <c:pt idx="59">
                  <c:v>-136.09</c:v>
                </c:pt>
                <c:pt idx="60">
                  <c:v>-136.49</c:v>
                </c:pt>
                <c:pt idx="61">
                  <c:v>-136.91</c:v>
                </c:pt>
                <c:pt idx="62">
                  <c:v>-137.33000000000001</c:v>
                </c:pt>
                <c:pt idx="63">
                  <c:v>-137.74</c:v>
                </c:pt>
                <c:pt idx="64">
                  <c:v>-138.16</c:v>
                </c:pt>
                <c:pt idx="65">
                  <c:v>-138.58000000000001</c:v>
                </c:pt>
                <c:pt idx="66">
                  <c:v>-139</c:v>
                </c:pt>
                <c:pt idx="67">
                  <c:v>-139.43</c:v>
                </c:pt>
                <c:pt idx="68">
                  <c:v>-139.86000000000001</c:v>
                </c:pt>
                <c:pt idx="69">
                  <c:v>-140.31</c:v>
                </c:pt>
                <c:pt idx="70">
                  <c:v>-140.75</c:v>
                </c:pt>
                <c:pt idx="71">
                  <c:v>-141.16999999999999</c:v>
                </c:pt>
                <c:pt idx="72">
                  <c:v>-141.63</c:v>
                </c:pt>
                <c:pt idx="73">
                  <c:v>-142.08000000000001</c:v>
                </c:pt>
                <c:pt idx="74">
                  <c:v>-142.51</c:v>
                </c:pt>
                <c:pt idx="75">
                  <c:v>-142.94</c:v>
                </c:pt>
                <c:pt idx="76">
                  <c:v>-143.38999999999999</c:v>
                </c:pt>
                <c:pt idx="77">
                  <c:v>-143.85</c:v>
                </c:pt>
                <c:pt idx="78">
                  <c:v>-144.27000000000001</c:v>
                </c:pt>
                <c:pt idx="79">
                  <c:v>-144.71</c:v>
                </c:pt>
                <c:pt idx="80">
                  <c:v>-145.16</c:v>
                </c:pt>
                <c:pt idx="81">
                  <c:v>-145.62</c:v>
                </c:pt>
                <c:pt idx="82">
                  <c:v>-146.07</c:v>
                </c:pt>
                <c:pt idx="83">
                  <c:v>-146.52000000000001</c:v>
                </c:pt>
                <c:pt idx="84">
                  <c:v>-146.97999999999999</c:v>
                </c:pt>
                <c:pt idx="85">
                  <c:v>-147.44999999999999</c:v>
                </c:pt>
                <c:pt idx="86">
                  <c:v>-147.91</c:v>
                </c:pt>
                <c:pt idx="87">
                  <c:v>-148.38</c:v>
                </c:pt>
                <c:pt idx="88">
                  <c:v>-148.84</c:v>
                </c:pt>
                <c:pt idx="89">
                  <c:v>-149.29</c:v>
                </c:pt>
                <c:pt idx="90">
                  <c:v>-149.75</c:v>
                </c:pt>
                <c:pt idx="91">
                  <c:v>-150.22</c:v>
                </c:pt>
                <c:pt idx="92">
                  <c:v>-150.68</c:v>
                </c:pt>
                <c:pt idx="93">
                  <c:v>-151.13999999999999</c:v>
                </c:pt>
                <c:pt idx="94">
                  <c:v>-151.6</c:v>
                </c:pt>
                <c:pt idx="95">
                  <c:v>-152.07</c:v>
                </c:pt>
                <c:pt idx="96">
                  <c:v>-152.54</c:v>
                </c:pt>
                <c:pt idx="97">
                  <c:v>-153.01</c:v>
                </c:pt>
                <c:pt idx="98">
                  <c:v>-153.47999999999999</c:v>
                </c:pt>
                <c:pt idx="99">
                  <c:v>-153.94999999999999</c:v>
                </c:pt>
                <c:pt idx="100">
                  <c:v>-154.43</c:v>
                </c:pt>
                <c:pt idx="101">
                  <c:v>-154.91</c:v>
                </c:pt>
                <c:pt idx="102">
                  <c:v>-155.38</c:v>
                </c:pt>
                <c:pt idx="103">
                  <c:v>-155.85</c:v>
                </c:pt>
                <c:pt idx="104">
                  <c:v>-156.32</c:v>
                </c:pt>
                <c:pt idx="105">
                  <c:v>-156.80000000000001</c:v>
                </c:pt>
                <c:pt idx="106">
                  <c:v>-157.27000000000001</c:v>
                </c:pt>
                <c:pt idx="107">
                  <c:v>-157.74</c:v>
                </c:pt>
                <c:pt idx="108">
                  <c:v>-158.21</c:v>
                </c:pt>
                <c:pt idx="109">
                  <c:v>-158.69</c:v>
                </c:pt>
                <c:pt idx="110">
                  <c:v>-159.18</c:v>
                </c:pt>
                <c:pt idx="111">
                  <c:v>-159.66</c:v>
                </c:pt>
                <c:pt idx="112">
                  <c:v>-160.15</c:v>
                </c:pt>
                <c:pt idx="113">
                  <c:v>-160.63999999999999</c:v>
                </c:pt>
                <c:pt idx="114">
                  <c:v>-161.12</c:v>
                </c:pt>
                <c:pt idx="115">
                  <c:v>-161.59</c:v>
                </c:pt>
                <c:pt idx="116">
                  <c:v>-162.07</c:v>
                </c:pt>
                <c:pt idx="117">
                  <c:v>-162.56</c:v>
                </c:pt>
                <c:pt idx="118">
                  <c:v>-163.04</c:v>
                </c:pt>
                <c:pt idx="119">
                  <c:v>-163.54</c:v>
                </c:pt>
                <c:pt idx="120">
                  <c:v>-164.02</c:v>
                </c:pt>
                <c:pt idx="121">
                  <c:v>-164.52</c:v>
                </c:pt>
                <c:pt idx="122">
                  <c:v>-165.01</c:v>
                </c:pt>
                <c:pt idx="123">
                  <c:v>-165.51</c:v>
                </c:pt>
                <c:pt idx="124">
                  <c:v>-166.01</c:v>
                </c:pt>
                <c:pt idx="125">
                  <c:v>-166.52</c:v>
                </c:pt>
                <c:pt idx="126">
                  <c:v>-167.03</c:v>
                </c:pt>
                <c:pt idx="127">
                  <c:v>-167.52</c:v>
                </c:pt>
                <c:pt idx="128">
                  <c:v>-168.02</c:v>
                </c:pt>
                <c:pt idx="129">
                  <c:v>-168.51</c:v>
                </c:pt>
                <c:pt idx="130">
                  <c:v>-168.99</c:v>
                </c:pt>
                <c:pt idx="131">
                  <c:v>-169.47</c:v>
                </c:pt>
                <c:pt idx="132">
                  <c:v>-169.94</c:v>
                </c:pt>
                <c:pt idx="133">
                  <c:v>-170.42</c:v>
                </c:pt>
                <c:pt idx="134">
                  <c:v>-170.9</c:v>
                </c:pt>
                <c:pt idx="135">
                  <c:v>-171.36</c:v>
                </c:pt>
                <c:pt idx="136">
                  <c:v>-171.84</c:v>
                </c:pt>
                <c:pt idx="137">
                  <c:v>-172.31</c:v>
                </c:pt>
                <c:pt idx="138">
                  <c:v>-172.78</c:v>
                </c:pt>
                <c:pt idx="139">
                  <c:v>-173.25</c:v>
                </c:pt>
                <c:pt idx="140">
                  <c:v>-173.73</c:v>
                </c:pt>
                <c:pt idx="141">
                  <c:v>-174.2</c:v>
                </c:pt>
                <c:pt idx="142">
                  <c:v>-174.68</c:v>
                </c:pt>
                <c:pt idx="143">
                  <c:v>-175.15</c:v>
                </c:pt>
                <c:pt idx="144">
                  <c:v>-175.62</c:v>
                </c:pt>
                <c:pt idx="145">
                  <c:v>-176.09</c:v>
                </c:pt>
                <c:pt idx="146">
                  <c:v>-176.56</c:v>
                </c:pt>
                <c:pt idx="147">
                  <c:v>-177.04</c:v>
                </c:pt>
                <c:pt idx="148">
                  <c:v>-177.51</c:v>
                </c:pt>
                <c:pt idx="149">
                  <c:v>-177.98</c:v>
                </c:pt>
                <c:pt idx="150">
                  <c:v>-178.44</c:v>
                </c:pt>
                <c:pt idx="151">
                  <c:v>-178.9</c:v>
                </c:pt>
                <c:pt idx="152">
                  <c:v>-179.37</c:v>
                </c:pt>
                <c:pt idx="153">
                  <c:v>-179.84</c:v>
                </c:pt>
                <c:pt idx="154">
                  <c:v>179.69</c:v>
                </c:pt>
                <c:pt idx="155">
                  <c:v>179.23</c:v>
                </c:pt>
                <c:pt idx="156">
                  <c:v>178.76</c:v>
                </c:pt>
                <c:pt idx="157">
                  <c:v>178.3</c:v>
                </c:pt>
                <c:pt idx="158">
                  <c:v>177.84</c:v>
                </c:pt>
                <c:pt idx="159">
                  <c:v>177.36</c:v>
                </c:pt>
                <c:pt idx="160">
                  <c:v>176.9</c:v>
                </c:pt>
                <c:pt idx="161">
                  <c:v>176.44</c:v>
                </c:pt>
                <c:pt idx="162">
                  <c:v>175.97</c:v>
                </c:pt>
                <c:pt idx="163">
                  <c:v>175.51</c:v>
                </c:pt>
                <c:pt idx="164">
                  <c:v>175.04</c:v>
                </c:pt>
                <c:pt idx="165">
                  <c:v>174.58</c:v>
                </c:pt>
                <c:pt idx="166">
                  <c:v>174.12</c:v>
                </c:pt>
                <c:pt idx="167">
                  <c:v>173.66</c:v>
                </c:pt>
                <c:pt idx="168">
                  <c:v>173.2</c:v>
                </c:pt>
                <c:pt idx="169">
                  <c:v>172.74</c:v>
                </c:pt>
                <c:pt idx="170">
                  <c:v>172.29</c:v>
                </c:pt>
                <c:pt idx="171">
                  <c:v>171.84</c:v>
                </c:pt>
                <c:pt idx="172">
                  <c:v>171.38</c:v>
                </c:pt>
                <c:pt idx="173">
                  <c:v>170.93</c:v>
                </c:pt>
                <c:pt idx="174">
                  <c:v>170.48</c:v>
                </c:pt>
                <c:pt idx="175">
                  <c:v>170.03</c:v>
                </c:pt>
                <c:pt idx="176">
                  <c:v>169.59</c:v>
                </c:pt>
                <c:pt idx="177">
                  <c:v>169.14</c:v>
                </c:pt>
                <c:pt idx="178">
                  <c:v>168.69</c:v>
                </c:pt>
                <c:pt idx="179">
                  <c:v>168.25</c:v>
                </c:pt>
                <c:pt idx="180">
                  <c:v>167.8</c:v>
                </c:pt>
                <c:pt idx="181">
                  <c:v>167.37</c:v>
                </c:pt>
                <c:pt idx="182">
                  <c:v>166.93</c:v>
                </c:pt>
                <c:pt idx="183">
                  <c:v>166.48</c:v>
                </c:pt>
                <c:pt idx="184">
                  <c:v>166.05</c:v>
                </c:pt>
                <c:pt idx="185">
                  <c:v>165.62</c:v>
                </c:pt>
                <c:pt idx="186">
                  <c:v>165.18</c:v>
                </c:pt>
                <c:pt idx="187">
                  <c:v>164.75</c:v>
                </c:pt>
                <c:pt idx="188">
                  <c:v>164.32</c:v>
                </c:pt>
                <c:pt idx="189">
                  <c:v>163.9</c:v>
                </c:pt>
                <c:pt idx="190">
                  <c:v>163.47</c:v>
                </c:pt>
                <c:pt idx="191">
                  <c:v>163.05000000000001</c:v>
                </c:pt>
                <c:pt idx="192">
                  <c:v>162.63</c:v>
                </c:pt>
                <c:pt idx="193">
                  <c:v>162.21</c:v>
                </c:pt>
                <c:pt idx="194">
                  <c:v>161.79</c:v>
                </c:pt>
                <c:pt idx="195">
                  <c:v>161.38</c:v>
                </c:pt>
                <c:pt idx="196">
                  <c:v>160.96</c:v>
                </c:pt>
                <c:pt idx="197">
                  <c:v>160.55000000000001</c:v>
                </c:pt>
                <c:pt idx="198">
                  <c:v>160.13</c:v>
                </c:pt>
                <c:pt idx="199">
                  <c:v>159.71</c:v>
                </c:pt>
                <c:pt idx="200">
                  <c:v>159.29</c:v>
                </c:pt>
                <c:pt idx="201">
                  <c:v>158.88</c:v>
                </c:pt>
                <c:pt idx="202">
                  <c:v>158.46</c:v>
                </c:pt>
                <c:pt idx="203">
                  <c:v>158.07</c:v>
                </c:pt>
                <c:pt idx="204">
                  <c:v>157.66999999999999</c:v>
                </c:pt>
                <c:pt idx="205">
                  <c:v>157.26</c:v>
                </c:pt>
                <c:pt idx="206">
                  <c:v>156.86000000000001</c:v>
                </c:pt>
                <c:pt idx="207">
                  <c:v>156.46</c:v>
                </c:pt>
                <c:pt idx="208">
                  <c:v>156.06</c:v>
                </c:pt>
                <c:pt idx="209">
                  <c:v>155.65</c:v>
                </c:pt>
                <c:pt idx="210">
                  <c:v>155.25</c:v>
                </c:pt>
                <c:pt idx="211">
                  <c:v>154.86000000000001</c:v>
                </c:pt>
                <c:pt idx="212">
                  <c:v>154.46</c:v>
                </c:pt>
                <c:pt idx="213">
                  <c:v>154.06</c:v>
                </c:pt>
                <c:pt idx="214">
                  <c:v>153.68</c:v>
                </c:pt>
                <c:pt idx="215">
                  <c:v>153.29</c:v>
                </c:pt>
                <c:pt idx="216">
                  <c:v>152.91</c:v>
                </c:pt>
                <c:pt idx="217">
                  <c:v>152.53</c:v>
                </c:pt>
                <c:pt idx="218">
                  <c:v>152.15</c:v>
                </c:pt>
                <c:pt idx="219">
                  <c:v>151.76</c:v>
                </c:pt>
                <c:pt idx="220">
                  <c:v>151.38</c:v>
                </c:pt>
                <c:pt idx="221">
                  <c:v>151.01</c:v>
                </c:pt>
                <c:pt idx="222">
                  <c:v>150.63</c:v>
                </c:pt>
                <c:pt idx="223">
                  <c:v>150.26</c:v>
                </c:pt>
                <c:pt idx="224">
                  <c:v>149.9</c:v>
                </c:pt>
                <c:pt idx="225">
                  <c:v>149.54</c:v>
                </c:pt>
                <c:pt idx="226">
                  <c:v>149.18</c:v>
                </c:pt>
                <c:pt idx="227">
                  <c:v>148.82</c:v>
                </c:pt>
                <c:pt idx="228">
                  <c:v>148.47</c:v>
                </c:pt>
                <c:pt idx="229">
                  <c:v>148.11000000000001</c:v>
                </c:pt>
                <c:pt idx="230">
                  <c:v>147.75</c:v>
                </c:pt>
                <c:pt idx="231">
                  <c:v>147.4</c:v>
                </c:pt>
                <c:pt idx="232">
                  <c:v>147.05000000000001</c:v>
                </c:pt>
                <c:pt idx="233">
                  <c:v>146.71</c:v>
                </c:pt>
                <c:pt idx="234">
                  <c:v>146.36000000000001</c:v>
                </c:pt>
                <c:pt idx="235">
                  <c:v>146.02000000000001</c:v>
                </c:pt>
                <c:pt idx="236">
                  <c:v>145.68</c:v>
                </c:pt>
                <c:pt idx="237">
                  <c:v>145.33000000000001</c:v>
                </c:pt>
                <c:pt idx="238">
                  <c:v>144.99</c:v>
                </c:pt>
                <c:pt idx="239">
                  <c:v>144.65</c:v>
                </c:pt>
                <c:pt idx="240">
                  <c:v>144.30000000000001</c:v>
                </c:pt>
                <c:pt idx="241">
                  <c:v>143.96</c:v>
                </c:pt>
                <c:pt idx="242">
                  <c:v>143.62</c:v>
                </c:pt>
                <c:pt idx="243">
                  <c:v>143.28</c:v>
                </c:pt>
                <c:pt idx="244">
                  <c:v>142.94</c:v>
                </c:pt>
                <c:pt idx="245">
                  <c:v>142.61000000000001</c:v>
                </c:pt>
                <c:pt idx="246">
                  <c:v>142.27000000000001</c:v>
                </c:pt>
                <c:pt idx="247">
                  <c:v>141.93</c:v>
                </c:pt>
                <c:pt idx="248">
                  <c:v>141.6</c:v>
                </c:pt>
                <c:pt idx="249">
                  <c:v>141.27000000000001</c:v>
                </c:pt>
                <c:pt idx="250">
                  <c:v>140.94</c:v>
                </c:pt>
                <c:pt idx="251">
                  <c:v>140.62</c:v>
                </c:pt>
                <c:pt idx="252">
                  <c:v>140.31</c:v>
                </c:pt>
                <c:pt idx="253">
                  <c:v>139.97999999999999</c:v>
                </c:pt>
                <c:pt idx="254">
                  <c:v>139.66</c:v>
                </c:pt>
                <c:pt idx="255">
                  <c:v>139.35</c:v>
                </c:pt>
                <c:pt idx="256">
                  <c:v>139.03</c:v>
                </c:pt>
                <c:pt idx="257">
                  <c:v>138.72</c:v>
                </c:pt>
                <c:pt idx="258">
                  <c:v>138.4</c:v>
                </c:pt>
                <c:pt idx="259">
                  <c:v>138.1</c:v>
                </c:pt>
                <c:pt idx="260">
                  <c:v>137.80000000000001</c:v>
                </c:pt>
                <c:pt idx="261">
                  <c:v>137.5</c:v>
                </c:pt>
                <c:pt idx="262">
                  <c:v>137.19999999999999</c:v>
                </c:pt>
                <c:pt idx="263">
                  <c:v>136.9</c:v>
                </c:pt>
                <c:pt idx="264">
                  <c:v>136.6</c:v>
                </c:pt>
                <c:pt idx="265">
                  <c:v>136.29</c:v>
                </c:pt>
                <c:pt idx="266">
                  <c:v>136</c:v>
                </c:pt>
                <c:pt idx="267">
                  <c:v>135.71</c:v>
                </c:pt>
                <c:pt idx="268">
                  <c:v>135.41</c:v>
                </c:pt>
                <c:pt idx="269">
                  <c:v>135.09</c:v>
                </c:pt>
                <c:pt idx="270">
                  <c:v>134.75</c:v>
                </c:pt>
                <c:pt idx="271">
                  <c:v>134.43</c:v>
                </c:pt>
                <c:pt idx="272">
                  <c:v>134.12</c:v>
                </c:pt>
                <c:pt idx="273">
                  <c:v>133.83000000000001</c:v>
                </c:pt>
                <c:pt idx="274">
                  <c:v>133.55000000000001</c:v>
                </c:pt>
                <c:pt idx="275">
                  <c:v>133.29</c:v>
                </c:pt>
                <c:pt idx="276">
                  <c:v>133.04</c:v>
                </c:pt>
                <c:pt idx="277">
                  <c:v>132.76</c:v>
                </c:pt>
                <c:pt idx="278">
                  <c:v>132.5</c:v>
                </c:pt>
                <c:pt idx="279">
                  <c:v>132.21</c:v>
                </c:pt>
                <c:pt idx="280">
                  <c:v>131.91999999999999</c:v>
                </c:pt>
                <c:pt idx="281">
                  <c:v>131.62</c:v>
                </c:pt>
                <c:pt idx="282">
                  <c:v>131.32</c:v>
                </c:pt>
                <c:pt idx="283">
                  <c:v>131.04</c:v>
                </c:pt>
                <c:pt idx="284">
                  <c:v>130.76</c:v>
                </c:pt>
                <c:pt idx="285">
                  <c:v>130.51</c:v>
                </c:pt>
                <c:pt idx="286">
                  <c:v>130.26</c:v>
                </c:pt>
                <c:pt idx="287">
                  <c:v>130.01</c:v>
                </c:pt>
                <c:pt idx="288">
                  <c:v>129.76</c:v>
                </c:pt>
                <c:pt idx="289">
                  <c:v>129.5</c:v>
                </c:pt>
                <c:pt idx="290">
                  <c:v>129.25</c:v>
                </c:pt>
                <c:pt idx="291">
                  <c:v>128.97999999999999</c:v>
                </c:pt>
                <c:pt idx="292">
                  <c:v>128.71</c:v>
                </c:pt>
                <c:pt idx="293">
                  <c:v>128.46</c:v>
                </c:pt>
                <c:pt idx="294">
                  <c:v>128.24</c:v>
                </c:pt>
                <c:pt idx="295">
                  <c:v>128</c:v>
                </c:pt>
                <c:pt idx="296">
                  <c:v>127.78</c:v>
                </c:pt>
                <c:pt idx="297">
                  <c:v>127.58</c:v>
                </c:pt>
                <c:pt idx="298">
                  <c:v>127.36</c:v>
                </c:pt>
                <c:pt idx="299">
                  <c:v>127.12</c:v>
                </c:pt>
                <c:pt idx="300">
                  <c:v>126.89</c:v>
                </c:pt>
                <c:pt idx="301">
                  <c:v>126.69</c:v>
                </c:pt>
                <c:pt idx="302">
                  <c:v>126.49</c:v>
                </c:pt>
                <c:pt idx="303">
                  <c:v>126.3</c:v>
                </c:pt>
                <c:pt idx="304">
                  <c:v>126.13</c:v>
                </c:pt>
                <c:pt idx="305">
                  <c:v>125.95</c:v>
                </c:pt>
                <c:pt idx="306">
                  <c:v>125.76</c:v>
                </c:pt>
                <c:pt idx="307">
                  <c:v>125.57</c:v>
                </c:pt>
                <c:pt idx="308">
                  <c:v>125.39</c:v>
                </c:pt>
                <c:pt idx="309">
                  <c:v>125.22</c:v>
                </c:pt>
                <c:pt idx="310">
                  <c:v>125.05</c:v>
                </c:pt>
                <c:pt idx="311">
                  <c:v>124.92</c:v>
                </c:pt>
                <c:pt idx="312">
                  <c:v>124.78</c:v>
                </c:pt>
                <c:pt idx="313">
                  <c:v>124.65</c:v>
                </c:pt>
                <c:pt idx="314">
                  <c:v>124.55</c:v>
                </c:pt>
                <c:pt idx="315">
                  <c:v>124.44</c:v>
                </c:pt>
                <c:pt idx="316">
                  <c:v>124.33</c:v>
                </c:pt>
                <c:pt idx="317">
                  <c:v>124.24</c:v>
                </c:pt>
                <c:pt idx="318">
                  <c:v>124.15</c:v>
                </c:pt>
                <c:pt idx="319">
                  <c:v>124.06</c:v>
                </c:pt>
                <c:pt idx="320">
                  <c:v>123.99</c:v>
                </c:pt>
                <c:pt idx="321">
                  <c:v>123.95</c:v>
                </c:pt>
                <c:pt idx="322">
                  <c:v>123.93</c:v>
                </c:pt>
                <c:pt idx="323">
                  <c:v>123.92</c:v>
                </c:pt>
                <c:pt idx="324">
                  <c:v>123.88</c:v>
                </c:pt>
                <c:pt idx="325">
                  <c:v>123.94</c:v>
                </c:pt>
                <c:pt idx="326">
                  <c:v>123.96</c:v>
                </c:pt>
                <c:pt idx="327">
                  <c:v>124</c:v>
                </c:pt>
                <c:pt idx="328">
                  <c:v>124.07</c:v>
                </c:pt>
                <c:pt idx="329">
                  <c:v>124.17</c:v>
                </c:pt>
                <c:pt idx="330">
                  <c:v>124.25</c:v>
                </c:pt>
                <c:pt idx="331">
                  <c:v>124.35</c:v>
                </c:pt>
                <c:pt idx="332">
                  <c:v>124.47</c:v>
                </c:pt>
                <c:pt idx="333">
                  <c:v>124.6</c:v>
                </c:pt>
                <c:pt idx="334">
                  <c:v>124.75</c:v>
                </c:pt>
                <c:pt idx="335">
                  <c:v>124.92</c:v>
                </c:pt>
                <c:pt idx="336">
                  <c:v>125.11</c:v>
                </c:pt>
                <c:pt idx="337">
                  <c:v>125.28</c:v>
                </c:pt>
                <c:pt idx="338">
                  <c:v>125.43</c:v>
                </c:pt>
                <c:pt idx="339">
                  <c:v>125.64</c:v>
                </c:pt>
                <c:pt idx="340">
                  <c:v>125.9</c:v>
                </c:pt>
                <c:pt idx="341">
                  <c:v>126.22</c:v>
                </c:pt>
                <c:pt idx="342">
                  <c:v>126.52</c:v>
                </c:pt>
                <c:pt idx="343">
                  <c:v>126.85</c:v>
                </c:pt>
                <c:pt idx="344">
                  <c:v>127.2</c:v>
                </c:pt>
                <c:pt idx="345">
                  <c:v>127.54</c:v>
                </c:pt>
                <c:pt idx="346">
                  <c:v>127.88</c:v>
                </c:pt>
                <c:pt idx="347">
                  <c:v>128.24</c:v>
                </c:pt>
                <c:pt idx="348">
                  <c:v>128.63999999999999</c:v>
                </c:pt>
                <c:pt idx="349">
                  <c:v>129.07</c:v>
                </c:pt>
                <c:pt idx="350">
                  <c:v>129.47999999999999</c:v>
                </c:pt>
                <c:pt idx="351">
                  <c:v>129.93</c:v>
                </c:pt>
                <c:pt idx="352">
                  <c:v>130.37</c:v>
                </c:pt>
                <c:pt idx="353">
                  <c:v>130.85</c:v>
                </c:pt>
                <c:pt idx="354">
                  <c:v>131.34</c:v>
                </c:pt>
                <c:pt idx="355">
                  <c:v>131.84</c:v>
                </c:pt>
                <c:pt idx="356">
                  <c:v>132.32</c:v>
                </c:pt>
                <c:pt idx="357">
                  <c:v>132.79</c:v>
                </c:pt>
                <c:pt idx="358">
                  <c:v>133.27000000000001</c:v>
                </c:pt>
                <c:pt idx="359">
                  <c:v>133.80000000000001</c:v>
                </c:pt>
                <c:pt idx="360">
                  <c:v>134.35</c:v>
                </c:pt>
                <c:pt idx="361">
                  <c:v>134.91999999999999</c:v>
                </c:pt>
                <c:pt idx="362">
                  <c:v>135.53</c:v>
                </c:pt>
                <c:pt idx="363">
                  <c:v>136.13999999999999</c:v>
                </c:pt>
                <c:pt idx="364">
                  <c:v>136.74</c:v>
                </c:pt>
                <c:pt idx="365">
                  <c:v>137.36000000000001</c:v>
                </c:pt>
                <c:pt idx="366">
                  <c:v>137.97</c:v>
                </c:pt>
                <c:pt idx="367">
                  <c:v>138.63</c:v>
                </c:pt>
                <c:pt idx="368">
                  <c:v>139.29</c:v>
                </c:pt>
                <c:pt idx="369">
                  <c:v>139.97</c:v>
                </c:pt>
                <c:pt idx="370">
                  <c:v>140.68</c:v>
                </c:pt>
                <c:pt idx="371">
                  <c:v>141.35</c:v>
                </c:pt>
                <c:pt idx="372">
                  <c:v>142.02000000000001</c:v>
                </c:pt>
                <c:pt idx="373">
                  <c:v>142.69</c:v>
                </c:pt>
                <c:pt idx="374">
                  <c:v>143.38</c:v>
                </c:pt>
                <c:pt idx="375">
                  <c:v>144.07</c:v>
                </c:pt>
                <c:pt idx="376">
                  <c:v>144.72999999999999</c:v>
                </c:pt>
                <c:pt idx="377">
                  <c:v>145.38999999999999</c:v>
                </c:pt>
                <c:pt idx="378">
                  <c:v>146.1</c:v>
                </c:pt>
                <c:pt idx="379">
                  <c:v>146.80000000000001</c:v>
                </c:pt>
                <c:pt idx="380">
                  <c:v>147.5</c:v>
                </c:pt>
                <c:pt idx="381">
                  <c:v>148.22</c:v>
                </c:pt>
                <c:pt idx="382">
                  <c:v>148.94999999999999</c:v>
                </c:pt>
                <c:pt idx="383">
                  <c:v>149.66</c:v>
                </c:pt>
                <c:pt idx="384">
                  <c:v>150.37</c:v>
                </c:pt>
                <c:pt idx="385">
                  <c:v>151.1</c:v>
                </c:pt>
                <c:pt idx="386">
                  <c:v>151.83000000000001</c:v>
                </c:pt>
                <c:pt idx="387">
                  <c:v>152.59</c:v>
                </c:pt>
                <c:pt idx="388">
                  <c:v>153.35</c:v>
                </c:pt>
                <c:pt idx="389">
                  <c:v>154.1</c:v>
                </c:pt>
                <c:pt idx="390">
                  <c:v>154.84</c:v>
                </c:pt>
                <c:pt idx="391">
                  <c:v>155.61000000000001</c:v>
                </c:pt>
                <c:pt idx="392">
                  <c:v>156.34</c:v>
                </c:pt>
                <c:pt idx="393">
                  <c:v>157.08000000000001</c:v>
                </c:pt>
                <c:pt idx="394">
                  <c:v>157.85</c:v>
                </c:pt>
                <c:pt idx="395">
                  <c:v>158.63</c:v>
                </c:pt>
                <c:pt idx="396">
                  <c:v>159.41</c:v>
                </c:pt>
                <c:pt idx="397">
                  <c:v>160.19</c:v>
                </c:pt>
                <c:pt idx="398">
                  <c:v>160.97999999999999</c:v>
                </c:pt>
                <c:pt idx="399">
                  <c:v>161.74</c:v>
                </c:pt>
                <c:pt idx="400">
                  <c:v>162.5</c:v>
                </c:pt>
                <c:pt idx="401">
                  <c:v>163.22999999999999</c:v>
                </c:pt>
                <c:pt idx="402">
                  <c:v>163.95</c:v>
                </c:pt>
                <c:pt idx="403">
                  <c:v>164.65</c:v>
                </c:pt>
                <c:pt idx="404">
                  <c:v>165.4</c:v>
                </c:pt>
                <c:pt idx="405">
                  <c:v>166.11</c:v>
                </c:pt>
                <c:pt idx="406">
                  <c:v>166.81</c:v>
                </c:pt>
                <c:pt idx="407">
                  <c:v>167.45</c:v>
                </c:pt>
                <c:pt idx="408">
                  <c:v>168.14</c:v>
                </c:pt>
                <c:pt idx="409">
                  <c:v>168.86</c:v>
                </c:pt>
                <c:pt idx="410">
                  <c:v>169.63</c:v>
                </c:pt>
                <c:pt idx="411">
                  <c:v>170.53</c:v>
                </c:pt>
                <c:pt idx="412">
                  <c:v>171.42</c:v>
                </c:pt>
                <c:pt idx="413">
                  <c:v>172.32</c:v>
                </c:pt>
                <c:pt idx="414">
                  <c:v>173.2</c:v>
                </c:pt>
                <c:pt idx="415">
                  <c:v>174.02</c:v>
                </c:pt>
                <c:pt idx="416">
                  <c:v>174.77</c:v>
                </c:pt>
                <c:pt idx="417">
                  <c:v>175.53</c:v>
                </c:pt>
                <c:pt idx="418">
                  <c:v>176.28</c:v>
                </c:pt>
                <c:pt idx="419">
                  <c:v>177.05</c:v>
                </c:pt>
                <c:pt idx="420">
                  <c:v>177.84</c:v>
                </c:pt>
                <c:pt idx="421">
                  <c:v>178.65</c:v>
                </c:pt>
                <c:pt idx="422">
                  <c:v>179.34</c:v>
                </c:pt>
                <c:pt idx="423">
                  <c:v>-179.97</c:v>
                </c:pt>
                <c:pt idx="424">
                  <c:v>-179.36</c:v>
                </c:pt>
                <c:pt idx="425">
                  <c:v>-178.71</c:v>
                </c:pt>
                <c:pt idx="426">
                  <c:v>-178.02</c:v>
                </c:pt>
                <c:pt idx="427">
                  <c:v>-177.29</c:v>
                </c:pt>
                <c:pt idx="428">
                  <c:v>-176.59</c:v>
                </c:pt>
                <c:pt idx="429">
                  <c:v>-175.89</c:v>
                </c:pt>
                <c:pt idx="430">
                  <c:v>-175.22</c:v>
                </c:pt>
                <c:pt idx="431">
                  <c:v>-174.57</c:v>
                </c:pt>
                <c:pt idx="432">
                  <c:v>-173.85</c:v>
                </c:pt>
                <c:pt idx="433">
                  <c:v>-173.15</c:v>
                </c:pt>
                <c:pt idx="434">
                  <c:v>-172.49</c:v>
                </c:pt>
                <c:pt idx="435">
                  <c:v>-171.9</c:v>
                </c:pt>
                <c:pt idx="436">
                  <c:v>-171.26</c:v>
                </c:pt>
                <c:pt idx="437">
                  <c:v>-170.52</c:v>
                </c:pt>
                <c:pt idx="438">
                  <c:v>-169.73</c:v>
                </c:pt>
                <c:pt idx="439">
                  <c:v>-169.03</c:v>
                </c:pt>
                <c:pt idx="440">
                  <c:v>-168.49</c:v>
                </c:pt>
                <c:pt idx="441">
                  <c:v>-168</c:v>
                </c:pt>
                <c:pt idx="442">
                  <c:v>-167.36</c:v>
                </c:pt>
                <c:pt idx="443">
                  <c:v>-166.63</c:v>
                </c:pt>
                <c:pt idx="444">
                  <c:v>-165.91</c:v>
                </c:pt>
                <c:pt idx="445">
                  <c:v>-165.35</c:v>
                </c:pt>
                <c:pt idx="446">
                  <c:v>-164.9</c:v>
                </c:pt>
                <c:pt idx="447">
                  <c:v>-164.4</c:v>
                </c:pt>
                <c:pt idx="448">
                  <c:v>-163.94</c:v>
                </c:pt>
                <c:pt idx="449">
                  <c:v>-163.4</c:v>
                </c:pt>
                <c:pt idx="450">
                  <c:v>-162.97</c:v>
                </c:pt>
                <c:pt idx="451">
                  <c:v>-162.65</c:v>
                </c:pt>
                <c:pt idx="452">
                  <c:v>-162.32</c:v>
                </c:pt>
                <c:pt idx="453">
                  <c:v>-162.06</c:v>
                </c:pt>
                <c:pt idx="454">
                  <c:v>-161.9</c:v>
                </c:pt>
                <c:pt idx="455">
                  <c:v>-161.80000000000001</c:v>
                </c:pt>
                <c:pt idx="456">
                  <c:v>-161.72</c:v>
                </c:pt>
                <c:pt idx="457">
                  <c:v>-161.66999999999999</c:v>
                </c:pt>
                <c:pt idx="458">
                  <c:v>-161.55000000000001</c:v>
                </c:pt>
                <c:pt idx="459">
                  <c:v>-161.46</c:v>
                </c:pt>
                <c:pt idx="460">
                  <c:v>-161.51</c:v>
                </c:pt>
                <c:pt idx="461">
                  <c:v>-161.61000000000001</c:v>
                </c:pt>
                <c:pt idx="462">
                  <c:v>-161.63999999999999</c:v>
                </c:pt>
                <c:pt idx="463">
                  <c:v>-161.63</c:v>
                </c:pt>
                <c:pt idx="464">
                  <c:v>-161.53</c:v>
                </c:pt>
                <c:pt idx="465">
                  <c:v>-161.47</c:v>
                </c:pt>
                <c:pt idx="466">
                  <c:v>-161.44999999999999</c:v>
                </c:pt>
                <c:pt idx="467">
                  <c:v>-161.47</c:v>
                </c:pt>
                <c:pt idx="468">
                  <c:v>-161.47</c:v>
                </c:pt>
                <c:pt idx="469">
                  <c:v>-161.47999999999999</c:v>
                </c:pt>
                <c:pt idx="470">
                  <c:v>-161.47999999999999</c:v>
                </c:pt>
                <c:pt idx="471">
                  <c:v>-161.51</c:v>
                </c:pt>
                <c:pt idx="472">
                  <c:v>-161.53</c:v>
                </c:pt>
                <c:pt idx="473">
                  <c:v>-161.53</c:v>
                </c:pt>
                <c:pt idx="474">
                  <c:v>-161.57</c:v>
                </c:pt>
                <c:pt idx="475">
                  <c:v>-161.65</c:v>
                </c:pt>
                <c:pt idx="476">
                  <c:v>-161.74</c:v>
                </c:pt>
                <c:pt idx="477">
                  <c:v>-161.86000000000001</c:v>
                </c:pt>
                <c:pt idx="478">
                  <c:v>-161.97</c:v>
                </c:pt>
                <c:pt idx="479">
                  <c:v>-162.1</c:v>
                </c:pt>
                <c:pt idx="480">
                  <c:v>-162.28</c:v>
                </c:pt>
                <c:pt idx="481">
                  <c:v>-162.49</c:v>
                </c:pt>
                <c:pt idx="482">
                  <c:v>-162.69</c:v>
                </c:pt>
                <c:pt idx="483">
                  <c:v>-162.9</c:v>
                </c:pt>
                <c:pt idx="484">
                  <c:v>-163.06</c:v>
                </c:pt>
                <c:pt idx="485">
                  <c:v>-163.18</c:v>
                </c:pt>
                <c:pt idx="486">
                  <c:v>-163.30000000000001</c:v>
                </c:pt>
                <c:pt idx="487">
                  <c:v>-163.4</c:v>
                </c:pt>
                <c:pt idx="488">
                  <c:v>-163.49</c:v>
                </c:pt>
                <c:pt idx="489">
                  <c:v>-163.62</c:v>
                </c:pt>
                <c:pt idx="490">
                  <c:v>-163.74</c:v>
                </c:pt>
                <c:pt idx="491">
                  <c:v>-163.88</c:v>
                </c:pt>
                <c:pt idx="492">
                  <c:v>-164.01</c:v>
                </c:pt>
                <c:pt idx="493">
                  <c:v>-164.1</c:v>
                </c:pt>
                <c:pt idx="494">
                  <c:v>-164.17</c:v>
                </c:pt>
                <c:pt idx="495">
                  <c:v>-164.26</c:v>
                </c:pt>
                <c:pt idx="496">
                  <c:v>-164.36</c:v>
                </c:pt>
                <c:pt idx="497">
                  <c:v>-164.44</c:v>
                </c:pt>
                <c:pt idx="498">
                  <c:v>-164.51</c:v>
                </c:pt>
                <c:pt idx="499">
                  <c:v>-164.58</c:v>
                </c:pt>
                <c:pt idx="500">
                  <c:v>-164.64</c:v>
                </c:pt>
                <c:pt idx="501">
                  <c:v>-164.73</c:v>
                </c:pt>
                <c:pt idx="502">
                  <c:v>-164.78</c:v>
                </c:pt>
                <c:pt idx="503">
                  <c:v>-164.81</c:v>
                </c:pt>
                <c:pt idx="504">
                  <c:v>-164.82</c:v>
                </c:pt>
                <c:pt idx="505">
                  <c:v>-164.83</c:v>
                </c:pt>
                <c:pt idx="506">
                  <c:v>-164.86</c:v>
                </c:pt>
                <c:pt idx="507">
                  <c:v>-164.88</c:v>
                </c:pt>
                <c:pt idx="508">
                  <c:v>-164.86</c:v>
                </c:pt>
                <c:pt idx="509">
                  <c:v>-164.84</c:v>
                </c:pt>
                <c:pt idx="510">
                  <c:v>-164.8</c:v>
                </c:pt>
                <c:pt idx="511">
                  <c:v>-164.78</c:v>
                </c:pt>
                <c:pt idx="512">
                  <c:v>-164.75</c:v>
                </c:pt>
                <c:pt idx="513">
                  <c:v>-164.7</c:v>
                </c:pt>
                <c:pt idx="514">
                  <c:v>-164.69</c:v>
                </c:pt>
                <c:pt idx="515">
                  <c:v>-164.72</c:v>
                </c:pt>
                <c:pt idx="516">
                  <c:v>-164.75</c:v>
                </c:pt>
                <c:pt idx="517">
                  <c:v>-164.76</c:v>
                </c:pt>
                <c:pt idx="518">
                  <c:v>-164.76</c:v>
                </c:pt>
                <c:pt idx="519">
                  <c:v>-164.74</c:v>
                </c:pt>
                <c:pt idx="520">
                  <c:v>-164.76</c:v>
                </c:pt>
                <c:pt idx="521">
                  <c:v>-164.77</c:v>
                </c:pt>
                <c:pt idx="522">
                  <c:v>-164.78</c:v>
                </c:pt>
                <c:pt idx="523">
                  <c:v>-164.81</c:v>
                </c:pt>
                <c:pt idx="524">
                  <c:v>-164.85</c:v>
                </c:pt>
                <c:pt idx="525">
                  <c:v>-164.86</c:v>
                </c:pt>
                <c:pt idx="526">
                  <c:v>-164.86</c:v>
                </c:pt>
                <c:pt idx="527">
                  <c:v>-164.88</c:v>
                </c:pt>
                <c:pt idx="528">
                  <c:v>-164.91</c:v>
                </c:pt>
                <c:pt idx="529">
                  <c:v>-164.94</c:v>
                </c:pt>
                <c:pt idx="530">
                  <c:v>-164.98</c:v>
                </c:pt>
                <c:pt idx="531">
                  <c:v>-165.05</c:v>
                </c:pt>
                <c:pt idx="532">
                  <c:v>-165.13</c:v>
                </c:pt>
                <c:pt idx="533">
                  <c:v>-165.19</c:v>
                </c:pt>
                <c:pt idx="534">
                  <c:v>-165.21</c:v>
                </c:pt>
                <c:pt idx="535">
                  <c:v>-165.24</c:v>
                </c:pt>
                <c:pt idx="536">
                  <c:v>-165.29</c:v>
                </c:pt>
                <c:pt idx="537">
                  <c:v>-165.35</c:v>
                </c:pt>
                <c:pt idx="538">
                  <c:v>-165.44</c:v>
                </c:pt>
                <c:pt idx="539">
                  <c:v>-165.54</c:v>
                </c:pt>
                <c:pt idx="540">
                  <c:v>-165.63</c:v>
                </c:pt>
                <c:pt idx="541">
                  <c:v>-165.73</c:v>
                </c:pt>
                <c:pt idx="542">
                  <c:v>-165.79</c:v>
                </c:pt>
                <c:pt idx="543">
                  <c:v>-165.85</c:v>
                </c:pt>
                <c:pt idx="544">
                  <c:v>-165.93</c:v>
                </c:pt>
                <c:pt idx="545">
                  <c:v>-166.01</c:v>
                </c:pt>
                <c:pt idx="546">
                  <c:v>-166.1</c:v>
                </c:pt>
                <c:pt idx="547">
                  <c:v>-166.17</c:v>
                </c:pt>
                <c:pt idx="548">
                  <c:v>-166.23</c:v>
                </c:pt>
                <c:pt idx="549">
                  <c:v>-166.3</c:v>
                </c:pt>
                <c:pt idx="550">
                  <c:v>-166.36</c:v>
                </c:pt>
                <c:pt idx="551">
                  <c:v>-166.42</c:v>
                </c:pt>
                <c:pt idx="552">
                  <c:v>-166.48</c:v>
                </c:pt>
                <c:pt idx="553">
                  <c:v>-166.53</c:v>
                </c:pt>
                <c:pt idx="554">
                  <c:v>-166.58</c:v>
                </c:pt>
                <c:pt idx="555">
                  <c:v>-166.64</c:v>
                </c:pt>
                <c:pt idx="556">
                  <c:v>-166.7</c:v>
                </c:pt>
                <c:pt idx="557">
                  <c:v>-166.77</c:v>
                </c:pt>
                <c:pt idx="558">
                  <c:v>-166.84</c:v>
                </c:pt>
                <c:pt idx="559">
                  <c:v>-166.91</c:v>
                </c:pt>
                <c:pt idx="560">
                  <c:v>-166.97</c:v>
                </c:pt>
                <c:pt idx="561">
                  <c:v>-167.01</c:v>
                </c:pt>
                <c:pt idx="562">
                  <c:v>-167.09</c:v>
                </c:pt>
                <c:pt idx="563">
                  <c:v>-167.16</c:v>
                </c:pt>
                <c:pt idx="564">
                  <c:v>-167.23</c:v>
                </c:pt>
                <c:pt idx="565">
                  <c:v>-167.27</c:v>
                </c:pt>
                <c:pt idx="566">
                  <c:v>-167.3</c:v>
                </c:pt>
                <c:pt idx="567">
                  <c:v>-167.34</c:v>
                </c:pt>
                <c:pt idx="568">
                  <c:v>-167.39</c:v>
                </c:pt>
                <c:pt idx="569">
                  <c:v>-167.4</c:v>
                </c:pt>
                <c:pt idx="570">
                  <c:v>-167.43</c:v>
                </c:pt>
                <c:pt idx="571">
                  <c:v>-167.46</c:v>
                </c:pt>
                <c:pt idx="572">
                  <c:v>-167.48</c:v>
                </c:pt>
                <c:pt idx="573">
                  <c:v>-167.48</c:v>
                </c:pt>
                <c:pt idx="574">
                  <c:v>-167.49</c:v>
                </c:pt>
                <c:pt idx="575">
                  <c:v>-167.49</c:v>
                </c:pt>
                <c:pt idx="576">
                  <c:v>-167.5</c:v>
                </c:pt>
                <c:pt idx="577">
                  <c:v>-167.5</c:v>
                </c:pt>
                <c:pt idx="578">
                  <c:v>-167.53</c:v>
                </c:pt>
                <c:pt idx="579">
                  <c:v>-167.55</c:v>
                </c:pt>
                <c:pt idx="580">
                  <c:v>-167.6</c:v>
                </c:pt>
                <c:pt idx="581">
                  <c:v>-167.64</c:v>
                </c:pt>
                <c:pt idx="582">
                  <c:v>-167.65</c:v>
                </c:pt>
                <c:pt idx="583">
                  <c:v>-167.63</c:v>
                </c:pt>
                <c:pt idx="584">
                  <c:v>-167.6</c:v>
                </c:pt>
                <c:pt idx="585">
                  <c:v>-167.57</c:v>
                </c:pt>
                <c:pt idx="586">
                  <c:v>-167.58</c:v>
                </c:pt>
                <c:pt idx="587">
                  <c:v>-167.62</c:v>
                </c:pt>
                <c:pt idx="588">
                  <c:v>-167.63</c:v>
                </c:pt>
                <c:pt idx="589">
                  <c:v>-167.65</c:v>
                </c:pt>
                <c:pt idx="590">
                  <c:v>-167.66</c:v>
                </c:pt>
                <c:pt idx="591">
                  <c:v>-167.68</c:v>
                </c:pt>
                <c:pt idx="592">
                  <c:v>-167.7</c:v>
                </c:pt>
                <c:pt idx="593">
                  <c:v>-167.71</c:v>
                </c:pt>
                <c:pt idx="594">
                  <c:v>-167.72</c:v>
                </c:pt>
                <c:pt idx="595">
                  <c:v>-167.72</c:v>
                </c:pt>
                <c:pt idx="596">
                  <c:v>-167.73</c:v>
                </c:pt>
                <c:pt idx="597">
                  <c:v>-167.79</c:v>
                </c:pt>
                <c:pt idx="598">
                  <c:v>-167.86</c:v>
                </c:pt>
                <c:pt idx="599">
                  <c:v>-167.93</c:v>
                </c:pt>
                <c:pt idx="600">
                  <c:v>-167.98</c:v>
                </c:pt>
                <c:pt idx="601">
                  <c:v>-168</c:v>
                </c:pt>
                <c:pt idx="602">
                  <c:v>-168.03</c:v>
                </c:pt>
                <c:pt idx="603">
                  <c:v>-168.06</c:v>
                </c:pt>
                <c:pt idx="604">
                  <c:v>-168.1</c:v>
                </c:pt>
                <c:pt idx="605">
                  <c:v>-168.14</c:v>
                </c:pt>
                <c:pt idx="606">
                  <c:v>-168.13</c:v>
                </c:pt>
                <c:pt idx="607">
                  <c:v>-168.14</c:v>
                </c:pt>
                <c:pt idx="608">
                  <c:v>-168.19</c:v>
                </c:pt>
                <c:pt idx="609">
                  <c:v>-168.24</c:v>
                </c:pt>
                <c:pt idx="610">
                  <c:v>-168.3</c:v>
                </c:pt>
                <c:pt idx="611">
                  <c:v>-168.36</c:v>
                </c:pt>
                <c:pt idx="612">
                  <c:v>-168.36</c:v>
                </c:pt>
                <c:pt idx="613">
                  <c:v>-168.32</c:v>
                </c:pt>
                <c:pt idx="614">
                  <c:v>-168.28</c:v>
                </c:pt>
                <c:pt idx="615">
                  <c:v>-168.28</c:v>
                </c:pt>
                <c:pt idx="616">
                  <c:v>-168.32</c:v>
                </c:pt>
                <c:pt idx="617">
                  <c:v>-168.39</c:v>
                </c:pt>
                <c:pt idx="618">
                  <c:v>-168.44</c:v>
                </c:pt>
                <c:pt idx="619">
                  <c:v>-168.46</c:v>
                </c:pt>
                <c:pt idx="620">
                  <c:v>-168.47</c:v>
                </c:pt>
                <c:pt idx="621">
                  <c:v>-168.46</c:v>
                </c:pt>
                <c:pt idx="622">
                  <c:v>-168.44</c:v>
                </c:pt>
                <c:pt idx="623">
                  <c:v>-168.46</c:v>
                </c:pt>
                <c:pt idx="624">
                  <c:v>-168.47</c:v>
                </c:pt>
                <c:pt idx="625">
                  <c:v>-168.47</c:v>
                </c:pt>
                <c:pt idx="626">
                  <c:v>-168.46</c:v>
                </c:pt>
                <c:pt idx="627">
                  <c:v>-168.42</c:v>
                </c:pt>
                <c:pt idx="628">
                  <c:v>-168.38</c:v>
                </c:pt>
                <c:pt idx="629">
                  <c:v>-168.36</c:v>
                </c:pt>
                <c:pt idx="630">
                  <c:v>-168.36</c:v>
                </c:pt>
                <c:pt idx="631">
                  <c:v>-168.38</c:v>
                </c:pt>
                <c:pt idx="632">
                  <c:v>-168.38</c:v>
                </c:pt>
                <c:pt idx="633">
                  <c:v>-168.37</c:v>
                </c:pt>
                <c:pt idx="634">
                  <c:v>-168.35</c:v>
                </c:pt>
                <c:pt idx="635">
                  <c:v>-168.33</c:v>
                </c:pt>
                <c:pt idx="636">
                  <c:v>-168.3</c:v>
                </c:pt>
                <c:pt idx="637">
                  <c:v>-168.25</c:v>
                </c:pt>
                <c:pt idx="638">
                  <c:v>-168.24</c:v>
                </c:pt>
                <c:pt idx="639">
                  <c:v>-168.25</c:v>
                </c:pt>
                <c:pt idx="640">
                  <c:v>-168.27</c:v>
                </c:pt>
                <c:pt idx="641">
                  <c:v>-168.27</c:v>
                </c:pt>
                <c:pt idx="642">
                  <c:v>-168.23</c:v>
                </c:pt>
                <c:pt idx="643">
                  <c:v>-168.19</c:v>
                </c:pt>
                <c:pt idx="644">
                  <c:v>-168.16</c:v>
                </c:pt>
                <c:pt idx="645">
                  <c:v>-168.14</c:v>
                </c:pt>
                <c:pt idx="646">
                  <c:v>-168.12</c:v>
                </c:pt>
                <c:pt idx="647">
                  <c:v>-168.1</c:v>
                </c:pt>
                <c:pt idx="648">
                  <c:v>-168.09</c:v>
                </c:pt>
                <c:pt idx="649">
                  <c:v>-168.05</c:v>
                </c:pt>
                <c:pt idx="650">
                  <c:v>-168.01</c:v>
                </c:pt>
                <c:pt idx="651">
                  <c:v>-168</c:v>
                </c:pt>
                <c:pt idx="652">
                  <c:v>-167.98</c:v>
                </c:pt>
                <c:pt idx="653">
                  <c:v>-167.98</c:v>
                </c:pt>
                <c:pt idx="654">
                  <c:v>-167.96</c:v>
                </c:pt>
                <c:pt idx="655">
                  <c:v>-167.93</c:v>
                </c:pt>
                <c:pt idx="656">
                  <c:v>-167.89</c:v>
                </c:pt>
                <c:pt idx="657">
                  <c:v>-167.83</c:v>
                </c:pt>
                <c:pt idx="658">
                  <c:v>-167.81</c:v>
                </c:pt>
                <c:pt idx="659">
                  <c:v>-167.81</c:v>
                </c:pt>
                <c:pt idx="660">
                  <c:v>-167.82</c:v>
                </c:pt>
                <c:pt idx="661">
                  <c:v>-167.83</c:v>
                </c:pt>
                <c:pt idx="662">
                  <c:v>-167.81</c:v>
                </c:pt>
                <c:pt idx="663">
                  <c:v>-167.76</c:v>
                </c:pt>
                <c:pt idx="664">
                  <c:v>-167.71</c:v>
                </c:pt>
                <c:pt idx="665">
                  <c:v>-167.7</c:v>
                </c:pt>
                <c:pt idx="666">
                  <c:v>-167.69</c:v>
                </c:pt>
                <c:pt idx="667">
                  <c:v>-167.68</c:v>
                </c:pt>
                <c:pt idx="668">
                  <c:v>-167.68</c:v>
                </c:pt>
                <c:pt idx="669">
                  <c:v>-167.67</c:v>
                </c:pt>
                <c:pt idx="670">
                  <c:v>-167.68</c:v>
                </c:pt>
                <c:pt idx="671">
                  <c:v>-167.67</c:v>
                </c:pt>
                <c:pt idx="672">
                  <c:v>-167.65</c:v>
                </c:pt>
                <c:pt idx="673">
                  <c:v>-167.63</c:v>
                </c:pt>
                <c:pt idx="674">
                  <c:v>-167.62</c:v>
                </c:pt>
                <c:pt idx="675">
                  <c:v>-167.61</c:v>
                </c:pt>
                <c:pt idx="676">
                  <c:v>-167.6</c:v>
                </c:pt>
                <c:pt idx="677">
                  <c:v>-167.56</c:v>
                </c:pt>
                <c:pt idx="678">
                  <c:v>-167.56</c:v>
                </c:pt>
                <c:pt idx="679">
                  <c:v>-167.57</c:v>
                </c:pt>
                <c:pt idx="680">
                  <c:v>-167.58</c:v>
                </c:pt>
                <c:pt idx="681">
                  <c:v>-167.58</c:v>
                </c:pt>
                <c:pt idx="682">
                  <c:v>-167.56</c:v>
                </c:pt>
                <c:pt idx="683">
                  <c:v>-167.51</c:v>
                </c:pt>
                <c:pt idx="684">
                  <c:v>-167.46</c:v>
                </c:pt>
                <c:pt idx="685">
                  <c:v>-167.49</c:v>
                </c:pt>
                <c:pt idx="686">
                  <c:v>-167.52</c:v>
                </c:pt>
                <c:pt idx="687">
                  <c:v>-167.53</c:v>
                </c:pt>
                <c:pt idx="688">
                  <c:v>-167.52</c:v>
                </c:pt>
                <c:pt idx="689">
                  <c:v>-167.47</c:v>
                </c:pt>
                <c:pt idx="690">
                  <c:v>-167.37</c:v>
                </c:pt>
                <c:pt idx="691">
                  <c:v>-167.33</c:v>
                </c:pt>
                <c:pt idx="692">
                  <c:v>-167.29</c:v>
                </c:pt>
                <c:pt idx="693">
                  <c:v>-167.29</c:v>
                </c:pt>
                <c:pt idx="694">
                  <c:v>-167.28</c:v>
                </c:pt>
                <c:pt idx="695">
                  <c:v>-167.23</c:v>
                </c:pt>
                <c:pt idx="696">
                  <c:v>-167.16</c:v>
                </c:pt>
                <c:pt idx="697">
                  <c:v>-167.07</c:v>
                </c:pt>
                <c:pt idx="698">
                  <c:v>-166.95</c:v>
                </c:pt>
                <c:pt idx="699">
                  <c:v>-166.82</c:v>
                </c:pt>
                <c:pt idx="700">
                  <c:v>-166.72</c:v>
                </c:pt>
                <c:pt idx="701">
                  <c:v>-166.65</c:v>
                </c:pt>
                <c:pt idx="702">
                  <c:v>-166.58</c:v>
                </c:pt>
                <c:pt idx="703">
                  <c:v>-166.51</c:v>
                </c:pt>
                <c:pt idx="704">
                  <c:v>-166.43</c:v>
                </c:pt>
                <c:pt idx="705">
                  <c:v>-166.29</c:v>
                </c:pt>
                <c:pt idx="706">
                  <c:v>-166.14</c:v>
                </c:pt>
                <c:pt idx="707">
                  <c:v>-166.04</c:v>
                </c:pt>
                <c:pt idx="708">
                  <c:v>-165.95</c:v>
                </c:pt>
                <c:pt idx="709">
                  <c:v>-165.87</c:v>
                </c:pt>
                <c:pt idx="710">
                  <c:v>-165.72</c:v>
                </c:pt>
                <c:pt idx="711">
                  <c:v>-165.53</c:v>
                </c:pt>
                <c:pt idx="712">
                  <c:v>-165.33</c:v>
                </c:pt>
                <c:pt idx="713">
                  <c:v>-165.16</c:v>
                </c:pt>
                <c:pt idx="714">
                  <c:v>-164.92</c:v>
                </c:pt>
                <c:pt idx="715">
                  <c:v>-164.69</c:v>
                </c:pt>
                <c:pt idx="716">
                  <c:v>-164.43</c:v>
                </c:pt>
                <c:pt idx="717">
                  <c:v>-164.19</c:v>
                </c:pt>
                <c:pt idx="718">
                  <c:v>-163.93</c:v>
                </c:pt>
                <c:pt idx="719">
                  <c:v>-163.57</c:v>
                </c:pt>
                <c:pt idx="720">
                  <c:v>-163.11000000000001</c:v>
                </c:pt>
                <c:pt idx="721">
                  <c:v>-162.65</c:v>
                </c:pt>
                <c:pt idx="722">
                  <c:v>-162.16999999999999</c:v>
                </c:pt>
                <c:pt idx="723">
                  <c:v>-161.68</c:v>
                </c:pt>
                <c:pt idx="724">
                  <c:v>-161.21</c:v>
                </c:pt>
                <c:pt idx="725">
                  <c:v>-160.78</c:v>
                </c:pt>
                <c:pt idx="726">
                  <c:v>-160.44999999999999</c:v>
                </c:pt>
                <c:pt idx="727">
                  <c:v>-160.15</c:v>
                </c:pt>
                <c:pt idx="728">
                  <c:v>-159.84</c:v>
                </c:pt>
                <c:pt idx="729">
                  <c:v>-159.61000000000001</c:v>
                </c:pt>
                <c:pt idx="730">
                  <c:v>-159.37</c:v>
                </c:pt>
                <c:pt idx="731">
                  <c:v>-159.12</c:v>
                </c:pt>
                <c:pt idx="732">
                  <c:v>-158.86000000000001</c:v>
                </c:pt>
                <c:pt idx="733">
                  <c:v>-158.58000000000001</c:v>
                </c:pt>
                <c:pt idx="734">
                  <c:v>-158.35</c:v>
                </c:pt>
                <c:pt idx="735">
                  <c:v>-158.15</c:v>
                </c:pt>
                <c:pt idx="736">
                  <c:v>-157.94</c:v>
                </c:pt>
                <c:pt idx="737">
                  <c:v>-157.72</c:v>
                </c:pt>
                <c:pt idx="738">
                  <c:v>-157.47</c:v>
                </c:pt>
                <c:pt idx="739">
                  <c:v>-157.25</c:v>
                </c:pt>
                <c:pt idx="740">
                  <c:v>-156.97999999999999</c:v>
                </c:pt>
                <c:pt idx="741">
                  <c:v>-156.61000000000001</c:v>
                </c:pt>
                <c:pt idx="742">
                  <c:v>-156.26</c:v>
                </c:pt>
                <c:pt idx="743">
                  <c:v>-155.94999999999999</c:v>
                </c:pt>
                <c:pt idx="744">
                  <c:v>-155.72</c:v>
                </c:pt>
                <c:pt idx="745">
                  <c:v>-155.47</c:v>
                </c:pt>
                <c:pt idx="746">
                  <c:v>-155.07</c:v>
                </c:pt>
                <c:pt idx="747">
                  <c:v>-154.66999999999999</c:v>
                </c:pt>
                <c:pt idx="748">
                  <c:v>-154.26</c:v>
                </c:pt>
                <c:pt idx="749">
                  <c:v>-153.88</c:v>
                </c:pt>
                <c:pt idx="750">
                  <c:v>-153.49</c:v>
                </c:pt>
                <c:pt idx="751">
                  <c:v>-153.1</c:v>
                </c:pt>
                <c:pt idx="752">
                  <c:v>-152.77000000000001</c:v>
                </c:pt>
                <c:pt idx="753">
                  <c:v>-152.54</c:v>
                </c:pt>
                <c:pt idx="754">
                  <c:v>-152.29</c:v>
                </c:pt>
                <c:pt idx="755">
                  <c:v>-151.97</c:v>
                </c:pt>
                <c:pt idx="756">
                  <c:v>-151.63</c:v>
                </c:pt>
                <c:pt idx="757">
                  <c:v>-151.31</c:v>
                </c:pt>
                <c:pt idx="758">
                  <c:v>-151.06</c:v>
                </c:pt>
                <c:pt idx="759">
                  <c:v>-150.88</c:v>
                </c:pt>
                <c:pt idx="760">
                  <c:v>-150.68</c:v>
                </c:pt>
                <c:pt idx="761">
                  <c:v>-150.47</c:v>
                </c:pt>
                <c:pt idx="762">
                  <c:v>-150.28</c:v>
                </c:pt>
                <c:pt idx="763">
                  <c:v>-150.13</c:v>
                </c:pt>
                <c:pt idx="764">
                  <c:v>-150</c:v>
                </c:pt>
                <c:pt idx="765">
                  <c:v>-149.86000000000001</c:v>
                </c:pt>
                <c:pt idx="766">
                  <c:v>-149.69999999999999</c:v>
                </c:pt>
                <c:pt idx="767">
                  <c:v>-149.58000000000001</c:v>
                </c:pt>
                <c:pt idx="768">
                  <c:v>-149.47999999999999</c:v>
                </c:pt>
                <c:pt idx="769">
                  <c:v>-149.35</c:v>
                </c:pt>
                <c:pt idx="770">
                  <c:v>-149.21</c:v>
                </c:pt>
                <c:pt idx="771">
                  <c:v>-149.07</c:v>
                </c:pt>
                <c:pt idx="772">
                  <c:v>-148.94</c:v>
                </c:pt>
                <c:pt idx="773">
                  <c:v>-148.84</c:v>
                </c:pt>
                <c:pt idx="774">
                  <c:v>-148.69</c:v>
                </c:pt>
                <c:pt idx="775">
                  <c:v>-148.47999999999999</c:v>
                </c:pt>
                <c:pt idx="776">
                  <c:v>-148.27000000000001</c:v>
                </c:pt>
                <c:pt idx="777">
                  <c:v>-148.16</c:v>
                </c:pt>
                <c:pt idx="778">
                  <c:v>-148.06</c:v>
                </c:pt>
                <c:pt idx="779">
                  <c:v>-147.97999999999999</c:v>
                </c:pt>
                <c:pt idx="780">
                  <c:v>-147.91999999999999</c:v>
                </c:pt>
                <c:pt idx="781">
                  <c:v>-147.85</c:v>
                </c:pt>
                <c:pt idx="782">
                  <c:v>-147.83000000000001</c:v>
                </c:pt>
                <c:pt idx="783">
                  <c:v>-147.91</c:v>
                </c:pt>
                <c:pt idx="784">
                  <c:v>-148.06</c:v>
                </c:pt>
                <c:pt idx="785">
                  <c:v>-148.16999999999999</c:v>
                </c:pt>
                <c:pt idx="786">
                  <c:v>-148.26</c:v>
                </c:pt>
                <c:pt idx="787">
                  <c:v>-148.35</c:v>
                </c:pt>
                <c:pt idx="788">
                  <c:v>-148.44</c:v>
                </c:pt>
                <c:pt idx="789">
                  <c:v>-148.57</c:v>
                </c:pt>
                <c:pt idx="790">
                  <c:v>-148.78</c:v>
                </c:pt>
                <c:pt idx="791">
                  <c:v>-149.02000000000001</c:v>
                </c:pt>
                <c:pt idx="792">
                  <c:v>-149.25</c:v>
                </c:pt>
                <c:pt idx="793">
                  <c:v>-149.46</c:v>
                </c:pt>
                <c:pt idx="794">
                  <c:v>-149.65</c:v>
                </c:pt>
                <c:pt idx="795">
                  <c:v>-149.85</c:v>
                </c:pt>
                <c:pt idx="796">
                  <c:v>-150.08000000000001</c:v>
                </c:pt>
                <c:pt idx="797">
                  <c:v>-150.37</c:v>
                </c:pt>
                <c:pt idx="798">
                  <c:v>-150.69999999999999</c:v>
                </c:pt>
                <c:pt idx="799">
                  <c:v>-151.05000000000001</c:v>
                </c:pt>
                <c:pt idx="800">
                  <c:v>-151.38999999999999</c:v>
                </c:pt>
                <c:pt idx="801">
                  <c:v>-151.69999999999999</c:v>
                </c:pt>
                <c:pt idx="802">
                  <c:v>-151.97</c:v>
                </c:pt>
                <c:pt idx="803">
                  <c:v>-152.28</c:v>
                </c:pt>
                <c:pt idx="804">
                  <c:v>-152.62</c:v>
                </c:pt>
                <c:pt idx="805">
                  <c:v>-153.01</c:v>
                </c:pt>
                <c:pt idx="806">
                  <c:v>-153.43</c:v>
                </c:pt>
                <c:pt idx="807">
                  <c:v>-153.88999999999999</c:v>
                </c:pt>
                <c:pt idx="808">
                  <c:v>-154.32</c:v>
                </c:pt>
                <c:pt idx="809">
                  <c:v>-154.72</c:v>
                </c:pt>
                <c:pt idx="810">
                  <c:v>-155.1</c:v>
                </c:pt>
                <c:pt idx="811">
                  <c:v>-155.49</c:v>
                </c:pt>
                <c:pt idx="812">
                  <c:v>-155.91999999999999</c:v>
                </c:pt>
                <c:pt idx="813">
                  <c:v>-156.38999999999999</c:v>
                </c:pt>
                <c:pt idx="814">
                  <c:v>-156.94999999999999</c:v>
                </c:pt>
                <c:pt idx="815">
                  <c:v>-157.51</c:v>
                </c:pt>
                <c:pt idx="816">
                  <c:v>-158.11000000000001</c:v>
                </c:pt>
                <c:pt idx="817">
                  <c:v>-158.68</c:v>
                </c:pt>
                <c:pt idx="818">
                  <c:v>-159.28</c:v>
                </c:pt>
                <c:pt idx="819">
                  <c:v>-159.87</c:v>
                </c:pt>
                <c:pt idx="820">
                  <c:v>-160.44999999999999</c:v>
                </c:pt>
                <c:pt idx="821">
                  <c:v>-161.05000000000001</c:v>
                </c:pt>
                <c:pt idx="822">
                  <c:v>-161.68</c:v>
                </c:pt>
                <c:pt idx="823">
                  <c:v>-162.35</c:v>
                </c:pt>
                <c:pt idx="824">
                  <c:v>-163.02000000000001</c:v>
                </c:pt>
                <c:pt idx="825">
                  <c:v>-163.69</c:v>
                </c:pt>
                <c:pt idx="826">
                  <c:v>-164.37</c:v>
                </c:pt>
                <c:pt idx="827">
                  <c:v>-165.02</c:v>
                </c:pt>
                <c:pt idx="828">
                  <c:v>-165.63</c:v>
                </c:pt>
                <c:pt idx="829">
                  <c:v>-166.23</c:v>
                </c:pt>
                <c:pt idx="830">
                  <c:v>-166.88</c:v>
                </c:pt>
                <c:pt idx="831">
                  <c:v>-167.65</c:v>
                </c:pt>
                <c:pt idx="832">
                  <c:v>-168.49</c:v>
                </c:pt>
                <c:pt idx="833">
                  <c:v>-169.29</c:v>
                </c:pt>
                <c:pt idx="834">
                  <c:v>-170.02</c:v>
                </c:pt>
                <c:pt idx="835">
                  <c:v>-170.66</c:v>
                </c:pt>
                <c:pt idx="836">
                  <c:v>-171.27</c:v>
                </c:pt>
                <c:pt idx="837">
                  <c:v>-171.91</c:v>
                </c:pt>
                <c:pt idx="838">
                  <c:v>-172.65</c:v>
                </c:pt>
                <c:pt idx="839">
                  <c:v>-173.47</c:v>
                </c:pt>
                <c:pt idx="840">
                  <c:v>-174.36</c:v>
                </c:pt>
                <c:pt idx="841">
                  <c:v>-175.18</c:v>
                </c:pt>
                <c:pt idx="842">
                  <c:v>-175.96</c:v>
                </c:pt>
                <c:pt idx="843">
                  <c:v>-176.64</c:v>
                </c:pt>
                <c:pt idx="844">
                  <c:v>-177.33</c:v>
                </c:pt>
                <c:pt idx="845">
                  <c:v>-178.1</c:v>
                </c:pt>
                <c:pt idx="846">
                  <c:v>-178.97</c:v>
                </c:pt>
                <c:pt idx="847">
                  <c:v>-179.93</c:v>
                </c:pt>
                <c:pt idx="848">
                  <c:v>179.13</c:v>
                </c:pt>
                <c:pt idx="849">
                  <c:v>178.32</c:v>
                </c:pt>
                <c:pt idx="850">
                  <c:v>177.61</c:v>
                </c:pt>
                <c:pt idx="851">
                  <c:v>176.93</c:v>
                </c:pt>
                <c:pt idx="852">
                  <c:v>176.18</c:v>
                </c:pt>
                <c:pt idx="853">
                  <c:v>175.34</c:v>
                </c:pt>
                <c:pt idx="854">
                  <c:v>174.42</c:v>
                </c:pt>
                <c:pt idx="855">
                  <c:v>173.49</c:v>
                </c:pt>
                <c:pt idx="856">
                  <c:v>172.63</c:v>
                </c:pt>
                <c:pt idx="857">
                  <c:v>171.84</c:v>
                </c:pt>
                <c:pt idx="858">
                  <c:v>171.06</c:v>
                </c:pt>
                <c:pt idx="859">
                  <c:v>170.25</c:v>
                </c:pt>
                <c:pt idx="860">
                  <c:v>169.35</c:v>
                </c:pt>
                <c:pt idx="861">
                  <c:v>168.4</c:v>
                </c:pt>
                <c:pt idx="862">
                  <c:v>167.45</c:v>
                </c:pt>
                <c:pt idx="863">
                  <c:v>166.52</c:v>
                </c:pt>
                <c:pt idx="864">
                  <c:v>165.67</c:v>
                </c:pt>
                <c:pt idx="865">
                  <c:v>164.86</c:v>
                </c:pt>
                <c:pt idx="866">
                  <c:v>164.06</c:v>
                </c:pt>
                <c:pt idx="867">
                  <c:v>163.18</c:v>
                </c:pt>
                <c:pt idx="868">
                  <c:v>162.22999999999999</c:v>
                </c:pt>
                <c:pt idx="869">
                  <c:v>161.25</c:v>
                </c:pt>
                <c:pt idx="870">
                  <c:v>160.27000000000001</c:v>
                </c:pt>
                <c:pt idx="871">
                  <c:v>159.35</c:v>
                </c:pt>
                <c:pt idx="872">
                  <c:v>158.51</c:v>
                </c:pt>
                <c:pt idx="873">
                  <c:v>157.72</c:v>
                </c:pt>
                <c:pt idx="874">
                  <c:v>156.87</c:v>
                </c:pt>
                <c:pt idx="875">
                  <c:v>155.97999999999999</c:v>
                </c:pt>
                <c:pt idx="876">
                  <c:v>155.03</c:v>
                </c:pt>
                <c:pt idx="877">
                  <c:v>154.05000000000001</c:v>
                </c:pt>
                <c:pt idx="878">
                  <c:v>153.11000000000001</c:v>
                </c:pt>
                <c:pt idx="879">
                  <c:v>152.24</c:v>
                </c:pt>
                <c:pt idx="880">
                  <c:v>151.4</c:v>
                </c:pt>
                <c:pt idx="881">
                  <c:v>150.55000000000001</c:v>
                </c:pt>
                <c:pt idx="882">
                  <c:v>149.63999999999999</c:v>
                </c:pt>
                <c:pt idx="883">
                  <c:v>148.68</c:v>
                </c:pt>
                <c:pt idx="884">
                  <c:v>147.69</c:v>
                </c:pt>
                <c:pt idx="885">
                  <c:v>146.72999999999999</c:v>
                </c:pt>
                <c:pt idx="886">
                  <c:v>145.84</c:v>
                </c:pt>
                <c:pt idx="887">
                  <c:v>144.99</c:v>
                </c:pt>
                <c:pt idx="888">
                  <c:v>144.13</c:v>
                </c:pt>
                <c:pt idx="889">
                  <c:v>143.22999999999999</c:v>
                </c:pt>
                <c:pt idx="890">
                  <c:v>142.30000000000001</c:v>
                </c:pt>
                <c:pt idx="891">
                  <c:v>141.34</c:v>
                </c:pt>
                <c:pt idx="892">
                  <c:v>140.38</c:v>
                </c:pt>
                <c:pt idx="893">
                  <c:v>139.46</c:v>
                </c:pt>
                <c:pt idx="894">
                  <c:v>138.63</c:v>
                </c:pt>
                <c:pt idx="895">
                  <c:v>137.85</c:v>
                </c:pt>
                <c:pt idx="896">
                  <c:v>137.09</c:v>
                </c:pt>
                <c:pt idx="897">
                  <c:v>136.29</c:v>
                </c:pt>
                <c:pt idx="898">
                  <c:v>135.44</c:v>
                </c:pt>
                <c:pt idx="899">
                  <c:v>134.59</c:v>
                </c:pt>
                <c:pt idx="900">
                  <c:v>133.75</c:v>
                </c:pt>
                <c:pt idx="901">
                  <c:v>132.91</c:v>
                </c:pt>
                <c:pt idx="902">
                  <c:v>132.1</c:v>
                </c:pt>
                <c:pt idx="903">
                  <c:v>131.31</c:v>
                </c:pt>
                <c:pt idx="904">
                  <c:v>130.55000000000001</c:v>
                </c:pt>
                <c:pt idx="905">
                  <c:v>129.81</c:v>
                </c:pt>
                <c:pt idx="906">
                  <c:v>129.1</c:v>
                </c:pt>
                <c:pt idx="907">
                  <c:v>128.44</c:v>
                </c:pt>
                <c:pt idx="908">
                  <c:v>127.8</c:v>
                </c:pt>
                <c:pt idx="909">
                  <c:v>127.15</c:v>
                </c:pt>
                <c:pt idx="910">
                  <c:v>126.45</c:v>
                </c:pt>
                <c:pt idx="911">
                  <c:v>125.72</c:v>
                </c:pt>
                <c:pt idx="912">
                  <c:v>125.01</c:v>
                </c:pt>
                <c:pt idx="913">
                  <c:v>124.33</c:v>
                </c:pt>
                <c:pt idx="914">
                  <c:v>123.7</c:v>
                </c:pt>
                <c:pt idx="915">
                  <c:v>123.1</c:v>
                </c:pt>
                <c:pt idx="916">
                  <c:v>122.53</c:v>
                </c:pt>
                <c:pt idx="917">
                  <c:v>121.97</c:v>
                </c:pt>
                <c:pt idx="918">
                  <c:v>121.39</c:v>
                </c:pt>
                <c:pt idx="919">
                  <c:v>120.78</c:v>
                </c:pt>
                <c:pt idx="920">
                  <c:v>120.16</c:v>
                </c:pt>
                <c:pt idx="921">
                  <c:v>119.53</c:v>
                </c:pt>
                <c:pt idx="922">
                  <c:v>118.93</c:v>
                </c:pt>
                <c:pt idx="923">
                  <c:v>118.34</c:v>
                </c:pt>
                <c:pt idx="924">
                  <c:v>117.76</c:v>
                </c:pt>
                <c:pt idx="925">
                  <c:v>117.19</c:v>
                </c:pt>
                <c:pt idx="926">
                  <c:v>116.63</c:v>
                </c:pt>
                <c:pt idx="927">
                  <c:v>116.07</c:v>
                </c:pt>
                <c:pt idx="928">
                  <c:v>115.53</c:v>
                </c:pt>
                <c:pt idx="929">
                  <c:v>115</c:v>
                </c:pt>
                <c:pt idx="930">
                  <c:v>114.47</c:v>
                </c:pt>
                <c:pt idx="931">
                  <c:v>113.96</c:v>
                </c:pt>
                <c:pt idx="932">
                  <c:v>113.43</c:v>
                </c:pt>
                <c:pt idx="933">
                  <c:v>112.9</c:v>
                </c:pt>
                <c:pt idx="934">
                  <c:v>112.37</c:v>
                </c:pt>
                <c:pt idx="935">
                  <c:v>111.85</c:v>
                </c:pt>
                <c:pt idx="936">
                  <c:v>111.34</c:v>
                </c:pt>
                <c:pt idx="937">
                  <c:v>110.84</c:v>
                </c:pt>
                <c:pt idx="938">
                  <c:v>110.36</c:v>
                </c:pt>
                <c:pt idx="939">
                  <c:v>109.89</c:v>
                </c:pt>
                <c:pt idx="940">
                  <c:v>109.44</c:v>
                </c:pt>
                <c:pt idx="941">
                  <c:v>109.01</c:v>
                </c:pt>
                <c:pt idx="942">
                  <c:v>108.58</c:v>
                </c:pt>
                <c:pt idx="943">
                  <c:v>108.18</c:v>
                </c:pt>
                <c:pt idx="944">
                  <c:v>107.79</c:v>
                </c:pt>
                <c:pt idx="945">
                  <c:v>107.43</c:v>
                </c:pt>
                <c:pt idx="946">
                  <c:v>107.1</c:v>
                </c:pt>
                <c:pt idx="947">
                  <c:v>106.8</c:v>
                </c:pt>
                <c:pt idx="948">
                  <c:v>106.52</c:v>
                </c:pt>
                <c:pt idx="949">
                  <c:v>106.26</c:v>
                </c:pt>
                <c:pt idx="950">
                  <c:v>106.02</c:v>
                </c:pt>
                <c:pt idx="951">
                  <c:v>105.79</c:v>
                </c:pt>
                <c:pt idx="952">
                  <c:v>105.58</c:v>
                </c:pt>
                <c:pt idx="953">
                  <c:v>105.36</c:v>
                </c:pt>
                <c:pt idx="954">
                  <c:v>105.16</c:v>
                </c:pt>
                <c:pt idx="955">
                  <c:v>104.96</c:v>
                </c:pt>
                <c:pt idx="956">
                  <c:v>104.78</c:v>
                </c:pt>
                <c:pt idx="957">
                  <c:v>104.63</c:v>
                </c:pt>
                <c:pt idx="958">
                  <c:v>104.49</c:v>
                </c:pt>
                <c:pt idx="959">
                  <c:v>104.37</c:v>
                </c:pt>
                <c:pt idx="960">
                  <c:v>104.27</c:v>
                </c:pt>
                <c:pt idx="961">
                  <c:v>104.18</c:v>
                </c:pt>
                <c:pt idx="962">
                  <c:v>104.09</c:v>
                </c:pt>
                <c:pt idx="963">
                  <c:v>104</c:v>
                </c:pt>
                <c:pt idx="964">
                  <c:v>103.93</c:v>
                </c:pt>
                <c:pt idx="965">
                  <c:v>103.86</c:v>
                </c:pt>
                <c:pt idx="966">
                  <c:v>103.81</c:v>
                </c:pt>
                <c:pt idx="967">
                  <c:v>103.79</c:v>
                </c:pt>
                <c:pt idx="968">
                  <c:v>103.78</c:v>
                </c:pt>
                <c:pt idx="969">
                  <c:v>103.77</c:v>
                </c:pt>
                <c:pt idx="970">
                  <c:v>103.76</c:v>
                </c:pt>
                <c:pt idx="971">
                  <c:v>103.76</c:v>
                </c:pt>
                <c:pt idx="972">
                  <c:v>103.77</c:v>
                </c:pt>
                <c:pt idx="973">
                  <c:v>103.79</c:v>
                </c:pt>
                <c:pt idx="974">
                  <c:v>103.83</c:v>
                </c:pt>
                <c:pt idx="975">
                  <c:v>103.87</c:v>
                </c:pt>
                <c:pt idx="976">
                  <c:v>103.91</c:v>
                </c:pt>
                <c:pt idx="977">
                  <c:v>103.97</c:v>
                </c:pt>
                <c:pt idx="978">
                  <c:v>104.02</c:v>
                </c:pt>
                <c:pt idx="979">
                  <c:v>104.09</c:v>
                </c:pt>
                <c:pt idx="980">
                  <c:v>104.18</c:v>
                </c:pt>
                <c:pt idx="981">
                  <c:v>104.29</c:v>
                </c:pt>
                <c:pt idx="982">
                  <c:v>104.4</c:v>
                </c:pt>
                <c:pt idx="983">
                  <c:v>104.52</c:v>
                </c:pt>
                <c:pt idx="984">
                  <c:v>104.66</c:v>
                </c:pt>
                <c:pt idx="985">
                  <c:v>104.82</c:v>
                </c:pt>
                <c:pt idx="986">
                  <c:v>104.98</c:v>
                </c:pt>
                <c:pt idx="987">
                  <c:v>105.17</c:v>
                </c:pt>
                <c:pt idx="988">
                  <c:v>105.39</c:v>
                </c:pt>
                <c:pt idx="989">
                  <c:v>105.63</c:v>
                </c:pt>
                <c:pt idx="990">
                  <c:v>105.9</c:v>
                </c:pt>
                <c:pt idx="991">
                  <c:v>106.18</c:v>
                </c:pt>
                <c:pt idx="992">
                  <c:v>106.48</c:v>
                </c:pt>
                <c:pt idx="993">
                  <c:v>106.8</c:v>
                </c:pt>
                <c:pt idx="994">
                  <c:v>107.12</c:v>
                </c:pt>
                <c:pt idx="995">
                  <c:v>107.44</c:v>
                </c:pt>
                <c:pt idx="996">
                  <c:v>107.77</c:v>
                </c:pt>
                <c:pt idx="997">
                  <c:v>108.11</c:v>
                </c:pt>
                <c:pt idx="998">
                  <c:v>108.45</c:v>
                </c:pt>
                <c:pt idx="999">
                  <c:v>108.81</c:v>
                </c:pt>
                <c:pt idx="1000">
                  <c:v>109.2</c:v>
                </c:pt>
                <c:pt idx="1001">
                  <c:v>109.6</c:v>
                </c:pt>
                <c:pt idx="1002">
                  <c:v>110.02</c:v>
                </c:pt>
                <c:pt idx="1003">
                  <c:v>110.44</c:v>
                </c:pt>
                <c:pt idx="1004">
                  <c:v>110.87</c:v>
                </c:pt>
                <c:pt idx="1005">
                  <c:v>111.32</c:v>
                </c:pt>
                <c:pt idx="1006">
                  <c:v>111.82</c:v>
                </c:pt>
                <c:pt idx="1007">
                  <c:v>112.31</c:v>
                </c:pt>
                <c:pt idx="1008">
                  <c:v>112.83</c:v>
                </c:pt>
                <c:pt idx="1009">
                  <c:v>113.37</c:v>
                </c:pt>
                <c:pt idx="1010">
                  <c:v>113.94</c:v>
                </c:pt>
                <c:pt idx="1011">
                  <c:v>114.52</c:v>
                </c:pt>
                <c:pt idx="1012">
                  <c:v>115.11</c:v>
                </c:pt>
                <c:pt idx="1013">
                  <c:v>115.68</c:v>
                </c:pt>
                <c:pt idx="1014">
                  <c:v>116.25</c:v>
                </c:pt>
                <c:pt idx="1015">
                  <c:v>116.84</c:v>
                </c:pt>
                <c:pt idx="1016">
                  <c:v>117.48</c:v>
                </c:pt>
                <c:pt idx="1017">
                  <c:v>118.17</c:v>
                </c:pt>
                <c:pt idx="1018">
                  <c:v>118.9</c:v>
                </c:pt>
                <c:pt idx="1019">
                  <c:v>119.63</c:v>
                </c:pt>
                <c:pt idx="1020">
                  <c:v>120.37</c:v>
                </c:pt>
                <c:pt idx="1021">
                  <c:v>121.07</c:v>
                </c:pt>
                <c:pt idx="1022">
                  <c:v>121.76</c:v>
                </c:pt>
                <c:pt idx="1023">
                  <c:v>122.45</c:v>
                </c:pt>
                <c:pt idx="1024">
                  <c:v>123.15</c:v>
                </c:pt>
                <c:pt idx="1025">
                  <c:v>123.86</c:v>
                </c:pt>
                <c:pt idx="1026">
                  <c:v>124.63</c:v>
                </c:pt>
                <c:pt idx="1027">
                  <c:v>125.41</c:v>
                </c:pt>
                <c:pt idx="1028">
                  <c:v>126.19</c:v>
                </c:pt>
                <c:pt idx="1029">
                  <c:v>126.94</c:v>
                </c:pt>
                <c:pt idx="1030">
                  <c:v>127.66</c:v>
                </c:pt>
                <c:pt idx="1031">
                  <c:v>128.38</c:v>
                </c:pt>
                <c:pt idx="1032">
                  <c:v>129.1</c:v>
                </c:pt>
                <c:pt idx="1033">
                  <c:v>129.84</c:v>
                </c:pt>
                <c:pt idx="1034">
                  <c:v>130.62</c:v>
                </c:pt>
                <c:pt idx="1035">
                  <c:v>131.46</c:v>
                </c:pt>
                <c:pt idx="1036">
                  <c:v>132.30000000000001</c:v>
                </c:pt>
                <c:pt idx="1037">
                  <c:v>133.13</c:v>
                </c:pt>
                <c:pt idx="1038">
                  <c:v>133.96</c:v>
                </c:pt>
                <c:pt idx="1039">
                  <c:v>134.80000000000001</c:v>
                </c:pt>
                <c:pt idx="1040">
                  <c:v>135.66999999999999</c:v>
                </c:pt>
                <c:pt idx="1041">
                  <c:v>136.51</c:v>
                </c:pt>
                <c:pt idx="1042">
                  <c:v>137.4</c:v>
                </c:pt>
                <c:pt idx="1043">
                  <c:v>138.29</c:v>
                </c:pt>
                <c:pt idx="1044">
                  <c:v>139.16</c:v>
                </c:pt>
                <c:pt idx="1045">
                  <c:v>140.06</c:v>
                </c:pt>
                <c:pt idx="1046">
                  <c:v>140.97999999999999</c:v>
                </c:pt>
                <c:pt idx="1047">
                  <c:v>141.91999999999999</c:v>
                </c:pt>
                <c:pt idx="1048">
                  <c:v>142.87</c:v>
                </c:pt>
                <c:pt idx="1049">
                  <c:v>143.85</c:v>
                </c:pt>
                <c:pt idx="1050">
                  <c:v>144.84</c:v>
                </c:pt>
                <c:pt idx="1051">
                  <c:v>145.81</c:v>
                </c:pt>
                <c:pt idx="1052">
                  <c:v>146.79</c:v>
                </c:pt>
                <c:pt idx="1053">
                  <c:v>147.74</c:v>
                </c:pt>
                <c:pt idx="1054">
                  <c:v>148.66999999999999</c:v>
                </c:pt>
                <c:pt idx="1055">
                  <c:v>149.65</c:v>
                </c:pt>
                <c:pt idx="1056">
                  <c:v>150.61000000000001</c:v>
                </c:pt>
                <c:pt idx="1057">
                  <c:v>151.62</c:v>
                </c:pt>
                <c:pt idx="1058">
                  <c:v>152.68</c:v>
                </c:pt>
                <c:pt idx="1059">
                  <c:v>153.76</c:v>
                </c:pt>
                <c:pt idx="1060">
                  <c:v>154.81</c:v>
                </c:pt>
                <c:pt idx="1061">
                  <c:v>155.79</c:v>
                </c:pt>
                <c:pt idx="1062">
                  <c:v>156.74</c:v>
                </c:pt>
                <c:pt idx="1063">
                  <c:v>157.72</c:v>
                </c:pt>
                <c:pt idx="1064">
                  <c:v>158.71</c:v>
                </c:pt>
                <c:pt idx="1065">
                  <c:v>159.72</c:v>
                </c:pt>
                <c:pt idx="1066">
                  <c:v>160.74</c:v>
                </c:pt>
                <c:pt idx="1067">
                  <c:v>161.81</c:v>
                </c:pt>
                <c:pt idx="1068">
                  <c:v>162.9</c:v>
                </c:pt>
                <c:pt idx="1069">
                  <c:v>163.95</c:v>
                </c:pt>
                <c:pt idx="1070">
                  <c:v>165</c:v>
                </c:pt>
                <c:pt idx="1071">
                  <c:v>166.03</c:v>
                </c:pt>
                <c:pt idx="1072">
                  <c:v>167.04</c:v>
                </c:pt>
                <c:pt idx="1073">
                  <c:v>168.08</c:v>
                </c:pt>
                <c:pt idx="1074">
                  <c:v>169.15</c:v>
                </c:pt>
                <c:pt idx="1075">
                  <c:v>170.2</c:v>
                </c:pt>
                <c:pt idx="1076">
                  <c:v>171.25</c:v>
                </c:pt>
                <c:pt idx="1077">
                  <c:v>172.3</c:v>
                </c:pt>
                <c:pt idx="1078">
                  <c:v>173.32</c:v>
                </c:pt>
                <c:pt idx="1079">
                  <c:v>174.33</c:v>
                </c:pt>
                <c:pt idx="1080">
                  <c:v>175.36</c:v>
                </c:pt>
                <c:pt idx="1081">
                  <c:v>176.38</c:v>
                </c:pt>
                <c:pt idx="1082">
                  <c:v>177.43</c:v>
                </c:pt>
                <c:pt idx="1083">
                  <c:v>178.51</c:v>
                </c:pt>
                <c:pt idx="1084">
                  <c:v>179.58</c:v>
                </c:pt>
                <c:pt idx="1085">
                  <c:v>-179.39</c:v>
                </c:pt>
                <c:pt idx="1086">
                  <c:v>-178.35</c:v>
                </c:pt>
                <c:pt idx="1087">
                  <c:v>-177.39</c:v>
                </c:pt>
                <c:pt idx="1088">
                  <c:v>-176.43</c:v>
                </c:pt>
                <c:pt idx="1089">
                  <c:v>-175.47</c:v>
                </c:pt>
                <c:pt idx="1090">
                  <c:v>-174.46</c:v>
                </c:pt>
                <c:pt idx="1091">
                  <c:v>-173.44</c:v>
                </c:pt>
                <c:pt idx="1092">
                  <c:v>-172.43</c:v>
                </c:pt>
                <c:pt idx="1093">
                  <c:v>-171.47</c:v>
                </c:pt>
                <c:pt idx="1094">
                  <c:v>-170.52</c:v>
                </c:pt>
                <c:pt idx="1095">
                  <c:v>-169.61</c:v>
                </c:pt>
                <c:pt idx="1096">
                  <c:v>-168.71</c:v>
                </c:pt>
                <c:pt idx="1097">
                  <c:v>-167.82</c:v>
                </c:pt>
                <c:pt idx="1098">
                  <c:v>-166.92</c:v>
                </c:pt>
                <c:pt idx="1099">
                  <c:v>-166.02</c:v>
                </c:pt>
                <c:pt idx="1100">
                  <c:v>-165.14</c:v>
                </c:pt>
                <c:pt idx="1101">
                  <c:v>-164.29</c:v>
                </c:pt>
                <c:pt idx="1102">
                  <c:v>-163.51</c:v>
                </c:pt>
                <c:pt idx="1103">
                  <c:v>-162.74</c:v>
                </c:pt>
                <c:pt idx="1104">
                  <c:v>-162</c:v>
                </c:pt>
                <c:pt idx="1105">
                  <c:v>-161.22</c:v>
                </c:pt>
                <c:pt idx="1106">
                  <c:v>-160.38999999999999</c:v>
                </c:pt>
                <c:pt idx="1107">
                  <c:v>-159.62</c:v>
                </c:pt>
                <c:pt idx="1108">
                  <c:v>-158.93</c:v>
                </c:pt>
                <c:pt idx="1109">
                  <c:v>-158.21</c:v>
                </c:pt>
                <c:pt idx="1110">
                  <c:v>-157.52000000000001</c:v>
                </c:pt>
                <c:pt idx="1111">
                  <c:v>-156.83000000000001</c:v>
                </c:pt>
                <c:pt idx="1112">
                  <c:v>-156.1</c:v>
                </c:pt>
                <c:pt idx="1113">
                  <c:v>-155.38999999999999</c:v>
                </c:pt>
                <c:pt idx="1114">
                  <c:v>-154.72</c:v>
                </c:pt>
                <c:pt idx="1115">
                  <c:v>-154.06</c:v>
                </c:pt>
                <c:pt idx="1116">
                  <c:v>-153.4</c:v>
                </c:pt>
                <c:pt idx="1117">
                  <c:v>-152.74</c:v>
                </c:pt>
                <c:pt idx="1118">
                  <c:v>-152.04</c:v>
                </c:pt>
                <c:pt idx="1119">
                  <c:v>-151.33000000000001</c:v>
                </c:pt>
                <c:pt idx="1120">
                  <c:v>-150.71</c:v>
                </c:pt>
                <c:pt idx="1121">
                  <c:v>-150.11000000000001</c:v>
                </c:pt>
                <c:pt idx="1122">
                  <c:v>-149.49</c:v>
                </c:pt>
                <c:pt idx="1123">
                  <c:v>-148.85</c:v>
                </c:pt>
                <c:pt idx="1124">
                  <c:v>-148.19999999999999</c:v>
                </c:pt>
                <c:pt idx="1125">
                  <c:v>-147.58000000000001</c:v>
                </c:pt>
                <c:pt idx="1126">
                  <c:v>-146.97999999999999</c:v>
                </c:pt>
                <c:pt idx="1127">
                  <c:v>-146.46</c:v>
                </c:pt>
                <c:pt idx="1128">
                  <c:v>-145.97999999999999</c:v>
                </c:pt>
                <c:pt idx="1129">
                  <c:v>-145.47999999999999</c:v>
                </c:pt>
                <c:pt idx="1130">
                  <c:v>-145.03</c:v>
                </c:pt>
                <c:pt idx="1131">
                  <c:v>-144.56</c:v>
                </c:pt>
                <c:pt idx="1132">
                  <c:v>-144.07</c:v>
                </c:pt>
                <c:pt idx="1133">
                  <c:v>-143.61000000000001</c:v>
                </c:pt>
                <c:pt idx="1134">
                  <c:v>-143.22999999999999</c:v>
                </c:pt>
                <c:pt idx="1135">
                  <c:v>-142.93</c:v>
                </c:pt>
                <c:pt idx="1136">
                  <c:v>-142.68</c:v>
                </c:pt>
                <c:pt idx="1137">
                  <c:v>-142.4</c:v>
                </c:pt>
                <c:pt idx="1138">
                  <c:v>-142.09</c:v>
                </c:pt>
                <c:pt idx="1139">
                  <c:v>-141.85</c:v>
                </c:pt>
                <c:pt idx="1140">
                  <c:v>-141.68</c:v>
                </c:pt>
                <c:pt idx="1141">
                  <c:v>-141.52000000000001</c:v>
                </c:pt>
                <c:pt idx="1142">
                  <c:v>-141.41</c:v>
                </c:pt>
                <c:pt idx="1143">
                  <c:v>-141.35</c:v>
                </c:pt>
                <c:pt idx="1144">
                  <c:v>-141.32</c:v>
                </c:pt>
                <c:pt idx="1145">
                  <c:v>-141.32</c:v>
                </c:pt>
                <c:pt idx="1146">
                  <c:v>-141.37</c:v>
                </c:pt>
                <c:pt idx="1147">
                  <c:v>-141.47</c:v>
                </c:pt>
                <c:pt idx="1148">
                  <c:v>-141.63</c:v>
                </c:pt>
                <c:pt idx="1149">
                  <c:v>-141.86000000000001</c:v>
                </c:pt>
                <c:pt idx="1150">
                  <c:v>-142.13999999999999</c:v>
                </c:pt>
                <c:pt idx="1151">
                  <c:v>-142.46</c:v>
                </c:pt>
                <c:pt idx="1152">
                  <c:v>-142.80000000000001</c:v>
                </c:pt>
                <c:pt idx="1153">
                  <c:v>-143.18</c:v>
                </c:pt>
                <c:pt idx="1154">
                  <c:v>-143.62</c:v>
                </c:pt>
                <c:pt idx="1155">
                  <c:v>-144.13999999999999</c:v>
                </c:pt>
                <c:pt idx="1156">
                  <c:v>-144.72999999999999</c:v>
                </c:pt>
                <c:pt idx="1157">
                  <c:v>-145.41</c:v>
                </c:pt>
                <c:pt idx="1158">
                  <c:v>-146.06</c:v>
                </c:pt>
                <c:pt idx="1159">
                  <c:v>-146.80000000000001</c:v>
                </c:pt>
                <c:pt idx="1160">
                  <c:v>-147.54</c:v>
                </c:pt>
                <c:pt idx="1161">
                  <c:v>-148.19999999999999</c:v>
                </c:pt>
                <c:pt idx="1162">
                  <c:v>-148.81</c:v>
                </c:pt>
                <c:pt idx="1163">
                  <c:v>-149.28</c:v>
                </c:pt>
                <c:pt idx="1164">
                  <c:v>-149.68</c:v>
                </c:pt>
                <c:pt idx="1165">
                  <c:v>-150.04</c:v>
                </c:pt>
                <c:pt idx="1166">
                  <c:v>-150.43</c:v>
                </c:pt>
                <c:pt idx="1167">
                  <c:v>-150.87</c:v>
                </c:pt>
                <c:pt idx="1168">
                  <c:v>-151.31</c:v>
                </c:pt>
                <c:pt idx="1169">
                  <c:v>-151.80000000000001</c:v>
                </c:pt>
                <c:pt idx="1170">
                  <c:v>-152.32</c:v>
                </c:pt>
                <c:pt idx="1171">
                  <c:v>-152.85</c:v>
                </c:pt>
                <c:pt idx="1172">
                  <c:v>-153.47</c:v>
                </c:pt>
                <c:pt idx="1173">
                  <c:v>-154.13999999999999</c:v>
                </c:pt>
                <c:pt idx="1174">
                  <c:v>-154.87</c:v>
                </c:pt>
                <c:pt idx="1175">
                  <c:v>-155.63999999999999</c:v>
                </c:pt>
                <c:pt idx="1176">
                  <c:v>-156.44</c:v>
                </c:pt>
                <c:pt idx="1177">
                  <c:v>-157.26</c:v>
                </c:pt>
                <c:pt idx="1178">
                  <c:v>-158.07</c:v>
                </c:pt>
                <c:pt idx="1179">
                  <c:v>-158.91</c:v>
                </c:pt>
                <c:pt idx="1180">
                  <c:v>-159.78</c:v>
                </c:pt>
                <c:pt idx="1181">
                  <c:v>-160.72</c:v>
                </c:pt>
                <c:pt idx="1182">
                  <c:v>-161.68</c:v>
                </c:pt>
                <c:pt idx="1183">
                  <c:v>-162.72</c:v>
                </c:pt>
                <c:pt idx="1184">
                  <c:v>-163.84</c:v>
                </c:pt>
                <c:pt idx="1185">
                  <c:v>-164.86</c:v>
                </c:pt>
                <c:pt idx="1186">
                  <c:v>-165.88</c:v>
                </c:pt>
                <c:pt idx="1187">
                  <c:v>-166.91</c:v>
                </c:pt>
                <c:pt idx="1188">
                  <c:v>-167.92</c:v>
                </c:pt>
                <c:pt idx="1189">
                  <c:v>-168.84</c:v>
                </c:pt>
                <c:pt idx="1190">
                  <c:v>-169.56</c:v>
                </c:pt>
                <c:pt idx="1191">
                  <c:v>-170.17</c:v>
                </c:pt>
                <c:pt idx="1192">
                  <c:v>-170.74</c:v>
                </c:pt>
                <c:pt idx="1193">
                  <c:v>-171.41</c:v>
                </c:pt>
                <c:pt idx="1194">
                  <c:v>-172.09</c:v>
                </c:pt>
                <c:pt idx="1195">
                  <c:v>-172.88</c:v>
                </c:pt>
                <c:pt idx="1196">
                  <c:v>-173.71</c:v>
                </c:pt>
                <c:pt idx="1197">
                  <c:v>-174.54</c:v>
                </c:pt>
                <c:pt idx="1198">
                  <c:v>-175.37</c:v>
                </c:pt>
                <c:pt idx="1199">
                  <c:v>-176.21</c:v>
                </c:pt>
                <c:pt idx="1200">
                  <c:v>-177.09</c:v>
                </c:pt>
                <c:pt idx="1201">
                  <c:v>-177.96</c:v>
                </c:pt>
                <c:pt idx="1202">
                  <c:v>-178.87</c:v>
                </c:pt>
                <c:pt idx="1203">
                  <c:v>-179.82</c:v>
                </c:pt>
                <c:pt idx="1204">
                  <c:v>179.22</c:v>
                </c:pt>
                <c:pt idx="1205">
                  <c:v>178.23</c:v>
                </c:pt>
                <c:pt idx="1206">
                  <c:v>177.23</c:v>
                </c:pt>
                <c:pt idx="1207">
                  <c:v>176.17</c:v>
                </c:pt>
                <c:pt idx="1208">
                  <c:v>175.14</c:v>
                </c:pt>
                <c:pt idx="1209">
                  <c:v>174.13</c:v>
                </c:pt>
                <c:pt idx="1210">
                  <c:v>173.16</c:v>
                </c:pt>
                <c:pt idx="1211">
                  <c:v>172.23</c:v>
                </c:pt>
                <c:pt idx="1212">
                  <c:v>171.24</c:v>
                </c:pt>
                <c:pt idx="1213">
                  <c:v>170.17</c:v>
                </c:pt>
                <c:pt idx="1214">
                  <c:v>169.07</c:v>
                </c:pt>
                <c:pt idx="1215">
                  <c:v>168.04</c:v>
                </c:pt>
                <c:pt idx="1216">
                  <c:v>167.05</c:v>
                </c:pt>
                <c:pt idx="1217">
                  <c:v>166.08</c:v>
                </c:pt>
                <c:pt idx="1218">
                  <c:v>165.12</c:v>
                </c:pt>
                <c:pt idx="1219">
                  <c:v>164.12</c:v>
                </c:pt>
                <c:pt idx="1220">
                  <c:v>163.11000000000001</c:v>
                </c:pt>
                <c:pt idx="1221">
                  <c:v>162.07</c:v>
                </c:pt>
                <c:pt idx="1222">
                  <c:v>161.05000000000001</c:v>
                </c:pt>
                <c:pt idx="1223">
                  <c:v>160.08000000000001</c:v>
                </c:pt>
                <c:pt idx="1224">
                  <c:v>159.15</c:v>
                </c:pt>
                <c:pt idx="1225">
                  <c:v>158.19</c:v>
                </c:pt>
                <c:pt idx="1226">
                  <c:v>157.22</c:v>
                </c:pt>
                <c:pt idx="1227">
                  <c:v>156.21</c:v>
                </c:pt>
                <c:pt idx="1228">
                  <c:v>155.19</c:v>
                </c:pt>
                <c:pt idx="1229">
                  <c:v>154.19</c:v>
                </c:pt>
                <c:pt idx="1230">
                  <c:v>153.19999999999999</c:v>
                </c:pt>
                <c:pt idx="1231">
                  <c:v>152.22999999999999</c:v>
                </c:pt>
                <c:pt idx="1232">
                  <c:v>151.26</c:v>
                </c:pt>
                <c:pt idx="1233">
                  <c:v>150.29</c:v>
                </c:pt>
                <c:pt idx="1234">
                  <c:v>149.31</c:v>
                </c:pt>
                <c:pt idx="1235">
                  <c:v>148.33000000000001</c:v>
                </c:pt>
                <c:pt idx="1236">
                  <c:v>147.33000000000001</c:v>
                </c:pt>
                <c:pt idx="1237">
                  <c:v>146.33000000000001</c:v>
                </c:pt>
                <c:pt idx="1238">
                  <c:v>145.36000000000001</c:v>
                </c:pt>
                <c:pt idx="1239">
                  <c:v>144.41999999999999</c:v>
                </c:pt>
                <c:pt idx="1240">
                  <c:v>143.49</c:v>
                </c:pt>
                <c:pt idx="1241">
                  <c:v>142.6</c:v>
                </c:pt>
                <c:pt idx="1242">
                  <c:v>141.78</c:v>
                </c:pt>
                <c:pt idx="1243">
                  <c:v>140.91999999999999</c:v>
                </c:pt>
                <c:pt idx="1244">
                  <c:v>140.07</c:v>
                </c:pt>
                <c:pt idx="1245">
                  <c:v>139.22</c:v>
                </c:pt>
                <c:pt idx="1246">
                  <c:v>138.38999999999999</c:v>
                </c:pt>
                <c:pt idx="1247">
                  <c:v>137.51</c:v>
                </c:pt>
                <c:pt idx="1248">
                  <c:v>136.62</c:v>
                </c:pt>
                <c:pt idx="1249">
                  <c:v>135.75</c:v>
                </c:pt>
                <c:pt idx="1250">
                  <c:v>134.9</c:v>
                </c:pt>
                <c:pt idx="1251">
                  <c:v>134.11000000000001</c:v>
                </c:pt>
                <c:pt idx="1252">
                  <c:v>133.34</c:v>
                </c:pt>
                <c:pt idx="1253">
                  <c:v>132.66</c:v>
                </c:pt>
                <c:pt idx="1254">
                  <c:v>131.94999999999999</c:v>
                </c:pt>
                <c:pt idx="1255">
                  <c:v>131.24</c:v>
                </c:pt>
                <c:pt idx="1256">
                  <c:v>130.51</c:v>
                </c:pt>
                <c:pt idx="1257">
                  <c:v>129.80000000000001</c:v>
                </c:pt>
                <c:pt idx="1258">
                  <c:v>129.1</c:v>
                </c:pt>
                <c:pt idx="1259">
                  <c:v>128.44</c:v>
                </c:pt>
                <c:pt idx="1260">
                  <c:v>127.8</c:v>
                </c:pt>
                <c:pt idx="1261">
                  <c:v>127.19</c:v>
                </c:pt>
                <c:pt idx="1262">
                  <c:v>126.63</c:v>
                </c:pt>
                <c:pt idx="1263">
                  <c:v>126.11</c:v>
                </c:pt>
                <c:pt idx="1264">
                  <c:v>125.59</c:v>
                </c:pt>
                <c:pt idx="1265">
                  <c:v>125.09</c:v>
                </c:pt>
                <c:pt idx="1266">
                  <c:v>124.61</c:v>
                </c:pt>
                <c:pt idx="1267">
                  <c:v>124.12</c:v>
                </c:pt>
                <c:pt idx="1268">
                  <c:v>123.6</c:v>
                </c:pt>
                <c:pt idx="1269">
                  <c:v>123.1</c:v>
                </c:pt>
                <c:pt idx="1270">
                  <c:v>122.64</c:v>
                </c:pt>
                <c:pt idx="1271">
                  <c:v>122.23</c:v>
                </c:pt>
                <c:pt idx="1272">
                  <c:v>121.84</c:v>
                </c:pt>
                <c:pt idx="1273">
                  <c:v>121.48</c:v>
                </c:pt>
                <c:pt idx="1274">
                  <c:v>121.12</c:v>
                </c:pt>
                <c:pt idx="1275">
                  <c:v>120.76</c:v>
                </c:pt>
                <c:pt idx="1276">
                  <c:v>120.39</c:v>
                </c:pt>
                <c:pt idx="1277">
                  <c:v>120.05</c:v>
                </c:pt>
                <c:pt idx="1278">
                  <c:v>119.71</c:v>
                </c:pt>
                <c:pt idx="1279">
                  <c:v>119.4</c:v>
                </c:pt>
                <c:pt idx="1280">
                  <c:v>119.14</c:v>
                </c:pt>
                <c:pt idx="1281">
                  <c:v>118.9</c:v>
                </c:pt>
                <c:pt idx="1282">
                  <c:v>118.66</c:v>
                </c:pt>
                <c:pt idx="1283">
                  <c:v>118.42</c:v>
                </c:pt>
                <c:pt idx="1284">
                  <c:v>118.16</c:v>
                </c:pt>
                <c:pt idx="1285">
                  <c:v>117.89</c:v>
                </c:pt>
                <c:pt idx="1286">
                  <c:v>117.6</c:v>
                </c:pt>
                <c:pt idx="1287">
                  <c:v>117.33</c:v>
                </c:pt>
                <c:pt idx="1288">
                  <c:v>117.04</c:v>
                </c:pt>
                <c:pt idx="1289">
                  <c:v>116.79</c:v>
                </c:pt>
                <c:pt idx="1290">
                  <c:v>116.54</c:v>
                </c:pt>
                <c:pt idx="1291">
                  <c:v>116.28</c:v>
                </c:pt>
                <c:pt idx="1292">
                  <c:v>116.03</c:v>
                </c:pt>
                <c:pt idx="1293">
                  <c:v>115.79</c:v>
                </c:pt>
                <c:pt idx="1294">
                  <c:v>115.56</c:v>
                </c:pt>
                <c:pt idx="1295">
                  <c:v>115.31</c:v>
                </c:pt>
                <c:pt idx="1296">
                  <c:v>115.04</c:v>
                </c:pt>
                <c:pt idx="1297">
                  <c:v>114.79</c:v>
                </c:pt>
                <c:pt idx="1298">
                  <c:v>114.56</c:v>
                </c:pt>
                <c:pt idx="1299">
                  <c:v>114.32</c:v>
                </c:pt>
                <c:pt idx="1300">
                  <c:v>114.09</c:v>
                </c:pt>
                <c:pt idx="1301">
                  <c:v>113.85</c:v>
                </c:pt>
                <c:pt idx="1302">
                  <c:v>113.6</c:v>
                </c:pt>
                <c:pt idx="1303">
                  <c:v>113.34</c:v>
                </c:pt>
                <c:pt idx="1304">
                  <c:v>113.07</c:v>
                </c:pt>
                <c:pt idx="1305">
                  <c:v>112.81</c:v>
                </c:pt>
                <c:pt idx="1306">
                  <c:v>112.57</c:v>
                </c:pt>
                <c:pt idx="1307">
                  <c:v>112.33</c:v>
                </c:pt>
                <c:pt idx="1308">
                  <c:v>112.1</c:v>
                </c:pt>
                <c:pt idx="1309">
                  <c:v>111.88</c:v>
                </c:pt>
                <c:pt idx="1310">
                  <c:v>111.65</c:v>
                </c:pt>
                <c:pt idx="1311">
                  <c:v>111.37</c:v>
                </c:pt>
                <c:pt idx="1312">
                  <c:v>111.08</c:v>
                </c:pt>
                <c:pt idx="1313">
                  <c:v>110.81</c:v>
                </c:pt>
                <c:pt idx="1314">
                  <c:v>110.54</c:v>
                </c:pt>
                <c:pt idx="1315">
                  <c:v>110.28</c:v>
                </c:pt>
                <c:pt idx="1316">
                  <c:v>110.04</c:v>
                </c:pt>
                <c:pt idx="1317">
                  <c:v>109.79</c:v>
                </c:pt>
                <c:pt idx="1318">
                  <c:v>109.55</c:v>
                </c:pt>
                <c:pt idx="1319">
                  <c:v>109.28</c:v>
                </c:pt>
                <c:pt idx="1320">
                  <c:v>109.04</c:v>
                </c:pt>
                <c:pt idx="1321">
                  <c:v>108.79</c:v>
                </c:pt>
                <c:pt idx="1322">
                  <c:v>108.56</c:v>
                </c:pt>
                <c:pt idx="1323">
                  <c:v>108.35</c:v>
                </c:pt>
                <c:pt idx="1324">
                  <c:v>108.16</c:v>
                </c:pt>
                <c:pt idx="1325">
                  <c:v>107.97</c:v>
                </c:pt>
                <c:pt idx="1326">
                  <c:v>107.79</c:v>
                </c:pt>
                <c:pt idx="1327">
                  <c:v>107.62</c:v>
                </c:pt>
                <c:pt idx="1328">
                  <c:v>107.46</c:v>
                </c:pt>
                <c:pt idx="1329">
                  <c:v>107.3</c:v>
                </c:pt>
                <c:pt idx="1330">
                  <c:v>107.15</c:v>
                </c:pt>
                <c:pt idx="1331">
                  <c:v>106.98</c:v>
                </c:pt>
                <c:pt idx="1332">
                  <c:v>106.82</c:v>
                </c:pt>
                <c:pt idx="1333">
                  <c:v>106.69</c:v>
                </c:pt>
                <c:pt idx="1334">
                  <c:v>106.55</c:v>
                </c:pt>
                <c:pt idx="1335">
                  <c:v>106.43</c:v>
                </c:pt>
                <c:pt idx="1336">
                  <c:v>106.32</c:v>
                </c:pt>
                <c:pt idx="1337">
                  <c:v>106.2</c:v>
                </c:pt>
                <c:pt idx="1338">
                  <c:v>106.1</c:v>
                </c:pt>
                <c:pt idx="1339">
                  <c:v>106.01</c:v>
                </c:pt>
                <c:pt idx="1340">
                  <c:v>105.92</c:v>
                </c:pt>
                <c:pt idx="1341">
                  <c:v>105.82</c:v>
                </c:pt>
                <c:pt idx="1342">
                  <c:v>105.73</c:v>
                </c:pt>
                <c:pt idx="1343">
                  <c:v>105.65</c:v>
                </c:pt>
                <c:pt idx="1344">
                  <c:v>105.56</c:v>
                </c:pt>
                <c:pt idx="1345">
                  <c:v>105.47</c:v>
                </c:pt>
                <c:pt idx="1346">
                  <c:v>105.39</c:v>
                </c:pt>
                <c:pt idx="1347">
                  <c:v>105.3</c:v>
                </c:pt>
                <c:pt idx="1348">
                  <c:v>105.21</c:v>
                </c:pt>
                <c:pt idx="1349">
                  <c:v>105.1</c:v>
                </c:pt>
                <c:pt idx="1350">
                  <c:v>105</c:v>
                </c:pt>
                <c:pt idx="1351">
                  <c:v>104.89</c:v>
                </c:pt>
                <c:pt idx="1352">
                  <c:v>104.78</c:v>
                </c:pt>
                <c:pt idx="1353">
                  <c:v>104.67</c:v>
                </c:pt>
                <c:pt idx="1354">
                  <c:v>104.56</c:v>
                </c:pt>
                <c:pt idx="1355">
                  <c:v>104.46</c:v>
                </c:pt>
                <c:pt idx="1356">
                  <c:v>104.36</c:v>
                </c:pt>
                <c:pt idx="1357">
                  <c:v>104.25</c:v>
                </c:pt>
                <c:pt idx="1358">
                  <c:v>104.15</c:v>
                </c:pt>
                <c:pt idx="1359">
                  <c:v>104.05</c:v>
                </c:pt>
                <c:pt idx="1360">
                  <c:v>103.94</c:v>
                </c:pt>
                <c:pt idx="1361">
                  <c:v>103.84</c:v>
                </c:pt>
                <c:pt idx="1362">
                  <c:v>103.74</c:v>
                </c:pt>
                <c:pt idx="1363">
                  <c:v>103.63</c:v>
                </c:pt>
                <c:pt idx="1364">
                  <c:v>103.54</c:v>
                </c:pt>
                <c:pt idx="1365">
                  <c:v>103.46</c:v>
                </c:pt>
                <c:pt idx="1366">
                  <c:v>103.38</c:v>
                </c:pt>
                <c:pt idx="1367">
                  <c:v>103.31</c:v>
                </c:pt>
                <c:pt idx="1368">
                  <c:v>103.26</c:v>
                </c:pt>
                <c:pt idx="1369">
                  <c:v>103.19</c:v>
                </c:pt>
                <c:pt idx="1370">
                  <c:v>103.12</c:v>
                </c:pt>
                <c:pt idx="1371">
                  <c:v>103.06</c:v>
                </c:pt>
                <c:pt idx="1372">
                  <c:v>103.02</c:v>
                </c:pt>
                <c:pt idx="1373">
                  <c:v>102.98</c:v>
                </c:pt>
                <c:pt idx="1374">
                  <c:v>102.92</c:v>
                </c:pt>
                <c:pt idx="1375">
                  <c:v>102.86</c:v>
                </c:pt>
                <c:pt idx="1376">
                  <c:v>102.82</c:v>
                </c:pt>
                <c:pt idx="1377">
                  <c:v>102.78</c:v>
                </c:pt>
                <c:pt idx="1378">
                  <c:v>102.75</c:v>
                </c:pt>
                <c:pt idx="1379">
                  <c:v>102.71</c:v>
                </c:pt>
                <c:pt idx="1380">
                  <c:v>102.68</c:v>
                </c:pt>
                <c:pt idx="1381">
                  <c:v>102.66</c:v>
                </c:pt>
                <c:pt idx="1382">
                  <c:v>102.64</c:v>
                </c:pt>
                <c:pt idx="1383">
                  <c:v>102.62</c:v>
                </c:pt>
                <c:pt idx="1384">
                  <c:v>102.61</c:v>
                </c:pt>
                <c:pt idx="1385">
                  <c:v>102.6</c:v>
                </c:pt>
                <c:pt idx="1386">
                  <c:v>102.59</c:v>
                </c:pt>
                <c:pt idx="1387">
                  <c:v>102.57</c:v>
                </c:pt>
                <c:pt idx="1388">
                  <c:v>102.57</c:v>
                </c:pt>
                <c:pt idx="1389">
                  <c:v>102.58</c:v>
                </c:pt>
                <c:pt idx="1390">
                  <c:v>102.58</c:v>
                </c:pt>
                <c:pt idx="1391">
                  <c:v>102.57</c:v>
                </c:pt>
                <c:pt idx="1392">
                  <c:v>102.57</c:v>
                </c:pt>
                <c:pt idx="1393">
                  <c:v>102.59</c:v>
                </c:pt>
                <c:pt idx="1394">
                  <c:v>102.61</c:v>
                </c:pt>
                <c:pt idx="1395">
                  <c:v>102.61</c:v>
                </c:pt>
                <c:pt idx="1396">
                  <c:v>102.61</c:v>
                </c:pt>
                <c:pt idx="1397">
                  <c:v>102.6</c:v>
                </c:pt>
                <c:pt idx="1398">
                  <c:v>102.6</c:v>
                </c:pt>
                <c:pt idx="1399">
                  <c:v>102.6</c:v>
                </c:pt>
                <c:pt idx="1400">
                  <c:v>102.6</c:v>
                </c:pt>
                <c:pt idx="1401">
                  <c:v>102.59</c:v>
                </c:pt>
                <c:pt idx="1402">
                  <c:v>102.57</c:v>
                </c:pt>
                <c:pt idx="1403">
                  <c:v>102.57</c:v>
                </c:pt>
                <c:pt idx="1404">
                  <c:v>102.58</c:v>
                </c:pt>
                <c:pt idx="1405">
                  <c:v>102.58</c:v>
                </c:pt>
                <c:pt idx="1406">
                  <c:v>102.57</c:v>
                </c:pt>
                <c:pt idx="1407">
                  <c:v>102.55</c:v>
                </c:pt>
                <c:pt idx="1408">
                  <c:v>102.54</c:v>
                </c:pt>
                <c:pt idx="1409">
                  <c:v>102.53</c:v>
                </c:pt>
                <c:pt idx="1410">
                  <c:v>102.52</c:v>
                </c:pt>
                <c:pt idx="1411">
                  <c:v>102.5</c:v>
                </c:pt>
                <c:pt idx="1412">
                  <c:v>102.48</c:v>
                </c:pt>
                <c:pt idx="1413">
                  <c:v>102.47</c:v>
                </c:pt>
                <c:pt idx="1414">
                  <c:v>102.44</c:v>
                </c:pt>
                <c:pt idx="1415">
                  <c:v>102.42</c:v>
                </c:pt>
                <c:pt idx="1416">
                  <c:v>102.41</c:v>
                </c:pt>
                <c:pt idx="1417">
                  <c:v>102.41</c:v>
                </c:pt>
                <c:pt idx="1418">
                  <c:v>102.39</c:v>
                </c:pt>
                <c:pt idx="1419">
                  <c:v>102.4</c:v>
                </c:pt>
                <c:pt idx="1420">
                  <c:v>102.41</c:v>
                </c:pt>
                <c:pt idx="1421">
                  <c:v>102.44</c:v>
                </c:pt>
                <c:pt idx="1422">
                  <c:v>102.47</c:v>
                </c:pt>
                <c:pt idx="1423">
                  <c:v>102.52</c:v>
                </c:pt>
                <c:pt idx="1424">
                  <c:v>102.62</c:v>
                </c:pt>
                <c:pt idx="1425">
                  <c:v>102.7</c:v>
                </c:pt>
                <c:pt idx="1426">
                  <c:v>102.8</c:v>
                </c:pt>
                <c:pt idx="1427">
                  <c:v>102.91</c:v>
                </c:pt>
                <c:pt idx="1428">
                  <c:v>103.01</c:v>
                </c:pt>
                <c:pt idx="1429">
                  <c:v>103.12</c:v>
                </c:pt>
                <c:pt idx="1430">
                  <c:v>103.25</c:v>
                </c:pt>
                <c:pt idx="1431">
                  <c:v>103.39</c:v>
                </c:pt>
                <c:pt idx="1432">
                  <c:v>103.54</c:v>
                </c:pt>
                <c:pt idx="1433">
                  <c:v>103.7</c:v>
                </c:pt>
                <c:pt idx="1434">
                  <c:v>103.85</c:v>
                </c:pt>
                <c:pt idx="1435">
                  <c:v>104.03</c:v>
                </c:pt>
                <c:pt idx="1436">
                  <c:v>104.22</c:v>
                </c:pt>
                <c:pt idx="1437">
                  <c:v>104.41</c:v>
                </c:pt>
                <c:pt idx="1438">
                  <c:v>104.62</c:v>
                </c:pt>
                <c:pt idx="1439">
                  <c:v>104.85</c:v>
                </c:pt>
                <c:pt idx="1440">
                  <c:v>105.1</c:v>
                </c:pt>
                <c:pt idx="1441">
                  <c:v>105.37</c:v>
                </c:pt>
                <c:pt idx="1442">
                  <c:v>105.66</c:v>
                </c:pt>
                <c:pt idx="1443">
                  <c:v>105.96</c:v>
                </c:pt>
                <c:pt idx="1444">
                  <c:v>106.26</c:v>
                </c:pt>
                <c:pt idx="1445">
                  <c:v>106.56</c:v>
                </c:pt>
                <c:pt idx="1446">
                  <c:v>106.86</c:v>
                </c:pt>
                <c:pt idx="1447">
                  <c:v>107.18</c:v>
                </c:pt>
                <c:pt idx="1448">
                  <c:v>107.52</c:v>
                </c:pt>
                <c:pt idx="1449">
                  <c:v>107.88</c:v>
                </c:pt>
                <c:pt idx="1450">
                  <c:v>108.26</c:v>
                </c:pt>
                <c:pt idx="1451">
                  <c:v>108.63</c:v>
                </c:pt>
                <c:pt idx="1452">
                  <c:v>109.02</c:v>
                </c:pt>
                <c:pt idx="1453">
                  <c:v>109.38</c:v>
                </c:pt>
                <c:pt idx="1454">
                  <c:v>109.74</c:v>
                </c:pt>
                <c:pt idx="1455">
                  <c:v>110.11</c:v>
                </c:pt>
                <c:pt idx="1456">
                  <c:v>110.55</c:v>
                </c:pt>
                <c:pt idx="1457">
                  <c:v>111.02</c:v>
                </c:pt>
                <c:pt idx="1458">
                  <c:v>111.51</c:v>
                </c:pt>
                <c:pt idx="1459">
                  <c:v>112.02</c:v>
                </c:pt>
                <c:pt idx="1460">
                  <c:v>112.55</c:v>
                </c:pt>
                <c:pt idx="1461">
                  <c:v>113.07</c:v>
                </c:pt>
                <c:pt idx="1462">
                  <c:v>113.61</c:v>
                </c:pt>
                <c:pt idx="1463">
                  <c:v>114.19</c:v>
                </c:pt>
                <c:pt idx="1464">
                  <c:v>114.78</c:v>
                </c:pt>
                <c:pt idx="1465">
                  <c:v>115.35</c:v>
                </c:pt>
                <c:pt idx="1466">
                  <c:v>115.89</c:v>
                </c:pt>
                <c:pt idx="1467">
                  <c:v>116.45</c:v>
                </c:pt>
                <c:pt idx="1468">
                  <c:v>117.06</c:v>
                </c:pt>
                <c:pt idx="1469">
                  <c:v>117.67</c:v>
                </c:pt>
                <c:pt idx="1470">
                  <c:v>118.33</c:v>
                </c:pt>
                <c:pt idx="1471">
                  <c:v>119</c:v>
                </c:pt>
                <c:pt idx="1472">
                  <c:v>119.67</c:v>
                </c:pt>
                <c:pt idx="1473">
                  <c:v>120.35</c:v>
                </c:pt>
                <c:pt idx="1474">
                  <c:v>121.03</c:v>
                </c:pt>
                <c:pt idx="1475">
                  <c:v>121.75</c:v>
                </c:pt>
                <c:pt idx="1476">
                  <c:v>122.46</c:v>
                </c:pt>
                <c:pt idx="1477">
                  <c:v>123.19</c:v>
                </c:pt>
                <c:pt idx="1478">
                  <c:v>123.92</c:v>
                </c:pt>
                <c:pt idx="1479">
                  <c:v>124.65</c:v>
                </c:pt>
                <c:pt idx="1480">
                  <c:v>125.41</c:v>
                </c:pt>
                <c:pt idx="1481">
                  <c:v>126.19</c:v>
                </c:pt>
                <c:pt idx="1482">
                  <c:v>126.98</c:v>
                </c:pt>
                <c:pt idx="1483">
                  <c:v>127.81</c:v>
                </c:pt>
                <c:pt idx="1484">
                  <c:v>128.66</c:v>
                </c:pt>
                <c:pt idx="1485">
                  <c:v>129.53</c:v>
                </c:pt>
                <c:pt idx="1486">
                  <c:v>130.38</c:v>
                </c:pt>
                <c:pt idx="1487">
                  <c:v>131.21</c:v>
                </c:pt>
                <c:pt idx="1488">
                  <c:v>132.07</c:v>
                </c:pt>
                <c:pt idx="1489">
                  <c:v>132.94</c:v>
                </c:pt>
                <c:pt idx="1490">
                  <c:v>133.81</c:v>
                </c:pt>
                <c:pt idx="1491">
                  <c:v>134.69999999999999</c:v>
                </c:pt>
                <c:pt idx="1492">
                  <c:v>135.61000000000001</c:v>
                </c:pt>
                <c:pt idx="1493">
                  <c:v>136.54</c:v>
                </c:pt>
                <c:pt idx="1494">
                  <c:v>137.44999999999999</c:v>
                </c:pt>
                <c:pt idx="1495">
                  <c:v>138.35</c:v>
                </c:pt>
                <c:pt idx="1496">
                  <c:v>139.27000000000001</c:v>
                </c:pt>
                <c:pt idx="1497">
                  <c:v>140.22999999999999</c:v>
                </c:pt>
                <c:pt idx="1498">
                  <c:v>141.19999999999999</c:v>
                </c:pt>
                <c:pt idx="1499">
                  <c:v>142.18</c:v>
                </c:pt>
                <c:pt idx="1500">
                  <c:v>143.13</c:v>
                </c:pt>
                <c:pt idx="1501">
                  <c:v>144.08000000000001</c:v>
                </c:pt>
                <c:pt idx="1502">
                  <c:v>145.03</c:v>
                </c:pt>
                <c:pt idx="1503">
                  <c:v>145.99</c:v>
                </c:pt>
                <c:pt idx="1504">
                  <c:v>146.97</c:v>
                </c:pt>
                <c:pt idx="1505">
                  <c:v>147.94</c:v>
                </c:pt>
                <c:pt idx="1506">
                  <c:v>148.93</c:v>
                </c:pt>
                <c:pt idx="1507">
                  <c:v>149.96</c:v>
                </c:pt>
                <c:pt idx="1508">
                  <c:v>150.94999999999999</c:v>
                </c:pt>
                <c:pt idx="1509">
                  <c:v>151.91999999999999</c:v>
                </c:pt>
                <c:pt idx="1510">
                  <c:v>152.88</c:v>
                </c:pt>
                <c:pt idx="1511">
                  <c:v>153.87</c:v>
                </c:pt>
                <c:pt idx="1512">
                  <c:v>154.86000000000001</c:v>
                </c:pt>
                <c:pt idx="1513">
                  <c:v>155.96</c:v>
                </c:pt>
                <c:pt idx="1514">
                  <c:v>157</c:v>
                </c:pt>
                <c:pt idx="1515">
                  <c:v>157.99</c:v>
                </c:pt>
                <c:pt idx="1516">
                  <c:v>158.99</c:v>
                </c:pt>
                <c:pt idx="1517">
                  <c:v>160.01</c:v>
                </c:pt>
                <c:pt idx="1518">
                  <c:v>161.05000000000001</c:v>
                </c:pt>
                <c:pt idx="1519">
                  <c:v>162.08000000000001</c:v>
                </c:pt>
                <c:pt idx="1520">
                  <c:v>163.09</c:v>
                </c:pt>
                <c:pt idx="1521">
                  <c:v>164.14</c:v>
                </c:pt>
                <c:pt idx="1522">
                  <c:v>165.16</c:v>
                </c:pt>
                <c:pt idx="1523">
                  <c:v>166.16</c:v>
                </c:pt>
                <c:pt idx="1524">
                  <c:v>167.14</c:v>
                </c:pt>
                <c:pt idx="1525">
                  <c:v>168.12</c:v>
                </c:pt>
                <c:pt idx="1526">
                  <c:v>169.11</c:v>
                </c:pt>
                <c:pt idx="1527">
                  <c:v>170.09</c:v>
                </c:pt>
                <c:pt idx="1528">
                  <c:v>171.07</c:v>
                </c:pt>
                <c:pt idx="1529">
                  <c:v>172.05</c:v>
                </c:pt>
                <c:pt idx="1530">
                  <c:v>173.01</c:v>
                </c:pt>
                <c:pt idx="1531">
                  <c:v>173.98</c:v>
                </c:pt>
                <c:pt idx="1532">
                  <c:v>174.95</c:v>
                </c:pt>
                <c:pt idx="1533">
                  <c:v>175.93</c:v>
                </c:pt>
                <c:pt idx="1534">
                  <c:v>176.91</c:v>
                </c:pt>
                <c:pt idx="1535">
                  <c:v>177.92</c:v>
                </c:pt>
                <c:pt idx="1536">
                  <c:v>178.91</c:v>
                </c:pt>
                <c:pt idx="1537">
                  <c:v>179.87</c:v>
                </c:pt>
                <c:pt idx="1538">
                  <c:v>-179.23</c:v>
                </c:pt>
                <c:pt idx="1539">
                  <c:v>-178.33</c:v>
                </c:pt>
                <c:pt idx="1540">
                  <c:v>-177.45</c:v>
                </c:pt>
                <c:pt idx="1541">
                  <c:v>-176.53</c:v>
                </c:pt>
                <c:pt idx="1542">
                  <c:v>-175.59</c:v>
                </c:pt>
                <c:pt idx="1543">
                  <c:v>-174.65</c:v>
                </c:pt>
                <c:pt idx="1544">
                  <c:v>-173.66</c:v>
                </c:pt>
                <c:pt idx="1545">
                  <c:v>-172.62</c:v>
                </c:pt>
                <c:pt idx="1546">
                  <c:v>-171.57</c:v>
                </c:pt>
                <c:pt idx="1547">
                  <c:v>-170.56</c:v>
                </c:pt>
                <c:pt idx="1548">
                  <c:v>-169.64</c:v>
                </c:pt>
                <c:pt idx="1549">
                  <c:v>-168.73</c:v>
                </c:pt>
                <c:pt idx="1550">
                  <c:v>-167.99</c:v>
                </c:pt>
                <c:pt idx="1551">
                  <c:v>-167.32</c:v>
                </c:pt>
                <c:pt idx="1552">
                  <c:v>-166.58</c:v>
                </c:pt>
                <c:pt idx="1553">
                  <c:v>-165.8</c:v>
                </c:pt>
                <c:pt idx="1554">
                  <c:v>-164.96</c:v>
                </c:pt>
                <c:pt idx="1555">
                  <c:v>-164.12</c:v>
                </c:pt>
                <c:pt idx="1556">
                  <c:v>-163.35</c:v>
                </c:pt>
                <c:pt idx="1557">
                  <c:v>-162.65</c:v>
                </c:pt>
                <c:pt idx="1558">
                  <c:v>-161.99</c:v>
                </c:pt>
                <c:pt idx="1559">
                  <c:v>-161.27000000000001</c:v>
                </c:pt>
                <c:pt idx="1560">
                  <c:v>-160.44</c:v>
                </c:pt>
                <c:pt idx="1561">
                  <c:v>-159.63999999999999</c:v>
                </c:pt>
                <c:pt idx="1562">
                  <c:v>-158.88</c:v>
                </c:pt>
                <c:pt idx="1563">
                  <c:v>-158.16</c:v>
                </c:pt>
                <c:pt idx="1564">
                  <c:v>-157.5</c:v>
                </c:pt>
                <c:pt idx="1565">
                  <c:v>-156.87</c:v>
                </c:pt>
                <c:pt idx="1566">
                  <c:v>-156.24</c:v>
                </c:pt>
                <c:pt idx="1567">
                  <c:v>-155.57</c:v>
                </c:pt>
                <c:pt idx="1568">
                  <c:v>-154.86000000000001</c:v>
                </c:pt>
                <c:pt idx="1569">
                  <c:v>-154.16</c:v>
                </c:pt>
                <c:pt idx="1570">
                  <c:v>-153.53</c:v>
                </c:pt>
                <c:pt idx="1571">
                  <c:v>-152.93</c:v>
                </c:pt>
                <c:pt idx="1572">
                  <c:v>-152.33000000000001</c:v>
                </c:pt>
                <c:pt idx="1573">
                  <c:v>-151.72</c:v>
                </c:pt>
                <c:pt idx="1574">
                  <c:v>-151.11000000000001</c:v>
                </c:pt>
                <c:pt idx="1575">
                  <c:v>-150.47</c:v>
                </c:pt>
                <c:pt idx="1576">
                  <c:v>-149.81</c:v>
                </c:pt>
                <c:pt idx="1577">
                  <c:v>-149.25</c:v>
                </c:pt>
                <c:pt idx="1578">
                  <c:v>-148.71</c:v>
                </c:pt>
                <c:pt idx="1579">
                  <c:v>-148.13</c:v>
                </c:pt>
                <c:pt idx="1580">
                  <c:v>-147.46</c:v>
                </c:pt>
                <c:pt idx="1581">
                  <c:v>-146.77000000000001</c:v>
                </c:pt>
                <c:pt idx="1582">
                  <c:v>-146.13999999999999</c:v>
                </c:pt>
                <c:pt idx="1583">
                  <c:v>-145.54</c:v>
                </c:pt>
                <c:pt idx="1584">
                  <c:v>-144.97</c:v>
                </c:pt>
                <c:pt idx="1585">
                  <c:v>-144.47</c:v>
                </c:pt>
                <c:pt idx="1586">
                  <c:v>-144.04</c:v>
                </c:pt>
                <c:pt idx="1587">
                  <c:v>-143.63</c:v>
                </c:pt>
                <c:pt idx="1588">
                  <c:v>-143.19999999999999</c:v>
                </c:pt>
                <c:pt idx="1589">
                  <c:v>-142.74</c:v>
                </c:pt>
                <c:pt idx="1590">
                  <c:v>-142.26</c:v>
                </c:pt>
                <c:pt idx="1591">
                  <c:v>-141.88</c:v>
                </c:pt>
                <c:pt idx="1592">
                  <c:v>-141.59</c:v>
                </c:pt>
                <c:pt idx="1593">
                  <c:v>-141.34</c:v>
                </c:pt>
                <c:pt idx="1594">
                  <c:v>-141.06</c:v>
                </c:pt>
                <c:pt idx="1595">
                  <c:v>-140.78</c:v>
                </c:pt>
                <c:pt idx="1596">
                  <c:v>-140.54</c:v>
                </c:pt>
                <c:pt idx="1597">
                  <c:v>-140.35</c:v>
                </c:pt>
                <c:pt idx="1598">
                  <c:v>-140.19999999999999</c:v>
                </c:pt>
                <c:pt idx="1599">
                  <c:v>-140.1</c:v>
                </c:pt>
                <c:pt idx="1600">
                  <c:v>-140.03</c:v>
                </c:pt>
                <c:pt idx="1601">
                  <c:v>-140.03</c:v>
                </c:pt>
                <c:pt idx="1602">
                  <c:v>-140.1</c:v>
                </c:pt>
                <c:pt idx="1603">
                  <c:v>-140.18</c:v>
                </c:pt>
                <c:pt idx="1604">
                  <c:v>-140.30000000000001</c:v>
                </c:pt>
                <c:pt idx="1605">
                  <c:v>-140.46</c:v>
                </c:pt>
                <c:pt idx="1606">
                  <c:v>-140.66999999999999</c:v>
                </c:pt>
                <c:pt idx="1607">
                  <c:v>-140.91999999999999</c:v>
                </c:pt>
                <c:pt idx="1608">
                  <c:v>-141.22</c:v>
                </c:pt>
                <c:pt idx="1609">
                  <c:v>-141.55000000000001</c:v>
                </c:pt>
                <c:pt idx="1610">
                  <c:v>-141.91999999999999</c:v>
                </c:pt>
                <c:pt idx="1611">
                  <c:v>-142.30000000000001</c:v>
                </c:pt>
                <c:pt idx="1612">
                  <c:v>-142.71</c:v>
                </c:pt>
                <c:pt idx="1613">
                  <c:v>-143.13999999999999</c:v>
                </c:pt>
                <c:pt idx="1614">
                  <c:v>-143.62</c:v>
                </c:pt>
                <c:pt idx="1615">
                  <c:v>-144.11000000000001</c:v>
                </c:pt>
                <c:pt idx="1616">
                  <c:v>-144.63999999999999</c:v>
                </c:pt>
                <c:pt idx="1617">
                  <c:v>-145.19</c:v>
                </c:pt>
                <c:pt idx="1618">
                  <c:v>-145.72999999999999</c:v>
                </c:pt>
                <c:pt idx="1619">
                  <c:v>-146.27000000000001</c:v>
                </c:pt>
                <c:pt idx="1620">
                  <c:v>-146.83000000000001</c:v>
                </c:pt>
                <c:pt idx="1621">
                  <c:v>-147.44</c:v>
                </c:pt>
                <c:pt idx="1622">
                  <c:v>-148.06</c:v>
                </c:pt>
                <c:pt idx="1623">
                  <c:v>-148.69</c:v>
                </c:pt>
                <c:pt idx="1624">
                  <c:v>-149.25</c:v>
                </c:pt>
                <c:pt idx="1625">
                  <c:v>-149.82</c:v>
                </c:pt>
                <c:pt idx="1626">
                  <c:v>-150.46</c:v>
                </c:pt>
                <c:pt idx="1627">
                  <c:v>-151.08000000000001</c:v>
                </c:pt>
                <c:pt idx="1628">
                  <c:v>-151.72</c:v>
                </c:pt>
                <c:pt idx="1629">
                  <c:v>-152.4</c:v>
                </c:pt>
                <c:pt idx="1630">
                  <c:v>-153.11000000000001</c:v>
                </c:pt>
                <c:pt idx="1631">
                  <c:v>-153.88</c:v>
                </c:pt>
                <c:pt idx="1632">
                  <c:v>-154.65</c:v>
                </c:pt>
                <c:pt idx="1633">
                  <c:v>-155.41</c:v>
                </c:pt>
                <c:pt idx="1634">
                  <c:v>-156.21</c:v>
                </c:pt>
                <c:pt idx="1635">
                  <c:v>-157.05000000000001</c:v>
                </c:pt>
                <c:pt idx="1636">
                  <c:v>-157.9</c:v>
                </c:pt>
                <c:pt idx="1637">
                  <c:v>-158.66999999999999</c:v>
                </c:pt>
                <c:pt idx="1638">
                  <c:v>-159.49</c:v>
                </c:pt>
                <c:pt idx="1639">
                  <c:v>-160.38999999999999</c:v>
                </c:pt>
                <c:pt idx="1640">
                  <c:v>-161.31</c:v>
                </c:pt>
                <c:pt idx="1641">
                  <c:v>-162.22999999999999</c:v>
                </c:pt>
                <c:pt idx="1642">
                  <c:v>-163.09</c:v>
                </c:pt>
                <c:pt idx="1643">
                  <c:v>-163.96</c:v>
                </c:pt>
                <c:pt idx="1644">
                  <c:v>-164.84</c:v>
                </c:pt>
                <c:pt idx="1645">
                  <c:v>-165.68</c:v>
                </c:pt>
                <c:pt idx="1646">
                  <c:v>-166.56</c:v>
                </c:pt>
                <c:pt idx="1647">
                  <c:v>-167.53</c:v>
                </c:pt>
                <c:pt idx="1648">
                  <c:v>-168.58</c:v>
                </c:pt>
                <c:pt idx="1649">
                  <c:v>-169.6</c:v>
                </c:pt>
                <c:pt idx="1650">
                  <c:v>-170.5</c:v>
                </c:pt>
                <c:pt idx="1651">
                  <c:v>-171.32</c:v>
                </c:pt>
                <c:pt idx="1652">
                  <c:v>-172.17</c:v>
                </c:pt>
                <c:pt idx="1653">
                  <c:v>-173.02</c:v>
                </c:pt>
                <c:pt idx="1654">
                  <c:v>-173.89</c:v>
                </c:pt>
                <c:pt idx="1655">
                  <c:v>-174.84</c:v>
                </c:pt>
                <c:pt idx="1656">
                  <c:v>-175.88</c:v>
                </c:pt>
                <c:pt idx="1657">
                  <c:v>-176.91</c:v>
                </c:pt>
                <c:pt idx="1658">
                  <c:v>-177.89</c:v>
                </c:pt>
                <c:pt idx="1659">
                  <c:v>-178.8</c:v>
                </c:pt>
                <c:pt idx="1660">
                  <c:v>-179.65</c:v>
                </c:pt>
                <c:pt idx="1661">
                  <c:v>179.48</c:v>
                </c:pt>
                <c:pt idx="1662">
                  <c:v>178.55</c:v>
                </c:pt>
                <c:pt idx="1663">
                  <c:v>177.6</c:v>
                </c:pt>
                <c:pt idx="1664">
                  <c:v>176.63</c:v>
                </c:pt>
                <c:pt idx="1665">
                  <c:v>175.71</c:v>
                </c:pt>
                <c:pt idx="1666">
                  <c:v>174.81</c:v>
                </c:pt>
                <c:pt idx="1667">
                  <c:v>173.89</c:v>
                </c:pt>
                <c:pt idx="1668">
                  <c:v>172.92</c:v>
                </c:pt>
                <c:pt idx="1669">
                  <c:v>171.84</c:v>
                </c:pt>
                <c:pt idx="1670">
                  <c:v>170.75</c:v>
                </c:pt>
                <c:pt idx="1671">
                  <c:v>169.73</c:v>
                </c:pt>
                <c:pt idx="1672">
                  <c:v>168.83</c:v>
                </c:pt>
                <c:pt idx="1673">
                  <c:v>168.02</c:v>
                </c:pt>
                <c:pt idx="1674">
                  <c:v>167.27</c:v>
                </c:pt>
                <c:pt idx="1675">
                  <c:v>166.46</c:v>
                </c:pt>
                <c:pt idx="1676">
                  <c:v>165.55</c:v>
                </c:pt>
                <c:pt idx="1677">
                  <c:v>164.52</c:v>
                </c:pt>
                <c:pt idx="1678">
                  <c:v>163.43</c:v>
                </c:pt>
                <c:pt idx="1679">
                  <c:v>162.34</c:v>
                </c:pt>
                <c:pt idx="1680">
                  <c:v>161.31</c:v>
                </c:pt>
                <c:pt idx="1681">
                  <c:v>160.37</c:v>
                </c:pt>
                <c:pt idx="1682">
                  <c:v>159.49</c:v>
                </c:pt>
                <c:pt idx="1683">
                  <c:v>158.56</c:v>
                </c:pt>
                <c:pt idx="1684">
                  <c:v>157.63</c:v>
                </c:pt>
                <c:pt idx="1685">
                  <c:v>156.66</c:v>
                </c:pt>
                <c:pt idx="1686">
                  <c:v>155.65</c:v>
                </c:pt>
                <c:pt idx="1687">
                  <c:v>154.63999999999999</c:v>
                </c:pt>
                <c:pt idx="1688">
                  <c:v>153.66</c:v>
                </c:pt>
                <c:pt idx="1689">
                  <c:v>152.71</c:v>
                </c:pt>
                <c:pt idx="1690">
                  <c:v>151.78</c:v>
                </c:pt>
                <c:pt idx="1691">
                  <c:v>150.85</c:v>
                </c:pt>
                <c:pt idx="1692">
                  <c:v>149.94</c:v>
                </c:pt>
                <c:pt idx="1693">
                  <c:v>149.02000000000001</c:v>
                </c:pt>
                <c:pt idx="1694">
                  <c:v>148.08000000000001</c:v>
                </c:pt>
                <c:pt idx="1695">
                  <c:v>147.13999999999999</c:v>
                </c:pt>
                <c:pt idx="1696">
                  <c:v>146.19999999999999</c:v>
                </c:pt>
                <c:pt idx="1697">
                  <c:v>145.22</c:v>
                </c:pt>
                <c:pt idx="1698">
                  <c:v>144.22</c:v>
                </c:pt>
                <c:pt idx="1699">
                  <c:v>143.22</c:v>
                </c:pt>
                <c:pt idx="1700">
                  <c:v>142.24</c:v>
                </c:pt>
                <c:pt idx="1701">
                  <c:v>141.29</c:v>
                </c:pt>
                <c:pt idx="1702">
                  <c:v>140.36000000000001</c:v>
                </c:pt>
                <c:pt idx="1703">
                  <c:v>139.46</c:v>
                </c:pt>
                <c:pt idx="1704">
                  <c:v>138.58000000000001</c:v>
                </c:pt>
                <c:pt idx="1705">
                  <c:v>137.72</c:v>
                </c:pt>
                <c:pt idx="1706">
                  <c:v>136.83000000000001</c:v>
                </c:pt>
                <c:pt idx="1707">
                  <c:v>135.94</c:v>
                </c:pt>
                <c:pt idx="1708">
                  <c:v>135</c:v>
                </c:pt>
                <c:pt idx="1709">
                  <c:v>134.07</c:v>
                </c:pt>
                <c:pt idx="1710">
                  <c:v>133.18</c:v>
                </c:pt>
                <c:pt idx="1711">
                  <c:v>132.32</c:v>
                </c:pt>
                <c:pt idx="1712">
                  <c:v>131.5</c:v>
                </c:pt>
                <c:pt idx="1713">
                  <c:v>130.68</c:v>
                </c:pt>
                <c:pt idx="1714">
                  <c:v>129.82</c:v>
                </c:pt>
                <c:pt idx="1715">
                  <c:v>128.96</c:v>
                </c:pt>
                <c:pt idx="1716">
                  <c:v>128.11000000000001</c:v>
                </c:pt>
                <c:pt idx="1717">
                  <c:v>127.28</c:v>
                </c:pt>
                <c:pt idx="1718">
                  <c:v>126.48</c:v>
                </c:pt>
                <c:pt idx="1719">
                  <c:v>125.72</c:v>
                </c:pt>
                <c:pt idx="1720">
                  <c:v>124.97</c:v>
                </c:pt>
                <c:pt idx="1721">
                  <c:v>124.2</c:v>
                </c:pt>
                <c:pt idx="1722">
                  <c:v>123.43</c:v>
                </c:pt>
                <c:pt idx="1723">
                  <c:v>122.66</c:v>
                </c:pt>
                <c:pt idx="1724">
                  <c:v>121.9</c:v>
                </c:pt>
                <c:pt idx="1725">
                  <c:v>121.2</c:v>
                </c:pt>
                <c:pt idx="1726">
                  <c:v>120.54</c:v>
                </c:pt>
                <c:pt idx="1727">
                  <c:v>119.89</c:v>
                </c:pt>
                <c:pt idx="1728">
                  <c:v>119.25</c:v>
                </c:pt>
                <c:pt idx="1729">
                  <c:v>118.63</c:v>
                </c:pt>
                <c:pt idx="1730">
                  <c:v>118.03</c:v>
                </c:pt>
                <c:pt idx="1731">
                  <c:v>117.46</c:v>
                </c:pt>
                <c:pt idx="1732">
                  <c:v>116.95</c:v>
                </c:pt>
                <c:pt idx="1733">
                  <c:v>116.47</c:v>
                </c:pt>
                <c:pt idx="1734">
                  <c:v>116</c:v>
                </c:pt>
                <c:pt idx="1735">
                  <c:v>115.56</c:v>
                </c:pt>
                <c:pt idx="1736">
                  <c:v>115.12</c:v>
                </c:pt>
                <c:pt idx="1737">
                  <c:v>114.68</c:v>
                </c:pt>
                <c:pt idx="1738">
                  <c:v>114.25</c:v>
                </c:pt>
                <c:pt idx="1739">
                  <c:v>113.85</c:v>
                </c:pt>
                <c:pt idx="1740">
                  <c:v>113.43</c:v>
                </c:pt>
                <c:pt idx="1741">
                  <c:v>113.03</c:v>
                </c:pt>
                <c:pt idx="1742">
                  <c:v>112.66</c:v>
                </c:pt>
                <c:pt idx="1743">
                  <c:v>112.3</c:v>
                </c:pt>
                <c:pt idx="1744">
                  <c:v>111.92</c:v>
                </c:pt>
                <c:pt idx="1745">
                  <c:v>111.57</c:v>
                </c:pt>
                <c:pt idx="1746">
                  <c:v>111.21</c:v>
                </c:pt>
                <c:pt idx="1747">
                  <c:v>110.84</c:v>
                </c:pt>
                <c:pt idx="1748">
                  <c:v>110.47</c:v>
                </c:pt>
                <c:pt idx="1749">
                  <c:v>110.12</c:v>
                </c:pt>
                <c:pt idx="1750">
                  <c:v>109.77</c:v>
                </c:pt>
                <c:pt idx="1751">
                  <c:v>109.43</c:v>
                </c:pt>
                <c:pt idx="1752">
                  <c:v>109.12</c:v>
                </c:pt>
                <c:pt idx="1753">
                  <c:v>108.82</c:v>
                </c:pt>
                <c:pt idx="1754">
                  <c:v>108.52</c:v>
                </c:pt>
                <c:pt idx="1755">
                  <c:v>108.22</c:v>
                </c:pt>
                <c:pt idx="1756">
                  <c:v>107.93</c:v>
                </c:pt>
                <c:pt idx="1757">
                  <c:v>107.65</c:v>
                </c:pt>
                <c:pt idx="1758">
                  <c:v>107.38</c:v>
                </c:pt>
                <c:pt idx="1759">
                  <c:v>107.12</c:v>
                </c:pt>
                <c:pt idx="1760">
                  <c:v>106.85</c:v>
                </c:pt>
                <c:pt idx="1761">
                  <c:v>106.58</c:v>
                </c:pt>
                <c:pt idx="1762">
                  <c:v>106.32</c:v>
                </c:pt>
                <c:pt idx="1763">
                  <c:v>106.08</c:v>
                </c:pt>
                <c:pt idx="1764">
                  <c:v>105.85</c:v>
                </c:pt>
                <c:pt idx="1765">
                  <c:v>105.65</c:v>
                </c:pt>
                <c:pt idx="1766">
                  <c:v>105.45</c:v>
                </c:pt>
                <c:pt idx="1767">
                  <c:v>105.25</c:v>
                </c:pt>
                <c:pt idx="1768">
                  <c:v>105.07</c:v>
                </c:pt>
                <c:pt idx="1769">
                  <c:v>104.92</c:v>
                </c:pt>
                <c:pt idx="1770">
                  <c:v>104.77</c:v>
                </c:pt>
                <c:pt idx="1771">
                  <c:v>104.64</c:v>
                </c:pt>
                <c:pt idx="1772">
                  <c:v>104.49</c:v>
                </c:pt>
                <c:pt idx="1773">
                  <c:v>104.36</c:v>
                </c:pt>
                <c:pt idx="1774">
                  <c:v>104.25</c:v>
                </c:pt>
                <c:pt idx="1775">
                  <c:v>104.14</c:v>
                </c:pt>
                <c:pt idx="1776">
                  <c:v>104.02</c:v>
                </c:pt>
                <c:pt idx="1777">
                  <c:v>103.92</c:v>
                </c:pt>
                <c:pt idx="1778">
                  <c:v>103.84</c:v>
                </c:pt>
                <c:pt idx="1779">
                  <c:v>103.78</c:v>
                </c:pt>
                <c:pt idx="1780">
                  <c:v>103.7</c:v>
                </c:pt>
                <c:pt idx="1781">
                  <c:v>103.64</c:v>
                </c:pt>
                <c:pt idx="1782">
                  <c:v>103.57</c:v>
                </c:pt>
                <c:pt idx="1783">
                  <c:v>103.48</c:v>
                </c:pt>
                <c:pt idx="1784">
                  <c:v>103.4</c:v>
                </c:pt>
                <c:pt idx="1785">
                  <c:v>103.36</c:v>
                </c:pt>
                <c:pt idx="1786">
                  <c:v>103.31</c:v>
                </c:pt>
                <c:pt idx="1787">
                  <c:v>103.25</c:v>
                </c:pt>
                <c:pt idx="1788">
                  <c:v>103.18</c:v>
                </c:pt>
                <c:pt idx="1789">
                  <c:v>103.13</c:v>
                </c:pt>
                <c:pt idx="1790">
                  <c:v>103.09</c:v>
                </c:pt>
                <c:pt idx="1791">
                  <c:v>103.07</c:v>
                </c:pt>
                <c:pt idx="1792">
                  <c:v>103.05</c:v>
                </c:pt>
                <c:pt idx="1793">
                  <c:v>103</c:v>
                </c:pt>
                <c:pt idx="1794">
                  <c:v>102.94</c:v>
                </c:pt>
                <c:pt idx="1795">
                  <c:v>102.91</c:v>
                </c:pt>
                <c:pt idx="1796">
                  <c:v>102.9</c:v>
                </c:pt>
                <c:pt idx="1797">
                  <c:v>102.88</c:v>
                </c:pt>
                <c:pt idx="1798">
                  <c:v>102.86</c:v>
                </c:pt>
                <c:pt idx="1799">
                  <c:v>102.84</c:v>
                </c:pt>
                <c:pt idx="1800">
                  <c:v>102.84</c:v>
                </c:pt>
                <c:pt idx="1801">
                  <c:v>102.84</c:v>
                </c:pt>
                <c:pt idx="1802">
                  <c:v>102.86</c:v>
                </c:pt>
                <c:pt idx="1803">
                  <c:v>102.87</c:v>
                </c:pt>
                <c:pt idx="1804">
                  <c:v>102.88</c:v>
                </c:pt>
                <c:pt idx="1805">
                  <c:v>102.87</c:v>
                </c:pt>
                <c:pt idx="1806">
                  <c:v>102.88</c:v>
                </c:pt>
                <c:pt idx="1807">
                  <c:v>102.89</c:v>
                </c:pt>
                <c:pt idx="1808">
                  <c:v>102.91</c:v>
                </c:pt>
                <c:pt idx="1809">
                  <c:v>102.91</c:v>
                </c:pt>
                <c:pt idx="1810">
                  <c:v>102.91</c:v>
                </c:pt>
                <c:pt idx="1811">
                  <c:v>102.91</c:v>
                </c:pt>
                <c:pt idx="1812">
                  <c:v>102.92</c:v>
                </c:pt>
                <c:pt idx="1813">
                  <c:v>102.93</c:v>
                </c:pt>
                <c:pt idx="1814">
                  <c:v>102.94</c:v>
                </c:pt>
                <c:pt idx="1815">
                  <c:v>102.96</c:v>
                </c:pt>
                <c:pt idx="1816">
                  <c:v>102.97</c:v>
                </c:pt>
                <c:pt idx="1817">
                  <c:v>103</c:v>
                </c:pt>
                <c:pt idx="1818">
                  <c:v>103</c:v>
                </c:pt>
                <c:pt idx="1819">
                  <c:v>103</c:v>
                </c:pt>
                <c:pt idx="1820">
                  <c:v>103.01</c:v>
                </c:pt>
                <c:pt idx="1821">
                  <c:v>103.03</c:v>
                </c:pt>
                <c:pt idx="1822">
                  <c:v>103.04</c:v>
                </c:pt>
                <c:pt idx="1823">
                  <c:v>103.03</c:v>
                </c:pt>
                <c:pt idx="1824">
                  <c:v>103.01</c:v>
                </c:pt>
                <c:pt idx="1825">
                  <c:v>103.03</c:v>
                </c:pt>
                <c:pt idx="1826">
                  <c:v>103.07</c:v>
                </c:pt>
                <c:pt idx="1827">
                  <c:v>103.09</c:v>
                </c:pt>
                <c:pt idx="1828">
                  <c:v>103.08</c:v>
                </c:pt>
                <c:pt idx="1829">
                  <c:v>103.06</c:v>
                </c:pt>
                <c:pt idx="1830">
                  <c:v>103.07</c:v>
                </c:pt>
                <c:pt idx="1831">
                  <c:v>103.08</c:v>
                </c:pt>
                <c:pt idx="1832">
                  <c:v>103.07</c:v>
                </c:pt>
                <c:pt idx="1833">
                  <c:v>103.06</c:v>
                </c:pt>
                <c:pt idx="1834">
                  <c:v>103.04</c:v>
                </c:pt>
                <c:pt idx="1835">
                  <c:v>103.04</c:v>
                </c:pt>
                <c:pt idx="1836">
                  <c:v>103.04</c:v>
                </c:pt>
                <c:pt idx="1837">
                  <c:v>103.03</c:v>
                </c:pt>
                <c:pt idx="1838">
                  <c:v>103.01</c:v>
                </c:pt>
                <c:pt idx="1839">
                  <c:v>103.01</c:v>
                </c:pt>
                <c:pt idx="1840">
                  <c:v>103.01</c:v>
                </c:pt>
                <c:pt idx="1841">
                  <c:v>103</c:v>
                </c:pt>
                <c:pt idx="1842">
                  <c:v>102.99</c:v>
                </c:pt>
                <c:pt idx="1843">
                  <c:v>102.97</c:v>
                </c:pt>
                <c:pt idx="1844">
                  <c:v>102.97</c:v>
                </c:pt>
                <c:pt idx="1845">
                  <c:v>102.96</c:v>
                </c:pt>
                <c:pt idx="1846">
                  <c:v>102.97</c:v>
                </c:pt>
                <c:pt idx="1847">
                  <c:v>102.95</c:v>
                </c:pt>
                <c:pt idx="1848">
                  <c:v>102.92</c:v>
                </c:pt>
                <c:pt idx="1849">
                  <c:v>102.91</c:v>
                </c:pt>
                <c:pt idx="1850">
                  <c:v>102.9</c:v>
                </c:pt>
                <c:pt idx="1851">
                  <c:v>102.88</c:v>
                </c:pt>
                <c:pt idx="1852">
                  <c:v>102.84</c:v>
                </c:pt>
                <c:pt idx="1853">
                  <c:v>102.83</c:v>
                </c:pt>
                <c:pt idx="1854">
                  <c:v>102.83</c:v>
                </c:pt>
                <c:pt idx="1855">
                  <c:v>102.81</c:v>
                </c:pt>
                <c:pt idx="1856">
                  <c:v>102.78</c:v>
                </c:pt>
                <c:pt idx="1857">
                  <c:v>102.77</c:v>
                </c:pt>
                <c:pt idx="1858">
                  <c:v>102.76</c:v>
                </c:pt>
                <c:pt idx="1859">
                  <c:v>102.75</c:v>
                </c:pt>
                <c:pt idx="1860">
                  <c:v>102.73</c:v>
                </c:pt>
                <c:pt idx="1861">
                  <c:v>102.72</c:v>
                </c:pt>
                <c:pt idx="1862">
                  <c:v>102.72</c:v>
                </c:pt>
                <c:pt idx="1863">
                  <c:v>102.71</c:v>
                </c:pt>
                <c:pt idx="1864">
                  <c:v>102.69</c:v>
                </c:pt>
                <c:pt idx="1865">
                  <c:v>102.68</c:v>
                </c:pt>
                <c:pt idx="1866">
                  <c:v>102.68</c:v>
                </c:pt>
                <c:pt idx="1867">
                  <c:v>102.67</c:v>
                </c:pt>
                <c:pt idx="1868">
                  <c:v>102.65</c:v>
                </c:pt>
                <c:pt idx="1869">
                  <c:v>102.64</c:v>
                </c:pt>
                <c:pt idx="1870">
                  <c:v>102.62</c:v>
                </c:pt>
                <c:pt idx="1871">
                  <c:v>102.61</c:v>
                </c:pt>
                <c:pt idx="1872">
                  <c:v>102.59</c:v>
                </c:pt>
                <c:pt idx="1873">
                  <c:v>102.59</c:v>
                </c:pt>
                <c:pt idx="1874">
                  <c:v>102.59</c:v>
                </c:pt>
                <c:pt idx="1875">
                  <c:v>102.58</c:v>
                </c:pt>
                <c:pt idx="1876">
                  <c:v>102.58</c:v>
                </c:pt>
                <c:pt idx="1877">
                  <c:v>102.57</c:v>
                </c:pt>
                <c:pt idx="1878">
                  <c:v>102.56</c:v>
                </c:pt>
                <c:pt idx="1879">
                  <c:v>102.55</c:v>
                </c:pt>
                <c:pt idx="1880">
                  <c:v>102.54</c:v>
                </c:pt>
                <c:pt idx="1881">
                  <c:v>102.53</c:v>
                </c:pt>
                <c:pt idx="1882">
                  <c:v>102.52</c:v>
                </c:pt>
                <c:pt idx="1883">
                  <c:v>102.5</c:v>
                </c:pt>
                <c:pt idx="1884">
                  <c:v>102.49</c:v>
                </c:pt>
                <c:pt idx="1885">
                  <c:v>102.48</c:v>
                </c:pt>
                <c:pt idx="1886">
                  <c:v>102.47</c:v>
                </c:pt>
                <c:pt idx="1887">
                  <c:v>102.46</c:v>
                </c:pt>
                <c:pt idx="1888">
                  <c:v>102.45</c:v>
                </c:pt>
                <c:pt idx="1889">
                  <c:v>102.44</c:v>
                </c:pt>
                <c:pt idx="1890">
                  <c:v>102.43</c:v>
                </c:pt>
                <c:pt idx="1891">
                  <c:v>102.43</c:v>
                </c:pt>
                <c:pt idx="1892">
                  <c:v>102.41</c:v>
                </c:pt>
                <c:pt idx="1893">
                  <c:v>102.41</c:v>
                </c:pt>
                <c:pt idx="1894">
                  <c:v>102.41</c:v>
                </c:pt>
                <c:pt idx="1895">
                  <c:v>102.4</c:v>
                </c:pt>
                <c:pt idx="1896">
                  <c:v>102.39</c:v>
                </c:pt>
                <c:pt idx="1897">
                  <c:v>102.38</c:v>
                </c:pt>
                <c:pt idx="1898">
                  <c:v>102.37</c:v>
                </c:pt>
                <c:pt idx="1899">
                  <c:v>102.37</c:v>
                </c:pt>
                <c:pt idx="1900">
                  <c:v>102.36</c:v>
                </c:pt>
                <c:pt idx="1901">
                  <c:v>102.35</c:v>
                </c:pt>
                <c:pt idx="1902">
                  <c:v>102.34</c:v>
                </c:pt>
                <c:pt idx="1903">
                  <c:v>102.34</c:v>
                </c:pt>
                <c:pt idx="1904">
                  <c:v>102.33</c:v>
                </c:pt>
                <c:pt idx="1905">
                  <c:v>102.32</c:v>
                </c:pt>
                <c:pt idx="1906">
                  <c:v>102.31</c:v>
                </c:pt>
                <c:pt idx="1907">
                  <c:v>102.31</c:v>
                </c:pt>
                <c:pt idx="1908">
                  <c:v>102.31</c:v>
                </c:pt>
                <c:pt idx="1909">
                  <c:v>102.3</c:v>
                </c:pt>
                <c:pt idx="1910">
                  <c:v>102.31</c:v>
                </c:pt>
                <c:pt idx="1911">
                  <c:v>102.3</c:v>
                </c:pt>
                <c:pt idx="1912">
                  <c:v>102.28</c:v>
                </c:pt>
                <c:pt idx="1913">
                  <c:v>102.28</c:v>
                </c:pt>
                <c:pt idx="1914">
                  <c:v>102.29</c:v>
                </c:pt>
                <c:pt idx="1915">
                  <c:v>102.29</c:v>
                </c:pt>
                <c:pt idx="1916">
                  <c:v>102.28</c:v>
                </c:pt>
                <c:pt idx="1917">
                  <c:v>102.27</c:v>
                </c:pt>
                <c:pt idx="1918">
                  <c:v>102.27</c:v>
                </c:pt>
                <c:pt idx="1919">
                  <c:v>102.27</c:v>
                </c:pt>
                <c:pt idx="1920">
                  <c:v>102.26</c:v>
                </c:pt>
                <c:pt idx="1921">
                  <c:v>102.26</c:v>
                </c:pt>
                <c:pt idx="1922">
                  <c:v>102.27</c:v>
                </c:pt>
                <c:pt idx="1923">
                  <c:v>102.27</c:v>
                </c:pt>
                <c:pt idx="1924">
                  <c:v>102.27</c:v>
                </c:pt>
                <c:pt idx="1925">
                  <c:v>102.27</c:v>
                </c:pt>
                <c:pt idx="1926">
                  <c:v>102.27</c:v>
                </c:pt>
                <c:pt idx="1927">
                  <c:v>102.27</c:v>
                </c:pt>
                <c:pt idx="1928">
                  <c:v>102.28</c:v>
                </c:pt>
                <c:pt idx="1929">
                  <c:v>102.29</c:v>
                </c:pt>
                <c:pt idx="1930">
                  <c:v>102.31</c:v>
                </c:pt>
                <c:pt idx="1931">
                  <c:v>102.34</c:v>
                </c:pt>
                <c:pt idx="1932">
                  <c:v>102.39</c:v>
                </c:pt>
                <c:pt idx="1933">
                  <c:v>102.43</c:v>
                </c:pt>
                <c:pt idx="1934">
                  <c:v>102.47</c:v>
                </c:pt>
                <c:pt idx="1935">
                  <c:v>102.54</c:v>
                </c:pt>
                <c:pt idx="1936">
                  <c:v>102.61</c:v>
                </c:pt>
                <c:pt idx="1937">
                  <c:v>102.71</c:v>
                </c:pt>
                <c:pt idx="1938">
                  <c:v>102.81</c:v>
                </c:pt>
                <c:pt idx="1939">
                  <c:v>102.94</c:v>
                </c:pt>
                <c:pt idx="1940">
                  <c:v>103.11</c:v>
                </c:pt>
                <c:pt idx="1941">
                  <c:v>103.34</c:v>
                </c:pt>
                <c:pt idx="1942">
                  <c:v>103.61</c:v>
                </c:pt>
                <c:pt idx="1943">
                  <c:v>103.86</c:v>
                </c:pt>
                <c:pt idx="1944">
                  <c:v>104.09</c:v>
                </c:pt>
                <c:pt idx="1945">
                  <c:v>104.33</c:v>
                </c:pt>
                <c:pt idx="1946">
                  <c:v>104.62</c:v>
                </c:pt>
                <c:pt idx="1947">
                  <c:v>104.92</c:v>
                </c:pt>
                <c:pt idx="1948">
                  <c:v>105.2</c:v>
                </c:pt>
                <c:pt idx="1949">
                  <c:v>105.48</c:v>
                </c:pt>
                <c:pt idx="1950">
                  <c:v>105.77</c:v>
                </c:pt>
                <c:pt idx="1951">
                  <c:v>106.07</c:v>
                </c:pt>
                <c:pt idx="1952">
                  <c:v>106.37</c:v>
                </c:pt>
                <c:pt idx="1953">
                  <c:v>106.69</c:v>
                </c:pt>
                <c:pt idx="1954">
                  <c:v>107.02</c:v>
                </c:pt>
                <c:pt idx="1955">
                  <c:v>107.37</c:v>
                </c:pt>
                <c:pt idx="1956">
                  <c:v>107.72</c:v>
                </c:pt>
                <c:pt idx="1957">
                  <c:v>108.1</c:v>
                </c:pt>
                <c:pt idx="1958">
                  <c:v>108.49</c:v>
                </c:pt>
                <c:pt idx="1959">
                  <c:v>108.86</c:v>
                </c:pt>
                <c:pt idx="1960">
                  <c:v>109.24</c:v>
                </c:pt>
                <c:pt idx="1961">
                  <c:v>109.65</c:v>
                </c:pt>
                <c:pt idx="1962">
                  <c:v>110.1</c:v>
                </c:pt>
                <c:pt idx="1963">
                  <c:v>110.55</c:v>
                </c:pt>
                <c:pt idx="1964">
                  <c:v>111</c:v>
                </c:pt>
                <c:pt idx="1965">
                  <c:v>111.47</c:v>
                </c:pt>
                <c:pt idx="1966">
                  <c:v>111.97</c:v>
                </c:pt>
                <c:pt idx="1967">
                  <c:v>112.48</c:v>
                </c:pt>
                <c:pt idx="1968">
                  <c:v>113.01</c:v>
                </c:pt>
                <c:pt idx="1969">
                  <c:v>113.57</c:v>
                </c:pt>
                <c:pt idx="1970">
                  <c:v>114.13</c:v>
                </c:pt>
                <c:pt idx="1971">
                  <c:v>114.73</c:v>
                </c:pt>
                <c:pt idx="1972">
                  <c:v>115.32</c:v>
                </c:pt>
                <c:pt idx="1973">
                  <c:v>115.9</c:v>
                </c:pt>
                <c:pt idx="1974">
                  <c:v>116.48</c:v>
                </c:pt>
                <c:pt idx="1975">
                  <c:v>117.05</c:v>
                </c:pt>
                <c:pt idx="1976">
                  <c:v>117.65</c:v>
                </c:pt>
                <c:pt idx="1977">
                  <c:v>118.3</c:v>
                </c:pt>
                <c:pt idx="1978">
                  <c:v>118.97</c:v>
                </c:pt>
                <c:pt idx="1979">
                  <c:v>119.62</c:v>
                </c:pt>
                <c:pt idx="1980">
                  <c:v>120.29</c:v>
                </c:pt>
                <c:pt idx="1981">
                  <c:v>120.94</c:v>
                </c:pt>
                <c:pt idx="1982">
                  <c:v>121.59</c:v>
                </c:pt>
                <c:pt idx="1983">
                  <c:v>122.24</c:v>
                </c:pt>
                <c:pt idx="1984">
                  <c:v>122.91</c:v>
                </c:pt>
                <c:pt idx="1985">
                  <c:v>123.59</c:v>
                </c:pt>
                <c:pt idx="1986">
                  <c:v>124.31</c:v>
                </c:pt>
                <c:pt idx="1987">
                  <c:v>125.03</c:v>
                </c:pt>
                <c:pt idx="1988">
                  <c:v>125.77</c:v>
                </c:pt>
                <c:pt idx="1989">
                  <c:v>126.51</c:v>
                </c:pt>
                <c:pt idx="1990">
                  <c:v>127.26</c:v>
                </c:pt>
                <c:pt idx="1991">
                  <c:v>128.03</c:v>
                </c:pt>
                <c:pt idx="1992">
                  <c:v>128.78</c:v>
                </c:pt>
                <c:pt idx="1993">
                  <c:v>129.5</c:v>
                </c:pt>
                <c:pt idx="1994">
                  <c:v>130.22</c:v>
                </c:pt>
                <c:pt idx="1995">
                  <c:v>130.97</c:v>
                </c:pt>
                <c:pt idx="1996">
                  <c:v>131.72999999999999</c:v>
                </c:pt>
                <c:pt idx="1997">
                  <c:v>132.51</c:v>
                </c:pt>
                <c:pt idx="1998">
                  <c:v>133.28</c:v>
                </c:pt>
                <c:pt idx="1999">
                  <c:v>134.08000000000001</c:v>
                </c:pt>
                <c:pt idx="2000">
                  <c:v>134.88999999999999</c:v>
                </c:pt>
                <c:pt idx="2001">
                  <c:v>135.75</c:v>
                </c:pt>
                <c:pt idx="2002">
                  <c:v>136.62</c:v>
                </c:pt>
                <c:pt idx="2003">
                  <c:v>137.52000000000001</c:v>
                </c:pt>
                <c:pt idx="2004">
                  <c:v>138.37</c:v>
                </c:pt>
                <c:pt idx="2005">
                  <c:v>139.18</c:v>
                </c:pt>
                <c:pt idx="2006">
                  <c:v>139.97999999999999</c:v>
                </c:pt>
                <c:pt idx="2007">
                  <c:v>140.82</c:v>
                </c:pt>
                <c:pt idx="2008">
                  <c:v>141.68</c:v>
                </c:pt>
                <c:pt idx="2009">
                  <c:v>142.6</c:v>
                </c:pt>
                <c:pt idx="2010">
                  <c:v>143.47999999999999</c:v>
                </c:pt>
                <c:pt idx="2011">
                  <c:v>144.38999999999999</c:v>
                </c:pt>
                <c:pt idx="2012">
                  <c:v>145.33000000000001</c:v>
                </c:pt>
                <c:pt idx="2013">
                  <c:v>146.27000000000001</c:v>
                </c:pt>
                <c:pt idx="2014">
                  <c:v>147.16999999999999</c:v>
                </c:pt>
                <c:pt idx="2015">
                  <c:v>148.06</c:v>
                </c:pt>
                <c:pt idx="2016">
                  <c:v>148.96</c:v>
                </c:pt>
                <c:pt idx="2017">
                  <c:v>149.85</c:v>
                </c:pt>
                <c:pt idx="2018">
                  <c:v>150.81</c:v>
                </c:pt>
                <c:pt idx="2019">
                  <c:v>151.78</c:v>
                </c:pt>
                <c:pt idx="2020">
                  <c:v>152.76</c:v>
                </c:pt>
                <c:pt idx="2021">
                  <c:v>153.72999999999999</c:v>
                </c:pt>
                <c:pt idx="2022">
                  <c:v>154.63999999999999</c:v>
                </c:pt>
                <c:pt idx="2023">
                  <c:v>155.58000000000001</c:v>
                </c:pt>
                <c:pt idx="2024">
                  <c:v>156.53</c:v>
                </c:pt>
                <c:pt idx="2025">
                  <c:v>157.53</c:v>
                </c:pt>
                <c:pt idx="2026">
                  <c:v>158.51</c:v>
                </c:pt>
                <c:pt idx="2027">
                  <c:v>159.47</c:v>
                </c:pt>
                <c:pt idx="2028">
                  <c:v>160.46</c:v>
                </c:pt>
                <c:pt idx="2029">
                  <c:v>161.47</c:v>
                </c:pt>
                <c:pt idx="2030">
                  <c:v>162.44</c:v>
                </c:pt>
                <c:pt idx="2031">
                  <c:v>163.36000000000001</c:v>
                </c:pt>
                <c:pt idx="2032">
                  <c:v>164.3</c:v>
                </c:pt>
                <c:pt idx="2033">
                  <c:v>165.27</c:v>
                </c:pt>
                <c:pt idx="2034">
                  <c:v>166.26</c:v>
                </c:pt>
                <c:pt idx="2035">
                  <c:v>167.24</c:v>
                </c:pt>
                <c:pt idx="2036">
                  <c:v>168.18</c:v>
                </c:pt>
                <c:pt idx="2037">
                  <c:v>169.15</c:v>
                </c:pt>
                <c:pt idx="2038">
                  <c:v>170.07</c:v>
                </c:pt>
                <c:pt idx="2039">
                  <c:v>171.01</c:v>
                </c:pt>
                <c:pt idx="2040">
                  <c:v>171.94</c:v>
                </c:pt>
                <c:pt idx="2041">
                  <c:v>172.9</c:v>
                </c:pt>
                <c:pt idx="2042">
                  <c:v>173.88</c:v>
                </c:pt>
                <c:pt idx="2043">
                  <c:v>174.86</c:v>
                </c:pt>
                <c:pt idx="2044">
                  <c:v>175.82</c:v>
                </c:pt>
                <c:pt idx="2045">
                  <c:v>176.73</c:v>
                </c:pt>
                <c:pt idx="2046">
                  <c:v>177.61</c:v>
                </c:pt>
                <c:pt idx="2047">
                  <c:v>178.53</c:v>
                </c:pt>
                <c:pt idx="2048">
                  <c:v>179.43</c:v>
                </c:pt>
                <c:pt idx="2049">
                  <c:v>-179.65</c:v>
                </c:pt>
                <c:pt idx="2050">
                  <c:v>-178.73</c:v>
                </c:pt>
                <c:pt idx="2051">
                  <c:v>-177.83</c:v>
                </c:pt>
                <c:pt idx="2052">
                  <c:v>-177.01</c:v>
                </c:pt>
                <c:pt idx="2053">
                  <c:v>-176.21</c:v>
                </c:pt>
                <c:pt idx="2054">
                  <c:v>-175.42</c:v>
                </c:pt>
                <c:pt idx="2055">
                  <c:v>-174.59</c:v>
                </c:pt>
                <c:pt idx="2056">
                  <c:v>-173.74</c:v>
                </c:pt>
                <c:pt idx="2057">
                  <c:v>-172.88</c:v>
                </c:pt>
                <c:pt idx="2058">
                  <c:v>-172.03</c:v>
                </c:pt>
                <c:pt idx="2059">
                  <c:v>-171.21</c:v>
                </c:pt>
                <c:pt idx="2060">
                  <c:v>-170.45</c:v>
                </c:pt>
                <c:pt idx="2061">
                  <c:v>-169.72</c:v>
                </c:pt>
                <c:pt idx="2062">
                  <c:v>-168.96</c:v>
                </c:pt>
                <c:pt idx="2063">
                  <c:v>-168.17</c:v>
                </c:pt>
                <c:pt idx="2064">
                  <c:v>-167.33</c:v>
                </c:pt>
                <c:pt idx="2065">
                  <c:v>-166.5</c:v>
                </c:pt>
                <c:pt idx="2066">
                  <c:v>-165.73</c:v>
                </c:pt>
                <c:pt idx="2067">
                  <c:v>-165.03</c:v>
                </c:pt>
                <c:pt idx="2068">
                  <c:v>-164.3</c:v>
                </c:pt>
                <c:pt idx="2069">
                  <c:v>-163.56</c:v>
                </c:pt>
                <c:pt idx="2070">
                  <c:v>-162.79</c:v>
                </c:pt>
                <c:pt idx="2071">
                  <c:v>-162</c:v>
                </c:pt>
                <c:pt idx="2072">
                  <c:v>-161.21</c:v>
                </c:pt>
                <c:pt idx="2073">
                  <c:v>-160.46</c:v>
                </c:pt>
                <c:pt idx="2074">
                  <c:v>-159.74</c:v>
                </c:pt>
                <c:pt idx="2075">
                  <c:v>-159.05000000000001</c:v>
                </c:pt>
                <c:pt idx="2076">
                  <c:v>-158.38999999999999</c:v>
                </c:pt>
                <c:pt idx="2077">
                  <c:v>-157.72</c:v>
                </c:pt>
                <c:pt idx="2078">
                  <c:v>-157.04</c:v>
                </c:pt>
                <c:pt idx="2079">
                  <c:v>-156.38</c:v>
                </c:pt>
                <c:pt idx="2080">
                  <c:v>-155.68</c:v>
                </c:pt>
                <c:pt idx="2081">
                  <c:v>-154.94999999999999</c:v>
                </c:pt>
                <c:pt idx="2082">
                  <c:v>-154.24</c:v>
                </c:pt>
                <c:pt idx="2083">
                  <c:v>-153.58000000000001</c:v>
                </c:pt>
                <c:pt idx="2084">
                  <c:v>-153</c:v>
                </c:pt>
                <c:pt idx="2085">
                  <c:v>-152.46</c:v>
                </c:pt>
                <c:pt idx="2086">
                  <c:v>-151.86000000000001</c:v>
                </c:pt>
                <c:pt idx="2087">
                  <c:v>-151.21</c:v>
                </c:pt>
                <c:pt idx="2088">
                  <c:v>-150.58000000000001</c:v>
                </c:pt>
                <c:pt idx="2089">
                  <c:v>-149.97999999999999</c:v>
                </c:pt>
                <c:pt idx="2090">
                  <c:v>-149.38</c:v>
                </c:pt>
                <c:pt idx="2091">
                  <c:v>-148.81</c:v>
                </c:pt>
                <c:pt idx="2092">
                  <c:v>-148.26</c:v>
                </c:pt>
                <c:pt idx="2093">
                  <c:v>-147.69999999999999</c:v>
                </c:pt>
                <c:pt idx="2094">
                  <c:v>-147.11000000000001</c:v>
                </c:pt>
                <c:pt idx="2095">
                  <c:v>-146.52000000000001</c:v>
                </c:pt>
                <c:pt idx="2096">
                  <c:v>-145.97999999999999</c:v>
                </c:pt>
                <c:pt idx="2097">
                  <c:v>-145.47999999999999</c:v>
                </c:pt>
                <c:pt idx="2098">
                  <c:v>-144.96</c:v>
                </c:pt>
                <c:pt idx="2099">
                  <c:v>-144.44</c:v>
                </c:pt>
                <c:pt idx="2100">
                  <c:v>-143.87</c:v>
                </c:pt>
                <c:pt idx="2101">
                  <c:v>-143.32</c:v>
                </c:pt>
                <c:pt idx="2102">
                  <c:v>-142.79</c:v>
                </c:pt>
                <c:pt idx="2103">
                  <c:v>-142.33000000000001</c:v>
                </c:pt>
                <c:pt idx="2104">
                  <c:v>-141.81</c:v>
                </c:pt>
                <c:pt idx="2105">
                  <c:v>-141.27000000000001</c:v>
                </c:pt>
                <c:pt idx="2106">
                  <c:v>-140.77000000000001</c:v>
                </c:pt>
                <c:pt idx="2107">
                  <c:v>-140.28</c:v>
                </c:pt>
                <c:pt idx="2108">
                  <c:v>-139.82</c:v>
                </c:pt>
                <c:pt idx="2109">
                  <c:v>-139.37</c:v>
                </c:pt>
                <c:pt idx="2110">
                  <c:v>-138.96</c:v>
                </c:pt>
                <c:pt idx="2111">
                  <c:v>-138.54</c:v>
                </c:pt>
                <c:pt idx="2112">
                  <c:v>-138.15</c:v>
                </c:pt>
                <c:pt idx="2113">
                  <c:v>-137.77000000000001</c:v>
                </c:pt>
                <c:pt idx="2114">
                  <c:v>-137.41999999999999</c:v>
                </c:pt>
                <c:pt idx="2115">
                  <c:v>-137.15</c:v>
                </c:pt>
                <c:pt idx="2116">
                  <c:v>-136.94999999999999</c:v>
                </c:pt>
                <c:pt idx="2117">
                  <c:v>-136.79</c:v>
                </c:pt>
                <c:pt idx="2118">
                  <c:v>-136.69</c:v>
                </c:pt>
                <c:pt idx="2119">
                  <c:v>-136.62</c:v>
                </c:pt>
                <c:pt idx="2120">
                  <c:v>-136.56</c:v>
                </c:pt>
                <c:pt idx="2121">
                  <c:v>-136.56</c:v>
                </c:pt>
                <c:pt idx="2122">
                  <c:v>-136.58000000000001</c:v>
                </c:pt>
                <c:pt idx="2123">
                  <c:v>-136.68</c:v>
                </c:pt>
                <c:pt idx="2124">
                  <c:v>-136.83000000000001</c:v>
                </c:pt>
                <c:pt idx="2125">
                  <c:v>-137.02000000000001</c:v>
                </c:pt>
                <c:pt idx="2126">
                  <c:v>-137.26</c:v>
                </c:pt>
                <c:pt idx="2127">
                  <c:v>-137.52000000000001</c:v>
                </c:pt>
                <c:pt idx="2128">
                  <c:v>-137.79</c:v>
                </c:pt>
                <c:pt idx="2129">
                  <c:v>-138.07</c:v>
                </c:pt>
                <c:pt idx="2130">
                  <c:v>-138.38</c:v>
                </c:pt>
                <c:pt idx="2131">
                  <c:v>-138.74</c:v>
                </c:pt>
                <c:pt idx="2132">
                  <c:v>-139.16999999999999</c:v>
                </c:pt>
                <c:pt idx="2133">
                  <c:v>-139.63999999999999</c:v>
                </c:pt>
                <c:pt idx="2134">
                  <c:v>-140.16</c:v>
                </c:pt>
                <c:pt idx="2135">
                  <c:v>-140.68</c:v>
                </c:pt>
                <c:pt idx="2136">
                  <c:v>-141.16999999999999</c:v>
                </c:pt>
                <c:pt idx="2137">
                  <c:v>-141.63999999999999</c:v>
                </c:pt>
                <c:pt idx="2138">
                  <c:v>-142.13999999999999</c:v>
                </c:pt>
                <c:pt idx="2139">
                  <c:v>-142.69999999999999</c:v>
                </c:pt>
                <c:pt idx="2140">
                  <c:v>-143.32</c:v>
                </c:pt>
                <c:pt idx="2141">
                  <c:v>-143.94999999999999</c:v>
                </c:pt>
                <c:pt idx="2142">
                  <c:v>-144.57</c:v>
                </c:pt>
                <c:pt idx="2143">
                  <c:v>-145.16</c:v>
                </c:pt>
                <c:pt idx="2144">
                  <c:v>-145.72999999999999</c:v>
                </c:pt>
                <c:pt idx="2145">
                  <c:v>-146.30000000000001</c:v>
                </c:pt>
                <c:pt idx="2146">
                  <c:v>-146.88999999999999</c:v>
                </c:pt>
                <c:pt idx="2147">
                  <c:v>-147.49</c:v>
                </c:pt>
                <c:pt idx="2148">
                  <c:v>-148.12</c:v>
                </c:pt>
                <c:pt idx="2149">
                  <c:v>-148.81</c:v>
                </c:pt>
                <c:pt idx="2150">
                  <c:v>-149.52000000000001</c:v>
                </c:pt>
                <c:pt idx="2151">
                  <c:v>-150.21</c:v>
                </c:pt>
                <c:pt idx="2152">
                  <c:v>-150.88999999999999</c:v>
                </c:pt>
                <c:pt idx="2153">
                  <c:v>-151.54</c:v>
                </c:pt>
                <c:pt idx="2154">
                  <c:v>-152.16999999999999</c:v>
                </c:pt>
                <c:pt idx="2155">
                  <c:v>-152.86000000000001</c:v>
                </c:pt>
                <c:pt idx="2156">
                  <c:v>-153.6</c:v>
                </c:pt>
                <c:pt idx="2157">
                  <c:v>-154.4</c:v>
                </c:pt>
                <c:pt idx="2158">
                  <c:v>-155.19</c:v>
                </c:pt>
                <c:pt idx="2159">
                  <c:v>-155.91999999999999</c:v>
                </c:pt>
                <c:pt idx="2160">
                  <c:v>-156.65</c:v>
                </c:pt>
                <c:pt idx="2161">
                  <c:v>-157.37</c:v>
                </c:pt>
                <c:pt idx="2162">
                  <c:v>-158.15</c:v>
                </c:pt>
                <c:pt idx="2163">
                  <c:v>-159.03</c:v>
                </c:pt>
                <c:pt idx="2164">
                  <c:v>-159.99</c:v>
                </c:pt>
                <c:pt idx="2165">
                  <c:v>-160.97999999999999</c:v>
                </c:pt>
                <c:pt idx="2166">
                  <c:v>-161.88999999999999</c:v>
                </c:pt>
                <c:pt idx="2167">
                  <c:v>-162.72</c:v>
                </c:pt>
                <c:pt idx="2168">
                  <c:v>-163.47</c:v>
                </c:pt>
                <c:pt idx="2169">
                  <c:v>-164.3</c:v>
                </c:pt>
                <c:pt idx="2170">
                  <c:v>-165.21</c:v>
                </c:pt>
                <c:pt idx="2171">
                  <c:v>-166.18</c:v>
                </c:pt>
                <c:pt idx="2172">
                  <c:v>-167.23</c:v>
                </c:pt>
                <c:pt idx="2173">
                  <c:v>-168.27</c:v>
                </c:pt>
                <c:pt idx="2174">
                  <c:v>-169.28</c:v>
                </c:pt>
                <c:pt idx="2175">
                  <c:v>-170.19</c:v>
                </c:pt>
                <c:pt idx="2176">
                  <c:v>-171.01</c:v>
                </c:pt>
                <c:pt idx="2177">
                  <c:v>-171.87</c:v>
                </c:pt>
                <c:pt idx="2178">
                  <c:v>-172.75</c:v>
                </c:pt>
                <c:pt idx="2179">
                  <c:v>-173.73</c:v>
                </c:pt>
                <c:pt idx="2180">
                  <c:v>-174.81</c:v>
                </c:pt>
                <c:pt idx="2181">
                  <c:v>-175.89</c:v>
                </c:pt>
                <c:pt idx="2182">
                  <c:v>-176.97</c:v>
                </c:pt>
                <c:pt idx="2183">
                  <c:v>-178</c:v>
                </c:pt>
                <c:pt idx="2184">
                  <c:v>-178.93</c:v>
                </c:pt>
                <c:pt idx="2185">
                  <c:v>-179.87</c:v>
                </c:pt>
                <c:pt idx="2186">
                  <c:v>179.19</c:v>
                </c:pt>
                <c:pt idx="2187">
                  <c:v>178.16</c:v>
                </c:pt>
                <c:pt idx="2188">
                  <c:v>177.03</c:v>
                </c:pt>
                <c:pt idx="2189">
                  <c:v>175.9</c:v>
                </c:pt>
                <c:pt idx="2190">
                  <c:v>174.82</c:v>
                </c:pt>
                <c:pt idx="2191">
                  <c:v>173.82</c:v>
                </c:pt>
                <c:pt idx="2192">
                  <c:v>172.85</c:v>
                </c:pt>
                <c:pt idx="2193">
                  <c:v>171.88</c:v>
                </c:pt>
                <c:pt idx="2194">
                  <c:v>170.86</c:v>
                </c:pt>
                <c:pt idx="2195">
                  <c:v>169.83</c:v>
                </c:pt>
                <c:pt idx="2196">
                  <c:v>168.77</c:v>
                </c:pt>
                <c:pt idx="2197">
                  <c:v>167.67</c:v>
                </c:pt>
                <c:pt idx="2198">
                  <c:v>166.57</c:v>
                </c:pt>
                <c:pt idx="2199">
                  <c:v>165.52</c:v>
                </c:pt>
                <c:pt idx="2200">
                  <c:v>164.49</c:v>
                </c:pt>
                <c:pt idx="2201">
                  <c:v>163.53</c:v>
                </c:pt>
                <c:pt idx="2202">
                  <c:v>162.56</c:v>
                </c:pt>
                <c:pt idx="2203">
                  <c:v>161.5</c:v>
                </c:pt>
                <c:pt idx="2204">
                  <c:v>160.4</c:v>
                </c:pt>
                <c:pt idx="2205">
                  <c:v>159.30000000000001</c:v>
                </c:pt>
                <c:pt idx="2206">
                  <c:v>158.26</c:v>
                </c:pt>
                <c:pt idx="2207">
                  <c:v>157.22999999999999</c:v>
                </c:pt>
                <c:pt idx="2208">
                  <c:v>156.21</c:v>
                </c:pt>
                <c:pt idx="2209">
                  <c:v>155.16</c:v>
                </c:pt>
                <c:pt idx="2210">
                  <c:v>154.07</c:v>
                </c:pt>
                <c:pt idx="2211">
                  <c:v>152.97</c:v>
                </c:pt>
                <c:pt idx="2212">
                  <c:v>151.9</c:v>
                </c:pt>
                <c:pt idx="2213">
                  <c:v>150.86000000000001</c:v>
                </c:pt>
                <c:pt idx="2214">
                  <c:v>149.83000000000001</c:v>
                </c:pt>
                <c:pt idx="2215">
                  <c:v>148.80000000000001</c:v>
                </c:pt>
                <c:pt idx="2216">
                  <c:v>147.79</c:v>
                </c:pt>
                <c:pt idx="2217">
                  <c:v>146.81</c:v>
                </c:pt>
                <c:pt idx="2218">
                  <c:v>145.81</c:v>
                </c:pt>
                <c:pt idx="2219">
                  <c:v>144.79</c:v>
                </c:pt>
                <c:pt idx="2220">
                  <c:v>143.77000000000001</c:v>
                </c:pt>
                <c:pt idx="2221">
                  <c:v>142.76</c:v>
                </c:pt>
                <c:pt idx="2222">
                  <c:v>141.81</c:v>
                </c:pt>
                <c:pt idx="2223">
                  <c:v>140.87</c:v>
                </c:pt>
                <c:pt idx="2224">
                  <c:v>139.9</c:v>
                </c:pt>
                <c:pt idx="2225">
                  <c:v>138.91999999999999</c:v>
                </c:pt>
                <c:pt idx="2226">
                  <c:v>137.93</c:v>
                </c:pt>
                <c:pt idx="2227">
                  <c:v>136.93</c:v>
                </c:pt>
                <c:pt idx="2228">
                  <c:v>136.03</c:v>
                </c:pt>
                <c:pt idx="2229">
                  <c:v>135.16</c:v>
                </c:pt>
                <c:pt idx="2230">
                  <c:v>134.32</c:v>
                </c:pt>
                <c:pt idx="2231">
                  <c:v>133.49</c:v>
                </c:pt>
                <c:pt idx="2232">
                  <c:v>132.62</c:v>
                </c:pt>
                <c:pt idx="2233">
                  <c:v>131.78</c:v>
                </c:pt>
                <c:pt idx="2234">
                  <c:v>130.96</c:v>
                </c:pt>
                <c:pt idx="2235">
                  <c:v>130.22</c:v>
                </c:pt>
                <c:pt idx="2236">
                  <c:v>129.52000000000001</c:v>
                </c:pt>
                <c:pt idx="2237">
                  <c:v>128.82</c:v>
                </c:pt>
                <c:pt idx="2238">
                  <c:v>128.11000000000001</c:v>
                </c:pt>
                <c:pt idx="2239">
                  <c:v>127.4</c:v>
                </c:pt>
                <c:pt idx="2240">
                  <c:v>126.68</c:v>
                </c:pt>
                <c:pt idx="2241">
                  <c:v>125.97</c:v>
                </c:pt>
                <c:pt idx="2242">
                  <c:v>125.29</c:v>
                </c:pt>
                <c:pt idx="2243">
                  <c:v>124.61</c:v>
                </c:pt>
                <c:pt idx="2244">
                  <c:v>123.94</c:v>
                </c:pt>
                <c:pt idx="2245">
                  <c:v>123.26</c:v>
                </c:pt>
                <c:pt idx="2246">
                  <c:v>122.6</c:v>
                </c:pt>
                <c:pt idx="2247">
                  <c:v>121.96</c:v>
                </c:pt>
                <c:pt idx="2248">
                  <c:v>121.33</c:v>
                </c:pt>
                <c:pt idx="2249">
                  <c:v>120.7</c:v>
                </c:pt>
                <c:pt idx="2250">
                  <c:v>120.08</c:v>
                </c:pt>
                <c:pt idx="2251">
                  <c:v>119.44</c:v>
                </c:pt>
                <c:pt idx="2252">
                  <c:v>118.83</c:v>
                </c:pt>
                <c:pt idx="2253">
                  <c:v>118.21</c:v>
                </c:pt>
                <c:pt idx="2254">
                  <c:v>117.6</c:v>
                </c:pt>
                <c:pt idx="2255">
                  <c:v>117.04</c:v>
                </c:pt>
                <c:pt idx="2256">
                  <c:v>116.5</c:v>
                </c:pt>
                <c:pt idx="2257">
                  <c:v>115.96</c:v>
                </c:pt>
                <c:pt idx="2258">
                  <c:v>115.43</c:v>
                </c:pt>
                <c:pt idx="2259">
                  <c:v>114.91</c:v>
                </c:pt>
                <c:pt idx="2260">
                  <c:v>114.38</c:v>
                </c:pt>
                <c:pt idx="2261">
                  <c:v>113.84</c:v>
                </c:pt>
                <c:pt idx="2262">
                  <c:v>113.35</c:v>
                </c:pt>
                <c:pt idx="2263">
                  <c:v>112.91</c:v>
                </c:pt>
                <c:pt idx="2264">
                  <c:v>112.48</c:v>
                </c:pt>
                <c:pt idx="2265">
                  <c:v>112.1</c:v>
                </c:pt>
                <c:pt idx="2266">
                  <c:v>111.74</c:v>
                </c:pt>
                <c:pt idx="2267">
                  <c:v>111.41</c:v>
                </c:pt>
                <c:pt idx="2268">
                  <c:v>111.07</c:v>
                </c:pt>
                <c:pt idx="2269">
                  <c:v>110.75</c:v>
                </c:pt>
                <c:pt idx="2270">
                  <c:v>110.44</c:v>
                </c:pt>
                <c:pt idx="2271">
                  <c:v>110.15</c:v>
                </c:pt>
                <c:pt idx="2272">
                  <c:v>109.87</c:v>
                </c:pt>
                <c:pt idx="2273">
                  <c:v>109.59</c:v>
                </c:pt>
                <c:pt idx="2274">
                  <c:v>109.33</c:v>
                </c:pt>
                <c:pt idx="2275">
                  <c:v>109.07</c:v>
                </c:pt>
                <c:pt idx="2276">
                  <c:v>108.81</c:v>
                </c:pt>
                <c:pt idx="2277">
                  <c:v>108.56</c:v>
                </c:pt>
                <c:pt idx="2278">
                  <c:v>108.33</c:v>
                </c:pt>
                <c:pt idx="2279">
                  <c:v>108.11</c:v>
                </c:pt>
                <c:pt idx="2280">
                  <c:v>107.89</c:v>
                </c:pt>
                <c:pt idx="2281">
                  <c:v>107.67</c:v>
                </c:pt>
                <c:pt idx="2282">
                  <c:v>107.47</c:v>
                </c:pt>
                <c:pt idx="2283">
                  <c:v>107.27</c:v>
                </c:pt>
                <c:pt idx="2284">
                  <c:v>107.09</c:v>
                </c:pt>
                <c:pt idx="2285">
                  <c:v>106.91</c:v>
                </c:pt>
                <c:pt idx="2286">
                  <c:v>106.75</c:v>
                </c:pt>
                <c:pt idx="2287">
                  <c:v>106.6</c:v>
                </c:pt>
                <c:pt idx="2288">
                  <c:v>106.46</c:v>
                </c:pt>
                <c:pt idx="2289">
                  <c:v>106.33</c:v>
                </c:pt>
                <c:pt idx="2290">
                  <c:v>106.22</c:v>
                </c:pt>
                <c:pt idx="2291">
                  <c:v>106.11</c:v>
                </c:pt>
                <c:pt idx="2292">
                  <c:v>106.01</c:v>
                </c:pt>
                <c:pt idx="2293">
                  <c:v>105.93</c:v>
                </c:pt>
                <c:pt idx="2294">
                  <c:v>105.85</c:v>
                </c:pt>
                <c:pt idx="2295">
                  <c:v>105.76</c:v>
                </c:pt>
                <c:pt idx="2296">
                  <c:v>105.68</c:v>
                </c:pt>
                <c:pt idx="2297">
                  <c:v>105.6</c:v>
                </c:pt>
                <c:pt idx="2298">
                  <c:v>105.52</c:v>
                </c:pt>
                <c:pt idx="2299">
                  <c:v>105.46</c:v>
                </c:pt>
                <c:pt idx="2300">
                  <c:v>105.39</c:v>
                </c:pt>
                <c:pt idx="2301">
                  <c:v>105.33</c:v>
                </c:pt>
                <c:pt idx="2302">
                  <c:v>105.29</c:v>
                </c:pt>
                <c:pt idx="2303">
                  <c:v>105.25</c:v>
                </c:pt>
                <c:pt idx="2304">
                  <c:v>105.22</c:v>
                </c:pt>
                <c:pt idx="2305">
                  <c:v>105.2</c:v>
                </c:pt>
                <c:pt idx="2306">
                  <c:v>105.19</c:v>
                </c:pt>
                <c:pt idx="2307">
                  <c:v>105.18</c:v>
                </c:pt>
                <c:pt idx="2308">
                  <c:v>105.16</c:v>
                </c:pt>
                <c:pt idx="2309">
                  <c:v>105.14</c:v>
                </c:pt>
                <c:pt idx="2310">
                  <c:v>105.14</c:v>
                </c:pt>
                <c:pt idx="2311">
                  <c:v>105.16</c:v>
                </c:pt>
                <c:pt idx="2312">
                  <c:v>105.18</c:v>
                </c:pt>
                <c:pt idx="2313">
                  <c:v>105.2</c:v>
                </c:pt>
                <c:pt idx="2314">
                  <c:v>105.24</c:v>
                </c:pt>
                <c:pt idx="2315">
                  <c:v>105.28</c:v>
                </c:pt>
                <c:pt idx="2316">
                  <c:v>105.32</c:v>
                </c:pt>
                <c:pt idx="2317">
                  <c:v>105.37</c:v>
                </c:pt>
                <c:pt idx="2318">
                  <c:v>105.43</c:v>
                </c:pt>
                <c:pt idx="2319">
                  <c:v>105.51</c:v>
                </c:pt>
                <c:pt idx="2320">
                  <c:v>105.6</c:v>
                </c:pt>
                <c:pt idx="2321">
                  <c:v>105.69</c:v>
                </c:pt>
                <c:pt idx="2322">
                  <c:v>105.76</c:v>
                </c:pt>
                <c:pt idx="2323">
                  <c:v>105.85</c:v>
                </c:pt>
                <c:pt idx="2324">
                  <c:v>105.95</c:v>
                </c:pt>
                <c:pt idx="2325">
                  <c:v>106.04</c:v>
                </c:pt>
                <c:pt idx="2326">
                  <c:v>106.13</c:v>
                </c:pt>
                <c:pt idx="2327">
                  <c:v>106.24</c:v>
                </c:pt>
                <c:pt idx="2328">
                  <c:v>106.35</c:v>
                </c:pt>
                <c:pt idx="2329">
                  <c:v>106.44</c:v>
                </c:pt>
                <c:pt idx="2330">
                  <c:v>106.53</c:v>
                </c:pt>
                <c:pt idx="2331">
                  <c:v>106.65</c:v>
                </c:pt>
                <c:pt idx="2332">
                  <c:v>106.77</c:v>
                </c:pt>
                <c:pt idx="2333">
                  <c:v>106.88</c:v>
                </c:pt>
                <c:pt idx="2334">
                  <c:v>107</c:v>
                </c:pt>
                <c:pt idx="2335">
                  <c:v>107.11</c:v>
                </c:pt>
                <c:pt idx="2336">
                  <c:v>107.22</c:v>
                </c:pt>
                <c:pt idx="2337">
                  <c:v>107.34</c:v>
                </c:pt>
                <c:pt idx="2338">
                  <c:v>107.48</c:v>
                </c:pt>
                <c:pt idx="2339">
                  <c:v>107.62</c:v>
                </c:pt>
                <c:pt idx="2340">
                  <c:v>107.75</c:v>
                </c:pt>
                <c:pt idx="2341">
                  <c:v>107.86</c:v>
                </c:pt>
                <c:pt idx="2342">
                  <c:v>107.98</c:v>
                </c:pt>
                <c:pt idx="2343">
                  <c:v>108.11</c:v>
                </c:pt>
                <c:pt idx="2344">
                  <c:v>108.24</c:v>
                </c:pt>
                <c:pt idx="2345">
                  <c:v>108.38</c:v>
                </c:pt>
                <c:pt idx="2346">
                  <c:v>108.52</c:v>
                </c:pt>
                <c:pt idx="2347">
                  <c:v>108.67</c:v>
                </c:pt>
                <c:pt idx="2348">
                  <c:v>108.8</c:v>
                </c:pt>
                <c:pt idx="2349">
                  <c:v>108.92</c:v>
                </c:pt>
                <c:pt idx="2350">
                  <c:v>109.04</c:v>
                </c:pt>
                <c:pt idx="2351">
                  <c:v>109.15</c:v>
                </c:pt>
                <c:pt idx="2352">
                  <c:v>109.26</c:v>
                </c:pt>
                <c:pt idx="2353">
                  <c:v>109.36</c:v>
                </c:pt>
                <c:pt idx="2354">
                  <c:v>109.45</c:v>
                </c:pt>
                <c:pt idx="2355">
                  <c:v>109.52</c:v>
                </c:pt>
                <c:pt idx="2356">
                  <c:v>109.58</c:v>
                </c:pt>
                <c:pt idx="2357">
                  <c:v>109.61</c:v>
                </c:pt>
                <c:pt idx="2358">
                  <c:v>109.63</c:v>
                </c:pt>
                <c:pt idx="2359">
                  <c:v>109.65</c:v>
                </c:pt>
                <c:pt idx="2360">
                  <c:v>109.67</c:v>
                </c:pt>
                <c:pt idx="2361">
                  <c:v>109.68</c:v>
                </c:pt>
                <c:pt idx="2362">
                  <c:v>109.68</c:v>
                </c:pt>
                <c:pt idx="2363">
                  <c:v>109.66</c:v>
                </c:pt>
                <c:pt idx="2364">
                  <c:v>109.65</c:v>
                </c:pt>
                <c:pt idx="2365">
                  <c:v>109.64</c:v>
                </c:pt>
                <c:pt idx="2366">
                  <c:v>109.61</c:v>
                </c:pt>
                <c:pt idx="2367">
                  <c:v>109.58</c:v>
                </c:pt>
                <c:pt idx="2368">
                  <c:v>109.53</c:v>
                </c:pt>
                <c:pt idx="2369">
                  <c:v>109.46</c:v>
                </c:pt>
                <c:pt idx="2370">
                  <c:v>109.38</c:v>
                </c:pt>
                <c:pt idx="2371">
                  <c:v>109.28</c:v>
                </c:pt>
                <c:pt idx="2372">
                  <c:v>109.19</c:v>
                </c:pt>
                <c:pt idx="2373">
                  <c:v>109.07</c:v>
                </c:pt>
                <c:pt idx="2374">
                  <c:v>108.96</c:v>
                </c:pt>
                <c:pt idx="2375">
                  <c:v>108.84</c:v>
                </c:pt>
                <c:pt idx="2376">
                  <c:v>108.72</c:v>
                </c:pt>
                <c:pt idx="2377">
                  <c:v>108.59</c:v>
                </c:pt>
                <c:pt idx="2378">
                  <c:v>108.46</c:v>
                </c:pt>
                <c:pt idx="2379">
                  <c:v>108.32</c:v>
                </c:pt>
                <c:pt idx="2380">
                  <c:v>108.17</c:v>
                </c:pt>
                <c:pt idx="2381">
                  <c:v>108.03</c:v>
                </c:pt>
                <c:pt idx="2382">
                  <c:v>107.87</c:v>
                </c:pt>
                <c:pt idx="2383">
                  <c:v>107.72</c:v>
                </c:pt>
                <c:pt idx="2384">
                  <c:v>107.57</c:v>
                </c:pt>
                <c:pt idx="2385">
                  <c:v>107.4</c:v>
                </c:pt>
                <c:pt idx="2386">
                  <c:v>107.22</c:v>
                </c:pt>
                <c:pt idx="2387">
                  <c:v>107.05</c:v>
                </c:pt>
                <c:pt idx="2388">
                  <c:v>106.88</c:v>
                </c:pt>
                <c:pt idx="2389">
                  <c:v>106.71</c:v>
                </c:pt>
                <c:pt idx="2390">
                  <c:v>106.53</c:v>
                </c:pt>
                <c:pt idx="2391">
                  <c:v>106.37</c:v>
                </c:pt>
                <c:pt idx="2392">
                  <c:v>106.21</c:v>
                </c:pt>
                <c:pt idx="2393">
                  <c:v>106.06</c:v>
                </c:pt>
                <c:pt idx="2394">
                  <c:v>105.91</c:v>
                </c:pt>
                <c:pt idx="2395">
                  <c:v>105.76</c:v>
                </c:pt>
                <c:pt idx="2396">
                  <c:v>105.61</c:v>
                </c:pt>
                <c:pt idx="2397">
                  <c:v>105.47</c:v>
                </c:pt>
                <c:pt idx="2398">
                  <c:v>105.34</c:v>
                </c:pt>
                <c:pt idx="2399">
                  <c:v>105.2</c:v>
                </c:pt>
                <c:pt idx="2400">
                  <c:v>105.05</c:v>
                </c:pt>
                <c:pt idx="2401">
                  <c:v>104.92</c:v>
                </c:pt>
                <c:pt idx="2402">
                  <c:v>104.8</c:v>
                </c:pt>
                <c:pt idx="2403">
                  <c:v>104.68</c:v>
                </c:pt>
                <c:pt idx="2404">
                  <c:v>104.57</c:v>
                </c:pt>
                <c:pt idx="2405">
                  <c:v>104.45</c:v>
                </c:pt>
                <c:pt idx="2406">
                  <c:v>104.34</c:v>
                </c:pt>
                <c:pt idx="2407">
                  <c:v>104.22</c:v>
                </c:pt>
                <c:pt idx="2408">
                  <c:v>104.1</c:v>
                </c:pt>
                <c:pt idx="2409">
                  <c:v>103.99</c:v>
                </c:pt>
                <c:pt idx="2410">
                  <c:v>103.89</c:v>
                </c:pt>
                <c:pt idx="2411">
                  <c:v>103.78</c:v>
                </c:pt>
                <c:pt idx="2412">
                  <c:v>103.67</c:v>
                </c:pt>
                <c:pt idx="2413">
                  <c:v>103.58</c:v>
                </c:pt>
                <c:pt idx="2414">
                  <c:v>103.5</c:v>
                </c:pt>
                <c:pt idx="2415">
                  <c:v>103.42</c:v>
                </c:pt>
                <c:pt idx="2416">
                  <c:v>103.33</c:v>
                </c:pt>
                <c:pt idx="2417">
                  <c:v>103.23</c:v>
                </c:pt>
                <c:pt idx="2418">
                  <c:v>103.15</c:v>
                </c:pt>
                <c:pt idx="2419">
                  <c:v>103.08</c:v>
                </c:pt>
                <c:pt idx="2420">
                  <c:v>103.02</c:v>
                </c:pt>
                <c:pt idx="2421">
                  <c:v>102.97</c:v>
                </c:pt>
                <c:pt idx="2422">
                  <c:v>102.93</c:v>
                </c:pt>
                <c:pt idx="2423">
                  <c:v>102.91</c:v>
                </c:pt>
                <c:pt idx="2424">
                  <c:v>102.88</c:v>
                </c:pt>
                <c:pt idx="2425">
                  <c:v>102.86</c:v>
                </c:pt>
                <c:pt idx="2426">
                  <c:v>102.85</c:v>
                </c:pt>
                <c:pt idx="2427">
                  <c:v>102.85</c:v>
                </c:pt>
                <c:pt idx="2428">
                  <c:v>102.82</c:v>
                </c:pt>
                <c:pt idx="2429">
                  <c:v>102.82</c:v>
                </c:pt>
                <c:pt idx="2430">
                  <c:v>102.84</c:v>
                </c:pt>
                <c:pt idx="2431">
                  <c:v>102.85</c:v>
                </c:pt>
                <c:pt idx="2432">
                  <c:v>102.87</c:v>
                </c:pt>
                <c:pt idx="2433">
                  <c:v>102.91</c:v>
                </c:pt>
                <c:pt idx="2434">
                  <c:v>102.95</c:v>
                </c:pt>
                <c:pt idx="2435">
                  <c:v>103</c:v>
                </c:pt>
                <c:pt idx="2436">
                  <c:v>103.03</c:v>
                </c:pt>
                <c:pt idx="2437">
                  <c:v>103.07</c:v>
                </c:pt>
                <c:pt idx="2438">
                  <c:v>103.15</c:v>
                </c:pt>
                <c:pt idx="2439">
                  <c:v>103.22</c:v>
                </c:pt>
                <c:pt idx="2440">
                  <c:v>103.28</c:v>
                </c:pt>
                <c:pt idx="2441">
                  <c:v>103.35</c:v>
                </c:pt>
                <c:pt idx="2442">
                  <c:v>103.46</c:v>
                </c:pt>
                <c:pt idx="2443">
                  <c:v>103.57</c:v>
                </c:pt>
                <c:pt idx="2444">
                  <c:v>103.69</c:v>
                </c:pt>
                <c:pt idx="2445">
                  <c:v>103.84</c:v>
                </c:pt>
                <c:pt idx="2446">
                  <c:v>103.99</c:v>
                </c:pt>
                <c:pt idx="2447">
                  <c:v>104.16</c:v>
                </c:pt>
                <c:pt idx="2448">
                  <c:v>104.34</c:v>
                </c:pt>
                <c:pt idx="2449">
                  <c:v>104.54</c:v>
                </c:pt>
                <c:pt idx="2450">
                  <c:v>104.75</c:v>
                </c:pt>
                <c:pt idx="2451">
                  <c:v>105</c:v>
                </c:pt>
                <c:pt idx="2452">
                  <c:v>105.27</c:v>
                </c:pt>
                <c:pt idx="2453">
                  <c:v>105.56</c:v>
                </c:pt>
                <c:pt idx="2454">
                  <c:v>105.86</c:v>
                </c:pt>
                <c:pt idx="2455">
                  <c:v>106.15</c:v>
                </c:pt>
                <c:pt idx="2456">
                  <c:v>106.46</c:v>
                </c:pt>
                <c:pt idx="2457">
                  <c:v>106.79</c:v>
                </c:pt>
                <c:pt idx="2458">
                  <c:v>107.13</c:v>
                </c:pt>
                <c:pt idx="2459">
                  <c:v>107.47</c:v>
                </c:pt>
                <c:pt idx="2460">
                  <c:v>107.82</c:v>
                </c:pt>
                <c:pt idx="2461">
                  <c:v>108.2</c:v>
                </c:pt>
                <c:pt idx="2462">
                  <c:v>108.58</c:v>
                </c:pt>
                <c:pt idx="2463">
                  <c:v>108.96</c:v>
                </c:pt>
                <c:pt idx="2464">
                  <c:v>109.35</c:v>
                </c:pt>
                <c:pt idx="2465">
                  <c:v>109.76</c:v>
                </c:pt>
                <c:pt idx="2466">
                  <c:v>110.19</c:v>
                </c:pt>
                <c:pt idx="2467">
                  <c:v>110.65</c:v>
                </c:pt>
                <c:pt idx="2468">
                  <c:v>111.12</c:v>
                </c:pt>
                <c:pt idx="2469">
                  <c:v>111.63</c:v>
                </c:pt>
                <c:pt idx="2470">
                  <c:v>112.17</c:v>
                </c:pt>
                <c:pt idx="2471">
                  <c:v>112.75</c:v>
                </c:pt>
                <c:pt idx="2472">
                  <c:v>113.33</c:v>
                </c:pt>
                <c:pt idx="2473">
                  <c:v>113.91</c:v>
                </c:pt>
                <c:pt idx="2474">
                  <c:v>114.49</c:v>
                </c:pt>
                <c:pt idx="2475">
                  <c:v>115.13</c:v>
                </c:pt>
                <c:pt idx="2476">
                  <c:v>115.81</c:v>
                </c:pt>
                <c:pt idx="2477">
                  <c:v>116.54</c:v>
                </c:pt>
                <c:pt idx="2478">
                  <c:v>117.28</c:v>
                </c:pt>
                <c:pt idx="2479">
                  <c:v>118.06</c:v>
                </c:pt>
                <c:pt idx="2480">
                  <c:v>118.83</c:v>
                </c:pt>
                <c:pt idx="2481">
                  <c:v>119.61</c:v>
                </c:pt>
                <c:pt idx="2482">
                  <c:v>120.38</c:v>
                </c:pt>
                <c:pt idx="2483">
                  <c:v>121.18</c:v>
                </c:pt>
                <c:pt idx="2484">
                  <c:v>122</c:v>
                </c:pt>
                <c:pt idx="2485">
                  <c:v>122.83</c:v>
                </c:pt>
                <c:pt idx="2486">
                  <c:v>123.65</c:v>
                </c:pt>
                <c:pt idx="2487">
                  <c:v>124.5</c:v>
                </c:pt>
                <c:pt idx="2488">
                  <c:v>125.38</c:v>
                </c:pt>
                <c:pt idx="2489">
                  <c:v>126.27</c:v>
                </c:pt>
                <c:pt idx="2490">
                  <c:v>127.18</c:v>
                </c:pt>
                <c:pt idx="2491">
                  <c:v>128.06</c:v>
                </c:pt>
                <c:pt idx="2492">
                  <c:v>128.9</c:v>
                </c:pt>
                <c:pt idx="2493">
                  <c:v>129.72</c:v>
                </c:pt>
                <c:pt idx="2494">
                  <c:v>130.58000000000001</c:v>
                </c:pt>
                <c:pt idx="2495">
                  <c:v>131.46</c:v>
                </c:pt>
                <c:pt idx="2496">
                  <c:v>132.38</c:v>
                </c:pt>
                <c:pt idx="2497">
                  <c:v>133.29</c:v>
                </c:pt>
                <c:pt idx="2498">
                  <c:v>134.21</c:v>
                </c:pt>
                <c:pt idx="2499">
                  <c:v>135.13999999999999</c:v>
                </c:pt>
                <c:pt idx="2500">
                  <c:v>136.07</c:v>
                </c:pt>
                <c:pt idx="2501">
                  <c:v>137.01</c:v>
                </c:pt>
                <c:pt idx="2502">
                  <c:v>137.93</c:v>
                </c:pt>
                <c:pt idx="2503">
                  <c:v>138.87</c:v>
                </c:pt>
                <c:pt idx="2504">
                  <c:v>139.81</c:v>
                </c:pt>
                <c:pt idx="2505">
                  <c:v>140.75</c:v>
                </c:pt>
                <c:pt idx="2506">
                  <c:v>141.69999999999999</c:v>
                </c:pt>
                <c:pt idx="2507">
                  <c:v>142.66999999999999</c:v>
                </c:pt>
                <c:pt idx="2508">
                  <c:v>143.66</c:v>
                </c:pt>
                <c:pt idx="2509">
                  <c:v>144.63999999999999</c:v>
                </c:pt>
                <c:pt idx="2510">
                  <c:v>145.66</c:v>
                </c:pt>
                <c:pt idx="2511">
                  <c:v>146.69999999999999</c:v>
                </c:pt>
                <c:pt idx="2512">
                  <c:v>147.76</c:v>
                </c:pt>
                <c:pt idx="2513">
                  <c:v>148.82</c:v>
                </c:pt>
                <c:pt idx="2514">
                  <c:v>149.84</c:v>
                </c:pt>
                <c:pt idx="2515">
                  <c:v>150.86000000000001</c:v>
                </c:pt>
                <c:pt idx="2516">
                  <c:v>151.88999999999999</c:v>
                </c:pt>
                <c:pt idx="2517">
                  <c:v>152.91999999999999</c:v>
                </c:pt>
                <c:pt idx="2518">
                  <c:v>153.91999999999999</c:v>
                </c:pt>
                <c:pt idx="2519">
                  <c:v>154.94</c:v>
                </c:pt>
                <c:pt idx="2520">
                  <c:v>156</c:v>
                </c:pt>
                <c:pt idx="2521">
                  <c:v>157.05000000000001</c:v>
                </c:pt>
                <c:pt idx="2522">
                  <c:v>158.1</c:v>
                </c:pt>
                <c:pt idx="2523">
                  <c:v>159.13999999999999</c:v>
                </c:pt>
                <c:pt idx="2524">
                  <c:v>160.13999999999999</c:v>
                </c:pt>
                <c:pt idx="2525">
                  <c:v>161.19999999999999</c:v>
                </c:pt>
                <c:pt idx="2526">
                  <c:v>162.27000000000001</c:v>
                </c:pt>
                <c:pt idx="2527">
                  <c:v>163.34</c:v>
                </c:pt>
                <c:pt idx="2528">
                  <c:v>164.43</c:v>
                </c:pt>
                <c:pt idx="2529">
                  <c:v>165.52</c:v>
                </c:pt>
                <c:pt idx="2530">
                  <c:v>166.6</c:v>
                </c:pt>
                <c:pt idx="2531">
                  <c:v>167.65</c:v>
                </c:pt>
                <c:pt idx="2532">
                  <c:v>168.68</c:v>
                </c:pt>
                <c:pt idx="2533">
                  <c:v>169.71</c:v>
                </c:pt>
                <c:pt idx="2534">
                  <c:v>170.74</c:v>
                </c:pt>
                <c:pt idx="2535">
                  <c:v>171.81</c:v>
                </c:pt>
                <c:pt idx="2536">
                  <c:v>172.89</c:v>
                </c:pt>
                <c:pt idx="2537">
                  <c:v>173.97</c:v>
                </c:pt>
                <c:pt idx="2538">
                  <c:v>175.02</c:v>
                </c:pt>
                <c:pt idx="2539">
                  <c:v>176</c:v>
                </c:pt>
                <c:pt idx="2540">
                  <c:v>176.92</c:v>
                </c:pt>
                <c:pt idx="2541">
                  <c:v>177.82</c:v>
                </c:pt>
                <c:pt idx="2542">
                  <c:v>178.8</c:v>
                </c:pt>
                <c:pt idx="2543">
                  <c:v>179.86</c:v>
                </c:pt>
                <c:pt idx="2544">
                  <c:v>-179.05</c:v>
                </c:pt>
                <c:pt idx="2545">
                  <c:v>-177.97</c:v>
                </c:pt>
                <c:pt idx="2546">
                  <c:v>-176.93</c:v>
                </c:pt>
                <c:pt idx="2547">
                  <c:v>-176.06</c:v>
                </c:pt>
                <c:pt idx="2548">
                  <c:v>-175.26</c:v>
                </c:pt>
                <c:pt idx="2549">
                  <c:v>-174.47</c:v>
                </c:pt>
                <c:pt idx="2550">
                  <c:v>-173.61</c:v>
                </c:pt>
                <c:pt idx="2551">
                  <c:v>-172.68</c:v>
                </c:pt>
                <c:pt idx="2552">
                  <c:v>-171.68</c:v>
                </c:pt>
                <c:pt idx="2553">
                  <c:v>-170.69</c:v>
                </c:pt>
                <c:pt idx="2554">
                  <c:v>-169.81</c:v>
                </c:pt>
                <c:pt idx="2555">
                  <c:v>-169</c:v>
                </c:pt>
                <c:pt idx="2556">
                  <c:v>-168.21</c:v>
                </c:pt>
                <c:pt idx="2557">
                  <c:v>-167.38</c:v>
                </c:pt>
                <c:pt idx="2558">
                  <c:v>-166.5</c:v>
                </c:pt>
                <c:pt idx="2559">
                  <c:v>-165.59</c:v>
                </c:pt>
                <c:pt idx="2560">
                  <c:v>-164.62</c:v>
                </c:pt>
                <c:pt idx="2561">
                  <c:v>-163.66999999999999</c:v>
                </c:pt>
                <c:pt idx="2562">
                  <c:v>-162.75</c:v>
                </c:pt>
                <c:pt idx="2563">
                  <c:v>-161.87</c:v>
                </c:pt>
                <c:pt idx="2564">
                  <c:v>-161.03</c:v>
                </c:pt>
                <c:pt idx="2565">
                  <c:v>-160.19999999999999</c:v>
                </c:pt>
                <c:pt idx="2566">
                  <c:v>-159.35</c:v>
                </c:pt>
                <c:pt idx="2567">
                  <c:v>-158.46</c:v>
                </c:pt>
                <c:pt idx="2568">
                  <c:v>-157.52000000000001</c:v>
                </c:pt>
                <c:pt idx="2569">
                  <c:v>-156.61000000000001</c:v>
                </c:pt>
                <c:pt idx="2570">
                  <c:v>-155.77000000000001</c:v>
                </c:pt>
                <c:pt idx="2571">
                  <c:v>-154.99</c:v>
                </c:pt>
                <c:pt idx="2572">
                  <c:v>-154.28</c:v>
                </c:pt>
                <c:pt idx="2573">
                  <c:v>-153.54</c:v>
                </c:pt>
                <c:pt idx="2574">
                  <c:v>-152.74</c:v>
                </c:pt>
                <c:pt idx="2575">
                  <c:v>-152</c:v>
                </c:pt>
                <c:pt idx="2576">
                  <c:v>-151.29</c:v>
                </c:pt>
                <c:pt idx="2577">
                  <c:v>-150.61000000000001</c:v>
                </c:pt>
                <c:pt idx="2578">
                  <c:v>-149.96</c:v>
                </c:pt>
                <c:pt idx="2579">
                  <c:v>-149.30000000000001</c:v>
                </c:pt>
                <c:pt idx="2580">
                  <c:v>-148.71</c:v>
                </c:pt>
                <c:pt idx="2581">
                  <c:v>-148.13999999999999</c:v>
                </c:pt>
                <c:pt idx="2582">
                  <c:v>-147.54</c:v>
                </c:pt>
                <c:pt idx="2583">
                  <c:v>-146.93</c:v>
                </c:pt>
                <c:pt idx="2584">
                  <c:v>-146.31</c:v>
                </c:pt>
                <c:pt idx="2585">
                  <c:v>-145.74</c:v>
                </c:pt>
                <c:pt idx="2586">
                  <c:v>-145.19999999999999</c:v>
                </c:pt>
                <c:pt idx="2587">
                  <c:v>-144.71</c:v>
                </c:pt>
                <c:pt idx="2588">
                  <c:v>-144.24</c:v>
                </c:pt>
                <c:pt idx="2589">
                  <c:v>-143.82</c:v>
                </c:pt>
                <c:pt idx="2590">
                  <c:v>-143.41</c:v>
                </c:pt>
                <c:pt idx="2591">
                  <c:v>-142.97999999999999</c:v>
                </c:pt>
                <c:pt idx="2592">
                  <c:v>-142.53</c:v>
                </c:pt>
                <c:pt idx="2593">
                  <c:v>-142.05000000000001</c:v>
                </c:pt>
                <c:pt idx="2594">
                  <c:v>-141.6</c:v>
                </c:pt>
                <c:pt idx="2595">
                  <c:v>-141.22</c:v>
                </c:pt>
                <c:pt idx="2596">
                  <c:v>-140.93</c:v>
                </c:pt>
                <c:pt idx="2597">
                  <c:v>-140.71</c:v>
                </c:pt>
                <c:pt idx="2598">
                  <c:v>-140.52000000000001</c:v>
                </c:pt>
                <c:pt idx="2599">
                  <c:v>-140.37</c:v>
                </c:pt>
                <c:pt idx="2600">
                  <c:v>-140.21</c:v>
                </c:pt>
                <c:pt idx="2601">
                  <c:v>-140.16</c:v>
                </c:pt>
                <c:pt idx="2602">
                  <c:v>-140.16</c:v>
                </c:pt>
                <c:pt idx="2603">
                  <c:v>-140.25</c:v>
                </c:pt>
                <c:pt idx="2604">
                  <c:v>-140.38999999999999</c:v>
                </c:pt>
                <c:pt idx="2605">
                  <c:v>-140.56</c:v>
                </c:pt>
                <c:pt idx="2606">
                  <c:v>-140.72999999999999</c:v>
                </c:pt>
                <c:pt idx="2607">
                  <c:v>-140.9</c:v>
                </c:pt>
                <c:pt idx="2608">
                  <c:v>-141.11000000000001</c:v>
                </c:pt>
                <c:pt idx="2609">
                  <c:v>-141.41</c:v>
                </c:pt>
                <c:pt idx="2610">
                  <c:v>-141.77000000000001</c:v>
                </c:pt>
                <c:pt idx="2611">
                  <c:v>-142.16999999999999</c:v>
                </c:pt>
                <c:pt idx="2612">
                  <c:v>-142.57</c:v>
                </c:pt>
                <c:pt idx="2613">
                  <c:v>-142.94999999999999</c:v>
                </c:pt>
                <c:pt idx="2614">
                  <c:v>-143.34</c:v>
                </c:pt>
                <c:pt idx="2615">
                  <c:v>-143.79</c:v>
                </c:pt>
                <c:pt idx="2616">
                  <c:v>-144.25</c:v>
                </c:pt>
                <c:pt idx="2617">
                  <c:v>-144.72999999999999</c:v>
                </c:pt>
                <c:pt idx="2618">
                  <c:v>-145.26</c:v>
                </c:pt>
                <c:pt idx="2619">
                  <c:v>-145.78</c:v>
                </c:pt>
                <c:pt idx="2620">
                  <c:v>-146.30000000000001</c:v>
                </c:pt>
                <c:pt idx="2621">
                  <c:v>-146.82</c:v>
                </c:pt>
                <c:pt idx="2622">
                  <c:v>-147.38</c:v>
                </c:pt>
                <c:pt idx="2623">
                  <c:v>-148.02000000000001</c:v>
                </c:pt>
                <c:pt idx="2624">
                  <c:v>-148.72</c:v>
                </c:pt>
                <c:pt idx="2625">
                  <c:v>-149.37</c:v>
                </c:pt>
                <c:pt idx="2626">
                  <c:v>-149.93</c:v>
                </c:pt>
                <c:pt idx="2627">
                  <c:v>-150.44</c:v>
                </c:pt>
                <c:pt idx="2628">
                  <c:v>-150.96</c:v>
                </c:pt>
                <c:pt idx="2629">
                  <c:v>-151.5</c:v>
                </c:pt>
                <c:pt idx="2630">
                  <c:v>-152.09</c:v>
                </c:pt>
                <c:pt idx="2631">
                  <c:v>-152.74</c:v>
                </c:pt>
                <c:pt idx="2632">
                  <c:v>-153.41</c:v>
                </c:pt>
                <c:pt idx="2633">
                  <c:v>-154.1</c:v>
                </c:pt>
                <c:pt idx="2634">
                  <c:v>-154.85</c:v>
                </c:pt>
                <c:pt idx="2635">
                  <c:v>-155.63999999999999</c:v>
                </c:pt>
                <c:pt idx="2636">
                  <c:v>-156.49</c:v>
                </c:pt>
                <c:pt idx="2637">
                  <c:v>-157.34</c:v>
                </c:pt>
                <c:pt idx="2638">
                  <c:v>-158.18</c:v>
                </c:pt>
                <c:pt idx="2639">
                  <c:v>-158.99</c:v>
                </c:pt>
                <c:pt idx="2640">
                  <c:v>-159.82</c:v>
                </c:pt>
                <c:pt idx="2641">
                  <c:v>-160.72</c:v>
                </c:pt>
                <c:pt idx="2642">
                  <c:v>-161.63999999999999</c:v>
                </c:pt>
                <c:pt idx="2643">
                  <c:v>-162.56</c:v>
                </c:pt>
                <c:pt idx="2644">
                  <c:v>-163.44999999999999</c:v>
                </c:pt>
                <c:pt idx="2645">
                  <c:v>-164.37</c:v>
                </c:pt>
                <c:pt idx="2646">
                  <c:v>-165.33</c:v>
                </c:pt>
                <c:pt idx="2647">
                  <c:v>-166.23</c:v>
                </c:pt>
                <c:pt idx="2648">
                  <c:v>-167.03</c:v>
                </c:pt>
                <c:pt idx="2649">
                  <c:v>-167.9</c:v>
                </c:pt>
                <c:pt idx="2650">
                  <c:v>-168.79</c:v>
                </c:pt>
                <c:pt idx="2651">
                  <c:v>-169.71</c:v>
                </c:pt>
                <c:pt idx="2652">
                  <c:v>-170.65</c:v>
                </c:pt>
                <c:pt idx="2653">
                  <c:v>-171.64</c:v>
                </c:pt>
                <c:pt idx="2654">
                  <c:v>-172.69</c:v>
                </c:pt>
                <c:pt idx="2655">
                  <c:v>-173.7</c:v>
                </c:pt>
                <c:pt idx="2656">
                  <c:v>-174.56</c:v>
                </c:pt>
                <c:pt idx="2657">
                  <c:v>-175.3</c:v>
                </c:pt>
                <c:pt idx="2658">
                  <c:v>-176.08</c:v>
                </c:pt>
                <c:pt idx="2659">
                  <c:v>-176.92</c:v>
                </c:pt>
                <c:pt idx="2660">
                  <c:v>-177.89</c:v>
                </c:pt>
                <c:pt idx="2661">
                  <c:v>-178.96</c:v>
                </c:pt>
                <c:pt idx="2662">
                  <c:v>179.97</c:v>
                </c:pt>
                <c:pt idx="2663">
                  <c:v>178.92</c:v>
                </c:pt>
                <c:pt idx="2664">
                  <c:v>177.94</c:v>
                </c:pt>
                <c:pt idx="2665">
                  <c:v>177.05</c:v>
                </c:pt>
                <c:pt idx="2666">
                  <c:v>176.19</c:v>
                </c:pt>
                <c:pt idx="2667">
                  <c:v>175.34</c:v>
                </c:pt>
                <c:pt idx="2668">
                  <c:v>174.38</c:v>
                </c:pt>
                <c:pt idx="2669">
                  <c:v>173.31</c:v>
                </c:pt>
                <c:pt idx="2670">
                  <c:v>172.23</c:v>
                </c:pt>
                <c:pt idx="2671">
                  <c:v>171.21</c:v>
                </c:pt>
                <c:pt idx="2672">
                  <c:v>170.29</c:v>
                </c:pt>
                <c:pt idx="2673">
                  <c:v>169.38</c:v>
                </c:pt>
                <c:pt idx="2674">
                  <c:v>168.41</c:v>
                </c:pt>
                <c:pt idx="2675">
                  <c:v>167.41</c:v>
                </c:pt>
                <c:pt idx="2676">
                  <c:v>166.34</c:v>
                </c:pt>
                <c:pt idx="2677">
                  <c:v>165.28</c:v>
                </c:pt>
                <c:pt idx="2678">
                  <c:v>164.28</c:v>
                </c:pt>
                <c:pt idx="2679">
                  <c:v>163.35</c:v>
                </c:pt>
                <c:pt idx="2680">
                  <c:v>162.49</c:v>
                </c:pt>
                <c:pt idx="2681">
                  <c:v>161.59</c:v>
                </c:pt>
                <c:pt idx="2682">
                  <c:v>160.63999999999999</c:v>
                </c:pt>
                <c:pt idx="2683">
                  <c:v>159.63</c:v>
                </c:pt>
                <c:pt idx="2684">
                  <c:v>158.57</c:v>
                </c:pt>
                <c:pt idx="2685">
                  <c:v>157.5</c:v>
                </c:pt>
                <c:pt idx="2686">
                  <c:v>156.44999999999999</c:v>
                </c:pt>
                <c:pt idx="2687">
                  <c:v>155.44999999999999</c:v>
                </c:pt>
                <c:pt idx="2688">
                  <c:v>154.52000000000001</c:v>
                </c:pt>
                <c:pt idx="2689">
                  <c:v>153.62</c:v>
                </c:pt>
                <c:pt idx="2690">
                  <c:v>152.75</c:v>
                </c:pt>
                <c:pt idx="2691">
                  <c:v>151.9</c:v>
                </c:pt>
                <c:pt idx="2692">
                  <c:v>150.97999999999999</c:v>
                </c:pt>
                <c:pt idx="2693">
                  <c:v>149.97999999999999</c:v>
                </c:pt>
                <c:pt idx="2694">
                  <c:v>148.91999999999999</c:v>
                </c:pt>
                <c:pt idx="2695">
                  <c:v>147.88</c:v>
                </c:pt>
                <c:pt idx="2696">
                  <c:v>146.88999999999999</c:v>
                </c:pt>
                <c:pt idx="2697">
                  <c:v>145.97</c:v>
                </c:pt>
                <c:pt idx="2698">
                  <c:v>145.1</c:v>
                </c:pt>
                <c:pt idx="2699">
                  <c:v>144.25</c:v>
                </c:pt>
                <c:pt idx="2700">
                  <c:v>143.41</c:v>
                </c:pt>
                <c:pt idx="2701">
                  <c:v>142.53</c:v>
                </c:pt>
                <c:pt idx="2702">
                  <c:v>141.6</c:v>
                </c:pt>
                <c:pt idx="2703">
                  <c:v>140.63999999999999</c:v>
                </c:pt>
                <c:pt idx="2704">
                  <c:v>139.68</c:v>
                </c:pt>
                <c:pt idx="2705">
                  <c:v>138.72999999999999</c:v>
                </c:pt>
                <c:pt idx="2706">
                  <c:v>137.81</c:v>
                </c:pt>
                <c:pt idx="2707">
                  <c:v>136.91999999999999</c:v>
                </c:pt>
                <c:pt idx="2708">
                  <c:v>136.06</c:v>
                </c:pt>
                <c:pt idx="2709">
                  <c:v>135.22</c:v>
                </c:pt>
                <c:pt idx="2710">
                  <c:v>134.38999999999999</c:v>
                </c:pt>
                <c:pt idx="2711">
                  <c:v>133.54</c:v>
                </c:pt>
                <c:pt idx="2712">
                  <c:v>132.69</c:v>
                </c:pt>
                <c:pt idx="2713">
                  <c:v>131.81</c:v>
                </c:pt>
                <c:pt idx="2714">
                  <c:v>130.88999999999999</c:v>
                </c:pt>
                <c:pt idx="2715">
                  <c:v>129.97999999999999</c:v>
                </c:pt>
                <c:pt idx="2716">
                  <c:v>129.08000000000001</c:v>
                </c:pt>
                <c:pt idx="2717">
                  <c:v>128.22999999999999</c:v>
                </c:pt>
                <c:pt idx="2718">
                  <c:v>127.41</c:v>
                </c:pt>
                <c:pt idx="2719">
                  <c:v>126.64</c:v>
                </c:pt>
                <c:pt idx="2720">
                  <c:v>125.91</c:v>
                </c:pt>
                <c:pt idx="2721">
                  <c:v>125.16</c:v>
                </c:pt>
                <c:pt idx="2722">
                  <c:v>124.39</c:v>
                </c:pt>
                <c:pt idx="2723">
                  <c:v>123.58</c:v>
                </c:pt>
                <c:pt idx="2724">
                  <c:v>122.74</c:v>
                </c:pt>
                <c:pt idx="2725">
                  <c:v>121.94</c:v>
                </c:pt>
                <c:pt idx="2726">
                  <c:v>121.2</c:v>
                </c:pt>
                <c:pt idx="2727">
                  <c:v>120.51</c:v>
                </c:pt>
                <c:pt idx="2728">
                  <c:v>119.84</c:v>
                </c:pt>
                <c:pt idx="2729">
                  <c:v>119.19</c:v>
                </c:pt>
                <c:pt idx="2730">
                  <c:v>118.54</c:v>
                </c:pt>
                <c:pt idx="2731">
                  <c:v>117.87</c:v>
                </c:pt>
                <c:pt idx="2732">
                  <c:v>117.2</c:v>
                </c:pt>
                <c:pt idx="2733">
                  <c:v>116.54</c:v>
                </c:pt>
                <c:pt idx="2734">
                  <c:v>115.89</c:v>
                </c:pt>
                <c:pt idx="2735">
                  <c:v>115.25</c:v>
                </c:pt>
                <c:pt idx="2736">
                  <c:v>114.63</c:v>
                </c:pt>
                <c:pt idx="2737">
                  <c:v>114.05</c:v>
                </c:pt>
                <c:pt idx="2738">
                  <c:v>113.46</c:v>
                </c:pt>
                <c:pt idx="2739">
                  <c:v>112.88</c:v>
                </c:pt>
                <c:pt idx="2740">
                  <c:v>112.28</c:v>
                </c:pt>
                <c:pt idx="2741">
                  <c:v>111.71</c:v>
                </c:pt>
                <c:pt idx="2742">
                  <c:v>111.13</c:v>
                </c:pt>
                <c:pt idx="2743">
                  <c:v>110.55</c:v>
                </c:pt>
                <c:pt idx="2744">
                  <c:v>109.97</c:v>
                </c:pt>
                <c:pt idx="2745">
                  <c:v>109.46</c:v>
                </c:pt>
                <c:pt idx="2746">
                  <c:v>108.98</c:v>
                </c:pt>
                <c:pt idx="2747">
                  <c:v>108.53</c:v>
                </c:pt>
                <c:pt idx="2748">
                  <c:v>108.12</c:v>
                </c:pt>
                <c:pt idx="2749">
                  <c:v>107.74</c:v>
                </c:pt>
                <c:pt idx="2750">
                  <c:v>107.38</c:v>
                </c:pt>
                <c:pt idx="2751">
                  <c:v>107.06</c:v>
                </c:pt>
                <c:pt idx="2752">
                  <c:v>106.75</c:v>
                </c:pt>
                <c:pt idx="2753">
                  <c:v>106.46</c:v>
                </c:pt>
                <c:pt idx="2754">
                  <c:v>106.19</c:v>
                </c:pt>
                <c:pt idx="2755">
                  <c:v>105.93</c:v>
                </c:pt>
                <c:pt idx="2756">
                  <c:v>105.68</c:v>
                </c:pt>
                <c:pt idx="2757">
                  <c:v>105.45</c:v>
                </c:pt>
                <c:pt idx="2758">
                  <c:v>105.23</c:v>
                </c:pt>
                <c:pt idx="2759">
                  <c:v>105.02</c:v>
                </c:pt>
                <c:pt idx="2760">
                  <c:v>104.81</c:v>
                </c:pt>
                <c:pt idx="2761">
                  <c:v>104.62</c:v>
                </c:pt>
                <c:pt idx="2762">
                  <c:v>104.45</c:v>
                </c:pt>
                <c:pt idx="2763">
                  <c:v>104.27</c:v>
                </c:pt>
                <c:pt idx="2764">
                  <c:v>104.11</c:v>
                </c:pt>
                <c:pt idx="2765">
                  <c:v>103.98</c:v>
                </c:pt>
                <c:pt idx="2766">
                  <c:v>103.85</c:v>
                </c:pt>
                <c:pt idx="2767">
                  <c:v>103.72</c:v>
                </c:pt>
                <c:pt idx="2768">
                  <c:v>103.61</c:v>
                </c:pt>
                <c:pt idx="2769">
                  <c:v>103.5</c:v>
                </c:pt>
                <c:pt idx="2770">
                  <c:v>103.39</c:v>
                </c:pt>
                <c:pt idx="2771">
                  <c:v>103.29</c:v>
                </c:pt>
                <c:pt idx="2772">
                  <c:v>103.2</c:v>
                </c:pt>
                <c:pt idx="2773">
                  <c:v>103.13</c:v>
                </c:pt>
                <c:pt idx="2774">
                  <c:v>103.04</c:v>
                </c:pt>
                <c:pt idx="2775">
                  <c:v>102.96</c:v>
                </c:pt>
                <c:pt idx="2776">
                  <c:v>102.89</c:v>
                </c:pt>
                <c:pt idx="2777">
                  <c:v>102.81</c:v>
                </c:pt>
                <c:pt idx="2778">
                  <c:v>102.74</c:v>
                </c:pt>
                <c:pt idx="2779">
                  <c:v>102.7</c:v>
                </c:pt>
                <c:pt idx="2780">
                  <c:v>102.66</c:v>
                </c:pt>
                <c:pt idx="2781">
                  <c:v>102.62</c:v>
                </c:pt>
                <c:pt idx="2782">
                  <c:v>102.6</c:v>
                </c:pt>
                <c:pt idx="2783">
                  <c:v>102.58</c:v>
                </c:pt>
                <c:pt idx="2784">
                  <c:v>102.57</c:v>
                </c:pt>
                <c:pt idx="2785">
                  <c:v>102.55</c:v>
                </c:pt>
                <c:pt idx="2786">
                  <c:v>102.55</c:v>
                </c:pt>
                <c:pt idx="2787">
                  <c:v>102.55</c:v>
                </c:pt>
                <c:pt idx="2788">
                  <c:v>102.55</c:v>
                </c:pt>
                <c:pt idx="2789">
                  <c:v>102.56</c:v>
                </c:pt>
                <c:pt idx="2790">
                  <c:v>102.56</c:v>
                </c:pt>
                <c:pt idx="2791">
                  <c:v>102.57</c:v>
                </c:pt>
                <c:pt idx="2792">
                  <c:v>102.58</c:v>
                </c:pt>
                <c:pt idx="2793">
                  <c:v>102.6</c:v>
                </c:pt>
                <c:pt idx="2794">
                  <c:v>102.6</c:v>
                </c:pt>
                <c:pt idx="2795">
                  <c:v>102.63</c:v>
                </c:pt>
                <c:pt idx="2796">
                  <c:v>102.65</c:v>
                </c:pt>
                <c:pt idx="2797">
                  <c:v>102.68</c:v>
                </c:pt>
                <c:pt idx="2798">
                  <c:v>102.71</c:v>
                </c:pt>
                <c:pt idx="2799">
                  <c:v>102.73</c:v>
                </c:pt>
                <c:pt idx="2800">
                  <c:v>102.76</c:v>
                </c:pt>
                <c:pt idx="2801">
                  <c:v>102.8</c:v>
                </c:pt>
                <c:pt idx="2802">
                  <c:v>102.83</c:v>
                </c:pt>
                <c:pt idx="2803">
                  <c:v>102.85</c:v>
                </c:pt>
                <c:pt idx="2804">
                  <c:v>102.87</c:v>
                </c:pt>
                <c:pt idx="2805">
                  <c:v>102.91</c:v>
                </c:pt>
                <c:pt idx="2806">
                  <c:v>102.94</c:v>
                </c:pt>
                <c:pt idx="2807">
                  <c:v>102.97</c:v>
                </c:pt>
                <c:pt idx="2808">
                  <c:v>103.01</c:v>
                </c:pt>
                <c:pt idx="2809">
                  <c:v>103.06</c:v>
                </c:pt>
                <c:pt idx="2810">
                  <c:v>103.11</c:v>
                </c:pt>
                <c:pt idx="2811">
                  <c:v>103.14</c:v>
                </c:pt>
                <c:pt idx="2812">
                  <c:v>103.17</c:v>
                </c:pt>
                <c:pt idx="2813">
                  <c:v>103.2</c:v>
                </c:pt>
                <c:pt idx="2814">
                  <c:v>103.24</c:v>
                </c:pt>
                <c:pt idx="2815">
                  <c:v>103.29</c:v>
                </c:pt>
                <c:pt idx="2816">
                  <c:v>103.34</c:v>
                </c:pt>
                <c:pt idx="2817">
                  <c:v>103.37</c:v>
                </c:pt>
                <c:pt idx="2818">
                  <c:v>103.41</c:v>
                </c:pt>
                <c:pt idx="2819">
                  <c:v>103.44</c:v>
                </c:pt>
                <c:pt idx="2820">
                  <c:v>103.46</c:v>
                </c:pt>
                <c:pt idx="2821">
                  <c:v>103.45</c:v>
                </c:pt>
                <c:pt idx="2822">
                  <c:v>103.45</c:v>
                </c:pt>
                <c:pt idx="2823">
                  <c:v>103.45</c:v>
                </c:pt>
                <c:pt idx="2824">
                  <c:v>103.43</c:v>
                </c:pt>
                <c:pt idx="2825">
                  <c:v>103.43</c:v>
                </c:pt>
                <c:pt idx="2826">
                  <c:v>103.42</c:v>
                </c:pt>
                <c:pt idx="2827">
                  <c:v>103.43</c:v>
                </c:pt>
                <c:pt idx="2828">
                  <c:v>103.43</c:v>
                </c:pt>
                <c:pt idx="2829">
                  <c:v>103.42</c:v>
                </c:pt>
                <c:pt idx="2830">
                  <c:v>103.4</c:v>
                </c:pt>
                <c:pt idx="2831">
                  <c:v>103.39</c:v>
                </c:pt>
                <c:pt idx="2832">
                  <c:v>103.37</c:v>
                </c:pt>
                <c:pt idx="2833">
                  <c:v>103.37</c:v>
                </c:pt>
                <c:pt idx="2834">
                  <c:v>103.36</c:v>
                </c:pt>
                <c:pt idx="2835">
                  <c:v>103.32</c:v>
                </c:pt>
                <c:pt idx="2836">
                  <c:v>103.29</c:v>
                </c:pt>
                <c:pt idx="2837">
                  <c:v>103.27</c:v>
                </c:pt>
                <c:pt idx="2838">
                  <c:v>103.29</c:v>
                </c:pt>
                <c:pt idx="2839">
                  <c:v>103.27</c:v>
                </c:pt>
                <c:pt idx="2840">
                  <c:v>103.23</c:v>
                </c:pt>
                <c:pt idx="2841">
                  <c:v>103.2</c:v>
                </c:pt>
                <c:pt idx="2842">
                  <c:v>103.21</c:v>
                </c:pt>
                <c:pt idx="2843">
                  <c:v>103.22</c:v>
                </c:pt>
                <c:pt idx="2844">
                  <c:v>103.19</c:v>
                </c:pt>
                <c:pt idx="2845">
                  <c:v>103.15</c:v>
                </c:pt>
                <c:pt idx="2846">
                  <c:v>103.12</c:v>
                </c:pt>
                <c:pt idx="2847">
                  <c:v>103.12</c:v>
                </c:pt>
                <c:pt idx="2848">
                  <c:v>103.11</c:v>
                </c:pt>
                <c:pt idx="2849">
                  <c:v>103.07</c:v>
                </c:pt>
                <c:pt idx="2850">
                  <c:v>103.04</c:v>
                </c:pt>
                <c:pt idx="2851">
                  <c:v>103.03</c:v>
                </c:pt>
                <c:pt idx="2852">
                  <c:v>103.03</c:v>
                </c:pt>
                <c:pt idx="2853">
                  <c:v>102.99</c:v>
                </c:pt>
                <c:pt idx="2854">
                  <c:v>102.94</c:v>
                </c:pt>
                <c:pt idx="2855">
                  <c:v>102.92</c:v>
                </c:pt>
                <c:pt idx="2856">
                  <c:v>102.91</c:v>
                </c:pt>
                <c:pt idx="2857">
                  <c:v>102.87</c:v>
                </c:pt>
                <c:pt idx="2858">
                  <c:v>102.84</c:v>
                </c:pt>
                <c:pt idx="2859">
                  <c:v>102.83</c:v>
                </c:pt>
                <c:pt idx="2860">
                  <c:v>102.82</c:v>
                </c:pt>
                <c:pt idx="2861">
                  <c:v>102.8</c:v>
                </c:pt>
                <c:pt idx="2862">
                  <c:v>102.78</c:v>
                </c:pt>
                <c:pt idx="2863">
                  <c:v>102.78</c:v>
                </c:pt>
                <c:pt idx="2864">
                  <c:v>102.77</c:v>
                </c:pt>
                <c:pt idx="2865">
                  <c:v>102.75</c:v>
                </c:pt>
                <c:pt idx="2866">
                  <c:v>102.73</c:v>
                </c:pt>
                <c:pt idx="2867">
                  <c:v>102.71</c:v>
                </c:pt>
                <c:pt idx="2868">
                  <c:v>102.69</c:v>
                </c:pt>
                <c:pt idx="2869">
                  <c:v>102.68</c:v>
                </c:pt>
                <c:pt idx="2870">
                  <c:v>102.66</c:v>
                </c:pt>
                <c:pt idx="2871">
                  <c:v>102.64</c:v>
                </c:pt>
                <c:pt idx="2872">
                  <c:v>102.62</c:v>
                </c:pt>
                <c:pt idx="2873">
                  <c:v>102.61</c:v>
                </c:pt>
                <c:pt idx="2874">
                  <c:v>102.6</c:v>
                </c:pt>
                <c:pt idx="2875">
                  <c:v>102.59</c:v>
                </c:pt>
                <c:pt idx="2876">
                  <c:v>102.58</c:v>
                </c:pt>
                <c:pt idx="2877">
                  <c:v>102.56</c:v>
                </c:pt>
                <c:pt idx="2878">
                  <c:v>102.54</c:v>
                </c:pt>
                <c:pt idx="2879">
                  <c:v>102.52</c:v>
                </c:pt>
                <c:pt idx="2880">
                  <c:v>102.5</c:v>
                </c:pt>
                <c:pt idx="2881">
                  <c:v>102.5</c:v>
                </c:pt>
                <c:pt idx="2882">
                  <c:v>102.48</c:v>
                </c:pt>
                <c:pt idx="2883">
                  <c:v>102.46</c:v>
                </c:pt>
                <c:pt idx="2884">
                  <c:v>102.45</c:v>
                </c:pt>
                <c:pt idx="2885">
                  <c:v>102.44</c:v>
                </c:pt>
                <c:pt idx="2886">
                  <c:v>102.43</c:v>
                </c:pt>
                <c:pt idx="2887">
                  <c:v>102.42</c:v>
                </c:pt>
                <c:pt idx="2888">
                  <c:v>102.41</c:v>
                </c:pt>
                <c:pt idx="2889">
                  <c:v>102.4</c:v>
                </c:pt>
                <c:pt idx="2890">
                  <c:v>102.39</c:v>
                </c:pt>
                <c:pt idx="2891">
                  <c:v>102.38</c:v>
                </c:pt>
                <c:pt idx="2892">
                  <c:v>102.38</c:v>
                </c:pt>
                <c:pt idx="2893">
                  <c:v>102.37</c:v>
                </c:pt>
                <c:pt idx="2894">
                  <c:v>102.36</c:v>
                </c:pt>
                <c:pt idx="2895">
                  <c:v>102.36</c:v>
                </c:pt>
                <c:pt idx="2896">
                  <c:v>102.36</c:v>
                </c:pt>
                <c:pt idx="2897">
                  <c:v>102.35</c:v>
                </c:pt>
                <c:pt idx="2898">
                  <c:v>102.34</c:v>
                </c:pt>
                <c:pt idx="2899">
                  <c:v>102.32</c:v>
                </c:pt>
                <c:pt idx="2900">
                  <c:v>102.3</c:v>
                </c:pt>
                <c:pt idx="2901">
                  <c:v>102.28</c:v>
                </c:pt>
                <c:pt idx="2902">
                  <c:v>102.26</c:v>
                </c:pt>
                <c:pt idx="2903">
                  <c:v>102.22</c:v>
                </c:pt>
                <c:pt idx="2904">
                  <c:v>102.2</c:v>
                </c:pt>
                <c:pt idx="2905">
                  <c:v>102.18</c:v>
                </c:pt>
                <c:pt idx="2906">
                  <c:v>102.18</c:v>
                </c:pt>
                <c:pt idx="2907">
                  <c:v>102.18</c:v>
                </c:pt>
                <c:pt idx="2908">
                  <c:v>102.19</c:v>
                </c:pt>
                <c:pt idx="2909">
                  <c:v>102.21</c:v>
                </c:pt>
                <c:pt idx="2910">
                  <c:v>102.21</c:v>
                </c:pt>
                <c:pt idx="2911">
                  <c:v>102.23</c:v>
                </c:pt>
                <c:pt idx="2912">
                  <c:v>102.24</c:v>
                </c:pt>
                <c:pt idx="2913">
                  <c:v>102.25</c:v>
                </c:pt>
                <c:pt idx="2914">
                  <c:v>102.24</c:v>
                </c:pt>
                <c:pt idx="2915">
                  <c:v>102.25</c:v>
                </c:pt>
                <c:pt idx="2916">
                  <c:v>102.26</c:v>
                </c:pt>
                <c:pt idx="2917">
                  <c:v>102.25</c:v>
                </c:pt>
                <c:pt idx="2918">
                  <c:v>102.24</c:v>
                </c:pt>
                <c:pt idx="2919">
                  <c:v>102.25</c:v>
                </c:pt>
                <c:pt idx="2920">
                  <c:v>102.24</c:v>
                </c:pt>
                <c:pt idx="2921">
                  <c:v>102.26</c:v>
                </c:pt>
                <c:pt idx="2922">
                  <c:v>102.3</c:v>
                </c:pt>
                <c:pt idx="2923">
                  <c:v>102.36</c:v>
                </c:pt>
                <c:pt idx="2924">
                  <c:v>102.46</c:v>
                </c:pt>
                <c:pt idx="2925">
                  <c:v>102.59</c:v>
                </c:pt>
                <c:pt idx="2926">
                  <c:v>102.74</c:v>
                </c:pt>
                <c:pt idx="2927">
                  <c:v>102.89</c:v>
                </c:pt>
                <c:pt idx="2928">
                  <c:v>103.03</c:v>
                </c:pt>
                <c:pt idx="2929">
                  <c:v>103.17</c:v>
                </c:pt>
                <c:pt idx="2930">
                  <c:v>103.32</c:v>
                </c:pt>
                <c:pt idx="2931">
                  <c:v>103.45</c:v>
                </c:pt>
                <c:pt idx="2932">
                  <c:v>103.55</c:v>
                </c:pt>
                <c:pt idx="2933">
                  <c:v>103.64</c:v>
                </c:pt>
                <c:pt idx="2934">
                  <c:v>103.76</c:v>
                </c:pt>
                <c:pt idx="2935">
                  <c:v>103.92</c:v>
                </c:pt>
                <c:pt idx="2936">
                  <c:v>104.11</c:v>
                </c:pt>
                <c:pt idx="2937">
                  <c:v>104.31</c:v>
                </c:pt>
                <c:pt idx="2938">
                  <c:v>104.55</c:v>
                </c:pt>
                <c:pt idx="2939">
                  <c:v>104.84</c:v>
                </c:pt>
                <c:pt idx="2940">
                  <c:v>105.19</c:v>
                </c:pt>
                <c:pt idx="2941">
                  <c:v>105.54</c:v>
                </c:pt>
                <c:pt idx="2942">
                  <c:v>105.89</c:v>
                </c:pt>
                <c:pt idx="2943">
                  <c:v>106.23</c:v>
                </c:pt>
                <c:pt idx="2944">
                  <c:v>106.59</c:v>
                </c:pt>
                <c:pt idx="2945">
                  <c:v>106.98</c:v>
                </c:pt>
                <c:pt idx="2946">
                  <c:v>107.4</c:v>
                </c:pt>
                <c:pt idx="2947">
                  <c:v>107.83</c:v>
                </c:pt>
                <c:pt idx="2948">
                  <c:v>108.3</c:v>
                </c:pt>
                <c:pt idx="2949">
                  <c:v>108.77</c:v>
                </c:pt>
                <c:pt idx="2950">
                  <c:v>109.29</c:v>
                </c:pt>
                <c:pt idx="2951">
                  <c:v>109.83</c:v>
                </c:pt>
                <c:pt idx="2952">
                  <c:v>110.37</c:v>
                </c:pt>
                <c:pt idx="2953">
                  <c:v>110.94</c:v>
                </c:pt>
                <c:pt idx="2954">
                  <c:v>111.49</c:v>
                </c:pt>
                <c:pt idx="2955">
                  <c:v>112.02</c:v>
                </c:pt>
                <c:pt idx="2956">
                  <c:v>112.56</c:v>
                </c:pt>
                <c:pt idx="2957">
                  <c:v>113.14</c:v>
                </c:pt>
                <c:pt idx="2958">
                  <c:v>113.77</c:v>
                </c:pt>
                <c:pt idx="2959">
                  <c:v>114.43</c:v>
                </c:pt>
                <c:pt idx="2960">
                  <c:v>115.15</c:v>
                </c:pt>
                <c:pt idx="2961">
                  <c:v>115.85</c:v>
                </c:pt>
                <c:pt idx="2962">
                  <c:v>116.57</c:v>
                </c:pt>
                <c:pt idx="2963">
                  <c:v>117.27</c:v>
                </c:pt>
                <c:pt idx="2964">
                  <c:v>117.95</c:v>
                </c:pt>
                <c:pt idx="2965">
                  <c:v>118.64</c:v>
                </c:pt>
                <c:pt idx="2966">
                  <c:v>119.37</c:v>
                </c:pt>
                <c:pt idx="2967">
                  <c:v>120.14</c:v>
                </c:pt>
                <c:pt idx="2968">
                  <c:v>120.93</c:v>
                </c:pt>
                <c:pt idx="2969">
                  <c:v>121.71</c:v>
                </c:pt>
                <c:pt idx="2970">
                  <c:v>122.5</c:v>
                </c:pt>
                <c:pt idx="2971">
                  <c:v>123.28</c:v>
                </c:pt>
                <c:pt idx="2972">
                  <c:v>124.08</c:v>
                </c:pt>
                <c:pt idx="2973">
                  <c:v>124.88</c:v>
                </c:pt>
                <c:pt idx="2974">
                  <c:v>125.7</c:v>
                </c:pt>
                <c:pt idx="2975">
                  <c:v>126.5</c:v>
                </c:pt>
                <c:pt idx="2976">
                  <c:v>127.35</c:v>
                </c:pt>
                <c:pt idx="2977">
                  <c:v>128.16999999999999</c:v>
                </c:pt>
                <c:pt idx="2978">
                  <c:v>129</c:v>
                </c:pt>
                <c:pt idx="2979">
                  <c:v>129.87</c:v>
                </c:pt>
                <c:pt idx="2980">
                  <c:v>130.76</c:v>
                </c:pt>
                <c:pt idx="2981">
                  <c:v>131.65</c:v>
                </c:pt>
                <c:pt idx="2982">
                  <c:v>132.51</c:v>
                </c:pt>
                <c:pt idx="2983">
                  <c:v>133.36000000000001</c:v>
                </c:pt>
                <c:pt idx="2984">
                  <c:v>134.29</c:v>
                </c:pt>
                <c:pt idx="2985">
                  <c:v>135.22999999999999</c:v>
                </c:pt>
                <c:pt idx="2986">
                  <c:v>136.24</c:v>
                </c:pt>
                <c:pt idx="2987">
                  <c:v>137.25</c:v>
                </c:pt>
                <c:pt idx="2988">
                  <c:v>138.24</c:v>
                </c:pt>
                <c:pt idx="2989">
                  <c:v>139.21</c:v>
                </c:pt>
                <c:pt idx="2990">
                  <c:v>140.16</c:v>
                </c:pt>
                <c:pt idx="2991">
                  <c:v>141.12</c:v>
                </c:pt>
                <c:pt idx="2992">
                  <c:v>142.1</c:v>
                </c:pt>
                <c:pt idx="2993">
                  <c:v>143.11000000000001</c:v>
                </c:pt>
                <c:pt idx="2994">
                  <c:v>144.13999999999999</c:v>
                </c:pt>
                <c:pt idx="2995">
                  <c:v>145.21</c:v>
                </c:pt>
                <c:pt idx="2996">
                  <c:v>146.32</c:v>
                </c:pt>
                <c:pt idx="2997">
                  <c:v>147.37</c:v>
                </c:pt>
                <c:pt idx="2998">
                  <c:v>148.41</c:v>
                </c:pt>
                <c:pt idx="2999">
                  <c:v>149.41999999999999</c:v>
                </c:pt>
                <c:pt idx="3000">
                  <c:v>150.46</c:v>
                </c:pt>
                <c:pt idx="3001">
                  <c:v>151.53</c:v>
                </c:pt>
                <c:pt idx="3002">
                  <c:v>152.65</c:v>
                </c:pt>
                <c:pt idx="3003">
                  <c:v>153.78</c:v>
                </c:pt>
                <c:pt idx="3004">
                  <c:v>154.91</c:v>
                </c:pt>
                <c:pt idx="3005">
                  <c:v>155.97</c:v>
                </c:pt>
                <c:pt idx="3006">
                  <c:v>157.07</c:v>
                </c:pt>
                <c:pt idx="3007">
                  <c:v>158.13999999999999</c:v>
                </c:pt>
                <c:pt idx="3008">
                  <c:v>159.15</c:v>
                </c:pt>
                <c:pt idx="3009">
                  <c:v>160.19</c:v>
                </c:pt>
                <c:pt idx="3010">
                  <c:v>161.28</c:v>
                </c:pt>
                <c:pt idx="3011">
                  <c:v>162.41</c:v>
                </c:pt>
                <c:pt idx="3012">
                  <c:v>163.56</c:v>
                </c:pt>
                <c:pt idx="3013">
                  <c:v>164.7</c:v>
                </c:pt>
                <c:pt idx="3014">
                  <c:v>165.82</c:v>
                </c:pt>
                <c:pt idx="3015">
                  <c:v>166.92</c:v>
                </c:pt>
                <c:pt idx="3016">
                  <c:v>167.98</c:v>
                </c:pt>
                <c:pt idx="3017">
                  <c:v>169.03</c:v>
                </c:pt>
                <c:pt idx="3018">
                  <c:v>170.07</c:v>
                </c:pt>
                <c:pt idx="3019">
                  <c:v>171.14</c:v>
                </c:pt>
                <c:pt idx="3020">
                  <c:v>172.24</c:v>
                </c:pt>
                <c:pt idx="3021">
                  <c:v>173.31</c:v>
                </c:pt>
                <c:pt idx="3022">
                  <c:v>174.38</c:v>
                </c:pt>
                <c:pt idx="3023">
                  <c:v>175.46</c:v>
                </c:pt>
                <c:pt idx="3024">
                  <c:v>176.51</c:v>
                </c:pt>
                <c:pt idx="3025">
                  <c:v>177.59</c:v>
                </c:pt>
                <c:pt idx="3026">
                  <c:v>178.67</c:v>
                </c:pt>
                <c:pt idx="3027">
                  <c:v>179.75</c:v>
                </c:pt>
                <c:pt idx="3028">
                  <c:v>-179.19</c:v>
                </c:pt>
                <c:pt idx="3029">
                  <c:v>-178.17</c:v>
                </c:pt>
                <c:pt idx="3030">
                  <c:v>-177.16</c:v>
                </c:pt>
                <c:pt idx="3031">
                  <c:v>-176.14</c:v>
                </c:pt>
                <c:pt idx="3032">
                  <c:v>-175.14</c:v>
                </c:pt>
                <c:pt idx="3033">
                  <c:v>-174.11</c:v>
                </c:pt>
                <c:pt idx="3034">
                  <c:v>-173.05</c:v>
                </c:pt>
                <c:pt idx="3035">
                  <c:v>-172.01</c:v>
                </c:pt>
                <c:pt idx="3036">
                  <c:v>-170.97</c:v>
                </c:pt>
                <c:pt idx="3037">
                  <c:v>-169.96</c:v>
                </c:pt>
                <c:pt idx="3038">
                  <c:v>-168.99</c:v>
                </c:pt>
                <c:pt idx="3039">
                  <c:v>-168.02</c:v>
                </c:pt>
                <c:pt idx="3040">
                  <c:v>-167.04</c:v>
                </c:pt>
                <c:pt idx="3041">
                  <c:v>-166.02</c:v>
                </c:pt>
                <c:pt idx="3042">
                  <c:v>-164.99</c:v>
                </c:pt>
                <c:pt idx="3043">
                  <c:v>-164</c:v>
                </c:pt>
                <c:pt idx="3044">
                  <c:v>-163.03</c:v>
                </c:pt>
                <c:pt idx="3045">
                  <c:v>-162.13</c:v>
                </c:pt>
                <c:pt idx="3046">
                  <c:v>-161.21</c:v>
                </c:pt>
                <c:pt idx="3047">
                  <c:v>-160.26</c:v>
                </c:pt>
                <c:pt idx="3048">
                  <c:v>-159.27000000000001</c:v>
                </c:pt>
                <c:pt idx="3049">
                  <c:v>-158.30000000000001</c:v>
                </c:pt>
                <c:pt idx="3050">
                  <c:v>-157.37</c:v>
                </c:pt>
                <c:pt idx="3051">
                  <c:v>-156.47</c:v>
                </c:pt>
                <c:pt idx="3052">
                  <c:v>-155.6</c:v>
                </c:pt>
                <c:pt idx="3053">
                  <c:v>-154.76</c:v>
                </c:pt>
                <c:pt idx="3054">
                  <c:v>-153.94999999999999</c:v>
                </c:pt>
                <c:pt idx="3055">
                  <c:v>-153.16999999999999</c:v>
                </c:pt>
                <c:pt idx="3056">
                  <c:v>-152.36000000000001</c:v>
                </c:pt>
                <c:pt idx="3057">
                  <c:v>-151.51</c:v>
                </c:pt>
                <c:pt idx="3058">
                  <c:v>-150.63</c:v>
                </c:pt>
                <c:pt idx="3059">
                  <c:v>-149.77000000000001</c:v>
                </c:pt>
                <c:pt idx="3060">
                  <c:v>-148.97</c:v>
                </c:pt>
                <c:pt idx="3061">
                  <c:v>-148.27000000000001</c:v>
                </c:pt>
                <c:pt idx="3062">
                  <c:v>-147.59</c:v>
                </c:pt>
                <c:pt idx="3063">
                  <c:v>-146.88</c:v>
                </c:pt>
                <c:pt idx="3064">
                  <c:v>-146.18</c:v>
                </c:pt>
                <c:pt idx="3065">
                  <c:v>-145.49</c:v>
                </c:pt>
                <c:pt idx="3066">
                  <c:v>-144.83000000000001</c:v>
                </c:pt>
                <c:pt idx="3067">
                  <c:v>-144.15</c:v>
                </c:pt>
                <c:pt idx="3068">
                  <c:v>-143.46</c:v>
                </c:pt>
                <c:pt idx="3069">
                  <c:v>-142.78</c:v>
                </c:pt>
                <c:pt idx="3070">
                  <c:v>-142.13999999999999</c:v>
                </c:pt>
                <c:pt idx="3071">
                  <c:v>-141.52000000000001</c:v>
                </c:pt>
                <c:pt idx="3072">
                  <c:v>-140.93</c:v>
                </c:pt>
                <c:pt idx="3073">
                  <c:v>-140.38999999999999</c:v>
                </c:pt>
                <c:pt idx="3074">
                  <c:v>-139.88</c:v>
                </c:pt>
                <c:pt idx="3075">
                  <c:v>-139.38</c:v>
                </c:pt>
                <c:pt idx="3076">
                  <c:v>-138.88</c:v>
                </c:pt>
                <c:pt idx="3077">
                  <c:v>-138.43</c:v>
                </c:pt>
                <c:pt idx="3078">
                  <c:v>-138.04</c:v>
                </c:pt>
                <c:pt idx="3079">
                  <c:v>-137.71</c:v>
                </c:pt>
                <c:pt idx="3080">
                  <c:v>-137.4</c:v>
                </c:pt>
                <c:pt idx="3081">
                  <c:v>-137.08000000000001</c:v>
                </c:pt>
                <c:pt idx="3082">
                  <c:v>-136.78</c:v>
                </c:pt>
                <c:pt idx="3083">
                  <c:v>-136.52000000000001</c:v>
                </c:pt>
                <c:pt idx="3084">
                  <c:v>-136.32</c:v>
                </c:pt>
                <c:pt idx="3085">
                  <c:v>-136.16</c:v>
                </c:pt>
                <c:pt idx="3086">
                  <c:v>-136.04</c:v>
                </c:pt>
                <c:pt idx="3087">
                  <c:v>-136</c:v>
                </c:pt>
                <c:pt idx="3088">
                  <c:v>-136.05000000000001</c:v>
                </c:pt>
                <c:pt idx="3089">
                  <c:v>-136.13999999999999</c:v>
                </c:pt>
                <c:pt idx="3090">
                  <c:v>-136.22999999999999</c:v>
                </c:pt>
                <c:pt idx="3091">
                  <c:v>-136.33000000000001</c:v>
                </c:pt>
                <c:pt idx="3092">
                  <c:v>-136.47999999999999</c:v>
                </c:pt>
                <c:pt idx="3093">
                  <c:v>-136.69999999999999</c:v>
                </c:pt>
                <c:pt idx="3094">
                  <c:v>-136.96</c:v>
                </c:pt>
                <c:pt idx="3095">
                  <c:v>-137.26</c:v>
                </c:pt>
                <c:pt idx="3096">
                  <c:v>-137.58000000000001</c:v>
                </c:pt>
                <c:pt idx="3097">
                  <c:v>-137.91</c:v>
                </c:pt>
                <c:pt idx="3098">
                  <c:v>-138.27000000000001</c:v>
                </c:pt>
                <c:pt idx="3099">
                  <c:v>-138.72</c:v>
                </c:pt>
                <c:pt idx="3100">
                  <c:v>-139.19</c:v>
                </c:pt>
                <c:pt idx="3101">
                  <c:v>-139.66999999999999</c:v>
                </c:pt>
                <c:pt idx="3102">
                  <c:v>-140.15</c:v>
                </c:pt>
                <c:pt idx="3103">
                  <c:v>-140.63999999999999</c:v>
                </c:pt>
                <c:pt idx="3104">
                  <c:v>-141.16</c:v>
                </c:pt>
                <c:pt idx="3105">
                  <c:v>-141.69</c:v>
                </c:pt>
                <c:pt idx="3106">
                  <c:v>-142.25</c:v>
                </c:pt>
                <c:pt idx="3107">
                  <c:v>-142.85</c:v>
                </c:pt>
                <c:pt idx="3108">
                  <c:v>-143.44999999999999</c:v>
                </c:pt>
                <c:pt idx="3109">
                  <c:v>-144.09</c:v>
                </c:pt>
                <c:pt idx="3110">
                  <c:v>-144.75</c:v>
                </c:pt>
                <c:pt idx="3111">
                  <c:v>-145.38999999999999</c:v>
                </c:pt>
                <c:pt idx="3112">
                  <c:v>-146.01</c:v>
                </c:pt>
                <c:pt idx="3113">
                  <c:v>-146.61000000000001</c:v>
                </c:pt>
                <c:pt idx="3114">
                  <c:v>-147.22999999999999</c:v>
                </c:pt>
                <c:pt idx="3115">
                  <c:v>-147.91</c:v>
                </c:pt>
                <c:pt idx="3116">
                  <c:v>-148.63</c:v>
                </c:pt>
                <c:pt idx="3117">
                  <c:v>-149.37</c:v>
                </c:pt>
                <c:pt idx="3118">
                  <c:v>-150.1</c:v>
                </c:pt>
                <c:pt idx="3119">
                  <c:v>-150.84</c:v>
                </c:pt>
                <c:pt idx="3120">
                  <c:v>-151.58000000000001</c:v>
                </c:pt>
                <c:pt idx="3121">
                  <c:v>-152.34</c:v>
                </c:pt>
                <c:pt idx="3122">
                  <c:v>-153.08000000000001</c:v>
                </c:pt>
                <c:pt idx="3123">
                  <c:v>-153.87</c:v>
                </c:pt>
                <c:pt idx="3124">
                  <c:v>-154.69</c:v>
                </c:pt>
                <c:pt idx="3125">
                  <c:v>-155.54</c:v>
                </c:pt>
                <c:pt idx="3126">
                  <c:v>-156.46</c:v>
                </c:pt>
                <c:pt idx="3127">
                  <c:v>-157.44</c:v>
                </c:pt>
                <c:pt idx="3128">
                  <c:v>-158.38999999999999</c:v>
                </c:pt>
                <c:pt idx="3129">
                  <c:v>-159.28</c:v>
                </c:pt>
                <c:pt idx="3130">
                  <c:v>-160.13</c:v>
                </c:pt>
                <c:pt idx="3131">
                  <c:v>-161</c:v>
                </c:pt>
                <c:pt idx="3132">
                  <c:v>-161.93</c:v>
                </c:pt>
                <c:pt idx="3133">
                  <c:v>-162.91999999999999</c:v>
                </c:pt>
                <c:pt idx="3134">
                  <c:v>-163.88</c:v>
                </c:pt>
                <c:pt idx="3135">
                  <c:v>-164.72</c:v>
                </c:pt>
                <c:pt idx="3136">
                  <c:v>-165.55</c:v>
                </c:pt>
                <c:pt idx="3137">
                  <c:v>-166.42</c:v>
                </c:pt>
                <c:pt idx="3138">
                  <c:v>-167.32</c:v>
                </c:pt>
                <c:pt idx="3139">
                  <c:v>-168.31</c:v>
                </c:pt>
                <c:pt idx="3140">
                  <c:v>-169.36</c:v>
                </c:pt>
                <c:pt idx="3141">
                  <c:v>-170.4</c:v>
                </c:pt>
                <c:pt idx="3142">
                  <c:v>-171.39</c:v>
                </c:pt>
                <c:pt idx="3143">
                  <c:v>-172.31</c:v>
                </c:pt>
                <c:pt idx="3144">
                  <c:v>-173.23</c:v>
                </c:pt>
                <c:pt idx="3145">
                  <c:v>-174.2</c:v>
                </c:pt>
                <c:pt idx="3146">
                  <c:v>-175.26</c:v>
                </c:pt>
                <c:pt idx="3147">
                  <c:v>-176.42</c:v>
                </c:pt>
                <c:pt idx="3148">
                  <c:v>-177.6</c:v>
                </c:pt>
                <c:pt idx="3149">
                  <c:v>-178.75</c:v>
                </c:pt>
                <c:pt idx="3150">
                  <c:v>-179.79</c:v>
                </c:pt>
                <c:pt idx="3151">
                  <c:v>179.31</c:v>
                </c:pt>
                <c:pt idx="3152">
                  <c:v>178.4</c:v>
                </c:pt>
                <c:pt idx="3153">
                  <c:v>177.44</c:v>
                </c:pt>
                <c:pt idx="3154">
                  <c:v>176.42</c:v>
                </c:pt>
                <c:pt idx="3155">
                  <c:v>175.27</c:v>
                </c:pt>
                <c:pt idx="3156">
                  <c:v>174.08</c:v>
                </c:pt>
                <c:pt idx="3157">
                  <c:v>172.9</c:v>
                </c:pt>
                <c:pt idx="3158">
                  <c:v>171.8</c:v>
                </c:pt>
                <c:pt idx="3159">
                  <c:v>170.78</c:v>
                </c:pt>
                <c:pt idx="3160">
                  <c:v>169.82</c:v>
                </c:pt>
                <c:pt idx="3161">
                  <c:v>168.83</c:v>
                </c:pt>
                <c:pt idx="3162">
                  <c:v>167.75</c:v>
                </c:pt>
                <c:pt idx="3163">
                  <c:v>166.63</c:v>
                </c:pt>
                <c:pt idx="3164">
                  <c:v>165.45</c:v>
                </c:pt>
                <c:pt idx="3165">
                  <c:v>164.31</c:v>
                </c:pt>
                <c:pt idx="3166">
                  <c:v>163.21</c:v>
                </c:pt>
                <c:pt idx="3167">
                  <c:v>162.19</c:v>
                </c:pt>
                <c:pt idx="3168">
                  <c:v>161.16999999999999</c:v>
                </c:pt>
                <c:pt idx="3169">
                  <c:v>160.16</c:v>
                </c:pt>
                <c:pt idx="3170">
                  <c:v>159.07</c:v>
                </c:pt>
                <c:pt idx="3171">
                  <c:v>157.87</c:v>
                </c:pt>
                <c:pt idx="3172">
                  <c:v>156.66999999999999</c:v>
                </c:pt>
                <c:pt idx="3173">
                  <c:v>155.47999999999999</c:v>
                </c:pt>
                <c:pt idx="3174">
                  <c:v>154.32</c:v>
                </c:pt>
                <c:pt idx="3175">
                  <c:v>153.16</c:v>
                </c:pt>
                <c:pt idx="3176">
                  <c:v>151.99</c:v>
                </c:pt>
                <c:pt idx="3177">
                  <c:v>150.77000000000001</c:v>
                </c:pt>
                <c:pt idx="3178">
                  <c:v>149.49</c:v>
                </c:pt>
                <c:pt idx="3179">
                  <c:v>148.25</c:v>
                </c:pt>
                <c:pt idx="3180">
                  <c:v>147.03</c:v>
                </c:pt>
                <c:pt idx="3181">
                  <c:v>145.82</c:v>
                </c:pt>
                <c:pt idx="3182">
                  <c:v>144.62</c:v>
                </c:pt>
                <c:pt idx="3183">
                  <c:v>143.41999999999999</c:v>
                </c:pt>
                <c:pt idx="3184">
                  <c:v>142.18</c:v>
                </c:pt>
                <c:pt idx="3185">
                  <c:v>140.93</c:v>
                </c:pt>
                <c:pt idx="3186">
                  <c:v>139.72</c:v>
                </c:pt>
                <c:pt idx="3187">
                  <c:v>138.56</c:v>
                </c:pt>
                <c:pt idx="3188">
                  <c:v>137.47</c:v>
                </c:pt>
                <c:pt idx="3189">
                  <c:v>136.41</c:v>
                </c:pt>
                <c:pt idx="3190">
                  <c:v>135.33000000000001</c:v>
                </c:pt>
                <c:pt idx="3191">
                  <c:v>134.21</c:v>
                </c:pt>
                <c:pt idx="3192">
                  <c:v>133.1</c:v>
                </c:pt>
                <c:pt idx="3193">
                  <c:v>132.06</c:v>
                </c:pt>
                <c:pt idx="3194">
                  <c:v>131.11000000000001</c:v>
                </c:pt>
                <c:pt idx="3195">
                  <c:v>130.22</c:v>
                </c:pt>
                <c:pt idx="3196">
                  <c:v>129.38999999999999</c:v>
                </c:pt>
                <c:pt idx="3197">
                  <c:v>128.54</c:v>
                </c:pt>
                <c:pt idx="3198">
                  <c:v>127.68</c:v>
                </c:pt>
                <c:pt idx="3199">
                  <c:v>126.85</c:v>
                </c:pt>
                <c:pt idx="3200">
                  <c:v>126.07</c:v>
                </c:pt>
                <c:pt idx="3201">
                  <c:v>125.35</c:v>
                </c:pt>
                <c:pt idx="3202">
                  <c:v>124.67</c:v>
                </c:pt>
                <c:pt idx="3203">
                  <c:v>123.99</c:v>
                </c:pt>
                <c:pt idx="3204">
                  <c:v>123.36</c:v>
                </c:pt>
                <c:pt idx="3205">
                  <c:v>122.76</c:v>
                </c:pt>
                <c:pt idx="3206">
                  <c:v>122.18</c:v>
                </c:pt>
                <c:pt idx="3207">
                  <c:v>121.6</c:v>
                </c:pt>
                <c:pt idx="3208">
                  <c:v>121.05</c:v>
                </c:pt>
                <c:pt idx="3209">
                  <c:v>120.53</c:v>
                </c:pt>
                <c:pt idx="3210">
                  <c:v>120.03</c:v>
                </c:pt>
                <c:pt idx="3211">
                  <c:v>119.55</c:v>
                </c:pt>
                <c:pt idx="3212">
                  <c:v>119.06</c:v>
                </c:pt>
                <c:pt idx="3213">
                  <c:v>118.57</c:v>
                </c:pt>
                <c:pt idx="3214">
                  <c:v>118.09</c:v>
                </c:pt>
                <c:pt idx="3215">
                  <c:v>117.62</c:v>
                </c:pt>
                <c:pt idx="3216">
                  <c:v>117.19</c:v>
                </c:pt>
                <c:pt idx="3217">
                  <c:v>116.78</c:v>
                </c:pt>
                <c:pt idx="3218">
                  <c:v>116.35</c:v>
                </c:pt>
                <c:pt idx="3219">
                  <c:v>115.93</c:v>
                </c:pt>
                <c:pt idx="3220">
                  <c:v>115.5</c:v>
                </c:pt>
                <c:pt idx="3221">
                  <c:v>115.07</c:v>
                </c:pt>
                <c:pt idx="3222">
                  <c:v>114.64</c:v>
                </c:pt>
                <c:pt idx="3223">
                  <c:v>114.17</c:v>
                </c:pt>
                <c:pt idx="3224">
                  <c:v>113.72</c:v>
                </c:pt>
                <c:pt idx="3225">
                  <c:v>113.26</c:v>
                </c:pt>
                <c:pt idx="3226">
                  <c:v>112.8</c:v>
                </c:pt>
                <c:pt idx="3227">
                  <c:v>112.37</c:v>
                </c:pt>
                <c:pt idx="3228">
                  <c:v>111.96</c:v>
                </c:pt>
                <c:pt idx="3229">
                  <c:v>111.59</c:v>
                </c:pt>
                <c:pt idx="3230">
                  <c:v>111.25</c:v>
                </c:pt>
                <c:pt idx="3231">
                  <c:v>110.92</c:v>
                </c:pt>
                <c:pt idx="3232">
                  <c:v>110.56</c:v>
                </c:pt>
                <c:pt idx="3233">
                  <c:v>110.19</c:v>
                </c:pt>
                <c:pt idx="3234">
                  <c:v>109.84</c:v>
                </c:pt>
                <c:pt idx="3235">
                  <c:v>109.51</c:v>
                </c:pt>
                <c:pt idx="3236">
                  <c:v>109.18</c:v>
                </c:pt>
                <c:pt idx="3237">
                  <c:v>108.91</c:v>
                </c:pt>
                <c:pt idx="3238">
                  <c:v>108.64</c:v>
                </c:pt>
                <c:pt idx="3239">
                  <c:v>108.37</c:v>
                </c:pt>
                <c:pt idx="3240">
                  <c:v>108.08</c:v>
                </c:pt>
                <c:pt idx="3241">
                  <c:v>107.81</c:v>
                </c:pt>
                <c:pt idx="3242">
                  <c:v>107.54</c:v>
                </c:pt>
                <c:pt idx="3243">
                  <c:v>107.26</c:v>
                </c:pt>
                <c:pt idx="3244">
                  <c:v>107</c:v>
                </c:pt>
                <c:pt idx="3245">
                  <c:v>106.76</c:v>
                </c:pt>
                <c:pt idx="3246">
                  <c:v>106.56</c:v>
                </c:pt>
                <c:pt idx="3247">
                  <c:v>106.37</c:v>
                </c:pt>
                <c:pt idx="3248">
                  <c:v>106.19</c:v>
                </c:pt>
                <c:pt idx="3249">
                  <c:v>106</c:v>
                </c:pt>
                <c:pt idx="3250">
                  <c:v>105.8</c:v>
                </c:pt>
                <c:pt idx="3251">
                  <c:v>105.63</c:v>
                </c:pt>
                <c:pt idx="3252">
                  <c:v>105.44</c:v>
                </c:pt>
                <c:pt idx="3253">
                  <c:v>105.27</c:v>
                </c:pt>
                <c:pt idx="3254">
                  <c:v>105.14</c:v>
                </c:pt>
                <c:pt idx="3255">
                  <c:v>105.02</c:v>
                </c:pt>
                <c:pt idx="3256">
                  <c:v>104.91</c:v>
                </c:pt>
                <c:pt idx="3257">
                  <c:v>104.81</c:v>
                </c:pt>
                <c:pt idx="3258">
                  <c:v>104.73</c:v>
                </c:pt>
                <c:pt idx="3259">
                  <c:v>104.65</c:v>
                </c:pt>
                <c:pt idx="3260">
                  <c:v>104.56</c:v>
                </c:pt>
                <c:pt idx="3261">
                  <c:v>104.48</c:v>
                </c:pt>
                <c:pt idx="3262">
                  <c:v>104.41</c:v>
                </c:pt>
                <c:pt idx="3263">
                  <c:v>104.33</c:v>
                </c:pt>
                <c:pt idx="3264">
                  <c:v>104.26</c:v>
                </c:pt>
                <c:pt idx="3265">
                  <c:v>104.2</c:v>
                </c:pt>
                <c:pt idx="3266">
                  <c:v>104.15</c:v>
                </c:pt>
                <c:pt idx="3267">
                  <c:v>104.11</c:v>
                </c:pt>
                <c:pt idx="3268">
                  <c:v>104.05</c:v>
                </c:pt>
                <c:pt idx="3269">
                  <c:v>104.01</c:v>
                </c:pt>
                <c:pt idx="3270">
                  <c:v>103.96</c:v>
                </c:pt>
                <c:pt idx="3271">
                  <c:v>103.89</c:v>
                </c:pt>
                <c:pt idx="3272">
                  <c:v>103.81</c:v>
                </c:pt>
                <c:pt idx="3273">
                  <c:v>103.76</c:v>
                </c:pt>
                <c:pt idx="3274">
                  <c:v>103.75</c:v>
                </c:pt>
                <c:pt idx="3275">
                  <c:v>103.73</c:v>
                </c:pt>
                <c:pt idx="3276">
                  <c:v>103.7</c:v>
                </c:pt>
                <c:pt idx="3277">
                  <c:v>103.7</c:v>
                </c:pt>
                <c:pt idx="3278">
                  <c:v>103.7</c:v>
                </c:pt>
                <c:pt idx="3279">
                  <c:v>103.67</c:v>
                </c:pt>
                <c:pt idx="3280">
                  <c:v>103.63</c:v>
                </c:pt>
                <c:pt idx="3281">
                  <c:v>103.6</c:v>
                </c:pt>
                <c:pt idx="3282">
                  <c:v>103.58</c:v>
                </c:pt>
                <c:pt idx="3283">
                  <c:v>103.56</c:v>
                </c:pt>
                <c:pt idx="3284">
                  <c:v>103.53</c:v>
                </c:pt>
                <c:pt idx="3285">
                  <c:v>103.5</c:v>
                </c:pt>
                <c:pt idx="3286">
                  <c:v>103.51</c:v>
                </c:pt>
                <c:pt idx="3287">
                  <c:v>103.55</c:v>
                </c:pt>
                <c:pt idx="3288">
                  <c:v>103.55</c:v>
                </c:pt>
                <c:pt idx="3289">
                  <c:v>103.54</c:v>
                </c:pt>
                <c:pt idx="3290">
                  <c:v>103.54</c:v>
                </c:pt>
                <c:pt idx="3291">
                  <c:v>103.57</c:v>
                </c:pt>
                <c:pt idx="3292">
                  <c:v>103.58</c:v>
                </c:pt>
                <c:pt idx="3293">
                  <c:v>103.58</c:v>
                </c:pt>
                <c:pt idx="3294">
                  <c:v>103.59</c:v>
                </c:pt>
                <c:pt idx="3295">
                  <c:v>103.61</c:v>
                </c:pt>
                <c:pt idx="3296">
                  <c:v>103.62</c:v>
                </c:pt>
                <c:pt idx="3297">
                  <c:v>103.64</c:v>
                </c:pt>
                <c:pt idx="3298">
                  <c:v>103.66</c:v>
                </c:pt>
                <c:pt idx="3299">
                  <c:v>103.7</c:v>
                </c:pt>
                <c:pt idx="3300">
                  <c:v>103.75</c:v>
                </c:pt>
                <c:pt idx="3301">
                  <c:v>103.79</c:v>
                </c:pt>
                <c:pt idx="3302">
                  <c:v>103.85</c:v>
                </c:pt>
                <c:pt idx="3303">
                  <c:v>103.94</c:v>
                </c:pt>
                <c:pt idx="3304">
                  <c:v>104.05</c:v>
                </c:pt>
                <c:pt idx="3305">
                  <c:v>104.23</c:v>
                </c:pt>
                <c:pt idx="3306">
                  <c:v>104.45</c:v>
                </c:pt>
                <c:pt idx="3307">
                  <c:v>104.67</c:v>
                </c:pt>
                <c:pt idx="3308">
                  <c:v>104.9</c:v>
                </c:pt>
                <c:pt idx="3309">
                  <c:v>105.15</c:v>
                </c:pt>
                <c:pt idx="3310">
                  <c:v>105.43</c:v>
                </c:pt>
                <c:pt idx="3311">
                  <c:v>105.73</c:v>
                </c:pt>
                <c:pt idx="3312">
                  <c:v>106.03</c:v>
                </c:pt>
                <c:pt idx="3313">
                  <c:v>106.33</c:v>
                </c:pt>
                <c:pt idx="3314">
                  <c:v>106.62</c:v>
                </c:pt>
                <c:pt idx="3315">
                  <c:v>106.93</c:v>
                </c:pt>
                <c:pt idx="3316">
                  <c:v>107.25</c:v>
                </c:pt>
                <c:pt idx="3317">
                  <c:v>107.58</c:v>
                </c:pt>
                <c:pt idx="3318">
                  <c:v>107.9</c:v>
                </c:pt>
                <c:pt idx="3319">
                  <c:v>108.23</c:v>
                </c:pt>
                <c:pt idx="3320">
                  <c:v>108.57</c:v>
                </c:pt>
                <c:pt idx="3321">
                  <c:v>108.95</c:v>
                </c:pt>
                <c:pt idx="3322">
                  <c:v>109.32</c:v>
                </c:pt>
                <c:pt idx="3323">
                  <c:v>109.71</c:v>
                </c:pt>
                <c:pt idx="3324">
                  <c:v>110.12</c:v>
                </c:pt>
                <c:pt idx="3325">
                  <c:v>110.52</c:v>
                </c:pt>
                <c:pt idx="3326">
                  <c:v>110.93</c:v>
                </c:pt>
                <c:pt idx="3327">
                  <c:v>111.36</c:v>
                </c:pt>
                <c:pt idx="3328">
                  <c:v>111.82</c:v>
                </c:pt>
                <c:pt idx="3329">
                  <c:v>112.29</c:v>
                </c:pt>
                <c:pt idx="3330">
                  <c:v>112.75</c:v>
                </c:pt>
                <c:pt idx="3331">
                  <c:v>113.25</c:v>
                </c:pt>
                <c:pt idx="3332">
                  <c:v>113.76</c:v>
                </c:pt>
                <c:pt idx="3333">
                  <c:v>114.28</c:v>
                </c:pt>
                <c:pt idx="3334">
                  <c:v>114.8</c:v>
                </c:pt>
                <c:pt idx="3335">
                  <c:v>115.34</c:v>
                </c:pt>
                <c:pt idx="3336">
                  <c:v>115.88</c:v>
                </c:pt>
                <c:pt idx="3337">
                  <c:v>116.42</c:v>
                </c:pt>
                <c:pt idx="3338">
                  <c:v>117</c:v>
                </c:pt>
                <c:pt idx="3339">
                  <c:v>117.6</c:v>
                </c:pt>
                <c:pt idx="3340">
                  <c:v>118.24</c:v>
                </c:pt>
                <c:pt idx="3341">
                  <c:v>118.89</c:v>
                </c:pt>
                <c:pt idx="3342">
                  <c:v>119.54</c:v>
                </c:pt>
                <c:pt idx="3343">
                  <c:v>120.18</c:v>
                </c:pt>
                <c:pt idx="3344">
                  <c:v>120.81</c:v>
                </c:pt>
                <c:pt idx="3345">
                  <c:v>121.45</c:v>
                </c:pt>
                <c:pt idx="3346">
                  <c:v>122.09</c:v>
                </c:pt>
                <c:pt idx="3347">
                  <c:v>122.7</c:v>
                </c:pt>
                <c:pt idx="3348">
                  <c:v>123.34</c:v>
                </c:pt>
                <c:pt idx="3349">
                  <c:v>123.98</c:v>
                </c:pt>
                <c:pt idx="3350">
                  <c:v>124.61</c:v>
                </c:pt>
                <c:pt idx="3351">
                  <c:v>125.24</c:v>
                </c:pt>
                <c:pt idx="3352">
                  <c:v>125.87</c:v>
                </c:pt>
                <c:pt idx="3353">
                  <c:v>126.51</c:v>
                </c:pt>
                <c:pt idx="3354">
                  <c:v>127.13</c:v>
                </c:pt>
                <c:pt idx="3355">
                  <c:v>127.73</c:v>
                </c:pt>
                <c:pt idx="3356">
                  <c:v>128.32</c:v>
                </c:pt>
                <c:pt idx="3357">
                  <c:v>128.9</c:v>
                </c:pt>
                <c:pt idx="3358">
                  <c:v>129.47999999999999</c:v>
                </c:pt>
                <c:pt idx="3359">
                  <c:v>130.05000000000001</c:v>
                </c:pt>
                <c:pt idx="3360">
                  <c:v>130.63999999999999</c:v>
                </c:pt>
                <c:pt idx="3361">
                  <c:v>131.22999999999999</c:v>
                </c:pt>
                <c:pt idx="3362">
                  <c:v>131.77000000000001</c:v>
                </c:pt>
                <c:pt idx="3363">
                  <c:v>132.32</c:v>
                </c:pt>
                <c:pt idx="3364">
                  <c:v>132.87</c:v>
                </c:pt>
                <c:pt idx="3365">
                  <c:v>133.38999999999999</c:v>
                </c:pt>
                <c:pt idx="3366">
                  <c:v>133.88999999999999</c:v>
                </c:pt>
                <c:pt idx="3367">
                  <c:v>134.4</c:v>
                </c:pt>
                <c:pt idx="3368">
                  <c:v>134.88999999999999</c:v>
                </c:pt>
                <c:pt idx="3369">
                  <c:v>135.38</c:v>
                </c:pt>
                <c:pt idx="3370">
                  <c:v>135.85</c:v>
                </c:pt>
                <c:pt idx="3371">
                  <c:v>136.28</c:v>
                </c:pt>
                <c:pt idx="3372">
                  <c:v>136.69999999999999</c:v>
                </c:pt>
                <c:pt idx="3373">
                  <c:v>137.11000000000001</c:v>
                </c:pt>
                <c:pt idx="3374">
                  <c:v>137.51</c:v>
                </c:pt>
                <c:pt idx="3375">
                  <c:v>137.9</c:v>
                </c:pt>
                <c:pt idx="3376">
                  <c:v>138.28</c:v>
                </c:pt>
                <c:pt idx="3377">
                  <c:v>138.63999999999999</c:v>
                </c:pt>
                <c:pt idx="3378">
                  <c:v>138.94</c:v>
                </c:pt>
                <c:pt idx="3379">
                  <c:v>139.22999999999999</c:v>
                </c:pt>
                <c:pt idx="3380">
                  <c:v>139.54</c:v>
                </c:pt>
                <c:pt idx="3381">
                  <c:v>139.85</c:v>
                </c:pt>
                <c:pt idx="3382">
                  <c:v>140.16999999999999</c:v>
                </c:pt>
                <c:pt idx="3383">
                  <c:v>140.49</c:v>
                </c:pt>
                <c:pt idx="3384">
                  <c:v>140.76</c:v>
                </c:pt>
                <c:pt idx="3385">
                  <c:v>141.03</c:v>
                </c:pt>
                <c:pt idx="3386">
                  <c:v>141.24</c:v>
                </c:pt>
                <c:pt idx="3387">
                  <c:v>141.46</c:v>
                </c:pt>
                <c:pt idx="3388">
                  <c:v>141.68</c:v>
                </c:pt>
                <c:pt idx="3389">
                  <c:v>141.87</c:v>
                </c:pt>
                <c:pt idx="3390">
                  <c:v>142.07</c:v>
                </c:pt>
                <c:pt idx="3391">
                  <c:v>142.25</c:v>
                </c:pt>
                <c:pt idx="3392">
                  <c:v>142.38999999999999</c:v>
                </c:pt>
                <c:pt idx="3393">
                  <c:v>142.54</c:v>
                </c:pt>
                <c:pt idx="3394">
                  <c:v>142.68</c:v>
                </c:pt>
                <c:pt idx="3395">
                  <c:v>142.79</c:v>
                </c:pt>
                <c:pt idx="3396">
                  <c:v>142.88</c:v>
                </c:pt>
                <c:pt idx="3397">
                  <c:v>142.93</c:v>
                </c:pt>
                <c:pt idx="3398">
                  <c:v>142.94</c:v>
                </c:pt>
                <c:pt idx="3399">
                  <c:v>142.91999999999999</c:v>
                </c:pt>
                <c:pt idx="3400">
                  <c:v>142.91</c:v>
                </c:pt>
                <c:pt idx="3401">
                  <c:v>142.9</c:v>
                </c:pt>
                <c:pt idx="3402">
                  <c:v>142.94</c:v>
                </c:pt>
                <c:pt idx="3403">
                  <c:v>142.97999999999999</c:v>
                </c:pt>
                <c:pt idx="3404">
                  <c:v>143.01</c:v>
                </c:pt>
                <c:pt idx="3405">
                  <c:v>143.05000000000001</c:v>
                </c:pt>
                <c:pt idx="3406">
                  <c:v>143.06</c:v>
                </c:pt>
                <c:pt idx="3407">
                  <c:v>143.07</c:v>
                </c:pt>
                <c:pt idx="3408">
                  <c:v>143.08000000000001</c:v>
                </c:pt>
                <c:pt idx="3409">
                  <c:v>143.07</c:v>
                </c:pt>
                <c:pt idx="3410">
                  <c:v>143.07</c:v>
                </c:pt>
                <c:pt idx="3411">
                  <c:v>143.07</c:v>
                </c:pt>
                <c:pt idx="3412">
                  <c:v>143.07</c:v>
                </c:pt>
                <c:pt idx="3413">
                  <c:v>143.06</c:v>
                </c:pt>
                <c:pt idx="3414">
                  <c:v>143.03</c:v>
                </c:pt>
                <c:pt idx="3415">
                  <c:v>142.97</c:v>
                </c:pt>
                <c:pt idx="3416">
                  <c:v>142.83000000000001</c:v>
                </c:pt>
                <c:pt idx="3417">
                  <c:v>142.74</c:v>
                </c:pt>
                <c:pt idx="3418">
                  <c:v>142.65</c:v>
                </c:pt>
                <c:pt idx="3419">
                  <c:v>142.62</c:v>
                </c:pt>
                <c:pt idx="3420">
                  <c:v>142.59</c:v>
                </c:pt>
                <c:pt idx="3421">
                  <c:v>142.66</c:v>
                </c:pt>
                <c:pt idx="3422">
                  <c:v>142.91</c:v>
                </c:pt>
                <c:pt idx="3423">
                  <c:v>143.18</c:v>
                </c:pt>
                <c:pt idx="3424">
                  <c:v>142.94</c:v>
                </c:pt>
                <c:pt idx="3425">
                  <c:v>142.52000000000001</c:v>
                </c:pt>
                <c:pt idx="3426">
                  <c:v>142.07</c:v>
                </c:pt>
                <c:pt idx="3427">
                  <c:v>141.62</c:v>
                </c:pt>
                <c:pt idx="3428">
                  <c:v>141.61000000000001</c:v>
                </c:pt>
                <c:pt idx="3429">
                  <c:v>141.75</c:v>
                </c:pt>
                <c:pt idx="3430">
                  <c:v>141.88</c:v>
                </c:pt>
                <c:pt idx="3431">
                  <c:v>142</c:v>
                </c:pt>
                <c:pt idx="3432">
                  <c:v>142.1</c:v>
                </c:pt>
                <c:pt idx="3433">
                  <c:v>142.28</c:v>
                </c:pt>
                <c:pt idx="3434">
                  <c:v>142.47</c:v>
                </c:pt>
                <c:pt idx="3435">
                  <c:v>142.69</c:v>
                </c:pt>
                <c:pt idx="3436">
                  <c:v>142.94999999999999</c:v>
                </c:pt>
                <c:pt idx="3437">
                  <c:v>143.16999999999999</c:v>
                </c:pt>
                <c:pt idx="3438">
                  <c:v>143.37</c:v>
                </c:pt>
                <c:pt idx="3439">
                  <c:v>143.55000000000001</c:v>
                </c:pt>
                <c:pt idx="3440">
                  <c:v>143.66</c:v>
                </c:pt>
                <c:pt idx="3441">
                  <c:v>143.69</c:v>
                </c:pt>
                <c:pt idx="3442">
                  <c:v>143.6</c:v>
                </c:pt>
                <c:pt idx="3443">
                  <c:v>143.4</c:v>
                </c:pt>
                <c:pt idx="3444">
                  <c:v>143.16</c:v>
                </c:pt>
                <c:pt idx="3445">
                  <c:v>142.87</c:v>
                </c:pt>
                <c:pt idx="3446">
                  <c:v>142.58000000000001</c:v>
                </c:pt>
                <c:pt idx="3447">
                  <c:v>142.24</c:v>
                </c:pt>
                <c:pt idx="3448">
                  <c:v>141.84</c:v>
                </c:pt>
                <c:pt idx="3449">
                  <c:v>141.33000000000001</c:v>
                </c:pt>
                <c:pt idx="3450">
                  <c:v>140.71</c:v>
                </c:pt>
                <c:pt idx="3451">
                  <c:v>139.99</c:v>
                </c:pt>
                <c:pt idx="3452">
                  <c:v>139.15</c:v>
                </c:pt>
                <c:pt idx="3453">
                  <c:v>138.19999999999999</c:v>
                </c:pt>
                <c:pt idx="3454">
                  <c:v>137.18</c:v>
                </c:pt>
                <c:pt idx="3455">
                  <c:v>136.1</c:v>
                </c:pt>
                <c:pt idx="3456">
                  <c:v>134.97999999999999</c:v>
                </c:pt>
                <c:pt idx="3457">
                  <c:v>133.84</c:v>
                </c:pt>
                <c:pt idx="3458">
                  <c:v>132.71</c:v>
                </c:pt>
                <c:pt idx="3459">
                  <c:v>131.6</c:v>
                </c:pt>
                <c:pt idx="3460">
                  <c:v>130.5</c:v>
                </c:pt>
                <c:pt idx="3461">
                  <c:v>129.44</c:v>
                </c:pt>
                <c:pt idx="3462">
                  <c:v>128.38</c:v>
                </c:pt>
                <c:pt idx="3463">
                  <c:v>127.32</c:v>
                </c:pt>
                <c:pt idx="3464">
                  <c:v>126.23</c:v>
                </c:pt>
                <c:pt idx="3465">
                  <c:v>125.14</c:v>
                </c:pt>
                <c:pt idx="3466">
                  <c:v>124.02</c:v>
                </c:pt>
                <c:pt idx="3467">
                  <c:v>122.87</c:v>
                </c:pt>
                <c:pt idx="3468">
                  <c:v>121.7</c:v>
                </c:pt>
                <c:pt idx="3469">
                  <c:v>120.5</c:v>
                </c:pt>
                <c:pt idx="3470">
                  <c:v>119.33</c:v>
                </c:pt>
                <c:pt idx="3471">
                  <c:v>118.16</c:v>
                </c:pt>
                <c:pt idx="3472">
                  <c:v>117.03</c:v>
                </c:pt>
                <c:pt idx="3473">
                  <c:v>115.94</c:v>
                </c:pt>
                <c:pt idx="3474">
                  <c:v>114.92</c:v>
                </c:pt>
                <c:pt idx="3475">
                  <c:v>113.93</c:v>
                </c:pt>
                <c:pt idx="3476">
                  <c:v>113.01</c:v>
                </c:pt>
                <c:pt idx="3477">
                  <c:v>112.14</c:v>
                </c:pt>
                <c:pt idx="3478">
                  <c:v>111.31</c:v>
                </c:pt>
                <c:pt idx="3479">
                  <c:v>110.53</c:v>
                </c:pt>
                <c:pt idx="3480">
                  <c:v>109.79</c:v>
                </c:pt>
                <c:pt idx="3481">
                  <c:v>109.13</c:v>
                </c:pt>
                <c:pt idx="3482">
                  <c:v>108.53</c:v>
                </c:pt>
                <c:pt idx="3483">
                  <c:v>107.97</c:v>
                </c:pt>
                <c:pt idx="3484">
                  <c:v>107.46</c:v>
                </c:pt>
                <c:pt idx="3485">
                  <c:v>107.02</c:v>
                </c:pt>
                <c:pt idx="3486">
                  <c:v>106.59</c:v>
                </c:pt>
                <c:pt idx="3487">
                  <c:v>106.19</c:v>
                </c:pt>
                <c:pt idx="3488">
                  <c:v>105.86</c:v>
                </c:pt>
                <c:pt idx="3489">
                  <c:v>105.53</c:v>
                </c:pt>
                <c:pt idx="3490">
                  <c:v>105.24</c:v>
                </c:pt>
                <c:pt idx="3491">
                  <c:v>105.02</c:v>
                </c:pt>
                <c:pt idx="3492">
                  <c:v>104.86</c:v>
                </c:pt>
                <c:pt idx="3493">
                  <c:v>104.74</c:v>
                </c:pt>
                <c:pt idx="3494">
                  <c:v>104.65</c:v>
                </c:pt>
                <c:pt idx="3495">
                  <c:v>104.6</c:v>
                </c:pt>
                <c:pt idx="3496">
                  <c:v>104.61</c:v>
                </c:pt>
                <c:pt idx="3497">
                  <c:v>104.64</c:v>
                </c:pt>
                <c:pt idx="3498">
                  <c:v>104.73</c:v>
                </c:pt>
                <c:pt idx="3499">
                  <c:v>104.86</c:v>
                </c:pt>
                <c:pt idx="3500">
                  <c:v>105.04</c:v>
                </c:pt>
                <c:pt idx="3501">
                  <c:v>105.19</c:v>
                </c:pt>
                <c:pt idx="3502">
                  <c:v>105.33</c:v>
                </c:pt>
                <c:pt idx="3503">
                  <c:v>105.51</c:v>
                </c:pt>
                <c:pt idx="3504">
                  <c:v>105.7</c:v>
                </c:pt>
                <c:pt idx="3505">
                  <c:v>105.92</c:v>
                </c:pt>
                <c:pt idx="3506">
                  <c:v>106.16</c:v>
                </c:pt>
                <c:pt idx="3507">
                  <c:v>106.41</c:v>
                </c:pt>
                <c:pt idx="3508">
                  <c:v>106.65</c:v>
                </c:pt>
                <c:pt idx="3509">
                  <c:v>106.88</c:v>
                </c:pt>
                <c:pt idx="3510">
                  <c:v>107.08</c:v>
                </c:pt>
                <c:pt idx="3511">
                  <c:v>107.26</c:v>
                </c:pt>
                <c:pt idx="3512">
                  <c:v>107.41</c:v>
                </c:pt>
                <c:pt idx="3513">
                  <c:v>107.55</c:v>
                </c:pt>
                <c:pt idx="3514">
                  <c:v>107.69</c:v>
                </c:pt>
                <c:pt idx="3515">
                  <c:v>107.82</c:v>
                </c:pt>
                <c:pt idx="3516">
                  <c:v>107.9</c:v>
                </c:pt>
                <c:pt idx="3517">
                  <c:v>107.94</c:v>
                </c:pt>
                <c:pt idx="3518">
                  <c:v>107.95</c:v>
                </c:pt>
                <c:pt idx="3519">
                  <c:v>107.91</c:v>
                </c:pt>
                <c:pt idx="3520">
                  <c:v>107.86</c:v>
                </c:pt>
                <c:pt idx="3521">
                  <c:v>107.84</c:v>
                </c:pt>
                <c:pt idx="3522">
                  <c:v>107.8</c:v>
                </c:pt>
                <c:pt idx="3523">
                  <c:v>107.78</c:v>
                </c:pt>
                <c:pt idx="3524">
                  <c:v>107.76</c:v>
                </c:pt>
                <c:pt idx="3525">
                  <c:v>107.73</c:v>
                </c:pt>
                <c:pt idx="3526">
                  <c:v>107.69</c:v>
                </c:pt>
                <c:pt idx="3527">
                  <c:v>107.67</c:v>
                </c:pt>
                <c:pt idx="3528">
                  <c:v>107.63</c:v>
                </c:pt>
                <c:pt idx="3529">
                  <c:v>107.6</c:v>
                </c:pt>
                <c:pt idx="3530">
                  <c:v>107.57</c:v>
                </c:pt>
                <c:pt idx="3531">
                  <c:v>107.55</c:v>
                </c:pt>
                <c:pt idx="3532">
                  <c:v>107.51</c:v>
                </c:pt>
                <c:pt idx="3533">
                  <c:v>107.48</c:v>
                </c:pt>
                <c:pt idx="3534">
                  <c:v>107.46</c:v>
                </c:pt>
                <c:pt idx="3535">
                  <c:v>107.45</c:v>
                </c:pt>
                <c:pt idx="3536">
                  <c:v>107.43</c:v>
                </c:pt>
                <c:pt idx="3537">
                  <c:v>107.41</c:v>
                </c:pt>
                <c:pt idx="3538">
                  <c:v>107.38</c:v>
                </c:pt>
                <c:pt idx="3539">
                  <c:v>107.35</c:v>
                </c:pt>
                <c:pt idx="3540">
                  <c:v>107.34</c:v>
                </c:pt>
                <c:pt idx="3541">
                  <c:v>107.34</c:v>
                </c:pt>
                <c:pt idx="3542">
                  <c:v>107.35</c:v>
                </c:pt>
                <c:pt idx="3543">
                  <c:v>107.35</c:v>
                </c:pt>
                <c:pt idx="3544">
                  <c:v>107.34</c:v>
                </c:pt>
                <c:pt idx="3545">
                  <c:v>107.35</c:v>
                </c:pt>
                <c:pt idx="3546">
                  <c:v>107.39</c:v>
                </c:pt>
                <c:pt idx="3547">
                  <c:v>107.44</c:v>
                </c:pt>
                <c:pt idx="3548">
                  <c:v>107.51</c:v>
                </c:pt>
                <c:pt idx="3549">
                  <c:v>107.58</c:v>
                </c:pt>
                <c:pt idx="3550">
                  <c:v>107.67</c:v>
                </c:pt>
                <c:pt idx="3551">
                  <c:v>107.76</c:v>
                </c:pt>
                <c:pt idx="3552">
                  <c:v>107.86</c:v>
                </c:pt>
                <c:pt idx="3553">
                  <c:v>107.98</c:v>
                </c:pt>
                <c:pt idx="3554">
                  <c:v>108.12</c:v>
                </c:pt>
                <c:pt idx="3555">
                  <c:v>108.26</c:v>
                </c:pt>
                <c:pt idx="3556">
                  <c:v>108.38</c:v>
                </c:pt>
                <c:pt idx="3557">
                  <c:v>108.48</c:v>
                </c:pt>
                <c:pt idx="3558">
                  <c:v>108.58</c:v>
                </c:pt>
                <c:pt idx="3559">
                  <c:v>108.67</c:v>
                </c:pt>
                <c:pt idx="3560">
                  <c:v>108.77</c:v>
                </c:pt>
                <c:pt idx="3561">
                  <c:v>108.9</c:v>
                </c:pt>
                <c:pt idx="3562">
                  <c:v>109.01</c:v>
                </c:pt>
                <c:pt idx="3563">
                  <c:v>109.12</c:v>
                </c:pt>
                <c:pt idx="3564">
                  <c:v>109.19</c:v>
                </c:pt>
                <c:pt idx="3565">
                  <c:v>109.26</c:v>
                </c:pt>
                <c:pt idx="3566">
                  <c:v>109.32</c:v>
                </c:pt>
                <c:pt idx="3567">
                  <c:v>109.39</c:v>
                </c:pt>
                <c:pt idx="3568">
                  <c:v>109.46</c:v>
                </c:pt>
                <c:pt idx="3569">
                  <c:v>109.52</c:v>
                </c:pt>
                <c:pt idx="3570">
                  <c:v>109.58</c:v>
                </c:pt>
                <c:pt idx="3571">
                  <c:v>109.62</c:v>
                </c:pt>
                <c:pt idx="3572">
                  <c:v>109.64</c:v>
                </c:pt>
                <c:pt idx="3573">
                  <c:v>109.63</c:v>
                </c:pt>
                <c:pt idx="3574">
                  <c:v>109.62</c:v>
                </c:pt>
                <c:pt idx="3575">
                  <c:v>109.6</c:v>
                </c:pt>
                <c:pt idx="3576">
                  <c:v>109.58</c:v>
                </c:pt>
                <c:pt idx="3577">
                  <c:v>109.57</c:v>
                </c:pt>
                <c:pt idx="3578">
                  <c:v>109.55</c:v>
                </c:pt>
                <c:pt idx="3579">
                  <c:v>109.54</c:v>
                </c:pt>
                <c:pt idx="3580">
                  <c:v>109.55</c:v>
                </c:pt>
                <c:pt idx="3581">
                  <c:v>109.58</c:v>
                </c:pt>
                <c:pt idx="3582">
                  <c:v>109.6</c:v>
                </c:pt>
                <c:pt idx="3583">
                  <c:v>109.61</c:v>
                </c:pt>
                <c:pt idx="3584">
                  <c:v>109.65</c:v>
                </c:pt>
                <c:pt idx="3585">
                  <c:v>109.72</c:v>
                </c:pt>
                <c:pt idx="3586">
                  <c:v>109.81</c:v>
                </c:pt>
                <c:pt idx="3587">
                  <c:v>109.9</c:v>
                </c:pt>
                <c:pt idx="3588">
                  <c:v>110.02</c:v>
                </c:pt>
                <c:pt idx="3589">
                  <c:v>110.17</c:v>
                </c:pt>
                <c:pt idx="3590">
                  <c:v>110.32</c:v>
                </c:pt>
                <c:pt idx="3591">
                  <c:v>110.48</c:v>
                </c:pt>
                <c:pt idx="3592">
                  <c:v>110.64</c:v>
                </c:pt>
                <c:pt idx="3593">
                  <c:v>110.79</c:v>
                </c:pt>
                <c:pt idx="3594">
                  <c:v>110.95</c:v>
                </c:pt>
                <c:pt idx="3595">
                  <c:v>111.1</c:v>
                </c:pt>
                <c:pt idx="3596">
                  <c:v>111.26</c:v>
                </c:pt>
                <c:pt idx="3597">
                  <c:v>111.42</c:v>
                </c:pt>
                <c:pt idx="3598">
                  <c:v>111.57</c:v>
                </c:pt>
                <c:pt idx="3599">
                  <c:v>111.71</c:v>
                </c:pt>
                <c:pt idx="3600">
                  <c:v>111.85</c:v>
                </c:pt>
                <c:pt idx="3601">
                  <c:v>111.96</c:v>
                </c:pt>
                <c:pt idx="3602">
                  <c:v>112.06</c:v>
                </c:pt>
                <c:pt idx="3603">
                  <c:v>112.14</c:v>
                </c:pt>
                <c:pt idx="3604">
                  <c:v>112.21</c:v>
                </c:pt>
                <c:pt idx="3605">
                  <c:v>112.25</c:v>
                </c:pt>
                <c:pt idx="3606">
                  <c:v>112.29</c:v>
                </c:pt>
                <c:pt idx="3607">
                  <c:v>112.33</c:v>
                </c:pt>
                <c:pt idx="3608">
                  <c:v>112.36</c:v>
                </c:pt>
                <c:pt idx="3609">
                  <c:v>112.41</c:v>
                </c:pt>
                <c:pt idx="3610">
                  <c:v>112.46</c:v>
                </c:pt>
                <c:pt idx="3611">
                  <c:v>112.52</c:v>
                </c:pt>
                <c:pt idx="3612">
                  <c:v>112.58</c:v>
                </c:pt>
                <c:pt idx="3613">
                  <c:v>112.66</c:v>
                </c:pt>
                <c:pt idx="3614">
                  <c:v>112.72</c:v>
                </c:pt>
                <c:pt idx="3615">
                  <c:v>112.77</c:v>
                </c:pt>
                <c:pt idx="3616">
                  <c:v>112.82</c:v>
                </c:pt>
                <c:pt idx="3617">
                  <c:v>112.86</c:v>
                </c:pt>
                <c:pt idx="3618">
                  <c:v>112.89</c:v>
                </c:pt>
                <c:pt idx="3619">
                  <c:v>112.91</c:v>
                </c:pt>
                <c:pt idx="3620">
                  <c:v>112.92</c:v>
                </c:pt>
                <c:pt idx="3621">
                  <c:v>112.92</c:v>
                </c:pt>
                <c:pt idx="3622">
                  <c:v>112.9</c:v>
                </c:pt>
                <c:pt idx="3623">
                  <c:v>112.86</c:v>
                </c:pt>
                <c:pt idx="3624">
                  <c:v>112.83</c:v>
                </c:pt>
                <c:pt idx="3625">
                  <c:v>112.81</c:v>
                </c:pt>
                <c:pt idx="3626">
                  <c:v>112.78</c:v>
                </c:pt>
                <c:pt idx="3627">
                  <c:v>112.77</c:v>
                </c:pt>
                <c:pt idx="3628">
                  <c:v>112.75</c:v>
                </c:pt>
                <c:pt idx="3629">
                  <c:v>112.72</c:v>
                </c:pt>
                <c:pt idx="3630">
                  <c:v>112.69</c:v>
                </c:pt>
                <c:pt idx="3631">
                  <c:v>112.67</c:v>
                </c:pt>
                <c:pt idx="3632">
                  <c:v>112.66</c:v>
                </c:pt>
                <c:pt idx="3633">
                  <c:v>112.66</c:v>
                </c:pt>
                <c:pt idx="3634">
                  <c:v>112.65</c:v>
                </c:pt>
                <c:pt idx="3635">
                  <c:v>112.65</c:v>
                </c:pt>
                <c:pt idx="3636">
                  <c:v>112.65</c:v>
                </c:pt>
                <c:pt idx="3637">
                  <c:v>112.65</c:v>
                </c:pt>
                <c:pt idx="3638">
                  <c:v>112.66</c:v>
                </c:pt>
                <c:pt idx="3639">
                  <c:v>112.66</c:v>
                </c:pt>
                <c:pt idx="3640">
                  <c:v>112.68</c:v>
                </c:pt>
                <c:pt idx="3641">
                  <c:v>112.7</c:v>
                </c:pt>
                <c:pt idx="3642">
                  <c:v>112.73</c:v>
                </c:pt>
                <c:pt idx="3643">
                  <c:v>112.74</c:v>
                </c:pt>
                <c:pt idx="3644">
                  <c:v>112.77</c:v>
                </c:pt>
                <c:pt idx="3645">
                  <c:v>112.81</c:v>
                </c:pt>
                <c:pt idx="3646">
                  <c:v>112.87</c:v>
                </c:pt>
                <c:pt idx="3647">
                  <c:v>112.93</c:v>
                </c:pt>
                <c:pt idx="3648">
                  <c:v>112.99</c:v>
                </c:pt>
                <c:pt idx="3649">
                  <c:v>113.04</c:v>
                </c:pt>
                <c:pt idx="3650">
                  <c:v>113.1</c:v>
                </c:pt>
                <c:pt idx="3651">
                  <c:v>113.18</c:v>
                </c:pt>
                <c:pt idx="3652">
                  <c:v>113.27</c:v>
                </c:pt>
                <c:pt idx="3653">
                  <c:v>113.37</c:v>
                </c:pt>
                <c:pt idx="3654">
                  <c:v>113.48</c:v>
                </c:pt>
                <c:pt idx="3655">
                  <c:v>113.58</c:v>
                </c:pt>
                <c:pt idx="3656">
                  <c:v>113.69</c:v>
                </c:pt>
                <c:pt idx="3657">
                  <c:v>113.8</c:v>
                </c:pt>
                <c:pt idx="3658">
                  <c:v>113.9</c:v>
                </c:pt>
                <c:pt idx="3659">
                  <c:v>113.99</c:v>
                </c:pt>
                <c:pt idx="3660">
                  <c:v>114.06</c:v>
                </c:pt>
                <c:pt idx="3661">
                  <c:v>114.12</c:v>
                </c:pt>
                <c:pt idx="3662">
                  <c:v>114.14</c:v>
                </c:pt>
                <c:pt idx="3663">
                  <c:v>114.15</c:v>
                </c:pt>
                <c:pt idx="3664">
                  <c:v>114.14</c:v>
                </c:pt>
                <c:pt idx="3665">
                  <c:v>114.11</c:v>
                </c:pt>
                <c:pt idx="3666">
                  <c:v>114.05</c:v>
                </c:pt>
                <c:pt idx="3667">
                  <c:v>113.96</c:v>
                </c:pt>
                <c:pt idx="3668">
                  <c:v>113.83</c:v>
                </c:pt>
                <c:pt idx="3669">
                  <c:v>113.66</c:v>
                </c:pt>
                <c:pt idx="3670">
                  <c:v>113.45</c:v>
                </c:pt>
                <c:pt idx="3671">
                  <c:v>113.22</c:v>
                </c:pt>
                <c:pt idx="3672">
                  <c:v>112.99</c:v>
                </c:pt>
                <c:pt idx="3673">
                  <c:v>112.76</c:v>
                </c:pt>
                <c:pt idx="3674">
                  <c:v>112.54</c:v>
                </c:pt>
                <c:pt idx="3675">
                  <c:v>112.34</c:v>
                </c:pt>
                <c:pt idx="3676">
                  <c:v>112.14</c:v>
                </c:pt>
                <c:pt idx="3677">
                  <c:v>111.95</c:v>
                </c:pt>
                <c:pt idx="3678">
                  <c:v>111.77</c:v>
                </c:pt>
                <c:pt idx="3679">
                  <c:v>111.61</c:v>
                </c:pt>
                <c:pt idx="3680">
                  <c:v>111.48</c:v>
                </c:pt>
                <c:pt idx="3681">
                  <c:v>111.37</c:v>
                </c:pt>
                <c:pt idx="3682">
                  <c:v>111.27</c:v>
                </c:pt>
                <c:pt idx="3683">
                  <c:v>111.2</c:v>
                </c:pt>
                <c:pt idx="3684">
                  <c:v>111.15</c:v>
                </c:pt>
                <c:pt idx="3685">
                  <c:v>111.1</c:v>
                </c:pt>
                <c:pt idx="3686">
                  <c:v>111.08</c:v>
                </c:pt>
                <c:pt idx="3687">
                  <c:v>111.04</c:v>
                </c:pt>
                <c:pt idx="3688">
                  <c:v>110.99</c:v>
                </c:pt>
                <c:pt idx="3689">
                  <c:v>110.93</c:v>
                </c:pt>
                <c:pt idx="3690">
                  <c:v>110.88</c:v>
                </c:pt>
                <c:pt idx="3691">
                  <c:v>110.83</c:v>
                </c:pt>
                <c:pt idx="3692">
                  <c:v>110.79</c:v>
                </c:pt>
                <c:pt idx="3693">
                  <c:v>110.75</c:v>
                </c:pt>
                <c:pt idx="3694">
                  <c:v>110.73</c:v>
                </c:pt>
                <c:pt idx="3695">
                  <c:v>110.71</c:v>
                </c:pt>
                <c:pt idx="3696">
                  <c:v>110.69</c:v>
                </c:pt>
                <c:pt idx="3697">
                  <c:v>110.66</c:v>
                </c:pt>
                <c:pt idx="3698">
                  <c:v>110.63</c:v>
                </c:pt>
                <c:pt idx="3699">
                  <c:v>110.59</c:v>
                </c:pt>
                <c:pt idx="3700">
                  <c:v>110.54</c:v>
                </c:pt>
                <c:pt idx="3701">
                  <c:v>110.49</c:v>
                </c:pt>
                <c:pt idx="3702">
                  <c:v>110.46</c:v>
                </c:pt>
                <c:pt idx="3703">
                  <c:v>110.43</c:v>
                </c:pt>
                <c:pt idx="3704">
                  <c:v>110.38</c:v>
                </c:pt>
                <c:pt idx="3705">
                  <c:v>110.32</c:v>
                </c:pt>
                <c:pt idx="3706">
                  <c:v>110.25</c:v>
                </c:pt>
                <c:pt idx="3707">
                  <c:v>110.17</c:v>
                </c:pt>
                <c:pt idx="3708">
                  <c:v>110.08</c:v>
                </c:pt>
                <c:pt idx="3709">
                  <c:v>109.96</c:v>
                </c:pt>
                <c:pt idx="3710">
                  <c:v>109.82</c:v>
                </c:pt>
                <c:pt idx="3711">
                  <c:v>109.67</c:v>
                </c:pt>
                <c:pt idx="3712">
                  <c:v>109.51</c:v>
                </c:pt>
                <c:pt idx="3713">
                  <c:v>109.36</c:v>
                </c:pt>
                <c:pt idx="3714">
                  <c:v>109.21</c:v>
                </c:pt>
                <c:pt idx="3715">
                  <c:v>109.06</c:v>
                </c:pt>
                <c:pt idx="3716">
                  <c:v>108.91</c:v>
                </c:pt>
                <c:pt idx="3717">
                  <c:v>108.76</c:v>
                </c:pt>
                <c:pt idx="3718">
                  <c:v>108.61</c:v>
                </c:pt>
                <c:pt idx="3719">
                  <c:v>108.47</c:v>
                </c:pt>
                <c:pt idx="3720">
                  <c:v>108.33</c:v>
                </c:pt>
                <c:pt idx="3721">
                  <c:v>108.2</c:v>
                </c:pt>
                <c:pt idx="3722">
                  <c:v>108.07</c:v>
                </c:pt>
                <c:pt idx="3723">
                  <c:v>107.97</c:v>
                </c:pt>
                <c:pt idx="3724">
                  <c:v>107.88</c:v>
                </c:pt>
                <c:pt idx="3725">
                  <c:v>107.8</c:v>
                </c:pt>
                <c:pt idx="3726">
                  <c:v>107.73</c:v>
                </c:pt>
                <c:pt idx="3727">
                  <c:v>107.66</c:v>
                </c:pt>
                <c:pt idx="3728">
                  <c:v>107.6</c:v>
                </c:pt>
                <c:pt idx="3729">
                  <c:v>107.54</c:v>
                </c:pt>
                <c:pt idx="3730">
                  <c:v>107.48</c:v>
                </c:pt>
                <c:pt idx="3731">
                  <c:v>107.43</c:v>
                </c:pt>
                <c:pt idx="3732">
                  <c:v>107.37</c:v>
                </c:pt>
                <c:pt idx="3733">
                  <c:v>107.31</c:v>
                </c:pt>
                <c:pt idx="3734">
                  <c:v>107.26</c:v>
                </c:pt>
                <c:pt idx="3735">
                  <c:v>107.22</c:v>
                </c:pt>
                <c:pt idx="3736">
                  <c:v>107.18</c:v>
                </c:pt>
                <c:pt idx="3737">
                  <c:v>107.17</c:v>
                </c:pt>
                <c:pt idx="3738">
                  <c:v>107.16</c:v>
                </c:pt>
                <c:pt idx="3739">
                  <c:v>107.17</c:v>
                </c:pt>
                <c:pt idx="3740">
                  <c:v>107.19</c:v>
                </c:pt>
                <c:pt idx="3741">
                  <c:v>107.22</c:v>
                </c:pt>
                <c:pt idx="3742">
                  <c:v>107.26</c:v>
                </c:pt>
                <c:pt idx="3743">
                  <c:v>107.31</c:v>
                </c:pt>
                <c:pt idx="3744">
                  <c:v>107.36</c:v>
                </c:pt>
                <c:pt idx="3745">
                  <c:v>107.39</c:v>
                </c:pt>
                <c:pt idx="3746">
                  <c:v>107.43</c:v>
                </c:pt>
                <c:pt idx="3747">
                  <c:v>107.46</c:v>
                </c:pt>
                <c:pt idx="3748">
                  <c:v>107.49</c:v>
                </c:pt>
                <c:pt idx="3749">
                  <c:v>107.5</c:v>
                </c:pt>
                <c:pt idx="3750">
                  <c:v>107.51</c:v>
                </c:pt>
                <c:pt idx="3751">
                  <c:v>107.52</c:v>
                </c:pt>
                <c:pt idx="3752">
                  <c:v>107.52</c:v>
                </c:pt>
                <c:pt idx="3753">
                  <c:v>107.51</c:v>
                </c:pt>
                <c:pt idx="3754">
                  <c:v>107.5</c:v>
                </c:pt>
                <c:pt idx="3755">
                  <c:v>107.5</c:v>
                </c:pt>
                <c:pt idx="3756">
                  <c:v>107.49</c:v>
                </c:pt>
                <c:pt idx="3757">
                  <c:v>107.49</c:v>
                </c:pt>
                <c:pt idx="3758">
                  <c:v>107.5</c:v>
                </c:pt>
                <c:pt idx="3759">
                  <c:v>107.53</c:v>
                </c:pt>
                <c:pt idx="3760">
                  <c:v>107.57</c:v>
                </c:pt>
                <c:pt idx="3761">
                  <c:v>107.62</c:v>
                </c:pt>
                <c:pt idx="3762">
                  <c:v>107.67</c:v>
                </c:pt>
                <c:pt idx="3763">
                  <c:v>107.73</c:v>
                </c:pt>
                <c:pt idx="3764">
                  <c:v>107.78</c:v>
                </c:pt>
                <c:pt idx="3765">
                  <c:v>107.84</c:v>
                </c:pt>
                <c:pt idx="3766">
                  <c:v>107.92</c:v>
                </c:pt>
                <c:pt idx="3767">
                  <c:v>107.99</c:v>
                </c:pt>
                <c:pt idx="3768">
                  <c:v>108.06</c:v>
                </c:pt>
                <c:pt idx="3769">
                  <c:v>108.14</c:v>
                </c:pt>
                <c:pt idx="3770">
                  <c:v>108.22</c:v>
                </c:pt>
                <c:pt idx="3771">
                  <c:v>108.31</c:v>
                </c:pt>
                <c:pt idx="3772">
                  <c:v>108.4</c:v>
                </c:pt>
                <c:pt idx="3773">
                  <c:v>108.49</c:v>
                </c:pt>
                <c:pt idx="3774">
                  <c:v>108.56</c:v>
                </c:pt>
                <c:pt idx="3775">
                  <c:v>108.64</c:v>
                </c:pt>
                <c:pt idx="3776">
                  <c:v>108.72</c:v>
                </c:pt>
                <c:pt idx="3777">
                  <c:v>108.79</c:v>
                </c:pt>
                <c:pt idx="3778">
                  <c:v>108.83</c:v>
                </c:pt>
                <c:pt idx="3779">
                  <c:v>108.87</c:v>
                </c:pt>
                <c:pt idx="3780">
                  <c:v>108.88</c:v>
                </c:pt>
                <c:pt idx="3781">
                  <c:v>108.91</c:v>
                </c:pt>
                <c:pt idx="3782">
                  <c:v>108.94</c:v>
                </c:pt>
                <c:pt idx="3783">
                  <c:v>108.97</c:v>
                </c:pt>
                <c:pt idx="3784">
                  <c:v>109</c:v>
                </c:pt>
                <c:pt idx="3785">
                  <c:v>109.03</c:v>
                </c:pt>
                <c:pt idx="3786">
                  <c:v>109.06</c:v>
                </c:pt>
                <c:pt idx="3787">
                  <c:v>109.09</c:v>
                </c:pt>
                <c:pt idx="3788">
                  <c:v>109.13</c:v>
                </c:pt>
                <c:pt idx="3789">
                  <c:v>109.18</c:v>
                </c:pt>
                <c:pt idx="3790">
                  <c:v>109.24</c:v>
                </c:pt>
                <c:pt idx="3791">
                  <c:v>109.31</c:v>
                </c:pt>
                <c:pt idx="3792">
                  <c:v>109.4</c:v>
                </c:pt>
                <c:pt idx="3793">
                  <c:v>109.5</c:v>
                </c:pt>
                <c:pt idx="3794">
                  <c:v>109.61</c:v>
                </c:pt>
                <c:pt idx="3795">
                  <c:v>109.72</c:v>
                </c:pt>
                <c:pt idx="3796">
                  <c:v>109.83</c:v>
                </c:pt>
                <c:pt idx="3797">
                  <c:v>109.97</c:v>
                </c:pt>
                <c:pt idx="3798">
                  <c:v>110.16</c:v>
                </c:pt>
                <c:pt idx="3799">
                  <c:v>110.37</c:v>
                </c:pt>
                <c:pt idx="3800">
                  <c:v>110.59</c:v>
                </c:pt>
                <c:pt idx="3801">
                  <c:v>110.88</c:v>
                </c:pt>
                <c:pt idx="3802">
                  <c:v>111.11</c:v>
                </c:pt>
                <c:pt idx="3803">
                  <c:v>111.25</c:v>
                </c:pt>
                <c:pt idx="3804">
                  <c:v>111.38</c:v>
                </c:pt>
                <c:pt idx="3805">
                  <c:v>111.51</c:v>
                </c:pt>
                <c:pt idx="3806">
                  <c:v>111.64</c:v>
                </c:pt>
                <c:pt idx="3807">
                  <c:v>111.78</c:v>
                </c:pt>
                <c:pt idx="3808">
                  <c:v>111.98</c:v>
                </c:pt>
                <c:pt idx="3809">
                  <c:v>112.15</c:v>
                </c:pt>
                <c:pt idx="3810">
                  <c:v>112.28</c:v>
                </c:pt>
                <c:pt idx="3811">
                  <c:v>112.35</c:v>
                </c:pt>
                <c:pt idx="3812">
                  <c:v>112.39</c:v>
                </c:pt>
                <c:pt idx="3813">
                  <c:v>112.44</c:v>
                </c:pt>
                <c:pt idx="3814">
                  <c:v>112.51</c:v>
                </c:pt>
                <c:pt idx="3815">
                  <c:v>112.6</c:v>
                </c:pt>
                <c:pt idx="3816">
                  <c:v>112.68</c:v>
                </c:pt>
                <c:pt idx="3817">
                  <c:v>112.76</c:v>
                </c:pt>
                <c:pt idx="3818">
                  <c:v>112.83</c:v>
                </c:pt>
                <c:pt idx="3819">
                  <c:v>112.87</c:v>
                </c:pt>
                <c:pt idx="3820">
                  <c:v>112.93</c:v>
                </c:pt>
                <c:pt idx="3821">
                  <c:v>113.03</c:v>
                </c:pt>
                <c:pt idx="3822">
                  <c:v>113.24</c:v>
                </c:pt>
                <c:pt idx="3823">
                  <c:v>113.57</c:v>
                </c:pt>
                <c:pt idx="3824">
                  <c:v>113.94</c:v>
                </c:pt>
                <c:pt idx="3825">
                  <c:v>114.25</c:v>
                </c:pt>
                <c:pt idx="3826">
                  <c:v>114.39</c:v>
                </c:pt>
                <c:pt idx="3827">
                  <c:v>114.43</c:v>
                </c:pt>
                <c:pt idx="3828">
                  <c:v>114.44</c:v>
                </c:pt>
                <c:pt idx="3829">
                  <c:v>114.52</c:v>
                </c:pt>
                <c:pt idx="3830">
                  <c:v>114.64</c:v>
                </c:pt>
                <c:pt idx="3831">
                  <c:v>114.77</c:v>
                </c:pt>
                <c:pt idx="3832">
                  <c:v>114.82</c:v>
                </c:pt>
                <c:pt idx="3833">
                  <c:v>114.83</c:v>
                </c:pt>
                <c:pt idx="3834">
                  <c:v>114.82</c:v>
                </c:pt>
                <c:pt idx="3835">
                  <c:v>114.79</c:v>
                </c:pt>
                <c:pt idx="3836">
                  <c:v>114.73</c:v>
                </c:pt>
                <c:pt idx="3837">
                  <c:v>114.62</c:v>
                </c:pt>
                <c:pt idx="3838">
                  <c:v>114.45</c:v>
                </c:pt>
                <c:pt idx="3839">
                  <c:v>114.27</c:v>
                </c:pt>
                <c:pt idx="3840">
                  <c:v>114.15</c:v>
                </c:pt>
                <c:pt idx="3841">
                  <c:v>114.02</c:v>
                </c:pt>
                <c:pt idx="3842">
                  <c:v>114.04</c:v>
                </c:pt>
                <c:pt idx="3843">
                  <c:v>114.18</c:v>
                </c:pt>
                <c:pt idx="3844">
                  <c:v>114.37</c:v>
                </c:pt>
                <c:pt idx="3845">
                  <c:v>114.53</c:v>
                </c:pt>
                <c:pt idx="3846">
                  <c:v>114.54</c:v>
                </c:pt>
                <c:pt idx="3847">
                  <c:v>114.53</c:v>
                </c:pt>
                <c:pt idx="3848">
                  <c:v>114.55</c:v>
                </c:pt>
                <c:pt idx="3849">
                  <c:v>114.6</c:v>
                </c:pt>
                <c:pt idx="3850">
                  <c:v>114.68</c:v>
                </c:pt>
                <c:pt idx="3851">
                  <c:v>114.77</c:v>
                </c:pt>
                <c:pt idx="3852">
                  <c:v>114.84</c:v>
                </c:pt>
                <c:pt idx="3853">
                  <c:v>114.86</c:v>
                </c:pt>
                <c:pt idx="3854">
                  <c:v>114.84</c:v>
                </c:pt>
                <c:pt idx="3855">
                  <c:v>114.82</c:v>
                </c:pt>
                <c:pt idx="3856">
                  <c:v>114.84</c:v>
                </c:pt>
                <c:pt idx="3857">
                  <c:v>114.91</c:v>
                </c:pt>
                <c:pt idx="3858">
                  <c:v>115.03</c:v>
                </c:pt>
                <c:pt idx="3859">
                  <c:v>115.19</c:v>
                </c:pt>
                <c:pt idx="3860">
                  <c:v>115.38</c:v>
                </c:pt>
                <c:pt idx="3861">
                  <c:v>115.56</c:v>
                </c:pt>
                <c:pt idx="3862">
                  <c:v>115.72</c:v>
                </c:pt>
                <c:pt idx="3863">
                  <c:v>115.9</c:v>
                </c:pt>
                <c:pt idx="3864">
                  <c:v>116.09</c:v>
                </c:pt>
                <c:pt idx="3865">
                  <c:v>116.26</c:v>
                </c:pt>
                <c:pt idx="3866">
                  <c:v>116.41</c:v>
                </c:pt>
                <c:pt idx="3867">
                  <c:v>116.52</c:v>
                </c:pt>
                <c:pt idx="3868">
                  <c:v>116.62</c:v>
                </c:pt>
                <c:pt idx="3869">
                  <c:v>116.75</c:v>
                </c:pt>
                <c:pt idx="3870">
                  <c:v>116.86</c:v>
                </c:pt>
                <c:pt idx="3871">
                  <c:v>117.01</c:v>
                </c:pt>
                <c:pt idx="3872">
                  <c:v>117.13</c:v>
                </c:pt>
                <c:pt idx="3873">
                  <c:v>117.23</c:v>
                </c:pt>
                <c:pt idx="3874">
                  <c:v>117.42</c:v>
                </c:pt>
                <c:pt idx="3875">
                  <c:v>117.69</c:v>
                </c:pt>
                <c:pt idx="3876">
                  <c:v>117.98</c:v>
                </c:pt>
                <c:pt idx="3877">
                  <c:v>118.24</c:v>
                </c:pt>
                <c:pt idx="3878">
                  <c:v>118.5</c:v>
                </c:pt>
                <c:pt idx="3879">
                  <c:v>118.74</c:v>
                </c:pt>
                <c:pt idx="3880">
                  <c:v>118.95</c:v>
                </c:pt>
                <c:pt idx="3881">
                  <c:v>119.19</c:v>
                </c:pt>
                <c:pt idx="3882">
                  <c:v>119.47</c:v>
                </c:pt>
                <c:pt idx="3883">
                  <c:v>119.76</c:v>
                </c:pt>
                <c:pt idx="3884">
                  <c:v>120.04</c:v>
                </c:pt>
                <c:pt idx="3885">
                  <c:v>120.32</c:v>
                </c:pt>
                <c:pt idx="3886">
                  <c:v>120.6</c:v>
                </c:pt>
                <c:pt idx="3887">
                  <c:v>120.88</c:v>
                </c:pt>
                <c:pt idx="3888">
                  <c:v>121.22</c:v>
                </c:pt>
                <c:pt idx="3889">
                  <c:v>121.53</c:v>
                </c:pt>
                <c:pt idx="3890">
                  <c:v>121.75</c:v>
                </c:pt>
                <c:pt idx="3891">
                  <c:v>121.94</c:v>
                </c:pt>
                <c:pt idx="3892">
                  <c:v>122.1</c:v>
                </c:pt>
                <c:pt idx="3893">
                  <c:v>122.18</c:v>
                </c:pt>
                <c:pt idx="3894">
                  <c:v>122.35</c:v>
                </c:pt>
                <c:pt idx="3895">
                  <c:v>122.38</c:v>
                </c:pt>
                <c:pt idx="3896">
                  <c:v>122.33</c:v>
                </c:pt>
                <c:pt idx="3897">
                  <c:v>122.24</c:v>
                </c:pt>
                <c:pt idx="3898">
                  <c:v>122.21</c:v>
                </c:pt>
                <c:pt idx="3899">
                  <c:v>122.27</c:v>
                </c:pt>
                <c:pt idx="3900">
                  <c:v>122.41</c:v>
                </c:pt>
                <c:pt idx="3901">
                  <c:v>122.59</c:v>
                </c:pt>
                <c:pt idx="3902">
                  <c:v>122.75</c:v>
                </c:pt>
                <c:pt idx="3903">
                  <c:v>122.82</c:v>
                </c:pt>
                <c:pt idx="3904">
                  <c:v>122.83</c:v>
                </c:pt>
                <c:pt idx="3905">
                  <c:v>122.85</c:v>
                </c:pt>
                <c:pt idx="3906">
                  <c:v>122.84</c:v>
                </c:pt>
                <c:pt idx="3907">
                  <c:v>122.79</c:v>
                </c:pt>
                <c:pt idx="3908">
                  <c:v>122.75</c:v>
                </c:pt>
                <c:pt idx="3909">
                  <c:v>122.77</c:v>
                </c:pt>
                <c:pt idx="3910">
                  <c:v>122.85</c:v>
                </c:pt>
                <c:pt idx="3911">
                  <c:v>122.96</c:v>
                </c:pt>
                <c:pt idx="3912">
                  <c:v>123.11</c:v>
                </c:pt>
                <c:pt idx="3913">
                  <c:v>123.3</c:v>
                </c:pt>
                <c:pt idx="3914">
                  <c:v>123.42</c:v>
                </c:pt>
                <c:pt idx="3915">
                  <c:v>123.61</c:v>
                </c:pt>
                <c:pt idx="3916">
                  <c:v>123.76</c:v>
                </c:pt>
                <c:pt idx="3917">
                  <c:v>123.88</c:v>
                </c:pt>
                <c:pt idx="3918">
                  <c:v>123.97</c:v>
                </c:pt>
                <c:pt idx="3919">
                  <c:v>124.1</c:v>
                </c:pt>
                <c:pt idx="3920">
                  <c:v>124.19</c:v>
                </c:pt>
                <c:pt idx="3921">
                  <c:v>124.3</c:v>
                </c:pt>
                <c:pt idx="3922">
                  <c:v>124.41</c:v>
                </c:pt>
                <c:pt idx="3923">
                  <c:v>124.52</c:v>
                </c:pt>
                <c:pt idx="3924">
                  <c:v>124.63</c:v>
                </c:pt>
                <c:pt idx="3925">
                  <c:v>124.71</c:v>
                </c:pt>
                <c:pt idx="3926">
                  <c:v>124.84</c:v>
                </c:pt>
                <c:pt idx="3927">
                  <c:v>125.02</c:v>
                </c:pt>
                <c:pt idx="3928">
                  <c:v>125.36</c:v>
                </c:pt>
                <c:pt idx="3929">
                  <c:v>125.83</c:v>
                </c:pt>
                <c:pt idx="3930">
                  <c:v>126.35</c:v>
                </c:pt>
                <c:pt idx="3931">
                  <c:v>126.78</c:v>
                </c:pt>
                <c:pt idx="3932">
                  <c:v>126.92</c:v>
                </c:pt>
                <c:pt idx="3933">
                  <c:v>126.91</c:v>
                </c:pt>
                <c:pt idx="3934">
                  <c:v>126.95</c:v>
                </c:pt>
                <c:pt idx="3935">
                  <c:v>126.96</c:v>
                </c:pt>
                <c:pt idx="3936">
                  <c:v>127</c:v>
                </c:pt>
                <c:pt idx="3937">
                  <c:v>127.12</c:v>
                </c:pt>
                <c:pt idx="3938">
                  <c:v>127.27</c:v>
                </c:pt>
                <c:pt idx="3939">
                  <c:v>127.45</c:v>
                </c:pt>
                <c:pt idx="3940">
                  <c:v>127.62</c:v>
                </c:pt>
                <c:pt idx="3941">
                  <c:v>127.82</c:v>
                </c:pt>
                <c:pt idx="3942">
                  <c:v>128.04</c:v>
                </c:pt>
                <c:pt idx="3943">
                  <c:v>128.24</c:v>
                </c:pt>
                <c:pt idx="3944">
                  <c:v>128.49</c:v>
                </c:pt>
                <c:pt idx="3945">
                  <c:v>128.79</c:v>
                </c:pt>
                <c:pt idx="3946">
                  <c:v>129.13999999999999</c:v>
                </c:pt>
                <c:pt idx="3947">
                  <c:v>129.47999999999999</c:v>
                </c:pt>
                <c:pt idx="3948">
                  <c:v>129.71</c:v>
                </c:pt>
                <c:pt idx="3949">
                  <c:v>129.91</c:v>
                </c:pt>
                <c:pt idx="3950">
                  <c:v>130.06</c:v>
                </c:pt>
                <c:pt idx="3951">
                  <c:v>130.27000000000001</c:v>
                </c:pt>
                <c:pt idx="3952">
                  <c:v>130.53</c:v>
                </c:pt>
                <c:pt idx="3953">
                  <c:v>130.83000000000001</c:v>
                </c:pt>
                <c:pt idx="3954">
                  <c:v>131.13999999999999</c:v>
                </c:pt>
                <c:pt idx="3955">
                  <c:v>131.38</c:v>
                </c:pt>
                <c:pt idx="3956">
                  <c:v>131.56</c:v>
                </c:pt>
                <c:pt idx="3957">
                  <c:v>131.71</c:v>
                </c:pt>
                <c:pt idx="3958">
                  <c:v>131.86000000000001</c:v>
                </c:pt>
                <c:pt idx="3959">
                  <c:v>132.01</c:v>
                </c:pt>
                <c:pt idx="3960">
                  <c:v>132.16</c:v>
                </c:pt>
                <c:pt idx="3961">
                  <c:v>132.33000000000001</c:v>
                </c:pt>
                <c:pt idx="3962">
                  <c:v>132.51</c:v>
                </c:pt>
                <c:pt idx="3963">
                  <c:v>132.72</c:v>
                </c:pt>
                <c:pt idx="3964">
                  <c:v>132.9</c:v>
                </c:pt>
                <c:pt idx="3965">
                  <c:v>133.11000000000001</c:v>
                </c:pt>
                <c:pt idx="3966">
                  <c:v>133.32</c:v>
                </c:pt>
                <c:pt idx="3967">
                  <c:v>133.55000000000001</c:v>
                </c:pt>
                <c:pt idx="3968">
                  <c:v>133.76</c:v>
                </c:pt>
                <c:pt idx="3969">
                  <c:v>133.93</c:v>
                </c:pt>
                <c:pt idx="3970">
                  <c:v>134.15</c:v>
                </c:pt>
                <c:pt idx="3971">
                  <c:v>134.25</c:v>
                </c:pt>
                <c:pt idx="3972">
                  <c:v>134.38999999999999</c:v>
                </c:pt>
                <c:pt idx="3973">
                  <c:v>134.51</c:v>
                </c:pt>
                <c:pt idx="3974">
                  <c:v>134.65</c:v>
                </c:pt>
                <c:pt idx="3975">
                  <c:v>134.86000000000001</c:v>
                </c:pt>
                <c:pt idx="3976">
                  <c:v>135.11000000000001</c:v>
                </c:pt>
                <c:pt idx="3977">
                  <c:v>135.36000000000001</c:v>
                </c:pt>
                <c:pt idx="3978">
                  <c:v>135.63999999999999</c:v>
                </c:pt>
                <c:pt idx="3979">
                  <c:v>135.97999999999999</c:v>
                </c:pt>
                <c:pt idx="3980">
                  <c:v>136.28</c:v>
                </c:pt>
                <c:pt idx="3981">
                  <c:v>136.47999999999999</c:v>
                </c:pt>
                <c:pt idx="3982">
                  <c:v>136.57</c:v>
                </c:pt>
                <c:pt idx="3983">
                  <c:v>136.6</c:v>
                </c:pt>
                <c:pt idx="3984">
                  <c:v>136.59</c:v>
                </c:pt>
                <c:pt idx="3985">
                  <c:v>136.58000000000001</c:v>
                </c:pt>
                <c:pt idx="3986">
                  <c:v>136.6</c:v>
                </c:pt>
                <c:pt idx="3987">
                  <c:v>136.68</c:v>
                </c:pt>
                <c:pt idx="3988">
                  <c:v>136.80000000000001</c:v>
                </c:pt>
                <c:pt idx="3989">
                  <c:v>136.94999999999999</c:v>
                </c:pt>
                <c:pt idx="3990">
                  <c:v>137.11000000000001</c:v>
                </c:pt>
                <c:pt idx="3991">
                  <c:v>137.30000000000001</c:v>
                </c:pt>
                <c:pt idx="3992">
                  <c:v>137.5</c:v>
                </c:pt>
                <c:pt idx="3993">
                  <c:v>137.53</c:v>
                </c:pt>
                <c:pt idx="3994">
                  <c:v>137.59</c:v>
                </c:pt>
                <c:pt idx="3995">
                  <c:v>137.58000000000001</c:v>
                </c:pt>
                <c:pt idx="3996">
                  <c:v>137.62</c:v>
                </c:pt>
                <c:pt idx="3997">
                  <c:v>137.68</c:v>
                </c:pt>
                <c:pt idx="3998">
                  <c:v>137.77000000000001</c:v>
                </c:pt>
                <c:pt idx="3999">
                  <c:v>137.9</c:v>
                </c:pt>
                <c:pt idx="4000">
                  <c:v>138.06</c:v>
                </c:pt>
                <c:pt idx="4001">
                  <c:v>138.12</c:v>
                </c:pt>
                <c:pt idx="4002">
                  <c:v>138.07</c:v>
                </c:pt>
                <c:pt idx="4003">
                  <c:v>137.94</c:v>
                </c:pt>
                <c:pt idx="4004">
                  <c:v>137.82</c:v>
                </c:pt>
                <c:pt idx="4005">
                  <c:v>137.72</c:v>
                </c:pt>
                <c:pt idx="4006">
                  <c:v>137.66</c:v>
                </c:pt>
                <c:pt idx="4007">
                  <c:v>137.63999999999999</c:v>
                </c:pt>
                <c:pt idx="4008">
                  <c:v>137.69</c:v>
                </c:pt>
                <c:pt idx="4009">
                  <c:v>137.81</c:v>
                </c:pt>
                <c:pt idx="4010">
                  <c:v>137.99</c:v>
                </c:pt>
                <c:pt idx="4011">
                  <c:v>138.25</c:v>
                </c:pt>
                <c:pt idx="4012">
                  <c:v>138.51</c:v>
                </c:pt>
                <c:pt idx="4013">
                  <c:v>138.76</c:v>
                </c:pt>
                <c:pt idx="4014">
                  <c:v>138.94</c:v>
                </c:pt>
                <c:pt idx="4015">
                  <c:v>139.12</c:v>
                </c:pt>
                <c:pt idx="4016">
                  <c:v>139.33000000000001</c:v>
                </c:pt>
                <c:pt idx="4017">
                  <c:v>139.59</c:v>
                </c:pt>
                <c:pt idx="4018">
                  <c:v>139.83000000000001</c:v>
                </c:pt>
                <c:pt idx="4019">
                  <c:v>140.09</c:v>
                </c:pt>
                <c:pt idx="4020">
                  <c:v>140.44</c:v>
                </c:pt>
                <c:pt idx="4021">
                  <c:v>140.77000000000001</c:v>
                </c:pt>
                <c:pt idx="4022">
                  <c:v>141.11000000000001</c:v>
                </c:pt>
                <c:pt idx="4023">
                  <c:v>141.44999999999999</c:v>
                </c:pt>
                <c:pt idx="4024">
                  <c:v>141.71</c:v>
                </c:pt>
                <c:pt idx="4025">
                  <c:v>141.88999999999999</c:v>
                </c:pt>
                <c:pt idx="4026">
                  <c:v>142.09</c:v>
                </c:pt>
                <c:pt idx="4027">
                  <c:v>142.29</c:v>
                </c:pt>
                <c:pt idx="4028">
                  <c:v>142.47</c:v>
                </c:pt>
                <c:pt idx="4029">
                  <c:v>142.6</c:v>
                </c:pt>
                <c:pt idx="4030">
                  <c:v>142.66999999999999</c:v>
                </c:pt>
                <c:pt idx="4031">
                  <c:v>142.72</c:v>
                </c:pt>
                <c:pt idx="4032">
                  <c:v>142.77000000000001</c:v>
                </c:pt>
                <c:pt idx="4033">
                  <c:v>142.81</c:v>
                </c:pt>
                <c:pt idx="4034">
                  <c:v>142.85</c:v>
                </c:pt>
                <c:pt idx="4035">
                  <c:v>142.88999999999999</c:v>
                </c:pt>
                <c:pt idx="4036">
                  <c:v>142.97</c:v>
                </c:pt>
                <c:pt idx="4037">
                  <c:v>143.06</c:v>
                </c:pt>
                <c:pt idx="4038">
                  <c:v>143.18</c:v>
                </c:pt>
                <c:pt idx="4039">
                  <c:v>143.30000000000001</c:v>
                </c:pt>
                <c:pt idx="4040">
                  <c:v>143.44999999999999</c:v>
                </c:pt>
                <c:pt idx="4041">
                  <c:v>143.66999999999999</c:v>
                </c:pt>
                <c:pt idx="4042">
                  <c:v>143.93</c:v>
                </c:pt>
                <c:pt idx="4043">
                  <c:v>144.25</c:v>
                </c:pt>
                <c:pt idx="4044">
                  <c:v>144.58000000000001</c:v>
                </c:pt>
                <c:pt idx="4045">
                  <c:v>144.88</c:v>
                </c:pt>
                <c:pt idx="4046">
                  <c:v>145.15</c:v>
                </c:pt>
                <c:pt idx="4047">
                  <c:v>145.38</c:v>
                </c:pt>
                <c:pt idx="4048">
                  <c:v>145.57</c:v>
                </c:pt>
                <c:pt idx="4049">
                  <c:v>145.74</c:v>
                </c:pt>
                <c:pt idx="4050">
                  <c:v>145.88</c:v>
                </c:pt>
                <c:pt idx="4051">
                  <c:v>146.01</c:v>
                </c:pt>
                <c:pt idx="4052">
                  <c:v>146.15</c:v>
                </c:pt>
                <c:pt idx="4053">
                  <c:v>146.26</c:v>
                </c:pt>
                <c:pt idx="4054">
                  <c:v>146.37</c:v>
                </c:pt>
                <c:pt idx="4055">
                  <c:v>146.57</c:v>
                </c:pt>
                <c:pt idx="4056">
                  <c:v>146.66999999999999</c:v>
                </c:pt>
                <c:pt idx="4057">
                  <c:v>146.47999999999999</c:v>
                </c:pt>
                <c:pt idx="4058">
                  <c:v>146.18</c:v>
                </c:pt>
                <c:pt idx="4059">
                  <c:v>145.88</c:v>
                </c:pt>
                <c:pt idx="4060">
                  <c:v>145.52000000000001</c:v>
                </c:pt>
                <c:pt idx="4061">
                  <c:v>145.13</c:v>
                </c:pt>
                <c:pt idx="4062">
                  <c:v>144.69999999999999</c:v>
                </c:pt>
                <c:pt idx="4063">
                  <c:v>144.44</c:v>
                </c:pt>
                <c:pt idx="4064">
                  <c:v>144.33000000000001</c:v>
                </c:pt>
                <c:pt idx="4065">
                  <c:v>144.22999999999999</c:v>
                </c:pt>
                <c:pt idx="4066">
                  <c:v>144.13</c:v>
                </c:pt>
                <c:pt idx="4067">
                  <c:v>144.06</c:v>
                </c:pt>
                <c:pt idx="4068">
                  <c:v>144.06</c:v>
                </c:pt>
                <c:pt idx="4069">
                  <c:v>144.08000000000001</c:v>
                </c:pt>
                <c:pt idx="4070">
                  <c:v>144.07</c:v>
                </c:pt>
                <c:pt idx="4071">
                  <c:v>144.09</c:v>
                </c:pt>
                <c:pt idx="4072">
                  <c:v>144.05000000000001</c:v>
                </c:pt>
                <c:pt idx="4073">
                  <c:v>143.96</c:v>
                </c:pt>
                <c:pt idx="4074">
                  <c:v>143.84</c:v>
                </c:pt>
                <c:pt idx="4075">
                  <c:v>143.68</c:v>
                </c:pt>
                <c:pt idx="4076">
                  <c:v>143.46</c:v>
                </c:pt>
                <c:pt idx="4077">
                  <c:v>143.19999999999999</c:v>
                </c:pt>
                <c:pt idx="4078">
                  <c:v>143</c:v>
                </c:pt>
                <c:pt idx="4079">
                  <c:v>142.9</c:v>
                </c:pt>
                <c:pt idx="4080">
                  <c:v>142.77000000000001</c:v>
                </c:pt>
                <c:pt idx="4081">
                  <c:v>142.66</c:v>
                </c:pt>
                <c:pt idx="4082">
                  <c:v>142.55000000000001</c:v>
                </c:pt>
                <c:pt idx="4083">
                  <c:v>142.4</c:v>
                </c:pt>
                <c:pt idx="4084">
                  <c:v>142.19</c:v>
                </c:pt>
                <c:pt idx="4085">
                  <c:v>141.93</c:v>
                </c:pt>
                <c:pt idx="4086">
                  <c:v>141.66999999999999</c:v>
                </c:pt>
                <c:pt idx="4087">
                  <c:v>141.41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BB-4455-A5FF-3FCBD4FAF6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2221280"/>
        <c:axId val="1282224192"/>
      </c:lineChart>
      <c:catAx>
        <c:axId val="1282221280"/>
        <c:scaling>
          <c:orientation val="minMax"/>
        </c:scaling>
        <c:delete val="1"/>
        <c:axPos val="b"/>
        <c:majorTickMark val="none"/>
        <c:minorTickMark val="none"/>
        <c:tickLblPos val="nextTo"/>
        <c:crossAx val="1282224192"/>
        <c:crosses val="autoZero"/>
        <c:auto val="1"/>
        <c:lblAlgn val="ctr"/>
        <c:lblOffset val="100"/>
        <c:noMultiLvlLbl val="0"/>
      </c:catAx>
      <c:valAx>
        <c:axId val="128222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8222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0.49195461569428045"/>
          <c:y val="9.743590137031703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9678258967629057E-2"/>
          <c:y val="0.19721055701370663"/>
          <c:w val="0.88254396325459317"/>
          <c:h val="0.77736111111111106"/>
        </c:manualLayout>
      </c:layout>
      <c:lineChart>
        <c:grouping val="standard"/>
        <c:varyColors val="0"/>
        <c:ser>
          <c:idx val="0"/>
          <c:order val="0"/>
          <c:tx>
            <c:strRef>
              <c:f>啞鈴彎舉!$H$1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64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0B30-40A7-8B45-3AA3279BA198}"/>
                </c:ext>
              </c:extLst>
            </c:dLbl>
            <c:dLbl>
              <c:idx val="85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B30-40A7-8B45-3AA3279BA198}"/>
                </c:ext>
              </c:extLst>
            </c:dLbl>
            <c:dLbl>
              <c:idx val="171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B30-40A7-8B45-3AA3279BA1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啞鈴彎舉!$H$2:$H$2631</c:f>
              <c:numCache>
                <c:formatCode>General</c:formatCode>
                <c:ptCount val="2630"/>
                <c:pt idx="0">
                  <c:v>-168.62</c:v>
                </c:pt>
                <c:pt idx="1">
                  <c:v>-169.33</c:v>
                </c:pt>
                <c:pt idx="2">
                  <c:v>-80.52</c:v>
                </c:pt>
                <c:pt idx="3">
                  <c:v>-80.44</c:v>
                </c:pt>
                <c:pt idx="4">
                  <c:v>-80.17</c:v>
                </c:pt>
                <c:pt idx="5">
                  <c:v>153.02000000000001</c:v>
                </c:pt>
                <c:pt idx="6">
                  <c:v>154.16999999999999</c:v>
                </c:pt>
                <c:pt idx="7">
                  <c:v>101.39</c:v>
                </c:pt>
                <c:pt idx="8">
                  <c:v>-16.850000000000001</c:v>
                </c:pt>
                <c:pt idx="9">
                  <c:v>20.87</c:v>
                </c:pt>
                <c:pt idx="10">
                  <c:v>94.42</c:v>
                </c:pt>
                <c:pt idx="11">
                  <c:v>110.18</c:v>
                </c:pt>
                <c:pt idx="12">
                  <c:v>-93.58</c:v>
                </c:pt>
                <c:pt idx="13">
                  <c:v>28.77</c:v>
                </c:pt>
                <c:pt idx="14">
                  <c:v>27.79</c:v>
                </c:pt>
                <c:pt idx="15">
                  <c:v>104.9</c:v>
                </c:pt>
                <c:pt idx="16">
                  <c:v>-52.79</c:v>
                </c:pt>
                <c:pt idx="17">
                  <c:v>-174.4</c:v>
                </c:pt>
                <c:pt idx="18">
                  <c:v>55.35</c:v>
                </c:pt>
                <c:pt idx="19">
                  <c:v>-30.65</c:v>
                </c:pt>
                <c:pt idx="20">
                  <c:v>-146.34</c:v>
                </c:pt>
                <c:pt idx="21">
                  <c:v>-146.59</c:v>
                </c:pt>
                <c:pt idx="22">
                  <c:v>-146.88</c:v>
                </c:pt>
                <c:pt idx="23">
                  <c:v>-147.16999999999999</c:v>
                </c:pt>
                <c:pt idx="24">
                  <c:v>-147.47</c:v>
                </c:pt>
                <c:pt idx="25">
                  <c:v>-147.76</c:v>
                </c:pt>
                <c:pt idx="26">
                  <c:v>-148.03</c:v>
                </c:pt>
                <c:pt idx="27">
                  <c:v>-148.27000000000001</c:v>
                </c:pt>
                <c:pt idx="28">
                  <c:v>-148.5</c:v>
                </c:pt>
                <c:pt idx="29">
                  <c:v>-148.72</c:v>
                </c:pt>
                <c:pt idx="30">
                  <c:v>-148.96</c:v>
                </c:pt>
                <c:pt idx="31">
                  <c:v>-149.21</c:v>
                </c:pt>
                <c:pt idx="32">
                  <c:v>-149.47</c:v>
                </c:pt>
                <c:pt idx="33">
                  <c:v>-149.72</c:v>
                </c:pt>
                <c:pt idx="34">
                  <c:v>-149.94</c:v>
                </c:pt>
                <c:pt idx="35">
                  <c:v>-150.13999999999999</c:v>
                </c:pt>
                <c:pt idx="36">
                  <c:v>-150.33000000000001</c:v>
                </c:pt>
                <c:pt idx="37">
                  <c:v>-150.52000000000001</c:v>
                </c:pt>
                <c:pt idx="38">
                  <c:v>-150.72</c:v>
                </c:pt>
                <c:pt idx="39">
                  <c:v>-150.93</c:v>
                </c:pt>
                <c:pt idx="40">
                  <c:v>-151.15</c:v>
                </c:pt>
                <c:pt idx="41">
                  <c:v>-151.36000000000001</c:v>
                </c:pt>
                <c:pt idx="42">
                  <c:v>-151.56</c:v>
                </c:pt>
                <c:pt idx="43">
                  <c:v>-151.72999999999999</c:v>
                </c:pt>
                <c:pt idx="44">
                  <c:v>-151.91999999999999</c:v>
                </c:pt>
                <c:pt idx="45">
                  <c:v>-152.13</c:v>
                </c:pt>
                <c:pt idx="46">
                  <c:v>-152.36000000000001</c:v>
                </c:pt>
                <c:pt idx="47">
                  <c:v>-152.6</c:v>
                </c:pt>
                <c:pt idx="48">
                  <c:v>-152.82</c:v>
                </c:pt>
                <c:pt idx="49">
                  <c:v>-153.02000000000001</c:v>
                </c:pt>
                <c:pt idx="50">
                  <c:v>-153.19</c:v>
                </c:pt>
                <c:pt idx="51">
                  <c:v>-153.35</c:v>
                </c:pt>
                <c:pt idx="52">
                  <c:v>-153.53</c:v>
                </c:pt>
                <c:pt idx="53">
                  <c:v>-153.71</c:v>
                </c:pt>
                <c:pt idx="54">
                  <c:v>-153.9</c:v>
                </c:pt>
                <c:pt idx="55">
                  <c:v>-154.1</c:v>
                </c:pt>
                <c:pt idx="56">
                  <c:v>-154.28</c:v>
                </c:pt>
                <c:pt idx="57">
                  <c:v>-154.44999999999999</c:v>
                </c:pt>
                <c:pt idx="58">
                  <c:v>-154.59</c:v>
                </c:pt>
                <c:pt idx="59">
                  <c:v>-154.72</c:v>
                </c:pt>
                <c:pt idx="60">
                  <c:v>-154.84</c:v>
                </c:pt>
                <c:pt idx="61">
                  <c:v>-154.97</c:v>
                </c:pt>
                <c:pt idx="62">
                  <c:v>-155.09</c:v>
                </c:pt>
                <c:pt idx="63">
                  <c:v>-155.18</c:v>
                </c:pt>
                <c:pt idx="64">
                  <c:v>-155.27000000000001</c:v>
                </c:pt>
                <c:pt idx="65">
                  <c:v>-155.35</c:v>
                </c:pt>
                <c:pt idx="66">
                  <c:v>-155.43</c:v>
                </c:pt>
                <c:pt idx="67">
                  <c:v>-155.52000000000001</c:v>
                </c:pt>
                <c:pt idx="68">
                  <c:v>-155.6</c:v>
                </c:pt>
                <c:pt idx="69">
                  <c:v>-155.66999999999999</c:v>
                </c:pt>
                <c:pt idx="70">
                  <c:v>-155.74</c:v>
                </c:pt>
                <c:pt idx="71">
                  <c:v>-155.78</c:v>
                </c:pt>
                <c:pt idx="72">
                  <c:v>-155.82</c:v>
                </c:pt>
                <c:pt idx="73">
                  <c:v>-155.83000000000001</c:v>
                </c:pt>
                <c:pt idx="74">
                  <c:v>-155.84</c:v>
                </c:pt>
                <c:pt idx="75">
                  <c:v>-155.83000000000001</c:v>
                </c:pt>
                <c:pt idx="76">
                  <c:v>-155.82</c:v>
                </c:pt>
                <c:pt idx="77">
                  <c:v>-155.80000000000001</c:v>
                </c:pt>
                <c:pt idx="78">
                  <c:v>-155.77000000000001</c:v>
                </c:pt>
                <c:pt idx="79">
                  <c:v>-155.72999999999999</c:v>
                </c:pt>
                <c:pt idx="80">
                  <c:v>-155.69999999999999</c:v>
                </c:pt>
                <c:pt idx="81">
                  <c:v>-155.63999999999999</c:v>
                </c:pt>
                <c:pt idx="82">
                  <c:v>-155.55000000000001</c:v>
                </c:pt>
                <c:pt idx="83">
                  <c:v>-155.44</c:v>
                </c:pt>
                <c:pt idx="84">
                  <c:v>-155.30000000000001</c:v>
                </c:pt>
                <c:pt idx="85">
                  <c:v>-155.13999999999999</c:v>
                </c:pt>
                <c:pt idx="86">
                  <c:v>-155.01</c:v>
                </c:pt>
                <c:pt idx="87">
                  <c:v>-154.9</c:v>
                </c:pt>
                <c:pt idx="88">
                  <c:v>-154.69999999999999</c:v>
                </c:pt>
                <c:pt idx="89">
                  <c:v>-154.59</c:v>
                </c:pt>
                <c:pt idx="90">
                  <c:v>-154.4</c:v>
                </c:pt>
                <c:pt idx="91">
                  <c:v>-154.16</c:v>
                </c:pt>
                <c:pt idx="92">
                  <c:v>-153.91</c:v>
                </c:pt>
                <c:pt idx="93">
                  <c:v>-153.66999999999999</c:v>
                </c:pt>
                <c:pt idx="94">
                  <c:v>-153.4</c:v>
                </c:pt>
                <c:pt idx="95">
                  <c:v>-153.12</c:v>
                </c:pt>
                <c:pt idx="96">
                  <c:v>-152.80000000000001</c:v>
                </c:pt>
                <c:pt idx="97">
                  <c:v>-152.53</c:v>
                </c:pt>
                <c:pt idx="98">
                  <c:v>-152.28</c:v>
                </c:pt>
                <c:pt idx="99">
                  <c:v>-152.01</c:v>
                </c:pt>
                <c:pt idx="100">
                  <c:v>-151.63999999999999</c:v>
                </c:pt>
                <c:pt idx="101">
                  <c:v>-151.24</c:v>
                </c:pt>
                <c:pt idx="102">
                  <c:v>-150.85</c:v>
                </c:pt>
                <c:pt idx="103">
                  <c:v>-150.44</c:v>
                </c:pt>
                <c:pt idx="104">
                  <c:v>-150.01</c:v>
                </c:pt>
                <c:pt idx="105">
                  <c:v>-149.57</c:v>
                </c:pt>
                <c:pt idx="106">
                  <c:v>-149.13</c:v>
                </c:pt>
                <c:pt idx="107">
                  <c:v>-148.65</c:v>
                </c:pt>
                <c:pt idx="108">
                  <c:v>-148.18</c:v>
                </c:pt>
                <c:pt idx="109">
                  <c:v>-147.71</c:v>
                </c:pt>
                <c:pt idx="110">
                  <c:v>-147.22999999999999</c:v>
                </c:pt>
                <c:pt idx="111">
                  <c:v>-146.75</c:v>
                </c:pt>
                <c:pt idx="112">
                  <c:v>-146.27000000000001</c:v>
                </c:pt>
                <c:pt idx="113">
                  <c:v>-145.77000000000001</c:v>
                </c:pt>
                <c:pt idx="114">
                  <c:v>-145.26</c:v>
                </c:pt>
                <c:pt idx="115">
                  <c:v>-144.69999999999999</c:v>
                </c:pt>
                <c:pt idx="116">
                  <c:v>-144.08000000000001</c:v>
                </c:pt>
                <c:pt idx="117">
                  <c:v>-143.44999999999999</c:v>
                </c:pt>
                <c:pt idx="118">
                  <c:v>-142.83000000000001</c:v>
                </c:pt>
                <c:pt idx="119">
                  <c:v>-142.21</c:v>
                </c:pt>
                <c:pt idx="120">
                  <c:v>-141.58000000000001</c:v>
                </c:pt>
                <c:pt idx="121">
                  <c:v>-140.91999999999999</c:v>
                </c:pt>
                <c:pt idx="122">
                  <c:v>-140.26</c:v>
                </c:pt>
                <c:pt idx="123">
                  <c:v>-139.58000000000001</c:v>
                </c:pt>
                <c:pt idx="124">
                  <c:v>-138.91999999999999</c:v>
                </c:pt>
                <c:pt idx="125">
                  <c:v>-138.25</c:v>
                </c:pt>
                <c:pt idx="126">
                  <c:v>-137.57</c:v>
                </c:pt>
                <c:pt idx="127">
                  <c:v>-136.88999999999999</c:v>
                </c:pt>
                <c:pt idx="128">
                  <c:v>-136.16999999999999</c:v>
                </c:pt>
                <c:pt idx="129">
                  <c:v>-135.47999999999999</c:v>
                </c:pt>
                <c:pt idx="130">
                  <c:v>-134.76</c:v>
                </c:pt>
                <c:pt idx="131">
                  <c:v>-134.02000000000001</c:v>
                </c:pt>
                <c:pt idx="132">
                  <c:v>-133.31</c:v>
                </c:pt>
                <c:pt idx="133">
                  <c:v>-132.59</c:v>
                </c:pt>
                <c:pt idx="134">
                  <c:v>-131.91999999999999</c:v>
                </c:pt>
                <c:pt idx="135">
                  <c:v>-131.22</c:v>
                </c:pt>
                <c:pt idx="136">
                  <c:v>-130.5</c:v>
                </c:pt>
                <c:pt idx="137">
                  <c:v>-129.74</c:v>
                </c:pt>
                <c:pt idx="138">
                  <c:v>-128.94999999999999</c:v>
                </c:pt>
                <c:pt idx="139">
                  <c:v>-128.18</c:v>
                </c:pt>
                <c:pt idx="140">
                  <c:v>-127.42</c:v>
                </c:pt>
                <c:pt idx="141">
                  <c:v>-126.69</c:v>
                </c:pt>
                <c:pt idx="142">
                  <c:v>-125.95</c:v>
                </c:pt>
                <c:pt idx="143">
                  <c:v>-125.18</c:v>
                </c:pt>
                <c:pt idx="144">
                  <c:v>-124.41</c:v>
                </c:pt>
                <c:pt idx="145">
                  <c:v>-123.66</c:v>
                </c:pt>
                <c:pt idx="146">
                  <c:v>-122.86</c:v>
                </c:pt>
                <c:pt idx="147">
                  <c:v>-122.03</c:v>
                </c:pt>
                <c:pt idx="148">
                  <c:v>-121.18</c:v>
                </c:pt>
                <c:pt idx="149">
                  <c:v>-120.35</c:v>
                </c:pt>
                <c:pt idx="150">
                  <c:v>-119.53</c:v>
                </c:pt>
                <c:pt idx="151">
                  <c:v>-118.67</c:v>
                </c:pt>
                <c:pt idx="152">
                  <c:v>-117.81</c:v>
                </c:pt>
                <c:pt idx="153">
                  <c:v>-116.95</c:v>
                </c:pt>
                <c:pt idx="154">
                  <c:v>-116.12</c:v>
                </c:pt>
                <c:pt idx="155">
                  <c:v>-115.36</c:v>
                </c:pt>
                <c:pt idx="156">
                  <c:v>-114.54</c:v>
                </c:pt>
                <c:pt idx="157">
                  <c:v>-113.7</c:v>
                </c:pt>
                <c:pt idx="158">
                  <c:v>-112.84</c:v>
                </c:pt>
                <c:pt idx="159">
                  <c:v>-111.98</c:v>
                </c:pt>
                <c:pt idx="160">
                  <c:v>-111.07</c:v>
                </c:pt>
                <c:pt idx="161">
                  <c:v>-110.18</c:v>
                </c:pt>
                <c:pt idx="162">
                  <c:v>-109.32</c:v>
                </c:pt>
                <c:pt idx="163">
                  <c:v>-108.53</c:v>
                </c:pt>
                <c:pt idx="164">
                  <c:v>-107.73</c:v>
                </c:pt>
                <c:pt idx="165">
                  <c:v>-106.98</c:v>
                </c:pt>
                <c:pt idx="166">
                  <c:v>-106.17</c:v>
                </c:pt>
                <c:pt idx="167">
                  <c:v>-105.38</c:v>
                </c:pt>
                <c:pt idx="168">
                  <c:v>-104.56</c:v>
                </c:pt>
                <c:pt idx="169">
                  <c:v>-103.75</c:v>
                </c:pt>
                <c:pt idx="170">
                  <c:v>-102.95</c:v>
                </c:pt>
                <c:pt idx="171">
                  <c:v>-102.19</c:v>
                </c:pt>
                <c:pt idx="172">
                  <c:v>-101.47</c:v>
                </c:pt>
                <c:pt idx="173">
                  <c:v>-100.79</c:v>
                </c:pt>
                <c:pt idx="174">
                  <c:v>-100.11</c:v>
                </c:pt>
                <c:pt idx="175">
                  <c:v>-99.45</c:v>
                </c:pt>
                <c:pt idx="176">
                  <c:v>-98.79</c:v>
                </c:pt>
                <c:pt idx="177">
                  <c:v>-98.14</c:v>
                </c:pt>
                <c:pt idx="178">
                  <c:v>-97.51</c:v>
                </c:pt>
                <c:pt idx="179">
                  <c:v>-96.97</c:v>
                </c:pt>
                <c:pt idx="180">
                  <c:v>-96.5</c:v>
                </c:pt>
                <c:pt idx="181">
                  <c:v>-96.12</c:v>
                </c:pt>
                <c:pt idx="182">
                  <c:v>-95.86</c:v>
                </c:pt>
                <c:pt idx="183">
                  <c:v>-95.7</c:v>
                </c:pt>
                <c:pt idx="184">
                  <c:v>-84.37</c:v>
                </c:pt>
                <c:pt idx="185">
                  <c:v>-84.31</c:v>
                </c:pt>
                <c:pt idx="186">
                  <c:v>-84.16</c:v>
                </c:pt>
                <c:pt idx="187">
                  <c:v>-83.92</c:v>
                </c:pt>
                <c:pt idx="188">
                  <c:v>-83.56</c:v>
                </c:pt>
                <c:pt idx="189">
                  <c:v>-83.17</c:v>
                </c:pt>
                <c:pt idx="190">
                  <c:v>-82.74</c:v>
                </c:pt>
                <c:pt idx="191">
                  <c:v>-82.27</c:v>
                </c:pt>
                <c:pt idx="192">
                  <c:v>-81.8</c:v>
                </c:pt>
                <c:pt idx="193">
                  <c:v>-81.37</c:v>
                </c:pt>
                <c:pt idx="194">
                  <c:v>-80.97</c:v>
                </c:pt>
                <c:pt idx="195">
                  <c:v>-80.69</c:v>
                </c:pt>
                <c:pt idx="196">
                  <c:v>-80.3</c:v>
                </c:pt>
                <c:pt idx="197">
                  <c:v>-79.89</c:v>
                </c:pt>
                <c:pt idx="198">
                  <c:v>-79.489999999999995</c:v>
                </c:pt>
                <c:pt idx="199">
                  <c:v>-79.08</c:v>
                </c:pt>
                <c:pt idx="200">
                  <c:v>-78.739999999999995</c:v>
                </c:pt>
                <c:pt idx="201">
                  <c:v>-78.430000000000007</c:v>
                </c:pt>
                <c:pt idx="202">
                  <c:v>-78.13</c:v>
                </c:pt>
                <c:pt idx="203">
                  <c:v>-77.87</c:v>
                </c:pt>
                <c:pt idx="204">
                  <c:v>-77.599999999999994</c:v>
                </c:pt>
                <c:pt idx="205">
                  <c:v>-77.33</c:v>
                </c:pt>
                <c:pt idx="206">
                  <c:v>-77.06</c:v>
                </c:pt>
                <c:pt idx="207">
                  <c:v>-76.81</c:v>
                </c:pt>
                <c:pt idx="208">
                  <c:v>-76.569999999999993</c:v>
                </c:pt>
                <c:pt idx="209">
                  <c:v>-76.37</c:v>
                </c:pt>
                <c:pt idx="210">
                  <c:v>-76.17</c:v>
                </c:pt>
                <c:pt idx="211">
                  <c:v>-75.98</c:v>
                </c:pt>
                <c:pt idx="212">
                  <c:v>-75.8</c:v>
                </c:pt>
                <c:pt idx="213">
                  <c:v>-75.66</c:v>
                </c:pt>
                <c:pt idx="214">
                  <c:v>-75.55</c:v>
                </c:pt>
                <c:pt idx="215">
                  <c:v>-75.430000000000007</c:v>
                </c:pt>
                <c:pt idx="216">
                  <c:v>-75.31</c:v>
                </c:pt>
                <c:pt idx="217">
                  <c:v>-75.209999999999994</c:v>
                </c:pt>
                <c:pt idx="218">
                  <c:v>-75.16</c:v>
                </c:pt>
                <c:pt idx="219">
                  <c:v>-75.13</c:v>
                </c:pt>
                <c:pt idx="220">
                  <c:v>-75.13</c:v>
                </c:pt>
                <c:pt idx="221">
                  <c:v>-75.13</c:v>
                </c:pt>
                <c:pt idx="222">
                  <c:v>-75.13</c:v>
                </c:pt>
                <c:pt idx="223">
                  <c:v>-75.14</c:v>
                </c:pt>
                <c:pt idx="224">
                  <c:v>-75.180000000000007</c:v>
                </c:pt>
                <c:pt idx="225">
                  <c:v>-75.22</c:v>
                </c:pt>
                <c:pt idx="226">
                  <c:v>-75.25</c:v>
                </c:pt>
                <c:pt idx="227">
                  <c:v>-75.31</c:v>
                </c:pt>
                <c:pt idx="228">
                  <c:v>-75.39</c:v>
                </c:pt>
                <c:pt idx="229">
                  <c:v>-75.47</c:v>
                </c:pt>
                <c:pt idx="230">
                  <c:v>-75.53</c:v>
                </c:pt>
                <c:pt idx="231">
                  <c:v>-75.55</c:v>
                </c:pt>
                <c:pt idx="232">
                  <c:v>-75.56</c:v>
                </c:pt>
                <c:pt idx="233">
                  <c:v>-75.56</c:v>
                </c:pt>
                <c:pt idx="234">
                  <c:v>-75.5</c:v>
                </c:pt>
                <c:pt idx="235">
                  <c:v>-75.42</c:v>
                </c:pt>
                <c:pt idx="236">
                  <c:v>-75.349999999999994</c:v>
                </c:pt>
                <c:pt idx="237">
                  <c:v>-75.290000000000006</c:v>
                </c:pt>
                <c:pt idx="238">
                  <c:v>-75.209999999999994</c:v>
                </c:pt>
                <c:pt idx="239">
                  <c:v>-75.12</c:v>
                </c:pt>
                <c:pt idx="240">
                  <c:v>-74.989999999999995</c:v>
                </c:pt>
                <c:pt idx="241">
                  <c:v>-74.81</c:v>
                </c:pt>
                <c:pt idx="242">
                  <c:v>-74.599999999999994</c:v>
                </c:pt>
                <c:pt idx="243">
                  <c:v>-74.36</c:v>
                </c:pt>
                <c:pt idx="244">
                  <c:v>-74.099999999999994</c:v>
                </c:pt>
                <c:pt idx="245">
                  <c:v>-73.84</c:v>
                </c:pt>
                <c:pt idx="246">
                  <c:v>-73.58</c:v>
                </c:pt>
                <c:pt idx="247">
                  <c:v>-73.290000000000006</c:v>
                </c:pt>
                <c:pt idx="248">
                  <c:v>-72.95</c:v>
                </c:pt>
                <c:pt idx="249">
                  <c:v>-72.58</c:v>
                </c:pt>
                <c:pt idx="250">
                  <c:v>-72.16</c:v>
                </c:pt>
                <c:pt idx="251">
                  <c:v>-71.739999999999995</c:v>
                </c:pt>
                <c:pt idx="252">
                  <c:v>-71.319999999999993</c:v>
                </c:pt>
                <c:pt idx="253">
                  <c:v>-70.91</c:v>
                </c:pt>
                <c:pt idx="254">
                  <c:v>-70.510000000000005</c:v>
                </c:pt>
                <c:pt idx="255">
                  <c:v>-70.08</c:v>
                </c:pt>
                <c:pt idx="256">
                  <c:v>-110.43</c:v>
                </c:pt>
                <c:pt idx="257">
                  <c:v>-111.01</c:v>
                </c:pt>
                <c:pt idx="258">
                  <c:v>-111.61</c:v>
                </c:pt>
                <c:pt idx="259">
                  <c:v>-112.24</c:v>
                </c:pt>
                <c:pt idx="260">
                  <c:v>-112.88</c:v>
                </c:pt>
                <c:pt idx="261">
                  <c:v>-113.51</c:v>
                </c:pt>
                <c:pt idx="262">
                  <c:v>-114.1</c:v>
                </c:pt>
                <c:pt idx="263">
                  <c:v>-114.68</c:v>
                </c:pt>
                <c:pt idx="264">
                  <c:v>-115.31</c:v>
                </c:pt>
                <c:pt idx="265">
                  <c:v>-115.99</c:v>
                </c:pt>
                <c:pt idx="266">
                  <c:v>-116.7</c:v>
                </c:pt>
                <c:pt idx="267">
                  <c:v>-117.43</c:v>
                </c:pt>
                <c:pt idx="268">
                  <c:v>-118.16</c:v>
                </c:pt>
                <c:pt idx="269">
                  <c:v>-118.89</c:v>
                </c:pt>
                <c:pt idx="270">
                  <c:v>-119.63</c:v>
                </c:pt>
                <c:pt idx="271">
                  <c:v>-120.42</c:v>
                </c:pt>
                <c:pt idx="272">
                  <c:v>-121.24</c:v>
                </c:pt>
                <c:pt idx="273">
                  <c:v>-122.1</c:v>
                </c:pt>
                <c:pt idx="274">
                  <c:v>-122.94</c:v>
                </c:pt>
                <c:pt idx="275">
                  <c:v>-123.79</c:v>
                </c:pt>
                <c:pt idx="276">
                  <c:v>-124.61</c:v>
                </c:pt>
                <c:pt idx="277">
                  <c:v>-125.42</c:v>
                </c:pt>
                <c:pt idx="278">
                  <c:v>-126.26</c:v>
                </c:pt>
                <c:pt idx="279">
                  <c:v>-127.14</c:v>
                </c:pt>
                <c:pt idx="280">
                  <c:v>-128.05000000000001</c:v>
                </c:pt>
                <c:pt idx="281">
                  <c:v>-129</c:v>
                </c:pt>
                <c:pt idx="282">
                  <c:v>-129.93</c:v>
                </c:pt>
                <c:pt idx="283">
                  <c:v>-130.85</c:v>
                </c:pt>
                <c:pt idx="284">
                  <c:v>-131.74</c:v>
                </c:pt>
                <c:pt idx="285">
                  <c:v>-132.57</c:v>
                </c:pt>
                <c:pt idx="286">
                  <c:v>-133.44999999999999</c:v>
                </c:pt>
                <c:pt idx="287">
                  <c:v>-134.37</c:v>
                </c:pt>
                <c:pt idx="288">
                  <c:v>-135.38999999999999</c:v>
                </c:pt>
                <c:pt idx="289">
                  <c:v>-136.44</c:v>
                </c:pt>
                <c:pt idx="290">
                  <c:v>-137.53</c:v>
                </c:pt>
                <c:pt idx="291">
                  <c:v>-138.59</c:v>
                </c:pt>
                <c:pt idx="292">
                  <c:v>-139.59</c:v>
                </c:pt>
                <c:pt idx="293">
                  <c:v>-140.57</c:v>
                </c:pt>
                <c:pt idx="294">
                  <c:v>-141.57</c:v>
                </c:pt>
                <c:pt idx="295">
                  <c:v>-142.62</c:v>
                </c:pt>
                <c:pt idx="296">
                  <c:v>-143.71</c:v>
                </c:pt>
                <c:pt idx="297">
                  <c:v>-144.84</c:v>
                </c:pt>
                <c:pt idx="298">
                  <c:v>-145.96</c:v>
                </c:pt>
                <c:pt idx="299">
                  <c:v>-147.02000000000001</c:v>
                </c:pt>
                <c:pt idx="300">
                  <c:v>-148.06</c:v>
                </c:pt>
                <c:pt idx="301">
                  <c:v>-149.09</c:v>
                </c:pt>
                <c:pt idx="302">
                  <c:v>-150.18</c:v>
                </c:pt>
                <c:pt idx="303">
                  <c:v>-151.31</c:v>
                </c:pt>
                <c:pt idx="304">
                  <c:v>-152.44999999999999</c:v>
                </c:pt>
                <c:pt idx="305">
                  <c:v>-153.6</c:v>
                </c:pt>
                <c:pt idx="306">
                  <c:v>-154.74</c:v>
                </c:pt>
                <c:pt idx="307">
                  <c:v>-155.87</c:v>
                </c:pt>
                <c:pt idx="308">
                  <c:v>-156.99</c:v>
                </c:pt>
                <c:pt idx="309">
                  <c:v>-158.1</c:v>
                </c:pt>
                <c:pt idx="310">
                  <c:v>-159.27000000000001</c:v>
                </c:pt>
                <c:pt idx="311">
                  <c:v>-160.46</c:v>
                </c:pt>
                <c:pt idx="312">
                  <c:v>-161.66</c:v>
                </c:pt>
                <c:pt idx="313">
                  <c:v>-162.85</c:v>
                </c:pt>
                <c:pt idx="314">
                  <c:v>-164</c:v>
                </c:pt>
                <c:pt idx="315">
                  <c:v>-165.09</c:v>
                </c:pt>
                <c:pt idx="316">
                  <c:v>-166.16</c:v>
                </c:pt>
                <c:pt idx="317">
                  <c:v>-167.25</c:v>
                </c:pt>
                <c:pt idx="318">
                  <c:v>-168.38</c:v>
                </c:pt>
                <c:pt idx="319">
                  <c:v>-169.57</c:v>
                </c:pt>
                <c:pt idx="320">
                  <c:v>-170.75</c:v>
                </c:pt>
                <c:pt idx="321">
                  <c:v>-171.94</c:v>
                </c:pt>
                <c:pt idx="322">
                  <c:v>-173.11</c:v>
                </c:pt>
                <c:pt idx="323">
                  <c:v>-174.25</c:v>
                </c:pt>
                <c:pt idx="324">
                  <c:v>-175.33</c:v>
                </c:pt>
                <c:pt idx="325">
                  <c:v>-176.45</c:v>
                </c:pt>
                <c:pt idx="326">
                  <c:v>-177.62</c:v>
                </c:pt>
                <c:pt idx="327">
                  <c:v>-178.82</c:v>
                </c:pt>
                <c:pt idx="328">
                  <c:v>-179.96</c:v>
                </c:pt>
                <c:pt idx="329">
                  <c:v>178.93</c:v>
                </c:pt>
                <c:pt idx="330">
                  <c:v>177.82</c:v>
                </c:pt>
                <c:pt idx="331">
                  <c:v>176.7</c:v>
                </c:pt>
                <c:pt idx="332">
                  <c:v>175.57</c:v>
                </c:pt>
                <c:pt idx="333">
                  <c:v>174.43</c:v>
                </c:pt>
                <c:pt idx="334">
                  <c:v>173.3</c:v>
                </c:pt>
                <c:pt idx="335">
                  <c:v>172.16</c:v>
                </c:pt>
                <c:pt idx="336">
                  <c:v>171.03</c:v>
                </c:pt>
                <c:pt idx="337">
                  <c:v>169.92</c:v>
                </c:pt>
                <c:pt idx="338">
                  <c:v>168.84</c:v>
                </c:pt>
                <c:pt idx="339">
                  <c:v>167.77</c:v>
                </c:pt>
                <c:pt idx="340">
                  <c:v>166.68</c:v>
                </c:pt>
                <c:pt idx="341">
                  <c:v>165.59</c:v>
                </c:pt>
                <c:pt idx="342">
                  <c:v>164.55</c:v>
                </c:pt>
                <c:pt idx="343">
                  <c:v>163.47</c:v>
                </c:pt>
                <c:pt idx="344">
                  <c:v>162.41</c:v>
                </c:pt>
                <c:pt idx="345">
                  <c:v>161.34</c:v>
                </c:pt>
                <c:pt idx="346">
                  <c:v>160.28</c:v>
                </c:pt>
                <c:pt idx="347">
                  <c:v>159.24</c:v>
                </c:pt>
                <c:pt idx="348">
                  <c:v>158.22999999999999</c:v>
                </c:pt>
                <c:pt idx="349">
                  <c:v>157.25</c:v>
                </c:pt>
                <c:pt idx="350">
                  <c:v>156.25</c:v>
                </c:pt>
                <c:pt idx="351">
                  <c:v>155.25</c:v>
                </c:pt>
                <c:pt idx="352">
                  <c:v>154.26</c:v>
                </c:pt>
                <c:pt idx="353">
                  <c:v>153.30000000000001</c:v>
                </c:pt>
                <c:pt idx="354">
                  <c:v>152.35</c:v>
                </c:pt>
                <c:pt idx="355">
                  <c:v>151.41999999999999</c:v>
                </c:pt>
                <c:pt idx="356">
                  <c:v>150.51</c:v>
                </c:pt>
                <c:pt idx="357">
                  <c:v>149.62</c:v>
                </c:pt>
                <c:pt idx="358">
                  <c:v>148.75</c:v>
                </c:pt>
                <c:pt idx="359">
                  <c:v>147.88999999999999</c:v>
                </c:pt>
                <c:pt idx="360">
                  <c:v>147.05000000000001</c:v>
                </c:pt>
                <c:pt idx="361">
                  <c:v>146.24</c:v>
                </c:pt>
                <c:pt idx="362">
                  <c:v>145.46</c:v>
                </c:pt>
                <c:pt idx="363">
                  <c:v>144.72999999999999</c:v>
                </c:pt>
                <c:pt idx="364">
                  <c:v>143.99</c:v>
                </c:pt>
                <c:pt idx="365">
                  <c:v>143.24</c:v>
                </c:pt>
                <c:pt idx="366">
                  <c:v>142.5</c:v>
                </c:pt>
                <c:pt idx="367">
                  <c:v>141.79</c:v>
                </c:pt>
                <c:pt idx="368">
                  <c:v>141.08000000000001</c:v>
                </c:pt>
                <c:pt idx="369">
                  <c:v>140.38999999999999</c:v>
                </c:pt>
                <c:pt idx="370">
                  <c:v>139.72</c:v>
                </c:pt>
                <c:pt idx="371">
                  <c:v>139.05000000000001</c:v>
                </c:pt>
                <c:pt idx="372">
                  <c:v>138.37</c:v>
                </c:pt>
                <c:pt idx="373">
                  <c:v>137.69999999999999</c:v>
                </c:pt>
                <c:pt idx="374">
                  <c:v>137.03</c:v>
                </c:pt>
                <c:pt idx="375">
                  <c:v>136.38</c:v>
                </c:pt>
                <c:pt idx="376">
                  <c:v>135.77000000000001</c:v>
                </c:pt>
                <c:pt idx="377">
                  <c:v>135.16999999999999</c:v>
                </c:pt>
                <c:pt idx="378">
                  <c:v>134.57</c:v>
                </c:pt>
                <c:pt idx="379">
                  <c:v>133.99</c:v>
                </c:pt>
                <c:pt idx="380">
                  <c:v>133.43</c:v>
                </c:pt>
                <c:pt idx="381">
                  <c:v>132.88</c:v>
                </c:pt>
                <c:pt idx="382">
                  <c:v>132.37</c:v>
                </c:pt>
                <c:pt idx="383">
                  <c:v>131.88999999999999</c:v>
                </c:pt>
                <c:pt idx="384">
                  <c:v>131.41999999999999</c:v>
                </c:pt>
                <c:pt idx="385">
                  <c:v>130.97</c:v>
                </c:pt>
                <c:pt idx="386">
                  <c:v>130.56</c:v>
                </c:pt>
                <c:pt idx="387">
                  <c:v>130.16</c:v>
                </c:pt>
                <c:pt idx="388">
                  <c:v>129.78</c:v>
                </c:pt>
                <c:pt idx="389">
                  <c:v>129.41999999999999</c:v>
                </c:pt>
                <c:pt idx="390">
                  <c:v>129.05000000000001</c:v>
                </c:pt>
                <c:pt idx="391">
                  <c:v>128.68</c:v>
                </c:pt>
                <c:pt idx="392">
                  <c:v>128.31</c:v>
                </c:pt>
                <c:pt idx="393">
                  <c:v>127.96</c:v>
                </c:pt>
                <c:pt idx="394">
                  <c:v>127.64</c:v>
                </c:pt>
                <c:pt idx="395">
                  <c:v>127.32</c:v>
                </c:pt>
                <c:pt idx="396">
                  <c:v>127.02</c:v>
                </c:pt>
                <c:pt idx="397">
                  <c:v>126.74</c:v>
                </c:pt>
                <c:pt idx="398">
                  <c:v>126.47</c:v>
                </c:pt>
                <c:pt idx="399">
                  <c:v>126.19</c:v>
                </c:pt>
                <c:pt idx="400">
                  <c:v>125.9</c:v>
                </c:pt>
                <c:pt idx="401">
                  <c:v>125.62</c:v>
                </c:pt>
                <c:pt idx="402">
                  <c:v>125.36</c:v>
                </c:pt>
                <c:pt idx="403">
                  <c:v>125.05</c:v>
                </c:pt>
                <c:pt idx="404">
                  <c:v>124.78</c:v>
                </c:pt>
                <c:pt idx="405">
                  <c:v>124.51</c:v>
                </c:pt>
                <c:pt idx="406">
                  <c:v>124.25</c:v>
                </c:pt>
                <c:pt idx="407">
                  <c:v>123.99</c:v>
                </c:pt>
                <c:pt idx="408">
                  <c:v>123.75</c:v>
                </c:pt>
                <c:pt idx="409">
                  <c:v>123.53</c:v>
                </c:pt>
                <c:pt idx="410">
                  <c:v>123.33</c:v>
                </c:pt>
                <c:pt idx="411">
                  <c:v>123.13</c:v>
                </c:pt>
                <c:pt idx="412">
                  <c:v>122.94</c:v>
                </c:pt>
                <c:pt idx="413">
                  <c:v>122.77</c:v>
                </c:pt>
                <c:pt idx="414">
                  <c:v>122.6</c:v>
                </c:pt>
                <c:pt idx="415">
                  <c:v>122.42</c:v>
                </c:pt>
                <c:pt idx="416">
                  <c:v>122.27</c:v>
                </c:pt>
                <c:pt idx="417">
                  <c:v>122.11</c:v>
                </c:pt>
                <c:pt idx="418">
                  <c:v>121.97</c:v>
                </c:pt>
                <c:pt idx="419">
                  <c:v>121.83</c:v>
                </c:pt>
                <c:pt idx="420">
                  <c:v>121.71</c:v>
                </c:pt>
                <c:pt idx="421">
                  <c:v>121.59</c:v>
                </c:pt>
                <c:pt idx="422">
                  <c:v>121.48</c:v>
                </c:pt>
                <c:pt idx="423">
                  <c:v>121.38</c:v>
                </c:pt>
                <c:pt idx="424">
                  <c:v>121.28</c:v>
                </c:pt>
                <c:pt idx="425">
                  <c:v>121.18</c:v>
                </c:pt>
                <c:pt idx="426">
                  <c:v>121.08</c:v>
                </c:pt>
                <c:pt idx="427">
                  <c:v>120.99</c:v>
                </c:pt>
                <c:pt idx="428">
                  <c:v>120.89</c:v>
                </c:pt>
                <c:pt idx="429">
                  <c:v>120.79</c:v>
                </c:pt>
                <c:pt idx="430">
                  <c:v>120.72</c:v>
                </c:pt>
                <c:pt idx="431">
                  <c:v>120.66</c:v>
                </c:pt>
                <c:pt idx="432">
                  <c:v>120.6</c:v>
                </c:pt>
                <c:pt idx="433">
                  <c:v>120.54</c:v>
                </c:pt>
                <c:pt idx="434">
                  <c:v>120.48</c:v>
                </c:pt>
                <c:pt idx="435">
                  <c:v>120.43</c:v>
                </c:pt>
                <c:pt idx="436">
                  <c:v>120.39</c:v>
                </c:pt>
                <c:pt idx="437">
                  <c:v>120.32</c:v>
                </c:pt>
                <c:pt idx="438">
                  <c:v>120.26</c:v>
                </c:pt>
                <c:pt idx="439">
                  <c:v>120.21</c:v>
                </c:pt>
                <c:pt idx="440">
                  <c:v>120.18</c:v>
                </c:pt>
                <c:pt idx="441">
                  <c:v>120.17</c:v>
                </c:pt>
                <c:pt idx="442">
                  <c:v>120.15</c:v>
                </c:pt>
                <c:pt idx="443">
                  <c:v>120.15</c:v>
                </c:pt>
                <c:pt idx="444">
                  <c:v>120.14</c:v>
                </c:pt>
                <c:pt idx="445">
                  <c:v>120.13</c:v>
                </c:pt>
                <c:pt idx="446">
                  <c:v>120.12</c:v>
                </c:pt>
                <c:pt idx="447">
                  <c:v>120.11</c:v>
                </c:pt>
                <c:pt idx="448">
                  <c:v>120.12</c:v>
                </c:pt>
                <c:pt idx="449">
                  <c:v>120.14</c:v>
                </c:pt>
                <c:pt idx="450">
                  <c:v>120.17</c:v>
                </c:pt>
                <c:pt idx="451">
                  <c:v>120.2</c:v>
                </c:pt>
                <c:pt idx="452">
                  <c:v>120.24</c:v>
                </c:pt>
                <c:pt idx="453">
                  <c:v>120.27</c:v>
                </c:pt>
                <c:pt idx="454">
                  <c:v>120.31</c:v>
                </c:pt>
                <c:pt idx="455">
                  <c:v>120.34</c:v>
                </c:pt>
                <c:pt idx="456">
                  <c:v>120.37</c:v>
                </c:pt>
                <c:pt idx="457">
                  <c:v>120.42</c:v>
                </c:pt>
                <c:pt idx="458">
                  <c:v>120.46</c:v>
                </c:pt>
                <c:pt idx="459">
                  <c:v>120.52</c:v>
                </c:pt>
                <c:pt idx="460">
                  <c:v>120.58</c:v>
                </c:pt>
                <c:pt idx="461">
                  <c:v>120.64</c:v>
                </c:pt>
                <c:pt idx="462">
                  <c:v>120.72</c:v>
                </c:pt>
                <c:pt idx="463">
                  <c:v>120.82</c:v>
                </c:pt>
                <c:pt idx="464">
                  <c:v>120.92</c:v>
                </c:pt>
                <c:pt idx="465">
                  <c:v>121.03</c:v>
                </c:pt>
                <c:pt idx="466">
                  <c:v>121.15</c:v>
                </c:pt>
                <c:pt idx="467">
                  <c:v>121.28</c:v>
                </c:pt>
                <c:pt idx="468">
                  <c:v>121.41</c:v>
                </c:pt>
                <c:pt idx="469">
                  <c:v>121.57</c:v>
                </c:pt>
                <c:pt idx="470">
                  <c:v>121.75</c:v>
                </c:pt>
                <c:pt idx="471">
                  <c:v>121.94</c:v>
                </c:pt>
                <c:pt idx="472">
                  <c:v>122.13</c:v>
                </c:pt>
                <c:pt idx="473">
                  <c:v>122.32</c:v>
                </c:pt>
                <c:pt idx="474">
                  <c:v>122.51</c:v>
                </c:pt>
                <c:pt idx="475">
                  <c:v>122.72</c:v>
                </c:pt>
                <c:pt idx="476">
                  <c:v>122.93</c:v>
                </c:pt>
                <c:pt idx="477">
                  <c:v>123.14</c:v>
                </c:pt>
                <c:pt idx="478">
                  <c:v>123.36</c:v>
                </c:pt>
                <c:pt idx="479">
                  <c:v>123.61</c:v>
                </c:pt>
                <c:pt idx="480">
                  <c:v>123.92</c:v>
                </c:pt>
                <c:pt idx="481">
                  <c:v>124.24</c:v>
                </c:pt>
                <c:pt idx="482">
                  <c:v>124.56</c:v>
                </c:pt>
                <c:pt idx="483">
                  <c:v>124.9</c:v>
                </c:pt>
                <c:pt idx="484">
                  <c:v>125.27</c:v>
                </c:pt>
                <c:pt idx="485">
                  <c:v>125.66</c:v>
                </c:pt>
                <c:pt idx="486">
                  <c:v>126.05</c:v>
                </c:pt>
                <c:pt idx="487">
                  <c:v>126.46</c:v>
                </c:pt>
                <c:pt idx="488">
                  <c:v>126.87</c:v>
                </c:pt>
                <c:pt idx="489">
                  <c:v>127.27</c:v>
                </c:pt>
                <c:pt idx="490">
                  <c:v>127.69</c:v>
                </c:pt>
                <c:pt idx="491">
                  <c:v>128.12</c:v>
                </c:pt>
                <c:pt idx="492">
                  <c:v>128.56</c:v>
                </c:pt>
                <c:pt idx="493">
                  <c:v>129.02000000000001</c:v>
                </c:pt>
                <c:pt idx="494">
                  <c:v>129.52000000000001</c:v>
                </c:pt>
                <c:pt idx="495">
                  <c:v>130</c:v>
                </c:pt>
                <c:pt idx="496">
                  <c:v>130.5</c:v>
                </c:pt>
                <c:pt idx="497">
                  <c:v>131.01</c:v>
                </c:pt>
                <c:pt idx="498">
                  <c:v>131.54</c:v>
                </c:pt>
                <c:pt idx="499">
                  <c:v>132.09</c:v>
                </c:pt>
                <c:pt idx="500">
                  <c:v>132.66</c:v>
                </c:pt>
                <c:pt idx="501">
                  <c:v>133.26</c:v>
                </c:pt>
                <c:pt idx="502">
                  <c:v>133.85</c:v>
                </c:pt>
                <c:pt idx="503">
                  <c:v>134.46</c:v>
                </c:pt>
                <c:pt idx="504">
                  <c:v>135.08000000000001</c:v>
                </c:pt>
                <c:pt idx="505">
                  <c:v>135.72</c:v>
                </c:pt>
                <c:pt idx="506">
                  <c:v>136.38</c:v>
                </c:pt>
                <c:pt idx="507">
                  <c:v>137.04</c:v>
                </c:pt>
                <c:pt idx="508">
                  <c:v>137.72</c:v>
                </c:pt>
                <c:pt idx="509">
                  <c:v>138.41</c:v>
                </c:pt>
                <c:pt idx="510">
                  <c:v>139.11000000000001</c:v>
                </c:pt>
                <c:pt idx="511">
                  <c:v>139.81</c:v>
                </c:pt>
                <c:pt idx="512">
                  <c:v>140.55000000000001</c:v>
                </c:pt>
                <c:pt idx="513">
                  <c:v>141.28</c:v>
                </c:pt>
                <c:pt idx="514">
                  <c:v>142.02000000000001</c:v>
                </c:pt>
                <c:pt idx="515">
                  <c:v>142.77000000000001</c:v>
                </c:pt>
                <c:pt idx="516">
                  <c:v>143.54</c:v>
                </c:pt>
                <c:pt idx="517">
                  <c:v>144.31</c:v>
                </c:pt>
                <c:pt idx="518">
                  <c:v>145.1</c:v>
                </c:pt>
                <c:pt idx="519">
                  <c:v>145.91</c:v>
                </c:pt>
                <c:pt idx="520">
                  <c:v>146.72999999999999</c:v>
                </c:pt>
                <c:pt idx="521">
                  <c:v>147.55000000000001</c:v>
                </c:pt>
                <c:pt idx="522">
                  <c:v>148.38</c:v>
                </c:pt>
                <c:pt idx="523">
                  <c:v>149.22</c:v>
                </c:pt>
                <c:pt idx="524">
                  <c:v>150.07</c:v>
                </c:pt>
                <c:pt idx="525">
                  <c:v>150.93</c:v>
                </c:pt>
                <c:pt idx="526">
                  <c:v>151.83000000000001</c:v>
                </c:pt>
                <c:pt idx="527">
                  <c:v>152.72999999999999</c:v>
                </c:pt>
                <c:pt idx="528">
                  <c:v>153.63999999999999</c:v>
                </c:pt>
                <c:pt idx="529">
                  <c:v>154.56</c:v>
                </c:pt>
                <c:pt idx="530">
                  <c:v>155.47</c:v>
                </c:pt>
                <c:pt idx="531">
                  <c:v>156.4</c:v>
                </c:pt>
                <c:pt idx="532">
                  <c:v>157.35</c:v>
                </c:pt>
                <c:pt idx="533">
                  <c:v>158.31</c:v>
                </c:pt>
                <c:pt idx="534">
                  <c:v>159.25</c:v>
                </c:pt>
                <c:pt idx="535">
                  <c:v>160.19</c:v>
                </c:pt>
                <c:pt idx="536">
                  <c:v>161.11000000000001</c:v>
                </c:pt>
                <c:pt idx="537">
                  <c:v>162.07</c:v>
                </c:pt>
                <c:pt idx="538">
                  <c:v>163.06</c:v>
                </c:pt>
                <c:pt idx="539">
                  <c:v>164.12</c:v>
                </c:pt>
                <c:pt idx="540">
                  <c:v>165.17</c:v>
                </c:pt>
                <c:pt idx="541">
                  <c:v>166.21</c:v>
                </c:pt>
                <c:pt idx="542">
                  <c:v>167.25</c:v>
                </c:pt>
                <c:pt idx="543">
                  <c:v>168.23</c:v>
                </c:pt>
                <c:pt idx="544">
                  <c:v>169.23</c:v>
                </c:pt>
                <c:pt idx="545">
                  <c:v>170.26</c:v>
                </c:pt>
                <c:pt idx="546">
                  <c:v>171.33</c:v>
                </c:pt>
                <c:pt idx="547">
                  <c:v>172.4</c:v>
                </c:pt>
                <c:pt idx="548">
                  <c:v>173.46</c:v>
                </c:pt>
                <c:pt idx="549">
                  <c:v>174.5</c:v>
                </c:pt>
                <c:pt idx="550">
                  <c:v>175.55</c:v>
                </c:pt>
                <c:pt idx="551">
                  <c:v>176.55</c:v>
                </c:pt>
                <c:pt idx="552">
                  <c:v>177.55</c:v>
                </c:pt>
                <c:pt idx="553">
                  <c:v>178.54</c:v>
                </c:pt>
                <c:pt idx="554">
                  <c:v>179.56</c:v>
                </c:pt>
                <c:pt idx="555">
                  <c:v>-179.37</c:v>
                </c:pt>
                <c:pt idx="556">
                  <c:v>-178.28</c:v>
                </c:pt>
                <c:pt idx="557">
                  <c:v>-177.17</c:v>
                </c:pt>
                <c:pt idx="558">
                  <c:v>-176.08</c:v>
                </c:pt>
                <c:pt idx="559">
                  <c:v>-175.02</c:v>
                </c:pt>
                <c:pt idx="560">
                  <c:v>-173.96</c:v>
                </c:pt>
                <c:pt idx="561">
                  <c:v>-172.91</c:v>
                </c:pt>
                <c:pt idx="562">
                  <c:v>-171.83</c:v>
                </c:pt>
                <c:pt idx="563">
                  <c:v>-170.7</c:v>
                </c:pt>
                <c:pt idx="564">
                  <c:v>-169.58</c:v>
                </c:pt>
                <c:pt idx="565">
                  <c:v>-168.42</c:v>
                </c:pt>
                <c:pt idx="566">
                  <c:v>-167.3</c:v>
                </c:pt>
                <c:pt idx="567">
                  <c:v>-166.2</c:v>
                </c:pt>
                <c:pt idx="568">
                  <c:v>-165.15</c:v>
                </c:pt>
                <c:pt idx="569">
                  <c:v>-164.14</c:v>
                </c:pt>
                <c:pt idx="570">
                  <c:v>-163.13</c:v>
                </c:pt>
                <c:pt idx="571">
                  <c:v>-162.1</c:v>
                </c:pt>
                <c:pt idx="572">
                  <c:v>-161.04</c:v>
                </c:pt>
                <c:pt idx="573">
                  <c:v>-159.97</c:v>
                </c:pt>
                <c:pt idx="574">
                  <c:v>-158.94</c:v>
                </c:pt>
                <c:pt idx="575">
                  <c:v>-157.96</c:v>
                </c:pt>
                <c:pt idx="576">
                  <c:v>-156.97</c:v>
                </c:pt>
                <c:pt idx="577">
                  <c:v>-156.04</c:v>
                </c:pt>
                <c:pt idx="578">
                  <c:v>-155.16</c:v>
                </c:pt>
                <c:pt idx="579">
                  <c:v>-154.29</c:v>
                </c:pt>
                <c:pt idx="580">
                  <c:v>-153.4</c:v>
                </c:pt>
                <c:pt idx="581">
                  <c:v>-152.47</c:v>
                </c:pt>
                <c:pt idx="582">
                  <c:v>-151.57</c:v>
                </c:pt>
                <c:pt idx="583">
                  <c:v>-150.75</c:v>
                </c:pt>
                <c:pt idx="584">
                  <c:v>-149.97</c:v>
                </c:pt>
                <c:pt idx="585">
                  <c:v>-149.19999999999999</c:v>
                </c:pt>
                <c:pt idx="586">
                  <c:v>-148.43</c:v>
                </c:pt>
                <c:pt idx="587">
                  <c:v>-147.72</c:v>
                </c:pt>
                <c:pt idx="588">
                  <c:v>-146.99</c:v>
                </c:pt>
                <c:pt idx="589">
                  <c:v>-146.25</c:v>
                </c:pt>
                <c:pt idx="590">
                  <c:v>-145.47</c:v>
                </c:pt>
                <c:pt idx="591">
                  <c:v>-144.68</c:v>
                </c:pt>
                <c:pt idx="592">
                  <c:v>-143.94</c:v>
                </c:pt>
                <c:pt idx="593">
                  <c:v>-143.26</c:v>
                </c:pt>
                <c:pt idx="594">
                  <c:v>-142.57</c:v>
                </c:pt>
                <c:pt idx="595">
                  <c:v>-141.91</c:v>
                </c:pt>
                <c:pt idx="596">
                  <c:v>-141.27000000000001</c:v>
                </c:pt>
                <c:pt idx="597">
                  <c:v>-140.62</c:v>
                </c:pt>
                <c:pt idx="598">
                  <c:v>-139.96</c:v>
                </c:pt>
                <c:pt idx="599">
                  <c:v>-139.31</c:v>
                </c:pt>
                <c:pt idx="600">
                  <c:v>-138.69999999999999</c:v>
                </c:pt>
                <c:pt idx="601">
                  <c:v>-138.13999999999999</c:v>
                </c:pt>
                <c:pt idx="602">
                  <c:v>-137.59</c:v>
                </c:pt>
                <c:pt idx="603">
                  <c:v>-137.02000000000001</c:v>
                </c:pt>
                <c:pt idx="604">
                  <c:v>-136.46</c:v>
                </c:pt>
                <c:pt idx="605">
                  <c:v>-135.88999999999999</c:v>
                </c:pt>
                <c:pt idx="606">
                  <c:v>-135.34</c:v>
                </c:pt>
                <c:pt idx="607">
                  <c:v>-45.16</c:v>
                </c:pt>
                <c:pt idx="608">
                  <c:v>-45.61</c:v>
                </c:pt>
                <c:pt idx="609">
                  <c:v>-46.03</c:v>
                </c:pt>
                <c:pt idx="610">
                  <c:v>-46.45</c:v>
                </c:pt>
                <c:pt idx="611">
                  <c:v>-46.9</c:v>
                </c:pt>
                <c:pt idx="612">
                  <c:v>-47.32</c:v>
                </c:pt>
                <c:pt idx="613">
                  <c:v>-47.69</c:v>
                </c:pt>
                <c:pt idx="614">
                  <c:v>-47.99</c:v>
                </c:pt>
                <c:pt idx="615">
                  <c:v>-48.25</c:v>
                </c:pt>
                <c:pt idx="616">
                  <c:v>-48.49</c:v>
                </c:pt>
                <c:pt idx="617">
                  <c:v>-48.73</c:v>
                </c:pt>
                <c:pt idx="618">
                  <c:v>-48.97</c:v>
                </c:pt>
                <c:pt idx="619">
                  <c:v>-49.19</c:v>
                </c:pt>
                <c:pt idx="620">
                  <c:v>-49.41</c:v>
                </c:pt>
                <c:pt idx="621">
                  <c:v>-49.62</c:v>
                </c:pt>
                <c:pt idx="622">
                  <c:v>-49.79</c:v>
                </c:pt>
                <c:pt idx="623">
                  <c:v>-49.94</c:v>
                </c:pt>
                <c:pt idx="624">
                  <c:v>-50.07</c:v>
                </c:pt>
                <c:pt idx="625">
                  <c:v>-50.24</c:v>
                </c:pt>
                <c:pt idx="626">
                  <c:v>-50.39</c:v>
                </c:pt>
                <c:pt idx="627">
                  <c:v>-50.54</c:v>
                </c:pt>
                <c:pt idx="628">
                  <c:v>-50.64</c:v>
                </c:pt>
                <c:pt idx="629">
                  <c:v>-50.69</c:v>
                </c:pt>
                <c:pt idx="630">
                  <c:v>-50.72</c:v>
                </c:pt>
                <c:pt idx="631">
                  <c:v>-50.72</c:v>
                </c:pt>
                <c:pt idx="632">
                  <c:v>-50.7</c:v>
                </c:pt>
                <c:pt idx="633">
                  <c:v>-50.69</c:v>
                </c:pt>
                <c:pt idx="634">
                  <c:v>-50.67</c:v>
                </c:pt>
                <c:pt idx="635">
                  <c:v>-50.63</c:v>
                </c:pt>
                <c:pt idx="636">
                  <c:v>-50.6</c:v>
                </c:pt>
                <c:pt idx="637">
                  <c:v>-50.57</c:v>
                </c:pt>
                <c:pt idx="638">
                  <c:v>-50.5</c:v>
                </c:pt>
                <c:pt idx="639">
                  <c:v>-50.43</c:v>
                </c:pt>
                <c:pt idx="640">
                  <c:v>-50.35</c:v>
                </c:pt>
                <c:pt idx="641">
                  <c:v>-50.26</c:v>
                </c:pt>
                <c:pt idx="642">
                  <c:v>-50.15</c:v>
                </c:pt>
                <c:pt idx="643">
                  <c:v>-50.03</c:v>
                </c:pt>
                <c:pt idx="644">
                  <c:v>-49.87</c:v>
                </c:pt>
                <c:pt idx="645">
                  <c:v>-49.7</c:v>
                </c:pt>
                <c:pt idx="646">
                  <c:v>-49.52</c:v>
                </c:pt>
                <c:pt idx="647">
                  <c:v>-49.3</c:v>
                </c:pt>
                <c:pt idx="648">
                  <c:v>-49.06</c:v>
                </c:pt>
                <c:pt idx="649">
                  <c:v>-48.78</c:v>
                </c:pt>
                <c:pt idx="650">
                  <c:v>-48.49</c:v>
                </c:pt>
                <c:pt idx="651">
                  <c:v>-48.22</c:v>
                </c:pt>
                <c:pt idx="652">
                  <c:v>-47.95</c:v>
                </c:pt>
                <c:pt idx="653">
                  <c:v>-47.63</c:v>
                </c:pt>
                <c:pt idx="654">
                  <c:v>-47.29</c:v>
                </c:pt>
                <c:pt idx="655">
                  <c:v>-46.92</c:v>
                </c:pt>
                <c:pt idx="656">
                  <c:v>-46.54</c:v>
                </c:pt>
                <c:pt idx="657">
                  <c:v>-46.14</c:v>
                </c:pt>
                <c:pt idx="658">
                  <c:v>-134.28</c:v>
                </c:pt>
                <c:pt idx="659">
                  <c:v>-134.69</c:v>
                </c:pt>
                <c:pt idx="660">
                  <c:v>-135.08000000000001</c:v>
                </c:pt>
                <c:pt idx="661">
                  <c:v>-135.5</c:v>
                </c:pt>
                <c:pt idx="662">
                  <c:v>-135.97</c:v>
                </c:pt>
                <c:pt idx="663">
                  <c:v>-136.5</c:v>
                </c:pt>
                <c:pt idx="664">
                  <c:v>-137.05000000000001</c:v>
                </c:pt>
                <c:pt idx="665">
                  <c:v>-137.62</c:v>
                </c:pt>
                <c:pt idx="666">
                  <c:v>-138.19</c:v>
                </c:pt>
                <c:pt idx="667">
                  <c:v>-138.79</c:v>
                </c:pt>
                <c:pt idx="668">
                  <c:v>-139.4</c:v>
                </c:pt>
                <c:pt idx="669">
                  <c:v>-140.01</c:v>
                </c:pt>
                <c:pt idx="670">
                  <c:v>-140.61000000000001</c:v>
                </c:pt>
                <c:pt idx="671">
                  <c:v>-141.24</c:v>
                </c:pt>
                <c:pt idx="672">
                  <c:v>-141.9</c:v>
                </c:pt>
                <c:pt idx="673">
                  <c:v>-142.54</c:v>
                </c:pt>
                <c:pt idx="674">
                  <c:v>-143.18</c:v>
                </c:pt>
                <c:pt idx="675">
                  <c:v>-143.85</c:v>
                </c:pt>
                <c:pt idx="676">
                  <c:v>-144.56</c:v>
                </c:pt>
                <c:pt idx="677">
                  <c:v>-145.31</c:v>
                </c:pt>
                <c:pt idx="678">
                  <c:v>-146.09</c:v>
                </c:pt>
                <c:pt idx="679">
                  <c:v>-146.88</c:v>
                </c:pt>
                <c:pt idx="680">
                  <c:v>-147.66</c:v>
                </c:pt>
                <c:pt idx="681">
                  <c:v>-148.41999999999999</c:v>
                </c:pt>
                <c:pt idx="682">
                  <c:v>-149.16999999999999</c:v>
                </c:pt>
                <c:pt idx="683">
                  <c:v>-149.94999999999999</c:v>
                </c:pt>
                <c:pt idx="684">
                  <c:v>-150.78</c:v>
                </c:pt>
                <c:pt idx="685">
                  <c:v>-151.66999999999999</c:v>
                </c:pt>
                <c:pt idx="686">
                  <c:v>-152.63999999999999</c:v>
                </c:pt>
                <c:pt idx="687">
                  <c:v>-153.59</c:v>
                </c:pt>
                <c:pt idx="688">
                  <c:v>-154.5</c:v>
                </c:pt>
                <c:pt idx="689">
                  <c:v>-155.37</c:v>
                </c:pt>
                <c:pt idx="690">
                  <c:v>-156.22999999999999</c:v>
                </c:pt>
                <c:pt idx="691">
                  <c:v>-157.13</c:v>
                </c:pt>
                <c:pt idx="692">
                  <c:v>-158.1</c:v>
                </c:pt>
                <c:pt idx="693">
                  <c:v>-159.11000000000001</c:v>
                </c:pt>
                <c:pt idx="694">
                  <c:v>-160.16</c:v>
                </c:pt>
                <c:pt idx="695">
                  <c:v>-161.21</c:v>
                </c:pt>
                <c:pt idx="696">
                  <c:v>-162.25</c:v>
                </c:pt>
                <c:pt idx="697">
                  <c:v>-163.25</c:v>
                </c:pt>
                <c:pt idx="698">
                  <c:v>-164.22</c:v>
                </c:pt>
                <c:pt idx="699">
                  <c:v>-165.2</c:v>
                </c:pt>
                <c:pt idx="700">
                  <c:v>-166.2</c:v>
                </c:pt>
                <c:pt idx="701">
                  <c:v>-167.23</c:v>
                </c:pt>
                <c:pt idx="702">
                  <c:v>-168.3</c:v>
                </c:pt>
                <c:pt idx="703">
                  <c:v>-169.41</c:v>
                </c:pt>
                <c:pt idx="704">
                  <c:v>-170.52</c:v>
                </c:pt>
                <c:pt idx="705">
                  <c:v>-171.61</c:v>
                </c:pt>
                <c:pt idx="706">
                  <c:v>-172.67</c:v>
                </c:pt>
                <c:pt idx="707">
                  <c:v>-173.72</c:v>
                </c:pt>
                <c:pt idx="708">
                  <c:v>-174.82</c:v>
                </c:pt>
                <c:pt idx="709">
                  <c:v>-175.91</c:v>
                </c:pt>
                <c:pt idx="710">
                  <c:v>-177.04</c:v>
                </c:pt>
                <c:pt idx="711">
                  <c:v>-178.18</c:v>
                </c:pt>
                <c:pt idx="712">
                  <c:v>-179.25</c:v>
                </c:pt>
                <c:pt idx="713">
                  <c:v>179.73</c:v>
                </c:pt>
                <c:pt idx="714">
                  <c:v>178.69</c:v>
                </c:pt>
                <c:pt idx="715">
                  <c:v>177.58</c:v>
                </c:pt>
                <c:pt idx="716">
                  <c:v>176.43</c:v>
                </c:pt>
                <c:pt idx="717">
                  <c:v>175.26</c:v>
                </c:pt>
                <c:pt idx="718">
                  <c:v>174.14</c:v>
                </c:pt>
                <c:pt idx="719">
                  <c:v>173.03</c:v>
                </c:pt>
                <c:pt idx="720">
                  <c:v>172.01</c:v>
                </c:pt>
                <c:pt idx="721">
                  <c:v>170.99</c:v>
                </c:pt>
                <c:pt idx="722">
                  <c:v>169.94</c:v>
                </c:pt>
                <c:pt idx="723">
                  <c:v>168.84</c:v>
                </c:pt>
                <c:pt idx="724">
                  <c:v>167.73</c:v>
                </c:pt>
                <c:pt idx="725">
                  <c:v>166.6</c:v>
                </c:pt>
                <c:pt idx="726">
                  <c:v>165.51</c:v>
                </c:pt>
                <c:pt idx="727">
                  <c:v>164.43</c:v>
                </c:pt>
                <c:pt idx="728">
                  <c:v>163.38</c:v>
                </c:pt>
                <c:pt idx="729">
                  <c:v>162.37</c:v>
                </c:pt>
                <c:pt idx="730">
                  <c:v>161.33000000000001</c:v>
                </c:pt>
                <c:pt idx="731">
                  <c:v>160.26</c:v>
                </c:pt>
                <c:pt idx="732">
                  <c:v>159.21</c:v>
                </c:pt>
                <c:pt idx="733">
                  <c:v>158.15</c:v>
                </c:pt>
                <c:pt idx="734">
                  <c:v>157.11000000000001</c:v>
                </c:pt>
                <c:pt idx="735">
                  <c:v>156.06</c:v>
                </c:pt>
                <c:pt idx="736">
                  <c:v>155.01</c:v>
                </c:pt>
                <c:pt idx="737">
                  <c:v>153.94</c:v>
                </c:pt>
                <c:pt idx="738">
                  <c:v>152.88</c:v>
                </c:pt>
                <c:pt idx="739">
                  <c:v>151.81</c:v>
                </c:pt>
                <c:pt idx="740">
                  <c:v>150.77000000000001</c:v>
                </c:pt>
                <c:pt idx="741">
                  <c:v>149.75</c:v>
                </c:pt>
                <c:pt idx="742">
                  <c:v>148.74</c:v>
                </c:pt>
                <c:pt idx="743">
                  <c:v>147.77000000000001</c:v>
                </c:pt>
                <c:pt idx="744">
                  <c:v>146.80000000000001</c:v>
                </c:pt>
                <c:pt idx="745">
                  <c:v>145.83000000000001</c:v>
                </c:pt>
                <c:pt idx="746">
                  <c:v>144.86000000000001</c:v>
                </c:pt>
                <c:pt idx="747">
                  <c:v>143.87</c:v>
                </c:pt>
                <c:pt idx="748">
                  <c:v>142.88999999999999</c:v>
                </c:pt>
                <c:pt idx="749">
                  <c:v>141.94999999999999</c:v>
                </c:pt>
                <c:pt idx="750">
                  <c:v>141.04</c:v>
                </c:pt>
                <c:pt idx="751">
                  <c:v>140.16</c:v>
                </c:pt>
                <c:pt idx="752">
                  <c:v>139.30000000000001</c:v>
                </c:pt>
                <c:pt idx="753">
                  <c:v>138.43</c:v>
                </c:pt>
                <c:pt idx="754">
                  <c:v>137.57</c:v>
                </c:pt>
                <c:pt idx="755">
                  <c:v>136.72999999999999</c:v>
                </c:pt>
                <c:pt idx="756">
                  <c:v>135.91</c:v>
                </c:pt>
                <c:pt idx="757">
                  <c:v>135.1</c:v>
                </c:pt>
                <c:pt idx="758">
                  <c:v>134.30000000000001</c:v>
                </c:pt>
                <c:pt idx="759">
                  <c:v>133.53</c:v>
                </c:pt>
                <c:pt idx="760">
                  <c:v>132.79</c:v>
                </c:pt>
                <c:pt idx="761">
                  <c:v>132.05000000000001</c:v>
                </c:pt>
                <c:pt idx="762">
                  <c:v>131.31</c:v>
                </c:pt>
                <c:pt idx="763">
                  <c:v>130.57</c:v>
                </c:pt>
                <c:pt idx="764">
                  <c:v>129.82</c:v>
                </c:pt>
                <c:pt idx="765">
                  <c:v>129.1</c:v>
                </c:pt>
                <c:pt idx="766">
                  <c:v>128.38</c:v>
                </c:pt>
                <c:pt idx="767">
                  <c:v>127.64</c:v>
                </c:pt>
                <c:pt idx="768">
                  <c:v>126.89</c:v>
                </c:pt>
                <c:pt idx="769">
                  <c:v>126.09</c:v>
                </c:pt>
                <c:pt idx="770">
                  <c:v>125.28</c:v>
                </c:pt>
                <c:pt idx="771">
                  <c:v>124.44</c:v>
                </c:pt>
                <c:pt idx="772">
                  <c:v>123.61</c:v>
                </c:pt>
                <c:pt idx="773">
                  <c:v>122.77</c:v>
                </c:pt>
                <c:pt idx="774">
                  <c:v>121.96</c:v>
                </c:pt>
                <c:pt idx="775">
                  <c:v>121.18</c:v>
                </c:pt>
                <c:pt idx="776">
                  <c:v>120.43</c:v>
                </c:pt>
                <c:pt idx="777">
                  <c:v>119.7</c:v>
                </c:pt>
                <c:pt idx="778">
                  <c:v>118.98</c:v>
                </c:pt>
                <c:pt idx="779">
                  <c:v>118.24</c:v>
                </c:pt>
                <c:pt idx="780">
                  <c:v>117.49</c:v>
                </c:pt>
                <c:pt idx="781">
                  <c:v>116.78</c:v>
                </c:pt>
                <c:pt idx="782">
                  <c:v>116.09</c:v>
                </c:pt>
                <c:pt idx="783">
                  <c:v>115.46</c:v>
                </c:pt>
                <c:pt idx="784">
                  <c:v>114.83</c:v>
                </c:pt>
                <c:pt idx="785">
                  <c:v>114.23</c:v>
                </c:pt>
                <c:pt idx="786">
                  <c:v>113.66</c:v>
                </c:pt>
                <c:pt idx="787">
                  <c:v>113.13</c:v>
                </c:pt>
                <c:pt idx="788">
                  <c:v>112.6</c:v>
                </c:pt>
                <c:pt idx="789">
                  <c:v>112.07</c:v>
                </c:pt>
                <c:pt idx="790">
                  <c:v>111.58</c:v>
                </c:pt>
                <c:pt idx="791">
                  <c:v>111.12</c:v>
                </c:pt>
                <c:pt idx="792">
                  <c:v>110.67</c:v>
                </c:pt>
                <c:pt idx="793">
                  <c:v>110.23</c:v>
                </c:pt>
                <c:pt idx="794">
                  <c:v>109.81</c:v>
                </c:pt>
                <c:pt idx="795">
                  <c:v>109.42</c:v>
                </c:pt>
                <c:pt idx="796">
                  <c:v>109.05</c:v>
                </c:pt>
                <c:pt idx="797">
                  <c:v>108.71</c:v>
                </c:pt>
                <c:pt idx="798">
                  <c:v>108.38</c:v>
                </c:pt>
                <c:pt idx="799">
                  <c:v>108.06</c:v>
                </c:pt>
                <c:pt idx="800">
                  <c:v>107.74</c:v>
                </c:pt>
                <c:pt idx="801">
                  <c:v>107.45</c:v>
                </c:pt>
                <c:pt idx="802">
                  <c:v>107.18</c:v>
                </c:pt>
                <c:pt idx="803">
                  <c:v>106.96</c:v>
                </c:pt>
                <c:pt idx="804">
                  <c:v>106.75</c:v>
                </c:pt>
                <c:pt idx="805">
                  <c:v>106.57</c:v>
                </c:pt>
                <c:pt idx="806">
                  <c:v>106.41</c:v>
                </c:pt>
                <c:pt idx="807">
                  <c:v>106.26</c:v>
                </c:pt>
                <c:pt idx="808">
                  <c:v>106.11</c:v>
                </c:pt>
                <c:pt idx="809">
                  <c:v>105.97</c:v>
                </c:pt>
                <c:pt idx="810">
                  <c:v>105.85</c:v>
                </c:pt>
                <c:pt idx="811">
                  <c:v>105.75</c:v>
                </c:pt>
                <c:pt idx="812">
                  <c:v>105.67</c:v>
                </c:pt>
                <c:pt idx="813">
                  <c:v>105.61</c:v>
                </c:pt>
                <c:pt idx="814">
                  <c:v>105.57</c:v>
                </c:pt>
                <c:pt idx="815">
                  <c:v>105.53</c:v>
                </c:pt>
                <c:pt idx="816">
                  <c:v>105.5</c:v>
                </c:pt>
                <c:pt idx="817">
                  <c:v>105.47</c:v>
                </c:pt>
                <c:pt idx="818">
                  <c:v>105.44</c:v>
                </c:pt>
                <c:pt idx="819">
                  <c:v>105.44</c:v>
                </c:pt>
                <c:pt idx="820">
                  <c:v>105.46</c:v>
                </c:pt>
                <c:pt idx="821">
                  <c:v>105.48</c:v>
                </c:pt>
                <c:pt idx="822">
                  <c:v>105.51</c:v>
                </c:pt>
                <c:pt idx="823">
                  <c:v>105.56</c:v>
                </c:pt>
                <c:pt idx="824">
                  <c:v>105.6</c:v>
                </c:pt>
                <c:pt idx="825">
                  <c:v>105.66</c:v>
                </c:pt>
                <c:pt idx="826">
                  <c:v>105.7</c:v>
                </c:pt>
                <c:pt idx="827">
                  <c:v>105.78</c:v>
                </c:pt>
                <c:pt idx="828">
                  <c:v>105.86</c:v>
                </c:pt>
                <c:pt idx="829">
                  <c:v>105.94</c:v>
                </c:pt>
                <c:pt idx="830">
                  <c:v>106.01</c:v>
                </c:pt>
                <c:pt idx="831">
                  <c:v>106.09</c:v>
                </c:pt>
                <c:pt idx="832">
                  <c:v>106.17</c:v>
                </c:pt>
                <c:pt idx="833">
                  <c:v>106.26</c:v>
                </c:pt>
                <c:pt idx="834">
                  <c:v>106.34</c:v>
                </c:pt>
                <c:pt idx="835">
                  <c:v>106.44</c:v>
                </c:pt>
                <c:pt idx="836">
                  <c:v>106.55</c:v>
                </c:pt>
                <c:pt idx="837">
                  <c:v>106.65</c:v>
                </c:pt>
                <c:pt idx="838">
                  <c:v>106.76</c:v>
                </c:pt>
                <c:pt idx="839">
                  <c:v>106.88</c:v>
                </c:pt>
                <c:pt idx="840">
                  <c:v>106.99</c:v>
                </c:pt>
                <c:pt idx="841">
                  <c:v>107.09</c:v>
                </c:pt>
                <c:pt idx="842">
                  <c:v>107.17</c:v>
                </c:pt>
                <c:pt idx="843">
                  <c:v>107.26</c:v>
                </c:pt>
                <c:pt idx="844">
                  <c:v>107.35</c:v>
                </c:pt>
                <c:pt idx="845">
                  <c:v>107.44</c:v>
                </c:pt>
                <c:pt idx="846">
                  <c:v>107.53</c:v>
                </c:pt>
                <c:pt idx="847">
                  <c:v>107.62</c:v>
                </c:pt>
                <c:pt idx="848">
                  <c:v>107.73</c:v>
                </c:pt>
                <c:pt idx="849">
                  <c:v>107.87</c:v>
                </c:pt>
                <c:pt idx="850">
                  <c:v>108.02</c:v>
                </c:pt>
                <c:pt idx="851">
                  <c:v>108.15</c:v>
                </c:pt>
                <c:pt idx="852">
                  <c:v>108.31</c:v>
                </c:pt>
                <c:pt idx="853">
                  <c:v>108.49</c:v>
                </c:pt>
                <c:pt idx="854">
                  <c:v>108.67</c:v>
                </c:pt>
                <c:pt idx="855">
                  <c:v>108.85</c:v>
                </c:pt>
                <c:pt idx="856">
                  <c:v>109.04</c:v>
                </c:pt>
                <c:pt idx="857">
                  <c:v>109.23</c:v>
                </c:pt>
                <c:pt idx="858">
                  <c:v>109.43</c:v>
                </c:pt>
                <c:pt idx="859">
                  <c:v>109.63</c:v>
                </c:pt>
                <c:pt idx="860">
                  <c:v>109.83</c:v>
                </c:pt>
                <c:pt idx="861">
                  <c:v>110.05</c:v>
                </c:pt>
                <c:pt idx="862">
                  <c:v>110.28</c:v>
                </c:pt>
                <c:pt idx="863">
                  <c:v>110.54</c:v>
                </c:pt>
                <c:pt idx="864">
                  <c:v>110.85</c:v>
                </c:pt>
                <c:pt idx="865">
                  <c:v>111.18</c:v>
                </c:pt>
                <c:pt idx="866">
                  <c:v>111.51</c:v>
                </c:pt>
                <c:pt idx="867">
                  <c:v>111.85</c:v>
                </c:pt>
                <c:pt idx="868">
                  <c:v>112.23</c:v>
                </c:pt>
                <c:pt idx="869">
                  <c:v>112.63</c:v>
                </c:pt>
                <c:pt idx="870">
                  <c:v>113.06</c:v>
                </c:pt>
                <c:pt idx="871">
                  <c:v>113.53</c:v>
                </c:pt>
                <c:pt idx="872">
                  <c:v>114.05</c:v>
                </c:pt>
                <c:pt idx="873">
                  <c:v>114.57</c:v>
                </c:pt>
                <c:pt idx="874">
                  <c:v>115.1</c:v>
                </c:pt>
                <c:pt idx="875">
                  <c:v>115.63</c:v>
                </c:pt>
                <c:pt idx="876">
                  <c:v>116.2</c:v>
                </c:pt>
                <c:pt idx="877">
                  <c:v>116.79</c:v>
                </c:pt>
                <c:pt idx="878">
                  <c:v>117.42</c:v>
                </c:pt>
                <c:pt idx="879">
                  <c:v>118.06</c:v>
                </c:pt>
                <c:pt idx="880">
                  <c:v>118.7</c:v>
                </c:pt>
                <c:pt idx="881">
                  <c:v>119.38</c:v>
                </c:pt>
                <c:pt idx="882">
                  <c:v>120.11</c:v>
                </c:pt>
                <c:pt idx="883">
                  <c:v>120.87</c:v>
                </c:pt>
                <c:pt idx="884">
                  <c:v>121.66</c:v>
                </c:pt>
                <c:pt idx="885">
                  <c:v>122.5</c:v>
                </c:pt>
                <c:pt idx="886">
                  <c:v>123.37</c:v>
                </c:pt>
                <c:pt idx="887">
                  <c:v>124.28</c:v>
                </c:pt>
                <c:pt idx="888">
                  <c:v>125.19</c:v>
                </c:pt>
                <c:pt idx="889">
                  <c:v>126.12</c:v>
                </c:pt>
                <c:pt idx="890">
                  <c:v>127.04</c:v>
                </c:pt>
                <c:pt idx="891">
                  <c:v>128</c:v>
                </c:pt>
                <c:pt idx="892">
                  <c:v>128.94999999999999</c:v>
                </c:pt>
                <c:pt idx="893">
                  <c:v>129.9</c:v>
                </c:pt>
                <c:pt idx="894">
                  <c:v>130.88999999999999</c:v>
                </c:pt>
                <c:pt idx="895">
                  <c:v>131.88999999999999</c:v>
                </c:pt>
                <c:pt idx="896">
                  <c:v>132.88999999999999</c:v>
                </c:pt>
                <c:pt idx="897">
                  <c:v>133.88999999999999</c:v>
                </c:pt>
                <c:pt idx="898">
                  <c:v>134.9</c:v>
                </c:pt>
                <c:pt idx="899">
                  <c:v>135.91</c:v>
                </c:pt>
                <c:pt idx="900">
                  <c:v>136.94</c:v>
                </c:pt>
                <c:pt idx="901">
                  <c:v>137.99</c:v>
                </c:pt>
                <c:pt idx="902">
                  <c:v>139.04</c:v>
                </c:pt>
                <c:pt idx="903">
                  <c:v>140.07</c:v>
                </c:pt>
                <c:pt idx="904">
                  <c:v>141.12</c:v>
                </c:pt>
                <c:pt idx="905">
                  <c:v>142.16999999999999</c:v>
                </c:pt>
                <c:pt idx="906">
                  <c:v>143.22999999999999</c:v>
                </c:pt>
                <c:pt idx="907">
                  <c:v>144.29</c:v>
                </c:pt>
                <c:pt idx="908">
                  <c:v>145.36000000000001</c:v>
                </c:pt>
                <c:pt idx="909">
                  <c:v>146.41</c:v>
                </c:pt>
                <c:pt idx="910">
                  <c:v>147.47</c:v>
                </c:pt>
                <c:pt idx="911">
                  <c:v>148.54</c:v>
                </c:pt>
                <c:pt idx="912">
                  <c:v>149.63999999999999</c:v>
                </c:pt>
                <c:pt idx="913">
                  <c:v>150.72999999999999</c:v>
                </c:pt>
                <c:pt idx="914">
                  <c:v>151.85</c:v>
                </c:pt>
                <c:pt idx="915">
                  <c:v>152.96</c:v>
                </c:pt>
                <c:pt idx="916">
                  <c:v>154.07</c:v>
                </c:pt>
                <c:pt idx="917">
                  <c:v>155.16999999999999</c:v>
                </c:pt>
                <c:pt idx="918">
                  <c:v>156.28</c:v>
                </c:pt>
                <c:pt idx="919">
                  <c:v>157.41999999999999</c:v>
                </c:pt>
                <c:pt idx="920">
                  <c:v>158.57</c:v>
                </c:pt>
                <c:pt idx="921">
                  <c:v>159.72</c:v>
                </c:pt>
                <c:pt idx="922">
                  <c:v>160.86000000000001</c:v>
                </c:pt>
                <c:pt idx="923">
                  <c:v>162.02000000000001</c:v>
                </c:pt>
                <c:pt idx="924">
                  <c:v>163.19</c:v>
                </c:pt>
                <c:pt idx="925">
                  <c:v>164.35</c:v>
                </c:pt>
                <c:pt idx="926">
                  <c:v>165.48</c:v>
                </c:pt>
                <c:pt idx="927">
                  <c:v>166.62</c:v>
                </c:pt>
                <c:pt idx="928">
                  <c:v>167.82</c:v>
                </c:pt>
                <c:pt idx="929">
                  <c:v>169.04</c:v>
                </c:pt>
                <c:pt idx="930">
                  <c:v>170.28</c:v>
                </c:pt>
                <c:pt idx="931">
                  <c:v>171.52</c:v>
                </c:pt>
                <c:pt idx="932">
                  <c:v>172.73</c:v>
                </c:pt>
                <c:pt idx="933">
                  <c:v>173.92</c:v>
                </c:pt>
                <c:pt idx="934">
                  <c:v>175.12</c:v>
                </c:pt>
                <c:pt idx="935">
                  <c:v>176.34</c:v>
                </c:pt>
                <c:pt idx="936">
                  <c:v>177.58</c:v>
                </c:pt>
                <c:pt idx="937">
                  <c:v>178.82</c:v>
                </c:pt>
                <c:pt idx="938">
                  <c:v>-179.95</c:v>
                </c:pt>
                <c:pt idx="939">
                  <c:v>-178.73</c:v>
                </c:pt>
                <c:pt idx="940">
                  <c:v>-177.51</c:v>
                </c:pt>
                <c:pt idx="941">
                  <c:v>-176.33</c:v>
                </c:pt>
                <c:pt idx="942">
                  <c:v>-175.17</c:v>
                </c:pt>
                <c:pt idx="943">
                  <c:v>-174.03</c:v>
                </c:pt>
                <c:pt idx="944">
                  <c:v>-172.84</c:v>
                </c:pt>
                <c:pt idx="945">
                  <c:v>-171.65</c:v>
                </c:pt>
                <c:pt idx="946">
                  <c:v>-170.51</c:v>
                </c:pt>
                <c:pt idx="947">
                  <c:v>-169.38</c:v>
                </c:pt>
                <c:pt idx="948">
                  <c:v>-168.32</c:v>
                </c:pt>
                <c:pt idx="949">
                  <c:v>-167.26</c:v>
                </c:pt>
                <c:pt idx="950">
                  <c:v>-166.18</c:v>
                </c:pt>
                <c:pt idx="951">
                  <c:v>-165.1</c:v>
                </c:pt>
                <c:pt idx="952">
                  <c:v>-164.04</c:v>
                </c:pt>
                <c:pt idx="953">
                  <c:v>-163.01</c:v>
                </c:pt>
                <c:pt idx="954">
                  <c:v>-162</c:v>
                </c:pt>
                <c:pt idx="955">
                  <c:v>-160.97999999999999</c:v>
                </c:pt>
                <c:pt idx="956">
                  <c:v>-159.99</c:v>
                </c:pt>
                <c:pt idx="957">
                  <c:v>-158.99</c:v>
                </c:pt>
                <c:pt idx="958">
                  <c:v>-158.05000000000001</c:v>
                </c:pt>
                <c:pt idx="959">
                  <c:v>-157.15</c:v>
                </c:pt>
                <c:pt idx="960">
                  <c:v>-156.27000000000001</c:v>
                </c:pt>
                <c:pt idx="961">
                  <c:v>-155.41</c:v>
                </c:pt>
                <c:pt idx="962">
                  <c:v>-154.56</c:v>
                </c:pt>
                <c:pt idx="963">
                  <c:v>-153.72999999999999</c:v>
                </c:pt>
                <c:pt idx="964">
                  <c:v>-152.94</c:v>
                </c:pt>
                <c:pt idx="965">
                  <c:v>-152.15</c:v>
                </c:pt>
                <c:pt idx="966">
                  <c:v>-151.34</c:v>
                </c:pt>
                <c:pt idx="967">
                  <c:v>-150.55000000000001</c:v>
                </c:pt>
                <c:pt idx="968">
                  <c:v>-149.74</c:v>
                </c:pt>
                <c:pt idx="969">
                  <c:v>-149.04</c:v>
                </c:pt>
                <c:pt idx="970">
                  <c:v>-148.33000000000001</c:v>
                </c:pt>
                <c:pt idx="971">
                  <c:v>-147.58000000000001</c:v>
                </c:pt>
                <c:pt idx="972">
                  <c:v>-146.83000000000001</c:v>
                </c:pt>
                <c:pt idx="973">
                  <c:v>-146.1</c:v>
                </c:pt>
                <c:pt idx="974">
                  <c:v>-145.37</c:v>
                </c:pt>
                <c:pt idx="975">
                  <c:v>-144.66</c:v>
                </c:pt>
                <c:pt idx="976">
                  <c:v>-144.04</c:v>
                </c:pt>
                <c:pt idx="977">
                  <c:v>-143.5</c:v>
                </c:pt>
                <c:pt idx="978">
                  <c:v>-142.99</c:v>
                </c:pt>
                <c:pt idx="979">
                  <c:v>-142.46</c:v>
                </c:pt>
                <c:pt idx="980">
                  <c:v>-141.87</c:v>
                </c:pt>
                <c:pt idx="981">
                  <c:v>-141.29</c:v>
                </c:pt>
                <c:pt idx="982">
                  <c:v>-140.74</c:v>
                </c:pt>
                <c:pt idx="983">
                  <c:v>-140.25</c:v>
                </c:pt>
                <c:pt idx="984">
                  <c:v>-139.79</c:v>
                </c:pt>
                <c:pt idx="985">
                  <c:v>-139.34</c:v>
                </c:pt>
                <c:pt idx="986">
                  <c:v>-138.91999999999999</c:v>
                </c:pt>
                <c:pt idx="987">
                  <c:v>-138.55000000000001</c:v>
                </c:pt>
                <c:pt idx="988">
                  <c:v>-138.21</c:v>
                </c:pt>
                <c:pt idx="989">
                  <c:v>-42.12</c:v>
                </c:pt>
                <c:pt idx="990">
                  <c:v>-42.4</c:v>
                </c:pt>
                <c:pt idx="991">
                  <c:v>-42.65</c:v>
                </c:pt>
                <c:pt idx="992">
                  <c:v>-42.9</c:v>
                </c:pt>
                <c:pt idx="993">
                  <c:v>-43.17</c:v>
                </c:pt>
                <c:pt idx="994">
                  <c:v>-43.4</c:v>
                </c:pt>
                <c:pt idx="995">
                  <c:v>-43.59</c:v>
                </c:pt>
                <c:pt idx="996">
                  <c:v>-43.75</c:v>
                </c:pt>
                <c:pt idx="997">
                  <c:v>-43.95</c:v>
                </c:pt>
                <c:pt idx="998">
                  <c:v>-44.13</c:v>
                </c:pt>
                <c:pt idx="999">
                  <c:v>-44.33</c:v>
                </c:pt>
                <c:pt idx="1000">
                  <c:v>-44.52</c:v>
                </c:pt>
                <c:pt idx="1001">
                  <c:v>-44.67</c:v>
                </c:pt>
                <c:pt idx="1002">
                  <c:v>-44.8</c:v>
                </c:pt>
                <c:pt idx="1003">
                  <c:v>-44.97</c:v>
                </c:pt>
                <c:pt idx="1004">
                  <c:v>-45.13</c:v>
                </c:pt>
                <c:pt idx="1005">
                  <c:v>-45.27</c:v>
                </c:pt>
                <c:pt idx="1006">
                  <c:v>-45.37</c:v>
                </c:pt>
                <c:pt idx="1007">
                  <c:v>-45.49</c:v>
                </c:pt>
                <c:pt idx="1008">
                  <c:v>-45.62</c:v>
                </c:pt>
                <c:pt idx="1009">
                  <c:v>-45.73</c:v>
                </c:pt>
                <c:pt idx="1010">
                  <c:v>-45.9</c:v>
                </c:pt>
                <c:pt idx="1011">
                  <c:v>-46.09</c:v>
                </c:pt>
                <c:pt idx="1012">
                  <c:v>-46.24</c:v>
                </c:pt>
                <c:pt idx="1013">
                  <c:v>-46.38</c:v>
                </c:pt>
                <c:pt idx="1014">
                  <c:v>-46.51</c:v>
                </c:pt>
                <c:pt idx="1015">
                  <c:v>-46.69</c:v>
                </c:pt>
                <c:pt idx="1016">
                  <c:v>-46.88</c:v>
                </c:pt>
                <c:pt idx="1017">
                  <c:v>-47.05</c:v>
                </c:pt>
                <c:pt idx="1018">
                  <c:v>-47.21</c:v>
                </c:pt>
                <c:pt idx="1019">
                  <c:v>-47.38</c:v>
                </c:pt>
                <c:pt idx="1020">
                  <c:v>-47.55</c:v>
                </c:pt>
                <c:pt idx="1021">
                  <c:v>-47.71</c:v>
                </c:pt>
                <c:pt idx="1022">
                  <c:v>-47.87</c:v>
                </c:pt>
                <c:pt idx="1023">
                  <c:v>-48.02</c:v>
                </c:pt>
                <c:pt idx="1024">
                  <c:v>-48.16</c:v>
                </c:pt>
                <c:pt idx="1025">
                  <c:v>-48.31</c:v>
                </c:pt>
                <c:pt idx="1026">
                  <c:v>-48.44</c:v>
                </c:pt>
                <c:pt idx="1027">
                  <c:v>-48.6</c:v>
                </c:pt>
                <c:pt idx="1028">
                  <c:v>-48.78</c:v>
                </c:pt>
                <c:pt idx="1029">
                  <c:v>-48.95</c:v>
                </c:pt>
                <c:pt idx="1030">
                  <c:v>-49.15</c:v>
                </c:pt>
                <c:pt idx="1031">
                  <c:v>-49.31</c:v>
                </c:pt>
                <c:pt idx="1032">
                  <c:v>-49.45</c:v>
                </c:pt>
                <c:pt idx="1033">
                  <c:v>-49.58</c:v>
                </c:pt>
                <c:pt idx="1034">
                  <c:v>-49.71</c:v>
                </c:pt>
                <c:pt idx="1035">
                  <c:v>-49.84</c:v>
                </c:pt>
                <c:pt idx="1036">
                  <c:v>-50</c:v>
                </c:pt>
                <c:pt idx="1037">
                  <c:v>-50.16</c:v>
                </c:pt>
                <c:pt idx="1038">
                  <c:v>-50.29</c:v>
                </c:pt>
                <c:pt idx="1039">
                  <c:v>-50.42</c:v>
                </c:pt>
                <c:pt idx="1040">
                  <c:v>-50.53</c:v>
                </c:pt>
                <c:pt idx="1041">
                  <c:v>-50.62</c:v>
                </c:pt>
                <c:pt idx="1042">
                  <c:v>-50.7</c:v>
                </c:pt>
                <c:pt idx="1043">
                  <c:v>-50.8</c:v>
                </c:pt>
                <c:pt idx="1044">
                  <c:v>-50.9</c:v>
                </c:pt>
                <c:pt idx="1045">
                  <c:v>-50.95</c:v>
                </c:pt>
                <c:pt idx="1046">
                  <c:v>-51</c:v>
                </c:pt>
                <c:pt idx="1047">
                  <c:v>-51.05</c:v>
                </c:pt>
                <c:pt idx="1048">
                  <c:v>-51.09</c:v>
                </c:pt>
                <c:pt idx="1049">
                  <c:v>-51.11</c:v>
                </c:pt>
                <c:pt idx="1050">
                  <c:v>-51.14</c:v>
                </c:pt>
                <c:pt idx="1051">
                  <c:v>-51.18</c:v>
                </c:pt>
                <c:pt idx="1052">
                  <c:v>-51.24</c:v>
                </c:pt>
                <c:pt idx="1053">
                  <c:v>-51.3</c:v>
                </c:pt>
                <c:pt idx="1054">
                  <c:v>-51.34</c:v>
                </c:pt>
                <c:pt idx="1055">
                  <c:v>-51.37</c:v>
                </c:pt>
                <c:pt idx="1056">
                  <c:v>-51.4</c:v>
                </c:pt>
                <c:pt idx="1057">
                  <c:v>-51.41</c:v>
                </c:pt>
                <c:pt idx="1058">
                  <c:v>-51.43</c:v>
                </c:pt>
                <c:pt idx="1059">
                  <c:v>-51.46</c:v>
                </c:pt>
                <c:pt idx="1060">
                  <c:v>-51.48</c:v>
                </c:pt>
                <c:pt idx="1061">
                  <c:v>-51.49</c:v>
                </c:pt>
                <c:pt idx="1062">
                  <c:v>-51.5</c:v>
                </c:pt>
                <c:pt idx="1063">
                  <c:v>-51.5</c:v>
                </c:pt>
                <c:pt idx="1064">
                  <c:v>-51.48</c:v>
                </c:pt>
                <c:pt idx="1065">
                  <c:v>-51.45</c:v>
                </c:pt>
                <c:pt idx="1066">
                  <c:v>-51.41</c:v>
                </c:pt>
                <c:pt idx="1067">
                  <c:v>-51.38</c:v>
                </c:pt>
                <c:pt idx="1068">
                  <c:v>-51.36</c:v>
                </c:pt>
                <c:pt idx="1069">
                  <c:v>-51.3</c:v>
                </c:pt>
                <c:pt idx="1070">
                  <c:v>-51.22</c:v>
                </c:pt>
                <c:pt idx="1071">
                  <c:v>-51.13</c:v>
                </c:pt>
                <c:pt idx="1072">
                  <c:v>-51.03</c:v>
                </c:pt>
                <c:pt idx="1073">
                  <c:v>-50.88</c:v>
                </c:pt>
                <c:pt idx="1074">
                  <c:v>-50.73</c:v>
                </c:pt>
                <c:pt idx="1075">
                  <c:v>-50.52</c:v>
                </c:pt>
                <c:pt idx="1076">
                  <c:v>-50.3</c:v>
                </c:pt>
                <c:pt idx="1077">
                  <c:v>-50.09</c:v>
                </c:pt>
                <c:pt idx="1078">
                  <c:v>-49.88</c:v>
                </c:pt>
                <c:pt idx="1079">
                  <c:v>-49.66</c:v>
                </c:pt>
                <c:pt idx="1080">
                  <c:v>-49.4</c:v>
                </c:pt>
                <c:pt idx="1081">
                  <c:v>-49.09</c:v>
                </c:pt>
                <c:pt idx="1082">
                  <c:v>-48.73</c:v>
                </c:pt>
                <c:pt idx="1083">
                  <c:v>-48.33</c:v>
                </c:pt>
                <c:pt idx="1084">
                  <c:v>-47.93</c:v>
                </c:pt>
                <c:pt idx="1085">
                  <c:v>-47.54</c:v>
                </c:pt>
                <c:pt idx="1086">
                  <c:v>-47.18</c:v>
                </c:pt>
                <c:pt idx="1087">
                  <c:v>-46.84</c:v>
                </c:pt>
                <c:pt idx="1088">
                  <c:v>-133.55000000000001</c:v>
                </c:pt>
                <c:pt idx="1089">
                  <c:v>-134</c:v>
                </c:pt>
                <c:pt idx="1090">
                  <c:v>-134.52000000000001</c:v>
                </c:pt>
                <c:pt idx="1091">
                  <c:v>-135.06</c:v>
                </c:pt>
                <c:pt idx="1092">
                  <c:v>-135.62</c:v>
                </c:pt>
                <c:pt idx="1093">
                  <c:v>-136.13999999999999</c:v>
                </c:pt>
                <c:pt idx="1094">
                  <c:v>-136.62</c:v>
                </c:pt>
                <c:pt idx="1095">
                  <c:v>-137.09</c:v>
                </c:pt>
                <c:pt idx="1096">
                  <c:v>-137.62</c:v>
                </c:pt>
                <c:pt idx="1097">
                  <c:v>-138.25</c:v>
                </c:pt>
                <c:pt idx="1098">
                  <c:v>-138.96</c:v>
                </c:pt>
                <c:pt idx="1099">
                  <c:v>-139.71</c:v>
                </c:pt>
                <c:pt idx="1100">
                  <c:v>-140.46</c:v>
                </c:pt>
                <c:pt idx="1101">
                  <c:v>-141.16999999999999</c:v>
                </c:pt>
                <c:pt idx="1102">
                  <c:v>-141.87</c:v>
                </c:pt>
                <c:pt idx="1103">
                  <c:v>-142.55000000000001</c:v>
                </c:pt>
                <c:pt idx="1104">
                  <c:v>-143.24</c:v>
                </c:pt>
                <c:pt idx="1105">
                  <c:v>-143.93</c:v>
                </c:pt>
                <c:pt idx="1106">
                  <c:v>-144.61000000000001</c:v>
                </c:pt>
                <c:pt idx="1107">
                  <c:v>-145.32</c:v>
                </c:pt>
                <c:pt idx="1108">
                  <c:v>-146.05000000000001</c:v>
                </c:pt>
                <c:pt idx="1109">
                  <c:v>-146.84</c:v>
                </c:pt>
                <c:pt idx="1110">
                  <c:v>-147.65</c:v>
                </c:pt>
                <c:pt idx="1111">
                  <c:v>-148.44</c:v>
                </c:pt>
                <c:pt idx="1112">
                  <c:v>-149.21</c:v>
                </c:pt>
                <c:pt idx="1113">
                  <c:v>-150</c:v>
                </c:pt>
                <c:pt idx="1114">
                  <c:v>-150.80000000000001</c:v>
                </c:pt>
                <c:pt idx="1115">
                  <c:v>-151.63999999999999</c:v>
                </c:pt>
                <c:pt idx="1116">
                  <c:v>-152.49</c:v>
                </c:pt>
                <c:pt idx="1117">
                  <c:v>-153.36000000000001</c:v>
                </c:pt>
                <c:pt idx="1118">
                  <c:v>-154.22999999999999</c:v>
                </c:pt>
                <c:pt idx="1119">
                  <c:v>-155.1</c:v>
                </c:pt>
                <c:pt idx="1120">
                  <c:v>-155.97</c:v>
                </c:pt>
                <c:pt idx="1121">
                  <c:v>-156.81</c:v>
                </c:pt>
                <c:pt idx="1122">
                  <c:v>-157.66999999999999</c:v>
                </c:pt>
                <c:pt idx="1123">
                  <c:v>-158.55000000000001</c:v>
                </c:pt>
                <c:pt idx="1124">
                  <c:v>-159.41999999999999</c:v>
                </c:pt>
                <c:pt idx="1125">
                  <c:v>-160.31</c:v>
                </c:pt>
                <c:pt idx="1126">
                  <c:v>-161.22999999999999</c:v>
                </c:pt>
                <c:pt idx="1127">
                  <c:v>-162.19999999999999</c:v>
                </c:pt>
                <c:pt idx="1128">
                  <c:v>-163.18</c:v>
                </c:pt>
                <c:pt idx="1129">
                  <c:v>-164.19</c:v>
                </c:pt>
                <c:pt idx="1130">
                  <c:v>-165.2</c:v>
                </c:pt>
                <c:pt idx="1131">
                  <c:v>-166.23</c:v>
                </c:pt>
                <c:pt idx="1132">
                  <c:v>-167.26</c:v>
                </c:pt>
                <c:pt idx="1133">
                  <c:v>-168.28</c:v>
                </c:pt>
                <c:pt idx="1134">
                  <c:v>-169.31</c:v>
                </c:pt>
                <c:pt idx="1135">
                  <c:v>-170.35</c:v>
                </c:pt>
                <c:pt idx="1136">
                  <c:v>-171.39</c:v>
                </c:pt>
                <c:pt idx="1137">
                  <c:v>-172.46</c:v>
                </c:pt>
                <c:pt idx="1138">
                  <c:v>-173.55</c:v>
                </c:pt>
                <c:pt idx="1139">
                  <c:v>-174.63</c:v>
                </c:pt>
                <c:pt idx="1140">
                  <c:v>-175.72</c:v>
                </c:pt>
                <c:pt idx="1141">
                  <c:v>-176.83</c:v>
                </c:pt>
                <c:pt idx="1142">
                  <c:v>-177.93</c:v>
                </c:pt>
                <c:pt idx="1143">
                  <c:v>-179.03</c:v>
                </c:pt>
                <c:pt idx="1144">
                  <c:v>179.89</c:v>
                </c:pt>
                <c:pt idx="1145">
                  <c:v>178.83</c:v>
                </c:pt>
                <c:pt idx="1146">
                  <c:v>177.78</c:v>
                </c:pt>
                <c:pt idx="1147">
                  <c:v>176.72</c:v>
                </c:pt>
                <c:pt idx="1148">
                  <c:v>175.61</c:v>
                </c:pt>
                <c:pt idx="1149">
                  <c:v>174.46</c:v>
                </c:pt>
                <c:pt idx="1150">
                  <c:v>173.29</c:v>
                </c:pt>
                <c:pt idx="1151">
                  <c:v>172.12</c:v>
                </c:pt>
                <c:pt idx="1152">
                  <c:v>170.96</c:v>
                </c:pt>
                <c:pt idx="1153">
                  <c:v>169.83</c:v>
                </c:pt>
                <c:pt idx="1154">
                  <c:v>168.74</c:v>
                </c:pt>
                <c:pt idx="1155">
                  <c:v>167.66</c:v>
                </c:pt>
                <c:pt idx="1156">
                  <c:v>166.53</c:v>
                </c:pt>
                <c:pt idx="1157">
                  <c:v>165.4</c:v>
                </c:pt>
                <c:pt idx="1158">
                  <c:v>164.22</c:v>
                </c:pt>
                <c:pt idx="1159">
                  <c:v>163.05000000000001</c:v>
                </c:pt>
                <c:pt idx="1160">
                  <c:v>161.88999999999999</c:v>
                </c:pt>
                <c:pt idx="1161">
                  <c:v>160.74</c:v>
                </c:pt>
                <c:pt idx="1162">
                  <c:v>159.58000000000001</c:v>
                </c:pt>
                <c:pt idx="1163">
                  <c:v>158.41999999999999</c:v>
                </c:pt>
                <c:pt idx="1164">
                  <c:v>157.24</c:v>
                </c:pt>
                <c:pt idx="1165">
                  <c:v>156.05000000000001</c:v>
                </c:pt>
                <c:pt idx="1166">
                  <c:v>154.86000000000001</c:v>
                </c:pt>
                <c:pt idx="1167">
                  <c:v>153.69999999999999</c:v>
                </c:pt>
                <c:pt idx="1168">
                  <c:v>152.57</c:v>
                </c:pt>
                <c:pt idx="1169">
                  <c:v>151.47</c:v>
                </c:pt>
                <c:pt idx="1170">
                  <c:v>150.4</c:v>
                </c:pt>
                <c:pt idx="1171">
                  <c:v>149.34</c:v>
                </c:pt>
                <c:pt idx="1172">
                  <c:v>148.26</c:v>
                </c:pt>
                <c:pt idx="1173">
                  <c:v>147.16999999999999</c:v>
                </c:pt>
                <c:pt idx="1174">
                  <c:v>146.08000000000001</c:v>
                </c:pt>
                <c:pt idx="1175">
                  <c:v>145.03</c:v>
                </c:pt>
                <c:pt idx="1176">
                  <c:v>144.05000000000001</c:v>
                </c:pt>
                <c:pt idx="1177">
                  <c:v>143.11000000000001</c:v>
                </c:pt>
                <c:pt idx="1178">
                  <c:v>142.18</c:v>
                </c:pt>
                <c:pt idx="1179">
                  <c:v>141.26</c:v>
                </c:pt>
                <c:pt idx="1180">
                  <c:v>140.33000000000001</c:v>
                </c:pt>
                <c:pt idx="1181">
                  <c:v>139.38999999999999</c:v>
                </c:pt>
                <c:pt idx="1182">
                  <c:v>138.46</c:v>
                </c:pt>
                <c:pt idx="1183">
                  <c:v>137.57</c:v>
                </c:pt>
                <c:pt idx="1184">
                  <c:v>136.72</c:v>
                </c:pt>
                <c:pt idx="1185">
                  <c:v>135.87</c:v>
                </c:pt>
                <c:pt idx="1186">
                  <c:v>135.03</c:v>
                </c:pt>
                <c:pt idx="1187">
                  <c:v>134.16999999999999</c:v>
                </c:pt>
                <c:pt idx="1188">
                  <c:v>133.31</c:v>
                </c:pt>
                <c:pt idx="1189">
                  <c:v>132.44999999999999</c:v>
                </c:pt>
                <c:pt idx="1190">
                  <c:v>131.6</c:v>
                </c:pt>
                <c:pt idx="1191">
                  <c:v>130.76</c:v>
                </c:pt>
                <c:pt idx="1192">
                  <c:v>129.93</c:v>
                </c:pt>
                <c:pt idx="1193">
                  <c:v>129.12</c:v>
                </c:pt>
                <c:pt idx="1194">
                  <c:v>128.31</c:v>
                </c:pt>
                <c:pt idx="1195">
                  <c:v>127.53</c:v>
                </c:pt>
                <c:pt idx="1196">
                  <c:v>126.74</c:v>
                </c:pt>
                <c:pt idx="1197">
                  <c:v>125.94</c:v>
                </c:pt>
                <c:pt idx="1198">
                  <c:v>125.13</c:v>
                </c:pt>
                <c:pt idx="1199">
                  <c:v>124.31</c:v>
                </c:pt>
                <c:pt idx="1200">
                  <c:v>123.51</c:v>
                </c:pt>
                <c:pt idx="1201">
                  <c:v>122.73</c:v>
                </c:pt>
                <c:pt idx="1202">
                  <c:v>121.96</c:v>
                </c:pt>
                <c:pt idx="1203">
                  <c:v>121.21</c:v>
                </c:pt>
                <c:pt idx="1204">
                  <c:v>120.45</c:v>
                </c:pt>
                <c:pt idx="1205">
                  <c:v>119.7</c:v>
                </c:pt>
                <c:pt idx="1206">
                  <c:v>119</c:v>
                </c:pt>
                <c:pt idx="1207">
                  <c:v>118.31</c:v>
                </c:pt>
                <c:pt idx="1208">
                  <c:v>117.66</c:v>
                </c:pt>
                <c:pt idx="1209">
                  <c:v>117.02</c:v>
                </c:pt>
                <c:pt idx="1210">
                  <c:v>116.43</c:v>
                </c:pt>
                <c:pt idx="1211">
                  <c:v>115.86</c:v>
                </c:pt>
                <c:pt idx="1212">
                  <c:v>115.29</c:v>
                </c:pt>
                <c:pt idx="1213">
                  <c:v>114.78</c:v>
                </c:pt>
                <c:pt idx="1214">
                  <c:v>114.3</c:v>
                </c:pt>
                <c:pt idx="1215">
                  <c:v>113.86</c:v>
                </c:pt>
                <c:pt idx="1216">
                  <c:v>113.44</c:v>
                </c:pt>
                <c:pt idx="1217">
                  <c:v>113.03</c:v>
                </c:pt>
                <c:pt idx="1218">
                  <c:v>112.68</c:v>
                </c:pt>
                <c:pt idx="1219">
                  <c:v>112.37</c:v>
                </c:pt>
                <c:pt idx="1220">
                  <c:v>112.09</c:v>
                </c:pt>
                <c:pt idx="1221">
                  <c:v>111.83</c:v>
                </c:pt>
                <c:pt idx="1222">
                  <c:v>111.57</c:v>
                </c:pt>
                <c:pt idx="1223">
                  <c:v>111.34</c:v>
                </c:pt>
                <c:pt idx="1224">
                  <c:v>111.15</c:v>
                </c:pt>
                <c:pt idx="1225">
                  <c:v>110.99</c:v>
                </c:pt>
                <c:pt idx="1226">
                  <c:v>110.87</c:v>
                </c:pt>
                <c:pt idx="1227">
                  <c:v>110.76</c:v>
                </c:pt>
                <c:pt idx="1228">
                  <c:v>110.65</c:v>
                </c:pt>
                <c:pt idx="1229">
                  <c:v>110.57</c:v>
                </c:pt>
                <c:pt idx="1230">
                  <c:v>110.51</c:v>
                </c:pt>
                <c:pt idx="1231">
                  <c:v>110.45</c:v>
                </c:pt>
                <c:pt idx="1232">
                  <c:v>110.41</c:v>
                </c:pt>
                <c:pt idx="1233">
                  <c:v>110.38</c:v>
                </c:pt>
                <c:pt idx="1234">
                  <c:v>110.36</c:v>
                </c:pt>
                <c:pt idx="1235">
                  <c:v>110.36</c:v>
                </c:pt>
                <c:pt idx="1236">
                  <c:v>110.39</c:v>
                </c:pt>
                <c:pt idx="1237">
                  <c:v>110.42</c:v>
                </c:pt>
                <c:pt idx="1238">
                  <c:v>110.46</c:v>
                </c:pt>
                <c:pt idx="1239">
                  <c:v>110.52</c:v>
                </c:pt>
                <c:pt idx="1240">
                  <c:v>110.59</c:v>
                </c:pt>
                <c:pt idx="1241">
                  <c:v>110.67</c:v>
                </c:pt>
                <c:pt idx="1242">
                  <c:v>110.74</c:v>
                </c:pt>
                <c:pt idx="1243">
                  <c:v>110.83</c:v>
                </c:pt>
                <c:pt idx="1244">
                  <c:v>110.93</c:v>
                </c:pt>
                <c:pt idx="1245">
                  <c:v>111.03</c:v>
                </c:pt>
                <c:pt idx="1246">
                  <c:v>111.15</c:v>
                </c:pt>
                <c:pt idx="1247">
                  <c:v>111.27</c:v>
                </c:pt>
                <c:pt idx="1248">
                  <c:v>111.39</c:v>
                </c:pt>
                <c:pt idx="1249">
                  <c:v>111.51</c:v>
                </c:pt>
                <c:pt idx="1250">
                  <c:v>111.63</c:v>
                </c:pt>
                <c:pt idx="1251">
                  <c:v>111.73</c:v>
                </c:pt>
                <c:pt idx="1252">
                  <c:v>111.83</c:v>
                </c:pt>
                <c:pt idx="1253">
                  <c:v>111.91</c:v>
                </c:pt>
                <c:pt idx="1254">
                  <c:v>112.01</c:v>
                </c:pt>
                <c:pt idx="1255">
                  <c:v>112.11</c:v>
                </c:pt>
                <c:pt idx="1256">
                  <c:v>112.21</c:v>
                </c:pt>
                <c:pt idx="1257">
                  <c:v>112.29</c:v>
                </c:pt>
                <c:pt idx="1258">
                  <c:v>112.36</c:v>
                </c:pt>
                <c:pt idx="1259">
                  <c:v>112.45</c:v>
                </c:pt>
                <c:pt idx="1260">
                  <c:v>112.53</c:v>
                </c:pt>
                <c:pt idx="1261">
                  <c:v>112.62</c:v>
                </c:pt>
                <c:pt idx="1262">
                  <c:v>112.74</c:v>
                </c:pt>
                <c:pt idx="1263">
                  <c:v>112.87</c:v>
                </c:pt>
                <c:pt idx="1264">
                  <c:v>112.98</c:v>
                </c:pt>
                <c:pt idx="1265">
                  <c:v>113.12</c:v>
                </c:pt>
                <c:pt idx="1266">
                  <c:v>113.3</c:v>
                </c:pt>
                <c:pt idx="1267">
                  <c:v>113.51</c:v>
                </c:pt>
                <c:pt idx="1268">
                  <c:v>113.76</c:v>
                </c:pt>
                <c:pt idx="1269">
                  <c:v>114.03</c:v>
                </c:pt>
                <c:pt idx="1270">
                  <c:v>114.32</c:v>
                </c:pt>
                <c:pt idx="1271">
                  <c:v>114.59</c:v>
                </c:pt>
                <c:pt idx="1272">
                  <c:v>114.87</c:v>
                </c:pt>
                <c:pt idx="1273">
                  <c:v>115.18</c:v>
                </c:pt>
                <c:pt idx="1274">
                  <c:v>115.54</c:v>
                </c:pt>
                <c:pt idx="1275">
                  <c:v>115.93</c:v>
                </c:pt>
                <c:pt idx="1276">
                  <c:v>116.31</c:v>
                </c:pt>
                <c:pt idx="1277">
                  <c:v>116.66</c:v>
                </c:pt>
                <c:pt idx="1278">
                  <c:v>116.99</c:v>
                </c:pt>
                <c:pt idx="1279">
                  <c:v>117.34</c:v>
                </c:pt>
                <c:pt idx="1280">
                  <c:v>117.74</c:v>
                </c:pt>
                <c:pt idx="1281">
                  <c:v>118.16</c:v>
                </c:pt>
                <c:pt idx="1282">
                  <c:v>118.6</c:v>
                </c:pt>
                <c:pt idx="1283">
                  <c:v>119.05</c:v>
                </c:pt>
                <c:pt idx="1284">
                  <c:v>119.51</c:v>
                </c:pt>
                <c:pt idx="1285">
                  <c:v>119.97</c:v>
                </c:pt>
                <c:pt idx="1286">
                  <c:v>120.44</c:v>
                </c:pt>
                <c:pt idx="1287">
                  <c:v>120.92</c:v>
                </c:pt>
                <c:pt idx="1288">
                  <c:v>121.38</c:v>
                </c:pt>
                <c:pt idx="1289">
                  <c:v>121.85</c:v>
                </c:pt>
                <c:pt idx="1290">
                  <c:v>122.32</c:v>
                </c:pt>
                <c:pt idx="1291">
                  <c:v>122.8</c:v>
                </c:pt>
                <c:pt idx="1292">
                  <c:v>123.27</c:v>
                </c:pt>
                <c:pt idx="1293">
                  <c:v>123.77</c:v>
                </c:pt>
                <c:pt idx="1294">
                  <c:v>124.29</c:v>
                </c:pt>
                <c:pt idx="1295">
                  <c:v>124.81</c:v>
                </c:pt>
                <c:pt idx="1296">
                  <c:v>125.33</c:v>
                </c:pt>
                <c:pt idx="1297">
                  <c:v>125.84</c:v>
                </c:pt>
                <c:pt idx="1298">
                  <c:v>126.33</c:v>
                </c:pt>
                <c:pt idx="1299">
                  <c:v>126.81</c:v>
                </c:pt>
                <c:pt idx="1300">
                  <c:v>127.28</c:v>
                </c:pt>
                <c:pt idx="1301">
                  <c:v>127.73</c:v>
                </c:pt>
                <c:pt idx="1302">
                  <c:v>128.16999999999999</c:v>
                </c:pt>
                <c:pt idx="1303">
                  <c:v>128.59</c:v>
                </c:pt>
                <c:pt idx="1304">
                  <c:v>129</c:v>
                </c:pt>
                <c:pt idx="1305">
                  <c:v>129.38999999999999</c:v>
                </c:pt>
                <c:pt idx="1306">
                  <c:v>129.76</c:v>
                </c:pt>
                <c:pt idx="1307">
                  <c:v>130.11000000000001</c:v>
                </c:pt>
                <c:pt idx="1308">
                  <c:v>130.41</c:v>
                </c:pt>
                <c:pt idx="1309">
                  <c:v>130.68</c:v>
                </c:pt>
                <c:pt idx="1310">
                  <c:v>130.93</c:v>
                </c:pt>
                <c:pt idx="1311">
                  <c:v>131.13999999999999</c:v>
                </c:pt>
                <c:pt idx="1312">
                  <c:v>131.31</c:v>
                </c:pt>
                <c:pt idx="1313">
                  <c:v>131.44999999999999</c:v>
                </c:pt>
                <c:pt idx="1314">
                  <c:v>131.55000000000001</c:v>
                </c:pt>
                <c:pt idx="1315">
                  <c:v>131.6</c:v>
                </c:pt>
                <c:pt idx="1316">
                  <c:v>131.61000000000001</c:v>
                </c:pt>
                <c:pt idx="1317">
                  <c:v>131.61000000000001</c:v>
                </c:pt>
                <c:pt idx="1318">
                  <c:v>131.59</c:v>
                </c:pt>
                <c:pt idx="1319">
                  <c:v>131.57</c:v>
                </c:pt>
                <c:pt idx="1320">
                  <c:v>131.53</c:v>
                </c:pt>
                <c:pt idx="1321">
                  <c:v>131.46</c:v>
                </c:pt>
                <c:pt idx="1322">
                  <c:v>131.36000000000001</c:v>
                </c:pt>
                <c:pt idx="1323">
                  <c:v>131.25</c:v>
                </c:pt>
                <c:pt idx="1324">
                  <c:v>131.13</c:v>
                </c:pt>
                <c:pt idx="1325">
                  <c:v>131.02000000000001</c:v>
                </c:pt>
                <c:pt idx="1326">
                  <c:v>130.88</c:v>
                </c:pt>
                <c:pt idx="1327">
                  <c:v>130.72</c:v>
                </c:pt>
                <c:pt idx="1328">
                  <c:v>130.56</c:v>
                </c:pt>
                <c:pt idx="1329">
                  <c:v>130.37</c:v>
                </c:pt>
                <c:pt idx="1330">
                  <c:v>130.18</c:v>
                </c:pt>
                <c:pt idx="1331">
                  <c:v>130.01</c:v>
                </c:pt>
                <c:pt idx="1332">
                  <c:v>129.81</c:v>
                </c:pt>
                <c:pt idx="1333">
                  <c:v>129.6</c:v>
                </c:pt>
                <c:pt idx="1334">
                  <c:v>129.37</c:v>
                </c:pt>
                <c:pt idx="1335">
                  <c:v>129.11000000000001</c:v>
                </c:pt>
                <c:pt idx="1336">
                  <c:v>128.83000000000001</c:v>
                </c:pt>
                <c:pt idx="1337">
                  <c:v>128.53</c:v>
                </c:pt>
                <c:pt idx="1338">
                  <c:v>128.22999999999999</c:v>
                </c:pt>
                <c:pt idx="1339">
                  <c:v>127.93</c:v>
                </c:pt>
                <c:pt idx="1340">
                  <c:v>127.61</c:v>
                </c:pt>
                <c:pt idx="1341">
                  <c:v>127.3</c:v>
                </c:pt>
                <c:pt idx="1342">
                  <c:v>126.97</c:v>
                </c:pt>
                <c:pt idx="1343">
                  <c:v>126.61</c:v>
                </c:pt>
                <c:pt idx="1344">
                  <c:v>126.22</c:v>
                </c:pt>
                <c:pt idx="1345">
                  <c:v>125.81</c:v>
                </c:pt>
                <c:pt idx="1346">
                  <c:v>125.4</c:v>
                </c:pt>
                <c:pt idx="1347">
                  <c:v>125</c:v>
                </c:pt>
                <c:pt idx="1348">
                  <c:v>124.62</c:v>
                </c:pt>
                <c:pt idx="1349">
                  <c:v>124.26</c:v>
                </c:pt>
                <c:pt idx="1350">
                  <c:v>123.88</c:v>
                </c:pt>
                <c:pt idx="1351">
                  <c:v>123.51</c:v>
                </c:pt>
                <c:pt idx="1352">
                  <c:v>123.14</c:v>
                </c:pt>
                <c:pt idx="1353">
                  <c:v>122.76</c:v>
                </c:pt>
                <c:pt idx="1354">
                  <c:v>122.38</c:v>
                </c:pt>
                <c:pt idx="1355">
                  <c:v>122.02</c:v>
                </c:pt>
                <c:pt idx="1356">
                  <c:v>121.67</c:v>
                </c:pt>
                <c:pt idx="1357">
                  <c:v>121.33</c:v>
                </c:pt>
                <c:pt idx="1358">
                  <c:v>121.01</c:v>
                </c:pt>
                <c:pt idx="1359">
                  <c:v>120.7</c:v>
                </c:pt>
                <c:pt idx="1360">
                  <c:v>120.41</c:v>
                </c:pt>
                <c:pt idx="1361">
                  <c:v>120.13</c:v>
                </c:pt>
                <c:pt idx="1362">
                  <c:v>119.86</c:v>
                </c:pt>
                <c:pt idx="1363">
                  <c:v>119.6</c:v>
                </c:pt>
                <c:pt idx="1364">
                  <c:v>119.34</c:v>
                </c:pt>
                <c:pt idx="1365">
                  <c:v>119.09</c:v>
                </c:pt>
                <c:pt idx="1366">
                  <c:v>118.85</c:v>
                </c:pt>
                <c:pt idx="1367">
                  <c:v>118.61</c:v>
                </c:pt>
                <c:pt idx="1368">
                  <c:v>118.39</c:v>
                </c:pt>
                <c:pt idx="1369">
                  <c:v>118.17</c:v>
                </c:pt>
                <c:pt idx="1370">
                  <c:v>117.96</c:v>
                </c:pt>
                <c:pt idx="1371">
                  <c:v>117.74</c:v>
                </c:pt>
                <c:pt idx="1372">
                  <c:v>117.52</c:v>
                </c:pt>
                <c:pt idx="1373">
                  <c:v>117.32</c:v>
                </c:pt>
                <c:pt idx="1374">
                  <c:v>117.12</c:v>
                </c:pt>
                <c:pt idx="1375">
                  <c:v>116.93</c:v>
                </c:pt>
                <c:pt idx="1376">
                  <c:v>116.75</c:v>
                </c:pt>
                <c:pt idx="1377">
                  <c:v>116.57</c:v>
                </c:pt>
                <c:pt idx="1378">
                  <c:v>116.4</c:v>
                </c:pt>
                <c:pt idx="1379">
                  <c:v>116.23</c:v>
                </c:pt>
                <c:pt idx="1380">
                  <c:v>116.05</c:v>
                </c:pt>
                <c:pt idx="1381">
                  <c:v>115.86</c:v>
                </c:pt>
                <c:pt idx="1382">
                  <c:v>115.66</c:v>
                </c:pt>
                <c:pt idx="1383">
                  <c:v>115.46</c:v>
                </c:pt>
                <c:pt idx="1384">
                  <c:v>115.26</c:v>
                </c:pt>
                <c:pt idx="1385">
                  <c:v>115.08</c:v>
                </c:pt>
                <c:pt idx="1386">
                  <c:v>114.92</c:v>
                </c:pt>
                <c:pt idx="1387">
                  <c:v>114.77</c:v>
                </c:pt>
                <c:pt idx="1388">
                  <c:v>114.66</c:v>
                </c:pt>
                <c:pt idx="1389">
                  <c:v>114.56</c:v>
                </c:pt>
                <c:pt idx="1390">
                  <c:v>114.46</c:v>
                </c:pt>
                <c:pt idx="1391">
                  <c:v>114.35</c:v>
                </c:pt>
                <c:pt idx="1392">
                  <c:v>114.26</c:v>
                </c:pt>
                <c:pt idx="1393">
                  <c:v>114.18</c:v>
                </c:pt>
                <c:pt idx="1394">
                  <c:v>114.11</c:v>
                </c:pt>
                <c:pt idx="1395">
                  <c:v>114.07</c:v>
                </c:pt>
                <c:pt idx="1396">
                  <c:v>114.05</c:v>
                </c:pt>
                <c:pt idx="1397">
                  <c:v>114.03</c:v>
                </c:pt>
                <c:pt idx="1398">
                  <c:v>114.05</c:v>
                </c:pt>
                <c:pt idx="1399">
                  <c:v>114.1</c:v>
                </c:pt>
                <c:pt idx="1400">
                  <c:v>114.17</c:v>
                </c:pt>
                <c:pt idx="1401">
                  <c:v>114.25</c:v>
                </c:pt>
                <c:pt idx="1402">
                  <c:v>114.34</c:v>
                </c:pt>
                <c:pt idx="1403">
                  <c:v>114.46</c:v>
                </c:pt>
                <c:pt idx="1404">
                  <c:v>114.6</c:v>
                </c:pt>
                <c:pt idx="1405">
                  <c:v>114.78</c:v>
                </c:pt>
                <c:pt idx="1406">
                  <c:v>115</c:v>
                </c:pt>
                <c:pt idx="1407">
                  <c:v>115.24</c:v>
                </c:pt>
                <c:pt idx="1408">
                  <c:v>115.5</c:v>
                </c:pt>
                <c:pt idx="1409">
                  <c:v>115.79</c:v>
                </c:pt>
                <c:pt idx="1410">
                  <c:v>116.09</c:v>
                </c:pt>
                <c:pt idx="1411">
                  <c:v>116.41</c:v>
                </c:pt>
                <c:pt idx="1412">
                  <c:v>116.76</c:v>
                </c:pt>
                <c:pt idx="1413">
                  <c:v>117.14</c:v>
                </c:pt>
                <c:pt idx="1414">
                  <c:v>117.53</c:v>
                </c:pt>
                <c:pt idx="1415">
                  <c:v>117.95</c:v>
                </c:pt>
                <c:pt idx="1416">
                  <c:v>118.41</c:v>
                </c:pt>
                <c:pt idx="1417">
                  <c:v>118.91</c:v>
                </c:pt>
                <c:pt idx="1418">
                  <c:v>119.45</c:v>
                </c:pt>
                <c:pt idx="1419">
                  <c:v>120.03</c:v>
                </c:pt>
                <c:pt idx="1420">
                  <c:v>120.65</c:v>
                </c:pt>
                <c:pt idx="1421">
                  <c:v>121.3</c:v>
                </c:pt>
                <c:pt idx="1422">
                  <c:v>121.98</c:v>
                </c:pt>
                <c:pt idx="1423">
                  <c:v>122.67</c:v>
                </c:pt>
                <c:pt idx="1424">
                  <c:v>123.4</c:v>
                </c:pt>
                <c:pt idx="1425">
                  <c:v>124.16</c:v>
                </c:pt>
                <c:pt idx="1426">
                  <c:v>124.94</c:v>
                </c:pt>
                <c:pt idx="1427">
                  <c:v>125.74</c:v>
                </c:pt>
                <c:pt idx="1428">
                  <c:v>126.55</c:v>
                </c:pt>
                <c:pt idx="1429">
                  <c:v>127.39</c:v>
                </c:pt>
                <c:pt idx="1430">
                  <c:v>128.26</c:v>
                </c:pt>
                <c:pt idx="1431">
                  <c:v>129.15</c:v>
                </c:pt>
                <c:pt idx="1432">
                  <c:v>130.05000000000001</c:v>
                </c:pt>
                <c:pt idx="1433">
                  <c:v>130.99</c:v>
                </c:pt>
                <c:pt idx="1434">
                  <c:v>131.94999999999999</c:v>
                </c:pt>
                <c:pt idx="1435">
                  <c:v>132.93</c:v>
                </c:pt>
                <c:pt idx="1436">
                  <c:v>133.91999999999999</c:v>
                </c:pt>
                <c:pt idx="1437">
                  <c:v>134.93</c:v>
                </c:pt>
                <c:pt idx="1438">
                  <c:v>135.96</c:v>
                </c:pt>
                <c:pt idx="1439">
                  <c:v>137.01</c:v>
                </c:pt>
                <c:pt idx="1440">
                  <c:v>138.07</c:v>
                </c:pt>
                <c:pt idx="1441">
                  <c:v>139.15</c:v>
                </c:pt>
                <c:pt idx="1442">
                  <c:v>140.22999999999999</c:v>
                </c:pt>
                <c:pt idx="1443">
                  <c:v>141.35</c:v>
                </c:pt>
                <c:pt idx="1444">
                  <c:v>142.49</c:v>
                </c:pt>
                <c:pt idx="1445">
                  <c:v>143.65</c:v>
                </c:pt>
                <c:pt idx="1446">
                  <c:v>144.83000000000001</c:v>
                </c:pt>
                <c:pt idx="1447">
                  <c:v>146.04</c:v>
                </c:pt>
                <c:pt idx="1448">
                  <c:v>147.26</c:v>
                </c:pt>
                <c:pt idx="1449">
                  <c:v>148.51</c:v>
                </c:pt>
                <c:pt idx="1450">
                  <c:v>149.74</c:v>
                </c:pt>
                <c:pt idx="1451">
                  <c:v>151</c:v>
                </c:pt>
                <c:pt idx="1452">
                  <c:v>152.27000000000001</c:v>
                </c:pt>
                <c:pt idx="1453">
                  <c:v>153.57</c:v>
                </c:pt>
                <c:pt idx="1454">
                  <c:v>154.86000000000001</c:v>
                </c:pt>
                <c:pt idx="1455">
                  <c:v>156.16999999999999</c:v>
                </c:pt>
                <c:pt idx="1456">
                  <c:v>157.47999999999999</c:v>
                </c:pt>
                <c:pt idx="1457">
                  <c:v>158.81</c:v>
                </c:pt>
                <c:pt idx="1458">
                  <c:v>160.18</c:v>
                </c:pt>
                <c:pt idx="1459">
                  <c:v>161.55000000000001</c:v>
                </c:pt>
                <c:pt idx="1460">
                  <c:v>162.93</c:v>
                </c:pt>
                <c:pt idx="1461">
                  <c:v>164.28</c:v>
                </c:pt>
                <c:pt idx="1462">
                  <c:v>165.63</c:v>
                </c:pt>
                <c:pt idx="1463">
                  <c:v>166.97</c:v>
                </c:pt>
                <c:pt idx="1464">
                  <c:v>168.32</c:v>
                </c:pt>
                <c:pt idx="1465">
                  <c:v>169.67</c:v>
                </c:pt>
                <c:pt idx="1466">
                  <c:v>171.04</c:v>
                </c:pt>
                <c:pt idx="1467">
                  <c:v>172.39</c:v>
                </c:pt>
                <c:pt idx="1468">
                  <c:v>173.73</c:v>
                </c:pt>
                <c:pt idx="1469">
                  <c:v>175.07</c:v>
                </c:pt>
                <c:pt idx="1470">
                  <c:v>176.39</c:v>
                </c:pt>
                <c:pt idx="1471">
                  <c:v>177.73</c:v>
                </c:pt>
                <c:pt idx="1472">
                  <c:v>179.09</c:v>
                </c:pt>
                <c:pt idx="1473">
                  <c:v>-179.55</c:v>
                </c:pt>
                <c:pt idx="1474">
                  <c:v>-178.19</c:v>
                </c:pt>
                <c:pt idx="1475">
                  <c:v>-176.81</c:v>
                </c:pt>
                <c:pt idx="1476">
                  <c:v>-175.5</c:v>
                </c:pt>
                <c:pt idx="1477">
                  <c:v>-174.21</c:v>
                </c:pt>
                <c:pt idx="1478">
                  <c:v>-172.91</c:v>
                </c:pt>
                <c:pt idx="1479">
                  <c:v>-171.61</c:v>
                </c:pt>
                <c:pt idx="1480">
                  <c:v>-170.26</c:v>
                </c:pt>
                <c:pt idx="1481">
                  <c:v>-168.86</c:v>
                </c:pt>
                <c:pt idx="1482">
                  <c:v>-167.46</c:v>
                </c:pt>
                <c:pt idx="1483">
                  <c:v>-166.14</c:v>
                </c:pt>
                <c:pt idx="1484">
                  <c:v>-164.86</c:v>
                </c:pt>
                <c:pt idx="1485">
                  <c:v>-163.6</c:v>
                </c:pt>
                <c:pt idx="1486">
                  <c:v>-162.32</c:v>
                </c:pt>
                <c:pt idx="1487">
                  <c:v>-161.05000000000001</c:v>
                </c:pt>
                <c:pt idx="1488">
                  <c:v>-159.81</c:v>
                </c:pt>
                <c:pt idx="1489">
                  <c:v>-158.62</c:v>
                </c:pt>
                <c:pt idx="1490">
                  <c:v>-157.41</c:v>
                </c:pt>
                <c:pt idx="1491">
                  <c:v>-156.16999999999999</c:v>
                </c:pt>
                <c:pt idx="1492">
                  <c:v>-154.91999999999999</c:v>
                </c:pt>
                <c:pt idx="1493">
                  <c:v>-153.71</c:v>
                </c:pt>
                <c:pt idx="1494">
                  <c:v>-152.53</c:v>
                </c:pt>
                <c:pt idx="1495">
                  <c:v>-151.44999999999999</c:v>
                </c:pt>
                <c:pt idx="1496">
                  <c:v>-150.41999999999999</c:v>
                </c:pt>
                <c:pt idx="1497">
                  <c:v>-149.41</c:v>
                </c:pt>
                <c:pt idx="1498">
                  <c:v>-148.31</c:v>
                </c:pt>
                <c:pt idx="1499">
                  <c:v>-147.24</c:v>
                </c:pt>
                <c:pt idx="1500">
                  <c:v>-146.19999999999999</c:v>
                </c:pt>
                <c:pt idx="1501">
                  <c:v>-145.26</c:v>
                </c:pt>
                <c:pt idx="1502">
                  <c:v>-144.38</c:v>
                </c:pt>
                <c:pt idx="1503">
                  <c:v>-143.6</c:v>
                </c:pt>
                <c:pt idx="1504">
                  <c:v>-142.91</c:v>
                </c:pt>
                <c:pt idx="1505">
                  <c:v>-142.26</c:v>
                </c:pt>
                <c:pt idx="1506">
                  <c:v>-141.57</c:v>
                </c:pt>
                <c:pt idx="1507">
                  <c:v>-140.79</c:v>
                </c:pt>
                <c:pt idx="1508">
                  <c:v>-139.97</c:v>
                </c:pt>
                <c:pt idx="1509">
                  <c:v>-139.26</c:v>
                </c:pt>
                <c:pt idx="1510">
                  <c:v>-138.72999999999999</c:v>
                </c:pt>
                <c:pt idx="1511">
                  <c:v>-138.38</c:v>
                </c:pt>
                <c:pt idx="1512">
                  <c:v>-138.13</c:v>
                </c:pt>
                <c:pt idx="1513">
                  <c:v>-137.88999999999999</c:v>
                </c:pt>
                <c:pt idx="1514">
                  <c:v>-137.55000000000001</c:v>
                </c:pt>
                <c:pt idx="1515">
                  <c:v>-137.1</c:v>
                </c:pt>
                <c:pt idx="1516">
                  <c:v>-136.53</c:v>
                </c:pt>
                <c:pt idx="1517">
                  <c:v>-135.88</c:v>
                </c:pt>
                <c:pt idx="1518">
                  <c:v>-135.22999999999999</c:v>
                </c:pt>
                <c:pt idx="1519">
                  <c:v>-134.61000000000001</c:v>
                </c:pt>
                <c:pt idx="1520">
                  <c:v>-134.03</c:v>
                </c:pt>
                <c:pt idx="1521">
                  <c:v>-133.53</c:v>
                </c:pt>
                <c:pt idx="1522">
                  <c:v>-133.11000000000001</c:v>
                </c:pt>
                <c:pt idx="1523">
                  <c:v>-47.3</c:v>
                </c:pt>
                <c:pt idx="1524">
                  <c:v>-47.71</c:v>
                </c:pt>
                <c:pt idx="1525">
                  <c:v>-48.07</c:v>
                </c:pt>
                <c:pt idx="1526">
                  <c:v>-48.39</c:v>
                </c:pt>
                <c:pt idx="1527">
                  <c:v>-48.6</c:v>
                </c:pt>
                <c:pt idx="1528">
                  <c:v>-48.67</c:v>
                </c:pt>
                <c:pt idx="1529">
                  <c:v>-48.59</c:v>
                </c:pt>
                <c:pt idx="1530">
                  <c:v>-48.49</c:v>
                </c:pt>
                <c:pt idx="1531">
                  <c:v>-48.39</c:v>
                </c:pt>
                <c:pt idx="1532">
                  <c:v>-48.38</c:v>
                </c:pt>
                <c:pt idx="1533">
                  <c:v>-48.42</c:v>
                </c:pt>
                <c:pt idx="1534">
                  <c:v>-48.48</c:v>
                </c:pt>
                <c:pt idx="1535">
                  <c:v>-48.6</c:v>
                </c:pt>
                <c:pt idx="1536">
                  <c:v>-48.74</c:v>
                </c:pt>
                <c:pt idx="1537">
                  <c:v>-48.86</c:v>
                </c:pt>
                <c:pt idx="1538">
                  <c:v>-48.99</c:v>
                </c:pt>
                <c:pt idx="1539">
                  <c:v>-49.13</c:v>
                </c:pt>
                <c:pt idx="1540">
                  <c:v>-49.28</c:v>
                </c:pt>
                <c:pt idx="1541">
                  <c:v>-49.44</c:v>
                </c:pt>
                <c:pt idx="1542">
                  <c:v>-49.59</c:v>
                </c:pt>
                <c:pt idx="1543">
                  <c:v>-49.77</c:v>
                </c:pt>
                <c:pt idx="1544">
                  <c:v>-49.89</c:v>
                </c:pt>
                <c:pt idx="1545">
                  <c:v>-49.92</c:v>
                </c:pt>
                <c:pt idx="1546">
                  <c:v>-49.89</c:v>
                </c:pt>
                <c:pt idx="1547">
                  <c:v>-49.86</c:v>
                </c:pt>
                <c:pt idx="1548">
                  <c:v>-49.88</c:v>
                </c:pt>
                <c:pt idx="1549">
                  <c:v>-49.99</c:v>
                </c:pt>
                <c:pt idx="1550">
                  <c:v>-50.19</c:v>
                </c:pt>
                <c:pt idx="1551">
                  <c:v>-50.37</c:v>
                </c:pt>
                <c:pt idx="1552">
                  <c:v>-50.57</c:v>
                </c:pt>
                <c:pt idx="1553">
                  <c:v>-50.77</c:v>
                </c:pt>
                <c:pt idx="1554">
                  <c:v>-50.99</c:v>
                </c:pt>
                <c:pt idx="1555">
                  <c:v>-51.23</c:v>
                </c:pt>
                <c:pt idx="1556">
                  <c:v>-51.5</c:v>
                </c:pt>
                <c:pt idx="1557">
                  <c:v>-51.76</c:v>
                </c:pt>
                <c:pt idx="1558">
                  <c:v>-51.96</c:v>
                </c:pt>
                <c:pt idx="1559">
                  <c:v>-52.12</c:v>
                </c:pt>
                <c:pt idx="1560">
                  <c:v>-52.27</c:v>
                </c:pt>
                <c:pt idx="1561">
                  <c:v>-52.42</c:v>
                </c:pt>
                <c:pt idx="1562">
                  <c:v>-52.54</c:v>
                </c:pt>
                <c:pt idx="1563">
                  <c:v>-52.66</c:v>
                </c:pt>
                <c:pt idx="1564">
                  <c:v>-52.78</c:v>
                </c:pt>
                <c:pt idx="1565">
                  <c:v>-52.9</c:v>
                </c:pt>
                <c:pt idx="1566">
                  <c:v>-53</c:v>
                </c:pt>
                <c:pt idx="1567">
                  <c:v>-53.11</c:v>
                </c:pt>
                <c:pt idx="1568">
                  <c:v>-53.24</c:v>
                </c:pt>
                <c:pt idx="1569">
                  <c:v>-53.4</c:v>
                </c:pt>
                <c:pt idx="1570">
                  <c:v>-53.54</c:v>
                </c:pt>
                <c:pt idx="1571">
                  <c:v>-53.67</c:v>
                </c:pt>
                <c:pt idx="1572">
                  <c:v>-53.77</c:v>
                </c:pt>
                <c:pt idx="1573">
                  <c:v>-53.83</c:v>
                </c:pt>
                <c:pt idx="1574">
                  <c:v>-53.88</c:v>
                </c:pt>
                <c:pt idx="1575">
                  <c:v>-53.88</c:v>
                </c:pt>
                <c:pt idx="1576">
                  <c:v>-53.87</c:v>
                </c:pt>
                <c:pt idx="1577">
                  <c:v>-53.86</c:v>
                </c:pt>
                <c:pt idx="1578">
                  <c:v>-53.85</c:v>
                </c:pt>
                <c:pt idx="1579">
                  <c:v>-53.83</c:v>
                </c:pt>
                <c:pt idx="1580">
                  <c:v>-53.79</c:v>
                </c:pt>
                <c:pt idx="1581">
                  <c:v>-53.73</c:v>
                </c:pt>
                <c:pt idx="1582">
                  <c:v>-53.65</c:v>
                </c:pt>
                <c:pt idx="1583">
                  <c:v>-53.54</c:v>
                </c:pt>
                <c:pt idx="1584">
                  <c:v>-53.45</c:v>
                </c:pt>
                <c:pt idx="1585">
                  <c:v>-53.41</c:v>
                </c:pt>
                <c:pt idx="1586">
                  <c:v>-53.37</c:v>
                </c:pt>
                <c:pt idx="1587">
                  <c:v>-53.3</c:v>
                </c:pt>
                <c:pt idx="1588">
                  <c:v>-53.18</c:v>
                </c:pt>
                <c:pt idx="1589">
                  <c:v>-53.02</c:v>
                </c:pt>
                <c:pt idx="1590">
                  <c:v>-52.8</c:v>
                </c:pt>
                <c:pt idx="1591">
                  <c:v>-52.55</c:v>
                </c:pt>
                <c:pt idx="1592">
                  <c:v>-52.28</c:v>
                </c:pt>
                <c:pt idx="1593">
                  <c:v>-51.99</c:v>
                </c:pt>
                <c:pt idx="1594">
                  <c:v>-51.67</c:v>
                </c:pt>
                <c:pt idx="1595">
                  <c:v>-51.31</c:v>
                </c:pt>
                <c:pt idx="1596">
                  <c:v>-50.94</c:v>
                </c:pt>
                <c:pt idx="1597">
                  <c:v>-50.5</c:v>
                </c:pt>
                <c:pt idx="1598">
                  <c:v>-50.01</c:v>
                </c:pt>
                <c:pt idx="1599">
                  <c:v>-49.53</c:v>
                </c:pt>
                <c:pt idx="1600">
                  <c:v>-49.04</c:v>
                </c:pt>
                <c:pt idx="1601">
                  <c:v>-131.47</c:v>
                </c:pt>
                <c:pt idx="1602">
                  <c:v>-132</c:v>
                </c:pt>
                <c:pt idx="1603">
                  <c:v>-132.59</c:v>
                </c:pt>
                <c:pt idx="1604">
                  <c:v>-133.25</c:v>
                </c:pt>
                <c:pt idx="1605">
                  <c:v>-133.91</c:v>
                </c:pt>
                <c:pt idx="1606">
                  <c:v>-134.56</c:v>
                </c:pt>
                <c:pt idx="1607">
                  <c:v>-135.25</c:v>
                </c:pt>
                <c:pt idx="1608">
                  <c:v>-135.97999999999999</c:v>
                </c:pt>
                <c:pt idx="1609">
                  <c:v>-136.77000000000001</c:v>
                </c:pt>
                <c:pt idx="1610">
                  <c:v>-137.6</c:v>
                </c:pt>
                <c:pt idx="1611">
                  <c:v>-138.44</c:v>
                </c:pt>
                <c:pt idx="1612">
                  <c:v>-139.26</c:v>
                </c:pt>
                <c:pt idx="1613">
                  <c:v>-140.09</c:v>
                </c:pt>
                <c:pt idx="1614">
                  <c:v>-140.93</c:v>
                </c:pt>
                <c:pt idx="1615">
                  <c:v>-141.82</c:v>
                </c:pt>
                <c:pt idx="1616">
                  <c:v>-142.77000000000001</c:v>
                </c:pt>
                <c:pt idx="1617">
                  <c:v>-143.76</c:v>
                </c:pt>
                <c:pt idx="1618">
                  <c:v>-144.77000000000001</c:v>
                </c:pt>
                <c:pt idx="1619">
                  <c:v>-145.72</c:v>
                </c:pt>
                <c:pt idx="1620">
                  <c:v>-146.62</c:v>
                </c:pt>
                <c:pt idx="1621">
                  <c:v>-147.49</c:v>
                </c:pt>
                <c:pt idx="1622">
                  <c:v>-148.43</c:v>
                </c:pt>
                <c:pt idx="1623">
                  <c:v>-149.44999999999999</c:v>
                </c:pt>
                <c:pt idx="1624">
                  <c:v>-150.57</c:v>
                </c:pt>
                <c:pt idx="1625">
                  <c:v>-151.69</c:v>
                </c:pt>
                <c:pt idx="1626">
                  <c:v>-152.82</c:v>
                </c:pt>
                <c:pt idx="1627">
                  <c:v>-153.97</c:v>
                </c:pt>
                <c:pt idx="1628">
                  <c:v>-155.02000000000001</c:v>
                </c:pt>
                <c:pt idx="1629">
                  <c:v>-156.07</c:v>
                </c:pt>
                <c:pt idx="1630">
                  <c:v>-157.13999999999999</c:v>
                </c:pt>
                <c:pt idx="1631">
                  <c:v>-158.30000000000001</c:v>
                </c:pt>
                <c:pt idx="1632">
                  <c:v>-159.47</c:v>
                </c:pt>
                <c:pt idx="1633">
                  <c:v>-160.69</c:v>
                </c:pt>
                <c:pt idx="1634">
                  <c:v>-161.91999999999999</c:v>
                </c:pt>
                <c:pt idx="1635">
                  <c:v>-163.13999999999999</c:v>
                </c:pt>
                <c:pt idx="1636">
                  <c:v>-164.35</c:v>
                </c:pt>
                <c:pt idx="1637">
                  <c:v>-165.53</c:v>
                </c:pt>
                <c:pt idx="1638">
                  <c:v>-166.76</c:v>
                </c:pt>
                <c:pt idx="1639">
                  <c:v>-168.05</c:v>
                </c:pt>
                <c:pt idx="1640">
                  <c:v>-169.39</c:v>
                </c:pt>
                <c:pt idx="1641">
                  <c:v>-170.75</c:v>
                </c:pt>
                <c:pt idx="1642">
                  <c:v>-172.08</c:v>
                </c:pt>
                <c:pt idx="1643">
                  <c:v>-173.33</c:v>
                </c:pt>
                <c:pt idx="1644">
                  <c:v>-174.59</c:v>
                </c:pt>
                <c:pt idx="1645">
                  <c:v>-175.88</c:v>
                </c:pt>
                <c:pt idx="1646">
                  <c:v>-177.2</c:v>
                </c:pt>
                <c:pt idx="1647">
                  <c:v>-178.57</c:v>
                </c:pt>
                <c:pt idx="1648">
                  <c:v>-179.92</c:v>
                </c:pt>
                <c:pt idx="1649">
                  <c:v>178.72</c:v>
                </c:pt>
                <c:pt idx="1650">
                  <c:v>177.39</c:v>
                </c:pt>
                <c:pt idx="1651">
                  <c:v>176.07</c:v>
                </c:pt>
                <c:pt idx="1652">
                  <c:v>174.73</c:v>
                </c:pt>
                <c:pt idx="1653">
                  <c:v>173.38</c:v>
                </c:pt>
                <c:pt idx="1654">
                  <c:v>172</c:v>
                </c:pt>
                <c:pt idx="1655">
                  <c:v>170.58</c:v>
                </c:pt>
                <c:pt idx="1656">
                  <c:v>169.18</c:v>
                </c:pt>
                <c:pt idx="1657">
                  <c:v>167.82</c:v>
                </c:pt>
                <c:pt idx="1658">
                  <c:v>166.47</c:v>
                </c:pt>
                <c:pt idx="1659">
                  <c:v>165.14</c:v>
                </c:pt>
                <c:pt idx="1660">
                  <c:v>163.79</c:v>
                </c:pt>
                <c:pt idx="1661">
                  <c:v>162.44</c:v>
                </c:pt>
                <c:pt idx="1662">
                  <c:v>161.06</c:v>
                </c:pt>
                <c:pt idx="1663">
                  <c:v>159.66999999999999</c:v>
                </c:pt>
                <c:pt idx="1664">
                  <c:v>158.28</c:v>
                </c:pt>
                <c:pt idx="1665">
                  <c:v>156.91999999999999</c:v>
                </c:pt>
                <c:pt idx="1666">
                  <c:v>155.58000000000001</c:v>
                </c:pt>
                <c:pt idx="1667">
                  <c:v>154.32</c:v>
                </c:pt>
                <c:pt idx="1668">
                  <c:v>153</c:v>
                </c:pt>
                <c:pt idx="1669">
                  <c:v>151.71</c:v>
                </c:pt>
                <c:pt idx="1670">
                  <c:v>150.44999999999999</c:v>
                </c:pt>
                <c:pt idx="1671">
                  <c:v>149.16999999999999</c:v>
                </c:pt>
                <c:pt idx="1672">
                  <c:v>147.91999999999999</c:v>
                </c:pt>
                <c:pt idx="1673">
                  <c:v>146.66</c:v>
                </c:pt>
                <c:pt idx="1674">
                  <c:v>145.41999999999999</c:v>
                </c:pt>
                <c:pt idx="1675">
                  <c:v>144.16999999999999</c:v>
                </c:pt>
                <c:pt idx="1676">
                  <c:v>142.96</c:v>
                </c:pt>
                <c:pt idx="1677">
                  <c:v>141.78</c:v>
                </c:pt>
                <c:pt idx="1678">
                  <c:v>140.63</c:v>
                </c:pt>
                <c:pt idx="1679">
                  <c:v>139.5</c:v>
                </c:pt>
                <c:pt idx="1680">
                  <c:v>138.43</c:v>
                </c:pt>
                <c:pt idx="1681">
                  <c:v>137.35</c:v>
                </c:pt>
                <c:pt idx="1682">
                  <c:v>136.26</c:v>
                </c:pt>
                <c:pt idx="1683">
                  <c:v>135.19</c:v>
                </c:pt>
                <c:pt idx="1684">
                  <c:v>134.15</c:v>
                </c:pt>
                <c:pt idx="1685">
                  <c:v>133.08000000000001</c:v>
                </c:pt>
                <c:pt idx="1686">
                  <c:v>132.02000000000001</c:v>
                </c:pt>
                <c:pt idx="1687">
                  <c:v>131</c:v>
                </c:pt>
                <c:pt idx="1688">
                  <c:v>130</c:v>
                </c:pt>
                <c:pt idx="1689">
                  <c:v>128.97</c:v>
                </c:pt>
                <c:pt idx="1690">
                  <c:v>127.94</c:v>
                </c:pt>
                <c:pt idx="1691">
                  <c:v>126.91</c:v>
                </c:pt>
                <c:pt idx="1692">
                  <c:v>125.86</c:v>
                </c:pt>
                <c:pt idx="1693">
                  <c:v>124.81</c:v>
                </c:pt>
                <c:pt idx="1694">
                  <c:v>123.81</c:v>
                </c:pt>
                <c:pt idx="1695">
                  <c:v>122.86</c:v>
                </c:pt>
                <c:pt idx="1696">
                  <c:v>121.98</c:v>
                </c:pt>
                <c:pt idx="1697">
                  <c:v>121.15</c:v>
                </c:pt>
                <c:pt idx="1698">
                  <c:v>120.37</c:v>
                </c:pt>
                <c:pt idx="1699">
                  <c:v>119.6</c:v>
                </c:pt>
                <c:pt idx="1700">
                  <c:v>118.92</c:v>
                </c:pt>
                <c:pt idx="1701">
                  <c:v>118.31</c:v>
                </c:pt>
                <c:pt idx="1702">
                  <c:v>117.75</c:v>
                </c:pt>
                <c:pt idx="1703">
                  <c:v>117.19</c:v>
                </c:pt>
                <c:pt idx="1704">
                  <c:v>116.59</c:v>
                </c:pt>
                <c:pt idx="1705">
                  <c:v>115.98</c:v>
                </c:pt>
                <c:pt idx="1706">
                  <c:v>115.35</c:v>
                </c:pt>
                <c:pt idx="1707">
                  <c:v>114.74</c:v>
                </c:pt>
                <c:pt idx="1708">
                  <c:v>114.18</c:v>
                </c:pt>
                <c:pt idx="1709">
                  <c:v>113.64</c:v>
                </c:pt>
                <c:pt idx="1710">
                  <c:v>113.14</c:v>
                </c:pt>
                <c:pt idx="1711">
                  <c:v>112.66</c:v>
                </c:pt>
                <c:pt idx="1712">
                  <c:v>112.19</c:v>
                </c:pt>
                <c:pt idx="1713">
                  <c:v>111.75</c:v>
                </c:pt>
                <c:pt idx="1714">
                  <c:v>111.36</c:v>
                </c:pt>
                <c:pt idx="1715">
                  <c:v>111</c:v>
                </c:pt>
                <c:pt idx="1716">
                  <c:v>110.67</c:v>
                </c:pt>
                <c:pt idx="1717">
                  <c:v>110.36</c:v>
                </c:pt>
                <c:pt idx="1718">
                  <c:v>110.07</c:v>
                </c:pt>
                <c:pt idx="1719">
                  <c:v>109.79</c:v>
                </c:pt>
                <c:pt idx="1720">
                  <c:v>109.53</c:v>
                </c:pt>
                <c:pt idx="1721">
                  <c:v>109.3</c:v>
                </c:pt>
                <c:pt idx="1722">
                  <c:v>109.1</c:v>
                </c:pt>
                <c:pt idx="1723">
                  <c:v>108.93</c:v>
                </c:pt>
                <c:pt idx="1724">
                  <c:v>108.78</c:v>
                </c:pt>
                <c:pt idx="1725">
                  <c:v>108.66</c:v>
                </c:pt>
                <c:pt idx="1726">
                  <c:v>108.54</c:v>
                </c:pt>
                <c:pt idx="1727">
                  <c:v>108.44</c:v>
                </c:pt>
                <c:pt idx="1728">
                  <c:v>108.36</c:v>
                </c:pt>
                <c:pt idx="1729">
                  <c:v>108.33</c:v>
                </c:pt>
                <c:pt idx="1730">
                  <c:v>108.32</c:v>
                </c:pt>
                <c:pt idx="1731">
                  <c:v>108.32</c:v>
                </c:pt>
                <c:pt idx="1732">
                  <c:v>108.32</c:v>
                </c:pt>
                <c:pt idx="1733">
                  <c:v>108.34</c:v>
                </c:pt>
                <c:pt idx="1734">
                  <c:v>108.38</c:v>
                </c:pt>
                <c:pt idx="1735">
                  <c:v>108.42</c:v>
                </c:pt>
                <c:pt idx="1736">
                  <c:v>108.49</c:v>
                </c:pt>
                <c:pt idx="1737">
                  <c:v>108.57</c:v>
                </c:pt>
                <c:pt idx="1738">
                  <c:v>108.66</c:v>
                </c:pt>
                <c:pt idx="1739">
                  <c:v>108.74</c:v>
                </c:pt>
                <c:pt idx="1740">
                  <c:v>108.85</c:v>
                </c:pt>
                <c:pt idx="1741">
                  <c:v>108.98</c:v>
                </c:pt>
                <c:pt idx="1742">
                  <c:v>109.12</c:v>
                </c:pt>
                <c:pt idx="1743">
                  <c:v>109.31</c:v>
                </c:pt>
                <c:pt idx="1744">
                  <c:v>109.52</c:v>
                </c:pt>
                <c:pt idx="1745">
                  <c:v>109.74</c:v>
                </c:pt>
                <c:pt idx="1746">
                  <c:v>109.96</c:v>
                </c:pt>
                <c:pt idx="1747">
                  <c:v>110.2</c:v>
                </c:pt>
                <c:pt idx="1748">
                  <c:v>110.46</c:v>
                </c:pt>
                <c:pt idx="1749">
                  <c:v>110.74</c:v>
                </c:pt>
                <c:pt idx="1750">
                  <c:v>111.06</c:v>
                </c:pt>
                <c:pt idx="1751">
                  <c:v>111.41</c:v>
                </c:pt>
                <c:pt idx="1752">
                  <c:v>111.77</c:v>
                </c:pt>
                <c:pt idx="1753">
                  <c:v>112.19</c:v>
                </c:pt>
                <c:pt idx="1754">
                  <c:v>112.63</c:v>
                </c:pt>
                <c:pt idx="1755">
                  <c:v>113.07</c:v>
                </c:pt>
                <c:pt idx="1756">
                  <c:v>113.52</c:v>
                </c:pt>
                <c:pt idx="1757">
                  <c:v>113.98</c:v>
                </c:pt>
                <c:pt idx="1758">
                  <c:v>114.45</c:v>
                </c:pt>
                <c:pt idx="1759">
                  <c:v>114.91</c:v>
                </c:pt>
                <c:pt idx="1760">
                  <c:v>115.38</c:v>
                </c:pt>
                <c:pt idx="1761">
                  <c:v>115.89</c:v>
                </c:pt>
                <c:pt idx="1762">
                  <c:v>116.43</c:v>
                </c:pt>
                <c:pt idx="1763">
                  <c:v>116.95</c:v>
                </c:pt>
                <c:pt idx="1764">
                  <c:v>117.48</c:v>
                </c:pt>
                <c:pt idx="1765">
                  <c:v>118.03</c:v>
                </c:pt>
                <c:pt idx="1766">
                  <c:v>118.62</c:v>
                </c:pt>
                <c:pt idx="1767">
                  <c:v>119.25</c:v>
                </c:pt>
                <c:pt idx="1768">
                  <c:v>119.86</c:v>
                </c:pt>
                <c:pt idx="1769">
                  <c:v>120.51</c:v>
                </c:pt>
                <c:pt idx="1770">
                  <c:v>121.22</c:v>
                </c:pt>
                <c:pt idx="1771">
                  <c:v>121.92</c:v>
                </c:pt>
                <c:pt idx="1772">
                  <c:v>122.63</c:v>
                </c:pt>
                <c:pt idx="1773">
                  <c:v>123.36</c:v>
                </c:pt>
                <c:pt idx="1774">
                  <c:v>124.09</c:v>
                </c:pt>
                <c:pt idx="1775">
                  <c:v>124.84</c:v>
                </c:pt>
                <c:pt idx="1776">
                  <c:v>125.61</c:v>
                </c:pt>
                <c:pt idx="1777">
                  <c:v>126.42</c:v>
                </c:pt>
                <c:pt idx="1778">
                  <c:v>127.25</c:v>
                </c:pt>
                <c:pt idx="1779">
                  <c:v>128.11000000000001</c:v>
                </c:pt>
                <c:pt idx="1780">
                  <c:v>128.99</c:v>
                </c:pt>
                <c:pt idx="1781">
                  <c:v>129.88999999999999</c:v>
                </c:pt>
                <c:pt idx="1782">
                  <c:v>130.80000000000001</c:v>
                </c:pt>
                <c:pt idx="1783">
                  <c:v>131.72</c:v>
                </c:pt>
                <c:pt idx="1784">
                  <c:v>132.68</c:v>
                </c:pt>
                <c:pt idx="1785">
                  <c:v>133.66</c:v>
                </c:pt>
                <c:pt idx="1786">
                  <c:v>134.63999999999999</c:v>
                </c:pt>
                <c:pt idx="1787">
                  <c:v>135.65</c:v>
                </c:pt>
                <c:pt idx="1788">
                  <c:v>136.69999999999999</c:v>
                </c:pt>
                <c:pt idx="1789">
                  <c:v>137.75</c:v>
                </c:pt>
                <c:pt idx="1790">
                  <c:v>138.79</c:v>
                </c:pt>
                <c:pt idx="1791">
                  <c:v>139.85</c:v>
                </c:pt>
                <c:pt idx="1792">
                  <c:v>140.9</c:v>
                </c:pt>
                <c:pt idx="1793">
                  <c:v>141.94</c:v>
                </c:pt>
                <c:pt idx="1794">
                  <c:v>142.97999999999999</c:v>
                </c:pt>
                <c:pt idx="1795">
                  <c:v>144.03</c:v>
                </c:pt>
                <c:pt idx="1796">
                  <c:v>145.09</c:v>
                </c:pt>
                <c:pt idx="1797">
                  <c:v>146.15</c:v>
                </c:pt>
                <c:pt idx="1798">
                  <c:v>147.19999999999999</c:v>
                </c:pt>
                <c:pt idx="1799">
                  <c:v>148.28</c:v>
                </c:pt>
                <c:pt idx="1800">
                  <c:v>149.35</c:v>
                </c:pt>
                <c:pt idx="1801">
                  <c:v>150.41</c:v>
                </c:pt>
                <c:pt idx="1802">
                  <c:v>151.47</c:v>
                </c:pt>
                <c:pt idx="1803">
                  <c:v>152.53</c:v>
                </c:pt>
                <c:pt idx="1804">
                  <c:v>153.58000000000001</c:v>
                </c:pt>
                <c:pt idx="1805">
                  <c:v>154.65</c:v>
                </c:pt>
                <c:pt idx="1806">
                  <c:v>155.72</c:v>
                </c:pt>
                <c:pt idx="1807">
                  <c:v>156.83000000000001</c:v>
                </c:pt>
                <c:pt idx="1808">
                  <c:v>157.97999999999999</c:v>
                </c:pt>
                <c:pt idx="1809">
                  <c:v>159.09</c:v>
                </c:pt>
                <c:pt idx="1810">
                  <c:v>160.16999999999999</c:v>
                </c:pt>
                <c:pt idx="1811">
                  <c:v>161.22999999999999</c:v>
                </c:pt>
                <c:pt idx="1812">
                  <c:v>162.32</c:v>
                </c:pt>
                <c:pt idx="1813">
                  <c:v>163.4</c:v>
                </c:pt>
                <c:pt idx="1814">
                  <c:v>164.47</c:v>
                </c:pt>
                <c:pt idx="1815">
                  <c:v>165.53</c:v>
                </c:pt>
                <c:pt idx="1816">
                  <c:v>166.6</c:v>
                </c:pt>
                <c:pt idx="1817">
                  <c:v>167.64</c:v>
                </c:pt>
                <c:pt idx="1818">
                  <c:v>168.7</c:v>
                </c:pt>
                <c:pt idx="1819">
                  <c:v>169.73</c:v>
                </c:pt>
                <c:pt idx="1820">
                  <c:v>170.77</c:v>
                </c:pt>
                <c:pt idx="1821">
                  <c:v>171.81</c:v>
                </c:pt>
                <c:pt idx="1822">
                  <c:v>172.85</c:v>
                </c:pt>
                <c:pt idx="1823">
                  <c:v>173.91</c:v>
                </c:pt>
                <c:pt idx="1824">
                  <c:v>175</c:v>
                </c:pt>
                <c:pt idx="1825">
                  <c:v>176.11</c:v>
                </c:pt>
                <c:pt idx="1826">
                  <c:v>177.28</c:v>
                </c:pt>
                <c:pt idx="1827">
                  <c:v>178.54</c:v>
                </c:pt>
                <c:pt idx="1828">
                  <c:v>179.82</c:v>
                </c:pt>
                <c:pt idx="1829">
                  <c:v>-178.99</c:v>
                </c:pt>
                <c:pt idx="1830">
                  <c:v>-178.02</c:v>
                </c:pt>
                <c:pt idx="1831">
                  <c:v>-177.13</c:v>
                </c:pt>
                <c:pt idx="1832">
                  <c:v>-176.34</c:v>
                </c:pt>
                <c:pt idx="1833">
                  <c:v>-175.56</c:v>
                </c:pt>
                <c:pt idx="1834">
                  <c:v>-174.7</c:v>
                </c:pt>
                <c:pt idx="1835">
                  <c:v>-173.75</c:v>
                </c:pt>
                <c:pt idx="1836">
                  <c:v>-172.8</c:v>
                </c:pt>
                <c:pt idx="1837">
                  <c:v>-171.8</c:v>
                </c:pt>
                <c:pt idx="1838">
                  <c:v>-170.75</c:v>
                </c:pt>
                <c:pt idx="1839">
                  <c:v>-169.71</c:v>
                </c:pt>
                <c:pt idx="1840">
                  <c:v>-168.72</c:v>
                </c:pt>
                <c:pt idx="1841">
                  <c:v>-167.78</c:v>
                </c:pt>
                <c:pt idx="1842">
                  <c:v>-166.92</c:v>
                </c:pt>
                <c:pt idx="1843">
                  <c:v>-166.11</c:v>
                </c:pt>
                <c:pt idx="1844">
                  <c:v>-165.25</c:v>
                </c:pt>
                <c:pt idx="1845">
                  <c:v>-164.33</c:v>
                </c:pt>
                <c:pt idx="1846">
                  <c:v>-163.41</c:v>
                </c:pt>
                <c:pt idx="1847">
                  <c:v>-162.49</c:v>
                </c:pt>
                <c:pt idx="1848">
                  <c:v>-161.6</c:v>
                </c:pt>
                <c:pt idx="1849">
                  <c:v>-160.74</c:v>
                </c:pt>
                <c:pt idx="1850">
                  <c:v>-159.93</c:v>
                </c:pt>
                <c:pt idx="1851">
                  <c:v>-159.18</c:v>
                </c:pt>
                <c:pt idx="1852">
                  <c:v>-158.46</c:v>
                </c:pt>
                <c:pt idx="1853">
                  <c:v>-157.74</c:v>
                </c:pt>
                <c:pt idx="1854">
                  <c:v>-157</c:v>
                </c:pt>
                <c:pt idx="1855">
                  <c:v>-156.22999999999999</c:v>
                </c:pt>
                <c:pt idx="1856">
                  <c:v>-155.44</c:v>
                </c:pt>
                <c:pt idx="1857">
                  <c:v>-154.66999999999999</c:v>
                </c:pt>
                <c:pt idx="1858">
                  <c:v>-153.91999999999999</c:v>
                </c:pt>
                <c:pt idx="1859">
                  <c:v>-153.19</c:v>
                </c:pt>
                <c:pt idx="1860">
                  <c:v>-152.47</c:v>
                </c:pt>
                <c:pt idx="1861">
                  <c:v>-151.74</c:v>
                </c:pt>
                <c:pt idx="1862">
                  <c:v>-150.99</c:v>
                </c:pt>
                <c:pt idx="1863">
                  <c:v>-150.21</c:v>
                </c:pt>
                <c:pt idx="1864">
                  <c:v>-149.52000000000001</c:v>
                </c:pt>
                <c:pt idx="1865">
                  <c:v>-148.81</c:v>
                </c:pt>
                <c:pt idx="1866">
                  <c:v>-148.15</c:v>
                </c:pt>
                <c:pt idx="1867">
                  <c:v>-147.53</c:v>
                </c:pt>
                <c:pt idx="1868">
                  <c:v>-146.94</c:v>
                </c:pt>
                <c:pt idx="1869">
                  <c:v>-146.36000000000001</c:v>
                </c:pt>
                <c:pt idx="1870">
                  <c:v>-145.81</c:v>
                </c:pt>
                <c:pt idx="1871">
                  <c:v>-145.29</c:v>
                </c:pt>
                <c:pt idx="1872">
                  <c:v>-144.84</c:v>
                </c:pt>
                <c:pt idx="1873">
                  <c:v>-144.43</c:v>
                </c:pt>
                <c:pt idx="1874">
                  <c:v>-144.01</c:v>
                </c:pt>
                <c:pt idx="1875">
                  <c:v>-143.61000000000001</c:v>
                </c:pt>
                <c:pt idx="1876">
                  <c:v>-143.21</c:v>
                </c:pt>
                <c:pt idx="1877">
                  <c:v>-142.85</c:v>
                </c:pt>
                <c:pt idx="1878">
                  <c:v>-142.56</c:v>
                </c:pt>
                <c:pt idx="1879">
                  <c:v>-142.32</c:v>
                </c:pt>
                <c:pt idx="1880">
                  <c:v>-142.09</c:v>
                </c:pt>
                <c:pt idx="1881">
                  <c:v>-141.84</c:v>
                </c:pt>
                <c:pt idx="1882">
                  <c:v>-38.43</c:v>
                </c:pt>
                <c:pt idx="1883">
                  <c:v>-38.700000000000003</c:v>
                </c:pt>
                <c:pt idx="1884">
                  <c:v>-38.94</c:v>
                </c:pt>
                <c:pt idx="1885">
                  <c:v>-39.15</c:v>
                </c:pt>
                <c:pt idx="1886">
                  <c:v>-39.340000000000003</c:v>
                </c:pt>
                <c:pt idx="1887">
                  <c:v>-39.5</c:v>
                </c:pt>
                <c:pt idx="1888">
                  <c:v>-39.619999999999997</c:v>
                </c:pt>
                <c:pt idx="1889">
                  <c:v>-39.729999999999997</c:v>
                </c:pt>
                <c:pt idx="1890">
                  <c:v>-39.880000000000003</c:v>
                </c:pt>
                <c:pt idx="1891">
                  <c:v>-40.03</c:v>
                </c:pt>
                <c:pt idx="1892">
                  <c:v>-40.229999999999997</c:v>
                </c:pt>
                <c:pt idx="1893">
                  <c:v>-40.46</c:v>
                </c:pt>
                <c:pt idx="1894">
                  <c:v>-40.71</c:v>
                </c:pt>
                <c:pt idx="1895">
                  <c:v>-40.92</c:v>
                </c:pt>
                <c:pt idx="1896">
                  <c:v>-41.09</c:v>
                </c:pt>
                <c:pt idx="1897">
                  <c:v>-41.24</c:v>
                </c:pt>
                <c:pt idx="1898">
                  <c:v>-41.41</c:v>
                </c:pt>
                <c:pt idx="1899">
                  <c:v>-41.64</c:v>
                </c:pt>
                <c:pt idx="1900">
                  <c:v>-41.83</c:v>
                </c:pt>
                <c:pt idx="1901">
                  <c:v>-42.02</c:v>
                </c:pt>
                <c:pt idx="1902">
                  <c:v>-42.24</c:v>
                </c:pt>
                <c:pt idx="1903">
                  <c:v>-42.44</c:v>
                </c:pt>
                <c:pt idx="1904">
                  <c:v>-42.65</c:v>
                </c:pt>
                <c:pt idx="1905">
                  <c:v>-42.9</c:v>
                </c:pt>
                <c:pt idx="1906">
                  <c:v>-43.12</c:v>
                </c:pt>
                <c:pt idx="1907">
                  <c:v>-43.3</c:v>
                </c:pt>
                <c:pt idx="1908">
                  <c:v>-43.5</c:v>
                </c:pt>
                <c:pt idx="1909">
                  <c:v>-43.71</c:v>
                </c:pt>
                <c:pt idx="1910">
                  <c:v>-43.98</c:v>
                </c:pt>
                <c:pt idx="1911">
                  <c:v>-44.25</c:v>
                </c:pt>
                <c:pt idx="1912">
                  <c:v>-44.49</c:v>
                </c:pt>
                <c:pt idx="1913">
                  <c:v>-44.72</c:v>
                </c:pt>
                <c:pt idx="1914">
                  <c:v>-44.94</c:v>
                </c:pt>
                <c:pt idx="1915">
                  <c:v>-45.1</c:v>
                </c:pt>
                <c:pt idx="1916">
                  <c:v>-45.23</c:v>
                </c:pt>
                <c:pt idx="1917">
                  <c:v>-45.38</c:v>
                </c:pt>
                <c:pt idx="1918">
                  <c:v>-45.54</c:v>
                </c:pt>
                <c:pt idx="1919">
                  <c:v>-45.69</c:v>
                </c:pt>
                <c:pt idx="1920">
                  <c:v>-45.84</c:v>
                </c:pt>
                <c:pt idx="1921">
                  <c:v>-46</c:v>
                </c:pt>
                <c:pt idx="1922">
                  <c:v>-46.14</c:v>
                </c:pt>
                <c:pt idx="1923">
                  <c:v>-46.24</c:v>
                </c:pt>
                <c:pt idx="1924">
                  <c:v>-46.33</c:v>
                </c:pt>
                <c:pt idx="1925">
                  <c:v>-46.44</c:v>
                </c:pt>
                <c:pt idx="1926">
                  <c:v>-46.55</c:v>
                </c:pt>
                <c:pt idx="1927">
                  <c:v>-46.65</c:v>
                </c:pt>
                <c:pt idx="1928">
                  <c:v>-46.77</c:v>
                </c:pt>
                <c:pt idx="1929">
                  <c:v>-46.88</c:v>
                </c:pt>
                <c:pt idx="1930">
                  <c:v>-46.97</c:v>
                </c:pt>
                <c:pt idx="1931">
                  <c:v>-47.01</c:v>
                </c:pt>
                <c:pt idx="1932">
                  <c:v>-47.05</c:v>
                </c:pt>
                <c:pt idx="1933">
                  <c:v>-47.11</c:v>
                </c:pt>
                <c:pt idx="1934">
                  <c:v>-47.18</c:v>
                </c:pt>
                <c:pt idx="1935">
                  <c:v>-47.27</c:v>
                </c:pt>
                <c:pt idx="1936">
                  <c:v>-47.36</c:v>
                </c:pt>
                <c:pt idx="1937">
                  <c:v>-47.46</c:v>
                </c:pt>
                <c:pt idx="1938">
                  <c:v>-47.56</c:v>
                </c:pt>
                <c:pt idx="1939">
                  <c:v>-47.62</c:v>
                </c:pt>
                <c:pt idx="1940">
                  <c:v>-47.66</c:v>
                </c:pt>
                <c:pt idx="1941">
                  <c:v>-47.7</c:v>
                </c:pt>
                <c:pt idx="1942">
                  <c:v>-47.74</c:v>
                </c:pt>
                <c:pt idx="1943">
                  <c:v>-47.78</c:v>
                </c:pt>
                <c:pt idx="1944">
                  <c:v>-47.85</c:v>
                </c:pt>
                <c:pt idx="1945">
                  <c:v>-47.89</c:v>
                </c:pt>
                <c:pt idx="1946">
                  <c:v>-47.88</c:v>
                </c:pt>
                <c:pt idx="1947">
                  <c:v>-47.85</c:v>
                </c:pt>
                <c:pt idx="1948">
                  <c:v>-47.82</c:v>
                </c:pt>
                <c:pt idx="1949">
                  <c:v>-47.82</c:v>
                </c:pt>
                <c:pt idx="1950">
                  <c:v>-47.83</c:v>
                </c:pt>
                <c:pt idx="1951">
                  <c:v>-47.87</c:v>
                </c:pt>
                <c:pt idx="1952">
                  <c:v>-47.91</c:v>
                </c:pt>
                <c:pt idx="1953">
                  <c:v>-47.92</c:v>
                </c:pt>
                <c:pt idx="1954">
                  <c:v>-47.92</c:v>
                </c:pt>
                <c:pt idx="1955">
                  <c:v>-47.86</c:v>
                </c:pt>
                <c:pt idx="1956">
                  <c:v>-47.77</c:v>
                </c:pt>
                <c:pt idx="1957">
                  <c:v>-47.66</c:v>
                </c:pt>
                <c:pt idx="1958">
                  <c:v>-47.56</c:v>
                </c:pt>
                <c:pt idx="1959">
                  <c:v>-47.47</c:v>
                </c:pt>
                <c:pt idx="1960">
                  <c:v>-47.34</c:v>
                </c:pt>
                <c:pt idx="1961">
                  <c:v>-47.18</c:v>
                </c:pt>
                <c:pt idx="1962">
                  <c:v>-47.01</c:v>
                </c:pt>
                <c:pt idx="1963">
                  <c:v>-46.84</c:v>
                </c:pt>
                <c:pt idx="1964">
                  <c:v>-46.61</c:v>
                </c:pt>
                <c:pt idx="1965">
                  <c:v>-46.31</c:v>
                </c:pt>
                <c:pt idx="1966">
                  <c:v>-45.98</c:v>
                </c:pt>
                <c:pt idx="1967">
                  <c:v>-45.66</c:v>
                </c:pt>
                <c:pt idx="1968">
                  <c:v>-45.36</c:v>
                </c:pt>
                <c:pt idx="1969">
                  <c:v>-134.94</c:v>
                </c:pt>
                <c:pt idx="1970">
                  <c:v>-135.26</c:v>
                </c:pt>
                <c:pt idx="1971">
                  <c:v>-135.62</c:v>
                </c:pt>
                <c:pt idx="1972">
                  <c:v>-136.07</c:v>
                </c:pt>
                <c:pt idx="1973">
                  <c:v>-136.55000000000001</c:v>
                </c:pt>
                <c:pt idx="1974">
                  <c:v>-137.03</c:v>
                </c:pt>
                <c:pt idx="1975">
                  <c:v>-137.5</c:v>
                </c:pt>
                <c:pt idx="1976">
                  <c:v>-137.97999999999999</c:v>
                </c:pt>
                <c:pt idx="1977">
                  <c:v>-138.5</c:v>
                </c:pt>
                <c:pt idx="1978">
                  <c:v>-139.03</c:v>
                </c:pt>
                <c:pt idx="1979">
                  <c:v>-139.56</c:v>
                </c:pt>
                <c:pt idx="1980">
                  <c:v>-140.1</c:v>
                </c:pt>
                <c:pt idx="1981">
                  <c:v>-140.65</c:v>
                </c:pt>
                <c:pt idx="1982">
                  <c:v>-141.22999999999999</c:v>
                </c:pt>
                <c:pt idx="1983">
                  <c:v>-141.85</c:v>
                </c:pt>
                <c:pt idx="1984">
                  <c:v>-142.5</c:v>
                </c:pt>
                <c:pt idx="1985">
                  <c:v>-143.16</c:v>
                </c:pt>
                <c:pt idx="1986">
                  <c:v>-143.79</c:v>
                </c:pt>
                <c:pt idx="1987">
                  <c:v>-144.4</c:v>
                </c:pt>
                <c:pt idx="1988">
                  <c:v>-145.01</c:v>
                </c:pt>
                <c:pt idx="1989">
                  <c:v>-145.65</c:v>
                </c:pt>
                <c:pt idx="1990">
                  <c:v>-146.34</c:v>
                </c:pt>
                <c:pt idx="1991">
                  <c:v>-147.09</c:v>
                </c:pt>
                <c:pt idx="1992">
                  <c:v>-147.88999999999999</c:v>
                </c:pt>
                <c:pt idx="1993">
                  <c:v>-148.74</c:v>
                </c:pt>
                <c:pt idx="1994">
                  <c:v>-149.6</c:v>
                </c:pt>
                <c:pt idx="1995">
                  <c:v>-150.38999999999999</c:v>
                </c:pt>
                <c:pt idx="1996">
                  <c:v>-151.18</c:v>
                </c:pt>
                <c:pt idx="1997">
                  <c:v>-151.96</c:v>
                </c:pt>
                <c:pt idx="1998">
                  <c:v>-152.75</c:v>
                </c:pt>
                <c:pt idx="1999">
                  <c:v>-153.59</c:v>
                </c:pt>
                <c:pt idx="2000">
                  <c:v>-154.51</c:v>
                </c:pt>
                <c:pt idx="2001">
                  <c:v>-155.47</c:v>
                </c:pt>
                <c:pt idx="2002">
                  <c:v>-156.43</c:v>
                </c:pt>
                <c:pt idx="2003">
                  <c:v>-157.38999999999999</c:v>
                </c:pt>
                <c:pt idx="2004">
                  <c:v>-158.32</c:v>
                </c:pt>
                <c:pt idx="2005">
                  <c:v>-159.22999999999999</c:v>
                </c:pt>
                <c:pt idx="2006">
                  <c:v>-160.1</c:v>
                </c:pt>
                <c:pt idx="2007">
                  <c:v>-161</c:v>
                </c:pt>
                <c:pt idx="2008">
                  <c:v>-162</c:v>
                </c:pt>
                <c:pt idx="2009">
                  <c:v>-163.11000000000001</c:v>
                </c:pt>
                <c:pt idx="2010">
                  <c:v>-164.25</c:v>
                </c:pt>
                <c:pt idx="2011">
                  <c:v>-165.35</c:v>
                </c:pt>
                <c:pt idx="2012">
                  <c:v>-166.43</c:v>
                </c:pt>
                <c:pt idx="2013">
                  <c:v>-167.49</c:v>
                </c:pt>
                <c:pt idx="2014">
                  <c:v>-168.53</c:v>
                </c:pt>
                <c:pt idx="2015">
                  <c:v>-169.58</c:v>
                </c:pt>
                <c:pt idx="2016">
                  <c:v>-170.7</c:v>
                </c:pt>
                <c:pt idx="2017">
                  <c:v>-171.84</c:v>
                </c:pt>
                <c:pt idx="2018">
                  <c:v>-173.01</c:v>
                </c:pt>
                <c:pt idx="2019">
                  <c:v>-174.15</c:v>
                </c:pt>
                <c:pt idx="2020">
                  <c:v>-175.28</c:v>
                </c:pt>
                <c:pt idx="2021">
                  <c:v>-176.39</c:v>
                </c:pt>
                <c:pt idx="2022">
                  <c:v>-177.48</c:v>
                </c:pt>
                <c:pt idx="2023">
                  <c:v>-178.57</c:v>
                </c:pt>
                <c:pt idx="2024">
                  <c:v>-179.68</c:v>
                </c:pt>
                <c:pt idx="2025">
                  <c:v>179.23</c:v>
                </c:pt>
                <c:pt idx="2026">
                  <c:v>178.13</c:v>
                </c:pt>
                <c:pt idx="2027">
                  <c:v>177.04</c:v>
                </c:pt>
                <c:pt idx="2028">
                  <c:v>175.97</c:v>
                </c:pt>
                <c:pt idx="2029">
                  <c:v>174.9</c:v>
                </c:pt>
                <c:pt idx="2030">
                  <c:v>173.83</c:v>
                </c:pt>
                <c:pt idx="2031">
                  <c:v>172.73</c:v>
                </c:pt>
                <c:pt idx="2032">
                  <c:v>171.58</c:v>
                </c:pt>
                <c:pt idx="2033">
                  <c:v>170.43</c:v>
                </c:pt>
                <c:pt idx="2034">
                  <c:v>169.3</c:v>
                </c:pt>
                <c:pt idx="2035">
                  <c:v>168.2</c:v>
                </c:pt>
                <c:pt idx="2036">
                  <c:v>167.16</c:v>
                </c:pt>
                <c:pt idx="2037">
                  <c:v>166.15</c:v>
                </c:pt>
                <c:pt idx="2038">
                  <c:v>165.14</c:v>
                </c:pt>
                <c:pt idx="2039">
                  <c:v>164.11</c:v>
                </c:pt>
                <c:pt idx="2040">
                  <c:v>163.04</c:v>
                </c:pt>
                <c:pt idx="2041">
                  <c:v>161.94</c:v>
                </c:pt>
                <c:pt idx="2042">
                  <c:v>160.85</c:v>
                </c:pt>
                <c:pt idx="2043">
                  <c:v>159.76</c:v>
                </c:pt>
                <c:pt idx="2044">
                  <c:v>158.72999999999999</c:v>
                </c:pt>
                <c:pt idx="2045">
                  <c:v>157.72999999999999</c:v>
                </c:pt>
                <c:pt idx="2046">
                  <c:v>156.74</c:v>
                </c:pt>
                <c:pt idx="2047">
                  <c:v>155.72999999999999</c:v>
                </c:pt>
                <c:pt idx="2048">
                  <c:v>154.69</c:v>
                </c:pt>
                <c:pt idx="2049">
                  <c:v>153.61000000000001</c:v>
                </c:pt>
                <c:pt idx="2050">
                  <c:v>152.54</c:v>
                </c:pt>
                <c:pt idx="2051">
                  <c:v>151.51</c:v>
                </c:pt>
                <c:pt idx="2052">
                  <c:v>150.52000000000001</c:v>
                </c:pt>
                <c:pt idx="2053">
                  <c:v>149.51</c:v>
                </c:pt>
                <c:pt idx="2054">
                  <c:v>148.47</c:v>
                </c:pt>
                <c:pt idx="2055">
                  <c:v>147.44</c:v>
                </c:pt>
                <c:pt idx="2056">
                  <c:v>146.38999999999999</c:v>
                </c:pt>
                <c:pt idx="2057">
                  <c:v>145.34</c:v>
                </c:pt>
                <c:pt idx="2058">
                  <c:v>144.31</c:v>
                </c:pt>
                <c:pt idx="2059">
                  <c:v>143.31</c:v>
                </c:pt>
                <c:pt idx="2060">
                  <c:v>142.31</c:v>
                </c:pt>
                <c:pt idx="2061">
                  <c:v>141.32</c:v>
                </c:pt>
                <c:pt idx="2062">
                  <c:v>140.32</c:v>
                </c:pt>
                <c:pt idx="2063">
                  <c:v>139.32</c:v>
                </c:pt>
                <c:pt idx="2064">
                  <c:v>138.34</c:v>
                </c:pt>
                <c:pt idx="2065">
                  <c:v>137.4</c:v>
                </c:pt>
                <c:pt idx="2066">
                  <c:v>136.46</c:v>
                </c:pt>
                <c:pt idx="2067">
                  <c:v>135.53</c:v>
                </c:pt>
                <c:pt idx="2068">
                  <c:v>134.61000000000001</c:v>
                </c:pt>
                <c:pt idx="2069">
                  <c:v>133.68</c:v>
                </c:pt>
                <c:pt idx="2070">
                  <c:v>132.75</c:v>
                </c:pt>
                <c:pt idx="2071">
                  <c:v>131.83000000000001</c:v>
                </c:pt>
                <c:pt idx="2072">
                  <c:v>130.91</c:v>
                </c:pt>
                <c:pt idx="2073">
                  <c:v>129.97999999999999</c:v>
                </c:pt>
                <c:pt idx="2074">
                  <c:v>129.06</c:v>
                </c:pt>
                <c:pt idx="2075">
                  <c:v>128.12</c:v>
                </c:pt>
                <c:pt idx="2076">
                  <c:v>127.19</c:v>
                </c:pt>
                <c:pt idx="2077">
                  <c:v>126.26</c:v>
                </c:pt>
                <c:pt idx="2078">
                  <c:v>125.32</c:v>
                </c:pt>
                <c:pt idx="2079">
                  <c:v>124.42</c:v>
                </c:pt>
                <c:pt idx="2080">
                  <c:v>123.54</c:v>
                </c:pt>
                <c:pt idx="2081">
                  <c:v>122.67</c:v>
                </c:pt>
                <c:pt idx="2082">
                  <c:v>121.82</c:v>
                </c:pt>
                <c:pt idx="2083">
                  <c:v>120.98</c:v>
                </c:pt>
                <c:pt idx="2084">
                  <c:v>120.14</c:v>
                </c:pt>
                <c:pt idx="2085">
                  <c:v>119.35</c:v>
                </c:pt>
                <c:pt idx="2086">
                  <c:v>118.6</c:v>
                </c:pt>
                <c:pt idx="2087">
                  <c:v>117.9</c:v>
                </c:pt>
                <c:pt idx="2088">
                  <c:v>117.25</c:v>
                </c:pt>
                <c:pt idx="2089">
                  <c:v>116.64</c:v>
                </c:pt>
                <c:pt idx="2090">
                  <c:v>116.06</c:v>
                </c:pt>
                <c:pt idx="2091">
                  <c:v>115.5</c:v>
                </c:pt>
                <c:pt idx="2092">
                  <c:v>114.98</c:v>
                </c:pt>
                <c:pt idx="2093">
                  <c:v>114.5</c:v>
                </c:pt>
                <c:pt idx="2094">
                  <c:v>114.07</c:v>
                </c:pt>
                <c:pt idx="2095">
                  <c:v>113.69</c:v>
                </c:pt>
                <c:pt idx="2096">
                  <c:v>113.34</c:v>
                </c:pt>
                <c:pt idx="2097">
                  <c:v>113.01</c:v>
                </c:pt>
                <c:pt idx="2098">
                  <c:v>112.69</c:v>
                </c:pt>
                <c:pt idx="2099">
                  <c:v>112.39</c:v>
                </c:pt>
                <c:pt idx="2100">
                  <c:v>112.11</c:v>
                </c:pt>
                <c:pt idx="2101">
                  <c:v>111.86</c:v>
                </c:pt>
                <c:pt idx="2102">
                  <c:v>111.67</c:v>
                </c:pt>
                <c:pt idx="2103">
                  <c:v>111.51</c:v>
                </c:pt>
                <c:pt idx="2104">
                  <c:v>111.36</c:v>
                </c:pt>
                <c:pt idx="2105">
                  <c:v>111.24</c:v>
                </c:pt>
                <c:pt idx="2106">
                  <c:v>111.15</c:v>
                </c:pt>
                <c:pt idx="2107">
                  <c:v>111.07</c:v>
                </c:pt>
                <c:pt idx="2108">
                  <c:v>111.01</c:v>
                </c:pt>
                <c:pt idx="2109">
                  <c:v>110.98</c:v>
                </c:pt>
                <c:pt idx="2110">
                  <c:v>110.98</c:v>
                </c:pt>
                <c:pt idx="2111">
                  <c:v>111.01</c:v>
                </c:pt>
                <c:pt idx="2112">
                  <c:v>111.08</c:v>
                </c:pt>
                <c:pt idx="2113">
                  <c:v>111.18</c:v>
                </c:pt>
                <c:pt idx="2114">
                  <c:v>111.28</c:v>
                </c:pt>
                <c:pt idx="2115">
                  <c:v>111.41</c:v>
                </c:pt>
                <c:pt idx="2116">
                  <c:v>111.56</c:v>
                </c:pt>
                <c:pt idx="2117">
                  <c:v>111.75</c:v>
                </c:pt>
                <c:pt idx="2118">
                  <c:v>111.96</c:v>
                </c:pt>
                <c:pt idx="2119">
                  <c:v>112.2</c:v>
                </c:pt>
                <c:pt idx="2120">
                  <c:v>112.47</c:v>
                </c:pt>
                <c:pt idx="2121">
                  <c:v>112.77</c:v>
                </c:pt>
                <c:pt idx="2122">
                  <c:v>113.1</c:v>
                </c:pt>
                <c:pt idx="2123">
                  <c:v>113.46</c:v>
                </c:pt>
                <c:pt idx="2124">
                  <c:v>113.84</c:v>
                </c:pt>
                <c:pt idx="2125">
                  <c:v>114.22</c:v>
                </c:pt>
                <c:pt idx="2126">
                  <c:v>114.61</c:v>
                </c:pt>
                <c:pt idx="2127">
                  <c:v>115.03</c:v>
                </c:pt>
                <c:pt idx="2128">
                  <c:v>115.47</c:v>
                </c:pt>
                <c:pt idx="2129">
                  <c:v>115.96</c:v>
                </c:pt>
                <c:pt idx="2130">
                  <c:v>116.46</c:v>
                </c:pt>
                <c:pt idx="2131">
                  <c:v>116.96</c:v>
                </c:pt>
                <c:pt idx="2132">
                  <c:v>117.48</c:v>
                </c:pt>
                <c:pt idx="2133">
                  <c:v>118.04</c:v>
                </c:pt>
                <c:pt idx="2134">
                  <c:v>118.65</c:v>
                </c:pt>
                <c:pt idx="2135">
                  <c:v>119.29</c:v>
                </c:pt>
                <c:pt idx="2136">
                  <c:v>119.97</c:v>
                </c:pt>
                <c:pt idx="2137">
                  <c:v>120.69</c:v>
                </c:pt>
                <c:pt idx="2138">
                  <c:v>121.42</c:v>
                </c:pt>
                <c:pt idx="2139">
                  <c:v>122.18</c:v>
                </c:pt>
                <c:pt idx="2140">
                  <c:v>122.97</c:v>
                </c:pt>
                <c:pt idx="2141">
                  <c:v>123.79</c:v>
                </c:pt>
                <c:pt idx="2142">
                  <c:v>124.66</c:v>
                </c:pt>
                <c:pt idx="2143">
                  <c:v>125.57</c:v>
                </c:pt>
                <c:pt idx="2144">
                  <c:v>126.55</c:v>
                </c:pt>
                <c:pt idx="2145">
                  <c:v>127.55</c:v>
                </c:pt>
                <c:pt idx="2146">
                  <c:v>128.59</c:v>
                </c:pt>
                <c:pt idx="2147">
                  <c:v>129.62</c:v>
                </c:pt>
                <c:pt idx="2148">
                  <c:v>130.66999999999999</c:v>
                </c:pt>
                <c:pt idx="2149">
                  <c:v>131.71</c:v>
                </c:pt>
                <c:pt idx="2150">
                  <c:v>132.79</c:v>
                </c:pt>
                <c:pt idx="2151">
                  <c:v>133.88999999999999</c:v>
                </c:pt>
                <c:pt idx="2152">
                  <c:v>135.03</c:v>
                </c:pt>
                <c:pt idx="2153">
                  <c:v>136.16999999999999</c:v>
                </c:pt>
                <c:pt idx="2154">
                  <c:v>137.32</c:v>
                </c:pt>
                <c:pt idx="2155">
                  <c:v>138.49</c:v>
                </c:pt>
                <c:pt idx="2156">
                  <c:v>139.68</c:v>
                </c:pt>
                <c:pt idx="2157">
                  <c:v>140.86000000000001</c:v>
                </c:pt>
                <c:pt idx="2158">
                  <c:v>142.07</c:v>
                </c:pt>
                <c:pt idx="2159">
                  <c:v>143.28</c:v>
                </c:pt>
                <c:pt idx="2160">
                  <c:v>144.46</c:v>
                </c:pt>
                <c:pt idx="2161">
                  <c:v>145.68</c:v>
                </c:pt>
                <c:pt idx="2162">
                  <c:v>146.91</c:v>
                </c:pt>
                <c:pt idx="2163">
                  <c:v>148.15</c:v>
                </c:pt>
                <c:pt idx="2164">
                  <c:v>149.44</c:v>
                </c:pt>
                <c:pt idx="2165">
                  <c:v>150.69999999999999</c:v>
                </c:pt>
                <c:pt idx="2166">
                  <c:v>151.94999999999999</c:v>
                </c:pt>
                <c:pt idx="2167">
                  <c:v>153.19999999999999</c:v>
                </c:pt>
                <c:pt idx="2168">
                  <c:v>154.47</c:v>
                </c:pt>
                <c:pt idx="2169">
                  <c:v>155.76</c:v>
                </c:pt>
                <c:pt idx="2170">
                  <c:v>157.02000000000001</c:v>
                </c:pt>
                <c:pt idx="2171">
                  <c:v>158.31</c:v>
                </c:pt>
                <c:pt idx="2172">
                  <c:v>159.59</c:v>
                </c:pt>
                <c:pt idx="2173">
                  <c:v>160.88999999999999</c:v>
                </c:pt>
                <c:pt idx="2174">
                  <c:v>162.19</c:v>
                </c:pt>
                <c:pt idx="2175">
                  <c:v>163.5</c:v>
                </c:pt>
                <c:pt idx="2176">
                  <c:v>164.79</c:v>
                </c:pt>
                <c:pt idx="2177">
                  <c:v>166.09</c:v>
                </c:pt>
                <c:pt idx="2178">
                  <c:v>167.41</c:v>
                </c:pt>
                <c:pt idx="2179">
                  <c:v>168.71</c:v>
                </c:pt>
                <c:pt idx="2180">
                  <c:v>169.99</c:v>
                </c:pt>
                <c:pt idx="2181">
                  <c:v>171.26</c:v>
                </c:pt>
                <c:pt idx="2182">
                  <c:v>172.54</c:v>
                </c:pt>
                <c:pt idx="2183">
                  <c:v>173.84</c:v>
                </c:pt>
                <c:pt idx="2184">
                  <c:v>175.18</c:v>
                </c:pt>
                <c:pt idx="2185">
                  <c:v>176.5</c:v>
                </c:pt>
                <c:pt idx="2186">
                  <c:v>177.8</c:v>
                </c:pt>
                <c:pt idx="2187">
                  <c:v>179.08</c:v>
                </c:pt>
                <c:pt idx="2188">
                  <c:v>-179.68</c:v>
                </c:pt>
                <c:pt idx="2189">
                  <c:v>-178.43</c:v>
                </c:pt>
                <c:pt idx="2190">
                  <c:v>-177.2</c:v>
                </c:pt>
                <c:pt idx="2191">
                  <c:v>-175.98</c:v>
                </c:pt>
                <c:pt idx="2192">
                  <c:v>-174.71</c:v>
                </c:pt>
                <c:pt idx="2193">
                  <c:v>-173.42</c:v>
                </c:pt>
                <c:pt idx="2194">
                  <c:v>-172.11</c:v>
                </c:pt>
                <c:pt idx="2195">
                  <c:v>-170.82</c:v>
                </c:pt>
                <c:pt idx="2196">
                  <c:v>-169.65</c:v>
                </c:pt>
                <c:pt idx="2197">
                  <c:v>-168.6</c:v>
                </c:pt>
                <c:pt idx="2198">
                  <c:v>-167.55</c:v>
                </c:pt>
                <c:pt idx="2199">
                  <c:v>-166.52</c:v>
                </c:pt>
                <c:pt idx="2200">
                  <c:v>-165.42</c:v>
                </c:pt>
                <c:pt idx="2201">
                  <c:v>-164.27</c:v>
                </c:pt>
                <c:pt idx="2202">
                  <c:v>-163.07</c:v>
                </c:pt>
                <c:pt idx="2203">
                  <c:v>-161.83000000000001</c:v>
                </c:pt>
                <c:pt idx="2204">
                  <c:v>-160.69999999999999</c:v>
                </c:pt>
                <c:pt idx="2205">
                  <c:v>-159.63999999999999</c:v>
                </c:pt>
                <c:pt idx="2206">
                  <c:v>-158.65</c:v>
                </c:pt>
                <c:pt idx="2207">
                  <c:v>-157.69999999999999</c:v>
                </c:pt>
                <c:pt idx="2208">
                  <c:v>-156.74</c:v>
                </c:pt>
                <c:pt idx="2209">
                  <c:v>-155.79</c:v>
                </c:pt>
                <c:pt idx="2210">
                  <c:v>-154.85</c:v>
                </c:pt>
                <c:pt idx="2211">
                  <c:v>-153.88999999999999</c:v>
                </c:pt>
                <c:pt idx="2212">
                  <c:v>-152.96</c:v>
                </c:pt>
                <c:pt idx="2213">
                  <c:v>-152.05000000000001</c:v>
                </c:pt>
                <c:pt idx="2214">
                  <c:v>-151.13</c:v>
                </c:pt>
                <c:pt idx="2215">
                  <c:v>-150.22</c:v>
                </c:pt>
                <c:pt idx="2216">
                  <c:v>-149.38</c:v>
                </c:pt>
                <c:pt idx="2217">
                  <c:v>-148.56</c:v>
                </c:pt>
                <c:pt idx="2218">
                  <c:v>-147.77000000000001</c:v>
                </c:pt>
                <c:pt idx="2219">
                  <c:v>-147.04</c:v>
                </c:pt>
                <c:pt idx="2220">
                  <c:v>-146.32</c:v>
                </c:pt>
                <c:pt idx="2221">
                  <c:v>-145.6</c:v>
                </c:pt>
                <c:pt idx="2222">
                  <c:v>-144.88999999999999</c:v>
                </c:pt>
                <c:pt idx="2223">
                  <c:v>-144.22999999999999</c:v>
                </c:pt>
                <c:pt idx="2224">
                  <c:v>-143.58000000000001</c:v>
                </c:pt>
                <c:pt idx="2225">
                  <c:v>-142.97</c:v>
                </c:pt>
                <c:pt idx="2226">
                  <c:v>-142.4</c:v>
                </c:pt>
                <c:pt idx="2227">
                  <c:v>-141.86000000000001</c:v>
                </c:pt>
                <c:pt idx="2228">
                  <c:v>-141.28</c:v>
                </c:pt>
                <c:pt idx="2229">
                  <c:v>-140.66</c:v>
                </c:pt>
                <c:pt idx="2230">
                  <c:v>-140.05000000000001</c:v>
                </c:pt>
                <c:pt idx="2231">
                  <c:v>-139.51</c:v>
                </c:pt>
                <c:pt idx="2232">
                  <c:v>-139.06</c:v>
                </c:pt>
                <c:pt idx="2233">
                  <c:v>-138.61000000000001</c:v>
                </c:pt>
                <c:pt idx="2234">
                  <c:v>-138.16</c:v>
                </c:pt>
                <c:pt idx="2235">
                  <c:v>-137.69999999999999</c:v>
                </c:pt>
                <c:pt idx="2236">
                  <c:v>-137.25</c:v>
                </c:pt>
                <c:pt idx="2237">
                  <c:v>-136.82</c:v>
                </c:pt>
                <c:pt idx="2238">
                  <c:v>-136.4</c:v>
                </c:pt>
                <c:pt idx="2239">
                  <c:v>-135.97</c:v>
                </c:pt>
                <c:pt idx="2240">
                  <c:v>-135.54</c:v>
                </c:pt>
                <c:pt idx="2241">
                  <c:v>-135.16999999999999</c:v>
                </c:pt>
                <c:pt idx="2242">
                  <c:v>-45.14</c:v>
                </c:pt>
                <c:pt idx="2243">
                  <c:v>-45.5</c:v>
                </c:pt>
                <c:pt idx="2244">
                  <c:v>-45.86</c:v>
                </c:pt>
                <c:pt idx="2245">
                  <c:v>-46.2</c:v>
                </c:pt>
                <c:pt idx="2246">
                  <c:v>-46.53</c:v>
                </c:pt>
                <c:pt idx="2247">
                  <c:v>-46.88</c:v>
                </c:pt>
                <c:pt idx="2248">
                  <c:v>-47.2</c:v>
                </c:pt>
                <c:pt idx="2249">
                  <c:v>-47.49</c:v>
                </c:pt>
                <c:pt idx="2250">
                  <c:v>-47.78</c:v>
                </c:pt>
                <c:pt idx="2251">
                  <c:v>-48.08</c:v>
                </c:pt>
                <c:pt idx="2252">
                  <c:v>-48.35</c:v>
                </c:pt>
                <c:pt idx="2253">
                  <c:v>-48.6</c:v>
                </c:pt>
                <c:pt idx="2254">
                  <c:v>-48.83</c:v>
                </c:pt>
                <c:pt idx="2255">
                  <c:v>-49.08</c:v>
                </c:pt>
                <c:pt idx="2256">
                  <c:v>-49.36</c:v>
                </c:pt>
                <c:pt idx="2257">
                  <c:v>-49.66</c:v>
                </c:pt>
                <c:pt idx="2258">
                  <c:v>-49.97</c:v>
                </c:pt>
                <c:pt idx="2259">
                  <c:v>-50.23</c:v>
                </c:pt>
                <c:pt idx="2260">
                  <c:v>-50.47</c:v>
                </c:pt>
                <c:pt idx="2261">
                  <c:v>-50.68</c:v>
                </c:pt>
                <c:pt idx="2262">
                  <c:v>-50.83</c:v>
                </c:pt>
                <c:pt idx="2263">
                  <c:v>-50.98</c:v>
                </c:pt>
                <c:pt idx="2264">
                  <c:v>-51.14</c:v>
                </c:pt>
                <c:pt idx="2265">
                  <c:v>-51.31</c:v>
                </c:pt>
                <c:pt idx="2266">
                  <c:v>-51.45</c:v>
                </c:pt>
                <c:pt idx="2267">
                  <c:v>-51.56</c:v>
                </c:pt>
                <c:pt idx="2268">
                  <c:v>-51.65</c:v>
                </c:pt>
                <c:pt idx="2269">
                  <c:v>-51.67</c:v>
                </c:pt>
                <c:pt idx="2270">
                  <c:v>-51.6</c:v>
                </c:pt>
                <c:pt idx="2271">
                  <c:v>-51.51</c:v>
                </c:pt>
                <c:pt idx="2272">
                  <c:v>-51.41</c:v>
                </c:pt>
                <c:pt idx="2273">
                  <c:v>-51.3</c:v>
                </c:pt>
                <c:pt idx="2274">
                  <c:v>-51.17</c:v>
                </c:pt>
                <c:pt idx="2275">
                  <c:v>-51.03</c:v>
                </c:pt>
                <c:pt idx="2276">
                  <c:v>-50.83</c:v>
                </c:pt>
                <c:pt idx="2277">
                  <c:v>-50.56</c:v>
                </c:pt>
                <c:pt idx="2278">
                  <c:v>-50.24</c:v>
                </c:pt>
                <c:pt idx="2279">
                  <c:v>-49.89</c:v>
                </c:pt>
                <c:pt idx="2280">
                  <c:v>-49.55</c:v>
                </c:pt>
                <c:pt idx="2281">
                  <c:v>-49.2</c:v>
                </c:pt>
                <c:pt idx="2282">
                  <c:v>-48.85</c:v>
                </c:pt>
                <c:pt idx="2283">
                  <c:v>-48.42</c:v>
                </c:pt>
                <c:pt idx="2284">
                  <c:v>-47.92</c:v>
                </c:pt>
                <c:pt idx="2285">
                  <c:v>-47.38</c:v>
                </c:pt>
                <c:pt idx="2286">
                  <c:v>-46.85</c:v>
                </c:pt>
                <c:pt idx="2287">
                  <c:v>-133.66999999999999</c:v>
                </c:pt>
                <c:pt idx="2288">
                  <c:v>-134.16</c:v>
                </c:pt>
                <c:pt idx="2289">
                  <c:v>-134.63999999999999</c:v>
                </c:pt>
                <c:pt idx="2290">
                  <c:v>-135.16999999999999</c:v>
                </c:pt>
                <c:pt idx="2291">
                  <c:v>-135.78</c:v>
                </c:pt>
                <c:pt idx="2292">
                  <c:v>-136.43</c:v>
                </c:pt>
                <c:pt idx="2293">
                  <c:v>-137.08000000000001</c:v>
                </c:pt>
                <c:pt idx="2294">
                  <c:v>-137.68</c:v>
                </c:pt>
                <c:pt idx="2295">
                  <c:v>-138.25</c:v>
                </c:pt>
                <c:pt idx="2296">
                  <c:v>-138.87</c:v>
                </c:pt>
                <c:pt idx="2297">
                  <c:v>-139.55000000000001</c:v>
                </c:pt>
                <c:pt idx="2298">
                  <c:v>-140.30000000000001</c:v>
                </c:pt>
                <c:pt idx="2299">
                  <c:v>-141.07</c:v>
                </c:pt>
                <c:pt idx="2300">
                  <c:v>-141.84</c:v>
                </c:pt>
                <c:pt idx="2301">
                  <c:v>-142.58000000000001</c:v>
                </c:pt>
                <c:pt idx="2302">
                  <c:v>-143.29</c:v>
                </c:pt>
                <c:pt idx="2303">
                  <c:v>-144.02000000000001</c:v>
                </c:pt>
                <c:pt idx="2304">
                  <c:v>-144.77000000000001</c:v>
                </c:pt>
                <c:pt idx="2305">
                  <c:v>-145.59</c:v>
                </c:pt>
                <c:pt idx="2306">
                  <c:v>-146.49</c:v>
                </c:pt>
                <c:pt idx="2307">
                  <c:v>-147.43</c:v>
                </c:pt>
                <c:pt idx="2308">
                  <c:v>-148.36000000000001</c:v>
                </c:pt>
                <c:pt idx="2309">
                  <c:v>-149.24</c:v>
                </c:pt>
                <c:pt idx="2310">
                  <c:v>-150.05000000000001</c:v>
                </c:pt>
                <c:pt idx="2311">
                  <c:v>-150.88999999999999</c:v>
                </c:pt>
                <c:pt idx="2312">
                  <c:v>-151.74</c:v>
                </c:pt>
                <c:pt idx="2313">
                  <c:v>-152.66999999999999</c:v>
                </c:pt>
                <c:pt idx="2314">
                  <c:v>-153.66</c:v>
                </c:pt>
                <c:pt idx="2315">
                  <c:v>-154.65</c:v>
                </c:pt>
                <c:pt idx="2316">
                  <c:v>-155.6</c:v>
                </c:pt>
                <c:pt idx="2317">
                  <c:v>-156.5</c:v>
                </c:pt>
                <c:pt idx="2318">
                  <c:v>-157.38</c:v>
                </c:pt>
                <c:pt idx="2319">
                  <c:v>-158.28</c:v>
                </c:pt>
                <c:pt idx="2320">
                  <c:v>-159.27000000000001</c:v>
                </c:pt>
                <c:pt idx="2321">
                  <c:v>-160.38</c:v>
                </c:pt>
                <c:pt idx="2322">
                  <c:v>-161.54</c:v>
                </c:pt>
                <c:pt idx="2323">
                  <c:v>-162.68</c:v>
                </c:pt>
                <c:pt idx="2324">
                  <c:v>-163.82</c:v>
                </c:pt>
                <c:pt idx="2325">
                  <c:v>-164.93</c:v>
                </c:pt>
                <c:pt idx="2326">
                  <c:v>-166.06</c:v>
                </c:pt>
                <c:pt idx="2327">
                  <c:v>-167.2</c:v>
                </c:pt>
                <c:pt idx="2328">
                  <c:v>-168.4</c:v>
                </c:pt>
                <c:pt idx="2329">
                  <c:v>-169.64</c:v>
                </c:pt>
                <c:pt idx="2330">
                  <c:v>-170.93</c:v>
                </c:pt>
                <c:pt idx="2331">
                  <c:v>-172.19</c:v>
                </c:pt>
                <c:pt idx="2332">
                  <c:v>-173.43</c:v>
                </c:pt>
                <c:pt idx="2333">
                  <c:v>-174.69</c:v>
                </c:pt>
                <c:pt idx="2334">
                  <c:v>-175.97</c:v>
                </c:pt>
                <c:pt idx="2335">
                  <c:v>-177.31</c:v>
                </c:pt>
                <c:pt idx="2336">
                  <c:v>-178.64</c:v>
                </c:pt>
                <c:pt idx="2337">
                  <c:v>-179.96</c:v>
                </c:pt>
                <c:pt idx="2338">
                  <c:v>178.67</c:v>
                </c:pt>
                <c:pt idx="2339">
                  <c:v>177.29</c:v>
                </c:pt>
                <c:pt idx="2340">
                  <c:v>175.91</c:v>
                </c:pt>
                <c:pt idx="2341">
                  <c:v>174.54</c:v>
                </c:pt>
                <c:pt idx="2342">
                  <c:v>173.14</c:v>
                </c:pt>
                <c:pt idx="2343">
                  <c:v>171.74</c:v>
                </c:pt>
                <c:pt idx="2344">
                  <c:v>170.35</c:v>
                </c:pt>
                <c:pt idx="2345">
                  <c:v>169.02</c:v>
                </c:pt>
                <c:pt idx="2346">
                  <c:v>167.73</c:v>
                </c:pt>
                <c:pt idx="2347">
                  <c:v>166.42</c:v>
                </c:pt>
                <c:pt idx="2348">
                  <c:v>165.1</c:v>
                </c:pt>
                <c:pt idx="2349">
                  <c:v>163.72999999999999</c:v>
                </c:pt>
                <c:pt idx="2350">
                  <c:v>162.35</c:v>
                </c:pt>
                <c:pt idx="2351">
                  <c:v>160.96</c:v>
                </c:pt>
                <c:pt idx="2352">
                  <c:v>159.58000000000001</c:v>
                </c:pt>
                <c:pt idx="2353">
                  <c:v>158.22</c:v>
                </c:pt>
                <c:pt idx="2354">
                  <c:v>156.9</c:v>
                </c:pt>
                <c:pt idx="2355">
                  <c:v>155.63</c:v>
                </c:pt>
                <c:pt idx="2356">
                  <c:v>154.34</c:v>
                </c:pt>
                <c:pt idx="2357">
                  <c:v>153.04</c:v>
                </c:pt>
                <c:pt idx="2358">
                  <c:v>151.72</c:v>
                </c:pt>
                <c:pt idx="2359">
                  <c:v>150.38999999999999</c:v>
                </c:pt>
                <c:pt idx="2360">
                  <c:v>149.1</c:v>
                </c:pt>
                <c:pt idx="2361">
                  <c:v>147.86000000000001</c:v>
                </c:pt>
                <c:pt idx="2362">
                  <c:v>146.63999999999999</c:v>
                </c:pt>
                <c:pt idx="2363">
                  <c:v>145.41</c:v>
                </c:pt>
                <c:pt idx="2364">
                  <c:v>144.19999999999999</c:v>
                </c:pt>
                <c:pt idx="2365">
                  <c:v>142.99</c:v>
                </c:pt>
                <c:pt idx="2366">
                  <c:v>141.78</c:v>
                </c:pt>
                <c:pt idx="2367">
                  <c:v>140.56</c:v>
                </c:pt>
                <c:pt idx="2368">
                  <c:v>139.38</c:v>
                </c:pt>
                <c:pt idx="2369">
                  <c:v>138.26</c:v>
                </c:pt>
                <c:pt idx="2370">
                  <c:v>137.13999999999999</c:v>
                </c:pt>
                <c:pt idx="2371">
                  <c:v>136.02000000000001</c:v>
                </c:pt>
                <c:pt idx="2372">
                  <c:v>134.9</c:v>
                </c:pt>
                <c:pt idx="2373">
                  <c:v>133.80000000000001</c:v>
                </c:pt>
                <c:pt idx="2374">
                  <c:v>132.71</c:v>
                </c:pt>
                <c:pt idx="2375">
                  <c:v>131.65</c:v>
                </c:pt>
                <c:pt idx="2376">
                  <c:v>130.63</c:v>
                </c:pt>
                <c:pt idx="2377">
                  <c:v>129.66</c:v>
                </c:pt>
                <c:pt idx="2378">
                  <c:v>128.72</c:v>
                </c:pt>
                <c:pt idx="2379">
                  <c:v>127.81</c:v>
                </c:pt>
                <c:pt idx="2380">
                  <c:v>126.94</c:v>
                </c:pt>
                <c:pt idx="2381">
                  <c:v>126.1</c:v>
                </c:pt>
                <c:pt idx="2382">
                  <c:v>125.26</c:v>
                </c:pt>
                <c:pt idx="2383">
                  <c:v>124.44</c:v>
                </c:pt>
                <c:pt idx="2384">
                  <c:v>123.61</c:v>
                </c:pt>
                <c:pt idx="2385">
                  <c:v>122.8</c:v>
                </c:pt>
                <c:pt idx="2386">
                  <c:v>122.02</c:v>
                </c:pt>
                <c:pt idx="2387">
                  <c:v>121.26</c:v>
                </c:pt>
                <c:pt idx="2388">
                  <c:v>120.54</c:v>
                </c:pt>
                <c:pt idx="2389">
                  <c:v>119.85</c:v>
                </c:pt>
                <c:pt idx="2390">
                  <c:v>119.19</c:v>
                </c:pt>
                <c:pt idx="2391">
                  <c:v>118.55</c:v>
                </c:pt>
                <c:pt idx="2392">
                  <c:v>117.93</c:v>
                </c:pt>
                <c:pt idx="2393">
                  <c:v>117.29</c:v>
                </c:pt>
                <c:pt idx="2394">
                  <c:v>116.65</c:v>
                </c:pt>
                <c:pt idx="2395">
                  <c:v>116.02</c:v>
                </c:pt>
                <c:pt idx="2396">
                  <c:v>115.43</c:v>
                </c:pt>
                <c:pt idx="2397">
                  <c:v>114.91</c:v>
                </c:pt>
                <c:pt idx="2398">
                  <c:v>114.42</c:v>
                </c:pt>
                <c:pt idx="2399">
                  <c:v>113.99</c:v>
                </c:pt>
                <c:pt idx="2400">
                  <c:v>113.62</c:v>
                </c:pt>
                <c:pt idx="2401">
                  <c:v>113.17</c:v>
                </c:pt>
                <c:pt idx="2402">
                  <c:v>112.79</c:v>
                </c:pt>
                <c:pt idx="2403">
                  <c:v>112.44</c:v>
                </c:pt>
                <c:pt idx="2404">
                  <c:v>112.09</c:v>
                </c:pt>
                <c:pt idx="2405">
                  <c:v>111.72</c:v>
                </c:pt>
                <c:pt idx="2406">
                  <c:v>111.33</c:v>
                </c:pt>
                <c:pt idx="2407">
                  <c:v>110.92</c:v>
                </c:pt>
                <c:pt idx="2408">
                  <c:v>110.58</c:v>
                </c:pt>
                <c:pt idx="2409">
                  <c:v>110.33</c:v>
                </c:pt>
                <c:pt idx="2410">
                  <c:v>110.11</c:v>
                </c:pt>
                <c:pt idx="2411">
                  <c:v>109.93</c:v>
                </c:pt>
                <c:pt idx="2412">
                  <c:v>109.81</c:v>
                </c:pt>
                <c:pt idx="2413">
                  <c:v>109.73</c:v>
                </c:pt>
                <c:pt idx="2414">
                  <c:v>109.62</c:v>
                </c:pt>
                <c:pt idx="2415">
                  <c:v>109.54</c:v>
                </c:pt>
                <c:pt idx="2416">
                  <c:v>109.5</c:v>
                </c:pt>
                <c:pt idx="2417">
                  <c:v>109.46</c:v>
                </c:pt>
                <c:pt idx="2418">
                  <c:v>109.45</c:v>
                </c:pt>
                <c:pt idx="2419">
                  <c:v>109.47</c:v>
                </c:pt>
                <c:pt idx="2420">
                  <c:v>109.52</c:v>
                </c:pt>
                <c:pt idx="2421">
                  <c:v>109.55</c:v>
                </c:pt>
                <c:pt idx="2422">
                  <c:v>109.58</c:v>
                </c:pt>
                <c:pt idx="2423">
                  <c:v>109.64</c:v>
                </c:pt>
                <c:pt idx="2424">
                  <c:v>109.7</c:v>
                </c:pt>
                <c:pt idx="2425">
                  <c:v>109.75</c:v>
                </c:pt>
                <c:pt idx="2426">
                  <c:v>109.8</c:v>
                </c:pt>
                <c:pt idx="2427">
                  <c:v>109.85</c:v>
                </c:pt>
                <c:pt idx="2428">
                  <c:v>109.9</c:v>
                </c:pt>
                <c:pt idx="2429">
                  <c:v>109.93</c:v>
                </c:pt>
                <c:pt idx="2430">
                  <c:v>109.98</c:v>
                </c:pt>
                <c:pt idx="2431">
                  <c:v>110.02</c:v>
                </c:pt>
                <c:pt idx="2432">
                  <c:v>110.07</c:v>
                </c:pt>
                <c:pt idx="2433">
                  <c:v>110.1</c:v>
                </c:pt>
                <c:pt idx="2434">
                  <c:v>110.13</c:v>
                </c:pt>
                <c:pt idx="2435">
                  <c:v>110.15</c:v>
                </c:pt>
                <c:pt idx="2436">
                  <c:v>110.15</c:v>
                </c:pt>
                <c:pt idx="2437">
                  <c:v>110.15</c:v>
                </c:pt>
                <c:pt idx="2438">
                  <c:v>110.13</c:v>
                </c:pt>
                <c:pt idx="2439">
                  <c:v>110.1</c:v>
                </c:pt>
                <c:pt idx="2440">
                  <c:v>110.08</c:v>
                </c:pt>
                <c:pt idx="2441">
                  <c:v>110.04</c:v>
                </c:pt>
                <c:pt idx="2442">
                  <c:v>109.99</c:v>
                </c:pt>
                <c:pt idx="2443">
                  <c:v>109.94</c:v>
                </c:pt>
                <c:pt idx="2444">
                  <c:v>109.89</c:v>
                </c:pt>
                <c:pt idx="2445">
                  <c:v>109.82</c:v>
                </c:pt>
                <c:pt idx="2446">
                  <c:v>109.77</c:v>
                </c:pt>
                <c:pt idx="2447">
                  <c:v>109.75</c:v>
                </c:pt>
                <c:pt idx="2448">
                  <c:v>109.74</c:v>
                </c:pt>
                <c:pt idx="2449">
                  <c:v>109.72</c:v>
                </c:pt>
                <c:pt idx="2450">
                  <c:v>109.72</c:v>
                </c:pt>
                <c:pt idx="2451">
                  <c:v>109.7</c:v>
                </c:pt>
                <c:pt idx="2452">
                  <c:v>109.69</c:v>
                </c:pt>
                <c:pt idx="2453">
                  <c:v>109.7</c:v>
                </c:pt>
                <c:pt idx="2454">
                  <c:v>109.69</c:v>
                </c:pt>
                <c:pt idx="2455">
                  <c:v>109.66</c:v>
                </c:pt>
                <c:pt idx="2456">
                  <c:v>109.66</c:v>
                </c:pt>
                <c:pt idx="2457">
                  <c:v>109.66</c:v>
                </c:pt>
                <c:pt idx="2458">
                  <c:v>109.66</c:v>
                </c:pt>
                <c:pt idx="2459">
                  <c:v>109.64</c:v>
                </c:pt>
                <c:pt idx="2460">
                  <c:v>109.62</c:v>
                </c:pt>
                <c:pt idx="2461">
                  <c:v>109.62</c:v>
                </c:pt>
                <c:pt idx="2462">
                  <c:v>109.61</c:v>
                </c:pt>
                <c:pt idx="2463">
                  <c:v>109.6</c:v>
                </c:pt>
                <c:pt idx="2464">
                  <c:v>109.6</c:v>
                </c:pt>
                <c:pt idx="2465">
                  <c:v>109.59</c:v>
                </c:pt>
                <c:pt idx="2466">
                  <c:v>109.59</c:v>
                </c:pt>
                <c:pt idx="2467">
                  <c:v>109.61</c:v>
                </c:pt>
                <c:pt idx="2468">
                  <c:v>109.62</c:v>
                </c:pt>
                <c:pt idx="2469">
                  <c:v>109.65</c:v>
                </c:pt>
                <c:pt idx="2470">
                  <c:v>109.79</c:v>
                </c:pt>
                <c:pt idx="2471">
                  <c:v>109.81</c:v>
                </c:pt>
                <c:pt idx="2472">
                  <c:v>109.73</c:v>
                </c:pt>
                <c:pt idx="2473">
                  <c:v>109.79</c:v>
                </c:pt>
                <c:pt idx="2474">
                  <c:v>109.82</c:v>
                </c:pt>
                <c:pt idx="2475">
                  <c:v>109.87</c:v>
                </c:pt>
                <c:pt idx="2476">
                  <c:v>110.08</c:v>
                </c:pt>
                <c:pt idx="2477">
                  <c:v>110.21</c:v>
                </c:pt>
                <c:pt idx="2478">
                  <c:v>110.12</c:v>
                </c:pt>
                <c:pt idx="2479">
                  <c:v>109.99</c:v>
                </c:pt>
                <c:pt idx="2480">
                  <c:v>109.86</c:v>
                </c:pt>
                <c:pt idx="2481">
                  <c:v>109.83</c:v>
                </c:pt>
                <c:pt idx="2482">
                  <c:v>109.76</c:v>
                </c:pt>
                <c:pt idx="2483">
                  <c:v>109.76</c:v>
                </c:pt>
                <c:pt idx="2484">
                  <c:v>109.86</c:v>
                </c:pt>
                <c:pt idx="2485">
                  <c:v>109.87</c:v>
                </c:pt>
                <c:pt idx="2486">
                  <c:v>109.82</c:v>
                </c:pt>
                <c:pt idx="2487">
                  <c:v>109.84</c:v>
                </c:pt>
                <c:pt idx="2488">
                  <c:v>109.86</c:v>
                </c:pt>
                <c:pt idx="2489">
                  <c:v>109.93</c:v>
                </c:pt>
                <c:pt idx="2490">
                  <c:v>109.72</c:v>
                </c:pt>
                <c:pt idx="2491">
                  <c:v>109.46</c:v>
                </c:pt>
                <c:pt idx="2492">
                  <c:v>109.4</c:v>
                </c:pt>
                <c:pt idx="2493">
                  <c:v>109.34</c:v>
                </c:pt>
                <c:pt idx="2494">
                  <c:v>109.32</c:v>
                </c:pt>
                <c:pt idx="2495">
                  <c:v>109.34</c:v>
                </c:pt>
                <c:pt idx="2496">
                  <c:v>109.37</c:v>
                </c:pt>
                <c:pt idx="2497">
                  <c:v>109.22</c:v>
                </c:pt>
                <c:pt idx="2498">
                  <c:v>109.07</c:v>
                </c:pt>
                <c:pt idx="2499">
                  <c:v>108.95</c:v>
                </c:pt>
                <c:pt idx="2500">
                  <c:v>108.88</c:v>
                </c:pt>
                <c:pt idx="2501">
                  <c:v>108.75</c:v>
                </c:pt>
                <c:pt idx="2502">
                  <c:v>108.77</c:v>
                </c:pt>
                <c:pt idx="2503">
                  <c:v>108.78</c:v>
                </c:pt>
                <c:pt idx="2504">
                  <c:v>108.85</c:v>
                </c:pt>
                <c:pt idx="2505">
                  <c:v>108.79</c:v>
                </c:pt>
                <c:pt idx="2506">
                  <c:v>108.7</c:v>
                </c:pt>
                <c:pt idx="2507">
                  <c:v>108.64</c:v>
                </c:pt>
                <c:pt idx="2508">
                  <c:v>108.58</c:v>
                </c:pt>
                <c:pt idx="2509">
                  <c:v>108.54</c:v>
                </c:pt>
                <c:pt idx="2510">
                  <c:v>108.51</c:v>
                </c:pt>
                <c:pt idx="2511">
                  <c:v>108.47</c:v>
                </c:pt>
                <c:pt idx="2512">
                  <c:v>108.45</c:v>
                </c:pt>
                <c:pt idx="2513">
                  <c:v>108.42</c:v>
                </c:pt>
                <c:pt idx="2514">
                  <c:v>108.4</c:v>
                </c:pt>
                <c:pt idx="2515">
                  <c:v>108.36</c:v>
                </c:pt>
                <c:pt idx="2516">
                  <c:v>108.39</c:v>
                </c:pt>
                <c:pt idx="2517">
                  <c:v>108.54</c:v>
                </c:pt>
                <c:pt idx="2518">
                  <c:v>108.72</c:v>
                </c:pt>
                <c:pt idx="2519">
                  <c:v>108.71</c:v>
                </c:pt>
                <c:pt idx="2520">
                  <c:v>108.76</c:v>
                </c:pt>
                <c:pt idx="2521">
                  <c:v>108.86</c:v>
                </c:pt>
                <c:pt idx="2522">
                  <c:v>108.85</c:v>
                </c:pt>
                <c:pt idx="2523">
                  <c:v>108.81</c:v>
                </c:pt>
                <c:pt idx="2524">
                  <c:v>108.71</c:v>
                </c:pt>
                <c:pt idx="2525">
                  <c:v>108.58</c:v>
                </c:pt>
                <c:pt idx="2526">
                  <c:v>108.41</c:v>
                </c:pt>
                <c:pt idx="2527">
                  <c:v>108.18</c:v>
                </c:pt>
                <c:pt idx="2528">
                  <c:v>107.86</c:v>
                </c:pt>
                <c:pt idx="2529">
                  <c:v>107.62</c:v>
                </c:pt>
                <c:pt idx="2530">
                  <c:v>107.49</c:v>
                </c:pt>
                <c:pt idx="2531">
                  <c:v>107.37</c:v>
                </c:pt>
                <c:pt idx="2532">
                  <c:v>107.28</c:v>
                </c:pt>
                <c:pt idx="2533">
                  <c:v>107.22</c:v>
                </c:pt>
                <c:pt idx="2534">
                  <c:v>107.15</c:v>
                </c:pt>
                <c:pt idx="2535">
                  <c:v>107.05</c:v>
                </c:pt>
                <c:pt idx="2536">
                  <c:v>106.86</c:v>
                </c:pt>
                <c:pt idx="2537">
                  <c:v>106.66</c:v>
                </c:pt>
                <c:pt idx="2538">
                  <c:v>106.55</c:v>
                </c:pt>
                <c:pt idx="2539">
                  <c:v>106.53</c:v>
                </c:pt>
                <c:pt idx="2540">
                  <c:v>106.59</c:v>
                </c:pt>
                <c:pt idx="2541">
                  <c:v>106.6</c:v>
                </c:pt>
                <c:pt idx="2542">
                  <c:v>106.32</c:v>
                </c:pt>
                <c:pt idx="2543">
                  <c:v>106.21</c:v>
                </c:pt>
                <c:pt idx="2544">
                  <c:v>106.12</c:v>
                </c:pt>
                <c:pt idx="2545">
                  <c:v>106.02</c:v>
                </c:pt>
                <c:pt idx="2546">
                  <c:v>105.94</c:v>
                </c:pt>
                <c:pt idx="2547">
                  <c:v>105.81</c:v>
                </c:pt>
                <c:pt idx="2548">
                  <c:v>105.78</c:v>
                </c:pt>
                <c:pt idx="2549">
                  <c:v>105.7</c:v>
                </c:pt>
                <c:pt idx="2550">
                  <c:v>105.62</c:v>
                </c:pt>
                <c:pt idx="2551">
                  <c:v>105.54</c:v>
                </c:pt>
                <c:pt idx="2552">
                  <c:v>105.52</c:v>
                </c:pt>
                <c:pt idx="2553">
                  <c:v>105.5</c:v>
                </c:pt>
                <c:pt idx="2554">
                  <c:v>105.48</c:v>
                </c:pt>
                <c:pt idx="2555">
                  <c:v>105.46</c:v>
                </c:pt>
                <c:pt idx="2556">
                  <c:v>105.42</c:v>
                </c:pt>
                <c:pt idx="2557">
                  <c:v>105.31</c:v>
                </c:pt>
                <c:pt idx="2558">
                  <c:v>105.24</c:v>
                </c:pt>
                <c:pt idx="2559">
                  <c:v>105.22</c:v>
                </c:pt>
                <c:pt idx="2560">
                  <c:v>105.22</c:v>
                </c:pt>
                <c:pt idx="2561">
                  <c:v>105.12</c:v>
                </c:pt>
                <c:pt idx="2562">
                  <c:v>105.06</c:v>
                </c:pt>
                <c:pt idx="2563">
                  <c:v>105.02</c:v>
                </c:pt>
                <c:pt idx="2564">
                  <c:v>104.98</c:v>
                </c:pt>
                <c:pt idx="2565">
                  <c:v>104.97</c:v>
                </c:pt>
                <c:pt idx="2566">
                  <c:v>104.95</c:v>
                </c:pt>
                <c:pt idx="2567">
                  <c:v>104.95</c:v>
                </c:pt>
                <c:pt idx="2568">
                  <c:v>104.93</c:v>
                </c:pt>
                <c:pt idx="2569">
                  <c:v>104.89</c:v>
                </c:pt>
                <c:pt idx="2570">
                  <c:v>104.88</c:v>
                </c:pt>
                <c:pt idx="2571">
                  <c:v>104.83</c:v>
                </c:pt>
                <c:pt idx="2572">
                  <c:v>104.75</c:v>
                </c:pt>
                <c:pt idx="2573">
                  <c:v>104.71</c:v>
                </c:pt>
                <c:pt idx="2574">
                  <c:v>104.76</c:v>
                </c:pt>
                <c:pt idx="2575">
                  <c:v>104.8</c:v>
                </c:pt>
                <c:pt idx="2576">
                  <c:v>104.74</c:v>
                </c:pt>
                <c:pt idx="2577">
                  <c:v>104.67</c:v>
                </c:pt>
                <c:pt idx="2578">
                  <c:v>104.65</c:v>
                </c:pt>
                <c:pt idx="2579">
                  <c:v>104.61</c:v>
                </c:pt>
                <c:pt idx="2580">
                  <c:v>104.55</c:v>
                </c:pt>
                <c:pt idx="2581">
                  <c:v>104.48</c:v>
                </c:pt>
                <c:pt idx="2582">
                  <c:v>104.45</c:v>
                </c:pt>
                <c:pt idx="2583">
                  <c:v>104.47</c:v>
                </c:pt>
                <c:pt idx="2584">
                  <c:v>104.47</c:v>
                </c:pt>
                <c:pt idx="2585">
                  <c:v>104.42</c:v>
                </c:pt>
                <c:pt idx="2586">
                  <c:v>104.34</c:v>
                </c:pt>
                <c:pt idx="2587">
                  <c:v>104.25</c:v>
                </c:pt>
                <c:pt idx="2588">
                  <c:v>104.19</c:v>
                </c:pt>
                <c:pt idx="2589">
                  <c:v>104.19</c:v>
                </c:pt>
                <c:pt idx="2590">
                  <c:v>104.2</c:v>
                </c:pt>
                <c:pt idx="2591">
                  <c:v>104.18</c:v>
                </c:pt>
                <c:pt idx="2592">
                  <c:v>104.18</c:v>
                </c:pt>
                <c:pt idx="2593">
                  <c:v>104.2</c:v>
                </c:pt>
                <c:pt idx="2594">
                  <c:v>104.21</c:v>
                </c:pt>
                <c:pt idx="2595">
                  <c:v>104.14</c:v>
                </c:pt>
                <c:pt idx="2596">
                  <c:v>104.02</c:v>
                </c:pt>
                <c:pt idx="2597">
                  <c:v>103.91</c:v>
                </c:pt>
                <c:pt idx="2598">
                  <c:v>103.86</c:v>
                </c:pt>
                <c:pt idx="2599">
                  <c:v>103.86</c:v>
                </c:pt>
                <c:pt idx="2600">
                  <c:v>103.86</c:v>
                </c:pt>
                <c:pt idx="2601">
                  <c:v>103.87</c:v>
                </c:pt>
                <c:pt idx="2602">
                  <c:v>103.84</c:v>
                </c:pt>
                <c:pt idx="2603">
                  <c:v>103.81</c:v>
                </c:pt>
                <c:pt idx="2604">
                  <c:v>103.81</c:v>
                </c:pt>
                <c:pt idx="2605">
                  <c:v>103.85</c:v>
                </c:pt>
                <c:pt idx="2606">
                  <c:v>103.86</c:v>
                </c:pt>
                <c:pt idx="2607">
                  <c:v>103.88</c:v>
                </c:pt>
                <c:pt idx="2608">
                  <c:v>103.92</c:v>
                </c:pt>
                <c:pt idx="2609">
                  <c:v>103.9</c:v>
                </c:pt>
                <c:pt idx="2610">
                  <c:v>103.85</c:v>
                </c:pt>
                <c:pt idx="2611">
                  <c:v>103.82</c:v>
                </c:pt>
                <c:pt idx="2612">
                  <c:v>103.83</c:v>
                </c:pt>
                <c:pt idx="2613">
                  <c:v>103.86</c:v>
                </c:pt>
                <c:pt idx="2614">
                  <c:v>103.89</c:v>
                </c:pt>
                <c:pt idx="2615">
                  <c:v>103.93</c:v>
                </c:pt>
                <c:pt idx="2616">
                  <c:v>103.93</c:v>
                </c:pt>
                <c:pt idx="2617">
                  <c:v>103.91</c:v>
                </c:pt>
                <c:pt idx="2618">
                  <c:v>103.88</c:v>
                </c:pt>
                <c:pt idx="2619">
                  <c:v>103.81</c:v>
                </c:pt>
                <c:pt idx="2620">
                  <c:v>103.73</c:v>
                </c:pt>
                <c:pt idx="2621">
                  <c:v>103.64</c:v>
                </c:pt>
                <c:pt idx="2622">
                  <c:v>103.51</c:v>
                </c:pt>
                <c:pt idx="2623">
                  <c:v>103.4</c:v>
                </c:pt>
                <c:pt idx="2624">
                  <c:v>103.33</c:v>
                </c:pt>
                <c:pt idx="2625">
                  <c:v>103.26</c:v>
                </c:pt>
                <c:pt idx="2626">
                  <c:v>103.21</c:v>
                </c:pt>
                <c:pt idx="2627">
                  <c:v>103.11</c:v>
                </c:pt>
                <c:pt idx="2628">
                  <c:v>103</c:v>
                </c:pt>
                <c:pt idx="2629">
                  <c:v>102.85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B30-40A7-8B45-3AA3279BA1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016128"/>
        <c:axId val="1272019040"/>
      </c:lineChart>
      <c:catAx>
        <c:axId val="127201612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72019040"/>
        <c:crosses val="autoZero"/>
        <c:auto val="1"/>
        <c:lblAlgn val="ctr"/>
        <c:lblOffset val="100"/>
        <c:noMultiLvlLbl val="0"/>
      </c:catAx>
      <c:valAx>
        <c:axId val="1272019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72016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作圖!$A$1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作圖!$A$2:$A$3021</c:f>
              <c:numCache>
                <c:formatCode>General</c:formatCode>
                <c:ptCount val="3020"/>
                <c:pt idx="0">
                  <c:v>2.33</c:v>
                </c:pt>
                <c:pt idx="1">
                  <c:v>2.61</c:v>
                </c:pt>
                <c:pt idx="2">
                  <c:v>2.89</c:v>
                </c:pt>
                <c:pt idx="3">
                  <c:v>3.16</c:v>
                </c:pt>
                <c:pt idx="4">
                  <c:v>3.44</c:v>
                </c:pt>
                <c:pt idx="5">
                  <c:v>3.7</c:v>
                </c:pt>
                <c:pt idx="6">
                  <c:v>3.97</c:v>
                </c:pt>
                <c:pt idx="7">
                  <c:v>4.2300000000000004</c:v>
                </c:pt>
                <c:pt idx="8">
                  <c:v>4.49</c:v>
                </c:pt>
                <c:pt idx="9">
                  <c:v>4.7300000000000004</c:v>
                </c:pt>
                <c:pt idx="10">
                  <c:v>4.97</c:v>
                </c:pt>
                <c:pt idx="11">
                  <c:v>5.2</c:v>
                </c:pt>
                <c:pt idx="12">
                  <c:v>5.45</c:v>
                </c:pt>
                <c:pt idx="13">
                  <c:v>5.7</c:v>
                </c:pt>
                <c:pt idx="14">
                  <c:v>5.94</c:v>
                </c:pt>
                <c:pt idx="15">
                  <c:v>6.2</c:v>
                </c:pt>
                <c:pt idx="16">
                  <c:v>6.44</c:v>
                </c:pt>
                <c:pt idx="17">
                  <c:v>6.68</c:v>
                </c:pt>
                <c:pt idx="18">
                  <c:v>6.92</c:v>
                </c:pt>
                <c:pt idx="19">
                  <c:v>7.16</c:v>
                </c:pt>
                <c:pt idx="20">
                  <c:v>7.42</c:v>
                </c:pt>
                <c:pt idx="21">
                  <c:v>7.69</c:v>
                </c:pt>
                <c:pt idx="22">
                  <c:v>7.97</c:v>
                </c:pt>
                <c:pt idx="23">
                  <c:v>8.25</c:v>
                </c:pt>
                <c:pt idx="24">
                  <c:v>8.5500000000000007</c:v>
                </c:pt>
                <c:pt idx="25">
                  <c:v>8.83</c:v>
                </c:pt>
                <c:pt idx="26">
                  <c:v>9.1300000000000008</c:v>
                </c:pt>
                <c:pt idx="27">
                  <c:v>9.43</c:v>
                </c:pt>
                <c:pt idx="28">
                  <c:v>9.73</c:v>
                </c:pt>
                <c:pt idx="29">
                  <c:v>10.050000000000001</c:v>
                </c:pt>
                <c:pt idx="30">
                  <c:v>10.38</c:v>
                </c:pt>
                <c:pt idx="31">
                  <c:v>10.71</c:v>
                </c:pt>
                <c:pt idx="32">
                  <c:v>11.05</c:v>
                </c:pt>
                <c:pt idx="33">
                  <c:v>11.4</c:v>
                </c:pt>
                <c:pt idx="34">
                  <c:v>11.76</c:v>
                </c:pt>
                <c:pt idx="35">
                  <c:v>12.13</c:v>
                </c:pt>
                <c:pt idx="36">
                  <c:v>12.51</c:v>
                </c:pt>
                <c:pt idx="37">
                  <c:v>12.9</c:v>
                </c:pt>
                <c:pt idx="38">
                  <c:v>13.32</c:v>
                </c:pt>
                <c:pt idx="39">
                  <c:v>13.76</c:v>
                </c:pt>
                <c:pt idx="40">
                  <c:v>14.21</c:v>
                </c:pt>
                <c:pt idx="41">
                  <c:v>14.64</c:v>
                </c:pt>
                <c:pt idx="42">
                  <c:v>15.03</c:v>
                </c:pt>
                <c:pt idx="43">
                  <c:v>15.39</c:v>
                </c:pt>
                <c:pt idx="44">
                  <c:v>15.74</c:v>
                </c:pt>
                <c:pt idx="45">
                  <c:v>16.12</c:v>
                </c:pt>
                <c:pt idx="46">
                  <c:v>16.510000000000002</c:v>
                </c:pt>
                <c:pt idx="47">
                  <c:v>16.899999999999999</c:v>
                </c:pt>
                <c:pt idx="48">
                  <c:v>17.28</c:v>
                </c:pt>
                <c:pt idx="49">
                  <c:v>17.670000000000002</c:v>
                </c:pt>
                <c:pt idx="50">
                  <c:v>18.03</c:v>
                </c:pt>
                <c:pt idx="51">
                  <c:v>18.39</c:v>
                </c:pt>
                <c:pt idx="52">
                  <c:v>18.73</c:v>
                </c:pt>
                <c:pt idx="53">
                  <c:v>19.07</c:v>
                </c:pt>
                <c:pt idx="54">
                  <c:v>19.39</c:v>
                </c:pt>
                <c:pt idx="55">
                  <c:v>19.71</c:v>
                </c:pt>
                <c:pt idx="56">
                  <c:v>20.04</c:v>
                </c:pt>
                <c:pt idx="57">
                  <c:v>20.38</c:v>
                </c:pt>
                <c:pt idx="58">
                  <c:v>20.72</c:v>
                </c:pt>
                <c:pt idx="59">
                  <c:v>21.07</c:v>
                </c:pt>
                <c:pt idx="60">
                  <c:v>21.42</c:v>
                </c:pt>
                <c:pt idx="61">
                  <c:v>21.78</c:v>
                </c:pt>
                <c:pt idx="62">
                  <c:v>22.13</c:v>
                </c:pt>
                <c:pt idx="63">
                  <c:v>22.49</c:v>
                </c:pt>
                <c:pt idx="64">
                  <c:v>22.87</c:v>
                </c:pt>
                <c:pt idx="65">
                  <c:v>23.27</c:v>
                </c:pt>
                <c:pt idx="66">
                  <c:v>23.67</c:v>
                </c:pt>
                <c:pt idx="67">
                  <c:v>24.09</c:v>
                </c:pt>
                <c:pt idx="68">
                  <c:v>24.51</c:v>
                </c:pt>
                <c:pt idx="69">
                  <c:v>24.93</c:v>
                </c:pt>
                <c:pt idx="70">
                  <c:v>25.37</c:v>
                </c:pt>
                <c:pt idx="71">
                  <c:v>25.8</c:v>
                </c:pt>
                <c:pt idx="72">
                  <c:v>26.23</c:v>
                </c:pt>
                <c:pt idx="73">
                  <c:v>26.67</c:v>
                </c:pt>
                <c:pt idx="74">
                  <c:v>27.12</c:v>
                </c:pt>
                <c:pt idx="75">
                  <c:v>27.58</c:v>
                </c:pt>
                <c:pt idx="76">
                  <c:v>28.06</c:v>
                </c:pt>
                <c:pt idx="77">
                  <c:v>28.55</c:v>
                </c:pt>
                <c:pt idx="78">
                  <c:v>29.04</c:v>
                </c:pt>
                <c:pt idx="79">
                  <c:v>29.54</c:v>
                </c:pt>
                <c:pt idx="80">
                  <c:v>30.04</c:v>
                </c:pt>
                <c:pt idx="81">
                  <c:v>30.53</c:v>
                </c:pt>
                <c:pt idx="82">
                  <c:v>31</c:v>
                </c:pt>
                <c:pt idx="83">
                  <c:v>31.48</c:v>
                </c:pt>
                <c:pt idx="84">
                  <c:v>31.93</c:v>
                </c:pt>
                <c:pt idx="85">
                  <c:v>32.369999999999997</c:v>
                </c:pt>
                <c:pt idx="86">
                  <c:v>32.799999999999997</c:v>
                </c:pt>
                <c:pt idx="87">
                  <c:v>33.22</c:v>
                </c:pt>
                <c:pt idx="88">
                  <c:v>33.619999999999997</c:v>
                </c:pt>
                <c:pt idx="89">
                  <c:v>34.01</c:v>
                </c:pt>
                <c:pt idx="90">
                  <c:v>34.39</c:v>
                </c:pt>
                <c:pt idx="91">
                  <c:v>34.74</c:v>
                </c:pt>
                <c:pt idx="92">
                  <c:v>35.090000000000003</c:v>
                </c:pt>
                <c:pt idx="93">
                  <c:v>35.44</c:v>
                </c:pt>
                <c:pt idx="94">
                  <c:v>35.79</c:v>
                </c:pt>
                <c:pt idx="95">
                  <c:v>36.15</c:v>
                </c:pt>
                <c:pt idx="96">
                  <c:v>36.51</c:v>
                </c:pt>
                <c:pt idx="97">
                  <c:v>36.880000000000003</c:v>
                </c:pt>
                <c:pt idx="98">
                  <c:v>37.26</c:v>
                </c:pt>
                <c:pt idx="99">
                  <c:v>37.64</c:v>
                </c:pt>
                <c:pt idx="100">
                  <c:v>38.03</c:v>
                </c:pt>
                <c:pt idx="101">
                  <c:v>38.4</c:v>
                </c:pt>
                <c:pt idx="102">
                  <c:v>38.79</c:v>
                </c:pt>
                <c:pt idx="103">
                  <c:v>39.18</c:v>
                </c:pt>
                <c:pt idx="104">
                  <c:v>39.58</c:v>
                </c:pt>
                <c:pt idx="105">
                  <c:v>39.99</c:v>
                </c:pt>
                <c:pt idx="106">
                  <c:v>40.409999999999997</c:v>
                </c:pt>
                <c:pt idx="107">
                  <c:v>40.840000000000003</c:v>
                </c:pt>
                <c:pt idx="108">
                  <c:v>41.27</c:v>
                </c:pt>
                <c:pt idx="109">
                  <c:v>41.68</c:v>
                </c:pt>
                <c:pt idx="110">
                  <c:v>42.1</c:v>
                </c:pt>
                <c:pt idx="111">
                  <c:v>42.52</c:v>
                </c:pt>
                <c:pt idx="112">
                  <c:v>42.95</c:v>
                </c:pt>
                <c:pt idx="113">
                  <c:v>43.38</c:v>
                </c:pt>
                <c:pt idx="114">
                  <c:v>43.81</c:v>
                </c:pt>
                <c:pt idx="115">
                  <c:v>44.23</c:v>
                </c:pt>
                <c:pt idx="116">
                  <c:v>44.67</c:v>
                </c:pt>
                <c:pt idx="117">
                  <c:v>45.1</c:v>
                </c:pt>
                <c:pt idx="118">
                  <c:v>45.54</c:v>
                </c:pt>
                <c:pt idx="119">
                  <c:v>45.96</c:v>
                </c:pt>
                <c:pt idx="120">
                  <c:v>46.38</c:v>
                </c:pt>
                <c:pt idx="121">
                  <c:v>46.78</c:v>
                </c:pt>
                <c:pt idx="122">
                  <c:v>47.17</c:v>
                </c:pt>
                <c:pt idx="123">
                  <c:v>47.55</c:v>
                </c:pt>
                <c:pt idx="124">
                  <c:v>47.92</c:v>
                </c:pt>
                <c:pt idx="125">
                  <c:v>48.27</c:v>
                </c:pt>
                <c:pt idx="126">
                  <c:v>48.62</c:v>
                </c:pt>
                <c:pt idx="127">
                  <c:v>48.97</c:v>
                </c:pt>
                <c:pt idx="128">
                  <c:v>49.31</c:v>
                </c:pt>
                <c:pt idx="129">
                  <c:v>49.66</c:v>
                </c:pt>
                <c:pt idx="130">
                  <c:v>50.01</c:v>
                </c:pt>
                <c:pt idx="131">
                  <c:v>50.38</c:v>
                </c:pt>
                <c:pt idx="132">
                  <c:v>50.78</c:v>
                </c:pt>
                <c:pt idx="133">
                  <c:v>51.2</c:v>
                </c:pt>
                <c:pt idx="134">
                  <c:v>51.63</c:v>
                </c:pt>
                <c:pt idx="135">
                  <c:v>52.04</c:v>
                </c:pt>
                <c:pt idx="136">
                  <c:v>52.44</c:v>
                </c:pt>
                <c:pt idx="137">
                  <c:v>52.8</c:v>
                </c:pt>
                <c:pt idx="138">
                  <c:v>53.13</c:v>
                </c:pt>
                <c:pt idx="139">
                  <c:v>53.43</c:v>
                </c:pt>
                <c:pt idx="140">
                  <c:v>53.71</c:v>
                </c:pt>
                <c:pt idx="141">
                  <c:v>53.96</c:v>
                </c:pt>
                <c:pt idx="142">
                  <c:v>54.21</c:v>
                </c:pt>
                <c:pt idx="143">
                  <c:v>54.46</c:v>
                </c:pt>
                <c:pt idx="144">
                  <c:v>54.7</c:v>
                </c:pt>
                <c:pt idx="145">
                  <c:v>54.96</c:v>
                </c:pt>
                <c:pt idx="146">
                  <c:v>55.22</c:v>
                </c:pt>
                <c:pt idx="147">
                  <c:v>55.5</c:v>
                </c:pt>
                <c:pt idx="148">
                  <c:v>55.79</c:v>
                </c:pt>
                <c:pt idx="149">
                  <c:v>56.1</c:v>
                </c:pt>
                <c:pt idx="150">
                  <c:v>56.42</c:v>
                </c:pt>
                <c:pt idx="151">
                  <c:v>56.74</c:v>
                </c:pt>
                <c:pt idx="152">
                  <c:v>57.07</c:v>
                </c:pt>
                <c:pt idx="153">
                  <c:v>57.41</c:v>
                </c:pt>
                <c:pt idx="154">
                  <c:v>57.76</c:v>
                </c:pt>
                <c:pt idx="155">
                  <c:v>58.11</c:v>
                </c:pt>
                <c:pt idx="156">
                  <c:v>58.46</c:v>
                </c:pt>
                <c:pt idx="157">
                  <c:v>58.81</c:v>
                </c:pt>
                <c:pt idx="158">
                  <c:v>59.15</c:v>
                </c:pt>
                <c:pt idx="159">
                  <c:v>59.48</c:v>
                </c:pt>
                <c:pt idx="160">
                  <c:v>59.8</c:v>
                </c:pt>
                <c:pt idx="161">
                  <c:v>60.11</c:v>
                </c:pt>
                <c:pt idx="162">
                  <c:v>60.4</c:v>
                </c:pt>
                <c:pt idx="163">
                  <c:v>60.67</c:v>
                </c:pt>
                <c:pt idx="164">
                  <c:v>60.92</c:v>
                </c:pt>
                <c:pt idx="165">
                  <c:v>61.15</c:v>
                </c:pt>
                <c:pt idx="166">
                  <c:v>61.36</c:v>
                </c:pt>
                <c:pt idx="167">
                  <c:v>61.56</c:v>
                </c:pt>
                <c:pt idx="168">
                  <c:v>61.75</c:v>
                </c:pt>
                <c:pt idx="169">
                  <c:v>61.94</c:v>
                </c:pt>
                <c:pt idx="170">
                  <c:v>62.11</c:v>
                </c:pt>
                <c:pt idx="171">
                  <c:v>62.28</c:v>
                </c:pt>
                <c:pt idx="172">
                  <c:v>62.46</c:v>
                </c:pt>
                <c:pt idx="173">
                  <c:v>62.65</c:v>
                </c:pt>
                <c:pt idx="174">
                  <c:v>62.85</c:v>
                </c:pt>
                <c:pt idx="175">
                  <c:v>63.05</c:v>
                </c:pt>
                <c:pt idx="176">
                  <c:v>63.26</c:v>
                </c:pt>
                <c:pt idx="177">
                  <c:v>63.48</c:v>
                </c:pt>
                <c:pt idx="178">
                  <c:v>63.71</c:v>
                </c:pt>
                <c:pt idx="179">
                  <c:v>63.94</c:v>
                </c:pt>
                <c:pt idx="180">
                  <c:v>64.180000000000007</c:v>
                </c:pt>
                <c:pt idx="181">
                  <c:v>64.42</c:v>
                </c:pt>
                <c:pt idx="182">
                  <c:v>64.650000000000006</c:v>
                </c:pt>
                <c:pt idx="183">
                  <c:v>64.88</c:v>
                </c:pt>
                <c:pt idx="184">
                  <c:v>65.09</c:v>
                </c:pt>
                <c:pt idx="185">
                  <c:v>65.3</c:v>
                </c:pt>
                <c:pt idx="186">
                  <c:v>114.51</c:v>
                </c:pt>
                <c:pt idx="187">
                  <c:v>114.3</c:v>
                </c:pt>
                <c:pt idx="188">
                  <c:v>114.08</c:v>
                </c:pt>
                <c:pt idx="189">
                  <c:v>113.86</c:v>
                </c:pt>
                <c:pt idx="190">
                  <c:v>113.63</c:v>
                </c:pt>
                <c:pt idx="191">
                  <c:v>113.4</c:v>
                </c:pt>
                <c:pt idx="192">
                  <c:v>113.18</c:v>
                </c:pt>
                <c:pt idx="193">
                  <c:v>112.96</c:v>
                </c:pt>
                <c:pt idx="194">
                  <c:v>112.75</c:v>
                </c:pt>
                <c:pt idx="195">
                  <c:v>112.56</c:v>
                </c:pt>
                <c:pt idx="196">
                  <c:v>112.39</c:v>
                </c:pt>
                <c:pt idx="197">
                  <c:v>112.23</c:v>
                </c:pt>
                <c:pt idx="198">
                  <c:v>112.09</c:v>
                </c:pt>
                <c:pt idx="199">
                  <c:v>111.96</c:v>
                </c:pt>
                <c:pt idx="200">
                  <c:v>111.84</c:v>
                </c:pt>
                <c:pt idx="201">
                  <c:v>111.73</c:v>
                </c:pt>
                <c:pt idx="202">
                  <c:v>111.64</c:v>
                </c:pt>
                <c:pt idx="203">
                  <c:v>111.55</c:v>
                </c:pt>
                <c:pt idx="204">
                  <c:v>111.46</c:v>
                </c:pt>
                <c:pt idx="205">
                  <c:v>111.38</c:v>
                </c:pt>
                <c:pt idx="206">
                  <c:v>111.3</c:v>
                </c:pt>
                <c:pt idx="207">
                  <c:v>111.23</c:v>
                </c:pt>
                <c:pt idx="208">
                  <c:v>111.17</c:v>
                </c:pt>
                <c:pt idx="209">
                  <c:v>111.11</c:v>
                </c:pt>
                <c:pt idx="210">
                  <c:v>111.04</c:v>
                </c:pt>
                <c:pt idx="211">
                  <c:v>110.99</c:v>
                </c:pt>
                <c:pt idx="212">
                  <c:v>110.93</c:v>
                </c:pt>
                <c:pt idx="213">
                  <c:v>110.88</c:v>
                </c:pt>
                <c:pt idx="214">
                  <c:v>110.84</c:v>
                </c:pt>
                <c:pt idx="215">
                  <c:v>110.8</c:v>
                </c:pt>
                <c:pt idx="216">
                  <c:v>110.77</c:v>
                </c:pt>
                <c:pt idx="217">
                  <c:v>110.74</c:v>
                </c:pt>
                <c:pt idx="218">
                  <c:v>110.73</c:v>
                </c:pt>
                <c:pt idx="219">
                  <c:v>110.73</c:v>
                </c:pt>
                <c:pt idx="220">
                  <c:v>110.75</c:v>
                </c:pt>
                <c:pt idx="221">
                  <c:v>110.79</c:v>
                </c:pt>
                <c:pt idx="222">
                  <c:v>110.84</c:v>
                </c:pt>
                <c:pt idx="223">
                  <c:v>110.89</c:v>
                </c:pt>
                <c:pt idx="224">
                  <c:v>110.94</c:v>
                </c:pt>
                <c:pt idx="225">
                  <c:v>111</c:v>
                </c:pt>
                <c:pt idx="226">
                  <c:v>111.05</c:v>
                </c:pt>
                <c:pt idx="227">
                  <c:v>111.11</c:v>
                </c:pt>
                <c:pt idx="228">
                  <c:v>111.16</c:v>
                </c:pt>
                <c:pt idx="229">
                  <c:v>111.21</c:v>
                </c:pt>
                <c:pt idx="230">
                  <c:v>111.25</c:v>
                </c:pt>
                <c:pt idx="231">
                  <c:v>111.27</c:v>
                </c:pt>
                <c:pt idx="232">
                  <c:v>111.31</c:v>
                </c:pt>
                <c:pt idx="233">
                  <c:v>111.36</c:v>
                </c:pt>
                <c:pt idx="234">
                  <c:v>111.42</c:v>
                </c:pt>
                <c:pt idx="235">
                  <c:v>111.48</c:v>
                </c:pt>
                <c:pt idx="236">
                  <c:v>111.53</c:v>
                </c:pt>
                <c:pt idx="237">
                  <c:v>111.58</c:v>
                </c:pt>
                <c:pt idx="238">
                  <c:v>111.59</c:v>
                </c:pt>
                <c:pt idx="239">
                  <c:v>111.6</c:v>
                </c:pt>
                <c:pt idx="240">
                  <c:v>111.59</c:v>
                </c:pt>
                <c:pt idx="241">
                  <c:v>111.57</c:v>
                </c:pt>
                <c:pt idx="242">
                  <c:v>111.54</c:v>
                </c:pt>
                <c:pt idx="243">
                  <c:v>111.5</c:v>
                </c:pt>
                <c:pt idx="244">
                  <c:v>111.46</c:v>
                </c:pt>
                <c:pt idx="245">
                  <c:v>111.4</c:v>
                </c:pt>
                <c:pt idx="246">
                  <c:v>111.33</c:v>
                </c:pt>
                <c:pt idx="247">
                  <c:v>111.26</c:v>
                </c:pt>
                <c:pt idx="248">
                  <c:v>111.18</c:v>
                </c:pt>
                <c:pt idx="249">
                  <c:v>111.1</c:v>
                </c:pt>
                <c:pt idx="250">
                  <c:v>111.03</c:v>
                </c:pt>
                <c:pt idx="251">
                  <c:v>110.96</c:v>
                </c:pt>
                <c:pt idx="252">
                  <c:v>110.9</c:v>
                </c:pt>
                <c:pt idx="253">
                  <c:v>110.84</c:v>
                </c:pt>
                <c:pt idx="254">
                  <c:v>110.78</c:v>
                </c:pt>
                <c:pt idx="255">
                  <c:v>110.73</c:v>
                </c:pt>
                <c:pt idx="256">
                  <c:v>110.69</c:v>
                </c:pt>
                <c:pt idx="257">
                  <c:v>110.67</c:v>
                </c:pt>
                <c:pt idx="258">
                  <c:v>110.67</c:v>
                </c:pt>
                <c:pt idx="259">
                  <c:v>110.68</c:v>
                </c:pt>
                <c:pt idx="260">
                  <c:v>110.7</c:v>
                </c:pt>
                <c:pt idx="261">
                  <c:v>110.73</c:v>
                </c:pt>
                <c:pt idx="262">
                  <c:v>110.77</c:v>
                </c:pt>
                <c:pt idx="263">
                  <c:v>110.79</c:v>
                </c:pt>
                <c:pt idx="264">
                  <c:v>110.82</c:v>
                </c:pt>
                <c:pt idx="265">
                  <c:v>110.86</c:v>
                </c:pt>
                <c:pt idx="266">
                  <c:v>110.9</c:v>
                </c:pt>
                <c:pt idx="267">
                  <c:v>110.95</c:v>
                </c:pt>
                <c:pt idx="268">
                  <c:v>111</c:v>
                </c:pt>
                <c:pt idx="269">
                  <c:v>111.05</c:v>
                </c:pt>
                <c:pt idx="270">
                  <c:v>111.09</c:v>
                </c:pt>
                <c:pt idx="271">
                  <c:v>111.11</c:v>
                </c:pt>
                <c:pt idx="272">
                  <c:v>111.12</c:v>
                </c:pt>
                <c:pt idx="273">
                  <c:v>111.12</c:v>
                </c:pt>
                <c:pt idx="274">
                  <c:v>111.12</c:v>
                </c:pt>
                <c:pt idx="275">
                  <c:v>111.09</c:v>
                </c:pt>
                <c:pt idx="276">
                  <c:v>111.04</c:v>
                </c:pt>
                <c:pt idx="277">
                  <c:v>110.97</c:v>
                </c:pt>
                <c:pt idx="278">
                  <c:v>110.9</c:v>
                </c:pt>
                <c:pt idx="279">
                  <c:v>110.83</c:v>
                </c:pt>
                <c:pt idx="280">
                  <c:v>110.75</c:v>
                </c:pt>
                <c:pt idx="281">
                  <c:v>110.64</c:v>
                </c:pt>
                <c:pt idx="282">
                  <c:v>110.52</c:v>
                </c:pt>
                <c:pt idx="283">
                  <c:v>110.39</c:v>
                </c:pt>
                <c:pt idx="284">
                  <c:v>110.26</c:v>
                </c:pt>
                <c:pt idx="285">
                  <c:v>110.13</c:v>
                </c:pt>
                <c:pt idx="286">
                  <c:v>110.04</c:v>
                </c:pt>
                <c:pt idx="287">
                  <c:v>109.97</c:v>
                </c:pt>
                <c:pt idx="288">
                  <c:v>109.93</c:v>
                </c:pt>
                <c:pt idx="289">
                  <c:v>109.93</c:v>
                </c:pt>
                <c:pt idx="290">
                  <c:v>109.95</c:v>
                </c:pt>
                <c:pt idx="291">
                  <c:v>109.98</c:v>
                </c:pt>
                <c:pt idx="292">
                  <c:v>110</c:v>
                </c:pt>
                <c:pt idx="293">
                  <c:v>110.02</c:v>
                </c:pt>
                <c:pt idx="294">
                  <c:v>110.05</c:v>
                </c:pt>
                <c:pt idx="295">
                  <c:v>110.06</c:v>
                </c:pt>
                <c:pt idx="296">
                  <c:v>110.1</c:v>
                </c:pt>
                <c:pt idx="297">
                  <c:v>110.14</c:v>
                </c:pt>
                <c:pt idx="298">
                  <c:v>110.19</c:v>
                </c:pt>
                <c:pt idx="299">
                  <c:v>110.25</c:v>
                </c:pt>
                <c:pt idx="300">
                  <c:v>110.32</c:v>
                </c:pt>
                <c:pt idx="301">
                  <c:v>110.4</c:v>
                </c:pt>
                <c:pt idx="302">
                  <c:v>110.49</c:v>
                </c:pt>
                <c:pt idx="303">
                  <c:v>110.58</c:v>
                </c:pt>
                <c:pt idx="304">
                  <c:v>110.67</c:v>
                </c:pt>
                <c:pt idx="305">
                  <c:v>110.75</c:v>
                </c:pt>
                <c:pt idx="306">
                  <c:v>110.84</c:v>
                </c:pt>
                <c:pt idx="307">
                  <c:v>110.92</c:v>
                </c:pt>
                <c:pt idx="308">
                  <c:v>111.01</c:v>
                </c:pt>
                <c:pt idx="309">
                  <c:v>111.1</c:v>
                </c:pt>
                <c:pt idx="310">
                  <c:v>111.18</c:v>
                </c:pt>
                <c:pt idx="311">
                  <c:v>111.27</c:v>
                </c:pt>
                <c:pt idx="312">
                  <c:v>111.36</c:v>
                </c:pt>
                <c:pt idx="313">
                  <c:v>111.45</c:v>
                </c:pt>
                <c:pt idx="314">
                  <c:v>111.55</c:v>
                </c:pt>
                <c:pt idx="315">
                  <c:v>111.66</c:v>
                </c:pt>
                <c:pt idx="316">
                  <c:v>111.77</c:v>
                </c:pt>
                <c:pt idx="317">
                  <c:v>111.88</c:v>
                </c:pt>
                <c:pt idx="318">
                  <c:v>111.99</c:v>
                </c:pt>
                <c:pt idx="319">
                  <c:v>112.11</c:v>
                </c:pt>
                <c:pt idx="320">
                  <c:v>112.23</c:v>
                </c:pt>
                <c:pt idx="321">
                  <c:v>112.36</c:v>
                </c:pt>
                <c:pt idx="322">
                  <c:v>112.49</c:v>
                </c:pt>
                <c:pt idx="323">
                  <c:v>112.63</c:v>
                </c:pt>
                <c:pt idx="324">
                  <c:v>112.77</c:v>
                </c:pt>
                <c:pt idx="325">
                  <c:v>112.9</c:v>
                </c:pt>
                <c:pt idx="326">
                  <c:v>113.03</c:v>
                </c:pt>
                <c:pt idx="327">
                  <c:v>113.15</c:v>
                </c:pt>
                <c:pt idx="328">
                  <c:v>113.27</c:v>
                </c:pt>
                <c:pt idx="329">
                  <c:v>113.38</c:v>
                </c:pt>
                <c:pt idx="330">
                  <c:v>113.49</c:v>
                </c:pt>
                <c:pt idx="331">
                  <c:v>113.58</c:v>
                </c:pt>
                <c:pt idx="332">
                  <c:v>113.67</c:v>
                </c:pt>
                <c:pt idx="333">
                  <c:v>113.75</c:v>
                </c:pt>
                <c:pt idx="334">
                  <c:v>113.83</c:v>
                </c:pt>
                <c:pt idx="335">
                  <c:v>113.91</c:v>
                </c:pt>
                <c:pt idx="336">
                  <c:v>113.97</c:v>
                </c:pt>
                <c:pt idx="337">
                  <c:v>114.05</c:v>
                </c:pt>
                <c:pt idx="338">
                  <c:v>114.12</c:v>
                </c:pt>
                <c:pt idx="339">
                  <c:v>114.2</c:v>
                </c:pt>
                <c:pt idx="340">
                  <c:v>114.29</c:v>
                </c:pt>
                <c:pt idx="341">
                  <c:v>114.39</c:v>
                </c:pt>
                <c:pt idx="342">
                  <c:v>114.49</c:v>
                </c:pt>
                <c:pt idx="343">
                  <c:v>114.6</c:v>
                </c:pt>
                <c:pt idx="344">
                  <c:v>114.71</c:v>
                </c:pt>
                <c:pt idx="345">
                  <c:v>114.84</c:v>
                </c:pt>
                <c:pt idx="346">
                  <c:v>114.96</c:v>
                </c:pt>
                <c:pt idx="347">
                  <c:v>115.07</c:v>
                </c:pt>
                <c:pt idx="348">
                  <c:v>115.17</c:v>
                </c:pt>
                <c:pt idx="349">
                  <c:v>115.27</c:v>
                </c:pt>
                <c:pt idx="350">
                  <c:v>115.37</c:v>
                </c:pt>
                <c:pt idx="351">
                  <c:v>115.47</c:v>
                </c:pt>
                <c:pt idx="352">
                  <c:v>115.55</c:v>
                </c:pt>
                <c:pt idx="353">
                  <c:v>115.62</c:v>
                </c:pt>
                <c:pt idx="354">
                  <c:v>115.68</c:v>
                </c:pt>
                <c:pt idx="355">
                  <c:v>115.73</c:v>
                </c:pt>
                <c:pt idx="356">
                  <c:v>115.77</c:v>
                </c:pt>
                <c:pt idx="357">
                  <c:v>115.81</c:v>
                </c:pt>
                <c:pt idx="358">
                  <c:v>115.85</c:v>
                </c:pt>
                <c:pt idx="359">
                  <c:v>115.88</c:v>
                </c:pt>
                <c:pt idx="360">
                  <c:v>115.92</c:v>
                </c:pt>
                <c:pt idx="361">
                  <c:v>115.95</c:v>
                </c:pt>
                <c:pt idx="362">
                  <c:v>115.99</c:v>
                </c:pt>
                <c:pt idx="363">
                  <c:v>116.03</c:v>
                </c:pt>
                <c:pt idx="364">
                  <c:v>116.08</c:v>
                </c:pt>
                <c:pt idx="365">
                  <c:v>116.14</c:v>
                </c:pt>
                <c:pt idx="366">
                  <c:v>116.19</c:v>
                </c:pt>
                <c:pt idx="367">
                  <c:v>116.25</c:v>
                </c:pt>
                <c:pt idx="368">
                  <c:v>116.32</c:v>
                </c:pt>
                <c:pt idx="369">
                  <c:v>116.39</c:v>
                </c:pt>
                <c:pt idx="370">
                  <c:v>116.46</c:v>
                </c:pt>
                <c:pt idx="371">
                  <c:v>116.53</c:v>
                </c:pt>
                <c:pt idx="372">
                  <c:v>116.59</c:v>
                </c:pt>
                <c:pt idx="373">
                  <c:v>116.65</c:v>
                </c:pt>
                <c:pt idx="374">
                  <c:v>116.71</c:v>
                </c:pt>
                <c:pt idx="375">
                  <c:v>116.76</c:v>
                </c:pt>
                <c:pt idx="376">
                  <c:v>116.8</c:v>
                </c:pt>
                <c:pt idx="377">
                  <c:v>116.84</c:v>
                </c:pt>
                <c:pt idx="378">
                  <c:v>116.88</c:v>
                </c:pt>
                <c:pt idx="379">
                  <c:v>116.91</c:v>
                </c:pt>
                <c:pt idx="380">
                  <c:v>116.94</c:v>
                </c:pt>
                <c:pt idx="381">
                  <c:v>116.97</c:v>
                </c:pt>
                <c:pt idx="382">
                  <c:v>116.99</c:v>
                </c:pt>
                <c:pt idx="383">
                  <c:v>117.02</c:v>
                </c:pt>
                <c:pt idx="384">
                  <c:v>117.05</c:v>
                </c:pt>
                <c:pt idx="385">
                  <c:v>117.08</c:v>
                </c:pt>
                <c:pt idx="386">
                  <c:v>117.11</c:v>
                </c:pt>
                <c:pt idx="387">
                  <c:v>117.15</c:v>
                </c:pt>
                <c:pt idx="388">
                  <c:v>117.2</c:v>
                </c:pt>
                <c:pt idx="389">
                  <c:v>117.25</c:v>
                </c:pt>
                <c:pt idx="390">
                  <c:v>117.31</c:v>
                </c:pt>
                <c:pt idx="391">
                  <c:v>117.37</c:v>
                </c:pt>
                <c:pt idx="392">
                  <c:v>117.44</c:v>
                </c:pt>
                <c:pt idx="393">
                  <c:v>117.5</c:v>
                </c:pt>
                <c:pt idx="394">
                  <c:v>117.57</c:v>
                </c:pt>
                <c:pt idx="395">
                  <c:v>117.62</c:v>
                </c:pt>
                <c:pt idx="396">
                  <c:v>117.68</c:v>
                </c:pt>
                <c:pt idx="397">
                  <c:v>117.73</c:v>
                </c:pt>
                <c:pt idx="398">
                  <c:v>117.77</c:v>
                </c:pt>
                <c:pt idx="399">
                  <c:v>117.8</c:v>
                </c:pt>
                <c:pt idx="400">
                  <c:v>117.82</c:v>
                </c:pt>
                <c:pt idx="401">
                  <c:v>117.83</c:v>
                </c:pt>
                <c:pt idx="402">
                  <c:v>117.84</c:v>
                </c:pt>
                <c:pt idx="403">
                  <c:v>117.84</c:v>
                </c:pt>
                <c:pt idx="404">
                  <c:v>117.84</c:v>
                </c:pt>
                <c:pt idx="405">
                  <c:v>117.84</c:v>
                </c:pt>
                <c:pt idx="406">
                  <c:v>117.84</c:v>
                </c:pt>
                <c:pt idx="407">
                  <c:v>117.85</c:v>
                </c:pt>
                <c:pt idx="408">
                  <c:v>117.87</c:v>
                </c:pt>
                <c:pt idx="409">
                  <c:v>117.89</c:v>
                </c:pt>
                <c:pt idx="410">
                  <c:v>117.92</c:v>
                </c:pt>
                <c:pt idx="411">
                  <c:v>117.96</c:v>
                </c:pt>
                <c:pt idx="412">
                  <c:v>118.01</c:v>
                </c:pt>
                <c:pt idx="413">
                  <c:v>118.06</c:v>
                </c:pt>
                <c:pt idx="414">
                  <c:v>118.11</c:v>
                </c:pt>
                <c:pt idx="415">
                  <c:v>118.18</c:v>
                </c:pt>
                <c:pt idx="416">
                  <c:v>118.27</c:v>
                </c:pt>
                <c:pt idx="417">
                  <c:v>118.35</c:v>
                </c:pt>
                <c:pt idx="418">
                  <c:v>118.44</c:v>
                </c:pt>
                <c:pt idx="419">
                  <c:v>118.53</c:v>
                </c:pt>
                <c:pt idx="420">
                  <c:v>118.62</c:v>
                </c:pt>
                <c:pt idx="421">
                  <c:v>118.7</c:v>
                </c:pt>
                <c:pt idx="422">
                  <c:v>118.77</c:v>
                </c:pt>
                <c:pt idx="423">
                  <c:v>118.84</c:v>
                </c:pt>
                <c:pt idx="424">
                  <c:v>118.89</c:v>
                </c:pt>
                <c:pt idx="425">
                  <c:v>118.94</c:v>
                </c:pt>
                <c:pt idx="426">
                  <c:v>118.98</c:v>
                </c:pt>
                <c:pt idx="427">
                  <c:v>119.03</c:v>
                </c:pt>
                <c:pt idx="428">
                  <c:v>119.08</c:v>
                </c:pt>
                <c:pt idx="429">
                  <c:v>119.12</c:v>
                </c:pt>
                <c:pt idx="430">
                  <c:v>119.15</c:v>
                </c:pt>
                <c:pt idx="431">
                  <c:v>119.18</c:v>
                </c:pt>
                <c:pt idx="432">
                  <c:v>119.21</c:v>
                </c:pt>
                <c:pt idx="433">
                  <c:v>119.24</c:v>
                </c:pt>
                <c:pt idx="434">
                  <c:v>119.27</c:v>
                </c:pt>
                <c:pt idx="435">
                  <c:v>119.3</c:v>
                </c:pt>
                <c:pt idx="436">
                  <c:v>119.33</c:v>
                </c:pt>
                <c:pt idx="437">
                  <c:v>119.37</c:v>
                </c:pt>
                <c:pt idx="438">
                  <c:v>119.42</c:v>
                </c:pt>
                <c:pt idx="439">
                  <c:v>119.46</c:v>
                </c:pt>
                <c:pt idx="440">
                  <c:v>119.51</c:v>
                </c:pt>
                <c:pt idx="441">
                  <c:v>119.55</c:v>
                </c:pt>
                <c:pt idx="442">
                  <c:v>119.61</c:v>
                </c:pt>
                <c:pt idx="443">
                  <c:v>119.66</c:v>
                </c:pt>
                <c:pt idx="444">
                  <c:v>119.7</c:v>
                </c:pt>
                <c:pt idx="445">
                  <c:v>119.75</c:v>
                </c:pt>
                <c:pt idx="446">
                  <c:v>119.78</c:v>
                </c:pt>
                <c:pt idx="447">
                  <c:v>119.82</c:v>
                </c:pt>
                <c:pt idx="448">
                  <c:v>119.86</c:v>
                </c:pt>
                <c:pt idx="449">
                  <c:v>119.89</c:v>
                </c:pt>
                <c:pt idx="450">
                  <c:v>119.92</c:v>
                </c:pt>
                <c:pt idx="451">
                  <c:v>119.95</c:v>
                </c:pt>
                <c:pt idx="452">
                  <c:v>119.98</c:v>
                </c:pt>
                <c:pt idx="453">
                  <c:v>120</c:v>
                </c:pt>
                <c:pt idx="454">
                  <c:v>120.02</c:v>
                </c:pt>
                <c:pt idx="455">
                  <c:v>120.04</c:v>
                </c:pt>
                <c:pt idx="456">
                  <c:v>120.05</c:v>
                </c:pt>
                <c:pt idx="457">
                  <c:v>120.05</c:v>
                </c:pt>
                <c:pt idx="458">
                  <c:v>120.04</c:v>
                </c:pt>
                <c:pt idx="459">
                  <c:v>120.04</c:v>
                </c:pt>
                <c:pt idx="460">
                  <c:v>120.03</c:v>
                </c:pt>
                <c:pt idx="461">
                  <c:v>120.02</c:v>
                </c:pt>
                <c:pt idx="462">
                  <c:v>120.01</c:v>
                </c:pt>
                <c:pt idx="463">
                  <c:v>120</c:v>
                </c:pt>
                <c:pt idx="464">
                  <c:v>119.99</c:v>
                </c:pt>
                <c:pt idx="465">
                  <c:v>119.99</c:v>
                </c:pt>
                <c:pt idx="466">
                  <c:v>119.99</c:v>
                </c:pt>
                <c:pt idx="467">
                  <c:v>120</c:v>
                </c:pt>
                <c:pt idx="468">
                  <c:v>120.01</c:v>
                </c:pt>
                <c:pt idx="469">
                  <c:v>120.02</c:v>
                </c:pt>
                <c:pt idx="470">
                  <c:v>120.02</c:v>
                </c:pt>
                <c:pt idx="471">
                  <c:v>120.03</c:v>
                </c:pt>
                <c:pt idx="472">
                  <c:v>120.04</c:v>
                </c:pt>
                <c:pt idx="473">
                  <c:v>120.06</c:v>
                </c:pt>
                <c:pt idx="474">
                  <c:v>120.08</c:v>
                </c:pt>
                <c:pt idx="475">
                  <c:v>120.11</c:v>
                </c:pt>
                <c:pt idx="476">
                  <c:v>120.15</c:v>
                </c:pt>
                <c:pt idx="477">
                  <c:v>120.18</c:v>
                </c:pt>
                <c:pt idx="478">
                  <c:v>120.22</c:v>
                </c:pt>
                <c:pt idx="479">
                  <c:v>120.25</c:v>
                </c:pt>
                <c:pt idx="480">
                  <c:v>120.28</c:v>
                </c:pt>
                <c:pt idx="481">
                  <c:v>120.31</c:v>
                </c:pt>
                <c:pt idx="482">
                  <c:v>120.35</c:v>
                </c:pt>
                <c:pt idx="483">
                  <c:v>120.39</c:v>
                </c:pt>
                <c:pt idx="484">
                  <c:v>120.43</c:v>
                </c:pt>
                <c:pt idx="485">
                  <c:v>120.45</c:v>
                </c:pt>
                <c:pt idx="486">
                  <c:v>120.48</c:v>
                </c:pt>
                <c:pt idx="487">
                  <c:v>120.51</c:v>
                </c:pt>
                <c:pt idx="488">
                  <c:v>120.55</c:v>
                </c:pt>
                <c:pt idx="489">
                  <c:v>120.59</c:v>
                </c:pt>
                <c:pt idx="490">
                  <c:v>120.65</c:v>
                </c:pt>
                <c:pt idx="491">
                  <c:v>120.7</c:v>
                </c:pt>
                <c:pt idx="492">
                  <c:v>120.72</c:v>
                </c:pt>
                <c:pt idx="493">
                  <c:v>120.75</c:v>
                </c:pt>
                <c:pt idx="494">
                  <c:v>120.83</c:v>
                </c:pt>
                <c:pt idx="495">
                  <c:v>120.94</c:v>
                </c:pt>
                <c:pt idx="496">
                  <c:v>121.06</c:v>
                </c:pt>
                <c:pt idx="497">
                  <c:v>121.16</c:v>
                </c:pt>
                <c:pt idx="498">
                  <c:v>121.26</c:v>
                </c:pt>
                <c:pt idx="499">
                  <c:v>121.35</c:v>
                </c:pt>
                <c:pt idx="500">
                  <c:v>121.43</c:v>
                </c:pt>
                <c:pt idx="501">
                  <c:v>121.5</c:v>
                </c:pt>
                <c:pt idx="502">
                  <c:v>121.57</c:v>
                </c:pt>
                <c:pt idx="503">
                  <c:v>121.65</c:v>
                </c:pt>
                <c:pt idx="504">
                  <c:v>121.73</c:v>
                </c:pt>
                <c:pt idx="505">
                  <c:v>121.81</c:v>
                </c:pt>
                <c:pt idx="506">
                  <c:v>121.87</c:v>
                </c:pt>
                <c:pt idx="507">
                  <c:v>121.93</c:v>
                </c:pt>
                <c:pt idx="508">
                  <c:v>121.99</c:v>
                </c:pt>
                <c:pt idx="509">
                  <c:v>122.05</c:v>
                </c:pt>
                <c:pt idx="510">
                  <c:v>122.11</c:v>
                </c:pt>
                <c:pt idx="511">
                  <c:v>122.16</c:v>
                </c:pt>
                <c:pt idx="512">
                  <c:v>122.22</c:v>
                </c:pt>
                <c:pt idx="513">
                  <c:v>122.27</c:v>
                </c:pt>
                <c:pt idx="514">
                  <c:v>122.31</c:v>
                </c:pt>
                <c:pt idx="515">
                  <c:v>122.34</c:v>
                </c:pt>
                <c:pt idx="516">
                  <c:v>122.37</c:v>
                </c:pt>
                <c:pt idx="517">
                  <c:v>122.41</c:v>
                </c:pt>
                <c:pt idx="518">
                  <c:v>122.46</c:v>
                </c:pt>
                <c:pt idx="519">
                  <c:v>122.51</c:v>
                </c:pt>
                <c:pt idx="520">
                  <c:v>122.57</c:v>
                </c:pt>
                <c:pt idx="521">
                  <c:v>122.62</c:v>
                </c:pt>
                <c:pt idx="522">
                  <c:v>122.68</c:v>
                </c:pt>
                <c:pt idx="523">
                  <c:v>122.74</c:v>
                </c:pt>
                <c:pt idx="524">
                  <c:v>122.81</c:v>
                </c:pt>
                <c:pt idx="525">
                  <c:v>122.88</c:v>
                </c:pt>
                <c:pt idx="526">
                  <c:v>122.96</c:v>
                </c:pt>
                <c:pt idx="527">
                  <c:v>123.03</c:v>
                </c:pt>
                <c:pt idx="528">
                  <c:v>123.11</c:v>
                </c:pt>
                <c:pt idx="529">
                  <c:v>123.2</c:v>
                </c:pt>
                <c:pt idx="530">
                  <c:v>123.28</c:v>
                </c:pt>
                <c:pt idx="531">
                  <c:v>123.37</c:v>
                </c:pt>
                <c:pt idx="532">
                  <c:v>123.47</c:v>
                </c:pt>
                <c:pt idx="533">
                  <c:v>123.59</c:v>
                </c:pt>
                <c:pt idx="534">
                  <c:v>123.71</c:v>
                </c:pt>
                <c:pt idx="535">
                  <c:v>123.84</c:v>
                </c:pt>
                <c:pt idx="536">
                  <c:v>123.95</c:v>
                </c:pt>
                <c:pt idx="537">
                  <c:v>124.04</c:v>
                </c:pt>
                <c:pt idx="538">
                  <c:v>124.14</c:v>
                </c:pt>
                <c:pt idx="539">
                  <c:v>124.23</c:v>
                </c:pt>
                <c:pt idx="540">
                  <c:v>124.31</c:v>
                </c:pt>
                <c:pt idx="541">
                  <c:v>124.39</c:v>
                </c:pt>
                <c:pt idx="542">
                  <c:v>124.46</c:v>
                </c:pt>
                <c:pt idx="543">
                  <c:v>124.51</c:v>
                </c:pt>
                <c:pt idx="544">
                  <c:v>124.55</c:v>
                </c:pt>
                <c:pt idx="545">
                  <c:v>124.57</c:v>
                </c:pt>
                <c:pt idx="546">
                  <c:v>124.58</c:v>
                </c:pt>
                <c:pt idx="547">
                  <c:v>124.57</c:v>
                </c:pt>
                <c:pt idx="548">
                  <c:v>124.55</c:v>
                </c:pt>
                <c:pt idx="549">
                  <c:v>124.52</c:v>
                </c:pt>
                <c:pt idx="550">
                  <c:v>124.51</c:v>
                </c:pt>
                <c:pt idx="551">
                  <c:v>124.48</c:v>
                </c:pt>
                <c:pt idx="552">
                  <c:v>124.45</c:v>
                </c:pt>
                <c:pt idx="553">
                  <c:v>124.42</c:v>
                </c:pt>
                <c:pt idx="554">
                  <c:v>124.38</c:v>
                </c:pt>
                <c:pt idx="555">
                  <c:v>124.33</c:v>
                </c:pt>
                <c:pt idx="556">
                  <c:v>124.28</c:v>
                </c:pt>
                <c:pt idx="557">
                  <c:v>124.24</c:v>
                </c:pt>
                <c:pt idx="558">
                  <c:v>124.21</c:v>
                </c:pt>
                <c:pt idx="559">
                  <c:v>124.2</c:v>
                </c:pt>
                <c:pt idx="560">
                  <c:v>124.22</c:v>
                </c:pt>
                <c:pt idx="561">
                  <c:v>124.24</c:v>
                </c:pt>
                <c:pt idx="562">
                  <c:v>124.26</c:v>
                </c:pt>
                <c:pt idx="563">
                  <c:v>124.29</c:v>
                </c:pt>
                <c:pt idx="564">
                  <c:v>124.33</c:v>
                </c:pt>
                <c:pt idx="565">
                  <c:v>124.37</c:v>
                </c:pt>
                <c:pt idx="566">
                  <c:v>124.41</c:v>
                </c:pt>
                <c:pt idx="567">
                  <c:v>124.44</c:v>
                </c:pt>
                <c:pt idx="568">
                  <c:v>124.47</c:v>
                </c:pt>
                <c:pt idx="569">
                  <c:v>124.49</c:v>
                </c:pt>
                <c:pt idx="570">
                  <c:v>124.52</c:v>
                </c:pt>
                <c:pt idx="571">
                  <c:v>124.55</c:v>
                </c:pt>
                <c:pt idx="572">
                  <c:v>124.57</c:v>
                </c:pt>
                <c:pt idx="573">
                  <c:v>124.6</c:v>
                </c:pt>
                <c:pt idx="574">
                  <c:v>124.63</c:v>
                </c:pt>
                <c:pt idx="575">
                  <c:v>124.65</c:v>
                </c:pt>
                <c:pt idx="576">
                  <c:v>124.66</c:v>
                </c:pt>
                <c:pt idx="577">
                  <c:v>124.69</c:v>
                </c:pt>
                <c:pt idx="578">
                  <c:v>124.72</c:v>
                </c:pt>
                <c:pt idx="579">
                  <c:v>124.75</c:v>
                </c:pt>
                <c:pt idx="580">
                  <c:v>124.79</c:v>
                </c:pt>
                <c:pt idx="581">
                  <c:v>124.85</c:v>
                </c:pt>
                <c:pt idx="582">
                  <c:v>124.91</c:v>
                </c:pt>
                <c:pt idx="583">
                  <c:v>124.96</c:v>
                </c:pt>
                <c:pt idx="584">
                  <c:v>125.01</c:v>
                </c:pt>
                <c:pt idx="585">
                  <c:v>125.06</c:v>
                </c:pt>
                <c:pt idx="586">
                  <c:v>125.1</c:v>
                </c:pt>
                <c:pt idx="587">
                  <c:v>125.14</c:v>
                </c:pt>
                <c:pt idx="588">
                  <c:v>125.17</c:v>
                </c:pt>
                <c:pt idx="589">
                  <c:v>125.2</c:v>
                </c:pt>
                <c:pt idx="590">
                  <c:v>125.23</c:v>
                </c:pt>
                <c:pt idx="591">
                  <c:v>125.25</c:v>
                </c:pt>
                <c:pt idx="592">
                  <c:v>125.25</c:v>
                </c:pt>
                <c:pt idx="593">
                  <c:v>125.25</c:v>
                </c:pt>
                <c:pt idx="594">
                  <c:v>125.25</c:v>
                </c:pt>
                <c:pt idx="595">
                  <c:v>125.25</c:v>
                </c:pt>
                <c:pt idx="596">
                  <c:v>125.25</c:v>
                </c:pt>
                <c:pt idx="597">
                  <c:v>125.25</c:v>
                </c:pt>
                <c:pt idx="598">
                  <c:v>125.24</c:v>
                </c:pt>
                <c:pt idx="599">
                  <c:v>125.23</c:v>
                </c:pt>
                <c:pt idx="600">
                  <c:v>125.2</c:v>
                </c:pt>
                <c:pt idx="601">
                  <c:v>125.17</c:v>
                </c:pt>
                <c:pt idx="602">
                  <c:v>125.13</c:v>
                </c:pt>
                <c:pt idx="603">
                  <c:v>125.1</c:v>
                </c:pt>
                <c:pt idx="604">
                  <c:v>125.07</c:v>
                </c:pt>
                <c:pt idx="605">
                  <c:v>125.05</c:v>
                </c:pt>
                <c:pt idx="606">
                  <c:v>125.03</c:v>
                </c:pt>
                <c:pt idx="607">
                  <c:v>125.02</c:v>
                </c:pt>
                <c:pt idx="608">
                  <c:v>125.01</c:v>
                </c:pt>
                <c:pt idx="609">
                  <c:v>125</c:v>
                </c:pt>
                <c:pt idx="610">
                  <c:v>125.01</c:v>
                </c:pt>
                <c:pt idx="611">
                  <c:v>125.03</c:v>
                </c:pt>
                <c:pt idx="612">
                  <c:v>125.05</c:v>
                </c:pt>
                <c:pt idx="613">
                  <c:v>125.09</c:v>
                </c:pt>
                <c:pt idx="614">
                  <c:v>125.11</c:v>
                </c:pt>
                <c:pt idx="615">
                  <c:v>125.11</c:v>
                </c:pt>
                <c:pt idx="616">
                  <c:v>125.1</c:v>
                </c:pt>
                <c:pt idx="617">
                  <c:v>125.07</c:v>
                </c:pt>
                <c:pt idx="618">
                  <c:v>125.02</c:v>
                </c:pt>
                <c:pt idx="619">
                  <c:v>124.97</c:v>
                </c:pt>
                <c:pt idx="620">
                  <c:v>124.91</c:v>
                </c:pt>
                <c:pt idx="621">
                  <c:v>124.85</c:v>
                </c:pt>
                <c:pt idx="622">
                  <c:v>124.78</c:v>
                </c:pt>
                <c:pt idx="623">
                  <c:v>124.71</c:v>
                </c:pt>
                <c:pt idx="624">
                  <c:v>124.65</c:v>
                </c:pt>
                <c:pt idx="625">
                  <c:v>124.59</c:v>
                </c:pt>
                <c:pt idx="626">
                  <c:v>124.54</c:v>
                </c:pt>
                <c:pt idx="627">
                  <c:v>124.48</c:v>
                </c:pt>
                <c:pt idx="628">
                  <c:v>124.44</c:v>
                </c:pt>
                <c:pt idx="629">
                  <c:v>124.4</c:v>
                </c:pt>
                <c:pt idx="630">
                  <c:v>124.37</c:v>
                </c:pt>
                <c:pt idx="631">
                  <c:v>124.34</c:v>
                </c:pt>
                <c:pt idx="632">
                  <c:v>124.32</c:v>
                </c:pt>
                <c:pt idx="633">
                  <c:v>124.3</c:v>
                </c:pt>
                <c:pt idx="634">
                  <c:v>124.29</c:v>
                </c:pt>
                <c:pt idx="635">
                  <c:v>124.29</c:v>
                </c:pt>
                <c:pt idx="636">
                  <c:v>124.28</c:v>
                </c:pt>
                <c:pt idx="637">
                  <c:v>124.29</c:v>
                </c:pt>
                <c:pt idx="638">
                  <c:v>124.29</c:v>
                </c:pt>
                <c:pt idx="639">
                  <c:v>124.29</c:v>
                </c:pt>
                <c:pt idx="640">
                  <c:v>124.3</c:v>
                </c:pt>
                <c:pt idx="641">
                  <c:v>124.29</c:v>
                </c:pt>
                <c:pt idx="642">
                  <c:v>124.28</c:v>
                </c:pt>
                <c:pt idx="643">
                  <c:v>124.27</c:v>
                </c:pt>
                <c:pt idx="644">
                  <c:v>124.25</c:v>
                </c:pt>
                <c:pt idx="645">
                  <c:v>124.22</c:v>
                </c:pt>
                <c:pt idx="646">
                  <c:v>124.19</c:v>
                </c:pt>
                <c:pt idx="647">
                  <c:v>124.16</c:v>
                </c:pt>
                <c:pt idx="648">
                  <c:v>124.12</c:v>
                </c:pt>
                <c:pt idx="649">
                  <c:v>124.07</c:v>
                </c:pt>
                <c:pt idx="650">
                  <c:v>124.03</c:v>
                </c:pt>
                <c:pt idx="651">
                  <c:v>123.99</c:v>
                </c:pt>
                <c:pt idx="652">
                  <c:v>123.95</c:v>
                </c:pt>
                <c:pt idx="653">
                  <c:v>123.93</c:v>
                </c:pt>
                <c:pt idx="654">
                  <c:v>123.89</c:v>
                </c:pt>
                <c:pt idx="655">
                  <c:v>123.87</c:v>
                </c:pt>
                <c:pt idx="656">
                  <c:v>123.82</c:v>
                </c:pt>
                <c:pt idx="657">
                  <c:v>123.76</c:v>
                </c:pt>
                <c:pt idx="658">
                  <c:v>123.7</c:v>
                </c:pt>
                <c:pt idx="659">
                  <c:v>123.63</c:v>
                </c:pt>
                <c:pt idx="660">
                  <c:v>123.55</c:v>
                </c:pt>
                <c:pt idx="661">
                  <c:v>123.47</c:v>
                </c:pt>
                <c:pt idx="662">
                  <c:v>123.38</c:v>
                </c:pt>
                <c:pt idx="663">
                  <c:v>123.28</c:v>
                </c:pt>
                <c:pt idx="664">
                  <c:v>123.16</c:v>
                </c:pt>
                <c:pt idx="665">
                  <c:v>123.03</c:v>
                </c:pt>
                <c:pt idx="666">
                  <c:v>122.91</c:v>
                </c:pt>
                <c:pt idx="667">
                  <c:v>122.79</c:v>
                </c:pt>
                <c:pt idx="668">
                  <c:v>122.68</c:v>
                </c:pt>
                <c:pt idx="669">
                  <c:v>122.57</c:v>
                </c:pt>
                <c:pt idx="670">
                  <c:v>122.49</c:v>
                </c:pt>
                <c:pt idx="671">
                  <c:v>122.4</c:v>
                </c:pt>
                <c:pt idx="672">
                  <c:v>122.32</c:v>
                </c:pt>
                <c:pt idx="673">
                  <c:v>122.26</c:v>
                </c:pt>
                <c:pt idx="674">
                  <c:v>122.21</c:v>
                </c:pt>
                <c:pt idx="675">
                  <c:v>122.18</c:v>
                </c:pt>
                <c:pt idx="676">
                  <c:v>122.18</c:v>
                </c:pt>
                <c:pt idx="677">
                  <c:v>122.2</c:v>
                </c:pt>
                <c:pt idx="678">
                  <c:v>122.24</c:v>
                </c:pt>
                <c:pt idx="679">
                  <c:v>122.29</c:v>
                </c:pt>
                <c:pt idx="680">
                  <c:v>122.37</c:v>
                </c:pt>
                <c:pt idx="681">
                  <c:v>122.44</c:v>
                </c:pt>
                <c:pt idx="682">
                  <c:v>122.5</c:v>
                </c:pt>
                <c:pt idx="683">
                  <c:v>122.57</c:v>
                </c:pt>
                <c:pt idx="684">
                  <c:v>122.64</c:v>
                </c:pt>
                <c:pt idx="685">
                  <c:v>122.71</c:v>
                </c:pt>
                <c:pt idx="686">
                  <c:v>122.78</c:v>
                </c:pt>
                <c:pt idx="687">
                  <c:v>122.86</c:v>
                </c:pt>
                <c:pt idx="688">
                  <c:v>122.94</c:v>
                </c:pt>
                <c:pt idx="689">
                  <c:v>123.03</c:v>
                </c:pt>
                <c:pt idx="690">
                  <c:v>123.11</c:v>
                </c:pt>
                <c:pt idx="691">
                  <c:v>123.17</c:v>
                </c:pt>
                <c:pt idx="692">
                  <c:v>123.21</c:v>
                </c:pt>
                <c:pt idx="693">
                  <c:v>123.26</c:v>
                </c:pt>
                <c:pt idx="694">
                  <c:v>123.29</c:v>
                </c:pt>
                <c:pt idx="695">
                  <c:v>123.32</c:v>
                </c:pt>
                <c:pt idx="696">
                  <c:v>123.34</c:v>
                </c:pt>
                <c:pt idx="697">
                  <c:v>123.36</c:v>
                </c:pt>
                <c:pt idx="698">
                  <c:v>123.37</c:v>
                </c:pt>
                <c:pt idx="699">
                  <c:v>123.38</c:v>
                </c:pt>
                <c:pt idx="700">
                  <c:v>123.39</c:v>
                </c:pt>
                <c:pt idx="701">
                  <c:v>123.4</c:v>
                </c:pt>
                <c:pt idx="702">
                  <c:v>123.42</c:v>
                </c:pt>
                <c:pt idx="703">
                  <c:v>123.43</c:v>
                </c:pt>
                <c:pt idx="704">
                  <c:v>123.43</c:v>
                </c:pt>
                <c:pt idx="705">
                  <c:v>123.43</c:v>
                </c:pt>
                <c:pt idx="706">
                  <c:v>123.44</c:v>
                </c:pt>
                <c:pt idx="707">
                  <c:v>123.44</c:v>
                </c:pt>
                <c:pt idx="708">
                  <c:v>123.44</c:v>
                </c:pt>
                <c:pt idx="709">
                  <c:v>123.44</c:v>
                </c:pt>
                <c:pt idx="710">
                  <c:v>123.44</c:v>
                </c:pt>
                <c:pt idx="711">
                  <c:v>123.46</c:v>
                </c:pt>
                <c:pt idx="712">
                  <c:v>123.48</c:v>
                </c:pt>
                <c:pt idx="713">
                  <c:v>123.5</c:v>
                </c:pt>
                <c:pt idx="714">
                  <c:v>123.52</c:v>
                </c:pt>
                <c:pt idx="715">
                  <c:v>123.54</c:v>
                </c:pt>
                <c:pt idx="716">
                  <c:v>123.55</c:v>
                </c:pt>
                <c:pt idx="717">
                  <c:v>123.57</c:v>
                </c:pt>
                <c:pt idx="718">
                  <c:v>123.57</c:v>
                </c:pt>
                <c:pt idx="719">
                  <c:v>123.58</c:v>
                </c:pt>
                <c:pt idx="720">
                  <c:v>123.57</c:v>
                </c:pt>
                <c:pt idx="721">
                  <c:v>123.58</c:v>
                </c:pt>
                <c:pt idx="722">
                  <c:v>123.6</c:v>
                </c:pt>
                <c:pt idx="723">
                  <c:v>123.61</c:v>
                </c:pt>
                <c:pt idx="724">
                  <c:v>123.62</c:v>
                </c:pt>
                <c:pt idx="725">
                  <c:v>123.63</c:v>
                </c:pt>
                <c:pt idx="726">
                  <c:v>123.64</c:v>
                </c:pt>
                <c:pt idx="727">
                  <c:v>123.65</c:v>
                </c:pt>
                <c:pt idx="728">
                  <c:v>123.67</c:v>
                </c:pt>
                <c:pt idx="729">
                  <c:v>123.7</c:v>
                </c:pt>
                <c:pt idx="730">
                  <c:v>123.71</c:v>
                </c:pt>
                <c:pt idx="731">
                  <c:v>123.73</c:v>
                </c:pt>
                <c:pt idx="732">
                  <c:v>123.76</c:v>
                </c:pt>
                <c:pt idx="733">
                  <c:v>123.76</c:v>
                </c:pt>
                <c:pt idx="734">
                  <c:v>123.78</c:v>
                </c:pt>
                <c:pt idx="735">
                  <c:v>123.8</c:v>
                </c:pt>
                <c:pt idx="736">
                  <c:v>123.81</c:v>
                </c:pt>
                <c:pt idx="737">
                  <c:v>123.85</c:v>
                </c:pt>
                <c:pt idx="738">
                  <c:v>123.86</c:v>
                </c:pt>
                <c:pt idx="739">
                  <c:v>123.89</c:v>
                </c:pt>
                <c:pt idx="740">
                  <c:v>123.91</c:v>
                </c:pt>
                <c:pt idx="741">
                  <c:v>123.93</c:v>
                </c:pt>
                <c:pt idx="742">
                  <c:v>123.96</c:v>
                </c:pt>
                <c:pt idx="743">
                  <c:v>123.98</c:v>
                </c:pt>
                <c:pt idx="744">
                  <c:v>124.01</c:v>
                </c:pt>
                <c:pt idx="745">
                  <c:v>124.04</c:v>
                </c:pt>
                <c:pt idx="746">
                  <c:v>124.08</c:v>
                </c:pt>
                <c:pt idx="747">
                  <c:v>124.12</c:v>
                </c:pt>
                <c:pt idx="748">
                  <c:v>124.16</c:v>
                </c:pt>
                <c:pt idx="749">
                  <c:v>124.21</c:v>
                </c:pt>
                <c:pt idx="750">
                  <c:v>124.25</c:v>
                </c:pt>
                <c:pt idx="751">
                  <c:v>124.3</c:v>
                </c:pt>
                <c:pt idx="752">
                  <c:v>124.35</c:v>
                </c:pt>
                <c:pt idx="753">
                  <c:v>124.4</c:v>
                </c:pt>
                <c:pt idx="754">
                  <c:v>124.46</c:v>
                </c:pt>
                <c:pt idx="755">
                  <c:v>124.51</c:v>
                </c:pt>
                <c:pt idx="756">
                  <c:v>124.56</c:v>
                </c:pt>
                <c:pt idx="757">
                  <c:v>124.58</c:v>
                </c:pt>
                <c:pt idx="758">
                  <c:v>124.61</c:v>
                </c:pt>
                <c:pt idx="759">
                  <c:v>124.63</c:v>
                </c:pt>
                <c:pt idx="760">
                  <c:v>124.64</c:v>
                </c:pt>
                <c:pt idx="761">
                  <c:v>124.64</c:v>
                </c:pt>
                <c:pt idx="762">
                  <c:v>124.63</c:v>
                </c:pt>
                <c:pt idx="763">
                  <c:v>124.63</c:v>
                </c:pt>
                <c:pt idx="764">
                  <c:v>124.61</c:v>
                </c:pt>
                <c:pt idx="765">
                  <c:v>124.59</c:v>
                </c:pt>
                <c:pt idx="766">
                  <c:v>124.55</c:v>
                </c:pt>
                <c:pt idx="767">
                  <c:v>124.52</c:v>
                </c:pt>
                <c:pt idx="768">
                  <c:v>124.49</c:v>
                </c:pt>
                <c:pt idx="769">
                  <c:v>124.47</c:v>
                </c:pt>
                <c:pt idx="770">
                  <c:v>124.44</c:v>
                </c:pt>
                <c:pt idx="771">
                  <c:v>124.42</c:v>
                </c:pt>
                <c:pt idx="772">
                  <c:v>124.41</c:v>
                </c:pt>
                <c:pt idx="773">
                  <c:v>124.41</c:v>
                </c:pt>
                <c:pt idx="774">
                  <c:v>124.39</c:v>
                </c:pt>
                <c:pt idx="775">
                  <c:v>124.37</c:v>
                </c:pt>
                <c:pt idx="776">
                  <c:v>124.34</c:v>
                </c:pt>
                <c:pt idx="777">
                  <c:v>124.33</c:v>
                </c:pt>
                <c:pt idx="778">
                  <c:v>124.33</c:v>
                </c:pt>
                <c:pt idx="779">
                  <c:v>124.34</c:v>
                </c:pt>
                <c:pt idx="780">
                  <c:v>124.35</c:v>
                </c:pt>
                <c:pt idx="781">
                  <c:v>124.36</c:v>
                </c:pt>
                <c:pt idx="782">
                  <c:v>124.37</c:v>
                </c:pt>
                <c:pt idx="783">
                  <c:v>124.38</c:v>
                </c:pt>
                <c:pt idx="784">
                  <c:v>124.37</c:v>
                </c:pt>
                <c:pt idx="785">
                  <c:v>124.36</c:v>
                </c:pt>
                <c:pt idx="786">
                  <c:v>124.35</c:v>
                </c:pt>
                <c:pt idx="787">
                  <c:v>124.34</c:v>
                </c:pt>
                <c:pt idx="788">
                  <c:v>124.34</c:v>
                </c:pt>
                <c:pt idx="789">
                  <c:v>124.34</c:v>
                </c:pt>
                <c:pt idx="790">
                  <c:v>124.35</c:v>
                </c:pt>
                <c:pt idx="791">
                  <c:v>124.37</c:v>
                </c:pt>
                <c:pt idx="792">
                  <c:v>124.38</c:v>
                </c:pt>
                <c:pt idx="793">
                  <c:v>124.39</c:v>
                </c:pt>
                <c:pt idx="794">
                  <c:v>124.4</c:v>
                </c:pt>
                <c:pt idx="795">
                  <c:v>124.41</c:v>
                </c:pt>
                <c:pt idx="796">
                  <c:v>124.42</c:v>
                </c:pt>
                <c:pt idx="797">
                  <c:v>124.43</c:v>
                </c:pt>
                <c:pt idx="798">
                  <c:v>124.44</c:v>
                </c:pt>
                <c:pt idx="799">
                  <c:v>124.43</c:v>
                </c:pt>
                <c:pt idx="800">
                  <c:v>124.42</c:v>
                </c:pt>
                <c:pt idx="801">
                  <c:v>124.4</c:v>
                </c:pt>
                <c:pt idx="802">
                  <c:v>124.37</c:v>
                </c:pt>
                <c:pt idx="803">
                  <c:v>124.33</c:v>
                </c:pt>
                <c:pt idx="804">
                  <c:v>124.3</c:v>
                </c:pt>
                <c:pt idx="805">
                  <c:v>124.27</c:v>
                </c:pt>
                <c:pt idx="806">
                  <c:v>124.23</c:v>
                </c:pt>
                <c:pt idx="807">
                  <c:v>124.18</c:v>
                </c:pt>
                <c:pt idx="808">
                  <c:v>124.15</c:v>
                </c:pt>
                <c:pt idx="809">
                  <c:v>124.12</c:v>
                </c:pt>
                <c:pt idx="810">
                  <c:v>124.09</c:v>
                </c:pt>
                <c:pt idx="811">
                  <c:v>124.06</c:v>
                </c:pt>
                <c:pt idx="812">
                  <c:v>124.05</c:v>
                </c:pt>
                <c:pt idx="813">
                  <c:v>124.03</c:v>
                </c:pt>
                <c:pt idx="814">
                  <c:v>124.02</c:v>
                </c:pt>
                <c:pt idx="815">
                  <c:v>124.01</c:v>
                </c:pt>
                <c:pt idx="816">
                  <c:v>124</c:v>
                </c:pt>
                <c:pt idx="817">
                  <c:v>123.99</c:v>
                </c:pt>
                <c:pt idx="818">
                  <c:v>123.97</c:v>
                </c:pt>
                <c:pt idx="819">
                  <c:v>123.96</c:v>
                </c:pt>
                <c:pt idx="820">
                  <c:v>123.94</c:v>
                </c:pt>
                <c:pt idx="821">
                  <c:v>123.93</c:v>
                </c:pt>
                <c:pt idx="822">
                  <c:v>123.92</c:v>
                </c:pt>
                <c:pt idx="823">
                  <c:v>123.9</c:v>
                </c:pt>
                <c:pt idx="824">
                  <c:v>123.89</c:v>
                </c:pt>
                <c:pt idx="825">
                  <c:v>123.88</c:v>
                </c:pt>
                <c:pt idx="826">
                  <c:v>123.86</c:v>
                </c:pt>
                <c:pt idx="827">
                  <c:v>123.85</c:v>
                </c:pt>
                <c:pt idx="828">
                  <c:v>123.84</c:v>
                </c:pt>
                <c:pt idx="829">
                  <c:v>123.84</c:v>
                </c:pt>
                <c:pt idx="830">
                  <c:v>123.84</c:v>
                </c:pt>
                <c:pt idx="831">
                  <c:v>123.84</c:v>
                </c:pt>
                <c:pt idx="832">
                  <c:v>123.86</c:v>
                </c:pt>
                <c:pt idx="833">
                  <c:v>123.88</c:v>
                </c:pt>
                <c:pt idx="834">
                  <c:v>123.9</c:v>
                </c:pt>
                <c:pt idx="835">
                  <c:v>123.93</c:v>
                </c:pt>
                <c:pt idx="836">
                  <c:v>123.97</c:v>
                </c:pt>
                <c:pt idx="837">
                  <c:v>124</c:v>
                </c:pt>
                <c:pt idx="838">
                  <c:v>124.02</c:v>
                </c:pt>
                <c:pt idx="839">
                  <c:v>124.04</c:v>
                </c:pt>
                <c:pt idx="840">
                  <c:v>124.06</c:v>
                </c:pt>
                <c:pt idx="841">
                  <c:v>124.08</c:v>
                </c:pt>
                <c:pt idx="842">
                  <c:v>124.11</c:v>
                </c:pt>
                <c:pt idx="843">
                  <c:v>124.13</c:v>
                </c:pt>
                <c:pt idx="844">
                  <c:v>124.17</c:v>
                </c:pt>
                <c:pt idx="845">
                  <c:v>124.2</c:v>
                </c:pt>
                <c:pt idx="846">
                  <c:v>124.23</c:v>
                </c:pt>
                <c:pt idx="847">
                  <c:v>124.27</c:v>
                </c:pt>
                <c:pt idx="848">
                  <c:v>124.29</c:v>
                </c:pt>
                <c:pt idx="849">
                  <c:v>124.32</c:v>
                </c:pt>
                <c:pt idx="850">
                  <c:v>124.34</c:v>
                </c:pt>
                <c:pt idx="851">
                  <c:v>124.35</c:v>
                </c:pt>
                <c:pt idx="852">
                  <c:v>124.36</c:v>
                </c:pt>
                <c:pt idx="853">
                  <c:v>124.36</c:v>
                </c:pt>
                <c:pt idx="854">
                  <c:v>124.35</c:v>
                </c:pt>
                <c:pt idx="855">
                  <c:v>124.34</c:v>
                </c:pt>
                <c:pt idx="856">
                  <c:v>124.31</c:v>
                </c:pt>
                <c:pt idx="857">
                  <c:v>124.27</c:v>
                </c:pt>
                <c:pt idx="858">
                  <c:v>124.22</c:v>
                </c:pt>
                <c:pt idx="859">
                  <c:v>124.17</c:v>
                </c:pt>
                <c:pt idx="860">
                  <c:v>124.12</c:v>
                </c:pt>
                <c:pt idx="861">
                  <c:v>124.07</c:v>
                </c:pt>
                <c:pt idx="862">
                  <c:v>124.03</c:v>
                </c:pt>
                <c:pt idx="863">
                  <c:v>124</c:v>
                </c:pt>
                <c:pt idx="864">
                  <c:v>123.96</c:v>
                </c:pt>
                <c:pt idx="865">
                  <c:v>123.93</c:v>
                </c:pt>
                <c:pt idx="866">
                  <c:v>123.89</c:v>
                </c:pt>
                <c:pt idx="867">
                  <c:v>123.87</c:v>
                </c:pt>
                <c:pt idx="868">
                  <c:v>123.86</c:v>
                </c:pt>
                <c:pt idx="869">
                  <c:v>123.83</c:v>
                </c:pt>
                <c:pt idx="870">
                  <c:v>123.8</c:v>
                </c:pt>
                <c:pt idx="871">
                  <c:v>123.74</c:v>
                </c:pt>
                <c:pt idx="872">
                  <c:v>123.67</c:v>
                </c:pt>
                <c:pt idx="873">
                  <c:v>123.58</c:v>
                </c:pt>
                <c:pt idx="874">
                  <c:v>123.48</c:v>
                </c:pt>
                <c:pt idx="875">
                  <c:v>123.36</c:v>
                </c:pt>
                <c:pt idx="876">
                  <c:v>123.25</c:v>
                </c:pt>
                <c:pt idx="877">
                  <c:v>123.13</c:v>
                </c:pt>
                <c:pt idx="878">
                  <c:v>122.99</c:v>
                </c:pt>
                <c:pt idx="879">
                  <c:v>122.83</c:v>
                </c:pt>
                <c:pt idx="880">
                  <c:v>122.68</c:v>
                </c:pt>
                <c:pt idx="881">
                  <c:v>122.54</c:v>
                </c:pt>
                <c:pt idx="882">
                  <c:v>122.39</c:v>
                </c:pt>
                <c:pt idx="883">
                  <c:v>122.23</c:v>
                </c:pt>
                <c:pt idx="884">
                  <c:v>122.08</c:v>
                </c:pt>
                <c:pt idx="885">
                  <c:v>121.91</c:v>
                </c:pt>
                <c:pt idx="886">
                  <c:v>121.76</c:v>
                </c:pt>
                <c:pt idx="887">
                  <c:v>121.63</c:v>
                </c:pt>
                <c:pt idx="888">
                  <c:v>121.49</c:v>
                </c:pt>
                <c:pt idx="889">
                  <c:v>121.38</c:v>
                </c:pt>
                <c:pt idx="890">
                  <c:v>121.26</c:v>
                </c:pt>
                <c:pt idx="891">
                  <c:v>121.15</c:v>
                </c:pt>
                <c:pt idx="892">
                  <c:v>121.07</c:v>
                </c:pt>
                <c:pt idx="893">
                  <c:v>120.97</c:v>
                </c:pt>
                <c:pt idx="894">
                  <c:v>120.9</c:v>
                </c:pt>
                <c:pt idx="895">
                  <c:v>120.82</c:v>
                </c:pt>
                <c:pt idx="896">
                  <c:v>120.74</c:v>
                </c:pt>
                <c:pt idx="897">
                  <c:v>120.65</c:v>
                </c:pt>
                <c:pt idx="898">
                  <c:v>120.56</c:v>
                </c:pt>
                <c:pt idx="899">
                  <c:v>120.48</c:v>
                </c:pt>
                <c:pt idx="900">
                  <c:v>120.41</c:v>
                </c:pt>
                <c:pt idx="901">
                  <c:v>120.33</c:v>
                </c:pt>
                <c:pt idx="902">
                  <c:v>120.25</c:v>
                </c:pt>
                <c:pt idx="903">
                  <c:v>120.16</c:v>
                </c:pt>
                <c:pt idx="904">
                  <c:v>120.08</c:v>
                </c:pt>
                <c:pt idx="905">
                  <c:v>119.99</c:v>
                </c:pt>
                <c:pt idx="906">
                  <c:v>119.9</c:v>
                </c:pt>
                <c:pt idx="907">
                  <c:v>119.84</c:v>
                </c:pt>
                <c:pt idx="908">
                  <c:v>119.81</c:v>
                </c:pt>
                <c:pt idx="909">
                  <c:v>119.82</c:v>
                </c:pt>
                <c:pt idx="910">
                  <c:v>119.9</c:v>
                </c:pt>
                <c:pt idx="911">
                  <c:v>120.05</c:v>
                </c:pt>
                <c:pt idx="912">
                  <c:v>120.23</c:v>
                </c:pt>
                <c:pt idx="913">
                  <c:v>120.39</c:v>
                </c:pt>
                <c:pt idx="914">
                  <c:v>120.53</c:v>
                </c:pt>
                <c:pt idx="915">
                  <c:v>120.66</c:v>
                </c:pt>
                <c:pt idx="916">
                  <c:v>120.75</c:v>
                </c:pt>
                <c:pt idx="917">
                  <c:v>120.81</c:v>
                </c:pt>
                <c:pt idx="918">
                  <c:v>120.84</c:v>
                </c:pt>
                <c:pt idx="919">
                  <c:v>120.85</c:v>
                </c:pt>
                <c:pt idx="920">
                  <c:v>120.82</c:v>
                </c:pt>
                <c:pt idx="921">
                  <c:v>120.78</c:v>
                </c:pt>
                <c:pt idx="922">
                  <c:v>120.73</c:v>
                </c:pt>
                <c:pt idx="923">
                  <c:v>120.68</c:v>
                </c:pt>
                <c:pt idx="924">
                  <c:v>120.63</c:v>
                </c:pt>
                <c:pt idx="925">
                  <c:v>120.58</c:v>
                </c:pt>
                <c:pt idx="926">
                  <c:v>120.53</c:v>
                </c:pt>
                <c:pt idx="927">
                  <c:v>120.5</c:v>
                </c:pt>
                <c:pt idx="928">
                  <c:v>120.47</c:v>
                </c:pt>
                <c:pt idx="929">
                  <c:v>120.45</c:v>
                </c:pt>
                <c:pt idx="930">
                  <c:v>120.45</c:v>
                </c:pt>
                <c:pt idx="931">
                  <c:v>120.46</c:v>
                </c:pt>
                <c:pt idx="932">
                  <c:v>120.47</c:v>
                </c:pt>
                <c:pt idx="933">
                  <c:v>120.47</c:v>
                </c:pt>
                <c:pt idx="934">
                  <c:v>120.49</c:v>
                </c:pt>
                <c:pt idx="935">
                  <c:v>120.52</c:v>
                </c:pt>
                <c:pt idx="936">
                  <c:v>120.56</c:v>
                </c:pt>
                <c:pt idx="937">
                  <c:v>120.61</c:v>
                </c:pt>
                <c:pt idx="938">
                  <c:v>120.68</c:v>
                </c:pt>
                <c:pt idx="939">
                  <c:v>120.74</c:v>
                </c:pt>
                <c:pt idx="940">
                  <c:v>120.79</c:v>
                </c:pt>
                <c:pt idx="941">
                  <c:v>120.82</c:v>
                </c:pt>
                <c:pt idx="942">
                  <c:v>120.83</c:v>
                </c:pt>
                <c:pt idx="943">
                  <c:v>120.81</c:v>
                </c:pt>
                <c:pt idx="944">
                  <c:v>120.77</c:v>
                </c:pt>
                <c:pt idx="945">
                  <c:v>120.72</c:v>
                </c:pt>
                <c:pt idx="946">
                  <c:v>120.68</c:v>
                </c:pt>
                <c:pt idx="947">
                  <c:v>120.61</c:v>
                </c:pt>
                <c:pt idx="948">
                  <c:v>120.55</c:v>
                </c:pt>
                <c:pt idx="949">
                  <c:v>120.49</c:v>
                </c:pt>
                <c:pt idx="950">
                  <c:v>120.41</c:v>
                </c:pt>
                <c:pt idx="951">
                  <c:v>120.33</c:v>
                </c:pt>
                <c:pt idx="952">
                  <c:v>120.25</c:v>
                </c:pt>
                <c:pt idx="953">
                  <c:v>120.18</c:v>
                </c:pt>
                <c:pt idx="954">
                  <c:v>120.12</c:v>
                </c:pt>
                <c:pt idx="955">
                  <c:v>120.09</c:v>
                </c:pt>
                <c:pt idx="956">
                  <c:v>120.08</c:v>
                </c:pt>
                <c:pt idx="957">
                  <c:v>120.11</c:v>
                </c:pt>
                <c:pt idx="958">
                  <c:v>120.14</c:v>
                </c:pt>
                <c:pt idx="959">
                  <c:v>120.21</c:v>
                </c:pt>
                <c:pt idx="960">
                  <c:v>120.31</c:v>
                </c:pt>
                <c:pt idx="961">
                  <c:v>120.44</c:v>
                </c:pt>
                <c:pt idx="962">
                  <c:v>120.59</c:v>
                </c:pt>
                <c:pt idx="963">
                  <c:v>120.77</c:v>
                </c:pt>
                <c:pt idx="964">
                  <c:v>120.97</c:v>
                </c:pt>
                <c:pt idx="965">
                  <c:v>121.18</c:v>
                </c:pt>
                <c:pt idx="966">
                  <c:v>121.4</c:v>
                </c:pt>
                <c:pt idx="967">
                  <c:v>121.61</c:v>
                </c:pt>
                <c:pt idx="968">
                  <c:v>121.83</c:v>
                </c:pt>
                <c:pt idx="969">
                  <c:v>122.03</c:v>
                </c:pt>
                <c:pt idx="970">
                  <c:v>122.2</c:v>
                </c:pt>
                <c:pt idx="971">
                  <c:v>122.37</c:v>
                </c:pt>
                <c:pt idx="972">
                  <c:v>122.51</c:v>
                </c:pt>
                <c:pt idx="973">
                  <c:v>122.62</c:v>
                </c:pt>
                <c:pt idx="974">
                  <c:v>122.72</c:v>
                </c:pt>
                <c:pt idx="975">
                  <c:v>122.81</c:v>
                </c:pt>
                <c:pt idx="976">
                  <c:v>122.91</c:v>
                </c:pt>
                <c:pt idx="977">
                  <c:v>122.99</c:v>
                </c:pt>
                <c:pt idx="978">
                  <c:v>123.05</c:v>
                </c:pt>
                <c:pt idx="979">
                  <c:v>123.07</c:v>
                </c:pt>
                <c:pt idx="980">
                  <c:v>123.09</c:v>
                </c:pt>
                <c:pt idx="981">
                  <c:v>123.11</c:v>
                </c:pt>
                <c:pt idx="982">
                  <c:v>123.13</c:v>
                </c:pt>
                <c:pt idx="983">
                  <c:v>123.16</c:v>
                </c:pt>
                <c:pt idx="984">
                  <c:v>123.2</c:v>
                </c:pt>
                <c:pt idx="985">
                  <c:v>123.27</c:v>
                </c:pt>
                <c:pt idx="986">
                  <c:v>123.34</c:v>
                </c:pt>
                <c:pt idx="987">
                  <c:v>123.42</c:v>
                </c:pt>
                <c:pt idx="988">
                  <c:v>123.51</c:v>
                </c:pt>
                <c:pt idx="989">
                  <c:v>123.57</c:v>
                </c:pt>
                <c:pt idx="990">
                  <c:v>123.65</c:v>
                </c:pt>
                <c:pt idx="991">
                  <c:v>123.75</c:v>
                </c:pt>
                <c:pt idx="992">
                  <c:v>123.89</c:v>
                </c:pt>
                <c:pt idx="993">
                  <c:v>124.05</c:v>
                </c:pt>
                <c:pt idx="994">
                  <c:v>124.2</c:v>
                </c:pt>
                <c:pt idx="995">
                  <c:v>124.3</c:v>
                </c:pt>
                <c:pt idx="996">
                  <c:v>124.34</c:v>
                </c:pt>
                <c:pt idx="997">
                  <c:v>124.37</c:v>
                </c:pt>
                <c:pt idx="998">
                  <c:v>124.42</c:v>
                </c:pt>
                <c:pt idx="999">
                  <c:v>124.48</c:v>
                </c:pt>
                <c:pt idx="1000">
                  <c:v>124.56</c:v>
                </c:pt>
                <c:pt idx="1001">
                  <c:v>124.66</c:v>
                </c:pt>
                <c:pt idx="1002">
                  <c:v>124.77</c:v>
                </c:pt>
                <c:pt idx="1003">
                  <c:v>124.88</c:v>
                </c:pt>
                <c:pt idx="1004">
                  <c:v>124.99</c:v>
                </c:pt>
                <c:pt idx="1005">
                  <c:v>125.07</c:v>
                </c:pt>
                <c:pt idx="1006">
                  <c:v>125.11</c:v>
                </c:pt>
                <c:pt idx="1007">
                  <c:v>125.14</c:v>
                </c:pt>
                <c:pt idx="1008">
                  <c:v>125.16</c:v>
                </c:pt>
                <c:pt idx="1009">
                  <c:v>125.19</c:v>
                </c:pt>
                <c:pt idx="1010">
                  <c:v>125.24</c:v>
                </c:pt>
                <c:pt idx="1011">
                  <c:v>125.32</c:v>
                </c:pt>
                <c:pt idx="1012">
                  <c:v>125.42</c:v>
                </c:pt>
                <c:pt idx="1013">
                  <c:v>125.54</c:v>
                </c:pt>
                <c:pt idx="1014">
                  <c:v>125.67</c:v>
                </c:pt>
                <c:pt idx="1015">
                  <c:v>125.78</c:v>
                </c:pt>
                <c:pt idx="1016">
                  <c:v>125.88</c:v>
                </c:pt>
                <c:pt idx="1017">
                  <c:v>125.95</c:v>
                </c:pt>
                <c:pt idx="1018">
                  <c:v>126.02</c:v>
                </c:pt>
                <c:pt idx="1019">
                  <c:v>126.06</c:v>
                </c:pt>
                <c:pt idx="1020">
                  <c:v>126.1</c:v>
                </c:pt>
                <c:pt idx="1021">
                  <c:v>126.12</c:v>
                </c:pt>
                <c:pt idx="1022">
                  <c:v>126.13</c:v>
                </c:pt>
                <c:pt idx="1023">
                  <c:v>126.12</c:v>
                </c:pt>
                <c:pt idx="1024">
                  <c:v>126.11</c:v>
                </c:pt>
                <c:pt idx="1025">
                  <c:v>126.08</c:v>
                </c:pt>
                <c:pt idx="1026">
                  <c:v>126.04</c:v>
                </c:pt>
                <c:pt idx="1027">
                  <c:v>125.97</c:v>
                </c:pt>
                <c:pt idx="1028">
                  <c:v>125.89</c:v>
                </c:pt>
                <c:pt idx="1029">
                  <c:v>125.82</c:v>
                </c:pt>
                <c:pt idx="1030">
                  <c:v>125.74</c:v>
                </c:pt>
                <c:pt idx="1031">
                  <c:v>125.65</c:v>
                </c:pt>
                <c:pt idx="1032">
                  <c:v>125.57</c:v>
                </c:pt>
                <c:pt idx="1033">
                  <c:v>125.49</c:v>
                </c:pt>
                <c:pt idx="1034">
                  <c:v>125.43</c:v>
                </c:pt>
                <c:pt idx="1035">
                  <c:v>125.38</c:v>
                </c:pt>
                <c:pt idx="1036">
                  <c:v>125.34</c:v>
                </c:pt>
                <c:pt idx="1037">
                  <c:v>125.3</c:v>
                </c:pt>
                <c:pt idx="1038">
                  <c:v>125.26</c:v>
                </c:pt>
                <c:pt idx="1039">
                  <c:v>125.2</c:v>
                </c:pt>
                <c:pt idx="1040">
                  <c:v>125.13</c:v>
                </c:pt>
                <c:pt idx="1041">
                  <c:v>125.04</c:v>
                </c:pt>
                <c:pt idx="1042">
                  <c:v>124.94</c:v>
                </c:pt>
                <c:pt idx="1043">
                  <c:v>124.83</c:v>
                </c:pt>
                <c:pt idx="1044">
                  <c:v>124.7</c:v>
                </c:pt>
                <c:pt idx="1045">
                  <c:v>124.58</c:v>
                </c:pt>
                <c:pt idx="1046">
                  <c:v>124.47</c:v>
                </c:pt>
                <c:pt idx="1047">
                  <c:v>124.36</c:v>
                </c:pt>
                <c:pt idx="1048">
                  <c:v>124.26</c:v>
                </c:pt>
                <c:pt idx="1049">
                  <c:v>124.17</c:v>
                </c:pt>
                <c:pt idx="1050">
                  <c:v>124.09</c:v>
                </c:pt>
                <c:pt idx="1051">
                  <c:v>124.03</c:v>
                </c:pt>
                <c:pt idx="1052">
                  <c:v>123.98</c:v>
                </c:pt>
                <c:pt idx="1053">
                  <c:v>123.94</c:v>
                </c:pt>
                <c:pt idx="1054">
                  <c:v>123.91</c:v>
                </c:pt>
                <c:pt idx="1055">
                  <c:v>123.89</c:v>
                </c:pt>
                <c:pt idx="1056">
                  <c:v>123.88</c:v>
                </c:pt>
                <c:pt idx="1057">
                  <c:v>123.9</c:v>
                </c:pt>
                <c:pt idx="1058">
                  <c:v>123.93</c:v>
                </c:pt>
                <c:pt idx="1059">
                  <c:v>123.97</c:v>
                </c:pt>
                <c:pt idx="1060">
                  <c:v>124.02</c:v>
                </c:pt>
                <c:pt idx="1061">
                  <c:v>124.08</c:v>
                </c:pt>
                <c:pt idx="1062">
                  <c:v>124.15</c:v>
                </c:pt>
                <c:pt idx="1063">
                  <c:v>124.22</c:v>
                </c:pt>
                <c:pt idx="1064">
                  <c:v>124.26</c:v>
                </c:pt>
                <c:pt idx="1065">
                  <c:v>124.29</c:v>
                </c:pt>
                <c:pt idx="1066">
                  <c:v>124.33</c:v>
                </c:pt>
                <c:pt idx="1067">
                  <c:v>124.36</c:v>
                </c:pt>
                <c:pt idx="1068">
                  <c:v>124.4</c:v>
                </c:pt>
                <c:pt idx="1069">
                  <c:v>124.44</c:v>
                </c:pt>
                <c:pt idx="1070">
                  <c:v>124.48</c:v>
                </c:pt>
                <c:pt idx="1071">
                  <c:v>124.51</c:v>
                </c:pt>
                <c:pt idx="1072">
                  <c:v>124.55</c:v>
                </c:pt>
                <c:pt idx="1073">
                  <c:v>124.59</c:v>
                </c:pt>
                <c:pt idx="1074">
                  <c:v>124.62</c:v>
                </c:pt>
                <c:pt idx="1075">
                  <c:v>124.64</c:v>
                </c:pt>
                <c:pt idx="1076">
                  <c:v>124.64</c:v>
                </c:pt>
                <c:pt idx="1077">
                  <c:v>124.65</c:v>
                </c:pt>
                <c:pt idx="1078">
                  <c:v>124.66</c:v>
                </c:pt>
                <c:pt idx="1079">
                  <c:v>124.66</c:v>
                </c:pt>
                <c:pt idx="1080">
                  <c:v>124.67</c:v>
                </c:pt>
                <c:pt idx="1081">
                  <c:v>124.67</c:v>
                </c:pt>
                <c:pt idx="1082">
                  <c:v>124.67</c:v>
                </c:pt>
                <c:pt idx="1083">
                  <c:v>124.66</c:v>
                </c:pt>
                <c:pt idx="1084">
                  <c:v>124.65</c:v>
                </c:pt>
                <c:pt idx="1085">
                  <c:v>124.62</c:v>
                </c:pt>
                <c:pt idx="1086">
                  <c:v>124.58</c:v>
                </c:pt>
                <c:pt idx="1087">
                  <c:v>124.54</c:v>
                </c:pt>
                <c:pt idx="1088">
                  <c:v>124.49</c:v>
                </c:pt>
                <c:pt idx="1089">
                  <c:v>124.46</c:v>
                </c:pt>
                <c:pt idx="1090">
                  <c:v>124.43</c:v>
                </c:pt>
                <c:pt idx="1091">
                  <c:v>124.43</c:v>
                </c:pt>
                <c:pt idx="1092">
                  <c:v>124.43</c:v>
                </c:pt>
                <c:pt idx="1093">
                  <c:v>124.45</c:v>
                </c:pt>
                <c:pt idx="1094">
                  <c:v>124.49</c:v>
                </c:pt>
                <c:pt idx="1095">
                  <c:v>124.55</c:v>
                </c:pt>
                <c:pt idx="1096">
                  <c:v>124.64</c:v>
                </c:pt>
                <c:pt idx="1097">
                  <c:v>124.76</c:v>
                </c:pt>
                <c:pt idx="1098">
                  <c:v>124.94</c:v>
                </c:pt>
                <c:pt idx="1099">
                  <c:v>125.14</c:v>
                </c:pt>
                <c:pt idx="1100">
                  <c:v>125.37</c:v>
                </c:pt>
                <c:pt idx="1101">
                  <c:v>125.69</c:v>
                </c:pt>
                <c:pt idx="1102">
                  <c:v>126.11</c:v>
                </c:pt>
                <c:pt idx="1103">
                  <c:v>126.68</c:v>
                </c:pt>
                <c:pt idx="1104">
                  <c:v>127.39</c:v>
                </c:pt>
                <c:pt idx="1105">
                  <c:v>128.29</c:v>
                </c:pt>
                <c:pt idx="1106">
                  <c:v>129.32</c:v>
                </c:pt>
                <c:pt idx="1107">
                  <c:v>130.47999999999999</c:v>
                </c:pt>
                <c:pt idx="1108">
                  <c:v>131.78</c:v>
                </c:pt>
                <c:pt idx="1109">
                  <c:v>133.16999999999999</c:v>
                </c:pt>
                <c:pt idx="1110">
                  <c:v>134.66999999999999</c:v>
                </c:pt>
                <c:pt idx="1111">
                  <c:v>136.35</c:v>
                </c:pt>
                <c:pt idx="1112">
                  <c:v>138.22999999999999</c:v>
                </c:pt>
                <c:pt idx="1113">
                  <c:v>140.33000000000001</c:v>
                </c:pt>
                <c:pt idx="1114">
                  <c:v>142.69999999999999</c:v>
                </c:pt>
                <c:pt idx="1115">
                  <c:v>145.27000000000001</c:v>
                </c:pt>
                <c:pt idx="1116">
                  <c:v>147.91999999999999</c:v>
                </c:pt>
                <c:pt idx="1117">
                  <c:v>150.55000000000001</c:v>
                </c:pt>
                <c:pt idx="1118">
                  <c:v>153.16999999999999</c:v>
                </c:pt>
                <c:pt idx="1119">
                  <c:v>155.83000000000001</c:v>
                </c:pt>
                <c:pt idx="1120">
                  <c:v>158.66</c:v>
                </c:pt>
                <c:pt idx="1121">
                  <c:v>161.6</c:v>
                </c:pt>
                <c:pt idx="1122">
                  <c:v>164.6</c:v>
                </c:pt>
                <c:pt idx="1123">
                  <c:v>167.64</c:v>
                </c:pt>
                <c:pt idx="1124">
                  <c:v>170.67</c:v>
                </c:pt>
                <c:pt idx="1125">
                  <c:v>173.82</c:v>
                </c:pt>
                <c:pt idx="1126">
                  <c:v>177.01</c:v>
                </c:pt>
                <c:pt idx="1127">
                  <c:v>-179.67</c:v>
                </c:pt>
                <c:pt idx="1128">
                  <c:v>-176.47</c:v>
                </c:pt>
                <c:pt idx="1129">
                  <c:v>-173.64</c:v>
                </c:pt>
                <c:pt idx="1130">
                  <c:v>-170.91</c:v>
                </c:pt>
                <c:pt idx="1131">
                  <c:v>-168.14</c:v>
                </c:pt>
                <c:pt idx="1132">
                  <c:v>-165.3</c:v>
                </c:pt>
                <c:pt idx="1133">
                  <c:v>-162.37</c:v>
                </c:pt>
                <c:pt idx="1134">
                  <c:v>-159.44999999999999</c:v>
                </c:pt>
                <c:pt idx="1135">
                  <c:v>-156.6</c:v>
                </c:pt>
                <c:pt idx="1136">
                  <c:v>-153.85</c:v>
                </c:pt>
                <c:pt idx="1137">
                  <c:v>-151.35</c:v>
                </c:pt>
                <c:pt idx="1138">
                  <c:v>-149.11000000000001</c:v>
                </c:pt>
                <c:pt idx="1139">
                  <c:v>-147.06</c:v>
                </c:pt>
                <c:pt idx="1140">
                  <c:v>-145.06</c:v>
                </c:pt>
                <c:pt idx="1141">
                  <c:v>-143.07</c:v>
                </c:pt>
                <c:pt idx="1142">
                  <c:v>-141.05000000000001</c:v>
                </c:pt>
                <c:pt idx="1143">
                  <c:v>-139.04</c:v>
                </c:pt>
                <c:pt idx="1144">
                  <c:v>-137.13</c:v>
                </c:pt>
                <c:pt idx="1145">
                  <c:v>-135.34</c:v>
                </c:pt>
                <c:pt idx="1146">
                  <c:v>-133.69999999999999</c:v>
                </c:pt>
                <c:pt idx="1147">
                  <c:v>-132.22</c:v>
                </c:pt>
                <c:pt idx="1148">
                  <c:v>-130.88999999999999</c:v>
                </c:pt>
                <c:pt idx="1149">
                  <c:v>-129.69</c:v>
                </c:pt>
                <c:pt idx="1150">
                  <c:v>-128.65</c:v>
                </c:pt>
                <c:pt idx="1151">
                  <c:v>-127.74</c:v>
                </c:pt>
                <c:pt idx="1152">
                  <c:v>-126.95</c:v>
                </c:pt>
                <c:pt idx="1153">
                  <c:v>-126.28</c:v>
                </c:pt>
                <c:pt idx="1154">
                  <c:v>-125.72</c:v>
                </c:pt>
                <c:pt idx="1155">
                  <c:v>-125.32</c:v>
                </c:pt>
                <c:pt idx="1156">
                  <c:v>-125.05</c:v>
                </c:pt>
                <c:pt idx="1157">
                  <c:v>-124.93</c:v>
                </c:pt>
                <c:pt idx="1158">
                  <c:v>-124.92</c:v>
                </c:pt>
                <c:pt idx="1159">
                  <c:v>-125.02</c:v>
                </c:pt>
                <c:pt idx="1160">
                  <c:v>-125.16</c:v>
                </c:pt>
                <c:pt idx="1161">
                  <c:v>-125.36</c:v>
                </c:pt>
                <c:pt idx="1162">
                  <c:v>-125.61</c:v>
                </c:pt>
                <c:pt idx="1163">
                  <c:v>-125.95</c:v>
                </c:pt>
                <c:pt idx="1164">
                  <c:v>-126.43</c:v>
                </c:pt>
                <c:pt idx="1165">
                  <c:v>-127.07</c:v>
                </c:pt>
                <c:pt idx="1166">
                  <c:v>-127.89</c:v>
                </c:pt>
                <c:pt idx="1167">
                  <c:v>-128.87</c:v>
                </c:pt>
                <c:pt idx="1168">
                  <c:v>-129.94</c:v>
                </c:pt>
                <c:pt idx="1169">
                  <c:v>-131.12</c:v>
                </c:pt>
                <c:pt idx="1170">
                  <c:v>-132.36000000000001</c:v>
                </c:pt>
                <c:pt idx="1171">
                  <c:v>-133.71</c:v>
                </c:pt>
                <c:pt idx="1172">
                  <c:v>-135.13999999999999</c:v>
                </c:pt>
                <c:pt idx="1173">
                  <c:v>-136.65</c:v>
                </c:pt>
                <c:pt idx="1174">
                  <c:v>-138.19999999999999</c:v>
                </c:pt>
                <c:pt idx="1175">
                  <c:v>-139.76</c:v>
                </c:pt>
                <c:pt idx="1176">
                  <c:v>-141.30000000000001</c:v>
                </c:pt>
                <c:pt idx="1177">
                  <c:v>-142.88</c:v>
                </c:pt>
                <c:pt idx="1178">
                  <c:v>-144.63</c:v>
                </c:pt>
                <c:pt idx="1179">
                  <c:v>-146.54</c:v>
                </c:pt>
                <c:pt idx="1180">
                  <c:v>-148.59</c:v>
                </c:pt>
                <c:pt idx="1181">
                  <c:v>-150.71</c:v>
                </c:pt>
                <c:pt idx="1182">
                  <c:v>-152.77000000000001</c:v>
                </c:pt>
                <c:pt idx="1183">
                  <c:v>-154.78</c:v>
                </c:pt>
                <c:pt idx="1184">
                  <c:v>-156.76</c:v>
                </c:pt>
                <c:pt idx="1185">
                  <c:v>-158.83000000000001</c:v>
                </c:pt>
                <c:pt idx="1186">
                  <c:v>-160.97</c:v>
                </c:pt>
                <c:pt idx="1187">
                  <c:v>-163.26</c:v>
                </c:pt>
                <c:pt idx="1188">
                  <c:v>-165.67</c:v>
                </c:pt>
                <c:pt idx="1189">
                  <c:v>-168.16</c:v>
                </c:pt>
                <c:pt idx="1190">
                  <c:v>-170.62</c:v>
                </c:pt>
                <c:pt idx="1191">
                  <c:v>-172.98</c:v>
                </c:pt>
                <c:pt idx="1192">
                  <c:v>-175.22</c:v>
                </c:pt>
                <c:pt idx="1193">
                  <c:v>-177.39</c:v>
                </c:pt>
                <c:pt idx="1194">
                  <c:v>-179.5</c:v>
                </c:pt>
                <c:pt idx="1195">
                  <c:v>178.43</c:v>
                </c:pt>
                <c:pt idx="1196">
                  <c:v>176.31</c:v>
                </c:pt>
                <c:pt idx="1197">
                  <c:v>174.11</c:v>
                </c:pt>
                <c:pt idx="1198">
                  <c:v>171.83</c:v>
                </c:pt>
                <c:pt idx="1199">
                  <c:v>169.57</c:v>
                </c:pt>
                <c:pt idx="1200">
                  <c:v>167.46</c:v>
                </c:pt>
                <c:pt idx="1201">
                  <c:v>165.55</c:v>
                </c:pt>
                <c:pt idx="1202">
                  <c:v>163.85</c:v>
                </c:pt>
                <c:pt idx="1203">
                  <c:v>162.25</c:v>
                </c:pt>
                <c:pt idx="1204">
                  <c:v>160.69999999999999</c:v>
                </c:pt>
                <c:pt idx="1205">
                  <c:v>159.13999999999999</c:v>
                </c:pt>
                <c:pt idx="1206">
                  <c:v>157.57</c:v>
                </c:pt>
                <c:pt idx="1207">
                  <c:v>155.93</c:v>
                </c:pt>
                <c:pt idx="1208">
                  <c:v>154.22999999999999</c:v>
                </c:pt>
                <c:pt idx="1209">
                  <c:v>152.57</c:v>
                </c:pt>
                <c:pt idx="1210">
                  <c:v>150.97</c:v>
                </c:pt>
                <c:pt idx="1211">
                  <c:v>149.43</c:v>
                </c:pt>
                <c:pt idx="1212">
                  <c:v>147.94</c:v>
                </c:pt>
                <c:pt idx="1213">
                  <c:v>146.46</c:v>
                </c:pt>
                <c:pt idx="1214">
                  <c:v>144.94</c:v>
                </c:pt>
                <c:pt idx="1215">
                  <c:v>143.37</c:v>
                </c:pt>
                <c:pt idx="1216">
                  <c:v>141.74</c:v>
                </c:pt>
                <c:pt idx="1217">
                  <c:v>140.13</c:v>
                </c:pt>
                <c:pt idx="1218">
                  <c:v>138.54</c:v>
                </c:pt>
                <c:pt idx="1219">
                  <c:v>136.97</c:v>
                </c:pt>
                <c:pt idx="1220">
                  <c:v>135.44999999999999</c:v>
                </c:pt>
                <c:pt idx="1221">
                  <c:v>133.94999999999999</c:v>
                </c:pt>
                <c:pt idx="1222">
                  <c:v>132.49</c:v>
                </c:pt>
                <c:pt idx="1223">
                  <c:v>131.04</c:v>
                </c:pt>
                <c:pt idx="1224">
                  <c:v>129.65</c:v>
                </c:pt>
                <c:pt idx="1225">
                  <c:v>128.33000000000001</c:v>
                </c:pt>
                <c:pt idx="1226">
                  <c:v>127.14</c:v>
                </c:pt>
                <c:pt idx="1227">
                  <c:v>126.08</c:v>
                </c:pt>
                <c:pt idx="1228">
                  <c:v>125.18</c:v>
                </c:pt>
                <c:pt idx="1229">
                  <c:v>124.39</c:v>
                </c:pt>
                <c:pt idx="1230">
                  <c:v>123.72</c:v>
                </c:pt>
                <c:pt idx="1231">
                  <c:v>123.13</c:v>
                </c:pt>
                <c:pt idx="1232">
                  <c:v>122.61</c:v>
                </c:pt>
                <c:pt idx="1233">
                  <c:v>122.16</c:v>
                </c:pt>
                <c:pt idx="1234">
                  <c:v>121.81</c:v>
                </c:pt>
                <c:pt idx="1235">
                  <c:v>121.54</c:v>
                </c:pt>
                <c:pt idx="1236">
                  <c:v>121.37</c:v>
                </c:pt>
                <c:pt idx="1237">
                  <c:v>121.26</c:v>
                </c:pt>
                <c:pt idx="1238">
                  <c:v>121.22</c:v>
                </c:pt>
                <c:pt idx="1239">
                  <c:v>121.21</c:v>
                </c:pt>
                <c:pt idx="1240">
                  <c:v>121.22</c:v>
                </c:pt>
                <c:pt idx="1241">
                  <c:v>121.25</c:v>
                </c:pt>
                <c:pt idx="1242">
                  <c:v>121.31</c:v>
                </c:pt>
                <c:pt idx="1243">
                  <c:v>121.42</c:v>
                </c:pt>
                <c:pt idx="1244">
                  <c:v>121.56</c:v>
                </c:pt>
                <c:pt idx="1245">
                  <c:v>121.75</c:v>
                </c:pt>
                <c:pt idx="1246">
                  <c:v>121.99</c:v>
                </c:pt>
                <c:pt idx="1247">
                  <c:v>122.28</c:v>
                </c:pt>
                <c:pt idx="1248">
                  <c:v>122.65</c:v>
                </c:pt>
                <c:pt idx="1249">
                  <c:v>123.07</c:v>
                </c:pt>
                <c:pt idx="1250">
                  <c:v>123.58</c:v>
                </c:pt>
                <c:pt idx="1251">
                  <c:v>124.16</c:v>
                </c:pt>
                <c:pt idx="1252">
                  <c:v>124.82</c:v>
                </c:pt>
                <c:pt idx="1253">
                  <c:v>125.61</c:v>
                </c:pt>
                <c:pt idx="1254">
                  <c:v>126.51</c:v>
                </c:pt>
                <c:pt idx="1255">
                  <c:v>127.46</c:v>
                </c:pt>
                <c:pt idx="1256">
                  <c:v>128.46</c:v>
                </c:pt>
                <c:pt idx="1257">
                  <c:v>129.5</c:v>
                </c:pt>
                <c:pt idx="1258">
                  <c:v>130.66999999999999</c:v>
                </c:pt>
                <c:pt idx="1259">
                  <c:v>132.08000000000001</c:v>
                </c:pt>
                <c:pt idx="1260">
                  <c:v>133.78</c:v>
                </c:pt>
                <c:pt idx="1261">
                  <c:v>135.66999999999999</c:v>
                </c:pt>
                <c:pt idx="1262">
                  <c:v>137.69999999999999</c:v>
                </c:pt>
                <c:pt idx="1263">
                  <c:v>139.77000000000001</c:v>
                </c:pt>
                <c:pt idx="1264">
                  <c:v>141.81</c:v>
                </c:pt>
                <c:pt idx="1265">
                  <c:v>143.85</c:v>
                </c:pt>
                <c:pt idx="1266">
                  <c:v>145.94</c:v>
                </c:pt>
                <c:pt idx="1267">
                  <c:v>148.07</c:v>
                </c:pt>
                <c:pt idx="1268">
                  <c:v>150.18</c:v>
                </c:pt>
                <c:pt idx="1269">
                  <c:v>152.29</c:v>
                </c:pt>
                <c:pt idx="1270">
                  <c:v>154.44</c:v>
                </c:pt>
                <c:pt idx="1271">
                  <c:v>156.6</c:v>
                </c:pt>
                <c:pt idx="1272">
                  <c:v>158.78</c:v>
                </c:pt>
                <c:pt idx="1273">
                  <c:v>160.93</c:v>
                </c:pt>
                <c:pt idx="1274">
                  <c:v>163.09</c:v>
                </c:pt>
                <c:pt idx="1275">
                  <c:v>165.21</c:v>
                </c:pt>
                <c:pt idx="1276">
                  <c:v>167.32</c:v>
                </c:pt>
                <c:pt idx="1277">
                  <c:v>169.4</c:v>
                </c:pt>
                <c:pt idx="1278">
                  <c:v>171.46</c:v>
                </c:pt>
                <c:pt idx="1279">
                  <c:v>173.5</c:v>
                </c:pt>
                <c:pt idx="1280">
                  <c:v>175.5</c:v>
                </c:pt>
                <c:pt idx="1281">
                  <c:v>177.49</c:v>
                </c:pt>
                <c:pt idx="1282">
                  <c:v>179.44</c:v>
                </c:pt>
                <c:pt idx="1283">
                  <c:v>-178.63</c:v>
                </c:pt>
                <c:pt idx="1284">
                  <c:v>-176.73</c:v>
                </c:pt>
                <c:pt idx="1285">
                  <c:v>-174.87</c:v>
                </c:pt>
                <c:pt idx="1286">
                  <c:v>-173.01</c:v>
                </c:pt>
                <c:pt idx="1287">
                  <c:v>-171.16</c:v>
                </c:pt>
                <c:pt idx="1288">
                  <c:v>-169.32</c:v>
                </c:pt>
                <c:pt idx="1289">
                  <c:v>-167.54</c:v>
                </c:pt>
                <c:pt idx="1290">
                  <c:v>-165.84</c:v>
                </c:pt>
                <c:pt idx="1291">
                  <c:v>-164.2</c:v>
                </c:pt>
                <c:pt idx="1292">
                  <c:v>-162.63</c:v>
                </c:pt>
                <c:pt idx="1293">
                  <c:v>-161.09</c:v>
                </c:pt>
                <c:pt idx="1294">
                  <c:v>-159.58000000000001</c:v>
                </c:pt>
                <c:pt idx="1295">
                  <c:v>-158.13999999999999</c:v>
                </c:pt>
                <c:pt idx="1296">
                  <c:v>-156.68</c:v>
                </c:pt>
                <c:pt idx="1297">
                  <c:v>-155.24</c:v>
                </c:pt>
                <c:pt idx="1298">
                  <c:v>-153.82</c:v>
                </c:pt>
                <c:pt idx="1299">
                  <c:v>-152.41999999999999</c:v>
                </c:pt>
                <c:pt idx="1300">
                  <c:v>-151.11000000000001</c:v>
                </c:pt>
                <c:pt idx="1301">
                  <c:v>-149.83000000000001</c:v>
                </c:pt>
                <c:pt idx="1302">
                  <c:v>-148.56</c:v>
                </c:pt>
                <c:pt idx="1303">
                  <c:v>-147.27000000000001</c:v>
                </c:pt>
                <c:pt idx="1304">
                  <c:v>-145.96</c:v>
                </c:pt>
                <c:pt idx="1305">
                  <c:v>-144.62</c:v>
                </c:pt>
                <c:pt idx="1306">
                  <c:v>-143.31</c:v>
                </c:pt>
                <c:pt idx="1307">
                  <c:v>-142.05000000000001</c:v>
                </c:pt>
                <c:pt idx="1308">
                  <c:v>-140.83000000000001</c:v>
                </c:pt>
                <c:pt idx="1309">
                  <c:v>-139.63</c:v>
                </c:pt>
                <c:pt idx="1310">
                  <c:v>-138.47</c:v>
                </c:pt>
                <c:pt idx="1311">
                  <c:v>-137.34</c:v>
                </c:pt>
                <c:pt idx="1312">
                  <c:v>-136.22999999999999</c:v>
                </c:pt>
                <c:pt idx="1313">
                  <c:v>-135.16</c:v>
                </c:pt>
                <c:pt idx="1314">
                  <c:v>-134.13</c:v>
                </c:pt>
                <c:pt idx="1315">
                  <c:v>-133.15</c:v>
                </c:pt>
                <c:pt idx="1316">
                  <c:v>-132.21</c:v>
                </c:pt>
                <c:pt idx="1317">
                  <c:v>-131.33000000000001</c:v>
                </c:pt>
                <c:pt idx="1318">
                  <c:v>-130.51</c:v>
                </c:pt>
                <c:pt idx="1319">
                  <c:v>-129.76</c:v>
                </c:pt>
                <c:pt idx="1320">
                  <c:v>-129.06</c:v>
                </c:pt>
                <c:pt idx="1321">
                  <c:v>-128.38999999999999</c:v>
                </c:pt>
                <c:pt idx="1322">
                  <c:v>-127.76</c:v>
                </c:pt>
                <c:pt idx="1323">
                  <c:v>-127.15</c:v>
                </c:pt>
                <c:pt idx="1324">
                  <c:v>-126.56</c:v>
                </c:pt>
                <c:pt idx="1325">
                  <c:v>-126</c:v>
                </c:pt>
                <c:pt idx="1326">
                  <c:v>-125.48</c:v>
                </c:pt>
                <c:pt idx="1327">
                  <c:v>-125.01</c:v>
                </c:pt>
                <c:pt idx="1328">
                  <c:v>-124.58</c:v>
                </c:pt>
                <c:pt idx="1329">
                  <c:v>-124.18</c:v>
                </c:pt>
                <c:pt idx="1330">
                  <c:v>-123.81</c:v>
                </c:pt>
                <c:pt idx="1331">
                  <c:v>-123.48</c:v>
                </c:pt>
                <c:pt idx="1332">
                  <c:v>-123.18</c:v>
                </c:pt>
                <c:pt idx="1333">
                  <c:v>-122.91</c:v>
                </c:pt>
                <c:pt idx="1334">
                  <c:v>-122.68</c:v>
                </c:pt>
                <c:pt idx="1335">
                  <c:v>-122.48</c:v>
                </c:pt>
                <c:pt idx="1336">
                  <c:v>-122.31</c:v>
                </c:pt>
                <c:pt idx="1337">
                  <c:v>-122.16</c:v>
                </c:pt>
                <c:pt idx="1338">
                  <c:v>-122.07</c:v>
                </c:pt>
                <c:pt idx="1339">
                  <c:v>-122.05</c:v>
                </c:pt>
                <c:pt idx="1340">
                  <c:v>-122.12</c:v>
                </c:pt>
                <c:pt idx="1341">
                  <c:v>-122.28</c:v>
                </c:pt>
                <c:pt idx="1342">
                  <c:v>-122.53</c:v>
                </c:pt>
                <c:pt idx="1343">
                  <c:v>-122.85</c:v>
                </c:pt>
                <c:pt idx="1344">
                  <c:v>-123.24</c:v>
                </c:pt>
                <c:pt idx="1345">
                  <c:v>-123.68</c:v>
                </c:pt>
                <c:pt idx="1346">
                  <c:v>-124.19</c:v>
                </c:pt>
                <c:pt idx="1347">
                  <c:v>-124.79</c:v>
                </c:pt>
                <c:pt idx="1348">
                  <c:v>-125.48</c:v>
                </c:pt>
                <c:pt idx="1349">
                  <c:v>-126.27</c:v>
                </c:pt>
                <c:pt idx="1350">
                  <c:v>-127.15</c:v>
                </c:pt>
                <c:pt idx="1351">
                  <c:v>-128.1</c:v>
                </c:pt>
                <c:pt idx="1352">
                  <c:v>-129.1</c:v>
                </c:pt>
                <c:pt idx="1353">
                  <c:v>-130.15</c:v>
                </c:pt>
                <c:pt idx="1354">
                  <c:v>-131.27000000000001</c:v>
                </c:pt>
                <c:pt idx="1355">
                  <c:v>-132.43</c:v>
                </c:pt>
                <c:pt idx="1356">
                  <c:v>-133.69999999999999</c:v>
                </c:pt>
                <c:pt idx="1357">
                  <c:v>-135.09</c:v>
                </c:pt>
                <c:pt idx="1358">
                  <c:v>-136.58000000000001</c:v>
                </c:pt>
                <c:pt idx="1359">
                  <c:v>-138.16999999999999</c:v>
                </c:pt>
                <c:pt idx="1360">
                  <c:v>-139.83000000000001</c:v>
                </c:pt>
                <c:pt idx="1361">
                  <c:v>-141.47</c:v>
                </c:pt>
                <c:pt idx="1362">
                  <c:v>-143.1</c:v>
                </c:pt>
                <c:pt idx="1363">
                  <c:v>-144.72</c:v>
                </c:pt>
                <c:pt idx="1364">
                  <c:v>-146.35</c:v>
                </c:pt>
                <c:pt idx="1365">
                  <c:v>-148.05000000000001</c:v>
                </c:pt>
                <c:pt idx="1366">
                  <c:v>-149.78</c:v>
                </c:pt>
                <c:pt idx="1367">
                  <c:v>-151.59</c:v>
                </c:pt>
                <c:pt idx="1368">
                  <c:v>-153.47999999999999</c:v>
                </c:pt>
                <c:pt idx="1369">
                  <c:v>-155.38999999999999</c:v>
                </c:pt>
                <c:pt idx="1370">
                  <c:v>-157.30000000000001</c:v>
                </c:pt>
                <c:pt idx="1371">
                  <c:v>-159.21</c:v>
                </c:pt>
                <c:pt idx="1372">
                  <c:v>-161.12</c:v>
                </c:pt>
                <c:pt idx="1373">
                  <c:v>-163.06</c:v>
                </c:pt>
                <c:pt idx="1374">
                  <c:v>-165.04</c:v>
                </c:pt>
                <c:pt idx="1375">
                  <c:v>-167.09</c:v>
                </c:pt>
                <c:pt idx="1376">
                  <c:v>-169.21</c:v>
                </c:pt>
                <c:pt idx="1377">
                  <c:v>-171.44</c:v>
                </c:pt>
                <c:pt idx="1378">
                  <c:v>-173.77</c:v>
                </c:pt>
                <c:pt idx="1379">
                  <c:v>-176.26</c:v>
                </c:pt>
                <c:pt idx="1380">
                  <c:v>-178.85</c:v>
                </c:pt>
                <c:pt idx="1381">
                  <c:v>178.59</c:v>
                </c:pt>
                <c:pt idx="1382">
                  <c:v>176.05</c:v>
                </c:pt>
                <c:pt idx="1383">
                  <c:v>173.62</c:v>
                </c:pt>
                <c:pt idx="1384">
                  <c:v>171.27</c:v>
                </c:pt>
                <c:pt idx="1385">
                  <c:v>169.05</c:v>
                </c:pt>
                <c:pt idx="1386">
                  <c:v>166.96</c:v>
                </c:pt>
                <c:pt idx="1387">
                  <c:v>164.99</c:v>
                </c:pt>
                <c:pt idx="1388">
                  <c:v>163.1</c:v>
                </c:pt>
                <c:pt idx="1389">
                  <c:v>161.22</c:v>
                </c:pt>
                <c:pt idx="1390">
                  <c:v>159.33000000000001</c:v>
                </c:pt>
                <c:pt idx="1391">
                  <c:v>157.43</c:v>
                </c:pt>
                <c:pt idx="1392">
                  <c:v>155.58000000000001</c:v>
                </c:pt>
                <c:pt idx="1393">
                  <c:v>153.80000000000001</c:v>
                </c:pt>
                <c:pt idx="1394">
                  <c:v>152.12</c:v>
                </c:pt>
                <c:pt idx="1395">
                  <c:v>150.55000000000001</c:v>
                </c:pt>
                <c:pt idx="1396">
                  <c:v>149.1</c:v>
                </c:pt>
                <c:pt idx="1397">
                  <c:v>147.78</c:v>
                </c:pt>
                <c:pt idx="1398">
                  <c:v>146.58000000000001</c:v>
                </c:pt>
                <c:pt idx="1399">
                  <c:v>145.44</c:v>
                </c:pt>
                <c:pt idx="1400">
                  <c:v>144.31</c:v>
                </c:pt>
                <c:pt idx="1401">
                  <c:v>143.18</c:v>
                </c:pt>
                <c:pt idx="1402">
                  <c:v>142.06</c:v>
                </c:pt>
                <c:pt idx="1403">
                  <c:v>141.1</c:v>
                </c:pt>
                <c:pt idx="1404">
                  <c:v>140.13</c:v>
                </c:pt>
                <c:pt idx="1405">
                  <c:v>139.13999999999999</c:v>
                </c:pt>
                <c:pt idx="1406">
                  <c:v>138.12</c:v>
                </c:pt>
                <c:pt idx="1407">
                  <c:v>137.1</c:v>
                </c:pt>
                <c:pt idx="1408">
                  <c:v>136.09</c:v>
                </c:pt>
                <c:pt idx="1409">
                  <c:v>135.06</c:v>
                </c:pt>
                <c:pt idx="1410">
                  <c:v>134.04</c:v>
                </c:pt>
                <c:pt idx="1411">
                  <c:v>133.03</c:v>
                </c:pt>
                <c:pt idx="1412">
                  <c:v>132.05000000000001</c:v>
                </c:pt>
                <c:pt idx="1413">
                  <c:v>131.13</c:v>
                </c:pt>
                <c:pt idx="1414">
                  <c:v>130.28</c:v>
                </c:pt>
                <c:pt idx="1415">
                  <c:v>129.53</c:v>
                </c:pt>
                <c:pt idx="1416">
                  <c:v>128.86000000000001</c:v>
                </c:pt>
                <c:pt idx="1417">
                  <c:v>128.25</c:v>
                </c:pt>
                <c:pt idx="1418">
                  <c:v>127.7</c:v>
                </c:pt>
                <c:pt idx="1419">
                  <c:v>127.16</c:v>
                </c:pt>
                <c:pt idx="1420">
                  <c:v>126.64</c:v>
                </c:pt>
                <c:pt idx="1421">
                  <c:v>126.14</c:v>
                </c:pt>
                <c:pt idx="1422">
                  <c:v>125.71</c:v>
                </c:pt>
                <c:pt idx="1423">
                  <c:v>125.31</c:v>
                </c:pt>
                <c:pt idx="1424">
                  <c:v>124.94</c:v>
                </c:pt>
                <c:pt idx="1425">
                  <c:v>124.59</c:v>
                </c:pt>
                <c:pt idx="1426">
                  <c:v>124.27</c:v>
                </c:pt>
                <c:pt idx="1427">
                  <c:v>123.95</c:v>
                </c:pt>
                <c:pt idx="1428">
                  <c:v>123.67</c:v>
                </c:pt>
                <c:pt idx="1429">
                  <c:v>123.41</c:v>
                </c:pt>
                <c:pt idx="1430">
                  <c:v>123.2</c:v>
                </c:pt>
                <c:pt idx="1431">
                  <c:v>123.04</c:v>
                </c:pt>
                <c:pt idx="1432">
                  <c:v>122.91</c:v>
                </c:pt>
                <c:pt idx="1433">
                  <c:v>122.83</c:v>
                </c:pt>
                <c:pt idx="1434">
                  <c:v>122.8</c:v>
                </c:pt>
                <c:pt idx="1435">
                  <c:v>122.8</c:v>
                </c:pt>
                <c:pt idx="1436">
                  <c:v>122.85</c:v>
                </c:pt>
                <c:pt idx="1437">
                  <c:v>122.95</c:v>
                </c:pt>
                <c:pt idx="1438">
                  <c:v>123.12</c:v>
                </c:pt>
                <c:pt idx="1439">
                  <c:v>123.36</c:v>
                </c:pt>
                <c:pt idx="1440">
                  <c:v>123.69</c:v>
                </c:pt>
                <c:pt idx="1441">
                  <c:v>124.09</c:v>
                </c:pt>
                <c:pt idx="1442">
                  <c:v>124.58</c:v>
                </c:pt>
                <c:pt idx="1443">
                  <c:v>125.13</c:v>
                </c:pt>
                <c:pt idx="1444">
                  <c:v>125.75</c:v>
                </c:pt>
                <c:pt idx="1445">
                  <c:v>126.46</c:v>
                </c:pt>
                <c:pt idx="1446">
                  <c:v>127.25</c:v>
                </c:pt>
                <c:pt idx="1447">
                  <c:v>128.13999999999999</c:v>
                </c:pt>
                <c:pt idx="1448">
                  <c:v>129.1</c:v>
                </c:pt>
                <c:pt idx="1449">
                  <c:v>130.15</c:v>
                </c:pt>
                <c:pt idx="1450">
                  <c:v>131.27000000000001</c:v>
                </c:pt>
                <c:pt idx="1451">
                  <c:v>132.43</c:v>
                </c:pt>
                <c:pt idx="1452">
                  <c:v>133.66</c:v>
                </c:pt>
                <c:pt idx="1453">
                  <c:v>134.99</c:v>
                </c:pt>
                <c:pt idx="1454">
                  <c:v>136.4</c:v>
                </c:pt>
                <c:pt idx="1455">
                  <c:v>137.91</c:v>
                </c:pt>
                <c:pt idx="1456">
                  <c:v>139.54</c:v>
                </c:pt>
                <c:pt idx="1457">
                  <c:v>141.30000000000001</c:v>
                </c:pt>
                <c:pt idx="1458">
                  <c:v>143.18</c:v>
                </c:pt>
                <c:pt idx="1459">
                  <c:v>145.05000000000001</c:v>
                </c:pt>
                <c:pt idx="1460">
                  <c:v>146.83000000000001</c:v>
                </c:pt>
                <c:pt idx="1461">
                  <c:v>148.53</c:v>
                </c:pt>
                <c:pt idx="1462">
                  <c:v>150.24</c:v>
                </c:pt>
                <c:pt idx="1463">
                  <c:v>152.02000000000001</c:v>
                </c:pt>
                <c:pt idx="1464">
                  <c:v>153.9</c:v>
                </c:pt>
                <c:pt idx="1465">
                  <c:v>155.85</c:v>
                </c:pt>
                <c:pt idx="1466">
                  <c:v>157.82</c:v>
                </c:pt>
                <c:pt idx="1467">
                  <c:v>159.79</c:v>
                </c:pt>
                <c:pt idx="1468">
                  <c:v>161.80000000000001</c:v>
                </c:pt>
                <c:pt idx="1469">
                  <c:v>163.85</c:v>
                </c:pt>
                <c:pt idx="1470">
                  <c:v>165.94</c:v>
                </c:pt>
                <c:pt idx="1471">
                  <c:v>168.06</c:v>
                </c:pt>
                <c:pt idx="1472">
                  <c:v>170.2</c:v>
                </c:pt>
                <c:pt idx="1473">
                  <c:v>172.33</c:v>
                </c:pt>
                <c:pt idx="1474">
                  <c:v>174.41</c:v>
                </c:pt>
                <c:pt idx="1475">
                  <c:v>176.45</c:v>
                </c:pt>
                <c:pt idx="1476">
                  <c:v>178.47</c:v>
                </c:pt>
                <c:pt idx="1477">
                  <c:v>-179.52</c:v>
                </c:pt>
                <c:pt idx="1478">
                  <c:v>-177.52</c:v>
                </c:pt>
                <c:pt idx="1479">
                  <c:v>-175.56</c:v>
                </c:pt>
                <c:pt idx="1480">
                  <c:v>-173.65</c:v>
                </c:pt>
                <c:pt idx="1481">
                  <c:v>-171.8</c:v>
                </c:pt>
                <c:pt idx="1482">
                  <c:v>-170.01</c:v>
                </c:pt>
                <c:pt idx="1483">
                  <c:v>-168.29</c:v>
                </c:pt>
                <c:pt idx="1484">
                  <c:v>-166.62</c:v>
                </c:pt>
                <c:pt idx="1485">
                  <c:v>-165</c:v>
                </c:pt>
                <c:pt idx="1486">
                  <c:v>-163.4</c:v>
                </c:pt>
                <c:pt idx="1487">
                  <c:v>-161.80000000000001</c:v>
                </c:pt>
                <c:pt idx="1488">
                  <c:v>-160.24</c:v>
                </c:pt>
                <c:pt idx="1489">
                  <c:v>-158.74</c:v>
                </c:pt>
                <c:pt idx="1490">
                  <c:v>-157.32</c:v>
                </c:pt>
                <c:pt idx="1491">
                  <c:v>-155.97</c:v>
                </c:pt>
                <c:pt idx="1492">
                  <c:v>-154.66</c:v>
                </c:pt>
                <c:pt idx="1493">
                  <c:v>-153.37</c:v>
                </c:pt>
                <c:pt idx="1494">
                  <c:v>-152.07</c:v>
                </c:pt>
                <c:pt idx="1495">
                  <c:v>-150.74</c:v>
                </c:pt>
                <c:pt idx="1496">
                  <c:v>-149.4</c:v>
                </c:pt>
                <c:pt idx="1497">
                  <c:v>-148.07</c:v>
                </c:pt>
                <c:pt idx="1498">
                  <c:v>-146.78</c:v>
                </c:pt>
                <c:pt idx="1499">
                  <c:v>-145.55000000000001</c:v>
                </c:pt>
                <c:pt idx="1500">
                  <c:v>-144.36000000000001</c:v>
                </c:pt>
                <c:pt idx="1501">
                  <c:v>-143.26</c:v>
                </c:pt>
                <c:pt idx="1502">
                  <c:v>-142.27000000000001</c:v>
                </c:pt>
                <c:pt idx="1503">
                  <c:v>-141.38999999999999</c:v>
                </c:pt>
                <c:pt idx="1504">
                  <c:v>-140.46</c:v>
                </c:pt>
                <c:pt idx="1505">
                  <c:v>-139.46</c:v>
                </c:pt>
                <c:pt idx="1506">
                  <c:v>-138.43</c:v>
                </c:pt>
                <c:pt idx="1507">
                  <c:v>-137.38</c:v>
                </c:pt>
                <c:pt idx="1508">
                  <c:v>-136.34</c:v>
                </c:pt>
                <c:pt idx="1509">
                  <c:v>-135.37</c:v>
                </c:pt>
                <c:pt idx="1510">
                  <c:v>-134.5</c:v>
                </c:pt>
                <c:pt idx="1511">
                  <c:v>-133.69</c:v>
                </c:pt>
                <c:pt idx="1512">
                  <c:v>-132.94</c:v>
                </c:pt>
                <c:pt idx="1513">
                  <c:v>-132.25</c:v>
                </c:pt>
                <c:pt idx="1514">
                  <c:v>-131.6</c:v>
                </c:pt>
                <c:pt idx="1515">
                  <c:v>-130.94</c:v>
                </c:pt>
                <c:pt idx="1516">
                  <c:v>-130.30000000000001</c:v>
                </c:pt>
                <c:pt idx="1517">
                  <c:v>-129.68</c:v>
                </c:pt>
                <c:pt idx="1518">
                  <c:v>-129.08000000000001</c:v>
                </c:pt>
                <c:pt idx="1519">
                  <c:v>-128.5</c:v>
                </c:pt>
                <c:pt idx="1520">
                  <c:v>-127.94</c:v>
                </c:pt>
                <c:pt idx="1521">
                  <c:v>-127.41</c:v>
                </c:pt>
                <c:pt idx="1522">
                  <c:v>-126.92</c:v>
                </c:pt>
                <c:pt idx="1523">
                  <c:v>-126.45</c:v>
                </c:pt>
                <c:pt idx="1524">
                  <c:v>-126.03</c:v>
                </c:pt>
                <c:pt idx="1525">
                  <c:v>-125.64</c:v>
                </c:pt>
                <c:pt idx="1526">
                  <c:v>-125.31</c:v>
                </c:pt>
                <c:pt idx="1527">
                  <c:v>-125.01</c:v>
                </c:pt>
                <c:pt idx="1528">
                  <c:v>-124.72</c:v>
                </c:pt>
                <c:pt idx="1529">
                  <c:v>-124.42</c:v>
                </c:pt>
                <c:pt idx="1530">
                  <c:v>-124.14</c:v>
                </c:pt>
                <c:pt idx="1531">
                  <c:v>-123.86</c:v>
                </c:pt>
                <c:pt idx="1532">
                  <c:v>-123.6</c:v>
                </c:pt>
                <c:pt idx="1533">
                  <c:v>-123.38</c:v>
                </c:pt>
                <c:pt idx="1534">
                  <c:v>-123.19</c:v>
                </c:pt>
                <c:pt idx="1535">
                  <c:v>-123.06</c:v>
                </c:pt>
                <c:pt idx="1536">
                  <c:v>-122.96</c:v>
                </c:pt>
                <c:pt idx="1537">
                  <c:v>-122.91</c:v>
                </c:pt>
                <c:pt idx="1538">
                  <c:v>-122.9</c:v>
                </c:pt>
                <c:pt idx="1539">
                  <c:v>-122.94</c:v>
                </c:pt>
                <c:pt idx="1540">
                  <c:v>-123.03</c:v>
                </c:pt>
                <c:pt idx="1541">
                  <c:v>-123.18</c:v>
                </c:pt>
                <c:pt idx="1542">
                  <c:v>-123.41</c:v>
                </c:pt>
                <c:pt idx="1543">
                  <c:v>-123.73</c:v>
                </c:pt>
                <c:pt idx="1544">
                  <c:v>-124.14</c:v>
                </c:pt>
                <c:pt idx="1545">
                  <c:v>-124.62</c:v>
                </c:pt>
                <c:pt idx="1546">
                  <c:v>-125.19</c:v>
                </c:pt>
                <c:pt idx="1547">
                  <c:v>-125.8</c:v>
                </c:pt>
                <c:pt idx="1548">
                  <c:v>-126.49</c:v>
                </c:pt>
                <c:pt idx="1549">
                  <c:v>-127.24</c:v>
                </c:pt>
                <c:pt idx="1550">
                  <c:v>-128.13</c:v>
                </c:pt>
                <c:pt idx="1551">
                  <c:v>-129.22999999999999</c:v>
                </c:pt>
                <c:pt idx="1552">
                  <c:v>-130.47</c:v>
                </c:pt>
                <c:pt idx="1553">
                  <c:v>-131.82</c:v>
                </c:pt>
                <c:pt idx="1554">
                  <c:v>-133.22999999999999</c:v>
                </c:pt>
                <c:pt idx="1555">
                  <c:v>-134.61000000000001</c:v>
                </c:pt>
                <c:pt idx="1556">
                  <c:v>-135.88</c:v>
                </c:pt>
                <c:pt idx="1557">
                  <c:v>-137.1</c:v>
                </c:pt>
                <c:pt idx="1558">
                  <c:v>-138.29</c:v>
                </c:pt>
                <c:pt idx="1559">
                  <c:v>-139.51</c:v>
                </c:pt>
                <c:pt idx="1560">
                  <c:v>-140.80000000000001</c:v>
                </c:pt>
                <c:pt idx="1561">
                  <c:v>-142.16</c:v>
                </c:pt>
                <c:pt idx="1562">
                  <c:v>-143.6</c:v>
                </c:pt>
                <c:pt idx="1563">
                  <c:v>-145.08000000000001</c:v>
                </c:pt>
                <c:pt idx="1564">
                  <c:v>-146.58000000000001</c:v>
                </c:pt>
                <c:pt idx="1565">
                  <c:v>-148.13</c:v>
                </c:pt>
                <c:pt idx="1566">
                  <c:v>-149.69999999999999</c:v>
                </c:pt>
                <c:pt idx="1567">
                  <c:v>-151.34</c:v>
                </c:pt>
                <c:pt idx="1568">
                  <c:v>-153.06</c:v>
                </c:pt>
                <c:pt idx="1569">
                  <c:v>-154.86000000000001</c:v>
                </c:pt>
                <c:pt idx="1570">
                  <c:v>-156.71</c:v>
                </c:pt>
                <c:pt idx="1571">
                  <c:v>-158.56</c:v>
                </c:pt>
                <c:pt idx="1572">
                  <c:v>-160.37</c:v>
                </c:pt>
                <c:pt idx="1573">
                  <c:v>-162.16</c:v>
                </c:pt>
                <c:pt idx="1574">
                  <c:v>-163.92</c:v>
                </c:pt>
                <c:pt idx="1575">
                  <c:v>-165.69</c:v>
                </c:pt>
                <c:pt idx="1576">
                  <c:v>-167.47</c:v>
                </c:pt>
                <c:pt idx="1577">
                  <c:v>-169.31</c:v>
                </c:pt>
                <c:pt idx="1578">
                  <c:v>-171.2</c:v>
                </c:pt>
                <c:pt idx="1579">
                  <c:v>-173.15</c:v>
                </c:pt>
                <c:pt idx="1580">
                  <c:v>-175.14</c:v>
                </c:pt>
                <c:pt idx="1581">
                  <c:v>-177.16</c:v>
                </c:pt>
                <c:pt idx="1582">
                  <c:v>-179.18</c:v>
                </c:pt>
                <c:pt idx="1583">
                  <c:v>178.87</c:v>
                </c:pt>
                <c:pt idx="1584">
                  <c:v>176.96</c:v>
                </c:pt>
                <c:pt idx="1585">
                  <c:v>175.06</c:v>
                </c:pt>
                <c:pt idx="1586">
                  <c:v>173.13</c:v>
                </c:pt>
                <c:pt idx="1587">
                  <c:v>171.19</c:v>
                </c:pt>
                <c:pt idx="1588">
                  <c:v>169.3</c:v>
                </c:pt>
                <c:pt idx="1589">
                  <c:v>167.46</c:v>
                </c:pt>
                <c:pt idx="1590">
                  <c:v>165.74</c:v>
                </c:pt>
                <c:pt idx="1591">
                  <c:v>164.14</c:v>
                </c:pt>
                <c:pt idx="1592">
                  <c:v>162.66</c:v>
                </c:pt>
                <c:pt idx="1593">
                  <c:v>161.22999999999999</c:v>
                </c:pt>
                <c:pt idx="1594">
                  <c:v>159.77000000000001</c:v>
                </c:pt>
                <c:pt idx="1595">
                  <c:v>158.28</c:v>
                </c:pt>
                <c:pt idx="1596">
                  <c:v>156.76</c:v>
                </c:pt>
                <c:pt idx="1597">
                  <c:v>155.27000000000001</c:v>
                </c:pt>
                <c:pt idx="1598">
                  <c:v>153.85</c:v>
                </c:pt>
                <c:pt idx="1599">
                  <c:v>152.6</c:v>
                </c:pt>
                <c:pt idx="1600">
                  <c:v>151.44999999999999</c:v>
                </c:pt>
                <c:pt idx="1601">
                  <c:v>150.41999999999999</c:v>
                </c:pt>
                <c:pt idx="1602">
                  <c:v>149.44</c:v>
                </c:pt>
                <c:pt idx="1603">
                  <c:v>148.44</c:v>
                </c:pt>
                <c:pt idx="1604">
                  <c:v>147.38</c:v>
                </c:pt>
                <c:pt idx="1605">
                  <c:v>146.32</c:v>
                </c:pt>
                <c:pt idx="1606">
                  <c:v>145.31</c:v>
                </c:pt>
                <c:pt idx="1607">
                  <c:v>144.38</c:v>
                </c:pt>
                <c:pt idx="1608">
                  <c:v>143.56</c:v>
                </c:pt>
                <c:pt idx="1609">
                  <c:v>142.81</c:v>
                </c:pt>
                <c:pt idx="1610">
                  <c:v>142.12</c:v>
                </c:pt>
                <c:pt idx="1611">
                  <c:v>141.43</c:v>
                </c:pt>
                <c:pt idx="1612">
                  <c:v>140.75</c:v>
                </c:pt>
                <c:pt idx="1613">
                  <c:v>140.05000000000001</c:v>
                </c:pt>
                <c:pt idx="1614">
                  <c:v>139.33000000000001</c:v>
                </c:pt>
                <c:pt idx="1615">
                  <c:v>138.6</c:v>
                </c:pt>
                <c:pt idx="1616">
                  <c:v>137.88</c:v>
                </c:pt>
                <c:pt idx="1617">
                  <c:v>137.16999999999999</c:v>
                </c:pt>
                <c:pt idx="1618">
                  <c:v>136.47</c:v>
                </c:pt>
                <c:pt idx="1619">
                  <c:v>135.77000000000001</c:v>
                </c:pt>
                <c:pt idx="1620">
                  <c:v>135.08000000000001</c:v>
                </c:pt>
                <c:pt idx="1621">
                  <c:v>134.38999999999999</c:v>
                </c:pt>
                <c:pt idx="1622">
                  <c:v>133.75</c:v>
                </c:pt>
                <c:pt idx="1623">
                  <c:v>133.19</c:v>
                </c:pt>
                <c:pt idx="1624">
                  <c:v>132.69</c:v>
                </c:pt>
                <c:pt idx="1625">
                  <c:v>132.22</c:v>
                </c:pt>
                <c:pt idx="1626">
                  <c:v>131.72999999999999</c:v>
                </c:pt>
                <c:pt idx="1627">
                  <c:v>131.22999999999999</c:v>
                </c:pt>
                <c:pt idx="1628">
                  <c:v>130.72</c:v>
                </c:pt>
                <c:pt idx="1629">
                  <c:v>130.21</c:v>
                </c:pt>
                <c:pt idx="1630">
                  <c:v>129.71</c:v>
                </c:pt>
                <c:pt idx="1631">
                  <c:v>129.24</c:v>
                </c:pt>
                <c:pt idx="1632">
                  <c:v>128.82</c:v>
                </c:pt>
                <c:pt idx="1633">
                  <c:v>128.44999999999999</c:v>
                </c:pt>
                <c:pt idx="1634">
                  <c:v>128.13999999999999</c:v>
                </c:pt>
                <c:pt idx="1635">
                  <c:v>127.9</c:v>
                </c:pt>
                <c:pt idx="1636">
                  <c:v>127.72</c:v>
                </c:pt>
                <c:pt idx="1637">
                  <c:v>127.64</c:v>
                </c:pt>
                <c:pt idx="1638">
                  <c:v>127.66</c:v>
                </c:pt>
                <c:pt idx="1639">
                  <c:v>127.77</c:v>
                </c:pt>
                <c:pt idx="1640">
                  <c:v>127.94</c:v>
                </c:pt>
                <c:pt idx="1641">
                  <c:v>128.19</c:v>
                </c:pt>
                <c:pt idx="1642">
                  <c:v>128.51</c:v>
                </c:pt>
                <c:pt idx="1643">
                  <c:v>128.9</c:v>
                </c:pt>
                <c:pt idx="1644">
                  <c:v>129.38999999999999</c:v>
                </c:pt>
                <c:pt idx="1645">
                  <c:v>129.97</c:v>
                </c:pt>
                <c:pt idx="1646">
                  <c:v>130.63</c:v>
                </c:pt>
                <c:pt idx="1647">
                  <c:v>131.37</c:v>
                </c:pt>
                <c:pt idx="1648">
                  <c:v>132.19999999999999</c:v>
                </c:pt>
                <c:pt idx="1649">
                  <c:v>133.12</c:v>
                </c:pt>
                <c:pt idx="1650">
                  <c:v>134.12</c:v>
                </c:pt>
                <c:pt idx="1651">
                  <c:v>135.22999999999999</c:v>
                </c:pt>
                <c:pt idx="1652">
                  <c:v>136.41999999999999</c:v>
                </c:pt>
                <c:pt idx="1653">
                  <c:v>137.69999999999999</c:v>
                </c:pt>
                <c:pt idx="1654">
                  <c:v>139.03</c:v>
                </c:pt>
                <c:pt idx="1655">
                  <c:v>140.4</c:v>
                </c:pt>
                <c:pt idx="1656">
                  <c:v>141.80000000000001</c:v>
                </c:pt>
                <c:pt idx="1657">
                  <c:v>143.24</c:v>
                </c:pt>
                <c:pt idx="1658">
                  <c:v>144.69999999999999</c:v>
                </c:pt>
                <c:pt idx="1659">
                  <c:v>146.19999999999999</c:v>
                </c:pt>
                <c:pt idx="1660">
                  <c:v>147.77000000000001</c:v>
                </c:pt>
                <c:pt idx="1661">
                  <c:v>149.41</c:v>
                </c:pt>
                <c:pt idx="1662">
                  <c:v>151.09</c:v>
                </c:pt>
                <c:pt idx="1663">
                  <c:v>152.80000000000001</c:v>
                </c:pt>
                <c:pt idx="1664">
                  <c:v>154.51</c:v>
                </c:pt>
                <c:pt idx="1665">
                  <c:v>156.27000000000001</c:v>
                </c:pt>
                <c:pt idx="1666">
                  <c:v>158.07</c:v>
                </c:pt>
                <c:pt idx="1667">
                  <c:v>159.94999999999999</c:v>
                </c:pt>
                <c:pt idx="1668">
                  <c:v>161.91</c:v>
                </c:pt>
                <c:pt idx="1669">
                  <c:v>163.91</c:v>
                </c:pt>
                <c:pt idx="1670">
                  <c:v>165.96</c:v>
                </c:pt>
                <c:pt idx="1671">
                  <c:v>168.04</c:v>
                </c:pt>
                <c:pt idx="1672">
                  <c:v>170.1</c:v>
                </c:pt>
                <c:pt idx="1673">
                  <c:v>172.15</c:v>
                </c:pt>
                <c:pt idx="1674">
                  <c:v>174.2</c:v>
                </c:pt>
                <c:pt idx="1675">
                  <c:v>176.23</c:v>
                </c:pt>
                <c:pt idx="1676">
                  <c:v>178.24</c:v>
                </c:pt>
                <c:pt idx="1677">
                  <c:v>-179.77</c:v>
                </c:pt>
                <c:pt idx="1678">
                  <c:v>-177.81</c:v>
                </c:pt>
                <c:pt idx="1679">
                  <c:v>-175.86</c:v>
                </c:pt>
                <c:pt idx="1680">
                  <c:v>-173.93</c:v>
                </c:pt>
                <c:pt idx="1681">
                  <c:v>-171.96</c:v>
                </c:pt>
                <c:pt idx="1682">
                  <c:v>-169.99</c:v>
                </c:pt>
                <c:pt idx="1683">
                  <c:v>-168.04</c:v>
                </c:pt>
                <c:pt idx="1684">
                  <c:v>-166.13</c:v>
                </c:pt>
                <c:pt idx="1685">
                  <c:v>-164.26</c:v>
                </c:pt>
                <c:pt idx="1686">
                  <c:v>-162.47</c:v>
                </c:pt>
                <c:pt idx="1687">
                  <c:v>-160.72999999999999</c:v>
                </c:pt>
                <c:pt idx="1688">
                  <c:v>-159.03</c:v>
                </c:pt>
                <c:pt idx="1689">
                  <c:v>-157.38999999999999</c:v>
                </c:pt>
                <c:pt idx="1690">
                  <c:v>-155.80000000000001</c:v>
                </c:pt>
                <c:pt idx="1691">
                  <c:v>-154.27000000000001</c:v>
                </c:pt>
                <c:pt idx="1692">
                  <c:v>-152.76</c:v>
                </c:pt>
                <c:pt idx="1693">
                  <c:v>-151.27000000000001</c:v>
                </c:pt>
                <c:pt idx="1694">
                  <c:v>-149.79</c:v>
                </c:pt>
                <c:pt idx="1695">
                  <c:v>-148.32</c:v>
                </c:pt>
                <c:pt idx="1696">
                  <c:v>-146.88999999999999</c:v>
                </c:pt>
                <c:pt idx="1697">
                  <c:v>-145.47999999999999</c:v>
                </c:pt>
                <c:pt idx="1698">
                  <c:v>-144.11000000000001</c:v>
                </c:pt>
                <c:pt idx="1699">
                  <c:v>-142.80000000000001</c:v>
                </c:pt>
                <c:pt idx="1700">
                  <c:v>-141.5</c:v>
                </c:pt>
                <c:pt idx="1701">
                  <c:v>-140.25</c:v>
                </c:pt>
                <c:pt idx="1702">
                  <c:v>-139.04</c:v>
                </c:pt>
                <c:pt idx="1703">
                  <c:v>-137.85</c:v>
                </c:pt>
                <c:pt idx="1704">
                  <c:v>-136.69999999999999</c:v>
                </c:pt>
                <c:pt idx="1705">
                  <c:v>-135.57</c:v>
                </c:pt>
                <c:pt idx="1706">
                  <c:v>-134.47</c:v>
                </c:pt>
                <c:pt idx="1707">
                  <c:v>-133.37</c:v>
                </c:pt>
                <c:pt idx="1708">
                  <c:v>-132.29</c:v>
                </c:pt>
                <c:pt idx="1709">
                  <c:v>-131.22</c:v>
                </c:pt>
                <c:pt idx="1710">
                  <c:v>-130.19999999999999</c:v>
                </c:pt>
                <c:pt idx="1711">
                  <c:v>-129.22999999999999</c:v>
                </c:pt>
                <c:pt idx="1712">
                  <c:v>-128.30000000000001</c:v>
                </c:pt>
                <c:pt idx="1713">
                  <c:v>-127.41</c:v>
                </c:pt>
                <c:pt idx="1714">
                  <c:v>-126.59</c:v>
                </c:pt>
                <c:pt idx="1715">
                  <c:v>-125.83</c:v>
                </c:pt>
                <c:pt idx="1716">
                  <c:v>-125.12</c:v>
                </c:pt>
                <c:pt idx="1717">
                  <c:v>-124.47</c:v>
                </c:pt>
                <c:pt idx="1718">
                  <c:v>-123.88</c:v>
                </c:pt>
                <c:pt idx="1719">
                  <c:v>-123.35</c:v>
                </c:pt>
                <c:pt idx="1720">
                  <c:v>-122.89</c:v>
                </c:pt>
                <c:pt idx="1721">
                  <c:v>-122.47</c:v>
                </c:pt>
                <c:pt idx="1722">
                  <c:v>-122.1</c:v>
                </c:pt>
                <c:pt idx="1723">
                  <c:v>-121.79</c:v>
                </c:pt>
                <c:pt idx="1724">
                  <c:v>-121.52</c:v>
                </c:pt>
                <c:pt idx="1725">
                  <c:v>-121.28</c:v>
                </c:pt>
                <c:pt idx="1726">
                  <c:v>-121.07</c:v>
                </c:pt>
                <c:pt idx="1727">
                  <c:v>-120.9</c:v>
                </c:pt>
                <c:pt idx="1728">
                  <c:v>-120.76</c:v>
                </c:pt>
                <c:pt idx="1729">
                  <c:v>-120.69</c:v>
                </c:pt>
                <c:pt idx="1730">
                  <c:v>-120.67</c:v>
                </c:pt>
                <c:pt idx="1731">
                  <c:v>-120.72</c:v>
                </c:pt>
                <c:pt idx="1732">
                  <c:v>-120.83</c:v>
                </c:pt>
                <c:pt idx="1733">
                  <c:v>-121.01</c:v>
                </c:pt>
                <c:pt idx="1734">
                  <c:v>-121.23</c:v>
                </c:pt>
                <c:pt idx="1735">
                  <c:v>-121.49</c:v>
                </c:pt>
                <c:pt idx="1736">
                  <c:v>-121.77</c:v>
                </c:pt>
                <c:pt idx="1737">
                  <c:v>-122.08</c:v>
                </c:pt>
                <c:pt idx="1738">
                  <c:v>-122.42</c:v>
                </c:pt>
                <c:pt idx="1739">
                  <c:v>-122.81</c:v>
                </c:pt>
                <c:pt idx="1740">
                  <c:v>-123.23</c:v>
                </c:pt>
                <c:pt idx="1741">
                  <c:v>-123.7</c:v>
                </c:pt>
                <c:pt idx="1742">
                  <c:v>-124.23</c:v>
                </c:pt>
                <c:pt idx="1743">
                  <c:v>-124.83</c:v>
                </c:pt>
                <c:pt idx="1744">
                  <c:v>-125.49</c:v>
                </c:pt>
                <c:pt idx="1745">
                  <c:v>-126.2</c:v>
                </c:pt>
                <c:pt idx="1746">
                  <c:v>-126.97</c:v>
                </c:pt>
                <c:pt idx="1747">
                  <c:v>-127.78</c:v>
                </c:pt>
                <c:pt idx="1748">
                  <c:v>-128.66</c:v>
                </c:pt>
                <c:pt idx="1749">
                  <c:v>-129.59</c:v>
                </c:pt>
                <c:pt idx="1750">
                  <c:v>-130.58000000000001</c:v>
                </c:pt>
                <c:pt idx="1751">
                  <c:v>-131.63999999999999</c:v>
                </c:pt>
                <c:pt idx="1752">
                  <c:v>-132.76</c:v>
                </c:pt>
                <c:pt idx="1753">
                  <c:v>-133.91</c:v>
                </c:pt>
                <c:pt idx="1754">
                  <c:v>-135.13</c:v>
                </c:pt>
                <c:pt idx="1755">
                  <c:v>-136.37</c:v>
                </c:pt>
                <c:pt idx="1756">
                  <c:v>-137.69</c:v>
                </c:pt>
                <c:pt idx="1757">
                  <c:v>-139.06</c:v>
                </c:pt>
                <c:pt idx="1758">
                  <c:v>-140.47</c:v>
                </c:pt>
                <c:pt idx="1759">
                  <c:v>-141.94</c:v>
                </c:pt>
                <c:pt idx="1760">
                  <c:v>-143.46</c:v>
                </c:pt>
                <c:pt idx="1761">
                  <c:v>-145.01</c:v>
                </c:pt>
                <c:pt idx="1762">
                  <c:v>-146.61000000000001</c:v>
                </c:pt>
                <c:pt idx="1763">
                  <c:v>-148.25</c:v>
                </c:pt>
                <c:pt idx="1764">
                  <c:v>-149.96</c:v>
                </c:pt>
                <c:pt idx="1765">
                  <c:v>-151.71</c:v>
                </c:pt>
                <c:pt idx="1766">
                  <c:v>-153.5</c:v>
                </c:pt>
                <c:pt idx="1767">
                  <c:v>-155.32</c:v>
                </c:pt>
                <c:pt idx="1768">
                  <c:v>-157.16</c:v>
                </c:pt>
                <c:pt idx="1769">
                  <c:v>-158.94999999999999</c:v>
                </c:pt>
                <c:pt idx="1770">
                  <c:v>-160.71</c:v>
                </c:pt>
                <c:pt idx="1771">
                  <c:v>-162.44999999999999</c:v>
                </c:pt>
                <c:pt idx="1772">
                  <c:v>-164.26</c:v>
                </c:pt>
                <c:pt idx="1773">
                  <c:v>-166.12</c:v>
                </c:pt>
                <c:pt idx="1774">
                  <c:v>-168.08</c:v>
                </c:pt>
                <c:pt idx="1775">
                  <c:v>-170.17</c:v>
                </c:pt>
                <c:pt idx="1776">
                  <c:v>-172.28</c:v>
                </c:pt>
                <c:pt idx="1777">
                  <c:v>-174.33</c:v>
                </c:pt>
                <c:pt idx="1778">
                  <c:v>-176.37</c:v>
                </c:pt>
                <c:pt idx="1779">
                  <c:v>-178.46</c:v>
                </c:pt>
                <c:pt idx="1780">
                  <c:v>179.41</c:v>
                </c:pt>
                <c:pt idx="1781">
                  <c:v>177.23</c:v>
                </c:pt>
                <c:pt idx="1782">
                  <c:v>174.96</c:v>
                </c:pt>
                <c:pt idx="1783">
                  <c:v>172.59</c:v>
                </c:pt>
                <c:pt idx="1784">
                  <c:v>170.27</c:v>
                </c:pt>
                <c:pt idx="1785">
                  <c:v>168.11</c:v>
                </c:pt>
                <c:pt idx="1786">
                  <c:v>166.12</c:v>
                </c:pt>
                <c:pt idx="1787">
                  <c:v>164.26</c:v>
                </c:pt>
                <c:pt idx="1788">
                  <c:v>162.54</c:v>
                </c:pt>
                <c:pt idx="1789">
                  <c:v>160.91</c:v>
                </c:pt>
                <c:pt idx="1790">
                  <c:v>159.34</c:v>
                </c:pt>
                <c:pt idx="1791">
                  <c:v>157.76</c:v>
                </c:pt>
                <c:pt idx="1792">
                  <c:v>156.13999999999999</c:v>
                </c:pt>
                <c:pt idx="1793">
                  <c:v>154.51</c:v>
                </c:pt>
                <c:pt idx="1794">
                  <c:v>152.99</c:v>
                </c:pt>
                <c:pt idx="1795">
                  <c:v>151.63999999999999</c:v>
                </c:pt>
                <c:pt idx="1796">
                  <c:v>150.44999999999999</c:v>
                </c:pt>
                <c:pt idx="1797">
                  <c:v>149.38</c:v>
                </c:pt>
                <c:pt idx="1798">
                  <c:v>148.37</c:v>
                </c:pt>
                <c:pt idx="1799">
                  <c:v>147.37</c:v>
                </c:pt>
                <c:pt idx="1800">
                  <c:v>146.35</c:v>
                </c:pt>
                <c:pt idx="1801">
                  <c:v>145.22</c:v>
                </c:pt>
                <c:pt idx="1802">
                  <c:v>144</c:v>
                </c:pt>
                <c:pt idx="1803">
                  <c:v>142.74</c:v>
                </c:pt>
                <c:pt idx="1804">
                  <c:v>141.58000000000001</c:v>
                </c:pt>
                <c:pt idx="1805">
                  <c:v>140.56</c:v>
                </c:pt>
                <c:pt idx="1806">
                  <c:v>139.66999999999999</c:v>
                </c:pt>
                <c:pt idx="1807">
                  <c:v>138.87</c:v>
                </c:pt>
                <c:pt idx="1808">
                  <c:v>138.11000000000001</c:v>
                </c:pt>
                <c:pt idx="1809">
                  <c:v>137.35</c:v>
                </c:pt>
                <c:pt idx="1810">
                  <c:v>136.57</c:v>
                </c:pt>
                <c:pt idx="1811">
                  <c:v>135.76</c:v>
                </c:pt>
                <c:pt idx="1812">
                  <c:v>134.99</c:v>
                </c:pt>
                <c:pt idx="1813">
                  <c:v>134.29</c:v>
                </c:pt>
                <c:pt idx="1814">
                  <c:v>133.69</c:v>
                </c:pt>
                <c:pt idx="1815">
                  <c:v>133.16</c:v>
                </c:pt>
                <c:pt idx="1816">
                  <c:v>132.69999999999999</c:v>
                </c:pt>
                <c:pt idx="1817">
                  <c:v>132.28</c:v>
                </c:pt>
                <c:pt idx="1818">
                  <c:v>131.84</c:v>
                </c:pt>
                <c:pt idx="1819">
                  <c:v>131.38</c:v>
                </c:pt>
                <c:pt idx="1820">
                  <c:v>130.86000000000001</c:v>
                </c:pt>
                <c:pt idx="1821">
                  <c:v>130.32</c:v>
                </c:pt>
                <c:pt idx="1822">
                  <c:v>129.76</c:v>
                </c:pt>
                <c:pt idx="1823">
                  <c:v>129.22999999999999</c:v>
                </c:pt>
                <c:pt idx="1824">
                  <c:v>128.75</c:v>
                </c:pt>
                <c:pt idx="1825">
                  <c:v>128.33000000000001</c:v>
                </c:pt>
                <c:pt idx="1826">
                  <c:v>127.96</c:v>
                </c:pt>
                <c:pt idx="1827">
                  <c:v>127.67</c:v>
                </c:pt>
                <c:pt idx="1828">
                  <c:v>127.45</c:v>
                </c:pt>
                <c:pt idx="1829">
                  <c:v>127.3</c:v>
                </c:pt>
                <c:pt idx="1830">
                  <c:v>127.23</c:v>
                </c:pt>
                <c:pt idx="1831">
                  <c:v>127.22</c:v>
                </c:pt>
                <c:pt idx="1832">
                  <c:v>127.26</c:v>
                </c:pt>
                <c:pt idx="1833">
                  <c:v>127.35</c:v>
                </c:pt>
                <c:pt idx="1834">
                  <c:v>127.49</c:v>
                </c:pt>
                <c:pt idx="1835">
                  <c:v>127.71</c:v>
                </c:pt>
                <c:pt idx="1836">
                  <c:v>128</c:v>
                </c:pt>
                <c:pt idx="1837">
                  <c:v>128.36000000000001</c:v>
                </c:pt>
                <c:pt idx="1838">
                  <c:v>128.82</c:v>
                </c:pt>
                <c:pt idx="1839">
                  <c:v>129.35</c:v>
                </c:pt>
                <c:pt idx="1840">
                  <c:v>129.94999999999999</c:v>
                </c:pt>
                <c:pt idx="1841">
                  <c:v>130.63</c:v>
                </c:pt>
                <c:pt idx="1842">
                  <c:v>131.36000000000001</c:v>
                </c:pt>
                <c:pt idx="1843">
                  <c:v>132.16</c:v>
                </c:pt>
                <c:pt idx="1844">
                  <c:v>133.02000000000001</c:v>
                </c:pt>
                <c:pt idx="1845">
                  <c:v>133.93</c:v>
                </c:pt>
                <c:pt idx="1846">
                  <c:v>134.88999999999999</c:v>
                </c:pt>
                <c:pt idx="1847">
                  <c:v>135.91</c:v>
                </c:pt>
                <c:pt idx="1848">
                  <c:v>136.97999999999999</c:v>
                </c:pt>
                <c:pt idx="1849">
                  <c:v>138.1</c:v>
                </c:pt>
                <c:pt idx="1850">
                  <c:v>139.29</c:v>
                </c:pt>
                <c:pt idx="1851">
                  <c:v>140.55000000000001</c:v>
                </c:pt>
                <c:pt idx="1852">
                  <c:v>141.86000000000001</c:v>
                </c:pt>
                <c:pt idx="1853">
                  <c:v>143.21</c:v>
                </c:pt>
                <c:pt idx="1854">
                  <c:v>144.62</c:v>
                </c:pt>
                <c:pt idx="1855">
                  <c:v>146.1</c:v>
                </c:pt>
                <c:pt idx="1856">
                  <c:v>147.66999999999999</c:v>
                </c:pt>
                <c:pt idx="1857">
                  <c:v>149.33000000000001</c:v>
                </c:pt>
                <c:pt idx="1858">
                  <c:v>151.08000000000001</c:v>
                </c:pt>
                <c:pt idx="1859">
                  <c:v>152.91</c:v>
                </c:pt>
                <c:pt idx="1860">
                  <c:v>154.79</c:v>
                </c:pt>
                <c:pt idx="1861">
                  <c:v>156.68</c:v>
                </c:pt>
                <c:pt idx="1862">
                  <c:v>158.61000000000001</c:v>
                </c:pt>
                <c:pt idx="1863">
                  <c:v>160.58000000000001</c:v>
                </c:pt>
                <c:pt idx="1864">
                  <c:v>162.58000000000001</c:v>
                </c:pt>
                <c:pt idx="1865">
                  <c:v>164.57</c:v>
                </c:pt>
                <c:pt idx="1866">
                  <c:v>166.49</c:v>
                </c:pt>
                <c:pt idx="1867">
                  <c:v>168.37</c:v>
                </c:pt>
                <c:pt idx="1868">
                  <c:v>170.26</c:v>
                </c:pt>
                <c:pt idx="1869">
                  <c:v>172.2</c:v>
                </c:pt>
                <c:pt idx="1870">
                  <c:v>174.19</c:v>
                </c:pt>
                <c:pt idx="1871">
                  <c:v>176.18</c:v>
                </c:pt>
                <c:pt idx="1872">
                  <c:v>178.12</c:v>
                </c:pt>
                <c:pt idx="1873">
                  <c:v>-180</c:v>
                </c:pt>
                <c:pt idx="1874">
                  <c:v>-178.17</c:v>
                </c:pt>
                <c:pt idx="1875">
                  <c:v>-176.41</c:v>
                </c:pt>
                <c:pt idx="1876">
                  <c:v>-174.68</c:v>
                </c:pt>
                <c:pt idx="1877">
                  <c:v>-172.97</c:v>
                </c:pt>
                <c:pt idx="1878">
                  <c:v>-171.24</c:v>
                </c:pt>
                <c:pt idx="1879">
                  <c:v>-169.48</c:v>
                </c:pt>
                <c:pt idx="1880">
                  <c:v>-167.71</c:v>
                </c:pt>
                <c:pt idx="1881">
                  <c:v>-165.93</c:v>
                </c:pt>
                <c:pt idx="1882">
                  <c:v>-164.19</c:v>
                </c:pt>
                <c:pt idx="1883">
                  <c:v>-162.46</c:v>
                </c:pt>
                <c:pt idx="1884">
                  <c:v>-160.75</c:v>
                </c:pt>
                <c:pt idx="1885">
                  <c:v>-159.02000000000001</c:v>
                </c:pt>
                <c:pt idx="1886">
                  <c:v>-157.25</c:v>
                </c:pt>
                <c:pt idx="1887">
                  <c:v>-155.47999999999999</c:v>
                </c:pt>
                <c:pt idx="1888">
                  <c:v>-153.72</c:v>
                </c:pt>
                <c:pt idx="1889">
                  <c:v>-152.01</c:v>
                </c:pt>
                <c:pt idx="1890">
                  <c:v>-150.33000000000001</c:v>
                </c:pt>
                <c:pt idx="1891">
                  <c:v>-148.68</c:v>
                </c:pt>
                <c:pt idx="1892">
                  <c:v>-147.03</c:v>
                </c:pt>
                <c:pt idx="1893">
                  <c:v>-145.41</c:v>
                </c:pt>
                <c:pt idx="1894">
                  <c:v>-143.79</c:v>
                </c:pt>
                <c:pt idx="1895">
                  <c:v>-142.16999999999999</c:v>
                </c:pt>
                <c:pt idx="1896">
                  <c:v>-140.59</c:v>
                </c:pt>
                <c:pt idx="1897">
                  <c:v>-139.1</c:v>
                </c:pt>
                <c:pt idx="1898">
                  <c:v>-137.63999999999999</c:v>
                </c:pt>
                <c:pt idx="1899">
                  <c:v>-136.24</c:v>
                </c:pt>
                <c:pt idx="1900">
                  <c:v>-134.88999999999999</c:v>
                </c:pt>
                <c:pt idx="1901">
                  <c:v>-133.56</c:v>
                </c:pt>
                <c:pt idx="1902">
                  <c:v>-132.26</c:v>
                </c:pt>
                <c:pt idx="1903">
                  <c:v>-130.99</c:v>
                </c:pt>
                <c:pt idx="1904">
                  <c:v>-129.71</c:v>
                </c:pt>
                <c:pt idx="1905">
                  <c:v>-128.44999999999999</c:v>
                </c:pt>
                <c:pt idx="1906">
                  <c:v>-127.26</c:v>
                </c:pt>
                <c:pt idx="1907">
                  <c:v>-126.12</c:v>
                </c:pt>
                <c:pt idx="1908">
                  <c:v>-125.02</c:v>
                </c:pt>
                <c:pt idx="1909">
                  <c:v>-124</c:v>
                </c:pt>
                <c:pt idx="1910">
                  <c:v>-123.03</c:v>
                </c:pt>
                <c:pt idx="1911">
                  <c:v>-122.13</c:v>
                </c:pt>
                <c:pt idx="1912">
                  <c:v>-121.28</c:v>
                </c:pt>
                <c:pt idx="1913">
                  <c:v>-120.48</c:v>
                </c:pt>
                <c:pt idx="1914">
                  <c:v>-119.71</c:v>
                </c:pt>
                <c:pt idx="1915">
                  <c:v>-119.01</c:v>
                </c:pt>
                <c:pt idx="1916">
                  <c:v>-118.34</c:v>
                </c:pt>
                <c:pt idx="1917">
                  <c:v>-117.74</c:v>
                </c:pt>
                <c:pt idx="1918">
                  <c:v>-117.19</c:v>
                </c:pt>
                <c:pt idx="1919">
                  <c:v>-116.71</c:v>
                </c:pt>
                <c:pt idx="1920">
                  <c:v>-116.29</c:v>
                </c:pt>
                <c:pt idx="1921">
                  <c:v>-115.95</c:v>
                </c:pt>
                <c:pt idx="1922">
                  <c:v>-115.67</c:v>
                </c:pt>
                <c:pt idx="1923">
                  <c:v>-115.45</c:v>
                </c:pt>
                <c:pt idx="1924">
                  <c:v>-115.29</c:v>
                </c:pt>
                <c:pt idx="1925">
                  <c:v>-115.18</c:v>
                </c:pt>
                <c:pt idx="1926">
                  <c:v>-115.1</c:v>
                </c:pt>
                <c:pt idx="1927">
                  <c:v>-115.06</c:v>
                </c:pt>
                <c:pt idx="1928">
                  <c:v>-115.06</c:v>
                </c:pt>
                <c:pt idx="1929">
                  <c:v>-115.11</c:v>
                </c:pt>
                <c:pt idx="1930">
                  <c:v>-115.21</c:v>
                </c:pt>
                <c:pt idx="1931">
                  <c:v>-115.37</c:v>
                </c:pt>
                <c:pt idx="1932">
                  <c:v>-115.59</c:v>
                </c:pt>
                <c:pt idx="1933">
                  <c:v>-115.87</c:v>
                </c:pt>
                <c:pt idx="1934">
                  <c:v>-116.21</c:v>
                </c:pt>
                <c:pt idx="1935">
                  <c:v>-116.59</c:v>
                </c:pt>
                <c:pt idx="1936">
                  <c:v>-117.01</c:v>
                </c:pt>
                <c:pt idx="1937">
                  <c:v>-117.47</c:v>
                </c:pt>
                <c:pt idx="1938">
                  <c:v>-117.97</c:v>
                </c:pt>
                <c:pt idx="1939">
                  <c:v>-118.53</c:v>
                </c:pt>
                <c:pt idx="1940">
                  <c:v>-119.21</c:v>
                </c:pt>
                <c:pt idx="1941">
                  <c:v>-119.99</c:v>
                </c:pt>
                <c:pt idx="1942">
                  <c:v>-120.89</c:v>
                </c:pt>
                <c:pt idx="1943">
                  <c:v>-121.94</c:v>
                </c:pt>
                <c:pt idx="1944">
                  <c:v>-123.1</c:v>
                </c:pt>
                <c:pt idx="1945">
                  <c:v>-124.35</c:v>
                </c:pt>
                <c:pt idx="1946">
                  <c:v>-125.69</c:v>
                </c:pt>
                <c:pt idx="1947">
                  <c:v>-127.06</c:v>
                </c:pt>
                <c:pt idx="1948">
                  <c:v>-128.43</c:v>
                </c:pt>
                <c:pt idx="1949">
                  <c:v>-129.82</c:v>
                </c:pt>
                <c:pt idx="1950">
                  <c:v>-131.25</c:v>
                </c:pt>
                <c:pt idx="1951">
                  <c:v>-132.72999999999999</c:v>
                </c:pt>
                <c:pt idx="1952">
                  <c:v>-134.35</c:v>
                </c:pt>
                <c:pt idx="1953">
                  <c:v>-136.05000000000001</c:v>
                </c:pt>
                <c:pt idx="1954">
                  <c:v>-137.84</c:v>
                </c:pt>
                <c:pt idx="1955">
                  <c:v>-139.66999999999999</c:v>
                </c:pt>
                <c:pt idx="1956">
                  <c:v>-141.57</c:v>
                </c:pt>
                <c:pt idx="1957">
                  <c:v>-143.6</c:v>
                </c:pt>
                <c:pt idx="1958">
                  <c:v>-145.78</c:v>
                </c:pt>
                <c:pt idx="1959">
                  <c:v>-148.1</c:v>
                </c:pt>
                <c:pt idx="1960">
                  <c:v>-150.46</c:v>
                </c:pt>
                <c:pt idx="1961">
                  <c:v>-152.74</c:v>
                </c:pt>
                <c:pt idx="1962">
                  <c:v>-154.91999999999999</c:v>
                </c:pt>
                <c:pt idx="1963">
                  <c:v>-157.02000000000001</c:v>
                </c:pt>
                <c:pt idx="1964">
                  <c:v>-159.08000000000001</c:v>
                </c:pt>
                <c:pt idx="1965">
                  <c:v>-161.13</c:v>
                </c:pt>
                <c:pt idx="1966">
                  <c:v>-163.19999999999999</c:v>
                </c:pt>
                <c:pt idx="1967">
                  <c:v>-165.3</c:v>
                </c:pt>
                <c:pt idx="1968">
                  <c:v>-167.45</c:v>
                </c:pt>
                <c:pt idx="1969">
                  <c:v>-169.64</c:v>
                </c:pt>
                <c:pt idx="1970">
                  <c:v>-171.83</c:v>
                </c:pt>
                <c:pt idx="1971">
                  <c:v>-174.02</c:v>
                </c:pt>
                <c:pt idx="1972">
                  <c:v>-176.15</c:v>
                </c:pt>
                <c:pt idx="1973">
                  <c:v>-178.27</c:v>
                </c:pt>
                <c:pt idx="1974">
                  <c:v>179.61</c:v>
                </c:pt>
                <c:pt idx="1975">
                  <c:v>177.45</c:v>
                </c:pt>
                <c:pt idx="1976">
                  <c:v>175.23</c:v>
                </c:pt>
                <c:pt idx="1977">
                  <c:v>172.97</c:v>
                </c:pt>
                <c:pt idx="1978">
                  <c:v>170.77</c:v>
                </c:pt>
                <c:pt idx="1979">
                  <c:v>168.62</c:v>
                </c:pt>
                <c:pt idx="1980">
                  <c:v>166.59</c:v>
                </c:pt>
                <c:pt idx="1981">
                  <c:v>164.63</c:v>
                </c:pt>
                <c:pt idx="1982">
                  <c:v>162.75</c:v>
                </c:pt>
                <c:pt idx="1983">
                  <c:v>160.93</c:v>
                </c:pt>
                <c:pt idx="1984">
                  <c:v>159.06</c:v>
                </c:pt>
                <c:pt idx="1985">
                  <c:v>157.12</c:v>
                </c:pt>
                <c:pt idx="1986">
                  <c:v>155.21</c:v>
                </c:pt>
                <c:pt idx="1987">
                  <c:v>153.36000000000001</c:v>
                </c:pt>
                <c:pt idx="1988">
                  <c:v>151.59</c:v>
                </c:pt>
                <c:pt idx="1989">
                  <c:v>149.88999999999999</c:v>
                </c:pt>
                <c:pt idx="1990">
                  <c:v>148.27000000000001</c:v>
                </c:pt>
                <c:pt idx="1991">
                  <c:v>146.69</c:v>
                </c:pt>
                <c:pt idx="1992">
                  <c:v>145.11000000000001</c:v>
                </c:pt>
                <c:pt idx="1993">
                  <c:v>143.54</c:v>
                </c:pt>
                <c:pt idx="1994">
                  <c:v>141.99</c:v>
                </c:pt>
                <c:pt idx="1995">
                  <c:v>140.47</c:v>
                </c:pt>
                <c:pt idx="1996">
                  <c:v>139.02000000000001</c:v>
                </c:pt>
                <c:pt idx="1997">
                  <c:v>137.63</c:v>
                </c:pt>
                <c:pt idx="1998">
                  <c:v>136.31</c:v>
                </c:pt>
                <c:pt idx="1999">
                  <c:v>135.06</c:v>
                </c:pt>
                <c:pt idx="2000">
                  <c:v>133.86000000000001</c:v>
                </c:pt>
                <c:pt idx="2001">
                  <c:v>132.72</c:v>
                </c:pt>
                <c:pt idx="2002">
                  <c:v>131.63999999999999</c:v>
                </c:pt>
                <c:pt idx="2003">
                  <c:v>130.61000000000001</c:v>
                </c:pt>
                <c:pt idx="2004">
                  <c:v>129.66</c:v>
                </c:pt>
                <c:pt idx="2005">
                  <c:v>128.81</c:v>
                </c:pt>
                <c:pt idx="2006">
                  <c:v>128.01</c:v>
                </c:pt>
                <c:pt idx="2007">
                  <c:v>127.28</c:v>
                </c:pt>
                <c:pt idx="2008">
                  <c:v>126.61</c:v>
                </c:pt>
                <c:pt idx="2009">
                  <c:v>126.02</c:v>
                </c:pt>
                <c:pt idx="2010">
                  <c:v>125.48</c:v>
                </c:pt>
                <c:pt idx="2011">
                  <c:v>124.98</c:v>
                </c:pt>
                <c:pt idx="2012">
                  <c:v>124.55</c:v>
                </c:pt>
                <c:pt idx="2013">
                  <c:v>55.81</c:v>
                </c:pt>
                <c:pt idx="2014">
                  <c:v>56.1</c:v>
                </c:pt>
                <c:pt idx="2015">
                  <c:v>56.34</c:v>
                </c:pt>
                <c:pt idx="2016">
                  <c:v>56.53</c:v>
                </c:pt>
                <c:pt idx="2017">
                  <c:v>56.66</c:v>
                </c:pt>
                <c:pt idx="2018">
                  <c:v>56.76</c:v>
                </c:pt>
                <c:pt idx="2019">
                  <c:v>56.83</c:v>
                </c:pt>
                <c:pt idx="2020">
                  <c:v>56.87</c:v>
                </c:pt>
                <c:pt idx="2021">
                  <c:v>56.89</c:v>
                </c:pt>
                <c:pt idx="2022">
                  <c:v>56.89</c:v>
                </c:pt>
                <c:pt idx="2023">
                  <c:v>56.88</c:v>
                </c:pt>
                <c:pt idx="2024">
                  <c:v>56.85</c:v>
                </c:pt>
                <c:pt idx="2025">
                  <c:v>56.8</c:v>
                </c:pt>
                <c:pt idx="2026">
                  <c:v>123.29</c:v>
                </c:pt>
                <c:pt idx="2027">
                  <c:v>123.39</c:v>
                </c:pt>
                <c:pt idx="2028">
                  <c:v>123.52</c:v>
                </c:pt>
                <c:pt idx="2029">
                  <c:v>123.71</c:v>
                </c:pt>
                <c:pt idx="2030">
                  <c:v>123.96</c:v>
                </c:pt>
                <c:pt idx="2031">
                  <c:v>124.27</c:v>
                </c:pt>
                <c:pt idx="2032">
                  <c:v>124.64</c:v>
                </c:pt>
                <c:pt idx="2033">
                  <c:v>125.07</c:v>
                </c:pt>
                <c:pt idx="2034">
                  <c:v>125.56</c:v>
                </c:pt>
                <c:pt idx="2035">
                  <c:v>126.12</c:v>
                </c:pt>
                <c:pt idx="2036">
                  <c:v>126.79</c:v>
                </c:pt>
                <c:pt idx="2037">
                  <c:v>127.57</c:v>
                </c:pt>
                <c:pt idx="2038">
                  <c:v>128.47</c:v>
                </c:pt>
                <c:pt idx="2039">
                  <c:v>129.47</c:v>
                </c:pt>
                <c:pt idx="2040">
                  <c:v>130.55000000000001</c:v>
                </c:pt>
                <c:pt idx="2041">
                  <c:v>131.69</c:v>
                </c:pt>
                <c:pt idx="2042">
                  <c:v>132.91999999999999</c:v>
                </c:pt>
                <c:pt idx="2043">
                  <c:v>134.27000000000001</c:v>
                </c:pt>
                <c:pt idx="2044">
                  <c:v>135.74</c:v>
                </c:pt>
                <c:pt idx="2045">
                  <c:v>137.30000000000001</c:v>
                </c:pt>
                <c:pt idx="2046">
                  <c:v>138.9</c:v>
                </c:pt>
                <c:pt idx="2047">
                  <c:v>140.55000000000001</c:v>
                </c:pt>
                <c:pt idx="2048">
                  <c:v>142.24</c:v>
                </c:pt>
                <c:pt idx="2049">
                  <c:v>144.01</c:v>
                </c:pt>
                <c:pt idx="2050">
                  <c:v>145.88999999999999</c:v>
                </c:pt>
                <c:pt idx="2051">
                  <c:v>147.86000000000001</c:v>
                </c:pt>
                <c:pt idx="2052">
                  <c:v>149.85</c:v>
                </c:pt>
                <c:pt idx="2053">
                  <c:v>151.82</c:v>
                </c:pt>
                <c:pt idx="2054">
                  <c:v>153.76</c:v>
                </c:pt>
                <c:pt idx="2055">
                  <c:v>155.66</c:v>
                </c:pt>
                <c:pt idx="2056">
                  <c:v>157.57</c:v>
                </c:pt>
                <c:pt idx="2057">
                  <c:v>159.51</c:v>
                </c:pt>
                <c:pt idx="2058">
                  <c:v>161.5</c:v>
                </c:pt>
                <c:pt idx="2059">
                  <c:v>163.49</c:v>
                </c:pt>
                <c:pt idx="2060">
                  <c:v>165.45</c:v>
                </c:pt>
                <c:pt idx="2061">
                  <c:v>167.36</c:v>
                </c:pt>
                <c:pt idx="2062">
                  <c:v>169.21</c:v>
                </c:pt>
                <c:pt idx="2063">
                  <c:v>171.05</c:v>
                </c:pt>
                <c:pt idx="2064">
                  <c:v>172.88</c:v>
                </c:pt>
                <c:pt idx="2065">
                  <c:v>174.75</c:v>
                </c:pt>
                <c:pt idx="2066">
                  <c:v>176.63</c:v>
                </c:pt>
                <c:pt idx="2067">
                  <c:v>178.51</c:v>
                </c:pt>
                <c:pt idx="2068">
                  <c:v>-179.63</c:v>
                </c:pt>
                <c:pt idx="2069">
                  <c:v>-177.83</c:v>
                </c:pt>
                <c:pt idx="2070">
                  <c:v>-176.08</c:v>
                </c:pt>
                <c:pt idx="2071">
                  <c:v>-174.39</c:v>
                </c:pt>
                <c:pt idx="2072">
                  <c:v>-172.73</c:v>
                </c:pt>
                <c:pt idx="2073">
                  <c:v>-171.11</c:v>
                </c:pt>
                <c:pt idx="2074">
                  <c:v>-169.52</c:v>
                </c:pt>
                <c:pt idx="2075">
                  <c:v>-167.96</c:v>
                </c:pt>
                <c:pt idx="2076">
                  <c:v>-166.43</c:v>
                </c:pt>
                <c:pt idx="2077">
                  <c:v>-164.93</c:v>
                </c:pt>
                <c:pt idx="2078">
                  <c:v>-163.44999999999999</c:v>
                </c:pt>
                <c:pt idx="2079">
                  <c:v>-161.99</c:v>
                </c:pt>
                <c:pt idx="2080">
                  <c:v>-160.52000000000001</c:v>
                </c:pt>
                <c:pt idx="2081">
                  <c:v>-159.03</c:v>
                </c:pt>
                <c:pt idx="2082">
                  <c:v>-157.52000000000001</c:v>
                </c:pt>
                <c:pt idx="2083">
                  <c:v>-156.01</c:v>
                </c:pt>
                <c:pt idx="2084">
                  <c:v>-154.52000000000001</c:v>
                </c:pt>
                <c:pt idx="2085">
                  <c:v>-153.05000000000001</c:v>
                </c:pt>
                <c:pt idx="2086">
                  <c:v>-151.61000000000001</c:v>
                </c:pt>
                <c:pt idx="2087">
                  <c:v>-150.19</c:v>
                </c:pt>
                <c:pt idx="2088">
                  <c:v>-148.81</c:v>
                </c:pt>
                <c:pt idx="2089">
                  <c:v>-147.44999999999999</c:v>
                </c:pt>
                <c:pt idx="2090">
                  <c:v>-146.08000000000001</c:v>
                </c:pt>
                <c:pt idx="2091">
                  <c:v>-144.76</c:v>
                </c:pt>
                <c:pt idx="2092">
                  <c:v>-143.47</c:v>
                </c:pt>
                <c:pt idx="2093">
                  <c:v>-142.21</c:v>
                </c:pt>
                <c:pt idx="2094">
                  <c:v>-141</c:v>
                </c:pt>
                <c:pt idx="2095">
                  <c:v>-139.83000000000001</c:v>
                </c:pt>
                <c:pt idx="2096">
                  <c:v>-138.72</c:v>
                </c:pt>
                <c:pt idx="2097">
                  <c:v>-137.63</c:v>
                </c:pt>
                <c:pt idx="2098">
                  <c:v>-136.6</c:v>
                </c:pt>
                <c:pt idx="2099">
                  <c:v>-135.57</c:v>
                </c:pt>
                <c:pt idx="2100">
                  <c:v>-134.57</c:v>
                </c:pt>
                <c:pt idx="2101">
                  <c:v>-133.58000000000001</c:v>
                </c:pt>
                <c:pt idx="2102">
                  <c:v>-132.6</c:v>
                </c:pt>
                <c:pt idx="2103">
                  <c:v>-131.65</c:v>
                </c:pt>
                <c:pt idx="2104">
                  <c:v>-130.71</c:v>
                </c:pt>
                <c:pt idx="2105">
                  <c:v>-129.81</c:v>
                </c:pt>
                <c:pt idx="2106">
                  <c:v>-128.94999999999999</c:v>
                </c:pt>
                <c:pt idx="2107">
                  <c:v>-128.15</c:v>
                </c:pt>
                <c:pt idx="2108">
                  <c:v>-127.41</c:v>
                </c:pt>
                <c:pt idx="2109">
                  <c:v>-126.73</c:v>
                </c:pt>
                <c:pt idx="2110">
                  <c:v>-126.12</c:v>
                </c:pt>
                <c:pt idx="2111">
                  <c:v>-125.58</c:v>
                </c:pt>
                <c:pt idx="2112">
                  <c:v>-125.11</c:v>
                </c:pt>
                <c:pt idx="2113">
                  <c:v>-124.68</c:v>
                </c:pt>
                <c:pt idx="2114">
                  <c:v>-124.29</c:v>
                </c:pt>
                <c:pt idx="2115">
                  <c:v>-123.93</c:v>
                </c:pt>
                <c:pt idx="2116">
                  <c:v>-123.6</c:v>
                </c:pt>
                <c:pt idx="2117">
                  <c:v>-123.3</c:v>
                </c:pt>
                <c:pt idx="2118">
                  <c:v>-123.04</c:v>
                </c:pt>
                <c:pt idx="2119">
                  <c:v>-122.82</c:v>
                </c:pt>
                <c:pt idx="2120">
                  <c:v>-122.68</c:v>
                </c:pt>
                <c:pt idx="2121">
                  <c:v>-122.59</c:v>
                </c:pt>
                <c:pt idx="2122">
                  <c:v>-122.56</c:v>
                </c:pt>
                <c:pt idx="2123">
                  <c:v>-122.57</c:v>
                </c:pt>
                <c:pt idx="2124">
                  <c:v>-122.63</c:v>
                </c:pt>
                <c:pt idx="2125">
                  <c:v>-122.71</c:v>
                </c:pt>
                <c:pt idx="2126">
                  <c:v>-122.82</c:v>
                </c:pt>
                <c:pt idx="2127">
                  <c:v>-122.97</c:v>
                </c:pt>
                <c:pt idx="2128">
                  <c:v>-123.16</c:v>
                </c:pt>
                <c:pt idx="2129">
                  <c:v>-123.43</c:v>
                </c:pt>
                <c:pt idx="2130">
                  <c:v>-123.78</c:v>
                </c:pt>
                <c:pt idx="2131">
                  <c:v>-124.23</c:v>
                </c:pt>
                <c:pt idx="2132">
                  <c:v>-124.78</c:v>
                </c:pt>
                <c:pt idx="2133">
                  <c:v>-125.39</c:v>
                </c:pt>
                <c:pt idx="2134">
                  <c:v>-126.02</c:v>
                </c:pt>
                <c:pt idx="2135">
                  <c:v>-126.7</c:v>
                </c:pt>
                <c:pt idx="2136">
                  <c:v>-127.44</c:v>
                </c:pt>
                <c:pt idx="2137">
                  <c:v>-128.25</c:v>
                </c:pt>
                <c:pt idx="2138">
                  <c:v>-129.13</c:v>
                </c:pt>
                <c:pt idx="2139">
                  <c:v>-130.07</c:v>
                </c:pt>
                <c:pt idx="2140">
                  <c:v>-131.09</c:v>
                </c:pt>
                <c:pt idx="2141">
                  <c:v>-132.19999999999999</c:v>
                </c:pt>
                <c:pt idx="2142">
                  <c:v>-133.38999999999999</c:v>
                </c:pt>
                <c:pt idx="2143">
                  <c:v>-134.62</c:v>
                </c:pt>
                <c:pt idx="2144">
                  <c:v>-135.80000000000001</c:v>
                </c:pt>
                <c:pt idx="2145">
                  <c:v>-136.91999999999999</c:v>
                </c:pt>
                <c:pt idx="2146">
                  <c:v>-138</c:v>
                </c:pt>
                <c:pt idx="2147">
                  <c:v>-139.09</c:v>
                </c:pt>
                <c:pt idx="2148">
                  <c:v>-140.21</c:v>
                </c:pt>
                <c:pt idx="2149">
                  <c:v>-141.38</c:v>
                </c:pt>
                <c:pt idx="2150">
                  <c:v>-142.61000000000001</c:v>
                </c:pt>
                <c:pt idx="2151">
                  <c:v>-143.87</c:v>
                </c:pt>
                <c:pt idx="2152">
                  <c:v>-145.22999999999999</c:v>
                </c:pt>
                <c:pt idx="2153">
                  <c:v>-146.65</c:v>
                </c:pt>
                <c:pt idx="2154">
                  <c:v>-148.1</c:v>
                </c:pt>
                <c:pt idx="2155">
                  <c:v>-149.56</c:v>
                </c:pt>
                <c:pt idx="2156">
                  <c:v>-151.02000000000001</c:v>
                </c:pt>
                <c:pt idx="2157">
                  <c:v>-152.47</c:v>
                </c:pt>
                <c:pt idx="2158">
                  <c:v>-153.91999999999999</c:v>
                </c:pt>
                <c:pt idx="2159">
                  <c:v>-155.36000000000001</c:v>
                </c:pt>
                <c:pt idx="2160">
                  <c:v>-156.84</c:v>
                </c:pt>
                <c:pt idx="2161">
                  <c:v>-158.36000000000001</c:v>
                </c:pt>
                <c:pt idx="2162">
                  <c:v>-159.91</c:v>
                </c:pt>
                <c:pt idx="2163">
                  <c:v>-161.49</c:v>
                </c:pt>
                <c:pt idx="2164">
                  <c:v>-163.09</c:v>
                </c:pt>
                <c:pt idx="2165">
                  <c:v>-164.72</c:v>
                </c:pt>
                <c:pt idx="2166">
                  <c:v>-166.36</c:v>
                </c:pt>
                <c:pt idx="2167">
                  <c:v>-168.04</c:v>
                </c:pt>
                <c:pt idx="2168">
                  <c:v>-169.74</c:v>
                </c:pt>
                <c:pt idx="2169">
                  <c:v>-171.47</c:v>
                </c:pt>
                <c:pt idx="2170">
                  <c:v>-173.23</c:v>
                </c:pt>
                <c:pt idx="2171">
                  <c:v>-175.02</c:v>
                </c:pt>
                <c:pt idx="2172">
                  <c:v>-176.85</c:v>
                </c:pt>
                <c:pt idx="2173">
                  <c:v>-178.73</c:v>
                </c:pt>
                <c:pt idx="2174">
                  <c:v>179.3</c:v>
                </c:pt>
                <c:pt idx="2175">
                  <c:v>177.24</c:v>
                </c:pt>
                <c:pt idx="2176">
                  <c:v>175.16</c:v>
                </c:pt>
                <c:pt idx="2177">
                  <c:v>173.11</c:v>
                </c:pt>
                <c:pt idx="2178">
                  <c:v>171.14</c:v>
                </c:pt>
                <c:pt idx="2179">
                  <c:v>169.28</c:v>
                </c:pt>
                <c:pt idx="2180">
                  <c:v>167.53</c:v>
                </c:pt>
                <c:pt idx="2181">
                  <c:v>165.87</c:v>
                </c:pt>
                <c:pt idx="2182">
                  <c:v>164.26</c:v>
                </c:pt>
                <c:pt idx="2183">
                  <c:v>162.57</c:v>
                </c:pt>
                <c:pt idx="2184">
                  <c:v>160.81</c:v>
                </c:pt>
                <c:pt idx="2185">
                  <c:v>159.03</c:v>
                </c:pt>
                <c:pt idx="2186">
                  <c:v>157.30000000000001</c:v>
                </c:pt>
                <c:pt idx="2187">
                  <c:v>155.63999999999999</c:v>
                </c:pt>
                <c:pt idx="2188">
                  <c:v>154.07</c:v>
                </c:pt>
                <c:pt idx="2189">
                  <c:v>152.63999999999999</c:v>
                </c:pt>
                <c:pt idx="2190">
                  <c:v>151.33000000000001</c:v>
                </c:pt>
                <c:pt idx="2191">
                  <c:v>150.07</c:v>
                </c:pt>
                <c:pt idx="2192">
                  <c:v>148.84</c:v>
                </c:pt>
                <c:pt idx="2193">
                  <c:v>147.62</c:v>
                </c:pt>
                <c:pt idx="2194">
                  <c:v>146.41999999999999</c:v>
                </c:pt>
                <c:pt idx="2195">
                  <c:v>145.19999999999999</c:v>
                </c:pt>
                <c:pt idx="2196">
                  <c:v>143.97999999999999</c:v>
                </c:pt>
                <c:pt idx="2197">
                  <c:v>142.85</c:v>
                </c:pt>
                <c:pt idx="2198">
                  <c:v>141.81</c:v>
                </c:pt>
                <c:pt idx="2199">
                  <c:v>140.87</c:v>
                </c:pt>
                <c:pt idx="2200">
                  <c:v>140.04</c:v>
                </c:pt>
                <c:pt idx="2201">
                  <c:v>139.34</c:v>
                </c:pt>
                <c:pt idx="2202">
                  <c:v>138.74</c:v>
                </c:pt>
                <c:pt idx="2203">
                  <c:v>138.19999999999999</c:v>
                </c:pt>
                <c:pt idx="2204">
                  <c:v>137.66</c:v>
                </c:pt>
                <c:pt idx="2205">
                  <c:v>137.13999999999999</c:v>
                </c:pt>
                <c:pt idx="2206">
                  <c:v>136.63</c:v>
                </c:pt>
                <c:pt idx="2207">
                  <c:v>136.12</c:v>
                </c:pt>
                <c:pt idx="2208">
                  <c:v>135.62</c:v>
                </c:pt>
                <c:pt idx="2209">
                  <c:v>135.13</c:v>
                </c:pt>
                <c:pt idx="2210">
                  <c:v>134.58000000000001</c:v>
                </c:pt>
                <c:pt idx="2211">
                  <c:v>134.01</c:v>
                </c:pt>
                <c:pt idx="2212">
                  <c:v>133.44999999999999</c:v>
                </c:pt>
                <c:pt idx="2213">
                  <c:v>132.91</c:v>
                </c:pt>
                <c:pt idx="2214">
                  <c:v>132.4</c:v>
                </c:pt>
                <c:pt idx="2215">
                  <c:v>131.93</c:v>
                </c:pt>
                <c:pt idx="2216">
                  <c:v>131.49</c:v>
                </c:pt>
                <c:pt idx="2217">
                  <c:v>131.08000000000001</c:v>
                </c:pt>
                <c:pt idx="2218">
                  <c:v>130.69999999999999</c:v>
                </c:pt>
                <c:pt idx="2219">
                  <c:v>130.35</c:v>
                </c:pt>
                <c:pt idx="2220">
                  <c:v>130.01</c:v>
                </c:pt>
                <c:pt idx="2221">
                  <c:v>129.69</c:v>
                </c:pt>
                <c:pt idx="2222">
                  <c:v>129.38</c:v>
                </c:pt>
                <c:pt idx="2223">
                  <c:v>129.1</c:v>
                </c:pt>
                <c:pt idx="2224">
                  <c:v>128.82</c:v>
                </c:pt>
                <c:pt idx="2225">
                  <c:v>128.56</c:v>
                </c:pt>
                <c:pt idx="2226">
                  <c:v>128.31</c:v>
                </c:pt>
                <c:pt idx="2227">
                  <c:v>128.06</c:v>
                </c:pt>
                <c:pt idx="2228">
                  <c:v>127.83</c:v>
                </c:pt>
                <c:pt idx="2229">
                  <c:v>127.6</c:v>
                </c:pt>
                <c:pt idx="2230">
                  <c:v>127.37</c:v>
                </c:pt>
                <c:pt idx="2231">
                  <c:v>127.18</c:v>
                </c:pt>
                <c:pt idx="2232">
                  <c:v>126.99</c:v>
                </c:pt>
                <c:pt idx="2233">
                  <c:v>126.83</c:v>
                </c:pt>
                <c:pt idx="2234">
                  <c:v>126.68</c:v>
                </c:pt>
                <c:pt idx="2235">
                  <c:v>126.55</c:v>
                </c:pt>
                <c:pt idx="2236">
                  <c:v>126.44</c:v>
                </c:pt>
                <c:pt idx="2237">
                  <c:v>126.35</c:v>
                </c:pt>
                <c:pt idx="2238">
                  <c:v>126.28</c:v>
                </c:pt>
                <c:pt idx="2239">
                  <c:v>126.26</c:v>
                </c:pt>
                <c:pt idx="2240">
                  <c:v>126.28</c:v>
                </c:pt>
                <c:pt idx="2241">
                  <c:v>126.33</c:v>
                </c:pt>
                <c:pt idx="2242">
                  <c:v>126.43</c:v>
                </c:pt>
                <c:pt idx="2243">
                  <c:v>126.58</c:v>
                </c:pt>
                <c:pt idx="2244">
                  <c:v>126.81</c:v>
                </c:pt>
                <c:pt idx="2245">
                  <c:v>127.13</c:v>
                </c:pt>
                <c:pt idx="2246">
                  <c:v>127.52</c:v>
                </c:pt>
                <c:pt idx="2247">
                  <c:v>128.02000000000001</c:v>
                </c:pt>
                <c:pt idx="2248">
                  <c:v>128.63999999999999</c:v>
                </c:pt>
                <c:pt idx="2249">
                  <c:v>129.38</c:v>
                </c:pt>
                <c:pt idx="2250">
                  <c:v>130.25</c:v>
                </c:pt>
                <c:pt idx="2251">
                  <c:v>131.26</c:v>
                </c:pt>
                <c:pt idx="2252">
                  <c:v>132.38</c:v>
                </c:pt>
                <c:pt idx="2253">
                  <c:v>133.59</c:v>
                </c:pt>
                <c:pt idx="2254">
                  <c:v>134.9</c:v>
                </c:pt>
                <c:pt idx="2255">
                  <c:v>136.30000000000001</c:v>
                </c:pt>
                <c:pt idx="2256">
                  <c:v>137.75</c:v>
                </c:pt>
                <c:pt idx="2257">
                  <c:v>139.27000000000001</c:v>
                </c:pt>
                <c:pt idx="2258">
                  <c:v>140.83000000000001</c:v>
                </c:pt>
                <c:pt idx="2259">
                  <c:v>142.41</c:v>
                </c:pt>
                <c:pt idx="2260">
                  <c:v>144</c:v>
                </c:pt>
                <c:pt idx="2261">
                  <c:v>145.6</c:v>
                </c:pt>
                <c:pt idx="2262">
                  <c:v>147.22999999999999</c:v>
                </c:pt>
                <c:pt idx="2263">
                  <c:v>148.87</c:v>
                </c:pt>
                <c:pt idx="2264">
                  <c:v>150.56</c:v>
                </c:pt>
                <c:pt idx="2265">
                  <c:v>152.26</c:v>
                </c:pt>
                <c:pt idx="2266">
                  <c:v>153.97</c:v>
                </c:pt>
                <c:pt idx="2267">
                  <c:v>155.72</c:v>
                </c:pt>
                <c:pt idx="2268">
                  <c:v>157.5</c:v>
                </c:pt>
                <c:pt idx="2269">
                  <c:v>159.30000000000001</c:v>
                </c:pt>
                <c:pt idx="2270">
                  <c:v>161.08000000000001</c:v>
                </c:pt>
                <c:pt idx="2271">
                  <c:v>162.81</c:v>
                </c:pt>
                <c:pt idx="2272">
                  <c:v>164.5</c:v>
                </c:pt>
                <c:pt idx="2273">
                  <c:v>166.14</c:v>
                </c:pt>
                <c:pt idx="2274">
                  <c:v>167.74</c:v>
                </c:pt>
                <c:pt idx="2275">
                  <c:v>169.33</c:v>
                </c:pt>
                <c:pt idx="2276">
                  <c:v>170.89</c:v>
                </c:pt>
                <c:pt idx="2277">
                  <c:v>172.45</c:v>
                </c:pt>
                <c:pt idx="2278">
                  <c:v>174.02</c:v>
                </c:pt>
                <c:pt idx="2279">
                  <c:v>175.59</c:v>
                </c:pt>
                <c:pt idx="2280">
                  <c:v>177.16</c:v>
                </c:pt>
                <c:pt idx="2281">
                  <c:v>178.75</c:v>
                </c:pt>
                <c:pt idx="2282">
                  <c:v>-179.6</c:v>
                </c:pt>
                <c:pt idx="2283">
                  <c:v>-177.9</c:v>
                </c:pt>
                <c:pt idx="2284">
                  <c:v>-176.14</c:v>
                </c:pt>
                <c:pt idx="2285">
                  <c:v>-174.36</c:v>
                </c:pt>
                <c:pt idx="2286">
                  <c:v>-172.56</c:v>
                </c:pt>
                <c:pt idx="2287">
                  <c:v>-170.77</c:v>
                </c:pt>
                <c:pt idx="2288">
                  <c:v>-169.01</c:v>
                </c:pt>
                <c:pt idx="2289">
                  <c:v>-167.27</c:v>
                </c:pt>
                <c:pt idx="2290">
                  <c:v>-165.55</c:v>
                </c:pt>
                <c:pt idx="2291">
                  <c:v>-163.86</c:v>
                </c:pt>
                <c:pt idx="2292">
                  <c:v>-162.19</c:v>
                </c:pt>
                <c:pt idx="2293">
                  <c:v>-160.53</c:v>
                </c:pt>
                <c:pt idx="2294">
                  <c:v>-158.88</c:v>
                </c:pt>
                <c:pt idx="2295">
                  <c:v>-157.25</c:v>
                </c:pt>
                <c:pt idx="2296">
                  <c:v>-155.63</c:v>
                </c:pt>
                <c:pt idx="2297">
                  <c:v>-154.05000000000001</c:v>
                </c:pt>
                <c:pt idx="2298">
                  <c:v>-152.51</c:v>
                </c:pt>
                <c:pt idx="2299">
                  <c:v>-151.01</c:v>
                </c:pt>
                <c:pt idx="2300">
                  <c:v>-149.54</c:v>
                </c:pt>
                <c:pt idx="2301">
                  <c:v>-148.1</c:v>
                </c:pt>
                <c:pt idx="2302">
                  <c:v>-146.68</c:v>
                </c:pt>
                <c:pt idx="2303">
                  <c:v>-145.26</c:v>
                </c:pt>
                <c:pt idx="2304">
                  <c:v>-143.85</c:v>
                </c:pt>
                <c:pt idx="2305">
                  <c:v>-142.47</c:v>
                </c:pt>
                <c:pt idx="2306">
                  <c:v>-141.12</c:v>
                </c:pt>
                <c:pt idx="2307">
                  <c:v>-139.85</c:v>
                </c:pt>
                <c:pt idx="2308">
                  <c:v>-138.63</c:v>
                </c:pt>
                <c:pt idx="2309">
                  <c:v>-137.47999999999999</c:v>
                </c:pt>
                <c:pt idx="2310">
                  <c:v>-136.4</c:v>
                </c:pt>
                <c:pt idx="2311">
                  <c:v>-135.4</c:v>
                </c:pt>
                <c:pt idx="2312">
                  <c:v>-134.47999999999999</c:v>
                </c:pt>
                <c:pt idx="2313">
                  <c:v>-133.63</c:v>
                </c:pt>
                <c:pt idx="2314">
                  <c:v>-132.86000000000001</c:v>
                </c:pt>
                <c:pt idx="2315">
                  <c:v>-132.16999999999999</c:v>
                </c:pt>
                <c:pt idx="2316">
                  <c:v>-131.54</c:v>
                </c:pt>
                <c:pt idx="2317">
                  <c:v>-130.96</c:v>
                </c:pt>
                <c:pt idx="2318">
                  <c:v>-130.43</c:v>
                </c:pt>
                <c:pt idx="2319">
                  <c:v>-129.91999999999999</c:v>
                </c:pt>
                <c:pt idx="2320">
                  <c:v>-129.41999999999999</c:v>
                </c:pt>
                <c:pt idx="2321">
                  <c:v>-128.91</c:v>
                </c:pt>
                <c:pt idx="2322">
                  <c:v>-128.4</c:v>
                </c:pt>
                <c:pt idx="2323">
                  <c:v>-127.9</c:v>
                </c:pt>
                <c:pt idx="2324">
                  <c:v>-127.41</c:v>
                </c:pt>
                <c:pt idx="2325">
                  <c:v>-126.95</c:v>
                </c:pt>
                <c:pt idx="2326">
                  <c:v>-126.5</c:v>
                </c:pt>
                <c:pt idx="2327">
                  <c:v>-126.09</c:v>
                </c:pt>
                <c:pt idx="2328">
                  <c:v>-125.72</c:v>
                </c:pt>
                <c:pt idx="2329">
                  <c:v>-125.38</c:v>
                </c:pt>
                <c:pt idx="2330">
                  <c:v>-125.09</c:v>
                </c:pt>
                <c:pt idx="2331">
                  <c:v>-124.83</c:v>
                </c:pt>
                <c:pt idx="2332">
                  <c:v>-124.61</c:v>
                </c:pt>
                <c:pt idx="2333">
                  <c:v>-124.42</c:v>
                </c:pt>
                <c:pt idx="2334">
                  <c:v>-124.26</c:v>
                </c:pt>
                <c:pt idx="2335">
                  <c:v>-124.12</c:v>
                </c:pt>
                <c:pt idx="2336">
                  <c:v>-124.01</c:v>
                </c:pt>
                <c:pt idx="2337">
                  <c:v>-123.94</c:v>
                </c:pt>
                <c:pt idx="2338">
                  <c:v>-123.92</c:v>
                </c:pt>
                <c:pt idx="2339">
                  <c:v>-123.95</c:v>
                </c:pt>
                <c:pt idx="2340">
                  <c:v>-124.03</c:v>
                </c:pt>
                <c:pt idx="2341">
                  <c:v>-124.2</c:v>
                </c:pt>
                <c:pt idx="2342">
                  <c:v>-124.45</c:v>
                </c:pt>
                <c:pt idx="2343">
                  <c:v>-124.8</c:v>
                </c:pt>
                <c:pt idx="2344">
                  <c:v>-125.25</c:v>
                </c:pt>
                <c:pt idx="2345">
                  <c:v>-125.8</c:v>
                </c:pt>
                <c:pt idx="2346">
                  <c:v>-126.44</c:v>
                </c:pt>
                <c:pt idx="2347">
                  <c:v>-127.17</c:v>
                </c:pt>
                <c:pt idx="2348">
                  <c:v>-127.96</c:v>
                </c:pt>
                <c:pt idx="2349">
                  <c:v>-128.82</c:v>
                </c:pt>
                <c:pt idx="2350">
                  <c:v>-129.77000000000001</c:v>
                </c:pt>
                <c:pt idx="2351">
                  <c:v>-130.81</c:v>
                </c:pt>
                <c:pt idx="2352">
                  <c:v>-131.96</c:v>
                </c:pt>
                <c:pt idx="2353">
                  <c:v>-133.22</c:v>
                </c:pt>
                <c:pt idx="2354">
                  <c:v>-134.54</c:v>
                </c:pt>
                <c:pt idx="2355">
                  <c:v>-135.88999999999999</c:v>
                </c:pt>
                <c:pt idx="2356">
                  <c:v>-137.27000000000001</c:v>
                </c:pt>
                <c:pt idx="2357">
                  <c:v>-138.63999999999999</c:v>
                </c:pt>
                <c:pt idx="2358">
                  <c:v>-140.01</c:v>
                </c:pt>
                <c:pt idx="2359">
                  <c:v>-141.36000000000001</c:v>
                </c:pt>
                <c:pt idx="2360">
                  <c:v>-142.66999999999999</c:v>
                </c:pt>
                <c:pt idx="2361">
                  <c:v>-143.97</c:v>
                </c:pt>
                <c:pt idx="2362">
                  <c:v>-145.31</c:v>
                </c:pt>
                <c:pt idx="2363">
                  <c:v>-146.72999999999999</c:v>
                </c:pt>
                <c:pt idx="2364">
                  <c:v>-148.22</c:v>
                </c:pt>
                <c:pt idx="2365">
                  <c:v>-149.78</c:v>
                </c:pt>
                <c:pt idx="2366">
                  <c:v>-151.38999999999999</c:v>
                </c:pt>
                <c:pt idx="2367">
                  <c:v>-153.06</c:v>
                </c:pt>
                <c:pt idx="2368">
                  <c:v>-154.77000000000001</c:v>
                </c:pt>
                <c:pt idx="2369">
                  <c:v>-156.47999999999999</c:v>
                </c:pt>
                <c:pt idx="2370">
                  <c:v>-158.16999999999999</c:v>
                </c:pt>
                <c:pt idx="2371">
                  <c:v>-159.87</c:v>
                </c:pt>
                <c:pt idx="2372">
                  <c:v>-161.6</c:v>
                </c:pt>
                <c:pt idx="2373">
                  <c:v>-163.37</c:v>
                </c:pt>
                <c:pt idx="2374">
                  <c:v>-165.18</c:v>
                </c:pt>
                <c:pt idx="2375">
                  <c:v>-166.99</c:v>
                </c:pt>
                <c:pt idx="2376">
                  <c:v>-168.71</c:v>
                </c:pt>
                <c:pt idx="2377">
                  <c:v>-170.3</c:v>
                </c:pt>
                <c:pt idx="2378">
                  <c:v>-171.81</c:v>
                </c:pt>
                <c:pt idx="2379">
                  <c:v>-173.35</c:v>
                </c:pt>
                <c:pt idx="2380">
                  <c:v>-174.99</c:v>
                </c:pt>
                <c:pt idx="2381">
                  <c:v>-176.71</c:v>
                </c:pt>
                <c:pt idx="2382">
                  <c:v>-178.49</c:v>
                </c:pt>
                <c:pt idx="2383">
                  <c:v>179.72</c:v>
                </c:pt>
                <c:pt idx="2384">
                  <c:v>177.94</c:v>
                </c:pt>
                <c:pt idx="2385">
                  <c:v>176.29</c:v>
                </c:pt>
                <c:pt idx="2386">
                  <c:v>174.74</c:v>
                </c:pt>
                <c:pt idx="2387">
                  <c:v>173.2</c:v>
                </c:pt>
                <c:pt idx="2388">
                  <c:v>171.62</c:v>
                </c:pt>
                <c:pt idx="2389">
                  <c:v>170.04</c:v>
                </c:pt>
                <c:pt idx="2390">
                  <c:v>168.51</c:v>
                </c:pt>
                <c:pt idx="2391">
                  <c:v>167</c:v>
                </c:pt>
                <c:pt idx="2392">
                  <c:v>165.52</c:v>
                </c:pt>
                <c:pt idx="2393">
                  <c:v>164.08</c:v>
                </c:pt>
                <c:pt idx="2394">
                  <c:v>162.71</c:v>
                </c:pt>
                <c:pt idx="2395">
                  <c:v>161.36000000000001</c:v>
                </c:pt>
                <c:pt idx="2396">
                  <c:v>159.97999999999999</c:v>
                </c:pt>
                <c:pt idx="2397">
                  <c:v>158.6</c:v>
                </c:pt>
                <c:pt idx="2398">
                  <c:v>157.27000000000001</c:v>
                </c:pt>
                <c:pt idx="2399">
                  <c:v>156.08000000000001</c:v>
                </c:pt>
                <c:pt idx="2400">
                  <c:v>155.03</c:v>
                </c:pt>
                <c:pt idx="2401">
                  <c:v>154.13</c:v>
                </c:pt>
                <c:pt idx="2402">
                  <c:v>153.35</c:v>
                </c:pt>
                <c:pt idx="2403">
                  <c:v>152.69</c:v>
                </c:pt>
                <c:pt idx="2404">
                  <c:v>152.12</c:v>
                </c:pt>
                <c:pt idx="2405">
                  <c:v>151.6</c:v>
                </c:pt>
                <c:pt idx="2406">
                  <c:v>151.05000000000001</c:v>
                </c:pt>
                <c:pt idx="2407">
                  <c:v>150.44</c:v>
                </c:pt>
                <c:pt idx="2408">
                  <c:v>149.77000000000001</c:v>
                </c:pt>
                <c:pt idx="2409">
                  <c:v>149.02000000000001</c:v>
                </c:pt>
                <c:pt idx="2410">
                  <c:v>148.21</c:v>
                </c:pt>
                <c:pt idx="2411">
                  <c:v>147.33000000000001</c:v>
                </c:pt>
                <c:pt idx="2412">
                  <c:v>146.36000000000001</c:v>
                </c:pt>
                <c:pt idx="2413">
                  <c:v>145.34</c:v>
                </c:pt>
                <c:pt idx="2414">
                  <c:v>144.29</c:v>
                </c:pt>
                <c:pt idx="2415">
                  <c:v>143.22</c:v>
                </c:pt>
                <c:pt idx="2416">
                  <c:v>142.13999999999999</c:v>
                </c:pt>
                <c:pt idx="2417">
                  <c:v>141.07</c:v>
                </c:pt>
                <c:pt idx="2418">
                  <c:v>139.99</c:v>
                </c:pt>
                <c:pt idx="2419">
                  <c:v>138.93</c:v>
                </c:pt>
                <c:pt idx="2420">
                  <c:v>137.88999999999999</c:v>
                </c:pt>
                <c:pt idx="2421">
                  <c:v>136.88999999999999</c:v>
                </c:pt>
                <c:pt idx="2422">
                  <c:v>135.91999999999999</c:v>
                </c:pt>
                <c:pt idx="2423">
                  <c:v>135</c:v>
                </c:pt>
                <c:pt idx="2424">
                  <c:v>134.13999999999999</c:v>
                </c:pt>
                <c:pt idx="2425">
                  <c:v>133.33000000000001</c:v>
                </c:pt>
                <c:pt idx="2426">
                  <c:v>132.55000000000001</c:v>
                </c:pt>
                <c:pt idx="2427">
                  <c:v>131.82</c:v>
                </c:pt>
                <c:pt idx="2428">
                  <c:v>131.13999999999999</c:v>
                </c:pt>
                <c:pt idx="2429">
                  <c:v>130.49</c:v>
                </c:pt>
                <c:pt idx="2430">
                  <c:v>129.88</c:v>
                </c:pt>
                <c:pt idx="2431">
                  <c:v>129.31</c:v>
                </c:pt>
                <c:pt idx="2432">
                  <c:v>128.77000000000001</c:v>
                </c:pt>
                <c:pt idx="2433">
                  <c:v>128.27000000000001</c:v>
                </c:pt>
                <c:pt idx="2434">
                  <c:v>127.83</c:v>
                </c:pt>
                <c:pt idx="2435">
                  <c:v>127.45</c:v>
                </c:pt>
                <c:pt idx="2436">
                  <c:v>127.16</c:v>
                </c:pt>
                <c:pt idx="2437">
                  <c:v>126.96</c:v>
                </c:pt>
                <c:pt idx="2438">
                  <c:v>126.86</c:v>
                </c:pt>
                <c:pt idx="2439">
                  <c:v>126.82</c:v>
                </c:pt>
                <c:pt idx="2440">
                  <c:v>126.82</c:v>
                </c:pt>
                <c:pt idx="2441">
                  <c:v>126.85</c:v>
                </c:pt>
                <c:pt idx="2442">
                  <c:v>126.93</c:v>
                </c:pt>
                <c:pt idx="2443">
                  <c:v>127.05</c:v>
                </c:pt>
                <c:pt idx="2444">
                  <c:v>127.24</c:v>
                </c:pt>
                <c:pt idx="2445">
                  <c:v>127.53</c:v>
                </c:pt>
                <c:pt idx="2446">
                  <c:v>127.9</c:v>
                </c:pt>
                <c:pt idx="2447">
                  <c:v>128.33000000000001</c:v>
                </c:pt>
                <c:pt idx="2448">
                  <c:v>128.78</c:v>
                </c:pt>
                <c:pt idx="2449">
                  <c:v>129.27000000000001</c:v>
                </c:pt>
                <c:pt idx="2450">
                  <c:v>129.84</c:v>
                </c:pt>
                <c:pt idx="2451">
                  <c:v>130.51</c:v>
                </c:pt>
                <c:pt idx="2452">
                  <c:v>131.28</c:v>
                </c:pt>
                <c:pt idx="2453">
                  <c:v>132.15</c:v>
                </c:pt>
                <c:pt idx="2454">
                  <c:v>133.1</c:v>
                </c:pt>
                <c:pt idx="2455">
                  <c:v>134.13999999999999</c:v>
                </c:pt>
                <c:pt idx="2456">
                  <c:v>135.22999999999999</c:v>
                </c:pt>
                <c:pt idx="2457">
                  <c:v>136.38999999999999</c:v>
                </c:pt>
                <c:pt idx="2458">
                  <c:v>137.59</c:v>
                </c:pt>
                <c:pt idx="2459">
                  <c:v>138.81</c:v>
                </c:pt>
                <c:pt idx="2460">
                  <c:v>140.08000000000001</c:v>
                </c:pt>
                <c:pt idx="2461">
                  <c:v>141.41999999999999</c:v>
                </c:pt>
                <c:pt idx="2462">
                  <c:v>142.86000000000001</c:v>
                </c:pt>
                <c:pt idx="2463">
                  <c:v>144.38999999999999</c:v>
                </c:pt>
                <c:pt idx="2464">
                  <c:v>146.01</c:v>
                </c:pt>
                <c:pt idx="2465">
                  <c:v>147.68</c:v>
                </c:pt>
                <c:pt idx="2466">
                  <c:v>149.37</c:v>
                </c:pt>
                <c:pt idx="2467">
                  <c:v>151.08000000000001</c:v>
                </c:pt>
                <c:pt idx="2468">
                  <c:v>152.85</c:v>
                </c:pt>
                <c:pt idx="2469">
                  <c:v>154.72</c:v>
                </c:pt>
                <c:pt idx="2470">
                  <c:v>156.68</c:v>
                </c:pt>
                <c:pt idx="2471">
                  <c:v>158.69</c:v>
                </c:pt>
                <c:pt idx="2472">
                  <c:v>160.74</c:v>
                </c:pt>
                <c:pt idx="2473">
                  <c:v>162.81</c:v>
                </c:pt>
                <c:pt idx="2474">
                  <c:v>164.88</c:v>
                </c:pt>
                <c:pt idx="2475">
                  <c:v>166.95</c:v>
                </c:pt>
                <c:pt idx="2476">
                  <c:v>169.01</c:v>
                </c:pt>
                <c:pt idx="2477">
                  <c:v>171.08</c:v>
                </c:pt>
                <c:pt idx="2478">
                  <c:v>173.19</c:v>
                </c:pt>
                <c:pt idx="2479">
                  <c:v>175.27</c:v>
                </c:pt>
                <c:pt idx="2480">
                  <c:v>177.33</c:v>
                </c:pt>
                <c:pt idx="2481">
                  <c:v>179.36</c:v>
                </c:pt>
                <c:pt idx="2482">
                  <c:v>-178.66</c:v>
                </c:pt>
                <c:pt idx="2483">
                  <c:v>-176.74</c:v>
                </c:pt>
                <c:pt idx="2484">
                  <c:v>-174.87</c:v>
                </c:pt>
                <c:pt idx="2485">
                  <c:v>-173.05</c:v>
                </c:pt>
                <c:pt idx="2486">
                  <c:v>-171.28</c:v>
                </c:pt>
                <c:pt idx="2487">
                  <c:v>-169.56</c:v>
                </c:pt>
                <c:pt idx="2488">
                  <c:v>-167.87</c:v>
                </c:pt>
                <c:pt idx="2489">
                  <c:v>-166.19</c:v>
                </c:pt>
                <c:pt idx="2490">
                  <c:v>-164.53</c:v>
                </c:pt>
                <c:pt idx="2491">
                  <c:v>-162.87</c:v>
                </c:pt>
                <c:pt idx="2492">
                  <c:v>-161.21</c:v>
                </c:pt>
                <c:pt idx="2493">
                  <c:v>-159.53</c:v>
                </c:pt>
                <c:pt idx="2494">
                  <c:v>-157.86000000000001</c:v>
                </c:pt>
                <c:pt idx="2495">
                  <c:v>-156.19999999999999</c:v>
                </c:pt>
                <c:pt idx="2496">
                  <c:v>-154.55000000000001</c:v>
                </c:pt>
                <c:pt idx="2497">
                  <c:v>-152.91</c:v>
                </c:pt>
                <c:pt idx="2498">
                  <c:v>-151.26</c:v>
                </c:pt>
                <c:pt idx="2499">
                  <c:v>-149.62</c:v>
                </c:pt>
                <c:pt idx="2500">
                  <c:v>-147.97</c:v>
                </c:pt>
                <c:pt idx="2501">
                  <c:v>-146.34</c:v>
                </c:pt>
                <c:pt idx="2502">
                  <c:v>-144.69999999999999</c:v>
                </c:pt>
                <c:pt idx="2503">
                  <c:v>-143.06</c:v>
                </c:pt>
                <c:pt idx="2504">
                  <c:v>-141.43</c:v>
                </c:pt>
                <c:pt idx="2505">
                  <c:v>-139.77000000000001</c:v>
                </c:pt>
                <c:pt idx="2506">
                  <c:v>-138.13</c:v>
                </c:pt>
                <c:pt idx="2507">
                  <c:v>-136.55000000000001</c:v>
                </c:pt>
                <c:pt idx="2508">
                  <c:v>-135</c:v>
                </c:pt>
                <c:pt idx="2509">
                  <c:v>-133.51</c:v>
                </c:pt>
                <c:pt idx="2510">
                  <c:v>-132.08000000000001</c:v>
                </c:pt>
                <c:pt idx="2511">
                  <c:v>-130.72</c:v>
                </c:pt>
                <c:pt idx="2512">
                  <c:v>-129.43</c:v>
                </c:pt>
                <c:pt idx="2513">
                  <c:v>-128.19</c:v>
                </c:pt>
                <c:pt idx="2514">
                  <c:v>-127.01</c:v>
                </c:pt>
                <c:pt idx="2515">
                  <c:v>-125.92</c:v>
                </c:pt>
                <c:pt idx="2516">
                  <c:v>-124.91</c:v>
                </c:pt>
                <c:pt idx="2517">
                  <c:v>-124.02</c:v>
                </c:pt>
                <c:pt idx="2518">
                  <c:v>-123.21</c:v>
                </c:pt>
                <c:pt idx="2519">
                  <c:v>-122.54</c:v>
                </c:pt>
                <c:pt idx="2520">
                  <c:v>-121.97</c:v>
                </c:pt>
                <c:pt idx="2521">
                  <c:v>-121.49</c:v>
                </c:pt>
                <c:pt idx="2522">
                  <c:v>-121.09</c:v>
                </c:pt>
                <c:pt idx="2523">
                  <c:v>-120.75</c:v>
                </c:pt>
                <c:pt idx="2524">
                  <c:v>-120.45</c:v>
                </c:pt>
                <c:pt idx="2525">
                  <c:v>-120.18</c:v>
                </c:pt>
                <c:pt idx="2526">
                  <c:v>-119.96</c:v>
                </c:pt>
                <c:pt idx="2527">
                  <c:v>-119.75</c:v>
                </c:pt>
                <c:pt idx="2528">
                  <c:v>-119.59</c:v>
                </c:pt>
                <c:pt idx="2529">
                  <c:v>-119.46</c:v>
                </c:pt>
                <c:pt idx="2530">
                  <c:v>-119.33</c:v>
                </c:pt>
                <c:pt idx="2531">
                  <c:v>-119.23</c:v>
                </c:pt>
                <c:pt idx="2532">
                  <c:v>-119.15</c:v>
                </c:pt>
                <c:pt idx="2533">
                  <c:v>-119.07</c:v>
                </c:pt>
                <c:pt idx="2534">
                  <c:v>-119.04</c:v>
                </c:pt>
                <c:pt idx="2535">
                  <c:v>-119.06</c:v>
                </c:pt>
                <c:pt idx="2536">
                  <c:v>-119.14</c:v>
                </c:pt>
                <c:pt idx="2537">
                  <c:v>-119.28</c:v>
                </c:pt>
                <c:pt idx="2538">
                  <c:v>-119.48</c:v>
                </c:pt>
                <c:pt idx="2539">
                  <c:v>-119.74</c:v>
                </c:pt>
                <c:pt idx="2540">
                  <c:v>-120.06</c:v>
                </c:pt>
                <c:pt idx="2541">
                  <c:v>-120.42</c:v>
                </c:pt>
                <c:pt idx="2542">
                  <c:v>-120.85</c:v>
                </c:pt>
                <c:pt idx="2543">
                  <c:v>-121.34</c:v>
                </c:pt>
                <c:pt idx="2544">
                  <c:v>-121.91</c:v>
                </c:pt>
                <c:pt idx="2545">
                  <c:v>-122.56</c:v>
                </c:pt>
                <c:pt idx="2546">
                  <c:v>-123.27</c:v>
                </c:pt>
                <c:pt idx="2547">
                  <c:v>-124.07</c:v>
                </c:pt>
                <c:pt idx="2548">
                  <c:v>-124.92</c:v>
                </c:pt>
                <c:pt idx="2549">
                  <c:v>-125.85</c:v>
                </c:pt>
                <c:pt idx="2550">
                  <c:v>-126.83</c:v>
                </c:pt>
                <c:pt idx="2551">
                  <c:v>-127.85</c:v>
                </c:pt>
                <c:pt idx="2552">
                  <c:v>-128.9</c:v>
                </c:pt>
                <c:pt idx="2553">
                  <c:v>-129.94999999999999</c:v>
                </c:pt>
                <c:pt idx="2554">
                  <c:v>-131.01</c:v>
                </c:pt>
                <c:pt idx="2555">
                  <c:v>-132.06</c:v>
                </c:pt>
                <c:pt idx="2556">
                  <c:v>-133.13</c:v>
                </c:pt>
                <c:pt idx="2557">
                  <c:v>-134.21</c:v>
                </c:pt>
                <c:pt idx="2558">
                  <c:v>-135.32</c:v>
                </c:pt>
                <c:pt idx="2559">
                  <c:v>-136.47</c:v>
                </c:pt>
                <c:pt idx="2560">
                  <c:v>-137.68</c:v>
                </c:pt>
                <c:pt idx="2561">
                  <c:v>-138.94999999999999</c:v>
                </c:pt>
                <c:pt idx="2562">
                  <c:v>-140.28</c:v>
                </c:pt>
                <c:pt idx="2563">
                  <c:v>-141.66</c:v>
                </c:pt>
                <c:pt idx="2564">
                  <c:v>-143.07</c:v>
                </c:pt>
                <c:pt idx="2565">
                  <c:v>-144.55000000000001</c:v>
                </c:pt>
                <c:pt idx="2566">
                  <c:v>-146.11000000000001</c:v>
                </c:pt>
                <c:pt idx="2567">
                  <c:v>-147.75</c:v>
                </c:pt>
                <c:pt idx="2568">
                  <c:v>-149.47</c:v>
                </c:pt>
                <c:pt idx="2569">
                  <c:v>-151.27000000000001</c:v>
                </c:pt>
                <c:pt idx="2570">
                  <c:v>-153.11000000000001</c:v>
                </c:pt>
                <c:pt idx="2571">
                  <c:v>-155.01</c:v>
                </c:pt>
                <c:pt idx="2572">
                  <c:v>-156.97999999999999</c:v>
                </c:pt>
                <c:pt idx="2573">
                  <c:v>-159.02000000000001</c:v>
                </c:pt>
                <c:pt idx="2574">
                  <c:v>-161.16</c:v>
                </c:pt>
                <c:pt idx="2575">
                  <c:v>-163.37</c:v>
                </c:pt>
                <c:pt idx="2576">
                  <c:v>-165.77</c:v>
                </c:pt>
                <c:pt idx="2577">
                  <c:v>-168.38</c:v>
                </c:pt>
                <c:pt idx="2578">
                  <c:v>-171.08</c:v>
                </c:pt>
                <c:pt idx="2579">
                  <c:v>-173.74</c:v>
                </c:pt>
                <c:pt idx="2580">
                  <c:v>-176.33</c:v>
                </c:pt>
                <c:pt idx="2581">
                  <c:v>-178.77</c:v>
                </c:pt>
                <c:pt idx="2582">
                  <c:v>178.91</c:v>
                </c:pt>
                <c:pt idx="2583">
                  <c:v>176.68</c:v>
                </c:pt>
                <c:pt idx="2584">
                  <c:v>174.48</c:v>
                </c:pt>
                <c:pt idx="2585">
                  <c:v>172.28</c:v>
                </c:pt>
                <c:pt idx="2586">
                  <c:v>170.07</c:v>
                </c:pt>
                <c:pt idx="2587">
                  <c:v>167.8</c:v>
                </c:pt>
                <c:pt idx="2588">
                  <c:v>165.51</c:v>
                </c:pt>
                <c:pt idx="2589">
                  <c:v>163.28</c:v>
                </c:pt>
                <c:pt idx="2590">
                  <c:v>161.12</c:v>
                </c:pt>
                <c:pt idx="2591">
                  <c:v>159.03</c:v>
                </c:pt>
                <c:pt idx="2592">
                  <c:v>156.96</c:v>
                </c:pt>
                <c:pt idx="2593">
                  <c:v>154.83000000000001</c:v>
                </c:pt>
                <c:pt idx="2594">
                  <c:v>152.72999999999999</c:v>
                </c:pt>
                <c:pt idx="2595">
                  <c:v>150.66999999999999</c:v>
                </c:pt>
                <c:pt idx="2596">
                  <c:v>148.69</c:v>
                </c:pt>
                <c:pt idx="2597">
                  <c:v>146.79</c:v>
                </c:pt>
                <c:pt idx="2598">
                  <c:v>144.97</c:v>
                </c:pt>
                <c:pt idx="2599">
                  <c:v>143.24</c:v>
                </c:pt>
                <c:pt idx="2600">
                  <c:v>141.56</c:v>
                </c:pt>
                <c:pt idx="2601">
                  <c:v>139.91</c:v>
                </c:pt>
                <c:pt idx="2602">
                  <c:v>138.28</c:v>
                </c:pt>
                <c:pt idx="2603">
                  <c:v>136.69</c:v>
                </c:pt>
                <c:pt idx="2604">
                  <c:v>135.16</c:v>
                </c:pt>
                <c:pt idx="2605">
                  <c:v>133.71</c:v>
                </c:pt>
                <c:pt idx="2606">
                  <c:v>132.36000000000001</c:v>
                </c:pt>
                <c:pt idx="2607">
                  <c:v>131.12</c:v>
                </c:pt>
                <c:pt idx="2608">
                  <c:v>129.99</c:v>
                </c:pt>
                <c:pt idx="2609">
                  <c:v>128.96</c:v>
                </c:pt>
                <c:pt idx="2610">
                  <c:v>128</c:v>
                </c:pt>
                <c:pt idx="2611">
                  <c:v>127.1</c:v>
                </c:pt>
                <c:pt idx="2612">
                  <c:v>53.72</c:v>
                </c:pt>
                <c:pt idx="2613">
                  <c:v>54.46</c:v>
                </c:pt>
                <c:pt idx="2614">
                  <c:v>55.14</c:v>
                </c:pt>
                <c:pt idx="2615">
                  <c:v>55.74</c:v>
                </c:pt>
                <c:pt idx="2616">
                  <c:v>56.29</c:v>
                </c:pt>
                <c:pt idx="2617">
                  <c:v>56.78</c:v>
                </c:pt>
                <c:pt idx="2618">
                  <c:v>57.23</c:v>
                </c:pt>
                <c:pt idx="2619">
                  <c:v>57.66</c:v>
                </c:pt>
                <c:pt idx="2620">
                  <c:v>58.07</c:v>
                </c:pt>
                <c:pt idx="2621">
                  <c:v>58.41</c:v>
                </c:pt>
                <c:pt idx="2622">
                  <c:v>58.69</c:v>
                </c:pt>
                <c:pt idx="2623">
                  <c:v>58.92</c:v>
                </c:pt>
                <c:pt idx="2624">
                  <c:v>59.12</c:v>
                </c:pt>
                <c:pt idx="2625">
                  <c:v>59.27</c:v>
                </c:pt>
                <c:pt idx="2626">
                  <c:v>59.42</c:v>
                </c:pt>
                <c:pt idx="2627">
                  <c:v>59.54</c:v>
                </c:pt>
                <c:pt idx="2628">
                  <c:v>59.66</c:v>
                </c:pt>
                <c:pt idx="2629">
                  <c:v>59.74</c:v>
                </c:pt>
                <c:pt idx="2630">
                  <c:v>59.82</c:v>
                </c:pt>
                <c:pt idx="2631">
                  <c:v>59.87</c:v>
                </c:pt>
                <c:pt idx="2632">
                  <c:v>59.89</c:v>
                </c:pt>
                <c:pt idx="2633">
                  <c:v>59.87</c:v>
                </c:pt>
                <c:pt idx="2634">
                  <c:v>59.81</c:v>
                </c:pt>
                <c:pt idx="2635">
                  <c:v>59.7</c:v>
                </c:pt>
                <c:pt idx="2636">
                  <c:v>59.57</c:v>
                </c:pt>
                <c:pt idx="2637">
                  <c:v>59.39</c:v>
                </c:pt>
                <c:pt idx="2638">
                  <c:v>59.18</c:v>
                </c:pt>
                <c:pt idx="2639">
                  <c:v>58.91</c:v>
                </c:pt>
                <c:pt idx="2640">
                  <c:v>58.58</c:v>
                </c:pt>
                <c:pt idx="2641">
                  <c:v>58.17</c:v>
                </c:pt>
                <c:pt idx="2642">
                  <c:v>57.67</c:v>
                </c:pt>
                <c:pt idx="2643">
                  <c:v>57.11</c:v>
                </c:pt>
                <c:pt idx="2644">
                  <c:v>56.45</c:v>
                </c:pt>
                <c:pt idx="2645">
                  <c:v>55.71</c:v>
                </c:pt>
                <c:pt idx="2646">
                  <c:v>54.88</c:v>
                </c:pt>
                <c:pt idx="2647">
                  <c:v>126.03</c:v>
                </c:pt>
                <c:pt idx="2648">
                  <c:v>127.02</c:v>
                </c:pt>
                <c:pt idx="2649">
                  <c:v>128.07</c:v>
                </c:pt>
                <c:pt idx="2650">
                  <c:v>129.19999999999999</c:v>
                </c:pt>
                <c:pt idx="2651">
                  <c:v>130.4</c:v>
                </c:pt>
                <c:pt idx="2652">
                  <c:v>131.69</c:v>
                </c:pt>
                <c:pt idx="2653">
                  <c:v>133.07</c:v>
                </c:pt>
                <c:pt idx="2654">
                  <c:v>134.54</c:v>
                </c:pt>
                <c:pt idx="2655">
                  <c:v>136.06</c:v>
                </c:pt>
                <c:pt idx="2656">
                  <c:v>137.65</c:v>
                </c:pt>
                <c:pt idx="2657">
                  <c:v>139.32</c:v>
                </c:pt>
                <c:pt idx="2658">
                  <c:v>141.07</c:v>
                </c:pt>
                <c:pt idx="2659">
                  <c:v>142.91</c:v>
                </c:pt>
                <c:pt idx="2660">
                  <c:v>144.88</c:v>
                </c:pt>
                <c:pt idx="2661">
                  <c:v>146.97</c:v>
                </c:pt>
                <c:pt idx="2662">
                  <c:v>149.15</c:v>
                </c:pt>
                <c:pt idx="2663">
                  <c:v>151.36000000000001</c:v>
                </c:pt>
                <c:pt idx="2664">
                  <c:v>153.58000000000001</c:v>
                </c:pt>
                <c:pt idx="2665">
                  <c:v>155.78</c:v>
                </c:pt>
                <c:pt idx="2666">
                  <c:v>157.96</c:v>
                </c:pt>
                <c:pt idx="2667">
                  <c:v>160.09</c:v>
                </c:pt>
                <c:pt idx="2668">
                  <c:v>162.19999999999999</c:v>
                </c:pt>
                <c:pt idx="2669">
                  <c:v>164.29</c:v>
                </c:pt>
                <c:pt idx="2670">
                  <c:v>166.4</c:v>
                </c:pt>
                <c:pt idx="2671">
                  <c:v>168.51</c:v>
                </c:pt>
                <c:pt idx="2672">
                  <c:v>170.62</c:v>
                </c:pt>
                <c:pt idx="2673">
                  <c:v>172.71</c:v>
                </c:pt>
                <c:pt idx="2674">
                  <c:v>174.76</c:v>
                </c:pt>
                <c:pt idx="2675">
                  <c:v>176.79</c:v>
                </c:pt>
                <c:pt idx="2676">
                  <c:v>178.75</c:v>
                </c:pt>
                <c:pt idx="2677">
                  <c:v>-179.37</c:v>
                </c:pt>
                <c:pt idx="2678">
                  <c:v>-177.56</c:v>
                </c:pt>
                <c:pt idx="2679">
                  <c:v>-175.8</c:v>
                </c:pt>
                <c:pt idx="2680">
                  <c:v>-174.09</c:v>
                </c:pt>
                <c:pt idx="2681">
                  <c:v>-172.42</c:v>
                </c:pt>
                <c:pt idx="2682">
                  <c:v>-170.79</c:v>
                </c:pt>
                <c:pt idx="2683">
                  <c:v>-169.19</c:v>
                </c:pt>
                <c:pt idx="2684">
                  <c:v>-167.63</c:v>
                </c:pt>
                <c:pt idx="2685">
                  <c:v>-166.1</c:v>
                </c:pt>
                <c:pt idx="2686">
                  <c:v>-164.6</c:v>
                </c:pt>
                <c:pt idx="2687">
                  <c:v>-163.13</c:v>
                </c:pt>
                <c:pt idx="2688">
                  <c:v>-161.71</c:v>
                </c:pt>
                <c:pt idx="2689">
                  <c:v>-160.34</c:v>
                </c:pt>
                <c:pt idx="2690">
                  <c:v>-159.01</c:v>
                </c:pt>
                <c:pt idx="2691">
                  <c:v>-157.74</c:v>
                </c:pt>
                <c:pt idx="2692">
                  <c:v>-156.47999999999999</c:v>
                </c:pt>
                <c:pt idx="2693">
                  <c:v>-155.22</c:v>
                </c:pt>
                <c:pt idx="2694">
                  <c:v>-153.96</c:v>
                </c:pt>
                <c:pt idx="2695">
                  <c:v>-152.63</c:v>
                </c:pt>
                <c:pt idx="2696">
                  <c:v>-151.24</c:v>
                </c:pt>
                <c:pt idx="2697">
                  <c:v>-149.81</c:v>
                </c:pt>
                <c:pt idx="2698">
                  <c:v>-148.38</c:v>
                </c:pt>
                <c:pt idx="2699">
                  <c:v>-146.94999999999999</c:v>
                </c:pt>
                <c:pt idx="2700">
                  <c:v>-145.51</c:v>
                </c:pt>
                <c:pt idx="2701">
                  <c:v>-144.1</c:v>
                </c:pt>
                <c:pt idx="2702">
                  <c:v>-142.76</c:v>
                </c:pt>
                <c:pt idx="2703">
                  <c:v>-141.47</c:v>
                </c:pt>
                <c:pt idx="2704">
                  <c:v>-140.25</c:v>
                </c:pt>
                <c:pt idx="2705">
                  <c:v>-139.09</c:v>
                </c:pt>
                <c:pt idx="2706">
                  <c:v>-137.97999999999999</c:v>
                </c:pt>
                <c:pt idx="2707">
                  <c:v>-136.94999999999999</c:v>
                </c:pt>
                <c:pt idx="2708">
                  <c:v>-135.96</c:v>
                </c:pt>
                <c:pt idx="2709">
                  <c:v>-135</c:v>
                </c:pt>
                <c:pt idx="2710">
                  <c:v>-134.07</c:v>
                </c:pt>
                <c:pt idx="2711">
                  <c:v>-133.15</c:v>
                </c:pt>
                <c:pt idx="2712">
                  <c:v>-132.29</c:v>
                </c:pt>
                <c:pt idx="2713">
                  <c:v>-131.43</c:v>
                </c:pt>
                <c:pt idx="2714">
                  <c:v>-130.62</c:v>
                </c:pt>
                <c:pt idx="2715">
                  <c:v>-129.82</c:v>
                </c:pt>
                <c:pt idx="2716">
                  <c:v>-129.06</c:v>
                </c:pt>
                <c:pt idx="2717">
                  <c:v>-128.35</c:v>
                </c:pt>
                <c:pt idx="2718">
                  <c:v>-127.72</c:v>
                </c:pt>
                <c:pt idx="2719">
                  <c:v>-127.14</c:v>
                </c:pt>
                <c:pt idx="2720">
                  <c:v>-126.61</c:v>
                </c:pt>
                <c:pt idx="2721">
                  <c:v>-126.15</c:v>
                </c:pt>
                <c:pt idx="2722">
                  <c:v>-125.73</c:v>
                </c:pt>
                <c:pt idx="2723">
                  <c:v>-125.35</c:v>
                </c:pt>
                <c:pt idx="2724">
                  <c:v>-125.01</c:v>
                </c:pt>
                <c:pt idx="2725">
                  <c:v>-124.69</c:v>
                </c:pt>
                <c:pt idx="2726">
                  <c:v>-124.4</c:v>
                </c:pt>
                <c:pt idx="2727">
                  <c:v>-124.14</c:v>
                </c:pt>
                <c:pt idx="2728">
                  <c:v>-123.92</c:v>
                </c:pt>
                <c:pt idx="2729">
                  <c:v>-123.75</c:v>
                </c:pt>
                <c:pt idx="2730">
                  <c:v>-123.65</c:v>
                </c:pt>
                <c:pt idx="2731">
                  <c:v>-123.6</c:v>
                </c:pt>
                <c:pt idx="2732">
                  <c:v>-123.57</c:v>
                </c:pt>
                <c:pt idx="2733">
                  <c:v>-123.56</c:v>
                </c:pt>
                <c:pt idx="2734">
                  <c:v>-123.57</c:v>
                </c:pt>
                <c:pt idx="2735">
                  <c:v>-123.61</c:v>
                </c:pt>
                <c:pt idx="2736">
                  <c:v>-123.71</c:v>
                </c:pt>
                <c:pt idx="2737">
                  <c:v>-123.85</c:v>
                </c:pt>
                <c:pt idx="2738">
                  <c:v>-124.03</c:v>
                </c:pt>
                <c:pt idx="2739">
                  <c:v>-124.25</c:v>
                </c:pt>
                <c:pt idx="2740">
                  <c:v>-124.54</c:v>
                </c:pt>
                <c:pt idx="2741">
                  <c:v>-124.86</c:v>
                </c:pt>
                <c:pt idx="2742">
                  <c:v>-125.22</c:v>
                </c:pt>
                <c:pt idx="2743">
                  <c:v>-125.59</c:v>
                </c:pt>
                <c:pt idx="2744">
                  <c:v>-125.97</c:v>
                </c:pt>
                <c:pt idx="2745">
                  <c:v>-126.38</c:v>
                </c:pt>
                <c:pt idx="2746">
                  <c:v>-126.84</c:v>
                </c:pt>
                <c:pt idx="2747">
                  <c:v>-127.35</c:v>
                </c:pt>
                <c:pt idx="2748">
                  <c:v>-127.91</c:v>
                </c:pt>
                <c:pt idx="2749">
                  <c:v>-128.55000000000001</c:v>
                </c:pt>
                <c:pt idx="2750">
                  <c:v>-129.26</c:v>
                </c:pt>
                <c:pt idx="2751">
                  <c:v>-130.06</c:v>
                </c:pt>
                <c:pt idx="2752">
                  <c:v>-130.97</c:v>
                </c:pt>
                <c:pt idx="2753">
                  <c:v>-131.94999999999999</c:v>
                </c:pt>
                <c:pt idx="2754">
                  <c:v>-132.97999999999999</c:v>
                </c:pt>
                <c:pt idx="2755">
                  <c:v>-134.05000000000001</c:v>
                </c:pt>
                <c:pt idx="2756">
                  <c:v>-135.15</c:v>
                </c:pt>
                <c:pt idx="2757">
                  <c:v>-136.26</c:v>
                </c:pt>
                <c:pt idx="2758">
                  <c:v>-137.41</c:v>
                </c:pt>
                <c:pt idx="2759">
                  <c:v>-138.61000000000001</c:v>
                </c:pt>
                <c:pt idx="2760">
                  <c:v>-139.87</c:v>
                </c:pt>
                <c:pt idx="2761">
                  <c:v>-141.18</c:v>
                </c:pt>
                <c:pt idx="2762">
                  <c:v>-142.54</c:v>
                </c:pt>
                <c:pt idx="2763">
                  <c:v>-143.88999999999999</c:v>
                </c:pt>
                <c:pt idx="2764">
                  <c:v>-145.26</c:v>
                </c:pt>
                <c:pt idx="2765">
                  <c:v>-146.66999999999999</c:v>
                </c:pt>
                <c:pt idx="2766">
                  <c:v>-148.16</c:v>
                </c:pt>
                <c:pt idx="2767">
                  <c:v>-149.65</c:v>
                </c:pt>
                <c:pt idx="2768">
                  <c:v>-151.22</c:v>
                </c:pt>
                <c:pt idx="2769">
                  <c:v>-152.88999999999999</c:v>
                </c:pt>
                <c:pt idx="2770">
                  <c:v>-154.61000000000001</c:v>
                </c:pt>
                <c:pt idx="2771">
                  <c:v>-156.38</c:v>
                </c:pt>
                <c:pt idx="2772">
                  <c:v>-158.13999999999999</c:v>
                </c:pt>
                <c:pt idx="2773">
                  <c:v>-159.85</c:v>
                </c:pt>
                <c:pt idx="2774">
                  <c:v>-161.49</c:v>
                </c:pt>
                <c:pt idx="2775">
                  <c:v>-163.16</c:v>
                </c:pt>
                <c:pt idx="2776">
                  <c:v>-164.87</c:v>
                </c:pt>
                <c:pt idx="2777">
                  <c:v>-166.66</c:v>
                </c:pt>
                <c:pt idx="2778">
                  <c:v>-168.48</c:v>
                </c:pt>
                <c:pt idx="2779">
                  <c:v>-170.4</c:v>
                </c:pt>
                <c:pt idx="2780">
                  <c:v>-172.4</c:v>
                </c:pt>
                <c:pt idx="2781">
                  <c:v>-174.41</c:v>
                </c:pt>
                <c:pt idx="2782">
                  <c:v>-176.37</c:v>
                </c:pt>
                <c:pt idx="2783">
                  <c:v>-178.28</c:v>
                </c:pt>
                <c:pt idx="2784">
                  <c:v>179.85</c:v>
                </c:pt>
                <c:pt idx="2785">
                  <c:v>177.98</c:v>
                </c:pt>
                <c:pt idx="2786">
                  <c:v>176.1</c:v>
                </c:pt>
                <c:pt idx="2787">
                  <c:v>174.2</c:v>
                </c:pt>
                <c:pt idx="2788">
                  <c:v>172.28</c:v>
                </c:pt>
                <c:pt idx="2789">
                  <c:v>170.35</c:v>
                </c:pt>
                <c:pt idx="2790">
                  <c:v>168.44</c:v>
                </c:pt>
                <c:pt idx="2791">
                  <c:v>166.59</c:v>
                </c:pt>
                <c:pt idx="2792">
                  <c:v>164.8</c:v>
                </c:pt>
                <c:pt idx="2793">
                  <c:v>163.03</c:v>
                </c:pt>
                <c:pt idx="2794">
                  <c:v>161.26</c:v>
                </c:pt>
                <c:pt idx="2795">
                  <c:v>159.49</c:v>
                </c:pt>
                <c:pt idx="2796">
                  <c:v>157.68</c:v>
                </c:pt>
                <c:pt idx="2797">
                  <c:v>155.85</c:v>
                </c:pt>
                <c:pt idx="2798">
                  <c:v>154.03</c:v>
                </c:pt>
                <c:pt idx="2799">
                  <c:v>152.27000000000001</c:v>
                </c:pt>
                <c:pt idx="2800">
                  <c:v>150.54</c:v>
                </c:pt>
                <c:pt idx="2801">
                  <c:v>148.82</c:v>
                </c:pt>
                <c:pt idx="2802">
                  <c:v>147.1</c:v>
                </c:pt>
                <c:pt idx="2803">
                  <c:v>145.41999999999999</c:v>
                </c:pt>
                <c:pt idx="2804">
                  <c:v>143.76</c:v>
                </c:pt>
                <c:pt idx="2805">
                  <c:v>142.15</c:v>
                </c:pt>
                <c:pt idx="2806">
                  <c:v>140.61000000000001</c:v>
                </c:pt>
                <c:pt idx="2807">
                  <c:v>139.18</c:v>
                </c:pt>
                <c:pt idx="2808">
                  <c:v>137.86000000000001</c:v>
                </c:pt>
                <c:pt idx="2809">
                  <c:v>136.63999999999999</c:v>
                </c:pt>
                <c:pt idx="2810">
                  <c:v>135.5</c:v>
                </c:pt>
                <c:pt idx="2811">
                  <c:v>134.44999999999999</c:v>
                </c:pt>
                <c:pt idx="2812">
                  <c:v>133.46</c:v>
                </c:pt>
                <c:pt idx="2813">
                  <c:v>132.55000000000001</c:v>
                </c:pt>
                <c:pt idx="2814">
                  <c:v>131.66999999999999</c:v>
                </c:pt>
                <c:pt idx="2815">
                  <c:v>130.84</c:v>
                </c:pt>
                <c:pt idx="2816">
                  <c:v>130.07</c:v>
                </c:pt>
                <c:pt idx="2817">
                  <c:v>50.7</c:v>
                </c:pt>
                <c:pt idx="2818">
                  <c:v>51.44</c:v>
                </c:pt>
                <c:pt idx="2819">
                  <c:v>52.16</c:v>
                </c:pt>
                <c:pt idx="2820">
                  <c:v>52.84</c:v>
                </c:pt>
                <c:pt idx="2821">
                  <c:v>53.48</c:v>
                </c:pt>
                <c:pt idx="2822">
                  <c:v>54.08</c:v>
                </c:pt>
                <c:pt idx="2823">
                  <c:v>54.65</c:v>
                </c:pt>
                <c:pt idx="2824">
                  <c:v>55.16</c:v>
                </c:pt>
                <c:pt idx="2825">
                  <c:v>55.63</c:v>
                </c:pt>
                <c:pt idx="2826">
                  <c:v>56.09</c:v>
                </c:pt>
                <c:pt idx="2827">
                  <c:v>56.53</c:v>
                </c:pt>
                <c:pt idx="2828">
                  <c:v>56.96</c:v>
                </c:pt>
                <c:pt idx="2829">
                  <c:v>57.36</c:v>
                </c:pt>
                <c:pt idx="2830">
                  <c:v>57.71</c:v>
                </c:pt>
                <c:pt idx="2831">
                  <c:v>58.01</c:v>
                </c:pt>
                <c:pt idx="2832">
                  <c:v>58.26</c:v>
                </c:pt>
                <c:pt idx="2833">
                  <c:v>58.49</c:v>
                </c:pt>
                <c:pt idx="2834">
                  <c:v>58.69</c:v>
                </c:pt>
                <c:pt idx="2835">
                  <c:v>58.86</c:v>
                </c:pt>
                <c:pt idx="2836">
                  <c:v>59.01</c:v>
                </c:pt>
                <c:pt idx="2837">
                  <c:v>59.13</c:v>
                </c:pt>
                <c:pt idx="2838">
                  <c:v>59.23</c:v>
                </c:pt>
                <c:pt idx="2839">
                  <c:v>59.29</c:v>
                </c:pt>
                <c:pt idx="2840">
                  <c:v>59.31</c:v>
                </c:pt>
                <c:pt idx="2841">
                  <c:v>59.29</c:v>
                </c:pt>
                <c:pt idx="2842">
                  <c:v>59.25</c:v>
                </c:pt>
                <c:pt idx="2843">
                  <c:v>59.17</c:v>
                </c:pt>
                <c:pt idx="2844">
                  <c:v>59.05</c:v>
                </c:pt>
                <c:pt idx="2845">
                  <c:v>58.9</c:v>
                </c:pt>
                <c:pt idx="2846">
                  <c:v>58.7</c:v>
                </c:pt>
                <c:pt idx="2847">
                  <c:v>58.46</c:v>
                </c:pt>
                <c:pt idx="2848">
                  <c:v>58.17</c:v>
                </c:pt>
                <c:pt idx="2849">
                  <c:v>57.84</c:v>
                </c:pt>
                <c:pt idx="2850">
                  <c:v>57.45</c:v>
                </c:pt>
                <c:pt idx="2851">
                  <c:v>56.99</c:v>
                </c:pt>
                <c:pt idx="2852">
                  <c:v>56.45</c:v>
                </c:pt>
                <c:pt idx="2853">
                  <c:v>55.84</c:v>
                </c:pt>
                <c:pt idx="2854">
                  <c:v>55.12</c:v>
                </c:pt>
                <c:pt idx="2855">
                  <c:v>54.25</c:v>
                </c:pt>
                <c:pt idx="2856">
                  <c:v>53.28</c:v>
                </c:pt>
                <c:pt idx="2857">
                  <c:v>127.81</c:v>
                </c:pt>
                <c:pt idx="2858">
                  <c:v>128.99</c:v>
                </c:pt>
                <c:pt idx="2859">
                  <c:v>130.29</c:v>
                </c:pt>
                <c:pt idx="2860">
                  <c:v>131.69</c:v>
                </c:pt>
                <c:pt idx="2861">
                  <c:v>133.18</c:v>
                </c:pt>
                <c:pt idx="2862">
                  <c:v>134.72</c:v>
                </c:pt>
                <c:pt idx="2863">
                  <c:v>136.32</c:v>
                </c:pt>
                <c:pt idx="2864">
                  <c:v>137.96</c:v>
                </c:pt>
                <c:pt idx="2865">
                  <c:v>139.65</c:v>
                </c:pt>
                <c:pt idx="2866">
                  <c:v>141.38</c:v>
                </c:pt>
                <c:pt idx="2867">
                  <c:v>143.16999999999999</c:v>
                </c:pt>
                <c:pt idx="2868">
                  <c:v>145.02000000000001</c:v>
                </c:pt>
                <c:pt idx="2869">
                  <c:v>146.93</c:v>
                </c:pt>
                <c:pt idx="2870">
                  <c:v>148.9</c:v>
                </c:pt>
                <c:pt idx="2871">
                  <c:v>150.9</c:v>
                </c:pt>
                <c:pt idx="2872">
                  <c:v>152.91</c:v>
                </c:pt>
                <c:pt idx="2873">
                  <c:v>154.93</c:v>
                </c:pt>
                <c:pt idx="2874">
                  <c:v>156.94</c:v>
                </c:pt>
                <c:pt idx="2875">
                  <c:v>158.94</c:v>
                </c:pt>
                <c:pt idx="2876">
                  <c:v>160.94999999999999</c:v>
                </c:pt>
                <c:pt idx="2877">
                  <c:v>163.01</c:v>
                </c:pt>
                <c:pt idx="2878">
                  <c:v>165.15</c:v>
                </c:pt>
                <c:pt idx="2879">
                  <c:v>167.35</c:v>
                </c:pt>
                <c:pt idx="2880">
                  <c:v>169.56</c:v>
                </c:pt>
                <c:pt idx="2881">
                  <c:v>171.72</c:v>
                </c:pt>
                <c:pt idx="2882">
                  <c:v>173.81</c:v>
                </c:pt>
                <c:pt idx="2883">
                  <c:v>175.8</c:v>
                </c:pt>
                <c:pt idx="2884">
                  <c:v>177.7</c:v>
                </c:pt>
                <c:pt idx="2885">
                  <c:v>179.55</c:v>
                </c:pt>
                <c:pt idx="2886">
                  <c:v>-178.67</c:v>
                </c:pt>
                <c:pt idx="2887">
                  <c:v>-176.94</c:v>
                </c:pt>
                <c:pt idx="2888">
                  <c:v>-175.28</c:v>
                </c:pt>
                <c:pt idx="2889">
                  <c:v>-173.65</c:v>
                </c:pt>
                <c:pt idx="2890">
                  <c:v>-172.07</c:v>
                </c:pt>
                <c:pt idx="2891">
                  <c:v>-170.54</c:v>
                </c:pt>
                <c:pt idx="2892">
                  <c:v>-169.03</c:v>
                </c:pt>
                <c:pt idx="2893">
                  <c:v>-167.54</c:v>
                </c:pt>
                <c:pt idx="2894">
                  <c:v>-166.03</c:v>
                </c:pt>
                <c:pt idx="2895">
                  <c:v>-164.49</c:v>
                </c:pt>
                <c:pt idx="2896">
                  <c:v>-162.91</c:v>
                </c:pt>
                <c:pt idx="2897">
                  <c:v>-161.24</c:v>
                </c:pt>
                <c:pt idx="2898">
                  <c:v>-159.47999999999999</c:v>
                </c:pt>
                <c:pt idx="2899">
                  <c:v>-157.63999999999999</c:v>
                </c:pt>
                <c:pt idx="2900">
                  <c:v>-155.76</c:v>
                </c:pt>
                <c:pt idx="2901">
                  <c:v>-153.87</c:v>
                </c:pt>
                <c:pt idx="2902">
                  <c:v>-151.97999999999999</c:v>
                </c:pt>
                <c:pt idx="2903">
                  <c:v>-150.06</c:v>
                </c:pt>
                <c:pt idx="2904">
                  <c:v>-148.16999999999999</c:v>
                </c:pt>
                <c:pt idx="2905">
                  <c:v>-146.29</c:v>
                </c:pt>
                <c:pt idx="2906">
                  <c:v>-144.44</c:v>
                </c:pt>
                <c:pt idx="2907">
                  <c:v>-142.66999999999999</c:v>
                </c:pt>
                <c:pt idx="2908">
                  <c:v>-140.94</c:v>
                </c:pt>
                <c:pt idx="2909">
                  <c:v>-139.27000000000001</c:v>
                </c:pt>
                <c:pt idx="2910">
                  <c:v>-137.65</c:v>
                </c:pt>
                <c:pt idx="2911">
                  <c:v>-136.12</c:v>
                </c:pt>
                <c:pt idx="2912">
                  <c:v>-134.68</c:v>
                </c:pt>
                <c:pt idx="2913">
                  <c:v>-133.32</c:v>
                </c:pt>
                <c:pt idx="2914">
                  <c:v>-132.05000000000001</c:v>
                </c:pt>
                <c:pt idx="2915">
                  <c:v>-130.83000000000001</c:v>
                </c:pt>
                <c:pt idx="2916">
                  <c:v>-129.68</c:v>
                </c:pt>
                <c:pt idx="2917">
                  <c:v>-128.58000000000001</c:v>
                </c:pt>
                <c:pt idx="2918">
                  <c:v>-127.54</c:v>
                </c:pt>
                <c:pt idx="2919">
                  <c:v>-126.58</c:v>
                </c:pt>
                <c:pt idx="2920">
                  <c:v>-125.7</c:v>
                </c:pt>
                <c:pt idx="2921">
                  <c:v>-124.89</c:v>
                </c:pt>
                <c:pt idx="2922">
                  <c:v>-124.16</c:v>
                </c:pt>
                <c:pt idx="2923">
                  <c:v>-123.5</c:v>
                </c:pt>
                <c:pt idx="2924">
                  <c:v>-122.94</c:v>
                </c:pt>
                <c:pt idx="2925">
                  <c:v>-122.45</c:v>
                </c:pt>
                <c:pt idx="2926">
                  <c:v>-122.04</c:v>
                </c:pt>
                <c:pt idx="2927">
                  <c:v>-121.72</c:v>
                </c:pt>
                <c:pt idx="2928">
                  <c:v>-121.44</c:v>
                </c:pt>
                <c:pt idx="2929">
                  <c:v>-121.21</c:v>
                </c:pt>
                <c:pt idx="2930">
                  <c:v>-120.98</c:v>
                </c:pt>
                <c:pt idx="2931">
                  <c:v>-120.79</c:v>
                </c:pt>
                <c:pt idx="2932">
                  <c:v>-120.61</c:v>
                </c:pt>
                <c:pt idx="2933">
                  <c:v>-120.46</c:v>
                </c:pt>
                <c:pt idx="2934">
                  <c:v>-120.35</c:v>
                </c:pt>
                <c:pt idx="2935">
                  <c:v>-120.29</c:v>
                </c:pt>
                <c:pt idx="2936">
                  <c:v>-120.28</c:v>
                </c:pt>
                <c:pt idx="2937">
                  <c:v>-120.33</c:v>
                </c:pt>
                <c:pt idx="2938">
                  <c:v>-120.44</c:v>
                </c:pt>
                <c:pt idx="2939">
                  <c:v>-120.62</c:v>
                </c:pt>
                <c:pt idx="2940">
                  <c:v>-120.84</c:v>
                </c:pt>
                <c:pt idx="2941">
                  <c:v>-121.12</c:v>
                </c:pt>
                <c:pt idx="2942">
                  <c:v>-121.45</c:v>
                </c:pt>
                <c:pt idx="2943">
                  <c:v>-121.8</c:v>
                </c:pt>
                <c:pt idx="2944">
                  <c:v>-122.24</c:v>
                </c:pt>
                <c:pt idx="2945">
                  <c:v>-122.74</c:v>
                </c:pt>
                <c:pt idx="2946">
                  <c:v>-123.33</c:v>
                </c:pt>
                <c:pt idx="2947">
                  <c:v>-124.01</c:v>
                </c:pt>
                <c:pt idx="2948">
                  <c:v>-124.8</c:v>
                </c:pt>
                <c:pt idx="2949">
                  <c:v>-125.68</c:v>
                </c:pt>
                <c:pt idx="2950">
                  <c:v>-126.64</c:v>
                </c:pt>
                <c:pt idx="2951">
                  <c:v>-127.65</c:v>
                </c:pt>
                <c:pt idx="2952">
                  <c:v>-128.69</c:v>
                </c:pt>
                <c:pt idx="2953">
                  <c:v>-129.80000000000001</c:v>
                </c:pt>
                <c:pt idx="2954">
                  <c:v>-130.96</c:v>
                </c:pt>
                <c:pt idx="2955">
                  <c:v>-132.24</c:v>
                </c:pt>
                <c:pt idx="2956">
                  <c:v>-133.63999999999999</c:v>
                </c:pt>
                <c:pt idx="2957">
                  <c:v>-135.16999999999999</c:v>
                </c:pt>
                <c:pt idx="2958">
                  <c:v>-136.9</c:v>
                </c:pt>
                <c:pt idx="2959">
                  <c:v>-138.80000000000001</c:v>
                </c:pt>
                <c:pt idx="2960">
                  <c:v>-140.83000000000001</c:v>
                </c:pt>
                <c:pt idx="2961">
                  <c:v>-142.93</c:v>
                </c:pt>
                <c:pt idx="2962">
                  <c:v>-145.01</c:v>
                </c:pt>
                <c:pt idx="2963">
                  <c:v>-147.06</c:v>
                </c:pt>
                <c:pt idx="2964">
                  <c:v>-149.11000000000001</c:v>
                </c:pt>
                <c:pt idx="2965">
                  <c:v>-151.19</c:v>
                </c:pt>
                <c:pt idx="2966">
                  <c:v>-153.31</c:v>
                </c:pt>
                <c:pt idx="2967">
                  <c:v>-155.51</c:v>
                </c:pt>
                <c:pt idx="2968">
                  <c:v>-157.80000000000001</c:v>
                </c:pt>
                <c:pt idx="2969">
                  <c:v>-160.16</c:v>
                </c:pt>
                <c:pt idx="2970">
                  <c:v>-162.49</c:v>
                </c:pt>
                <c:pt idx="2971">
                  <c:v>-164.79</c:v>
                </c:pt>
                <c:pt idx="2972">
                  <c:v>-167.12</c:v>
                </c:pt>
                <c:pt idx="2973">
                  <c:v>-169.53</c:v>
                </c:pt>
                <c:pt idx="2974">
                  <c:v>-172.04</c:v>
                </c:pt>
                <c:pt idx="2975">
                  <c:v>-174.71</c:v>
                </c:pt>
                <c:pt idx="2976">
                  <c:v>-177.49</c:v>
                </c:pt>
                <c:pt idx="2977">
                  <c:v>179.69</c:v>
                </c:pt>
                <c:pt idx="2978">
                  <c:v>176.93</c:v>
                </c:pt>
                <c:pt idx="2979">
                  <c:v>174.3</c:v>
                </c:pt>
                <c:pt idx="2980">
                  <c:v>171.8</c:v>
                </c:pt>
                <c:pt idx="2981">
                  <c:v>169.4</c:v>
                </c:pt>
                <c:pt idx="2982">
                  <c:v>167.07</c:v>
                </c:pt>
                <c:pt idx="2983">
                  <c:v>164.81</c:v>
                </c:pt>
                <c:pt idx="2984">
                  <c:v>162.57</c:v>
                </c:pt>
                <c:pt idx="2985">
                  <c:v>160.32</c:v>
                </c:pt>
                <c:pt idx="2986">
                  <c:v>158.11000000000001</c:v>
                </c:pt>
                <c:pt idx="2987">
                  <c:v>156.02000000000001</c:v>
                </c:pt>
                <c:pt idx="2988">
                  <c:v>154.06</c:v>
                </c:pt>
                <c:pt idx="2989">
                  <c:v>152.19</c:v>
                </c:pt>
                <c:pt idx="2990">
                  <c:v>150.36000000000001</c:v>
                </c:pt>
                <c:pt idx="2991">
                  <c:v>148.55000000000001</c:v>
                </c:pt>
                <c:pt idx="2992">
                  <c:v>146.78</c:v>
                </c:pt>
                <c:pt idx="2993">
                  <c:v>145.06</c:v>
                </c:pt>
                <c:pt idx="2994">
                  <c:v>143.38</c:v>
                </c:pt>
                <c:pt idx="2995">
                  <c:v>141.76</c:v>
                </c:pt>
                <c:pt idx="2996">
                  <c:v>140.22999999999999</c:v>
                </c:pt>
                <c:pt idx="2997">
                  <c:v>138.78</c:v>
                </c:pt>
                <c:pt idx="2998">
                  <c:v>137.41</c:v>
                </c:pt>
                <c:pt idx="2999">
                  <c:v>136.1</c:v>
                </c:pt>
                <c:pt idx="3000">
                  <c:v>134.84</c:v>
                </c:pt>
                <c:pt idx="3001">
                  <c:v>133.63</c:v>
                </c:pt>
                <c:pt idx="3002">
                  <c:v>132.49</c:v>
                </c:pt>
                <c:pt idx="3003">
                  <c:v>131.41</c:v>
                </c:pt>
                <c:pt idx="3004">
                  <c:v>130.41</c:v>
                </c:pt>
                <c:pt idx="3005">
                  <c:v>129.47</c:v>
                </c:pt>
                <c:pt idx="3006">
                  <c:v>51.4</c:v>
                </c:pt>
                <c:pt idx="3007">
                  <c:v>52.28</c:v>
                </c:pt>
                <c:pt idx="3008">
                  <c:v>53.17</c:v>
                </c:pt>
                <c:pt idx="3009">
                  <c:v>54</c:v>
                </c:pt>
                <c:pt idx="3010">
                  <c:v>54.79</c:v>
                </c:pt>
                <c:pt idx="3011">
                  <c:v>55.52</c:v>
                </c:pt>
                <c:pt idx="3012">
                  <c:v>56.18</c:v>
                </c:pt>
                <c:pt idx="3013">
                  <c:v>56.75</c:v>
                </c:pt>
                <c:pt idx="3014">
                  <c:v>57.25</c:v>
                </c:pt>
                <c:pt idx="3015">
                  <c:v>57.7</c:v>
                </c:pt>
                <c:pt idx="3016">
                  <c:v>58.09</c:v>
                </c:pt>
                <c:pt idx="3017">
                  <c:v>58.44</c:v>
                </c:pt>
                <c:pt idx="3018">
                  <c:v>58.76</c:v>
                </c:pt>
                <c:pt idx="3019">
                  <c:v>59.01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CE-432E-ACA5-929572C2D592}"/>
            </c:ext>
          </c:extLst>
        </c:ser>
        <c:ser>
          <c:idx val="1"/>
          <c:order val="1"/>
          <c:tx>
            <c:strRef>
              <c:f>作圖!$B$1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作圖!$B$2:$B$3021</c:f>
              <c:numCache>
                <c:formatCode>General</c:formatCode>
                <c:ptCount val="302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CE-432E-ACA5-929572C2D592}"/>
            </c:ext>
          </c:extLst>
        </c:ser>
        <c:ser>
          <c:idx val="2"/>
          <c:order val="2"/>
          <c:tx>
            <c:strRef>
              <c:f>作圖!$C$1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作圖!$C$2:$C$3021</c:f>
              <c:numCache>
                <c:formatCode>General</c:formatCode>
                <c:ptCount val="3020"/>
                <c:pt idx="0">
                  <c:v>-148.13999999999999</c:v>
                </c:pt>
                <c:pt idx="1">
                  <c:v>-105.48</c:v>
                </c:pt>
                <c:pt idx="2">
                  <c:v>12.14</c:v>
                </c:pt>
                <c:pt idx="3">
                  <c:v>149.31</c:v>
                </c:pt>
                <c:pt idx="4">
                  <c:v>-156.6</c:v>
                </c:pt>
                <c:pt idx="5">
                  <c:v>-26.3</c:v>
                </c:pt>
                <c:pt idx="6">
                  <c:v>-27.68</c:v>
                </c:pt>
                <c:pt idx="7">
                  <c:v>-25.99</c:v>
                </c:pt>
                <c:pt idx="8">
                  <c:v>58.86</c:v>
                </c:pt>
                <c:pt idx="9">
                  <c:v>59.61</c:v>
                </c:pt>
                <c:pt idx="10">
                  <c:v>60.3</c:v>
                </c:pt>
                <c:pt idx="11">
                  <c:v>60.49</c:v>
                </c:pt>
                <c:pt idx="12">
                  <c:v>60.73</c:v>
                </c:pt>
                <c:pt idx="13">
                  <c:v>60.98</c:v>
                </c:pt>
                <c:pt idx="14">
                  <c:v>61.21</c:v>
                </c:pt>
                <c:pt idx="15">
                  <c:v>61.43</c:v>
                </c:pt>
                <c:pt idx="16">
                  <c:v>61.66</c:v>
                </c:pt>
                <c:pt idx="17">
                  <c:v>61.86</c:v>
                </c:pt>
                <c:pt idx="18">
                  <c:v>62.04</c:v>
                </c:pt>
                <c:pt idx="19">
                  <c:v>62.22</c:v>
                </c:pt>
                <c:pt idx="20">
                  <c:v>62.37</c:v>
                </c:pt>
                <c:pt idx="21">
                  <c:v>62.51</c:v>
                </c:pt>
                <c:pt idx="22">
                  <c:v>62.62</c:v>
                </c:pt>
                <c:pt idx="23">
                  <c:v>62.74</c:v>
                </c:pt>
                <c:pt idx="24">
                  <c:v>62.83</c:v>
                </c:pt>
                <c:pt idx="25">
                  <c:v>62.92</c:v>
                </c:pt>
                <c:pt idx="26">
                  <c:v>63</c:v>
                </c:pt>
                <c:pt idx="27">
                  <c:v>63.07</c:v>
                </c:pt>
                <c:pt idx="28">
                  <c:v>63.16</c:v>
                </c:pt>
                <c:pt idx="29">
                  <c:v>63.25</c:v>
                </c:pt>
                <c:pt idx="30">
                  <c:v>63.36</c:v>
                </c:pt>
                <c:pt idx="31">
                  <c:v>63.48</c:v>
                </c:pt>
                <c:pt idx="32">
                  <c:v>63.6</c:v>
                </c:pt>
                <c:pt idx="33">
                  <c:v>63.73</c:v>
                </c:pt>
                <c:pt idx="34">
                  <c:v>63.87</c:v>
                </c:pt>
                <c:pt idx="35">
                  <c:v>64.010000000000005</c:v>
                </c:pt>
                <c:pt idx="36">
                  <c:v>64.16</c:v>
                </c:pt>
                <c:pt idx="37">
                  <c:v>64.290000000000006</c:v>
                </c:pt>
                <c:pt idx="38">
                  <c:v>64.430000000000007</c:v>
                </c:pt>
                <c:pt idx="39">
                  <c:v>64.56</c:v>
                </c:pt>
                <c:pt idx="40">
                  <c:v>64.680000000000007</c:v>
                </c:pt>
                <c:pt idx="41">
                  <c:v>64.81</c:v>
                </c:pt>
                <c:pt idx="42">
                  <c:v>64.91</c:v>
                </c:pt>
                <c:pt idx="43">
                  <c:v>65.010000000000005</c:v>
                </c:pt>
                <c:pt idx="44">
                  <c:v>65.099999999999994</c:v>
                </c:pt>
                <c:pt idx="45">
                  <c:v>65.209999999999994</c:v>
                </c:pt>
                <c:pt idx="46">
                  <c:v>65.290000000000006</c:v>
                </c:pt>
                <c:pt idx="47">
                  <c:v>65.37</c:v>
                </c:pt>
                <c:pt idx="48">
                  <c:v>65.47</c:v>
                </c:pt>
                <c:pt idx="49">
                  <c:v>65.55</c:v>
                </c:pt>
                <c:pt idx="50">
                  <c:v>65.64</c:v>
                </c:pt>
                <c:pt idx="51">
                  <c:v>65.739999999999995</c:v>
                </c:pt>
                <c:pt idx="52">
                  <c:v>65.84</c:v>
                </c:pt>
                <c:pt idx="53">
                  <c:v>65.930000000000007</c:v>
                </c:pt>
                <c:pt idx="54">
                  <c:v>66.03</c:v>
                </c:pt>
                <c:pt idx="55">
                  <c:v>66.14</c:v>
                </c:pt>
                <c:pt idx="56">
                  <c:v>66.23</c:v>
                </c:pt>
                <c:pt idx="57">
                  <c:v>66.31</c:v>
                </c:pt>
                <c:pt idx="58">
                  <c:v>66.37</c:v>
                </c:pt>
                <c:pt idx="59">
                  <c:v>66.41</c:v>
                </c:pt>
                <c:pt idx="60">
                  <c:v>66.44</c:v>
                </c:pt>
                <c:pt idx="61">
                  <c:v>66.45</c:v>
                </c:pt>
                <c:pt idx="62">
                  <c:v>66.45</c:v>
                </c:pt>
                <c:pt idx="63">
                  <c:v>66.430000000000007</c:v>
                </c:pt>
                <c:pt idx="64">
                  <c:v>66.400000000000006</c:v>
                </c:pt>
                <c:pt idx="65">
                  <c:v>66.349999999999994</c:v>
                </c:pt>
                <c:pt idx="66">
                  <c:v>66.3</c:v>
                </c:pt>
                <c:pt idx="67">
                  <c:v>66.260000000000005</c:v>
                </c:pt>
                <c:pt idx="68">
                  <c:v>66.22</c:v>
                </c:pt>
                <c:pt idx="69">
                  <c:v>66.19</c:v>
                </c:pt>
                <c:pt idx="70">
                  <c:v>66.17</c:v>
                </c:pt>
                <c:pt idx="71">
                  <c:v>66.17</c:v>
                </c:pt>
                <c:pt idx="72">
                  <c:v>66.19</c:v>
                </c:pt>
                <c:pt idx="73">
                  <c:v>66.2</c:v>
                </c:pt>
                <c:pt idx="74">
                  <c:v>66.22</c:v>
                </c:pt>
                <c:pt idx="75">
                  <c:v>66.22</c:v>
                </c:pt>
                <c:pt idx="76">
                  <c:v>66.2</c:v>
                </c:pt>
                <c:pt idx="77">
                  <c:v>66.19</c:v>
                </c:pt>
                <c:pt idx="78">
                  <c:v>66.19</c:v>
                </c:pt>
                <c:pt idx="79">
                  <c:v>66.2</c:v>
                </c:pt>
                <c:pt idx="80">
                  <c:v>66.209999999999994</c:v>
                </c:pt>
                <c:pt idx="81">
                  <c:v>66.239999999999995</c:v>
                </c:pt>
                <c:pt idx="82">
                  <c:v>66.28</c:v>
                </c:pt>
                <c:pt idx="83">
                  <c:v>66.33</c:v>
                </c:pt>
                <c:pt idx="84">
                  <c:v>66.41</c:v>
                </c:pt>
                <c:pt idx="85">
                  <c:v>66.510000000000005</c:v>
                </c:pt>
                <c:pt idx="86">
                  <c:v>66.64</c:v>
                </c:pt>
                <c:pt idx="87">
                  <c:v>66.790000000000006</c:v>
                </c:pt>
                <c:pt idx="88">
                  <c:v>66.94</c:v>
                </c:pt>
                <c:pt idx="89">
                  <c:v>67.09</c:v>
                </c:pt>
                <c:pt idx="90">
                  <c:v>67.22</c:v>
                </c:pt>
                <c:pt idx="91">
                  <c:v>67.34</c:v>
                </c:pt>
                <c:pt idx="92">
                  <c:v>67.44</c:v>
                </c:pt>
                <c:pt idx="93">
                  <c:v>67.53</c:v>
                </c:pt>
                <c:pt idx="94">
                  <c:v>112.39</c:v>
                </c:pt>
                <c:pt idx="95">
                  <c:v>112.32</c:v>
                </c:pt>
                <c:pt idx="96">
                  <c:v>112.25</c:v>
                </c:pt>
                <c:pt idx="97">
                  <c:v>112.19</c:v>
                </c:pt>
                <c:pt idx="98">
                  <c:v>112.15</c:v>
                </c:pt>
                <c:pt idx="99">
                  <c:v>112.12</c:v>
                </c:pt>
                <c:pt idx="100">
                  <c:v>112.09</c:v>
                </c:pt>
                <c:pt idx="101">
                  <c:v>112.04</c:v>
                </c:pt>
                <c:pt idx="102">
                  <c:v>111.98</c:v>
                </c:pt>
                <c:pt idx="103">
                  <c:v>111.9</c:v>
                </c:pt>
                <c:pt idx="104">
                  <c:v>111.81</c:v>
                </c:pt>
                <c:pt idx="105">
                  <c:v>111.7</c:v>
                </c:pt>
                <c:pt idx="106">
                  <c:v>111.61</c:v>
                </c:pt>
                <c:pt idx="107">
                  <c:v>111.53</c:v>
                </c:pt>
                <c:pt idx="108">
                  <c:v>111.45</c:v>
                </c:pt>
                <c:pt idx="109">
                  <c:v>111.38</c:v>
                </c:pt>
                <c:pt idx="110">
                  <c:v>111.32</c:v>
                </c:pt>
                <c:pt idx="111">
                  <c:v>111.27</c:v>
                </c:pt>
                <c:pt idx="112">
                  <c:v>111.22</c:v>
                </c:pt>
                <c:pt idx="113">
                  <c:v>111.16</c:v>
                </c:pt>
                <c:pt idx="114">
                  <c:v>111.11</c:v>
                </c:pt>
                <c:pt idx="115">
                  <c:v>111.06</c:v>
                </c:pt>
                <c:pt idx="116">
                  <c:v>111.02</c:v>
                </c:pt>
                <c:pt idx="117">
                  <c:v>110.97</c:v>
                </c:pt>
                <c:pt idx="118">
                  <c:v>110.92</c:v>
                </c:pt>
                <c:pt idx="119">
                  <c:v>110.87</c:v>
                </c:pt>
                <c:pt idx="120">
                  <c:v>110.82</c:v>
                </c:pt>
                <c:pt idx="121">
                  <c:v>110.78</c:v>
                </c:pt>
                <c:pt idx="122">
                  <c:v>110.76</c:v>
                </c:pt>
                <c:pt idx="123">
                  <c:v>110.73</c:v>
                </c:pt>
                <c:pt idx="124">
                  <c:v>110.72</c:v>
                </c:pt>
                <c:pt idx="125">
                  <c:v>110.73</c:v>
                </c:pt>
                <c:pt idx="126">
                  <c:v>110.75</c:v>
                </c:pt>
                <c:pt idx="127">
                  <c:v>110.77</c:v>
                </c:pt>
                <c:pt idx="128">
                  <c:v>110.8</c:v>
                </c:pt>
                <c:pt idx="129">
                  <c:v>110.85</c:v>
                </c:pt>
                <c:pt idx="130">
                  <c:v>110.89</c:v>
                </c:pt>
                <c:pt idx="131">
                  <c:v>110.95</c:v>
                </c:pt>
                <c:pt idx="132">
                  <c:v>111.01</c:v>
                </c:pt>
                <c:pt idx="133">
                  <c:v>111.08</c:v>
                </c:pt>
                <c:pt idx="134">
                  <c:v>111.14</c:v>
                </c:pt>
                <c:pt idx="135">
                  <c:v>111.19</c:v>
                </c:pt>
                <c:pt idx="136">
                  <c:v>111.23</c:v>
                </c:pt>
                <c:pt idx="137">
                  <c:v>111.26</c:v>
                </c:pt>
                <c:pt idx="138">
                  <c:v>111.27</c:v>
                </c:pt>
                <c:pt idx="139">
                  <c:v>111.27</c:v>
                </c:pt>
                <c:pt idx="140">
                  <c:v>111.26</c:v>
                </c:pt>
                <c:pt idx="141">
                  <c:v>111.25</c:v>
                </c:pt>
                <c:pt idx="142">
                  <c:v>111.22</c:v>
                </c:pt>
                <c:pt idx="143">
                  <c:v>111.2</c:v>
                </c:pt>
                <c:pt idx="144">
                  <c:v>111.18</c:v>
                </c:pt>
                <c:pt idx="145">
                  <c:v>111.17</c:v>
                </c:pt>
                <c:pt idx="146">
                  <c:v>111.15</c:v>
                </c:pt>
                <c:pt idx="147">
                  <c:v>111.14</c:v>
                </c:pt>
                <c:pt idx="148">
                  <c:v>111.14</c:v>
                </c:pt>
                <c:pt idx="149">
                  <c:v>111.15</c:v>
                </c:pt>
                <c:pt idx="150">
                  <c:v>111.19</c:v>
                </c:pt>
                <c:pt idx="151">
                  <c:v>111.25</c:v>
                </c:pt>
                <c:pt idx="152">
                  <c:v>111.31</c:v>
                </c:pt>
                <c:pt idx="153">
                  <c:v>111.37</c:v>
                </c:pt>
                <c:pt idx="154">
                  <c:v>111.43</c:v>
                </c:pt>
                <c:pt idx="155">
                  <c:v>111.49</c:v>
                </c:pt>
                <c:pt idx="156">
                  <c:v>111.55</c:v>
                </c:pt>
                <c:pt idx="157">
                  <c:v>111.62</c:v>
                </c:pt>
                <c:pt idx="158">
                  <c:v>111.68</c:v>
                </c:pt>
                <c:pt idx="159">
                  <c:v>111.75</c:v>
                </c:pt>
                <c:pt idx="160">
                  <c:v>111.81</c:v>
                </c:pt>
                <c:pt idx="161">
                  <c:v>111.86</c:v>
                </c:pt>
                <c:pt idx="162">
                  <c:v>111.91</c:v>
                </c:pt>
                <c:pt idx="163">
                  <c:v>111.96</c:v>
                </c:pt>
                <c:pt idx="164">
                  <c:v>112.01</c:v>
                </c:pt>
                <c:pt idx="165">
                  <c:v>112.06</c:v>
                </c:pt>
                <c:pt idx="166">
                  <c:v>112.12</c:v>
                </c:pt>
                <c:pt idx="167">
                  <c:v>112.19</c:v>
                </c:pt>
                <c:pt idx="168">
                  <c:v>112.25</c:v>
                </c:pt>
                <c:pt idx="169">
                  <c:v>112.31</c:v>
                </c:pt>
                <c:pt idx="170">
                  <c:v>112.39</c:v>
                </c:pt>
                <c:pt idx="171">
                  <c:v>112.46</c:v>
                </c:pt>
                <c:pt idx="172">
                  <c:v>112.54</c:v>
                </c:pt>
                <c:pt idx="173">
                  <c:v>112.62</c:v>
                </c:pt>
                <c:pt idx="174">
                  <c:v>112.7</c:v>
                </c:pt>
                <c:pt idx="175">
                  <c:v>112.78</c:v>
                </c:pt>
                <c:pt idx="176">
                  <c:v>112.86</c:v>
                </c:pt>
                <c:pt idx="177">
                  <c:v>112.93</c:v>
                </c:pt>
                <c:pt idx="178">
                  <c:v>113</c:v>
                </c:pt>
                <c:pt idx="179">
                  <c:v>113.06</c:v>
                </c:pt>
                <c:pt idx="180">
                  <c:v>113.11</c:v>
                </c:pt>
                <c:pt idx="181">
                  <c:v>113.16</c:v>
                </c:pt>
                <c:pt idx="182">
                  <c:v>113.2</c:v>
                </c:pt>
                <c:pt idx="183">
                  <c:v>113.24</c:v>
                </c:pt>
                <c:pt idx="184">
                  <c:v>113.27</c:v>
                </c:pt>
                <c:pt idx="185">
                  <c:v>113.31</c:v>
                </c:pt>
                <c:pt idx="186">
                  <c:v>113.34</c:v>
                </c:pt>
                <c:pt idx="187">
                  <c:v>113.38</c:v>
                </c:pt>
                <c:pt idx="188">
                  <c:v>113.41</c:v>
                </c:pt>
                <c:pt idx="189">
                  <c:v>113.45</c:v>
                </c:pt>
                <c:pt idx="190">
                  <c:v>113.5</c:v>
                </c:pt>
                <c:pt idx="191">
                  <c:v>113.54</c:v>
                </c:pt>
                <c:pt idx="192">
                  <c:v>113.59</c:v>
                </c:pt>
                <c:pt idx="193">
                  <c:v>113.64</c:v>
                </c:pt>
                <c:pt idx="194">
                  <c:v>113.69</c:v>
                </c:pt>
                <c:pt idx="195">
                  <c:v>113.73</c:v>
                </c:pt>
                <c:pt idx="196">
                  <c:v>113.78</c:v>
                </c:pt>
                <c:pt idx="197">
                  <c:v>113.82</c:v>
                </c:pt>
                <c:pt idx="198">
                  <c:v>113.87</c:v>
                </c:pt>
                <c:pt idx="199">
                  <c:v>113.92</c:v>
                </c:pt>
                <c:pt idx="200">
                  <c:v>113.95</c:v>
                </c:pt>
                <c:pt idx="201">
                  <c:v>113.98</c:v>
                </c:pt>
                <c:pt idx="202">
                  <c:v>114</c:v>
                </c:pt>
                <c:pt idx="203">
                  <c:v>114.02</c:v>
                </c:pt>
                <c:pt idx="204">
                  <c:v>114.04</c:v>
                </c:pt>
                <c:pt idx="205">
                  <c:v>114.05</c:v>
                </c:pt>
                <c:pt idx="206">
                  <c:v>114.05</c:v>
                </c:pt>
                <c:pt idx="207">
                  <c:v>114.04</c:v>
                </c:pt>
                <c:pt idx="208">
                  <c:v>114.04</c:v>
                </c:pt>
                <c:pt idx="209">
                  <c:v>114.02</c:v>
                </c:pt>
                <c:pt idx="210">
                  <c:v>114.02</c:v>
                </c:pt>
                <c:pt idx="211">
                  <c:v>114.01</c:v>
                </c:pt>
                <c:pt idx="212">
                  <c:v>114.02</c:v>
                </c:pt>
                <c:pt idx="213">
                  <c:v>114.02</c:v>
                </c:pt>
                <c:pt idx="214">
                  <c:v>114.03</c:v>
                </c:pt>
                <c:pt idx="215">
                  <c:v>114.04</c:v>
                </c:pt>
                <c:pt idx="216">
                  <c:v>114.05</c:v>
                </c:pt>
                <c:pt idx="217">
                  <c:v>114.08</c:v>
                </c:pt>
                <c:pt idx="218">
                  <c:v>114.09</c:v>
                </c:pt>
                <c:pt idx="219">
                  <c:v>114.12</c:v>
                </c:pt>
                <c:pt idx="220">
                  <c:v>114.14</c:v>
                </c:pt>
                <c:pt idx="221">
                  <c:v>114.16</c:v>
                </c:pt>
                <c:pt idx="222">
                  <c:v>114.18</c:v>
                </c:pt>
                <c:pt idx="223">
                  <c:v>114.2</c:v>
                </c:pt>
                <c:pt idx="224">
                  <c:v>114.23</c:v>
                </c:pt>
                <c:pt idx="225">
                  <c:v>114.26</c:v>
                </c:pt>
                <c:pt idx="226">
                  <c:v>114.28</c:v>
                </c:pt>
                <c:pt idx="227">
                  <c:v>114.31</c:v>
                </c:pt>
                <c:pt idx="228">
                  <c:v>114.34</c:v>
                </c:pt>
                <c:pt idx="229">
                  <c:v>114.37</c:v>
                </c:pt>
                <c:pt idx="230">
                  <c:v>114.4</c:v>
                </c:pt>
                <c:pt idx="231">
                  <c:v>114.43</c:v>
                </c:pt>
                <c:pt idx="232">
                  <c:v>114.47</c:v>
                </c:pt>
                <c:pt idx="233">
                  <c:v>114.5</c:v>
                </c:pt>
                <c:pt idx="234">
                  <c:v>114.54</c:v>
                </c:pt>
                <c:pt idx="235">
                  <c:v>114.58</c:v>
                </c:pt>
                <c:pt idx="236">
                  <c:v>114.63</c:v>
                </c:pt>
                <c:pt idx="237">
                  <c:v>114.68</c:v>
                </c:pt>
                <c:pt idx="238">
                  <c:v>114.73</c:v>
                </c:pt>
                <c:pt idx="239">
                  <c:v>114.78</c:v>
                </c:pt>
                <c:pt idx="240">
                  <c:v>114.85</c:v>
                </c:pt>
                <c:pt idx="241">
                  <c:v>114.92</c:v>
                </c:pt>
                <c:pt idx="242">
                  <c:v>115.01</c:v>
                </c:pt>
                <c:pt idx="243">
                  <c:v>115.11</c:v>
                </c:pt>
                <c:pt idx="244">
                  <c:v>115.23</c:v>
                </c:pt>
                <c:pt idx="245">
                  <c:v>115.36</c:v>
                </c:pt>
                <c:pt idx="246">
                  <c:v>115.48</c:v>
                </c:pt>
                <c:pt idx="247">
                  <c:v>115.62</c:v>
                </c:pt>
                <c:pt idx="248">
                  <c:v>115.78</c:v>
                </c:pt>
                <c:pt idx="249">
                  <c:v>115.96</c:v>
                </c:pt>
                <c:pt idx="250">
                  <c:v>116.12</c:v>
                </c:pt>
                <c:pt idx="251">
                  <c:v>116.26</c:v>
                </c:pt>
                <c:pt idx="252">
                  <c:v>116.36</c:v>
                </c:pt>
                <c:pt idx="253">
                  <c:v>116.46</c:v>
                </c:pt>
                <c:pt idx="254">
                  <c:v>116.54</c:v>
                </c:pt>
                <c:pt idx="255">
                  <c:v>116.61</c:v>
                </c:pt>
                <c:pt idx="256">
                  <c:v>116.66</c:v>
                </c:pt>
                <c:pt idx="257">
                  <c:v>116.69</c:v>
                </c:pt>
                <c:pt idx="258">
                  <c:v>116.71</c:v>
                </c:pt>
                <c:pt idx="259">
                  <c:v>116.71</c:v>
                </c:pt>
                <c:pt idx="260">
                  <c:v>116.71</c:v>
                </c:pt>
                <c:pt idx="261">
                  <c:v>116.69</c:v>
                </c:pt>
                <c:pt idx="262">
                  <c:v>116.66</c:v>
                </c:pt>
                <c:pt idx="263">
                  <c:v>116.61</c:v>
                </c:pt>
                <c:pt idx="264">
                  <c:v>116.55</c:v>
                </c:pt>
                <c:pt idx="265">
                  <c:v>116.5</c:v>
                </c:pt>
                <c:pt idx="266">
                  <c:v>116.46</c:v>
                </c:pt>
                <c:pt idx="267">
                  <c:v>116.44</c:v>
                </c:pt>
                <c:pt idx="268">
                  <c:v>116.43</c:v>
                </c:pt>
                <c:pt idx="269">
                  <c:v>116.44</c:v>
                </c:pt>
                <c:pt idx="270">
                  <c:v>116.46</c:v>
                </c:pt>
                <c:pt idx="271">
                  <c:v>116.49</c:v>
                </c:pt>
                <c:pt idx="272">
                  <c:v>116.52</c:v>
                </c:pt>
                <c:pt idx="273">
                  <c:v>116.57</c:v>
                </c:pt>
                <c:pt idx="274">
                  <c:v>116.62</c:v>
                </c:pt>
                <c:pt idx="275">
                  <c:v>116.68</c:v>
                </c:pt>
                <c:pt idx="276">
                  <c:v>116.74</c:v>
                </c:pt>
                <c:pt idx="277">
                  <c:v>116.84</c:v>
                </c:pt>
                <c:pt idx="278">
                  <c:v>116.96</c:v>
                </c:pt>
                <c:pt idx="279">
                  <c:v>117.12</c:v>
                </c:pt>
                <c:pt idx="280">
                  <c:v>117.31</c:v>
                </c:pt>
                <c:pt idx="281">
                  <c:v>117.48</c:v>
                </c:pt>
                <c:pt idx="282">
                  <c:v>117.66</c:v>
                </c:pt>
                <c:pt idx="283">
                  <c:v>117.83</c:v>
                </c:pt>
                <c:pt idx="284">
                  <c:v>117.97</c:v>
                </c:pt>
                <c:pt idx="285">
                  <c:v>118.1</c:v>
                </c:pt>
                <c:pt idx="286">
                  <c:v>118.17</c:v>
                </c:pt>
                <c:pt idx="287">
                  <c:v>118.2</c:v>
                </c:pt>
                <c:pt idx="288">
                  <c:v>118.19</c:v>
                </c:pt>
                <c:pt idx="289">
                  <c:v>118.17</c:v>
                </c:pt>
                <c:pt idx="290">
                  <c:v>118.14</c:v>
                </c:pt>
                <c:pt idx="291">
                  <c:v>118.09</c:v>
                </c:pt>
                <c:pt idx="292">
                  <c:v>118</c:v>
                </c:pt>
                <c:pt idx="293">
                  <c:v>117.9</c:v>
                </c:pt>
                <c:pt idx="294">
                  <c:v>117.81</c:v>
                </c:pt>
                <c:pt idx="295">
                  <c:v>117.71</c:v>
                </c:pt>
                <c:pt idx="296">
                  <c:v>117.6</c:v>
                </c:pt>
                <c:pt idx="297">
                  <c:v>117.5</c:v>
                </c:pt>
                <c:pt idx="298">
                  <c:v>117.39</c:v>
                </c:pt>
                <c:pt idx="299">
                  <c:v>117.28</c:v>
                </c:pt>
                <c:pt idx="300">
                  <c:v>117.18</c:v>
                </c:pt>
                <c:pt idx="301">
                  <c:v>117.07</c:v>
                </c:pt>
                <c:pt idx="302">
                  <c:v>116.96</c:v>
                </c:pt>
                <c:pt idx="303">
                  <c:v>116.85</c:v>
                </c:pt>
                <c:pt idx="304">
                  <c:v>116.76</c:v>
                </c:pt>
                <c:pt idx="305">
                  <c:v>116.67</c:v>
                </c:pt>
                <c:pt idx="306">
                  <c:v>116.6</c:v>
                </c:pt>
                <c:pt idx="307">
                  <c:v>116.54</c:v>
                </c:pt>
                <c:pt idx="308">
                  <c:v>116.5</c:v>
                </c:pt>
                <c:pt idx="309">
                  <c:v>116.46</c:v>
                </c:pt>
                <c:pt idx="310">
                  <c:v>116.44</c:v>
                </c:pt>
                <c:pt idx="311">
                  <c:v>116.42</c:v>
                </c:pt>
                <c:pt idx="312">
                  <c:v>116.42</c:v>
                </c:pt>
                <c:pt idx="313">
                  <c:v>116.42</c:v>
                </c:pt>
                <c:pt idx="314">
                  <c:v>116.43</c:v>
                </c:pt>
                <c:pt idx="315">
                  <c:v>116.45</c:v>
                </c:pt>
                <c:pt idx="316">
                  <c:v>116.47</c:v>
                </c:pt>
                <c:pt idx="317">
                  <c:v>116.5</c:v>
                </c:pt>
                <c:pt idx="318">
                  <c:v>116.53</c:v>
                </c:pt>
                <c:pt idx="319">
                  <c:v>116.57</c:v>
                </c:pt>
                <c:pt idx="320">
                  <c:v>116.62</c:v>
                </c:pt>
                <c:pt idx="321">
                  <c:v>116.68</c:v>
                </c:pt>
                <c:pt idx="322">
                  <c:v>116.73</c:v>
                </c:pt>
                <c:pt idx="323">
                  <c:v>116.79</c:v>
                </c:pt>
                <c:pt idx="324">
                  <c:v>116.84</c:v>
                </c:pt>
                <c:pt idx="325">
                  <c:v>116.89</c:v>
                </c:pt>
                <c:pt idx="326">
                  <c:v>116.94</c:v>
                </c:pt>
                <c:pt idx="327">
                  <c:v>116.99</c:v>
                </c:pt>
                <c:pt idx="328">
                  <c:v>117.03</c:v>
                </c:pt>
                <c:pt idx="329">
                  <c:v>117.05</c:v>
                </c:pt>
                <c:pt idx="330">
                  <c:v>117.07</c:v>
                </c:pt>
                <c:pt idx="331">
                  <c:v>117.07</c:v>
                </c:pt>
                <c:pt idx="332">
                  <c:v>117.06</c:v>
                </c:pt>
                <c:pt idx="333">
                  <c:v>117.05</c:v>
                </c:pt>
                <c:pt idx="334">
                  <c:v>117.03</c:v>
                </c:pt>
                <c:pt idx="335">
                  <c:v>117.01</c:v>
                </c:pt>
                <c:pt idx="336">
                  <c:v>116.99</c:v>
                </c:pt>
                <c:pt idx="337">
                  <c:v>116.97</c:v>
                </c:pt>
                <c:pt idx="338">
                  <c:v>116.96</c:v>
                </c:pt>
                <c:pt idx="339">
                  <c:v>116.96</c:v>
                </c:pt>
                <c:pt idx="340">
                  <c:v>116.96</c:v>
                </c:pt>
                <c:pt idx="341">
                  <c:v>116.97</c:v>
                </c:pt>
                <c:pt idx="342">
                  <c:v>117</c:v>
                </c:pt>
                <c:pt idx="343">
                  <c:v>117.02</c:v>
                </c:pt>
                <c:pt idx="344">
                  <c:v>117.03</c:v>
                </c:pt>
                <c:pt idx="345">
                  <c:v>117.04</c:v>
                </c:pt>
                <c:pt idx="346">
                  <c:v>117.05</c:v>
                </c:pt>
                <c:pt idx="347">
                  <c:v>117.06</c:v>
                </c:pt>
                <c:pt idx="348">
                  <c:v>117.08</c:v>
                </c:pt>
                <c:pt idx="349">
                  <c:v>117.08</c:v>
                </c:pt>
                <c:pt idx="350">
                  <c:v>117.1</c:v>
                </c:pt>
                <c:pt idx="351">
                  <c:v>117.09</c:v>
                </c:pt>
                <c:pt idx="352">
                  <c:v>117.09</c:v>
                </c:pt>
                <c:pt idx="353">
                  <c:v>117.09</c:v>
                </c:pt>
                <c:pt idx="354">
                  <c:v>117.1</c:v>
                </c:pt>
                <c:pt idx="355">
                  <c:v>117.1</c:v>
                </c:pt>
                <c:pt idx="356">
                  <c:v>117.1</c:v>
                </c:pt>
                <c:pt idx="357">
                  <c:v>117.09</c:v>
                </c:pt>
                <c:pt idx="358">
                  <c:v>117.06</c:v>
                </c:pt>
                <c:pt idx="359">
                  <c:v>117.03</c:v>
                </c:pt>
                <c:pt idx="360">
                  <c:v>117.01</c:v>
                </c:pt>
                <c:pt idx="361">
                  <c:v>116.99</c:v>
                </c:pt>
                <c:pt idx="362">
                  <c:v>116.95</c:v>
                </c:pt>
                <c:pt idx="363">
                  <c:v>116.9</c:v>
                </c:pt>
                <c:pt idx="364">
                  <c:v>116.85</c:v>
                </c:pt>
                <c:pt idx="365">
                  <c:v>116.79</c:v>
                </c:pt>
                <c:pt idx="366">
                  <c:v>116.75</c:v>
                </c:pt>
                <c:pt idx="367">
                  <c:v>116.7</c:v>
                </c:pt>
                <c:pt idx="368">
                  <c:v>116.66</c:v>
                </c:pt>
                <c:pt idx="369">
                  <c:v>116.62</c:v>
                </c:pt>
                <c:pt idx="370">
                  <c:v>116.57</c:v>
                </c:pt>
                <c:pt idx="371">
                  <c:v>116.51</c:v>
                </c:pt>
                <c:pt idx="372">
                  <c:v>116.45</c:v>
                </c:pt>
                <c:pt idx="373">
                  <c:v>116.4</c:v>
                </c:pt>
                <c:pt idx="374">
                  <c:v>116.36</c:v>
                </c:pt>
                <c:pt idx="375">
                  <c:v>116.33</c:v>
                </c:pt>
                <c:pt idx="376">
                  <c:v>116.31</c:v>
                </c:pt>
                <c:pt idx="377">
                  <c:v>116.29</c:v>
                </c:pt>
                <c:pt idx="378">
                  <c:v>116.28</c:v>
                </c:pt>
                <c:pt idx="379">
                  <c:v>116.28</c:v>
                </c:pt>
                <c:pt idx="380">
                  <c:v>116.28</c:v>
                </c:pt>
                <c:pt idx="381">
                  <c:v>116.27</c:v>
                </c:pt>
                <c:pt idx="382">
                  <c:v>116.29</c:v>
                </c:pt>
                <c:pt idx="383">
                  <c:v>116.3</c:v>
                </c:pt>
                <c:pt idx="384">
                  <c:v>116.32</c:v>
                </c:pt>
                <c:pt idx="385">
                  <c:v>116.33</c:v>
                </c:pt>
                <c:pt idx="386">
                  <c:v>116.34</c:v>
                </c:pt>
                <c:pt idx="387">
                  <c:v>116.34</c:v>
                </c:pt>
                <c:pt idx="388">
                  <c:v>116.35</c:v>
                </c:pt>
                <c:pt idx="389">
                  <c:v>116.35</c:v>
                </c:pt>
                <c:pt idx="390">
                  <c:v>116.36</c:v>
                </c:pt>
                <c:pt idx="391">
                  <c:v>116.35</c:v>
                </c:pt>
                <c:pt idx="392">
                  <c:v>116.34</c:v>
                </c:pt>
                <c:pt idx="393">
                  <c:v>116.33</c:v>
                </c:pt>
                <c:pt idx="394">
                  <c:v>116.33</c:v>
                </c:pt>
                <c:pt idx="395">
                  <c:v>116.33</c:v>
                </c:pt>
                <c:pt idx="396">
                  <c:v>116.33</c:v>
                </c:pt>
                <c:pt idx="397">
                  <c:v>116.34</c:v>
                </c:pt>
                <c:pt idx="398">
                  <c:v>116.36</c:v>
                </c:pt>
                <c:pt idx="399">
                  <c:v>116.37</c:v>
                </c:pt>
                <c:pt idx="400">
                  <c:v>116.38</c:v>
                </c:pt>
                <c:pt idx="401">
                  <c:v>116.4</c:v>
                </c:pt>
                <c:pt idx="402">
                  <c:v>116.43</c:v>
                </c:pt>
                <c:pt idx="403">
                  <c:v>116.46</c:v>
                </c:pt>
                <c:pt idx="404">
                  <c:v>116.49</c:v>
                </c:pt>
                <c:pt idx="405">
                  <c:v>116.53</c:v>
                </c:pt>
                <c:pt idx="406">
                  <c:v>116.56</c:v>
                </c:pt>
                <c:pt idx="407">
                  <c:v>116.6</c:v>
                </c:pt>
                <c:pt idx="408">
                  <c:v>116.64</c:v>
                </c:pt>
                <c:pt idx="409">
                  <c:v>116.67</c:v>
                </c:pt>
                <c:pt idx="410">
                  <c:v>116.7</c:v>
                </c:pt>
                <c:pt idx="411">
                  <c:v>116.74</c:v>
                </c:pt>
                <c:pt idx="412">
                  <c:v>116.77</c:v>
                </c:pt>
                <c:pt idx="413">
                  <c:v>116.8</c:v>
                </c:pt>
                <c:pt idx="414">
                  <c:v>116.81</c:v>
                </c:pt>
                <c:pt idx="415">
                  <c:v>116.83</c:v>
                </c:pt>
                <c:pt idx="416">
                  <c:v>116.84</c:v>
                </c:pt>
                <c:pt idx="417">
                  <c:v>116.85</c:v>
                </c:pt>
                <c:pt idx="418">
                  <c:v>116.85</c:v>
                </c:pt>
                <c:pt idx="419">
                  <c:v>116.85</c:v>
                </c:pt>
                <c:pt idx="420">
                  <c:v>116.86</c:v>
                </c:pt>
                <c:pt idx="421">
                  <c:v>116.86</c:v>
                </c:pt>
                <c:pt idx="422">
                  <c:v>116.86</c:v>
                </c:pt>
                <c:pt idx="423">
                  <c:v>116.86</c:v>
                </c:pt>
                <c:pt idx="424">
                  <c:v>116.85</c:v>
                </c:pt>
                <c:pt idx="425">
                  <c:v>116.85</c:v>
                </c:pt>
                <c:pt idx="426">
                  <c:v>116.84</c:v>
                </c:pt>
                <c:pt idx="427">
                  <c:v>116.83</c:v>
                </c:pt>
                <c:pt idx="428">
                  <c:v>116.84</c:v>
                </c:pt>
                <c:pt idx="429">
                  <c:v>116.84</c:v>
                </c:pt>
                <c:pt idx="430">
                  <c:v>116.83</c:v>
                </c:pt>
                <c:pt idx="431">
                  <c:v>116.83</c:v>
                </c:pt>
                <c:pt idx="432">
                  <c:v>116.82</c:v>
                </c:pt>
                <c:pt idx="433">
                  <c:v>116.81</c:v>
                </c:pt>
                <c:pt idx="434">
                  <c:v>116.79</c:v>
                </c:pt>
                <c:pt idx="435">
                  <c:v>116.78</c:v>
                </c:pt>
                <c:pt idx="436">
                  <c:v>116.76</c:v>
                </c:pt>
                <c:pt idx="437">
                  <c:v>116.74</c:v>
                </c:pt>
                <c:pt idx="438">
                  <c:v>116.73</c:v>
                </c:pt>
                <c:pt idx="439">
                  <c:v>116.71</c:v>
                </c:pt>
                <c:pt idx="440">
                  <c:v>116.7</c:v>
                </c:pt>
                <c:pt idx="441">
                  <c:v>116.68</c:v>
                </c:pt>
                <c:pt idx="442">
                  <c:v>116.67</c:v>
                </c:pt>
                <c:pt idx="443">
                  <c:v>116.66</c:v>
                </c:pt>
                <c:pt idx="444">
                  <c:v>116.64</c:v>
                </c:pt>
                <c:pt idx="445">
                  <c:v>116.63</c:v>
                </c:pt>
                <c:pt idx="446">
                  <c:v>116.62</c:v>
                </c:pt>
                <c:pt idx="447">
                  <c:v>116.6</c:v>
                </c:pt>
                <c:pt idx="448">
                  <c:v>116.6</c:v>
                </c:pt>
                <c:pt idx="449">
                  <c:v>116.58</c:v>
                </c:pt>
                <c:pt idx="450">
                  <c:v>116.57</c:v>
                </c:pt>
                <c:pt idx="451">
                  <c:v>116.55</c:v>
                </c:pt>
                <c:pt idx="452">
                  <c:v>116.53</c:v>
                </c:pt>
                <c:pt idx="453">
                  <c:v>116.51</c:v>
                </c:pt>
                <c:pt idx="454">
                  <c:v>116.49</c:v>
                </c:pt>
                <c:pt idx="455">
                  <c:v>116.47</c:v>
                </c:pt>
                <c:pt idx="456">
                  <c:v>116.45</c:v>
                </c:pt>
                <c:pt idx="457">
                  <c:v>116.44</c:v>
                </c:pt>
                <c:pt idx="458">
                  <c:v>116.42</c:v>
                </c:pt>
                <c:pt idx="459">
                  <c:v>116.4</c:v>
                </c:pt>
                <c:pt idx="460">
                  <c:v>116.38</c:v>
                </c:pt>
                <c:pt idx="461">
                  <c:v>116.37</c:v>
                </c:pt>
                <c:pt idx="462">
                  <c:v>116.36</c:v>
                </c:pt>
                <c:pt idx="463">
                  <c:v>116.36</c:v>
                </c:pt>
                <c:pt idx="464">
                  <c:v>116.35</c:v>
                </c:pt>
                <c:pt idx="465">
                  <c:v>116.35</c:v>
                </c:pt>
                <c:pt idx="466">
                  <c:v>116.35</c:v>
                </c:pt>
                <c:pt idx="467">
                  <c:v>116.35</c:v>
                </c:pt>
                <c:pt idx="468">
                  <c:v>116.35</c:v>
                </c:pt>
                <c:pt idx="469">
                  <c:v>116.35</c:v>
                </c:pt>
                <c:pt idx="470">
                  <c:v>116.34</c:v>
                </c:pt>
                <c:pt idx="471">
                  <c:v>116.33</c:v>
                </c:pt>
                <c:pt idx="472">
                  <c:v>116.31</c:v>
                </c:pt>
                <c:pt idx="473">
                  <c:v>116.3</c:v>
                </c:pt>
                <c:pt idx="474">
                  <c:v>116.28</c:v>
                </c:pt>
                <c:pt idx="475">
                  <c:v>116.25</c:v>
                </c:pt>
                <c:pt idx="476">
                  <c:v>116.23</c:v>
                </c:pt>
                <c:pt idx="477">
                  <c:v>116.2</c:v>
                </c:pt>
                <c:pt idx="478">
                  <c:v>116.17</c:v>
                </c:pt>
                <c:pt idx="479">
                  <c:v>116.13</c:v>
                </c:pt>
                <c:pt idx="480">
                  <c:v>116.09</c:v>
                </c:pt>
                <c:pt idx="481">
                  <c:v>116.05</c:v>
                </c:pt>
                <c:pt idx="482">
                  <c:v>116.02</c:v>
                </c:pt>
                <c:pt idx="483">
                  <c:v>116</c:v>
                </c:pt>
                <c:pt idx="484">
                  <c:v>115.97</c:v>
                </c:pt>
                <c:pt idx="485">
                  <c:v>115.95</c:v>
                </c:pt>
                <c:pt idx="486">
                  <c:v>115.94</c:v>
                </c:pt>
                <c:pt idx="487">
                  <c:v>115.93</c:v>
                </c:pt>
                <c:pt idx="488">
                  <c:v>115.92</c:v>
                </c:pt>
                <c:pt idx="489">
                  <c:v>115.91</c:v>
                </c:pt>
                <c:pt idx="490">
                  <c:v>115.91</c:v>
                </c:pt>
                <c:pt idx="491">
                  <c:v>115.9</c:v>
                </c:pt>
                <c:pt idx="492">
                  <c:v>115.91</c:v>
                </c:pt>
                <c:pt idx="493">
                  <c:v>115.91</c:v>
                </c:pt>
                <c:pt idx="494">
                  <c:v>115.91</c:v>
                </c:pt>
                <c:pt idx="495">
                  <c:v>115.91</c:v>
                </c:pt>
                <c:pt idx="496">
                  <c:v>115.9</c:v>
                </c:pt>
                <c:pt idx="497">
                  <c:v>115.89</c:v>
                </c:pt>
                <c:pt idx="498">
                  <c:v>115.89</c:v>
                </c:pt>
                <c:pt idx="499">
                  <c:v>115.88</c:v>
                </c:pt>
                <c:pt idx="500">
                  <c:v>115.86</c:v>
                </c:pt>
                <c:pt idx="501">
                  <c:v>115.85</c:v>
                </c:pt>
                <c:pt idx="502">
                  <c:v>115.84</c:v>
                </c:pt>
                <c:pt idx="503">
                  <c:v>115.82</c:v>
                </c:pt>
                <c:pt idx="504">
                  <c:v>115.79</c:v>
                </c:pt>
                <c:pt idx="505">
                  <c:v>115.78</c:v>
                </c:pt>
                <c:pt idx="506">
                  <c:v>115.76</c:v>
                </c:pt>
                <c:pt idx="507">
                  <c:v>115.75</c:v>
                </c:pt>
                <c:pt idx="508">
                  <c:v>115.74</c:v>
                </c:pt>
                <c:pt idx="509">
                  <c:v>115.73</c:v>
                </c:pt>
                <c:pt idx="510">
                  <c:v>115.72</c:v>
                </c:pt>
                <c:pt idx="511">
                  <c:v>115.71</c:v>
                </c:pt>
                <c:pt idx="512">
                  <c:v>115.71</c:v>
                </c:pt>
                <c:pt idx="513">
                  <c:v>115.69</c:v>
                </c:pt>
                <c:pt idx="514">
                  <c:v>115.66</c:v>
                </c:pt>
                <c:pt idx="515">
                  <c:v>115.64</c:v>
                </c:pt>
                <c:pt idx="516">
                  <c:v>115.6</c:v>
                </c:pt>
                <c:pt idx="517">
                  <c:v>115.55</c:v>
                </c:pt>
                <c:pt idx="518">
                  <c:v>115.51</c:v>
                </c:pt>
                <c:pt idx="519">
                  <c:v>115.47</c:v>
                </c:pt>
                <c:pt idx="520">
                  <c:v>115.42</c:v>
                </c:pt>
                <c:pt idx="521">
                  <c:v>115.36</c:v>
                </c:pt>
                <c:pt idx="522">
                  <c:v>115.31</c:v>
                </c:pt>
                <c:pt idx="523">
                  <c:v>115.28</c:v>
                </c:pt>
                <c:pt idx="524">
                  <c:v>115.26</c:v>
                </c:pt>
                <c:pt idx="525">
                  <c:v>115.23</c:v>
                </c:pt>
                <c:pt idx="526">
                  <c:v>115.21</c:v>
                </c:pt>
                <c:pt idx="527">
                  <c:v>115.2</c:v>
                </c:pt>
                <c:pt idx="528">
                  <c:v>115.21</c:v>
                </c:pt>
                <c:pt idx="529">
                  <c:v>115.22</c:v>
                </c:pt>
                <c:pt idx="530">
                  <c:v>115.23</c:v>
                </c:pt>
                <c:pt idx="531">
                  <c:v>115.25</c:v>
                </c:pt>
                <c:pt idx="532">
                  <c:v>115.26</c:v>
                </c:pt>
                <c:pt idx="533">
                  <c:v>115.27</c:v>
                </c:pt>
                <c:pt idx="534">
                  <c:v>115.28</c:v>
                </c:pt>
                <c:pt idx="535">
                  <c:v>115.29</c:v>
                </c:pt>
                <c:pt idx="536">
                  <c:v>115.29</c:v>
                </c:pt>
                <c:pt idx="537">
                  <c:v>115.29</c:v>
                </c:pt>
                <c:pt idx="538">
                  <c:v>115.3</c:v>
                </c:pt>
                <c:pt idx="539">
                  <c:v>115.3</c:v>
                </c:pt>
                <c:pt idx="540">
                  <c:v>115.29</c:v>
                </c:pt>
                <c:pt idx="541">
                  <c:v>115.27</c:v>
                </c:pt>
                <c:pt idx="542">
                  <c:v>115.25</c:v>
                </c:pt>
                <c:pt idx="543">
                  <c:v>115.24</c:v>
                </c:pt>
                <c:pt idx="544">
                  <c:v>115.22</c:v>
                </c:pt>
                <c:pt idx="545">
                  <c:v>115.2</c:v>
                </c:pt>
                <c:pt idx="546">
                  <c:v>115.18</c:v>
                </c:pt>
                <c:pt idx="547">
                  <c:v>115.16</c:v>
                </c:pt>
                <c:pt idx="548">
                  <c:v>115.14</c:v>
                </c:pt>
                <c:pt idx="549">
                  <c:v>115.13</c:v>
                </c:pt>
                <c:pt idx="550">
                  <c:v>115.12</c:v>
                </c:pt>
                <c:pt idx="551">
                  <c:v>115.13</c:v>
                </c:pt>
                <c:pt idx="552">
                  <c:v>115.14</c:v>
                </c:pt>
                <c:pt idx="553">
                  <c:v>115.16</c:v>
                </c:pt>
                <c:pt idx="554">
                  <c:v>115.18</c:v>
                </c:pt>
                <c:pt idx="555">
                  <c:v>115.22</c:v>
                </c:pt>
                <c:pt idx="556">
                  <c:v>115.24</c:v>
                </c:pt>
                <c:pt idx="557">
                  <c:v>115.28</c:v>
                </c:pt>
                <c:pt idx="558">
                  <c:v>115.34</c:v>
                </c:pt>
                <c:pt idx="559">
                  <c:v>115.4</c:v>
                </c:pt>
                <c:pt idx="560">
                  <c:v>115.46</c:v>
                </c:pt>
                <c:pt idx="561">
                  <c:v>115.52</c:v>
                </c:pt>
                <c:pt idx="562">
                  <c:v>115.57</c:v>
                </c:pt>
                <c:pt idx="563">
                  <c:v>115.62</c:v>
                </c:pt>
                <c:pt idx="564">
                  <c:v>115.67</c:v>
                </c:pt>
                <c:pt idx="565">
                  <c:v>115.7</c:v>
                </c:pt>
                <c:pt idx="566">
                  <c:v>115.73</c:v>
                </c:pt>
                <c:pt idx="567">
                  <c:v>115.75</c:v>
                </c:pt>
                <c:pt idx="568">
                  <c:v>115.77</c:v>
                </c:pt>
                <c:pt idx="569">
                  <c:v>115.78</c:v>
                </c:pt>
                <c:pt idx="570">
                  <c:v>115.79</c:v>
                </c:pt>
                <c:pt idx="571">
                  <c:v>115.8</c:v>
                </c:pt>
                <c:pt idx="572">
                  <c:v>115.78</c:v>
                </c:pt>
                <c:pt idx="573">
                  <c:v>115.77</c:v>
                </c:pt>
                <c:pt idx="574">
                  <c:v>115.74</c:v>
                </c:pt>
                <c:pt idx="575">
                  <c:v>115.72</c:v>
                </c:pt>
                <c:pt idx="576">
                  <c:v>115.7</c:v>
                </c:pt>
                <c:pt idx="577">
                  <c:v>115.68</c:v>
                </c:pt>
                <c:pt idx="578">
                  <c:v>115.66</c:v>
                </c:pt>
                <c:pt idx="579">
                  <c:v>115.65</c:v>
                </c:pt>
                <c:pt idx="580">
                  <c:v>115.64</c:v>
                </c:pt>
                <c:pt idx="581">
                  <c:v>115.63</c:v>
                </c:pt>
                <c:pt idx="582">
                  <c:v>115.63</c:v>
                </c:pt>
                <c:pt idx="583">
                  <c:v>115.64</c:v>
                </c:pt>
                <c:pt idx="584">
                  <c:v>115.66</c:v>
                </c:pt>
                <c:pt idx="585">
                  <c:v>115.69</c:v>
                </c:pt>
                <c:pt idx="586">
                  <c:v>115.72</c:v>
                </c:pt>
                <c:pt idx="587">
                  <c:v>115.75</c:v>
                </c:pt>
                <c:pt idx="588">
                  <c:v>115.77</c:v>
                </c:pt>
                <c:pt idx="589">
                  <c:v>115.79</c:v>
                </c:pt>
                <c:pt idx="590">
                  <c:v>115.8</c:v>
                </c:pt>
                <c:pt idx="591">
                  <c:v>115.81</c:v>
                </c:pt>
                <c:pt idx="592">
                  <c:v>115.82</c:v>
                </c:pt>
                <c:pt idx="593">
                  <c:v>115.83</c:v>
                </c:pt>
                <c:pt idx="594">
                  <c:v>115.83</c:v>
                </c:pt>
                <c:pt idx="595">
                  <c:v>115.82</c:v>
                </c:pt>
                <c:pt idx="596">
                  <c:v>115.81</c:v>
                </c:pt>
                <c:pt idx="597">
                  <c:v>115.8</c:v>
                </c:pt>
                <c:pt idx="598">
                  <c:v>115.79</c:v>
                </c:pt>
                <c:pt idx="599">
                  <c:v>115.78</c:v>
                </c:pt>
                <c:pt idx="600">
                  <c:v>115.76</c:v>
                </c:pt>
                <c:pt idx="601">
                  <c:v>115.75</c:v>
                </c:pt>
                <c:pt idx="602">
                  <c:v>115.74</c:v>
                </c:pt>
                <c:pt idx="603">
                  <c:v>115.72</c:v>
                </c:pt>
                <c:pt idx="604">
                  <c:v>115.72</c:v>
                </c:pt>
                <c:pt idx="605">
                  <c:v>115.71</c:v>
                </c:pt>
                <c:pt idx="606">
                  <c:v>115.71</c:v>
                </c:pt>
                <c:pt idx="607">
                  <c:v>115.71</c:v>
                </c:pt>
                <c:pt idx="608">
                  <c:v>115.72</c:v>
                </c:pt>
                <c:pt idx="609">
                  <c:v>115.72</c:v>
                </c:pt>
                <c:pt idx="610">
                  <c:v>115.73</c:v>
                </c:pt>
                <c:pt idx="611">
                  <c:v>115.75</c:v>
                </c:pt>
                <c:pt idx="612">
                  <c:v>115.76</c:v>
                </c:pt>
                <c:pt idx="613">
                  <c:v>115.77</c:v>
                </c:pt>
                <c:pt idx="614">
                  <c:v>115.79</c:v>
                </c:pt>
                <c:pt idx="615">
                  <c:v>115.81</c:v>
                </c:pt>
                <c:pt idx="616">
                  <c:v>115.84</c:v>
                </c:pt>
                <c:pt idx="617">
                  <c:v>115.86</c:v>
                </c:pt>
                <c:pt idx="618">
                  <c:v>115.89</c:v>
                </c:pt>
                <c:pt idx="619">
                  <c:v>115.91</c:v>
                </c:pt>
                <c:pt idx="620">
                  <c:v>115.92</c:v>
                </c:pt>
                <c:pt idx="621">
                  <c:v>115.93</c:v>
                </c:pt>
                <c:pt idx="622">
                  <c:v>115.93</c:v>
                </c:pt>
                <c:pt idx="623">
                  <c:v>115.93</c:v>
                </c:pt>
                <c:pt idx="624">
                  <c:v>115.93</c:v>
                </c:pt>
                <c:pt idx="625">
                  <c:v>115.93</c:v>
                </c:pt>
                <c:pt idx="626">
                  <c:v>115.93</c:v>
                </c:pt>
                <c:pt idx="627">
                  <c:v>115.92</c:v>
                </c:pt>
                <c:pt idx="628">
                  <c:v>115.91</c:v>
                </c:pt>
                <c:pt idx="629">
                  <c:v>115.9</c:v>
                </c:pt>
                <c:pt idx="630">
                  <c:v>115.88</c:v>
                </c:pt>
                <c:pt idx="631">
                  <c:v>115.87</c:v>
                </c:pt>
                <c:pt idx="632">
                  <c:v>115.86</c:v>
                </c:pt>
                <c:pt idx="633">
                  <c:v>115.85</c:v>
                </c:pt>
                <c:pt idx="634">
                  <c:v>115.84</c:v>
                </c:pt>
                <c:pt idx="635">
                  <c:v>115.83</c:v>
                </c:pt>
                <c:pt idx="636">
                  <c:v>115.82</c:v>
                </c:pt>
                <c:pt idx="637">
                  <c:v>115.82</c:v>
                </c:pt>
                <c:pt idx="638">
                  <c:v>115.82</c:v>
                </c:pt>
                <c:pt idx="639">
                  <c:v>115.82</c:v>
                </c:pt>
                <c:pt idx="640">
                  <c:v>115.83</c:v>
                </c:pt>
                <c:pt idx="641">
                  <c:v>115.84</c:v>
                </c:pt>
                <c:pt idx="642">
                  <c:v>115.85</c:v>
                </c:pt>
                <c:pt idx="643">
                  <c:v>115.87</c:v>
                </c:pt>
                <c:pt idx="644">
                  <c:v>115.88</c:v>
                </c:pt>
                <c:pt idx="645">
                  <c:v>115.9</c:v>
                </c:pt>
                <c:pt idx="646">
                  <c:v>115.91</c:v>
                </c:pt>
                <c:pt idx="647">
                  <c:v>115.92</c:v>
                </c:pt>
                <c:pt idx="648">
                  <c:v>115.92</c:v>
                </c:pt>
                <c:pt idx="649">
                  <c:v>115.92</c:v>
                </c:pt>
                <c:pt idx="650">
                  <c:v>115.93</c:v>
                </c:pt>
                <c:pt idx="651">
                  <c:v>115.92</c:v>
                </c:pt>
                <c:pt idx="652">
                  <c:v>115.91</c:v>
                </c:pt>
                <c:pt idx="653">
                  <c:v>115.89</c:v>
                </c:pt>
                <c:pt idx="654">
                  <c:v>115.87</c:v>
                </c:pt>
                <c:pt idx="655">
                  <c:v>115.83</c:v>
                </c:pt>
                <c:pt idx="656">
                  <c:v>115.8</c:v>
                </c:pt>
                <c:pt idx="657">
                  <c:v>115.76</c:v>
                </c:pt>
                <c:pt idx="658">
                  <c:v>115.74</c:v>
                </c:pt>
                <c:pt idx="659">
                  <c:v>115.7</c:v>
                </c:pt>
                <c:pt idx="660">
                  <c:v>115.68</c:v>
                </c:pt>
                <c:pt idx="661">
                  <c:v>115.65</c:v>
                </c:pt>
                <c:pt idx="662">
                  <c:v>115.62</c:v>
                </c:pt>
                <c:pt idx="663">
                  <c:v>115.59</c:v>
                </c:pt>
                <c:pt idx="664">
                  <c:v>115.55</c:v>
                </c:pt>
                <c:pt idx="665">
                  <c:v>115.53</c:v>
                </c:pt>
                <c:pt idx="666">
                  <c:v>115.51</c:v>
                </c:pt>
                <c:pt idx="667">
                  <c:v>115.48</c:v>
                </c:pt>
                <c:pt idx="668">
                  <c:v>115.46</c:v>
                </c:pt>
                <c:pt idx="669">
                  <c:v>115.43</c:v>
                </c:pt>
                <c:pt idx="670">
                  <c:v>115.4</c:v>
                </c:pt>
                <c:pt idx="671">
                  <c:v>115.38</c:v>
                </c:pt>
                <c:pt idx="672">
                  <c:v>115.37</c:v>
                </c:pt>
                <c:pt idx="673">
                  <c:v>115.37</c:v>
                </c:pt>
                <c:pt idx="674">
                  <c:v>115.36</c:v>
                </c:pt>
                <c:pt idx="675">
                  <c:v>115.35</c:v>
                </c:pt>
                <c:pt idx="676">
                  <c:v>115.34</c:v>
                </c:pt>
                <c:pt idx="677">
                  <c:v>115.33</c:v>
                </c:pt>
                <c:pt idx="678">
                  <c:v>115.33</c:v>
                </c:pt>
                <c:pt idx="679">
                  <c:v>115.33</c:v>
                </c:pt>
                <c:pt idx="680">
                  <c:v>115.33</c:v>
                </c:pt>
                <c:pt idx="681">
                  <c:v>115.36</c:v>
                </c:pt>
                <c:pt idx="682">
                  <c:v>115.38</c:v>
                </c:pt>
                <c:pt idx="683">
                  <c:v>115.41</c:v>
                </c:pt>
                <c:pt idx="684">
                  <c:v>115.44</c:v>
                </c:pt>
                <c:pt idx="685">
                  <c:v>115.48</c:v>
                </c:pt>
                <c:pt idx="686">
                  <c:v>115.52</c:v>
                </c:pt>
                <c:pt idx="687">
                  <c:v>115.56</c:v>
                </c:pt>
                <c:pt idx="688">
                  <c:v>115.61</c:v>
                </c:pt>
                <c:pt idx="689">
                  <c:v>115.64</c:v>
                </c:pt>
                <c:pt idx="690">
                  <c:v>115.69</c:v>
                </c:pt>
                <c:pt idx="691">
                  <c:v>115.74</c:v>
                </c:pt>
                <c:pt idx="692">
                  <c:v>115.79</c:v>
                </c:pt>
                <c:pt idx="693">
                  <c:v>115.83</c:v>
                </c:pt>
                <c:pt idx="694">
                  <c:v>115.88</c:v>
                </c:pt>
                <c:pt idx="695">
                  <c:v>115.92</c:v>
                </c:pt>
                <c:pt idx="696">
                  <c:v>115.96</c:v>
                </c:pt>
                <c:pt idx="697">
                  <c:v>115.99</c:v>
                </c:pt>
                <c:pt idx="698">
                  <c:v>116.03</c:v>
                </c:pt>
                <c:pt idx="699">
                  <c:v>116.06</c:v>
                </c:pt>
                <c:pt idx="700">
                  <c:v>116.1</c:v>
                </c:pt>
                <c:pt idx="701">
                  <c:v>116.14</c:v>
                </c:pt>
                <c:pt idx="702">
                  <c:v>116.17</c:v>
                </c:pt>
                <c:pt idx="703">
                  <c:v>116.2</c:v>
                </c:pt>
                <c:pt idx="704">
                  <c:v>116.23</c:v>
                </c:pt>
                <c:pt idx="705">
                  <c:v>116.26</c:v>
                </c:pt>
                <c:pt idx="706">
                  <c:v>116.29</c:v>
                </c:pt>
                <c:pt idx="707">
                  <c:v>116.33</c:v>
                </c:pt>
                <c:pt idx="708">
                  <c:v>116.36</c:v>
                </c:pt>
                <c:pt idx="709">
                  <c:v>116.4</c:v>
                </c:pt>
                <c:pt idx="710">
                  <c:v>116.43</c:v>
                </c:pt>
                <c:pt idx="711">
                  <c:v>116.44</c:v>
                </c:pt>
                <c:pt idx="712">
                  <c:v>116.46</c:v>
                </c:pt>
                <c:pt idx="713">
                  <c:v>116.48</c:v>
                </c:pt>
                <c:pt idx="714">
                  <c:v>116.52</c:v>
                </c:pt>
                <c:pt idx="715">
                  <c:v>116.54</c:v>
                </c:pt>
                <c:pt idx="716">
                  <c:v>116.57</c:v>
                </c:pt>
                <c:pt idx="717">
                  <c:v>116.59</c:v>
                </c:pt>
                <c:pt idx="718">
                  <c:v>116.6</c:v>
                </c:pt>
                <c:pt idx="719">
                  <c:v>116.6</c:v>
                </c:pt>
                <c:pt idx="720">
                  <c:v>116.6</c:v>
                </c:pt>
                <c:pt idx="721">
                  <c:v>116.61</c:v>
                </c:pt>
                <c:pt idx="722">
                  <c:v>116.63</c:v>
                </c:pt>
                <c:pt idx="723">
                  <c:v>116.65</c:v>
                </c:pt>
                <c:pt idx="724">
                  <c:v>116.67</c:v>
                </c:pt>
                <c:pt idx="725">
                  <c:v>116.69</c:v>
                </c:pt>
                <c:pt idx="726">
                  <c:v>116.72</c:v>
                </c:pt>
                <c:pt idx="727">
                  <c:v>116.74</c:v>
                </c:pt>
                <c:pt idx="728">
                  <c:v>116.76</c:v>
                </c:pt>
                <c:pt idx="729">
                  <c:v>116.76</c:v>
                </c:pt>
                <c:pt idx="730">
                  <c:v>116.77</c:v>
                </c:pt>
                <c:pt idx="731">
                  <c:v>116.78</c:v>
                </c:pt>
                <c:pt idx="732">
                  <c:v>116.79</c:v>
                </c:pt>
                <c:pt idx="733">
                  <c:v>116.81</c:v>
                </c:pt>
                <c:pt idx="734">
                  <c:v>116.82</c:v>
                </c:pt>
                <c:pt idx="735">
                  <c:v>116.84</c:v>
                </c:pt>
                <c:pt idx="736">
                  <c:v>116.86</c:v>
                </c:pt>
                <c:pt idx="737">
                  <c:v>116.89</c:v>
                </c:pt>
                <c:pt idx="738">
                  <c:v>116.93</c:v>
                </c:pt>
                <c:pt idx="739">
                  <c:v>116.97</c:v>
                </c:pt>
                <c:pt idx="740">
                  <c:v>117</c:v>
                </c:pt>
                <c:pt idx="741">
                  <c:v>117.04</c:v>
                </c:pt>
                <c:pt idx="742">
                  <c:v>117.06</c:v>
                </c:pt>
                <c:pt idx="743">
                  <c:v>117.08</c:v>
                </c:pt>
                <c:pt idx="744">
                  <c:v>117.11</c:v>
                </c:pt>
                <c:pt idx="745">
                  <c:v>117.13</c:v>
                </c:pt>
                <c:pt idx="746">
                  <c:v>117.16</c:v>
                </c:pt>
                <c:pt idx="747">
                  <c:v>117.2</c:v>
                </c:pt>
                <c:pt idx="748">
                  <c:v>117.24</c:v>
                </c:pt>
                <c:pt idx="749">
                  <c:v>117.29</c:v>
                </c:pt>
                <c:pt idx="750">
                  <c:v>117.32</c:v>
                </c:pt>
                <c:pt idx="751">
                  <c:v>117.37</c:v>
                </c:pt>
                <c:pt idx="752">
                  <c:v>117.42</c:v>
                </c:pt>
                <c:pt idx="753">
                  <c:v>117.47</c:v>
                </c:pt>
                <c:pt idx="754">
                  <c:v>117.53</c:v>
                </c:pt>
                <c:pt idx="755">
                  <c:v>117.6</c:v>
                </c:pt>
                <c:pt idx="756">
                  <c:v>117.66</c:v>
                </c:pt>
                <c:pt idx="757">
                  <c:v>117.7</c:v>
                </c:pt>
                <c:pt idx="758">
                  <c:v>117.75</c:v>
                </c:pt>
                <c:pt idx="759">
                  <c:v>117.77</c:v>
                </c:pt>
                <c:pt idx="760">
                  <c:v>117.79</c:v>
                </c:pt>
                <c:pt idx="761">
                  <c:v>117.8</c:v>
                </c:pt>
                <c:pt idx="762">
                  <c:v>117.81</c:v>
                </c:pt>
                <c:pt idx="763">
                  <c:v>117.82</c:v>
                </c:pt>
                <c:pt idx="764">
                  <c:v>117.82</c:v>
                </c:pt>
                <c:pt idx="765">
                  <c:v>117.82</c:v>
                </c:pt>
                <c:pt idx="766">
                  <c:v>117.8</c:v>
                </c:pt>
                <c:pt idx="767">
                  <c:v>117.77</c:v>
                </c:pt>
                <c:pt idx="768">
                  <c:v>117.74</c:v>
                </c:pt>
                <c:pt idx="769">
                  <c:v>117.71</c:v>
                </c:pt>
                <c:pt idx="770">
                  <c:v>117.68</c:v>
                </c:pt>
                <c:pt idx="771">
                  <c:v>117.65</c:v>
                </c:pt>
                <c:pt idx="772">
                  <c:v>117.64</c:v>
                </c:pt>
                <c:pt idx="773">
                  <c:v>117.62</c:v>
                </c:pt>
                <c:pt idx="774">
                  <c:v>117.62</c:v>
                </c:pt>
                <c:pt idx="775">
                  <c:v>117.62</c:v>
                </c:pt>
                <c:pt idx="776">
                  <c:v>117.62</c:v>
                </c:pt>
                <c:pt idx="777">
                  <c:v>117.61</c:v>
                </c:pt>
                <c:pt idx="778">
                  <c:v>117.61</c:v>
                </c:pt>
                <c:pt idx="779">
                  <c:v>117.61</c:v>
                </c:pt>
                <c:pt idx="780">
                  <c:v>117.6</c:v>
                </c:pt>
                <c:pt idx="781">
                  <c:v>117.58</c:v>
                </c:pt>
                <c:pt idx="782">
                  <c:v>117.57</c:v>
                </c:pt>
                <c:pt idx="783">
                  <c:v>117.56</c:v>
                </c:pt>
                <c:pt idx="784">
                  <c:v>117.56</c:v>
                </c:pt>
                <c:pt idx="785">
                  <c:v>117.54</c:v>
                </c:pt>
                <c:pt idx="786">
                  <c:v>117.52</c:v>
                </c:pt>
                <c:pt idx="787">
                  <c:v>117.51</c:v>
                </c:pt>
                <c:pt idx="788">
                  <c:v>117.5</c:v>
                </c:pt>
                <c:pt idx="789">
                  <c:v>117.48</c:v>
                </c:pt>
                <c:pt idx="790">
                  <c:v>117.46</c:v>
                </c:pt>
                <c:pt idx="791">
                  <c:v>117.45</c:v>
                </c:pt>
                <c:pt idx="792">
                  <c:v>117.44</c:v>
                </c:pt>
                <c:pt idx="793">
                  <c:v>117.41</c:v>
                </c:pt>
                <c:pt idx="794">
                  <c:v>117.4</c:v>
                </c:pt>
                <c:pt idx="795">
                  <c:v>117.4</c:v>
                </c:pt>
                <c:pt idx="796">
                  <c:v>117.4</c:v>
                </c:pt>
                <c:pt idx="797">
                  <c:v>117.41</c:v>
                </c:pt>
                <c:pt idx="798">
                  <c:v>117.42</c:v>
                </c:pt>
                <c:pt idx="799">
                  <c:v>117.43</c:v>
                </c:pt>
                <c:pt idx="800">
                  <c:v>117.42</c:v>
                </c:pt>
                <c:pt idx="801">
                  <c:v>117.41</c:v>
                </c:pt>
                <c:pt idx="802">
                  <c:v>117.4</c:v>
                </c:pt>
                <c:pt idx="803">
                  <c:v>117.39</c:v>
                </c:pt>
                <c:pt idx="804">
                  <c:v>117.37</c:v>
                </c:pt>
                <c:pt idx="805">
                  <c:v>117.36</c:v>
                </c:pt>
                <c:pt idx="806">
                  <c:v>117.33</c:v>
                </c:pt>
                <c:pt idx="807">
                  <c:v>117.3</c:v>
                </c:pt>
                <c:pt idx="808">
                  <c:v>117.25</c:v>
                </c:pt>
                <c:pt idx="809">
                  <c:v>117.2</c:v>
                </c:pt>
                <c:pt idx="810">
                  <c:v>117.16</c:v>
                </c:pt>
                <c:pt idx="811">
                  <c:v>117.14</c:v>
                </c:pt>
                <c:pt idx="812">
                  <c:v>117.12</c:v>
                </c:pt>
                <c:pt idx="813">
                  <c:v>117.11</c:v>
                </c:pt>
                <c:pt idx="814">
                  <c:v>117.1</c:v>
                </c:pt>
                <c:pt idx="815">
                  <c:v>117.09</c:v>
                </c:pt>
                <c:pt idx="816">
                  <c:v>117.08</c:v>
                </c:pt>
                <c:pt idx="817">
                  <c:v>117.07</c:v>
                </c:pt>
                <c:pt idx="818">
                  <c:v>117.08</c:v>
                </c:pt>
                <c:pt idx="819">
                  <c:v>117.09</c:v>
                </c:pt>
                <c:pt idx="820">
                  <c:v>117.11</c:v>
                </c:pt>
                <c:pt idx="821">
                  <c:v>117.14</c:v>
                </c:pt>
                <c:pt idx="822">
                  <c:v>117.17</c:v>
                </c:pt>
                <c:pt idx="823">
                  <c:v>117.21</c:v>
                </c:pt>
                <c:pt idx="824">
                  <c:v>117.24</c:v>
                </c:pt>
                <c:pt idx="825">
                  <c:v>117.26</c:v>
                </c:pt>
                <c:pt idx="826">
                  <c:v>117.29</c:v>
                </c:pt>
                <c:pt idx="827">
                  <c:v>117.32</c:v>
                </c:pt>
                <c:pt idx="828">
                  <c:v>117.36</c:v>
                </c:pt>
                <c:pt idx="829">
                  <c:v>117.41</c:v>
                </c:pt>
                <c:pt idx="830">
                  <c:v>117.46</c:v>
                </c:pt>
                <c:pt idx="831">
                  <c:v>117.49</c:v>
                </c:pt>
                <c:pt idx="832">
                  <c:v>117.53</c:v>
                </c:pt>
                <c:pt idx="833">
                  <c:v>117.57</c:v>
                </c:pt>
                <c:pt idx="834">
                  <c:v>117.62</c:v>
                </c:pt>
                <c:pt idx="835">
                  <c:v>117.67</c:v>
                </c:pt>
                <c:pt idx="836">
                  <c:v>117.72</c:v>
                </c:pt>
                <c:pt idx="837">
                  <c:v>117.77</c:v>
                </c:pt>
                <c:pt idx="838">
                  <c:v>117.82</c:v>
                </c:pt>
                <c:pt idx="839">
                  <c:v>117.86</c:v>
                </c:pt>
                <c:pt idx="840">
                  <c:v>117.89</c:v>
                </c:pt>
                <c:pt idx="841">
                  <c:v>117.91</c:v>
                </c:pt>
                <c:pt idx="842">
                  <c:v>117.94</c:v>
                </c:pt>
                <c:pt idx="843">
                  <c:v>117.97</c:v>
                </c:pt>
                <c:pt idx="844">
                  <c:v>118.01</c:v>
                </c:pt>
                <c:pt idx="845">
                  <c:v>118.04</c:v>
                </c:pt>
                <c:pt idx="846">
                  <c:v>118.07</c:v>
                </c:pt>
                <c:pt idx="847">
                  <c:v>118.09</c:v>
                </c:pt>
                <c:pt idx="848">
                  <c:v>118.11</c:v>
                </c:pt>
                <c:pt idx="849">
                  <c:v>118.13</c:v>
                </c:pt>
                <c:pt idx="850">
                  <c:v>118.14</c:v>
                </c:pt>
                <c:pt idx="851">
                  <c:v>118.17</c:v>
                </c:pt>
                <c:pt idx="852">
                  <c:v>118.18</c:v>
                </c:pt>
                <c:pt idx="853">
                  <c:v>118.19</c:v>
                </c:pt>
                <c:pt idx="854">
                  <c:v>118.19</c:v>
                </c:pt>
                <c:pt idx="855">
                  <c:v>118.19</c:v>
                </c:pt>
                <c:pt idx="856">
                  <c:v>118.19</c:v>
                </c:pt>
                <c:pt idx="857">
                  <c:v>118.2</c:v>
                </c:pt>
                <c:pt idx="858">
                  <c:v>118.2</c:v>
                </c:pt>
                <c:pt idx="859">
                  <c:v>118.21</c:v>
                </c:pt>
                <c:pt idx="860">
                  <c:v>118.2</c:v>
                </c:pt>
                <c:pt idx="861">
                  <c:v>118.2</c:v>
                </c:pt>
                <c:pt idx="862">
                  <c:v>118.19</c:v>
                </c:pt>
                <c:pt idx="863">
                  <c:v>118.18</c:v>
                </c:pt>
                <c:pt idx="864">
                  <c:v>118.17</c:v>
                </c:pt>
                <c:pt idx="865">
                  <c:v>118.15</c:v>
                </c:pt>
                <c:pt idx="866">
                  <c:v>118.13</c:v>
                </c:pt>
                <c:pt idx="867">
                  <c:v>118.12</c:v>
                </c:pt>
                <c:pt idx="868">
                  <c:v>118.11</c:v>
                </c:pt>
                <c:pt idx="869">
                  <c:v>118.1</c:v>
                </c:pt>
                <c:pt idx="870">
                  <c:v>118.09</c:v>
                </c:pt>
                <c:pt idx="871">
                  <c:v>118.07</c:v>
                </c:pt>
                <c:pt idx="872">
                  <c:v>118.06</c:v>
                </c:pt>
                <c:pt idx="873">
                  <c:v>118.05</c:v>
                </c:pt>
                <c:pt idx="874">
                  <c:v>118.03</c:v>
                </c:pt>
                <c:pt idx="875">
                  <c:v>118.03</c:v>
                </c:pt>
                <c:pt idx="876">
                  <c:v>118.02</c:v>
                </c:pt>
                <c:pt idx="877">
                  <c:v>118.02</c:v>
                </c:pt>
                <c:pt idx="878">
                  <c:v>118.02</c:v>
                </c:pt>
                <c:pt idx="879">
                  <c:v>118.03</c:v>
                </c:pt>
                <c:pt idx="880">
                  <c:v>118.04</c:v>
                </c:pt>
                <c:pt idx="881">
                  <c:v>118.05</c:v>
                </c:pt>
                <c:pt idx="882">
                  <c:v>118.06</c:v>
                </c:pt>
                <c:pt idx="883">
                  <c:v>118.07</c:v>
                </c:pt>
                <c:pt idx="884">
                  <c:v>118.08</c:v>
                </c:pt>
                <c:pt idx="885">
                  <c:v>118.09</c:v>
                </c:pt>
                <c:pt idx="886">
                  <c:v>118.1</c:v>
                </c:pt>
                <c:pt idx="887">
                  <c:v>118.11</c:v>
                </c:pt>
                <c:pt idx="888">
                  <c:v>118.11</c:v>
                </c:pt>
                <c:pt idx="889">
                  <c:v>118.12</c:v>
                </c:pt>
                <c:pt idx="890">
                  <c:v>118.13</c:v>
                </c:pt>
                <c:pt idx="891">
                  <c:v>118.15</c:v>
                </c:pt>
                <c:pt idx="892">
                  <c:v>118.21</c:v>
                </c:pt>
                <c:pt idx="893">
                  <c:v>118.27</c:v>
                </c:pt>
                <c:pt idx="894">
                  <c:v>118.36</c:v>
                </c:pt>
                <c:pt idx="895">
                  <c:v>118.46</c:v>
                </c:pt>
                <c:pt idx="896">
                  <c:v>118.58</c:v>
                </c:pt>
                <c:pt idx="897">
                  <c:v>118.7</c:v>
                </c:pt>
                <c:pt idx="898">
                  <c:v>118.81</c:v>
                </c:pt>
                <c:pt idx="899">
                  <c:v>118.93</c:v>
                </c:pt>
                <c:pt idx="900">
                  <c:v>119.05</c:v>
                </c:pt>
                <c:pt idx="901">
                  <c:v>119.19</c:v>
                </c:pt>
                <c:pt idx="902">
                  <c:v>119.33</c:v>
                </c:pt>
                <c:pt idx="903">
                  <c:v>119.47</c:v>
                </c:pt>
                <c:pt idx="904">
                  <c:v>119.6</c:v>
                </c:pt>
                <c:pt idx="905">
                  <c:v>119.72</c:v>
                </c:pt>
                <c:pt idx="906">
                  <c:v>119.84</c:v>
                </c:pt>
                <c:pt idx="907">
                  <c:v>119.95</c:v>
                </c:pt>
                <c:pt idx="908">
                  <c:v>120.04</c:v>
                </c:pt>
                <c:pt idx="909">
                  <c:v>120.11</c:v>
                </c:pt>
                <c:pt idx="910">
                  <c:v>120.12</c:v>
                </c:pt>
                <c:pt idx="911">
                  <c:v>120.09</c:v>
                </c:pt>
                <c:pt idx="912">
                  <c:v>120.02</c:v>
                </c:pt>
                <c:pt idx="913">
                  <c:v>119.92</c:v>
                </c:pt>
                <c:pt idx="914">
                  <c:v>119.82</c:v>
                </c:pt>
                <c:pt idx="915">
                  <c:v>119.72</c:v>
                </c:pt>
                <c:pt idx="916">
                  <c:v>119.62</c:v>
                </c:pt>
                <c:pt idx="917">
                  <c:v>119.51</c:v>
                </c:pt>
                <c:pt idx="918">
                  <c:v>119.4</c:v>
                </c:pt>
                <c:pt idx="919">
                  <c:v>119.29</c:v>
                </c:pt>
                <c:pt idx="920">
                  <c:v>119.2</c:v>
                </c:pt>
                <c:pt idx="921">
                  <c:v>119.11</c:v>
                </c:pt>
                <c:pt idx="922">
                  <c:v>119.02</c:v>
                </c:pt>
                <c:pt idx="923">
                  <c:v>118.95</c:v>
                </c:pt>
                <c:pt idx="924">
                  <c:v>118.9</c:v>
                </c:pt>
                <c:pt idx="925">
                  <c:v>118.86</c:v>
                </c:pt>
                <c:pt idx="926">
                  <c:v>118.82</c:v>
                </c:pt>
                <c:pt idx="927">
                  <c:v>118.8</c:v>
                </c:pt>
                <c:pt idx="928">
                  <c:v>118.79</c:v>
                </c:pt>
                <c:pt idx="929">
                  <c:v>118.78</c:v>
                </c:pt>
                <c:pt idx="930">
                  <c:v>118.78</c:v>
                </c:pt>
                <c:pt idx="931">
                  <c:v>118.79</c:v>
                </c:pt>
                <c:pt idx="932">
                  <c:v>118.81</c:v>
                </c:pt>
                <c:pt idx="933">
                  <c:v>118.81</c:v>
                </c:pt>
                <c:pt idx="934">
                  <c:v>118.82</c:v>
                </c:pt>
                <c:pt idx="935">
                  <c:v>118.82</c:v>
                </c:pt>
                <c:pt idx="936">
                  <c:v>118.82</c:v>
                </c:pt>
                <c:pt idx="937">
                  <c:v>118.81</c:v>
                </c:pt>
                <c:pt idx="938">
                  <c:v>118.81</c:v>
                </c:pt>
                <c:pt idx="939">
                  <c:v>118.8</c:v>
                </c:pt>
                <c:pt idx="940">
                  <c:v>118.8</c:v>
                </c:pt>
                <c:pt idx="941">
                  <c:v>118.79</c:v>
                </c:pt>
                <c:pt idx="942">
                  <c:v>118.78</c:v>
                </c:pt>
                <c:pt idx="943">
                  <c:v>118.77</c:v>
                </c:pt>
                <c:pt idx="944">
                  <c:v>118.77</c:v>
                </c:pt>
                <c:pt idx="945">
                  <c:v>118.79</c:v>
                </c:pt>
                <c:pt idx="946">
                  <c:v>118.81</c:v>
                </c:pt>
                <c:pt idx="947">
                  <c:v>118.83</c:v>
                </c:pt>
                <c:pt idx="948">
                  <c:v>118.84</c:v>
                </c:pt>
                <c:pt idx="949">
                  <c:v>118.86</c:v>
                </c:pt>
                <c:pt idx="950">
                  <c:v>118.88</c:v>
                </c:pt>
                <c:pt idx="951">
                  <c:v>118.9</c:v>
                </c:pt>
                <c:pt idx="952">
                  <c:v>118.93</c:v>
                </c:pt>
                <c:pt idx="953">
                  <c:v>118.98</c:v>
                </c:pt>
                <c:pt idx="954">
                  <c:v>119.03</c:v>
                </c:pt>
                <c:pt idx="955">
                  <c:v>119.1</c:v>
                </c:pt>
                <c:pt idx="956">
                  <c:v>119.15</c:v>
                </c:pt>
                <c:pt idx="957">
                  <c:v>119.22</c:v>
                </c:pt>
                <c:pt idx="958">
                  <c:v>119.29</c:v>
                </c:pt>
                <c:pt idx="959">
                  <c:v>119.36</c:v>
                </c:pt>
                <c:pt idx="960">
                  <c:v>119.42</c:v>
                </c:pt>
                <c:pt idx="961">
                  <c:v>119.48</c:v>
                </c:pt>
                <c:pt idx="962">
                  <c:v>119.54</c:v>
                </c:pt>
                <c:pt idx="963">
                  <c:v>119.6</c:v>
                </c:pt>
                <c:pt idx="964">
                  <c:v>119.65</c:v>
                </c:pt>
                <c:pt idx="965">
                  <c:v>119.69</c:v>
                </c:pt>
                <c:pt idx="966">
                  <c:v>119.72</c:v>
                </c:pt>
                <c:pt idx="967">
                  <c:v>119.75</c:v>
                </c:pt>
                <c:pt idx="968">
                  <c:v>119.76</c:v>
                </c:pt>
                <c:pt idx="969">
                  <c:v>119.77</c:v>
                </c:pt>
                <c:pt idx="970">
                  <c:v>119.78</c:v>
                </c:pt>
                <c:pt idx="971">
                  <c:v>119.78</c:v>
                </c:pt>
                <c:pt idx="972">
                  <c:v>119.78</c:v>
                </c:pt>
                <c:pt idx="973">
                  <c:v>119.77</c:v>
                </c:pt>
                <c:pt idx="974">
                  <c:v>119.77</c:v>
                </c:pt>
                <c:pt idx="975">
                  <c:v>119.76</c:v>
                </c:pt>
                <c:pt idx="976">
                  <c:v>119.76</c:v>
                </c:pt>
                <c:pt idx="977">
                  <c:v>119.76</c:v>
                </c:pt>
                <c:pt idx="978">
                  <c:v>119.77</c:v>
                </c:pt>
                <c:pt idx="979">
                  <c:v>119.79</c:v>
                </c:pt>
                <c:pt idx="980">
                  <c:v>119.8</c:v>
                </c:pt>
                <c:pt idx="981">
                  <c:v>119.82</c:v>
                </c:pt>
                <c:pt idx="982">
                  <c:v>119.83</c:v>
                </c:pt>
                <c:pt idx="983">
                  <c:v>119.86</c:v>
                </c:pt>
                <c:pt idx="984">
                  <c:v>119.87</c:v>
                </c:pt>
                <c:pt idx="985">
                  <c:v>119.89</c:v>
                </c:pt>
                <c:pt idx="986">
                  <c:v>119.92</c:v>
                </c:pt>
                <c:pt idx="987">
                  <c:v>119.93</c:v>
                </c:pt>
                <c:pt idx="988">
                  <c:v>119.94</c:v>
                </c:pt>
                <c:pt idx="989">
                  <c:v>119.96</c:v>
                </c:pt>
                <c:pt idx="990">
                  <c:v>119.97</c:v>
                </c:pt>
                <c:pt idx="991">
                  <c:v>119.98</c:v>
                </c:pt>
                <c:pt idx="992">
                  <c:v>119.99</c:v>
                </c:pt>
                <c:pt idx="993">
                  <c:v>119.99</c:v>
                </c:pt>
                <c:pt idx="994">
                  <c:v>119.99</c:v>
                </c:pt>
                <c:pt idx="995">
                  <c:v>119.98</c:v>
                </c:pt>
                <c:pt idx="996">
                  <c:v>119.98</c:v>
                </c:pt>
                <c:pt idx="997">
                  <c:v>119.99</c:v>
                </c:pt>
                <c:pt idx="998">
                  <c:v>119.99</c:v>
                </c:pt>
                <c:pt idx="999">
                  <c:v>120</c:v>
                </c:pt>
                <c:pt idx="1000">
                  <c:v>120.01</c:v>
                </c:pt>
                <c:pt idx="1001">
                  <c:v>120.02</c:v>
                </c:pt>
                <c:pt idx="1002">
                  <c:v>120.02</c:v>
                </c:pt>
                <c:pt idx="1003">
                  <c:v>120.02</c:v>
                </c:pt>
                <c:pt idx="1004">
                  <c:v>120.02</c:v>
                </c:pt>
                <c:pt idx="1005">
                  <c:v>120.02</c:v>
                </c:pt>
                <c:pt idx="1006">
                  <c:v>120.02</c:v>
                </c:pt>
                <c:pt idx="1007">
                  <c:v>120.02</c:v>
                </c:pt>
                <c:pt idx="1008">
                  <c:v>120.01</c:v>
                </c:pt>
                <c:pt idx="1009">
                  <c:v>119.99</c:v>
                </c:pt>
                <c:pt idx="1010">
                  <c:v>119.95</c:v>
                </c:pt>
                <c:pt idx="1011">
                  <c:v>119.91</c:v>
                </c:pt>
                <c:pt idx="1012">
                  <c:v>119.87</c:v>
                </c:pt>
                <c:pt idx="1013">
                  <c:v>119.82</c:v>
                </c:pt>
                <c:pt idx="1014">
                  <c:v>119.76</c:v>
                </c:pt>
                <c:pt idx="1015">
                  <c:v>119.7</c:v>
                </c:pt>
                <c:pt idx="1016">
                  <c:v>119.62</c:v>
                </c:pt>
                <c:pt idx="1017">
                  <c:v>119.54</c:v>
                </c:pt>
                <c:pt idx="1018">
                  <c:v>119.45</c:v>
                </c:pt>
                <c:pt idx="1019">
                  <c:v>119.37</c:v>
                </c:pt>
                <c:pt idx="1020">
                  <c:v>119.28</c:v>
                </c:pt>
                <c:pt idx="1021">
                  <c:v>119.21</c:v>
                </c:pt>
                <c:pt idx="1022">
                  <c:v>119.14</c:v>
                </c:pt>
                <c:pt idx="1023">
                  <c:v>119.08</c:v>
                </c:pt>
                <c:pt idx="1024">
                  <c:v>119.01</c:v>
                </c:pt>
                <c:pt idx="1025">
                  <c:v>118.95</c:v>
                </c:pt>
                <c:pt idx="1026">
                  <c:v>118.89</c:v>
                </c:pt>
                <c:pt idx="1027">
                  <c:v>118.83</c:v>
                </c:pt>
                <c:pt idx="1028">
                  <c:v>118.78</c:v>
                </c:pt>
                <c:pt idx="1029">
                  <c:v>118.73</c:v>
                </c:pt>
                <c:pt idx="1030">
                  <c:v>118.7</c:v>
                </c:pt>
                <c:pt idx="1031">
                  <c:v>118.66</c:v>
                </c:pt>
                <c:pt idx="1032">
                  <c:v>118.63</c:v>
                </c:pt>
                <c:pt idx="1033">
                  <c:v>118.6</c:v>
                </c:pt>
                <c:pt idx="1034">
                  <c:v>118.57</c:v>
                </c:pt>
                <c:pt idx="1035">
                  <c:v>118.55</c:v>
                </c:pt>
                <c:pt idx="1036">
                  <c:v>118.54</c:v>
                </c:pt>
                <c:pt idx="1037">
                  <c:v>118.54</c:v>
                </c:pt>
                <c:pt idx="1038">
                  <c:v>118.54</c:v>
                </c:pt>
                <c:pt idx="1039">
                  <c:v>118.54</c:v>
                </c:pt>
                <c:pt idx="1040">
                  <c:v>118.55</c:v>
                </c:pt>
                <c:pt idx="1041">
                  <c:v>118.55</c:v>
                </c:pt>
                <c:pt idx="1042">
                  <c:v>118.56</c:v>
                </c:pt>
                <c:pt idx="1043">
                  <c:v>118.57</c:v>
                </c:pt>
                <c:pt idx="1044">
                  <c:v>118.58</c:v>
                </c:pt>
                <c:pt idx="1045">
                  <c:v>118.6</c:v>
                </c:pt>
                <c:pt idx="1046">
                  <c:v>118.63</c:v>
                </c:pt>
                <c:pt idx="1047">
                  <c:v>118.68</c:v>
                </c:pt>
                <c:pt idx="1048">
                  <c:v>118.74</c:v>
                </c:pt>
                <c:pt idx="1049">
                  <c:v>118.85</c:v>
                </c:pt>
                <c:pt idx="1050">
                  <c:v>118.99</c:v>
                </c:pt>
                <c:pt idx="1051">
                  <c:v>119.24</c:v>
                </c:pt>
                <c:pt idx="1052">
                  <c:v>119.6</c:v>
                </c:pt>
                <c:pt idx="1053">
                  <c:v>120.09</c:v>
                </c:pt>
                <c:pt idx="1054">
                  <c:v>120.72</c:v>
                </c:pt>
                <c:pt idx="1055">
                  <c:v>121.48</c:v>
                </c:pt>
                <c:pt idx="1056">
                  <c:v>122.32</c:v>
                </c:pt>
                <c:pt idx="1057">
                  <c:v>123.28</c:v>
                </c:pt>
                <c:pt idx="1058">
                  <c:v>124.42</c:v>
                </c:pt>
                <c:pt idx="1059">
                  <c:v>125.74</c:v>
                </c:pt>
                <c:pt idx="1060">
                  <c:v>127.23</c:v>
                </c:pt>
                <c:pt idx="1061">
                  <c:v>128.9</c:v>
                </c:pt>
                <c:pt idx="1062">
                  <c:v>130.74</c:v>
                </c:pt>
                <c:pt idx="1063">
                  <c:v>132.76</c:v>
                </c:pt>
                <c:pt idx="1064">
                  <c:v>134.94</c:v>
                </c:pt>
                <c:pt idx="1065">
                  <c:v>137.24</c:v>
                </c:pt>
                <c:pt idx="1066">
                  <c:v>139.58000000000001</c:v>
                </c:pt>
                <c:pt idx="1067">
                  <c:v>141.97</c:v>
                </c:pt>
                <c:pt idx="1068">
                  <c:v>144.38999999999999</c:v>
                </c:pt>
                <c:pt idx="1069">
                  <c:v>146.88</c:v>
                </c:pt>
                <c:pt idx="1070">
                  <c:v>149.44999999999999</c:v>
                </c:pt>
                <c:pt idx="1071">
                  <c:v>152.05000000000001</c:v>
                </c:pt>
                <c:pt idx="1072">
                  <c:v>154.71</c:v>
                </c:pt>
                <c:pt idx="1073">
                  <c:v>157.4</c:v>
                </c:pt>
                <c:pt idx="1074">
                  <c:v>160.04</c:v>
                </c:pt>
                <c:pt idx="1075">
                  <c:v>162.63999999999999</c:v>
                </c:pt>
                <c:pt idx="1076">
                  <c:v>165.23</c:v>
                </c:pt>
                <c:pt idx="1077">
                  <c:v>167.85</c:v>
                </c:pt>
                <c:pt idx="1078">
                  <c:v>170.53</c:v>
                </c:pt>
                <c:pt idx="1079">
                  <c:v>173.32</c:v>
                </c:pt>
                <c:pt idx="1080">
                  <c:v>175.95</c:v>
                </c:pt>
                <c:pt idx="1081">
                  <c:v>178.51</c:v>
                </c:pt>
                <c:pt idx="1082">
                  <c:v>-178.95</c:v>
                </c:pt>
                <c:pt idx="1083">
                  <c:v>-176.42</c:v>
                </c:pt>
                <c:pt idx="1084">
                  <c:v>-173.91</c:v>
                </c:pt>
                <c:pt idx="1085">
                  <c:v>-171.48</c:v>
                </c:pt>
                <c:pt idx="1086">
                  <c:v>-169.21</c:v>
                </c:pt>
                <c:pt idx="1087">
                  <c:v>-167.08</c:v>
                </c:pt>
                <c:pt idx="1088">
                  <c:v>-165.11</c:v>
                </c:pt>
                <c:pt idx="1089">
                  <c:v>-163.22999999999999</c:v>
                </c:pt>
                <c:pt idx="1090">
                  <c:v>-161.41</c:v>
                </c:pt>
                <c:pt idx="1091">
                  <c:v>-159.62</c:v>
                </c:pt>
                <c:pt idx="1092">
                  <c:v>-157.85</c:v>
                </c:pt>
                <c:pt idx="1093">
                  <c:v>-156.1</c:v>
                </c:pt>
                <c:pt idx="1094">
                  <c:v>-154.31</c:v>
                </c:pt>
                <c:pt idx="1095">
                  <c:v>-152.55000000000001</c:v>
                </c:pt>
                <c:pt idx="1096">
                  <c:v>-150.78</c:v>
                </c:pt>
                <c:pt idx="1097">
                  <c:v>-148.99</c:v>
                </c:pt>
                <c:pt idx="1098">
                  <c:v>-147.18</c:v>
                </c:pt>
                <c:pt idx="1099">
                  <c:v>-145.34</c:v>
                </c:pt>
                <c:pt idx="1100">
                  <c:v>-143.52000000000001</c:v>
                </c:pt>
                <c:pt idx="1101">
                  <c:v>-141.71</c:v>
                </c:pt>
                <c:pt idx="1102">
                  <c:v>-139.94999999999999</c:v>
                </c:pt>
                <c:pt idx="1103">
                  <c:v>-138.25</c:v>
                </c:pt>
                <c:pt idx="1104">
                  <c:v>-136.63999999999999</c:v>
                </c:pt>
                <c:pt idx="1105">
                  <c:v>-135.13999999999999</c:v>
                </c:pt>
                <c:pt idx="1106">
                  <c:v>-133.76</c:v>
                </c:pt>
                <c:pt idx="1107">
                  <c:v>-132.47999999999999</c:v>
                </c:pt>
                <c:pt idx="1108">
                  <c:v>-131.30000000000001</c:v>
                </c:pt>
                <c:pt idx="1109">
                  <c:v>-130.21</c:v>
                </c:pt>
                <c:pt idx="1110">
                  <c:v>-129.21</c:v>
                </c:pt>
                <c:pt idx="1111">
                  <c:v>-128.30000000000001</c:v>
                </c:pt>
                <c:pt idx="1112">
                  <c:v>-127.46</c:v>
                </c:pt>
                <c:pt idx="1113">
                  <c:v>-126.67</c:v>
                </c:pt>
                <c:pt idx="1114">
                  <c:v>-125.95</c:v>
                </c:pt>
                <c:pt idx="1115">
                  <c:v>-125.29</c:v>
                </c:pt>
                <c:pt idx="1116">
                  <c:v>-124.72</c:v>
                </c:pt>
                <c:pt idx="1117">
                  <c:v>-124.22</c:v>
                </c:pt>
                <c:pt idx="1118">
                  <c:v>-123.79</c:v>
                </c:pt>
                <c:pt idx="1119">
                  <c:v>-123.44</c:v>
                </c:pt>
                <c:pt idx="1120">
                  <c:v>-123.14</c:v>
                </c:pt>
                <c:pt idx="1121">
                  <c:v>-122.9</c:v>
                </c:pt>
                <c:pt idx="1122">
                  <c:v>-122.71</c:v>
                </c:pt>
                <c:pt idx="1123">
                  <c:v>-122.57</c:v>
                </c:pt>
                <c:pt idx="1124">
                  <c:v>-122.5</c:v>
                </c:pt>
                <c:pt idx="1125">
                  <c:v>-122.48</c:v>
                </c:pt>
                <c:pt idx="1126">
                  <c:v>-122.5</c:v>
                </c:pt>
                <c:pt idx="1127">
                  <c:v>-122.6</c:v>
                </c:pt>
                <c:pt idx="1128">
                  <c:v>-122.78</c:v>
                </c:pt>
                <c:pt idx="1129">
                  <c:v>-123.03</c:v>
                </c:pt>
                <c:pt idx="1130">
                  <c:v>-123.39</c:v>
                </c:pt>
                <c:pt idx="1131">
                  <c:v>-123.86</c:v>
                </c:pt>
                <c:pt idx="1132">
                  <c:v>-124.42</c:v>
                </c:pt>
                <c:pt idx="1133">
                  <c:v>-125.07</c:v>
                </c:pt>
                <c:pt idx="1134">
                  <c:v>-125.83</c:v>
                </c:pt>
                <c:pt idx="1135">
                  <c:v>-126.67</c:v>
                </c:pt>
                <c:pt idx="1136">
                  <c:v>-127.59</c:v>
                </c:pt>
                <c:pt idx="1137">
                  <c:v>-128.6</c:v>
                </c:pt>
                <c:pt idx="1138">
                  <c:v>-129.72999999999999</c:v>
                </c:pt>
                <c:pt idx="1139">
                  <c:v>-130.99</c:v>
                </c:pt>
                <c:pt idx="1140">
                  <c:v>-132.43</c:v>
                </c:pt>
                <c:pt idx="1141">
                  <c:v>-134.11000000000001</c:v>
                </c:pt>
                <c:pt idx="1142">
                  <c:v>-136.01</c:v>
                </c:pt>
                <c:pt idx="1143">
                  <c:v>-138.13</c:v>
                </c:pt>
                <c:pt idx="1144">
                  <c:v>-140.21</c:v>
                </c:pt>
                <c:pt idx="1145">
                  <c:v>-141.96</c:v>
                </c:pt>
                <c:pt idx="1146">
                  <c:v>-143.46</c:v>
                </c:pt>
                <c:pt idx="1147">
                  <c:v>-144.87</c:v>
                </c:pt>
                <c:pt idx="1148">
                  <c:v>-146.26</c:v>
                </c:pt>
                <c:pt idx="1149">
                  <c:v>-147.55000000000001</c:v>
                </c:pt>
                <c:pt idx="1150">
                  <c:v>-148.79</c:v>
                </c:pt>
                <c:pt idx="1151">
                  <c:v>-149.99</c:v>
                </c:pt>
                <c:pt idx="1152">
                  <c:v>-151.19999999999999</c:v>
                </c:pt>
                <c:pt idx="1153">
                  <c:v>-152.46</c:v>
                </c:pt>
                <c:pt idx="1154">
                  <c:v>-153.71</c:v>
                </c:pt>
                <c:pt idx="1155">
                  <c:v>-155.03</c:v>
                </c:pt>
                <c:pt idx="1156">
                  <c:v>-156.38999999999999</c:v>
                </c:pt>
                <c:pt idx="1157">
                  <c:v>-157.74</c:v>
                </c:pt>
                <c:pt idx="1158">
                  <c:v>-159.08000000000001</c:v>
                </c:pt>
                <c:pt idx="1159">
                  <c:v>-160.38999999999999</c:v>
                </c:pt>
                <c:pt idx="1160">
                  <c:v>-161.72</c:v>
                </c:pt>
                <c:pt idx="1161">
                  <c:v>-163.1</c:v>
                </c:pt>
                <c:pt idx="1162">
                  <c:v>-164.55</c:v>
                </c:pt>
                <c:pt idx="1163">
                  <c:v>-166.09</c:v>
                </c:pt>
                <c:pt idx="1164">
                  <c:v>-167.72</c:v>
                </c:pt>
                <c:pt idx="1165">
                  <c:v>-169.43</c:v>
                </c:pt>
                <c:pt idx="1166">
                  <c:v>-171.2</c:v>
                </c:pt>
                <c:pt idx="1167">
                  <c:v>-173.06</c:v>
                </c:pt>
                <c:pt idx="1168">
                  <c:v>-174.97</c:v>
                </c:pt>
                <c:pt idx="1169">
                  <c:v>-176.88</c:v>
                </c:pt>
                <c:pt idx="1170">
                  <c:v>-178.78</c:v>
                </c:pt>
                <c:pt idx="1171">
                  <c:v>179.35</c:v>
                </c:pt>
                <c:pt idx="1172">
                  <c:v>177.58</c:v>
                </c:pt>
                <c:pt idx="1173">
                  <c:v>175.81</c:v>
                </c:pt>
                <c:pt idx="1174">
                  <c:v>174.1</c:v>
                </c:pt>
                <c:pt idx="1175">
                  <c:v>172.42</c:v>
                </c:pt>
                <c:pt idx="1176">
                  <c:v>170.77</c:v>
                </c:pt>
                <c:pt idx="1177">
                  <c:v>169.15</c:v>
                </c:pt>
                <c:pt idx="1178">
                  <c:v>167.47</c:v>
                </c:pt>
                <c:pt idx="1179">
                  <c:v>165.69</c:v>
                </c:pt>
                <c:pt idx="1180">
                  <c:v>163.83000000000001</c:v>
                </c:pt>
                <c:pt idx="1181">
                  <c:v>161.91999999999999</c:v>
                </c:pt>
                <c:pt idx="1182">
                  <c:v>159.97999999999999</c:v>
                </c:pt>
                <c:pt idx="1183">
                  <c:v>158.07</c:v>
                </c:pt>
                <c:pt idx="1184">
                  <c:v>156.24</c:v>
                </c:pt>
                <c:pt idx="1185">
                  <c:v>154.49</c:v>
                </c:pt>
                <c:pt idx="1186">
                  <c:v>152.75</c:v>
                </c:pt>
                <c:pt idx="1187">
                  <c:v>150.97</c:v>
                </c:pt>
                <c:pt idx="1188">
                  <c:v>149.19999999999999</c:v>
                </c:pt>
                <c:pt idx="1189">
                  <c:v>147.46</c:v>
                </c:pt>
                <c:pt idx="1190">
                  <c:v>145.81</c:v>
                </c:pt>
                <c:pt idx="1191">
                  <c:v>144.24</c:v>
                </c:pt>
                <c:pt idx="1192">
                  <c:v>142.74</c:v>
                </c:pt>
                <c:pt idx="1193">
                  <c:v>141.28</c:v>
                </c:pt>
                <c:pt idx="1194">
                  <c:v>139.88</c:v>
                </c:pt>
                <c:pt idx="1195">
                  <c:v>138.51</c:v>
                </c:pt>
                <c:pt idx="1196">
                  <c:v>137.18</c:v>
                </c:pt>
                <c:pt idx="1197">
                  <c:v>135.83000000000001</c:v>
                </c:pt>
                <c:pt idx="1198">
                  <c:v>134.46</c:v>
                </c:pt>
                <c:pt idx="1199">
                  <c:v>133.04</c:v>
                </c:pt>
                <c:pt idx="1200">
                  <c:v>131.57</c:v>
                </c:pt>
                <c:pt idx="1201">
                  <c:v>130.09</c:v>
                </c:pt>
                <c:pt idx="1202">
                  <c:v>128.65</c:v>
                </c:pt>
                <c:pt idx="1203">
                  <c:v>127.27</c:v>
                </c:pt>
                <c:pt idx="1204">
                  <c:v>125.95</c:v>
                </c:pt>
                <c:pt idx="1205">
                  <c:v>124.7</c:v>
                </c:pt>
                <c:pt idx="1206">
                  <c:v>123.51</c:v>
                </c:pt>
                <c:pt idx="1207">
                  <c:v>122.41</c:v>
                </c:pt>
                <c:pt idx="1208">
                  <c:v>121.39</c:v>
                </c:pt>
                <c:pt idx="1209">
                  <c:v>120.46</c:v>
                </c:pt>
                <c:pt idx="1210">
                  <c:v>119.62</c:v>
                </c:pt>
                <c:pt idx="1211">
                  <c:v>118.9</c:v>
                </c:pt>
                <c:pt idx="1212">
                  <c:v>118.29</c:v>
                </c:pt>
                <c:pt idx="1213">
                  <c:v>117.83</c:v>
                </c:pt>
                <c:pt idx="1214">
                  <c:v>117.5</c:v>
                </c:pt>
                <c:pt idx="1215">
                  <c:v>117.25</c:v>
                </c:pt>
                <c:pt idx="1216">
                  <c:v>117.06</c:v>
                </c:pt>
                <c:pt idx="1217">
                  <c:v>116.93</c:v>
                </c:pt>
                <c:pt idx="1218">
                  <c:v>116.87</c:v>
                </c:pt>
                <c:pt idx="1219">
                  <c:v>116.85</c:v>
                </c:pt>
                <c:pt idx="1220">
                  <c:v>116.88</c:v>
                </c:pt>
                <c:pt idx="1221">
                  <c:v>116.93</c:v>
                </c:pt>
                <c:pt idx="1222">
                  <c:v>117</c:v>
                </c:pt>
                <c:pt idx="1223">
                  <c:v>117.08</c:v>
                </c:pt>
                <c:pt idx="1224">
                  <c:v>117.18</c:v>
                </c:pt>
                <c:pt idx="1225">
                  <c:v>117.3</c:v>
                </c:pt>
                <c:pt idx="1226">
                  <c:v>117.43</c:v>
                </c:pt>
                <c:pt idx="1227">
                  <c:v>117.58</c:v>
                </c:pt>
                <c:pt idx="1228">
                  <c:v>117.77</c:v>
                </c:pt>
                <c:pt idx="1229">
                  <c:v>118.01</c:v>
                </c:pt>
                <c:pt idx="1230">
                  <c:v>118.32</c:v>
                </c:pt>
                <c:pt idx="1231">
                  <c:v>118.7</c:v>
                </c:pt>
                <c:pt idx="1232">
                  <c:v>119.16</c:v>
                </c:pt>
                <c:pt idx="1233">
                  <c:v>119.73</c:v>
                </c:pt>
                <c:pt idx="1234">
                  <c:v>120.41</c:v>
                </c:pt>
                <c:pt idx="1235">
                  <c:v>121.2</c:v>
                </c:pt>
                <c:pt idx="1236">
                  <c:v>122.07</c:v>
                </c:pt>
                <c:pt idx="1237">
                  <c:v>123</c:v>
                </c:pt>
                <c:pt idx="1238">
                  <c:v>123.99</c:v>
                </c:pt>
                <c:pt idx="1239">
                  <c:v>125.02</c:v>
                </c:pt>
                <c:pt idx="1240">
                  <c:v>126.11</c:v>
                </c:pt>
                <c:pt idx="1241">
                  <c:v>127.29</c:v>
                </c:pt>
                <c:pt idx="1242">
                  <c:v>128.52000000000001</c:v>
                </c:pt>
                <c:pt idx="1243">
                  <c:v>129.77000000000001</c:v>
                </c:pt>
                <c:pt idx="1244">
                  <c:v>131</c:v>
                </c:pt>
                <c:pt idx="1245">
                  <c:v>132.26</c:v>
                </c:pt>
                <c:pt idx="1246">
                  <c:v>133.58000000000001</c:v>
                </c:pt>
                <c:pt idx="1247">
                  <c:v>134.97999999999999</c:v>
                </c:pt>
                <c:pt idx="1248">
                  <c:v>136.41999999999999</c:v>
                </c:pt>
                <c:pt idx="1249">
                  <c:v>137.9</c:v>
                </c:pt>
                <c:pt idx="1250">
                  <c:v>139.41</c:v>
                </c:pt>
                <c:pt idx="1251">
                  <c:v>140.97</c:v>
                </c:pt>
                <c:pt idx="1252">
                  <c:v>142.6</c:v>
                </c:pt>
                <c:pt idx="1253">
                  <c:v>144.28</c:v>
                </c:pt>
                <c:pt idx="1254">
                  <c:v>146.01</c:v>
                </c:pt>
                <c:pt idx="1255">
                  <c:v>147.76</c:v>
                </c:pt>
                <c:pt idx="1256">
                  <c:v>149.52000000000001</c:v>
                </c:pt>
                <c:pt idx="1257">
                  <c:v>151.25</c:v>
                </c:pt>
                <c:pt idx="1258">
                  <c:v>152.99</c:v>
                </c:pt>
                <c:pt idx="1259">
                  <c:v>154.69999999999999</c:v>
                </c:pt>
                <c:pt idx="1260">
                  <c:v>156.44</c:v>
                </c:pt>
                <c:pt idx="1261">
                  <c:v>158.26</c:v>
                </c:pt>
                <c:pt idx="1262">
                  <c:v>160.16</c:v>
                </c:pt>
                <c:pt idx="1263">
                  <c:v>162.21</c:v>
                </c:pt>
                <c:pt idx="1264">
                  <c:v>164.34</c:v>
                </c:pt>
                <c:pt idx="1265">
                  <c:v>166.46</c:v>
                </c:pt>
                <c:pt idx="1266">
                  <c:v>168.59</c:v>
                </c:pt>
                <c:pt idx="1267">
                  <c:v>170.72</c:v>
                </c:pt>
                <c:pt idx="1268">
                  <c:v>172.81</c:v>
                </c:pt>
                <c:pt idx="1269">
                  <c:v>174.88</c:v>
                </c:pt>
                <c:pt idx="1270">
                  <c:v>176.91</c:v>
                </c:pt>
                <c:pt idx="1271">
                  <c:v>178.92</c:v>
                </c:pt>
                <c:pt idx="1272">
                  <c:v>-179.1</c:v>
                </c:pt>
                <c:pt idx="1273">
                  <c:v>-177.14</c:v>
                </c:pt>
                <c:pt idx="1274">
                  <c:v>-175.18</c:v>
                </c:pt>
                <c:pt idx="1275">
                  <c:v>-173.24</c:v>
                </c:pt>
                <c:pt idx="1276">
                  <c:v>-171.32</c:v>
                </c:pt>
                <c:pt idx="1277">
                  <c:v>-169.44</c:v>
                </c:pt>
                <c:pt idx="1278">
                  <c:v>-167.6</c:v>
                </c:pt>
                <c:pt idx="1279">
                  <c:v>-165.79</c:v>
                </c:pt>
                <c:pt idx="1280">
                  <c:v>-163.98</c:v>
                </c:pt>
                <c:pt idx="1281">
                  <c:v>-162.08000000000001</c:v>
                </c:pt>
                <c:pt idx="1282">
                  <c:v>-160.09</c:v>
                </c:pt>
                <c:pt idx="1283">
                  <c:v>-158.05000000000001</c:v>
                </c:pt>
                <c:pt idx="1284">
                  <c:v>-156.02000000000001</c:v>
                </c:pt>
                <c:pt idx="1285">
                  <c:v>-154.05000000000001</c:v>
                </c:pt>
                <c:pt idx="1286">
                  <c:v>-152.12</c:v>
                </c:pt>
                <c:pt idx="1287">
                  <c:v>-150.24</c:v>
                </c:pt>
                <c:pt idx="1288">
                  <c:v>-148.41999999999999</c:v>
                </c:pt>
                <c:pt idx="1289">
                  <c:v>-146.62</c:v>
                </c:pt>
                <c:pt idx="1290">
                  <c:v>-144.86000000000001</c:v>
                </c:pt>
                <c:pt idx="1291">
                  <c:v>-143.15</c:v>
                </c:pt>
                <c:pt idx="1292">
                  <c:v>-141.52000000000001</c:v>
                </c:pt>
                <c:pt idx="1293">
                  <c:v>-139.99</c:v>
                </c:pt>
                <c:pt idx="1294">
                  <c:v>-138.53</c:v>
                </c:pt>
                <c:pt idx="1295">
                  <c:v>-137.18</c:v>
                </c:pt>
                <c:pt idx="1296">
                  <c:v>-135.88</c:v>
                </c:pt>
                <c:pt idx="1297">
                  <c:v>-134.63</c:v>
                </c:pt>
                <c:pt idx="1298">
                  <c:v>-133.41999999999999</c:v>
                </c:pt>
                <c:pt idx="1299">
                  <c:v>-132.25</c:v>
                </c:pt>
                <c:pt idx="1300">
                  <c:v>-131.12</c:v>
                </c:pt>
                <c:pt idx="1301">
                  <c:v>-130.02000000000001</c:v>
                </c:pt>
                <c:pt idx="1302">
                  <c:v>-128.97</c:v>
                </c:pt>
                <c:pt idx="1303">
                  <c:v>-127.97</c:v>
                </c:pt>
                <c:pt idx="1304">
                  <c:v>-127.09</c:v>
                </c:pt>
                <c:pt idx="1305">
                  <c:v>-126.3</c:v>
                </c:pt>
                <c:pt idx="1306">
                  <c:v>-125.59</c:v>
                </c:pt>
                <c:pt idx="1307">
                  <c:v>-124.93</c:v>
                </c:pt>
                <c:pt idx="1308">
                  <c:v>-124.31</c:v>
                </c:pt>
                <c:pt idx="1309">
                  <c:v>-123.73</c:v>
                </c:pt>
                <c:pt idx="1310">
                  <c:v>-123.17</c:v>
                </c:pt>
                <c:pt idx="1311">
                  <c:v>-122.66</c:v>
                </c:pt>
                <c:pt idx="1312">
                  <c:v>-122.2</c:v>
                </c:pt>
                <c:pt idx="1313">
                  <c:v>-121.79</c:v>
                </c:pt>
                <c:pt idx="1314">
                  <c:v>-121.43</c:v>
                </c:pt>
                <c:pt idx="1315">
                  <c:v>-121.13</c:v>
                </c:pt>
                <c:pt idx="1316">
                  <c:v>-120.87</c:v>
                </c:pt>
                <c:pt idx="1317">
                  <c:v>-120.67</c:v>
                </c:pt>
                <c:pt idx="1318">
                  <c:v>-120.51</c:v>
                </c:pt>
                <c:pt idx="1319">
                  <c:v>-120.37</c:v>
                </c:pt>
                <c:pt idx="1320">
                  <c:v>-120.25</c:v>
                </c:pt>
                <c:pt idx="1321">
                  <c:v>-120.16</c:v>
                </c:pt>
                <c:pt idx="1322">
                  <c:v>-120.11</c:v>
                </c:pt>
                <c:pt idx="1323">
                  <c:v>-120.11</c:v>
                </c:pt>
                <c:pt idx="1324">
                  <c:v>-120.17</c:v>
                </c:pt>
                <c:pt idx="1325">
                  <c:v>-120.29</c:v>
                </c:pt>
                <c:pt idx="1326">
                  <c:v>-120.48</c:v>
                </c:pt>
                <c:pt idx="1327">
                  <c:v>-120.74</c:v>
                </c:pt>
                <c:pt idx="1328">
                  <c:v>-121.05</c:v>
                </c:pt>
                <c:pt idx="1329">
                  <c:v>-121.4</c:v>
                </c:pt>
                <c:pt idx="1330">
                  <c:v>-121.8</c:v>
                </c:pt>
                <c:pt idx="1331">
                  <c:v>-122.25</c:v>
                </c:pt>
                <c:pt idx="1332">
                  <c:v>-122.77</c:v>
                </c:pt>
                <c:pt idx="1333">
                  <c:v>-123.37</c:v>
                </c:pt>
                <c:pt idx="1334">
                  <c:v>-124.07</c:v>
                </c:pt>
                <c:pt idx="1335">
                  <c:v>-124.88</c:v>
                </c:pt>
                <c:pt idx="1336">
                  <c:v>-125.8</c:v>
                </c:pt>
                <c:pt idx="1337">
                  <c:v>-126.85</c:v>
                </c:pt>
                <c:pt idx="1338">
                  <c:v>-127.99</c:v>
                </c:pt>
                <c:pt idx="1339">
                  <c:v>-129.15</c:v>
                </c:pt>
                <c:pt idx="1340">
                  <c:v>-130.33000000000001</c:v>
                </c:pt>
                <c:pt idx="1341">
                  <c:v>-131.57</c:v>
                </c:pt>
                <c:pt idx="1342">
                  <c:v>-132.86000000000001</c:v>
                </c:pt>
                <c:pt idx="1343">
                  <c:v>-134.22</c:v>
                </c:pt>
                <c:pt idx="1344">
                  <c:v>-135.74</c:v>
                </c:pt>
                <c:pt idx="1345">
                  <c:v>-137.41999999999999</c:v>
                </c:pt>
                <c:pt idx="1346">
                  <c:v>-139.26</c:v>
                </c:pt>
                <c:pt idx="1347">
                  <c:v>-141.19999999999999</c:v>
                </c:pt>
                <c:pt idx="1348">
                  <c:v>-143.22999999999999</c:v>
                </c:pt>
                <c:pt idx="1349">
                  <c:v>-145.27000000000001</c:v>
                </c:pt>
                <c:pt idx="1350">
                  <c:v>-147.35</c:v>
                </c:pt>
                <c:pt idx="1351">
                  <c:v>-149.44999999999999</c:v>
                </c:pt>
                <c:pt idx="1352">
                  <c:v>-151.56</c:v>
                </c:pt>
                <c:pt idx="1353">
                  <c:v>-153.69</c:v>
                </c:pt>
                <c:pt idx="1354">
                  <c:v>-155.9</c:v>
                </c:pt>
                <c:pt idx="1355">
                  <c:v>-158.1</c:v>
                </c:pt>
                <c:pt idx="1356">
                  <c:v>-160.21</c:v>
                </c:pt>
                <c:pt idx="1357">
                  <c:v>-162.21</c:v>
                </c:pt>
                <c:pt idx="1358">
                  <c:v>-164.24</c:v>
                </c:pt>
                <c:pt idx="1359">
                  <c:v>-166.29</c:v>
                </c:pt>
                <c:pt idx="1360">
                  <c:v>-168.43</c:v>
                </c:pt>
                <c:pt idx="1361">
                  <c:v>-170.65</c:v>
                </c:pt>
                <c:pt idx="1362">
                  <c:v>-173.02</c:v>
                </c:pt>
                <c:pt idx="1363">
                  <c:v>-175.44</c:v>
                </c:pt>
                <c:pt idx="1364">
                  <c:v>-177.78</c:v>
                </c:pt>
                <c:pt idx="1365">
                  <c:v>179.98</c:v>
                </c:pt>
                <c:pt idx="1366">
                  <c:v>177.77</c:v>
                </c:pt>
                <c:pt idx="1367">
                  <c:v>175.53</c:v>
                </c:pt>
                <c:pt idx="1368">
                  <c:v>173.11</c:v>
                </c:pt>
                <c:pt idx="1369">
                  <c:v>170.58</c:v>
                </c:pt>
                <c:pt idx="1370">
                  <c:v>168.07</c:v>
                </c:pt>
                <c:pt idx="1371">
                  <c:v>165.65</c:v>
                </c:pt>
                <c:pt idx="1372">
                  <c:v>163.31</c:v>
                </c:pt>
                <c:pt idx="1373">
                  <c:v>161.01</c:v>
                </c:pt>
                <c:pt idx="1374">
                  <c:v>158.66999999999999</c:v>
                </c:pt>
                <c:pt idx="1375">
                  <c:v>156.30000000000001</c:v>
                </c:pt>
                <c:pt idx="1376">
                  <c:v>153.93</c:v>
                </c:pt>
                <c:pt idx="1377">
                  <c:v>151.58000000000001</c:v>
                </c:pt>
                <c:pt idx="1378">
                  <c:v>149.29</c:v>
                </c:pt>
                <c:pt idx="1379">
                  <c:v>147.05000000000001</c:v>
                </c:pt>
                <c:pt idx="1380">
                  <c:v>144.87</c:v>
                </c:pt>
                <c:pt idx="1381">
                  <c:v>142.71</c:v>
                </c:pt>
                <c:pt idx="1382">
                  <c:v>140.59</c:v>
                </c:pt>
                <c:pt idx="1383">
                  <c:v>138.52000000000001</c:v>
                </c:pt>
                <c:pt idx="1384">
                  <c:v>136.52000000000001</c:v>
                </c:pt>
                <c:pt idx="1385">
                  <c:v>134.61000000000001</c:v>
                </c:pt>
                <c:pt idx="1386">
                  <c:v>132.81</c:v>
                </c:pt>
                <c:pt idx="1387">
                  <c:v>131.19</c:v>
                </c:pt>
                <c:pt idx="1388">
                  <c:v>129.78</c:v>
                </c:pt>
                <c:pt idx="1389">
                  <c:v>128.57</c:v>
                </c:pt>
                <c:pt idx="1390">
                  <c:v>127.52</c:v>
                </c:pt>
                <c:pt idx="1391">
                  <c:v>126.64</c:v>
                </c:pt>
                <c:pt idx="1392">
                  <c:v>125.88</c:v>
                </c:pt>
                <c:pt idx="1393">
                  <c:v>125.24</c:v>
                </c:pt>
                <c:pt idx="1394">
                  <c:v>124.68</c:v>
                </c:pt>
                <c:pt idx="1395">
                  <c:v>124.22</c:v>
                </c:pt>
                <c:pt idx="1396">
                  <c:v>123.87</c:v>
                </c:pt>
                <c:pt idx="1397">
                  <c:v>123.61</c:v>
                </c:pt>
                <c:pt idx="1398">
                  <c:v>123.43</c:v>
                </c:pt>
                <c:pt idx="1399">
                  <c:v>123.3</c:v>
                </c:pt>
                <c:pt idx="1400">
                  <c:v>123.22</c:v>
                </c:pt>
                <c:pt idx="1401">
                  <c:v>123.15</c:v>
                </c:pt>
                <c:pt idx="1402">
                  <c:v>123.09</c:v>
                </c:pt>
                <c:pt idx="1403">
                  <c:v>123.02</c:v>
                </c:pt>
                <c:pt idx="1404">
                  <c:v>122.92</c:v>
                </c:pt>
                <c:pt idx="1405">
                  <c:v>122.83</c:v>
                </c:pt>
                <c:pt idx="1406">
                  <c:v>122.77</c:v>
                </c:pt>
                <c:pt idx="1407">
                  <c:v>122.74</c:v>
                </c:pt>
                <c:pt idx="1408">
                  <c:v>122.74</c:v>
                </c:pt>
                <c:pt idx="1409">
                  <c:v>122.75</c:v>
                </c:pt>
                <c:pt idx="1410">
                  <c:v>122.8</c:v>
                </c:pt>
                <c:pt idx="1411">
                  <c:v>122.9</c:v>
                </c:pt>
                <c:pt idx="1412">
                  <c:v>123.05</c:v>
                </c:pt>
                <c:pt idx="1413">
                  <c:v>123.25</c:v>
                </c:pt>
                <c:pt idx="1414">
                  <c:v>123.51</c:v>
                </c:pt>
                <c:pt idx="1415">
                  <c:v>123.84</c:v>
                </c:pt>
                <c:pt idx="1416">
                  <c:v>124.23</c:v>
                </c:pt>
                <c:pt idx="1417">
                  <c:v>124.7</c:v>
                </c:pt>
                <c:pt idx="1418">
                  <c:v>125.27</c:v>
                </c:pt>
                <c:pt idx="1419">
                  <c:v>125.9</c:v>
                </c:pt>
                <c:pt idx="1420">
                  <c:v>126.6</c:v>
                </c:pt>
                <c:pt idx="1421">
                  <c:v>127.38</c:v>
                </c:pt>
                <c:pt idx="1422">
                  <c:v>128.24</c:v>
                </c:pt>
                <c:pt idx="1423">
                  <c:v>129.18</c:v>
                </c:pt>
                <c:pt idx="1424">
                  <c:v>130.18</c:v>
                </c:pt>
                <c:pt idx="1425">
                  <c:v>131.22</c:v>
                </c:pt>
                <c:pt idx="1426">
                  <c:v>132.29</c:v>
                </c:pt>
                <c:pt idx="1427">
                  <c:v>133.38999999999999</c:v>
                </c:pt>
                <c:pt idx="1428">
                  <c:v>134.53</c:v>
                </c:pt>
                <c:pt idx="1429">
                  <c:v>135.71</c:v>
                </c:pt>
                <c:pt idx="1430">
                  <c:v>136.96</c:v>
                </c:pt>
                <c:pt idx="1431">
                  <c:v>138.27000000000001</c:v>
                </c:pt>
                <c:pt idx="1432">
                  <c:v>139.63</c:v>
                </c:pt>
                <c:pt idx="1433">
                  <c:v>141.02000000000001</c:v>
                </c:pt>
                <c:pt idx="1434">
                  <c:v>142.43</c:v>
                </c:pt>
                <c:pt idx="1435">
                  <c:v>143.9</c:v>
                </c:pt>
                <c:pt idx="1436">
                  <c:v>145.4</c:v>
                </c:pt>
                <c:pt idx="1437">
                  <c:v>146.88999999999999</c:v>
                </c:pt>
                <c:pt idx="1438">
                  <c:v>148.37</c:v>
                </c:pt>
                <c:pt idx="1439">
                  <c:v>149.87</c:v>
                </c:pt>
                <c:pt idx="1440">
                  <c:v>151.37</c:v>
                </c:pt>
                <c:pt idx="1441">
                  <c:v>152.9</c:v>
                </c:pt>
                <c:pt idx="1442">
                  <c:v>154.47</c:v>
                </c:pt>
                <c:pt idx="1443">
                  <c:v>156.09</c:v>
                </c:pt>
                <c:pt idx="1444">
                  <c:v>157.72999999999999</c:v>
                </c:pt>
                <c:pt idx="1445">
                  <c:v>159.37</c:v>
                </c:pt>
                <c:pt idx="1446">
                  <c:v>161.02000000000001</c:v>
                </c:pt>
                <c:pt idx="1447">
                  <c:v>162.66999999999999</c:v>
                </c:pt>
                <c:pt idx="1448">
                  <c:v>164.3</c:v>
                </c:pt>
                <c:pt idx="1449">
                  <c:v>165.95</c:v>
                </c:pt>
                <c:pt idx="1450">
                  <c:v>167.61</c:v>
                </c:pt>
                <c:pt idx="1451">
                  <c:v>169.26</c:v>
                </c:pt>
                <c:pt idx="1452">
                  <c:v>170.9</c:v>
                </c:pt>
                <c:pt idx="1453">
                  <c:v>172.48</c:v>
                </c:pt>
                <c:pt idx="1454">
                  <c:v>174.03</c:v>
                </c:pt>
                <c:pt idx="1455">
                  <c:v>175.54</c:v>
                </c:pt>
                <c:pt idx="1456">
                  <c:v>177.03</c:v>
                </c:pt>
                <c:pt idx="1457">
                  <c:v>178.5</c:v>
                </c:pt>
                <c:pt idx="1458">
                  <c:v>179.98</c:v>
                </c:pt>
                <c:pt idx="1459">
                  <c:v>-178.53</c:v>
                </c:pt>
                <c:pt idx="1460">
                  <c:v>-176.99</c:v>
                </c:pt>
                <c:pt idx="1461">
                  <c:v>-175.43</c:v>
                </c:pt>
                <c:pt idx="1462">
                  <c:v>-173.83</c:v>
                </c:pt>
                <c:pt idx="1463">
                  <c:v>-172.19</c:v>
                </c:pt>
                <c:pt idx="1464">
                  <c:v>-170.54</c:v>
                </c:pt>
                <c:pt idx="1465">
                  <c:v>-168.89</c:v>
                </c:pt>
                <c:pt idx="1466">
                  <c:v>-167.24</c:v>
                </c:pt>
                <c:pt idx="1467">
                  <c:v>-165.64</c:v>
                </c:pt>
                <c:pt idx="1468">
                  <c:v>-164.04</c:v>
                </c:pt>
                <c:pt idx="1469">
                  <c:v>-162.44</c:v>
                </c:pt>
                <c:pt idx="1470">
                  <c:v>-160.83000000000001</c:v>
                </c:pt>
                <c:pt idx="1471">
                  <c:v>-159.22</c:v>
                </c:pt>
                <c:pt idx="1472">
                  <c:v>-157.61000000000001</c:v>
                </c:pt>
                <c:pt idx="1473">
                  <c:v>-156.03</c:v>
                </c:pt>
                <c:pt idx="1474">
                  <c:v>-154.46</c:v>
                </c:pt>
                <c:pt idx="1475">
                  <c:v>-152.91</c:v>
                </c:pt>
                <c:pt idx="1476">
                  <c:v>-151.38999999999999</c:v>
                </c:pt>
                <c:pt idx="1477">
                  <c:v>-149.91</c:v>
                </c:pt>
                <c:pt idx="1478">
                  <c:v>-148.47</c:v>
                </c:pt>
                <c:pt idx="1479">
                  <c:v>-147.07</c:v>
                </c:pt>
                <c:pt idx="1480">
                  <c:v>-145.74</c:v>
                </c:pt>
                <c:pt idx="1481">
                  <c:v>-144.46</c:v>
                </c:pt>
                <c:pt idx="1482">
                  <c:v>-143.22999999999999</c:v>
                </c:pt>
                <c:pt idx="1483">
                  <c:v>-142.04</c:v>
                </c:pt>
                <c:pt idx="1484">
                  <c:v>-140.91</c:v>
                </c:pt>
                <c:pt idx="1485">
                  <c:v>-139.78</c:v>
                </c:pt>
                <c:pt idx="1486">
                  <c:v>-138.66999999999999</c:v>
                </c:pt>
                <c:pt idx="1487">
                  <c:v>-137.55000000000001</c:v>
                </c:pt>
                <c:pt idx="1488">
                  <c:v>-136.41999999999999</c:v>
                </c:pt>
                <c:pt idx="1489">
                  <c:v>-135.33000000000001</c:v>
                </c:pt>
                <c:pt idx="1490">
                  <c:v>-134.24</c:v>
                </c:pt>
                <c:pt idx="1491">
                  <c:v>-133.18</c:v>
                </c:pt>
                <c:pt idx="1492">
                  <c:v>-132.16</c:v>
                </c:pt>
                <c:pt idx="1493">
                  <c:v>-131.21</c:v>
                </c:pt>
                <c:pt idx="1494">
                  <c:v>-130.31</c:v>
                </c:pt>
                <c:pt idx="1495">
                  <c:v>-129.46</c:v>
                </c:pt>
                <c:pt idx="1496">
                  <c:v>-128.71</c:v>
                </c:pt>
                <c:pt idx="1497">
                  <c:v>-128.02000000000001</c:v>
                </c:pt>
                <c:pt idx="1498">
                  <c:v>-127.41</c:v>
                </c:pt>
                <c:pt idx="1499">
                  <c:v>-126.86</c:v>
                </c:pt>
                <c:pt idx="1500">
                  <c:v>-126.34</c:v>
                </c:pt>
                <c:pt idx="1501">
                  <c:v>-125.82</c:v>
                </c:pt>
                <c:pt idx="1502">
                  <c:v>-125.28</c:v>
                </c:pt>
                <c:pt idx="1503">
                  <c:v>-124.73</c:v>
                </c:pt>
                <c:pt idx="1504">
                  <c:v>-124.18</c:v>
                </c:pt>
                <c:pt idx="1505">
                  <c:v>-123.63</c:v>
                </c:pt>
                <c:pt idx="1506">
                  <c:v>-123.1</c:v>
                </c:pt>
                <c:pt idx="1507">
                  <c:v>-122.6</c:v>
                </c:pt>
                <c:pt idx="1508">
                  <c:v>-122.17</c:v>
                </c:pt>
                <c:pt idx="1509">
                  <c:v>-121.79</c:v>
                </c:pt>
                <c:pt idx="1510">
                  <c:v>-121.48</c:v>
                </c:pt>
                <c:pt idx="1511">
                  <c:v>-121.22</c:v>
                </c:pt>
                <c:pt idx="1512">
                  <c:v>-121</c:v>
                </c:pt>
                <c:pt idx="1513">
                  <c:v>-120.82</c:v>
                </c:pt>
                <c:pt idx="1514">
                  <c:v>-120.69</c:v>
                </c:pt>
                <c:pt idx="1515">
                  <c:v>-120.6</c:v>
                </c:pt>
                <c:pt idx="1516">
                  <c:v>-120.57</c:v>
                </c:pt>
                <c:pt idx="1517">
                  <c:v>-120.59</c:v>
                </c:pt>
                <c:pt idx="1518">
                  <c:v>-120.66</c:v>
                </c:pt>
                <c:pt idx="1519">
                  <c:v>-120.78</c:v>
                </c:pt>
                <c:pt idx="1520">
                  <c:v>-120.94</c:v>
                </c:pt>
                <c:pt idx="1521">
                  <c:v>-121.15</c:v>
                </c:pt>
                <c:pt idx="1522">
                  <c:v>-121.4</c:v>
                </c:pt>
                <c:pt idx="1523">
                  <c:v>-121.68</c:v>
                </c:pt>
                <c:pt idx="1524">
                  <c:v>-122.01</c:v>
                </c:pt>
                <c:pt idx="1525">
                  <c:v>-122.4</c:v>
                </c:pt>
                <c:pt idx="1526">
                  <c:v>-122.84</c:v>
                </c:pt>
                <c:pt idx="1527">
                  <c:v>-123.37</c:v>
                </c:pt>
                <c:pt idx="1528">
                  <c:v>-123.98</c:v>
                </c:pt>
                <c:pt idx="1529">
                  <c:v>-124.68</c:v>
                </c:pt>
                <c:pt idx="1530">
                  <c:v>-125.44</c:v>
                </c:pt>
                <c:pt idx="1531">
                  <c:v>-126.26</c:v>
                </c:pt>
                <c:pt idx="1532">
                  <c:v>-127.16</c:v>
                </c:pt>
                <c:pt idx="1533">
                  <c:v>-128.13</c:v>
                </c:pt>
                <c:pt idx="1534">
                  <c:v>-129.16999999999999</c:v>
                </c:pt>
                <c:pt idx="1535">
                  <c:v>-130.35</c:v>
                </c:pt>
                <c:pt idx="1536">
                  <c:v>-131.68</c:v>
                </c:pt>
                <c:pt idx="1537">
                  <c:v>-133.22</c:v>
                </c:pt>
                <c:pt idx="1538">
                  <c:v>-134.93</c:v>
                </c:pt>
                <c:pt idx="1539">
                  <c:v>-136.69999999999999</c:v>
                </c:pt>
                <c:pt idx="1540">
                  <c:v>-138.44</c:v>
                </c:pt>
                <c:pt idx="1541">
                  <c:v>-140.13999999999999</c:v>
                </c:pt>
                <c:pt idx="1542">
                  <c:v>-141.82</c:v>
                </c:pt>
                <c:pt idx="1543">
                  <c:v>-143.47</c:v>
                </c:pt>
                <c:pt idx="1544">
                  <c:v>-145.13999999999999</c:v>
                </c:pt>
                <c:pt idx="1545">
                  <c:v>-146.87</c:v>
                </c:pt>
                <c:pt idx="1546">
                  <c:v>-148.65</c:v>
                </c:pt>
                <c:pt idx="1547">
                  <c:v>-150.37</c:v>
                </c:pt>
                <c:pt idx="1548">
                  <c:v>-151.94</c:v>
                </c:pt>
                <c:pt idx="1549">
                  <c:v>-153.37</c:v>
                </c:pt>
                <c:pt idx="1550">
                  <c:v>-154.72999999999999</c:v>
                </c:pt>
                <c:pt idx="1551">
                  <c:v>-156.02000000000001</c:v>
                </c:pt>
                <c:pt idx="1552">
                  <c:v>-157.31</c:v>
                </c:pt>
                <c:pt idx="1553">
                  <c:v>-158.68</c:v>
                </c:pt>
                <c:pt idx="1554">
                  <c:v>-160.19</c:v>
                </c:pt>
                <c:pt idx="1555">
                  <c:v>-161.82</c:v>
                </c:pt>
                <c:pt idx="1556">
                  <c:v>-163.54</c:v>
                </c:pt>
                <c:pt idx="1557">
                  <c:v>-165.26</c:v>
                </c:pt>
                <c:pt idx="1558">
                  <c:v>-166.98</c:v>
                </c:pt>
                <c:pt idx="1559">
                  <c:v>-168.66</c:v>
                </c:pt>
                <c:pt idx="1560">
                  <c:v>-170.39</c:v>
                </c:pt>
                <c:pt idx="1561">
                  <c:v>-172.22</c:v>
                </c:pt>
                <c:pt idx="1562">
                  <c:v>-174.15</c:v>
                </c:pt>
                <c:pt idx="1563">
                  <c:v>-176.25</c:v>
                </c:pt>
                <c:pt idx="1564">
                  <c:v>-178.49</c:v>
                </c:pt>
                <c:pt idx="1565">
                  <c:v>179.22</c:v>
                </c:pt>
                <c:pt idx="1566">
                  <c:v>176.9</c:v>
                </c:pt>
                <c:pt idx="1567">
                  <c:v>174.55</c:v>
                </c:pt>
                <c:pt idx="1568">
                  <c:v>172.25</c:v>
                </c:pt>
                <c:pt idx="1569">
                  <c:v>170.02</c:v>
                </c:pt>
                <c:pt idx="1570">
                  <c:v>167.83</c:v>
                </c:pt>
                <c:pt idx="1571">
                  <c:v>165.63</c:v>
                </c:pt>
                <c:pt idx="1572">
                  <c:v>163.47</c:v>
                </c:pt>
                <c:pt idx="1573">
                  <c:v>161.35</c:v>
                </c:pt>
                <c:pt idx="1574">
                  <c:v>159.25</c:v>
                </c:pt>
                <c:pt idx="1575">
                  <c:v>157.18</c:v>
                </c:pt>
                <c:pt idx="1576">
                  <c:v>155.15</c:v>
                </c:pt>
                <c:pt idx="1577">
                  <c:v>153.13</c:v>
                </c:pt>
                <c:pt idx="1578">
                  <c:v>151.06</c:v>
                </c:pt>
                <c:pt idx="1579">
                  <c:v>148.93</c:v>
                </c:pt>
                <c:pt idx="1580">
                  <c:v>146.78</c:v>
                </c:pt>
                <c:pt idx="1581">
                  <c:v>144.66</c:v>
                </c:pt>
                <c:pt idx="1582">
                  <c:v>142.59</c:v>
                </c:pt>
                <c:pt idx="1583">
                  <c:v>140.6</c:v>
                </c:pt>
                <c:pt idx="1584">
                  <c:v>138.69</c:v>
                </c:pt>
                <c:pt idx="1585">
                  <c:v>136.91</c:v>
                </c:pt>
                <c:pt idx="1586">
                  <c:v>135.22</c:v>
                </c:pt>
                <c:pt idx="1587">
                  <c:v>133.65</c:v>
                </c:pt>
                <c:pt idx="1588">
                  <c:v>132.22</c:v>
                </c:pt>
                <c:pt idx="1589">
                  <c:v>130.9</c:v>
                </c:pt>
                <c:pt idx="1590">
                  <c:v>129.66</c:v>
                </c:pt>
                <c:pt idx="1591">
                  <c:v>128.51</c:v>
                </c:pt>
                <c:pt idx="1592">
                  <c:v>127.48</c:v>
                </c:pt>
                <c:pt idx="1593">
                  <c:v>126.57</c:v>
                </c:pt>
                <c:pt idx="1594">
                  <c:v>125.75</c:v>
                </c:pt>
                <c:pt idx="1595">
                  <c:v>125</c:v>
                </c:pt>
                <c:pt idx="1596">
                  <c:v>124.38</c:v>
                </c:pt>
                <c:pt idx="1597">
                  <c:v>123.88</c:v>
                </c:pt>
                <c:pt idx="1598">
                  <c:v>123.45</c:v>
                </c:pt>
                <c:pt idx="1599">
                  <c:v>123.12</c:v>
                </c:pt>
                <c:pt idx="1600">
                  <c:v>122.85</c:v>
                </c:pt>
                <c:pt idx="1601">
                  <c:v>122.64</c:v>
                </c:pt>
                <c:pt idx="1602">
                  <c:v>122.47</c:v>
                </c:pt>
                <c:pt idx="1603">
                  <c:v>122.32</c:v>
                </c:pt>
                <c:pt idx="1604">
                  <c:v>122.14</c:v>
                </c:pt>
                <c:pt idx="1605">
                  <c:v>121.95</c:v>
                </c:pt>
                <c:pt idx="1606">
                  <c:v>121.74</c:v>
                </c:pt>
                <c:pt idx="1607">
                  <c:v>121.5</c:v>
                </c:pt>
                <c:pt idx="1608">
                  <c:v>121.26</c:v>
                </c:pt>
                <c:pt idx="1609">
                  <c:v>121.03</c:v>
                </c:pt>
                <c:pt idx="1610">
                  <c:v>120.82</c:v>
                </c:pt>
                <c:pt idx="1611">
                  <c:v>120.62</c:v>
                </c:pt>
                <c:pt idx="1612">
                  <c:v>120.42</c:v>
                </c:pt>
                <c:pt idx="1613">
                  <c:v>120.23</c:v>
                </c:pt>
                <c:pt idx="1614">
                  <c:v>120.05</c:v>
                </c:pt>
                <c:pt idx="1615">
                  <c:v>119.88</c:v>
                </c:pt>
                <c:pt idx="1616">
                  <c:v>119.76</c:v>
                </c:pt>
                <c:pt idx="1617">
                  <c:v>119.68</c:v>
                </c:pt>
                <c:pt idx="1618">
                  <c:v>119.68</c:v>
                </c:pt>
                <c:pt idx="1619">
                  <c:v>119.75</c:v>
                </c:pt>
                <c:pt idx="1620">
                  <c:v>119.92</c:v>
                </c:pt>
                <c:pt idx="1621">
                  <c:v>120.15</c:v>
                </c:pt>
                <c:pt idx="1622">
                  <c:v>120.43</c:v>
                </c:pt>
                <c:pt idx="1623">
                  <c:v>120.75</c:v>
                </c:pt>
                <c:pt idx="1624">
                  <c:v>121.12</c:v>
                </c:pt>
                <c:pt idx="1625">
                  <c:v>121.57</c:v>
                </c:pt>
                <c:pt idx="1626">
                  <c:v>122.12</c:v>
                </c:pt>
                <c:pt idx="1627">
                  <c:v>122.76</c:v>
                </c:pt>
                <c:pt idx="1628">
                  <c:v>123.52</c:v>
                </c:pt>
                <c:pt idx="1629">
                  <c:v>124.38</c:v>
                </c:pt>
                <c:pt idx="1630">
                  <c:v>125.35</c:v>
                </c:pt>
                <c:pt idx="1631">
                  <c:v>126.4</c:v>
                </c:pt>
                <c:pt idx="1632">
                  <c:v>127.53</c:v>
                </c:pt>
                <c:pt idx="1633">
                  <c:v>128.75</c:v>
                </c:pt>
                <c:pt idx="1634">
                  <c:v>130.06</c:v>
                </c:pt>
                <c:pt idx="1635">
                  <c:v>131.47999999999999</c:v>
                </c:pt>
                <c:pt idx="1636">
                  <c:v>132.97</c:v>
                </c:pt>
                <c:pt idx="1637">
                  <c:v>134.55000000000001</c:v>
                </c:pt>
                <c:pt idx="1638">
                  <c:v>136.22</c:v>
                </c:pt>
                <c:pt idx="1639">
                  <c:v>137.99</c:v>
                </c:pt>
                <c:pt idx="1640">
                  <c:v>139.80000000000001</c:v>
                </c:pt>
                <c:pt idx="1641">
                  <c:v>141.56</c:v>
                </c:pt>
                <c:pt idx="1642">
                  <c:v>143.24</c:v>
                </c:pt>
                <c:pt idx="1643">
                  <c:v>144.86000000000001</c:v>
                </c:pt>
                <c:pt idx="1644">
                  <c:v>146.47</c:v>
                </c:pt>
                <c:pt idx="1645">
                  <c:v>148.11000000000001</c:v>
                </c:pt>
                <c:pt idx="1646">
                  <c:v>149.77000000000001</c:v>
                </c:pt>
                <c:pt idx="1647">
                  <c:v>151.44</c:v>
                </c:pt>
                <c:pt idx="1648">
                  <c:v>153.13</c:v>
                </c:pt>
                <c:pt idx="1649">
                  <c:v>154.83000000000001</c:v>
                </c:pt>
                <c:pt idx="1650">
                  <c:v>156.52000000000001</c:v>
                </c:pt>
                <c:pt idx="1651">
                  <c:v>158.18</c:v>
                </c:pt>
                <c:pt idx="1652">
                  <c:v>159.83000000000001</c:v>
                </c:pt>
                <c:pt idx="1653">
                  <c:v>161.49</c:v>
                </c:pt>
                <c:pt idx="1654">
                  <c:v>163.16</c:v>
                </c:pt>
                <c:pt idx="1655">
                  <c:v>164.84</c:v>
                </c:pt>
                <c:pt idx="1656">
                  <c:v>166.54</c:v>
                </c:pt>
                <c:pt idx="1657">
                  <c:v>168.23</c:v>
                </c:pt>
                <c:pt idx="1658">
                  <c:v>169.93</c:v>
                </c:pt>
                <c:pt idx="1659">
                  <c:v>171.6</c:v>
                </c:pt>
                <c:pt idx="1660">
                  <c:v>173.23</c:v>
                </c:pt>
                <c:pt idx="1661">
                  <c:v>174.83</c:v>
                </c:pt>
                <c:pt idx="1662">
                  <c:v>176.43</c:v>
                </c:pt>
                <c:pt idx="1663">
                  <c:v>178.06</c:v>
                </c:pt>
                <c:pt idx="1664">
                  <c:v>179.68</c:v>
                </c:pt>
                <c:pt idx="1665">
                  <c:v>-178.69</c:v>
                </c:pt>
                <c:pt idx="1666">
                  <c:v>-177.09</c:v>
                </c:pt>
                <c:pt idx="1667">
                  <c:v>-175.51</c:v>
                </c:pt>
                <c:pt idx="1668">
                  <c:v>-173.95</c:v>
                </c:pt>
                <c:pt idx="1669">
                  <c:v>-172.41</c:v>
                </c:pt>
                <c:pt idx="1670">
                  <c:v>-170.88</c:v>
                </c:pt>
                <c:pt idx="1671">
                  <c:v>-169.36</c:v>
                </c:pt>
                <c:pt idx="1672">
                  <c:v>-167.82</c:v>
                </c:pt>
                <c:pt idx="1673">
                  <c:v>-166.26</c:v>
                </c:pt>
                <c:pt idx="1674">
                  <c:v>-164.68</c:v>
                </c:pt>
                <c:pt idx="1675">
                  <c:v>-163.11000000000001</c:v>
                </c:pt>
                <c:pt idx="1676">
                  <c:v>-161.56</c:v>
                </c:pt>
                <c:pt idx="1677">
                  <c:v>-160.04</c:v>
                </c:pt>
                <c:pt idx="1678">
                  <c:v>-158.55000000000001</c:v>
                </c:pt>
                <c:pt idx="1679">
                  <c:v>-157.05000000000001</c:v>
                </c:pt>
                <c:pt idx="1680">
                  <c:v>-155.55000000000001</c:v>
                </c:pt>
                <c:pt idx="1681">
                  <c:v>-154.06</c:v>
                </c:pt>
                <c:pt idx="1682">
                  <c:v>-152.59</c:v>
                </c:pt>
                <c:pt idx="1683">
                  <c:v>-151.13999999999999</c:v>
                </c:pt>
                <c:pt idx="1684">
                  <c:v>-149.72999999999999</c:v>
                </c:pt>
                <c:pt idx="1685">
                  <c:v>-148.37</c:v>
                </c:pt>
                <c:pt idx="1686">
                  <c:v>-147.05000000000001</c:v>
                </c:pt>
                <c:pt idx="1687">
                  <c:v>-145.77000000000001</c:v>
                </c:pt>
                <c:pt idx="1688">
                  <c:v>-144.49</c:v>
                </c:pt>
                <c:pt idx="1689">
                  <c:v>-143.18</c:v>
                </c:pt>
                <c:pt idx="1690">
                  <c:v>-141.85</c:v>
                </c:pt>
                <c:pt idx="1691">
                  <c:v>-140.51</c:v>
                </c:pt>
                <c:pt idx="1692">
                  <c:v>-139.19</c:v>
                </c:pt>
                <c:pt idx="1693">
                  <c:v>-137.88</c:v>
                </c:pt>
                <c:pt idx="1694">
                  <c:v>-136.6</c:v>
                </c:pt>
                <c:pt idx="1695">
                  <c:v>-135.36000000000001</c:v>
                </c:pt>
                <c:pt idx="1696">
                  <c:v>-134.16</c:v>
                </c:pt>
                <c:pt idx="1697">
                  <c:v>-132.97</c:v>
                </c:pt>
                <c:pt idx="1698">
                  <c:v>-131.82</c:v>
                </c:pt>
                <c:pt idx="1699">
                  <c:v>-130.66999999999999</c:v>
                </c:pt>
                <c:pt idx="1700">
                  <c:v>-129.56</c:v>
                </c:pt>
                <c:pt idx="1701">
                  <c:v>-128.46</c:v>
                </c:pt>
                <c:pt idx="1702">
                  <c:v>-127.38</c:v>
                </c:pt>
                <c:pt idx="1703">
                  <c:v>-126.31</c:v>
                </c:pt>
                <c:pt idx="1704">
                  <c:v>-125.31</c:v>
                </c:pt>
                <c:pt idx="1705">
                  <c:v>-124.38</c:v>
                </c:pt>
                <c:pt idx="1706">
                  <c:v>-123.51</c:v>
                </c:pt>
                <c:pt idx="1707">
                  <c:v>-122.7</c:v>
                </c:pt>
                <c:pt idx="1708">
                  <c:v>-121.94</c:v>
                </c:pt>
                <c:pt idx="1709">
                  <c:v>-121.25</c:v>
                </c:pt>
                <c:pt idx="1710">
                  <c:v>-120.62</c:v>
                </c:pt>
                <c:pt idx="1711">
                  <c:v>-120.05</c:v>
                </c:pt>
                <c:pt idx="1712">
                  <c:v>-119.53</c:v>
                </c:pt>
                <c:pt idx="1713">
                  <c:v>-119.07</c:v>
                </c:pt>
                <c:pt idx="1714">
                  <c:v>-118.66</c:v>
                </c:pt>
                <c:pt idx="1715">
                  <c:v>-118.33</c:v>
                </c:pt>
                <c:pt idx="1716">
                  <c:v>-118.05</c:v>
                </c:pt>
                <c:pt idx="1717">
                  <c:v>-117.85</c:v>
                </c:pt>
                <c:pt idx="1718">
                  <c:v>-117.7</c:v>
                </c:pt>
                <c:pt idx="1719">
                  <c:v>-117.62</c:v>
                </c:pt>
                <c:pt idx="1720">
                  <c:v>-117.59</c:v>
                </c:pt>
                <c:pt idx="1721">
                  <c:v>-117.61</c:v>
                </c:pt>
                <c:pt idx="1722">
                  <c:v>-117.67</c:v>
                </c:pt>
                <c:pt idx="1723">
                  <c:v>-117.78</c:v>
                </c:pt>
                <c:pt idx="1724">
                  <c:v>-117.94</c:v>
                </c:pt>
                <c:pt idx="1725">
                  <c:v>-118.14</c:v>
                </c:pt>
                <c:pt idx="1726">
                  <c:v>-118.39</c:v>
                </c:pt>
                <c:pt idx="1727">
                  <c:v>-118.71</c:v>
                </c:pt>
                <c:pt idx="1728">
                  <c:v>-119.07</c:v>
                </c:pt>
                <c:pt idx="1729">
                  <c:v>-119.49</c:v>
                </c:pt>
                <c:pt idx="1730">
                  <c:v>-119.97</c:v>
                </c:pt>
                <c:pt idx="1731">
                  <c:v>-120.51</c:v>
                </c:pt>
                <c:pt idx="1732">
                  <c:v>-121.11</c:v>
                </c:pt>
                <c:pt idx="1733">
                  <c:v>-121.78</c:v>
                </c:pt>
                <c:pt idx="1734">
                  <c:v>-122.52</c:v>
                </c:pt>
                <c:pt idx="1735">
                  <c:v>-123.35</c:v>
                </c:pt>
                <c:pt idx="1736">
                  <c:v>-124.29</c:v>
                </c:pt>
                <c:pt idx="1737">
                  <c:v>-125.32</c:v>
                </c:pt>
                <c:pt idx="1738">
                  <c:v>-126.42</c:v>
                </c:pt>
                <c:pt idx="1739">
                  <c:v>-127.55</c:v>
                </c:pt>
                <c:pt idx="1740">
                  <c:v>-128.71</c:v>
                </c:pt>
                <c:pt idx="1741">
                  <c:v>-129.88999999999999</c:v>
                </c:pt>
                <c:pt idx="1742">
                  <c:v>-131.05000000000001</c:v>
                </c:pt>
                <c:pt idx="1743">
                  <c:v>-132.19999999999999</c:v>
                </c:pt>
                <c:pt idx="1744">
                  <c:v>-133.36000000000001</c:v>
                </c:pt>
                <c:pt idx="1745">
                  <c:v>-134.52000000000001</c:v>
                </c:pt>
                <c:pt idx="1746">
                  <c:v>-135.74</c:v>
                </c:pt>
                <c:pt idx="1747">
                  <c:v>-137.01</c:v>
                </c:pt>
                <c:pt idx="1748">
                  <c:v>-138.36000000000001</c:v>
                </c:pt>
                <c:pt idx="1749">
                  <c:v>-139.77000000000001</c:v>
                </c:pt>
                <c:pt idx="1750">
                  <c:v>-141.24</c:v>
                </c:pt>
                <c:pt idx="1751">
                  <c:v>-142.77000000000001</c:v>
                </c:pt>
                <c:pt idx="1752">
                  <c:v>-144.34</c:v>
                </c:pt>
                <c:pt idx="1753">
                  <c:v>-145.91999999999999</c:v>
                </c:pt>
                <c:pt idx="1754">
                  <c:v>-147.52000000000001</c:v>
                </c:pt>
                <c:pt idx="1755">
                  <c:v>-149.11000000000001</c:v>
                </c:pt>
                <c:pt idx="1756">
                  <c:v>-150.65</c:v>
                </c:pt>
                <c:pt idx="1757">
                  <c:v>-152.19</c:v>
                </c:pt>
                <c:pt idx="1758">
                  <c:v>-153.75</c:v>
                </c:pt>
                <c:pt idx="1759">
                  <c:v>-155.37</c:v>
                </c:pt>
                <c:pt idx="1760">
                  <c:v>-157.05000000000001</c:v>
                </c:pt>
                <c:pt idx="1761">
                  <c:v>-158.79</c:v>
                </c:pt>
                <c:pt idx="1762">
                  <c:v>-160.57</c:v>
                </c:pt>
                <c:pt idx="1763">
                  <c:v>-162.38999999999999</c:v>
                </c:pt>
                <c:pt idx="1764">
                  <c:v>-164.25</c:v>
                </c:pt>
                <c:pt idx="1765">
                  <c:v>-166.16</c:v>
                </c:pt>
                <c:pt idx="1766">
                  <c:v>-168.13</c:v>
                </c:pt>
                <c:pt idx="1767">
                  <c:v>-170.24</c:v>
                </c:pt>
                <c:pt idx="1768">
                  <c:v>-172.46</c:v>
                </c:pt>
                <c:pt idx="1769">
                  <c:v>-174.76</c:v>
                </c:pt>
                <c:pt idx="1770">
                  <c:v>-177.11</c:v>
                </c:pt>
                <c:pt idx="1771">
                  <c:v>-179.46</c:v>
                </c:pt>
                <c:pt idx="1772">
                  <c:v>178.21</c:v>
                </c:pt>
                <c:pt idx="1773">
                  <c:v>175.97</c:v>
                </c:pt>
                <c:pt idx="1774">
                  <c:v>173.84</c:v>
                </c:pt>
                <c:pt idx="1775">
                  <c:v>171.76</c:v>
                </c:pt>
                <c:pt idx="1776">
                  <c:v>169.64</c:v>
                </c:pt>
                <c:pt idx="1777">
                  <c:v>167.47</c:v>
                </c:pt>
                <c:pt idx="1778">
                  <c:v>165.32</c:v>
                </c:pt>
                <c:pt idx="1779">
                  <c:v>163.28</c:v>
                </c:pt>
                <c:pt idx="1780">
                  <c:v>161.38999999999999</c:v>
                </c:pt>
                <c:pt idx="1781">
                  <c:v>159.66999999999999</c:v>
                </c:pt>
                <c:pt idx="1782">
                  <c:v>158.1</c:v>
                </c:pt>
                <c:pt idx="1783">
                  <c:v>156.63999999999999</c:v>
                </c:pt>
                <c:pt idx="1784">
                  <c:v>155.26</c:v>
                </c:pt>
                <c:pt idx="1785">
                  <c:v>153.91</c:v>
                </c:pt>
                <c:pt idx="1786">
                  <c:v>152.53</c:v>
                </c:pt>
                <c:pt idx="1787">
                  <c:v>151.1</c:v>
                </c:pt>
                <c:pt idx="1788">
                  <c:v>149.65</c:v>
                </c:pt>
                <c:pt idx="1789">
                  <c:v>148.22999999999999</c:v>
                </c:pt>
                <c:pt idx="1790">
                  <c:v>146.88999999999999</c:v>
                </c:pt>
                <c:pt idx="1791">
                  <c:v>145.6</c:v>
                </c:pt>
                <c:pt idx="1792">
                  <c:v>144.34</c:v>
                </c:pt>
                <c:pt idx="1793">
                  <c:v>143.08000000000001</c:v>
                </c:pt>
                <c:pt idx="1794">
                  <c:v>141.81</c:v>
                </c:pt>
                <c:pt idx="1795">
                  <c:v>140.53</c:v>
                </c:pt>
                <c:pt idx="1796">
                  <c:v>139.26</c:v>
                </c:pt>
                <c:pt idx="1797">
                  <c:v>138.02000000000001</c:v>
                </c:pt>
                <c:pt idx="1798">
                  <c:v>136.84</c:v>
                </c:pt>
                <c:pt idx="1799">
                  <c:v>135.69</c:v>
                </c:pt>
                <c:pt idx="1800">
                  <c:v>134.6</c:v>
                </c:pt>
                <c:pt idx="1801">
                  <c:v>133.56</c:v>
                </c:pt>
                <c:pt idx="1802">
                  <c:v>132.61000000000001</c:v>
                </c:pt>
                <c:pt idx="1803">
                  <c:v>131.75</c:v>
                </c:pt>
                <c:pt idx="1804">
                  <c:v>131.03</c:v>
                </c:pt>
                <c:pt idx="1805">
                  <c:v>130.46</c:v>
                </c:pt>
                <c:pt idx="1806">
                  <c:v>130.01</c:v>
                </c:pt>
                <c:pt idx="1807">
                  <c:v>129.69</c:v>
                </c:pt>
                <c:pt idx="1808">
                  <c:v>129.49</c:v>
                </c:pt>
                <c:pt idx="1809">
                  <c:v>129.37</c:v>
                </c:pt>
                <c:pt idx="1810">
                  <c:v>129.29</c:v>
                </c:pt>
                <c:pt idx="1811">
                  <c:v>129.26</c:v>
                </c:pt>
                <c:pt idx="1812">
                  <c:v>129.26</c:v>
                </c:pt>
                <c:pt idx="1813">
                  <c:v>129.32</c:v>
                </c:pt>
                <c:pt idx="1814">
                  <c:v>129.41999999999999</c:v>
                </c:pt>
                <c:pt idx="1815">
                  <c:v>129.56</c:v>
                </c:pt>
                <c:pt idx="1816">
                  <c:v>129.74</c:v>
                </c:pt>
                <c:pt idx="1817">
                  <c:v>129.94999999999999</c:v>
                </c:pt>
                <c:pt idx="1818">
                  <c:v>130.19</c:v>
                </c:pt>
                <c:pt idx="1819">
                  <c:v>130.43</c:v>
                </c:pt>
                <c:pt idx="1820">
                  <c:v>130.69999999999999</c:v>
                </c:pt>
                <c:pt idx="1821">
                  <c:v>131.01</c:v>
                </c:pt>
                <c:pt idx="1822">
                  <c:v>131.38</c:v>
                </c:pt>
                <c:pt idx="1823">
                  <c:v>131.80000000000001</c:v>
                </c:pt>
                <c:pt idx="1824">
                  <c:v>132.29</c:v>
                </c:pt>
                <c:pt idx="1825">
                  <c:v>132.88</c:v>
                </c:pt>
                <c:pt idx="1826">
                  <c:v>133.58000000000001</c:v>
                </c:pt>
                <c:pt idx="1827">
                  <c:v>134.38</c:v>
                </c:pt>
                <c:pt idx="1828">
                  <c:v>135.27000000000001</c:v>
                </c:pt>
                <c:pt idx="1829">
                  <c:v>136.25</c:v>
                </c:pt>
                <c:pt idx="1830">
                  <c:v>137.30000000000001</c:v>
                </c:pt>
                <c:pt idx="1831">
                  <c:v>138.38999999999999</c:v>
                </c:pt>
                <c:pt idx="1832">
                  <c:v>139.54</c:v>
                </c:pt>
                <c:pt idx="1833">
                  <c:v>140.74</c:v>
                </c:pt>
                <c:pt idx="1834">
                  <c:v>142.01</c:v>
                </c:pt>
                <c:pt idx="1835">
                  <c:v>143.37</c:v>
                </c:pt>
                <c:pt idx="1836">
                  <c:v>144.84</c:v>
                </c:pt>
                <c:pt idx="1837">
                  <c:v>146.38</c:v>
                </c:pt>
                <c:pt idx="1838">
                  <c:v>147.97</c:v>
                </c:pt>
                <c:pt idx="1839">
                  <c:v>149.55000000000001</c:v>
                </c:pt>
                <c:pt idx="1840">
                  <c:v>151.13999999999999</c:v>
                </c:pt>
                <c:pt idx="1841">
                  <c:v>152.69</c:v>
                </c:pt>
                <c:pt idx="1842">
                  <c:v>154.22</c:v>
                </c:pt>
                <c:pt idx="1843">
                  <c:v>155.69</c:v>
                </c:pt>
                <c:pt idx="1844">
                  <c:v>157.13999999999999</c:v>
                </c:pt>
                <c:pt idx="1845">
                  <c:v>158.55000000000001</c:v>
                </c:pt>
                <c:pt idx="1846">
                  <c:v>159.91999999999999</c:v>
                </c:pt>
                <c:pt idx="1847">
                  <c:v>161.29</c:v>
                </c:pt>
                <c:pt idx="1848">
                  <c:v>162.66999999999999</c:v>
                </c:pt>
                <c:pt idx="1849">
                  <c:v>164.1</c:v>
                </c:pt>
                <c:pt idx="1850">
                  <c:v>165.6</c:v>
                </c:pt>
                <c:pt idx="1851">
                  <c:v>167.17</c:v>
                </c:pt>
                <c:pt idx="1852">
                  <c:v>168.8</c:v>
                </c:pt>
                <c:pt idx="1853">
                  <c:v>170.45</c:v>
                </c:pt>
                <c:pt idx="1854">
                  <c:v>172.11</c:v>
                </c:pt>
                <c:pt idx="1855">
                  <c:v>173.74</c:v>
                </c:pt>
                <c:pt idx="1856">
                  <c:v>175.32</c:v>
                </c:pt>
                <c:pt idx="1857">
                  <c:v>176.86</c:v>
                </c:pt>
                <c:pt idx="1858">
                  <c:v>178.39</c:v>
                </c:pt>
                <c:pt idx="1859">
                  <c:v>179.93</c:v>
                </c:pt>
                <c:pt idx="1860">
                  <c:v>-178.5</c:v>
                </c:pt>
                <c:pt idx="1861">
                  <c:v>-176.93</c:v>
                </c:pt>
                <c:pt idx="1862">
                  <c:v>-175.37</c:v>
                </c:pt>
                <c:pt idx="1863">
                  <c:v>-173.83</c:v>
                </c:pt>
                <c:pt idx="1864">
                  <c:v>-172.3</c:v>
                </c:pt>
                <c:pt idx="1865">
                  <c:v>-170.79</c:v>
                </c:pt>
                <c:pt idx="1866">
                  <c:v>-169.3</c:v>
                </c:pt>
                <c:pt idx="1867">
                  <c:v>-167.84</c:v>
                </c:pt>
                <c:pt idx="1868">
                  <c:v>-166.39</c:v>
                </c:pt>
                <c:pt idx="1869">
                  <c:v>-164.94</c:v>
                </c:pt>
                <c:pt idx="1870">
                  <c:v>-163.51</c:v>
                </c:pt>
                <c:pt idx="1871">
                  <c:v>-162.1</c:v>
                </c:pt>
                <c:pt idx="1872">
                  <c:v>-160.69</c:v>
                </c:pt>
                <c:pt idx="1873">
                  <c:v>-159.28</c:v>
                </c:pt>
                <c:pt idx="1874">
                  <c:v>-157.83000000000001</c:v>
                </c:pt>
                <c:pt idx="1875">
                  <c:v>-156.4</c:v>
                </c:pt>
                <c:pt idx="1876">
                  <c:v>-155.01</c:v>
                </c:pt>
                <c:pt idx="1877">
                  <c:v>-153.63999999999999</c:v>
                </c:pt>
                <c:pt idx="1878">
                  <c:v>-152.29</c:v>
                </c:pt>
                <c:pt idx="1879">
                  <c:v>-150.91</c:v>
                </c:pt>
                <c:pt idx="1880">
                  <c:v>-149.52000000000001</c:v>
                </c:pt>
                <c:pt idx="1881">
                  <c:v>-148.12</c:v>
                </c:pt>
                <c:pt idx="1882">
                  <c:v>-146.72</c:v>
                </c:pt>
                <c:pt idx="1883">
                  <c:v>-145.37</c:v>
                </c:pt>
                <c:pt idx="1884">
                  <c:v>-144.04</c:v>
                </c:pt>
                <c:pt idx="1885">
                  <c:v>-142.75</c:v>
                </c:pt>
                <c:pt idx="1886">
                  <c:v>-141.49</c:v>
                </c:pt>
                <c:pt idx="1887">
                  <c:v>-140.24</c:v>
                </c:pt>
                <c:pt idx="1888">
                  <c:v>-138.97</c:v>
                </c:pt>
                <c:pt idx="1889">
                  <c:v>-137.69999999999999</c:v>
                </c:pt>
                <c:pt idx="1890">
                  <c:v>-136.4</c:v>
                </c:pt>
                <c:pt idx="1891">
                  <c:v>-135.12</c:v>
                </c:pt>
                <c:pt idx="1892">
                  <c:v>-133.88</c:v>
                </c:pt>
                <c:pt idx="1893">
                  <c:v>-132.66999999999999</c:v>
                </c:pt>
                <c:pt idx="1894">
                  <c:v>-131.47999999999999</c:v>
                </c:pt>
                <c:pt idx="1895">
                  <c:v>-130.32</c:v>
                </c:pt>
                <c:pt idx="1896">
                  <c:v>-129.16</c:v>
                </c:pt>
                <c:pt idx="1897">
                  <c:v>-128</c:v>
                </c:pt>
                <c:pt idx="1898">
                  <c:v>-126.87</c:v>
                </c:pt>
                <c:pt idx="1899">
                  <c:v>-125.74</c:v>
                </c:pt>
                <c:pt idx="1900">
                  <c:v>-124.63</c:v>
                </c:pt>
                <c:pt idx="1901">
                  <c:v>-123.54</c:v>
                </c:pt>
                <c:pt idx="1902">
                  <c:v>-122.48</c:v>
                </c:pt>
                <c:pt idx="1903">
                  <c:v>-121.46</c:v>
                </c:pt>
                <c:pt idx="1904">
                  <c:v>-120.47</c:v>
                </c:pt>
                <c:pt idx="1905">
                  <c:v>-119.53</c:v>
                </c:pt>
                <c:pt idx="1906">
                  <c:v>-118.62</c:v>
                </c:pt>
                <c:pt idx="1907">
                  <c:v>-117.78</c:v>
                </c:pt>
                <c:pt idx="1908">
                  <c:v>-117.01</c:v>
                </c:pt>
                <c:pt idx="1909">
                  <c:v>-116.3</c:v>
                </c:pt>
                <c:pt idx="1910">
                  <c:v>-115.65</c:v>
                </c:pt>
                <c:pt idx="1911">
                  <c:v>-115.05</c:v>
                </c:pt>
                <c:pt idx="1912">
                  <c:v>-114.52</c:v>
                </c:pt>
                <c:pt idx="1913">
                  <c:v>-114.05</c:v>
                </c:pt>
                <c:pt idx="1914">
                  <c:v>-113.62</c:v>
                </c:pt>
                <c:pt idx="1915">
                  <c:v>-113.23</c:v>
                </c:pt>
                <c:pt idx="1916">
                  <c:v>-112.88</c:v>
                </c:pt>
                <c:pt idx="1917">
                  <c:v>-112.57</c:v>
                </c:pt>
                <c:pt idx="1918">
                  <c:v>-112.3</c:v>
                </c:pt>
                <c:pt idx="1919">
                  <c:v>-112.08</c:v>
                </c:pt>
                <c:pt idx="1920">
                  <c:v>-111.89</c:v>
                </c:pt>
                <c:pt idx="1921">
                  <c:v>-111.76</c:v>
                </c:pt>
                <c:pt idx="1922">
                  <c:v>-111.67</c:v>
                </c:pt>
                <c:pt idx="1923">
                  <c:v>-111.62</c:v>
                </c:pt>
                <c:pt idx="1924">
                  <c:v>-111.63</c:v>
                </c:pt>
                <c:pt idx="1925">
                  <c:v>-111.69</c:v>
                </c:pt>
                <c:pt idx="1926">
                  <c:v>-111.81</c:v>
                </c:pt>
                <c:pt idx="1927">
                  <c:v>-112.01</c:v>
                </c:pt>
                <c:pt idx="1928">
                  <c:v>-112.27</c:v>
                </c:pt>
                <c:pt idx="1929">
                  <c:v>-112.6</c:v>
                </c:pt>
                <c:pt idx="1930">
                  <c:v>-112.99</c:v>
                </c:pt>
                <c:pt idx="1931">
                  <c:v>-113.41</c:v>
                </c:pt>
                <c:pt idx="1932">
                  <c:v>-113.86</c:v>
                </c:pt>
                <c:pt idx="1933">
                  <c:v>-114.36</c:v>
                </c:pt>
                <c:pt idx="1934">
                  <c:v>-114.89</c:v>
                </c:pt>
                <c:pt idx="1935">
                  <c:v>-115.48</c:v>
                </c:pt>
                <c:pt idx="1936">
                  <c:v>-116.12</c:v>
                </c:pt>
                <c:pt idx="1937">
                  <c:v>-116.84</c:v>
                </c:pt>
                <c:pt idx="1938">
                  <c:v>-117.61</c:v>
                </c:pt>
                <c:pt idx="1939">
                  <c:v>-118.43</c:v>
                </c:pt>
                <c:pt idx="1940">
                  <c:v>-119.32</c:v>
                </c:pt>
                <c:pt idx="1941">
                  <c:v>-120.26</c:v>
                </c:pt>
                <c:pt idx="1942">
                  <c:v>-121.34</c:v>
                </c:pt>
                <c:pt idx="1943">
                  <c:v>-122.55</c:v>
                </c:pt>
                <c:pt idx="1944">
                  <c:v>-123.94</c:v>
                </c:pt>
                <c:pt idx="1945">
                  <c:v>-125.46</c:v>
                </c:pt>
                <c:pt idx="1946">
                  <c:v>-127.05</c:v>
                </c:pt>
                <c:pt idx="1947">
                  <c:v>-128.66</c:v>
                </c:pt>
                <c:pt idx="1948">
                  <c:v>-130.16</c:v>
                </c:pt>
                <c:pt idx="1949">
                  <c:v>-131.49</c:v>
                </c:pt>
                <c:pt idx="1950">
                  <c:v>-132.69999999999999</c:v>
                </c:pt>
                <c:pt idx="1951">
                  <c:v>-133.83000000000001</c:v>
                </c:pt>
                <c:pt idx="1952">
                  <c:v>-134.91</c:v>
                </c:pt>
                <c:pt idx="1953">
                  <c:v>-136</c:v>
                </c:pt>
                <c:pt idx="1954">
                  <c:v>-137.15</c:v>
                </c:pt>
                <c:pt idx="1955">
                  <c:v>-138.38</c:v>
                </c:pt>
                <c:pt idx="1956">
                  <c:v>-139.68</c:v>
                </c:pt>
                <c:pt idx="1957">
                  <c:v>-141</c:v>
                </c:pt>
                <c:pt idx="1958">
                  <c:v>-142.26</c:v>
                </c:pt>
                <c:pt idx="1959">
                  <c:v>-143.49</c:v>
                </c:pt>
                <c:pt idx="1960">
                  <c:v>-144.69999999999999</c:v>
                </c:pt>
                <c:pt idx="1961">
                  <c:v>-145.94999999999999</c:v>
                </c:pt>
                <c:pt idx="1962">
                  <c:v>-147.28</c:v>
                </c:pt>
                <c:pt idx="1963">
                  <c:v>-148.66999999999999</c:v>
                </c:pt>
                <c:pt idx="1964">
                  <c:v>-150.12</c:v>
                </c:pt>
                <c:pt idx="1965">
                  <c:v>-151.63999999999999</c:v>
                </c:pt>
                <c:pt idx="1966">
                  <c:v>-153.22</c:v>
                </c:pt>
                <c:pt idx="1967">
                  <c:v>-154.87</c:v>
                </c:pt>
                <c:pt idx="1968">
                  <c:v>-156.56</c:v>
                </c:pt>
                <c:pt idx="1969">
                  <c:v>-158.31</c:v>
                </c:pt>
                <c:pt idx="1970">
                  <c:v>-160.12</c:v>
                </c:pt>
                <c:pt idx="1971">
                  <c:v>-162.01</c:v>
                </c:pt>
                <c:pt idx="1972">
                  <c:v>-163.95</c:v>
                </c:pt>
                <c:pt idx="1973">
                  <c:v>-165.91</c:v>
                </c:pt>
                <c:pt idx="1974">
                  <c:v>-167.92</c:v>
                </c:pt>
                <c:pt idx="1975">
                  <c:v>-169.99</c:v>
                </c:pt>
                <c:pt idx="1976">
                  <c:v>-172.08</c:v>
                </c:pt>
                <c:pt idx="1977">
                  <c:v>-174.21</c:v>
                </c:pt>
                <c:pt idx="1978">
                  <c:v>-176.46</c:v>
                </c:pt>
                <c:pt idx="1979">
                  <c:v>-178.83</c:v>
                </c:pt>
                <c:pt idx="1980">
                  <c:v>178.73</c:v>
                </c:pt>
                <c:pt idx="1981">
                  <c:v>176.33</c:v>
                </c:pt>
                <c:pt idx="1982">
                  <c:v>174.02</c:v>
                </c:pt>
                <c:pt idx="1983">
                  <c:v>171.81</c:v>
                </c:pt>
                <c:pt idx="1984">
                  <c:v>169.72</c:v>
                </c:pt>
                <c:pt idx="1985">
                  <c:v>167.72</c:v>
                </c:pt>
                <c:pt idx="1986">
                  <c:v>165.85</c:v>
                </c:pt>
                <c:pt idx="1987">
                  <c:v>164.07</c:v>
                </c:pt>
                <c:pt idx="1988">
                  <c:v>162.4</c:v>
                </c:pt>
                <c:pt idx="1989">
                  <c:v>160.81</c:v>
                </c:pt>
                <c:pt idx="1990">
                  <c:v>159.28</c:v>
                </c:pt>
                <c:pt idx="1991">
                  <c:v>157.79</c:v>
                </c:pt>
                <c:pt idx="1992">
                  <c:v>156.36000000000001</c:v>
                </c:pt>
                <c:pt idx="1993">
                  <c:v>155</c:v>
                </c:pt>
                <c:pt idx="1994">
                  <c:v>153.69999999999999</c:v>
                </c:pt>
                <c:pt idx="1995">
                  <c:v>152.44</c:v>
                </c:pt>
                <c:pt idx="1996">
                  <c:v>151.22999999999999</c:v>
                </c:pt>
                <c:pt idx="1997">
                  <c:v>150.04</c:v>
                </c:pt>
                <c:pt idx="1998">
                  <c:v>148.87</c:v>
                </c:pt>
                <c:pt idx="1999">
                  <c:v>147.72</c:v>
                </c:pt>
                <c:pt idx="2000">
                  <c:v>146.59</c:v>
                </c:pt>
                <c:pt idx="2001">
                  <c:v>145.49</c:v>
                </c:pt>
                <c:pt idx="2002">
                  <c:v>144.43</c:v>
                </c:pt>
                <c:pt idx="2003">
                  <c:v>143.44</c:v>
                </c:pt>
                <c:pt idx="2004">
                  <c:v>142.51</c:v>
                </c:pt>
                <c:pt idx="2005">
                  <c:v>141.59</c:v>
                </c:pt>
                <c:pt idx="2006">
                  <c:v>140.68</c:v>
                </c:pt>
                <c:pt idx="2007">
                  <c:v>139.77000000000001</c:v>
                </c:pt>
                <c:pt idx="2008">
                  <c:v>138.88</c:v>
                </c:pt>
                <c:pt idx="2009">
                  <c:v>138.01</c:v>
                </c:pt>
                <c:pt idx="2010">
                  <c:v>137.16999999999999</c:v>
                </c:pt>
                <c:pt idx="2011">
                  <c:v>136.38999999999999</c:v>
                </c:pt>
                <c:pt idx="2012">
                  <c:v>135.68</c:v>
                </c:pt>
                <c:pt idx="2013">
                  <c:v>135.04</c:v>
                </c:pt>
                <c:pt idx="2014">
                  <c:v>134.49</c:v>
                </c:pt>
                <c:pt idx="2015">
                  <c:v>134.01</c:v>
                </c:pt>
                <c:pt idx="2016">
                  <c:v>133.59</c:v>
                </c:pt>
                <c:pt idx="2017">
                  <c:v>133.24</c:v>
                </c:pt>
                <c:pt idx="2018">
                  <c:v>132.96</c:v>
                </c:pt>
                <c:pt idx="2019">
                  <c:v>132.75</c:v>
                </c:pt>
                <c:pt idx="2020">
                  <c:v>132.61000000000001</c:v>
                </c:pt>
                <c:pt idx="2021">
                  <c:v>132.54</c:v>
                </c:pt>
                <c:pt idx="2022">
                  <c:v>132.53</c:v>
                </c:pt>
                <c:pt idx="2023">
                  <c:v>132.58000000000001</c:v>
                </c:pt>
                <c:pt idx="2024">
                  <c:v>132.68</c:v>
                </c:pt>
                <c:pt idx="2025">
                  <c:v>132.81</c:v>
                </c:pt>
                <c:pt idx="2026">
                  <c:v>132.97999999999999</c:v>
                </c:pt>
                <c:pt idx="2027">
                  <c:v>133.18</c:v>
                </c:pt>
                <c:pt idx="2028">
                  <c:v>133.41</c:v>
                </c:pt>
                <c:pt idx="2029">
                  <c:v>133.68</c:v>
                </c:pt>
                <c:pt idx="2030">
                  <c:v>134</c:v>
                </c:pt>
                <c:pt idx="2031">
                  <c:v>134.37</c:v>
                </c:pt>
                <c:pt idx="2032">
                  <c:v>134.79</c:v>
                </c:pt>
                <c:pt idx="2033">
                  <c:v>135.28</c:v>
                </c:pt>
                <c:pt idx="2034">
                  <c:v>135.84</c:v>
                </c:pt>
                <c:pt idx="2035">
                  <c:v>136.47</c:v>
                </c:pt>
                <c:pt idx="2036">
                  <c:v>137.16999999999999</c:v>
                </c:pt>
                <c:pt idx="2037">
                  <c:v>137.93</c:v>
                </c:pt>
                <c:pt idx="2038">
                  <c:v>138.77000000000001</c:v>
                </c:pt>
                <c:pt idx="2039">
                  <c:v>139.66999999999999</c:v>
                </c:pt>
                <c:pt idx="2040">
                  <c:v>140.65</c:v>
                </c:pt>
                <c:pt idx="2041">
                  <c:v>141.69</c:v>
                </c:pt>
                <c:pt idx="2042">
                  <c:v>142.78</c:v>
                </c:pt>
                <c:pt idx="2043">
                  <c:v>143.94</c:v>
                </c:pt>
                <c:pt idx="2044">
                  <c:v>145.12</c:v>
                </c:pt>
                <c:pt idx="2045">
                  <c:v>146.33000000000001</c:v>
                </c:pt>
                <c:pt idx="2046">
                  <c:v>147.58000000000001</c:v>
                </c:pt>
                <c:pt idx="2047">
                  <c:v>148.87</c:v>
                </c:pt>
                <c:pt idx="2048">
                  <c:v>150.21</c:v>
                </c:pt>
                <c:pt idx="2049">
                  <c:v>151.6</c:v>
                </c:pt>
                <c:pt idx="2050">
                  <c:v>153.04</c:v>
                </c:pt>
                <c:pt idx="2051">
                  <c:v>154.47999999999999</c:v>
                </c:pt>
                <c:pt idx="2052">
                  <c:v>155.91999999999999</c:v>
                </c:pt>
                <c:pt idx="2053">
                  <c:v>157.36000000000001</c:v>
                </c:pt>
                <c:pt idx="2054">
                  <c:v>158.84</c:v>
                </c:pt>
                <c:pt idx="2055">
                  <c:v>160.36000000000001</c:v>
                </c:pt>
                <c:pt idx="2056">
                  <c:v>161.91999999999999</c:v>
                </c:pt>
                <c:pt idx="2057">
                  <c:v>163.47</c:v>
                </c:pt>
                <c:pt idx="2058">
                  <c:v>164.99</c:v>
                </c:pt>
                <c:pt idx="2059">
                  <c:v>166.46</c:v>
                </c:pt>
                <c:pt idx="2060">
                  <c:v>167.9</c:v>
                </c:pt>
                <c:pt idx="2061">
                  <c:v>169.38</c:v>
                </c:pt>
                <c:pt idx="2062">
                  <c:v>170.93</c:v>
                </c:pt>
                <c:pt idx="2063">
                  <c:v>172.52</c:v>
                </c:pt>
                <c:pt idx="2064">
                  <c:v>174.11</c:v>
                </c:pt>
                <c:pt idx="2065">
                  <c:v>175.7</c:v>
                </c:pt>
                <c:pt idx="2066">
                  <c:v>177.25</c:v>
                </c:pt>
                <c:pt idx="2067">
                  <c:v>178.74</c:v>
                </c:pt>
                <c:pt idx="2068">
                  <c:v>-179.78</c:v>
                </c:pt>
                <c:pt idx="2069">
                  <c:v>-178.3</c:v>
                </c:pt>
                <c:pt idx="2070">
                  <c:v>-176.79</c:v>
                </c:pt>
                <c:pt idx="2071">
                  <c:v>-175.24</c:v>
                </c:pt>
                <c:pt idx="2072">
                  <c:v>-173.7</c:v>
                </c:pt>
                <c:pt idx="2073">
                  <c:v>-172.2</c:v>
                </c:pt>
                <c:pt idx="2074">
                  <c:v>-170.72</c:v>
                </c:pt>
                <c:pt idx="2075">
                  <c:v>-169.28</c:v>
                </c:pt>
                <c:pt idx="2076">
                  <c:v>-167.86</c:v>
                </c:pt>
                <c:pt idx="2077">
                  <c:v>-166.46</c:v>
                </c:pt>
                <c:pt idx="2078">
                  <c:v>-165.05</c:v>
                </c:pt>
                <c:pt idx="2079">
                  <c:v>-163.66999999999999</c:v>
                </c:pt>
                <c:pt idx="2080">
                  <c:v>-162.31</c:v>
                </c:pt>
                <c:pt idx="2081">
                  <c:v>-160.94999999999999</c:v>
                </c:pt>
                <c:pt idx="2082">
                  <c:v>-159.6</c:v>
                </c:pt>
                <c:pt idx="2083">
                  <c:v>-158.26</c:v>
                </c:pt>
                <c:pt idx="2084">
                  <c:v>-156.93</c:v>
                </c:pt>
                <c:pt idx="2085">
                  <c:v>-155.59</c:v>
                </c:pt>
                <c:pt idx="2086">
                  <c:v>-154.26</c:v>
                </c:pt>
                <c:pt idx="2087">
                  <c:v>-152.91999999999999</c:v>
                </c:pt>
                <c:pt idx="2088">
                  <c:v>-151.59</c:v>
                </c:pt>
                <c:pt idx="2089">
                  <c:v>-150.25</c:v>
                </c:pt>
                <c:pt idx="2090">
                  <c:v>-148.93</c:v>
                </c:pt>
                <c:pt idx="2091">
                  <c:v>-147.65</c:v>
                </c:pt>
                <c:pt idx="2092">
                  <c:v>-146.41</c:v>
                </c:pt>
                <c:pt idx="2093">
                  <c:v>-145.16999999999999</c:v>
                </c:pt>
                <c:pt idx="2094">
                  <c:v>-143.94999999999999</c:v>
                </c:pt>
                <c:pt idx="2095">
                  <c:v>-142.72</c:v>
                </c:pt>
                <c:pt idx="2096">
                  <c:v>-141.53</c:v>
                </c:pt>
                <c:pt idx="2097">
                  <c:v>-140.41</c:v>
                </c:pt>
                <c:pt idx="2098">
                  <c:v>-139.31</c:v>
                </c:pt>
                <c:pt idx="2099">
                  <c:v>-138.24</c:v>
                </c:pt>
                <c:pt idx="2100">
                  <c:v>-137.22</c:v>
                </c:pt>
                <c:pt idx="2101">
                  <c:v>-136.24</c:v>
                </c:pt>
                <c:pt idx="2102">
                  <c:v>-135.32</c:v>
                </c:pt>
                <c:pt idx="2103">
                  <c:v>-134.44</c:v>
                </c:pt>
                <c:pt idx="2104">
                  <c:v>-133.59</c:v>
                </c:pt>
                <c:pt idx="2105">
                  <c:v>-132.77000000000001</c:v>
                </c:pt>
                <c:pt idx="2106">
                  <c:v>-131.97</c:v>
                </c:pt>
                <c:pt idx="2107">
                  <c:v>-131.19999999999999</c:v>
                </c:pt>
                <c:pt idx="2108">
                  <c:v>-130.44</c:v>
                </c:pt>
                <c:pt idx="2109">
                  <c:v>-129.71</c:v>
                </c:pt>
                <c:pt idx="2110">
                  <c:v>-128.97999999999999</c:v>
                </c:pt>
                <c:pt idx="2111">
                  <c:v>-128.27000000000001</c:v>
                </c:pt>
                <c:pt idx="2112">
                  <c:v>-127.59</c:v>
                </c:pt>
                <c:pt idx="2113">
                  <c:v>-126.94</c:v>
                </c:pt>
                <c:pt idx="2114">
                  <c:v>-126.33</c:v>
                </c:pt>
                <c:pt idx="2115">
                  <c:v>-125.73</c:v>
                </c:pt>
                <c:pt idx="2116">
                  <c:v>-125.16</c:v>
                </c:pt>
                <c:pt idx="2117">
                  <c:v>-124.61</c:v>
                </c:pt>
                <c:pt idx="2118">
                  <c:v>-124.05</c:v>
                </c:pt>
                <c:pt idx="2119">
                  <c:v>-123.5</c:v>
                </c:pt>
                <c:pt idx="2120">
                  <c:v>-122.97</c:v>
                </c:pt>
                <c:pt idx="2121">
                  <c:v>-122.47</c:v>
                </c:pt>
                <c:pt idx="2122">
                  <c:v>-122.02</c:v>
                </c:pt>
                <c:pt idx="2123">
                  <c:v>-121.62</c:v>
                </c:pt>
                <c:pt idx="2124">
                  <c:v>-121.29</c:v>
                </c:pt>
                <c:pt idx="2125">
                  <c:v>-121.02</c:v>
                </c:pt>
                <c:pt idx="2126">
                  <c:v>-120.8</c:v>
                </c:pt>
                <c:pt idx="2127">
                  <c:v>-120.63</c:v>
                </c:pt>
                <c:pt idx="2128">
                  <c:v>-120.48</c:v>
                </c:pt>
                <c:pt idx="2129">
                  <c:v>-120.37</c:v>
                </c:pt>
                <c:pt idx="2130">
                  <c:v>-120.28</c:v>
                </c:pt>
                <c:pt idx="2131">
                  <c:v>-120.23</c:v>
                </c:pt>
                <c:pt idx="2132">
                  <c:v>-120.21</c:v>
                </c:pt>
                <c:pt idx="2133">
                  <c:v>-120.26</c:v>
                </c:pt>
                <c:pt idx="2134">
                  <c:v>-120.35</c:v>
                </c:pt>
                <c:pt idx="2135">
                  <c:v>-120.49</c:v>
                </c:pt>
                <c:pt idx="2136">
                  <c:v>-120.69</c:v>
                </c:pt>
                <c:pt idx="2137">
                  <c:v>-120.93</c:v>
                </c:pt>
                <c:pt idx="2138">
                  <c:v>-121.21</c:v>
                </c:pt>
                <c:pt idx="2139">
                  <c:v>-121.52</c:v>
                </c:pt>
                <c:pt idx="2140">
                  <c:v>-121.87</c:v>
                </c:pt>
                <c:pt idx="2141">
                  <c:v>-122.27</c:v>
                </c:pt>
                <c:pt idx="2142">
                  <c:v>-122.71</c:v>
                </c:pt>
                <c:pt idx="2143">
                  <c:v>-123.2</c:v>
                </c:pt>
                <c:pt idx="2144">
                  <c:v>-123.74</c:v>
                </c:pt>
                <c:pt idx="2145">
                  <c:v>-124.33</c:v>
                </c:pt>
                <c:pt idx="2146">
                  <c:v>-124.97</c:v>
                </c:pt>
                <c:pt idx="2147">
                  <c:v>-125.66</c:v>
                </c:pt>
                <c:pt idx="2148">
                  <c:v>-126.45</c:v>
                </c:pt>
                <c:pt idx="2149">
                  <c:v>-127.33</c:v>
                </c:pt>
                <c:pt idx="2150">
                  <c:v>-128.26</c:v>
                </c:pt>
                <c:pt idx="2151">
                  <c:v>-129.29</c:v>
                </c:pt>
                <c:pt idx="2152">
                  <c:v>-130.41999999999999</c:v>
                </c:pt>
                <c:pt idx="2153">
                  <c:v>-131.65</c:v>
                </c:pt>
                <c:pt idx="2154">
                  <c:v>-132.94999999999999</c:v>
                </c:pt>
                <c:pt idx="2155">
                  <c:v>-134.31</c:v>
                </c:pt>
                <c:pt idx="2156">
                  <c:v>-135.71</c:v>
                </c:pt>
                <c:pt idx="2157">
                  <c:v>-137.15</c:v>
                </c:pt>
                <c:pt idx="2158">
                  <c:v>-138.6</c:v>
                </c:pt>
                <c:pt idx="2159">
                  <c:v>-140.1</c:v>
                </c:pt>
                <c:pt idx="2160">
                  <c:v>-141.68</c:v>
                </c:pt>
                <c:pt idx="2161">
                  <c:v>-143.32</c:v>
                </c:pt>
                <c:pt idx="2162">
                  <c:v>-144.99</c:v>
                </c:pt>
                <c:pt idx="2163">
                  <c:v>-146.6</c:v>
                </c:pt>
                <c:pt idx="2164">
                  <c:v>-148.16</c:v>
                </c:pt>
                <c:pt idx="2165">
                  <c:v>-149.71</c:v>
                </c:pt>
                <c:pt idx="2166">
                  <c:v>-151.22999999999999</c:v>
                </c:pt>
                <c:pt idx="2167">
                  <c:v>-152.75</c:v>
                </c:pt>
                <c:pt idx="2168">
                  <c:v>-154.33000000000001</c:v>
                </c:pt>
                <c:pt idx="2169">
                  <c:v>-155.97</c:v>
                </c:pt>
                <c:pt idx="2170">
                  <c:v>-157.62</c:v>
                </c:pt>
                <c:pt idx="2171">
                  <c:v>-159.19</c:v>
                </c:pt>
                <c:pt idx="2172">
                  <c:v>-160.63999999999999</c:v>
                </c:pt>
                <c:pt idx="2173">
                  <c:v>-162.01</c:v>
                </c:pt>
                <c:pt idx="2174">
                  <c:v>-163.38999999999999</c:v>
                </c:pt>
                <c:pt idx="2175">
                  <c:v>-164.84</c:v>
                </c:pt>
                <c:pt idx="2176">
                  <c:v>-166.43</c:v>
                </c:pt>
                <c:pt idx="2177">
                  <c:v>-168.15</c:v>
                </c:pt>
                <c:pt idx="2178">
                  <c:v>-169.95</c:v>
                </c:pt>
                <c:pt idx="2179">
                  <c:v>-171.83</c:v>
                </c:pt>
                <c:pt idx="2180">
                  <c:v>-173.78</c:v>
                </c:pt>
                <c:pt idx="2181">
                  <c:v>-175.79</c:v>
                </c:pt>
                <c:pt idx="2182">
                  <c:v>-177.81</c:v>
                </c:pt>
                <c:pt idx="2183">
                  <c:v>-179.85</c:v>
                </c:pt>
                <c:pt idx="2184">
                  <c:v>178.04</c:v>
                </c:pt>
                <c:pt idx="2185">
                  <c:v>175.85</c:v>
                </c:pt>
                <c:pt idx="2186">
                  <c:v>173.62</c:v>
                </c:pt>
                <c:pt idx="2187">
                  <c:v>171.42</c:v>
                </c:pt>
                <c:pt idx="2188">
                  <c:v>169.32</c:v>
                </c:pt>
                <c:pt idx="2189">
                  <c:v>167.39</c:v>
                </c:pt>
                <c:pt idx="2190">
                  <c:v>165.59</c:v>
                </c:pt>
                <c:pt idx="2191">
                  <c:v>163.91</c:v>
                </c:pt>
                <c:pt idx="2192">
                  <c:v>162.35</c:v>
                </c:pt>
                <c:pt idx="2193">
                  <c:v>160.84</c:v>
                </c:pt>
                <c:pt idx="2194">
                  <c:v>159.33000000000001</c:v>
                </c:pt>
                <c:pt idx="2195">
                  <c:v>157.80000000000001</c:v>
                </c:pt>
                <c:pt idx="2196">
                  <c:v>156.21</c:v>
                </c:pt>
                <c:pt idx="2197">
                  <c:v>154.61000000000001</c:v>
                </c:pt>
                <c:pt idx="2198">
                  <c:v>153.01</c:v>
                </c:pt>
                <c:pt idx="2199">
                  <c:v>151.4</c:v>
                </c:pt>
                <c:pt idx="2200">
                  <c:v>149.76</c:v>
                </c:pt>
                <c:pt idx="2201">
                  <c:v>148.04</c:v>
                </c:pt>
                <c:pt idx="2202">
                  <c:v>146.22999999999999</c:v>
                </c:pt>
                <c:pt idx="2203">
                  <c:v>144.37</c:v>
                </c:pt>
                <c:pt idx="2204">
                  <c:v>142.43</c:v>
                </c:pt>
                <c:pt idx="2205">
                  <c:v>140.47999999999999</c:v>
                </c:pt>
                <c:pt idx="2206">
                  <c:v>138.55000000000001</c:v>
                </c:pt>
                <c:pt idx="2207">
                  <c:v>136.65</c:v>
                </c:pt>
                <c:pt idx="2208">
                  <c:v>134.80000000000001</c:v>
                </c:pt>
                <c:pt idx="2209">
                  <c:v>133.04</c:v>
                </c:pt>
                <c:pt idx="2210">
                  <c:v>131.38</c:v>
                </c:pt>
                <c:pt idx="2211">
                  <c:v>129.85</c:v>
                </c:pt>
                <c:pt idx="2212">
                  <c:v>128.47999999999999</c:v>
                </c:pt>
                <c:pt idx="2213">
                  <c:v>127.3</c:v>
                </c:pt>
                <c:pt idx="2214">
                  <c:v>126.29</c:v>
                </c:pt>
                <c:pt idx="2215">
                  <c:v>125.47</c:v>
                </c:pt>
                <c:pt idx="2216">
                  <c:v>124.83</c:v>
                </c:pt>
                <c:pt idx="2217">
                  <c:v>124.38</c:v>
                </c:pt>
                <c:pt idx="2218">
                  <c:v>124.1</c:v>
                </c:pt>
                <c:pt idx="2219">
                  <c:v>123.96</c:v>
                </c:pt>
                <c:pt idx="2220">
                  <c:v>123.95</c:v>
                </c:pt>
                <c:pt idx="2221">
                  <c:v>124.09</c:v>
                </c:pt>
                <c:pt idx="2222">
                  <c:v>124.35</c:v>
                </c:pt>
                <c:pt idx="2223">
                  <c:v>124.73</c:v>
                </c:pt>
                <c:pt idx="2224">
                  <c:v>125.24</c:v>
                </c:pt>
                <c:pt idx="2225">
                  <c:v>125.83</c:v>
                </c:pt>
                <c:pt idx="2226">
                  <c:v>126.49</c:v>
                </c:pt>
                <c:pt idx="2227">
                  <c:v>127.2</c:v>
                </c:pt>
                <c:pt idx="2228">
                  <c:v>127.96</c:v>
                </c:pt>
                <c:pt idx="2229">
                  <c:v>128.74</c:v>
                </c:pt>
                <c:pt idx="2230">
                  <c:v>129.56</c:v>
                </c:pt>
                <c:pt idx="2231">
                  <c:v>130.38999999999999</c:v>
                </c:pt>
                <c:pt idx="2232">
                  <c:v>131.25</c:v>
                </c:pt>
                <c:pt idx="2233">
                  <c:v>132.11000000000001</c:v>
                </c:pt>
                <c:pt idx="2234">
                  <c:v>132.97999999999999</c:v>
                </c:pt>
                <c:pt idx="2235">
                  <c:v>133.87</c:v>
                </c:pt>
                <c:pt idx="2236">
                  <c:v>134.79</c:v>
                </c:pt>
                <c:pt idx="2237">
                  <c:v>135.77000000000001</c:v>
                </c:pt>
                <c:pt idx="2238">
                  <c:v>136.80000000000001</c:v>
                </c:pt>
                <c:pt idx="2239">
                  <c:v>137.91</c:v>
                </c:pt>
                <c:pt idx="2240">
                  <c:v>139.12</c:v>
                </c:pt>
                <c:pt idx="2241">
                  <c:v>140.44999999999999</c:v>
                </c:pt>
                <c:pt idx="2242">
                  <c:v>141.87</c:v>
                </c:pt>
                <c:pt idx="2243">
                  <c:v>143.36000000000001</c:v>
                </c:pt>
                <c:pt idx="2244">
                  <c:v>144.93</c:v>
                </c:pt>
                <c:pt idx="2245">
                  <c:v>146.55000000000001</c:v>
                </c:pt>
                <c:pt idx="2246">
                  <c:v>148.19</c:v>
                </c:pt>
                <c:pt idx="2247">
                  <c:v>149.86000000000001</c:v>
                </c:pt>
                <c:pt idx="2248">
                  <c:v>151.55000000000001</c:v>
                </c:pt>
                <c:pt idx="2249">
                  <c:v>153.25</c:v>
                </c:pt>
                <c:pt idx="2250">
                  <c:v>154.97</c:v>
                </c:pt>
                <c:pt idx="2251">
                  <c:v>156.72</c:v>
                </c:pt>
                <c:pt idx="2252">
                  <c:v>158.47999999999999</c:v>
                </c:pt>
                <c:pt idx="2253">
                  <c:v>160.25</c:v>
                </c:pt>
                <c:pt idx="2254">
                  <c:v>162.05000000000001</c:v>
                </c:pt>
                <c:pt idx="2255">
                  <c:v>163.87</c:v>
                </c:pt>
                <c:pt idx="2256">
                  <c:v>165.69</c:v>
                </c:pt>
                <c:pt idx="2257">
                  <c:v>167.5</c:v>
                </c:pt>
                <c:pt idx="2258">
                  <c:v>169.29</c:v>
                </c:pt>
                <c:pt idx="2259">
                  <c:v>171.09</c:v>
                </c:pt>
                <c:pt idx="2260">
                  <c:v>172.85</c:v>
                </c:pt>
                <c:pt idx="2261">
                  <c:v>174.58</c:v>
                </c:pt>
                <c:pt idx="2262">
                  <c:v>176.28</c:v>
                </c:pt>
                <c:pt idx="2263">
                  <c:v>177.96</c:v>
                </c:pt>
                <c:pt idx="2264">
                  <c:v>179.63</c:v>
                </c:pt>
                <c:pt idx="2265">
                  <c:v>-178.73</c:v>
                </c:pt>
                <c:pt idx="2266">
                  <c:v>-177.12</c:v>
                </c:pt>
                <c:pt idx="2267">
                  <c:v>-175.51</c:v>
                </c:pt>
                <c:pt idx="2268">
                  <c:v>-173.9</c:v>
                </c:pt>
                <c:pt idx="2269">
                  <c:v>-172.3</c:v>
                </c:pt>
                <c:pt idx="2270">
                  <c:v>-170.71</c:v>
                </c:pt>
                <c:pt idx="2271">
                  <c:v>-169.15</c:v>
                </c:pt>
                <c:pt idx="2272">
                  <c:v>-167.62</c:v>
                </c:pt>
                <c:pt idx="2273">
                  <c:v>-166.09</c:v>
                </c:pt>
                <c:pt idx="2274">
                  <c:v>-164.55</c:v>
                </c:pt>
                <c:pt idx="2275">
                  <c:v>-162.99</c:v>
                </c:pt>
                <c:pt idx="2276">
                  <c:v>-161.41999999999999</c:v>
                </c:pt>
                <c:pt idx="2277">
                  <c:v>-159.85</c:v>
                </c:pt>
                <c:pt idx="2278">
                  <c:v>-158.31</c:v>
                </c:pt>
                <c:pt idx="2279">
                  <c:v>-156.82</c:v>
                </c:pt>
                <c:pt idx="2280">
                  <c:v>-155.37</c:v>
                </c:pt>
                <c:pt idx="2281">
                  <c:v>-153.94</c:v>
                </c:pt>
                <c:pt idx="2282">
                  <c:v>-152.53</c:v>
                </c:pt>
                <c:pt idx="2283">
                  <c:v>-151.15</c:v>
                </c:pt>
                <c:pt idx="2284">
                  <c:v>-149.81</c:v>
                </c:pt>
                <c:pt idx="2285">
                  <c:v>-148.5</c:v>
                </c:pt>
                <c:pt idx="2286">
                  <c:v>-147.26</c:v>
                </c:pt>
                <c:pt idx="2287">
                  <c:v>-146.06</c:v>
                </c:pt>
                <c:pt idx="2288">
                  <c:v>-144.91999999999999</c:v>
                </c:pt>
                <c:pt idx="2289">
                  <c:v>-143.84</c:v>
                </c:pt>
                <c:pt idx="2290">
                  <c:v>-142.81</c:v>
                </c:pt>
                <c:pt idx="2291">
                  <c:v>-141.85</c:v>
                </c:pt>
                <c:pt idx="2292">
                  <c:v>-140.93</c:v>
                </c:pt>
                <c:pt idx="2293">
                  <c:v>-140.07</c:v>
                </c:pt>
                <c:pt idx="2294">
                  <c:v>-139.22</c:v>
                </c:pt>
                <c:pt idx="2295">
                  <c:v>-138.41</c:v>
                </c:pt>
                <c:pt idx="2296">
                  <c:v>-137.61000000000001</c:v>
                </c:pt>
                <c:pt idx="2297">
                  <c:v>-136.82</c:v>
                </c:pt>
                <c:pt idx="2298">
                  <c:v>-136.06</c:v>
                </c:pt>
                <c:pt idx="2299">
                  <c:v>-135.34</c:v>
                </c:pt>
                <c:pt idx="2300">
                  <c:v>-134.63</c:v>
                </c:pt>
                <c:pt idx="2301">
                  <c:v>-133.91999999999999</c:v>
                </c:pt>
                <c:pt idx="2302">
                  <c:v>-133.22</c:v>
                </c:pt>
                <c:pt idx="2303">
                  <c:v>-132.54</c:v>
                </c:pt>
                <c:pt idx="2304">
                  <c:v>-131.84</c:v>
                </c:pt>
                <c:pt idx="2305">
                  <c:v>-131.18</c:v>
                </c:pt>
                <c:pt idx="2306">
                  <c:v>-130.52000000000001</c:v>
                </c:pt>
                <c:pt idx="2307">
                  <c:v>-129.87</c:v>
                </c:pt>
                <c:pt idx="2308">
                  <c:v>-129.22999999999999</c:v>
                </c:pt>
                <c:pt idx="2309">
                  <c:v>-128.57</c:v>
                </c:pt>
                <c:pt idx="2310">
                  <c:v>-127.89</c:v>
                </c:pt>
                <c:pt idx="2311">
                  <c:v>-127.21</c:v>
                </c:pt>
                <c:pt idx="2312">
                  <c:v>-126.53</c:v>
                </c:pt>
                <c:pt idx="2313">
                  <c:v>-125.9</c:v>
                </c:pt>
                <c:pt idx="2314">
                  <c:v>-125.31</c:v>
                </c:pt>
                <c:pt idx="2315">
                  <c:v>-124.79</c:v>
                </c:pt>
                <c:pt idx="2316">
                  <c:v>-124.32</c:v>
                </c:pt>
                <c:pt idx="2317">
                  <c:v>-123.9</c:v>
                </c:pt>
                <c:pt idx="2318">
                  <c:v>-123.53</c:v>
                </c:pt>
                <c:pt idx="2319">
                  <c:v>-123.18</c:v>
                </c:pt>
                <c:pt idx="2320">
                  <c:v>-122.87</c:v>
                </c:pt>
                <c:pt idx="2321">
                  <c:v>-122.63</c:v>
                </c:pt>
                <c:pt idx="2322">
                  <c:v>-122.42</c:v>
                </c:pt>
                <c:pt idx="2323">
                  <c:v>-122.29</c:v>
                </c:pt>
                <c:pt idx="2324">
                  <c:v>-122.21</c:v>
                </c:pt>
                <c:pt idx="2325">
                  <c:v>-122.21</c:v>
                </c:pt>
                <c:pt idx="2326">
                  <c:v>-122.27</c:v>
                </c:pt>
                <c:pt idx="2327">
                  <c:v>-122.39</c:v>
                </c:pt>
                <c:pt idx="2328">
                  <c:v>-122.57</c:v>
                </c:pt>
                <c:pt idx="2329">
                  <c:v>-122.81</c:v>
                </c:pt>
                <c:pt idx="2330">
                  <c:v>-123.11</c:v>
                </c:pt>
                <c:pt idx="2331">
                  <c:v>-123.48</c:v>
                </c:pt>
                <c:pt idx="2332">
                  <c:v>-123.9</c:v>
                </c:pt>
                <c:pt idx="2333">
                  <c:v>-124.39</c:v>
                </c:pt>
                <c:pt idx="2334">
                  <c:v>-124.95</c:v>
                </c:pt>
                <c:pt idx="2335">
                  <c:v>-125.56</c:v>
                </c:pt>
                <c:pt idx="2336">
                  <c:v>-126.24</c:v>
                </c:pt>
                <c:pt idx="2337">
                  <c:v>-126.98</c:v>
                </c:pt>
                <c:pt idx="2338">
                  <c:v>-127.77</c:v>
                </c:pt>
                <c:pt idx="2339">
                  <c:v>-128.61000000000001</c:v>
                </c:pt>
                <c:pt idx="2340">
                  <c:v>-129.51</c:v>
                </c:pt>
                <c:pt idx="2341">
                  <c:v>-130.47</c:v>
                </c:pt>
                <c:pt idx="2342">
                  <c:v>-131.52000000000001</c:v>
                </c:pt>
                <c:pt idx="2343">
                  <c:v>-132.62</c:v>
                </c:pt>
                <c:pt idx="2344">
                  <c:v>-133.82</c:v>
                </c:pt>
                <c:pt idx="2345">
                  <c:v>-135.13999999999999</c:v>
                </c:pt>
                <c:pt idx="2346">
                  <c:v>-136.57</c:v>
                </c:pt>
                <c:pt idx="2347">
                  <c:v>-138.13</c:v>
                </c:pt>
                <c:pt idx="2348">
                  <c:v>-139.76</c:v>
                </c:pt>
                <c:pt idx="2349">
                  <c:v>-141.44999999999999</c:v>
                </c:pt>
                <c:pt idx="2350">
                  <c:v>-143.21</c:v>
                </c:pt>
                <c:pt idx="2351">
                  <c:v>-144.97999999999999</c:v>
                </c:pt>
                <c:pt idx="2352">
                  <c:v>-146.80000000000001</c:v>
                </c:pt>
                <c:pt idx="2353">
                  <c:v>-148.66</c:v>
                </c:pt>
                <c:pt idx="2354">
                  <c:v>-150.54</c:v>
                </c:pt>
                <c:pt idx="2355">
                  <c:v>-152.43</c:v>
                </c:pt>
                <c:pt idx="2356">
                  <c:v>-154.31</c:v>
                </c:pt>
                <c:pt idx="2357">
                  <c:v>-156.15</c:v>
                </c:pt>
                <c:pt idx="2358">
                  <c:v>-157.94999999999999</c:v>
                </c:pt>
                <c:pt idx="2359">
                  <c:v>-159.69</c:v>
                </c:pt>
                <c:pt idx="2360">
                  <c:v>-161.41</c:v>
                </c:pt>
                <c:pt idx="2361">
                  <c:v>-163.09</c:v>
                </c:pt>
                <c:pt idx="2362">
                  <c:v>-164.72</c:v>
                </c:pt>
                <c:pt idx="2363">
                  <c:v>-166.3</c:v>
                </c:pt>
                <c:pt idx="2364">
                  <c:v>-167.81</c:v>
                </c:pt>
                <c:pt idx="2365">
                  <c:v>-169.31</c:v>
                </c:pt>
                <c:pt idx="2366">
                  <c:v>-170.82</c:v>
                </c:pt>
                <c:pt idx="2367">
                  <c:v>-172.35</c:v>
                </c:pt>
                <c:pt idx="2368">
                  <c:v>-173.94</c:v>
                </c:pt>
                <c:pt idx="2369">
                  <c:v>-175.58</c:v>
                </c:pt>
                <c:pt idx="2370">
                  <c:v>-177.23</c:v>
                </c:pt>
                <c:pt idx="2371">
                  <c:v>-178.87</c:v>
                </c:pt>
                <c:pt idx="2372">
                  <c:v>179.5</c:v>
                </c:pt>
                <c:pt idx="2373">
                  <c:v>177.84</c:v>
                </c:pt>
                <c:pt idx="2374">
                  <c:v>176.2</c:v>
                </c:pt>
                <c:pt idx="2375">
                  <c:v>174.53</c:v>
                </c:pt>
                <c:pt idx="2376">
                  <c:v>172.84</c:v>
                </c:pt>
                <c:pt idx="2377">
                  <c:v>171.12</c:v>
                </c:pt>
                <c:pt idx="2378">
                  <c:v>169.36</c:v>
                </c:pt>
                <c:pt idx="2379">
                  <c:v>167.61</c:v>
                </c:pt>
                <c:pt idx="2380">
                  <c:v>165.86</c:v>
                </c:pt>
                <c:pt idx="2381">
                  <c:v>164.13</c:v>
                </c:pt>
                <c:pt idx="2382">
                  <c:v>162.43</c:v>
                </c:pt>
                <c:pt idx="2383">
                  <c:v>160.75</c:v>
                </c:pt>
                <c:pt idx="2384">
                  <c:v>159.04</c:v>
                </c:pt>
                <c:pt idx="2385">
                  <c:v>157.33000000000001</c:v>
                </c:pt>
                <c:pt idx="2386">
                  <c:v>155.66</c:v>
                </c:pt>
                <c:pt idx="2387">
                  <c:v>154.03</c:v>
                </c:pt>
                <c:pt idx="2388">
                  <c:v>152.46</c:v>
                </c:pt>
                <c:pt idx="2389">
                  <c:v>150.97</c:v>
                </c:pt>
                <c:pt idx="2390">
                  <c:v>149.6</c:v>
                </c:pt>
                <c:pt idx="2391">
                  <c:v>148.31</c:v>
                </c:pt>
                <c:pt idx="2392">
                  <c:v>147.09</c:v>
                </c:pt>
                <c:pt idx="2393">
                  <c:v>145.94</c:v>
                </c:pt>
                <c:pt idx="2394">
                  <c:v>144.84</c:v>
                </c:pt>
                <c:pt idx="2395">
                  <c:v>143.74</c:v>
                </c:pt>
                <c:pt idx="2396">
                  <c:v>142.66</c:v>
                </c:pt>
                <c:pt idx="2397">
                  <c:v>141.59</c:v>
                </c:pt>
                <c:pt idx="2398">
                  <c:v>140.58000000000001</c:v>
                </c:pt>
                <c:pt idx="2399">
                  <c:v>139.6</c:v>
                </c:pt>
                <c:pt idx="2400">
                  <c:v>138.66999999999999</c:v>
                </c:pt>
                <c:pt idx="2401">
                  <c:v>137.76</c:v>
                </c:pt>
                <c:pt idx="2402">
                  <c:v>136.9</c:v>
                </c:pt>
                <c:pt idx="2403">
                  <c:v>136.06</c:v>
                </c:pt>
                <c:pt idx="2404">
                  <c:v>135.24</c:v>
                </c:pt>
                <c:pt idx="2405">
                  <c:v>134.43</c:v>
                </c:pt>
                <c:pt idx="2406">
                  <c:v>133.63999999999999</c:v>
                </c:pt>
                <c:pt idx="2407">
                  <c:v>132.88</c:v>
                </c:pt>
                <c:pt idx="2408">
                  <c:v>132.16999999999999</c:v>
                </c:pt>
                <c:pt idx="2409">
                  <c:v>131.51</c:v>
                </c:pt>
                <c:pt idx="2410">
                  <c:v>130.91999999999999</c:v>
                </c:pt>
                <c:pt idx="2411">
                  <c:v>130.4</c:v>
                </c:pt>
                <c:pt idx="2412">
                  <c:v>129.96</c:v>
                </c:pt>
                <c:pt idx="2413">
                  <c:v>129.58000000000001</c:v>
                </c:pt>
                <c:pt idx="2414">
                  <c:v>129.28</c:v>
                </c:pt>
                <c:pt idx="2415">
                  <c:v>129.08000000000001</c:v>
                </c:pt>
                <c:pt idx="2416">
                  <c:v>128.97999999999999</c:v>
                </c:pt>
                <c:pt idx="2417">
                  <c:v>128.94999999999999</c:v>
                </c:pt>
                <c:pt idx="2418">
                  <c:v>129.01</c:v>
                </c:pt>
                <c:pt idx="2419">
                  <c:v>129.15</c:v>
                </c:pt>
                <c:pt idx="2420">
                  <c:v>129.35</c:v>
                </c:pt>
                <c:pt idx="2421">
                  <c:v>129.63</c:v>
                </c:pt>
                <c:pt idx="2422">
                  <c:v>129.96</c:v>
                </c:pt>
                <c:pt idx="2423">
                  <c:v>130.4</c:v>
                </c:pt>
                <c:pt idx="2424">
                  <c:v>130.96</c:v>
                </c:pt>
                <c:pt idx="2425">
                  <c:v>131.66999999999999</c:v>
                </c:pt>
                <c:pt idx="2426">
                  <c:v>132.52000000000001</c:v>
                </c:pt>
                <c:pt idx="2427">
                  <c:v>133.47999999999999</c:v>
                </c:pt>
                <c:pt idx="2428">
                  <c:v>134.56</c:v>
                </c:pt>
                <c:pt idx="2429">
                  <c:v>135.75</c:v>
                </c:pt>
                <c:pt idx="2430">
                  <c:v>137.05000000000001</c:v>
                </c:pt>
                <c:pt idx="2431">
                  <c:v>138.44</c:v>
                </c:pt>
                <c:pt idx="2432">
                  <c:v>139.94</c:v>
                </c:pt>
                <c:pt idx="2433">
                  <c:v>141.54</c:v>
                </c:pt>
                <c:pt idx="2434">
                  <c:v>143.21</c:v>
                </c:pt>
                <c:pt idx="2435">
                  <c:v>144.94999999999999</c:v>
                </c:pt>
                <c:pt idx="2436">
                  <c:v>146.74</c:v>
                </c:pt>
                <c:pt idx="2437">
                  <c:v>148.56</c:v>
                </c:pt>
                <c:pt idx="2438">
                  <c:v>150.4</c:v>
                </c:pt>
                <c:pt idx="2439">
                  <c:v>152.27000000000001</c:v>
                </c:pt>
                <c:pt idx="2440">
                  <c:v>154.16</c:v>
                </c:pt>
                <c:pt idx="2441">
                  <c:v>156.09</c:v>
                </c:pt>
                <c:pt idx="2442">
                  <c:v>158.06</c:v>
                </c:pt>
                <c:pt idx="2443">
                  <c:v>160.06</c:v>
                </c:pt>
                <c:pt idx="2444">
                  <c:v>162.06</c:v>
                </c:pt>
                <c:pt idx="2445">
                  <c:v>164.07</c:v>
                </c:pt>
                <c:pt idx="2446">
                  <c:v>166.09</c:v>
                </c:pt>
                <c:pt idx="2447">
                  <c:v>168.06</c:v>
                </c:pt>
                <c:pt idx="2448">
                  <c:v>169.97</c:v>
                </c:pt>
                <c:pt idx="2449">
                  <c:v>171.88</c:v>
                </c:pt>
                <c:pt idx="2450">
                  <c:v>173.83</c:v>
                </c:pt>
                <c:pt idx="2451">
                  <c:v>175.81</c:v>
                </c:pt>
                <c:pt idx="2452">
                  <c:v>177.78</c:v>
                </c:pt>
                <c:pt idx="2453">
                  <c:v>179.72</c:v>
                </c:pt>
                <c:pt idx="2454">
                  <c:v>-178.44</c:v>
                </c:pt>
                <c:pt idx="2455">
                  <c:v>-176.65</c:v>
                </c:pt>
                <c:pt idx="2456">
                  <c:v>-174.91</c:v>
                </c:pt>
                <c:pt idx="2457">
                  <c:v>-173.21</c:v>
                </c:pt>
                <c:pt idx="2458">
                  <c:v>-171.55</c:v>
                </c:pt>
                <c:pt idx="2459">
                  <c:v>-169.94</c:v>
                </c:pt>
                <c:pt idx="2460">
                  <c:v>-168.37</c:v>
                </c:pt>
                <c:pt idx="2461">
                  <c:v>-166.85</c:v>
                </c:pt>
                <c:pt idx="2462">
                  <c:v>-165.37</c:v>
                </c:pt>
                <c:pt idx="2463">
                  <c:v>-163.92</c:v>
                </c:pt>
                <c:pt idx="2464">
                  <c:v>-162.52000000000001</c:v>
                </c:pt>
                <c:pt idx="2465">
                  <c:v>-161.16</c:v>
                </c:pt>
                <c:pt idx="2466">
                  <c:v>-159.83000000000001</c:v>
                </c:pt>
                <c:pt idx="2467">
                  <c:v>-158.49</c:v>
                </c:pt>
                <c:pt idx="2468">
                  <c:v>-157.12</c:v>
                </c:pt>
                <c:pt idx="2469">
                  <c:v>-155.72999999999999</c:v>
                </c:pt>
                <c:pt idx="2470">
                  <c:v>-154.35</c:v>
                </c:pt>
                <c:pt idx="2471">
                  <c:v>-152.97</c:v>
                </c:pt>
                <c:pt idx="2472">
                  <c:v>-151.63999999999999</c:v>
                </c:pt>
                <c:pt idx="2473">
                  <c:v>-150.34</c:v>
                </c:pt>
                <c:pt idx="2474">
                  <c:v>-149.05000000000001</c:v>
                </c:pt>
                <c:pt idx="2475">
                  <c:v>-147.76</c:v>
                </c:pt>
                <c:pt idx="2476">
                  <c:v>-146.46</c:v>
                </c:pt>
                <c:pt idx="2477">
                  <c:v>-145.16</c:v>
                </c:pt>
                <c:pt idx="2478">
                  <c:v>-143.85</c:v>
                </c:pt>
                <c:pt idx="2479">
                  <c:v>-142.57</c:v>
                </c:pt>
                <c:pt idx="2480">
                  <c:v>-141.34</c:v>
                </c:pt>
                <c:pt idx="2481">
                  <c:v>-140.11000000000001</c:v>
                </c:pt>
                <c:pt idx="2482">
                  <c:v>-138.9</c:v>
                </c:pt>
                <c:pt idx="2483">
                  <c:v>-137.72</c:v>
                </c:pt>
                <c:pt idx="2484">
                  <c:v>-136.56</c:v>
                </c:pt>
                <c:pt idx="2485">
                  <c:v>-135.44999999999999</c:v>
                </c:pt>
                <c:pt idx="2486">
                  <c:v>-134.33000000000001</c:v>
                </c:pt>
                <c:pt idx="2487">
                  <c:v>-133.26</c:v>
                </c:pt>
                <c:pt idx="2488">
                  <c:v>-132.19999999999999</c:v>
                </c:pt>
                <c:pt idx="2489">
                  <c:v>-131.13999999999999</c:v>
                </c:pt>
                <c:pt idx="2490">
                  <c:v>-130.07</c:v>
                </c:pt>
                <c:pt idx="2491">
                  <c:v>-128.96</c:v>
                </c:pt>
                <c:pt idx="2492">
                  <c:v>-127.85</c:v>
                </c:pt>
                <c:pt idx="2493">
                  <c:v>-126.74</c:v>
                </c:pt>
                <c:pt idx="2494">
                  <c:v>-125.66</c:v>
                </c:pt>
                <c:pt idx="2495">
                  <c:v>-124.6</c:v>
                </c:pt>
                <c:pt idx="2496">
                  <c:v>-123.57</c:v>
                </c:pt>
                <c:pt idx="2497">
                  <c:v>-122.57</c:v>
                </c:pt>
                <c:pt idx="2498">
                  <c:v>-121.6</c:v>
                </c:pt>
                <c:pt idx="2499">
                  <c:v>-120.65</c:v>
                </c:pt>
                <c:pt idx="2500">
                  <c:v>-119.74</c:v>
                </c:pt>
                <c:pt idx="2501">
                  <c:v>-118.85</c:v>
                </c:pt>
                <c:pt idx="2502">
                  <c:v>-117.98</c:v>
                </c:pt>
                <c:pt idx="2503">
                  <c:v>-117.14</c:v>
                </c:pt>
                <c:pt idx="2504">
                  <c:v>-116.35</c:v>
                </c:pt>
                <c:pt idx="2505">
                  <c:v>-115.61</c:v>
                </c:pt>
                <c:pt idx="2506">
                  <c:v>-114.91</c:v>
                </c:pt>
                <c:pt idx="2507">
                  <c:v>-114.26</c:v>
                </c:pt>
                <c:pt idx="2508">
                  <c:v>-113.65</c:v>
                </c:pt>
                <c:pt idx="2509">
                  <c:v>-113.06</c:v>
                </c:pt>
                <c:pt idx="2510">
                  <c:v>-112.52</c:v>
                </c:pt>
                <c:pt idx="2511">
                  <c:v>-112.01</c:v>
                </c:pt>
                <c:pt idx="2512">
                  <c:v>-111.55</c:v>
                </c:pt>
                <c:pt idx="2513">
                  <c:v>-111.15</c:v>
                </c:pt>
                <c:pt idx="2514">
                  <c:v>-110.79</c:v>
                </c:pt>
                <c:pt idx="2515">
                  <c:v>-110.48</c:v>
                </c:pt>
                <c:pt idx="2516">
                  <c:v>-110.21</c:v>
                </c:pt>
                <c:pt idx="2517">
                  <c:v>-109.99</c:v>
                </c:pt>
                <c:pt idx="2518">
                  <c:v>-109.78</c:v>
                </c:pt>
                <c:pt idx="2519">
                  <c:v>-109.58</c:v>
                </c:pt>
                <c:pt idx="2520">
                  <c:v>-109.4</c:v>
                </c:pt>
                <c:pt idx="2521">
                  <c:v>-109.27</c:v>
                </c:pt>
                <c:pt idx="2522">
                  <c:v>-109.12</c:v>
                </c:pt>
                <c:pt idx="2523">
                  <c:v>-109.02</c:v>
                </c:pt>
                <c:pt idx="2524">
                  <c:v>-108.94</c:v>
                </c:pt>
                <c:pt idx="2525">
                  <c:v>-108.92</c:v>
                </c:pt>
                <c:pt idx="2526">
                  <c:v>-108.95</c:v>
                </c:pt>
                <c:pt idx="2527">
                  <c:v>-109.03</c:v>
                </c:pt>
                <c:pt idx="2528">
                  <c:v>-109.16</c:v>
                </c:pt>
                <c:pt idx="2529">
                  <c:v>-109.34</c:v>
                </c:pt>
                <c:pt idx="2530">
                  <c:v>-109.58</c:v>
                </c:pt>
                <c:pt idx="2531">
                  <c:v>-109.86</c:v>
                </c:pt>
                <c:pt idx="2532">
                  <c:v>-110.19</c:v>
                </c:pt>
                <c:pt idx="2533">
                  <c:v>-110.57</c:v>
                </c:pt>
                <c:pt idx="2534">
                  <c:v>-111.01</c:v>
                </c:pt>
                <c:pt idx="2535">
                  <c:v>-111.51</c:v>
                </c:pt>
                <c:pt idx="2536">
                  <c:v>-112.11</c:v>
                </c:pt>
                <c:pt idx="2537">
                  <c:v>-112.8</c:v>
                </c:pt>
                <c:pt idx="2538">
                  <c:v>-113.57</c:v>
                </c:pt>
                <c:pt idx="2539">
                  <c:v>-114.43</c:v>
                </c:pt>
                <c:pt idx="2540">
                  <c:v>-115.38</c:v>
                </c:pt>
                <c:pt idx="2541">
                  <c:v>-116.39</c:v>
                </c:pt>
                <c:pt idx="2542">
                  <c:v>-117.46</c:v>
                </c:pt>
                <c:pt idx="2543">
                  <c:v>-118.6</c:v>
                </c:pt>
                <c:pt idx="2544">
                  <c:v>-119.83</c:v>
                </c:pt>
                <c:pt idx="2545">
                  <c:v>-121.08</c:v>
                </c:pt>
                <c:pt idx="2546">
                  <c:v>-122.33</c:v>
                </c:pt>
                <c:pt idx="2547">
                  <c:v>-123.59</c:v>
                </c:pt>
                <c:pt idx="2548">
                  <c:v>-124.87</c:v>
                </c:pt>
                <c:pt idx="2549">
                  <c:v>-126.22</c:v>
                </c:pt>
                <c:pt idx="2550">
                  <c:v>-127.62</c:v>
                </c:pt>
                <c:pt idx="2551">
                  <c:v>-129.05000000000001</c:v>
                </c:pt>
                <c:pt idx="2552">
                  <c:v>-130.52000000000001</c:v>
                </c:pt>
                <c:pt idx="2553">
                  <c:v>-132.02000000000001</c:v>
                </c:pt>
                <c:pt idx="2554">
                  <c:v>-133.51</c:v>
                </c:pt>
                <c:pt idx="2555">
                  <c:v>-135</c:v>
                </c:pt>
                <c:pt idx="2556">
                  <c:v>-136.54</c:v>
                </c:pt>
                <c:pt idx="2557">
                  <c:v>-138.18</c:v>
                </c:pt>
                <c:pt idx="2558">
                  <c:v>-139.86000000000001</c:v>
                </c:pt>
                <c:pt idx="2559">
                  <c:v>-141.6</c:v>
                </c:pt>
                <c:pt idx="2560">
                  <c:v>-143.38999999999999</c:v>
                </c:pt>
                <c:pt idx="2561">
                  <c:v>-145.16999999999999</c:v>
                </c:pt>
                <c:pt idx="2562">
                  <c:v>-146.86000000000001</c:v>
                </c:pt>
                <c:pt idx="2563">
                  <c:v>-148.47</c:v>
                </c:pt>
                <c:pt idx="2564">
                  <c:v>-150.03</c:v>
                </c:pt>
                <c:pt idx="2565">
                  <c:v>-151.52000000000001</c:v>
                </c:pt>
                <c:pt idx="2566">
                  <c:v>-153.03</c:v>
                </c:pt>
                <c:pt idx="2567">
                  <c:v>-154.63</c:v>
                </c:pt>
                <c:pt idx="2568">
                  <c:v>-156.34</c:v>
                </c:pt>
                <c:pt idx="2569">
                  <c:v>-158.16</c:v>
                </c:pt>
                <c:pt idx="2570">
                  <c:v>-160.01</c:v>
                </c:pt>
                <c:pt idx="2571">
                  <c:v>-161.83000000000001</c:v>
                </c:pt>
                <c:pt idx="2572">
                  <c:v>-163.62</c:v>
                </c:pt>
                <c:pt idx="2573">
                  <c:v>-165.4</c:v>
                </c:pt>
                <c:pt idx="2574">
                  <c:v>-167.18</c:v>
                </c:pt>
                <c:pt idx="2575">
                  <c:v>-169.04</c:v>
                </c:pt>
                <c:pt idx="2576">
                  <c:v>-171.03</c:v>
                </c:pt>
                <c:pt idx="2577">
                  <c:v>-173.13</c:v>
                </c:pt>
                <c:pt idx="2578">
                  <c:v>-175.2</c:v>
                </c:pt>
                <c:pt idx="2579">
                  <c:v>-177.2</c:v>
                </c:pt>
                <c:pt idx="2580">
                  <c:v>-179.12</c:v>
                </c:pt>
                <c:pt idx="2581">
                  <c:v>179</c:v>
                </c:pt>
                <c:pt idx="2582">
                  <c:v>177.11</c:v>
                </c:pt>
                <c:pt idx="2583">
                  <c:v>175.26</c:v>
                </c:pt>
                <c:pt idx="2584">
                  <c:v>173.39</c:v>
                </c:pt>
                <c:pt idx="2585">
                  <c:v>171.47</c:v>
                </c:pt>
                <c:pt idx="2586">
                  <c:v>169.55</c:v>
                </c:pt>
                <c:pt idx="2587">
                  <c:v>167.7</c:v>
                </c:pt>
                <c:pt idx="2588">
                  <c:v>165.99</c:v>
                </c:pt>
                <c:pt idx="2589">
                  <c:v>164.38</c:v>
                </c:pt>
                <c:pt idx="2590">
                  <c:v>162.88</c:v>
                </c:pt>
                <c:pt idx="2591">
                  <c:v>161.44</c:v>
                </c:pt>
                <c:pt idx="2592">
                  <c:v>160.04</c:v>
                </c:pt>
                <c:pt idx="2593">
                  <c:v>158.63999999999999</c:v>
                </c:pt>
                <c:pt idx="2594">
                  <c:v>157.22</c:v>
                </c:pt>
                <c:pt idx="2595">
                  <c:v>155.83000000000001</c:v>
                </c:pt>
                <c:pt idx="2596">
                  <c:v>154.47</c:v>
                </c:pt>
                <c:pt idx="2597">
                  <c:v>153.15</c:v>
                </c:pt>
                <c:pt idx="2598">
                  <c:v>151.86000000000001</c:v>
                </c:pt>
                <c:pt idx="2599">
                  <c:v>150.61000000000001</c:v>
                </c:pt>
                <c:pt idx="2600">
                  <c:v>149.37</c:v>
                </c:pt>
                <c:pt idx="2601">
                  <c:v>148.13</c:v>
                </c:pt>
                <c:pt idx="2602">
                  <c:v>146.9</c:v>
                </c:pt>
                <c:pt idx="2603">
                  <c:v>145.71</c:v>
                </c:pt>
                <c:pt idx="2604">
                  <c:v>144.57</c:v>
                </c:pt>
                <c:pt idx="2605">
                  <c:v>143.47999999999999</c:v>
                </c:pt>
                <c:pt idx="2606">
                  <c:v>142.43</c:v>
                </c:pt>
                <c:pt idx="2607">
                  <c:v>141.43</c:v>
                </c:pt>
                <c:pt idx="2608">
                  <c:v>140.47</c:v>
                </c:pt>
                <c:pt idx="2609">
                  <c:v>139.57</c:v>
                </c:pt>
                <c:pt idx="2610">
                  <c:v>138.72</c:v>
                </c:pt>
                <c:pt idx="2611">
                  <c:v>137.94</c:v>
                </c:pt>
                <c:pt idx="2612">
                  <c:v>137.21</c:v>
                </c:pt>
                <c:pt idx="2613">
                  <c:v>136.56</c:v>
                </c:pt>
                <c:pt idx="2614">
                  <c:v>135.99</c:v>
                </c:pt>
                <c:pt idx="2615">
                  <c:v>135.53</c:v>
                </c:pt>
                <c:pt idx="2616">
                  <c:v>135.16</c:v>
                </c:pt>
                <c:pt idx="2617">
                  <c:v>134.87</c:v>
                </c:pt>
                <c:pt idx="2618">
                  <c:v>134.66</c:v>
                </c:pt>
                <c:pt idx="2619">
                  <c:v>134.52000000000001</c:v>
                </c:pt>
                <c:pt idx="2620">
                  <c:v>134.41999999999999</c:v>
                </c:pt>
                <c:pt idx="2621">
                  <c:v>134.38999999999999</c:v>
                </c:pt>
                <c:pt idx="2622">
                  <c:v>134.41</c:v>
                </c:pt>
                <c:pt idx="2623">
                  <c:v>134.47</c:v>
                </c:pt>
                <c:pt idx="2624">
                  <c:v>134.58000000000001</c:v>
                </c:pt>
                <c:pt idx="2625">
                  <c:v>134.74</c:v>
                </c:pt>
                <c:pt idx="2626">
                  <c:v>134.94999999999999</c:v>
                </c:pt>
                <c:pt idx="2627">
                  <c:v>135.21</c:v>
                </c:pt>
                <c:pt idx="2628">
                  <c:v>135.5</c:v>
                </c:pt>
                <c:pt idx="2629">
                  <c:v>135.84</c:v>
                </c:pt>
                <c:pt idx="2630">
                  <c:v>136.22999999999999</c:v>
                </c:pt>
                <c:pt idx="2631">
                  <c:v>136.69</c:v>
                </c:pt>
                <c:pt idx="2632">
                  <c:v>137.24</c:v>
                </c:pt>
                <c:pt idx="2633">
                  <c:v>137.85</c:v>
                </c:pt>
                <c:pt idx="2634">
                  <c:v>138.54</c:v>
                </c:pt>
                <c:pt idx="2635">
                  <c:v>139.31</c:v>
                </c:pt>
                <c:pt idx="2636">
                  <c:v>140.16</c:v>
                </c:pt>
                <c:pt idx="2637">
                  <c:v>141.08000000000001</c:v>
                </c:pt>
                <c:pt idx="2638">
                  <c:v>142.09</c:v>
                </c:pt>
                <c:pt idx="2639">
                  <c:v>143.19</c:v>
                </c:pt>
                <c:pt idx="2640">
                  <c:v>144.36000000000001</c:v>
                </c:pt>
                <c:pt idx="2641">
                  <c:v>145.61000000000001</c:v>
                </c:pt>
                <c:pt idx="2642">
                  <c:v>146.94999999999999</c:v>
                </c:pt>
                <c:pt idx="2643">
                  <c:v>148.36000000000001</c:v>
                </c:pt>
                <c:pt idx="2644">
                  <c:v>149.83000000000001</c:v>
                </c:pt>
                <c:pt idx="2645">
                  <c:v>151.33000000000001</c:v>
                </c:pt>
                <c:pt idx="2646">
                  <c:v>152.88</c:v>
                </c:pt>
                <c:pt idx="2647">
                  <c:v>154.46</c:v>
                </c:pt>
                <c:pt idx="2648">
                  <c:v>156.07</c:v>
                </c:pt>
                <c:pt idx="2649">
                  <c:v>157.71</c:v>
                </c:pt>
                <c:pt idx="2650">
                  <c:v>159.38</c:v>
                </c:pt>
                <c:pt idx="2651">
                  <c:v>161.08000000000001</c:v>
                </c:pt>
                <c:pt idx="2652">
                  <c:v>162.83000000000001</c:v>
                </c:pt>
                <c:pt idx="2653">
                  <c:v>164.57</c:v>
                </c:pt>
                <c:pt idx="2654">
                  <c:v>166.33</c:v>
                </c:pt>
                <c:pt idx="2655">
                  <c:v>168.07</c:v>
                </c:pt>
                <c:pt idx="2656">
                  <c:v>169.83</c:v>
                </c:pt>
                <c:pt idx="2657">
                  <c:v>171.61</c:v>
                </c:pt>
                <c:pt idx="2658">
                  <c:v>173.41</c:v>
                </c:pt>
                <c:pt idx="2659">
                  <c:v>175.24</c:v>
                </c:pt>
                <c:pt idx="2660">
                  <c:v>177.08</c:v>
                </c:pt>
                <c:pt idx="2661">
                  <c:v>178.95</c:v>
                </c:pt>
                <c:pt idx="2662">
                  <c:v>-179.18</c:v>
                </c:pt>
                <c:pt idx="2663">
                  <c:v>-177.31</c:v>
                </c:pt>
                <c:pt idx="2664">
                  <c:v>-175.45</c:v>
                </c:pt>
                <c:pt idx="2665">
                  <c:v>-173.61</c:v>
                </c:pt>
                <c:pt idx="2666">
                  <c:v>-171.74</c:v>
                </c:pt>
                <c:pt idx="2667">
                  <c:v>-169.86</c:v>
                </c:pt>
                <c:pt idx="2668">
                  <c:v>-168</c:v>
                </c:pt>
                <c:pt idx="2669">
                  <c:v>-166.17</c:v>
                </c:pt>
                <c:pt idx="2670">
                  <c:v>-164.4</c:v>
                </c:pt>
                <c:pt idx="2671">
                  <c:v>-162.69</c:v>
                </c:pt>
                <c:pt idx="2672">
                  <c:v>-161.03</c:v>
                </c:pt>
                <c:pt idx="2673">
                  <c:v>-159.38999999999999</c:v>
                </c:pt>
                <c:pt idx="2674">
                  <c:v>-157.72999999999999</c:v>
                </c:pt>
                <c:pt idx="2675">
                  <c:v>-156.08000000000001</c:v>
                </c:pt>
                <c:pt idx="2676">
                  <c:v>-154.44999999999999</c:v>
                </c:pt>
                <c:pt idx="2677">
                  <c:v>-152.83000000000001</c:v>
                </c:pt>
                <c:pt idx="2678">
                  <c:v>-151.22999999999999</c:v>
                </c:pt>
                <c:pt idx="2679">
                  <c:v>-149.63999999999999</c:v>
                </c:pt>
                <c:pt idx="2680">
                  <c:v>-148.03</c:v>
                </c:pt>
                <c:pt idx="2681">
                  <c:v>-146.41999999999999</c:v>
                </c:pt>
                <c:pt idx="2682">
                  <c:v>-144.79</c:v>
                </c:pt>
                <c:pt idx="2683">
                  <c:v>-143.16</c:v>
                </c:pt>
                <c:pt idx="2684">
                  <c:v>-141.55000000000001</c:v>
                </c:pt>
                <c:pt idx="2685">
                  <c:v>-139.96</c:v>
                </c:pt>
                <c:pt idx="2686">
                  <c:v>-138.38</c:v>
                </c:pt>
                <c:pt idx="2687">
                  <c:v>-136.81</c:v>
                </c:pt>
                <c:pt idx="2688">
                  <c:v>-135.28</c:v>
                </c:pt>
                <c:pt idx="2689">
                  <c:v>-133.79</c:v>
                </c:pt>
                <c:pt idx="2690">
                  <c:v>-132.34</c:v>
                </c:pt>
                <c:pt idx="2691">
                  <c:v>-130.91999999999999</c:v>
                </c:pt>
                <c:pt idx="2692">
                  <c:v>-129.53</c:v>
                </c:pt>
                <c:pt idx="2693">
                  <c:v>-128.15</c:v>
                </c:pt>
                <c:pt idx="2694">
                  <c:v>-126.78</c:v>
                </c:pt>
                <c:pt idx="2695">
                  <c:v>-125.44</c:v>
                </c:pt>
                <c:pt idx="2696">
                  <c:v>-124.16</c:v>
                </c:pt>
                <c:pt idx="2697">
                  <c:v>-122.94</c:v>
                </c:pt>
                <c:pt idx="2698">
                  <c:v>-121.78</c:v>
                </c:pt>
                <c:pt idx="2699">
                  <c:v>-120.67</c:v>
                </c:pt>
                <c:pt idx="2700">
                  <c:v>-119.63</c:v>
                </c:pt>
                <c:pt idx="2701">
                  <c:v>-118.6</c:v>
                </c:pt>
                <c:pt idx="2702">
                  <c:v>-117.6</c:v>
                </c:pt>
                <c:pt idx="2703">
                  <c:v>-116.6</c:v>
                </c:pt>
                <c:pt idx="2704">
                  <c:v>-115.64</c:v>
                </c:pt>
                <c:pt idx="2705">
                  <c:v>-114.7</c:v>
                </c:pt>
                <c:pt idx="2706">
                  <c:v>-113.83</c:v>
                </c:pt>
                <c:pt idx="2707">
                  <c:v>-113.02</c:v>
                </c:pt>
                <c:pt idx="2708">
                  <c:v>-112.25</c:v>
                </c:pt>
                <c:pt idx="2709">
                  <c:v>-111.56</c:v>
                </c:pt>
                <c:pt idx="2710">
                  <c:v>-110.95</c:v>
                </c:pt>
                <c:pt idx="2711">
                  <c:v>-110.39</c:v>
                </c:pt>
                <c:pt idx="2712">
                  <c:v>-109.88</c:v>
                </c:pt>
                <c:pt idx="2713">
                  <c:v>-109.42</c:v>
                </c:pt>
                <c:pt idx="2714">
                  <c:v>-109.01</c:v>
                </c:pt>
                <c:pt idx="2715">
                  <c:v>-108.62</c:v>
                </c:pt>
                <c:pt idx="2716">
                  <c:v>-108.27</c:v>
                </c:pt>
                <c:pt idx="2717">
                  <c:v>-107.94</c:v>
                </c:pt>
                <c:pt idx="2718">
                  <c:v>-107.66</c:v>
                </c:pt>
                <c:pt idx="2719">
                  <c:v>-107.42</c:v>
                </c:pt>
                <c:pt idx="2720">
                  <c:v>-107.23</c:v>
                </c:pt>
                <c:pt idx="2721">
                  <c:v>-107.1</c:v>
                </c:pt>
                <c:pt idx="2722">
                  <c:v>-107.03</c:v>
                </c:pt>
                <c:pt idx="2723">
                  <c:v>-107.01</c:v>
                </c:pt>
                <c:pt idx="2724">
                  <c:v>-107.04</c:v>
                </c:pt>
                <c:pt idx="2725">
                  <c:v>-107.11</c:v>
                </c:pt>
                <c:pt idx="2726">
                  <c:v>-107.24</c:v>
                </c:pt>
                <c:pt idx="2727">
                  <c:v>-107.42</c:v>
                </c:pt>
                <c:pt idx="2728">
                  <c:v>-107.66</c:v>
                </c:pt>
                <c:pt idx="2729">
                  <c:v>-107.96</c:v>
                </c:pt>
                <c:pt idx="2730">
                  <c:v>-108.33</c:v>
                </c:pt>
                <c:pt idx="2731">
                  <c:v>-108.76</c:v>
                </c:pt>
                <c:pt idx="2732">
                  <c:v>-109.24</c:v>
                </c:pt>
                <c:pt idx="2733">
                  <c:v>-109.77</c:v>
                </c:pt>
                <c:pt idx="2734">
                  <c:v>-110.33</c:v>
                </c:pt>
                <c:pt idx="2735">
                  <c:v>-110.93</c:v>
                </c:pt>
                <c:pt idx="2736">
                  <c:v>-111.58</c:v>
                </c:pt>
                <c:pt idx="2737">
                  <c:v>-112.28</c:v>
                </c:pt>
                <c:pt idx="2738">
                  <c:v>-113.02</c:v>
                </c:pt>
                <c:pt idx="2739">
                  <c:v>-113.85</c:v>
                </c:pt>
                <c:pt idx="2740">
                  <c:v>-114.77</c:v>
                </c:pt>
                <c:pt idx="2741">
                  <c:v>-115.74</c:v>
                </c:pt>
                <c:pt idx="2742">
                  <c:v>-116.81</c:v>
                </c:pt>
                <c:pt idx="2743">
                  <c:v>-117.95</c:v>
                </c:pt>
                <c:pt idx="2744">
                  <c:v>-119.12</c:v>
                </c:pt>
                <c:pt idx="2745">
                  <c:v>-120.35</c:v>
                </c:pt>
                <c:pt idx="2746">
                  <c:v>-121.57</c:v>
                </c:pt>
                <c:pt idx="2747">
                  <c:v>-122.81</c:v>
                </c:pt>
                <c:pt idx="2748">
                  <c:v>-124.08</c:v>
                </c:pt>
                <c:pt idx="2749">
                  <c:v>-125.41</c:v>
                </c:pt>
                <c:pt idx="2750">
                  <c:v>-126.79</c:v>
                </c:pt>
                <c:pt idx="2751">
                  <c:v>-128.22999999999999</c:v>
                </c:pt>
                <c:pt idx="2752">
                  <c:v>-129.69999999999999</c:v>
                </c:pt>
                <c:pt idx="2753">
                  <c:v>-131.16999999999999</c:v>
                </c:pt>
                <c:pt idx="2754">
                  <c:v>-132.61000000000001</c:v>
                </c:pt>
                <c:pt idx="2755">
                  <c:v>-134.01</c:v>
                </c:pt>
                <c:pt idx="2756">
                  <c:v>-135.38999999999999</c:v>
                </c:pt>
                <c:pt idx="2757">
                  <c:v>-136.78</c:v>
                </c:pt>
                <c:pt idx="2758">
                  <c:v>-138.19999999999999</c:v>
                </c:pt>
                <c:pt idx="2759">
                  <c:v>-139.69</c:v>
                </c:pt>
                <c:pt idx="2760">
                  <c:v>-141.21</c:v>
                </c:pt>
                <c:pt idx="2761">
                  <c:v>-142.75</c:v>
                </c:pt>
                <c:pt idx="2762">
                  <c:v>-144.29</c:v>
                </c:pt>
                <c:pt idx="2763">
                  <c:v>-145.84</c:v>
                </c:pt>
                <c:pt idx="2764">
                  <c:v>-147.37</c:v>
                </c:pt>
                <c:pt idx="2765">
                  <c:v>-148.9</c:v>
                </c:pt>
                <c:pt idx="2766">
                  <c:v>-150.43</c:v>
                </c:pt>
                <c:pt idx="2767">
                  <c:v>-152.02000000000001</c:v>
                </c:pt>
                <c:pt idx="2768">
                  <c:v>-153.74</c:v>
                </c:pt>
                <c:pt idx="2769">
                  <c:v>-155.55000000000001</c:v>
                </c:pt>
                <c:pt idx="2770">
                  <c:v>-157.44</c:v>
                </c:pt>
                <c:pt idx="2771">
                  <c:v>-159.32</c:v>
                </c:pt>
                <c:pt idx="2772">
                  <c:v>-161.15</c:v>
                </c:pt>
                <c:pt idx="2773">
                  <c:v>-162.96</c:v>
                </c:pt>
                <c:pt idx="2774">
                  <c:v>-164.77</c:v>
                </c:pt>
                <c:pt idx="2775">
                  <c:v>-166.6</c:v>
                </c:pt>
                <c:pt idx="2776">
                  <c:v>-168.44</c:v>
                </c:pt>
                <c:pt idx="2777">
                  <c:v>-170.31</c:v>
                </c:pt>
                <c:pt idx="2778">
                  <c:v>-172.18</c:v>
                </c:pt>
                <c:pt idx="2779">
                  <c:v>-174.05</c:v>
                </c:pt>
                <c:pt idx="2780">
                  <c:v>-175.9</c:v>
                </c:pt>
                <c:pt idx="2781">
                  <c:v>-177.75</c:v>
                </c:pt>
                <c:pt idx="2782">
                  <c:v>-179.62</c:v>
                </c:pt>
                <c:pt idx="2783">
                  <c:v>178.46</c:v>
                </c:pt>
                <c:pt idx="2784">
                  <c:v>176.52</c:v>
                </c:pt>
                <c:pt idx="2785">
                  <c:v>174.61</c:v>
                </c:pt>
                <c:pt idx="2786">
                  <c:v>172.74</c:v>
                </c:pt>
                <c:pt idx="2787">
                  <c:v>170.91</c:v>
                </c:pt>
                <c:pt idx="2788">
                  <c:v>169.12</c:v>
                </c:pt>
                <c:pt idx="2789">
                  <c:v>167.43</c:v>
                </c:pt>
                <c:pt idx="2790">
                  <c:v>165.75</c:v>
                </c:pt>
                <c:pt idx="2791">
                  <c:v>164.06</c:v>
                </c:pt>
                <c:pt idx="2792">
                  <c:v>162.36000000000001</c:v>
                </c:pt>
                <c:pt idx="2793">
                  <c:v>160.65</c:v>
                </c:pt>
                <c:pt idx="2794">
                  <c:v>158.94</c:v>
                </c:pt>
                <c:pt idx="2795">
                  <c:v>157.27000000000001</c:v>
                </c:pt>
                <c:pt idx="2796">
                  <c:v>155.68</c:v>
                </c:pt>
                <c:pt idx="2797">
                  <c:v>154.19999999999999</c:v>
                </c:pt>
                <c:pt idx="2798">
                  <c:v>152.82</c:v>
                </c:pt>
                <c:pt idx="2799">
                  <c:v>151.52000000000001</c:v>
                </c:pt>
                <c:pt idx="2800">
                  <c:v>150.28</c:v>
                </c:pt>
                <c:pt idx="2801">
                  <c:v>149.08000000000001</c:v>
                </c:pt>
                <c:pt idx="2802">
                  <c:v>147.93</c:v>
                </c:pt>
                <c:pt idx="2803">
                  <c:v>146.79</c:v>
                </c:pt>
                <c:pt idx="2804">
                  <c:v>145.68</c:v>
                </c:pt>
                <c:pt idx="2805">
                  <c:v>144.58000000000001</c:v>
                </c:pt>
                <c:pt idx="2806">
                  <c:v>143.52000000000001</c:v>
                </c:pt>
                <c:pt idx="2807">
                  <c:v>142.47</c:v>
                </c:pt>
                <c:pt idx="2808">
                  <c:v>141.46</c:v>
                </c:pt>
                <c:pt idx="2809">
                  <c:v>140.44999999999999</c:v>
                </c:pt>
                <c:pt idx="2810">
                  <c:v>139.47999999999999</c:v>
                </c:pt>
                <c:pt idx="2811">
                  <c:v>138.55000000000001</c:v>
                </c:pt>
                <c:pt idx="2812">
                  <c:v>137.65</c:v>
                </c:pt>
                <c:pt idx="2813">
                  <c:v>136.81</c:v>
                </c:pt>
                <c:pt idx="2814">
                  <c:v>136.01</c:v>
                </c:pt>
                <c:pt idx="2815">
                  <c:v>135.27000000000001</c:v>
                </c:pt>
                <c:pt idx="2816">
                  <c:v>134.6</c:v>
                </c:pt>
                <c:pt idx="2817">
                  <c:v>133.99</c:v>
                </c:pt>
                <c:pt idx="2818">
                  <c:v>133.47999999999999</c:v>
                </c:pt>
                <c:pt idx="2819">
                  <c:v>133.07</c:v>
                </c:pt>
                <c:pt idx="2820">
                  <c:v>132.76</c:v>
                </c:pt>
                <c:pt idx="2821">
                  <c:v>132.55000000000001</c:v>
                </c:pt>
                <c:pt idx="2822">
                  <c:v>132.44999999999999</c:v>
                </c:pt>
                <c:pt idx="2823">
                  <c:v>132.44999999999999</c:v>
                </c:pt>
                <c:pt idx="2824">
                  <c:v>132.52000000000001</c:v>
                </c:pt>
                <c:pt idx="2825">
                  <c:v>132.68</c:v>
                </c:pt>
                <c:pt idx="2826">
                  <c:v>132.91999999999999</c:v>
                </c:pt>
                <c:pt idx="2827">
                  <c:v>133.24</c:v>
                </c:pt>
                <c:pt idx="2828">
                  <c:v>133.63</c:v>
                </c:pt>
                <c:pt idx="2829">
                  <c:v>134.08000000000001</c:v>
                </c:pt>
                <c:pt idx="2830">
                  <c:v>134.57</c:v>
                </c:pt>
                <c:pt idx="2831">
                  <c:v>135.11000000000001</c:v>
                </c:pt>
                <c:pt idx="2832">
                  <c:v>135.69</c:v>
                </c:pt>
                <c:pt idx="2833">
                  <c:v>136.28</c:v>
                </c:pt>
                <c:pt idx="2834">
                  <c:v>136.91999999999999</c:v>
                </c:pt>
                <c:pt idx="2835">
                  <c:v>137.58000000000001</c:v>
                </c:pt>
                <c:pt idx="2836">
                  <c:v>138.29</c:v>
                </c:pt>
                <c:pt idx="2837">
                  <c:v>139.06</c:v>
                </c:pt>
                <c:pt idx="2838">
                  <c:v>139.94</c:v>
                </c:pt>
                <c:pt idx="2839">
                  <c:v>140.88999999999999</c:v>
                </c:pt>
                <c:pt idx="2840">
                  <c:v>141.94</c:v>
                </c:pt>
                <c:pt idx="2841">
                  <c:v>143.05000000000001</c:v>
                </c:pt>
                <c:pt idx="2842">
                  <c:v>144.22999999999999</c:v>
                </c:pt>
                <c:pt idx="2843">
                  <c:v>145.49</c:v>
                </c:pt>
                <c:pt idx="2844">
                  <c:v>146.87</c:v>
                </c:pt>
                <c:pt idx="2845">
                  <c:v>148.34</c:v>
                </c:pt>
                <c:pt idx="2846">
                  <c:v>149.91</c:v>
                </c:pt>
                <c:pt idx="2847">
                  <c:v>151.53</c:v>
                </c:pt>
                <c:pt idx="2848">
                  <c:v>153.18</c:v>
                </c:pt>
                <c:pt idx="2849">
                  <c:v>154.83000000000001</c:v>
                </c:pt>
                <c:pt idx="2850">
                  <c:v>156.5</c:v>
                </c:pt>
                <c:pt idx="2851">
                  <c:v>158.18</c:v>
                </c:pt>
                <c:pt idx="2852">
                  <c:v>159.86000000000001</c:v>
                </c:pt>
                <c:pt idx="2853">
                  <c:v>161.56</c:v>
                </c:pt>
                <c:pt idx="2854">
                  <c:v>163.25</c:v>
                </c:pt>
                <c:pt idx="2855">
                  <c:v>164.95</c:v>
                </c:pt>
                <c:pt idx="2856">
                  <c:v>166.64</c:v>
                </c:pt>
                <c:pt idx="2857">
                  <c:v>168.33</c:v>
                </c:pt>
                <c:pt idx="2858">
                  <c:v>170.03</c:v>
                </c:pt>
                <c:pt idx="2859">
                  <c:v>171.77</c:v>
                </c:pt>
                <c:pt idx="2860">
                  <c:v>173.5</c:v>
                </c:pt>
                <c:pt idx="2861">
                  <c:v>175.23</c:v>
                </c:pt>
                <c:pt idx="2862">
                  <c:v>176.96</c:v>
                </c:pt>
                <c:pt idx="2863">
                  <c:v>178.7</c:v>
                </c:pt>
                <c:pt idx="2864">
                  <c:v>-179.55</c:v>
                </c:pt>
                <c:pt idx="2865">
                  <c:v>-177.8</c:v>
                </c:pt>
                <c:pt idx="2866">
                  <c:v>-176.05</c:v>
                </c:pt>
                <c:pt idx="2867">
                  <c:v>-174.31</c:v>
                </c:pt>
                <c:pt idx="2868">
                  <c:v>-172.59</c:v>
                </c:pt>
                <c:pt idx="2869">
                  <c:v>-170.9</c:v>
                </c:pt>
                <c:pt idx="2870">
                  <c:v>-169.21</c:v>
                </c:pt>
                <c:pt idx="2871">
                  <c:v>-167.55</c:v>
                </c:pt>
                <c:pt idx="2872">
                  <c:v>-165.88</c:v>
                </c:pt>
                <c:pt idx="2873">
                  <c:v>-164.23</c:v>
                </c:pt>
                <c:pt idx="2874">
                  <c:v>-162.57</c:v>
                </c:pt>
                <c:pt idx="2875">
                  <c:v>-160.94</c:v>
                </c:pt>
                <c:pt idx="2876">
                  <c:v>-159.33000000000001</c:v>
                </c:pt>
                <c:pt idx="2877">
                  <c:v>-157.75</c:v>
                </c:pt>
                <c:pt idx="2878">
                  <c:v>-156.21</c:v>
                </c:pt>
                <c:pt idx="2879">
                  <c:v>-154.68</c:v>
                </c:pt>
                <c:pt idx="2880">
                  <c:v>-153.15</c:v>
                </c:pt>
                <c:pt idx="2881">
                  <c:v>-151.63</c:v>
                </c:pt>
                <c:pt idx="2882">
                  <c:v>-150.12</c:v>
                </c:pt>
                <c:pt idx="2883">
                  <c:v>-148.62</c:v>
                </c:pt>
                <c:pt idx="2884">
                  <c:v>-147.13999999999999</c:v>
                </c:pt>
                <c:pt idx="2885">
                  <c:v>-145.69</c:v>
                </c:pt>
                <c:pt idx="2886">
                  <c:v>-144.25</c:v>
                </c:pt>
                <c:pt idx="2887">
                  <c:v>-142.86000000000001</c:v>
                </c:pt>
                <c:pt idx="2888">
                  <c:v>-141.52000000000001</c:v>
                </c:pt>
                <c:pt idx="2889">
                  <c:v>-140.19999999999999</c:v>
                </c:pt>
                <c:pt idx="2890">
                  <c:v>-138.9</c:v>
                </c:pt>
                <c:pt idx="2891">
                  <c:v>-137.6</c:v>
                </c:pt>
                <c:pt idx="2892">
                  <c:v>-136.31</c:v>
                </c:pt>
                <c:pt idx="2893">
                  <c:v>-135.06</c:v>
                </c:pt>
                <c:pt idx="2894">
                  <c:v>-133.81</c:v>
                </c:pt>
                <c:pt idx="2895">
                  <c:v>-132.6</c:v>
                </c:pt>
                <c:pt idx="2896">
                  <c:v>-131.43</c:v>
                </c:pt>
                <c:pt idx="2897">
                  <c:v>-130.28</c:v>
                </c:pt>
                <c:pt idx="2898">
                  <c:v>-129.13</c:v>
                </c:pt>
                <c:pt idx="2899">
                  <c:v>-128.02000000000001</c:v>
                </c:pt>
                <c:pt idx="2900">
                  <c:v>-126.95</c:v>
                </c:pt>
                <c:pt idx="2901">
                  <c:v>-125.88</c:v>
                </c:pt>
                <c:pt idx="2902">
                  <c:v>-124.86</c:v>
                </c:pt>
                <c:pt idx="2903">
                  <c:v>-123.87</c:v>
                </c:pt>
                <c:pt idx="2904">
                  <c:v>-122.9</c:v>
                </c:pt>
                <c:pt idx="2905">
                  <c:v>-121.98</c:v>
                </c:pt>
                <c:pt idx="2906">
                  <c:v>-121.04</c:v>
                </c:pt>
                <c:pt idx="2907">
                  <c:v>-120.11</c:v>
                </c:pt>
                <c:pt idx="2908">
                  <c:v>-119.17</c:v>
                </c:pt>
                <c:pt idx="2909">
                  <c:v>-118.24</c:v>
                </c:pt>
                <c:pt idx="2910">
                  <c:v>-117.34</c:v>
                </c:pt>
                <c:pt idx="2911">
                  <c:v>-116.48</c:v>
                </c:pt>
                <c:pt idx="2912">
                  <c:v>-115.67</c:v>
                </c:pt>
                <c:pt idx="2913">
                  <c:v>-114.9</c:v>
                </c:pt>
                <c:pt idx="2914">
                  <c:v>-114.19</c:v>
                </c:pt>
                <c:pt idx="2915">
                  <c:v>-113.54</c:v>
                </c:pt>
                <c:pt idx="2916">
                  <c:v>-112.95</c:v>
                </c:pt>
                <c:pt idx="2917">
                  <c:v>-112.42</c:v>
                </c:pt>
                <c:pt idx="2918">
                  <c:v>-111.96</c:v>
                </c:pt>
                <c:pt idx="2919">
                  <c:v>-111.57</c:v>
                </c:pt>
                <c:pt idx="2920">
                  <c:v>-111.24</c:v>
                </c:pt>
                <c:pt idx="2921">
                  <c:v>-110.96</c:v>
                </c:pt>
                <c:pt idx="2922">
                  <c:v>-110.73</c:v>
                </c:pt>
                <c:pt idx="2923">
                  <c:v>-110.53</c:v>
                </c:pt>
                <c:pt idx="2924">
                  <c:v>-110.37</c:v>
                </c:pt>
                <c:pt idx="2925">
                  <c:v>-110.22</c:v>
                </c:pt>
                <c:pt idx="2926">
                  <c:v>-110.1</c:v>
                </c:pt>
                <c:pt idx="2927">
                  <c:v>-110.01</c:v>
                </c:pt>
                <c:pt idx="2928">
                  <c:v>-109.94</c:v>
                </c:pt>
                <c:pt idx="2929">
                  <c:v>-109.9</c:v>
                </c:pt>
                <c:pt idx="2930">
                  <c:v>-109.89</c:v>
                </c:pt>
                <c:pt idx="2931">
                  <c:v>-109.94</c:v>
                </c:pt>
                <c:pt idx="2932">
                  <c:v>-110.09</c:v>
                </c:pt>
                <c:pt idx="2933">
                  <c:v>-110.33</c:v>
                </c:pt>
                <c:pt idx="2934">
                  <c:v>-110.61</c:v>
                </c:pt>
                <c:pt idx="2935">
                  <c:v>-110.93</c:v>
                </c:pt>
                <c:pt idx="2936">
                  <c:v>-111.31</c:v>
                </c:pt>
                <c:pt idx="2937">
                  <c:v>-111.74</c:v>
                </c:pt>
                <c:pt idx="2938">
                  <c:v>-112.25</c:v>
                </c:pt>
                <c:pt idx="2939">
                  <c:v>-112.82</c:v>
                </c:pt>
                <c:pt idx="2940">
                  <c:v>-113.46</c:v>
                </c:pt>
                <c:pt idx="2941">
                  <c:v>-114.21</c:v>
                </c:pt>
                <c:pt idx="2942">
                  <c:v>-115.1</c:v>
                </c:pt>
                <c:pt idx="2943">
                  <c:v>-116.1</c:v>
                </c:pt>
                <c:pt idx="2944">
                  <c:v>-117.27</c:v>
                </c:pt>
                <c:pt idx="2945">
                  <c:v>-118.58</c:v>
                </c:pt>
                <c:pt idx="2946">
                  <c:v>-119.94</c:v>
                </c:pt>
                <c:pt idx="2947">
                  <c:v>-121.29</c:v>
                </c:pt>
                <c:pt idx="2948">
                  <c:v>-122.5</c:v>
                </c:pt>
                <c:pt idx="2949">
                  <c:v>-123.52</c:v>
                </c:pt>
                <c:pt idx="2950">
                  <c:v>-124.4</c:v>
                </c:pt>
                <c:pt idx="2951">
                  <c:v>-125.18</c:v>
                </c:pt>
                <c:pt idx="2952">
                  <c:v>-125.94</c:v>
                </c:pt>
                <c:pt idx="2953">
                  <c:v>-126.74</c:v>
                </c:pt>
                <c:pt idx="2954">
                  <c:v>-127.56</c:v>
                </c:pt>
                <c:pt idx="2955">
                  <c:v>-128.4</c:v>
                </c:pt>
                <c:pt idx="2956">
                  <c:v>-129.22999999999999</c:v>
                </c:pt>
                <c:pt idx="2957">
                  <c:v>-130.08000000000001</c:v>
                </c:pt>
                <c:pt idx="2958">
                  <c:v>-130.96</c:v>
                </c:pt>
                <c:pt idx="2959">
                  <c:v>-131.94999999999999</c:v>
                </c:pt>
                <c:pt idx="2960">
                  <c:v>-133.04</c:v>
                </c:pt>
                <c:pt idx="2961">
                  <c:v>-134.19999999999999</c:v>
                </c:pt>
                <c:pt idx="2962">
                  <c:v>-135.44</c:v>
                </c:pt>
                <c:pt idx="2963">
                  <c:v>-136.78</c:v>
                </c:pt>
                <c:pt idx="2964">
                  <c:v>-138.21</c:v>
                </c:pt>
                <c:pt idx="2965">
                  <c:v>-139.69</c:v>
                </c:pt>
                <c:pt idx="2966">
                  <c:v>-141.21</c:v>
                </c:pt>
                <c:pt idx="2967">
                  <c:v>-142.75</c:v>
                </c:pt>
                <c:pt idx="2968">
                  <c:v>-144.35</c:v>
                </c:pt>
                <c:pt idx="2969">
                  <c:v>-146.04</c:v>
                </c:pt>
                <c:pt idx="2970">
                  <c:v>-147.77000000000001</c:v>
                </c:pt>
                <c:pt idx="2971">
                  <c:v>-149.51</c:v>
                </c:pt>
                <c:pt idx="2972">
                  <c:v>-151.32</c:v>
                </c:pt>
                <c:pt idx="2973">
                  <c:v>-153.21</c:v>
                </c:pt>
                <c:pt idx="2974">
                  <c:v>-155.13999999999999</c:v>
                </c:pt>
                <c:pt idx="2975">
                  <c:v>-157.1</c:v>
                </c:pt>
                <c:pt idx="2976">
                  <c:v>-159.11000000000001</c:v>
                </c:pt>
                <c:pt idx="2977">
                  <c:v>-161.25</c:v>
                </c:pt>
                <c:pt idx="2978">
                  <c:v>-163.5</c:v>
                </c:pt>
                <c:pt idx="2979">
                  <c:v>-165.71</c:v>
                </c:pt>
                <c:pt idx="2980">
                  <c:v>-167.8</c:v>
                </c:pt>
                <c:pt idx="2981">
                  <c:v>-169.74</c:v>
                </c:pt>
                <c:pt idx="2982">
                  <c:v>-171.57</c:v>
                </c:pt>
                <c:pt idx="2983">
                  <c:v>-173.32</c:v>
                </c:pt>
                <c:pt idx="2984">
                  <c:v>-175.06</c:v>
                </c:pt>
                <c:pt idx="2985">
                  <c:v>-176.85</c:v>
                </c:pt>
                <c:pt idx="2986">
                  <c:v>-178.69</c:v>
                </c:pt>
                <c:pt idx="2987">
                  <c:v>179.47</c:v>
                </c:pt>
                <c:pt idx="2988">
                  <c:v>177.64</c:v>
                </c:pt>
                <c:pt idx="2989">
                  <c:v>175.81</c:v>
                </c:pt>
                <c:pt idx="2990">
                  <c:v>173.99</c:v>
                </c:pt>
                <c:pt idx="2991">
                  <c:v>172.16</c:v>
                </c:pt>
                <c:pt idx="2992">
                  <c:v>170.28</c:v>
                </c:pt>
                <c:pt idx="2993">
                  <c:v>168.38</c:v>
                </c:pt>
                <c:pt idx="2994">
                  <c:v>166.52</c:v>
                </c:pt>
                <c:pt idx="2995">
                  <c:v>164.72</c:v>
                </c:pt>
                <c:pt idx="2996">
                  <c:v>163.03</c:v>
                </c:pt>
                <c:pt idx="2997">
                  <c:v>161.41999999999999</c:v>
                </c:pt>
                <c:pt idx="2998">
                  <c:v>159.88999999999999</c:v>
                </c:pt>
                <c:pt idx="2999">
                  <c:v>158.41999999999999</c:v>
                </c:pt>
                <c:pt idx="3000">
                  <c:v>157</c:v>
                </c:pt>
                <c:pt idx="3001">
                  <c:v>155.6</c:v>
                </c:pt>
                <c:pt idx="3002">
                  <c:v>154.22999999999999</c:v>
                </c:pt>
                <c:pt idx="3003">
                  <c:v>152.88</c:v>
                </c:pt>
                <c:pt idx="3004">
                  <c:v>151.57</c:v>
                </c:pt>
                <c:pt idx="3005">
                  <c:v>150.32</c:v>
                </c:pt>
                <c:pt idx="3006">
                  <c:v>149.12</c:v>
                </c:pt>
                <c:pt idx="3007">
                  <c:v>147.97</c:v>
                </c:pt>
                <c:pt idx="3008">
                  <c:v>146.86000000000001</c:v>
                </c:pt>
                <c:pt idx="3009">
                  <c:v>145.80000000000001</c:v>
                </c:pt>
                <c:pt idx="3010">
                  <c:v>144.76</c:v>
                </c:pt>
                <c:pt idx="3011">
                  <c:v>143.77000000000001</c:v>
                </c:pt>
                <c:pt idx="3012">
                  <c:v>142.79</c:v>
                </c:pt>
                <c:pt idx="3013">
                  <c:v>141.83000000000001</c:v>
                </c:pt>
                <c:pt idx="3014">
                  <c:v>140.91999999999999</c:v>
                </c:pt>
                <c:pt idx="3015">
                  <c:v>140.08000000000001</c:v>
                </c:pt>
                <c:pt idx="3016">
                  <c:v>139.30000000000001</c:v>
                </c:pt>
                <c:pt idx="3017">
                  <c:v>138.57</c:v>
                </c:pt>
                <c:pt idx="3018">
                  <c:v>137.88999999999999</c:v>
                </c:pt>
                <c:pt idx="3019">
                  <c:v>137.25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CE-432E-ACA5-929572C2D592}"/>
            </c:ext>
          </c:extLst>
        </c:ser>
        <c:ser>
          <c:idx val="3"/>
          <c:order val="3"/>
          <c:tx>
            <c:strRef>
              <c:f>作圖!$D$1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07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5CE-432E-ACA5-929572C2D5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作圖!$D$2:$D$3021</c:f>
              <c:numCache>
                <c:formatCode>General</c:formatCode>
                <c:ptCount val="3020"/>
                <c:pt idx="0">
                  <c:v>177.97</c:v>
                </c:pt>
                <c:pt idx="1">
                  <c:v>177.68</c:v>
                </c:pt>
                <c:pt idx="2">
                  <c:v>177.4</c:v>
                </c:pt>
                <c:pt idx="3">
                  <c:v>177.1</c:v>
                </c:pt>
                <c:pt idx="4">
                  <c:v>176.8</c:v>
                </c:pt>
                <c:pt idx="5">
                  <c:v>176.5</c:v>
                </c:pt>
                <c:pt idx="6">
                  <c:v>176.19</c:v>
                </c:pt>
                <c:pt idx="7">
                  <c:v>175.89</c:v>
                </c:pt>
                <c:pt idx="8">
                  <c:v>175.6</c:v>
                </c:pt>
                <c:pt idx="9">
                  <c:v>175.31</c:v>
                </c:pt>
                <c:pt idx="10">
                  <c:v>175.04</c:v>
                </c:pt>
                <c:pt idx="11">
                  <c:v>174.79</c:v>
                </c:pt>
                <c:pt idx="12">
                  <c:v>174.55</c:v>
                </c:pt>
                <c:pt idx="13">
                  <c:v>174.3</c:v>
                </c:pt>
                <c:pt idx="14">
                  <c:v>174.06</c:v>
                </c:pt>
                <c:pt idx="15">
                  <c:v>173.82</c:v>
                </c:pt>
                <c:pt idx="16">
                  <c:v>173.56</c:v>
                </c:pt>
                <c:pt idx="17">
                  <c:v>173.3</c:v>
                </c:pt>
                <c:pt idx="18">
                  <c:v>173.05</c:v>
                </c:pt>
                <c:pt idx="19">
                  <c:v>172.8</c:v>
                </c:pt>
                <c:pt idx="20">
                  <c:v>172.54</c:v>
                </c:pt>
                <c:pt idx="21">
                  <c:v>172.26</c:v>
                </c:pt>
                <c:pt idx="22">
                  <c:v>171.98</c:v>
                </c:pt>
                <c:pt idx="23">
                  <c:v>171.67</c:v>
                </c:pt>
                <c:pt idx="24">
                  <c:v>171.34</c:v>
                </c:pt>
                <c:pt idx="25">
                  <c:v>171</c:v>
                </c:pt>
                <c:pt idx="26">
                  <c:v>170.64</c:v>
                </c:pt>
                <c:pt idx="27">
                  <c:v>170.28</c:v>
                </c:pt>
                <c:pt idx="28">
                  <c:v>169.93</c:v>
                </c:pt>
                <c:pt idx="29">
                  <c:v>169.57</c:v>
                </c:pt>
                <c:pt idx="30">
                  <c:v>169.22</c:v>
                </c:pt>
                <c:pt idx="31">
                  <c:v>168.87</c:v>
                </c:pt>
                <c:pt idx="32">
                  <c:v>168.53</c:v>
                </c:pt>
                <c:pt idx="33">
                  <c:v>168.19</c:v>
                </c:pt>
                <c:pt idx="34">
                  <c:v>167.85</c:v>
                </c:pt>
                <c:pt idx="35">
                  <c:v>167.52</c:v>
                </c:pt>
                <c:pt idx="36">
                  <c:v>167.23</c:v>
                </c:pt>
                <c:pt idx="37">
                  <c:v>166.99</c:v>
                </c:pt>
                <c:pt idx="38">
                  <c:v>166.73</c:v>
                </c:pt>
                <c:pt idx="39">
                  <c:v>166.46</c:v>
                </c:pt>
                <c:pt idx="40">
                  <c:v>166.19</c:v>
                </c:pt>
                <c:pt idx="41">
                  <c:v>165.93</c:v>
                </c:pt>
                <c:pt idx="42">
                  <c:v>165.68</c:v>
                </c:pt>
                <c:pt idx="43">
                  <c:v>165.41</c:v>
                </c:pt>
                <c:pt idx="44">
                  <c:v>165.16</c:v>
                </c:pt>
                <c:pt idx="45">
                  <c:v>164.9</c:v>
                </c:pt>
                <c:pt idx="46">
                  <c:v>164.63</c:v>
                </c:pt>
                <c:pt idx="47">
                  <c:v>164.36</c:v>
                </c:pt>
                <c:pt idx="48">
                  <c:v>164.09</c:v>
                </c:pt>
                <c:pt idx="49">
                  <c:v>163.83000000000001</c:v>
                </c:pt>
                <c:pt idx="50">
                  <c:v>163.58000000000001</c:v>
                </c:pt>
                <c:pt idx="51">
                  <c:v>163.35</c:v>
                </c:pt>
                <c:pt idx="52">
                  <c:v>163.12</c:v>
                </c:pt>
                <c:pt idx="53">
                  <c:v>162.91</c:v>
                </c:pt>
                <c:pt idx="54">
                  <c:v>162.68</c:v>
                </c:pt>
                <c:pt idx="55">
                  <c:v>162.44999999999999</c:v>
                </c:pt>
                <c:pt idx="56">
                  <c:v>162.22</c:v>
                </c:pt>
                <c:pt idx="57">
                  <c:v>161.99</c:v>
                </c:pt>
                <c:pt idx="58">
                  <c:v>161.74</c:v>
                </c:pt>
                <c:pt idx="59">
                  <c:v>161.47999999999999</c:v>
                </c:pt>
                <c:pt idx="60">
                  <c:v>161.22</c:v>
                </c:pt>
                <c:pt idx="61">
                  <c:v>160.97999999999999</c:v>
                </c:pt>
                <c:pt idx="62">
                  <c:v>160.74</c:v>
                </c:pt>
                <c:pt idx="63">
                  <c:v>160.5</c:v>
                </c:pt>
                <c:pt idx="64">
                  <c:v>160.25</c:v>
                </c:pt>
                <c:pt idx="65">
                  <c:v>160.01</c:v>
                </c:pt>
                <c:pt idx="66">
                  <c:v>159.77000000000001</c:v>
                </c:pt>
                <c:pt idx="67">
                  <c:v>159.52000000000001</c:v>
                </c:pt>
                <c:pt idx="68">
                  <c:v>159.27000000000001</c:v>
                </c:pt>
                <c:pt idx="69">
                  <c:v>159.02000000000001</c:v>
                </c:pt>
                <c:pt idx="70">
                  <c:v>158.78</c:v>
                </c:pt>
                <c:pt idx="71">
                  <c:v>158.54</c:v>
                </c:pt>
                <c:pt idx="72">
                  <c:v>158.29</c:v>
                </c:pt>
                <c:pt idx="73">
                  <c:v>158.04</c:v>
                </c:pt>
                <c:pt idx="74">
                  <c:v>157.79</c:v>
                </c:pt>
                <c:pt idx="75">
                  <c:v>157.53</c:v>
                </c:pt>
                <c:pt idx="76">
                  <c:v>157.27000000000001</c:v>
                </c:pt>
                <c:pt idx="77">
                  <c:v>157.02000000000001</c:v>
                </c:pt>
                <c:pt idx="78">
                  <c:v>156.77000000000001</c:v>
                </c:pt>
                <c:pt idx="79">
                  <c:v>156.51</c:v>
                </c:pt>
                <c:pt idx="80">
                  <c:v>156.27000000000001</c:v>
                </c:pt>
                <c:pt idx="81">
                  <c:v>156.02000000000001</c:v>
                </c:pt>
                <c:pt idx="82">
                  <c:v>155.77000000000001</c:v>
                </c:pt>
                <c:pt idx="83">
                  <c:v>155.53</c:v>
                </c:pt>
                <c:pt idx="84">
                  <c:v>155.30000000000001</c:v>
                </c:pt>
                <c:pt idx="85">
                  <c:v>155.07</c:v>
                </c:pt>
                <c:pt idx="86">
                  <c:v>154.82</c:v>
                </c:pt>
                <c:pt idx="87">
                  <c:v>154.58000000000001</c:v>
                </c:pt>
                <c:pt idx="88">
                  <c:v>154.33000000000001</c:v>
                </c:pt>
                <c:pt idx="89">
                  <c:v>154.07</c:v>
                </c:pt>
                <c:pt idx="90">
                  <c:v>153.80000000000001</c:v>
                </c:pt>
                <c:pt idx="91">
                  <c:v>153.53</c:v>
                </c:pt>
                <c:pt idx="92">
                  <c:v>153.24</c:v>
                </c:pt>
                <c:pt idx="93">
                  <c:v>152.94999999999999</c:v>
                </c:pt>
                <c:pt idx="94">
                  <c:v>152.69</c:v>
                </c:pt>
                <c:pt idx="95">
                  <c:v>152.44</c:v>
                </c:pt>
                <c:pt idx="96">
                  <c:v>152.19</c:v>
                </c:pt>
                <c:pt idx="97">
                  <c:v>151.94999999999999</c:v>
                </c:pt>
                <c:pt idx="98">
                  <c:v>151.69999999999999</c:v>
                </c:pt>
                <c:pt idx="99">
                  <c:v>151.47</c:v>
                </c:pt>
                <c:pt idx="100">
                  <c:v>151.25</c:v>
                </c:pt>
                <c:pt idx="101">
                  <c:v>151.04</c:v>
                </c:pt>
                <c:pt idx="102">
                  <c:v>150.83000000000001</c:v>
                </c:pt>
                <c:pt idx="103">
                  <c:v>150.6</c:v>
                </c:pt>
                <c:pt idx="104">
                  <c:v>150.38</c:v>
                </c:pt>
                <c:pt idx="105">
                  <c:v>150.13</c:v>
                </c:pt>
                <c:pt idx="106">
                  <c:v>149.9</c:v>
                </c:pt>
                <c:pt idx="107">
                  <c:v>149.69</c:v>
                </c:pt>
                <c:pt idx="108">
                  <c:v>149.47999999999999</c:v>
                </c:pt>
                <c:pt idx="109">
                  <c:v>149.25</c:v>
                </c:pt>
                <c:pt idx="110">
                  <c:v>149.04</c:v>
                </c:pt>
                <c:pt idx="111">
                  <c:v>148.86000000000001</c:v>
                </c:pt>
                <c:pt idx="112">
                  <c:v>148.69</c:v>
                </c:pt>
                <c:pt idx="113">
                  <c:v>148.53</c:v>
                </c:pt>
                <c:pt idx="114">
                  <c:v>148.38999999999999</c:v>
                </c:pt>
                <c:pt idx="115">
                  <c:v>148.25</c:v>
                </c:pt>
                <c:pt idx="116">
                  <c:v>148.13</c:v>
                </c:pt>
                <c:pt idx="117">
                  <c:v>148</c:v>
                </c:pt>
                <c:pt idx="118">
                  <c:v>147.87</c:v>
                </c:pt>
                <c:pt idx="119">
                  <c:v>147.72999999999999</c:v>
                </c:pt>
                <c:pt idx="120">
                  <c:v>147.55000000000001</c:v>
                </c:pt>
                <c:pt idx="121">
                  <c:v>147.36000000000001</c:v>
                </c:pt>
                <c:pt idx="122">
                  <c:v>147.13999999999999</c:v>
                </c:pt>
                <c:pt idx="123">
                  <c:v>146.9</c:v>
                </c:pt>
                <c:pt idx="124">
                  <c:v>146.66</c:v>
                </c:pt>
                <c:pt idx="125">
                  <c:v>146.4</c:v>
                </c:pt>
                <c:pt idx="126">
                  <c:v>146.15</c:v>
                </c:pt>
                <c:pt idx="127">
                  <c:v>145.91</c:v>
                </c:pt>
                <c:pt idx="128">
                  <c:v>145.68</c:v>
                </c:pt>
                <c:pt idx="129">
                  <c:v>145.44999999999999</c:v>
                </c:pt>
                <c:pt idx="130">
                  <c:v>145.21</c:v>
                </c:pt>
                <c:pt idx="131">
                  <c:v>144.97999999999999</c:v>
                </c:pt>
                <c:pt idx="132">
                  <c:v>144.75</c:v>
                </c:pt>
                <c:pt idx="133">
                  <c:v>144.53</c:v>
                </c:pt>
                <c:pt idx="134">
                  <c:v>144.32</c:v>
                </c:pt>
                <c:pt idx="135">
                  <c:v>144.13</c:v>
                </c:pt>
                <c:pt idx="136">
                  <c:v>143.94</c:v>
                </c:pt>
                <c:pt idx="137">
                  <c:v>143.76</c:v>
                </c:pt>
                <c:pt idx="138">
                  <c:v>143.59</c:v>
                </c:pt>
                <c:pt idx="139">
                  <c:v>143.43</c:v>
                </c:pt>
                <c:pt idx="140">
                  <c:v>143.27000000000001</c:v>
                </c:pt>
                <c:pt idx="141">
                  <c:v>143.12</c:v>
                </c:pt>
                <c:pt idx="142">
                  <c:v>142.97999999999999</c:v>
                </c:pt>
                <c:pt idx="143">
                  <c:v>142.83000000000001</c:v>
                </c:pt>
                <c:pt idx="144">
                  <c:v>142.66999999999999</c:v>
                </c:pt>
                <c:pt idx="145">
                  <c:v>142.52000000000001</c:v>
                </c:pt>
                <c:pt idx="146">
                  <c:v>142.37</c:v>
                </c:pt>
                <c:pt idx="147">
                  <c:v>142.22999999999999</c:v>
                </c:pt>
                <c:pt idx="148">
                  <c:v>142.12</c:v>
                </c:pt>
                <c:pt idx="149">
                  <c:v>142.04</c:v>
                </c:pt>
                <c:pt idx="150">
                  <c:v>141.97</c:v>
                </c:pt>
                <c:pt idx="151">
                  <c:v>141.88999999999999</c:v>
                </c:pt>
                <c:pt idx="152">
                  <c:v>141.79</c:v>
                </c:pt>
                <c:pt idx="153">
                  <c:v>141.69999999999999</c:v>
                </c:pt>
                <c:pt idx="154">
                  <c:v>141.63</c:v>
                </c:pt>
                <c:pt idx="155">
                  <c:v>141.57</c:v>
                </c:pt>
                <c:pt idx="156">
                  <c:v>141.49</c:v>
                </c:pt>
                <c:pt idx="157">
                  <c:v>141.43</c:v>
                </c:pt>
                <c:pt idx="158">
                  <c:v>141.37</c:v>
                </c:pt>
                <c:pt idx="159">
                  <c:v>141.34</c:v>
                </c:pt>
                <c:pt idx="160">
                  <c:v>141.31</c:v>
                </c:pt>
                <c:pt idx="161">
                  <c:v>141.27000000000001</c:v>
                </c:pt>
                <c:pt idx="162">
                  <c:v>141.21</c:v>
                </c:pt>
                <c:pt idx="163">
                  <c:v>141.15</c:v>
                </c:pt>
                <c:pt idx="164">
                  <c:v>141.08000000000001</c:v>
                </c:pt>
                <c:pt idx="165">
                  <c:v>141.01</c:v>
                </c:pt>
                <c:pt idx="166">
                  <c:v>140.94999999999999</c:v>
                </c:pt>
                <c:pt idx="167">
                  <c:v>140.88</c:v>
                </c:pt>
                <c:pt idx="168">
                  <c:v>140.82</c:v>
                </c:pt>
                <c:pt idx="169">
                  <c:v>140.76</c:v>
                </c:pt>
                <c:pt idx="170">
                  <c:v>140.69</c:v>
                </c:pt>
                <c:pt idx="171">
                  <c:v>140.63</c:v>
                </c:pt>
                <c:pt idx="172">
                  <c:v>140.55000000000001</c:v>
                </c:pt>
                <c:pt idx="173">
                  <c:v>140.47999999999999</c:v>
                </c:pt>
                <c:pt idx="174">
                  <c:v>140.41</c:v>
                </c:pt>
                <c:pt idx="175">
                  <c:v>140.34</c:v>
                </c:pt>
                <c:pt idx="176">
                  <c:v>140.27000000000001</c:v>
                </c:pt>
                <c:pt idx="177">
                  <c:v>140.18</c:v>
                </c:pt>
                <c:pt idx="178">
                  <c:v>140.09</c:v>
                </c:pt>
                <c:pt idx="179">
                  <c:v>140.01</c:v>
                </c:pt>
                <c:pt idx="180">
                  <c:v>139.94</c:v>
                </c:pt>
                <c:pt idx="181">
                  <c:v>139.87</c:v>
                </c:pt>
                <c:pt idx="182">
                  <c:v>139.80000000000001</c:v>
                </c:pt>
                <c:pt idx="183">
                  <c:v>139.72</c:v>
                </c:pt>
                <c:pt idx="184">
                  <c:v>139.63999999999999</c:v>
                </c:pt>
                <c:pt idx="185">
                  <c:v>139.55000000000001</c:v>
                </c:pt>
                <c:pt idx="186">
                  <c:v>139.46</c:v>
                </c:pt>
                <c:pt idx="187">
                  <c:v>139.37</c:v>
                </c:pt>
                <c:pt idx="188">
                  <c:v>139.28</c:v>
                </c:pt>
                <c:pt idx="189">
                  <c:v>139.19999999999999</c:v>
                </c:pt>
                <c:pt idx="190">
                  <c:v>139.11000000000001</c:v>
                </c:pt>
                <c:pt idx="191">
                  <c:v>139.02000000000001</c:v>
                </c:pt>
                <c:pt idx="192">
                  <c:v>138.91</c:v>
                </c:pt>
                <c:pt idx="193">
                  <c:v>138.80000000000001</c:v>
                </c:pt>
                <c:pt idx="194">
                  <c:v>138.69</c:v>
                </c:pt>
                <c:pt idx="195">
                  <c:v>138.57</c:v>
                </c:pt>
                <c:pt idx="196">
                  <c:v>138.44999999999999</c:v>
                </c:pt>
                <c:pt idx="197">
                  <c:v>138.31</c:v>
                </c:pt>
                <c:pt idx="198">
                  <c:v>138.16</c:v>
                </c:pt>
                <c:pt idx="199">
                  <c:v>138</c:v>
                </c:pt>
                <c:pt idx="200">
                  <c:v>137.84</c:v>
                </c:pt>
                <c:pt idx="201">
                  <c:v>137.68</c:v>
                </c:pt>
                <c:pt idx="202">
                  <c:v>137.52000000000001</c:v>
                </c:pt>
                <c:pt idx="203">
                  <c:v>137.36000000000001</c:v>
                </c:pt>
                <c:pt idx="204">
                  <c:v>137.19999999999999</c:v>
                </c:pt>
                <c:pt idx="205">
                  <c:v>137.05000000000001</c:v>
                </c:pt>
                <c:pt idx="206">
                  <c:v>136.9</c:v>
                </c:pt>
                <c:pt idx="207">
                  <c:v>136.77000000000001</c:v>
                </c:pt>
                <c:pt idx="208">
                  <c:v>136.63999999999999</c:v>
                </c:pt>
                <c:pt idx="209">
                  <c:v>136.53</c:v>
                </c:pt>
                <c:pt idx="210">
                  <c:v>136.41999999999999</c:v>
                </c:pt>
                <c:pt idx="211">
                  <c:v>136.33000000000001</c:v>
                </c:pt>
                <c:pt idx="212">
                  <c:v>136.26</c:v>
                </c:pt>
                <c:pt idx="213">
                  <c:v>136.22</c:v>
                </c:pt>
                <c:pt idx="214">
                  <c:v>136.19</c:v>
                </c:pt>
                <c:pt idx="215">
                  <c:v>136.19</c:v>
                </c:pt>
                <c:pt idx="216">
                  <c:v>136.19999999999999</c:v>
                </c:pt>
                <c:pt idx="217">
                  <c:v>136.19999999999999</c:v>
                </c:pt>
                <c:pt idx="218">
                  <c:v>136.24</c:v>
                </c:pt>
                <c:pt idx="219">
                  <c:v>136.28</c:v>
                </c:pt>
                <c:pt idx="220">
                  <c:v>136.32</c:v>
                </c:pt>
                <c:pt idx="221">
                  <c:v>136.37</c:v>
                </c:pt>
                <c:pt idx="222">
                  <c:v>136.41999999999999</c:v>
                </c:pt>
                <c:pt idx="223">
                  <c:v>136.47</c:v>
                </c:pt>
                <c:pt idx="224">
                  <c:v>136.52000000000001</c:v>
                </c:pt>
                <c:pt idx="225">
                  <c:v>136.57</c:v>
                </c:pt>
                <c:pt idx="226">
                  <c:v>136.61000000000001</c:v>
                </c:pt>
                <c:pt idx="227">
                  <c:v>136.63</c:v>
                </c:pt>
                <c:pt idx="228">
                  <c:v>136.63</c:v>
                </c:pt>
                <c:pt idx="229">
                  <c:v>136.63</c:v>
                </c:pt>
                <c:pt idx="230">
                  <c:v>136.62</c:v>
                </c:pt>
                <c:pt idx="231">
                  <c:v>136.59</c:v>
                </c:pt>
                <c:pt idx="232">
                  <c:v>136.57</c:v>
                </c:pt>
                <c:pt idx="233">
                  <c:v>136.55000000000001</c:v>
                </c:pt>
                <c:pt idx="234">
                  <c:v>136.49</c:v>
                </c:pt>
                <c:pt idx="235">
                  <c:v>136.44</c:v>
                </c:pt>
                <c:pt idx="236">
                  <c:v>136.36000000000001</c:v>
                </c:pt>
                <c:pt idx="237">
                  <c:v>136.29</c:v>
                </c:pt>
                <c:pt idx="238">
                  <c:v>136.19999999999999</c:v>
                </c:pt>
                <c:pt idx="239">
                  <c:v>136.12</c:v>
                </c:pt>
                <c:pt idx="240">
                  <c:v>136.03</c:v>
                </c:pt>
                <c:pt idx="241">
                  <c:v>135.94999999999999</c:v>
                </c:pt>
                <c:pt idx="242">
                  <c:v>135.85</c:v>
                </c:pt>
                <c:pt idx="243">
                  <c:v>135.75</c:v>
                </c:pt>
                <c:pt idx="244">
                  <c:v>135.63999999999999</c:v>
                </c:pt>
                <c:pt idx="245">
                  <c:v>135.51</c:v>
                </c:pt>
                <c:pt idx="246">
                  <c:v>135.38</c:v>
                </c:pt>
                <c:pt idx="247">
                  <c:v>135.25</c:v>
                </c:pt>
                <c:pt idx="248">
                  <c:v>135.12</c:v>
                </c:pt>
                <c:pt idx="249">
                  <c:v>134.99</c:v>
                </c:pt>
                <c:pt idx="250">
                  <c:v>134.87</c:v>
                </c:pt>
                <c:pt idx="251">
                  <c:v>134.75</c:v>
                </c:pt>
                <c:pt idx="252">
                  <c:v>134.62</c:v>
                </c:pt>
                <c:pt idx="253">
                  <c:v>134.5</c:v>
                </c:pt>
                <c:pt idx="254">
                  <c:v>134.37</c:v>
                </c:pt>
                <c:pt idx="255">
                  <c:v>134.25</c:v>
                </c:pt>
                <c:pt idx="256">
                  <c:v>134.12</c:v>
                </c:pt>
                <c:pt idx="257">
                  <c:v>134</c:v>
                </c:pt>
                <c:pt idx="258">
                  <c:v>133.88999999999999</c:v>
                </c:pt>
                <c:pt idx="259">
                  <c:v>133.79</c:v>
                </c:pt>
                <c:pt idx="260">
                  <c:v>133.69</c:v>
                </c:pt>
                <c:pt idx="261">
                  <c:v>133.59</c:v>
                </c:pt>
                <c:pt idx="262">
                  <c:v>133.49</c:v>
                </c:pt>
                <c:pt idx="263">
                  <c:v>133.38999999999999</c:v>
                </c:pt>
                <c:pt idx="264">
                  <c:v>133.30000000000001</c:v>
                </c:pt>
                <c:pt idx="265">
                  <c:v>133.22</c:v>
                </c:pt>
                <c:pt idx="266">
                  <c:v>133.16</c:v>
                </c:pt>
                <c:pt idx="267">
                  <c:v>133.09</c:v>
                </c:pt>
                <c:pt idx="268">
                  <c:v>133.03</c:v>
                </c:pt>
                <c:pt idx="269">
                  <c:v>132.97</c:v>
                </c:pt>
                <c:pt idx="270">
                  <c:v>132.91999999999999</c:v>
                </c:pt>
                <c:pt idx="271">
                  <c:v>132.87</c:v>
                </c:pt>
                <c:pt idx="272">
                  <c:v>132.81</c:v>
                </c:pt>
                <c:pt idx="273">
                  <c:v>132.75</c:v>
                </c:pt>
                <c:pt idx="274">
                  <c:v>132.68</c:v>
                </c:pt>
                <c:pt idx="275">
                  <c:v>132.61000000000001</c:v>
                </c:pt>
                <c:pt idx="276">
                  <c:v>132.55000000000001</c:v>
                </c:pt>
                <c:pt idx="277">
                  <c:v>132.49</c:v>
                </c:pt>
                <c:pt idx="278">
                  <c:v>132.43</c:v>
                </c:pt>
                <c:pt idx="279">
                  <c:v>132.37</c:v>
                </c:pt>
                <c:pt idx="280">
                  <c:v>132.32</c:v>
                </c:pt>
                <c:pt idx="281">
                  <c:v>132.26</c:v>
                </c:pt>
                <c:pt idx="282">
                  <c:v>132.21</c:v>
                </c:pt>
                <c:pt idx="283">
                  <c:v>132.15</c:v>
                </c:pt>
                <c:pt idx="284">
                  <c:v>132.1</c:v>
                </c:pt>
                <c:pt idx="285">
                  <c:v>132.05000000000001</c:v>
                </c:pt>
                <c:pt idx="286">
                  <c:v>132</c:v>
                </c:pt>
                <c:pt idx="287">
                  <c:v>131.94999999999999</c:v>
                </c:pt>
                <c:pt idx="288">
                  <c:v>131.91</c:v>
                </c:pt>
                <c:pt idx="289">
                  <c:v>131.87</c:v>
                </c:pt>
                <c:pt idx="290">
                  <c:v>131.82</c:v>
                </c:pt>
                <c:pt idx="291">
                  <c:v>131.76</c:v>
                </c:pt>
                <c:pt idx="292">
                  <c:v>131.71</c:v>
                </c:pt>
                <c:pt idx="293">
                  <c:v>131.65</c:v>
                </c:pt>
                <c:pt idx="294">
                  <c:v>131.59</c:v>
                </c:pt>
                <c:pt idx="295">
                  <c:v>131.53</c:v>
                </c:pt>
                <c:pt idx="296">
                  <c:v>131.46</c:v>
                </c:pt>
                <c:pt idx="297">
                  <c:v>131.38999999999999</c:v>
                </c:pt>
                <c:pt idx="298">
                  <c:v>131.32</c:v>
                </c:pt>
                <c:pt idx="299">
                  <c:v>131.25</c:v>
                </c:pt>
                <c:pt idx="300">
                  <c:v>131.18</c:v>
                </c:pt>
                <c:pt idx="301">
                  <c:v>131.11000000000001</c:v>
                </c:pt>
                <c:pt idx="302">
                  <c:v>131.04</c:v>
                </c:pt>
                <c:pt idx="303">
                  <c:v>130.97999999999999</c:v>
                </c:pt>
                <c:pt idx="304">
                  <c:v>130.91</c:v>
                </c:pt>
                <c:pt idx="305">
                  <c:v>130.84</c:v>
                </c:pt>
                <c:pt idx="306">
                  <c:v>130.76</c:v>
                </c:pt>
                <c:pt idx="307">
                  <c:v>130.69</c:v>
                </c:pt>
                <c:pt idx="308">
                  <c:v>130.63</c:v>
                </c:pt>
                <c:pt idx="309">
                  <c:v>130.56</c:v>
                </c:pt>
                <c:pt idx="310">
                  <c:v>130.5</c:v>
                </c:pt>
                <c:pt idx="311">
                  <c:v>130.43</c:v>
                </c:pt>
                <c:pt idx="312">
                  <c:v>130.35</c:v>
                </c:pt>
                <c:pt idx="313">
                  <c:v>130.28</c:v>
                </c:pt>
                <c:pt idx="314">
                  <c:v>130.21</c:v>
                </c:pt>
                <c:pt idx="315">
                  <c:v>130.13999999999999</c:v>
                </c:pt>
                <c:pt idx="316">
                  <c:v>130.08000000000001</c:v>
                </c:pt>
                <c:pt idx="317">
                  <c:v>130.01</c:v>
                </c:pt>
                <c:pt idx="318">
                  <c:v>129.94</c:v>
                </c:pt>
                <c:pt idx="319">
                  <c:v>129.88</c:v>
                </c:pt>
                <c:pt idx="320">
                  <c:v>129.82</c:v>
                </c:pt>
                <c:pt idx="321">
                  <c:v>129.77000000000001</c:v>
                </c:pt>
                <c:pt idx="322">
                  <c:v>129.74</c:v>
                </c:pt>
                <c:pt idx="323">
                  <c:v>129.72</c:v>
                </c:pt>
                <c:pt idx="324">
                  <c:v>129.69999999999999</c:v>
                </c:pt>
                <c:pt idx="325">
                  <c:v>129.68</c:v>
                </c:pt>
                <c:pt idx="326">
                  <c:v>129.65</c:v>
                </c:pt>
                <c:pt idx="327">
                  <c:v>129.62</c:v>
                </c:pt>
                <c:pt idx="328">
                  <c:v>129.58000000000001</c:v>
                </c:pt>
                <c:pt idx="329">
                  <c:v>129.54</c:v>
                </c:pt>
                <c:pt idx="330">
                  <c:v>129.47999999999999</c:v>
                </c:pt>
                <c:pt idx="331">
                  <c:v>129.41999999999999</c:v>
                </c:pt>
                <c:pt idx="332">
                  <c:v>129.34</c:v>
                </c:pt>
                <c:pt idx="333">
                  <c:v>129.28</c:v>
                </c:pt>
                <c:pt idx="334">
                  <c:v>129.21</c:v>
                </c:pt>
                <c:pt idx="335">
                  <c:v>129.13999999999999</c:v>
                </c:pt>
                <c:pt idx="336">
                  <c:v>129.07</c:v>
                </c:pt>
                <c:pt idx="337">
                  <c:v>129</c:v>
                </c:pt>
                <c:pt idx="338">
                  <c:v>128.93</c:v>
                </c:pt>
                <c:pt idx="339">
                  <c:v>128.86000000000001</c:v>
                </c:pt>
                <c:pt idx="340">
                  <c:v>128.79</c:v>
                </c:pt>
                <c:pt idx="341">
                  <c:v>128.75</c:v>
                </c:pt>
                <c:pt idx="342">
                  <c:v>128.72</c:v>
                </c:pt>
                <c:pt idx="343">
                  <c:v>128.69999999999999</c:v>
                </c:pt>
                <c:pt idx="344">
                  <c:v>128.69</c:v>
                </c:pt>
                <c:pt idx="345">
                  <c:v>128.68</c:v>
                </c:pt>
                <c:pt idx="346">
                  <c:v>128.68</c:v>
                </c:pt>
                <c:pt idx="347">
                  <c:v>128.66999999999999</c:v>
                </c:pt>
                <c:pt idx="348">
                  <c:v>128.66</c:v>
                </c:pt>
                <c:pt idx="349">
                  <c:v>128.65</c:v>
                </c:pt>
                <c:pt idx="350">
                  <c:v>128.63</c:v>
                </c:pt>
                <c:pt idx="351">
                  <c:v>128.61000000000001</c:v>
                </c:pt>
                <c:pt idx="352">
                  <c:v>128.59</c:v>
                </c:pt>
                <c:pt idx="353">
                  <c:v>128.57</c:v>
                </c:pt>
                <c:pt idx="354">
                  <c:v>128.54</c:v>
                </c:pt>
                <c:pt idx="355">
                  <c:v>128.52000000000001</c:v>
                </c:pt>
                <c:pt idx="356">
                  <c:v>128.49</c:v>
                </c:pt>
                <c:pt idx="357">
                  <c:v>128.47</c:v>
                </c:pt>
                <c:pt idx="358">
                  <c:v>128.44999999999999</c:v>
                </c:pt>
                <c:pt idx="359">
                  <c:v>128.41999999999999</c:v>
                </c:pt>
                <c:pt idx="360">
                  <c:v>128.4</c:v>
                </c:pt>
                <c:pt idx="361">
                  <c:v>128.38</c:v>
                </c:pt>
                <c:pt idx="362">
                  <c:v>128.36000000000001</c:v>
                </c:pt>
                <c:pt idx="363">
                  <c:v>128.34</c:v>
                </c:pt>
                <c:pt idx="364">
                  <c:v>128.31</c:v>
                </c:pt>
                <c:pt idx="365">
                  <c:v>128.28</c:v>
                </c:pt>
                <c:pt idx="366">
                  <c:v>128.26</c:v>
                </c:pt>
                <c:pt idx="367">
                  <c:v>128.22999999999999</c:v>
                </c:pt>
                <c:pt idx="368">
                  <c:v>128.19999999999999</c:v>
                </c:pt>
                <c:pt idx="369">
                  <c:v>128.16999999999999</c:v>
                </c:pt>
                <c:pt idx="370">
                  <c:v>128.13999999999999</c:v>
                </c:pt>
                <c:pt idx="371">
                  <c:v>128.12</c:v>
                </c:pt>
                <c:pt idx="372">
                  <c:v>128.09</c:v>
                </c:pt>
                <c:pt idx="373">
                  <c:v>128.06</c:v>
                </c:pt>
                <c:pt idx="374">
                  <c:v>128.03</c:v>
                </c:pt>
                <c:pt idx="375">
                  <c:v>128</c:v>
                </c:pt>
                <c:pt idx="376">
                  <c:v>127.97</c:v>
                </c:pt>
                <c:pt idx="377">
                  <c:v>127.94</c:v>
                </c:pt>
                <c:pt idx="378">
                  <c:v>127.91</c:v>
                </c:pt>
                <c:pt idx="379">
                  <c:v>127.87</c:v>
                </c:pt>
                <c:pt idx="380">
                  <c:v>127.83</c:v>
                </c:pt>
                <c:pt idx="381">
                  <c:v>127.8</c:v>
                </c:pt>
                <c:pt idx="382">
                  <c:v>127.76</c:v>
                </c:pt>
                <c:pt idx="383">
                  <c:v>127.72</c:v>
                </c:pt>
                <c:pt idx="384">
                  <c:v>127.68</c:v>
                </c:pt>
                <c:pt idx="385">
                  <c:v>127.64</c:v>
                </c:pt>
                <c:pt idx="386">
                  <c:v>127.61</c:v>
                </c:pt>
                <c:pt idx="387">
                  <c:v>127.59</c:v>
                </c:pt>
                <c:pt idx="388">
                  <c:v>127.56</c:v>
                </c:pt>
                <c:pt idx="389">
                  <c:v>127.55</c:v>
                </c:pt>
                <c:pt idx="390">
                  <c:v>127.56</c:v>
                </c:pt>
                <c:pt idx="391">
                  <c:v>127.58</c:v>
                </c:pt>
                <c:pt idx="392">
                  <c:v>127.59</c:v>
                </c:pt>
                <c:pt idx="393">
                  <c:v>127.62</c:v>
                </c:pt>
                <c:pt idx="394">
                  <c:v>127.64</c:v>
                </c:pt>
                <c:pt idx="395">
                  <c:v>127.65</c:v>
                </c:pt>
                <c:pt idx="396">
                  <c:v>127.65</c:v>
                </c:pt>
                <c:pt idx="397">
                  <c:v>127.63</c:v>
                </c:pt>
                <c:pt idx="398">
                  <c:v>127.58</c:v>
                </c:pt>
                <c:pt idx="399">
                  <c:v>127.51</c:v>
                </c:pt>
                <c:pt idx="400">
                  <c:v>127.44</c:v>
                </c:pt>
                <c:pt idx="401">
                  <c:v>127.36</c:v>
                </c:pt>
                <c:pt idx="402">
                  <c:v>127.26</c:v>
                </c:pt>
                <c:pt idx="403">
                  <c:v>127.16</c:v>
                </c:pt>
                <c:pt idx="404">
                  <c:v>127.05</c:v>
                </c:pt>
                <c:pt idx="405">
                  <c:v>126.94</c:v>
                </c:pt>
                <c:pt idx="406">
                  <c:v>126.85</c:v>
                </c:pt>
                <c:pt idx="407">
                  <c:v>126.77</c:v>
                </c:pt>
                <c:pt idx="408">
                  <c:v>126.71</c:v>
                </c:pt>
                <c:pt idx="409">
                  <c:v>126.68</c:v>
                </c:pt>
                <c:pt idx="410">
                  <c:v>126.65</c:v>
                </c:pt>
                <c:pt idx="411">
                  <c:v>126.61</c:v>
                </c:pt>
                <c:pt idx="412">
                  <c:v>126.57</c:v>
                </c:pt>
                <c:pt idx="413">
                  <c:v>126.53</c:v>
                </c:pt>
                <c:pt idx="414">
                  <c:v>126.5</c:v>
                </c:pt>
                <c:pt idx="415">
                  <c:v>126.5</c:v>
                </c:pt>
                <c:pt idx="416">
                  <c:v>126.51</c:v>
                </c:pt>
                <c:pt idx="417">
                  <c:v>126.53</c:v>
                </c:pt>
                <c:pt idx="418">
                  <c:v>126.56</c:v>
                </c:pt>
                <c:pt idx="419">
                  <c:v>126.6</c:v>
                </c:pt>
                <c:pt idx="420">
                  <c:v>126.64</c:v>
                </c:pt>
                <c:pt idx="421">
                  <c:v>126.65</c:v>
                </c:pt>
                <c:pt idx="422">
                  <c:v>126.65</c:v>
                </c:pt>
                <c:pt idx="423">
                  <c:v>126.65</c:v>
                </c:pt>
                <c:pt idx="424">
                  <c:v>126.64</c:v>
                </c:pt>
                <c:pt idx="425">
                  <c:v>126.63</c:v>
                </c:pt>
                <c:pt idx="426">
                  <c:v>126.61</c:v>
                </c:pt>
                <c:pt idx="427">
                  <c:v>126.59</c:v>
                </c:pt>
                <c:pt idx="428">
                  <c:v>126.57</c:v>
                </c:pt>
                <c:pt idx="429">
                  <c:v>126.56</c:v>
                </c:pt>
                <c:pt idx="430">
                  <c:v>126.57</c:v>
                </c:pt>
                <c:pt idx="431">
                  <c:v>126.6</c:v>
                </c:pt>
                <c:pt idx="432">
                  <c:v>126.65</c:v>
                </c:pt>
                <c:pt idx="433">
                  <c:v>126.72</c:v>
                </c:pt>
                <c:pt idx="434">
                  <c:v>126.79</c:v>
                </c:pt>
                <c:pt idx="435">
                  <c:v>126.88</c:v>
                </c:pt>
                <c:pt idx="436">
                  <c:v>126.97</c:v>
                </c:pt>
                <c:pt idx="437">
                  <c:v>127.08</c:v>
                </c:pt>
                <c:pt idx="438">
                  <c:v>127.18</c:v>
                </c:pt>
                <c:pt idx="439">
                  <c:v>127.29</c:v>
                </c:pt>
                <c:pt idx="440">
                  <c:v>127.39</c:v>
                </c:pt>
                <c:pt idx="441">
                  <c:v>127.48</c:v>
                </c:pt>
                <c:pt idx="442">
                  <c:v>127.56</c:v>
                </c:pt>
                <c:pt idx="443">
                  <c:v>127.64</c:v>
                </c:pt>
                <c:pt idx="444">
                  <c:v>127.72</c:v>
                </c:pt>
                <c:pt idx="445">
                  <c:v>127.81</c:v>
                </c:pt>
                <c:pt idx="446">
                  <c:v>127.89</c:v>
                </c:pt>
                <c:pt idx="447">
                  <c:v>127.96</c:v>
                </c:pt>
                <c:pt idx="448">
                  <c:v>128.02000000000001</c:v>
                </c:pt>
                <c:pt idx="449">
                  <c:v>128.08000000000001</c:v>
                </c:pt>
                <c:pt idx="450">
                  <c:v>128.15</c:v>
                </c:pt>
                <c:pt idx="451">
                  <c:v>128.19999999999999</c:v>
                </c:pt>
                <c:pt idx="452">
                  <c:v>128.26</c:v>
                </c:pt>
                <c:pt idx="453">
                  <c:v>128.31</c:v>
                </c:pt>
                <c:pt idx="454">
                  <c:v>128.34</c:v>
                </c:pt>
                <c:pt idx="455">
                  <c:v>128.37</c:v>
                </c:pt>
                <c:pt idx="456">
                  <c:v>128.38</c:v>
                </c:pt>
                <c:pt idx="457">
                  <c:v>128.38999999999999</c:v>
                </c:pt>
                <c:pt idx="458">
                  <c:v>128.4</c:v>
                </c:pt>
                <c:pt idx="459">
                  <c:v>128.41</c:v>
                </c:pt>
                <c:pt idx="460">
                  <c:v>128.41999999999999</c:v>
                </c:pt>
                <c:pt idx="461">
                  <c:v>128.43</c:v>
                </c:pt>
                <c:pt idx="462">
                  <c:v>128.41999999999999</c:v>
                </c:pt>
                <c:pt idx="463">
                  <c:v>128.41</c:v>
                </c:pt>
                <c:pt idx="464">
                  <c:v>128.41</c:v>
                </c:pt>
                <c:pt idx="465">
                  <c:v>128.38999999999999</c:v>
                </c:pt>
                <c:pt idx="466">
                  <c:v>128.37</c:v>
                </c:pt>
                <c:pt idx="467">
                  <c:v>128.36000000000001</c:v>
                </c:pt>
                <c:pt idx="468">
                  <c:v>128.33000000000001</c:v>
                </c:pt>
                <c:pt idx="469">
                  <c:v>128.31</c:v>
                </c:pt>
                <c:pt idx="470">
                  <c:v>128.29</c:v>
                </c:pt>
                <c:pt idx="471">
                  <c:v>128.26</c:v>
                </c:pt>
                <c:pt idx="472">
                  <c:v>128.24</c:v>
                </c:pt>
                <c:pt idx="473">
                  <c:v>128.22</c:v>
                </c:pt>
                <c:pt idx="474">
                  <c:v>128.19999999999999</c:v>
                </c:pt>
                <c:pt idx="475">
                  <c:v>128.19999999999999</c:v>
                </c:pt>
                <c:pt idx="476">
                  <c:v>128.19</c:v>
                </c:pt>
                <c:pt idx="477">
                  <c:v>128.21</c:v>
                </c:pt>
                <c:pt idx="478">
                  <c:v>128.22</c:v>
                </c:pt>
                <c:pt idx="479">
                  <c:v>128.22999999999999</c:v>
                </c:pt>
                <c:pt idx="480">
                  <c:v>128.24</c:v>
                </c:pt>
                <c:pt idx="481">
                  <c:v>128.24</c:v>
                </c:pt>
                <c:pt idx="482">
                  <c:v>128.24</c:v>
                </c:pt>
                <c:pt idx="483">
                  <c:v>128.22999999999999</c:v>
                </c:pt>
                <c:pt idx="484">
                  <c:v>128.22999999999999</c:v>
                </c:pt>
                <c:pt idx="485">
                  <c:v>128.22999999999999</c:v>
                </c:pt>
                <c:pt idx="486">
                  <c:v>128.22</c:v>
                </c:pt>
                <c:pt idx="487">
                  <c:v>128.21</c:v>
                </c:pt>
                <c:pt idx="488">
                  <c:v>128.19</c:v>
                </c:pt>
                <c:pt idx="489">
                  <c:v>128.16999999999999</c:v>
                </c:pt>
                <c:pt idx="490">
                  <c:v>128.15</c:v>
                </c:pt>
                <c:pt idx="491">
                  <c:v>128.13</c:v>
                </c:pt>
                <c:pt idx="492">
                  <c:v>128.13999999999999</c:v>
                </c:pt>
                <c:pt idx="493">
                  <c:v>128.15</c:v>
                </c:pt>
                <c:pt idx="494">
                  <c:v>128.16999999999999</c:v>
                </c:pt>
                <c:pt idx="495">
                  <c:v>128.19</c:v>
                </c:pt>
                <c:pt idx="496">
                  <c:v>128.22</c:v>
                </c:pt>
                <c:pt idx="497">
                  <c:v>128.25</c:v>
                </c:pt>
                <c:pt idx="498">
                  <c:v>128.27000000000001</c:v>
                </c:pt>
                <c:pt idx="499">
                  <c:v>128.32</c:v>
                </c:pt>
                <c:pt idx="500">
                  <c:v>128.36000000000001</c:v>
                </c:pt>
                <c:pt idx="501">
                  <c:v>128.41999999999999</c:v>
                </c:pt>
                <c:pt idx="502">
                  <c:v>128.47</c:v>
                </c:pt>
                <c:pt idx="503">
                  <c:v>128.53</c:v>
                </c:pt>
                <c:pt idx="504">
                  <c:v>128.58000000000001</c:v>
                </c:pt>
                <c:pt idx="505">
                  <c:v>128.63</c:v>
                </c:pt>
                <c:pt idx="506">
                  <c:v>128.66999999999999</c:v>
                </c:pt>
                <c:pt idx="507">
                  <c:v>128.71</c:v>
                </c:pt>
                <c:pt idx="508">
                  <c:v>128.74</c:v>
                </c:pt>
                <c:pt idx="509">
                  <c:v>128.74</c:v>
                </c:pt>
                <c:pt idx="510">
                  <c:v>128.72</c:v>
                </c:pt>
                <c:pt idx="511">
                  <c:v>128.66999999999999</c:v>
                </c:pt>
                <c:pt idx="512">
                  <c:v>128.62</c:v>
                </c:pt>
                <c:pt idx="513">
                  <c:v>128.55000000000001</c:v>
                </c:pt>
                <c:pt idx="514">
                  <c:v>128.49</c:v>
                </c:pt>
                <c:pt idx="515">
                  <c:v>128.44</c:v>
                </c:pt>
                <c:pt idx="516">
                  <c:v>128.38999999999999</c:v>
                </c:pt>
                <c:pt idx="517">
                  <c:v>128.34</c:v>
                </c:pt>
                <c:pt idx="518">
                  <c:v>128.27000000000001</c:v>
                </c:pt>
                <c:pt idx="519">
                  <c:v>128.19999999999999</c:v>
                </c:pt>
                <c:pt idx="520">
                  <c:v>128.15</c:v>
                </c:pt>
                <c:pt idx="521">
                  <c:v>128.1</c:v>
                </c:pt>
                <c:pt idx="522">
                  <c:v>128.04</c:v>
                </c:pt>
                <c:pt idx="523">
                  <c:v>127.96</c:v>
                </c:pt>
                <c:pt idx="524">
                  <c:v>127.87</c:v>
                </c:pt>
                <c:pt idx="525">
                  <c:v>127.77</c:v>
                </c:pt>
                <c:pt idx="526">
                  <c:v>127.66</c:v>
                </c:pt>
                <c:pt idx="527">
                  <c:v>127.58</c:v>
                </c:pt>
                <c:pt idx="528">
                  <c:v>127.49</c:v>
                </c:pt>
                <c:pt idx="529">
                  <c:v>127.41</c:v>
                </c:pt>
                <c:pt idx="530">
                  <c:v>127.34</c:v>
                </c:pt>
                <c:pt idx="531">
                  <c:v>127.26</c:v>
                </c:pt>
                <c:pt idx="532">
                  <c:v>127.17</c:v>
                </c:pt>
                <c:pt idx="533">
                  <c:v>127.08</c:v>
                </c:pt>
                <c:pt idx="534">
                  <c:v>127</c:v>
                </c:pt>
                <c:pt idx="535">
                  <c:v>126.93</c:v>
                </c:pt>
                <c:pt idx="536">
                  <c:v>126.87</c:v>
                </c:pt>
                <c:pt idx="537">
                  <c:v>126.81</c:v>
                </c:pt>
                <c:pt idx="538">
                  <c:v>126.76</c:v>
                </c:pt>
                <c:pt idx="539">
                  <c:v>126.69</c:v>
                </c:pt>
                <c:pt idx="540">
                  <c:v>126.61</c:v>
                </c:pt>
                <c:pt idx="541">
                  <c:v>126.53</c:v>
                </c:pt>
                <c:pt idx="542">
                  <c:v>126.44</c:v>
                </c:pt>
                <c:pt idx="543">
                  <c:v>126.34</c:v>
                </c:pt>
                <c:pt idx="544">
                  <c:v>126.25</c:v>
                </c:pt>
                <c:pt idx="545">
                  <c:v>126.15</c:v>
                </c:pt>
                <c:pt idx="546">
                  <c:v>126.05</c:v>
                </c:pt>
                <c:pt idx="547">
                  <c:v>125.94</c:v>
                </c:pt>
                <c:pt idx="548">
                  <c:v>125.83</c:v>
                </c:pt>
                <c:pt idx="549">
                  <c:v>125.74</c:v>
                </c:pt>
                <c:pt idx="550">
                  <c:v>125.65</c:v>
                </c:pt>
                <c:pt idx="551">
                  <c:v>125.58</c:v>
                </c:pt>
                <c:pt idx="552">
                  <c:v>125.52</c:v>
                </c:pt>
                <c:pt idx="553">
                  <c:v>125.47</c:v>
                </c:pt>
                <c:pt idx="554">
                  <c:v>125.44</c:v>
                </c:pt>
                <c:pt idx="555">
                  <c:v>125.41</c:v>
                </c:pt>
                <c:pt idx="556">
                  <c:v>125.41</c:v>
                </c:pt>
                <c:pt idx="557">
                  <c:v>125.42</c:v>
                </c:pt>
                <c:pt idx="558">
                  <c:v>125.42</c:v>
                </c:pt>
                <c:pt idx="559">
                  <c:v>125.43</c:v>
                </c:pt>
                <c:pt idx="560">
                  <c:v>125.44</c:v>
                </c:pt>
                <c:pt idx="561">
                  <c:v>125.45</c:v>
                </c:pt>
                <c:pt idx="562">
                  <c:v>125.47</c:v>
                </c:pt>
                <c:pt idx="563">
                  <c:v>125.49</c:v>
                </c:pt>
                <c:pt idx="564">
                  <c:v>125.51</c:v>
                </c:pt>
                <c:pt idx="565">
                  <c:v>125.51</c:v>
                </c:pt>
                <c:pt idx="566">
                  <c:v>125.51</c:v>
                </c:pt>
                <c:pt idx="567">
                  <c:v>125.52</c:v>
                </c:pt>
                <c:pt idx="568">
                  <c:v>125.52</c:v>
                </c:pt>
                <c:pt idx="569">
                  <c:v>125.5</c:v>
                </c:pt>
                <c:pt idx="570">
                  <c:v>125.49</c:v>
                </c:pt>
                <c:pt idx="571">
                  <c:v>125.47</c:v>
                </c:pt>
                <c:pt idx="572">
                  <c:v>125.45</c:v>
                </c:pt>
                <c:pt idx="573">
                  <c:v>125.42</c:v>
                </c:pt>
                <c:pt idx="574">
                  <c:v>125.4</c:v>
                </c:pt>
                <c:pt idx="575">
                  <c:v>125.37</c:v>
                </c:pt>
                <c:pt idx="576">
                  <c:v>125.34</c:v>
                </c:pt>
                <c:pt idx="577">
                  <c:v>125.31</c:v>
                </c:pt>
                <c:pt idx="578">
                  <c:v>125.27</c:v>
                </c:pt>
                <c:pt idx="579">
                  <c:v>125.24</c:v>
                </c:pt>
                <c:pt idx="580">
                  <c:v>125.21</c:v>
                </c:pt>
                <c:pt idx="581">
                  <c:v>125.17</c:v>
                </c:pt>
                <c:pt idx="582">
                  <c:v>125.14</c:v>
                </c:pt>
                <c:pt idx="583">
                  <c:v>125.11</c:v>
                </c:pt>
                <c:pt idx="584">
                  <c:v>125.07</c:v>
                </c:pt>
                <c:pt idx="585">
                  <c:v>125.02</c:v>
                </c:pt>
                <c:pt idx="586">
                  <c:v>124.98</c:v>
                </c:pt>
                <c:pt idx="587">
                  <c:v>124.92</c:v>
                </c:pt>
                <c:pt idx="588">
                  <c:v>124.86</c:v>
                </c:pt>
                <c:pt idx="589">
                  <c:v>124.79</c:v>
                </c:pt>
                <c:pt idx="590">
                  <c:v>124.73</c:v>
                </c:pt>
                <c:pt idx="591">
                  <c:v>124.66</c:v>
                </c:pt>
                <c:pt idx="592">
                  <c:v>124.59</c:v>
                </c:pt>
                <c:pt idx="593">
                  <c:v>124.53</c:v>
                </c:pt>
                <c:pt idx="594">
                  <c:v>124.47</c:v>
                </c:pt>
                <c:pt idx="595">
                  <c:v>124.39</c:v>
                </c:pt>
                <c:pt idx="596">
                  <c:v>124.31</c:v>
                </c:pt>
                <c:pt idx="597">
                  <c:v>124.21</c:v>
                </c:pt>
                <c:pt idx="598">
                  <c:v>124.11</c:v>
                </c:pt>
                <c:pt idx="599">
                  <c:v>124</c:v>
                </c:pt>
                <c:pt idx="600">
                  <c:v>123.88</c:v>
                </c:pt>
                <c:pt idx="601">
                  <c:v>123.76</c:v>
                </c:pt>
                <c:pt idx="602">
                  <c:v>123.67</c:v>
                </c:pt>
                <c:pt idx="603">
                  <c:v>123.59</c:v>
                </c:pt>
                <c:pt idx="604">
                  <c:v>123.54</c:v>
                </c:pt>
                <c:pt idx="605">
                  <c:v>123.5</c:v>
                </c:pt>
                <c:pt idx="606">
                  <c:v>123.48</c:v>
                </c:pt>
                <c:pt idx="607">
                  <c:v>123.48</c:v>
                </c:pt>
                <c:pt idx="608">
                  <c:v>123.49</c:v>
                </c:pt>
                <c:pt idx="609">
                  <c:v>123.5</c:v>
                </c:pt>
                <c:pt idx="610">
                  <c:v>123.51</c:v>
                </c:pt>
                <c:pt idx="611">
                  <c:v>123.51</c:v>
                </c:pt>
                <c:pt idx="612">
                  <c:v>123.52</c:v>
                </c:pt>
                <c:pt idx="613">
                  <c:v>123.54</c:v>
                </c:pt>
                <c:pt idx="614">
                  <c:v>123.56</c:v>
                </c:pt>
                <c:pt idx="615">
                  <c:v>123.57</c:v>
                </c:pt>
                <c:pt idx="616">
                  <c:v>123.57</c:v>
                </c:pt>
                <c:pt idx="617">
                  <c:v>123.57</c:v>
                </c:pt>
                <c:pt idx="618">
                  <c:v>123.56</c:v>
                </c:pt>
                <c:pt idx="619">
                  <c:v>123.54</c:v>
                </c:pt>
                <c:pt idx="620">
                  <c:v>123.54</c:v>
                </c:pt>
                <c:pt idx="621">
                  <c:v>123.55</c:v>
                </c:pt>
                <c:pt idx="622">
                  <c:v>123.55</c:v>
                </c:pt>
                <c:pt idx="623">
                  <c:v>123.55</c:v>
                </c:pt>
                <c:pt idx="624">
                  <c:v>123.57</c:v>
                </c:pt>
                <c:pt idx="625">
                  <c:v>123.59</c:v>
                </c:pt>
                <c:pt idx="626">
                  <c:v>123.62</c:v>
                </c:pt>
                <c:pt idx="627">
                  <c:v>123.66</c:v>
                </c:pt>
                <c:pt idx="628">
                  <c:v>123.69</c:v>
                </c:pt>
                <c:pt idx="629">
                  <c:v>123.72</c:v>
                </c:pt>
                <c:pt idx="630">
                  <c:v>123.76</c:v>
                </c:pt>
                <c:pt idx="631">
                  <c:v>123.81</c:v>
                </c:pt>
                <c:pt idx="632">
                  <c:v>123.87</c:v>
                </c:pt>
                <c:pt idx="633">
                  <c:v>123.92</c:v>
                </c:pt>
                <c:pt idx="634">
                  <c:v>123.96</c:v>
                </c:pt>
                <c:pt idx="635">
                  <c:v>124</c:v>
                </c:pt>
                <c:pt idx="636">
                  <c:v>124.03</c:v>
                </c:pt>
                <c:pt idx="637">
                  <c:v>124.05</c:v>
                </c:pt>
                <c:pt idx="638">
                  <c:v>124.06</c:v>
                </c:pt>
                <c:pt idx="639">
                  <c:v>124.05</c:v>
                </c:pt>
                <c:pt idx="640">
                  <c:v>124.05</c:v>
                </c:pt>
                <c:pt idx="641">
                  <c:v>124.05</c:v>
                </c:pt>
                <c:pt idx="642">
                  <c:v>124.05</c:v>
                </c:pt>
                <c:pt idx="643">
                  <c:v>124.06</c:v>
                </c:pt>
                <c:pt idx="644">
                  <c:v>124.07</c:v>
                </c:pt>
                <c:pt idx="645">
                  <c:v>124.08</c:v>
                </c:pt>
                <c:pt idx="646">
                  <c:v>124.09</c:v>
                </c:pt>
                <c:pt idx="647">
                  <c:v>124.12</c:v>
                </c:pt>
                <c:pt idx="648">
                  <c:v>124.14</c:v>
                </c:pt>
                <c:pt idx="649">
                  <c:v>124.16</c:v>
                </c:pt>
                <c:pt idx="650">
                  <c:v>124.17</c:v>
                </c:pt>
                <c:pt idx="651">
                  <c:v>124.18</c:v>
                </c:pt>
                <c:pt idx="652">
                  <c:v>124.2</c:v>
                </c:pt>
                <c:pt idx="653">
                  <c:v>124.23</c:v>
                </c:pt>
                <c:pt idx="654">
                  <c:v>124.27</c:v>
                </c:pt>
                <c:pt idx="655">
                  <c:v>124.3</c:v>
                </c:pt>
                <c:pt idx="656">
                  <c:v>124.34</c:v>
                </c:pt>
                <c:pt idx="657">
                  <c:v>124.38</c:v>
                </c:pt>
                <c:pt idx="658">
                  <c:v>124.42</c:v>
                </c:pt>
                <c:pt idx="659">
                  <c:v>124.45</c:v>
                </c:pt>
                <c:pt idx="660">
                  <c:v>124.48</c:v>
                </c:pt>
                <c:pt idx="661">
                  <c:v>124.51</c:v>
                </c:pt>
                <c:pt idx="662">
                  <c:v>124.52</c:v>
                </c:pt>
                <c:pt idx="663">
                  <c:v>124.53</c:v>
                </c:pt>
                <c:pt idx="664">
                  <c:v>124.53</c:v>
                </c:pt>
                <c:pt idx="665">
                  <c:v>124.51</c:v>
                </c:pt>
                <c:pt idx="666">
                  <c:v>124.48</c:v>
                </c:pt>
                <c:pt idx="667">
                  <c:v>124.43</c:v>
                </c:pt>
                <c:pt idx="668">
                  <c:v>124.36</c:v>
                </c:pt>
                <c:pt idx="669">
                  <c:v>124.28</c:v>
                </c:pt>
                <c:pt idx="670">
                  <c:v>124.18</c:v>
                </c:pt>
                <c:pt idx="671">
                  <c:v>124.07</c:v>
                </c:pt>
                <c:pt idx="672">
                  <c:v>123.94</c:v>
                </c:pt>
                <c:pt idx="673">
                  <c:v>123.82</c:v>
                </c:pt>
                <c:pt idx="674">
                  <c:v>123.69</c:v>
                </c:pt>
                <c:pt idx="675">
                  <c:v>123.57</c:v>
                </c:pt>
                <c:pt idx="676">
                  <c:v>123.47</c:v>
                </c:pt>
                <c:pt idx="677">
                  <c:v>123.39</c:v>
                </c:pt>
                <c:pt idx="678">
                  <c:v>123.33</c:v>
                </c:pt>
                <c:pt idx="679">
                  <c:v>123.28</c:v>
                </c:pt>
                <c:pt idx="680">
                  <c:v>123.24</c:v>
                </c:pt>
                <c:pt idx="681">
                  <c:v>123.22</c:v>
                </c:pt>
                <c:pt idx="682">
                  <c:v>123.21</c:v>
                </c:pt>
                <c:pt idx="683">
                  <c:v>123.22</c:v>
                </c:pt>
                <c:pt idx="684">
                  <c:v>123.24</c:v>
                </c:pt>
                <c:pt idx="685">
                  <c:v>123.27</c:v>
                </c:pt>
                <c:pt idx="686">
                  <c:v>123.31</c:v>
                </c:pt>
                <c:pt idx="687">
                  <c:v>123.34</c:v>
                </c:pt>
                <c:pt idx="688">
                  <c:v>123.36</c:v>
                </c:pt>
                <c:pt idx="689">
                  <c:v>123.37</c:v>
                </c:pt>
                <c:pt idx="690">
                  <c:v>123.39</c:v>
                </c:pt>
                <c:pt idx="691">
                  <c:v>123.4</c:v>
                </c:pt>
                <c:pt idx="692">
                  <c:v>123.41</c:v>
                </c:pt>
                <c:pt idx="693">
                  <c:v>123.42</c:v>
                </c:pt>
                <c:pt idx="694">
                  <c:v>123.44</c:v>
                </c:pt>
                <c:pt idx="695">
                  <c:v>123.46</c:v>
                </c:pt>
                <c:pt idx="696">
                  <c:v>123.47</c:v>
                </c:pt>
                <c:pt idx="697">
                  <c:v>123.48</c:v>
                </c:pt>
                <c:pt idx="698">
                  <c:v>123.49</c:v>
                </c:pt>
                <c:pt idx="699">
                  <c:v>123.51</c:v>
                </c:pt>
                <c:pt idx="700">
                  <c:v>123.52</c:v>
                </c:pt>
                <c:pt idx="701">
                  <c:v>123.55</c:v>
                </c:pt>
                <c:pt idx="702">
                  <c:v>123.58</c:v>
                </c:pt>
                <c:pt idx="703">
                  <c:v>123.61</c:v>
                </c:pt>
                <c:pt idx="704">
                  <c:v>123.64</c:v>
                </c:pt>
                <c:pt idx="705">
                  <c:v>123.67</c:v>
                </c:pt>
                <c:pt idx="706">
                  <c:v>123.71</c:v>
                </c:pt>
                <c:pt idx="707">
                  <c:v>123.73</c:v>
                </c:pt>
                <c:pt idx="708">
                  <c:v>123.77</c:v>
                </c:pt>
                <c:pt idx="709">
                  <c:v>123.82</c:v>
                </c:pt>
                <c:pt idx="710">
                  <c:v>123.85</c:v>
                </c:pt>
                <c:pt idx="711">
                  <c:v>123.9</c:v>
                </c:pt>
                <c:pt idx="712">
                  <c:v>123.94</c:v>
                </c:pt>
                <c:pt idx="713">
                  <c:v>123.97</c:v>
                </c:pt>
                <c:pt idx="714">
                  <c:v>124.01</c:v>
                </c:pt>
                <c:pt idx="715">
                  <c:v>124.04</c:v>
                </c:pt>
                <c:pt idx="716">
                  <c:v>124.08</c:v>
                </c:pt>
                <c:pt idx="717">
                  <c:v>124.12</c:v>
                </c:pt>
                <c:pt idx="718">
                  <c:v>124.15</c:v>
                </c:pt>
                <c:pt idx="719">
                  <c:v>124.17</c:v>
                </c:pt>
                <c:pt idx="720">
                  <c:v>124.18</c:v>
                </c:pt>
                <c:pt idx="721">
                  <c:v>124.19</c:v>
                </c:pt>
                <c:pt idx="722">
                  <c:v>124.18</c:v>
                </c:pt>
                <c:pt idx="723">
                  <c:v>124.16</c:v>
                </c:pt>
                <c:pt idx="724">
                  <c:v>124.13</c:v>
                </c:pt>
                <c:pt idx="725">
                  <c:v>124.11</c:v>
                </c:pt>
                <c:pt idx="726">
                  <c:v>124.08</c:v>
                </c:pt>
                <c:pt idx="727">
                  <c:v>124.05</c:v>
                </c:pt>
                <c:pt idx="728">
                  <c:v>124</c:v>
                </c:pt>
                <c:pt idx="729">
                  <c:v>123.94</c:v>
                </c:pt>
                <c:pt idx="730">
                  <c:v>123.87</c:v>
                </c:pt>
                <c:pt idx="731">
                  <c:v>123.79</c:v>
                </c:pt>
                <c:pt idx="732">
                  <c:v>123.71</c:v>
                </c:pt>
                <c:pt idx="733">
                  <c:v>123.62</c:v>
                </c:pt>
                <c:pt idx="734">
                  <c:v>123.53</c:v>
                </c:pt>
                <c:pt idx="735">
                  <c:v>123.44</c:v>
                </c:pt>
                <c:pt idx="736">
                  <c:v>123.35</c:v>
                </c:pt>
                <c:pt idx="737">
                  <c:v>123.27</c:v>
                </c:pt>
                <c:pt idx="738">
                  <c:v>123.18</c:v>
                </c:pt>
                <c:pt idx="739">
                  <c:v>123.09</c:v>
                </c:pt>
                <c:pt idx="740">
                  <c:v>123.01</c:v>
                </c:pt>
                <c:pt idx="741">
                  <c:v>122.94</c:v>
                </c:pt>
                <c:pt idx="742">
                  <c:v>122.89</c:v>
                </c:pt>
                <c:pt idx="743">
                  <c:v>122.84</c:v>
                </c:pt>
                <c:pt idx="744">
                  <c:v>122.78</c:v>
                </c:pt>
                <c:pt idx="745">
                  <c:v>122.72</c:v>
                </c:pt>
                <c:pt idx="746">
                  <c:v>122.67</c:v>
                </c:pt>
                <c:pt idx="747">
                  <c:v>122.61</c:v>
                </c:pt>
                <c:pt idx="748">
                  <c:v>122.54</c:v>
                </c:pt>
                <c:pt idx="749">
                  <c:v>122.48</c:v>
                </c:pt>
                <c:pt idx="750">
                  <c:v>122.4</c:v>
                </c:pt>
                <c:pt idx="751">
                  <c:v>122.32</c:v>
                </c:pt>
                <c:pt idx="752">
                  <c:v>122.25</c:v>
                </c:pt>
                <c:pt idx="753">
                  <c:v>122.17</c:v>
                </c:pt>
                <c:pt idx="754">
                  <c:v>122.11</c:v>
                </c:pt>
                <c:pt idx="755">
                  <c:v>122.03</c:v>
                </c:pt>
                <c:pt idx="756">
                  <c:v>121.96</c:v>
                </c:pt>
                <c:pt idx="757">
                  <c:v>121.9</c:v>
                </c:pt>
                <c:pt idx="758">
                  <c:v>121.85</c:v>
                </c:pt>
                <c:pt idx="759">
                  <c:v>121.79</c:v>
                </c:pt>
                <c:pt idx="760">
                  <c:v>121.74</c:v>
                </c:pt>
                <c:pt idx="761">
                  <c:v>121.69</c:v>
                </c:pt>
                <c:pt idx="762">
                  <c:v>121.65</c:v>
                </c:pt>
                <c:pt idx="763">
                  <c:v>121.62</c:v>
                </c:pt>
                <c:pt idx="764">
                  <c:v>121.6</c:v>
                </c:pt>
                <c:pt idx="765">
                  <c:v>121.6</c:v>
                </c:pt>
                <c:pt idx="766">
                  <c:v>121.6</c:v>
                </c:pt>
                <c:pt idx="767">
                  <c:v>121.61</c:v>
                </c:pt>
                <c:pt idx="768">
                  <c:v>121.63</c:v>
                </c:pt>
                <c:pt idx="769">
                  <c:v>121.65</c:v>
                </c:pt>
                <c:pt idx="770">
                  <c:v>121.68</c:v>
                </c:pt>
                <c:pt idx="771">
                  <c:v>121.73</c:v>
                </c:pt>
                <c:pt idx="772">
                  <c:v>121.77</c:v>
                </c:pt>
                <c:pt idx="773">
                  <c:v>121.82</c:v>
                </c:pt>
                <c:pt idx="774">
                  <c:v>121.86</c:v>
                </c:pt>
                <c:pt idx="775">
                  <c:v>121.89</c:v>
                </c:pt>
                <c:pt idx="776">
                  <c:v>121.93</c:v>
                </c:pt>
                <c:pt idx="777">
                  <c:v>121.97</c:v>
                </c:pt>
                <c:pt idx="778">
                  <c:v>122.02</c:v>
                </c:pt>
                <c:pt idx="779">
                  <c:v>122.05</c:v>
                </c:pt>
                <c:pt idx="780">
                  <c:v>122.08</c:v>
                </c:pt>
                <c:pt idx="781">
                  <c:v>122.1</c:v>
                </c:pt>
                <c:pt idx="782">
                  <c:v>122.1</c:v>
                </c:pt>
                <c:pt idx="783">
                  <c:v>122.1</c:v>
                </c:pt>
                <c:pt idx="784">
                  <c:v>122.08</c:v>
                </c:pt>
                <c:pt idx="785">
                  <c:v>122.03</c:v>
                </c:pt>
                <c:pt idx="786">
                  <c:v>121.96</c:v>
                </c:pt>
                <c:pt idx="787">
                  <c:v>121.87</c:v>
                </c:pt>
                <c:pt idx="788">
                  <c:v>121.8</c:v>
                </c:pt>
                <c:pt idx="789">
                  <c:v>121.72</c:v>
                </c:pt>
                <c:pt idx="790">
                  <c:v>121.66</c:v>
                </c:pt>
                <c:pt idx="791">
                  <c:v>121.61</c:v>
                </c:pt>
                <c:pt idx="792">
                  <c:v>121.6</c:v>
                </c:pt>
                <c:pt idx="793">
                  <c:v>121.61</c:v>
                </c:pt>
                <c:pt idx="794">
                  <c:v>121.62</c:v>
                </c:pt>
                <c:pt idx="795">
                  <c:v>121.62</c:v>
                </c:pt>
                <c:pt idx="796">
                  <c:v>121.65</c:v>
                </c:pt>
                <c:pt idx="797">
                  <c:v>121.68</c:v>
                </c:pt>
                <c:pt idx="798">
                  <c:v>121.71</c:v>
                </c:pt>
                <c:pt idx="799">
                  <c:v>121.72</c:v>
                </c:pt>
                <c:pt idx="800">
                  <c:v>121.72</c:v>
                </c:pt>
                <c:pt idx="801">
                  <c:v>121.72</c:v>
                </c:pt>
                <c:pt idx="802">
                  <c:v>121.71</c:v>
                </c:pt>
                <c:pt idx="803">
                  <c:v>121.71</c:v>
                </c:pt>
                <c:pt idx="804">
                  <c:v>121.7</c:v>
                </c:pt>
                <c:pt idx="805">
                  <c:v>121.68</c:v>
                </c:pt>
                <c:pt idx="806">
                  <c:v>121.66</c:v>
                </c:pt>
                <c:pt idx="807">
                  <c:v>121.64</c:v>
                </c:pt>
                <c:pt idx="808">
                  <c:v>121.63</c:v>
                </c:pt>
                <c:pt idx="809">
                  <c:v>121.61</c:v>
                </c:pt>
                <c:pt idx="810">
                  <c:v>121.59</c:v>
                </c:pt>
                <c:pt idx="811">
                  <c:v>121.58</c:v>
                </c:pt>
                <c:pt idx="812">
                  <c:v>121.56</c:v>
                </c:pt>
                <c:pt idx="813">
                  <c:v>121.54</c:v>
                </c:pt>
                <c:pt idx="814">
                  <c:v>121.53</c:v>
                </c:pt>
                <c:pt idx="815">
                  <c:v>121.51</c:v>
                </c:pt>
                <c:pt idx="816">
                  <c:v>121.5</c:v>
                </c:pt>
                <c:pt idx="817">
                  <c:v>121.49</c:v>
                </c:pt>
                <c:pt idx="818">
                  <c:v>121.49</c:v>
                </c:pt>
                <c:pt idx="819">
                  <c:v>121.48</c:v>
                </c:pt>
                <c:pt idx="820">
                  <c:v>121.5</c:v>
                </c:pt>
                <c:pt idx="821">
                  <c:v>121.51</c:v>
                </c:pt>
                <c:pt idx="822">
                  <c:v>121.53</c:v>
                </c:pt>
                <c:pt idx="823">
                  <c:v>121.54</c:v>
                </c:pt>
                <c:pt idx="824">
                  <c:v>121.54</c:v>
                </c:pt>
                <c:pt idx="825">
                  <c:v>121.53</c:v>
                </c:pt>
                <c:pt idx="826">
                  <c:v>121.51</c:v>
                </c:pt>
                <c:pt idx="827">
                  <c:v>121.49</c:v>
                </c:pt>
                <c:pt idx="828">
                  <c:v>121.46</c:v>
                </c:pt>
                <c:pt idx="829">
                  <c:v>121.44</c:v>
                </c:pt>
                <c:pt idx="830">
                  <c:v>121.42</c:v>
                </c:pt>
                <c:pt idx="831">
                  <c:v>121.41</c:v>
                </c:pt>
                <c:pt idx="832">
                  <c:v>121.4</c:v>
                </c:pt>
                <c:pt idx="833">
                  <c:v>121.41</c:v>
                </c:pt>
                <c:pt idx="834">
                  <c:v>121.42</c:v>
                </c:pt>
                <c:pt idx="835">
                  <c:v>121.43</c:v>
                </c:pt>
                <c:pt idx="836">
                  <c:v>121.45</c:v>
                </c:pt>
                <c:pt idx="837">
                  <c:v>121.46</c:v>
                </c:pt>
                <c:pt idx="838">
                  <c:v>121.48</c:v>
                </c:pt>
                <c:pt idx="839">
                  <c:v>121.49</c:v>
                </c:pt>
                <c:pt idx="840">
                  <c:v>121.5</c:v>
                </c:pt>
                <c:pt idx="841">
                  <c:v>121.52</c:v>
                </c:pt>
                <c:pt idx="842">
                  <c:v>121.52</c:v>
                </c:pt>
                <c:pt idx="843">
                  <c:v>121.53</c:v>
                </c:pt>
                <c:pt idx="844">
                  <c:v>121.55</c:v>
                </c:pt>
                <c:pt idx="845">
                  <c:v>121.56</c:v>
                </c:pt>
                <c:pt idx="846">
                  <c:v>121.56</c:v>
                </c:pt>
                <c:pt idx="847">
                  <c:v>121.56</c:v>
                </c:pt>
                <c:pt idx="848">
                  <c:v>121.56</c:v>
                </c:pt>
                <c:pt idx="849">
                  <c:v>121.54</c:v>
                </c:pt>
                <c:pt idx="850">
                  <c:v>121.54</c:v>
                </c:pt>
                <c:pt idx="851">
                  <c:v>121.55</c:v>
                </c:pt>
                <c:pt idx="852">
                  <c:v>121.56</c:v>
                </c:pt>
                <c:pt idx="853">
                  <c:v>121.58</c:v>
                </c:pt>
                <c:pt idx="854">
                  <c:v>121.59</c:v>
                </c:pt>
                <c:pt idx="855">
                  <c:v>121.6</c:v>
                </c:pt>
                <c:pt idx="856">
                  <c:v>121.61</c:v>
                </c:pt>
                <c:pt idx="857">
                  <c:v>121.63</c:v>
                </c:pt>
                <c:pt idx="858">
                  <c:v>121.65</c:v>
                </c:pt>
                <c:pt idx="859">
                  <c:v>121.67</c:v>
                </c:pt>
                <c:pt idx="860">
                  <c:v>121.69</c:v>
                </c:pt>
                <c:pt idx="861">
                  <c:v>121.72</c:v>
                </c:pt>
                <c:pt idx="862">
                  <c:v>121.74</c:v>
                </c:pt>
                <c:pt idx="863">
                  <c:v>121.77</c:v>
                </c:pt>
                <c:pt idx="864">
                  <c:v>121.79</c:v>
                </c:pt>
                <c:pt idx="865">
                  <c:v>121.81</c:v>
                </c:pt>
                <c:pt idx="866">
                  <c:v>121.83</c:v>
                </c:pt>
                <c:pt idx="867">
                  <c:v>121.85</c:v>
                </c:pt>
                <c:pt idx="868">
                  <c:v>121.86</c:v>
                </c:pt>
                <c:pt idx="869">
                  <c:v>121.87</c:v>
                </c:pt>
                <c:pt idx="870">
                  <c:v>121.89</c:v>
                </c:pt>
                <c:pt idx="871">
                  <c:v>121.89</c:v>
                </c:pt>
                <c:pt idx="872">
                  <c:v>121.89</c:v>
                </c:pt>
                <c:pt idx="873">
                  <c:v>121.88</c:v>
                </c:pt>
                <c:pt idx="874">
                  <c:v>121.88</c:v>
                </c:pt>
                <c:pt idx="875">
                  <c:v>121.87</c:v>
                </c:pt>
                <c:pt idx="876">
                  <c:v>121.85</c:v>
                </c:pt>
                <c:pt idx="877">
                  <c:v>121.83</c:v>
                </c:pt>
                <c:pt idx="878">
                  <c:v>121.8</c:v>
                </c:pt>
                <c:pt idx="879">
                  <c:v>121.78</c:v>
                </c:pt>
                <c:pt idx="880">
                  <c:v>121.75</c:v>
                </c:pt>
                <c:pt idx="881">
                  <c:v>121.71</c:v>
                </c:pt>
                <c:pt idx="882">
                  <c:v>121.68</c:v>
                </c:pt>
                <c:pt idx="883">
                  <c:v>121.64</c:v>
                </c:pt>
                <c:pt idx="884">
                  <c:v>121.6</c:v>
                </c:pt>
                <c:pt idx="885">
                  <c:v>121.57</c:v>
                </c:pt>
                <c:pt idx="886">
                  <c:v>121.54</c:v>
                </c:pt>
                <c:pt idx="887">
                  <c:v>121.51</c:v>
                </c:pt>
                <c:pt idx="888">
                  <c:v>121.5</c:v>
                </c:pt>
                <c:pt idx="889">
                  <c:v>121.48</c:v>
                </c:pt>
                <c:pt idx="890">
                  <c:v>121.46</c:v>
                </c:pt>
                <c:pt idx="891">
                  <c:v>121.46</c:v>
                </c:pt>
                <c:pt idx="892">
                  <c:v>121.45</c:v>
                </c:pt>
                <c:pt idx="893">
                  <c:v>121.44</c:v>
                </c:pt>
                <c:pt idx="894">
                  <c:v>121.43</c:v>
                </c:pt>
                <c:pt idx="895">
                  <c:v>121.42</c:v>
                </c:pt>
                <c:pt idx="896">
                  <c:v>121.4</c:v>
                </c:pt>
                <c:pt idx="897">
                  <c:v>121.37</c:v>
                </c:pt>
                <c:pt idx="898">
                  <c:v>121.35</c:v>
                </c:pt>
                <c:pt idx="899">
                  <c:v>121.34</c:v>
                </c:pt>
                <c:pt idx="900">
                  <c:v>121.32</c:v>
                </c:pt>
                <c:pt idx="901">
                  <c:v>121.31</c:v>
                </c:pt>
                <c:pt idx="902">
                  <c:v>121.31</c:v>
                </c:pt>
                <c:pt idx="903">
                  <c:v>121.31</c:v>
                </c:pt>
                <c:pt idx="904">
                  <c:v>121.31</c:v>
                </c:pt>
                <c:pt idx="905">
                  <c:v>121.31</c:v>
                </c:pt>
                <c:pt idx="906">
                  <c:v>121.31</c:v>
                </c:pt>
                <c:pt idx="907">
                  <c:v>121.31</c:v>
                </c:pt>
                <c:pt idx="908">
                  <c:v>121.31</c:v>
                </c:pt>
                <c:pt idx="909">
                  <c:v>121.32</c:v>
                </c:pt>
                <c:pt idx="910">
                  <c:v>121.33</c:v>
                </c:pt>
                <c:pt idx="911">
                  <c:v>121.33</c:v>
                </c:pt>
                <c:pt idx="912">
                  <c:v>121.33</c:v>
                </c:pt>
                <c:pt idx="913">
                  <c:v>121.32</c:v>
                </c:pt>
                <c:pt idx="914">
                  <c:v>121.31</c:v>
                </c:pt>
                <c:pt idx="915">
                  <c:v>121.31</c:v>
                </c:pt>
                <c:pt idx="916">
                  <c:v>121.3</c:v>
                </c:pt>
                <c:pt idx="917">
                  <c:v>121.29</c:v>
                </c:pt>
                <c:pt idx="918">
                  <c:v>121.27</c:v>
                </c:pt>
                <c:pt idx="919">
                  <c:v>121.25</c:v>
                </c:pt>
                <c:pt idx="920">
                  <c:v>121.22</c:v>
                </c:pt>
                <c:pt idx="921">
                  <c:v>121.19</c:v>
                </c:pt>
                <c:pt idx="922">
                  <c:v>121.15</c:v>
                </c:pt>
                <c:pt idx="923">
                  <c:v>121.12</c:v>
                </c:pt>
                <c:pt idx="924">
                  <c:v>121.08</c:v>
                </c:pt>
                <c:pt idx="925">
                  <c:v>121.05</c:v>
                </c:pt>
                <c:pt idx="926">
                  <c:v>121.03</c:v>
                </c:pt>
                <c:pt idx="927">
                  <c:v>121</c:v>
                </c:pt>
                <c:pt idx="928">
                  <c:v>120.97</c:v>
                </c:pt>
                <c:pt idx="929">
                  <c:v>120.94</c:v>
                </c:pt>
                <c:pt idx="930">
                  <c:v>120.93</c:v>
                </c:pt>
                <c:pt idx="931">
                  <c:v>120.92</c:v>
                </c:pt>
                <c:pt idx="932">
                  <c:v>120.9</c:v>
                </c:pt>
                <c:pt idx="933">
                  <c:v>120.9</c:v>
                </c:pt>
                <c:pt idx="934">
                  <c:v>120.9</c:v>
                </c:pt>
                <c:pt idx="935">
                  <c:v>120.9</c:v>
                </c:pt>
                <c:pt idx="936">
                  <c:v>120.89</c:v>
                </c:pt>
                <c:pt idx="937">
                  <c:v>120.87</c:v>
                </c:pt>
                <c:pt idx="938">
                  <c:v>120.86</c:v>
                </c:pt>
                <c:pt idx="939">
                  <c:v>120.85</c:v>
                </c:pt>
                <c:pt idx="940">
                  <c:v>120.85</c:v>
                </c:pt>
                <c:pt idx="941">
                  <c:v>120.84</c:v>
                </c:pt>
                <c:pt idx="942">
                  <c:v>120.84</c:v>
                </c:pt>
                <c:pt idx="943">
                  <c:v>120.84</c:v>
                </c:pt>
                <c:pt idx="944">
                  <c:v>120.83</c:v>
                </c:pt>
                <c:pt idx="945">
                  <c:v>120.81</c:v>
                </c:pt>
                <c:pt idx="946">
                  <c:v>120.81</c:v>
                </c:pt>
                <c:pt idx="947">
                  <c:v>120.8</c:v>
                </c:pt>
                <c:pt idx="948">
                  <c:v>120.79</c:v>
                </c:pt>
                <c:pt idx="949">
                  <c:v>120.79</c:v>
                </c:pt>
                <c:pt idx="950">
                  <c:v>120.8</c:v>
                </c:pt>
                <c:pt idx="951">
                  <c:v>120.79</c:v>
                </c:pt>
                <c:pt idx="952">
                  <c:v>120.79</c:v>
                </c:pt>
                <c:pt idx="953">
                  <c:v>120.79</c:v>
                </c:pt>
                <c:pt idx="954">
                  <c:v>120.78</c:v>
                </c:pt>
                <c:pt idx="955">
                  <c:v>120.77</c:v>
                </c:pt>
                <c:pt idx="956">
                  <c:v>120.76</c:v>
                </c:pt>
                <c:pt idx="957">
                  <c:v>120.76</c:v>
                </c:pt>
                <c:pt idx="958">
                  <c:v>120.76</c:v>
                </c:pt>
                <c:pt idx="959">
                  <c:v>120.75</c:v>
                </c:pt>
                <c:pt idx="960">
                  <c:v>120.75</c:v>
                </c:pt>
                <c:pt idx="961">
                  <c:v>120.75</c:v>
                </c:pt>
                <c:pt idx="962">
                  <c:v>120.75</c:v>
                </c:pt>
                <c:pt idx="963">
                  <c:v>120.75</c:v>
                </c:pt>
                <c:pt idx="964">
                  <c:v>120.74</c:v>
                </c:pt>
                <c:pt idx="965">
                  <c:v>120.74</c:v>
                </c:pt>
                <c:pt idx="966">
                  <c:v>120.73</c:v>
                </c:pt>
                <c:pt idx="967">
                  <c:v>120.72</c:v>
                </c:pt>
                <c:pt idx="968">
                  <c:v>120.71</c:v>
                </c:pt>
                <c:pt idx="969">
                  <c:v>120.7</c:v>
                </c:pt>
                <c:pt idx="970">
                  <c:v>120.7</c:v>
                </c:pt>
                <c:pt idx="971">
                  <c:v>120.69</c:v>
                </c:pt>
                <c:pt idx="972">
                  <c:v>120.68</c:v>
                </c:pt>
                <c:pt idx="973">
                  <c:v>120.69</c:v>
                </c:pt>
                <c:pt idx="974">
                  <c:v>120.69</c:v>
                </c:pt>
                <c:pt idx="975">
                  <c:v>120.7</c:v>
                </c:pt>
                <c:pt idx="976">
                  <c:v>120.71</c:v>
                </c:pt>
                <c:pt idx="977">
                  <c:v>120.71</c:v>
                </c:pt>
                <c:pt idx="978">
                  <c:v>120.72</c:v>
                </c:pt>
                <c:pt idx="979">
                  <c:v>120.73</c:v>
                </c:pt>
                <c:pt idx="980">
                  <c:v>120.74</c:v>
                </c:pt>
                <c:pt idx="981">
                  <c:v>120.75</c:v>
                </c:pt>
                <c:pt idx="982">
                  <c:v>120.76</c:v>
                </c:pt>
                <c:pt idx="983">
                  <c:v>120.77</c:v>
                </c:pt>
                <c:pt idx="984">
                  <c:v>120.79</c:v>
                </c:pt>
                <c:pt idx="985">
                  <c:v>120.81</c:v>
                </c:pt>
                <c:pt idx="986">
                  <c:v>120.85</c:v>
                </c:pt>
                <c:pt idx="987">
                  <c:v>120.89</c:v>
                </c:pt>
                <c:pt idx="988">
                  <c:v>120.93</c:v>
                </c:pt>
                <c:pt idx="989">
                  <c:v>120.97</c:v>
                </c:pt>
                <c:pt idx="990">
                  <c:v>121.01</c:v>
                </c:pt>
                <c:pt idx="991">
                  <c:v>121.03</c:v>
                </c:pt>
                <c:pt idx="992">
                  <c:v>121.04</c:v>
                </c:pt>
                <c:pt idx="993">
                  <c:v>121.04</c:v>
                </c:pt>
                <c:pt idx="994">
                  <c:v>121.03</c:v>
                </c:pt>
                <c:pt idx="995">
                  <c:v>121.02</c:v>
                </c:pt>
                <c:pt idx="996">
                  <c:v>121.01</c:v>
                </c:pt>
                <c:pt idx="997">
                  <c:v>120.99</c:v>
                </c:pt>
                <c:pt idx="998">
                  <c:v>120.98</c:v>
                </c:pt>
                <c:pt idx="999">
                  <c:v>120.98</c:v>
                </c:pt>
                <c:pt idx="1000">
                  <c:v>120.97</c:v>
                </c:pt>
                <c:pt idx="1001">
                  <c:v>120.95</c:v>
                </c:pt>
                <c:pt idx="1002">
                  <c:v>120.95</c:v>
                </c:pt>
                <c:pt idx="1003">
                  <c:v>120.93</c:v>
                </c:pt>
                <c:pt idx="1004">
                  <c:v>120.93</c:v>
                </c:pt>
                <c:pt idx="1005">
                  <c:v>120.92</c:v>
                </c:pt>
                <c:pt idx="1006">
                  <c:v>120.91</c:v>
                </c:pt>
                <c:pt idx="1007">
                  <c:v>120.9</c:v>
                </c:pt>
                <c:pt idx="1008">
                  <c:v>120.9</c:v>
                </c:pt>
                <c:pt idx="1009">
                  <c:v>120.89</c:v>
                </c:pt>
                <c:pt idx="1010">
                  <c:v>120.88</c:v>
                </c:pt>
                <c:pt idx="1011">
                  <c:v>120.88</c:v>
                </c:pt>
                <c:pt idx="1012">
                  <c:v>120.87</c:v>
                </c:pt>
                <c:pt idx="1013">
                  <c:v>120.86</c:v>
                </c:pt>
                <c:pt idx="1014">
                  <c:v>120.85</c:v>
                </c:pt>
                <c:pt idx="1015">
                  <c:v>120.84</c:v>
                </c:pt>
                <c:pt idx="1016">
                  <c:v>120.82</c:v>
                </c:pt>
                <c:pt idx="1017">
                  <c:v>120.81</c:v>
                </c:pt>
                <c:pt idx="1018">
                  <c:v>120.8</c:v>
                </c:pt>
                <c:pt idx="1019">
                  <c:v>120.77</c:v>
                </c:pt>
                <c:pt idx="1020">
                  <c:v>120.74</c:v>
                </c:pt>
                <c:pt idx="1021">
                  <c:v>120.72</c:v>
                </c:pt>
                <c:pt idx="1022">
                  <c:v>120.69</c:v>
                </c:pt>
                <c:pt idx="1023">
                  <c:v>120.67</c:v>
                </c:pt>
                <c:pt idx="1024">
                  <c:v>120.64</c:v>
                </c:pt>
                <c:pt idx="1025">
                  <c:v>120.61</c:v>
                </c:pt>
                <c:pt idx="1026">
                  <c:v>120.58</c:v>
                </c:pt>
                <c:pt idx="1027">
                  <c:v>120.56</c:v>
                </c:pt>
                <c:pt idx="1028">
                  <c:v>120.53</c:v>
                </c:pt>
                <c:pt idx="1029">
                  <c:v>120.5</c:v>
                </c:pt>
                <c:pt idx="1030">
                  <c:v>120.48</c:v>
                </c:pt>
                <c:pt idx="1031">
                  <c:v>120.46</c:v>
                </c:pt>
                <c:pt idx="1032">
                  <c:v>120.45</c:v>
                </c:pt>
                <c:pt idx="1033">
                  <c:v>120.43</c:v>
                </c:pt>
                <c:pt idx="1034">
                  <c:v>120.43</c:v>
                </c:pt>
                <c:pt idx="1035">
                  <c:v>120.44</c:v>
                </c:pt>
                <c:pt idx="1036">
                  <c:v>120.46</c:v>
                </c:pt>
                <c:pt idx="1037">
                  <c:v>120.51</c:v>
                </c:pt>
                <c:pt idx="1038">
                  <c:v>120.59</c:v>
                </c:pt>
                <c:pt idx="1039">
                  <c:v>120.7</c:v>
                </c:pt>
                <c:pt idx="1040">
                  <c:v>120.85</c:v>
                </c:pt>
                <c:pt idx="1041">
                  <c:v>121.05</c:v>
                </c:pt>
                <c:pt idx="1042">
                  <c:v>121.31</c:v>
                </c:pt>
                <c:pt idx="1043">
                  <c:v>121.64</c:v>
                </c:pt>
                <c:pt idx="1044">
                  <c:v>122.08</c:v>
                </c:pt>
                <c:pt idx="1045">
                  <c:v>122.6</c:v>
                </c:pt>
                <c:pt idx="1046">
                  <c:v>123.21</c:v>
                </c:pt>
                <c:pt idx="1047">
                  <c:v>123.9</c:v>
                </c:pt>
                <c:pt idx="1048">
                  <c:v>124.71</c:v>
                </c:pt>
                <c:pt idx="1049">
                  <c:v>125.67</c:v>
                </c:pt>
                <c:pt idx="1050">
                  <c:v>126.82</c:v>
                </c:pt>
                <c:pt idx="1051">
                  <c:v>128.16999999999999</c:v>
                </c:pt>
                <c:pt idx="1052">
                  <c:v>129.66</c:v>
                </c:pt>
                <c:pt idx="1053">
                  <c:v>131.28</c:v>
                </c:pt>
                <c:pt idx="1054">
                  <c:v>133</c:v>
                </c:pt>
                <c:pt idx="1055">
                  <c:v>134.81</c:v>
                </c:pt>
                <c:pt idx="1056">
                  <c:v>136.74</c:v>
                </c:pt>
                <c:pt idx="1057">
                  <c:v>138.80000000000001</c:v>
                </c:pt>
                <c:pt idx="1058">
                  <c:v>140.97999999999999</c:v>
                </c:pt>
                <c:pt idx="1059">
                  <c:v>143.25</c:v>
                </c:pt>
                <c:pt idx="1060">
                  <c:v>145.59</c:v>
                </c:pt>
                <c:pt idx="1061">
                  <c:v>147.91999999999999</c:v>
                </c:pt>
                <c:pt idx="1062">
                  <c:v>150.21</c:v>
                </c:pt>
                <c:pt idx="1063">
                  <c:v>152.46</c:v>
                </c:pt>
                <c:pt idx="1064">
                  <c:v>154.63999999999999</c:v>
                </c:pt>
                <c:pt idx="1065">
                  <c:v>156.79</c:v>
                </c:pt>
                <c:pt idx="1066">
                  <c:v>158.94</c:v>
                </c:pt>
                <c:pt idx="1067">
                  <c:v>161.07</c:v>
                </c:pt>
                <c:pt idx="1068">
                  <c:v>163.16999999999999</c:v>
                </c:pt>
                <c:pt idx="1069">
                  <c:v>165.23</c:v>
                </c:pt>
                <c:pt idx="1070">
                  <c:v>167.26</c:v>
                </c:pt>
                <c:pt idx="1071">
                  <c:v>169.25</c:v>
                </c:pt>
                <c:pt idx="1072">
                  <c:v>171.26</c:v>
                </c:pt>
                <c:pt idx="1073">
                  <c:v>173.25</c:v>
                </c:pt>
                <c:pt idx="1074">
                  <c:v>175.23</c:v>
                </c:pt>
                <c:pt idx="1075">
                  <c:v>177.16</c:v>
                </c:pt>
                <c:pt idx="1076">
                  <c:v>179.09</c:v>
                </c:pt>
                <c:pt idx="1077">
                  <c:v>-178.9</c:v>
                </c:pt>
                <c:pt idx="1078">
                  <c:v>-176.84</c:v>
                </c:pt>
                <c:pt idx="1079">
                  <c:v>-174.76</c:v>
                </c:pt>
                <c:pt idx="1080">
                  <c:v>-172.69</c:v>
                </c:pt>
                <c:pt idx="1081">
                  <c:v>-170.65</c:v>
                </c:pt>
                <c:pt idx="1082">
                  <c:v>-168.59</c:v>
                </c:pt>
                <c:pt idx="1083">
                  <c:v>-166.51</c:v>
                </c:pt>
                <c:pt idx="1084">
                  <c:v>-164.46</c:v>
                </c:pt>
                <c:pt idx="1085">
                  <c:v>-162.38</c:v>
                </c:pt>
                <c:pt idx="1086">
                  <c:v>-160.31</c:v>
                </c:pt>
                <c:pt idx="1087">
                  <c:v>-158.28</c:v>
                </c:pt>
                <c:pt idx="1088">
                  <c:v>-156.25</c:v>
                </c:pt>
                <c:pt idx="1089">
                  <c:v>-154.30000000000001</c:v>
                </c:pt>
                <c:pt idx="1090">
                  <c:v>-152.41999999999999</c:v>
                </c:pt>
                <c:pt idx="1091">
                  <c:v>-150.57</c:v>
                </c:pt>
                <c:pt idx="1092">
                  <c:v>-148.71</c:v>
                </c:pt>
                <c:pt idx="1093">
                  <c:v>-146.82</c:v>
                </c:pt>
                <c:pt idx="1094">
                  <c:v>-144.91999999999999</c:v>
                </c:pt>
                <c:pt idx="1095">
                  <c:v>-143.1</c:v>
                </c:pt>
                <c:pt idx="1096">
                  <c:v>-141.33000000000001</c:v>
                </c:pt>
                <c:pt idx="1097">
                  <c:v>-139.61000000000001</c:v>
                </c:pt>
                <c:pt idx="1098">
                  <c:v>-137.96</c:v>
                </c:pt>
                <c:pt idx="1099">
                  <c:v>-136.38</c:v>
                </c:pt>
                <c:pt idx="1100">
                  <c:v>-134.9</c:v>
                </c:pt>
                <c:pt idx="1101">
                  <c:v>-133.47</c:v>
                </c:pt>
                <c:pt idx="1102">
                  <c:v>-132.1</c:v>
                </c:pt>
                <c:pt idx="1103">
                  <c:v>-130.81</c:v>
                </c:pt>
                <c:pt idx="1104">
                  <c:v>-129.66</c:v>
                </c:pt>
                <c:pt idx="1105">
                  <c:v>-128.62</c:v>
                </c:pt>
                <c:pt idx="1106">
                  <c:v>-127.63</c:v>
                </c:pt>
                <c:pt idx="1107">
                  <c:v>-126.72</c:v>
                </c:pt>
                <c:pt idx="1108">
                  <c:v>-125.86</c:v>
                </c:pt>
                <c:pt idx="1109">
                  <c:v>-125.09</c:v>
                </c:pt>
                <c:pt idx="1110">
                  <c:v>-124.39</c:v>
                </c:pt>
                <c:pt idx="1111">
                  <c:v>-123.78</c:v>
                </c:pt>
                <c:pt idx="1112">
                  <c:v>-123.26</c:v>
                </c:pt>
                <c:pt idx="1113">
                  <c:v>-122.81</c:v>
                </c:pt>
                <c:pt idx="1114">
                  <c:v>-122.44</c:v>
                </c:pt>
                <c:pt idx="1115">
                  <c:v>-122.13</c:v>
                </c:pt>
                <c:pt idx="1116">
                  <c:v>-121.9</c:v>
                </c:pt>
                <c:pt idx="1117">
                  <c:v>-121.73</c:v>
                </c:pt>
                <c:pt idx="1118">
                  <c:v>-121.63</c:v>
                </c:pt>
                <c:pt idx="1119">
                  <c:v>-121.59</c:v>
                </c:pt>
                <c:pt idx="1120">
                  <c:v>-121.64</c:v>
                </c:pt>
                <c:pt idx="1121">
                  <c:v>-121.78</c:v>
                </c:pt>
                <c:pt idx="1122">
                  <c:v>-122.02</c:v>
                </c:pt>
                <c:pt idx="1123">
                  <c:v>-122.36</c:v>
                </c:pt>
                <c:pt idx="1124">
                  <c:v>-122.8</c:v>
                </c:pt>
                <c:pt idx="1125">
                  <c:v>-123.33</c:v>
                </c:pt>
                <c:pt idx="1126">
                  <c:v>-123.93</c:v>
                </c:pt>
                <c:pt idx="1127">
                  <c:v>-124.61</c:v>
                </c:pt>
                <c:pt idx="1128">
                  <c:v>-125.37</c:v>
                </c:pt>
                <c:pt idx="1129">
                  <c:v>-126.2</c:v>
                </c:pt>
                <c:pt idx="1130">
                  <c:v>-127.09</c:v>
                </c:pt>
                <c:pt idx="1131">
                  <c:v>-128.02000000000001</c:v>
                </c:pt>
                <c:pt idx="1132">
                  <c:v>-128.99</c:v>
                </c:pt>
                <c:pt idx="1133">
                  <c:v>-130.03</c:v>
                </c:pt>
                <c:pt idx="1134">
                  <c:v>-131.13</c:v>
                </c:pt>
                <c:pt idx="1135">
                  <c:v>-132.30000000000001</c:v>
                </c:pt>
                <c:pt idx="1136">
                  <c:v>-133.47999999999999</c:v>
                </c:pt>
                <c:pt idx="1137">
                  <c:v>-134.71</c:v>
                </c:pt>
                <c:pt idx="1138">
                  <c:v>-136.13999999999999</c:v>
                </c:pt>
                <c:pt idx="1139">
                  <c:v>-137.71</c:v>
                </c:pt>
                <c:pt idx="1140">
                  <c:v>-139.41999999999999</c:v>
                </c:pt>
                <c:pt idx="1141">
                  <c:v>-141.24</c:v>
                </c:pt>
                <c:pt idx="1142">
                  <c:v>-143.13</c:v>
                </c:pt>
                <c:pt idx="1143">
                  <c:v>-145.03</c:v>
                </c:pt>
                <c:pt idx="1144">
                  <c:v>-146.86000000000001</c:v>
                </c:pt>
                <c:pt idx="1145">
                  <c:v>-148.66999999999999</c:v>
                </c:pt>
                <c:pt idx="1146">
                  <c:v>-150.49</c:v>
                </c:pt>
                <c:pt idx="1147">
                  <c:v>-152.36000000000001</c:v>
                </c:pt>
                <c:pt idx="1148">
                  <c:v>-154.26</c:v>
                </c:pt>
                <c:pt idx="1149">
                  <c:v>-156.16</c:v>
                </c:pt>
                <c:pt idx="1150">
                  <c:v>-158</c:v>
                </c:pt>
                <c:pt idx="1151">
                  <c:v>-159.81</c:v>
                </c:pt>
                <c:pt idx="1152">
                  <c:v>-161.63999999999999</c:v>
                </c:pt>
                <c:pt idx="1153">
                  <c:v>-163.53</c:v>
                </c:pt>
                <c:pt idx="1154">
                  <c:v>-165.48</c:v>
                </c:pt>
                <c:pt idx="1155">
                  <c:v>-167.5</c:v>
                </c:pt>
                <c:pt idx="1156">
                  <c:v>-169.51</c:v>
                </c:pt>
                <c:pt idx="1157">
                  <c:v>-171.45</c:v>
                </c:pt>
                <c:pt idx="1158">
                  <c:v>-173.32</c:v>
                </c:pt>
                <c:pt idx="1159">
                  <c:v>-175.11</c:v>
                </c:pt>
                <c:pt idx="1160">
                  <c:v>-176.9</c:v>
                </c:pt>
                <c:pt idx="1161">
                  <c:v>-178.73</c:v>
                </c:pt>
                <c:pt idx="1162">
                  <c:v>179.42</c:v>
                </c:pt>
                <c:pt idx="1163">
                  <c:v>177.51</c:v>
                </c:pt>
                <c:pt idx="1164">
                  <c:v>175.54</c:v>
                </c:pt>
                <c:pt idx="1165">
                  <c:v>173.52</c:v>
                </c:pt>
                <c:pt idx="1166">
                  <c:v>171.5</c:v>
                </c:pt>
                <c:pt idx="1167">
                  <c:v>169.49</c:v>
                </c:pt>
                <c:pt idx="1168">
                  <c:v>167.5</c:v>
                </c:pt>
                <c:pt idx="1169">
                  <c:v>165.5</c:v>
                </c:pt>
                <c:pt idx="1170">
                  <c:v>163.41999999999999</c:v>
                </c:pt>
                <c:pt idx="1171">
                  <c:v>161.18</c:v>
                </c:pt>
                <c:pt idx="1172">
                  <c:v>158.74</c:v>
                </c:pt>
                <c:pt idx="1173">
                  <c:v>156.22999999999999</c:v>
                </c:pt>
                <c:pt idx="1174">
                  <c:v>153.77000000000001</c:v>
                </c:pt>
                <c:pt idx="1175">
                  <c:v>151.53</c:v>
                </c:pt>
                <c:pt idx="1176">
                  <c:v>149.46</c:v>
                </c:pt>
                <c:pt idx="1177">
                  <c:v>147.63</c:v>
                </c:pt>
                <c:pt idx="1178">
                  <c:v>146</c:v>
                </c:pt>
                <c:pt idx="1179">
                  <c:v>144.47999999999999</c:v>
                </c:pt>
                <c:pt idx="1180">
                  <c:v>143.05000000000001</c:v>
                </c:pt>
                <c:pt idx="1181">
                  <c:v>141.66</c:v>
                </c:pt>
                <c:pt idx="1182">
                  <c:v>140.24</c:v>
                </c:pt>
                <c:pt idx="1183">
                  <c:v>138.83000000000001</c:v>
                </c:pt>
                <c:pt idx="1184">
                  <c:v>137.49</c:v>
                </c:pt>
                <c:pt idx="1185">
                  <c:v>136.26</c:v>
                </c:pt>
                <c:pt idx="1186">
                  <c:v>135.11000000000001</c:v>
                </c:pt>
                <c:pt idx="1187">
                  <c:v>134.03</c:v>
                </c:pt>
                <c:pt idx="1188">
                  <c:v>133.03</c:v>
                </c:pt>
                <c:pt idx="1189">
                  <c:v>132.11000000000001</c:v>
                </c:pt>
                <c:pt idx="1190">
                  <c:v>131.26</c:v>
                </c:pt>
                <c:pt idx="1191">
                  <c:v>130.44999999999999</c:v>
                </c:pt>
                <c:pt idx="1192">
                  <c:v>129.69</c:v>
                </c:pt>
                <c:pt idx="1193">
                  <c:v>128.96</c:v>
                </c:pt>
                <c:pt idx="1194">
                  <c:v>128.29</c:v>
                </c:pt>
                <c:pt idx="1195">
                  <c:v>127.7</c:v>
                </c:pt>
                <c:pt idx="1196">
                  <c:v>127.17</c:v>
                </c:pt>
                <c:pt idx="1197">
                  <c:v>126.67</c:v>
                </c:pt>
                <c:pt idx="1198">
                  <c:v>126.19</c:v>
                </c:pt>
                <c:pt idx="1199">
                  <c:v>125.75</c:v>
                </c:pt>
                <c:pt idx="1200">
                  <c:v>125.34</c:v>
                </c:pt>
                <c:pt idx="1201">
                  <c:v>124.96</c:v>
                </c:pt>
                <c:pt idx="1202">
                  <c:v>124.59</c:v>
                </c:pt>
                <c:pt idx="1203">
                  <c:v>124.24</c:v>
                </c:pt>
                <c:pt idx="1204">
                  <c:v>123.92</c:v>
                </c:pt>
                <c:pt idx="1205">
                  <c:v>123.63</c:v>
                </c:pt>
                <c:pt idx="1206">
                  <c:v>123.33</c:v>
                </c:pt>
                <c:pt idx="1207">
                  <c:v>123.01</c:v>
                </c:pt>
                <c:pt idx="1208">
                  <c:v>122.68</c:v>
                </c:pt>
                <c:pt idx="1209">
                  <c:v>122.37</c:v>
                </c:pt>
                <c:pt idx="1210">
                  <c:v>122.09</c:v>
                </c:pt>
                <c:pt idx="1211">
                  <c:v>121.85</c:v>
                </c:pt>
                <c:pt idx="1212">
                  <c:v>121.64</c:v>
                </c:pt>
                <c:pt idx="1213">
                  <c:v>121.44</c:v>
                </c:pt>
                <c:pt idx="1214">
                  <c:v>121.24</c:v>
                </c:pt>
                <c:pt idx="1215">
                  <c:v>121.06</c:v>
                </c:pt>
                <c:pt idx="1216">
                  <c:v>120.91</c:v>
                </c:pt>
                <c:pt idx="1217">
                  <c:v>120.79</c:v>
                </c:pt>
                <c:pt idx="1218">
                  <c:v>120.72</c:v>
                </c:pt>
                <c:pt idx="1219">
                  <c:v>120.69</c:v>
                </c:pt>
                <c:pt idx="1220">
                  <c:v>120.71</c:v>
                </c:pt>
                <c:pt idx="1221">
                  <c:v>120.77</c:v>
                </c:pt>
                <c:pt idx="1222">
                  <c:v>120.89</c:v>
                </c:pt>
                <c:pt idx="1223">
                  <c:v>121.07</c:v>
                </c:pt>
                <c:pt idx="1224">
                  <c:v>121.29</c:v>
                </c:pt>
                <c:pt idx="1225">
                  <c:v>121.56</c:v>
                </c:pt>
                <c:pt idx="1226">
                  <c:v>121.87</c:v>
                </c:pt>
                <c:pt idx="1227">
                  <c:v>122.21</c:v>
                </c:pt>
                <c:pt idx="1228">
                  <c:v>122.61</c:v>
                </c:pt>
                <c:pt idx="1229">
                  <c:v>123.07</c:v>
                </c:pt>
                <c:pt idx="1230">
                  <c:v>123.59</c:v>
                </c:pt>
                <c:pt idx="1231">
                  <c:v>124.19</c:v>
                </c:pt>
                <c:pt idx="1232">
                  <c:v>124.85</c:v>
                </c:pt>
                <c:pt idx="1233">
                  <c:v>125.52</c:v>
                </c:pt>
                <c:pt idx="1234">
                  <c:v>126.19</c:v>
                </c:pt>
                <c:pt idx="1235">
                  <c:v>126.9</c:v>
                </c:pt>
                <c:pt idx="1236">
                  <c:v>127.78</c:v>
                </c:pt>
                <c:pt idx="1237">
                  <c:v>128.82</c:v>
                </c:pt>
                <c:pt idx="1238">
                  <c:v>130.02000000000001</c:v>
                </c:pt>
                <c:pt idx="1239">
                  <c:v>131.33000000000001</c:v>
                </c:pt>
                <c:pt idx="1240">
                  <c:v>132.71</c:v>
                </c:pt>
                <c:pt idx="1241">
                  <c:v>134.13</c:v>
                </c:pt>
                <c:pt idx="1242">
                  <c:v>135.55000000000001</c:v>
                </c:pt>
                <c:pt idx="1243">
                  <c:v>137</c:v>
                </c:pt>
                <c:pt idx="1244">
                  <c:v>138.46</c:v>
                </c:pt>
                <c:pt idx="1245">
                  <c:v>139.94999999999999</c:v>
                </c:pt>
                <c:pt idx="1246">
                  <c:v>141.46</c:v>
                </c:pt>
                <c:pt idx="1247">
                  <c:v>143</c:v>
                </c:pt>
                <c:pt idx="1248">
                  <c:v>144.57</c:v>
                </c:pt>
                <c:pt idx="1249">
                  <c:v>146.15</c:v>
                </c:pt>
                <c:pt idx="1250">
                  <c:v>147.75</c:v>
                </c:pt>
                <c:pt idx="1251">
                  <c:v>149.36000000000001</c:v>
                </c:pt>
                <c:pt idx="1252">
                  <c:v>150.96</c:v>
                </c:pt>
                <c:pt idx="1253">
                  <c:v>152.57</c:v>
                </c:pt>
                <c:pt idx="1254">
                  <c:v>154.19</c:v>
                </c:pt>
                <c:pt idx="1255">
                  <c:v>155.85</c:v>
                </c:pt>
                <c:pt idx="1256">
                  <c:v>157.5</c:v>
                </c:pt>
                <c:pt idx="1257">
                  <c:v>159.07</c:v>
                </c:pt>
                <c:pt idx="1258">
                  <c:v>160.54</c:v>
                </c:pt>
                <c:pt idx="1259">
                  <c:v>161.93</c:v>
                </c:pt>
                <c:pt idx="1260">
                  <c:v>163.29</c:v>
                </c:pt>
                <c:pt idx="1261">
                  <c:v>164.67</c:v>
                </c:pt>
                <c:pt idx="1262">
                  <c:v>166.07</c:v>
                </c:pt>
                <c:pt idx="1263">
                  <c:v>167.47</c:v>
                </c:pt>
                <c:pt idx="1264">
                  <c:v>168.87</c:v>
                </c:pt>
                <c:pt idx="1265">
                  <c:v>170.29</c:v>
                </c:pt>
                <c:pt idx="1266">
                  <c:v>171.69</c:v>
                </c:pt>
                <c:pt idx="1267">
                  <c:v>173.07</c:v>
                </c:pt>
                <c:pt idx="1268">
                  <c:v>174.41</c:v>
                </c:pt>
                <c:pt idx="1269">
                  <c:v>175.73</c:v>
                </c:pt>
                <c:pt idx="1270">
                  <c:v>177.04</c:v>
                </c:pt>
                <c:pt idx="1271">
                  <c:v>178.36</c:v>
                </c:pt>
                <c:pt idx="1272">
                  <c:v>179.68</c:v>
                </c:pt>
                <c:pt idx="1273">
                  <c:v>-179.01</c:v>
                </c:pt>
                <c:pt idx="1274">
                  <c:v>-177.71</c:v>
                </c:pt>
                <c:pt idx="1275">
                  <c:v>-176.37</c:v>
                </c:pt>
                <c:pt idx="1276">
                  <c:v>-174.97</c:v>
                </c:pt>
                <c:pt idx="1277">
                  <c:v>-173.51</c:v>
                </c:pt>
                <c:pt idx="1278">
                  <c:v>-172</c:v>
                </c:pt>
                <c:pt idx="1279">
                  <c:v>-170.48</c:v>
                </c:pt>
                <c:pt idx="1280">
                  <c:v>-168.96</c:v>
                </c:pt>
                <c:pt idx="1281">
                  <c:v>-167.46</c:v>
                </c:pt>
                <c:pt idx="1282">
                  <c:v>-165.98</c:v>
                </c:pt>
                <c:pt idx="1283">
                  <c:v>-164.52</c:v>
                </c:pt>
                <c:pt idx="1284">
                  <c:v>-163.12</c:v>
                </c:pt>
                <c:pt idx="1285">
                  <c:v>-161.74</c:v>
                </c:pt>
                <c:pt idx="1286">
                  <c:v>-160.37</c:v>
                </c:pt>
                <c:pt idx="1287">
                  <c:v>-158.96</c:v>
                </c:pt>
                <c:pt idx="1288">
                  <c:v>-157.51</c:v>
                </c:pt>
                <c:pt idx="1289">
                  <c:v>-156.05000000000001</c:v>
                </c:pt>
                <c:pt idx="1290">
                  <c:v>-154.57</c:v>
                </c:pt>
                <c:pt idx="1291">
                  <c:v>-153.09</c:v>
                </c:pt>
                <c:pt idx="1292">
                  <c:v>-151.63999999999999</c:v>
                </c:pt>
                <c:pt idx="1293">
                  <c:v>-150.21</c:v>
                </c:pt>
                <c:pt idx="1294">
                  <c:v>-148.82</c:v>
                </c:pt>
                <c:pt idx="1295">
                  <c:v>-147.44999999999999</c:v>
                </c:pt>
                <c:pt idx="1296">
                  <c:v>-146.12</c:v>
                </c:pt>
                <c:pt idx="1297">
                  <c:v>-144.82</c:v>
                </c:pt>
                <c:pt idx="1298">
                  <c:v>-143.58000000000001</c:v>
                </c:pt>
                <c:pt idx="1299">
                  <c:v>-142.35</c:v>
                </c:pt>
                <c:pt idx="1300">
                  <c:v>-141.13999999999999</c:v>
                </c:pt>
                <c:pt idx="1301">
                  <c:v>-139.97999999999999</c:v>
                </c:pt>
                <c:pt idx="1302">
                  <c:v>-138.82</c:v>
                </c:pt>
                <c:pt idx="1303">
                  <c:v>-137.68</c:v>
                </c:pt>
                <c:pt idx="1304">
                  <c:v>-136.54</c:v>
                </c:pt>
                <c:pt idx="1305">
                  <c:v>-135.38999999999999</c:v>
                </c:pt>
                <c:pt idx="1306">
                  <c:v>-134.25</c:v>
                </c:pt>
                <c:pt idx="1307">
                  <c:v>-133.13</c:v>
                </c:pt>
                <c:pt idx="1308">
                  <c:v>-132.06</c:v>
                </c:pt>
                <c:pt idx="1309">
                  <c:v>-131.05000000000001</c:v>
                </c:pt>
                <c:pt idx="1310">
                  <c:v>-130.13</c:v>
                </c:pt>
                <c:pt idx="1311">
                  <c:v>-129.30000000000001</c:v>
                </c:pt>
                <c:pt idx="1312">
                  <c:v>-128.53</c:v>
                </c:pt>
                <c:pt idx="1313">
                  <c:v>-127.84</c:v>
                </c:pt>
                <c:pt idx="1314">
                  <c:v>-127.23</c:v>
                </c:pt>
                <c:pt idx="1315">
                  <c:v>-126.68</c:v>
                </c:pt>
                <c:pt idx="1316">
                  <c:v>-126.19</c:v>
                </c:pt>
                <c:pt idx="1317">
                  <c:v>-125.75</c:v>
                </c:pt>
                <c:pt idx="1318">
                  <c:v>-125.35</c:v>
                </c:pt>
                <c:pt idx="1319">
                  <c:v>-125.01</c:v>
                </c:pt>
                <c:pt idx="1320">
                  <c:v>-124.72</c:v>
                </c:pt>
                <c:pt idx="1321">
                  <c:v>-124.47</c:v>
                </c:pt>
                <c:pt idx="1322">
                  <c:v>-124.29</c:v>
                </c:pt>
                <c:pt idx="1323">
                  <c:v>-124.19</c:v>
                </c:pt>
                <c:pt idx="1324">
                  <c:v>-124.15</c:v>
                </c:pt>
                <c:pt idx="1325">
                  <c:v>-124.17</c:v>
                </c:pt>
                <c:pt idx="1326">
                  <c:v>-124.25</c:v>
                </c:pt>
                <c:pt idx="1327">
                  <c:v>-124.37</c:v>
                </c:pt>
                <c:pt idx="1328">
                  <c:v>-124.52</c:v>
                </c:pt>
                <c:pt idx="1329">
                  <c:v>-124.72</c:v>
                </c:pt>
                <c:pt idx="1330">
                  <c:v>-125.01</c:v>
                </c:pt>
                <c:pt idx="1331">
                  <c:v>-125.37</c:v>
                </c:pt>
                <c:pt idx="1332">
                  <c:v>-125.82</c:v>
                </c:pt>
                <c:pt idx="1333">
                  <c:v>-126.36</c:v>
                </c:pt>
                <c:pt idx="1334">
                  <c:v>-126.99</c:v>
                </c:pt>
                <c:pt idx="1335">
                  <c:v>-127.67</c:v>
                </c:pt>
                <c:pt idx="1336">
                  <c:v>-128.37</c:v>
                </c:pt>
                <c:pt idx="1337">
                  <c:v>-129.07</c:v>
                </c:pt>
                <c:pt idx="1338">
                  <c:v>-129.80000000000001</c:v>
                </c:pt>
                <c:pt idx="1339">
                  <c:v>-130.55000000000001</c:v>
                </c:pt>
                <c:pt idx="1340">
                  <c:v>-131.37</c:v>
                </c:pt>
                <c:pt idx="1341">
                  <c:v>-132.22999999999999</c:v>
                </c:pt>
                <c:pt idx="1342">
                  <c:v>-133.16</c:v>
                </c:pt>
                <c:pt idx="1343">
                  <c:v>-134.18</c:v>
                </c:pt>
                <c:pt idx="1344">
                  <c:v>-135.30000000000001</c:v>
                </c:pt>
                <c:pt idx="1345">
                  <c:v>-136.55000000000001</c:v>
                </c:pt>
                <c:pt idx="1346">
                  <c:v>-137.96</c:v>
                </c:pt>
                <c:pt idx="1347">
                  <c:v>-139.54</c:v>
                </c:pt>
                <c:pt idx="1348">
                  <c:v>-141.28</c:v>
                </c:pt>
                <c:pt idx="1349">
                  <c:v>-143.13999999999999</c:v>
                </c:pt>
                <c:pt idx="1350">
                  <c:v>-145.11000000000001</c:v>
                </c:pt>
                <c:pt idx="1351">
                  <c:v>-147.15</c:v>
                </c:pt>
                <c:pt idx="1352">
                  <c:v>-149.29</c:v>
                </c:pt>
                <c:pt idx="1353">
                  <c:v>-151.49</c:v>
                </c:pt>
                <c:pt idx="1354">
                  <c:v>-153.69999999999999</c:v>
                </c:pt>
                <c:pt idx="1355">
                  <c:v>-155.87</c:v>
                </c:pt>
                <c:pt idx="1356">
                  <c:v>-157.97</c:v>
                </c:pt>
                <c:pt idx="1357">
                  <c:v>-160</c:v>
                </c:pt>
                <c:pt idx="1358">
                  <c:v>-162</c:v>
                </c:pt>
                <c:pt idx="1359">
                  <c:v>-164.03</c:v>
                </c:pt>
                <c:pt idx="1360">
                  <c:v>-166.13</c:v>
                </c:pt>
                <c:pt idx="1361">
                  <c:v>-168.31</c:v>
                </c:pt>
                <c:pt idx="1362">
                  <c:v>-170.52</c:v>
                </c:pt>
                <c:pt idx="1363">
                  <c:v>-172.7</c:v>
                </c:pt>
                <c:pt idx="1364">
                  <c:v>-174.76</c:v>
                </c:pt>
                <c:pt idx="1365">
                  <c:v>-176.71</c:v>
                </c:pt>
                <c:pt idx="1366">
                  <c:v>-178.6</c:v>
                </c:pt>
                <c:pt idx="1367">
                  <c:v>179.45</c:v>
                </c:pt>
                <c:pt idx="1368">
                  <c:v>177.45</c:v>
                </c:pt>
                <c:pt idx="1369">
                  <c:v>175.37</c:v>
                </c:pt>
                <c:pt idx="1370">
                  <c:v>173.18</c:v>
                </c:pt>
                <c:pt idx="1371">
                  <c:v>170.93</c:v>
                </c:pt>
                <c:pt idx="1372">
                  <c:v>168.73</c:v>
                </c:pt>
                <c:pt idx="1373">
                  <c:v>166.64</c:v>
                </c:pt>
                <c:pt idx="1374">
                  <c:v>164.63</c:v>
                </c:pt>
                <c:pt idx="1375">
                  <c:v>162.65</c:v>
                </c:pt>
                <c:pt idx="1376">
                  <c:v>160.69999999999999</c:v>
                </c:pt>
                <c:pt idx="1377">
                  <c:v>158.71</c:v>
                </c:pt>
                <c:pt idx="1378">
                  <c:v>156.66</c:v>
                </c:pt>
                <c:pt idx="1379">
                  <c:v>154.54</c:v>
                </c:pt>
                <c:pt idx="1380">
                  <c:v>152.44</c:v>
                </c:pt>
                <c:pt idx="1381">
                  <c:v>150.47</c:v>
                </c:pt>
                <c:pt idx="1382">
                  <c:v>148.63</c:v>
                </c:pt>
                <c:pt idx="1383">
                  <c:v>146.91999999999999</c:v>
                </c:pt>
                <c:pt idx="1384">
                  <c:v>145.28</c:v>
                </c:pt>
                <c:pt idx="1385">
                  <c:v>143.68</c:v>
                </c:pt>
                <c:pt idx="1386">
                  <c:v>142.1</c:v>
                </c:pt>
                <c:pt idx="1387">
                  <c:v>140.51</c:v>
                </c:pt>
                <c:pt idx="1388">
                  <c:v>138.88999999999999</c:v>
                </c:pt>
                <c:pt idx="1389">
                  <c:v>137.28</c:v>
                </c:pt>
                <c:pt idx="1390">
                  <c:v>135.72999999999999</c:v>
                </c:pt>
                <c:pt idx="1391">
                  <c:v>134.26</c:v>
                </c:pt>
                <c:pt idx="1392">
                  <c:v>132.88999999999999</c:v>
                </c:pt>
                <c:pt idx="1393">
                  <c:v>131.61000000000001</c:v>
                </c:pt>
                <c:pt idx="1394">
                  <c:v>130.44</c:v>
                </c:pt>
                <c:pt idx="1395">
                  <c:v>129.35</c:v>
                </c:pt>
                <c:pt idx="1396">
                  <c:v>128.32</c:v>
                </c:pt>
                <c:pt idx="1397">
                  <c:v>127.36</c:v>
                </c:pt>
                <c:pt idx="1398">
                  <c:v>126.48</c:v>
                </c:pt>
                <c:pt idx="1399">
                  <c:v>125.7</c:v>
                </c:pt>
                <c:pt idx="1400">
                  <c:v>125.01</c:v>
                </c:pt>
                <c:pt idx="1401">
                  <c:v>124.43</c:v>
                </c:pt>
                <c:pt idx="1402">
                  <c:v>123.93</c:v>
                </c:pt>
                <c:pt idx="1403">
                  <c:v>123.5</c:v>
                </c:pt>
                <c:pt idx="1404">
                  <c:v>123.11</c:v>
                </c:pt>
                <c:pt idx="1405">
                  <c:v>122.74</c:v>
                </c:pt>
                <c:pt idx="1406">
                  <c:v>122.39</c:v>
                </c:pt>
                <c:pt idx="1407">
                  <c:v>122.07</c:v>
                </c:pt>
                <c:pt idx="1408">
                  <c:v>121.77</c:v>
                </c:pt>
                <c:pt idx="1409">
                  <c:v>121.48</c:v>
                </c:pt>
                <c:pt idx="1410">
                  <c:v>121.21</c:v>
                </c:pt>
                <c:pt idx="1411">
                  <c:v>120.95</c:v>
                </c:pt>
                <c:pt idx="1412">
                  <c:v>120.67</c:v>
                </c:pt>
                <c:pt idx="1413">
                  <c:v>120.37</c:v>
                </c:pt>
                <c:pt idx="1414">
                  <c:v>120.05</c:v>
                </c:pt>
                <c:pt idx="1415">
                  <c:v>119.71</c:v>
                </c:pt>
                <c:pt idx="1416">
                  <c:v>119.34</c:v>
                </c:pt>
                <c:pt idx="1417">
                  <c:v>118.97</c:v>
                </c:pt>
                <c:pt idx="1418">
                  <c:v>118.61</c:v>
                </c:pt>
                <c:pt idx="1419">
                  <c:v>118.27</c:v>
                </c:pt>
                <c:pt idx="1420">
                  <c:v>117.96</c:v>
                </c:pt>
                <c:pt idx="1421">
                  <c:v>117.68</c:v>
                </c:pt>
                <c:pt idx="1422">
                  <c:v>117.43</c:v>
                </c:pt>
                <c:pt idx="1423">
                  <c:v>117.21</c:v>
                </c:pt>
                <c:pt idx="1424">
                  <c:v>117.03</c:v>
                </c:pt>
                <c:pt idx="1425">
                  <c:v>116.89</c:v>
                </c:pt>
                <c:pt idx="1426">
                  <c:v>116.82</c:v>
                </c:pt>
                <c:pt idx="1427">
                  <c:v>116.8</c:v>
                </c:pt>
                <c:pt idx="1428">
                  <c:v>116.83</c:v>
                </c:pt>
                <c:pt idx="1429">
                  <c:v>116.92</c:v>
                </c:pt>
                <c:pt idx="1430">
                  <c:v>117.04</c:v>
                </c:pt>
                <c:pt idx="1431">
                  <c:v>117.19</c:v>
                </c:pt>
                <c:pt idx="1432">
                  <c:v>117.32</c:v>
                </c:pt>
                <c:pt idx="1433">
                  <c:v>117.42</c:v>
                </c:pt>
                <c:pt idx="1434">
                  <c:v>117.53</c:v>
                </c:pt>
                <c:pt idx="1435">
                  <c:v>117.68</c:v>
                </c:pt>
                <c:pt idx="1436">
                  <c:v>117.97</c:v>
                </c:pt>
                <c:pt idx="1437">
                  <c:v>118.44</c:v>
                </c:pt>
                <c:pt idx="1438">
                  <c:v>119.01</c:v>
                </c:pt>
                <c:pt idx="1439">
                  <c:v>119.64</c:v>
                </c:pt>
                <c:pt idx="1440">
                  <c:v>120.31</c:v>
                </c:pt>
                <c:pt idx="1441">
                  <c:v>121.02</c:v>
                </c:pt>
                <c:pt idx="1442">
                  <c:v>121.81</c:v>
                </c:pt>
                <c:pt idx="1443">
                  <c:v>122.68</c:v>
                </c:pt>
                <c:pt idx="1444">
                  <c:v>123.62</c:v>
                </c:pt>
                <c:pt idx="1445">
                  <c:v>124.63</c:v>
                </c:pt>
                <c:pt idx="1446">
                  <c:v>125.73</c:v>
                </c:pt>
                <c:pt idx="1447">
                  <c:v>126.91</c:v>
                </c:pt>
                <c:pt idx="1448">
                  <c:v>128.18</c:v>
                </c:pt>
                <c:pt idx="1449">
                  <c:v>129.57</c:v>
                </c:pt>
                <c:pt idx="1450">
                  <c:v>131.05000000000001</c:v>
                </c:pt>
                <c:pt idx="1451">
                  <c:v>132.61000000000001</c:v>
                </c:pt>
                <c:pt idx="1452">
                  <c:v>134.22999999999999</c:v>
                </c:pt>
                <c:pt idx="1453">
                  <c:v>135.91999999999999</c:v>
                </c:pt>
                <c:pt idx="1454">
                  <c:v>137.66</c:v>
                </c:pt>
                <c:pt idx="1455">
                  <c:v>139.46</c:v>
                </c:pt>
                <c:pt idx="1456">
                  <c:v>141.29</c:v>
                </c:pt>
                <c:pt idx="1457">
                  <c:v>143.13999999999999</c:v>
                </c:pt>
                <c:pt idx="1458">
                  <c:v>145.02000000000001</c:v>
                </c:pt>
                <c:pt idx="1459">
                  <c:v>146.91</c:v>
                </c:pt>
                <c:pt idx="1460">
                  <c:v>148.82</c:v>
                </c:pt>
                <c:pt idx="1461">
                  <c:v>150.72</c:v>
                </c:pt>
                <c:pt idx="1462">
                  <c:v>152.61000000000001</c:v>
                </c:pt>
                <c:pt idx="1463">
                  <c:v>154.49</c:v>
                </c:pt>
                <c:pt idx="1464">
                  <c:v>156.38</c:v>
                </c:pt>
                <c:pt idx="1465">
                  <c:v>158.26</c:v>
                </c:pt>
                <c:pt idx="1466">
                  <c:v>160.13</c:v>
                </c:pt>
                <c:pt idx="1467">
                  <c:v>162.01</c:v>
                </c:pt>
                <c:pt idx="1468">
                  <c:v>163.88</c:v>
                </c:pt>
                <c:pt idx="1469">
                  <c:v>165.72</c:v>
                </c:pt>
                <c:pt idx="1470">
                  <c:v>167.54</c:v>
                </c:pt>
                <c:pt idx="1471">
                  <c:v>169.37</c:v>
                </c:pt>
                <c:pt idx="1472">
                  <c:v>171.19</c:v>
                </c:pt>
                <c:pt idx="1473">
                  <c:v>173</c:v>
                </c:pt>
                <c:pt idx="1474">
                  <c:v>174.82</c:v>
                </c:pt>
                <c:pt idx="1475">
                  <c:v>176.62</c:v>
                </c:pt>
                <c:pt idx="1476">
                  <c:v>178.38</c:v>
                </c:pt>
                <c:pt idx="1477">
                  <c:v>-179.91</c:v>
                </c:pt>
                <c:pt idx="1478">
                  <c:v>-178.26</c:v>
                </c:pt>
                <c:pt idx="1479">
                  <c:v>-176.67</c:v>
                </c:pt>
                <c:pt idx="1480">
                  <c:v>-175.12</c:v>
                </c:pt>
                <c:pt idx="1481">
                  <c:v>-173.59</c:v>
                </c:pt>
                <c:pt idx="1482">
                  <c:v>-172.07</c:v>
                </c:pt>
                <c:pt idx="1483">
                  <c:v>-170.54</c:v>
                </c:pt>
                <c:pt idx="1484">
                  <c:v>-169.01</c:v>
                </c:pt>
                <c:pt idx="1485">
                  <c:v>-167.5</c:v>
                </c:pt>
                <c:pt idx="1486">
                  <c:v>-166.03</c:v>
                </c:pt>
                <c:pt idx="1487">
                  <c:v>-164.64</c:v>
                </c:pt>
                <c:pt idx="1488">
                  <c:v>-163.27000000000001</c:v>
                </c:pt>
                <c:pt idx="1489">
                  <c:v>-161.88</c:v>
                </c:pt>
                <c:pt idx="1490">
                  <c:v>-160.46</c:v>
                </c:pt>
                <c:pt idx="1491">
                  <c:v>-158.99</c:v>
                </c:pt>
                <c:pt idx="1492">
                  <c:v>-157.5</c:v>
                </c:pt>
                <c:pt idx="1493">
                  <c:v>-156.05000000000001</c:v>
                </c:pt>
                <c:pt idx="1494">
                  <c:v>-154.61000000000001</c:v>
                </c:pt>
                <c:pt idx="1495">
                  <c:v>-153.16</c:v>
                </c:pt>
                <c:pt idx="1496">
                  <c:v>-151.72</c:v>
                </c:pt>
                <c:pt idx="1497">
                  <c:v>-150.30000000000001</c:v>
                </c:pt>
                <c:pt idx="1498">
                  <c:v>-148.9</c:v>
                </c:pt>
                <c:pt idx="1499">
                  <c:v>-147.47999999999999</c:v>
                </c:pt>
                <c:pt idx="1500">
                  <c:v>-146.1</c:v>
                </c:pt>
                <c:pt idx="1501">
                  <c:v>-144.72999999999999</c:v>
                </c:pt>
                <c:pt idx="1502">
                  <c:v>-143.38</c:v>
                </c:pt>
                <c:pt idx="1503">
                  <c:v>-142.09</c:v>
                </c:pt>
                <c:pt idx="1504">
                  <c:v>-140.83000000000001</c:v>
                </c:pt>
                <c:pt idx="1505">
                  <c:v>-139.63</c:v>
                </c:pt>
                <c:pt idx="1506">
                  <c:v>-138.46</c:v>
                </c:pt>
                <c:pt idx="1507">
                  <c:v>-137.34</c:v>
                </c:pt>
                <c:pt idx="1508">
                  <c:v>-136.24</c:v>
                </c:pt>
                <c:pt idx="1509">
                  <c:v>-135.16999999999999</c:v>
                </c:pt>
                <c:pt idx="1510">
                  <c:v>-134.13999999999999</c:v>
                </c:pt>
                <c:pt idx="1511">
                  <c:v>-133.16999999999999</c:v>
                </c:pt>
                <c:pt idx="1512">
                  <c:v>-132.25</c:v>
                </c:pt>
                <c:pt idx="1513">
                  <c:v>-131.37</c:v>
                </c:pt>
                <c:pt idx="1514">
                  <c:v>-130.54</c:v>
                </c:pt>
                <c:pt idx="1515">
                  <c:v>-129.76</c:v>
                </c:pt>
                <c:pt idx="1516">
                  <c:v>-128.99</c:v>
                </c:pt>
                <c:pt idx="1517">
                  <c:v>-128.25</c:v>
                </c:pt>
                <c:pt idx="1518">
                  <c:v>-127.52</c:v>
                </c:pt>
                <c:pt idx="1519">
                  <c:v>-126.85</c:v>
                </c:pt>
                <c:pt idx="1520">
                  <c:v>-126.23</c:v>
                </c:pt>
                <c:pt idx="1521">
                  <c:v>-125.64</c:v>
                </c:pt>
                <c:pt idx="1522">
                  <c:v>-125.12</c:v>
                </c:pt>
                <c:pt idx="1523">
                  <c:v>-124.65</c:v>
                </c:pt>
                <c:pt idx="1524">
                  <c:v>-124.23</c:v>
                </c:pt>
                <c:pt idx="1525">
                  <c:v>-123.86</c:v>
                </c:pt>
                <c:pt idx="1526">
                  <c:v>-123.54</c:v>
                </c:pt>
                <c:pt idx="1527">
                  <c:v>-123.28</c:v>
                </c:pt>
                <c:pt idx="1528">
                  <c:v>-123.08</c:v>
                </c:pt>
                <c:pt idx="1529">
                  <c:v>-122.93</c:v>
                </c:pt>
                <c:pt idx="1530">
                  <c:v>-122.84</c:v>
                </c:pt>
                <c:pt idx="1531">
                  <c:v>-122.79</c:v>
                </c:pt>
                <c:pt idx="1532">
                  <c:v>-122.8</c:v>
                </c:pt>
                <c:pt idx="1533">
                  <c:v>-122.87</c:v>
                </c:pt>
                <c:pt idx="1534">
                  <c:v>-123.01</c:v>
                </c:pt>
                <c:pt idx="1535">
                  <c:v>-123.2</c:v>
                </c:pt>
                <c:pt idx="1536">
                  <c:v>-123.44</c:v>
                </c:pt>
                <c:pt idx="1537">
                  <c:v>-123.72</c:v>
                </c:pt>
                <c:pt idx="1538">
                  <c:v>-124.03</c:v>
                </c:pt>
                <c:pt idx="1539">
                  <c:v>-124.38</c:v>
                </c:pt>
                <c:pt idx="1540">
                  <c:v>-124.77</c:v>
                </c:pt>
                <c:pt idx="1541">
                  <c:v>-125.21</c:v>
                </c:pt>
                <c:pt idx="1542">
                  <c:v>-125.69</c:v>
                </c:pt>
                <c:pt idx="1543">
                  <c:v>-126.27</c:v>
                </c:pt>
                <c:pt idx="1544">
                  <c:v>-126.92</c:v>
                </c:pt>
                <c:pt idx="1545">
                  <c:v>-127.67</c:v>
                </c:pt>
                <c:pt idx="1546">
                  <c:v>-128.52000000000001</c:v>
                </c:pt>
                <c:pt idx="1547">
                  <c:v>-129.44999999999999</c:v>
                </c:pt>
                <c:pt idx="1548">
                  <c:v>-130.44999999999999</c:v>
                </c:pt>
                <c:pt idx="1549">
                  <c:v>-131.56</c:v>
                </c:pt>
                <c:pt idx="1550">
                  <c:v>-132.77000000000001</c:v>
                </c:pt>
                <c:pt idx="1551">
                  <c:v>-134.1</c:v>
                </c:pt>
                <c:pt idx="1552">
                  <c:v>-135.55000000000001</c:v>
                </c:pt>
                <c:pt idx="1553">
                  <c:v>-137.13</c:v>
                </c:pt>
                <c:pt idx="1554">
                  <c:v>-138.81</c:v>
                </c:pt>
                <c:pt idx="1555">
                  <c:v>-140.52000000000001</c:v>
                </c:pt>
                <c:pt idx="1556">
                  <c:v>-142.22999999999999</c:v>
                </c:pt>
                <c:pt idx="1557">
                  <c:v>-143.91</c:v>
                </c:pt>
                <c:pt idx="1558">
                  <c:v>-145.63999999999999</c:v>
                </c:pt>
                <c:pt idx="1559">
                  <c:v>-147.5</c:v>
                </c:pt>
                <c:pt idx="1560">
                  <c:v>-149.5</c:v>
                </c:pt>
                <c:pt idx="1561">
                  <c:v>-151.62</c:v>
                </c:pt>
                <c:pt idx="1562">
                  <c:v>-153.76</c:v>
                </c:pt>
                <c:pt idx="1563">
                  <c:v>-155.81</c:v>
                </c:pt>
                <c:pt idx="1564">
                  <c:v>-157.81</c:v>
                </c:pt>
                <c:pt idx="1565">
                  <c:v>-159.83000000000001</c:v>
                </c:pt>
                <c:pt idx="1566">
                  <c:v>-161.91</c:v>
                </c:pt>
                <c:pt idx="1567">
                  <c:v>-164.02</c:v>
                </c:pt>
                <c:pt idx="1568">
                  <c:v>-166.22</c:v>
                </c:pt>
                <c:pt idx="1569">
                  <c:v>-168.45</c:v>
                </c:pt>
                <c:pt idx="1570">
                  <c:v>-170.64</c:v>
                </c:pt>
                <c:pt idx="1571">
                  <c:v>-172.75</c:v>
                </c:pt>
                <c:pt idx="1572">
                  <c:v>-174.79</c:v>
                </c:pt>
                <c:pt idx="1573">
                  <c:v>-176.77</c:v>
                </c:pt>
                <c:pt idx="1574">
                  <c:v>-178.78</c:v>
                </c:pt>
                <c:pt idx="1575">
                  <c:v>179.16</c:v>
                </c:pt>
                <c:pt idx="1576">
                  <c:v>177.09</c:v>
                </c:pt>
                <c:pt idx="1577">
                  <c:v>175.06</c:v>
                </c:pt>
                <c:pt idx="1578">
                  <c:v>173.05</c:v>
                </c:pt>
                <c:pt idx="1579">
                  <c:v>171.01</c:v>
                </c:pt>
                <c:pt idx="1580">
                  <c:v>168.95</c:v>
                </c:pt>
                <c:pt idx="1581">
                  <c:v>166.85</c:v>
                </c:pt>
                <c:pt idx="1582">
                  <c:v>164.67</c:v>
                </c:pt>
                <c:pt idx="1583">
                  <c:v>162.44</c:v>
                </c:pt>
                <c:pt idx="1584">
                  <c:v>160.22999999999999</c:v>
                </c:pt>
                <c:pt idx="1585">
                  <c:v>158.03</c:v>
                </c:pt>
                <c:pt idx="1586">
                  <c:v>155.97</c:v>
                </c:pt>
                <c:pt idx="1587">
                  <c:v>154.11000000000001</c:v>
                </c:pt>
                <c:pt idx="1588">
                  <c:v>152.38</c:v>
                </c:pt>
                <c:pt idx="1589">
                  <c:v>150.76</c:v>
                </c:pt>
                <c:pt idx="1590">
                  <c:v>149.16999999999999</c:v>
                </c:pt>
                <c:pt idx="1591">
                  <c:v>147.6</c:v>
                </c:pt>
                <c:pt idx="1592">
                  <c:v>146.03</c:v>
                </c:pt>
                <c:pt idx="1593">
                  <c:v>144.5</c:v>
                </c:pt>
                <c:pt idx="1594">
                  <c:v>143.06</c:v>
                </c:pt>
                <c:pt idx="1595">
                  <c:v>141.69999999999999</c:v>
                </c:pt>
                <c:pt idx="1596">
                  <c:v>140.41999999999999</c:v>
                </c:pt>
                <c:pt idx="1597">
                  <c:v>139.21</c:v>
                </c:pt>
                <c:pt idx="1598">
                  <c:v>138.06</c:v>
                </c:pt>
                <c:pt idx="1599">
                  <c:v>136.96</c:v>
                </c:pt>
                <c:pt idx="1600">
                  <c:v>135.9</c:v>
                </c:pt>
                <c:pt idx="1601">
                  <c:v>134.86000000000001</c:v>
                </c:pt>
                <c:pt idx="1602">
                  <c:v>133.87</c:v>
                </c:pt>
                <c:pt idx="1603">
                  <c:v>132.91999999999999</c:v>
                </c:pt>
                <c:pt idx="1604">
                  <c:v>132</c:v>
                </c:pt>
                <c:pt idx="1605">
                  <c:v>131.12</c:v>
                </c:pt>
                <c:pt idx="1606">
                  <c:v>130.32</c:v>
                </c:pt>
                <c:pt idx="1607">
                  <c:v>129.57</c:v>
                </c:pt>
                <c:pt idx="1608">
                  <c:v>128.87</c:v>
                </c:pt>
                <c:pt idx="1609">
                  <c:v>128.22999999999999</c:v>
                </c:pt>
                <c:pt idx="1610">
                  <c:v>127.65</c:v>
                </c:pt>
                <c:pt idx="1611">
                  <c:v>127.13</c:v>
                </c:pt>
                <c:pt idx="1612">
                  <c:v>126.68</c:v>
                </c:pt>
                <c:pt idx="1613">
                  <c:v>126.3</c:v>
                </c:pt>
                <c:pt idx="1614">
                  <c:v>125.99</c:v>
                </c:pt>
                <c:pt idx="1615">
                  <c:v>125.74</c:v>
                </c:pt>
                <c:pt idx="1616">
                  <c:v>125.55</c:v>
                </c:pt>
                <c:pt idx="1617">
                  <c:v>125.35</c:v>
                </c:pt>
                <c:pt idx="1618">
                  <c:v>125.17</c:v>
                </c:pt>
                <c:pt idx="1619">
                  <c:v>124.98</c:v>
                </c:pt>
                <c:pt idx="1620">
                  <c:v>124.79</c:v>
                </c:pt>
                <c:pt idx="1621">
                  <c:v>124.6</c:v>
                </c:pt>
                <c:pt idx="1622">
                  <c:v>124.42</c:v>
                </c:pt>
                <c:pt idx="1623">
                  <c:v>124.24</c:v>
                </c:pt>
                <c:pt idx="1624">
                  <c:v>124.07</c:v>
                </c:pt>
                <c:pt idx="1625">
                  <c:v>123.9</c:v>
                </c:pt>
                <c:pt idx="1626">
                  <c:v>123.74</c:v>
                </c:pt>
                <c:pt idx="1627">
                  <c:v>123.6</c:v>
                </c:pt>
                <c:pt idx="1628">
                  <c:v>123.48</c:v>
                </c:pt>
                <c:pt idx="1629">
                  <c:v>123.38</c:v>
                </c:pt>
                <c:pt idx="1630">
                  <c:v>123.31</c:v>
                </c:pt>
                <c:pt idx="1631">
                  <c:v>123.28</c:v>
                </c:pt>
                <c:pt idx="1632">
                  <c:v>123.28</c:v>
                </c:pt>
                <c:pt idx="1633">
                  <c:v>123.34</c:v>
                </c:pt>
                <c:pt idx="1634">
                  <c:v>123.42</c:v>
                </c:pt>
                <c:pt idx="1635">
                  <c:v>123.54</c:v>
                </c:pt>
                <c:pt idx="1636">
                  <c:v>123.7</c:v>
                </c:pt>
                <c:pt idx="1637">
                  <c:v>123.9</c:v>
                </c:pt>
                <c:pt idx="1638">
                  <c:v>124.15</c:v>
                </c:pt>
                <c:pt idx="1639">
                  <c:v>124.44</c:v>
                </c:pt>
                <c:pt idx="1640">
                  <c:v>124.8</c:v>
                </c:pt>
                <c:pt idx="1641">
                  <c:v>125.22</c:v>
                </c:pt>
                <c:pt idx="1642">
                  <c:v>125.71</c:v>
                </c:pt>
                <c:pt idx="1643">
                  <c:v>126.29</c:v>
                </c:pt>
                <c:pt idx="1644">
                  <c:v>126.94</c:v>
                </c:pt>
                <c:pt idx="1645">
                  <c:v>127.67</c:v>
                </c:pt>
                <c:pt idx="1646">
                  <c:v>128.47999999999999</c:v>
                </c:pt>
                <c:pt idx="1647">
                  <c:v>129.34</c:v>
                </c:pt>
                <c:pt idx="1648">
                  <c:v>130.25</c:v>
                </c:pt>
                <c:pt idx="1649">
                  <c:v>131.22999999999999</c:v>
                </c:pt>
                <c:pt idx="1650">
                  <c:v>132.27000000000001</c:v>
                </c:pt>
                <c:pt idx="1651">
                  <c:v>133.35</c:v>
                </c:pt>
                <c:pt idx="1652">
                  <c:v>134.49</c:v>
                </c:pt>
                <c:pt idx="1653">
                  <c:v>135.66999999999999</c:v>
                </c:pt>
                <c:pt idx="1654">
                  <c:v>136.88999999999999</c:v>
                </c:pt>
                <c:pt idx="1655">
                  <c:v>138.16</c:v>
                </c:pt>
                <c:pt idx="1656">
                  <c:v>139.47</c:v>
                </c:pt>
                <c:pt idx="1657">
                  <c:v>140.80000000000001</c:v>
                </c:pt>
                <c:pt idx="1658">
                  <c:v>142.13</c:v>
                </c:pt>
                <c:pt idx="1659">
                  <c:v>143.47999999999999</c:v>
                </c:pt>
                <c:pt idx="1660">
                  <c:v>144.84</c:v>
                </c:pt>
                <c:pt idx="1661">
                  <c:v>146.24</c:v>
                </c:pt>
                <c:pt idx="1662">
                  <c:v>147.65</c:v>
                </c:pt>
                <c:pt idx="1663">
                  <c:v>149.1</c:v>
                </c:pt>
                <c:pt idx="1664">
                  <c:v>150.57</c:v>
                </c:pt>
                <c:pt idx="1665">
                  <c:v>152.05000000000001</c:v>
                </c:pt>
                <c:pt idx="1666">
                  <c:v>153.54</c:v>
                </c:pt>
                <c:pt idx="1667">
                  <c:v>155.02000000000001</c:v>
                </c:pt>
                <c:pt idx="1668">
                  <c:v>156.5</c:v>
                </c:pt>
                <c:pt idx="1669">
                  <c:v>157.99</c:v>
                </c:pt>
                <c:pt idx="1670">
                  <c:v>159.49</c:v>
                </c:pt>
                <c:pt idx="1671">
                  <c:v>161.02000000000001</c:v>
                </c:pt>
                <c:pt idx="1672">
                  <c:v>162.55000000000001</c:v>
                </c:pt>
                <c:pt idx="1673">
                  <c:v>164.07</c:v>
                </c:pt>
                <c:pt idx="1674">
                  <c:v>165.56</c:v>
                </c:pt>
                <c:pt idx="1675">
                  <c:v>167.02</c:v>
                </c:pt>
                <c:pt idx="1676">
                  <c:v>168.48</c:v>
                </c:pt>
                <c:pt idx="1677">
                  <c:v>169.96</c:v>
                </c:pt>
                <c:pt idx="1678">
                  <c:v>171.45</c:v>
                </c:pt>
                <c:pt idx="1679">
                  <c:v>172.95</c:v>
                </c:pt>
                <c:pt idx="1680">
                  <c:v>174.47</c:v>
                </c:pt>
                <c:pt idx="1681">
                  <c:v>176</c:v>
                </c:pt>
                <c:pt idx="1682">
                  <c:v>177.51</c:v>
                </c:pt>
                <c:pt idx="1683">
                  <c:v>178.97</c:v>
                </c:pt>
                <c:pt idx="1684">
                  <c:v>-179.61</c:v>
                </c:pt>
                <c:pt idx="1685">
                  <c:v>-178.22</c:v>
                </c:pt>
                <c:pt idx="1686">
                  <c:v>-176.84</c:v>
                </c:pt>
                <c:pt idx="1687">
                  <c:v>-175.44</c:v>
                </c:pt>
                <c:pt idx="1688">
                  <c:v>-174.02</c:v>
                </c:pt>
                <c:pt idx="1689">
                  <c:v>-172.6</c:v>
                </c:pt>
                <c:pt idx="1690">
                  <c:v>-171.15</c:v>
                </c:pt>
                <c:pt idx="1691">
                  <c:v>-169.72</c:v>
                </c:pt>
                <c:pt idx="1692">
                  <c:v>-168.28</c:v>
                </c:pt>
                <c:pt idx="1693">
                  <c:v>-166.84</c:v>
                </c:pt>
                <c:pt idx="1694">
                  <c:v>-165.39</c:v>
                </c:pt>
                <c:pt idx="1695">
                  <c:v>-163.92</c:v>
                </c:pt>
                <c:pt idx="1696">
                  <c:v>-162.43</c:v>
                </c:pt>
                <c:pt idx="1697">
                  <c:v>-160.94</c:v>
                </c:pt>
                <c:pt idx="1698">
                  <c:v>-159.44</c:v>
                </c:pt>
                <c:pt idx="1699">
                  <c:v>-157.93</c:v>
                </c:pt>
                <c:pt idx="1700">
                  <c:v>-156.44</c:v>
                </c:pt>
                <c:pt idx="1701">
                  <c:v>-154.94999999999999</c:v>
                </c:pt>
                <c:pt idx="1702">
                  <c:v>-153.46</c:v>
                </c:pt>
                <c:pt idx="1703">
                  <c:v>-151.97999999999999</c:v>
                </c:pt>
                <c:pt idx="1704">
                  <c:v>-150.52000000000001</c:v>
                </c:pt>
                <c:pt idx="1705">
                  <c:v>-149.08000000000001</c:v>
                </c:pt>
                <c:pt idx="1706">
                  <c:v>-147.68</c:v>
                </c:pt>
                <c:pt idx="1707">
                  <c:v>-146.29</c:v>
                </c:pt>
                <c:pt idx="1708">
                  <c:v>-144.96</c:v>
                </c:pt>
                <c:pt idx="1709">
                  <c:v>-143.65</c:v>
                </c:pt>
                <c:pt idx="1710">
                  <c:v>-142.36000000000001</c:v>
                </c:pt>
                <c:pt idx="1711">
                  <c:v>-141.1</c:v>
                </c:pt>
                <c:pt idx="1712">
                  <c:v>-139.84</c:v>
                </c:pt>
                <c:pt idx="1713">
                  <c:v>-138.62</c:v>
                </c:pt>
                <c:pt idx="1714">
                  <c:v>-137.44</c:v>
                </c:pt>
                <c:pt idx="1715">
                  <c:v>-136.31</c:v>
                </c:pt>
                <c:pt idx="1716">
                  <c:v>-135.22</c:v>
                </c:pt>
                <c:pt idx="1717">
                  <c:v>-134.18</c:v>
                </c:pt>
                <c:pt idx="1718">
                  <c:v>-133.19999999999999</c:v>
                </c:pt>
                <c:pt idx="1719">
                  <c:v>-132.28</c:v>
                </c:pt>
                <c:pt idx="1720">
                  <c:v>-131.4</c:v>
                </c:pt>
                <c:pt idx="1721">
                  <c:v>-130.58000000000001</c:v>
                </c:pt>
                <c:pt idx="1722">
                  <c:v>-129.80000000000001</c:v>
                </c:pt>
                <c:pt idx="1723">
                  <c:v>-129.08000000000001</c:v>
                </c:pt>
                <c:pt idx="1724">
                  <c:v>-128.41999999999999</c:v>
                </c:pt>
                <c:pt idx="1725">
                  <c:v>-127.84</c:v>
                </c:pt>
                <c:pt idx="1726">
                  <c:v>-127.28</c:v>
                </c:pt>
                <c:pt idx="1727">
                  <c:v>-126.79</c:v>
                </c:pt>
                <c:pt idx="1728">
                  <c:v>-126.33</c:v>
                </c:pt>
                <c:pt idx="1729">
                  <c:v>-125.92</c:v>
                </c:pt>
                <c:pt idx="1730">
                  <c:v>-125.57</c:v>
                </c:pt>
                <c:pt idx="1731">
                  <c:v>-125.27</c:v>
                </c:pt>
                <c:pt idx="1732">
                  <c:v>-125.02</c:v>
                </c:pt>
                <c:pt idx="1733">
                  <c:v>-124.81</c:v>
                </c:pt>
                <c:pt idx="1734">
                  <c:v>-124.62</c:v>
                </c:pt>
                <c:pt idx="1735">
                  <c:v>-124.46</c:v>
                </c:pt>
                <c:pt idx="1736">
                  <c:v>-124.31</c:v>
                </c:pt>
                <c:pt idx="1737">
                  <c:v>-124.16</c:v>
                </c:pt>
                <c:pt idx="1738">
                  <c:v>-124.02</c:v>
                </c:pt>
                <c:pt idx="1739">
                  <c:v>-123.91</c:v>
                </c:pt>
                <c:pt idx="1740">
                  <c:v>-123.83</c:v>
                </c:pt>
                <c:pt idx="1741">
                  <c:v>-123.78</c:v>
                </c:pt>
                <c:pt idx="1742">
                  <c:v>-123.79</c:v>
                </c:pt>
                <c:pt idx="1743">
                  <c:v>-123.85</c:v>
                </c:pt>
                <c:pt idx="1744">
                  <c:v>-123.97</c:v>
                </c:pt>
                <c:pt idx="1745">
                  <c:v>-124.16</c:v>
                </c:pt>
                <c:pt idx="1746">
                  <c:v>-124.41</c:v>
                </c:pt>
                <c:pt idx="1747">
                  <c:v>-124.73</c:v>
                </c:pt>
                <c:pt idx="1748">
                  <c:v>-125.11</c:v>
                </c:pt>
                <c:pt idx="1749">
                  <c:v>-125.57</c:v>
                </c:pt>
                <c:pt idx="1750">
                  <c:v>-126.12</c:v>
                </c:pt>
                <c:pt idx="1751">
                  <c:v>-126.75</c:v>
                </c:pt>
                <c:pt idx="1752">
                  <c:v>-127.45</c:v>
                </c:pt>
                <c:pt idx="1753">
                  <c:v>-128.25</c:v>
                </c:pt>
                <c:pt idx="1754">
                  <c:v>-129.11000000000001</c:v>
                </c:pt>
                <c:pt idx="1755">
                  <c:v>-130.03</c:v>
                </c:pt>
                <c:pt idx="1756">
                  <c:v>-131.02000000000001</c:v>
                </c:pt>
                <c:pt idx="1757">
                  <c:v>-132.07</c:v>
                </c:pt>
                <c:pt idx="1758">
                  <c:v>-133.16999999999999</c:v>
                </c:pt>
                <c:pt idx="1759">
                  <c:v>-134.36000000000001</c:v>
                </c:pt>
                <c:pt idx="1760">
                  <c:v>-135.66999999999999</c:v>
                </c:pt>
                <c:pt idx="1761">
                  <c:v>-137.05000000000001</c:v>
                </c:pt>
                <c:pt idx="1762">
                  <c:v>-138.47999999999999</c:v>
                </c:pt>
                <c:pt idx="1763">
                  <c:v>-139.9</c:v>
                </c:pt>
                <c:pt idx="1764">
                  <c:v>-141.27000000000001</c:v>
                </c:pt>
                <c:pt idx="1765">
                  <c:v>-142.62</c:v>
                </c:pt>
                <c:pt idx="1766">
                  <c:v>-143.97999999999999</c:v>
                </c:pt>
                <c:pt idx="1767">
                  <c:v>-145.38999999999999</c:v>
                </c:pt>
                <c:pt idx="1768">
                  <c:v>-146.84</c:v>
                </c:pt>
                <c:pt idx="1769">
                  <c:v>-148.32</c:v>
                </c:pt>
                <c:pt idx="1770">
                  <c:v>-149.87</c:v>
                </c:pt>
                <c:pt idx="1771">
                  <c:v>-151.44999999999999</c:v>
                </c:pt>
                <c:pt idx="1772">
                  <c:v>-153.09</c:v>
                </c:pt>
                <c:pt idx="1773">
                  <c:v>-154.78</c:v>
                </c:pt>
                <c:pt idx="1774">
                  <c:v>-156.47</c:v>
                </c:pt>
                <c:pt idx="1775">
                  <c:v>-158.19999999999999</c:v>
                </c:pt>
                <c:pt idx="1776">
                  <c:v>-159.96</c:v>
                </c:pt>
                <c:pt idx="1777">
                  <c:v>-161.82</c:v>
                </c:pt>
                <c:pt idx="1778">
                  <c:v>-163.80000000000001</c:v>
                </c:pt>
                <c:pt idx="1779">
                  <c:v>-165.84</c:v>
                </c:pt>
                <c:pt idx="1780">
                  <c:v>-167.86</c:v>
                </c:pt>
                <c:pt idx="1781">
                  <c:v>-169.83</c:v>
                </c:pt>
                <c:pt idx="1782">
                  <c:v>-171.8</c:v>
                </c:pt>
                <c:pt idx="1783">
                  <c:v>-173.81</c:v>
                </c:pt>
                <c:pt idx="1784">
                  <c:v>-175.87</c:v>
                </c:pt>
                <c:pt idx="1785">
                  <c:v>-177.94</c:v>
                </c:pt>
                <c:pt idx="1786">
                  <c:v>-179.99</c:v>
                </c:pt>
                <c:pt idx="1787">
                  <c:v>177.93</c:v>
                </c:pt>
                <c:pt idx="1788">
                  <c:v>175.88</c:v>
                </c:pt>
                <c:pt idx="1789">
                  <c:v>173.91</c:v>
                </c:pt>
                <c:pt idx="1790">
                  <c:v>171.95</c:v>
                </c:pt>
                <c:pt idx="1791">
                  <c:v>169.93</c:v>
                </c:pt>
                <c:pt idx="1792">
                  <c:v>167.84</c:v>
                </c:pt>
                <c:pt idx="1793">
                  <c:v>165.77</c:v>
                </c:pt>
                <c:pt idx="1794">
                  <c:v>163.77000000000001</c:v>
                </c:pt>
                <c:pt idx="1795">
                  <c:v>161.82</c:v>
                </c:pt>
                <c:pt idx="1796">
                  <c:v>159.97999999999999</c:v>
                </c:pt>
                <c:pt idx="1797">
                  <c:v>158.29</c:v>
                </c:pt>
                <c:pt idx="1798">
                  <c:v>156.74</c:v>
                </c:pt>
                <c:pt idx="1799">
                  <c:v>155.25</c:v>
                </c:pt>
                <c:pt idx="1800">
                  <c:v>153.74</c:v>
                </c:pt>
                <c:pt idx="1801">
                  <c:v>152.15</c:v>
                </c:pt>
                <c:pt idx="1802">
                  <c:v>150.52000000000001</c:v>
                </c:pt>
                <c:pt idx="1803">
                  <c:v>148.9</c:v>
                </c:pt>
                <c:pt idx="1804">
                  <c:v>147.36000000000001</c:v>
                </c:pt>
                <c:pt idx="1805">
                  <c:v>145.91</c:v>
                </c:pt>
                <c:pt idx="1806">
                  <c:v>144.57</c:v>
                </c:pt>
                <c:pt idx="1807">
                  <c:v>143.31</c:v>
                </c:pt>
                <c:pt idx="1808">
                  <c:v>142.09</c:v>
                </c:pt>
                <c:pt idx="1809">
                  <c:v>140.85</c:v>
                </c:pt>
                <c:pt idx="1810">
                  <c:v>139.53</c:v>
                </c:pt>
                <c:pt idx="1811">
                  <c:v>138.16</c:v>
                </c:pt>
                <c:pt idx="1812">
                  <c:v>136.80000000000001</c:v>
                </c:pt>
                <c:pt idx="1813">
                  <c:v>135.49</c:v>
                </c:pt>
                <c:pt idx="1814">
                  <c:v>134.24</c:v>
                </c:pt>
                <c:pt idx="1815">
                  <c:v>133.06</c:v>
                </c:pt>
                <c:pt idx="1816">
                  <c:v>131.9</c:v>
                </c:pt>
                <c:pt idx="1817">
                  <c:v>130.76</c:v>
                </c:pt>
                <c:pt idx="1818">
                  <c:v>129.62</c:v>
                </c:pt>
                <c:pt idx="1819">
                  <c:v>128.5</c:v>
                </c:pt>
                <c:pt idx="1820">
                  <c:v>127.44</c:v>
                </c:pt>
                <c:pt idx="1821">
                  <c:v>126.45</c:v>
                </c:pt>
                <c:pt idx="1822">
                  <c:v>125.55</c:v>
                </c:pt>
                <c:pt idx="1823">
                  <c:v>124.74</c:v>
                </c:pt>
                <c:pt idx="1824">
                  <c:v>123.98</c:v>
                </c:pt>
                <c:pt idx="1825">
                  <c:v>123.25</c:v>
                </c:pt>
                <c:pt idx="1826">
                  <c:v>122.56</c:v>
                </c:pt>
                <c:pt idx="1827">
                  <c:v>121.99</c:v>
                </c:pt>
                <c:pt idx="1828">
                  <c:v>121.55</c:v>
                </c:pt>
                <c:pt idx="1829">
                  <c:v>121.23</c:v>
                </c:pt>
                <c:pt idx="1830">
                  <c:v>121.03</c:v>
                </c:pt>
                <c:pt idx="1831">
                  <c:v>120.88</c:v>
                </c:pt>
                <c:pt idx="1832">
                  <c:v>120.74</c:v>
                </c:pt>
                <c:pt idx="1833">
                  <c:v>120.61</c:v>
                </c:pt>
                <c:pt idx="1834">
                  <c:v>120.5</c:v>
                </c:pt>
                <c:pt idx="1835">
                  <c:v>120.42</c:v>
                </c:pt>
                <c:pt idx="1836">
                  <c:v>120.37</c:v>
                </c:pt>
                <c:pt idx="1837">
                  <c:v>120.37</c:v>
                </c:pt>
                <c:pt idx="1838">
                  <c:v>120.39</c:v>
                </c:pt>
                <c:pt idx="1839">
                  <c:v>120.44</c:v>
                </c:pt>
                <c:pt idx="1840">
                  <c:v>120.5</c:v>
                </c:pt>
                <c:pt idx="1841">
                  <c:v>120.57</c:v>
                </c:pt>
                <c:pt idx="1842">
                  <c:v>120.65</c:v>
                </c:pt>
                <c:pt idx="1843">
                  <c:v>120.74</c:v>
                </c:pt>
                <c:pt idx="1844">
                  <c:v>120.85</c:v>
                </c:pt>
                <c:pt idx="1845">
                  <c:v>120.98</c:v>
                </c:pt>
                <c:pt idx="1846">
                  <c:v>121.15</c:v>
                </c:pt>
                <c:pt idx="1847">
                  <c:v>121.34</c:v>
                </c:pt>
                <c:pt idx="1848">
                  <c:v>121.54</c:v>
                </c:pt>
                <c:pt idx="1849">
                  <c:v>121.76</c:v>
                </c:pt>
                <c:pt idx="1850">
                  <c:v>122.01</c:v>
                </c:pt>
                <c:pt idx="1851">
                  <c:v>122.35</c:v>
                </c:pt>
                <c:pt idx="1852">
                  <c:v>122.8</c:v>
                </c:pt>
                <c:pt idx="1853">
                  <c:v>123.34</c:v>
                </c:pt>
                <c:pt idx="1854">
                  <c:v>123.97</c:v>
                </c:pt>
                <c:pt idx="1855">
                  <c:v>124.68</c:v>
                </c:pt>
                <c:pt idx="1856">
                  <c:v>125.48</c:v>
                </c:pt>
                <c:pt idx="1857">
                  <c:v>126.36</c:v>
                </c:pt>
                <c:pt idx="1858">
                  <c:v>127.33</c:v>
                </c:pt>
                <c:pt idx="1859">
                  <c:v>128.38</c:v>
                </c:pt>
                <c:pt idx="1860">
                  <c:v>129.47</c:v>
                </c:pt>
                <c:pt idx="1861">
                  <c:v>130.59</c:v>
                </c:pt>
                <c:pt idx="1862">
                  <c:v>131.77000000000001</c:v>
                </c:pt>
                <c:pt idx="1863">
                  <c:v>133</c:v>
                </c:pt>
                <c:pt idx="1864">
                  <c:v>134.29</c:v>
                </c:pt>
                <c:pt idx="1865">
                  <c:v>135.63999999999999</c:v>
                </c:pt>
                <c:pt idx="1866">
                  <c:v>137.05000000000001</c:v>
                </c:pt>
                <c:pt idx="1867">
                  <c:v>138.52000000000001</c:v>
                </c:pt>
                <c:pt idx="1868">
                  <c:v>140.08000000000001</c:v>
                </c:pt>
                <c:pt idx="1869">
                  <c:v>141.69999999999999</c:v>
                </c:pt>
                <c:pt idx="1870">
                  <c:v>143.36000000000001</c:v>
                </c:pt>
                <c:pt idx="1871">
                  <c:v>145.02000000000001</c:v>
                </c:pt>
                <c:pt idx="1872">
                  <c:v>146.69999999999999</c:v>
                </c:pt>
                <c:pt idx="1873">
                  <c:v>148.37</c:v>
                </c:pt>
                <c:pt idx="1874">
                  <c:v>150.05000000000001</c:v>
                </c:pt>
                <c:pt idx="1875">
                  <c:v>151.74</c:v>
                </c:pt>
                <c:pt idx="1876">
                  <c:v>153.47</c:v>
                </c:pt>
                <c:pt idx="1877">
                  <c:v>155.22</c:v>
                </c:pt>
                <c:pt idx="1878">
                  <c:v>157.03</c:v>
                </c:pt>
                <c:pt idx="1879">
                  <c:v>158.87</c:v>
                </c:pt>
                <c:pt idx="1880">
                  <c:v>160.72</c:v>
                </c:pt>
                <c:pt idx="1881">
                  <c:v>162.53</c:v>
                </c:pt>
                <c:pt idx="1882">
                  <c:v>164.31</c:v>
                </c:pt>
                <c:pt idx="1883">
                  <c:v>166.07</c:v>
                </c:pt>
                <c:pt idx="1884">
                  <c:v>167.86</c:v>
                </c:pt>
                <c:pt idx="1885">
                  <c:v>169.66</c:v>
                </c:pt>
                <c:pt idx="1886">
                  <c:v>171.45</c:v>
                </c:pt>
                <c:pt idx="1887">
                  <c:v>173.27</c:v>
                </c:pt>
                <c:pt idx="1888">
                  <c:v>175.1</c:v>
                </c:pt>
                <c:pt idx="1889">
                  <c:v>176.96</c:v>
                </c:pt>
                <c:pt idx="1890">
                  <c:v>178.81</c:v>
                </c:pt>
                <c:pt idx="1891">
                  <c:v>-179.41</c:v>
                </c:pt>
                <c:pt idx="1892">
                  <c:v>-177.69</c:v>
                </c:pt>
                <c:pt idx="1893">
                  <c:v>-175.96</c:v>
                </c:pt>
                <c:pt idx="1894">
                  <c:v>-174.23</c:v>
                </c:pt>
                <c:pt idx="1895">
                  <c:v>-172.47</c:v>
                </c:pt>
                <c:pt idx="1896">
                  <c:v>-170.66</c:v>
                </c:pt>
                <c:pt idx="1897">
                  <c:v>-168.81</c:v>
                </c:pt>
                <c:pt idx="1898">
                  <c:v>-166.96</c:v>
                </c:pt>
                <c:pt idx="1899">
                  <c:v>-165.1</c:v>
                </c:pt>
                <c:pt idx="1900">
                  <c:v>-163.27000000000001</c:v>
                </c:pt>
                <c:pt idx="1901">
                  <c:v>-161.47</c:v>
                </c:pt>
                <c:pt idx="1902">
                  <c:v>-159.66999999999999</c:v>
                </c:pt>
                <c:pt idx="1903">
                  <c:v>-157.9</c:v>
                </c:pt>
                <c:pt idx="1904">
                  <c:v>-156.13</c:v>
                </c:pt>
                <c:pt idx="1905">
                  <c:v>-154.34</c:v>
                </c:pt>
                <c:pt idx="1906">
                  <c:v>-152.54</c:v>
                </c:pt>
                <c:pt idx="1907">
                  <c:v>-150.75</c:v>
                </c:pt>
                <c:pt idx="1908">
                  <c:v>-148.97</c:v>
                </c:pt>
                <c:pt idx="1909">
                  <c:v>-147.22</c:v>
                </c:pt>
                <c:pt idx="1910">
                  <c:v>-145.52000000000001</c:v>
                </c:pt>
                <c:pt idx="1911">
                  <c:v>-143.88999999999999</c:v>
                </c:pt>
                <c:pt idx="1912">
                  <c:v>-142.31</c:v>
                </c:pt>
                <c:pt idx="1913">
                  <c:v>-140.77000000000001</c:v>
                </c:pt>
                <c:pt idx="1914">
                  <c:v>-139.27000000000001</c:v>
                </c:pt>
                <c:pt idx="1915">
                  <c:v>-137.81</c:v>
                </c:pt>
                <c:pt idx="1916">
                  <c:v>-136.38999999999999</c:v>
                </c:pt>
                <c:pt idx="1917">
                  <c:v>-135.03</c:v>
                </c:pt>
                <c:pt idx="1918">
                  <c:v>-133.74</c:v>
                </c:pt>
                <c:pt idx="1919">
                  <c:v>-132.55000000000001</c:v>
                </c:pt>
                <c:pt idx="1920">
                  <c:v>-131.44999999999999</c:v>
                </c:pt>
                <c:pt idx="1921">
                  <c:v>-130.44</c:v>
                </c:pt>
                <c:pt idx="1922">
                  <c:v>-129.5</c:v>
                </c:pt>
                <c:pt idx="1923">
                  <c:v>-128.65</c:v>
                </c:pt>
                <c:pt idx="1924">
                  <c:v>-127.88</c:v>
                </c:pt>
                <c:pt idx="1925">
                  <c:v>-127.18</c:v>
                </c:pt>
                <c:pt idx="1926">
                  <c:v>-126.55</c:v>
                </c:pt>
                <c:pt idx="1927">
                  <c:v>-125.93</c:v>
                </c:pt>
                <c:pt idx="1928">
                  <c:v>-125.35</c:v>
                </c:pt>
                <c:pt idx="1929">
                  <c:v>-124.79</c:v>
                </c:pt>
                <c:pt idx="1930">
                  <c:v>-124.26</c:v>
                </c:pt>
                <c:pt idx="1931">
                  <c:v>-123.79</c:v>
                </c:pt>
                <c:pt idx="1932">
                  <c:v>-123.37</c:v>
                </c:pt>
                <c:pt idx="1933">
                  <c:v>-122.98</c:v>
                </c:pt>
                <c:pt idx="1934">
                  <c:v>-122.65</c:v>
                </c:pt>
                <c:pt idx="1935">
                  <c:v>-122.36</c:v>
                </c:pt>
                <c:pt idx="1936">
                  <c:v>-122.12</c:v>
                </c:pt>
                <c:pt idx="1937">
                  <c:v>-121.89</c:v>
                </c:pt>
                <c:pt idx="1938">
                  <c:v>-121.69</c:v>
                </c:pt>
                <c:pt idx="1939">
                  <c:v>-121.53</c:v>
                </c:pt>
                <c:pt idx="1940">
                  <c:v>-121.39</c:v>
                </c:pt>
                <c:pt idx="1941">
                  <c:v>-121.31</c:v>
                </c:pt>
                <c:pt idx="1942">
                  <c:v>-121.28</c:v>
                </c:pt>
                <c:pt idx="1943">
                  <c:v>-121.3</c:v>
                </c:pt>
                <c:pt idx="1944">
                  <c:v>-121.37</c:v>
                </c:pt>
                <c:pt idx="1945">
                  <c:v>-121.49</c:v>
                </c:pt>
                <c:pt idx="1946">
                  <c:v>-121.67</c:v>
                </c:pt>
                <c:pt idx="1947">
                  <c:v>-121.89</c:v>
                </c:pt>
                <c:pt idx="1948">
                  <c:v>-122.17</c:v>
                </c:pt>
                <c:pt idx="1949">
                  <c:v>-122.51</c:v>
                </c:pt>
                <c:pt idx="1950">
                  <c:v>-122.92</c:v>
                </c:pt>
                <c:pt idx="1951">
                  <c:v>-123.42</c:v>
                </c:pt>
                <c:pt idx="1952">
                  <c:v>-124</c:v>
                </c:pt>
                <c:pt idx="1953">
                  <c:v>-124.66</c:v>
                </c:pt>
                <c:pt idx="1954">
                  <c:v>-125.4</c:v>
                </c:pt>
                <c:pt idx="1955">
                  <c:v>-126.24</c:v>
                </c:pt>
                <c:pt idx="1956">
                  <c:v>-127.16</c:v>
                </c:pt>
                <c:pt idx="1957">
                  <c:v>-128.19999999999999</c:v>
                </c:pt>
                <c:pt idx="1958">
                  <c:v>-129.35</c:v>
                </c:pt>
                <c:pt idx="1959">
                  <c:v>-130.61000000000001</c:v>
                </c:pt>
                <c:pt idx="1960">
                  <c:v>-132.03</c:v>
                </c:pt>
                <c:pt idx="1961">
                  <c:v>-133.55000000000001</c:v>
                </c:pt>
                <c:pt idx="1962">
                  <c:v>-135.13999999999999</c:v>
                </c:pt>
                <c:pt idx="1963">
                  <c:v>-136.78</c:v>
                </c:pt>
                <c:pt idx="1964">
                  <c:v>-138.43</c:v>
                </c:pt>
                <c:pt idx="1965">
                  <c:v>-140.09</c:v>
                </c:pt>
                <c:pt idx="1966">
                  <c:v>-141.72999999999999</c:v>
                </c:pt>
                <c:pt idx="1967">
                  <c:v>-143.36000000000001</c:v>
                </c:pt>
                <c:pt idx="1968">
                  <c:v>-145.02000000000001</c:v>
                </c:pt>
                <c:pt idx="1969">
                  <c:v>-146.78</c:v>
                </c:pt>
                <c:pt idx="1970">
                  <c:v>-148.62</c:v>
                </c:pt>
                <c:pt idx="1971">
                  <c:v>-150.55000000000001</c:v>
                </c:pt>
                <c:pt idx="1972">
                  <c:v>-152.55000000000001</c:v>
                </c:pt>
                <c:pt idx="1973">
                  <c:v>-154.59</c:v>
                </c:pt>
                <c:pt idx="1974">
                  <c:v>-156.63999999999999</c:v>
                </c:pt>
                <c:pt idx="1975">
                  <c:v>-158.66999999999999</c:v>
                </c:pt>
                <c:pt idx="1976">
                  <c:v>-160.68</c:v>
                </c:pt>
                <c:pt idx="1977">
                  <c:v>-162.69999999999999</c:v>
                </c:pt>
                <c:pt idx="1978">
                  <c:v>-164.78</c:v>
                </c:pt>
                <c:pt idx="1979">
                  <c:v>-166.94</c:v>
                </c:pt>
                <c:pt idx="1980">
                  <c:v>-169.18</c:v>
                </c:pt>
                <c:pt idx="1981">
                  <c:v>-171.46</c:v>
                </c:pt>
                <c:pt idx="1982">
                  <c:v>-173.76</c:v>
                </c:pt>
                <c:pt idx="1983">
                  <c:v>-176.03</c:v>
                </c:pt>
                <c:pt idx="1984">
                  <c:v>-178.27</c:v>
                </c:pt>
                <c:pt idx="1985">
                  <c:v>179.5</c:v>
                </c:pt>
                <c:pt idx="1986">
                  <c:v>177.26</c:v>
                </c:pt>
                <c:pt idx="1987">
                  <c:v>175.02</c:v>
                </c:pt>
                <c:pt idx="1988">
                  <c:v>172.77</c:v>
                </c:pt>
                <c:pt idx="1989">
                  <c:v>170.52</c:v>
                </c:pt>
                <c:pt idx="1990">
                  <c:v>168.28</c:v>
                </c:pt>
                <c:pt idx="1991">
                  <c:v>166.02</c:v>
                </c:pt>
                <c:pt idx="1992">
                  <c:v>163.76</c:v>
                </c:pt>
                <c:pt idx="1993">
                  <c:v>161.51</c:v>
                </c:pt>
                <c:pt idx="1994">
                  <c:v>159.27000000000001</c:v>
                </c:pt>
                <c:pt idx="1995">
                  <c:v>157.06</c:v>
                </c:pt>
                <c:pt idx="1996">
                  <c:v>154.91</c:v>
                </c:pt>
                <c:pt idx="1997">
                  <c:v>152.79</c:v>
                </c:pt>
                <c:pt idx="1998">
                  <c:v>150.69</c:v>
                </c:pt>
                <c:pt idx="1999">
                  <c:v>148.57</c:v>
                </c:pt>
                <c:pt idx="2000">
                  <c:v>146.47999999999999</c:v>
                </c:pt>
                <c:pt idx="2001">
                  <c:v>144.41999999999999</c:v>
                </c:pt>
                <c:pt idx="2002">
                  <c:v>142.43</c:v>
                </c:pt>
                <c:pt idx="2003">
                  <c:v>140.5</c:v>
                </c:pt>
                <c:pt idx="2004">
                  <c:v>138.63</c:v>
                </c:pt>
                <c:pt idx="2005">
                  <c:v>136.82</c:v>
                </c:pt>
                <c:pt idx="2006">
                  <c:v>135.09</c:v>
                </c:pt>
                <c:pt idx="2007">
                  <c:v>133.46</c:v>
                </c:pt>
                <c:pt idx="2008">
                  <c:v>131.91</c:v>
                </c:pt>
                <c:pt idx="2009">
                  <c:v>130.47</c:v>
                </c:pt>
                <c:pt idx="2010">
                  <c:v>129.13999999999999</c:v>
                </c:pt>
                <c:pt idx="2011">
                  <c:v>127.92</c:v>
                </c:pt>
                <c:pt idx="2012">
                  <c:v>126.81</c:v>
                </c:pt>
                <c:pt idx="2013">
                  <c:v>125.81</c:v>
                </c:pt>
                <c:pt idx="2014">
                  <c:v>124.93</c:v>
                </c:pt>
                <c:pt idx="2015">
                  <c:v>124.17</c:v>
                </c:pt>
                <c:pt idx="2016">
                  <c:v>123.51</c:v>
                </c:pt>
                <c:pt idx="2017">
                  <c:v>122.94</c:v>
                </c:pt>
                <c:pt idx="2018">
                  <c:v>122.44</c:v>
                </c:pt>
                <c:pt idx="2019">
                  <c:v>122.02</c:v>
                </c:pt>
                <c:pt idx="2020">
                  <c:v>121.7</c:v>
                </c:pt>
                <c:pt idx="2021">
                  <c:v>121.46</c:v>
                </c:pt>
                <c:pt idx="2022">
                  <c:v>58.69</c:v>
                </c:pt>
                <c:pt idx="2023">
                  <c:v>58.79</c:v>
                </c:pt>
                <c:pt idx="2024">
                  <c:v>58.84</c:v>
                </c:pt>
                <c:pt idx="2025">
                  <c:v>58.86</c:v>
                </c:pt>
                <c:pt idx="2026">
                  <c:v>58.86</c:v>
                </c:pt>
                <c:pt idx="2027">
                  <c:v>58.84</c:v>
                </c:pt>
                <c:pt idx="2028">
                  <c:v>121.17</c:v>
                </c:pt>
                <c:pt idx="2029">
                  <c:v>121.2</c:v>
                </c:pt>
                <c:pt idx="2030">
                  <c:v>121.25</c:v>
                </c:pt>
                <c:pt idx="2031">
                  <c:v>121.34</c:v>
                </c:pt>
                <c:pt idx="2032">
                  <c:v>121.45</c:v>
                </c:pt>
                <c:pt idx="2033">
                  <c:v>121.62</c:v>
                </c:pt>
                <c:pt idx="2034">
                  <c:v>121.86</c:v>
                </c:pt>
                <c:pt idx="2035">
                  <c:v>122.16</c:v>
                </c:pt>
                <c:pt idx="2036">
                  <c:v>122.54</c:v>
                </c:pt>
                <c:pt idx="2037">
                  <c:v>123.01</c:v>
                </c:pt>
                <c:pt idx="2038">
                  <c:v>123.59</c:v>
                </c:pt>
                <c:pt idx="2039">
                  <c:v>124.25</c:v>
                </c:pt>
                <c:pt idx="2040">
                  <c:v>124.98</c:v>
                </c:pt>
                <c:pt idx="2041">
                  <c:v>125.78</c:v>
                </c:pt>
                <c:pt idx="2042">
                  <c:v>126.66</c:v>
                </c:pt>
                <c:pt idx="2043">
                  <c:v>127.63</c:v>
                </c:pt>
                <c:pt idx="2044">
                  <c:v>128.69</c:v>
                </c:pt>
                <c:pt idx="2045">
                  <c:v>129.85</c:v>
                </c:pt>
                <c:pt idx="2046">
                  <c:v>131.12</c:v>
                </c:pt>
                <c:pt idx="2047">
                  <c:v>132.47</c:v>
                </c:pt>
                <c:pt idx="2048">
                  <c:v>133.91</c:v>
                </c:pt>
                <c:pt idx="2049">
                  <c:v>135.41999999999999</c:v>
                </c:pt>
                <c:pt idx="2050">
                  <c:v>137.02000000000001</c:v>
                </c:pt>
                <c:pt idx="2051">
                  <c:v>138.68</c:v>
                </c:pt>
                <c:pt idx="2052">
                  <c:v>140.35</c:v>
                </c:pt>
                <c:pt idx="2053">
                  <c:v>142.04</c:v>
                </c:pt>
                <c:pt idx="2054">
                  <c:v>143.72999999999999</c:v>
                </c:pt>
                <c:pt idx="2055">
                  <c:v>145.41</c:v>
                </c:pt>
                <c:pt idx="2056">
                  <c:v>147.13</c:v>
                </c:pt>
                <c:pt idx="2057">
                  <c:v>148.88</c:v>
                </c:pt>
                <c:pt idx="2058">
                  <c:v>150.65</c:v>
                </c:pt>
                <c:pt idx="2059">
                  <c:v>152.41999999999999</c:v>
                </c:pt>
                <c:pt idx="2060">
                  <c:v>154.18</c:v>
                </c:pt>
                <c:pt idx="2061">
                  <c:v>155.93</c:v>
                </c:pt>
                <c:pt idx="2062">
                  <c:v>157.69</c:v>
                </c:pt>
                <c:pt idx="2063">
                  <c:v>159.41</c:v>
                </c:pt>
                <c:pt idx="2064">
                  <c:v>161.13</c:v>
                </c:pt>
                <c:pt idx="2065">
                  <c:v>162.83000000000001</c:v>
                </c:pt>
                <c:pt idx="2066">
                  <c:v>164.53</c:v>
                </c:pt>
                <c:pt idx="2067">
                  <c:v>166.25</c:v>
                </c:pt>
                <c:pt idx="2068">
                  <c:v>167.99</c:v>
                </c:pt>
                <c:pt idx="2069">
                  <c:v>169.75</c:v>
                </c:pt>
                <c:pt idx="2070">
                  <c:v>171.49</c:v>
                </c:pt>
                <c:pt idx="2071">
                  <c:v>173.21</c:v>
                </c:pt>
                <c:pt idx="2072">
                  <c:v>174.89</c:v>
                </c:pt>
                <c:pt idx="2073">
                  <c:v>176.56</c:v>
                </c:pt>
                <c:pt idx="2074">
                  <c:v>178.21</c:v>
                </c:pt>
                <c:pt idx="2075">
                  <c:v>179.88</c:v>
                </c:pt>
                <c:pt idx="2076">
                  <c:v>-178.45</c:v>
                </c:pt>
                <c:pt idx="2077">
                  <c:v>-176.8</c:v>
                </c:pt>
                <c:pt idx="2078">
                  <c:v>-175.15</c:v>
                </c:pt>
                <c:pt idx="2079">
                  <c:v>-173.55</c:v>
                </c:pt>
                <c:pt idx="2080">
                  <c:v>-171.97</c:v>
                </c:pt>
                <c:pt idx="2081">
                  <c:v>-170.4</c:v>
                </c:pt>
                <c:pt idx="2082">
                  <c:v>-168.84</c:v>
                </c:pt>
                <c:pt idx="2083">
                  <c:v>-167.29</c:v>
                </c:pt>
                <c:pt idx="2084">
                  <c:v>-165.78</c:v>
                </c:pt>
                <c:pt idx="2085">
                  <c:v>-164.26</c:v>
                </c:pt>
                <c:pt idx="2086">
                  <c:v>-162.74</c:v>
                </c:pt>
                <c:pt idx="2087">
                  <c:v>-161.22</c:v>
                </c:pt>
                <c:pt idx="2088">
                  <c:v>-159.74</c:v>
                </c:pt>
                <c:pt idx="2089">
                  <c:v>-158.28</c:v>
                </c:pt>
                <c:pt idx="2090">
                  <c:v>-156.80000000000001</c:v>
                </c:pt>
                <c:pt idx="2091">
                  <c:v>-155.33000000000001</c:v>
                </c:pt>
                <c:pt idx="2092">
                  <c:v>-153.85</c:v>
                </c:pt>
                <c:pt idx="2093">
                  <c:v>-152.38999999999999</c:v>
                </c:pt>
                <c:pt idx="2094">
                  <c:v>-150.97</c:v>
                </c:pt>
                <c:pt idx="2095">
                  <c:v>-149.57</c:v>
                </c:pt>
                <c:pt idx="2096">
                  <c:v>-148.19</c:v>
                </c:pt>
                <c:pt idx="2097">
                  <c:v>-146.82</c:v>
                </c:pt>
                <c:pt idx="2098">
                  <c:v>-145.47999999999999</c:v>
                </c:pt>
                <c:pt idx="2099">
                  <c:v>-144.15</c:v>
                </c:pt>
                <c:pt idx="2100">
                  <c:v>-142.87</c:v>
                </c:pt>
                <c:pt idx="2101">
                  <c:v>-141.62</c:v>
                </c:pt>
                <c:pt idx="2102">
                  <c:v>-140.41</c:v>
                </c:pt>
                <c:pt idx="2103">
                  <c:v>-139.19999999999999</c:v>
                </c:pt>
                <c:pt idx="2104">
                  <c:v>-138.02000000000001</c:v>
                </c:pt>
                <c:pt idx="2105">
                  <c:v>-136.83000000000001</c:v>
                </c:pt>
                <c:pt idx="2106">
                  <c:v>-135.66</c:v>
                </c:pt>
                <c:pt idx="2107">
                  <c:v>-134.51</c:v>
                </c:pt>
                <c:pt idx="2108">
                  <c:v>-133.4</c:v>
                </c:pt>
                <c:pt idx="2109">
                  <c:v>-132.33000000000001</c:v>
                </c:pt>
                <c:pt idx="2110">
                  <c:v>-131.30000000000001</c:v>
                </c:pt>
                <c:pt idx="2111">
                  <c:v>-130.30000000000001</c:v>
                </c:pt>
                <c:pt idx="2112">
                  <c:v>-129.34</c:v>
                </c:pt>
                <c:pt idx="2113">
                  <c:v>-128.41999999999999</c:v>
                </c:pt>
                <c:pt idx="2114">
                  <c:v>-127.56</c:v>
                </c:pt>
                <c:pt idx="2115">
                  <c:v>-126.77</c:v>
                </c:pt>
                <c:pt idx="2116">
                  <c:v>-126.06</c:v>
                </c:pt>
                <c:pt idx="2117">
                  <c:v>-125.42</c:v>
                </c:pt>
                <c:pt idx="2118">
                  <c:v>-124.84</c:v>
                </c:pt>
                <c:pt idx="2119">
                  <c:v>-124.32</c:v>
                </c:pt>
                <c:pt idx="2120">
                  <c:v>-123.86</c:v>
                </c:pt>
                <c:pt idx="2121">
                  <c:v>-123.45</c:v>
                </c:pt>
                <c:pt idx="2122">
                  <c:v>-123.08</c:v>
                </c:pt>
                <c:pt idx="2123">
                  <c:v>-122.76</c:v>
                </c:pt>
                <c:pt idx="2124">
                  <c:v>-122.47</c:v>
                </c:pt>
                <c:pt idx="2125">
                  <c:v>-122.2</c:v>
                </c:pt>
                <c:pt idx="2126">
                  <c:v>-121.99</c:v>
                </c:pt>
                <c:pt idx="2127">
                  <c:v>-121.8</c:v>
                </c:pt>
                <c:pt idx="2128">
                  <c:v>-121.63</c:v>
                </c:pt>
                <c:pt idx="2129">
                  <c:v>-121.51</c:v>
                </c:pt>
                <c:pt idx="2130">
                  <c:v>-121.41</c:v>
                </c:pt>
                <c:pt idx="2131">
                  <c:v>-121.36</c:v>
                </c:pt>
                <c:pt idx="2132">
                  <c:v>-121.35</c:v>
                </c:pt>
                <c:pt idx="2133">
                  <c:v>-121.37</c:v>
                </c:pt>
                <c:pt idx="2134">
                  <c:v>-121.43</c:v>
                </c:pt>
                <c:pt idx="2135">
                  <c:v>-121.52</c:v>
                </c:pt>
                <c:pt idx="2136">
                  <c:v>-121.65</c:v>
                </c:pt>
                <c:pt idx="2137">
                  <c:v>-121.83</c:v>
                </c:pt>
                <c:pt idx="2138">
                  <c:v>-122.06</c:v>
                </c:pt>
                <c:pt idx="2139">
                  <c:v>-122.35</c:v>
                </c:pt>
                <c:pt idx="2140">
                  <c:v>-122.69</c:v>
                </c:pt>
                <c:pt idx="2141">
                  <c:v>-123.09</c:v>
                </c:pt>
                <c:pt idx="2142">
                  <c:v>-123.54</c:v>
                </c:pt>
                <c:pt idx="2143">
                  <c:v>-124.05</c:v>
                </c:pt>
                <c:pt idx="2144">
                  <c:v>-124.64</c:v>
                </c:pt>
                <c:pt idx="2145">
                  <c:v>-125.3</c:v>
                </c:pt>
                <c:pt idx="2146">
                  <c:v>-126.03</c:v>
                </c:pt>
                <c:pt idx="2147">
                  <c:v>-126.88</c:v>
                </c:pt>
                <c:pt idx="2148">
                  <c:v>-127.83</c:v>
                </c:pt>
                <c:pt idx="2149">
                  <c:v>-128.93</c:v>
                </c:pt>
                <c:pt idx="2150">
                  <c:v>-130.11000000000001</c:v>
                </c:pt>
                <c:pt idx="2151">
                  <c:v>-131.35</c:v>
                </c:pt>
                <c:pt idx="2152">
                  <c:v>-132.6</c:v>
                </c:pt>
                <c:pt idx="2153">
                  <c:v>-133.87</c:v>
                </c:pt>
                <c:pt idx="2154">
                  <c:v>-135.15</c:v>
                </c:pt>
                <c:pt idx="2155">
                  <c:v>-136.46</c:v>
                </c:pt>
                <c:pt idx="2156">
                  <c:v>-137.84</c:v>
                </c:pt>
                <c:pt idx="2157">
                  <c:v>-139.30000000000001</c:v>
                </c:pt>
                <c:pt idx="2158">
                  <c:v>-140.85</c:v>
                </c:pt>
                <c:pt idx="2159">
                  <c:v>-142.47999999999999</c:v>
                </c:pt>
                <c:pt idx="2160">
                  <c:v>-144.13999999999999</c:v>
                </c:pt>
                <c:pt idx="2161">
                  <c:v>-145.77000000000001</c:v>
                </c:pt>
                <c:pt idx="2162">
                  <c:v>-147.37</c:v>
                </c:pt>
                <c:pt idx="2163">
                  <c:v>-149</c:v>
                </c:pt>
                <c:pt idx="2164">
                  <c:v>-150.66</c:v>
                </c:pt>
                <c:pt idx="2165">
                  <c:v>-152.38</c:v>
                </c:pt>
                <c:pt idx="2166">
                  <c:v>-154.16</c:v>
                </c:pt>
                <c:pt idx="2167">
                  <c:v>-156</c:v>
                </c:pt>
                <c:pt idx="2168">
                  <c:v>-157.88</c:v>
                </c:pt>
                <c:pt idx="2169">
                  <c:v>-159.79</c:v>
                </c:pt>
                <c:pt idx="2170">
                  <c:v>-161.68</c:v>
                </c:pt>
                <c:pt idx="2171">
                  <c:v>-163.54</c:v>
                </c:pt>
                <c:pt idx="2172">
                  <c:v>-165.35</c:v>
                </c:pt>
                <c:pt idx="2173">
                  <c:v>-167.14</c:v>
                </c:pt>
                <c:pt idx="2174">
                  <c:v>-168.95</c:v>
                </c:pt>
                <c:pt idx="2175">
                  <c:v>-170.81</c:v>
                </c:pt>
                <c:pt idx="2176">
                  <c:v>-172.75</c:v>
                </c:pt>
                <c:pt idx="2177">
                  <c:v>-174.67</c:v>
                </c:pt>
                <c:pt idx="2178">
                  <c:v>-176.58</c:v>
                </c:pt>
                <c:pt idx="2179">
                  <c:v>-178.45</c:v>
                </c:pt>
                <c:pt idx="2180">
                  <c:v>179.71</c:v>
                </c:pt>
                <c:pt idx="2181">
                  <c:v>177.81</c:v>
                </c:pt>
                <c:pt idx="2182">
                  <c:v>175.75</c:v>
                </c:pt>
                <c:pt idx="2183">
                  <c:v>173.56</c:v>
                </c:pt>
                <c:pt idx="2184">
                  <c:v>171.33</c:v>
                </c:pt>
                <c:pt idx="2185">
                  <c:v>169.17</c:v>
                </c:pt>
                <c:pt idx="2186">
                  <c:v>167.09</c:v>
                </c:pt>
                <c:pt idx="2187">
                  <c:v>165.1</c:v>
                </c:pt>
                <c:pt idx="2188">
                  <c:v>163.16</c:v>
                </c:pt>
                <c:pt idx="2189">
                  <c:v>161.22999999999999</c:v>
                </c:pt>
                <c:pt idx="2190">
                  <c:v>159.25</c:v>
                </c:pt>
                <c:pt idx="2191">
                  <c:v>157.16999999999999</c:v>
                </c:pt>
                <c:pt idx="2192">
                  <c:v>155.08000000000001</c:v>
                </c:pt>
                <c:pt idx="2193">
                  <c:v>153.13</c:v>
                </c:pt>
                <c:pt idx="2194">
                  <c:v>151.33000000000001</c:v>
                </c:pt>
                <c:pt idx="2195">
                  <c:v>149.71</c:v>
                </c:pt>
                <c:pt idx="2196">
                  <c:v>148.22999999999999</c:v>
                </c:pt>
                <c:pt idx="2197">
                  <c:v>146.84</c:v>
                </c:pt>
                <c:pt idx="2198">
                  <c:v>145.51</c:v>
                </c:pt>
                <c:pt idx="2199">
                  <c:v>144.22</c:v>
                </c:pt>
                <c:pt idx="2200">
                  <c:v>142.97</c:v>
                </c:pt>
                <c:pt idx="2201">
                  <c:v>141.80000000000001</c:v>
                </c:pt>
                <c:pt idx="2202">
                  <c:v>140.69999999999999</c:v>
                </c:pt>
                <c:pt idx="2203">
                  <c:v>139.71</c:v>
                </c:pt>
                <c:pt idx="2204">
                  <c:v>138.81</c:v>
                </c:pt>
                <c:pt idx="2205">
                  <c:v>137.94</c:v>
                </c:pt>
                <c:pt idx="2206">
                  <c:v>137.1</c:v>
                </c:pt>
                <c:pt idx="2207">
                  <c:v>136.28</c:v>
                </c:pt>
                <c:pt idx="2208">
                  <c:v>135.46</c:v>
                </c:pt>
                <c:pt idx="2209">
                  <c:v>134.66</c:v>
                </c:pt>
                <c:pt idx="2210">
                  <c:v>133.91</c:v>
                </c:pt>
                <c:pt idx="2211">
                  <c:v>133.19999999999999</c:v>
                </c:pt>
                <c:pt idx="2212">
                  <c:v>132.56</c:v>
                </c:pt>
                <c:pt idx="2213">
                  <c:v>131.96</c:v>
                </c:pt>
                <c:pt idx="2214">
                  <c:v>131.38999999999999</c:v>
                </c:pt>
                <c:pt idx="2215">
                  <c:v>130.86000000000001</c:v>
                </c:pt>
                <c:pt idx="2216">
                  <c:v>130.36000000000001</c:v>
                </c:pt>
                <c:pt idx="2217">
                  <c:v>129.9</c:v>
                </c:pt>
                <c:pt idx="2218">
                  <c:v>129.46</c:v>
                </c:pt>
                <c:pt idx="2219">
                  <c:v>129.07</c:v>
                </c:pt>
                <c:pt idx="2220">
                  <c:v>128.72999999999999</c:v>
                </c:pt>
                <c:pt idx="2221">
                  <c:v>128.44</c:v>
                </c:pt>
                <c:pt idx="2222">
                  <c:v>128.22</c:v>
                </c:pt>
                <c:pt idx="2223">
                  <c:v>128.04</c:v>
                </c:pt>
                <c:pt idx="2224">
                  <c:v>127.94</c:v>
                </c:pt>
                <c:pt idx="2225">
                  <c:v>127.88</c:v>
                </c:pt>
                <c:pt idx="2226">
                  <c:v>127.86</c:v>
                </c:pt>
                <c:pt idx="2227">
                  <c:v>127.87</c:v>
                </c:pt>
                <c:pt idx="2228">
                  <c:v>127.93</c:v>
                </c:pt>
                <c:pt idx="2229">
                  <c:v>128.04</c:v>
                </c:pt>
                <c:pt idx="2230">
                  <c:v>128.19</c:v>
                </c:pt>
                <c:pt idx="2231">
                  <c:v>128.38</c:v>
                </c:pt>
                <c:pt idx="2232">
                  <c:v>128.62</c:v>
                </c:pt>
                <c:pt idx="2233">
                  <c:v>128.91</c:v>
                </c:pt>
                <c:pt idx="2234">
                  <c:v>129.25</c:v>
                </c:pt>
                <c:pt idx="2235">
                  <c:v>129.63</c:v>
                </c:pt>
                <c:pt idx="2236">
                  <c:v>130.06</c:v>
                </c:pt>
                <c:pt idx="2237">
                  <c:v>130.53</c:v>
                </c:pt>
                <c:pt idx="2238">
                  <c:v>131.06</c:v>
                </c:pt>
                <c:pt idx="2239">
                  <c:v>131.62</c:v>
                </c:pt>
                <c:pt idx="2240">
                  <c:v>132.24</c:v>
                </c:pt>
                <c:pt idx="2241">
                  <c:v>132.91</c:v>
                </c:pt>
                <c:pt idx="2242">
                  <c:v>133.63999999999999</c:v>
                </c:pt>
                <c:pt idx="2243">
                  <c:v>134.44</c:v>
                </c:pt>
                <c:pt idx="2244">
                  <c:v>135.31</c:v>
                </c:pt>
                <c:pt idx="2245">
                  <c:v>136.26</c:v>
                </c:pt>
                <c:pt idx="2246">
                  <c:v>137.27000000000001</c:v>
                </c:pt>
                <c:pt idx="2247">
                  <c:v>138.36000000000001</c:v>
                </c:pt>
                <c:pt idx="2248">
                  <c:v>139.51</c:v>
                </c:pt>
                <c:pt idx="2249">
                  <c:v>140.75</c:v>
                </c:pt>
                <c:pt idx="2250">
                  <c:v>142.06</c:v>
                </c:pt>
                <c:pt idx="2251">
                  <c:v>143.44999999999999</c:v>
                </c:pt>
                <c:pt idx="2252">
                  <c:v>144.9</c:v>
                </c:pt>
                <c:pt idx="2253">
                  <c:v>146.41999999999999</c:v>
                </c:pt>
                <c:pt idx="2254">
                  <c:v>148</c:v>
                </c:pt>
                <c:pt idx="2255">
                  <c:v>149.62</c:v>
                </c:pt>
                <c:pt idx="2256">
                  <c:v>151.29</c:v>
                </c:pt>
                <c:pt idx="2257">
                  <c:v>152.99</c:v>
                </c:pt>
                <c:pt idx="2258">
                  <c:v>154.71</c:v>
                </c:pt>
                <c:pt idx="2259">
                  <c:v>156.44999999999999</c:v>
                </c:pt>
                <c:pt idx="2260">
                  <c:v>158.19</c:v>
                </c:pt>
                <c:pt idx="2261">
                  <c:v>159.94</c:v>
                </c:pt>
                <c:pt idx="2262">
                  <c:v>161.69999999999999</c:v>
                </c:pt>
                <c:pt idx="2263">
                  <c:v>163.44999999999999</c:v>
                </c:pt>
                <c:pt idx="2264">
                  <c:v>165.19</c:v>
                </c:pt>
                <c:pt idx="2265">
                  <c:v>166.93</c:v>
                </c:pt>
                <c:pt idx="2266">
                  <c:v>168.64</c:v>
                </c:pt>
                <c:pt idx="2267">
                  <c:v>170.36</c:v>
                </c:pt>
                <c:pt idx="2268">
                  <c:v>172.09</c:v>
                </c:pt>
                <c:pt idx="2269">
                  <c:v>173.84</c:v>
                </c:pt>
                <c:pt idx="2270">
                  <c:v>175.58</c:v>
                </c:pt>
                <c:pt idx="2271">
                  <c:v>177.3</c:v>
                </c:pt>
                <c:pt idx="2272">
                  <c:v>178.99</c:v>
                </c:pt>
                <c:pt idx="2273">
                  <c:v>-179.34</c:v>
                </c:pt>
                <c:pt idx="2274">
                  <c:v>-177.67</c:v>
                </c:pt>
                <c:pt idx="2275">
                  <c:v>-175.98</c:v>
                </c:pt>
                <c:pt idx="2276">
                  <c:v>-174.28</c:v>
                </c:pt>
                <c:pt idx="2277">
                  <c:v>-172.61</c:v>
                </c:pt>
                <c:pt idx="2278">
                  <c:v>-170.99</c:v>
                </c:pt>
                <c:pt idx="2279">
                  <c:v>-169.38</c:v>
                </c:pt>
                <c:pt idx="2280">
                  <c:v>-167.79</c:v>
                </c:pt>
                <c:pt idx="2281">
                  <c:v>-166.26</c:v>
                </c:pt>
                <c:pt idx="2282">
                  <c:v>-164.79</c:v>
                </c:pt>
                <c:pt idx="2283">
                  <c:v>-163.33000000000001</c:v>
                </c:pt>
                <c:pt idx="2284">
                  <c:v>-161.87</c:v>
                </c:pt>
                <c:pt idx="2285">
                  <c:v>-160.41</c:v>
                </c:pt>
                <c:pt idx="2286">
                  <c:v>-158.96</c:v>
                </c:pt>
                <c:pt idx="2287">
                  <c:v>-157.53</c:v>
                </c:pt>
                <c:pt idx="2288">
                  <c:v>-156.12</c:v>
                </c:pt>
                <c:pt idx="2289">
                  <c:v>-154.71</c:v>
                </c:pt>
                <c:pt idx="2290">
                  <c:v>-153.30000000000001</c:v>
                </c:pt>
                <c:pt idx="2291">
                  <c:v>-151.87</c:v>
                </c:pt>
                <c:pt idx="2292">
                  <c:v>-150.47</c:v>
                </c:pt>
                <c:pt idx="2293">
                  <c:v>-149.09</c:v>
                </c:pt>
                <c:pt idx="2294">
                  <c:v>-147.72</c:v>
                </c:pt>
                <c:pt idx="2295">
                  <c:v>-146.38999999999999</c:v>
                </c:pt>
                <c:pt idx="2296">
                  <c:v>-145.08000000000001</c:v>
                </c:pt>
                <c:pt idx="2297">
                  <c:v>-143.82</c:v>
                </c:pt>
                <c:pt idx="2298">
                  <c:v>-142.6</c:v>
                </c:pt>
                <c:pt idx="2299">
                  <c:v>-141.41999999999999</c:v>
                </c:pt>
                <c:pt idx="2300">
                  <c:v>-140.27000000000001</c:v>
                </c:pt>
                <c:pt idx="2301">
                  <c:v>-139.16999999999999</c:v>
                </c:pt>
                <c:pt idx="2302">
                  <c:v>-138.13</c:v>
                </c:pt>
                <c:pt idx="2303">
                  <c:v>-137.12</c:v>
                </c:pt>
                <c:pt idx="2304">
                  <c:v>-136.12</c:v>
                </c:pt>
                <c:pt idx="2305">
                  <c:v>-135.19</c:v>
                </c:pt>
                <c:pt idx="2306">
                  <c:v>-134.27000000000001</c:v>
                </c:pt>
                <c:pt idx="2307">
                  <c:v>-133.38999999999999</c:v>
                </c:pt>
                <c:pt idx="2308">
                  <c:v>-132.51</c:v>
                </c:pt>
                <c:pt idx="2309">
                  <c:v>-131.68</c:v>
                </c:pt>
                <c:pt idx="2310">
                  <c:v>-130.91</c:v>
                </c:pt>
                <c:pt idx="2311">
                  <c:v>-130.21</c:v>
                </c:pt>
                <c:pt idx="2312">
                  <c:v>-129.58000000000001</c:v>
                </c:pt>
                <c:pt idx="2313">
                  <c:v>-129.02000000000001</c:v>
                </c:pt>
                <c:pt idx="2314">
                  <c:v>-128.52000000000001</c:v>
                </c:pt>
                <c:pt idx="2315">
                  <c:v>-128.08000000000001</c:v>
                </c:pt>
                <c:pt idx="2316">
                  <c:v>-127.68</c:v>
                </c:pt>
                <c:pt idx="2317">
                  <c:v>-127.3</c:v>
                </c:pt>
                <c:pt idx="2318">
                  <c:v>-126.95</c:v>
                </c:pt>
                <c:pt idx="2319">
                  <c:v>-126.62</c:v>
                </c:pt>
                <c:pt idx="2320">
                  <c:v>-126.33</c:v>
                </c:pt>
                <c:pt idx="2321">
                  <c:v>-126.06</c:v>
                </c:pt>
                <c:pt idx="2322">
                  <c:v>-125.83</c:v>
                </c:pt>
                <c:pt idx="2323">
                  <c:v>-125.63</c:v>
                </c:pt>
                <c:pt idx="2324">
                  <c:v>-125.48</c:v>
                </c:pt>
                <c:pt idx="2325">
                  <c:v>-125.4</c:v>
                </c:pt>
                <c:pt idx="2326">
                  <c:v>-125.34</c:v>
                </c:pt>
                <c:pt idx="2327">
                  <c:v>-125.31</c:v>
                </c:pt>
                <c:pt idx="2328">
                  <c:v>-125.3</c:v>
                </c:pt>
                <c:pt idx="2329">
                  <c:v>-125.34</c:v>
                </c:pt>
                <c:pt idx="2330">
                  <c:v>-125.4</c:v>
                </c:pt>
                <c:pt idx="2331">
                  <c:v>-125.52</c:v>
                </c:pt>
                <c:pt idx="2332">
                  <c:v>-125.69</c:v>
                </c:pt>
                <c:pt idx="2333">
                  <c:v>-125.91</c:v>
                </c:pt>
                <c:pt idx="2334">
                  <c:v>-126.19</c:v>
                </c:pt>
                <c:pt idx="2335">
                  <c:v>-126.53</c:v>
                </c:pt>
                <c:pt idx="2336">
                  <c:v>-126.94</c:v>
                </c:pt>
                <c:pt idx="2337">
                  <c:v>-127.39</c:v>
                </c:pt>
                <c:pt idx="2338">
                  <c:v>-127.91</c:v>
                </c:pt>
                <c:pt idx="2339">
                  <c:v>-128.49</c:v>
                </c:pt>
                <c:pt idx="2340">
                  <c:v>-129.12</c:v>
                </c:pt>
                <c:pt idx="2341">
                  <c:v>-129.83000000000001</c:v>
                </c:pt>
                <c:pt idx="2342">
                  <c:v>-130.63999999999999</c:v>
                </c:pt>
                <c:pt idx="2343">
                  <c:v>-131.56</c:v>
                </c:pt>
                <c:pt idx="2344">
                  <c:v>-132.58000000000001</c:v>
                </c:pt>
                <c:pt idx="2345">
                  <c:v>-133.66999999999999</c:v>
                </c:pt>
                <c:pt idx="2346">
                  <c:v>-134.82</c:v>
                </c:pt>
                <c:pt idx="2347">
                  <c:v>-136</c:v>
                </c:pt>
                <c:pt idx="2348">
                  <c:v>-137.19</c:v>
                </c:pt>
                <c:pt idx="2349">
                  <c:v>-138.41999999999999</c:v>
                </c:pt>
                <c:pt idx="2350">
                  <c:v>-139.72</c:v>
                </c:pt>
                <c:pt idx="2351">
                  <c:v>-141.09</c:v>
                </c:pt>
                <c:pt idx="2352">
                  <c:v>-142.53</c:v>
                </c:pt>
                <c:pt idx="2353">
                  <c:v>-144.03</c:v>
                </c:pt>
                <c:pt idx="2354">
                  <c:v>-145.56</c:v>
                </c:pt>
                <c:pt idx="2355">
                  <c:v>-147.11000000000001</c:v>
                </c:pt>
                <c:pt idx="2356">
                  <c:v>-148.72</c:v>
                </c:pt>
                <c:pt idx="2357">
                  <c:v>-150.37</c:v>
                </c:pt>
                <c:pt idx="2358">
                  <c:v>-152.04</c:v>
                </c:pt>
                <c:pt idx="2359">
                  <c:v>-153.75</c:v>
                </c:pt>
                <c:pt idx="2360">
                  <c:v>-155.53</c:v>
                </c:pt>
                <c:pt idx="2361">
                  <c:v>-157.35</c:v>
                </c:pt>
                <c:pt idx="2362">
                  <c:v>-159.12</c:v>
                </c:pt>
                <c:pt idx="2363">
                  <c:v>-160.84</c:v>
                </c:pt>
                <c:pt idx="2364">
                  <c:v>-162.52000000000001</c:v>
                </c:pt>
                <c:pt idx="2365">
                  <c:v>-164.23</c:v>
                </c:pt>
                <c:pt idx="2366">
                  <c:v>-166.01</c:v>
                </c:pt>
                <c:pt idx="2367">
                  <c:v>-167.9</c:v>
                </c:pt>
                <c:pt idx="2368">
                  <c:v>-169.91</c:v>
                </c:pt>
                <c:pt idx="2369">
                  <c:v>-171.98</c:v>
                </c:pt>
                <c:pt idx="2370">
                  <c:v>-173.98</c:v>
                </c:pt>
                <c:pt idx="2371">
                  <c:v>-175.91</c:v>
                </c:pt>
                <c:pt idx="2372">
                  <c:v>-177.8</c:v>
                </c:pt>
                <c:pt idx="2373">
                  <c:v>-179.69</c:v>
                </c:pt>
                <c:pt idx="2374">
                  <c:v>178.34</c:v>
                </c:pt>
                <c:pt idx="2375">
                  <c:v>176.32</c:v>
                </c:pt>
                <c:pt idx="2376">
                  <c:v>174.27</c:v>
                </c:pt>
                <c:pt idx="2377">
                  <c:v>172.24</c:v>
                </c:pt>
                <c:pt idx="2378">
                  <c:v>170.23</c:v>
                </c:pt>
                <c:pt idx="2379">
                  <c:v>168.22</c:v>
                </c:pt>
                <c:pt idx="2380">
                  <c:v>166.28</c:v>
                </c:pt>
                <c:pt idx="2381">
                  <c:v>164.36</c:v>
                </c:pt>
                <c:pt idx="2382">
                  <c:v>162.41999999999999</c:v>
                </c:pt>
                <c:pt idx="2383">
                  <c:v>160.47</c:v>
                </c:pt>
                <c:pt idx="2384">
                  <c:v>158.5</c:v>
                </c:pt>
                <c:pt idx="2385">
                  <c:v>156.49</c:v>
                </c:pt>
                <c:pt idx="2386">
                  <c:v>154.58000000000001</c:v>
                </c:pt>
                <c:pt idx="2387">
                  <c:v>152.82</c:v>
                </c:pt>
                <c:pt idx="2388">
                  <c:v>151.19</c:v>
                </c:pt>
                <c:pt idx="2389">
                  <c:v>149.71</c:v>
                </c:pt>
                <c:pt idx="2390">
                  <c:v>148.33000000000001</c:v>
                </c:pt>
                <c:pt idx="2391">
                  <c:v>146.97999999999999</c:v>
                </c:pt>
                <c:pt idx="2392">
                  <c:v>145.62</c:v>
                </c:pt>
                <c:pt idx="2393">
                  <c:v>144.27000000000001</c:v>
                </c:pt>
                <c:pt idx="2394">
                  <c:v>142.93</c:v>
                </c:pt>
                <c:pt idx="2395">
                  <c:v>141.63</c:v>
                </c:pt>
                <c:pt idx="2396">
                  <c:v>140.35</c:v>
                </c:pt>
                <c:pt idx="2397">
                  <c:v>139.1</c:v>
                </c:pt>
                <c:pt idx="2398">
                  <c:v>137.87</c:v>
                </c:pt>
                <c:pt idx="2399">
                  <c:v>136.65</c:v>
                </c:pt>
                <c:pt idx="2400">
                  <c:v>135.43</c:v>
                </c:pt>
                <c:pt idx="2401">
                  <c:v>134.24</c:v>
                </c:pt>
                <c:pt idx="2402">
                  <c:v>133.1</c:v>
                </c:pt>
                <c:pt idx="2403">
                  <c:v>132.03</c:v>
                </c:pt>
                <c:pt idx="2404">
                  <c:v>131.04</c:v>
                </c:pt>
                <c:pt idx="2405">
                  <c:v>130.13</c:v>
                </c:pt>
                <c:pt idx="2406">
                  <c:v>129.26</c:v>
                </c:pt>
                <c:pt idx="2407">
                  <c:v>128.46</c:v>
                </c:pt>
                <c:pt idx="2408">
                  <c:v>127.7</c:v>
                </c:pt>
                <c:pt idx="2409">
                  <c:v>126.99</c:v>
                </c:pt>
                <c:pt idx="2410">
                  <c:v>126.33</c:v>
                </c:pt>
                <c:pt idx="2411">
                  <c:v>125.75</c:v>
                </c:pt>
                <c:pt idx="2412">
                  <c:v>125.23</c:v>
                </c:pt>
                <c:pt idx="2413">
                  <c:v>124.78</c:v>
                </c:pt>
                <c:pt idx="2414">
                  <c:v>124.43</c:v>
                </c:pt>
                <c:pt idx="2415">
                  <c:v>124.13</c:v>
                </c:pt>
                <c:pt idx="2416">
                  <c:v>123.9</c:v>
                </c:pt>
                <c:pt idx="2417">
                  <c:v>123.71</c:v>
                </c:pt>
                <c:pt idx="2418">
                  <c:v>123.58</c:v>
                </c:pt>
                <c:pt idx="2419">
                  <c:v>123.5</c:v>
                </c:pt>
                <c:pt idx="2420">
                  <c:v>123.47</c:v>
                </c:pt>
                <c:pt idx="2421">
                  <c:v>123.5</c:v>
                </c:pt>
                <c:pt idx="2422">
                  <c:v>123.6</c:v>
                </c:pt>
                <c:pt idx="2423">
                  <c:v>123.75</c:v>
                </c:pt>
                <c:pt idx="2424">
                  <c:v>123.94</c:v>
                </c:pt>
                <c:pt idx="2425">
                  <c:v>124.15</c:v>
                </c:pt>
                <c:pt idx="2426">
                  <c:v>124.4</c:v>
                </c:pt>
                <c:pt idx="2427">
                  <c:v>124.68</c:v>
                </c:pt>
                <c:pt idx="2428">
                  <c:v>124.98</c:v>
                </c:pt>
                <c:pt idx="2429">
                  <c:v>125.31</c:v>
                </c:pt>
                <c:pt idx="2430">
                  <c:v>125.67</c:v>
                </c:pt>
                <c:pt idx="2431">
                  <c:v>126.07</c:v>
                </c:pt>
                <c:pt idx="2432">
                  <c:v>126.51</c:v>
                </c:pt>
                <c:pt idx="2433">
                  <c:v>127.01</c:v>
                </c:pt>
                <c:pt idx="2434">
                  <c:v>127.57</c:v>
                </c:pt>
                <c:pt idx="2435">
                  <c:v>128.22</c:v>
                </c:pt>
                <c:pt idx="2436">
                  <c:v>128.97999999999999</c:v>
                </c:pt>
                <c:pt idx="2437">
                  <c:v>129.84</c:v>
                </c:pt>
                <c:pt idx="2438">
                  <c:v>130.82</c:v>
                </c:pt>
                <c:pt idx="2439">
                  <c:v>131.91999999999999</c:v>
                </c:pt>
                <c:pt idx="2440">
                  <c:v>133.13</c:v>
                </c:pt>
                <c:pt idx="2441">
                  <c:v>134.44</c:v>
                </c:pt>
                <c:pt idx="2442">
                  <c:v>135.86000000000001</c:v>
                </c:pt>
                <c:pt idx="2443">
                  <c:v>137.38999999999999</c:v>
                </c:pt>
                <c:pt idx="2444">
                  <c:v>139.03</c:v>
                </c:pt>
                <c:pt idx="2445">
                  <c:v>140.76</c:v>
                </c:pt>
                <c:pt idx="2446">
                  <c:v>142.58000000000001</c:v>
                </c:pt>
                <c:pt idx="2447">
                  <c:v>144.44</c:v>
                </c:pt>
                <c:pt idx="2448">
                  <c:v>146.33000000000001</c:v>
                </c:pt>
                <c:pt idx="2449">
                  <c:v>148.24</c:v>
                </c:pt>
                <c:pt idx="2450">
                  <c:v>150.16</c:v>
                </c:pt>
                <c:pt idx="2451">
                  <c:v>152.08000000000001</c:v>
                </c:pt>
                <c:pt idx="2452">
                  <c:v>154.01</c:v>
                </c:pt>
                <c:pt idx="2453">
                  <c:v>155.93</c:v>
                </c:pt>
                <c:pt idx="2454">
                  <c:v>157.84</c:v>
                </c:pt>
                <c:pt idx="2455">
                  <c:v>159.72</c:v>
                </c:pt>
                <c:pt idx="2456">
                  <c:v>161.58000000000001</c:v>
                </c:pt>
                <c:pt idx="2457">
                  <c:v>163.44</c:v>
                </c:pt>
                <c:pt idx="2458">
                  <c:v>165.28</c:v>
                </c:pt>
                <c:pt idx="2459">
                  <c:v>167.09</c:v>
                </c:pt>
                <c:pt idx="2460">
                  <c:v>168.85</c:v>
                </c:pt>
                <c:pt idx="2461">
                  <c:v>170.58</c:v>
                </c:pt>
                <c:pt idx="2462">
                  <c:v>172.28</c:v>
                </c:pt>
                <c:pt idx="2463">
                  <c:v>173.96</c:v>
                </c:pt>
                <c:pt idx="2464">
                  <c:v>175.62</c:v>
                </c:pt>
                <c:pt idx="2465">
                  <c:v>177.26</c:v>
                </c:pt>
                <c:pt idx="2466">
                  <c:v>178.87</c:v>
                </c:pt>
                <c:pt idx="2467">
                  <c:v>-179.54</c:v>
                </c:pt>
                <c:pt idx="2468">
                  <c:v>-177.97</c:v>
                </c:pt>
                <c:pt idx="2469">
                  <c:v>-176.4</c:v>
                </c:pt>
                <c:pt idx="2470">
                  <c:v>-174.85</c:v>
                </c:pt>
                <c:pt idx="2471">
                  <c:v>-173.29</c:v>
                </c:pt>
                <c:pt idx="2472">
                  <c:v>-171.71</c:v>
                </c:pt>
                <c:pt idx="2473">
                  <c:v>-170.12</c:v>
                </c:pt>
                <c:pt idx="2474">
                  <c:v>-168.5</c:v>
                </c:pt>
                <c:pt idx="2475">
                  <c:v>-166.87</c:v>
                </c:pt>
                <c:pt idx="2476">
                  <c:v>-165.25</c:v>
                </c:pt>
                <c:pt idx="2477">
                  <c:v>-163.66999999999999</c:v>
                </c:pt>
                <c:pt idx="2478">
                  <c:v>-162.12</c:v>
                </c:pt>
                <c:pt idx="2479">
                  <c:v>-160.55000000000001</c:v>
                </c:pt>
                <c:pt idx="2480">
                  <c:v>-158.97</c:v>
                </c:pt>
                <c:pt idx="2481">
                  <c:v>-157.34</c:v>
                </c:pt>
                <c:pt idx="2482">
                  <c:v>-155.72999999999999</c:v>
                </c:pt>
                <c:pt idx="2483">
                  <c:v>-154.15</c:v>
                </c:pt>
                <c:pt idx="2484">
                  <c:v>-152.58000000000001</c:v>
                </c:pt>
                <c:pt idx="2485">
                  <c:v>-151.02000000000001</c:v>
                </c:pt>
                <c:pt idx="2486">
                  <c:v>-149.47999999999999</c:v>
                </c:pt>
                <c:pt idx="2487">
                  <c:v>-147.96</c:v>
                </c:pt>
                <c:pt idx="2488">
                  <c:v>-146.46</c:v>
                </c:pt>
                <c:pt idx="2489">
                  <c:v>-144.99</c:v>
                </c:pt>
                <c:pt idx="2490">
                  <c:v>-143.54</c:v>
                </c:pt>
                <c:pt idx="2491">
                  <c:v>-142.13</c:v>
                </c:pt>
                <c:pt idx="2492">
                  <c:v>-140.71</c:v>
                </c:pt>
                <c:pt idx="2493">
                  <c:v>-139.33000000000001</c:v>
                </c:pt>
                <c:pt idx="2494">
                  <c:v>-137.97</c:v>
                </c:pt>
                <c:pt idx="2495">
                  <c:v>-136.65</c:v>
                </c:pt>
                <c:pt idx="2496">
                  <c:v>-135.4</c:v>
                </c:pt>
                <c:pt idx="2497">
                  <c:v>-134.21</c:v>
                </c:pt>
                <c:pt idx="2498">
                  <c:v>-133.08000000000001</c:v>
                </c:pt>
                <c:pt idx="2499">
                  <c:v>-132.02000000000001</c:v>
                </c:pt>
                <c:pt idx="2500">
                  <c:v>-131.05000000000001</c:v>
                </c:pt>
                <c:pt idx="2501">
                  <c:v>-130.13</c:v>
                </c:pt>
                <c:pt idx="2502">
                  <c:v>-129.29</c:v>
                </c:pt>
                <c:pt idx="2503">
                  <c:v>-128.53</c:v>
                </c:pt>
                <c:pt idx="2504">
                  <c:v>-127.82</c:v>
                </c:pt>
                <c:pt idx="2505">
                  <c:v>-127.15</c:v>
                </c:pt>
                <c:pt idx="2506">
                  <c:v>-126.52</c:v>
                </c:pt>
                <c:pt idx="2507">
                  <c:v>-125.93</c:v>
                </c:pt>
                <c:pt idx="2508">
                  <c:v>-125.42</c:v>
                </c:pt>
                <c:pt idx="2509">
                  <c:v>-124.99</c:v>
                </c:pt>
                <c:pt idx="2510">
                  <c:v>-124.62</c:v>
                </c:pt>
                <c:pt idx="2511">
                  <c:v>-124.31</c:v>
                </c:pt>
                <c:pt idx="2512">
                  <c:v>-124.05</c:v>
                </c:pt>
                <c:pt idx="2513">
                  <c:v>-123.85</c:v>
                </c:pt>
                <c:pt idx="2514">
                  <c:v>-123.69</c:v>
                </c:pt>
                <c:pt idx="2515">
                  <c:v>-123.57</c:v>
                </c:pt>
                <c:pt idx="2516">
                  <c:v>-123.49</c:v>
                </c:pt>
                <c:pt idx="2517">
                  <c:v>-123.43</c:v>
                </c:pt>
                <c:pt idx="2518">
                  <c:v>-123.4</c:v>
                </c:pt>
                <c:pt idx="2519">
                  <c:v>-123.42</c:v>
                </c:pt>
                <c:pt idx="2520">
                  <c:v>-123.47</c:v>
                </c:pt>
                <c:pt idx="2521">
                  <c:v>-123.56</c:v>
                </c:pt>
                <c:pt idx="2522">
                  <c:v>-123.69</c:v>
                </c:pt>
                <c:pt idx="2523">
                  <c:v>-123.87</c:v>
                </c:pt>
                <c:pt idx="2524">
                  <c:v>-124.11</c:v>
                </c:pt>
                <c:pt idx="2525">
                  <c:v>-124.41</c:v>
                </c:pt>
                <c:pt idx="2526">
                  <c:v>-124.76</c:v>
                </c:pt>
                <c:pt idx="2527">
                  <c:v>-125.16</c:v>
                </c:pt>
                <c:pt idx="2528">
                  <c:v>-125.61</c:v>
                </c:pt>
                <c:pt idx="2529">
                  <c:v>-126.1</c:v>
                </c:pt>
                <c:pt idx="2530">
                  <c:v>-126.64</c:v>
                </c:pt>
                <c:pt idx="2531">
                  <c:v>-127.23</c:v>
                </c:pt>
                <c:pt idx="2532">
                  <c:v>-127.89</c:v>
                </c:pt>
                <c:pt idx="2533">
                  <c:v>-128.63</c:v>
                </c:pt>
                <c:pt idx="2534">
                  <c:v>-129.47</c:v>
                </c:pt>
                <c:pt idx="2535">
                  <c:v>-130.38999999999999</c:v>
                </c:pt>
                <c:pt idx="2536">
                  <c:v>-131.37</c:v>
                </c:pt>
                <c:pt idx="2537">
                  <c:v>-132.4</c:v>
                </c:pt>
                <c:pt idx="2538">
                  <c:v>-133.49</c:v>
                </c:pt>
                <c:pt idx="2539">
                  <c:v>-134.6</c:v>
                </c:pt>
                <c:pt idx="2540">
                  <c:v>-135.76</c:v>
                </c:pt>
                <c:pt idx="2541">
                  <c:v>-136.97</c:v>
                </c:pt>
                <c:pt idx="2542">
                  <c:v>-138.30000000000001</c:v>
                </c:pt>
                <c:pt idx="2543">
                  <c:v>-139.77000000000001</c:v>
                </c:pt>
                <c:pt idx="2544">
                  <c:v>-141.34</c:v>
                </c:pt>
                <c:pt idx="2545">
                  <c:v>-142.94999999999999</c:v>
                </c:pt>
                <c:pt idx="2546">
                  <c:v>-144.54</c:v>
                </c:pt>
                <c:pt idx="2547">
                  <c:v>-146.11000000000001</c:v>
                </c:pt>
                <c:pt idx="2548">
                  <c:v>-147.68</c:v>
                </c:pt>
                <c:pt idx="2549">
                  <c:v>-149.29</c:v>
                </c:pt>
                <c:pt idx="2550">
                  <c:v>-150.94999999999999</c:v>
                </c:pt>
                <c:pt idx="2551">
                  <c:v>-152.72</c:v>
                </c:pt>
                <c:pt idx="2552">
                  <c:v>-154.63</c:v>
                </c:pt>
                <c:pt idx="2553">
                  <c:v>-156.59</c:v>
                </c:pt>
                <c:pt idx="2554">
                  <c:v>-158.53</c:v>
                </c:pt>
                <c:pt idx="2555">
                  <c:v>-160.41999999999999</c:v>
                </c:pt>
                <c:pt idx="2556">
                  <c:v>-162.28</c:v>
                </c:pt>
                <c:pt idx="2557">
                  <c:v>-164.15</c:v>
                </c:pt>
                <c:pt idx="2558">
                  <c:v>-166.11</c:v>
                </c:pt>
                <c:pt idx="2559">
                  <c:v>-168.2</c:v>
                </c:pt>
                <c:pt idx="2560">
                  <c:v>-170.31</c:v>
                </c:pt>
                <c:pt idx="2561">
                  <c:v>-172.36</c:v>
                </c:pt>
                <c:pt idx="2562">
                  <c:v>-174.31</c:v>
                </c:pt>
                <c:pt idx="2563">
                  <c:v>-176.18</c:v>
                </c:pt>
                <c:pt idx="2564">
                  <c:v>-178</c:v>
                </c:pt>
                <c:pt idx="2565">
                  <c:v>-179.76</c:v>
                </c:pt>
                <c:pt idx="2566">
                  <c:v>178.46</c:v>
                </c:pt>
                <c:pt idx="2567">
                  <c:v>176.64</c:v>
                </c:pt>
                <c:pt idx="2568">
                  <c:v>174.78</c:v>
                </c:pt>
                <c:pt idx="2569">
                  <c:v>172.93</c:v>
                </c:pt>
                <c:pt idx="2570">
                  <c:v>171.09</c:v>
                </c:pt>
                <c:pt idx="2571">
                  <c:v>169.27</c:v>
                </c:pt>
                <c:pt idx="2572">
                  <c:v>167.41</c:v>
                </c:pt>
                <c:pt idx="2573">
                  <c:v>165.5</c:v>
                </c:pt>
                <c:pt idx="2574">
                  <c:v>163.55000000000001</c:v>
                </c:pt>
                <c:pt idx="2575">
                  <c:v>161.52000000000001</c:v>
                </c:pt>
                <c:pt idx="2576">
                  <c:v>159.47999999999999</c:v>
                </c:pt>
                <c:pt idx="2577">
                  <c:v>157.47</c:v>
                </c:pt>
                <c:pt idx="2578">
                  <c:v>155.52000000000001</c:v>
                </c:pt>
                <c:pt idx="2579">
                  <c:v>153.65</c:v>
                </c:pt>
                <c:pt idx="2580">
                  <c:v>151.9</c:v>
                </c:pt>
                <c:pt idx="2581">
                  <c:v>150.22999999999999</c:v>
                </c:pt>
                <c:pt idx="2582">
                  <c:v>148.59</c:v>
                </c:pt>
                <c:pt idx="2583">
                  <c:v>146.97999999999999</c:v>
                </c:pt>
                <c:pt idx="2584">
                  <c:v>145.38999999999999</c:v>
                </c:pt>
                <c:pt idx="2585">
                  <c:v>143.79</c:v>
                </c:pt>
                <c:pt idx="2586">
                  <c:v>142.21</c:v>
                </c:pt>
                <c:pt idx="2587">
                  <c:v>140.61000000000001</c:v>
                </c:pt>
                <c:pt idx="2588">
                  <c:v>139.03</c:v>
                </c:pt>
                <c:pt idx="2589">
                  <c:v>137.44999999999999</c:v>
                </c:pt>
                <c:pt idx="2590">
                  <c:v>135.88999999999999</c:v>
                </c:pt>
                <c:pt idx="2591">
                  <c:v>134.37</c:v>
                </c:pt>
                <c:pt idx="2592">
                  <c:v>132.88999999999999</c:v>
                </c:pt>
                <c:pt idx="2593">
                  <c:v>131.52000000000001</c:v>
                </c:pt>
                <c:pt idx="2594">
                  <c:v>130.19999999999999</c:v>
                </c:pt>
                <c:pt idx="2595">
                  <c:v>128.99</c:v>
                </c:pt>
                <c:pt idx="2596">
                  <c:v>127.86</c:v>
                </c:pt>
                <c:pt idx="2597">
                  <c:v>126.88</c:v>
                </c:pt>
                <c:pt idx="2598">
                  <c:v>126.04</c:v>
                </c:pt>
                <c:pt idx="2599">
                  <c:v>125.34</c:v>
                </c:pt>
                <c:pt idx="2600">
                  <c:v>124.79</c:v>
                </c:pt>
                <c:pt idx="2601">
                  <c:v>124.39</c:v>
                </c:pt>
                <c:pt idx="2602">
                  <c:v>124.12</c:v>
                </c:pt>
                <c:pt idx="2603">
                  <c:v>123.95</c:v>
                </c:pt>
                <c:pt idx="2604">
                  <c:v>123.86</c:v>
                </c:pt>
                <c:pt idx="2605">
                  <c:v>123.85</c:v>
                </c:pt>
                <c:pt idx="2606">
                  <c:v>123.87</c:v>
                </c:pt>
                <c:pt idx="2607">
                  <c:v>123.94</c:v>
                </c:pt>
                <c:pt idx="2608">
                  <c:v>124.01</c:v>
                </c:pt>
                <c:pt idx="2609">
                  <c:v>124.07</c:v>
                </c:pt>
                <c:pt idx="2610">
                  <c:v>124.1</c:v>
                </c:pt>
                <c:pt idx="2611">
                  <c:v>124.13</c:v>
                </c:pt>
                <c:pt idx="2612">
                  <c:v>124.12</c:v>
                </c:pt>
                <c:pt idx="2613">
                  <c:v>124.08</c:v>
                </c:pt>
                <c:pt idx="2614">
                  <c:v>124</c:v>
                </c:pt>
                <c:pt idx="2615">
                  <c:v>123.9</c:v>
                </c:pt>
                <c:pt idx="2616">
                  <c:v>123.8</c:v>
                </c:pt>
                <c:pt idx="2617">
                  <c:v>123.72</c:v>
                </c:pt>
                <c:pt idx="2618">
                  <c:v>123.66</c:v>
                </c:pt>
                <c:pt idx="2619">
                  <c:v>123.67</c:v>
                </c:pt>
                <c:pt idx="2620">
                  <c:v>123.72</c:v>
                </c:pt>
                <c:pt idx="2621">
                  <c:v>123.83</c:v>
                </c:pt>
                <c:pt idx="2622">
                  <c:v>124.02</c:v>
                </c:pt>
                <c:pt idx="2623">
                  <c:v>124.32</c:v>
                </c:pt>
                <c:pt idx="2624">
                  <c:v>124.76</c:v>
                </c:pt>
                <c:pt idx="2625">
                  <c:v>125.38</c:v>
                </c:pt>
                <c:pt idx="2626">
                  <c:v>126.15</c:v>
                </c:pt>
                <c:pt idx="2627">
                  <c:v>127.08</c:v>
                </c:pt>
                <c:pt idx="2628">
                  <c:v>128.13999999999999</c:v>
                </c:pt>
                <c:pt idx="2629">
                  <c:v>129.33000000000001</c:v>
                </c:pt>
                <c:pt idx="2630">
                  <c:v>130.63999999999999</c:v>
                </c:pt>
                <c:pt idx="2631">
                  <c:v>132.04</c:v>
                </c:pt>
                <c:pt idx="2632">
                  <c:v>133.52000000000001</c:v>
                </c:pt>
                <c:pt idx="2633">
                  <c:v>135.08000000000001</c:v>
                </c:pt>
                <c:pt idx="2634">
                  <c:v>136.74</c:v>
                </c:pt>
                <c:pt idx="2635">
                  <c:v>138.44999999999999</c:v>
                </c:pt>
                <c:pt idx="2636">
                  <c:v>140.22</c:v>
                </c:pt>
                <c:pt idx="2637">
                  <c:v>142.04</c:v>
                </c:pt>
                <c:pt idx="2638">
                  <c:v>143.9</c:v>
                </c:pt>
                <c:pt idx="2639">
                  <c:v>145.75</c:v>
                </c:pt>
                <c:pt idx="2640">
                  <c:v>147.59</c:v>
                </c:pt>
                <c:pt idx="2641">
                  <c:v>149.4</c:v>
                </c:pt>
                <c:pt idx="2642">
                  <c:v>151.19</c:v>
                </c:pt>
                <c:pt idx="2643">
                  <c:v>152.97999999999999</c:v>
                </c:pt>
                <c:pt idx="2644">
                  <c:v>154.78</c:v>
                </c:pt>
                <c:pt idx="2645">
                  <c:v>156.62</c:v>
                </c:pt>
                <c:pt idx="2646">
                  <c:v>158.51</c:v>
                </c:pt>
                <c:pt idx="2647">
                  <c:v>160.46</c:v>
                </c:pt>
                <c:pt idx="2648">
                  <c:v>162.46</c:v>
                </c:pt>
                <c:pt idx="2649">
                  <c:v>164.48</c:v>
                </c:pt>
                <c:pt idx="2650">
                  <c:v>166.5</c:v>
                </c:pt>
                <c:pt idx="2651">
                  <c:v>168.57</c:v>
                </c:pt>
                <c:pt idx="2652">
                  <c:v>170.69</c:v>
                </c:pt>
                <c:pt idx="2653">
                  <c:v>172.85</c:v>
                </c:pt>
                <c:pt idx="2654">
                  <c:v>174.97</c:v>
                </c:pt>
                <c:pt idx="2655">
                  <c:v>177.04</c:v>
                </c:pt>
                <c:pt idx="2656">
                  <c:v>179.06</c:v>
                </c:pt>
                <c:pt idx="2657">
                  <c:v>-178.97</c:v>
                </c:pt>
                <c:pt idx="2658">
                  <c:v>-177.01</c:v>
                </c:pt>
                <c:pt idx="2659">
                  <c:v>-175.04</c:v>
                </c:pt>
                <c:pt idx="2660">
                  <c:v>-173.08</c:v>
                </c:pt>
                <c:pt idx="2661">
                  <c:v>-171.09</c:v>
                </c:pt>
                <c:pt idx="2662">
                  <c:v>-169.12</c:v>
                </c:pt>
                <c:pt idx="2663">
                  <c:v>-167.2</c:v>
                </c:pt>
                <c:pt idx="2664">
                  <c:v>-165.36</c:v>
                </c:pt>
                <c:pt idx="2665">
                  <c:v>-163.58000000000001</c:v>
                </c:pt>
                <c:pt idx="2666">
                  <c:v>-161.85</c:v>
                </c:pt>
                <c:pt idx="2667">
                  <c:v>-160.13999999999999</c:v>
                </c:pt>
                <c:pt idx="2668">
                  <c:v>-158.46</c:v>
                </c:pt>
                <c:pt idx="2669">
                  <c:v>-156.82</c:v>
                </c:pt>
                <c:pt idx="2670">
                  <c:v>-155.22999999999999</c:v>
                </c:pt>
                <c:pt idx="2671">
                  <c:v>-153.66999999999999</c:v>
                </c:pt>
                <c:pt idx="2672">
                  <c:v>-152.11000000000001</c:v>
                </c:pt>
                <c:pt idx="2673">
                  <c:v>-150.56</c:v>
                </c:pt>
                <c:pt idx="2674">
                  <c:v>-149.06</c:v>
                </c:pt>
                <c:pt idx="2675">
                  <c:v>-147.6</c:v>
                </c:pt>
                <c:pt idx="2676">
                  <c:v>-146.19</c:v>
                </c:pt>
                <c:pt idx="2677">
                  <c:v>-144.83000000000001</c:v>
                </c:pt>
                <c:pt idx="2678">
                  <c:v>-143.5</c:v>
                </c:pt>
                <c:pt idx="2679">
                  <c:v>-142.22</c:v>
                </c:pt>
                <c:pt idx="2680">
                  <c:v>-140.99</c:v>
                </c:pt>
                <c:pt idx="2681">
                  <c:v>-139.79</c:v>
                </c:pt>
                <c:pt idx="2682">
                  <c:v>-138.69</c:v>
                </c:pt>
                <c:pt idx="2683">
                  <c:v>-137.66</c:v>
                </c:pt>
                <c:pt idx="2684">
                  <c:v>-136.69999999999999</c:v>
                </c:pt>
                <c:pt idx="2685">
                  <c:v>-135.77000000000001</c:v>
                </c:pt>
                <c:pt idx="2686">
                  <c:v>-134.85</c:v>
                </c:pt>
                <c:pt idx="2687">
                  <c:v>-133.97999999999999</c:v>
                </c:pt>
                <c:pt idx="2688">
                  <c:v>-133.15</c:v>
                </c:pt>
                <c:pt idx="2689">
                  <c:v>-132.37</c:v>
                </c:pt>
                <c:pt idx="2690">
                  <c:v>-131.63999999999999</c:v>
                </c:pt>
                <c:pt idx="2691">
                  <c:v>-130.96</c:v>
                </c:pt>
                <c:pt idx="2692">
                  <c:v>-130.30000000000001</c:v>
                </c:pt>
                <c:pt idx="2693">
                  <c:v>-129.66999999999999</c:v>
                </c:pt>
                <c:pt idx="2694">
                  <c:v>-129.05000000000001</c:v>
                </c:pt>
                <c:pt idx="2695">
                  <c:v>-128.47</c:v>
                </c:pt>
                <c:pt idx="2696">
                  <c:v>-127.91</c:v>
                </c:pt>
                <c:pt idx="2697">
                  <c:v>-127.37</c:v>
                </c:pt>
                <c:pt idx="2698">
                  <c:v>-126.88</c:v>
                </c:pt>
                <c:pt idx="2699">
                  <c:v>-126.44</c:v>
                </c:pt>
                <c:pt idx="2700">
                  <c:v>-126.05</c:v>
                </c:pt>
                <c:pt idx="2701">
                  <c:v>-125.71</c:v>
                </c:pt>
                <c:pt idx="2702">
                  <c:v>-125.42</c:v>
                </c:pt>
                <c:pt idx="2703">
                  <c:v>-125.15</c:v>
                </c:pt>
                <c:pt idx="2704">
                  <c:v>-124.91</c:v>
                </c:pt>
                <c:pt idx="2705">
                  <c:v>-124.71</c:v>
                </c:pt>
                <c:pt idx="2706">
                  <c:v>-124.55</c:v>
                </c:pt>
                <c:pt idx="2707">
                  <c:v>-124.42</c:v>
                </c:pt>
                <c:pt idx="2708">
                  <c:v>-124.33</c:v>
                </c:pt>
                <c:pt idx="2709">
                  <c:v>-124.29</c:v>
                </c:pt>
                <c:pt idx="2710">
                  <c:v>-124.31</c:v>
                </c:pt>
                <c:pt idx="2711">
                  <c:v>-124.35</c:v>
                </c:pt>
                <c:pt idx="2712">
                  <c:v>-124.4</c:v>
                </c:pt>
                <c:pt idx="2713">
                  <c:v>-124.47</c:v>
                </c:pt>
                <c:pt idx="2714">
                  <c:v>-124.58</c:v>
                </c:pt>
                <c:pt idx="2715">
                  <c:v>-124.72</c:v>
                </c:pt>
                <c:pt idx="2716">
                  <c:v>-124.91</c:v>
                </c:pt>
                <c:pt idx="2717">
                  <c:v>-125.14</c:v>
                </c:pt>
                <c:pt idx="2718">
                  <c:v>-125.44</c:v>
                </c:pt>
                <c:pt idx="2719">
                  <c:v>-125.79</c:v>
                </c:pt>
                <c:pt idx="2720">
                  <c:v>-126.19</c:v>
                </c:pt>
                <c:pt idx="2721">
                  <c:v>-126.63</c:v>
                </c:pt>
                <c:pt idx="2722">
                  <c:v>-127.1</c:v>
                </c:pt>
                <c:pt idx="2723">
                  <c:v>-127.63</c:v>
                </c:pt>
                <c:pt idx="2724">
                  <c:v>-128.19</c:v>
                </c:pt>
                <c:pt idx="2725">
                  <c:v>-128.83000000000001</c:v>
                </c:pt>
                <c:pt idx="2726">
                  <c:v>-129.53</c:v>
                </c:pt>
                <c:pt idx="2727">
                  <c:v>-130.32</c:v>
                </c:pt>
                <c:pt idx="2728">
                  <c:v>-131.21</c:v>
                </c:pt>
                <c:pt idx="2729">
                  <c:v>-132.16</c:v>
                </c:pt>
                <c:pt idx="2730">
                  <c:v>-133.16</c:v>
                </c:pt>
                <c:pt idx="2731">
                  <c:v>-134.19</c:v>
                </c:pt>
                <c:pt idx="2732">
                  <c:v>-135.26</c:v>
                </c:pt>
                <c:pt idx="2733">
                  <c:v>-136.33000000000001</c:v>
                </c:pt>
                <c:pt idx="2734">
                  <c:v>-137.49</c:v>
                </c:pt>
                <c:pt idx="2735">
                  <c:v>-138.71</c:v>
                </c:pt>
                <c:pt idx="2736">
                  <c:v>-140.01</c:v>
                </c:pt>
                <c:pt idx="2737">
                  <c:v>-141.41999999999999</c:v>
                </c:pt>
                <c:pt idx="2738">
                  <c:v>-142.91999999999999</c:v>
                </c:pt>
                <c:pt idx="2739">
                  <c:v>-144.47</c:v>
                </c:pt>
                <c:pt idx="2740">
                  <c:v>-146.08000000000001</c:v>
                </c:pt>
                <c:pt idx="2741">
                  <c:v>-147.69</c:v>
                </c:pt>
                <c:pt idx="2742">
                  <c:v>-149.37</c:v>
                </c:pt>
                <c:pt idx="2743">
                  <c:v>-151.19</c:v>
                </c:pt>
                <c:pt idx="2744">
                  <c:v>-153.13999999999999</c:v>
                </c:pt>
                <c:pt idx="2745">
                  <c:v>-155.11000000000001</c:v>
                </c:pt>
                <c:pt idx="2746">
                  <c:v>-156.93</c:v>
                </c:pt>
                <c:pt idx="2747">
                  <c:v>-158.53</c:v>
                </c:pt>
                <c:pt idx="2748">
                  <c:v>-160</c:v>
                </c:pt>
                <c:pt idx="2749">
                  <c:v>-161.44999999999999</c:v>
                </c:pt>
                <c:pt idx="2750">
                  <c:v>-162.94</c:v>
                </c:pt>
                <c:pt idx="2751">
                  <c:v>-164.54</c:v>
                </c:pt>
                <c:pt idx="2752">
                  <c:v>-166.24</c:v>
                </c:pt>
                <c:pt idx="2753">
                  <c:v>-168.06</c:v>
                </c:pt>
                <c:pt idx="2754">
                  <c:v>-170</c:v>
                </c:pt>
                <c:pt idx="2755">
                  <c:v>-172.01</c:v>
                </c:pt>
                <c:pt idx="2756">
                  <c:v>-174.06</c:v>
                </c:pt>
                <c:pt idx="2757">
                  <c:v>-176.14</c:v>
                </c:pt>
                <c:pt idx="2758">
                  <c:v>-178.3</c:v>
                </c:pt>
                <c:pt idx="2759">
                  <c:v>179.48</c:v>
                </c:pt>
                <c:pt idx="2760">
                  <c:v>177.19</c:v>
                </c:pt>
                <c:pt idx="2761">
                  <c:v>174.87</c:v>
                </c:pt>
                <c:pt idx="2762">
                  <c:v>172.58</c:v>
                </c:pt>
                <c:pt idx="2763">
                  <c:v>170.33</c:v>
                </c:pt>
                <c:pt idx="2764">
                  <c:v>168.13</c:v>
                </c:pt>
                <c:pt idx="2765">
                  <c:v>165.94</c:v>
                </c:pt>
                <c:pt idx="2766">
                  <c:v>163.78</c:v>
                </c:pt>
                <c:pt idx="2767">
                  <c:v>161.62</c:v>
                </c:pt>
                <c:pt idx="2768">
                  <c:v>159.43</c:v>
                </c:pt>
                <c:pt idx="2769">
                  <c:v>157.30000000000001</c:v>
                </c:pt>
                <c:pt idx="2770">
                  <c:v>155.26</c:v>
                </c:pt>
                <c:pt idx="2771">
                  <c:v>153.26</c:v>
                </c:pt>
                <c:pt idx="2772">
                  <c:v>151.32</c:v>
                </c:pt>
                <c:pt idx="2773">
                  <c:v>149.43</c:v>
                </c:pt>
                <c:pt idx="2774">
                  <c:v>147.6</c:v>
                </c:pt>
                <c:pt idx="2775">
                  <c:v>145.81</c:v>
                </c:pt>
                <c:pt idx="2776">
                  <c:v>144.05000000000001</c:v>
                </c:pt>
                <c:pt idx="2777">
                  <c:v>142.34</c:v>
                </c:pt>
                <c:pt idx="2778">
                  <c:v>140.69</c:v>
                </c:pt>
                <c:pt idx="2779">
                  <c:v>139.13999999999999</c:v>
                </c:pt>
                <c:pt idx="2780">
                  <c:v>137.66999999999999</c:v>
                </c:pt>
                <c:pt idx="2781">
                  <c:v>136.31</c:v>
                </c:pt>
                <c:pt idx="2782">
                  <c:v>135.03</c:v>
                </c:pt>
                <c:pt idx="2783">
                  <c:v>133.81</c:v>
                </c:pt>
                <c:pt idx="2784">
                  <c:v>132.63999999999999</c:v>
                </c:pt>
                <c:pt idx="2785">
                  <c:v>131.51</c:v>
                </c:pt>
                <c:pt idx="2786">
                  <c:v>130.43</c:v>
                </c:pt>
                <c:pt idx="2787">
                  <c:v>129.44</c:v>
                </c:pt>
                <c:pt idx="2788">
                  <c:v>128.53</c:v>
                </c:pt>
                <c:pt idx="2789">
                  <c:v>127.7</c:v>
                </c:pt>
                <c:pt idx="2790">
                  <c:v>126.93</c:v>
                </c:pt>
                <c:pt idx="2791">
                  <c:v>126.21</c:v>
                </c:pt>
                <c:pt idx="2792">
                  <c:v>125.55</c:v>
                </c:pt>
                <c:pt idx="2793">
                  <c:v>124.95</c:v>
                </c:pt>
                <c:pt idx="2794">
                  <c:v>124.42</c:v>
                </c:pt>
                <c:pt idx="2795">
                  <c:v>123.95</c:v>
                </c:pt>
                <c:pt idx="2796">
                  <c:v>123.55</c:v>
                </c:pt>
                <c:pt idx="2797">
                  <c:v>123.23</c:v>
                </c:pt>
                <c:pt idx="2798">
                  <c:v>122.97</c:v>
                </c:pt>
                <c:pt idx="2799">
                  <c:v>122.73</c:v>
                </c:pt>
                <c:pt idx="2800">
                  <c:v>122.52</c:v>
                </c:pt>
                <c:pt idx="2801">
                  <c:v>122.33</c:v>
                </c:pt>
                <c:pt idx="2802">
                  <c:v>122.15</c:v>
                </c:pt>
                <c:pt idx="2803">
                  <c:v>121.99</c:v>
                </c:pt>
                <c:pt idx="2804">
                  <c:v>121.86</c:v>
                </c:pt>
                <c:pt idx="2805">
                  <c:v>121.75</c:v>
                </c:pt>
                <c:pt idx="2806">
                  <c:v>121.68</c:v>
                </c:pt>
                <c:pt idx="2807">
                  <c:v>121.65</c:v>
                </c:pt>
                <c:pt idx="2808">
                  <c:v>121.64</c:v>
                </c:pt>
                <c:pt idx="2809">
                  <c:v>121.68</c:v>
                </c:pt>
                <c:pt idx="2810">
                  <c:v>121.75</c:v>
                </c:pt>
                <c:pt idx="2811">
                  <c:v>121.87</c:v>
                </c:pt>
                <c:pt idx="2812">
                  <c:v>122.04</c:v>
                </c:pt>
                <c:pt idx="2813">
                  <c:v>122.26</c:v>
                </c:pt>
                <c:pt idx="2814">
                  <c:v>122.55</c:v>
                </c:pt>
                <c:pt idx="2815">
                  <c:v>122.93</c:v>
                </c:pt>
                <c:pt idx="2816">
                  <c:v>123.39</c:v>
                </c:pt>
                <c:pt idx="2817">
                  <c:v>123.93</c:v>
                </c:pt>
                <c:pt idx="2818">
                  <c:v>124.56</c:v>
                </c:pt>
                <c:pt idx="2819">
                  <c:v>125.29</c:v>
                </c:pt>
                <c:pt idx="2820">
                  <c:v>126.11</c:v>
                </c:pt>
                <c:pt idx="2821">
                  <c:v>127.04</c:v>
                </c:pt>
                <c:pt idx="2822">
                  <c:v>128.07</c:v>
                </c:pt>
                <c:pt idx="2823">
                  <c:v>129.22999999999999</c:v>
                </c:pt>
                <c:pt idx="2824">
                  <c:v>130.5</c:v>
                </c:pt>
                <c:pt idx="2825">
                  <c:v>131.83000000000001</c:v>
                </c:pt>
                <c:pt idx="2826">
                  <c:v>133.16</c:v>
                </c:pt>
                <c:pt idx="2827">
                  <c:v>134.44999999999999</c:v>
                </c:pt>
                <c:pt idx="2828">
                  <c:v>135.74</c:v>
                </c:pt>
                <c:pt idx="2829">
                  <c:v>137.04</c:v>
                </c:pt>
                <c:pt idx="2830">
                  <c:v>138.4</c:v>
                </c:pt>
                <c:pt idx="2831">
                  <c:v>139.81</c:v>
                </c:pt>
                <c:pt idx="2832">
                  <c:v>141.27000000000001</c:v>
                </c:pt>
                <c:pt idx="2833">
                  <c:v>142.79</c:v>
                </c:pt>
                <c:pt idx="2834">
                  <c:v>144.36000000000001</c:v>
                </c:pt>
                <c:pt idx="2835">
                  <c:v>145.97999999999999</c:v>
                </c:pt>
                <c:pt idx="2836">
                  <c:v>147.66</c:v>
                </c:pt>
                <c:pt idx="2837">
                  <c:v>149.31</c:v>
                </c:pt>
                <c:pt idx="2838">
                  <c:v>151</c:v>
                </c:pt>
                <c:pt idx="2839">
                  <c:v>152.68</c:v>
                </c:pt>
                <c:pt idx="2840">
                  <c:v>154.37</c:v>
                </c:pt>
                <c:pt idx="2841">
                  <c:v>156.05000000000001</c:v>
                </c:pt>
                <c:pt idx="2842">
                  <c:v>157.75</c:v>
                </c:pt>
                <c:pt idx="2843">
                  <c:v>159.44999999999999</c:v>
                </c:pt>
                <c:pt idx="2844">
                  <c:v>161.15</c:v>
                </c:pt>
                <c:pt idx="2845">
                  <c:v>162.83000000000001</c:v>
                </c:pt>
                <c:pt idx="2846">
                  <c:v>164.47</c:v>
                </c:pt>
                <c:pt idx="2847">
                  <c:v>166.06</c:v>
                </c:pt>
                <c:pt idx="2848">
                  <c:v>167.57</c:v>
                </c:pt>
                <c:pt idx="2849">
                  <c:v>168.99</c:v>
                </c:pt>
                <c:pt idx="2850">
                  <c:v>170.4</c:v>
                </c:pt>
                <c:pt idx="2851">
                  <c:v>171.77</c:v>
                </c:pt>
                <c:pt idx="2852">
                  <c:v>173.12</c:v>
                </c:pt>
                <c:pt idx="2853">
                  <c:v>174.53</c:v>
                </c:pt>
                <c:pt idx="2854">
                  <c:v>175.94</c:v>
                </c:pt>
                <c:pt idx="2855">
                  <c:v>177.37</c:v>
                </c:pt>
                <c:pt idx="2856">
                  <c:v>178.82</c:v>
                </c:pt>
                <c:pt idx="2857">
                  <c:v>-179.73</c:v>
                </c:pt>
                <c:pt idx="2858">
                  <c:v>-178.25</c:v>
                </c:pt>
                <c:pt idx="2859">
                  <c:v>-176.75</c:v>
                </c:pt>
                <c:pt idx="2860">
                  <c:v>-175.24</c:v>
                </c:pt>
                <c:pt idx="2861">
                  <c:v>-173.77</c:v>
                </c:pt>
                <c:pt idx="2862">
                  <c:v>-172.36</c:v>
                </c:pt>
                <c:pt idx="2863">
                  <c:v>-171</c:v>
                </c:pt>
                <c:pt idx="2864">
                  <c:v>-169.66</c:v>
                </c:pt>
                <c:pt idx="2865">
                  <c:v>-168.3</c:v>
                </c:pt>
                <c:pt idx="2866">
                  <c:v>-166.89</c:v>
                </c:pt>
                <c:pt idx="2867">
                  <c:v>-165.42</c:v>
                </c:pt>
                <c:pt idx="2868">
                  <c:v>-163.95</c:v>
                </c:pt>
                <c:pt idx="2869">
                  <c:v>-162.47999999999999</c:v>
                </c:pt>
                <c:pt idx="2870">
                  <c:v>-161</c:v>
                </c:pt>
                <c:pt idx="2871">
                  <c:v>-159.53</c:v>
                </c:pt>
                <c:pt idx="2872">
                  <c:v>-158.06</c:v>
                </c:pt>
                <c:pt idx="2873">
                  <c:v>-156.6</c:v>
                </c:pt>
                <c:pt idx="2874">
                  <c:v>-155.13999999999999</c:v>
                </c:pt>
                <c:pt idx="2875">
                  <c:v>-153.68</c:v>
                </c:pt>
                <c:pt idx="2876">
                  <c:v>-152.22999999999999</c:v>
                </c:pt>
                <c:pt idx="2877">
                  <c:v>-150.81</c:v>
                </c:pt>
                <c:pt idx="2878">
                  <c:v>-149.43</c:v>
                </c:pt>
                <c:pt idx="2879">
                  <c:v>-148.09</c:v>
                </c:pt>
                <c:pt idx="2880">
                  <c:v>-146.78</c:v>
                </c:pt>
                <c:pt idx="2881">
                  <c:v>-145.49</c:v>
                </c:pt>
                <c:pt idx="2882">
                  <c:v>-144.22</c:v>
                </c:pt>
                <c:pt idx="2883">
                  <c:v>-143.01</c:v>
                </c:pt>
                <c:pt idx="2884">
                  <c:v>-141.83000000000001</c:v>
                </c:pt>
                <c:pt idx="2885">
                  <c:v>-140.71</c:v>
                </c:pt>
                <c:pt idx="2886">
                  <c:v>-139.63</c:v>
                </c:pt>
                <c:pt idx="2887">
                  <c:v>-138.6</c:v>
                </c:pt>
                <c:pt idx="2888">
                  <c:v>-137.63</c:v>
                </c:pt>
                <c:pt idx="2889">
                  <c:v>-136.68</c:v>
                </c:pt>
                <c:pt idx="2890">
                  <c:v>-135.75</c:v>
                </c:pt>
                <c:pt idx="2891">
                  <c:v>-134.87</c:v>
                </c:pt>
                <c:pt idx="2892">
                  <c:v>-134.03</c:v>
                </c:pt>
                <c:pt idx="2893">
                  <c:v>-133.21</c:v>
                </c:pt>
                <c:pt idx="2894">
                  <c:v>-132.43</c:v>
                </c:pt>
                <c:pt idx="2895">
                  <c:v>-131.68</c:v>
                </c:pt>
                <c:pt idx="2896">
                  <c:v>-130.94999999999999</c:v>
                </c:pt>
                <c:pt idx="2897">
                  <c:v>-130.26</c:v>
                </c:pt>
                <c:pt idx="2898">
                  <c:v>-129.6</c:v>
                </c:pt>
                <c:pt idx="2899">
                  <c:v>-128.97</c:v>
                </c:pt>
                <c:pt idx="2900">
                  <c:v>-128.38999999999999</c:v>
                </c:pt>
                <c:pt idx="2901">
                  <c:v>-127.83</c:v>
                </c:pt>
                <c:pt idx="2902">
                  <c:v>-127.32</c:v>
                </c:pt>
                <c:pt idx="2903">
                  <c:v>-126.85</c:v>
                </c:pt>
                <c:pt idx="2904">
                  <c:v>-126.41</c:v>
                </c:pt>
                <c:pt idx="2905">
                  <c:v>-126</c:v>
                </c:pt>
                <c:pt idx="2906">
                  <c:v>-125.62</c:v>
                </c:pt>
                <c:pt idx="2907">
                  <c:v>-125.28</c:v>
                </c:pt>
                <c:pt idx="2908">
                  <c:v>-124.95</c:v>
                </c:pt>
                <c:pt idx="2909">
                  <c:v>-124.66</c:v>
                </c:pt>
                <c:pt idx="2910">
                  <c:v>-124.39</c:v>
                </c:pt>
                <c:pt idx="2911">
                  <c:v>-124.16</c:v>
                </c:pt>
                <c:pt idx="2912">
                  <c:v>-123.98</c:v>
                </c:pt>
                <c:pt idx="2913">
                  <c:v>-123.82</c:v>
                </c:pt>
                <c:pt idx="2914">
                  <c:v>-123.71</c:v>
                </c:pt>
                <c:pt idx="2915">
                  <c:v>-123.61</c:v>
                </c:pt>
                <c:pt idx="2916">
                  <c:v>-123.54</c:v>
                </c:pt>
                <c:pt idx="2917">
                  <c:v>-123.5</c:v>
                </c:pt>
                <c:pt idx="2918">
                  <c:v>-123.47</c:v>
                </c:pt>
                <c:pt idx="2919">
                  <c:v>-123.47</c:v>
                </c:pt>
                <c:pt idx="2920">
                  <c:v>-123.51</c:v>
                </c:pt>
                <c:pt idx="2921">
                  <c:v>-123.6</c:v>
                </c:pt>
                <c:pt idx="2922">
                  <c:v>-123.73</c:v>
                </c:pt>
                <c:pt idx="2923">
                  <c:v>-123.91</c:v>
                </c:pt>
                <c:pt idx="2924">
                  <c:v>-124.14</c:v>
                </c:pt>
                <c:pt idx="2925">
                  <c:v>-124.4</c:v>
                </c:pt>
                <c:pt idx="2926">
                  <c:v>-124.68</c:v>
                </c:pt>
                <c:pt idx="2927">
                  <c:v>-125</c:v>
                </c:pt>
                <c:pt idx="2928">
                  <c:v>-125.34</c:v>
                </c:pt>
                <c:pt idx="2929">
                  <c:v>-125.73</c:v>
                </c:pt>
                <c:pt idx="2930">
                  <c:v>-126.19</c:v>
                </c:pt>
                <c:pt idx="2931">
                  <c:v>-126.73</c:v>
                </c:pt>
                <c:pt idx="2932">
                  <c:v>-127.35</c:v>
                </c:pt>
                <c:pt idx="2933">
                  <c:v>-128.06</c:v>
                </c:pt>
                <c:pt idx="2934">
                  <c:v>-128.87</c:v>
                </c:pt>
                <c:pt idx="2935">
                  <c:v>-129.78</c:v>
                </c:pt>
                <c:pt idx="2936">
                  <c:v>-130.76</c:v>
                </c:pt>
                <c:pt idx="2937">
                  <c:v>-131.82</c:v>
                </c:pt>
                <c:pt idx="2938">
                  <c:v>-132.9</c:v>
                </c:pt>
                <c:pt idx="2939">
                  <c:v>-133.99</c:v>
                </c:pt>
                <c:pt idx="2940">
                  <c:v>-135.13999999999999</c:v>
                </c:pt>
                <c:pt idx="2941">
                  <c:v>-136.35</c:v>
                </c:pt>
                <c:pt idx="2942">
                  <c:v>-137.6</c:v>
                </c:pt>
                <c:pt idx="2943">
                  <c:v>-138.9</c:v>
                </c:pt>
                <c:pt idx="2944">
                  <c:v>-140.22</c:v>
                </c:pt>
                <c:pt idx="2945">
                  <c:v>-141.56</c:v>
                </c:pt>
                <c:pt idx="2946">
                  <c:v>-142.9</c:v>
                </c:pt>
                <c:pt idx="2947">
                  <c:v>-144.26</c:v>
                </c:pt>
                <c:pt idx="2948">
                  <c:v>-145.63999999999999</c:v>
                </c:pt>
                <c:pt idx="2949">
                  <c:v>-147.04</c:v>
                </c:pt>
                <c:pt idx="2950">
                  <c:v>-148.5</c:v>
                </c:pt>
                <c:pt idx="2951">
                  <c:v>-150.03</c:v>
                </c:pt>
                <c:pt idx="2952">
                  <c:v>-151.66999999999999</c:v>
                </c:pt>
                <c:pt idx="2953">
                  <c:v>-153.37</c:v>
                </c:pt>
                <c:pt idx="2954">
                  <c:v>-155.09</c:v>
                </c:pt>
                <c:pt idx="2955">
                  <c:v>-156.79</c:v>
                </c:pt>
                <c:pt idx="2956">
                  <c:v>-158.49</c:v>
                </c:pt>
                <c:pt idx="2957">
                  <c:v>-160.25</c:v>
                </c:pt>
                <c:pt idx="2958">
                  <c:v>-162.05000000000001</c:v>
                </c:pt>
                <c:pt idx="2959">
                  <c:v>-163.94</c:v>
                </c:pt>
                <c:pt idx="2960">
                  <c:v>-165.91</c:v>
                </c:pt>
                <c:pt idx="2961">
                  <c:v>-167.98</c:v>
                </c:pt>
                <c:pt idx="2962">
                  <c:v>-170.07</c:v>
                </c:pt>
                <c:pt idx="2963">
                  <c:v>-172.11</c:v>
                </c:pt>
                <c:pt idx="2964">
                  <c:v>-174.08</c:v>
                </c:pt>
                <c:pt idx="2965">
                  <c:v>-175.95</c:v>
                </c:pt>
                <c:pt idx="2966">
                  <c:v>-177.79</c:v>
                </c:pt>
                <c:pt idx="2967">
                  <c:v>-179.69</c:v>
                </c:pt>
                <c:pt idx="2968">
                  <c:v>178.32</c:v>
                </c:pt>
                <c:pt idx="2969">
                  <c:v>176.23</c:v>
                </c:pt>
                <c:pt idx="2970">
                  <c:v>174.11</c:v>
                </c:pt>
                <c:pt idx="2971">
                  <c:v>172.03</c:v>
                </c:pt>
                <c:pt idx="2972">
                  <c:v>169.98</c:v>
                </c:pt>
                <c:pt idx="2973">
                  <c:v>167.98</c:v>
                </c:pt>
                <c:pt idx="2974">
                  <c:v>166.02</c:v>
                </c:pt>
                <c:pt idx="2975">
                  <c:v>164.08</c:v>
                </c:pt>
                <c:pt idx="2976">
                  <c:v>162.1</c:v>
                </c:pt>
                <c:pt idx="2977">
                  <c:v>160.08000000000001</c:v>
                </c:pt>
                <c:pt idx="2978">
                  <c:v>158.08000000000001</c:v>
                </c:pt>
                <c:pt idx="2979">
                  <c:v>156.13999999999999</c:v>
                </c:pt>
                <c:pt idx="2980">
                  <c:v>154.30000000000001</c:v>
                </c:pt>
                <c:pt idx="2981">
                  <c:v>152.52000000000001</c:v>
                </c:pt>
                <c:pt idx="2982">
                  <c:v>150.82</c:v>
                </c:pt>
                <c:pt idx="2983">
                  <c:v>149.16</c:v>
                </c:pt>
                <c:pt idx="2984">
                  <c:v>147.55000000000001</c:v>
                </c:pt>
                <c:pt idx="2985">
                  <c:v>145.94999999999999</c:v>
                </c:pt>
                <c:pt idx="2986">
                  <c:v>144.35</c:v>
                </c:pt>
                <c:pt idx="2987">
                  <c:v>142.75</c:v>
                </c:pt>
                <c:pt idx="2988">
                  <c:v>141.18</c:v>
                </c:pt>
                <c:pt idx="2989">
                  <c:v>139.66</c:v>
                </c:pt>
                <c:pt idx="2990">
                  <c:v>138.18</c:v>
                </c:pt>
                <c:pt idx="2991">
                  <c:v>136.76</c:v>
                </c:pt>
                <c:pt idx="2992">
                  <c:v>135.41</c:v>
                </c:pt>
                <c:pt idx="2993">
                  <c:v>134.13</c:v>
                </c:pt>
                <c:pt idx="2994">
                  <c:v>132.91</c:v>
                </c:pt>
                <c:pt idx="2995">
                  <c:v>131.76</c:v>
                </c:pt>
                <c:pt idx="2996">
                  <c:v>130.66999999999999</c:v>
                </c:pt>
                <c:pt idx="2997">
                  <c:v>129.65</c:v>
                </c:pt>
                <c:pt idx="2998">
                  <c:v>128.72</c:v>
                </c:pt>
                <c:pt idx="2999">
                  <c:v>127.87</c:v>
                </c:pt>
                <c:pt idx="3000">
                  <c:v>127.07</c:v>
                </c:pt>
                <c:pt idx="3001">
                  <c:v>126.31</c:v>
                </c:pt>
                <c:pt idx="3002">
                  <c:v>125.62</c:v>
                </c:pt>
                <c:pt idx="3003">
                  <c:v>125</c:v>
                </c:pt>
                <c:pt idx="3004">
                  <c:v>124.47</c:v>
                </c:pt>
                <c:pt idx="3005">
                  <c:v>124.02</c:v>
                </c:pt>
                <c:pt idx="3006">
                  <c:v>123.67</c:v>
                </c:pt>
                <c:pt idx="3007">
                  <c:v>123.4</c:v>
                </c:pt>
                <c:pt idx="3008">
                  <c:v>123.19</c:v>
                </c:pt>
                <c:pt idx="3009">
                  <c:v>123.04</c:v>
                </c:pt>
                <c:pt idx="3010">
                  <c:v>122.95</c:v>
                </c:pt>
                <c:pt idx="3011">
                  <c:v>122.91</c:v>
                </c:pt>
                <c:pt idx="3012">
                  <c:v>122.94</c:v>
                </c:pt>
                <c:pt idx="3013">
                  <c:v>123</c:v>
                </c:pt>
                <c:pt idx="3014">
                  <c:v>123.07</c:v>
                </c:pt>
                <c:pt idx="3015">
                  <c:v>123.18</c:v>
                </c:pt>
                <c:pt idx="3016">
                  <c:v>123.3</c:v>
                </c:pt>
                <c:pt idx="3017">
                  <c:v>123.47</c:v>
                </c:pt>
                <c:pt idx="3018">
                  <c:v>123.69</c:v>
                </c:pt>
                <c:pt idx="3019">
                  <c:v>123.97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CE-432E-ACA5-929572C2D592}"/>
            </c:ext>
          </c:extLst>
        </c:ser>
        <c:ser>
          <c:idx val="4"/>
          <c:order val="4"/>
          <c:tx>
            <c:strRef>
              <c:f>作圖!$E$1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900"/>
              <c:layout/>
              <c:tx>
                <c:rich>
                  <a:bodyPr/>
                  <a:lstStyle/>
                  <a:p>
                    <a:fld id="{AC1E4264-995F-46A1-904A-D3AC45E42B21}" type="VALUE">
                      <a:rPr lang="en-US" altLang="zh-TW"/>
                      <a:pPr/>
                      <a:t>[值]</a:t>
                    </a:fld>
                    <a:r>
                      <a:rPr lang="en-US" altLang="zh-TW"/>
                      <a:t>(</a:t>
                    </a:r>
                    <a:r>
                      <a:rPr lang="zh-TW" altLang="en-US"/>
                      <a:t>初始</a:t>
                    </a:r>
                    <a:r>
                      <a:rPr lang="en-US" altLang="zh-TW"/>
                      <a:t>)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5CE-432E-ACA5-929572C2D592}"/>
                </c:ext>
              </c:extLst>
            </c:dLbl>
            <c:dLbl>
              <c:idx val="110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75CE-432E-ACA5-929572C2D592}"/>
                </c:ext>
              </c:extLst>
            </c:dLbl>
            <c:dLbl>
              <c:idx val="123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75CE-432E-ACA5-929572C2D592}"/>
                </c:ext>
              </c:extLst>
            </c:dLbl>
            <c:dLbl>
              <c:idx val="133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75CE-432E-ACA5-929572C2D592}"/>
                </c:ext>
              </c:extLst>
            </c:dLbl>
            <c:spPr>
              <a:noFill/>
              <a:ln w="19050"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作圖!$E$2:$E$3021</c:f>
              <c:numCache>
                <c:formatCode>General</c:formatCode>
                <c:ptCount val="3020"/>
                <c:pt idx="0">
                  <c:v>-82.37</c:v>
                </c:pt>
                <c:pt idx="1">
                  <c:v>-82.32</c:v>
                </c:pt>
                <c:pt idx="2">
                  <c:v>-82.25</c:v>
                </c:pt>
                <c:pt idx="3">
                  <c:v>-82.18</c:v>
                </c:pt>
                <c:pt idx="4">
                  <c:v>-82.1</c:v>
                </c:pt>
                <c:pt idx="5">
                  <c:v>-82.03</c:v>
                </c:pt>
                <c:pt idx="6">
                  <c:v>-81.94</c:v>
                </c:pt>
                <c:pt idx="7">
                  <c:v>-81.849999999999994</c:v>
                </c:pt>
                <c:pt idx="8">
                  <c:v>-81.75</c:v>
                </c:pt>
                <c:pt idx="9">
                  <c:v>-81.66</c:v>
                </c:pt>
                <c:pt idx="10">
                  <c:v>-81.569999999999993</c:v>
                </c:pt>
                <c:pt idx="11">
                  <c:v>-81.489999999999995</c:v>
                </c:pt>
                <c:pt idx="12">
                  <c:v>-81.38</c:v>
                </c:pt>
                <c:pt idx="13">
                  <c:v>-81.290000000000006</c:v>
                </c:pt>
                <c:pt idx="14">
                  <c:v>-81.180000000000007</c:v>
                </c:pt>
                <c:pt idx="15">
                  <c:v>-81.069999999999993</c:v>
                </c:pt>
                <c:pt idx="16">
                  <c:v>-80.94</c:v>
                </c:pt>
                <c:pt idx="17">
                  <c:v>-80.8</c:v>
                </c:pt>
                <c:pt idx="18">
                  <c:v>-80.650000000000006</c:v>
                </c:pt>
                <c:pt idx="19">
                  <c:v>-80.5</c:v>
                </c:pt>
                <c:pt idx="20">
                  <c:v>-80.349999999999994</c:v>
                </c:pt>
                <c:pt idx="21">
                  <c:v>-80.19</c:v>
                </c:pt>
                <c:pt idx="22">
                  <c:v>-80.040000000000006</c:v>
                </c:pt>
                <c:pt idx="23">
                  <c:v>-79.89</c:v>
                </c:pt>
                <c:pt idx="24">
                  <c:v>-79.739999999999995</c:v>
                </c:pt>
                <c:pt idx="25">
                  <c:v>-79.58</c:v>
                </c:pt>
                <c:pt idx="26">
                  <c:v>-79.430000000000007</c:v>
                </c:pt>
                <c:pt idx="27">
                  <c:v>-79.27</c:v>
                </c:pt>
                <c:pt idx="28">
                  <c:v>-79.11</c:v>
                </c:pt>
                <c:pt idx="29">
                  <c:v>-78.94</c:v>
                </c:pt>
                <c:pt idx="30">
                  <c:v>-78.77</c:v>
                </c:pt>
                <c:pt idx="31">
                  <c:v>-78.58</c:v>
                </c:pt>
                <c:pt idx="32">
                  <c:v>-78.400000000000006</c:v>
                </c:pt>
                <c:pt idx="33">
                  <c:v>-101.78</c:v>
                </c:pt>
                <c:pt idx="34">
                  <c:v>-101.97</c:v>
                </c:pt>
                <c:pt idx="35">
                  <c:v>-102.18</c:v>
                </c:pt>
                <c:pt idx="36">
                  <c:v>-102.39</c:v>
                </c:pt>
                <c:pt idx="37">
                  <c:v>-102.64</c:v>
                </c:pt>
                <c:pt idx="38">
                  <c:v>-102.87</c:v>
                </c:pt>
                <c:pt idx="39">
                  <c:v>-103.12</c:v>
                </c:pt>
                <c:pt idx="40">
                  <c:v>-103.38</c:v>
                </c:pt>
                <c:pt idx="41">
                  <c:v>-103.64</c:v>
                </c:pt>
                <c:pt idx="42">
                  <c:v>-103.92</c:v>
                </c:pt>
                <c:pt idx="43">
                  <c:v>-104.2</c:v>
                </c:pt>
                <c:pt idx="44">
                  <c:v>-104.48</c:v>
                </c:pt>
                <c:pt idx="45">
                  <c:v>-104.78</c:v>
                </c:pt>
                <c:pt idx="46">
                  <c:v>-105.1</c:v>
                </c:pt>
                <c:pt idx="47">
                  <c:v>-105.42</c:v>
                </c:pt>
                <c:pt idx="48">
                  <c:v>-105.75</c:v>
                </c:pt>
                <c:pt idx="49">
                  <c:v>-106.08</c:v>
                </c:pt>
                <c:pt idx="50">
                  <c:v>-106.42</c:v>
                </c:pt>
                <c:pt idx="51">
                  <c:v>-106.78</c:v>
                </c:pt>
                <c:pt idx="52">
                  <c:v>-107.14</c:v>
                </c:pt>
                <c:pt idx="53">
                  <c:v>-107.5</c:v>
                </c:pt>
                <c:pt idx="54">
                  <c:v>-107.87</c:v>
                </c:pt>
                <c:pt idx="55">
                  <c:v>-108.25</c:v>
                </c:pt>
                <c:pt idx="56">
                  <c:v>-108.64</c:v>
                </c:pt>
                <c:pt idx="57">
                  <c:v>-109.03</c:v>
                </c:pt>
                <c:pt idx="58">
                  <c:v>-109.43</c:v>
                </c:pt>
                <c:pt idx="59">
                  <c:v>-109.83</c:v>
                </c:pt>
                <c:pt idx="60">
                  <c:v>-110.25</c:v>
                </c:pt>
                <c:pt idx="61">
                  <c:v>-110.67</c:v>
                </c:pt>
                <c:pt idx="62">
                  <c:v>-111.11</c:v>
                </c:pt>
                <c:pt idx="63">
                  <c:v>-111.55</c:v>
                </c:pt>
                <c:pt idx="64">
                  <c:v>-111.99</c:v>
                </c:pt>
                <c:pt idx="65">
                  <c:v>-112.42</c:v>
                </c:pt>
                <c:pt idx="66">
                  <c:v>-112.85</c:v>
                </c:pt>
                <c:pt idx="67">
                  <c:v>-113.27</c:v>
                </c:pt>
                <c:pt idx="68">
                  <c:v>-113.7</c:v>
                </c:pt>
                <c:pt idx="69">
                  <c:v>-114.12</c:v>
                </c:pt>
                <c:pt idx="70">
                  <c:v>-114.54</c:v>
                </c:pt>
                <c:pt idx="71">
                  <c:v>-114.95</c:v>
                </c:pt>
                <c:pt idx="72">
                  <c:v>-115.36</c:v>
                </c:pt>
                <c:pt idx="73">
                  <c:v>-115.77</c:v>
                </c:pt>
                <c:pt idx="74">
                  <c:v>-116.2</c:v>
                </c:pt>
                <c:pt idx="75">
                  <c:v>-116.61</c:v>
                </c:pt>
                <c:pt idx="76">
                  <c:v>-117.04</c:v>
                </c:pt>
                <c:pt idx="77">
                  <c:v>-117.45</c:v>
                </c:pt>
                <c:pt idx="78">
                  <c:v>-117.85</c:v>
                </c:pt>
                <c:pt idx="79">
                  <c:v>-118.25</c:v>
                </c:pt>
                <c:pt idx="80">
                  <c:v>-118.65</c:v>
                </c:pt>
                <c:pt idx="81">
                  <c:v>-119.06</c:v>
                </c:pt>
                <c:pt idx="82">
                  <c:v>-119.49</c:v>
                </c:pt>
                <c:pt idx="83">
                  <c:v>-119.92</c:v>
                </c:pt>
                <c:pt idx="84">
                  <c:v>-120.36</c:v>
                </c:pt>
                <c:pt idx="85">
                  <c:v>-120.8</c:v>
                </c:pt>
                <c:pt idx="86">
                  <c:v>-121.26</c:v>
                </c:pt>
                <c:pt idx="87">
                  <c:v>-121.72</c:v>
                </c:pt>
                <c:pt idx="88">
                  <c:v>-122.19</c:v>
                </c:pt>
                <c:pt idx="89">
                  <c:v>-122.66</c:v>
                </c:pt>
                <c:pt idx="90">
                  <c:v>-123.13</c:v>
                </c:pt>
                <c:pt idx="91">
                  <c:v>-123.6</c:v>
                </c:pt>
                <c:pt idx="92">
                  <c:v>-124.06</c:v>
                </c:pt>
                <c:pt idx="93">
                  <c:v>-124.5</c:v>
                </c:pt>
                <c:pt idx="94">
                  <c:v>-124.94</c:v>
                </c:pt>
                <c:pt idx="95">
                  <c:v>-125.38</c:v>
                </c:pt>
                <c:pt idx="96">
                  <c:v>-125.8</c:v>
                </c:pt>
                <c:pt idx="97">
                  <c:v>-126.22</c:v>
                </c:pt>
                <c:pt idx="98">
                  <c:v>-126.63</c:v>
                </c:pt>
                <c:pt idx="99">
                  <c:v>-127.04</c:v>
                </c:pt>
                <c:pt idx="100">
                  <c:v>-127.46</c:v>
                </c:pt>
                <c:pt idx="101">
                  <c:v>-127.88</c:v>
                </c:pt>
                <c:pt idx="102">
                  <c:v>-128.30000000000001</c:v>
                </c:pt>
                <c:pt idx="103">
                  <c:v>-128.72999999999999</c:v>
                </c:pt>
                <c:pt idx="104">
                  <c:v>-129.16999999999999</c:v>
                </c:pt>
                <c:pt idx="105">
                  <c:v>-129.6</c:v>
                </c:pt>
                <c:pt idx="106">
                  <c:v>-130.03</c:v>
                </c:pt>
                <c:pt idx="107">
                  <c:v>-130.47</c:v>
                </c:pt>
                <c:pt idx="108">
                  <c:v>-130.91999999999999</c:v>
                </c:pt>
                <c:pt idx="109">
                  <c:v>-131.38</c:v>
                </c:pt>
                <c:pt idx="110">
                  <c:v>-131.84</c:v>
                </c:pt>
                <c:pt idx="111">
                  <c:v>-132.31</c:v>
                </c:pt>
                <c:pt idx="112">
                  <c:v>-132.78</c:v>
                </c:pt>
                <c:pt idx="113">
                  <c:v>-133.25</c:v>
                </c:pt>
                <c:pt idx="114">
                  <c:v>-133.72999999999999</c:v>
                </c:pt>
                <c:pt idx="115">
                  <c:v>-134.21</c:v>
                </c:pt>
                <c:pt idx="116">
                  <c:v>-134.69999999999999</c:v>
                </c:pt>
                <c:pt idx="117">
                  <c:v>-135.22</c:v>
                </c:pt>
                <c:pt idx="118">
                  <c:v>-135.72999999999999</c:v>
                </c:pt>
                <c:pt idx="119">
                  <c:v>-136.24</c:v>
                </c:pt>
                <c:pt idx="120">
                  <c:v>-136.75</c:v>
                </c:pt>
                <c:pt idx="121">
                  <c:v>-137.26</c:v>
                </c:pt>
                <c:pt idx="122">
                  <c:v>-137.77000000000001</c:v>
                </c:pt>
                <c:pt idx="123">
                  <c:v>-138.27000000000001</c:v>
                </c:pt>
                <c:pt idx="124">
                  <c:v>-138.79</c:v>
                </c:pt>
                <c:pt idx="125">
                  <c:v>-139.30000000000001</c:v>
                </c:pt>
                <c:pt idx="126">
                  <c:v>-139.79</c:v>
                </c:pt>
                <c:pt idx="127">
                  <c:v>-140.28</c:v>
                </c:pt>
                <c:pt idx="128">
                  <c:v>-140.75</c:v>
                </c:pt>
                <c:pt idx="129">
                  <c:v>-141.21</c:v>
                </c:pt>
                <c:pt idx="130">
                  <c:v>-141.65</c:v>
                </c:pt>
                <c:pt idx="131">
                  <c:v>-142.09</c:v>
                </c:pt>
                <c:pt idx="132">
                  <c:v>-142.52000000000001</c:v>
                </c:pt>
                <c:pt idx="133">
                  <c:v>-142.94</c:v>
                </c:pt>
                <c:pt idx="134">
                  <c:v>-143.35</c:v>
                </c:pt>
                <c:pt idx="135">
                  <c:v>-143.76</c:v>
                </c:pt>
                <c:pt idx="136">
                  <c:v>-144.16999999999999</c:v>
                </c:pt>
                <c:pt idx="137">
                  <c:v>-144.57</c:v>
                </c:pt>
                <c:pt idx="138">
                  <c:v>-144.97999999999999</c:v>
                </c:pt>
                <c:pt idx="139">
                  <c:v>-145.38</c:v>
                </c:pt>
                <c:pt idx="140">
                  <c:v>-145.80000000000001</c:v>
                </c:pt>
                <c:pt idx="141">
                  <c:v>-146.22</c:v>
                </c:pt>
                <c:pt idx="142">
                  <c:v>-146.63999999999999</c:v>
                </c:pt>
                <c:pt idx="143">
                  <c:v>-147.07</c:v>
                </c:pt>
                <c:pt idx="144">
                  <c:v>-147.52000000000001</c:v>
                </c:pt>
                <c:pt idx="145">
                  <c:v>-147.97</c:v>
                </c:pt>
                <c:pt idx="146">
                  <c:v>-148.41999999999999</c:v>
                </c:pt>
                <c:pt idx="147">
                  <c:v>-148.87</c:v>
                </c:pt>
                <c:pt idx="148">
                  <c:v>-149.33000000000001</c:v>
                </c:pt>
                <c:pt idx="149">
                  <c:v>-149.80000000000001</c:v>
                </c:pt>
                <c:pt idx="150">
                  <c:v>-150.28</c:v>
                </c:pt>
                <c:pt idx="151">
                  <c:v>-150.76</c:v>
                </c:pt>
                <c:pt idx="152">
                  <c:v>-151.26</c:v>
                </c:pt>
                <c:pt idx="153">
                  <c:v>-151.76</c:v>
                </c:pt>
                <c:pt idx="154">
                  <c:v>-152.26</c:v>
                </c:pt>
                <c:pt idx="155">
                  <c:v>-152.77000000000001</c:v>
                </c:pt>
                <c:pt idx="156">
                  <c:v>-153.28</c:v>
                </c:pt>
                <c:pt idx="157">
                  <c:v>-153.79</c:v>
                </c:pt>
                <c:pt idx="158">
                  <c:v>-154.30000000000001</c:v>
                </c:pt>
                <c:pt idx="159">
                  <c:v>-154.81</c:v>
                </c:pt>
                <c:pt idx="160">
                  <c:v>-155.31</c:v>
                </c:pt>
                <c:pt idx="161">
                  <c:v>-155.81</c:v>
                </c:pt>
                <c:pt idx="162">
                  <c:v>-156.28</c:v>
                </c:pt>
                <c:pt idx="163">
                  <c:v>-156.75</c:v>
                </c:pt>
                <c:pt idx="164">
                  <c:v>-157.21</c:v>
                </c:pt>
                <c:pt idx="165">
                  <c:v>-157.66999999999999</c:v>
                </c:pt>
                <c:pt idx="166">
                  <c:v>-158.11000000000001</c:v>
                </c:pt>
                <c:pt idx="167">
                  <c:v>-158.55000000000001</c:v>
                </c:pt>
                <c:pt idx="168">
                  <c:v>-158.97</c:v>
                </c:pt>
                <c:pt idx="169">
                  <c:v>-159.38</c:v>
                </c:pt>
                <c:pt idx="170">
                  <c:v>-159.77000000000001</c:v>
                </c:pt>
                <c:pt idx="171">
                  <c:v>-160.16999999999999</c:v>
                </c:pt>
                <c:pt idx="172">
                  <c:v>-160.58000000000001</c:v>
                </c:pt>
                <c:pt idx="173">
                  <c:v>-160.97999999999999</c:v>
                </c:pt>
                <c:pt idx="174">
                  <c:v>-161.38999999999999</c:v>
                </c:pt>
                <c:pt idx="175">
                  <c:v>-161.79</c:v>
                </c:pt>
                <c:pt idx="176">
                  <c:v>-162.19999999999999</c:v>
                </c:pt>
                <c:pt idx="177">
                  <c:v>-162.61000000000001</c:v>
                </c:pt>
                <c:pt idx="178">
                  <c:v>-163.02000000000001</c:v>
                </c:pt>
                <c:pt idx="179">
                  <c:v>-163.44999999999999</c:v>
                </c:pt>
                <c:pt idx="180">
                  <c:v>-163.88</c:v>
                </c:pt>
                <c:pt idx="181">
                  <c:v>-164.31</c:v>
                </c:pt>
                <c:pt idx="182">
                  <c:v>-164.76</c:v>
                </c:pt>
                <c:pt idx="183">
                  <c:v>-165.2</c:v>
                </c:pt>
                <c:pt idx="184">
                  <c:v>-165.64</c:v>
                </c:pt>
                <c:pt idx="185">
                  <c:v>-166.09</c:v>
                </c:pt>
                <c:pt idx="186">
                  <c:v>-166.54</c:v>
                </c:pt>
                <c:pt idx="187">
                  <c:v>-166.99</c:v>
                </c:pt>
                <c:pt idx="188">
                  <c:v>-167.45</c:v>
                </c:pt>
                <c:pt idx="189">
                  <c:v>-167.92</c:v>
                </c:pt>
                <c:pt idx="190">
                  <c:v>-168.39</c:v>
                </c:pt>
                <c:pt idx="191">
                  <c:v>-168.86</c:v>
                </c:pt>
                <c:pt idx="192">
                  <c:v>-169.31</c:v>
                </c:pt>
                <c:pt idx="193">
                  <c:v>-169.77</c:v>
                </c:pt>
                <c:pt idx="194">
                  <c:v>-170.23</c:v>
                </c:pt>
                <c:pt idx="195">
                  <c:v>-170.67</c:v>
                </c:pt>
                <c:pt idx="196">
                  <c:v>-171.11</c:v>
                </c:pt>
                <c:pt idx="197">
                  <c:v>-171.54</c:v>
                </c:pt>
                <c:pt idx="198">
                  <c:v>-171.95</c:v>
                </c:pt>
                <c:pt idx="199">
                  <c:v>-172.35</c:v>
                </c:pt>
                <c:pt idx="200">
                  <c:v>-172.74</c:v>
                </c:pt>
                <c:pt idx="201">
                  <c:v>-173.12</c:v>
                </c:pt>
                <c:pt idx="202">
                  <c:v>-173.5</c:v>
                </c:pt>
                <c:pt idx="203">
                  <c:v>-173.87</c:v>
                </c:pt>
                <c:pt idx="204">
                  <c:v>-174.24</c:v>
                </c:pt>
                <c:pt idx="205">
                  <c:v>-174.59</c:v>
                </c:pt>
                <c:pt idx="206">
                  <c:v>-174.94</c:v>
                </c:pt>
                <c:pt idx="207">
                  <c:v>-175.28</c:v>
                </c:pt>
                <c:pt idx="208">
                  <c:v>-175.63</c:v>
                </c:pt>
                <c:pt idx="209">
                  <c:v>-175.98</c:v>
                </c:pt>
                <c:pt idx="210">
                  <c:v>-176.34</c:v>
                </c:pt>
                <c:pt idx="211">
                  <c:v>-176.7</c:v>
                </c:pt>
                <c:pt idx="212">
                  <c:v>-177.07</c:v>
                </c:pt>
                <c:pt idx="213">
                  <c:v>-177.44</c:v>
                </c:pt>
                <c:pt idx="214">
                  <c:v>-177.81</c:v>
                </c:pt>
                <c:pt idx="215">
                  <c:v>-178.19</c:v>
                </c:pt>
                <c:pt idx="216">
                  <c:v>-178.58</c:v>
                </c:pt>
                <c:pt idx="217">
                  <c:v>-178.98</c:v>
                </c:pt>
                <c:pt idx="218">
                  <c:v>-179.37</c:v>
                </c:pt>
                <c:pt idx="219">
                  <c:v>-179.77</c:v>
                </c:pt>
                <c:pt idx="220">
                  <c:v>179.83</c:v>
                </c:pt>
                <c:pt idx="221">
                  <c:v>179.43</c:v>
                </c:pt>
                <c:pt idx="222">
                  <c:v>179.02</c:v>
                </c:pt>
                <c:pt idx="223">
                  <c:v>178.61</c:v>
                </c:pt>
                <c:pt idx="224">
                  <c:v>178.21</c:v>
                </c:pt>
                <c:pt idx="225">
                  <c:v>177.8</c:v>
                </c:pt>
                <c:pt idx="226">
                  <c:v>177.41</c:v>
                </c:pt>
                <c:pt idx="227">
                  <c:v>177.02</c:v>
                </c:pt>
                <c:pt idx="228">
                  <c:v>176.65</c:v>
                </c:pt>
                <c:pt idx="229">
                  <c:v>176.26</c:v>
                </c:pt>
                <c:pt idx="230">
                  <c:v>175.88</c:v>
                </c:pt>
                <c:pt idx="231">
                  <c:v>175.51</c:v>
                </c:pt>
                <c:pt idx="232">
                  <c:v>175.14</c:v>
                </c:pt>
                <c:pt idx="233">
                  <c:v>174.78</c:v>
                </c:pt>
                <c:pt idx="234">
                  <c:v>174.42</c:v>
                </c:pt>
                <c:pt idx="235">
                  <c:v>174.07</c:v>
                </c:pt>
                <c:pt idx="236">
                  <c:v>173.73</c:v>
                </c:pt>
                <c:pt idx="237">
                  <c:v>173.38</c:v>
                </c:pt>
                <c:pt idx="238">
                  <c:v>173.04</c:v>
                </c:pt>
                <c:pt idx="239">
                  <c:v>172.7</c:v>
                </c:pt>
                <c:pt idx="240">
                  <c:v>172.36</c:v>
                </c:pt>
                <c:pt idx="241">
                  <c:v>172.01</c:v>
                </c:pt>
                <c:pt idx="242">
                  <c:v>171.67</c:v>
                </c:pt>
                <c:pt idx="243">
                  <c:v>171.33</c:v>
                </c:pt>
                <c:pt idx="244">
                  <c:v>171</c:v>
                </c:pt>
                <c:pt idx="245">
                  <c:v>170.67</c:v>
                </c:pt>
                <c:pt idx="246">
                  <c:v>170.33</c:v>
                </c:pt>
                <c:pt idx="247">
                  <c:v>170</c:v>
                </c:pt>
                <c:pt idx="248">
                  <c:v>169.66</c:v>
                </c:pt>
                <c:pt idx="249">
                  <c:v>169.33</c:v>
                </c:pt>
                <c:pt idx="250">
                  <c:v>168.99</c:v>
                </c:pt>
                <c:pt idx="251">
                  <c:v>168.66</c:v>
                </c:pt>
                <c:pt idx="252">
                  <c:v>168.32</c:v>
                </c:pt>
                <c:pt idx="253">
                  <c:v>167.98</c:v>
                </c:pt>
                <c:pt idx="254">
                  <c:v>167.65</c:v>
                </c:pt>
                <c:pt idx="255">
                  <c:v>167.33</c:v>
                </c:pt>
                <c:pt idx="256">
                  <c:v>167</c:v>
                </c:pt>
                <c:pt idx="257">
                  <c:v>166.66</c:v>
                </c:pt>
                <c:pt idx="258">
                  <c:v>166.33</c:v>
                </c:pt>
                <c:pt idx="259">
                  <c:v>166.01</c:v>
                </c:pt>
                <c:pt idx="260">
                  <c:v>165.68</c:v>
                </c:pt>
                <c:pt idx="261">
                  <c:v>165.36</c:v>
                </c:pt>
                <c:pt idx="262">
                  <c:v>165.04</c:v>
                </c:pt>
                <c:pt idx="263">
                  <c:v>164.71</c:v>
                </c:pt>
                <c:pt idx="264">
                  <c:v>164.38</c:v>
                </c:pt>
                <c:pt idx="265">
                  <c:v>164.06</c:v>
                </c:pt>
                <c:pt idx="266">
                  <c:v>163.72999999999999</c:v>
                </c:pt>
                <c:pt idx="267">
                  <c:v>163.41</c:v>
                </c:pt>
                <c:pt idx="268">
                  <c:v>163.1</c:v>
                </c:pt>
                <c:pt idx="269">
                  <c:v>162.77000000000001</c:v>
                </c:pt>
                <c:pt idx="270">
                  <c:v>162.46</c:v>
                </c:pt>
                <c:pt idx="271">
                  <c:v>162.16</c:v>
                </c:pt>
                <c:pt idx="272">
                  <c:v>161.86000000000001</c:v>
                </c:pt>
                <c:pt idx="273">
                  <c:v>161.56</c:v>
                </c:pt>
                <c:pt idx="274">
                  <c:v>161.26</c:v>
                </c:pt>
                <c:pt idx="275">
                  <c:v>160.97</c:v>
                </c:pt>
                <c:pt idx="276">
                  <c:v>160.69</c:v>
                </c:pt>
                <c:pt idx="277">
                  <c:v>160.41</c:v>
                </c:pt>
                <c:pt idx="278">
                  <c:v>160.13999999999999</c:v>
                </c:pt>
                <c:pt idx="279">
                  <c:v>159.87</c:v>
                </c:pt>
                <c:pt idx="280">
                  <c:v>159.62</c:v>
                </c:pt>
                <c:pt idx="281">
                  <c:v>159.35</c:v>
                </c:pt>
                <c:pt idx="282">
                  <c:v>159.09</c:v>
                </c:pt>
                <c:pt idx="283">
                  <c:v>158.84</c:v>
                </c:pt>
                <c:pt idx="284">
                  <c:v>158.58000000000001</c:v>
                </c:pt>
                <c:pt idx="285">
                  <c:v>158.32</c:v>
                </c:pt>
                <c:pt idx="286">
                  <c:v>158.06</c:v>
                </c:pt>
                <c:pt idx="287">
                  <c:v>157.79</c:v>
                </c:pt>
                <c:pt idx="288">
                  <c:v>157.52000000000001</c:v>
                </c:pt>
                <c:pt idx="289">
                  <c:v>157.24</c:v>
                </c:pt>
                <c:pt idx="290">
                  <c:v>156.97999999999999</c:v>
                </c:pt>
                <c:pt idx="291">
                  <c:v>156.71</c:v>
                </c:pt>
                <c:pt idx="292">
                  <c:v>156.44</c:v>
                </c:pt>
                <c:pt idx="293">
                  <c:v>156.16</c:v>
                </c:pt>
                <c:pt idx="294">
                  <c:v>155.9</c:v>
                </c:pt>
                <c:pt idx="295">
                  <c:v>155.63</c:v>
                </c:pt>
                <c:pt idx="296">
                  <c:v>155.37</c:v>
                </c:pt>
                <c:pt idx="297">
                  <c:v>155.1</c:v>
                </c:pt>
                <c:pt idx="298">
                  <c:v>154.84</c:v>
                </c:pt>
                <c:pt idx="299">
                  <c:v>154.59</c:v>
                </c:pt>
                <c:pt idx="300">
                  <c:v>154.35</c:v>
                </c:pt>
                <c:pt idx="301">
                  <c:v>154.13</c:v>
                </c:pt>
                <c:pt idx="302">
                  <c:v>153.91</c:v>
                </c:pt>
                <c:pt idx="303">
                  <c:v>153.69999999999999</c:v>
                </c:pt>
                <c:pt idx="304">
                  <c:v>153.49</c:v>
                </c:pt>
                <c:pt idx="305">
                  <c:v>153.29</c:v>
                </c:pt>
                <c:pt idx="306">
                  <c:v>153.09</c:v>
                </c:pt>
                <c:pt idx="307">
                  <c:v>152.9</c:v>
                </c:pt>
                <c:pt idx="308">
                  <c:v>152.71</c:v>
                </c:pt>
                <c:pt idx="309">
                  <c:v>152.53</c:v>
                </c:pt>
                <c:pt idx="310">
                  <c:v>152.35</c:v>
                </c:pt>
                <c:pt idx="311">
                  <c:v>152.16</c:v>
                </c:pt>
                <c:pt idx="312">
                  <c:v>151.97999999999999</c:v>
                </c:pt>
                <c:pt idx="313">
                  <c:v>151.78</c:v>
                </c:pt>
                <c:pt idx="314">
                  <c:v>151.58000000000001</c:v>
                </c:pt>
                <c:pt idx="315">
                  <c:v>151.37</c:v>
                </c:pt>
                <c:pt idx="316">
                  <c:v>151.16</c:v>
                </c:pt>
                <c:pt idx="317">
                  <c:v>150.94999999999999</c:v>
                </c:pt>
                <c:pt idx="318">
                  <c:v>150.74</c:v>
                </c:pt>
                <c:pt idx="319">
                  <c:v>150.51</c:v>
                </c:pt>
                <c:pt idx="320">
                  <c:v>150.27000000000001</c:v>
                </c:pt>
                <c:pt idx="321">
                  <c:v>150.03</c:v>
                </c:pt>
                <c:pt idx="322">
                  <c:v>149.78</c:v>
                </c:pt>
                <c:pt idx="323">
                  <c:v>149.53</c:v>
                </c:pt>
                <c:pt idx="324">
                  <c:v>149.29</c:v>
                </c:pt>
                <c:pt idx="325">
                  <c:v>149.04</c:v>
                </c:pt>
                <c:pt idx="326">
                  <c:v>148.80000000000001</c:v>
                </c:pt>
                <c:pt idx="327">
                  <c:v>148.57</c:v>
                </c:pt>
                <c:pt idx="328">
                  <c:v>148.35</c:v>
                </c:pt>
                <c:pt idx="329">
                  <c:v>148.12</c:v>
                </c:pt>
                <c:pt idx="330">
                  <c:v>147.9</c:v>
                </c:pt>
                <c:pt idx="331">
                  <c:v>147.68</c:v>
                </c:pt>
                <c:pt idx="332">
                  <c:v>147.47</c:v>
                </c:pt>
                <c:pt idx="333">
                  <c:v>147.27000000000001</c:v>
                </c:pt>
                <c:pt idx="334">
                  <c:v>147.07</c:v>
                </c:pt>
                <c:pt idx="335">
                  <c:v>146.87</c:v>
                </c:pt>
                <c:pt idx="336">
                  <c:v>146.66999999999999</c:v>
                </c:pt>
                <c:pt idx="337">
                  <c:v>146.47</c:v>
                </c:pt>
                <c:pt idx="338">
                  <c:v>146.27000000000001</c:v>
                </c:pt>
                <c:pt idx="339">
                  <c:v>146.07</c:v>
                </c:pt>
                <c:pt idx="340">
                  <c:v>145.88</c:v>
                </c:pt>
                <c:pt idx="341">
                  <c:v>145.69</c:v>
                </c:pt>
                <c:pt idx="342">
                  <c:v>145.49</c:v>
                </c:pt>
                <c:pt idx="343">
                  <c:v>145.30000000000001</c:v>
                </c:pt>
                <c:pt idx="344">
                  <c:v>145.11000000000001</c:v>
                </c:pt>
                <c:pt idx="345">
                  <c:v>144.91999999999999</c:v>
                </c:pt>
                <c:pt idx="346">
                  <c:v>144.74</c:v>
                </c:pt>
                <c:pt idx="347">
                  <c:v>144.57</c:v>
                </c:pt>
                <c:pt idx="348">
                  <c:v>144.4</c:v>
                </c:pt>
                <c:pt idx="349">
                  <c:v>144.25</c:v>
                </c:pt>
                <c:pt idx="350">
                  <c:v>144.11000000000001</c:v>
                </c:pt>
                <c:pt idx="351">
                  <c:v>143.96</c:v>
                </c:pt>
                <c:pt idx="352">
                  <c:v>143.82</c:v>
                </c:pt>
                <c:pt idx="353">
                  <c:v>143.68</c:v>
                </c:pt>
                <c:pt idx="354">
                  <c:v>143.53</c:v>
                </c:pt>
                <c:pt idx="355">
                  <c:v>143.38999999999999</c:v>
                </c:pt>
                <c:pt idx="356">
                  <c:v>143.24</c:v>
                </c:pt>
                <c:pt idx="357">
                  <c:v>143.09</c:v>
                </c:pt>
                <c:pt idx="358">
                  <c:v>142.94</c:v>
                </c:pt>
                <c:pt idx="359">
                  <c:v>142.79</c:v>
                </c:pt>
                <c:pt idx="360">
                  <c:v>142.63999999999999</c:v>
                </c:pt>
                <c:pt idx="361">
                  <c:v>142.5</c:v>
                </c:pt>
                <c:pt idx="362">
                  <c:v>142.35</c:v>
                </c:pt>
                <c:pt idx="363">
                  <c:v>142.19999999999999</c:v>
                </c:pt>
                <c:pt idx="364">
                  <c:v>142.05000000000001</c:v>
                </c:pt>
                <c:pt idx="365">
                  <c:v>141.9</c:v>
                </c:pt>
                <c:pt idx="366">
                  <c:v>141.75</c:v>
                </c:pt>
                <c:pt idx="367">
                  <c:v>141.59</c:v>
                </c:pt>
                <c:pt idx="368">
                  <c:v>141.43</c:v>
                </c:pt>
                <c:pt idx="369">
                  <c:v>141.28</c:v>
                </c:pt>
                <c:pt idx="370">
                  <c:v>141.12</c:v>
                </c:pt>
                <c:pt idx="371">
                  <c:v>140.96</c:v>
                </c:pt>
                <c:pt idx="372">
                  <c:v>140.80000000000001</c:v>
                </c:pt>
                <c:pt idx="373">
                  <c:v>140.65</c:v>
                </c:pt>
                <c:pt idx="374">
                  <c:v>140.49</c:v>
                </c:pt>
                <c:pt idx="375">
                  <c:v>140.35</c:v>
                </c:pt>
                <c:pt idx="376">
                  <c:v>140.19999999999999</c:v>
                </c:pt>
                <c:pt idx="377">
                  <c:v>140.05000000000001</c:v>
                </c:pt>
                <c:pt idx="378">
                  <c:v>139.9</c:v>
                </c:pt>
                <c:pt idx="379">
                  <c:v>139.74</c:v>
                </c:pt>
                <c:pt idx="380">
                  <c:v>139.59</c:v>
                </c:pt>
                <c:pt idx="381">
                  <c:v>139.44999999999999</c:v>
                </c:pt>
                <c:pt idx="382">
                  <c:v>139.30000000000001</c:v>
                </c:pt>
                <c:pt idx="383">
                  <c:v>139.16</c:v>
                </c:pt>
                <c:pt idx="384">
                  <c:v>139.03</c:v>
                </c:pt>
                <c:pt idx="385">
                  <c:v>138.88999999999999</c:v>
                </c:pt>
                <c:pt idx="386">
                  <c:v>138.77000000000001</c:v>
                </c:pt>
                <c:pt idx="387">
                  <c:v>138.65</c:v>
                </c:pt>
                <c:pt idx="388">
                  <c:v>138.54</c:v>
                </c:pt>
                <c:pt idx="389">
                  <c:v>138.43</c:v>
                </c:pt>
                <c:pt idx="390">
                  <c:v>138.33000000000001</c:v>
                </c:pt>
                <c:pt idx="391">
                  <c:v>138.22999999999999</c:v>
                </c:pt>
                <c:pt idx="392">
                  <c:v>138.13</c:v>
                </c:pt>
                <c:pt idx="393">
                  <c:v>138.04</c:v>
                </c:pt>
                <c:pt idx="394">
                  <c:v>137.96</c:v>
                </c:pt>
                <c:pt idx="395">
                  <c:v>137.88</c:v>
                </c:pt>
                <c:pt idx="396">
                  <c:v>137.80000000000001</c:v>
                </c:pt>
                <c:pt idx="397">
                  <c:v>137.71</c:v>
                </c:pt>
                <c:pt idx="398">
                  <c:v>137.62</c:v>
                </c:pt>
                <c:pt idx="399">
                  <c:v>137.52000000000001</c:v>
                </c:pt>
                <c:pt idx="400">
                  <c:v>137.41999999999999</c:v>
                </c:pt>
                <c:pt idx="401">
                  <c:v>137.33000000000001</c:v>
                </c:pt>
                <c:pt idx="402">
                  <c:v>137.22</c:v>
                </c:pt>
                <c:pt idx="403">
                  <c:v>137.11000000000001</c:v>
                </c:pt>
                <c:pt idx="404">
                  <c:v>136.99</c:v>
                </c:pt>
                <c:pt idx="405">
                  <c:v>136.86000000000001</c:v>
                </c:pt>
                <c:pt idx="406">
                  <c:v>136.72999999999999</c:v>
                </c:pt>
                <c:pt idx="407">
                  <c:v>136.6</c:v>
                </c:pt>
                <c:pt idx="408">
                  <c:v>136.47999999999999</c:v>
                </c:pt>
                <c:pt idx="409">
                  <c:v>136.35</c:v>
                </c:pt>
                <c:pt idx="410">
                  <c:v>136.22</c:v>
                </c:pt>
                <c:pt idx="411">
                  <c:v>136.09</c:v>
                </c:pt>
                <c:pt idx="412">
                  <c:v>135.97</c:v>
                </c:pt>
                <c:pt idx="413">
                  <c:v>135.85</c:v>
                </c:pt>
                <c:pt idx="414">
                  <c:v>135.74</c:v>
                </c:pt>
                <c:pt idx="415">
                  <c:v>135.63</c:v>
                </c:pt>
                <c:pt idx="416">
                  <c:v>135.52000000000001</c:v>
                </c:pt>
                <c:pt idx="417">
                  <c:v>135.41999999999999</c:v>
                </c:pt>
                <c:pt idx="418">
                  <c:v>135.32</c:v>
                </c:pt>
                <c:pt idx="419">
                  <c:v>135.22</c:v>
                </c:pt>
                <c:pt idx="420">
                  <c:v>135.13</c:v>
                </c:pt>
                <c:pt idx="421">
                  <c:v>135.04</c:v>
                </c:pt>
                <c:pt idx="422">
                  <c:v>134.94999999999999</c:v>
                </c:pt>
                <c:pt idx="423">
                  <c:v>134.86000000000001</c:v>
                </c:pt>
                <c:pt idx="424">
                  <c:v>134.78</c:v>
                </c:pt>
                <c:pt idx="425">
                  <c:v>134.69</c:v>
                </c:pt>
                <c:pt idx="426">
                  <c:v>134.6</c:v>
                </c:pt>
                <c:pt idx="427">
                  <c:v>134.49</c:v>
                </c:pt>
                <c:pt idx="428">
                  <c:v>134.38</c:v>
                </c:pt>
                <c:pt idx="429">
                  <c:v>134.28</c:v>
                </c:pt>
                <c:pt idx="430">
                  <c:v>134.16999999999999</c:v>
                </c:pt>
                <c:pt idx="431">
                  <c:v>134.06</c:v>
                </c:pt>
                <c:pt idx="432">
                  <c:v>133.96</c:v>
                </c:pt>
                <c:pt idx="433">
                  <c:v>133.86000000000001</c:v>
                </c:pt>
                <c:pt idx="434">
                  <c:v>133.77000000000001</c:v>
                </c:pt>
                <c:pt idx="435">
                  <c:v>133.66999999999999</c:v>
                </c:pt>
                <c:pt idx="436">
                  <c:v>133.58000000000001</c:v>
                </c:pt>
                <c:pt idx="437">
                  <c:v>133.49</c:v>
                </c:pt>
                <c:pt idx="438">
                  <c:v>133.41</c:v>
                </c:pt>
                <c:pt idx="439">
                  <c:v>133.33000000000001</c:v>
                </c:pt>
                <c:pt idx="440">
                  <c:v>133.25</c:v>
                </c:pt>
                <c:pt idx="441">
                  <c:v>133.18</c:v>
                </c:pt>
                <c:pt idx="442">
                  <c:v>133.12</c:v>
                </c:pt>
                <c:pt idx="443">
                  <c:v>133.06</c:v>
                </c:pt>
                <c:pt idx="444">
                  <c:v>132.99</c:v>
                </c:pt>
                <c:pt idx="445">
                  <c:v>132.93</c:v>
                </c:pt>
                <c:pt idx="446">
                  <c:v>132.88999999999999</c:v>
                </c:pt>
                <c:pt idx="447">
                  <c:v>132.84</c:v>
                </c:pt>
                <c:pt idx="448">
                  <c:v>132.77000000000001</c:v>
                </c:pt>
                <c:pt idx="449">
                  <c:v>132.69999999999999</c:v>
                </c:pt>
                <c:pt idx="450">
                  <c:v>132.62</c:v>
                </c:pt>
                <c:pt idx="451">
                  <c:v>132.53</c:v>
                </c:pt>
                <c:pt idx="452">
                  <c:v>132.44</c:v>
                </c:pt>
                <c:pt idx="453">
                  <c:v>132.36000000000001</c:v>
                </c:pt>
                <c:pt idx="454">
                  <c:v>132.27000000000001</c:v>
                </c:pt>
                <c:pt idx="455">
                  <c:v>132.18</c:v>
                </c:pt>
                <c:pt idx="456">
                  <c:v>132.09</c:v>
                </c:pt>
                <c:pt idx="457">
                  <c:v>132.01</c:v>
                </c:pt>
                <c:pt idx="458">
                  <c:v>131.93</c:v>
                </c:pt>
                <c:pt idx="459">
                  <c:v>131.85</c:v>
                </c:pt>
                <c:pt idx="460">
                  <c:v>131.77000000000001</c:v>
                </c:pt>
                <c:pt idx="461">
                  <c:v>131.71</c:v>
                </c:pt>
                <c:pt idx="462">
                  <c:v>131.65</c:v>
                </c:pt>
                <c:pt idx="463">
                  <c:v>131.61000000000001</c:v>
                </c:pt>
                <c:pt idx="464">
                  <c:v>131.56</c:v>
                </c:pt>
                <c:pt idx="465">
                  <c:v>131.53</c:v>
                </c:pt>
                <c:pt idx="466">
                  <c:v>131.47999999999999</c:v>
                </c:pt>
                <c:pt idx="467">
                  <c:v>131.43</c:v>
                </c:pt>
                <c:pt idx="468">
                  <c:v>131.38</c:v>
                </c:pt>
                <c:pt idx="469">
                  <c:v>131.32</c:v>
                </c:pt>
                <c:pt idx="470">
                  <c:v>131.26</c:v>
                </c:pt>
                <c:pt idx="471">
                  <c:v>131.19</c:v>
                </c:pt>
                <c:pt idx="472">
                  <c:v>131.12</c:v>
                </c:pt>
                <c:pt idx="473">
                  <c:v>131.05000000000001</c:v>
                </c:pt>
                <c:pt idx="474">
                  <c:v>130.97999999999999</c:v>
                </c:pt>
                <c:pt idx="475">
                  <c:v>130.91</c:v>
                </c:pt>
                <c:pt idx="476">
                  <c:v>130.82</c:v>
                </c:pt>
                <c:pt idx="477">
                  <c:v>130.75</c:v>
                </c:pt>
                <c:pt idx="478">
                  <c:v>130.66999999999999</c:v>
                </c:pt>
                <c:pt idx="479">
                  <c:v>130.61000000000001</c:v>
                </c:pt>
                <c:pt idx="480">
                  <c:v>130.54</c:v>
                </c:pt>
                <c:pt idx="481">
                  <c:v>130.46</c:v>
                </c:pt>
                <c:pt idx="482">
                  <c:v>130.38999999999999</c:v>
                </c:pt>
                <c:pt idx="483">
                  <c:v>130.31</c:v>
                </c:pt>
                <c:pt idx="484">
                  <c:v>130.24</c:v>
                </c:pt>
                <c:pt idx="485">
                  <c:v>130.16</c:v>
                </c:pt>
                <c:pt idx="486">
                  <c:v>130.09</c:v>
                </c:pt>
                <c:pt idx="487">
                  <c:v>130.02000000000001</c:v>
                </c:pt>
                <c:pt idx="488">
                  <c:v>129.94999999999999</c:v>
                </c:pt>
                <c:pt idx="489">
                  <c:v>129.87</c:v>
                </c:pt>
                <c:pt idx="490">
                  <c:v>129.79</c:v>
                </c:pt>
                <c:pt idx="491">
                  <c:v>129.69999999999999</c:v>
                </c:pt>
                <c:pt idx="492">
                  <c:v>129.62</c:v>
                </c:pt>
                <c:pt idx="493">
                  <c:v>129.53</c:v>
                </c:pt>
                <c:pt idx="494">
                  <c:v>129.46</c:v>
                </c:pt>
                <c:pt idx="495">
                  <c:v>129.38999999999999</c:v>
                </c:pt>
                <c:pt idx="496">
                  <c:v>129.32</c:v>
                </c:pt>
                <c:pt idx="497">
                  <c:v>129.26</c:v>
                </c:pt>
                <c:pt idx="498">
                  <c:v>129.21</c:v>
                </c:pt>
                <c:pt idx="499">
                  <c:v>129.16999999999999</c:v>
                </c:pt>
                <c:pt idx="500">
                  <c:v>129.13</c:v>
                </c:pt>
                <c:pt idx="501">
                  <c:v>129.1</c:v>
                </c:pt>
                <c:pt idx="502">
                  <c:v>129.08000000000001</c:v>
                </c:pt>
                <c:pt idx="503">
                  <c:v>129.06</c:v>
                </c:pt>
                <c:pt idx="504">
                  <c:v>129.04</c:v>
                </c:pt>
                <c:pt idx="505">
                  <c:v>129.03</c:v>
                </c:pt>
                <c:pt idx="506">
                  <c:v>129.03</c:v>
                </c:pt>
                <c:pt idx="507">
                  <c:v>129.02000000000001</c:v>
                </c:pt>
                <c:pt idx="508">
                  <c:v>129</c:v>
                </c:pt>
                <c:pt idx="509">
                  <c:v>128.97</c:v>
                </c:pt>
                <c:pt idx="510">
                  <c:v>128.94</c:v>
                </c:pt>
                <c:pt idx="511">
                  <c:v>128.91</c:v>
                </c:pt>
                <c:pt idx="512">
                  <c:v>128.87</c:v>
                </c:pt>
                <c:pt idx="513">
                  <c:v>128.83000000000001</c:v>
                </c:pt>
                <c:pt idx="514">
                  <c:v>128.78</c:v>
                </c:pt>
                <c:pt idx="515">
                  <c:v>128.72</c:v>
                </c:pt>
                <c:pt idx="516">
                  <c:v>128.66</c:v>
                </c:pt>
                <c:pt idx="517">
                  <c:v>128.59</c:v>
                </c:pt>
                <c:pt idx="518">
                  <c:v>128.52000000000001</c:v>
                </c:pt>
                <c:pt idx="519">
                  <c:v>128.44</c:v>
                </c:pt>
                <c:pt idx="520">
                  <c:v>128.37</c:v>
                </c:pt>
                <c:pt idx="521">
                  <c:v>128.31</c:v>
                </c:pt>
                <c:pt idx="522">
                  <c:v>128.24</c:v>
                </c:pt>
                <c:pt idx="523">
                  <c:v>128.16999999999999</c:v>
                </c:pt>
                <c:pt idx="524">
                  <c:v>128.11000000000001</c:v>
                </c:pt>
                <c:pt idx="525">
                  <c:v>128.04</c:v>
                </c:pt>
                <c:pt idx="526">
                  <c:v>127.97</c:v>
                </c:pt>
                <c:pt idx="527">
                  <c:v>127.92</c:v>
                </c:pt>
                <c:pt idx="528">
                  <c:v>127.87</c:v>
                </c:pt>
                <c:pt idx="529">
                  <c:v>127.82</c:v>
                </c:pt>
                <c:pt idx="530">
                  <c:v>127.78</c:v>
                </c:pt>
                <c:pt idx="531">
                  <c:v>127.74</c:v>
                </c:pt>
                <c:pt idx="532">
                  <c:v>127.68</c:v>
                </c:pt>
                <c:pt idx="533">
                  <c:v>127.63</c:v>
                </c:pt>
                <c:pt idx="534">
                  <c:v>127.57</c:v>
                </c:pt>
                <c:pt idx="535">
                  <c:v>127.51</c:v>
                </c:pt>
                <c:pt idx="536">
                  <c:v>127.44</c:v>
                </c:pt>
                <c:pt idx="537">
                  <c:v>127.36</c:v>
                </c:pt>
                <c:pt idx="538">
                  <c:v>127.29</c:v>
                </c:pt>
                <c:pt idx="539">
                  <c:v>127.24</c:v>
                </c:pt>
                <c:pt idx="540">
                  <c:v>127.19</c:v>
                </c:pt>
                <c:pt idx="541">
                  <c:v>127.13</c:v>
                </c:pt>
                <c:pt idx="542">
                  <c:v>127.07</c:v>
                </c:pt>
                <c:pt idx="543">
                  <c:v>127.02</c:v>
                </c:pt>
                <c:pt idx="544">
                  <c:v>126.97</c:v>
                </c:pt>
                <c:pt idx="545">
                  <c:v>126.92</c:v>
                </c:pt>
                <c:pt idx="546">
                  <c:v>126.89</c:v>
                </c:pt>
                <c:pt idx="547">
                  <c:v>126.87</c:v>
                </c:pt>
                <c:pt idx="548">
                  <c:v>126.85</c:v>
                </c:pt>
                <c:pt idx="549">
                  <c:v>126.83</c:v>
                </c:pt>
                <c:pt idx="550">
                  <c:v>126.81</c:v>
                </c:pt>
                <c:pt idx="551">
                  <c:v>126.79</c:v>
                </c:pt>
                <c:pt idx="552">
                  <c:v>126.78</c:v>
                </c:pt>
                <c:pt idx="553">
                  <c:v>126.76</c:v>
                </c:pt>
                <c:pt idx="554">
                  <c:v>126.74</c:v>
                </c:pt>
                <c:pt idx="555">
                  <c:v>126.71</c:v>
                </c:pt>
                <c:pt idx="556">
                  <c:v>126.69</c:v>
                </c:pt>
                <c:pt idx="557">
                  <c:v>126.67</c:v>
                </c:pt>
                <c:pt idx="558">
                  <c:v>126.63</c:v>
                </c:pt>
                <c:pt idx="559">
                  <c:v>126.6</c:v>
                </c:pt>
                <c:pt idx="560">
                  <c:v>126.57</c:v>
                </c:pt>
                <c:pt idx="561">
                  <c:v>126.53</c:v>
                </c:pt>
                <c:pt idx="562">
                  <c:v>126.5</c:v>
                </c:pt>
                <c:pt idx="563">
                  <c:v>126.46</c:v>
                </c:pt>
                <c:pt idx="564">
                  <c:v>126.42</c:v>
                </c:pt>
                <c:pt idx="565">
                  <c:v>126.37</c:v>
                </c:pt>
                <c:pt idx="566">
                  <c:v>126.32</c:v>
                </c:pt>
                <c:pt idx="567">
                  <c:v>126.27</c:v>
                </c:pt>
                <c:pt idx="568">
                  <c:v>126.24</c:v>
                </c:pt>
                <c:pt idx="569">
                  <c:v>126.21</c:v>
                </c:pt>
                <c:pt idx="570">
                  <c:v>126.18</c:v>
                </c:pt>
                <c:pt idx="571">
                  <c:v>126.16</c:v>
                </c:pt>
                <c:pt idx="572">
                  <c:v>126.13</c:v>
                </c:pt>
                <c:pt idx="573">
                  <c:v>126.12</c:v>
                </c:pt>
                <c:pt idx="574">
                  <c:v>126.1</c:v>
                </c:pt>
                <c:pt idx="575">
                  <c:v>126.08</c:v>
                </c:pt>
                <c:pt idx="576">
                  <c:v>126.06</c:v>
                </c:pt>
                <c:pt idx="577">
                  <c:v>126.04</c:v>
                </c:pt>
                <c:pt idx="578">
                  <c:v>126.03</c:v>
                </c:pt>
                <c:pt idx="579">
                  <c:v>126</c:v>
                </c:pt>
                <c:pt idx="580">
                  <c:v>125.97</c:v>
                </c:pt>
                <c:pt idx="581">
                  <c:v>125.94</c:v>
                </c:pt>
                <c:pt idx="582">
                  <c:v>125.91</c:v>
                </c:pt>
                <c:pt idx="583">
                  <c:v>125.87</c:v>
                </c:pt>
                <c:pt idx="584">
                  <c:v>125.84</c:v>
                </c:pt>
                <c:pt idx="585">
                  <c:v>125.81</c:v>
                </c:pt>
                <c:pt idx="586">
                  <c:v>125.78</c:v>
                </c:pt>
                <c:pt idx="587">
                  <c:v>125.74</c:v>
                </c:pt>
                <c:pt idx="588">
                  <c:v>125.73</c:v>
                </c:pt>
                <c:pt idx="589">
                  <c:v>125.71</c:v>
                </c:pt>
                <c:pt idx="590">
                  <c:v>125.7</c:v>
                </c:pt>
                <c:pt idx="591">
                  <c:v>125.69</c:v>
                </c:pt>
                <c:pt idx="592">
                  <c:v>125.68</c:v>
                </c:pt>
                <c:pt idx="593">
                  <c:v>125.67</c:v>
                </c:pt>
                <c:pt idx="594">
                  <c:v>125.65</c:v>
                </c:pt>
                <c:pt idx="595">
                  <c:v>125.63</c:v>
                </c:pt>
                <c:pt idx="596">
                  <c:v>125.61</c:v>
                </c:pt>
                <c:pt idx="597">
                  <c:v>125.58</c:v>
                </c:pt>
                <c:pt idx="598">
                  <c:v>125.55</c:v>
                </c:pt>
                <c:pt idx="599">
                  <c:v>125.51</c:v>
                </c:pt>
                <c:pt idx="600">
                  <c:v>125.47</c:v>
                </c:pt>
                <c:pt idx="601">
                  <c:v>125.42</c:v>
                </c:pt>
                <c:pt idx="602">
                  <c:v>125.38</c:v>
                </c:pt>
                <c:pt idx="603">
                  <c:v>125.33</c:v>
                </c:pt>
                <c:pt idx="604">
                  <c:v>125.3</c:v>
                </c:pt>
                <c:pt idx="605">
                  <c:v>125.28</c:v>
                </c:pt>
                <c:pt idx="606">
                  <c:v>125.27</c:v>
                </c:pt>
                <c:pt idx="607">
                  <c:v>125.26</c:v>
                </c:pt>
                <c:pt idx="608">
                  <c:v>125.25</c:v>
                </c:pt>
                <c:pt idx="609">
                  <c:v>125.25</c:v>
                </c:pt>
                <c:pt idx="610">
                  <c:v>125.25</c:v>
                </c:pt>
                <c:pt idx="611">
                  <c:v>125.25</c:v>
                </c:pt>
                <c:pt idx="612">
                  <c:v>125.25</c:v>
                </c:pt>
                <c:pt idx="613">
                  <c:v>125.26</c:v>
                </c:pt>
                <c:pt idx="614">
                  <c:v>125.28</c:v>
                </c:pt>
                <c:pt idx="615">
                  <c:v>125.29</c:v>
                </c:pt>
                <c:pt idx="616">
                  <c:v>125.31</c:v>
                </c:pt>
                <c:pt idx="617">
                  <c:v>125.33</c:v>
                </c:pt>
                <c:pt idx="618">
                  <c:v>125.34</c:v>
                </c:pt>
                <c:pt idx="619">
                  <c:v>125.34</c:v>
                </c:pt>
                <c:pt idx="620">
                  <c:v>125.33</c:v>
                </c:pt>
                <c:pt idx="621">
                  <c:v>125.3</c:v>
                </c:pt>
                <c:pt idx="622">
                  <c:v>125.27</c:v>
                </c:pt>
                <c:pt idx="623">
                  <c:v>125.21</c:v>
                </c:pt>
                <c:pt idx="624">
                  <c:v>125.16</c:v>
                </c:pt>
                <c:pt idx="625">
                  <c:v>125.1</c:v>
                </c:pt>
                <c:pt idx="626">
                  <c:v>125.04</c:v>
                </c:pt>
                <c:pt idx="627">
                  <c:v>124.98</c:v>
                </c:pt>
                <c:pt idx="628">
                  <c:v>124.91</c:v>
                </c:pt>
                <c:pt idx="629">
                  <c:v>124.86</c:v>
                </c:pt>
                <c:pt idx="630">
                  <c:v>124.83</c:v>
                </c:pt>
                <c:pt idx="631">
                  <c:v>124.8</c:v>
                </c:pt>
                <c:pt idx="632">
                  <c:v>124.78</c:v>
                </c:pt>
                <c:pt idx="633">
                  <c:v>124.78</c:v>
                </c:pt>
                <c:pt idx="634">
                  <c:v>124.78</c:v>
                </c:pt>
                <c:pt idx="635">
                  <c:v>124.77</c:v>
                </c:pt>
                <c:pt idx="636">
                  <c:v>124.77</c:v>
                </c:pt>
                <c:pt idx="637">
                  <c:v>124.77</c:v>
                </c:pt>
                <c:pt idx="638">
                  <c:v>124.78</c:v>
                </c:pt>
                <c:pt idx="639">
                  <c:v>124.79</c:v>
                </c:pt>
                <c:pt idx="640">
                  <c:v>124.81</c:v>
                </c:pt>
                <c:pt idx="641">
                  <c:v>124.84</c:v>
                </c:pt>
                <c:pt idx="642">
                  <c:v>124.86</c:v>
                </c:pt>
                <c:pt idx="643">
                  <c:v>124.87</c:v>
                </c:pt>
                <c:pt idx="644">
                  <c:v>124.87</c:v>
                </c:pt>
                <c:pt idx="645">
                  <c:v>124.86</c:v>
                </c:pt>
                <c:pt idx="646">
                  <c:v>124.85</c:v>
                </c:pt>
                <c:pt idx="647">
                  <c:v>124.84</c:v>
                </c:pt>
                <c:pt idx="648">
                  <c:v>124.83</c:v>
                </c:pt>
                <c:pt idx="649">
                  <c:v>124.81</c:v>
                </c:pt>
                <c:pt idx="650">
                  <c:v>124.78</c:v>
                </c:pt>
                <c:pt idx="651">
                  <c:v>124.73</c:v>
                </c:pt>
                <c:pt idx="652">
                  <c:v>124.69</c:v>
                </c:pt>
                <c:pt idx="653">
                  <c:v>124.63</c:v>
                </c:pt>
                <c:pt idx="654">
                  <c:v>124.57</c:v>
                </c:pt>
                <c:pt idx="655">
                  <c:v>124.53</c:v>
                </c:pt>
                <c:pt idx="656">
                  <c:v>124.48</c:v>
                </c:pt>
                <c:pt idx="657">
                  <c:v>124.43</c:v>
                </c:pt>
                <c:pt idx="658">
                  <c:v>124.39</c:v>
                </c:pt>
                <c:pt idx="659">
                  <c:v>124.36</c:v>
                </c:pt>
                <c:pt idx="660">
                  <c:v>124.34</c:v>
                </c:pt>
                <c:pt idx="661">
                  <c:v>124.32</c:v>
                </c:pt>
                <c:pt idx="662">
                  <c:v>124.32</c:v>
                </c:pt>
                <c:pt idx="663">
                  <c:v>124.32</c:v>
                </c:pt>
                <c:pt idx="664">
                  <c:v>124.32</c:v>
                </c:pt>
                <c:pt idx="665">
                  <c:v>124.33</c:v>
                </c:pt>
                <c:pt idx="666">
                  <c:v>124.33</c:v>
                </c:pt>
                <c:pt idx="667">
                  <c:v>124.34</c:v>
                </c:pt>
                <c:pt idx="668">
                  <c:v>124.34</c:v>
                </c:pt>
                <c:pt idx="669">
                  <c:v>124.34</c:v>
                </c:pt>
                <c:pt idx="670">
                  <c:v>124.36</c:v>
                </c:pt>
                <c:pt idx="671">
                  <c:v>124.37</c:v>
                </c:pt>
                <c:pt idx="672">
                  <c:v>124.37</c:v>
                </c:pt>
                <c:pt idx="673">
                  <c:v>124.36</c:v>
                </c:pt>
                <c:pt idx="674">
                  <c:v>124.35</c:v>
                </c:pt>
                <c:pt idx="675">
                  <c:v>124.32</c:v>
                </c:pt>
                <c:pt idx="676">
                  <c:v>124.31</c:v>
                </c:pt>
                <c:pt idx="677">
                  <c:v>124.29</c:v>
                </c:pt>
                <c:pt idx="678">
                  <c:v>124.28</c:v>
                </c:pt>
                <c:pt idx="679">
                  <c:v>124.26</c:v>
                </c:pt>
                <c:pt idx="680">
                  <c:v>124.24</c:v>
                </c:pt>
                <c:pt idx="681">
                  <c:v>124.21</c:v>
                </c:pt>
                <c:pt idx="682">
                  <c:v>124.19</c:v>
                </c:pt>
                <c:pt idx="683">
                  <c:v>124.16</c:v>
                </c:pt>
                <c:pt idx="684">
                  <c:v>124.14</c:v>
                </c:pt>
                <c:pt idx="685">
                  <c:v>124.1</c:v>
                </c:pt>
                <c:pt idx="686">
                  <c:v>124.07</c:v>
                </c:pt>
                <c:pt idx="687">
                  <c:v>124.04</c:v>
                </c:pt>
                <c:pt idx="688">
                  <c:v>124</c:v>
                </c:pt>
                <c:pt idx="689">
                  <c:v>123.96</c:v>
                </c:pt>
                <c:pt idx="690">
                  <c:v>123.93</c:v>
                </c:pt>
                <c:pt idx="691">
                  <c:v>123.9</c:v>
                </c:pt>
                <c:pt idx="692">
                  <c:v>123.86</c:v>
                </c:pt>
                <c:pt idx="693">
                  <c:v>123.83</c:v>
                </c:pt>
                <c:pt idx="694">
                  <c:v>123.8</c:v>
                </c:pt>
                <c:pt idx="695">
                  <c:v>123.79</c:v>
                </c:pt>
                <c:pt idx="696">
                  <c:v>123.78</c:v>
                </c:pt>
                <c:pt idx="697">
                  <c:v>123.77</c:v>
                </c:pt>
                <c:pt idx="698">
                  <c:v>123.77</c:v>
                </c:pt>
                <c:pt idx="699">
                  <c:v>123.77</c:v>
                </c:pt>
                <c:pt idx="700">
                  <c:v>123.78</c:v>
                </c:pt>
                <c:pt idx="701">
                  <c:v>123.78</c:v>
                </c:pt>
                <c:pt idx="702">
                  <c:v>123.78</c:v>
                </c:pt>
                <c:pt idx="703">
                  <c:v>123.78</c:v>
                </c:pt>
                <c:pt idx="704">
                  <c:v>123.78</c:v>
                </c:pt>
                <c:pt idx="705">
                  <c:v>123.79</c:v>
                </c:pt>
                <c:pt idx="706">
                  <c:v>123.79</c:v>
                </c:pt>
                <c:pt idx="707">
                  <c:v>123.81</c:v>
                </c:pt>
                <c:pt idx="708">
                  <c:v>123.81</c:v>
                </c:pt>
                <c:pt idx="709">
                  <c:v>123.82</c:v>
                </c:pt>
                <c:pt idx="710">
                  <c:v>123.82</c:v>
                </c:pt>
                <c:pt idx="711">
                  <c:v>123.83</c:v>
                </c:pt>
                <c:pt idx="712">
                  <c:v>123.83</c:v>
                </c:pt>
                <c:pt idx="713">
                  <c:v>123.83</c:v>
                </c:pt>
                <c:pt idx="714">
                  <c:v>123.83</c:v>
                </c:pt>
                <c:pt idx="715">
                  <c:v>123.83</c:v>
                </c:pt>
                <c:pt idx="716">
                  <c:v>123.83</c:v>
                </c:pt>
                <c:pt idx="717">
                  <c:v>123.82</c:v>
                </c:pt>
                <c:pt idx="718">
                  <c:v>123.83</c:v>
                </c:pt>
                <c:pt idx="719">
                  <c:v>123.83</c:v>
                </c:pt>
                <c:pt idx="720">
                  <c:v>123.83</c:v>
                </c:pt>
                <c:pt idx="721">
                  <c:v>123.83</c:v>
                </c:pt>
                <c:pt idx="722">
                  <c:v>123.83</c:v>
                </c:pt>
                <c:pt idx="723">
                  <c:v>123.83</c:v>
                </c:pt>
                <c:pt idx="724">
                  <c:v>123.84</c:v>
                </c:pt>
                <c:pt idx="725">
                  <c:v>123.85</c:v>
                </c:pt>
                <c:pt idx="726">
                  <c:v>123.85</c:v>
                </c:pt>
                <c:pt idx="727">
                  <c:v>123.85</c:v>
                </c:pt>
                <c:pt idx="728">
                  <c:v>123.84</c:v>
                </c:pt>
                <c:pt idx="729">
                  <c:v>123.84</c:v>
                </c:pt>
                <c:pt idx="730">
                  <c:v>123.83</c:v>
                </c:pt>
                <c:pt idx="731">
                  <c:v>123.83</c:v>
                </c:pt>
                <c:pt idx="732">
                  <c:v>123.83</c:v>
                </c:pt>
                <c:pt idx="733">
                  <c:v>123.82</c:v>
                </c:pt>
                <c:pt idx="734">
                  <c:v>123.83</c:v>
                </c:pt>
                <c:pt idx="735">
                  <c:v>123.83</c:v>
                </c:pt>
                <c:pt idx="736">
                  <c:v>123.84</c:v>
                </c:pt>
                <c:pt idx="737">
                  <c:v>123.84</c:v>
                </c:pt>
                <c:pt idx="738">
                  <c:v>123.84</c:v>
                </c:pt>
                <c:pt idx="739">
                  <c:v>123.84</c:v>
                </c:pt>
                <c:pt idx="740">
                  <c:v>123.84</c:v>
                </c:pt>
                <c:pt idx="741">
                  <c:v>123.85</c:v>
                </c:pt>
                <c:pt idx="742">
                  <c:v>123.86</c:v>
                </c:pt>
                <c:pt idx="743">
                  <c:v>123.88</c:v>
                </c:pt>
                <c:pt idx="744">
                  <c:v>123.89</c:v>
                </c:pt>
                <c:pt idx="745">
                  <c:v>123.9</c:v>
                </c:pt>
                <c:pt idx="746">
                  <c:v>123.91</c:v>
                </c:pt>
                <c:pt idx="747">
                  <c:v>123.92</c:v>
                </c:pt>
                <c:pt idx="748">
                  <c:v>123.93</c:v>
                </c:pt>
                <c:pt idx="749">
                  <c:v>123.95</c:v>
                </c:pt>
                <c:pt idx="750">
                  <c:v>123.95</c:v>
                </c:pt>
                <c:pt idx="751">
                  <c:v>123.97</c:v>
                </c:pt>
                <c:pt idx="752">
                  <c:v>123.98</c:v>
                </c:pt>
                <c:pt idx="753">
                  <c:v>123.98</c:v>
                </c:pt>
                <c:pt idx="754">
                  <c:v>124</c:v>
                </c:pt>
                <c:pt idx="755">
                  <c:v>124.02</c:v>
                </c:pt>
                <c:pt idx="756">
                  <c:v>124.04</c:v>
                </c:pt>
                <c:pt idx="757">
                  <c:v>124.06</c:v>
                </c:pt>
                <c:pt idx="758">
                  <c:v>124.07</c:v>
                </c:pt>
                <c:pt idx="759">
                  <c:v>124.08</c:v>
                </c:pt>
                <c:pt idx="760">
                  <c:v>124.1</c:v>
                </c:pt>
                <c:pt idx="761">
                  <c:v>124.13</c:v>
                </c:pt>
                <c:pt idx="762">
                  <c:v>124.15</c:v>
                </c:pt>
                <c:pt idx="763">
                  <c:v>124.17</c:v>
                </c:pt>
                <c:pt idx="764">
                  <c:v>124.19</c:v>
                </c:pt>
                <c:pt idx="765">
                  <c:v>124.22</c:v>
                </c:pt>
                <c:pt idx="766">
                  <c:v>124.25</c:v>
                </c:pt>
                <c:pt idx="767">
                  <c:v>124.26</c:v>
                </c:pt>
                <c:pt idx="768">
                  <c:v>124.29</c:v>
                </c:pt>
                <c:pt idx="769">
                  <c:v>124.31</c:v>
                </c:pt>
                <c:pt idx="770">
                  <c:v>124.33</c:v>
                </c:pt>
                <c:pt idx="771">
                  <c:v>124.35</c:v>
                </c:pt>
                <c:pt idx="772">
                  <c:v>124.36</c:v>
                </c:pt>
                <c:pt idx="773">
                  <c:v>124.36</c:v>
                </c:pt>
                <c:pt idx="774">
                  <c:v>124.37</c:v>
                </c:pt>
                <c:pt idx="775">
                  <c:v>124.36</c:v>
                </c:pt>
                <c:pt idx="776">
                  <c:v>124.34</c:v>
                </c:pt>
                <c:pt idx="777">
                  <c:v>124.33</c:v>
                </c:pt>
                <c:pt idx="778">
                  <c:v>124.32</c:v>
                </c:pt>
                <c:pt idx="779">
                  <c:v>124.31</c:v>
                </c:pt>
                <c:pt idx="780">
                  <c:v>124.31</c:v>
                </c:pt>
                <c:pt idx="781">
                  <c:v>124.3</c:v>
                </c:pt>
                <c:pt idx="782">
                  <c:v>124.3</c:v>
                </c:pt>
                <c:pt idx="783">
                  <c:v>124.3</c:v>
                </c:pt>
                <c:pt idx="784">
                  <c:v>124.31</c:v>
                </c:pt>
                <c:pt idx="785">
                  <c:v>124.3</c:v>
                </c:pt>
                <c:pt idx="786">
                  <c:v>124.3</c:v>
                </c:pt>
                <c:pt idx="787">
                  <c:v>124.31</c:v>
                </c:pt>
                <c:pt idx="788">
                  <c:v>124.3</c:v>
                </c:pt>
                <c:pt idx="789">
                  <c:v>124.3</c:v>
                </c:pt>
                <c:pt idx="790">
                  <c:v>124.29</c:v>
                </c:pt>
                <c:pt idx="791">
                  <c:v>124.29</c:v>
                </c:pt>
                <c:pt idx="792">
                  <c:v>124.3</c:v>
                </c:pt>
                <c:pt idx="793">
                  <c:v>124.29</c:v>
                </c:pt>
                <c:pt idx="794">
                  <c:v>124.29</c:v>
                </c:pt>
                <c:pt idx="795">
                  <c:v>124.28</c:v>
                </c:pt>
                <c:pt idx="796">
                  <c:v>124.28</c:v>
                </c:pt>
                <c:pt idx="797">
                  <c:v>124.27</c:v>
                </c:pt>
                <c:pt idx="798">
                  <c:v>124.27</c:v>
                </c:pt>
                <c:pt idx="799">
                  <c:v>124.27</c:v>
                </c:pt>
                <c:pt idx="800">
                  <c:v>124.27</c:v>
                </c:pt>
                <c:pt idx="801">
                  <c:v>124.27</c:v>
                </c:pt>
                <c:pt idx="802">
                  <c:v>124.27</c:v>
                </c:pt>
                <c:pt idx="803">
                  <c:v>124.27</c:v>
                </c:pt>
                <c:pt idx="804">
                  <c:v>124.27</c:v>
                </c:pt>
                <c:pt idx="805">
                  <c:v>124.27</c:v>
                </c:pt>
                <c:pt idx="806">
                  <c:v>124.28</c:v>
                </c:pt>
                <c:pt idx="807">
                  <c:v>124.28</c:v>
                </c:pt>
                <c:pt idx="808">
                  <c:v>124.29</c:v>
                </c:pt>
                <c:pt idx="809">
                  <c:v>124.29</c:v>
                </c:pt>
                <c:pt idx="810">
                  <c:v>124.29</c:v>
                </c:pt>
                <c:pt idx="811">
                  <c:v>124.28</c:v>
                </c:pt>
                <c:pt idx="812">
                  <c:v>124.28</c:v>
                </c:pt>
                <c:pt idx="813">
                  <c:v>124.26</c:v>
                </c:pt>
                <c:pt idx="814">
                  <c:v>124.25</c:v>
                </c:pt>
                <c:pt idx="815">
                  <c:v>124.24</c:v>
                </c:pt>
                <c:pt idx="816">
                  <c:v>124.23</c:v>
                </c:pt>
                <c:pt idx="817">
                  <c:v>124.23</c:v>
                </c:pt>
                <c:pt idx="818">
                  <c:v>124.22</c:v>
                </c:pt>
                <c:pt idx="819">
                  <c:v>124.21</c:v>
                </c:pt>
                <c:pt idx="820">
                  <c:v>124.2</c:v>
                </c:pt>
                <c:pt idx="821">
                  <c:v>124.2</c:v>
                </c:pt>
                <c:pt idx="822">
                  <c:v>124.19</c:v>
                </c:pt>
                <c:pt idx="823">
                  <c:v>124.19</c:v>
                </c:pt>
                <c:pt idx="824">
                  <c:v>124.2</c:v>
                </c:pt>
                <c:pt idx="825">
                  <c:v>124.2</c:v>
                </c:pt>
                <c:pt idx="826">
                  <c:v>124.21</c:v>
                </c:pt>
                <c:pt idx="827">
                  <c:v>124.22</c:v>
                </c:pt>
                <c:pt idx="828">
                  <c:v>124.22</c:v>
                </c:pt>
                <c:pt idx="829">
                  <c:v>124.22</c:v>
                </c:pt>
                <c:pt idx="830">
                  <c:v>124.22</c:v>
                </c:pt>
                <c:pt idx="831">
                  <c:v>124.22</c:v>
                </c:pt>
                <c:pt idx="832">
                  <c:v>124.22</c:v>
                </c:pt>
                <c:pt idx="833">
                  <c:v>124.21</c:v>
                </c:pt>
                <c:pt idx="834">
                  <c:v>124.21</c:v>
                </c:pt>
                <c:pt idx="835">
                  <c:v>124.19</c:v>
                </c:pt>
                <c:pt idx="836">
                  <c:v>124.18</c:v>
                </c:pt>
                <c:pt idx="837">
                  <c:v>124.17</c:v>
                </c:pt>
                <c:pt idx="838">
                  <c:v>124.15</c:v>
                </c:pt>
                <c:pt idx="839">
                  <c:v>124.14</c:v>
                </c:pt>
                <c:pt idx="840">
                  <c:v>124.14</c:v>
                </c:pt>
                <c:pt idx="841">
                  <c:v>124.13</c:v>
                </c:pt>
                <c:pt idx="842">
                  <c:v>124.13</c:v>
                </c:pt>
                <c:pt idx="843">
                  <c:v>124.14</c:v>
                </c:pt>
                <c:pt idx="844">
                  <c:v>124.14</c:v>
                </c:pt>
                <c:pt idx="845">
                  <c:v>124.14</c:v>
                </c:pt>
                <c:pt idx="846">
                  <c:v>124.14</c:v>
                </c:pt>
                <c:pt idx="847">
                  <c:v>124.15</c:v>
                </c:pt>
                <c:pt idx="848">
                  <c:v>124.16</c:v>
                </c:pt>
                <c:pt idx="849">
                  <c:v>124.16</c:v>
                </c:pt>
                <c:pt idx="850">
                  <c:v>124.17</c:v>
                </c:pt>
                <c:pt idx="851">
                  <c:v>124.18</c:v>
                </c:pt>
                <c:pt idx="852">
                  <c:v>124.18</c:v>
                </c:pt>
                <c:pt idx="853">
                  <c:v>124.18</c:v>
                </c:pt>
                <c:pt idx="854">
                  <c:v>124.18</c:v>
                </c:pt>
                <c:pt idx="855">
                  <c:v>124.18</c:v>
                </c:pt>
                <c:pt idx="856">
                  <c:v>124.18</c:v>
                </c:pt>
                <c:pt idx="857">
                  <c:v>124.18</c:v>
                </c:pt>
                <c:pt idx="858">
                  <c:v>124.17</c:v>
                </c:pt>
                <c:pt idx="859">
                  <c:v>124.16</c:v>
                </c:pt>
                <c:pt idx="860">
                  <c:v>124.15</c:v>
                </c:pt>
                <c:pt idx="861">
                  <c:v>124.15</c:v>
                </c:pt>
                <c:pt idx="862">
                  <c:v>124.15</c:v>
                </c:pt>
                <c:pt idx="863">
                  <c:v>124.15</c:v>
                </c:pt>
                <c:pt idx="864">
                  <c:v>124.16</c:v>
                </c:pt>
                <c:pt idx="865">
                  <c:v>124.17</c:v>
                </c:pt>
                <c:pt idx="866">
                  <c:v>124.17</c:v>
                </c:pt>
                <c:pt idx="867">
                  <c:v>124.18</c:v>
                </c:pt>
                <c:pt idx="868">
                  <c:v>124.19</c:v>
                </c:pt>
                <c:pt idx="869">
                  <c:v>124.21</c:v>
                </c:pt>
                <c:pt idx="870">
                  <c:v>124.21</c:v>
                </c:pt>
                <c:pt idx="871">
                  <c:v>124.22</c:v>
                </c:pt>
                <c:pt idx="872">
                  <c:v>124.23</c:v>
                </c:pt>
                <c:pt idx="873">
                  <c:v>124.23</c:v>
                </c:pt>
                <c:pt idx="874">
                  <c:v>124.24</c:v>
                </c:pt>
                <c:pt idx="875">
                  <c:v>124.24</c:v>
                </c:pt>
                <c:pt idx="876">
                  <c:v>124.24</c:v>
                </c:pt>
                <c:pt idx="877">
                  <c:v>124.24</c:v>
                </c:pt>
                <c:pt idx="878">
                  <c:v>124.22</c:v>
                </c:pt>
                <c:pt idx="879">
                  <c:v>124.21</c:v>
                </c:pt>
                <c:pt idx="880">
                  <c:v>124.2</c:v>
                </c:pt>
                <c:pt idx="881">
                  <c:v>124.18</c:v>
                </c:pt>
                <c:pt idx="882">
                  <c:v>124.16</c:v>
                </c:pt>
                <c:pt idx="883">
                  <c:v>124.13</c:v>
                </c:pt>
                <c:pt idx="884">
                  <c:v>124.11</c:v>
                </c:pt>
                <c:pt idx="885">
                  <c:v>124.07</c:v>
                </c:pt>
                <c:pt idx="886">
                  <c:v>124.04</c:v>
                </c:pt>
                <c:pt idx="887">
                  <c:v>124.01</c:v>
                </c:pt>
                <c:pt idx="888">
                  <c:v>123.98</c:v>
                </c:pt>
                <c:pt idx="889">
                  <c:v>123.96</c:v>
                </c:pt>
                <c:pt idx="890">
                  <c:v>123.93</c:v>
                </c:pt>
                <c:pt idx="891">
                  <c:v>123.91</c:v>
                </c:pt>
                <c:pt idx="892">
                  <c:v>123.89</c:v>
                </c:pt>
                <c:pt idx="893">
                  <c:v>123.87</c:v>
                </c:pt>
                <c:pt idx="894">
                  <c:v>123.86</c:v>
                </c:pt>
                <c:pt idx="895">
                  <c:v>123.84</c:v>
                </c:pt>
                <c:pt idx="896">
                  <c:v>123.83</c:v>
                </c:pt>
                <c:pt idx="897">
                  <c:v>123.83</c:v>
                </c:pt>
                <c:pt idx="898">
                  <c:v>123.83</c:v>
                </c:pt>
                <c:pt idx="899">
                  <c:v>123.84</c:v>
                </c:pt>
                <c:pt idx="900">
                  <c:v>123.84</c:v>
                </c:pt>
                <c:pt idx="901">
                  <c:v>123.85</c:v>
                </c:pt>
                <c:pt idx="902">
                  <c:v>123.86</c:v>
                </c:pt>
                <c:pt idx="903">
                  <c:v>123.87</c:v>
                </c:pt>
                <c:pt idx="904">
                  <c:v>123.87</c:v>
                </c:pt>
                <c:pt idx="905">
                  <c:v>123.88</c:v>
                </c:pt>
                <c:pt idx="906">
                  <c:v>123.89</c:v>
                </c:pt>
                <c:pt idx="907">
                  <c:v>123.9</c:v>
                </c:pt>
                <c:pt idx="908">
                  <c:v>123.91</c:v>
                </c:pt>
                <c:pt idx="909">
                  <c:v>123.93</c:v>
                </c:pt>
                <c:pt idx="910">
                  <c:v>123.95</c:v>
                </c:pt>
                <c:pt idx="911">
                  <c:v>123.97</c:v>
                </c:pt>
                <c:pt idx="912">
                  <c:v>123.98</c:v>
                </c:pt>
                <c:pt idx="913">
                  <c:v>123.99</c:v>
                </c:pt>
                <c:pt idx="914">
                  <c:v>123.99</c:v>
                </c:pt>
                <c:pt idx="915">
                  <c:v>123.99</c:v>
                </c:pt>
                <c:pt idx="916">
                  <c:v>123.98</c:v>
                </c:pt>
                <c:pt idx="917">
                  <c:v>123.97</c:v>
                </c:pt>
                <c:pt idx="918">
                  <c:v>123.95</c:v>
                </c:pt>
                <c:pt idx="919">
                  <c:v>123.94</c:v>
                </c:pt>
                <c:pt idx="920">
                  <c:v>123.91</c:v>
                </c:pt>
                <c:pt idx="921">
                  <c:v>123.89</c:v>
                </c:pt>
                <c:pt idx="922">
                  <c:v>123.86</c:v>
                </c:pt>
                <c:pt idx="923">
                  <c:v>123.84</c:v>
                </c:pt>
                <c:pt idx="924">
                  <c:v>123.81</c:v>
                </c:pt>
                <c:pt idx="925">
                  <c:v>123.79</c:v>
                </c:pt>
                <c:pt idx="926">
                  <c:v>123.78</c:v>
                </c:pt>
                <c:pt idx="927">
                  <c:v>123.77</c:v>
                </c:pt>
                <c:pt idx="928">
                  <c:v>123.76</c:v>
                </c:pt>
                <c:pt idx="929">
                  <c:v>123.74</c:v>
                </c:pt>
                <c:pt idx="930">
                  <c:v>123.73</c:v>
                </c:pt>
                <c:pt idx="931">
                  <c:v>123.71</c:v>
                </c:pt>
                <c:pt idx="932">
                  <c:v>123.69</c:v>
                </c:pt>
                <c:pt idx="933">
                  <c:v>123.68</c:v>
                </c:pt>
                <c:pt idx="934">
                  <c:v>123.65</c:v>
                </c:pt>
                <c:pt idx="935">
                  <c:v>123.64</c:v>
                </c:pt>
                <c:pt idx="936">
                  <c:v>123.61</c:v>
                </c:pt>
                <c:pt idx="937">
                  <c:v>123.58</c:v>
                </c:pt>
                <c:pt idx="938">
                  <c:v>123.56</c:v>
                </c:pt>
                <c:pt idx="939">
                  <c:v>123.54</c:v>
                </c:pt>
                <c:pt idx="940">
                  <c:v>123.52</c:v>
                </c:pt>
                <c:pt idx="941">
                  <c:v>123.5</c:v>
                </c:pt>
                <c:pt idx="942">
                  <c:v>123.49</c:v>
                </c:pt>
                <c:pt idx="943">
                  <c:v>123.49</c:v>
                </c:pt>
                <c:pt idx="944">
                  <c:v>123.49</c:v>
                </c:pt>
                <c:pt idx="945">
                  <c:v>123.49</c:v>
                </c:pt>
                <c:pt idx="946">
                  <c:v>123.49</c:v>
                </c:pt>
                <c:pt idx="947">
                  <c:v>123.51</c:v>
                </c:pt>
                <c:pt idx="948">
                  <c:v>123.52</c:v>
                </c:pt>
                <c:pt idx="949">
                  <c:v>123.55</c:v>
                </c:pt>
                <c:pt idx="950">
                  <c:v>123.57</c:v>
                </c:pt>
                <c:pt idx="951">
                  <c:v>123.59</c:v>
                </c:pt>
                <c:pt idx="952">
                  <c:v>123.62</c:v>
                </c:pt>
                <c:pt idx="953">
                  <c:v>123.63</c:v>
                </c:pt>
                <c:pt idx="954">
                  <c:v>123.65</c:v>
                </c:pt>
                <c:pt idx="955">
                  <c:v>123.66</c:v>
                </c:pt>
                <c:pt idx="956">
                  <c:v>123.66</c:v>
                </c:pt>
                <c:pt idx="957">
                  <c:v>123.66</c:v>
                </c:pt>
                <c:pt idx="958">
                  <c:v>123.65</c:v>
                </c:pt>
                <c:pt idx="959">
                  <c:v>123.63</c:v>
                </c:pt>
                <c:pt idx="960">
                  <c:v>123.61</c:v>
                </c:pt>
                <c:pt idx="961">
                  <c:v>123.58</c:v>
                </c:pt>
                <c:pt idx="962">
                  <c:v>123.55</c:v>
                </c:pt>
                <c:pt idx="963">
                  <c:v>123.52</c:v>
                </c:pt>
                <c:pt idx="964">
                  <c:v>123.49</c:v>
                </c:pt>
                <c:pt idx="965">
                  <c:v>123.47</c:v>
                </c:pt>
                <c:pt idx="966">
                  <c:v>123.45</c:v>
                </c:pt>
                <c:pt idx="967">
                  <c:v>123.43</c:v>
                </c:pt>
                <c:pt idx="968">
                  <c:v>123.42</c:v>
                </c:pt>
                <c:pt idx="969">
                  <c:v>123.42</c:v>
                </c:pt>
                <c:pt idx="970">
                  <c:v>123.41</c:v>
                </c:pt>
                <c:pt idx="971">
                  <c:v>123.41</c:v>
                </c:pt>
                <c:pt idx="972">
                  <c:v>123.4</c:v>
                </c:pt>
                <c:pt idx="973">
                  <c:v>123.41</c:v>
                </c:pt>
                <c:pt idx="974">
                  <c:v>123.41</c:v>
                </c:pt>
                <c:pt idx="975">
                  <c:v>123.42</c:v>
                </c:pt>
                <c:pt idx="976">
                  <c:v>123.42</c:v>
                </c:pt>
                <c:pt idx="977">
                  <c:v>123.43</c:v>
                </c:pt>
                <c:pt idx="978">
                  <c:v>123.44</c:v>
                </c:pt>
                <c:pt idx="979">
                  <c:v>123.44</c:v>
                </c:pt>
                <c:pt idx="980">
                  <c:v>123.45</c:v>
                </c:pt>
                <c:pt idx="981">
                  <c:v>123.45</c:v>
                </c:pt>
                <c:pt idx="982">
                  <c:v>123.44</c:v>
                </c:pt>
                <c:pt idx="983">
                  <c:v>123.43</c:v>
                </c:pt>
                <c:pt idx="984">
                  <c:v>123.43</c:v>
                </c:pt>
                <c:pt idx="985">
                  <c:v>123.44</c:v>
                </c:pt>
                <c:pt idx="986">
                  <c:v>123.44</c:v>
                </c:pt>
                <c:pt idx="987">
                  <c:v>123.45</c:v>
                </c:pt>
                <c:pt idx="988">
                  <c:v>123.45</c:v>
                </c:pt>
                <c:pt idx="989">
                  <c:v>123.46</c:v>
                </c:pt>
                <c:pt idx="990">
                  <c:v>123.47</c:v>
                </c:pt>
                <c:pt idx="991">
                  <c:v>123.46</c:v>
                </c:pt>
                <c:pt idx="992">
                  <c:v>123.46</c:v>
                </c:pt>
                <c:pt idx="993">
                  <c:v>123.45</c:v>
                </c:pt>
                <c:pt idx="994">
                  <c:v>123.44</c:v>
                </c:pt>
                <c:pt idx="995">
                  <c:v>123.43</c:v>
                </c:pt>
                <c:pt idx="996">
                  <c:v>123.42</c:v>
                </c:pt>
                <c:pt idx="997">
                  <c:v>123.39</c:v>
                </c:pt>
                <c:pt idx="998">
                  <c:v>123.38</c:v>
                </c:pt>
                <c:pt idx="999">
                  <c:v>123.37</c:v>
                </c:pt>
                <c:pt idx="1000">
                  <c:v>123.37</c:v>
                </c:pt>
                <c:pt idx="1001">
                  <c:v>123.36</c:v>
                </c:pt>
                <c:pt idx="1002">
                  <c:v>123.36</c:v>
                </c:pt>
                <c:pt idx="1003">
                  <c:v>123.37</c:v>
                </c:pt>
                <c:pt idx="1004">
                  <c:v>123.38</c:v>
                </c:pt>
                <c:pt idx="1005">
                  <c:v>123.38</c:v>
                </c:pt>
                <c:pt idx="1006">
                  <c:v>123.38</c:v>
                </c:pt>
                <c:pt idx="1007">
                  <c:v>123.38</c:v>
                </c:pt>
                <c:pt idx="1008">
                  <c:v>123.37</c:v>
                </c:pt>
                <c:pt idx="1009">
                  <c:v>123.36</c:v>
                </c:pt>
                <c:pt idx="1010">
                  <c:v>123.35</c:v>
                </c:pt>
                <c:pt idx="1011">
                  <c:v>123.36</c:v>
                </c:pt>
                <c:pt idx="1012">
                  <c:v>123.35</c:v>
                </c:pt>
                <c:pt idx="1013">
                  <c:v>123.35</c:v>
                </c:pt>
                <c:pt idx="1014">
                  <c:v>123.34</c:v>
                </c:pt>
                <c:pt idx="1015">
                  <c:v>123.32</c:v>
                </c:pt>
                <c:pt idx="1016">
                  <c:v>123.32</c:v>
                </c:pt>
                <c:pt idx="1017">
                  <c:v>123.31</c:v>
                </c:pt>
                <c:pt idx="1018">
                  <c:v>123.31</c:v>
                </c:pt>
                <c:pt idx="1019">
                  <c:v>123.31</c:v>
                </c:pt>
                <c:pt idx="1020">
                  <c:v>123.31</c:v>
                </c:pt>
                <c:pt idx="1021">
                  <c:v>123.31</c:v>
                </c:pt>
                <c:pt idx="1022">
                  <c:v>123.31</c:v>
                </c:pt>
                <c:pt idx="1023">
                  <c:v>123.31</c:v>
                </c:pt>
                <c:pt idx="1024">
                  <c:v>123.3</c:v>
                </c:pt>
                <c:pt idx="1025">
                  <c:v>123.3</c:v>
                </c:pt>
                <c:pt idx="1026">
                  <c:v>123.3</c:v>
                </c:pt>
                <c:pt idx="1027">
                  <c:v>123.31</c:v>
                </c:pt>
                <c:pt idx="1028">
                  <c:v>123.31</c:v>
                </c:pt>
                <c:pt idx="1029">
                  <c:v>123.31</c:v>
                </c:pt>
                <c:pt idx="1030">
                  <c:v>123.34</c:v>
                </c:pt>
                <c:pt idx="1031">
                  <c:v>123.37</c:v>
                </c:pt>
                <c:pt idx="1032">
                  <c:v>123.41</c:v>
                </c:pt>
                <c:pt idx="1033">
                  <c:v>123.43</c:v>
                </c:pt>
                <c:pt idx="1034">
                  <c:v>123.46</c:v>
                </c:pt>
                <c:pt idx="1035">
                  <c:v>123.49</c:v>
                </c:pt>
                <c:pt idx="1036">
                  <c:v>123.51</c:v>
                </c:pt>
                <c:pt idx="1037">
                  <c:v>123.55</c:v>
                </c:pt>
                <c:pt idx="1038">
                  <c:v>123.59</c:v>
                </c:pt>
                <c:pt idx="1039">
                  <c:v>123.62</c:v>
                </c:pt>
                <c:pt idx="1040">
                  <c:v>123.65</c:v>
                </c:pt>
                <c:pt idx="1041">
                  <c:v>123.68</c:v>
                </c:pt>
                <c:pt idx="1042">
                  <c:v>123.71</c:v>
                </c:pt>
                <c:pt idx="1043">
                  <c:v>123.76</c:v>
                </c:pt>
                <c:pt idx="1044">
                  <c:v>123.83</c:v>
                </c:pt>
                <c:pt idx="1045">
                  <c:v>123.92</c:v>
                </c:pt>
                <c:pt idx="1046">
                  <c:v>124.02</c:v>
                </c:pt>
                <c:pt idx="1047">
                  <c:v>124.11</c:v>
                </c:pt>
                <c:pt idx="1048">
                  <c:v>124.18</c:v>
                </c:pt>
                <c:pt idx="1049">
                  <c:v>124.26</c:v>
                </c:pt>
                <c:pt idx="1050">
                  <c:v>124.36</c:v>
                </c:pt>
                <c:pt idx="1051">
                  <c:v>124.48</c:v>
                </c:pt>
                <c:pt idx="1052">
                  <c:v>124.6</c:v>
                </c:pt>
                <c:pt idx="1053">
                  <c:v>124.72</c:v>
                </c:pt>
                <c:pt idx="1054">
                  <c:v>124.87</c:v>
                </c:pt>
                <c:pt idx="1055">
                  <c:v>125.04</c:v>
                </c:pt>
                <c:pt idx="1056">
                  <c:v>125.22</c:v>
                </c:pt>
                <c:pt idx="1057">
                  <c:v>125.42</c:v>
                </c:pt>
                <c:pt idx="1058">
                  <c:v>125.63</c:v>
                </c:pt>
                <c:pt idx="1059">
                  <c:v>125.85</c:v>
                </c:pt>
                <c:pt idx="1060">
                  <c:v>126.1</c:v>
                </c:pt>
                <c:pt idx="1061">
                  <c:v>126.39</c:v>
                </c:pt>
                <c:pt idx="1062">
                  <c:v>126.73</c:v>
                </c:pt>
                <c:pt idx="1063">
                  <c:v>127.09</c:v>
                </c:pt>
                <c:pt idx="1064">
                  <c:v>127.48</c:v>
                </c:pt>
                <c:pt idx="1065">
                  <c:v>127.9</c:v>
                </c:pt>
                <c:pt idx="1066">
                  <c:v>128.35</c:v>
                </c:pt>
                <c:pt idx="1067">
                  <c:v>128.86000000000001</c:v>
                </c:pt>
                <c:pt idx="1068">
                  <c:v>129.41999999999999</c:v>
                </c:pt>
                <c:pt idx="1069">
                  <c:v>130.06</c:v>
                </c:pt>
                <c:pt idx="1070">
                  <c:v>130.75</c:v>
                </c:pt>
                <c:pt idx="1071">
                  <c:v>131.47</c:v>
                </c:pt>
                <c:pt idx="1072">
                  <c:v>132.26</c:v>
                </c:pt>
                <c:pt idx="1073">
                  <c:v>133.09</c:v>
                </c:pt>
                <c:pt idx="1074">
                  <c:v>134</c:v>
                </c:pt>
                <c:pt idx="1075">
                  <c:v>135.01</c:v>
                </c:pt>
                <c:pt idx="1076">
                  <c:v>136.11000000000001</c:v>
                </c:pt>
                <c:pt idx="1077">
                  <c:v>137.29</c:v>
                </c:pt>
                <c:pt idx="1078">
                  <c:v>138.5</c:v>
                </c:pt>
                <c:pt idx="1079">
                  <c:v>139.69999999999999</c:v>
                </c:pt>
                <c:pt idx="1080">
                  <c:v>140.9</c:v>
                </c:pt>
                <c:pt idx="1081">
                  <c:v>142.11000000000001</c:v>
                </c:pt>
                <c:pt idx="1082">
                  <c:v>143.35</c:v>
                </c:pt>
                <c:pt idx="1083">
                  <c:v>144.65</c:v>
                </c:pt>
                <c:pt idx="1084">
                  <c:v>146.05000000000001</c:v>
                </c:pt>
                <c:pt idx="1085">
                  <c:v>147.53</c:v>
                </c:pt>
                <c:pt idx="1086">
                  <c:v>149.08000000000001</c:v>
                </c:pt>
                <c:pt idx="1087">
                  <c:v>150.63999999999999</c:v>
                </c:pt>
                <c:pt idx="1088">
                  <c:v>152.13</c:v>
                </c:pt>
                <c:pt idx="1089">
                  <c:v>153.59</c:v>
                </c:pt>
                <c:pt idx="1090">
                  <c:v>155.06</c:v>
                </c:pt>
                <c:pt idx="1091">
                  <c:v>156.57</c:v>
                </c:pt>
                <c:pt idx="1092">
                  <c:v>158.1</c:v>
                </c:pt>
                <c:pt idx="1093">
                  <c:v>159.68</c:v>
                </c:pt>
                <c:pt idx="1094">
                  <c:v>161.26</c:v>
                </c:pt>
                <c:pt idx="1095">
                  <c:v>162.87</c:v>
                </c:pt>
                <c:pt idx="1096">
                  <c:v>164.52</c:v>
                </c:pt>
                <c:pt idx="1097">
                  <c:v>166.22</c:v>
                </c:pt>
                <c:pt idx="1098">
                  <c:v>167.95</c:v>
                </c:pt>
                <c:pt idx="1099">
                  <c:v>169.74</c:v>
                </c:pt>
                <c:pt idx="1100">
                  <c:v>171.54</c:v>
                </c:pt>
                <c:pt idx="1101">
                  <c:v>173.37</c:v>
                </c:pt>
                <c:pt idx="1102">
                  <c:v>175.19</c:v>
                </c:pt>
                <c:pt idx="1103">
                  <c:v>177.03</c:v>
                </c:pt>
                <c:pt idx="1104">
                  <c:v>178.92</c:v>
                </c:pt>
                <c:pt idx="1105">
                  <c:v>-179.11</c:v>
                </c:pt>
                <c:pt idx="1106">
                  <c:v>-177.12</c:v>
                </c:pt>
                <c:pt idx="1107">
                  <c:v>-175.11</c:v>
                </c:pt>
                <c:pt idx="1108">
                  <c:v>-173.07</c:v>
                </c:pt>
                <c:pt idx="1109">
                  <c:v>-170.99</c:v>
                </c:pt>
                <c:pt idx="1110">
                  <c:v>-168.86</c:v>
                </c:pt>
                <c:pt idx="1111">
                  <c:v>-166.68</c:v>
                </c:pt>
                <c:pt idx="1112">
                  <c:v>-164.31</c:v>
                </c:pt>
                <c:pt idx="1113">
                  <c:v>-162.16</c:v>
                </c:pt>
                <c:pt idx="1114">
                  <c:v>-160.16</c:v>
                </c:pt>
                <c:pt idx="1115">
                  <c:v>-158.27000000000001</c:v>
                </c:pt>
                <c:pt idx="1116">
                  <c:v>-156.41999999999999</c:v>
                </c:pt>
                <c:pt idx="1117">
                  <c:v>-154.61000000000001</c:v>
                </c:pt>
                <c:pt idx="1118">
                  <c:v>-152.84</c:v>
                </c:pt>
                <c:pt idx="1119">
                  <c:v>-151.15</c:v>
                </c:pt>
                <c:pt idx="1120">
                  <c:v>-149.47999999999999</c:v>
                </c:pt>
                <c:pt idx="1121">
                  <c:v>-147.86000000000001</c:v>
                </c:pt>
                <c:pt idx="1122">
                  <c:v>-146.26</c:v>
                </c:pt>
                <c:pt idx="1123">
                  <c:v>-144.72999999999999</c:v>
                </c:pt>
                <c:pt idx="1124">
                  <c:v>-143.22</c:v>
                </c:pt>
                <c:pt idx="1125">
                  <c:v>-141.76</c:v>
                </c:pt>
                <c:pt idx="1126">
                  <c:v>-140.33000000000001</c:v>
                </c:pt>
                <c:pt idx="1127">
                  <c:v>-138.93</c:v>
                </c:pt>
                <c:pt idx="1128">
                  <c:v>-137.55000000000001</c:v>
                </c:pt>
                <c:pt idx="1129">
                  <c:v>-136.18</c:v>
                </c:pt>
                <c:pt idx="1130">
                  <c:v>-134.84</c:v>
                </c:pt>
                <c:pt idx="1131">
                  <c:v>-133.51</c:v>
                </c:pt>
                <c:pt idx="1132">
                  <c:v>-132.22999999999999</c:v>
                </c:pt>
                <c:pt idx="1133">
                  <c:v>-131.05000000000001</c:v>
                </c:pt>
                <c:pt idx="1134">
                  <c:v>-129.94</c:v>
                </c:pt>
                <c:pt idx="1135">
                  <c:v>-128.94</c:v>
                </c:pt>
                <c:pt idx="1136">
                  <c:v>-128.06</c:v>
                </c:pt>
                <c:pt idx="1137">
                  <c:v>-127.27</c:v>
                </c:pt>
                <c:pt idx="1138">
                  <c:v>-126.57</c:v>
                </c:pt>
                <c:pt idx="1139">
                  <c:v>-125.9</c:v>
                </c:pt>
                <c:pt idx="1140">
                  <c:v>-125.24</c:v>
                </c:pt>
                <c:pt idx="1141">
                  <c:v>-124.59</c:v>
                </c:pt>
                <c:pt idx="1142">
                  <c:v>-123.96</c:v>
                </c:pt>
                <c:pt idx="1143">
                  <c:v>-123.36</c:v>
                </c:pt>
                <c:pt idx="1144">
                  <c:v>-122.8</c:v>
                </c:pt>
                <c:pt idx="1145">
                  <c:v>-122.29</c:v>
                </c:pt>
                <c:pt idx="1146">
                  <c:v>-121.84</c:v>
                </c:pt>
                <c:pt idx="1147">
                  <c:v>-121.46</c:v>
                </c:pt>
                <c:pt idx="1148">
                  <c:v>-121.17</c:v>
                </c:pt>
                <c:pt idx="1149">
                  <c:v>-120.99</c:v>
                </c:pt>
                <c:pt idx="1150">
                  <c:v>-120.9</c:v>
                </c:pt>
                <c:pt idx="1151">
                  <c:v>-120.91</c:v>
                </c:pt>
                <c:pt idx="1152">
                  <c:v>-120.99</c:v>
                </c:pt>
                <c:pt idx="1153">
                  <c:v>-121.16</c:v>
                </c:pt>
                <c:pt idx="1154">
                  <c:v>-121.4</c:v>
                </c:pt>
                <c:pt idx="1155">
                  <c:v>-121.71</c:v>
                </c:pt>
                <c:pt idx="1156">
                  <c:v>-122.13</c:v>
                </c:pt>
                <c:pt idx="1157">
                  <c:v>-122.64</c:v>
                </c:pt>
                <c:pt idx="1158">
                  <c:v>-123.25</c:v>
                </c:pt>
                <c:pt idx="1159">
                  <c:v>-123.96</c:v>
                </c:pt>
                <c:pt idx="1160">
                  <c:v>-124.77</c:v>
                </c:pt>
                <c:pt idx="1161">
                  <c:v>-125.67</c:v>
                </c:pt>
                <c:pt idx="1162">
                  <c:v>-126.66</c:v>
                </c:pt>
                <c:pt idx="1163">
                  <c:v>-127.76</c:v>
                </c:pt>
                <c:pt idx="1164">
                  <c:v>-128.94999999999999</c:v>
                </c:pt>
                <c:pt idx="1165">
                  <c:v>-130.22</c:v>
                </c:pt>
                <c:pt idx="1166">
                  <c:v>-131.58000000000001</c:v>
                </c:pt>
                <c:pt idx="1167">
                  <c:v>-133.02000000000001</c:v>
                </c:pt>
                <c:pt idx="1168">
                  <c:v>-134.53</c:v>
                </c:pt>
                <c:pt idx="1169">
                  <c:v>-136.08000000000001</c:v>
                </c:pt>
                <c:pt idx="1170">
                  <c:v>-137.71</c:v>
                </c:pt>
                <c:pt idx="1171">
                  <c:v>-139.36000000000001</c:v>
                </c:pt>
                <c:pt idx="1172">
                  <c:v>-141.08000000000001</c:v>
                </c:pt>
                <c:pt idx="1173">
                  <c:v>-142.93</c:v>
                </c:pt>
                <c:pt idx="1174">
                  <c:v>-144.9</c:v>
                </c:pt>
                <c:pt idx="1175">
                  <c:v>-146.91</c:v>
                </c:pt>
                <c:pt idx="1176">
                  <c:v>-148.88</c:v>
                </c:pt>
                <c:pt idx="1177">
                  <c:v>-150.75</c:v>
                </c:pt>
                <c:pt idx="1178">
                  <c:v>-152.54</c:v>
                </c:pt>
                <c:pt idx="1179">
                  <c:v>-154.27000000000001</c:v>
                </c:pt>
                <c:pt idx="1180">
                  <c:v>-156.08000000000001</c:v>
                </c:pt>
                <c:pt idx="1181">
                  <c:v>-158.04</c:v>
                </c:pt>
                <c:pt idx="1182">
                  <c:v>-160.1</c:v>
                </c:pt>
                <c:pt idx="1183">
                  <c:v>-162.21</c:v>
                </c:pt>
                <c:pt idx="1184">
                  <c:v>-164.34</c:v>
                </c:pt>
                <c:pt idx="1185">
                  <c:v>-166.43</c:v>
                </c:pt>
                <c:pt idx="1186">
                  <c:v>-168.45</c:v>
                </c:pt>
                <c:pt idx="1187">
                  <c:v>-170.44</c:v>
                </c:pt>
                <c:pt idx="1188">
                  <c:v>-172.51</c:v>
                </c:pt>
                <c:pt idx="1189">
                  <c:v>-174.75</c:v>
                </c:pt>
                <c:pt idx="1190">
                  <c:v>-177.1</c:v>
                </c:pt>
                <c:pt idx="1191">
                  <c:v>-179.44</c:v>
                </c:pt>
                <c:pt idx="1192">
                  <c:v>178.33</c:v>
                </c:pt>
                <c:pt idx="1193">
                  <c:v>176.25</c:v>
                </c:pt>
                <c:pt idx="1194">
                  <c:v>174.36</c:v>
                </c:pt>
                <c:pt idx="1195">
                  <c:v>172.57</c:v>
                </c:pt>
                <c:pt idx="1196">
                  <c:v>170.77</c:v>
                </c:pt>
                <c:pt idx="1197">
                  <c:v>168.89</c:v>
                </c:pt>
                <c:pt idx="1198">
                  <c:v>166.94</c:v>
                </c:pt>
                <c:pt idx="1199">
                  <c:v>164.92</c:v>
                </c:pt>
                <c:pt idx="1200">
                  <c:v>162.88</c:v>
                </c:pt>
                <c:pt idx="1201">
                  <c:v>160.87</c:v>
                </c:pt>
                <c:pt idx="1202">
                  <c:v>158.93</c:v>
                </c:pt>
                <c:pt idx="1203">
                  <c:v>157.05000000000001</c:v>
                </c:pt>
                <c:pt idx="1204">
                  <c:v>155.29</c:v>
                </c:pt>
                <c:pt idx="1205">
                  <c:v>153.59</c:v>
                </c:pt>
                <c:pt idx="1206">
                  <c:v>151.83000000000001</c:v>
                </c:pt>
                <c:pt idx="1207">
                  <c:v>149.97999999999999</c:v>
                </c:pt>
                <c:pt idx="1208">
                  <c:v>148.06</c:v>
                </c:pt>
                <c:pt idx="1209">
                  <c:v>146.13</c:v>
                </c:pt>
                <c:pt idx="1210">
                  <c:v>144.25</c:v>
                </c:pt>
                <c:pt idx="1211">
                  <c:v>142.47999999999999</c:v>
                </c:pt>
                <c:pt idx="1212">
                  <c:v>140.80000000000001</c:v>
                </c:pt>
                <c:pt idx="1213">
                  <c:v>139.21</c:v>
                </c:pt>
                <c:pt idx="1214">
                  <c:v>137.72</c:v>
                </c:pt>
                <c:pt idx="1215">
                  <c:v>136.29</c:v>
                </c:pt>
                <c:pt idx="1216">
                  <c:v>134.94999999999999</c:v>
                </c:pt>
                <c:pt idx="1217">
                  <c:v>133.69999999999999</c:v>
                </c:pt>
                <c:pt idx="1218">
                  <c:v>132.53</c:v>
                </c:pt>
                <c:pt idx="1219">
                  <c:v>131.46</c:v>
                </c:pt>
                <c:pt idx="1220">
                  <c:v>130.5</c:v>
                </c:pt>
                <c:pt idx="1221">
                  <c:v>129.62</c:v>
                </c:pt>
                <c:pt idx="1222">
                  <c:v>128.83000000000001</c:v>
                </c:pt>
                <c:pt idx="1223">
                  <c:v>128.11000000000001</c:v>
                </c:pt>
                <c:pt idx="1224">
                  <c:v>127.45</c:v>
                </c:pt>
                <c:pt idx="1225">
                  <c:v>126.85</c:v>
                </c:pt>
                <c:pt idx="1226">
                  <c:v>126.34</c:v>
                </c:pt>
                <c:pt idx="1227">
                  <c:v>125.91</c:v>
                </c:pt>
                <c:pt idx="1228">
                  <c:v>125.54</c:v>
                </c:pt>
                <c:pt idx="1229">
                  <c:v>125.23</c:v>
                </c:pt>
                <c:pt idx="1230">
                  <c:v>124.96</c:v>
                </c:pt>
                <c:pt idx="1231">
                  <c:v>124.74</c:v>
                </c:pt>
                <c:pt idx="1232">
                  <c:v>124.56</c:v>
                </c:pt>
                <c:pt idx="1233">
                  <c:v>124.42</c:v>
                </c:pt>
                <c:pt idx="1234">
                  <c:v>124.31</c:v>
                </c:pt>
                <c:pt idx="1235">
                  <c:v>124.21</c:v>
                </c:pt>
                <c:pt idx="1236">
                  <c:v>124.15</c:v>
                </c:pt>
                <c:pt idx="1237">
                  <c:v>124.1</c:v>
                </c:pt>
                <c:pt idx="1238">
                  <c:v>124.05</c:v>
                </c:pt>
                <c:pt idx="1239">
                  <c:v>124</c:v>
                </c:pt>
                <c:pt idx="1240">
                  <c:v>123.97</c:v>
                </c:pt>
                <c:pt idx="1241">
                  <c:v>123.95</c:v>
                </c:pt>
                <c:pt idx="1242">
                  <c:v>123.94</c:v>
                </c:pt>
                <c:pt idx="1243">
                  <c:v>123.93</c:v>
                </c:pt>
                <c:pt idx="1244">
                  <c:v>123.95</c:v>
                </c:pt>
                <c:pt idx="1245">
                  <c:v>123.98</c:v>
                </c:pt>
                <c:pt idx="1246">
                  <c:v>124.03</c:v>
                </c:pt>
                <c:pt idx="1247">
                  <c:v>124.13</c:v>
                </c:pt>
                <c:pt idx="1248">
                  <c:v>124.28</c:v>
                </c:pt>
                <c:pt idx="1249">
                  <c:v>124.49</c:v>
                </c:pt>
                <c:pt idx="1250">
                  <c:v>124.77</c:v>
                </c:pt>
                <c:pt idx="1251">
                  <c:v>125.1</c:v>
                </c:pt>
                <c:pt idx="1252">
                  <c:v>125.5</c:v>
                </c:pt>
                <c:pt idx="1253">
                  <c:v>125.99</c:v>
                </c:pt>
                <c:pt idx="1254">
                  <c:v>126.56</c:v>
                </c:pt>
                <c:pt idx="1255">
                  <c:v>127.21</c:v>
                </c:pt>
                <c:pt idx="1256">
                  <c:v>127.94</c:v>
                </c:pt>
                <c:pt idx="1257">
                  <c:v>128.72999999999999</c:v>
                </c:pt>
                <c:pt idx="1258">
                  <c:v>129.55000000000001</c:v>
                </c:pt>
                <c:pt idx="1259">
                  <c:v>130.44</c:v>
                </c:pt>
                <c:pt idx="1260">
                  <c:v>131.38999999999999</c:v>
                </c:pt>
                <c:pt idx="1261">
                  <c:v>132.37</c:v>
                </c:pt>
                <c:pt idx="1262">
                  <c:v>133.41</c:v>
                </c:pt>
                <c:pt idx="1263">
                  <c:v>134.52000000000001</c:v>
                </c:pt>
                <c:pt idx="1264">
                  <c:v>135.74</c:v>
                </c:pt>
                <c:pt idx="1265">
                  <c:v>137.02000000000001</c:v>
                </c:pt>
                <c:pt idx="1266">
                  <c:v>138.35</c:v>
                </c:pt>
                <c:pt idx="1267">
                  <c:v>139.69</c:v>
                </c:pt>
                <c:pt idx="1268">
                  <c:v>141.06</c:v>
                </c:pt>
                <c:pt idx="1269">
                  <c:v>142.46</c:v>
                </c:pt>
                <c:pt idx="1270">
                  <c:v>143.93</c:v>
                </c:pt>
                <c:pt idx="1271">
                  <c:v>145.43</c:v>
                </c:pt>
                <c:pt idx="1272">
                  <c:v>146.97</c:v>
                </c:pt>
                <c:pt idx="1273">
                  <c:v>148.47</c:v>
                </c:pt>
                <c:pt idx="1274">
                  <c:v>149.91</c:v>
                </c:pt>
                <c:pt idx="1275">
                  <c:v>151.38</c:v>
                </c:pt>
                <c:pt idx="1276">
                  <c:v>152.97</c:v>
                </c:pt>
                <c:pt idx="1277">
                  <c:v>154.69999999999999</c:v>
                </c:pt>
                <c:pt idx="1278">
                  <c:v>156.49</c:v>
                </c:pt>
                <c:pt idx="1279">
                  <c:v>158.25</c:v>
                </c:pt>
                <c:pt idx="1280">
                  <c:v>159.94</c:v>
                </c:pt>
                <c:pt idx="1281">
                  <c:v>161.53</c:v>
                </c:pt>
                <c:pt idx="1282">
                  <c:v>163.05000000000001</c:v>
                </c:pt>
                <c:pt idx="1283">
                  <c:v>164.52</c:v>
                </c:pt>
                <c:pt idx="1284">
                  <c:v>165.91</c:v>
                </c:pt>
                <c:pt idx="1285">
                  <c:v>167.22</c:v>
                </c:pt>
                <c:pt idx="1286">
                  <c:v>168.5</c:v>
                </c:pt>
                <c:pt idx="1287">
                  <c:v>169.79</c:v>
                </c:pt>
                <c:pt idx="1288">
                  <c:v>171.11</c:v>
                </c:pt>
                <c:pt idx="1289">
                  <c:v>172.51</c:v>
                </c:pt>
                <c:pt idx="1290">
                  <c:v>174.03</c:v>
                </c:pt>
                <c:pt idx="1291">
                  <c:v>175.62</c:v>
                </c:pt>
                <c:pt idx="1292">
                  <c:v>177.25</c:v>
                </c:pt>
                <c:pt idx="1293">
                  <c:v>178.91</c:v>
                </c:pt>
                <c:pt idx="1294">
                  <c:v>-179.42</c:v>
                </c:pt>
                <c:pt idx="1295">
                  <c:v>-177.73</c:v>
                </c:pt>
                <c:pt idx="1296">
                  <c:v>-176</c:v>
                </c:pt>
                <c:pt idx="1297">
                  <c:v>-174.26</c:v>
                </c:pt>
                <c:pt idx="1298">
                  <c:v>-172.5</c:v>
                </c:pt>
                <c:pt idx="1299">
                  <c:v>-170.74</c:v>
                </c:pt>
                <c:pt idx="1300">
                  <c:v>-169</c:v>
                </c:pt>
                <c:pt idx="1301">
                  <c:v>-167.32</c:v>
                </c:pt>
                <c:pt idx="1302">
                  <c:v>-165.62</c:v>
                </c:pt>
                <c:pt idx="1303">
                  <c:v>-163.88</c:v>
                </c:pt>
                <c:pt idx="1304">
                  <c:v>-162.1</c:v>
                </c:pt>
                <c:pt idx="1305">
                  <c:v>-160.27000000000001</c:v>
                </c:pt>
                <c:pt idx="1306">
                  <c:v>-158.47</c:v>
                </c:pt>
                <c:pt idx="1307">
                  <c:v>-156.72</c:v>
                </c:pt>
                <c:pt idx="1308">
                  <c:v>-155.02000000000001</c:v>
                </c:pt>
                <c:pt idx="1309">
                  <c:v>-153.4</c:v>
                </c:pt>
                <c:pt idx="1310">
                  <c:v>-151.84</c:v>
                </c:pt>
                <c:pt idx="1311">
                  <c:v>-150.30000000000001</c:v>
                </c:pt>
                <c:pt idx="1312">
                  <c:v>-148.79</c:v>
                </c:pt>
                <c:pt idx="1313">
                  <c:v>-147.31</c:v>
                </c:pt>
                <c:pt idx="1314">
                  <c:v>-145.86000000000001</c:v>
                </c:pt>
                <c:pt idx="1315">
                  <c:v>-144.44999999999999</c:v>
                </c:pt>
                <c:pt idx="1316">
                  <c:v>-143.08000000000001</c:v>
                </c:pt>
                <c:pt idx="1317">
                  <c:v>-141.76</c:v>
                </c:pt>
                <c:pt idx="1318">
                  <c:v>-140.46</c:v>
                </c:pt>
                <c:pt idx="1319">
                  <c:v>-139.21</c:v>
                </c:pt>
                <c:pt idx="1320">
                  <c:v>-138.02000000000001</c:v>
                </c:pt>
                <c:pt idx="1321">
                  <c:v>-136.87</c:v>
                </c:pt>
                <c:pt idx="1322">
                  <c:v>-135.74</c:v>
                </c:pt>
                <c:pt idx="1323">
                  <c:v>-134.66</c:v>
                </c:pt>
                <c:pt idx="1324">
                  <c:v>-133.63999999999999</c:v>
                </c:pt>
                <c:pt idx="1325">
                  <c:v>-132.66999999999999</c:v>
                </c:pt>
                <c:pt idx="1326">
                  <c:v>-131.74</c:v>
                </c:pt>
                <c:pt idx="1327">
                  <c:v>-130.87</c:v>
                </c:pt>
                <c:pt idx="1328">
                  <c:v>-130.06</c:v>
                </c:pt>
                <c:pt idx="1329">
                  <c:v>-129.30000000000001</c:v>
                </c:pt>
                <c:pt idx="1330">
                  <c:v>-128.61000000000001</c:v>
                </c:pt>
                <c:pt idx="1331">
                  <c:v>-128.01</c:v>
                </c:pt>
                <c:pt idx="1332">
                  <c:v>-127.48</c:v>
                </c:pt>
                <c:pt idx="1333">
                  <c:v>-126.98</c:v>
                </c:pt>
                <c:pt idx="1334">
                  <c:v>-126.54</c:v>
                </c:pt>
                <c:pt idx="1335">
                  <c:v>-126.16</c:v>
                </c:pt>
                <c:pt idx="1336">
                  <c:v>-125.84</c:v>
                </c:pt>
                <c:pt idx="1337">
                  <c:v>-125.57</c:v>
                </c:pt>
                <c:pt idx="1338">
                  <c:v>-125.32</c:v>
                </c:pt>
                <c:pt idx="1339">
                  <c:v>-125.1</c:v>
                </c:pt>
                <c:pt idx="1340">
                  <c:v>-124.88</c:v>
                </c:pt>
                <c:pt idx="1341">
                  <c:v>-124.71</c:v>
                </c:pt>
                <c:pt idx="1342">
                  <c:v>-124.58</c:v>
                </c:pt>
                <c:pt idx="1343">
                  <c:v>-124.49</c:v>
                </c:pt>
                <c:pt idx="1344">
                  <c:v>-124.43</c:v>
                </c:pt>
                <c:pt idx="1345">
                  <c:v>-124.42</c:v>
                </c:pt>
                <c:pt idx="1346">
                  <c:v>-124.46</c:v>
                </c:pt>
                <c:pt idx="1347">
                  <c:v>-124.56</c:v>
                </c:pt>
                <c:pt idx="1348">
                  <c:v>-124.71</c:v>
                </c:pt>
                <c:pt idx="1349">
                  <c:v>-124.92</c:v>
                </c:pt>
                <c:pt idx="1350">
                  <c:v>-125.19</c:v>
                </c:pt>
                <c:pt idx="1351">
                  <c:v>-125.54</c:v>
                </c:pt>
                <c:pt idx="1352">
                  <c:v>-125.98</c:v>
                </c:pt>
                <c:pt idx="1353">
                  <c:v>-126.49</c:v>
                </c:pt>
                <c:pt idx="1354">
                  <c:v>-127.08</c:v>
                </c:pt>
                <c:pt idx="1355">
                  <c:v>-127.72</c:v>
                </c:pt>
                <c:pt idx="1356">
                  <c:v>-128.41</c:v>
                </c:pt>
                <c:pt idx="1357">
                  <c:v>-129.1</c:v>
                </c:pt>
                <c:pt idx="1358">
                  <c:v>-129.78</c:v>
                </c:pt>
                <c:pt idx="1359">
                  <c:v>-130.44</c:v>
                </c:pt>
                <c:pt idx="1360">
                  <c:v>-131.13999999999999</c:v>
                </c:pt>
                <c:pt idx="1361">
                  <c:v>-131.88999999999999</c:v>
                </c:pt>
                <c:pt idx="1362">
                  <c:v>-132.69</c:v>
                </c:pt>
                <c:pt idx="1363">
                  <c:v>-133.51</c:v>
                </c:pt>
                <c:pt idx="1364">
                  <c:v>-134.34</c:v>
                </c:pt>
                <c:pt idx="1365">
                  <c:v>-135.15</c:v>
                </c:pt>
                <c:pt idx="1366">
                  <c:v>-135.94</c:v>
                </c:pt>
                <c:pt idx="1367">
                  <c:v>-136.71</c:v>
                </c:pt>
                <c:pt idx="1368">
                  <c:v>-137.56</c:v>
                </c:pt>
                <c:pt idx="1369">
                  <c:v>-138.5</c:v>
                </c:pt>
                <c:pt idx="1370">
                  <c:v>-139.54</c:v>
                </c:pt>
                <c:pt idx="1371">
                  <c:v>-140.69</c:v>
                </c:pt>
                <c:pt idx="1372">
                  <c:v>-141.91</c:v>
                </c:pt>
                <c:pt idx="1373">
                  <c:v>-143.19999999999999</c:v>
                </c:pt>
                <c:pt idx="1374">
                  <c:v>-144.58000000000001</c:v>
                </c:pt>
                <c:pt idx="1375">
                  <c:v>-145.97999999999999</c:v>
                </c:pt>
                <c:pt idx="1376">
                  <c:v>-147.44999999999999</c:v>
                </c:pt>
                <c:pt idx="1377">
                  <c:v>-149.04</c:v>
                </c:pt>
                <c:pt idx="1378">
                  <c:v>-150.76</c:v>
                </c:pt>
                <c:pt idx="1379">
                  <c:v>-152.61000000000001</c:v>
                </c:pt>
                <c:pt idx="1380">
                  <c:v>-154.63</c:v>
                </c:pt>
                <c:pt idx="1381">
                  <c:v>-156.78</c:v>
                </c:pt>
                <c:pt idx="1382">
                  <c:v>-158.91</c:v>
                </c:pt>
                <c:pt idx="1383">
                  <c:v>-160.93</c:v>
                </c:pt>
                <c:pt idx="1384">
                  <c:v>-163.01</c:v>
                </c:pt>
                <c:pt idx="1385">
                  <c:v>-165.2</c:v>
                </c:pt>
                <c:pt idx="1386">
                  <c:v>-167.51</c:v>
                </c:pt>
                <c:pt idx="1387">
                  <c:v>-169.89</c:v>
                </c:pt>
                <c:pt idx="1388">
                  <c:v>-172.36</c:v>
                </c:pt>
                <c:pt idx="1389">
                  <c:v>-174.97</c:v>
                </c:pt>
                <c:pt idx="1390">
                  <c:v>-177.57</c:v>
                </c:pt>
                <c:pt idx="1391">
                  <c:v>179.88</c:v>
                </c:pt>
                <c:pt idx="1392">
                  <c:v>177.38</c:v>
                </c:pt>
                <c:pt idx="1393">
                  <c:v>174.79</c:v>
                </c:pt>
                <c:pt idx="1394">
                  <c:v>172.12</c:v>
                </c:pt>
                <c:pt idx="1395">
                  <c:v>169.51</c:v>
                </c:pt>
                <c:pt idx="1396">
                  <c:v>166.97</c:v>
                </c:pt>
                <c:pt idx="1397">
                  <c:v>164.52</c:v>
                </c:pt>
                <c:pt idx="1398">
                  <c:v>162.12</c:v>
                </c:pt>
                <c:pt idx="1399">
                  <c:v>159.83000000000001</c:v>
                </c:pt>
                <c:pt idx="1400">
                  <c:v>157.57</c:v>
                </c:pt>
                <c:pt idx="1401">
                  <c:v>155.34</c:v>
                </c:pt>
                <c:pt idx="1402">
                  <c:v>153.16</c:v>
                </c:pt>
                <c:pt idx="1403">
                  <c:v>151.03</c:v>
                </c:pt>
                <c:pt idx="1404">
                  <c:v>148.91</c:v>
                </c:pt>
                <c:pt idx="1405">
                  <c:v>146.85</c:v>
                </c:pt>
                <c:pt idx="1406">
                  <c:v>144.88</c:v>
                </c:pt>
                <c:pt idx="1407">
                  <c:v>143.04</c:v>
                </c:pt>
                <c:pt idx="1408">
                  <c:v>141.32</c:v>
                </c:pt>
                <c:pt idx="1409">
                  <c:v>139.72999999999999</c:v>
                </c:pt>
                <c:pt idx="1410">
                  <c:v>138.27000000000001</c:v>
                </c:pt>
                <c:pt idx="1411">
                  <c:v>136.87</c:v>
                </c:pt>
                <c:pt idx="1412">
                  <c:v>135.52000000000001</c:v>
                </c:pt>
                <c:pt idx="1413">
                  <c:v>134.22999999999999</c:v>
                </c:pt>
                <c:pt idx="1414">
                  <c:v>133.02000000000001</c:v>
                </c:pt>
                <c:pt idx="1415">
                  <c:v>131.87</c:v>
                </c:pt>
                <c:pt idx="1416">
                  <c:v>130.80000000000001</c:v>
                </c:pt>
                <c:pt idx="1417">
                  <c:v>129.82</c:v>
                </c:pt>
                <c:pt idx="1418">
                  <c:v>128.93</c:v>
                </c:pt>
                <c:pt idx="1419">
                  <c:v>128.13999999999999</c:v>
                </c:pt>
                <c:pt idx="1420">
                  <c:v>127.45</c:v>
                </c:pt>
                <c:pt idx="1421">
                  <c:v>126.87</c:v>
                </c:pt>
                <c:pt idx="1422">
                  <c:v>126.39</c:v>
                </c:pt>
                <c:pt idx="1423">
                  <c:v>126.02</c:v>
                </c:pt>
                <c:pt idx="1424">
                  <c:v>125.73</c:v>
                </c:pt>
                <c:pt idx="1425">
                  <c:v>125.52</c:v>
                </c:pt>
                <c:pt idx="1426">
                  <c:v>125.41</c:v>
                </c:pt>
                <c:pt idx="1427">
                  <c:v>125.39</c:v>
                </c:pt>
                <c:pt idx="1428">
                  <c:v>125.46</c:v>
                </c:pt>
                <c:pt idx="1429">
                  <c:v>125.58</c:v>
                </c:pt>
                <c:pt idx="1430">
                  <c:v>125.74</c:v>
                </c:pt>
                <c:pt idx="1431">
                  <c:v>125.92</c:v>
                </c:pt>
                <c:pt idx="1432">
                  <c:v>126.11</c:v>
                </c:pt>
                <c:pt idx="1433">
                  <c:v>126.31</c:v>
                </c:pt>
                <c:pt idx="1434">
                  <c:v>126.54</c:v>
                </c:pt>
                <c:pt idx="1435">
                  <c:v>126.78</c:v>
                </c:pt>
                <c:pt idx="1436">
                  <c:v>127.05</c:v>
                </c:pt>
                <c:pt idx="1437">
                  <c:v>127.32</c:v>
                </c:pt>
                <c:pt idx="1438">
                  <c:v>127.64</c:v>
                </c:pt>
                <c:pt idx="1439">
                  <c:v>127.99</c:v>
                </c:pt>
                <c:pt idx="1440">
                  <c:v>128.37</c:v>
                </c:pt>
                <c:pt idx="1441">
                  <c:v>128.77000000000001</c:v>
                </c:pt>
                <c:pt idx="1442">
                  <c:v>129.22</c:v>
                </c:pt>
                <c:pt idx="1443">
                  <c:v>129.72</c:v>
                </c:pt>
                <c:pt idx="1444">
                  <c:v>130.27000000000001</c:v>
                </c:pt>
                <c:pt idx="1445">
                  <c:v>130.87</c:v>
                </c:pt>
                <c:pt idx="1446">
                  <c:v>131.53</c:v>
                </c:pt>
                <c:pt idx="1447">
                  <c:v>132.26</c:v>
                </c:pt>
                <c:pt idx="1448">
                  <c:v>133.07</c:v>
                </c:pt>
                <c:pt idx="1449">
                  <c:v>133.94999999999999</c:v>
                </c:pt>
                <c:pt idx="1450">
                  <c:v>134.9</c:v>
                </c:pt>
                <c:pt idx="1451">
                  <c:v>135.88999999999999</c:v>
                </c:pt>
                <c:pt idx="1452">
                  <c:v>136.91999999999999</c:v>
                </c:pt>
                <c:pt idx="1453">
                  <c:v>137.97999999999999</c:v>
                </c:pt>
                <c:pt idx="1454">
                  <c:v>139.08000000000001</c:v>
                </c:pt>
                <c:pt idx="1455">
                  <c:v>140.21</c:v>
                </c:pt>
                <c:pt idx="1456">
                  <c:v>141.38</c:v>
                </c:pt>
                <c:pt idx="1457">
                  <c:v>142.59</c:v>
                </c:pt>
                <c:pt idx="1458">
                  <c:v>143.83000000000001</c:v>
                </c:pt>
                <c:pt idx="1459">
                  <c:v>145.12</c:v>
                </c:pt>
                <c:pt idx="1460">
                  <c:v>146.49</c:v>
                </c:pt>
                <c:pt idx="1461">
                  <c:v>147.88999999999999</c:v>
                </c:pt>
                <c:pt idx="1462">
                  <c:v>149.30000000000001</c:v>
                </c:pt>
                <c:pt idx="1463">
                  <c:v>150.71</c:v>
                </c:pt>
                <c:pt idx="1464">
                  <c:v>152.15</c:v>
                </c:pt>
                <c:pt idx="1465">
                  <c:v>153.65</c:v>
                </c:pt>
                <c:pt idx="1466">
                  <c:v>155.22999999999999</c:v>
                </c:pt>
                <c:pt idx="1467">
                  <c:v>156.87</c:v>
                </c:pt>
                <c:pt idx="1468">
                  <c:v>158.5</c:v>
                </c:pt>
                <c:pt idx="1469">
                  <c:v>160.12</c:v>
                </c:pt>
                <c:pt idx="1470">
                  <c:v>161.71</c:v>
                </c:pt>
                <c:pt idx="1471">
                  <c:v>163.30000000000001</c:v>
                </c:pt>
                <c:pt idx="1472">
                  <c:v>164.88</c:v>
                </c:pt>
                <c:pt idx="1473">
                  <c:v>166.48</c:v>
                </c:pt>
                <c:pt idx="1474">
                  <c:v>168.15</c:v>
                </c:pt>
                <c:pt idx="1475">
                  <c:v>169.82</c:v>
                </c:pt>
                <c:pt idx="1476">
                  <c:v>171.44</c:v>
                </c:pt>
                <c:pt idx="1477">
                  <c:v>173</c:v>
                </c:pt>
                <c:pt idx="1478">
                  <c:v>174.55</c:v>
                </c:pt>
                <c:pt idx="1479">
                  <c:v>176.12</c:v>
                </c:pt>
                <c:pt idx="1480">
                  <c:v>177.75</c:v>
                </c:pt>
                <c:pt idx="1481">
                  <c:v>179.42</c:v>
                </c:pt>
                <c:pt idx="1482">
                  <c:v>-178.92</c:v>
                </c:pt>
                <c:pt idx="1483">
                  <c:v>-177.3</c:v>
                </c:pt>
                <c:pt idx="1484">
                  <c:v>-175.68</c:v>
                </c:pt>
                <c:pt idx="1485">
                  <c:v>-174.05</c:v>
                </c:pt>
                <c:pt idx="1486">
                  <c:v>-172.4</c:v>
                </c:pt>
                <c:pt idx="1487">
                  <c:v>-170.73</c:v>
                </c:pt>
                <c:pt idx="1488">
                  <c:v>-169.05</c:v>
                </c:pt>
                <c:pt idx="1489">
                  <c:v>-167.4</c:v>
                </c:pt>
                <c:pt idx="1490">
                  <c:v>-165.75</c:v>
                </c:pt>
                <c:pt idx="1491">
                  <c:v>-164.03</c:v>
                </c:pt>
                <c:pt idx="1492">
                  <c:v>-162.16999999999999</c:v>
                </c:pt>
                <c:pt idx="1493">
                  <c:v>-160.18</c:v>
                </c:pt>
                <c:pt idx="1494">
                  <c:v>-158.16</c:v>
                </c:pt>
                <c:pt idx="1495">
                  <c:v>-156.21</c:v>
                </c:pt>
                <c:pt idx="1496">
                  <c:v>-154.34</c:v>
                </c:pt>
                <c:pt idx="1497">
                  <c:v>-152.52000000000001</c:v>
                </c:pt>
                <c:pt idx="1498">
                  <c:v>-150.80000000000001</c:v>
                </c:pt>
                <c:pt idx="1499">
                  <c:v>-149.12</c:v>
                </c:pt>
                <c:pt idx="1500">
                  <c:v>-147.53</c:v>
                </c:pt>
                <c:pt idx="1501">
                  <c:v>-146.02000000000001</c:v>
                </c:pt>
                <c:pt idx="1502">
                  <c:v>-144.52000000000001</c:v>
                </c:pt>
                <c:pt idx="1503">
                  <c:v>-143.03</c:v>
                </c:pt>
                <c:pt idx="1504">
                  <c:v>-141.47</c:v>
                </c:pt>
                <c:pt idx="1505">
                  <c:v>-139.84</c:v>
                </c:pt>
                <c:pt idx="1506">
                  <c:v>-138.19</c:v>
                </c:pt>
                <c:pt idx="1507">
                  <c:v>-136.58000000000001</c:v>
                </c:pt>
                <c:pt idx="1508">
                  <c:v>-135.03</c:v>
                </c:pt>
                <c:pt idx="1509">
                  <c:v>-133.55000000000001</c:v>
                </c:pt>
                <c:pt idx="1510">
                  <c:v>-132.16</c:v>
                </c:pt>
                <c:pt idx="1511">
                  <c:v>-130.85</c:v>
                </c:pt>
                <c:pt idx="1512">
                  <c:v>-129.58000000000001</c:v>
                </c:pt>
                <c:pt idx="1513">
                  <c:v>-128.41</c:v>
                </c:pt>
                <c:pt idx="1514">
                  <c:v>-127.29</c:v>
                </c:pt>
                <c:pt idx="1515">
                  <c:v>-126.26</c:v>
                </c:pt>
                <c:pt idx="1516">
                  <c:v>-125.28</c:v>
                </c:pt>
                <c:pt idx="1517">
                  <c:v>-124.36</c:v>
                </c:pt>
                <c:pt idx="1518">
                  <c:v>-123.55</c:v>
                </c:pt>
                <c:pt idx="1519">
                  <c:v>-122.83</c:v>
                </c:pt>
                <c:pt idx="1520">
                  <c:v>-122.2</c:v>
                </c:pt>
                <c:pt idx="1521">
                  <c:v>-121.65</c:v>
                </c:pt>
                <c:pt idx="1522">
                  <c:v>-121.19</c:v>
                </c:pt>
                <c:pt idx="1523">
                  <c:v>-120.78</c:v>
                </c:pt>
                <c:pt idx="1524">
                  <c:v>-120.44</c:v>
                </c:pt>
                <c:pt idx="1525">
                  <c:v>-120.15</c:v>
                </c:pt>
                <c:pt idx="1526">
                  <c:v>-119.9</c:v>
                </c:pt>
                <c:pt idx="1527">
                  <c:v>-119.72</c:v>
                </c:pt>
                <c:pt idx="1528">
                  <c:v>-119.61</c:v>
                </c:pt>
                <c:pt idx="1529">
                  <c:v>-119.58</c:v>
                </c:pt>
                <c:pt idx="1530">
                  <c:v>-119.64</c:v>
                </c:pt>
                <c:pt idx="1531">
                  <c:v>-119.79</c:v>
                </c:pt>
                <c:pt idx="1532">
                  <c:v>-120</c:v>
                </c:pt>
                <c:pt idx="1533">
                  <c:v>-120.28</c:v>
                </c:pt>
                <c:pt idx="1534">
                  <c:v>-120.64</c:v>
                </c:pt>
                <c:pt idx="1535">
                  <c:v>-121.09</c:v>
                </c:pt>
                <c:pt idx="1536">
                  <c:v>-121.62</c:v>
                </c:pt>
                <c:pt idx="1537">
                  <c:v>-122.23</c:v>
                </c:pt>
                <c:pt idx="1538">
                  <c:v>-122.92</c:v>
                </c:pt>
                <c:pt idx="1539">
                  <c:v>-123.7</c:v>
                </c:pt>
                <c:pt idx="1540">
                  <c:v>-124.56</c:v>
                </c:pt>
                <c:pt idx="1541">
                  <c:v>-125.51</c:v>
                </c:pt>
                <c:pt idx="1542">
                  <c:v>-126.57</c:v>
                </c:pt>
                <c:pt idx="1543">
                  <c:v>-127.77</c:v>
                </c:pt>
                <c:pt idx="1544">
                  <c:v>-129.09</c:v>
                </c:pt>
                <c:pt idx="1545">
                  <c:v>-130.53</c:v>
                </c:pt>
                <c:pt idx="1546">
                  <c:v>-132.09</c:v>
                </c:pt>
                <c:pt idx="1547">
                  <c:v>-133.80000000000001</c:v>
                </c:pt>
                <c:pt idx="1548">
                  <c:v>-135.63999999999999</c:v>
                </c:pt>
                <c:pt idx="1549">
                  <c:v>-137.62</c:v>
                </c:pt>
                <c:pt idx="1550">
                  <c:v>-139.78</c:v>
                </c:pt>
                <c:pt idx="1551">
                  <c:v>-142.11000000000001</c:v>
                </c:pt>
                <c:pt idx="1552">
                  <c:v>-144.54</c:v>
                </c:pt>
                <c:pt idx="1553">
                  <c:v>-146.99</c:v>
                </c:pt>
                <c:pt idx="1554">
                  <c:v>-149.43</c:v>
                </c:pt>
                <c:pt idx="1555">
                  <c:v>-151.74</c:v>
                </c:pt>
                <c:pt idx="1556">
                  <c:v>-153.94</c:v>
                </c:pt>
                <c:pt idx="1557">
                  <c:v>-156.03</c:v>
                </c:pt>
                <c:pt idx="1558">
                  <c:v>-158.15</c:v>
                </c:pt>
                <c:pt idx="1559">
                  <c:v>-160.38999999999999</c:v>
                </c:pt>
                <c:pt idx="1560">
                  <c:v>-162.78</c:v>
                </c:pt>
                <c:pt idx="1561">
                  <c:v>-165.34</c:v>
                </c:pt>
                <c:pt idx="1562">
                  <c:v>-167.93</c:v>
                </c:pt>
                <c:pt idx="1563">
                  <c:v>-170.47</c:v>
                </c:pt>
                <c:pt idx="1564">
                  <c:v>-172.91</c:v>
                </c:pt>
                <c:pt idx="1565">
                  <c:v>-175.34</c:v>
                </c:pt>
                <c:pt idx="1566">
                  <c:v>-177.75</c:v>
                </c:pt>
                <c:pt idx="1567">
                  <c:v>179.81</c:v>
                </c:pt>
                <c:pt idx="1568">
                  <c:v>177.33</c:v>
                </c:pt>
                <c:pt idx="1569">
                  <c:v>174.82</c:v>
                </c:pt>
                <c:pt idx="1570">
                  <c:v>172.35</c:v>
                </c:pt>
                <c:pt idx="1571">
                  <c:v>170.04</c:v>
                </c:pt>
                <c:pt idx="1572">
                  <c:v>167.91</c:v>
                </c:pt>
                <c:pt idx="1573">
                  <c:v>165.99</c:v>
                </c:pt>
                <c:pt idx="1574">
                  <c:v>164.12</c:v>
                </c:pt>
                <c:pt idx="1575">
                  <c:v>162.16</c:v>
                </c:pt>
                <c:pt idx="1576">
                  <c:v>160.13999999999999</c:v>
                </c:pt>
                <c:pt idx="1577">
                  <c:v>158.08000000000001</c:v>
                </c:pt>
                <c:pt idx="1578">
                  <c:v>155.96</c:v>
                </c:pt>
                <c:pt idx="1579">
                  <c:v>153.77000000000001</c:v>
                </c:pt>
                <c:pt idx="1580">
                  <c:v>151.59</c:v>
                </c:pt>
                <c:pt idx="1581">
                  <c:v>149.47</c:v>
                </c:pt>
                <c:pt idx="1582">
                  <c:v>147.41999999999999</c:v>
                </c:pt>
                <c:pt idx="1583">
                  <c:v>145.43</c:v>
                </c:pt>
                <c:pt idx="1584">
                  <c:v>143.44999999999999</c:v>
                </c:pt>
                <c:pt idx="1585">
                  <c:v>141.49</c:v>
                </c:pt>
                <c:pt idx="1586">
                  <c:v>139.55000000000001</c:v>
                </c:pt>
                <c:pt idx="1587">
                  <c:v>137.69</c:v>
                </c:pt>
                <c:pt idx="1588">
                  <c:v>135.96</c:v>
                </c:pt>
                <c:pt idx="1589">
                  <c:v>134.37</c:v>
                </c:pt>
                <c:pt idx="1590">
                  <c:v>132.94999999999999</c:v>
                </c:pt>
                <c:pt idx="1591">
                  <c:v>131.66</c:v>
                </c:pt>
                <c:pt idx="1592">
                  <c:v>130.5</c:v>
                </c:pt>
                <c:pt idx="1593">
                  <c:v>129.47999999999999</c:v>
                </c:pt>
                <c:pt idx="1594">
                  <c:v>128.56</c:v>
                </c:pt>
                <c:pt idx="1595">
                  <c:v>127.75</c:v>
                </c:pt>
                <c:pt idx="1596">
                  <c:v>127.07</c:v>
                </c:pt>
                <c:pt idx="1597">
                  <c:v>126.52</c:v>
                </c:pt>
                <c:pt idx="1598">
                  <c:v>126.09</c:v>
                </c:pt>
                <c:pt idx="1599">
                  <c:v>125.73</c:v>
                </c:pt>
                <c:pt idx="1600">
                  <c:v>125.44</c:v>
                </c:pt>
                <c:pt idx="1601">
                  <c:v>125.18</c:v>
                </c:pt>
                <c:pt idx="1602">
                  <c:v>124.96</c:v>
                </c:pt>
                <c:pt idx="1603">
                  <c:v>124.82</c:v>
                </c:pt>
                <c:pt idx="1604">
                  <c:v>124.79</c:v>
                </c:pt>
                <c:pt idx="1605">
                  <c:v>124.83</c:v>
                </c:pt>
                <c:pt idx="1606">
                  <c:v>124.9</c:v>
                </c:pt>
                <c:pt idx="1607">
                  <c:v>124.96</c:v>
                </c:pt>
                <c:pt idx="1608">
                  <c:v>124.98</c:v>
                </c:pt>
                <c:pt idx="1609">
                  <c:v>124.98</c:v>
                </c:pt>
                <c:pt idx="1610">
                  <c:v>124.96</c:v>
                </c:pt>
                <c:pt idx="1611">
                  <c:v>124.94</c:v>
                </c:pt>
                <c:pt idx="1612">
                  <c:v>124.92</c:v>
                </c:pt>
                <c:pt idx="1613">
                  <c:v>124.89</c:v>
                </c:pt>
                <c:pt idx="1614">
                  <c:v>124.85</c:v>
                </c:pt>
                <c:pt idx="1615">
                  <c:v>124.77</c:v>
                </c:pt>
                <c:pt idx="1616">
                  <c:v>124.67</c:v>
                </c:pt>
                <c:pt idx="1617">
                  <c:v>124.55</c:v>
                </c:pt>
                <c:pt idx="1618">
                  <c:v>124.41</c:v>
                </c:pt>
                <c:pt idx="1619">
                  <c:v>124.24</c:v>
                </c:pt>
                <c:pt idx="1620">
                  <c:v>124.06</c:v>
                </c:pt>
                <c:pt idx="1621">
                  <c:v>123.85</c:v>
                </c:pt>
                <c:pt idx="1622">
                  <c:v>123.65</c:v>
                </c:pt>
                <c:pt idx="1623">
                  <c:v>123.47</c:v>
                </c:pt>
                <c:pt idx="1624">
                  <c:v>123.33</c:v>
                </c:pt>
                <c:pt idx="1625">
                  <c:v>123.26</c:v>
                </c:pt>
                <c:pt idx="1626">
                  <c:v>123.26</c:v>
                </c:pt>
                <c:pt idx="1627">
                  <c:v>123.36</c:v>
                </c:pt>
                <c:pt idx="1628">
                  <c:v>123.54</c:v>
                </c:pt>
                <c:pt idx="1629">
                  <c:v>123.83</c:v>
                </c:pt>
                <c:pt idx="1630">
                  <c:v>124.23</c:v>
                </c:pt>
                <c:pt idx="1631">
                  <c:v>124.73</c:v>
                </c:pt>
                <c:pt idx="1632">
                  <c:v>125.31</c:v>
                </c:pt>
                <c:pt idx="1633">
                  <c:v>125.96</c:v>
                </c:pt>
                <c:pt idx="1634">
                  <c:v>126.73</c:v>
                </c:pt>
                <c:pt idx="1635">
                  <c:v>127.61</c:v>
                </c:pt>
                <c:pt idx="1636">
                  <c:v>128.61000000000001</c:v>
                </c:pt>
                <c:pt idx="1637">
                  <c:v>129.72</c:v>
                </c:pt>
                <c:pt idx="1638">
                  <c:v>130.91999999999999</c:v>
                </c:pt>
                <c:pt idx="1639">
                  <c:v>132.16</c:v>
                </c:pt>
                <c:pt idx="1640">
                  <c:v>133.44</c:v>
                </c:pt>
                <c:pt idx="1641">
                  <c:v>134.76</c:v>
                </c:pt>
                <c:pt idx="1642">
                  <c:v>136.1</c:v>
                </c:pt>
                <c:pt idx="1643">
                  <c:v>137.47</c:v>
                </c:pt>
                <c:pt idx="1644">
                  <c:v>138.88999999999999</c:v>
                </c:pt>
                <c:pt idx="1645">
                  <c:v>140.37</c:v>
                </c:pt>
                <c:pt idx="1646">
                  <c:v>141.88999999999999</c:v>
                </c:pt>
                <c:pt idx="1647">
                  <c:v>143.44</c:v>
                </c:pt>
                <c:pt idx="1648">
                  <c:v>144.99</c:v>
                </c:pt>
                <c:pt idx="1649">
                  <c:v>146.56</c:v>
                </c:pt>
                <c:pt idx="1650">
                  <c:v>148.16</c:v>
                </c:pt>
                <c:pt idx="1651">
                  <c:v>149.81</c:v>
                </c:pt>
                <c:pt idx="1652">
                  <c:v>151.5</c:v>
                </c:pt>
                <c:pt idx="1653">
                  <c:v>153.19</c:v>
                </c:pt>
                <c:pt idx="1654">
                  <c:v>154.86000000000001</c:v>
                </c:pt>
                <c:pt idx="1655">
                  <c:v>156.52000000000001</c:v>
                </c:pt>
                <c:pt idx="1656">
                  <c:v>158.15</c:v>
                </c:pt>
                <c:pt idx="1657">
                  <c:v>159.76</c:v>
                </c:pt>
                <c:pt idx="1658">
                  <c:v>161.35</c:v>
                </c:pt>
                <c:pt idx="1659">
                  <c:v>162.94</c:v>
                </c:pt>
                <c:pt idx="1660">
                  <c:v>164.54</c:v>
                </c:pt>
                <c:pt idx="1661">
                  <c:v>166.14</c:v>
                </c:pt>
                <c:pt idx="1662">
                  <c:v>167.74</c:v>
                </c:pt>
                <c:pt idx="1663">
                  <c:v>169.28</c:v>
                </c:pt>
                <c:pt idx="1664">
                  <c:v>170.8</c:v>
                </c:pt>
                <c:pt idx="1665">
                  <c:v>172.31</c:v>
                </c:pt>
                <c:pt idx="1666">
                  <c:v>173.8</c:v>
                </c:pt>
                <c:pt idx="1667">
                  <c:v>175.3</c:v>
                </c:pt>
                <c:pt idx="1668">
                  <c:v>176.79</c:v>
                </c:pt>
                <c:pt idx="1669">
                  <c:v>178.31</c:v>
                </c:pt>
                <c:pt idx="1670">
                  <c:v>179.84</c:v>
                </c:pt>
                <c:pt idx="1671">
                  <c:v>-178.61</c:v>
                </c:pt>
                <c:pt idx="1672">
                  <c:v>-177.04</c:v>
                </c:pt>
                <c:pt idx="1673">
                  <c:v>-175.44</c:v>
                </c:pt>
                <c:pt idx="1674">
                  <c:v>-173.82</c:v>
                </c:pt>
                <c:pt idx="1675">
                  <c:v>-172.16</c:v>
                </c:pt>
                <c:pt idx="1676">
                  <c:v>-170.5</c:v>
                </c:pt>
                <c:pt idx="1677">
                  <c:v>-168.8</c:v>
                </c:pt>
                <c:pt idx="1678">
                  <c:v>-167.11</c:v>
                </c:pt>
                <c:pt idx="1679">
                  <c:v>-165.38</c:v>
                </c:pt>
                <c:pt idx="1680">
                  <c:v>-163.65</c:v>
                </c:pt>
                <c:pt idx="1681">
                  <c:v>-161.94</c:v>
                </c:pt>
                <c:pt idx="1682">
                  <c:v>-160.21</c:v>
                </c:pt>
                <c:pt idx="1683">
                  <c:v>-158.47999999999999</c:v>
                </c:pt>
                <c:pt idx="1684">
                  <c:v>-156.75</c:v>
                </c:pt>
                <c:pt idx="1685">
                  <c:v>-155.02000000000001</c:v>
                </c:pt>
                <c:pt idx="1686">
                  <c:v>-153.29</c:v>
                </c:pt>
                <c:pt idx="1687">
                  <c:v>-151.59</c:v>
                </c:pt>
                <c:pt idx="1688">
                  <c:v>-149.9</c:v>
                </c:pt>
                <c:pt idx="1689">
                  <c:v>-148.22999999999999</c:v>
                </c:pt>
                <c:pt idx="1690">
                  <c:v>-146.6</c:v>
                </c:pt>
                <c:pt idx="1691">
                  <c:v>-145.03</c:v>
                </c:pt>
                <c:pt idx="1692">
                  <c:v>-143.51</c:v>
                </c:pt>
                <c:pt idx="1693">
                  <c:v>-142.03</c:v>
                </c:pt>
                <c:pt idx="1694">
                  <c:v>-140.58000000000001</c:v>
                </c:pt>
                <c:pt idx="1695">
                  <c:v>-139.18</c:v>
                </c:pt>
                <c:pt idx="1696">
                  <c:v>-137.81</c:v>
                </c:pt>
                <c:pt idx="1697">
                  <c:v>-136.49</c:v>
                </c:pt>
                <c:pt idx="1698">
                  <c:v>-135.21</c:v>
                </c:pt>
                <c:pt idx="1699">
                  <c:v>-133.99</c:v>
                </c:pt>
                <c:pt idx="1700">
                  <c:v>-132.81</c:v>
                </c:pt>
                <c:pt idx="1701">
                  <c:v>-131.69999999999999</c:v>
                </c:pt>
                <c:pt idx="1702">
                  <c:v>-130.63999999999999</c:v>
                </c:pt>
                <c:pt idx="1703">
                  <c:v>-129.61000000000001</c:v>
                </c:pt>
                <c:pt idx="1704">
                  <c:v>-128.68</c:v>
                </c:pt>
                <c:pt idx="1705">
                  <c:v>-127.79</c:v>
                </c:pt>
                <c:pt idx="1706">
                  <c:v>-126.94</c:v>
                </c:pt>
                <c:pt idx="1707">
                  <c:v>-126.12</c:v>
                </c:pt>
                <c:pt idx="1708">
                  <c:v>-125.33</c:v>
                </c:pt>
                <c:pt idx="1709">
                  <c:v>-124.58</c:v>
                </c:pt>
                <c:pt idx="1710">
                  <c:v>-123.85</c:v>
                </c:pt>
                <c:pt idx="1711">
                  <c:v>-123.14</c:v>
                </c:pt>
                <c:pt idx="1712">
                  <c:v>-122.47</c:v>
                </c:pt>
                <c:pt idx="1713">
                  <c:v>-121.82</c:v>
                </c:pt>
                <c:pt idx="1714">
                  <c:v>-121.21</c:v>
                </c:pt>
                <c:pt idx="1715">
                  <c:v>-120.64</c:v>
                </c:pt>
                <c:pt idx="1716">
                  <c:v>-120.12</c:v>
                </c:pt>
                <c:pt idx="1717">
                  <c:v>-119.66</c:v>
                </c:pt>
                <c:pt idx="1718">
                  <c:v>-119.26</c:v>
                </c:pt>
                <c:pt idx="1719">
                  <c:v>-118.92</c:v>
                </c:pt>
                <c:pt idx="1720">
                  <c:v>-118.65</c:v>
                </c:pt>
                <c:pt idx="1721">
                  <c:v>-118.45</c:v>
                </c:pt>
                <c:pt idx="1722">
                  <c:v>-118.3</c:v>
                </c:pt>
                <c:pt idx="1723">
                  <c:v>-118.22</c:v>
                </c:pt>
                <c:pt idx="1724">
                  <c:v>-118.21</c:v>
                </c:pt>
                <c:pt idx="1725">
                  <c:v>-118.25</c:v>
                </c:pt>
                <c:pt idx="1726">
                  <c:v>-118.36</c:v>
                </c:pt>
                <c:pt idx="1727">
                  <c:v>-118.55</c:v>
                </c:pt>
                <c:pt idx="1728">
                  <c:v>-118.78</c:v>
                </c:pt>
                <c:pt idx="1729">
                  <c:v>-119.09</c:v>
                </c:pt>
                <c:pt idx="1730">
                  <c:v>-119.45</c:v>
                </c:pt>
                <c:pt idx="1731">
                  <c:v>-119.89</c:v>
                </c:pt>
                <c:pt idx="1732">
                  <c:v>-120.4</c:v>
                </c:pt>
                <c:pt idx="1733">
                  <c:v>-120.98</c:v>
                </c:pt>
                <c:pt idx="1734">
                  <c:v>-121.61</c:v>
                </c:pt>
                <c:pt idx="1735">
                  <c:v>-122.31</c:v>
                </c:pt>
                <c:pt idx="1736">
                  <c:v>-123.03</c:v>
                </c:pt>
                <c:pt idx="1737">
                  <c:v>-123.78</c:v>
                </c:pt>
                <c:pt idx="1738">
                  <c:v>-124.58</c:v>
                </c:pt>
                <c:pt idx="1739">
                  <c:v>-125.42</c:v>
                </c:pt>
                <c:pt idx="1740">
                  <c:v>-126.36</c:v>
                </c:pt>
                <c:pt idx="1741">
                  <c:v>-127.44</c:v>
                </c:pt>
                <c:pt idx="1742">
                  <c:v>-128.66</c:v>
                </c:pt>
                <c:pt idx="1743">
                  <c:v>-129.93</c:v>
                </c:pt>
                <c:pt idx="1744">
                  <c:v>-131.22</c:v>
                </c:pt>
                <c:pt idx="1745">
                  <c:v>-132.49</c:v>
                </c:pt>
                <c:pt idx="1746">
                  <c:v>-133.72999999999999</c:v>
                </c:pt>
                <c:pt idx="1747">
                  <c:v>-134.94</c:v>
                </c:pt>
                <c:pt idx="1748">
                  <c:v>-136.13999999999999</c:v>
                </c:pt>
                <c:pt idx="1749">
                  <c:v>-137.41</c:v>
                </c:pt>
                <c:pt idx="1750">
                  <c:v>-138.78</c:v>
                </c:pt>
                <c:pt idx="1751">
                  <c:v>-140.27000000000001</c:v>
                </c:pt>
                <c:pt idx="1752">
                  <c:v>-141.74</c:v>
                </c:pt>
                <c:pt idx="1753">
                  <c:v>-143.21</c:v>
                </c:pt>
                <c:pt idx="1754">
                  <c:v>-144.72</c:v>
                </c:pt>
                <c:pt idx="1755">
                  <c:v>-146.26</c:v>
                </c:pt>
                <c:pt idx="1756">
                  <c:v>-147.84</c:v>
                </c:pt>
                <c:pt idx="1757">
                  <c:v>-149.5</c:v>
                </c:pt>
                <c:pt idx="1758">
                  <c:v>-151.21</c:v>
                </c:pt>
                <c:pt idx="1759">
                  <c:v>-152.97</c:v>
                </c:pt>
                <c:pt idx="1760">
                  <c:v>-154.76</c:v>
                </c:pt>
                <c:pt idx="1761">
                  <c:v>-156.57</c:v>
                </c:pt>
                <c:pt idx="1762">
                  <c:v>-158.41</c:v>
                </c:pt>
                <c:pt idx="1763">
                  <c:v>-160.28</c:v>
                </c:pt>
                <c:pt idx="1764">
                  <c:v>-162.19999999999999</c:v>
                </c:pt>
                <c:pt idx="1765">
                  <c:v>-164.18</c:v>
                </c:pt>
                <c:pt idx="1766">
                  <c:v>-166.23</c:v>
                </c:pt>
                <c:pt idx="1767">
                  <c:v>-168.29</c:v>
                </c:pt>
                <c:pt idx="1768">
                  <c:v>-170.37</c:v>
                </c:pt>
                <c:pt idx="1769">
                  <c:v>-172.39</c:v>
                </c:pt>
                <c:pt idx="1770">
                  <c:v>-174.31</c:v>
                </c:pt>
                <c:pt idx="1771">
                  <c:v>-176.11</c:v>
                </c:pt>
                <c:pt idx="1772">
                  <c:v>-177.87</c:v>
                </c:pt>
                <c:pt idx="1773">
                  <c:v>-179.71</c:v>
                </c:pt>
                <c:pt idx="1774">
                  <c:v>178.3</c:v>
                </c:pt>
                <c:pt idx="1775">
                  <c:v>176.24</c:v>
                </c:pt>
                <c:pt idx="1776">
                  <c:v>174.17</c:v>
                </c:pt>
                <c:pt idx="1777">
                  <c:v>172.14</c:v>
                </c:pt>
                <c:pt idx="1778">
                  <c:v>170.2</c:v>
                </c:pt>
                <c:pt idx="1779">
                  <c:v>168.31</c:v>
                </c:pt>
                <c:pt idx="1780">
                  <c:v>166.49</c:v>
                </c:pt>
                <c:pt idx="1781">
                  <c:v>164.73</c:v>
                </c:pt>
                <c:pt idx="1782">
                  <c:v>163.02000000000001</c:v>
                </c:pt>
                <c:pt idx="1783">
                  <c:v>161.26</c:v>
                </c:pt>
                <c:pt idx="1784">
                  <c:v>159.44</c:v>
                </c:pt>
                <c:pt idx="1785">
                  <c:v>157.61000000000001</c:v>
                </c:pt>
                <c:pt idx="1786">
                  <c:v>155.85</c:v>
                </c:pt>
                <c:pt idx="1787">
                  <c:v>154.21</c:v>
                </c:pt>
                <c:pt idx="1788">
                  <c:v>152.68</c:v>
                </c:pt>
                <c:pt idx="1789">
                  <c:v>151.26</c:v>
                </c:pt>
                <c:pt idx="1790">
                  <c:v>149.94999999999999</c:v>
                </c:pt>
                <c:pt idx="1791">
                  <c:v>148.71</c:v>
                </c:pt>
                <c:pt idx="1792">
                  <c:v>147.44</c:v>
                </c:pt>
                <c:pt idx="1793">
                  <c:v>146.11000000000001</c:v>
                </c:pt>
                <c:pt idx="1794">
                  <c:v>144.72999999999999</c:v>
                </c:pt>
                <c:pt idx="1795">
                  <c:v>143.38999999999999</c:v>
                </c:pt>
                <c:pt idx="1796">
                  <c:v>142.15</c:v>
                </c:pt>
                <c:pt idx="1797">
                  <c:v>140.99</c:v>
                </c:pt>
                <c:pt idx="1798">
                  <c:v>139.88</c:v>
                </c:pt>
                <c:pt idx="1799">
                  <c:v>138.81</c:v>
                </c:pt>
                <c:pt idx="1800">
                  <c:v>137.77000000000001</c:v>
                </c:pt>
                <c:pt idx="1801">
                  <c:v>136.80000000000001</c:v>
                </c:pt>
                <c:pt idx="1802">
                  <c:v>135.88</c:v>
                </c:pt>
                <c:pt idx="1803">
                  <c:v>135.04</c:v>
                </c:pt>
                <c:pt idx="1804">
                  <c:v>134.27000000000001</c:v>
                </c:pt>
                <c:pt idx="1805">
                  <c:v>133.57</c:v>
                </c:pt>
                <c:pt idx="1806">
                  <c:v>132.91</c:v>
                </c:pt>
                <c:pt idx="1807">
                  <c:v>132.30000000000001</c:v>
                </c:pt>
                <c:pt idx="1808">
                  <c:v>131.76</c:v>
                </c:pt>
                <c:pt idx="1809">
                  <c:v>131.26</c:v>
                </c:pt>
                <c:pt idx="1810">
                  <c:v>130.82</c:v>
                </c:pt>
                <c:pt idx="1811">
                  <c:v>130.41999999999999</c:v>
                </c:pt>
                <c:pt idx="1812">
                  <c:v>130.06</c:v>
                </c:pt>
                <c:pt idx="1813">
                  <c:v>129.72</c:v>
                </c:pt>
                <c:pt idx="1814">
                  <c:v>129.4</c:v>
                </c:pt>
                <c:pt idx="1815">
                  <c:v>129.1</c:v>
                </c:pt>
                <c:pt idx="1816">
                  <c:v>128.81</c:v>
                </c:pt>
                <c:pt idx="1817">
                  <c:v>128.54</c:v>
                </c:pt>
                <c:pt idx="1818">
                  <c:v>128.28</c:v>
                </c:pt>
                <c:pt idx="1819">
                  <c:v>128.06</c:v>
                </c:pt>
                <c:pt idx="1820">
                  <c:v>127.88</c:v>
                </c:pt>
                <c:pt idx="1821">
                  <c:v>127.71</c:v>
                </c:pt>
                <c:pt idx="1822">
                  <c:v>127.56</c:v>
                </c:pt>
                <c:pt idx="1823">
                  <c:v>127.41</c:v>
                </c:pt>
                <c:pt idx="1824">
                  <c:v>127.27</c:v>
                </c:pt>
                <c:pt idx="1825">
                  <c:v>127.14</c:v>
                </c:pt>
                <c:pt idx="1826">
                  <c:v>127.04</c:v>
                </c:pt>
                <c:pt idx="1827">
                  <c:v>126.96</c:v>
                </c:pt>
                <c:pt idx="1828">
                  <c:v>126.89</c:v>
                </c:pt>
                <c:pt idx="1829">
                  <c:v>126.87</c:v>
                </c:pt>
                <c:pt idx="1830">
                  <c:v>126.87</c:v>
                </c:pt>
                <c:pt idx="1831">
                  <c:v>126.93</c:v>
                </c:pt>
                <c:pt idx="1832">
                  <c:v>127.03</c:v>
                </c:pt>
                <c:pt idx="1833">
                  <c:v>127.19</c:v>
                </c:pt>
                <c:pt idx="1834">
                  <c:v>127.41</c:v>
                </c:pt>
                <c:pt idx="1835">
                  <c:v>127.69</c:v>
                </c:pt>
                <c:pt idx="1836">
                  <c:v>128.05000000000001</c:v>
                </c:pt>
                <c:pt idx="1837">
                  <c:v>128.49</c:v>
                </c:pt>
                <c:pt idx="1838">
                  <c:v>129.01</c:v>
                </c:pt>
                <c:pt idx="1839">
                  <c:v>129.6</c:v>
                </c:pt>
                <c:pt idx="1840">
                  <c:v>130.24</c:v>
                </c:pt>
                <c:pt idx="1841">
                  <c:v>130.93</c:v>
                </c:pt>
                <c:pt idx="1842">
                  <c:v>131.69999999999999</c:v>
                </c:pt>
                <c:pt idx="1843">
                  <c:v>132.54</c:v>
                </c:pt>
                <c:pt idx="1844">
                  <c:v>133.43</c:v>
                </c:pt>
                <c:pt idx="1845">
                  <c:v>134.34</c:v>
                </c:pt>
                <c:pt idx="1846">
                  <c:v>135.27000000000001</c:v>
                </c:pt>
                <c:pt idx="1847">
                  <c:v>136.22</c:v>
                </c:pt>
                <c:pt idx="1848">
                  <c:v>137.19</c:v>
                </c:pt>
                <c:pt idx="1849">
                  <c:v>138.19999999999999</c:v>
                </c:pt>
                <c:pt idx="1850">
                  <c:v>139.25</c:v>
                </c:pt>
                <c:pt idx="1851">
                  <c:v>140.36000000000001</c:v>
                </c:pt>
                <c:pt idx="1852">
                  <c:v>141.55000000000001</c:v>
                </c:pt>
                <c:pt idx="1853">
                  <c:v>142.82</c:v>
                </c:pt>
                <c:pt idx="1854">
                  <c:v>144.19</c:v>
                </c:pt>
                <c:pt idx="1855">
                  <c:v>145.63</c:v>
                </c:pt>
                <c:pt idx="1856">
                  <c:v>147.11000000000001</c:v>
                </c:pt>
                <c:pt idx="1857">
                  <c:v>148.6</c:v>
                </c:pt>
                <c:pt idx="1858">
                  <c:v>150.12</c:v>
                </c:pt>
                <c:pt idx="1859">
                  <c:v>151.65</c:v>
                </c:pt>
                <c:pt idx="1860">
                  <c:v>153.22999999999999</c:v>
                </c:pt>
                <c:pt idx="1861">
                  <c:v>154.84</c:v>
                </c:pt>
                <c:pt idx="1862">
                  <c:v>156.47999999999999</c:v>
                </c:pt>
                <c:pt idx="1863">
                  <c:v>158.11000000000001</c:v>
                </c:pt>
                <c:pt idx="1864">
                  <c:v>159.72</c:v>
                </c:pt>
                <c:pt idx="1865">
                  <c:v>161.30000000000001</c:v>
                </c:pt>
                <c:pt idx="1866">
                  <c:v>162.88999999999999</c:v>
                </c:pt>
                <c:pt idx="1867">
                  <c:v>164.49</c:v>
                </c:pt>
                <c:pt idx="1868">
                  <c:v>166.11</c:v>
                </c:pt>
                <c:pt idx="1869">
                  <c:v>167.76</c:v>
                </c:pt>
                <c:pt idx="1870">
                  <c:v>169.41</c:v>
                </c:pt>
                <c:pt idx="1871">
                  <c:v>171.03</c:v>
                </c:pt>
                <c:pt idx="1872">
                  <c:v>172.61</c:v>
                </c:pt>
                <c:pt idx="1873">
                  <c:v>174.14</c:v>
                </c:pt>
                <c:pt idx="1874">
                  <c:v>175.62</c:v>
                </c:pt>
                <c:pt idx="1875">
                  <c:v>177.09</c:v>
                </c:pt>
                <c:pt idx="1876">
                  <c:v>178.56</c:v>
                </c:pt>
                <c:pt idx="1877">
                  <c:v>-179.97</c:v>
                </c:pt>
                <c:pt idx="1878">
                  <c:v>-178.49</c:v>
                </c:pt>
                <c:pt idx="1879">
                  <c:v>-177</c:v>
                </c:pt>
                <c:pt idx="1880">
                  <c:v>-175.51</c:v>
                </c:pt>
                <c:pt idx="1881">
                  <c:v>-174.03</c:v>
                </c:pt>
                <c:pt idx="1882">
                  <c:v>-172.54</c:v>
                </c:pt>
                <c:pt idx="1883">
                  <c:v>-171.06</c:v>
                </c:pt>
                <c:pt idx="1884">
                  <c:v>-169.62</c:v>
                </c:pt>
                <c:pt idx="1885">
                  <c:v>-168.18</c:v>
                </c:pt>
                <c:pt idx="1886">
                  <c:v>-166.77</c:v>
                </c:pt>
                <c:pt idx="1887">
                  <c:v>-165.33</c:v>
                </c:pt>
                <c:pt idx="1888">
                  <c:v>-163.88</c:v>
                </c:pt>
                <c:pt idx="1889">
                  <c:v>-162.44999999999999</c:v>
                </c:pt>
                <c:pt idx="1890">
                  <c:v>-161.05000000000001</c:v>
                </c:pt>
                <c:pt idx="1891">
                  <c:v>-159.66999999999999</c:v>
                </c:pt>
                <c:pt idx="1892">
                  <c:v>-158.31</c:v>
                </c:pt>
                <c:pt idx="1893">
                  <c:v>-156.97</c:v>
                </c:pt>
                <c:pt idx="1894">
                  <c:v>-155.66</c:v>
                </c:pt>
                <c:pt idx="1895">
                  <c:v>-154.36000000000001</c:v>
                </c:pt>
                <c:pt idx="1896">
                  <c:v>-153.06</c:v>
                </c:pt>
                <c:pt idx="1897">
                  <c:v>-151.72999999999999</c:v>
                </c:pt>
                <c:pt idx="1898">
                  <c:v>-150.4</c:v>
                </c:pt>
                <c:pt idx="1899">
                  <c:v>-149.08000000000001</c:v>
                </c:pt>
                <c:pt idx="1900">
                  <c:v>-147.78</c:v>
                </c:pt>
                <c:pt idx="1901">
                  <c:v>-146.51</c:v>
                </c:pt>
                <c:pt idx="1902">
                  <c:v>-145.28</c:v>
                </c:pt>
                <c:pt idx="1903">
                  <c:v>-144.08000000000001</c:v>
                </c:pt>
                <c:pt idx="1904">
                  <c:v>-142.91999999999999</c:v>
                </c:pt>
                <c:pt idx="1905">
                  <c:v>-141.79</c:v>
                </c:pt>
                <c:pt idx="1906">
                  <c:v>-140.69999999999999</c:v>
                </c:pt>
                <c:pt idx="1907">
                  <c:v>-139.63999999999999</c:v>
                </c:pt>
                <c:pt idx="1908">
                  <c:v>-138.65</c:v>
                </c:pt>
                <c:pt idx="1909">
                  <c:v>-137.69</c:v>
                </c:pt>
                <c:pt idx="1910">
                  <c:v>-136.77000000000001</c:v>
                </c:pt>
                <c:pt idx="1911">
                  <c:v>-135.85</c:v>
                </c:pt>
                <c:pt idx="1912">
                  <c:v>-134.96</c:v>
                </c:pt>
                <c:pt idx="1913">
                  <c:v>-134.08000000000001</c:v>
                </c:pt>
                <c:pt idx="1914">
                  <c:v>-133.21</c:v>
                </c:pt>
                <c:pt idx="1915">
                  <c:v>-132.35</c:v>
                </c:pt>
                <c:pt idx="1916">
                  <c:v>-131.51</c:v>
                </c:pt>
                <c:pt idx="1917">
                  <c:v>-130.71</c:v>
                </c:pt>
                <c:pt idx="1918">
                  <c:v>-129.94</c:v>
                </c:pt>
                <c:pt idx="1919">
                  <c:v>-129.18</c:v>
                </c:pt>
                <c:pt idx="1920">
                  <c:v>-128.44</c:v>
                </c:pt>
                <c:pt idx="1921">
                  <c:v>-127.75</c:v>
                </c:pt>
                <c:pt idx="1922">
                  <c:v>-127.08</c:v>
                </c:pt>
                <c:pt idx="1923">
                  <c:v>-126.46</c:v>
                </c:pt>
                <c:pt idx="1924">
                  <c:v>-125.9</c:v>
                </c:pt>
                <c:pt idx="1925">
                  <c:v>-125.39</c:v>
                </c:pt>
                <c:pt idx="1926">
                  <c:v>-124.94</c:v>
                </c:pt>
                <c:pt idx="1927">
                  <c:v>-124.55</c:v>
                </c:pt>
                <c:pt idx="1928">
                  <c:v>-124.21</c:v>
                </c:pt>
                <c:pt idx="1929">
                  <c:v>-123.91</c:v>
                </c:pt>
                <c:pt idx="1930">
                  <c:v>-123.64</c:v>
                </c:pt>
                <c:pt idx="1931">
                  <c:v>-123.39</c:v>
                </c:pt>
                <c:pt idx="1932">
                  <c:v>-123.15</c:v>
                </c:pt>
                <c:pt idx="1933">
                  <c:v>-122.95</c:v>
                </c:pt>
                <c:pt idx="1934">
                  <c:v>-122.76</c:v>
                </c:pt>
                <c:pt idx="1935">
                  <c:v>-122.6</c:v>
                </c:pt>
                <c:pt idx="1936">
                  <c:v>-122.49</c:v>
                </c:pt>
                <c:pt idx="1937">
                  <c:v>-122.43</c:v>
                </c:pt>
                <c:pt idx="1938">
                  <c:v>-122.41</c:v>
                </c:pt>
                <c:pt idx="1939">
                  <c:v>-122.43</c:v>
                </c:pt>
                <c:pt idx="1940">
                  <c:v>-122.48</c:v>
                </c:pt>
                <c:pt idx="1941">
                  <c:v>-122.56</c:v>
                </c:pt>
                <c:pt idx="1942">
                  <c:v>-122.67</c:v>
                </c:pt>
                <c:pt idx="1943">
                  <c:v>-122.82</c:v>
                </c:pt>
                <c:pt idx="1944">
                  <c:v>-123.02</c:v>
                </c:pt>
                <c:pt idx="1945">
                  <c:v>-123.25</c:v>
                </c:pt>
                <c:pt idx="1946">
                  <c:v>-123.56</c:v>
                </c:pt>
                <c:pt idx="1947">
                  <c:v>-123.93</c:v>
                </c:pt>
                <c:pt idx="1948">
                  <c:v>-124.37</c:v>
                </c:pt>
                <c:pt idx="1949">
                  <c:v>-124.88</c:v>
                </c:pt>
                <c:pt idx="1950">
                  <c:v>-125.45</c:v>
                </c:pt>
                <c:pt idx="1951">
                  <c:v>-126.08</c:v>
                </c:pt>
                <c:pt idx="1952">
                  <c:v>-126.82</c:v>
                </c:pt>
                <c:pt idx="1953">
                  <c:v>-127.65</c:v>
                </c:pt>
                <c:pt idx="1954">
                  <c:v>-128.65</c:v>
                </c:pt>
                <c:pt idx="1955">
                  <c:v>-129.83000000000001</c:v>
                </c:pt>
                <c:pt idx="1956">
                  <c:v>-131.25</c:v>
                </c:pt>
                <c:pt idx="1957">
                  <c:v>-132.82</c:v>
                </c:pt>
                <c:pt idx="1958">
                  <c:v>-134.33000000000001</c:v>
                </c:pt>
                <c:pt idx="1959">
                  <c:v>-135.66999999999999</c:v>
                </c:pt>
                <c:pt idx="1960">
                  <c:v>-136.81</c:v>
                </c:pt>
                <c:pt idx="1961">
                  <c:v>-137.82</c:v>
                </c:pt>
                <c:pt idx="1962">
                  <c:v>-138.78</c:v>
                </c:pt>
                <c:pt idx="1963">
                  <c:v>-139.71</c:v>
                </c:pt>
                <c:pt idx="1964">
                  <c:v>-140.66</c:v>
                </c:pt>
                <c:pt idx="1965">
                  <c:v>-141.65</c:v>
                </c:pt>
                <c:pt idx="1966">
                  <c:v>-142.69999999999999</c:v>
                </c:pt>
                <c:pt idx="1967">
                  <c:v>-143.85</c:v>
                </c:pt>
                <c:pt idx="1968">
                  <c:v>-145.06</c:v>
                </c:pt>
                <c:pt idx="1969">
                  <c:v>-146.29</c:v>
                </c:pt>
                <c:pt idx="1970">
                  <c:v>-147.53</c:v>
                </c:pt>
                <c:pt idx="1971">
                  <c:v>-148.77000000000001</c:v>
                </c:pt>
                <c:pt idx="1972">
                  <c:v>-150.06</c:v>
                </c:pt>
                <c:pt idx="1973">
                  <c:v>-151.37</c:v>
                </c:pt>
                <c:pt idx="1974">
                  <c:v>-152.71</c:v>
                </c:pt>
                <c:pt idx="1975">
                  <c:v>-154.07</c:v>
                </c:pt>
                <c:pt idx="1976">
                  <c:v>-155.44</c:v>
                </c:pt>
                <c:pt idx="1977">
                  <c:v>-156.86000000000001</c:v>
                </c:pt>
                <c:pt idx="1978">
                  <c:v>-158.32</c:v>
                </c:pt>
                <c:pt idx="1979">
                  <c:v>-159.81</c:v>
                </c:pt>
                <c:pt idx="1980">
                  <c:v>-161.33000000000001</c:v>
                </c:pt>
                <c:pt idx="1981">
                  <c:v>-162.88999999999999</c:v>
                </c:pt>
                <c:pt idx="1982">
                  <c:v>-164.45</c:v>
                </c:pt>
                <c:pt idx="1983">
                  <c:v>-166</c:v>
                </c:pt>
                <c:pt idx="1984">
                  <c:v>-167.54</c:v>
                </c:pt>
                <c:pt idx="1985">
                  <c:v>-169.1</c:v>
                </c:pt>
                <c:pt idx="1986">
                  <c:v>-170.69</c:v>
                </c:pt>
                <c:pt idx="1987">
                  <c:v>-172.35</c:v>
                </c:pt>
                <c:pt idx="1988">
                  <c:v>-174.11</c:v>
                </c:pt>
                <c:pt idx="1989">
                  <c:v>-176</c:v>
                </c:pt>
                <c:pt idx="1990">
                  <c:v>-177.99</c:v>
                </c:pt>
                <c:pt idx="1991">
                  <c:v>-179.99</c:v>
                </c:pt>
                <c:pt idx="1992">
                  <c:v>178.1</c:v>
                </c:pt>
                <c:pt idx="1993">
                  <c:v>176.26</c:v>
                </c:pt>
                <c:pt idx="1994">
                  <c:v>174.51</c:v>
                </c:pt>
                <c:pt idx="1995">
                  <c:v>172.77</c:v>
                </c:pt>
                <c:pt idx="1996">
                  <c:v>170.96</c:v>
                </c:pt>
                <c:pt idx="1997">
                  <c:v>169.06</c:v>
                </c:pt>
                <c:pt idx="1998">
                  <c:v>167.07</c:v>
                </c:pt>
                <c:pt idx="1999">
                  <c:v>165.09</c:v>
                </c:pt>
                <c:pt idx="2000">
                  <c:v>163.16999999999999</c:v>
                </c:pt>
                <c:pt idx="2001">
                  <c:v>161.35</c:v>
                </c:pt>
                <c:pt idx="2002">
                  <c:v>159.68</c:v>
                </c:pt>
                <c:pt idx="2003">
                  <c:v>158.16</c:v>
                </c:pt>
                <c:pt idx="2004">
                  <c:v>156.75</c:v>
                </c:pt>
                <c:pt idx="2005">
                  <c:v>155.41</c:v>
                </c:pt>
                <c:pt idx="2006">
                  <c:v>154.08000000000001</c:v>
                </c:pt>
                <c:pt idx="2007">
                  <c:v>152.76</c:v>
                </c:pt>
                <c:pt idx="2008">
                  <c:v>151.47</c:v>
                </c:pt>
                <c:pt idx="2009">
                  <c:v>150.21</c:v>
                </c:pt>
                <c:pt idx="2010">
                  <c:v>148.97</c:v>
                </c:pt>
                <c:pt idx="2011">
                  <c:v>147.76</c:v>
                </c:pt>
                <c:pt idx="2012">
                  <c:v>146.57</c:v>
                </c:pt>
                <c:pt idx="2013">
                  <c:v>145.41</c:v>
                </c:pt>
                <c:pt idx="2014">
                  <c:v>144.26</c:v>
                </c:pt>
                <c:pt idx="2015">
                  <c:v>143.11000000000001</c:v>
                </c:pt>
                <c:pt idx="2016">
                  <c:v>141.97999999999999</c:v>
                </c:pt>
                <c:pt idx="2017">
                  <c:v>140.87</c:v>
                </c:pt>
                <c:pt idx="2018">
                  <c:v>139.79</c:v>
                </c:pt>
                <c:pt idx="2019">
                  <c:v>138.72</c:v>
                </c:pt>
                <c:pt idx="2020">
                  <c:v>137.66</c:v>
                </c:pt>
                <c:pt idx="2021">
                  <c:v>136.6</c:v>
                </c:pt>
                <c:pt idx="2022">
                  <c:v>135.56</c:v>
                </c:pt>
                <c:pt idx="2023">
                  <c:v>134.56</c:v>
                </c:pt>
                <c:pt idx="2024">
                  <c:v>133.59</c:v>
                </c:pt>
                <c:pt idx="2025">
                  <c:v>132.66999999999999</c:v>
                </c:pt>
                <c:pt idx="2026">
                  <c:v>131.81</c:v>
                </c:pt>
                <c:pt idx="2027">
                  <c:v>131</c:v>
                </c:pt>
                <c:pt idx="2028">
                  <c:v>130.25</c:v>
                </c:pt>
                <c:pt idx="2029">
                  <c:v>129.59</c:v>
                </c:pt>
                <c:pt idx="2030">
                  <c:v>129.01</c:v>
                </c:pt>
                <c:pt idx="2031">
                  <c:v>128.49</c:v>
                </c:pt>
                <c:pt idx="2032">
                  <c:v>128.05000000000001</c:v>
                </c:pt>
                <c:pt idx="2033">
                  <c:v>127.64</c:v>
                </c:pt>
                <c:pt idx="2034">
                  <c:v>127.28</c:v>
                </c:pt>
                <c:pt idx="2035">
                  <c:v>126.96</c:v>
                </c:pt>
                <c:pt idx="2036">
                  <c:v>126.73</c:v>
                </c:pt>
                <c:pt idx="2037">
                  <c:v>126.55</c:v>
                </c:pt>
                <c:pt idx="2038">
                  <c:v>126.39</c:v>
                </c:pt>
                <c:pt idx="2039">
                  <c:v>126.28</c:v>
                </c:pt>
                <c:pt idx="2040">
                  <c:v>126.2</c:v>
                </c:pt>
                <c:pt idx="2041">
                  <c:v>126.17</c:v>
                </c:pt>
                <c:pt idx="2042">
                  <c:v>126.17</c:v>
                </c:pt>
                <c:pt idx="2043">
                  <c:v>126.2</c:v>
                </c:pt>
                <c:pt idx="2044">
                  <c:v>126.27</c:v>
                </c:pt>
                <c:pt idx="2045">
                  <c:v>126.38</c:v>
                </c:pt>
                <c:pt idx="2046">
                  <c:v>126.51</c:v>
                </c:pt>
                <c:pt idx="2047">
                  <c:v>126.67</c:v>
                </c:pt>
                <c:pt idx="2048">
                  <c:v>126.87</c:v>
                </c:pt>
                <c:pt idx="2049">
                  <c:v>127.1</c:v>
                </c:pt>
                <c:pt idx="2050">
                  <c:v>127.38</c:v>
                </c:pt>
                <c:pt idx="2051">
                  <c:v>127.69</c:v>
                </c:pt>
                <c:pt idx="2052">
                  <c:v>128.04</c:v>
                </c:pt>
                <c:pt idx="2053">
                  <c:v>128.41</c:v>
                </c:pt>
                <c:pt idx="2054">
                  <c:v>128.84</c:v>
                </c:pt>
                <c:pt idx="2055">
                  <c:v>129.32</c:v>
                </c:pt>
                <c:pt idx="2056">
                  <c:v>129.86000000000001</c:v>
                </c:pt>
                <c:pt idx="2057">
                  <c:v>130.44999999999999</c:v>
                </c:pt>
                <c:pt idx="2058">
                  <c:v>131.07</c:v>
                </c:pt>
                <c:pt idx="2059">
                  <c:v>131.72999999999999</c:v>
                </c:pt>
                <c:pt idx="2060">
                  <c:v>132.44999999999999</c:v>
                </c:pt>
                <c:pt idx="2061">
                  <c:v>133.26</c:v>
                </c:pt>
                <c:pt idx="2062">
                  <c:v>134.13999999999999</c:v>
                </c:pt>
                <c:pt idx="2063">
                  <c:v>135.1</c:v>
                </c:pt>
                <c:pt idx="2064">
                  <c:v>136.12</c:v>
                </c:pt>
                <c:pt idx="2065">
                  <c:v>137.21</c:v>
                </c:pt>
                <c:pt idx="2066">
                  <c:v>138.34</c:v>
                </c:pt>
                <c:pt idx="2067">
                  <c:v>139.55000000000001</c:v>
                </c:pt>
                <c:pt idx="2068">
                  <c:v>140.81</c:v>
                </c:pt>
                <c:pt idx="2069">
                  <c:v>142.11000000000001</c:v>
                </c:pt>
                <c:pt idx="2070">
                  <c:v>143.47999999999999</c:v>
                </c:pt>
                <c:pt idx="2071">
                  <c:v>144.88999999999999</c:v>
                </c:pt>
                <c:pt idx="2072">
                  <c:v>146.33000000000001</c:v>
                </c:pt>
                <c:pt idx="2073">
                  <c:v>147.82</c:v>
                </c:pt>
                <c:pt idx="2074">
                  <c:v>149.35</c:v>
                </c:pt>
                <c:pt idx="2075">
                  <c:v>150.88999999999999</c:v>
                </c:pt>
                <c:pt idx="2076">
                  <c:v>152.44999999999999</c:v>
                </c:pt>
                <c:pt idx="2077">
                  <c:v>154.03</c:v>
                </c:pt>
                <c:pt idx="2078">
                  <c:v>155.63</c:v>
                </c:pt>
                <c:pt idx="2079">
                  <c:v>157.27000000000001</c:v>
                </c:pt>
                <c:pt idx="2080">
                  <c:v>158.91</c:v>
                </c:pt>
                <c:pt idx="2081">
                  <c:v>160.55000000000001</c:v>
                </c:pt>
                <c:pt idx="2082">
                  <c:v>162.19999999999999</c:v>
                </c:pt>
                <c:pt idx="2083">
                  <c:v>163.84</c:v>
                </c:pt>
                <c:pt idx="2084">
                  <c:v>165.46</c:v>
                </c:pt>
                <c:pt idx="2085">
                  <c:v>166.99</c:v>
                </c:pt>
                <c:pt idx="2086">
                  <c:v>168.42</c:v>
                </c:pt>
                <c:pt idx="2087">
                  <c:v>169.81</c:v>
                </c:pt>
                <c:pt idx="2088">
                  <c:v>171.23</c:v>
                </c:pt>
                <c:pt idx="2089">
                  <c:v>172.67</c:v>
                </c:pt>
                <c:pt idx="2090">
                  <c:v>174.12</c:v>
                </c:pt>
                <c:pt idx="2091">
                  <c:v>175.55</c:v>
                </c:pt>
                <c:pt idx="2092">
                  <c:v>176.98</c:v>
                </c:pt>
                <c:pt idx="2093">
                  <c:v>178.4</c:v>
                </c:pt>
                <c:pt idx="2094">
                  <c:v>179.82</c:v>
                </c:pt>
                <c:pt idx="2095">
                  <c:v>-178.73</c:v>
                </c:pt>
                <c:pt idx="2096">
                  <c:v>-177.25</c:v>
                </c:pt>
                <c:pt idx="2097">
                  <c:v>-175.73</c:v>
                </c:pt>
                <c:pt idx="2098">
                  <c:v>-174.2</c:v>
                </c:pt>
                <c:pt idx="2099">
                  <c:v>-172.68</c:v>
                </c:pt>
                <c:pt idx="2100">
                  <c:v>-171.16</c:v>
                </c:pt>
                <c:pt idx="2101">
                  <c:v>-169.64</c:v>
                </c:pt>
                <c:pt idx="2102">
                  <c:v>-168.09</c:v>
                </c:pt>
                <c:pt idx="2103">
                  <c:v>-166.53</c:v>
                </c:pt>
                <c:pt idx="2104">
                  <c:v>-164.93</c:v>
                </c:pt>
                <c:pt idx="2105">
                  <c:v>-163.29</c:v>
                </c:pt>
                <c:pt idx="2106">
                  <c:v>-161.62</c:v>
                </c:pt>
                <c:pt idx="2107">
                  <c:v>-159.97999999999999</c:v>
                </c:pt>
                <c:pt idx="2108">
                  <c:v>-158.36000000000001</c:v>
                </c:pt>
                <c:pt idx="2109">
                  <c:v>-156.75</c:v>
                </c:pt>
                <c:pt idx="2110">
                  <c:v>-155.19</c:v>
                </c:pt>
                <c:pt idx="2111">
                  <c:v>-153.69</c:v>
                </c:pt>
                <c:pt idx="2112">
                  <c:v>-152.28</c:v>
                </c:pt>
                <c:pt idx="2113">
                  <c:v>-150.93</c:v>
                </c:pt>
                <c:pt idx="2114">
                  <c:v>-149.61000000000001</c:v>
                </c:pt>
                <c:pt idx="2115">
                  <c:v>-148.28</c:v>
                </c:pt>
                <c:pt idx="2116">
                  <c:v>-146.96</c:v>
                </c:pt>
                <c:pt idx="2117">
                  <c:v>-145.68</c:v>
                </c:pt>
                <c:pt idx="2118">
                  <c:v>-144.46</c:v>
                </c:pt>
                <c:pt idx="2119">
                  <c:v>-143.28</c:v>
                </c:pt>
                <c:pt idx="2120">
                  <c:v>-142.19</c:v>
                </c:pt>
                <c:pt idx="2121">
                  <c:v>-141.15</c:v>
                </c:pt>
                <c:pt idx="2122">
                  <c:v>-140.19</c:v>
                </c:pt>
                <c:pt idx="2123">
                  <c:v>-139.28</c:v>
                </c:pt>
                <c:pt idx="2124">
                  <c:v>-138.43</c:v>
                </c:pt>
                <c:pt idx="2125">
                  <c:v>-137.61000000000001</c:v>
                </c:pt>
                <c:pt idx="2126">
                  <c:v>-136.81</c:v>
                </c:pt>
                <c:pt idx="2127">
                  <c:v>-136.02000000000001</c:v>
                </c:pt>
                <c:pt idx="2128">
                  <c:v>-135.24</c:v>
                </c:pt>
                <c:pt idx="2129">
                  <c:v>-134.47999999999999</c:v>
                </c:pt>
                <c:pt idx="2130">
                  <c:v>-133.72999999999999</c:v>
                </c:pt>
                <c:pt idx="2131">
                  <c:v>-132.99</c:v>
                </c:pt>
                <c:pt idx="2132">
                  <c:v>-132.24</c:v>
                </c:pt>
                <c:pt idx="2133">
                  <c:v>-131.53</c:v>
                </c:pt>
                <c:pt idx="2134">
                  <c:v>-130.82</c:v>
                </c:pt>
                <c:pt idx="2135">
                  <c:v>-130.16</c:v>
                </c:pt>
                <c:pt idx="2136">
                  <c:v>-129.54</c:v>
                </c:pt>
                <c:pt idx="2137">
                  <c:v>-128.97999999999999</c:v>
                </c:pt>
                <c:pt idx="2138">
                  <c:v>-128.49</c:v>
                </c:pt>
                <c:pt idx="2139">
                  <c:v>-128.04</c:v>
                </c:pt>
                <c:pt idx="2140">
                  <c:v>-127.64</c:v>
                </c:pt>
                <c:pt idx="2141">
                  <c:v>-127.26</c:v>
                </c:pt>
                <c:pt idx="2142">
                  <c:v>-126.93</c:v>
                </c:pt>
                <c:pt idx="2143">
                  <c:v>-126.63</c:v>
                </c:pt>
                <c:pt idx="2144">
                  <c:v>-126.36</c:v>
                </c:pt>
                <c:pt idx="2145">
                  <c:v>-126.13</c:v>
                </c:pt>
                <c:pt idx="2146">
                  <c:v>-125.94</c:v>
                </c:pt>
                <c:pt idx="2147">
                  <c:v>-125.78</c:v>
                </c:pt>
                <c:pt idx="2148">
                  <c:v>-125.63</c:v>
                </c:pt>
                <c:pt idx="2149">
                  <c:v>-125.49</c:v>
                </c:pt>
                <c:pt idx="2150">
                  <c:v>-125.37</c:v>
                </c:pt>
                <c:pt idx="2151">
                  <c:v>-125.3</c:v>
                </c:pt>
                <c:pt idx="2152">
                  <c:v>-125.28</c:v>
                </c:pt>
                <c:pt idx="2153">
                  <c:v>-125.33</c:v>
                </c:pt>
                <c:pt idx="2154">
                  <c:v>-125.46</c:v>
                </c:pt>
                <c:pt idx="2155">
                  <c:v>-125.67</c:v>
                </c:pt>
                <c:pt idx="2156">
                  <c:v>-125.97</c:v>
                </c:pt>
                <c:pt idx="2157">
                  <c:v>-126.34</c:v>
                </c:pt>
                <c:pt idx="2158">
                  <c:v>-126.79</c:v>
                </c:pt>
                <c:pt idx="2159">
                  <c:v>-127.35</c:v>
                </c:pt>
                <c:pt idx="2160">
                  <c:v>-127.99</c:v>
                </c:pt>
                <c:pt idx="2161">
                  <c:v>-128.69999999999999</c:v>
                </c:pt>
                <c:pt idx="2162">
                  <c:v>-129.47999999999999</c:v>
                </c:pt>
                <c:pt idx="2163">
                  <c:v>-130.34</c:v>
                </c:pt>
                <c:pt idx="2164">
                  <c:v>-131.27000000000001</c:v>
                </c:pt>
                <c:pt idx="2165">
                  <c:v>-132.25</c:v>
                </c:pt>
                <c:pt idx="2166">
                  <c:v>-133.31</c:v>
                </c:pt>
                <c:pt idx="2167">
                  <c:v>-134.43</c:v>
                </c:pt>
                <c:pt idx="2168">
                  <c:v>-135.57</c:v>
                </c:pt>
                <c:pt idx="2169">
                  <c:v>-136.76</c:v>
                </c:pt>
                <c:pt idx="2170">
                  <c:v>-137.97</c:v>
                </c:pt>
                <c:pt idx="2171">
                  <c:v>-139.21</c:v>
                </c:pt>
                <c:pt idx="2172">
                  <c:v>-140.5</c:v>
                </c:pt>
                <c:pt idx="2173">
                  <c:v>-141.85</c:v>
                </c:pt>
                <c:pt idx="2174">
                  <c:v>-143.35</c:v>
                </c:pt>
                <c:pt idx="2175">
                  <c:v>-144.94999999999999</c:v>
                </c:pt>
                <c:pt idx="2176">
                  <c:v>-146.66999999999999</c:v>
                </c:pt>
                <c:pt idx="2177">
                  <c:v>-148.5</c:v>
                </c:pt>
                <c:pt idx="2178">
                  <c:v>-150.4</c:v>
                </c:pt>
                <c:pt idx="2179">
                  <c:v>-152.32</c:v>
                </c:pt>
                <c:pt idx="2180">
                  <c:v>-154.24</c:v>
                </c:pt>
                <c:pt idx="2181">
                  <c:v>-156.15</c:v>
                </c:pt>
                <c:pt idx="2182">
                  <c:v>-158.06</c:v>
                </c:pt>
                <c:pt idx="2183">
                  <c:v>-159.94</c:v>
                </c:pt>
                <c:pt idx="2184">
                  <c:v>-161.81</c:v>
                </c:pt>
                <c:pt idx="2185">
                  <c:v>-163.69999999999999</c:v>
                </c:pt>
                <c:pt idx="2186">
                  <c:v>-165.6</c:v>
                </c:pt>
                <c:pt idx="2187">
                  <c:v>-167.47</c:v>
                </c:pt>
                <c:pt idx="2188">
                  <c:v>-169.32</c:v>
                </c:pt>
                <c:pt idx="2189">
                  <c:v>-171.08</c:v>
                </c:pt>
                <c:pt idx="2190">
                  <c:v>-172.8</c:v>
                </c:pt>
                <c:pt idx="2191">
                  <c:v>-174.53</c:v>
                </c:pt>
                <c:pt idx="2192">
                  <c:v>-176.31</c:v>
                </c:pt>
                <c:pt idx="2193">
                  <c:v>-178.17</c:v>
                </c:pt>
                <c:pt idx="2194">
                  <c:v>179.89</c:v>
                </c:pt>
                <c:pt idx="2195">
                  <c:v>177.85</c:v>
                </c:pt>
                <c:pt idx="2196">
                  <c:v>175.79</c:v>
                </c:pt>
                <c:pt idx="2197">
                  <c:v>173.76</c:v>
                </c:pt>
                <c:pt idx="2198">
                  <c:v>171.75</c:v>
                </c:pt>
                <c:pt idx="2199">
                  <c:v>169.68</c:v>
                </c:pt>
                <c:pt idx="2200">
                  <c:v>167.55</c:v>
                </c:pt>
                <c:pt idx="2201">
                  <c:v>165.34</c:v>
                </c:pt>
                <c:pt idx="2202">
                  <c:v>163.09</c:v>
                </c:pt>
                <c:pt idx="2203">
                  <c:v>160.82</c:v>
                </c:pt>
                <c:pt idx="2204">
                  <c:v>158.56</c:v>
                </c:pt>
                <c:pt idx="2205">
                  <c:v>156.37</c:v>
                </c:pt>
                <c:pt idx="2206">
                  <c:v>154.30000000000001</c:v>
                </c:pt>
                <c:pt idx="2207">
                  <c:v>152.32</c:v>
                </c:pt>
                <c:pt idx="2208">
                  <c:v>150.4</c:v>
                </c:pt>
                <c:pt idx="2209">
                  <c:v>148.52000000000001</c:v>
                </c:pt>
                <c:pt idx="2210">
                  <c:v>146.65</c:v>
                </c:pt>
                <c:pt idx="2211">
                  <c:v>144.82</c:v>
                </c:pt>
                <c:pt idx="2212">
                  <c:v>143.11000000000001</c:v>
                </c:pt>
                <c:pt idx="2213">
                  <c:v>141.52000000000001</c:v>
                </c:pt>
                <c:pt idx="2214">
                  <c:v>140.06</c:v>
                </c:pt>
                <c:pt idx="2215">
                  <c:v>138.69999999999999</c:v>
                </c:pt>
                <c:pt idx="2216">
                  <c:v>137.41999999999999</c:v>
                </c:pt>
                <c:pt idx="2217">
                  <c:v>136.16999999999999</c:v>
                </c:pt>
                <c:pt idx="2218">
                  <c:v>134.96</c:v>
                </c:pt>
                <c:pt idx="2219">
                  <c:v>133.76</c:v>
                </c:pt>
                <c:pt idx="2220">
                  <c:v>132.63999999999999</c:v>
                </c:pt>
                <c:pt idx="2221">
                  <c:v>131.61000000000001</c:v>
                </c:pt>
                <c:pt idx="2222">
                  <c:v>130.72999999999999</c:v>
                </c:pt>
                <c:pt idx="2223">
                  <c:v>129.97999999999999</c:v>
                </c:pt>
                <c:pt idx="2224">
                  <c:v>129.36000000000001</c:v>
                </c:pt>
                <c:pt idx="2225">
                  <c:v>128.82</c:v>
                </c:pt>
                <c:pt idx="2226">
                  <c:v>128.33000000000001</c:v>
                </c:pt>
                <c:pt idx="2227">
                  <c:v>127.9</c:v>
                </c:pt>
                <c:pt idx="2228">
                  <c:v>127.54</c:v>
                </c:pt>
                <c:pt idx="2229">
                  <c:v>127.26</c:v>
                </c:pt>
                <c:pt idx="2230">
                  <c:v>127.02</c:v>
                </c:pt>
                <c:pt idx="2231">
                  <c:v>126.85</c:v>
                </c:pt>
                <c:pt idx="2232">
                  <c:v>126.73</c:v>
                </c:pt>
                <c:pt idx="2233">
                  <c:v>126.65</c:v>
                </c:pt>
                <c:pt idx="2234">
                  <c:v>126.61</c:v>
                </c:pt>
                <c:pt idx="2235">
                  <c:v>126.59</c:v>
                </c:pt>
                <c:pt idx="2236">
                  <c:v>126.59</c:v>
                </c:pt>
                <c:pt idx="2237">
                  <c:v>126.61</c:v>
                </c:pt>
                <c:pt idx="2238">
                  <c:v>126.65</c:v>
                </c:pt>
                <c:pt idx="2239">
                  <c:v>126.72</c:v>
                </c:pt>
                <c:pt idx="2240">
                  <c:v>126.81</c:v>
                </c:pt>
                <c:pt idx="2241">
                  <c:v>126.95</c:v>
                </c:pt>
                <c:pt idx="2242">
                  <c:v>127.14</c:v>
                </c:pt>
                <c:pt idx="2243">
                  <c:v>127.35</c:v>
                </c:pt>
                <c:pt idx="2244">
                  <c:v>127.58</c:v>
                </c:pt>
                <c:pt idx="2245">
                  <c:v>127.86</c:v>
                </c:pt>
                <c:pt idx="2246">
                  <c:v>128.19999999999999</c:v>
                </c:pt>
                <c:pt idx="2247">
                  <c:v>128.63999999999999</c:v>
                </c:pt>
                <c:pt idx="2248">
                  <c:v>129.16999999999999</c:v>
                </c:pt>
                <c:pt idx="2249">
                  <c:v>129.78</c:v>
                </c:pt>
                <c:pt idx="2250">
                  <c:v>130.47999999999999</c:v>
                </c:pt>
                <c:pt idx="2251">
                  <c:v>131.27000000000001</c:v>
                </c:pt>
                <c:pt idx="2252">
                  <c:v>132.16999999999999</c:v>
                </c:pt>
                <c:pt idx="2253">
                  <c:v>133.16999999999999</c:v>
                </c:pt>
                <c:pt idx="2254">
                  <c:v>134.26</c:v>
                </c:pt>
                <c:pt idx="2255">
                  <c:v>135.41999999999999</c:v>
                </c:pt>
                <c:pt idx="2256">
                  <c:v>136.66</c:v>
                </c:pt>
                <c:pt idx="2257">
                  <c:v>137.96</c:v>
                </c:pt>
                <c:pt idx="2258">
                  <c:v>139.30000000000001</c:v>
                </c:pt>
                <c:pt idx="2259">
                  <c:v>140.69</c:v>
                </c:pt>
                <c:pt idx="2260">
                  <c:v>142.13999999999999</c:v>
                </c:pt>
                <c:pt idx="2261">
                  <c:v>143.68</c:v>
                </c:pt>
                <c:pt idx="2262">
                  <c:v>145.26</c:v>
                </c:pt>
                <c:pt idx="2263">
                  <c:v>146.88999999999999</c:v>
                </c:pt>
                <c:pt idx="2264">
                  <c:v>148.56</c:v>
                </c:pt>
                <c:pt idx="2265">
                  <c:v>150.26</c:v>
                </c:pt>
                <c:pt idx="2266">
                  <c:v>152</c:v>
                </c:pt>
                <c:pt idx="2267">
                  <c:v>153.72</c:v>
                </c:pt>
                <c:pt idx="2268">
                  <c:v>155.43</c:v>
                </c:pt>
                <c:pt idx="2269">
                  <c:v>157.15</c:v>
                </c:pt>
                <c:pt idx="2270">
                  <c:v>158.88999999999999</c:v>
                </c:pt>
                <c:pt idx="2271">
                  <c:v>160.66</c:v>
                </c:pt>
                <c:pt idx="2272">
                  <c:v>162.41999999999999</c:v>
                </c:pt>
                <c:pt idx="2273">
                  <c:v>164.16</c:v>
                </c:pt>
                <c:pt idx="2274">
                  <c:v>165.9</c:v>
                </c:pt>
                <c:pt idx="2275">
                  <c:v>167.66</c:v>
                </c:pt>
                <c:pt idx="2276">
                  <c:v>169.43</c:v>
                </c:pt>
                <c:pt idx="2277">
                  <c:v>171.17</c:v>
                </c:pt>
                <c:pt idx="2278">
                  <c:v>172.85</c:v>
                </c:pt>
                <c:pt idx="2279">
                  <c:v>174.46</c:v>
                </c:pt>
                <c:pt idx="2280">
                  <c:v>176.03</c:v>
                </c:pt>
                <c:pt idx="2281">
                  <c:v>177.62</c:v>
                </c:pt>
                <c:pt idx="2282">
                  <c:v>179.24</c:v>
                </c:pt>
                <c:pt idx="2283">
                  <c:v>-179.09</c:v>
                </c:pt>
                <c:pt idx="2284">
                  <c:v>-177.37</c:v>
                </c:pt>
                <c:pt idx="2285">
                  <c:v>-175.67</c:v>
                </c:pt>
                <c:pt idx="2286">
                  <c:v>-174.02</c:v>
                </c:pt>
                <c:pt idx="2287">
                  <c:v>-172.4</c:v>
                </c:pt>
                <c:pt idx="2288">
                  <c:v>-170.8</c:v>
                </c:pt>
                <c:pt idx="2289">
                  <c:v>-169.17</c:v>
                </c:pt>
                <c:pt idx="2290">
                  <c:v>-167.49</c:v>
                </c:pt>
                <c:pt idx="2291">
                  <c:v>-165.83</c:v>
                </c:pt>
                <c:pt idx="2292">
                  <c:v>-164.16</c:v>
                </c:pt>
                <c:pt idx="2293">
                  <c:v>-162.49</c:v>
                </c:pt>
                <c:pt idx="2294">
                  <c:v>-160.83000000000001</c:v>
                </c:pt>
                <c:pt idx="2295">
                  <c:v>-159.19</c:v>
                </c:pt>
                <c:pt idx="2296">
                  <c:v>-157.58000000000001</c:v>
                </c:pt>
                <c:pt idx="2297">
                  <c:v>-155.94999999999999</c:v>
                </c:pt>
                <c:pt idx="2298">
                  <c:v>-154.32</c:v>
                </c:pt>
                <c:pt idx="2299">
                  <c:v>-152.72</c:v>
                </c:pt>
                <c:pt idx="2300">
                  <c:v>-151.19</c:v>
                </c:pt>
                <c:pt idx="2301">
                  <c:v>-149.71</c:v>
                </c:pt>
                <c:pt idx="2302">
                  <c:v>-148.29</c:v>
                </c:pt>
                <c:pt idx="2303">
                  <c:v>-146.91</c:v>
                </c:pt>
                <c:pt idx="2304">
                  <c:v>-145.55000000000001</c:v>
                </c:pt>
                <c:pt idx="2305">
                  <c:v>-144.24</c:v>
                </c:pt>
                <c:pt idx="2306">
                  <c:v>-142.94999999999999</c:v>
                </c:pt>
                <c:pt idx="2307">
                  <c:v>-141.69999999999999</c:v>
                </c:pt>
                <c:pt idx="2308">
                  <c:v>-140.53</c:v>
                </c:pt>
                <c:pt idx="2309">
                  <c:v>-139.44</c:v>
                </c:pt>
                <c:pt idx="2310">
                  <c:v>-138.43</c:v>
                </c:pt>
                <c:pt idx="2311">
                  <c:v>-137.51</c:v>
                </c:pt>
                <c:pt idx="2312">
                  <c:v>-136.66999999999999</c:v>
                </c:pt>
                <c:pt idx="2313">
                  <c:v>-135.88999999999999</c:v>
                </c:pt>
                <c:pt idx="2314">
                  <c:v>-135.16999999999999</c:v>
                </c:pt>
                <c:pt idx="2315">
                  <c:v>-134.49</c:v>
                </c:pt>
                <c:pt idx="2316">
                  <c:v>-133.86000000000001</c:v>
                </c:pt>
                <c:pt idx="2317">
                  <c:v>-133.31</c:v>
                </c:pt>
                <c:pt idx="2318">
                  <c:v>-132.81</c:v>
                </c:pt>
                <c:pt idx="2319">
                  <c:v>-132.35</c:v>
                </c:pt>
                <c:pt idx="2320">
                  <c:v>-131.94</c:v>
                </c:pt>
                <c:pt idx="2321">
                  <c:v>-131.58000000000001</c:v>
                </c:pt>
                <c:pt idx="2322">
                  <c:v>-131.28</c:v>
                </c:pt>
                <c:pt idx="2323">
                  <c:v>-131.03</c:v>
                </c:pt>
                <c:pt idx="2324">
                  <c:v>-130.81</c:v>
                </c:pt>
                <c:pt idx="2325">
                  <c:v>-130.62</c:v>
                </c:pt>
                <c:pt idx="2326">
                  <c:v>-130.47999999999999</c:v>
                </c:pt>
                <c:pt idx="2327">
                  <c:v>-130.38</c:v>
                </c:pt>
                <c:pt idx="2328">
                  <c:v>-130.33000000000001</c:v>
                </c:pt>
                <c:pt idx="2329">
                  <c:v>-130.31</c:v>
                </c:pt>
                <c:pt idx="2330">
                  <c:v>-130.36000000000001</c:v>
                </c:pt>
                <c:pt idx="2331">
                  <c:v>-130.47</c:v>
                </c:pt>
                <c:pt idx="2332">
                  <c:v>-130.63999999999999</c:v>
                </c:pt>
                <c:pt idx="2333">
                  <c:v>-130.88</c:v>
                </c:pt>
                <c:pt idx="2334">
                  <c:v>-131.21</c:v>
                </c:pt>
                <c:pt idx="2335">
                  <c:v>-131.62</c:v>
                </c:pt>
                <c:pt idx="2336">
                  <c:v>-132.11000000000001</c:v>
                </c:pt>
                <c:pt idx="2337">
                  <c:v>-132.66999999999999</c:v>
                </c:pt>
                <c:pt idx="2338">
                  <c:v>-133.30000000000001</c:v>
                </c:pt>
                <c:pt idx="2339">
                  <c:v>-133.99</c:v>
                </c:pt>
                <c:pt idx="2340">
                  <c:v>-134.72999999999999</c:v>
                </c:pt>
                <c:pt idx="2341">
                  <c:v>-135.53</c:v>
                </c:pt>
                <c:pt idx="2342">
                  <c:v>-136.43</c:v>
                </c:pt>
                <c:pt idx="2343">
                  <c:v>-137.43</c:v>
                </c:pt>
                <c:pt idx="2344">
                  <c:v>-138.52000000000001</c:v>
                </c:pt>
                <c:pt idx="2345">
                  <c:v>-139.72999999999999</c:v>
                </c:pt>
                <c:pt idx="2346">
                  <c:v>-141.04</c:v>
                </c:pt>
                <c:pt idx="2347">
                  <c:v>-142.43</c:v>
                </c:pt>
                <c:pt idx="2348">
                  <c:v>-143.85</c:v>
                </c:pt>
                <c:pt idx="2349">
                  <c:v>-145.25</c:v>
                </c:pt>
                <c:pt idx="2350">
                  <c:v>-146.65</c:v>
                </c:pt>
                <c:pt idx="2351">
                  <c:v>-148.09</c:v>
                </c:pt>
                <c:pt idx="2352">
                  <c:v>-149.58000000000001</c:v>
                </c:pt>
                <c:pt idx="2353">
                  <c:v>-151.08000000000001</c:v>
                </c:pt>
                <c:pt idx="2354">
                  <c:v>-152.65</c:v>
                </c:pt>
                <c:pt idx="2355">
                  <c:v>-154.28</c:v>
                </c:pt>
                <c:pt idx="2356">
                  <c:v>-155.99</c:v>
                </c:pt>
                <c:pt idx="2357">
                  <c:v>-157.83000000000001</c:v>
                </c:pt>
                <c:pt idx="2358">
                  <c:v>-159.79</c:v>
                </c:pt>
                <c:pt idx="2359">
                  <c:v>-161.88</c:v>
                </c:pt>
                <c:pt idx="2360">
                  <c:v>-164.07</c:v>
                </c:pt>
                <c:pt idx="2361">
                  <c:v>-166.33</c:v>
                </c:pt>
                <c:pt idx="2362">
                  <c:v>-168.57</c:v>
                </c:pt>
                <c:pt idx="2363">
                  <c:v>-170.75</c:v>
                </c:pt>
                <c:pt idx="2364">
                  <c:v>-172.83</c:v>
                </c:pt>
                <c:pt idx="2365">
                  <c:v>-174.83</c:v>
                </c:pt>
                <c:pt idx="2366">
                  <c:v>-176.75</c:v>
                </c:pt>
                <c:pt idx="2367">
                  <c:v>-178.67</c:v>
                </c:pt>
                <c:pt idx="2368">
                  <c:v>179.32</c:v>
                </c:pt>
                <c:pt idx="2369">
                  <c:v>177.18</c:v>
                </c:pt>
                <c:pt idx="2370">
                  <c:v>174.95</c:v>
                </c:pt>
                <c:pt idx="2371">
                  <c:v>172.68</c:v>
                </c:pt>
                <c:pt idx="2372">
                  <c:v>170.42</c:v>
                </c:pt>
                <c:pt idx="2373">
                  <c:v>168.18</c:v>
                </c:pt>
                <c:pt idx="2374">
                  <c:v>166</c:v>
                </c:pt>
                <c:pt idx="2375">
                  <c:v>163.85</c:v>
                </c:pt>
                <c:pt idx="2376">
                  <c:v>161.69</c:v>
                </c:pt>
                <c:pt idx="2377">
                  <c:v>159.46</c:v>
                </c:pt>
                <c:pt idx="2378">
                  <c:v>157.1</c:v>
                </c:pt>
                <c:pt idx="2379">
                  <c:v>154.63999999999999</c:v>
                </c:pt>
                <c:pt idx="2380">
                  <c:v>152.22999999999999</c:v>
                </c:pt>
                <c:pt idx="2381">
                  <c:v>150.03</c:v>
                </c:pt>
                <c:pt idx="2382">
                  <c:v>148.07</c:v>
                </c:pt>
                <c:pt idx="2383">
                  <c:v>146.37</c:v>
                </c:pt>
                <c:pt idx="2384">
                  <c:v>144.87</c:v>
                </c:pt>
                <c:pt idx="2385">
                  <c:v>143.47</c:v>
                </c:pt>
                <c:pt idx="2386">
                  <c:v>142.13999999999999</c:v>
                </c:pt>
                <c:pt idx="2387">
                  <c:v>140.91</c:v>
                </c:pt>
                <c:pt idx="2388">
                  <c:v>139.80000000000001</c:v>
                </c:pt>
                <c:pt idx="2389">
                  <c:v>138.78</c:v>
                </c:pt>
                <c:pt idx="2390">
                  <c:v>137.82</c:v>
                </c:pt>
                <c:pt idx="2391">
                  <c:v>136.87</c:v>
                </c:pt>
                <c:pt idx="2392">
                  <c:v>135.91999999999999</c:v>
                </c:pt>
                <c:pt idx="2393">
                  <c:v>134.97999999999999</c:v>
                </c:pt>
                <c:pt idx="2394">
                  <c:v>134.06</c:v>
                </c:pt>
                <c:pt idx="2395">
                  <c:v>133.19</c:v>
                </c:pt>
                <c:pt idx="2396">
                  <c:v>132.41999999999999</c:v>
                </c:pt>
                <c:pt idx="2397">
                  <c:v>131.75</c:v>
                </c:pt>
                <c:pt idx="2398">
                  <c:v>131.13999999999999</c:v>
                </c:pt>
                <c:pt idx="2399">
                  <c:v>130.61000000000001</c:v>
                </c:pt>
                <c:pt idx="2400">
                  <c:v>130.15</c:v>
                </c:pt>
                <c:pt idx="2401">
                  <c:v>129.77000000000001</c:v>
                </c:pt>
                <c:pt idx="2402">
                  <c:v>129.49</c:v>
                </c:pt>
                <c:pt idx="2403">
                  <c:v>129.31</c:v>
                </c:pt>
                <c:pt idx="2404">
                  <c:v>129.21</c:v>
                </c:pt>
                <c:pt idx="2405">
                  <c:v>129.19999999999999</c:v>
                </c:pt>
                <c:pt idx="2406">
                  <c:v>129.26</c:v>
                </c:pt>
                <c:pt idx="2407">
                  <c:v>129.38</c:v>
                </c:pt>
                <c:pt idx="2408">
                  <c:v>129.55000000000001</c:v>
                </c:pt>
                <c:pt idx="2409">
                  <c:v>129.77000000000001</c:v>
                </c:pt>
                <c:pt idx="2410">
                  <c:v>130.05000000000001</c:v>
                </c:pt>
                <c:pt idx="2411">
                  <c:v>130.36000000000001</c:v>
                </c:pt>
                <c:pt idx="2412">
                  <c:v>130.71</c:v>
                </c:pt>
                <c:pt idx="2413">
                  <c:v>131.08000000000001</c:v>
                </c:pt>
                <c:pt idx="2414">
                  <c:v>131.47999999999999</c:v>
                </c:pt>
                <c:pt idx="2415">
                  <c:v>131.91</c:v>
                </c:pt>
                <c:pt idx="2416">
                  <c:v>132.38</c:v>
                </c:pt>
                <c:pt idx="2417">
                  <c:v>132.87</c:v>
                </c:pt>
                <c:pt idx="2418">
                  <c:v>133.4</c:v>
                </c:pt>
                <c:pt idx="2419">
                  <c:v>133.94</c:v>
                </c:pt>
                <c:pt idx="2420">
                  <c:v>134.51</c:v>
                </c:pt>
                <c:pt idx="2421">
                  <c:v>135.11000000000001</c:v>
                </c:pt>
                <c:pt idx="2422">
                  <c:v>135.78</c:v>
                </c:pt>
                <c:pt idx="2423">
                  <c:v>136.54</c:v>
                </c:pt>
                <c:pt idx="2424">
                  <c:v>137.36000000000001</c:v>
                </c:pt>
                <c:pt idx="2425">
                  <c:v>138.27000000000001</c:v>
                </c:pt>
                <c:pt idx="2426">
                  <c:v>139.22999999999999</c:v>
                </c:pt>
                <c:pt idx="2427">
                  <c:v>140.22</c:v>
                </c:pt>
                <c:pt idx="2428">
                  <c:v>141.29</c:v>
                </c:pt>
                <c:pt idx="2429">
                  <c:v>142.44999999999999</c:v>
                </c:pt>
                <c:pt idx="2430">
                  <c:v>143.68</c:v>
                </c:pt>
                <c:pt idx="2431">
                  <c:v>144.99</c:v>
                </c:pt>
                <c:pt idx="2432">
                  <c:v>146.38999999999999</c:v>
                </c:pt>
                <c:pt idx="2433">
                  <c:v>147.87</c:v>
                </c:pt>
                <c:pt idx="2434">
                  <c:v>149.38999999999999</c:v>
                </c:pt>
                <c:pt idx="2435">
                  <c:v>150.88</c:v>
                </c:pt>
                <c:pt idx="2436">
                  <c:v>152.35</c:v>
                </c:pt>
                <c:pt idx="2437">
                  <c:v>153.82</c:v>
                </c:pt>
                <c:pt idx="2438">
                  <c:v>155.28</c:v>
                </c:pt>
                <c:pt idx="2439">
                  <c:v>156.72</c:v>
                </c:pt>
                <c:pt idx="2440">
                  <c:v>158.13</c:v>
                </c:pt>
                <c:pt idx="2441">
                  <c:v>159.52000000000001</c:v>
                </c:pt>
                <c:pt idx="2442">
                  <c:v>160.88</c:v>
                </c:pt>
                <c:pt idx="2443">
                  <c:v>162.25</c:v>
                </c:pt>
                <c:pt idx="2444">
                  <c:v>163.63</c:v>
                </c:pt>
                <c:pt idx="2445">
                  <c:v>165.01</c:v>
                </c:pt>
                <c:pt idx="2446">
                  <c:v>166.38</c:v>
                </c:pt>
                <c:pt idx="2447">
                  <c:v>167.78</c:v>
                </c:pt>
                <c:pt idx="2448">
                  <c:v>169.21</c:v>
                </c:pt>
                <c:pt idx="2449">
                  <c:v>170.7</c:v>
                </c:pt>
                <c:pt idx="2450">
                  <c:v>172.21</c:v>
                </c:pt>
                <c:pt idx="2451">
                  <c:v>173.74</c:v>
                </c:pt>
                <c:pt idx="2452">
                  <c:v>175.31</c:v>
                </c:pt>
                <c:pt idx="2453">
                  <c:v>176.9</c:v>
                </c:pt>
                <c:pt idx="2454">
                  <c:v>178.53</c:v>
                </c:pt>
                <c:pt idx="2455">
                  <c:v>-179.81</c:v>
                </c:pt>
                <c:pt idx="2456">
                  <c:v>-178.14</c:v>
                </c:pt>
                <c:pt idx="2457">
                  <c:v>-176.43</c:v>
                </c:pt>
                <c:pt idx="2458">
                  <c:v>-174.7</c:v>
                </c:pt>
                <c:pt idx="2459">
                  <c:v>-172.94</c:v>
                </c:pt>
                <c:pt idx="2460">
                  <c:v>-171.17</c:v>
                </c:pt>
                <c:pt idx="2461">
                  <c:v>-169.41</c:v>
                </c:pt>
                <c:pt idx="2462">
                  <c:v>-167.67</c:v>
                </c:pt>
                <c:pt idx="2463">
                  <c:v>-165.96</c:v>
                </c:pt>
                <c:pt idx="2464">
                  <c:v>-164.27</c:v>
                </c:pt>
                <c:pt idx="2465">
                  <c:v>-162.59</c:v>
                </c:pt>
                <c:pt idx="2466">
                  <c:v>-160.94</c:v>
                </c:pt>
                <c:pt idx="2467">
                  <c:v>-159.28</c:v>
                </c:pt>
                <c:pt idx="2468">
                  <c:v>-157.65</c:v>
                </c:pt>
                <c:pt idx="2469">
                  <c:v>-156.04</c:v>
                </c:pt>
                <c:pt idx="2470">
                  <c:v>-154.44</c:v>
                </c:pt>
                <c:pt idx="2471">
                  <c:v>-152.85</c:v>
                </c:pt>
                <c:pt idx="2472">
                  <c:v>-151.26</c:v>
                </c:pt>
                <c:pt idx="2473">
                  <c:v>-149.69</c:v>
                </c:pt>
                <c:pt idx="2474">
                  <c:v>-148.11000000000001</c:v>
                </c:pt>
                <c:pt idx="2475">
                  <c:v>-146.55000000000001</c:v>
                </c:pt>
                <c:pt idx="2476">
                  <c:v>-145.02000000000001</c:v>
                </c:pt>
                <c:pt idx="2477">
                  <c:v>-143.5</c:v>
                </c:pt>
                <c:pt idx="2478">
                  <c:v>-142.02000000000001</c:v>
                </c:pt>
                <c:pt idx="2479">
                  <c:v>-140.56</c:v>
                </c:pt>
                <c:pt idx="2480">
                  <c:v>-139.16</c:v>
                </c:pt>
                <c:pt idx="2481">
                  <c:v>-137.83000000000001</c:v>
                </c:pt>
                <c:pt idx="2482">
                  <c:v>-136.52000000000001</c:v>
                </c:pt>
                <c:pt idx="2483">
                  <c:v>-135.28</c:v>
                </c:pt>
                <c:pt idx="2484">
                  <c:v>-134.06</c:v>
                </c:pt>
                <c:pt idx="2485">
                  <c:v>-132.93</c:v>
                </c:pt>
                <c:pt idx="2486">
                  <c:v>-131.85</c:v>
                </c:pt>
                <c:pt idx="2487">
                  <c:v>-130.87</c:v>
                </c:pt>
                <c:pt idx="2488">
                  <c:v>-130.02000000000001</c:v>
                </c:pt>
                <c:pt idx="2489">
                  <c:v>-129.30000000000001</c:v>
                </c:pt>
                <c:pt idx="2490">
                  <c:v>-128.69</c:v>
                </c:pt>
                <c:pt idx="2491">
                  <c:v>-128.16</c:v>
                </c:pt>
                <c:pt idx="2492">
                  <c:v>-127.7</c:v>
                </c:pt>
                <c:pt idx="2493">
                  <c:v>-127.29</c:v>
                </c:pt>
                <c:pt idx="2494">
                  <c:v>-126.91</c:v>
                </c:pt>
                <c:pt idx="2495">
                  <c:v>-126.57</c:v>
                </c:pt>
                <c:pt idx="2496">
                  <c:v>-126.27</c:v>
                </c:pt>
                <c:pt idx="2497">
                  <c:v>-126.02</c:v>
                </c:pt>
                <c:pt idx="2498">
                  <c:v>-125.77</c:v>
                </c:pt>
                <c:pt idx="2499">
                  <c:v>-125.53</c:v>
                </c:pt>
                <c:pt idx="2500">
                  <c:v>-125.29</c:v>
                </c:pt>
                <c:pt idx="2501">
                  <c:v>-125.04</c:v>
                </c:pt>
                <c:pt idx="2502">
                  <c:v>-124.78</c:v>
                </c:pt>
                <c:pt idx="2503">
                  <c:v>-124.53</c:v>
                </c:pt>
                <c:pt idx="2504">
                  <c:v>-124.31</c:v>
                </c:pt>
                <c:pt idx="2505">
                  <c:v>-124.12</c:v>
                </c:pt>
                <c:pt idx="2506">
                  <c:v>-123.95</c:v>
                </c:pt>
                <c:pt idx="2507">
                  <c:v>-123.81</c:v>
                </c:pt>
                <c:pt idx="2508">
                  <c:v>-123.7</c:v>
                </c:pt>
                <c:pt idx="2509">
                  <c:v>-123.6</c:v>
                </c:pt>
                <c:pt idx="2510">
                  <c:v>-123.55</c:v>
                </c:pt>
                <c:pt idx="2511">
                  <c:v>-123.52</c:v>
                </c:pt>
                <c:pt idx="2512">
                  <c:v>-123.52</c:v>
                </c:pt>
                <c:pt idx="2513">
                  <c:v>-123.59</c:v>
                </c:pt>
                <c:pt idx="2514">
                  <c:v>-123.72</c:v>
                </c:pt>
                <c:pt idx="2515">
                  <c:v>-123.9</c:v>
                </c:pt>
                <c:pt idx="2516">
                  <c:v>-124.13</c:v>
                </c:pt>
                <c:pt idx="2517">
                  <c:v>-124.42</c:v>
                </c:pt>
                <c:pt idx="2518">
                  <c:v>-124.77</c:v>
                </c:pt>
                <c:pt idx="2519">
                  <c:v>-125.18</c:v>
                </c:pt>
                <c:pt idx="2520">
                  <c:v>-125.64</c:v>
                </c:pt>
                <c:pt idx="2521">
                  <c:v>-126.13</c:v>
                </c:pt>
                <c:pt idx="2522">
                  <c:v>-126.63</c:v>
                </c:pt>
                <c:pt idx="2523">
                  <c:v>-127.19</c:v>
                </c:pt>
                <c:pt idx="2524">
                  <c:v>-127.77</c:v>
                </c:pt>
                <c:pt idx="2525">
                  <c:v>-128.4</c:v>
                </c:pt>
                <c:pt idx="2526">
                  <c:v>-129.08000000000001</c:v>
                </c:pt>
                <c:pt idx="2527">
                  <c:v>-129.78</c:v>
                </c:pt>
                <c:pt idx="2528">
                  <c:v>-130.53</c:v>
                </c:pt>
                <c:pt idx="2529">
                  <c:v>-131.32</c:v>
                </c:pt>
                <c:pt idx="2530">
                  <c:v>-132.16999999999999</c:v>
                </c:pt>
                <c:pt idx="2531">
                  <c:v>-133.05000000000001</c:v>
                </c:pt>
                <c:pt idx="2532">
                  <c:v>-133.94999999999999</c:v>
                </c:pt>
                <c:pt idx="2533">
                  <c:v>-134.87</c:v>
                </c:pt>
                <c:pt idx="2534">
                  <c:v>-135.83000000000001</c:v>
                </c:pt>
                <c:pt idx="2535">
                  <c:v>-136.82</c:v>
                </c:pt>
                <c:pt idx="2536">
                  <c:v>-137.88</c:v>
                </c:pt>
                <c:pt idx="2537">
                  <c:v>-139.03</c:v>
                </c:pt>
                <c:pt idx="2538">
                  <c:v>-140.29</c:v>
                </c:pt>
                <c:pt idx="2539">
                  <c:v>-141.65</c:v>
                </c:pt>
                <c:pt idx="2540">
                  <c:v>-143.08000000000001</c:v>
                </c:pt>
                <c:pt idx="2541">
                  <c:v>-144.56</c:v>
                </c:pt>
                <c:pt idx="2542">
                  <c:v>-146.1</c:v>
                </c:pt>
                <c:pt idx="2543">
                  <c:v>-147.69999999999999</c:v>
                </c:pt>
                <c:pt idx="2544">
                  <c:v>-149.4</c:v>
                </c:pt>
                <c:pt idx="2545">
                  <c:v>-151.19999999999999</c:v>
                </c:pt>
                <c:pt idx="2546">
                  <c:v>-153.11000000000001</c:v>
                </c:pt>
                <c:pt idx="2547">
                  <c:v>-155.09</c:v>
                </c:pt>
                <c:pt idx="2548">
                  <c:v>-157.1</c:v>
                </c:pt>
                <c:pt idx="2549">
                  <c:v>-159.08000000000001</c:v>
                </c:pt>
                <c:pt idx="2550">
                  <c:v>-161.05000000000001</c:v>
                </c:pt>
                <c:pt idx="2551">
                  <c:v>-163.04</c:v>
                </c:pt>
                <c:pt idx="2552">
                  <c:v>-165.11</c:v>
                </c:pt>
                <c:pt idx="2553">
                  <c:v>-167.23</c:v>
                </c:pt>
                <c:pt idx="2554">
                  <c:v>-169.36</c:v>
                </c:pt>
                <c:pt idx="2555">
                  <c:v>-171.46</c:v>
                </c:pt>
                <c:pt idx="2556">
                  <c:v>-173.45</c:v>
                </c:pt>
                <c:pt idx="2557">
                  <c:v>-175.33</c:v>
                </c:pt>
                <c:pt idx="2558">
                  <c:v>-177.13</c:v>
                </c:pt>
                <c:pt idx="2559">
                  <c:v>-178.93</c:v>
                </c:pt>
                <c:pt idx="2560">
                  <c:v>179.2</c:v>
                </c:pt>
                <c:pt idx="2561">
                  <c:v>177.28</c:v>
                </c:pt>
                <c:pt idx="2562">
                  <c:v>175.34</c:v>
                </c:pt>
                <c:pt idx="2563">
                  <c:v>173.38</c:v>
                </c:pt>
                <c:pt idx="2564">
                  <c:v>171.43</c:v>
                </c:pt>
                <c:pt idx="2565">
                  <c:v>169.48</c:v>
                </c:pt>
                <c:pt idx="2566">
                  <c:v>167.55</c:v>
                </c:pt>
                <c:pt idx="2567">
                  <c:v>165.63</c:v>
                </c:pt>
                <c:pt idx="2568">
                  <c:v>163.74</c:v>
                </c:pt>
                <c:pt idx="2569">
                  <c:v>161.87</c:v>
                </c:pt>
                <c:pt idx="2570">
                  <c:v>160.03</c:v>
                </c:pt>
                <c:pt idx="2571">
                  <c:v>158.22</c:v>
                </c:pt>
                <c:pt idx="2572">
                  <c:v>156.44</c:v>
                </c:pt>
                <c:pt idx="2573">
                  <c:v>154.69999999999999</c:v>
                </c:pt>
                <c:pt idx="2574">
                  <c:v>153.01</c:v>
                </c:pt>
                <c:pt idx="2575">
                  <c:v>151.37</c:v>
                </c:pt>
                <c:pt idx="2576">
                  <c:v>149.78</c:v>
                </c:pt>
                <c:pt idx="2577">
                  <c:v>148.22999999999999</c:v>
                </c:pt>
                <c:pt idx="2578">
                  <c:v>146.72</c:v>
                </c:pt>
                <c:pt idx="2579">
                  <c:v>145.22</c:v>
                </c:pt>
                <c:pt idx="2580">
                  <c:v>143.74</c:v>
                </c:pt>
                <c:pt idx="2581">
                  <c:v>142.30000000000001</c:v>
                </c:pt>
                <c:pt idx="2582">
                  <c:v>140.91999999999999</c:v>
                </c:pt>
                <c:pt idx="2583">
                  <c:v>139.62</c:v>
                </c:pt>
                <c:pt idx="2584">
                  <c:v>138.41999999999999</c:v>
                </c:pt>
                <c:pt idx="2585">
                  <c:v>137.28</c:v>
                </c:pt>
                <c:pt idx="2586">
                  <c:v>136.21</c:v>
                </c:pt>
                <c:pt idx="2587">
                  <c:v>135.18</c:v>
                </c:pt>
                <c:pt idx="2588">
                  <c:v>134.19999999999999</c:v>
                </c:pt>
                <c:pt idx="2589">
                  <c:v>133.27000000000001</c:v>
                </c:pt>
                <c:pt idx="2590">
                  <c:v>132.4</c:v>
                </c:pt>
                <c:pt idx="2591">
                  <c:v>131.62</c:v>
                </c:pt>
                <c:pt idx="2592">
                  <c:v>130.91999999999999</c:v>
                </c:pt>
                <c:pt idx="2593">
                  <c:v>130.32</c:v>
                </c:pt>
                <c:pt idx="2594">
                  <c:v>129.79</c:v>
                </c:pt>
                <c:pt idx="2595">
                  <c:v>129.34</c:v>
                </c:pt>
                <c:pt idx="2596">
                  <c:v>128.96</c:v>
                </c:pt>
                <c:pt idx="2597">
                  <c:v>128.63</c:v>
                </c:pt>
                <c:pt idx="2598">
                  <c:v>128.35</c:v>
                </c:pt>
                <c:pt idx="2599">
                  <c:v>128.16999999999999</c:v>
                </c:pt>
                <c:pt idx="2600">
                  <c:v>128.07</c:v>
                </c:pt>
                <c:pt idx="2601">
                  <c:v>128.05000000000001</c:v>
                </c:pt>
                <c:pt idx="2602">
                  <c:v>128.11000000000001</c:v>
                </c:pt>
                <c:pt idx="2603">
                  <c:v>128.19</c:v>
                </c:pt>
                <c:pt idx="2604">
                  <c:v>128.26</c:v>
                </c:pt>
                <c:pt idx="2605">
                  <c:v>128.31</c:v>
                </c:pt>
                <c:pt idx="2606">
                  <c:v>128.37</c:v>
                </c:pt>
                <c:pt idx="2607">
                  <c:v>128.44</c:v>
                </c:pt>
                <c:pt idx="2608">
                  <c:v>128.55000000000001</c:v>
                </c:pt>
                <c:pt idx="2609">
                  <c:v>128.66999999999999</c:v>
                </c:pt>
                <c:pt idx="2610">
                  <c:v>128.77000000000001</c:v>
                </c:pt>
                <c:pt idx="2611">
                  <c:v>128.86000000000001</c:v>
                </c:pt>
                <c:pt idx="2612">
                  <c:v>128.94</c:v>
                </c:pt>
                <c:pt idx="2613">
                  <c:v>129.04</c:v>
                </c:pt>
                <c:pt idx="2614">
                  <c:v>129.18</c:v>
                </c:pt>
                <c:pt idx="2615">
                  <c:v>129.37</c:v>
                </c:pt>
                <c:pt idx="2616">
                  <c:v>129.63999999999999</c:v>
                </c:pt>
                <c:pt idx="2617">
                  <c:v>129.97999999999999</c:v>
                </c:pt>
                <c:pt idx="2618">
                  <c:v>130.37</c:v>
                </c:pt>
                <c:pt idx="2619">
                  <c:v>130.83000000000001</c:v>
                </c:pt>
                <c:pt idx="2620">
                  <c:v>131.34</c:v>
                </c:pt>
                <c:pt idx="2621">
                  <c:v>131.91</c:v>
                </c:pt>
                <c:pt idx="2622">
                  <c:v>132.57</c:v>
                </c:pt>
                <c:pt idx="2623">
                  <c:v>133.33000000000001</c:v>
                </c:pt>
                <c:pt idx="2624">
                  <c:v>134.19</c:v>
                </c:pt>
                <c:pt idx="2625">
                  <c:v>135.13</c:v>
                </c:pt>
                <c:pt idx="2626">
                  <c:v>136.15</c:v>
                </c:pt>
                <c:pt idx="2627">
                  <c:v>137.22999999999999</c:v>
                </c:pt>
                <c:pt idx="2628">
                  <c:v>138.36000000000001</c:v>
                </c:pt>
                <c:pt idx="2629">
                  <c:v>139.55000000000001</c:v>
                </c:pt>
                <c:pt idx="2630">
                  <c:v>140.77000000000001</c:v>
                </c:pt>
                <c:pt idx="2631">
                  <c:v>142.05000000000001</c:v>
                </c:pt>
                <c:pt idx="2632">
                  <c:v>143.38</c:v>
                </c:pt>
                <c:pt idx="2633">
                  <c:v>144.77000000000001</c:v>
                </c:pt>
                <c:pt idx="2634">
                  <c:v>146.19</c:v>
                </c:pt>
                <c:pt idx="2635">
                  <c:v>147.66</c:v>
                </c:pt>
                <c:pt idx="2636">
                  <c:v>149.15</c:v>
                </c:pt>
                <c:pt idx="2637">
                  <c:v>150.66</c:v>
                </c:pt>
                <c:pt idx="2638">
                  <c:v>152.19</c:v>
                </c:pt>
                <c:pt idx="2639">
                  <c:v>153.77000000000001</c:v>
                </c:pt>
                <c:pt idx="2640">
                  <c:v>155.38</c:v>
                </c:pt>
                <c:pt idx="2641">
                  <c:v>157</c:v>
                </c:pt>
                <c:pt idx="2642">
                  <c:v>158.65</c:v>
                </c:pt>
                <c:pt idx="2643">
                  <c:v>160.30000000000001</c:v>
                </c:pt>
                <c:pt idx="2644">
                  <c:v>162</c:v>
                </c:pt>
                <c:pt idx="2645">
                  <c:v>163.75</c:v>
                </c:pt>
                <c:pt idx="2646">
                  <c:v>165.51</c:v>
                </c:pt>
                <c:pt idx="2647">
                  <c:v>167.25</c:v>
                </c:pt>
                <c:pt idx="2648">
                  <c:v>168.97</c:v>
                </c:pt>
                <c:pt idx="2649">
                  <c:v>170.7</c:v>
                </c:pt>
                <c:pt idx="2650">
                  <c:v>172.42</c:v>
                </c:pt>
                <c:pt idx="2651">
                  <c:v>174.14</c:v>
                </c:pt>
                <c:pt idx="2652">
                  <c:v>175.84</c:v>
                </c:pt>
                <c:pt idx="2653">
                  <c:v>177.53</c:v>
                </c:pt>
                <c:pt idx="2654">
                  <c:v>179.19</c:v>
                </c:pt>
                <c:pt idx="2655">
                  <c:v>-179.16</c:v>
                </c:pt>
                <c:pt idx="2656">
                  <c:v>-177.53</c:v>
                </c:pt>
                <c:pt idx="2657">
                  <c:v>-175.93</c:v>
                </c:pt>
                <c:pt idx="2658">
                  <c:v>-174.35</c:v>
                </c:pt>
                <c:pt idx="2659">
                  <c:v>-172.81</c:v>
                </c:pt>
                <c:pt idx="2660">
                  <c:v>-171.32</c:v>
                </c:pt>
                <c:pt idx="2661">
                  <c:v>-169.84</c:v>
                </c:pt>
                <c:pt idx="2662">
                  <c:v>-168.37</c:v>
                </c:pt>
                <c:pt idx="2663">
                  <c:v>-166.89</c:v>
                </c:pt>
                <c:pt idx="2664">
                  <c:v>-165.39</c:v>
                </c:pt>
                <c:pt idx="2665">
                  <c:v>-163.91</c:v>
                </c:pt>
                <c:pt idx="2666">
                  <c:v>-162.41999999999999</c:v>
                </c:pt>
                <c:pt idx="2667">
                  <c:v>-160.93</c:v>
                </c:pt>
                <c:pt idx="2668">
                  <c:v>-159.46</c:v>
                </c:pt>
                <c:pt idx="2669">
                  <c:v>-157.97</c:v>
                </c:pt>
                <c:pt idx="2670">
                  <c:v>-156.47999999999999</c:v>
                </c:pt>
                <c:pt idx="2671">
                  <c:v>-154.97999999999999</c:v>
                </c:pt>
                <c:pt idx="2672">
                  <c:v>-153.51</c:v>
                </c:pt>
                <c:pt idx="2673">
                  <c:v>-152.04</c:v>
                </c:pt>
                <c:pt idx="2674">
                  <c:v>-150.62</c:v>
                </c:pt>
                <c:pt idx="2675">
                  <c:v>-149.22999999999999</c:v>
                </c:pt>
                <c:pt idx="2676">
                  <c:v>-147.87</c:v>
                </c:pt>
                <c:pt idx="2677">
                  <c:v>-146.53</c:v>
                </c:pt>
                <c:pt idx="2678">
                  <c:v>-145.22</c:v>
                </c:pt>
                <c:pt idx="2679">
                  <c:v>-143.91999999999999</c:v>
                </c:pt>
                <c:pt idx="2680">
                  <c:v>-142.71</c:v>
                </c:pt>
                <c:pt idx="2681">
                  <c:v>-141.53</c:v>
                </c:pt>
                <c:pt idx="2682">
                  <c:v>-140.41</c:v>
                </c:pt>
                <c:pt idx="2683">
                  <c:v>-139.36000000000001</c:v>
                </c:pt>
                <c:pt idx="2684">
                  <c:v>-138.37</c:v>
                </c:pt>
                <c:pt idx="2685">
                  <c:v>-137.44</c:v>
                </c:pt>
                <c:pt idx="2686">
                  <c:v>-136.58000000000001</c:v>
                </c:pt>
                <c:pt idx="2687">
                  <c:v>-135.80000000000001</c:v>
                </c:pt>
                <c:pt idx="2688">
                  <c:v>-135.05000000000001</c:v>
                </c:pt>
                <c:pt idx="2689">
                  <c:v>-134.35</c:v>
                </c:pt>
                <c:pt idx="2690">
                  <c:v>-133.66999999999999</c:v>
                </c:pt>
                <c:pt idx="2691">
                  <c:v>-133</c:v>
                </c:pt>
                <c:pt idx="2692">
                  <c:v>-132.35</c:v>
                </c:pt>
                <c:pt idx="2693">
                  <c:v>-131.69999999999999</c:v>
                </c:pt>
                <c:pt idx="2694">
                  <c:v>-131.06</c:v>
                </c:pt>
                <c:pt idx="2695">
                  <c:v>-130.41999999999999</c:v>
                </c:pt>
                <c:pt idx="2696">
                  <c:v>-129.80000000000001</c:v>
                </c:pt>
                <c:pt idx="2697">
                  <c:v>-129.18</c:v>
                </c:pt>
                <c:pt idx="2698">
                  <c:v>-128.59</c:v>
                </c:pt>
                <c:pt idx="2699">
                  <c:v>-128.03</c:v>
                </c:pt>
                <c:pt idx="2700">
                  <c:v>-127.5</c:v>
                </c:pt>
                <c:pt idx="2701">
                  <c:v>-127</c:v>
                </c:pt>
                <c:pt idx="2702">
                  <c:v>-126.53</c:v>
                </c:pt>
                <c:pt idx="2703">
                  <c:v>-126.1</c:v>
                </c:pt>
                <c:pt idx="2704">
                  <c:v>-125.71</c:v>
                </c:pt>
                <c:pt idx="2705">
                  <c:v>-125.35</c:v>
                </c:pt>
                <c:pt idx="2706">
                  <c:v>-125.02</c:v>
                </c:pt>
                <c:pt idx="2707">
                  <c:v>-124.71</c:v>
                </c:pt>
                <c:pt idx="2708">
                  <c:v>-124.42</c:v>
                </c:pt>
                <c:pt idx="2709">
                  <c:v>-124.15</c:v>
                </c:pt>
                <c:pt idx="2710">
                  <c:v>-123.89</c:v>
                </c:pt>
                <c:pt idx="2711">
                  <c:v>-123.66</c:v>
                </c:pt>
                <c:pt idx="2712">
                  <c:v>-123.47</c:v>
                </c:pt>
                <c:pt idx="2713">
                  <c:v>-123.3</c:v>
                </c:pt>
                <c:pt idx="2714">
                  <c:v>-123.19</c:v>
                </c:pt>
                <c:pt idx="2715">
                  <c:v>-123.12</c:v>
                </c:pt>
                <c:pt idx="2716">
                  <c:v>-123.08</c:v>
                </c:pt>
                <c:pt idx="2717">
                  <c:v>-123.09</c:v>
                </c:pt>
                <c:pt idx="2718">
                  <c:v>-123.13</c:v>
                </c:pt>
                <c:pt idx="2719">
                  <c:v>-123.2</c:v>
                </c:pt>
                <c:pt idx="2720">
                  <c:v>-123.31</c:v>
                </c:pt>
                <c:pt idx="2721">
                  <c:v>-123.46</c:v>
                </c:pt>
                <c:pt idx="2722">
                  <c:v>-123.66</c:v>
                </c:pt>
                <c:pt idx="2723">
                  <c:v>-123.93</c:v>
                </c:pt>
                <c:pt idx="2724">
                  <c:v>-124.27</c:v>
                </c:pt>
                <c:pt idx="2725">
                  <c:v>-124.67</c:v>
                </c:pt>
                <c:pt idx="2726">
                  <c:v>-125.11</c:v>
                </c:pt>
                <c:pt idx="2727">
                  <c:v>-125.61</c:v>
                </c:pt>
                <c:pt idx="2728">
                  <c:v>-126.15</c:v>
                </c:pt>
                <c:pt idx="2729">
                  <c:v>-126.75</c:v>
                </c:pt>
                <c:pt idx="2730">
                  <c:v>-127.41</c:v>
                </c:pt>
                <c:pt idx="2731">
                  <c:v>-128.12</c:v>
                </c:pt>
                <c:pt idx="2732">
                  <c:v>-128.91</c:v>
                </c:pt>
                <c:pt idx="2733">
                  <c:v>-129.79</c:v>
                </c:pt>
                <c:pt idx="2734">
                  <c:v>-130.72</c:v>
                </c:pt>
                <c:pt idx="2735">
                  <c:v>-131.66999999999999</c:v>
                </c:pt>
                <c:pt idx="2736">
                  <c:v>-132.69999999999999</c:v>
                </c:pt>
                <c:pt idx="2737">
                  <c:v>-133.86000000000001</c:v>
                </c:pt>
                <c:pt idx="2738">
                  <c:v>-135.13</c:v>
                </c:pt>
                <c:pt idx="2739">
                  <c:v>-136.54</c:v>
                </c:pt>
                <c:pt idx="2740">
                  <c:v>-138.1</c:v>
                </c:pt>
                <c:pt idx="2741">
                  <c:v>-139.83000000000001</c:v>
                </c:pt>
                <c:pt idx="2742">
                  <c:v>-141.66999999999999</c:v>
                </c:pt>
                <c:pt idx="2743">
                  <c:v>-143.55000000000001</c:v>
                </c:pt>
                <c:pt idx="2744">
                  <c:v>-145.47999999999999</c:v>
                </c:pt>
                <c:pt idx="2745">
                  <c:v>-147.47</c:v>
                </c:pt>
                <c:pt idx="2746">
                  <c:v>-149.47999999999999</c:v>
                </c:pt>
                <c:pt idx="2747">
                  <c:v>-151.51</c:v>
                </c:pt>
                <c:pt idx="2748">
                  <c:v>-153.53</c:v>
                </c:pt>
                <c:pt idx="2749">
                  <c:v>-155.53</c:v>
                </c:pt>
                <c:pt idx="2750">
                  <c:v>-157.5</c:v>
                </c:pt>
                <c:pt idx="2751">
                  <c:v>-159.44999999999999</c:v>
                </c:pt>
                <c:pt idx="2752">
                  <c:v>-161.38999999999999</c:v>
                </c:pt>
                <c:pt idx="2753">
                  <c:v>-163.35</c:v>
                </c:pt>
                <c:pt idx="2754">
                  <c:v>-165.35</c:v>
                </c:pt>
                <c:pt idx="2755">
                  <c:v>-167.31</c:v>
                </c:pt>
                <c:pt idx="2756">
                  <c:v>-169.21</c:v>
                </c:pt>
                <c:pt idx="2757">
                  <c:v>-171.06</c:v>
                </c:pt>
                <c:pt idx="2758">
                  <c:v>-172.91</c:v>
                </c:pt>
                <c:pt idx="2759">
                  <c:v>-174.81</c:v>
                </c:pt>
                <c:pt idx="2760">
                  <c:v>-176.79</c:v>
                </c:pt>
                <c:pt idx="2761">
                  <c:v>-178.86</c:v>
                </c:pt>
                <c:pt idx="2762">
                  <c:v>178.93</c:v>
                </c:pt>
                <c:pt idx="2763">
                  <c:v>176.59</c:v>
                </c:pt>
                <c:pt idx="2764">
                  <c:v>174.25</c:v>
                </c:pt>
                <c:pt idx="2765">
                  <c:v>171.99</c:v>
                </c:pt>
                <c:pt idx="2766">
                  <c:v>169.78</c:v>
                </c:pt>
                <c:pt idx="2767">
                  <c:v>167.61</c:v>
                </c:pt>
                <c:pt idx="2768">
                  <c:v>165.49</c:v>
                </c:pt>
                <c:pt idx="2769">
                  <c:v>163.44999999999999</c:v>
                </c:pt>
                <c:pt idx="2770">
                  <c:v>161.5</c:v>
                </c:pt>
                <c:pt idx="2771">
                  <c:v>159.57</c:v>
                </c:pt>
                <c:pt idx="2772">
                  <c:v>157.65</c:v>
                </c:pt>
                <c:pt idx="2773">
                  <c:v>155.75</c:v>
                </c:pt>
                <c:pt idx="2774">
                  <c:v>153.94999999999999</c:v>
                </c:pt>
                <c:pt idx="2775">
                  <c:v>152.24</c:v>
                </c:pt>
                <c:pt idx="2776">
                  <c:v>150.63999999999999</c:v>
                </c:pt>
                <c:pt idx="2777">
                  <c:v>149.12</c:v>
                </c:pt>
                <c:pt idx="2778">
                  <c:v>147.68</c:v>
                </c:pt>
                <c:pt idx="2779">
                  <c:v>146.29</c:v>
                </c:pt>
                <c:pt idx="2780">
                  <c:v>144.91999999999999</c:v>
                </c:pt>
                <c:pt idx="2781">
                  <c:v>143.58000000000001</c:v>
                </c:pt>
                <c:pt idx="2782">
                  <c:v>142.27000000000001</c:v>
                </c:pt>
                <c:pt idx="2783">
                  <c:v>141.02000000000001</c:v>
                </c:pt>
                <c:pt idx="2784">
                  <c:v>139.86000000000001</c:v>
                </c:pt>
                <c:pt idx="2785">
                  <c:v>138.77000000000001</c:v>
                </c:pt>
                <c:pt idx="2786">
                  <c:v>137.75</c:v>
                </c:pt>
                <c:pt idx="2787">
                  <c:v>136.83000000000001</c:v>
                </c:pt>
                <c:pt idx="2788">
                  <c:v>135.99</c:v>
                </c:pt>
                <c:pt idx="2789">
                  <c:v>135.21</c:v>
                </c:pt>
                <c:pt idx="2790">
                  <c:v>134.49</c:v>
                </c:pt>
                <c:pt idx="2791">
                  <c:v>133.81</c:v>
                </c:pt>
                <c:pt idx="2792">
                  <c:v>133.18</c:v>
                </c:pt>
                <c:pt idx="2793">
                  <c:v>47.39</c:v>
                </c:pt>
                <c:pt idx="2794">
                  <c:v>47.92</c:v>
                </c:pt>
                <c:pt idx="2795">
                  <c:v>48.41</c:v>
                </c:pt>
                <c:pt idx="2796">
                  <c:v>48.83</c:v>
                </c:pt>
                <c:pt idx="2797">
                  <c:v>49.21</c:v>
                </c:pt>
                <c:pt idx="2798">
                  <c:v>49.56</c:v>
                </c:pt>
                <c:pt idx="2799">
                  <c:v>49.87</c:v>
                </c:pt>
                <c:pt idx="2800">
                  <c:v>50.14</c:v>
                </c:pt>
                <c:pt idx="2801">
                  <c:v>50.36</c:v>
                </c:pt>
                <c:pt idx="2802">
                  <c:v>50.55</c:v>
                </c:pt>
                <c:pt idx="2803">
                  <c:v>50.71</c:v>
                </c:pt>
                <c:pt idx="2804">
                  <c:v>50.81</c:v>
                </c:pt>
                <c:pt idx="2805">
                  <c:v>50.89</c:v>
                </c:pt>
                <c:pt idx="2806">
                  <c:v>50.93</c:v>
                </c:pt>
                <c:pt idx="2807">
                  <c:v>50.94</c:v>
                </c:pt>
                <c:pt idx="2808">
                  <c:v>50.91</c:v>
                </c:pt>
                <c:pt idx="2809">
                  <c:v>50.86</c:v>
                </c:pt>
                <c:pt idx="2810">
                  <c:v>50.77</c:v>
                </c:pt>
                <c:pt idx="2811">
                  <c:v>50.66</c:v>
                </c:pt>
                <c:pt idx="2812">
                  <c:v>50.53</c:v>
                </c:pt>
                <c:pt idx="2813">
                  <c:v>50.36</c:v>
                </c:pt>
                <c:pt idx="2814">
                  <c:v>50.18</c:v>
                </c:pt>
                <c:pt idx="2815">
                  <c:v>49.97</c:v>
                </c:pt>
                <c:pt idx="2816">
                  <c:v>130.27000000000001</c:v>
                </c:pt>
                <c:pt idx="2817">
                  <c:v>130.55000000000001</c:v>
                </c:pt>
                <c:pt idx="2818">
                  <c:v>130.86000000000001</c:v>
                </c:pt>
                <c:pt idx="2819">
                  <c:v>131.21</c:v>
                </c:pt>
                <c:pt idx="2820">
                  <c:v>131.59</c:v>
                </c:pt>
                <c:pt idx="2821">
                  <c:v>132</c:v>
                </c:pt>
                <c:pt idx="2822">
                  <c:v>132.44999999999999</c:v>
                </c:pt>
                <c:pt idx="2823">
                  <c:v>132.97</c:v>
                </c:pt>
                <c:pt idx="2824">
                  <c:v>133.56</c:v>
                </c:pt>
                <c:pt idx="2825">
                  <c:v>134.19999999999999</c:v>
                </c:pt>
                <c:pt idx="2826">
                  <c:v>134.9</c:v>
                </c:pt>
                <c:pt idx="2827">
                  <c:v>135.65</c:v>
                </c:pt>
                <c:pt idx="2828">
                  <c:v>136.44999999999999</c:v>
                </c:pt>
                <c:pt idx="2829">
                  <c:v>137.31</c:v>
                </c:pt>
                <c:pt idx="2830">
                  <c:v>138.25</c:v>
                </c:pt>
                <c:pt idx="2831">
                  <c:v>139.25</c:v>
                </c:pt>
                <c:pt idx="2832">
                  <c:v>140.33000000000001</c:v>
                </c:pt>
                <c:pt idx="2833">
                  <c:v>141.46</c:v>
                </c:pt>
                <c:pt idx="2834">
                  <c:v>142.65</c:v>
                </c:pt>
                <c:pt idx="2835">
                  <c:v>143.86000000000001</c:v>
                </c:pt>
                <c:pt idx="2836">
                  <c:v>145.12</c:v>
                </c:pt>
                <c:pt idx="2837">
                  <c:v>146.41999999999999</c:v>
                </c:pt>
                <c:pt idx="2838">
                  <c:v>147.78</c:v>
                </c:pt>
                <c:pt idx="2839">
                  <c:v>149.16999999999999</c:v>
                </c:pt>
                <c:pt idx="2840">
                  <c:v>150.59</c:v>
                </c:pt>
                <c:pt idx="2841">
                  <c:v>152.01</c:v>
                </c:pt>
                <c:pt idx="2842">
                  <c:v>153.44</c:v>
                </c:pt>
                <c:pt idx="2843">
                  <c:v>154.84</c:v>
                </c:pt>
                <c:pt idx="2844">
                  <c:v>156.25</c:v>
                </c:pt>
                <c:pt idx="2845">
                  <c:v>157.69</c:v>
                </c:pt>
                <c:pt idx="2846">
                  <c:v>159.16999999999999</c:v>
                </c:pt>
                <c:pt idx="2847">
                  <c:v>160.66999999999999</c:v>
                </c:pt>
                <c:pt idx="2848">
                  <c:v>162.18</c:v>
                </c:pt>
                <c:pt idx="2849">
                  <c:v>163.68</c:v>
                </c:pt>
                <c:pt idx="2850">
                  <c:v>165.18</c:v>
                </c:pt>
                <c:pt idx="2851">
                  <c:v>166.67</c:v>
                </c:pt>
                <c:pt idx="2852">
                  <c:v>168.19</c:v>
                </c:pt>
                <c:pt idx="2853">
                  <c:v>169.71</c:v>
                </c:pt>
                <c:pt idx="2854">
                  <c:v>171.22</c:v>
                </c:pt>
                <c:pt idx="2855">
                  <c:v>172.71</c:v>
                </c:pt>
                <c:pt idx="2856">
                  <c:v>174.17</c:v>
                </c:pt>
                <c:pt idx="2857">
                  <c:v>175.55</c:v>
                </c:pt>
                <c:pt idx="2858">
                  <c:v>176.83</c:v>
                </c:pt>
                <c:pt idx="2859">
                  <c:v>178.07</c:v>
                </c:pt>
                <c:pt idx="2860">
                  <c:v>179.37</c:v>
                </c:pt>
                <c:pt idx="2861">
                  <c:v>-179.24</c:v>
                </c:pt>
                <c:pt idx="2862">
                  <c:v>-177.74</c:v>
                </c:pt>
                <c:pt idx="2863">
                  <c:v>-176.19</c:v>
                </c:pt>
                <c:pt idx="2864">
                  <c:v>-174.6</c:v>
                </c:pt>
                <c:pt idx="2865">
                  <c:v>-172.99</c:v>
                </c:pt>
                <c:pt idx="2866">
                  <c:v>-171.35</c:v>
                </c:pt>
                <c:pt idx="2867">
                  <c:v>-169.62</c:v>
                </c:pt>
                <c:pt idx="2868">
                  <c:v>-167.82</c:v>
                </c:pt>
                <c:pt idx="2869">
                  <c:v>-165.97</c:v>
                </c:pt>
                <c:pt idx="2870">
                  <c:v>-164.11</c:v>
                </c:pt>
                <c:pt idx="2871">
                  <c:v>-162.24</c:v>
                </c:pt>
                <c:pt idx="2872">
                  <c:v>-160.4</c:v>
                </c:pt>
                <c:pt idx="2873">
                  <c:v>-158.57</c:v>
                </c:pt>
                <c:pt idx="2874">
                  <c:v>-156.75</c:v>
                </c:pt>
                <c:pt idx="2875">
                  <c:v>-154.97999999999999</c:v>
                </c:pt>
                <c:pt idx="2876">
                  <c:v>-153.25</c:v>
                </c:pt>
                <c:pt idx="2877">
                  <c:v>-151.53</c:v>
                </c:pt>
                <c:pt idx="2878">
                  <c:v>-149.83000000000001</c:v>
                </c:pt>
                <c:pt idx="2879">
                  <c:v>-148.12</c:v>
                </c:pt>
                <c:pt idx="2880">
                  <c:v>-146.44999999999999</c:v>
                </c:pt>
                <c:pt idx="2881">
                  <c:v>-144.85</c:v>
                </c:pt>
                <c:pt idx="2882">
                  <c:v>-143.29</c:v>
                </c:pt>
                <c:pt idx="2883">
                  <c:v>-141.79</c:v>
                </c:pt>
                <c:pt idx="2884">
                  <c:v>-140.36000000000001</c:v>
                </c:pt>
                <c:pt idx="2885">
                  <c:v>-138.96</c:v>
                </c:pt>
                <c:pt idx="2886">
                  <c:v>-137.62</c:v>
                </c:pt>
                <c:pt idx="2887">
                  <c:v>-136.32</c:v>
                </c:pt>
                <c:pt idx="2888">
                  <c:v>-135.1</c:v>
                </c:pt>
                <c:pt idx="2889">
                  <c:v>-133.94999999999999</c:v>
                </c:pt>
                <c:pt idx="2890">
                  <c:v>-132.88999999999999</c:v>
                </c:pt>
                <c:pt idx="2891">
                  <c:v>-131.91999999999999</c:v>
                </c:pt>
                <c:pt idx="2892">
                  <c:v>-131.06</c:v>
                </c:pt>
                <c:pt idx="2893">
                  <c:v>-130.25</c:v>
                </c:pt>
                <c:pt idx="2894">
                  <c:v>-129.49</c:v>
                </c:pt>
                <c:pt idx="2895">
                  <c:v>-128.79</c:v>
                </c:pt>
                <c:pt idx="2896">
                  <c:v>-128.12</c:v>
                </c:pt>
                <c:pt idx="2897">
                  <c:v>-127.5</c:v>
                </c:pt>
                <c:pt idx="2898">
                  <c:v>-126.91</c:v>
                </c:pt>
                <c:pt idx="2899">
                  <c:v>-126.33</c:v>
                </c:pt>
                <c:pt idx="2900">
                  <c:v>-125.77</c:v>
                </c:pt>
                <c:pt idx="2901">
                  <c:v>-125.24</c:v>
                </c:pt>
                <c:pt idx="2902">
                  <c:v>-124.76</c:v>
                </c:pt>
                <c:pt idx="2903">
                  <c:v>-124.34</c:v>
                </c:pt>
                <c:pt idx="2904">
                  <c:v>-123.95</c:v>
                </c:pt>
                <c:pt idx="2905">
                  <c:v>-123.63</c:v>
                </c:pt>
                <c:pt idx="2906">
                  <c:v>-123.33</c:v>
                </c:pt>
                <c:pt idx="2907">
                  <c:v>-123.08</c:v>
                </c:pt>
                <c:pt idx="2908">
                  <c:v>-122.85</c:v>
                </c:pt>
                <c:pt idx="2909">
                  <c:v>-122.6</c:v>
                </c:pt>
                <c:pt idx="2910">
                  <c:v>-122.36</c:v>
                </c:pt>
                <c:pt idx="2911">
                  <c:v>-122.13</c:v>
                </c:pt>
                <c:pt idx="2912">
                  <c:v>-121.92</c:v>
                </c:pt>
                <c:pt idx="2913">
                  <c:v>-121.73</c:v>
                </c:pt>
                <c:pt idx="2914">
                  <c:v>-121.58</c:v>
                </c:pt>
                <c:pt idx="2915">
                  <c:v>-121.46</c:v>
                </c:pt>
                <c:pt idx="2916">
                  <c:v>-121.38</c:v>
                </c:pt>
                <c:pt idx="2917">
                  <c:v>-121.33</c:v>
                </c:pt>
                <c:pt idx="2918">
                  <c:v>-121.32</c:v>
                </c:pt>
                <c:pt idx="2919">
                  <c:v>-121.35</c:v>
                </c:pt>
                <c:pt idx="2920">
                  <c:v>-121.4</c:v>
                </c:pt>
                <c:pt idx="2921">
                  <c:v>-121.47</c:v>
                </c:pt>
                <c:pt idx="2922">
                  <c:v>-121.58</c:v>
                </c:pt>
                <c:pt idx="2923">
                  <c:v>-121.72</c:v>
                </c:pt>
                <c:pt idx="2924">
                  <c:v>-121.86</c:v>
                </c:pt>
                <c:pt idx="2925">
                  <c:v>-122.05</c:v>
                </c:pt>
                <c:pt idx="2926">
                  <c:v>-122.26</c:v>
                </c:pt>
                <c:pt idx="2927">
                  <c:v>-122.52</c:v>
                </c:pt>
                <c:pt idx="2928">
                  <c:v>-122.8</c:v>
                </c:pt>
                <c:pt idx="2929">
                  <c:v>-123.11</c:v>
                </c:pt>
                <c:pt idx="2930">
                  <c:v>-123.45</c:v>
                </c:pt>
                <c:pt idx="2931">
                  <c:v>-123.82</c:v>
                </c:pt>
                <c:pt idx="2932">
                  <c:v>-124.21</c:v>
                </c:pt>
                <c:pt idx="2933">
                  <c:v>-124.65</c:v>
                </c:pt>
                <c:pt idx="2934">
                  <c:v>-125.14</c:v>
                </c:pt>
                <c:pt idx="2935">
                  <c:v>-125.68</c:v>
                </c:pt>
                <c:pt idx="2936">
                  <c:v>-126.27</c:v>
                </c:pt>
                <c:pt idx="2937">
                  <c:v>-126.91</c:v>
                </c:pt>
                <c:pt idx="2938">
                  <c:v>-127.53</c:v>
                </c:pt>
                <c:pt idx="2939">
                  <c:v>-128.13999999999999</c:v>
                </c:pt>
                <c:pt idx="2940">
                  <c:v>-128.72</c:v>
                </c:pt>
                <c:pt idx="2941">
                  <c:v>-129.24</c:v>
                </c:pt>
                <c:pt idx="2942">
                  <c:v>-129.74</c:v>
                </c:pt>
                <c:pt idx="2943">
                  <c:v>-130.25</c:v>
                </c:pt>
                <c:pt idx="2944">
                  <c:v>-130.72999999999999</c:v>
                </c:pt>
                <c:pt idx="2945">
                  <c:v>-131.19999999999999</c:v>
                </c:pt>
                <c:pt idx="2946">
                  <c:v>-131.69</c:v>
                </c:pt>
                <c:pt idx="2947">
                  <c:v>-132.19999999999999</c:v>
                </c:pt>
                <c:pt idx="2948">
                  <c:v>-132.76</c:v>
                </c:pt>
                <c:pt idx="2949">
                  <c:v>-133.35</c:v>
                </c:pt>
                <c:pt idx="2950">
                  <c:v>-133.99</c:v>
                </c:pt>
                <c:pt idx="2951">
                  <c:v>-134.68</c:v>
                </c:pt>
                <c:pt idx="2952">
                  <c:v>-135.4</c:v>
                </c:pt>
                <c:pt idx="2953">
                  <c:v>-136.15</c:v>
                </c:pt>
                <c:pt idx="2954">
                  <c:v>-136.91</c:v>
                </c:pt>
                <c:pt idx="2955">
                  <c:v>-137.71</c:v>
                </c:pt>
                <c:pt idx="2956">
                  <c:v>-138.54</c:v>
                </c:pt>
                <c:pt idx="2957">
                  <c:v>-139.43</c:v>
                </c:pt>
                <c:pt idx="2958">
                  <c:v>-140.41</c:v>
                </c:pt>
                <c:pt idx="2959">
                  <c:v>-141.47</c:v>
                </c:pt>
                <c:pt idx="2960">
                  <c:v>-142.61000000000001</c:v>
                </c:pt>
                <c:pt idx="2961">
                  <c:v>-143.78</c:v>
                </c:pt>
                <c:pt idx="2962">
                  <c:v>-144.94999999999999</c:v>
                </c:pt>
                <c:pt idx="2963">
                  <c:v>-146.11000000000001</c:v>
                </c:pt>
                <c:pt idx="2964">
                  <c:v>-147.31</c:v>
                </c:pt>
                <c:pt idx="2965">
                  <c:v>-148.53</c:v>
                </c:pt>
                <c:pt idx="2966">
                  <c:v>-149.77000000000001</c:v>
                </c:pt>
                <c:pt idx="2967">
                  <c:v>-151</c:v>
                </c:pt>
                <c:pt idx="2968">
                  <c:v>-152.19999999999999</c:v>
                </c:pt>
                <c:pt idx="2969">
                  <c:v>-153.38999999999999</c:v>
                </c:pt>
                <c:pt idx="2970">
                  <c:v>-154.56</c:v>
                </c:pt>
                <c:pt idx="2971">
                  <c:v>-155.72999999999999</c:v>
                </c:pt>
                <c:pt idx="2972">
                  <c:v>-156.94</c:v>
                </c:pt>
                <c:pt idx="2973">
                  <c:v>-158.19</c:v>
                </c:pt>
                <c:pt idx="2974">
                  <c:v>-159.47999999999999</c:v>
                </c:pt>
                <c:pt idx="2975">
                  <c:v>-160.87</c:v>
                </c:pt>
                <c:pt idx="2976">
                  <c:v>-162.33000000000001</c:v>
                </c:pt>
                <c:pt idx="2977">
                  <c:v>-163.82</c:v>
                </c:pt>
                <c:pt idx="2978">
                  <c:v>-165.27</c:v>
                </c:pt>
                <c:pt idx="2979">
                  <c:v>-166.68</c:v>
                </c:pt>
                <c:pt idx="2980">
                  <c:v>-168.04</c:v>
                </c:pt>
                <c:pt idx="2981">
                  <c:v>-169.36</c:v>
                </c:pt>
                <c:pt idx="2982">
                  <c:v>-170.7</c:v>
                </c:pt>
                <c:pt idx="2983">
                  <c:v>-172.12</c:v>
                </c:pt>
                <c:pt idx="2984">
                  <c:v>-173.62</c:v>
                </c:pt>
                <c:pt idx="2985">
                  <c:v>-175.18</c:v>
                </c:pt>
                <c:pt idx="2986">
                  <c:v>-176.8</c:v>
                </c:pt>
                <c:pt idx="2987">
                  <c:v>-178.47</c:v>
                </c:pt>
                <c:pt idx="2988">
                  <c:v>179.84</c:v>
                </c:pt>
                <c:pt idx="2989">
                  <c:v>178.11</c:v>
                </c:pt>
                <c:pt idx="2990">
                  <c:v>176.28</c:v>
                </c:pt>
                <c:pt idx="2991">
                  <c:v>174.34</c:v>
                </c:pt>
                <c:pt idx="2992">
                  <c:v>172.35</c:v>
                </c:pt>
                <c:pt idx="2993">
                  <c:v>170.36</c:v>
                </c:pt>
                <c:pt idx="2994">
                  <c:v>168.39</c:v>
                </c:pt>
                <c:pt idx="2995">
                  <c:v>166.45</c:v>
                </c:pt>
                <c:pt idx="2996">
                  <c:v>164.56</c:v>
                </c:pt>
                <c:pt idx="2997">
                  <c:v>162.72999999999999</c:v>
                </c:pt>
                <c:pt idx="2998">
                  <c:v>160.91999999999999</c:v>
                </c:pt>
                <c:pt idx="2999">
                  <c:v>159.07</c:v>
                </c:pt>
                <c:pt idx="3000">
                  <c:v>157.16999999999999</c:v>
                </c:pt>
                <c:pt idx="3001">
                  <c:v>155.33000000000001</c:v>
                </c:pt>
                <c:pt idx="3002">
                  <c:v>153.56</c:v>
                </c:pt>
                <c:pt idx="3003">
                  <c:v>151.88</c:v>
                </c:pt>
                <c:pt idx="3004">
                  <c:v>150.28</c:v>
                </c:pt>
                <c:pt idx="3005">
                  <c:v>148.76</c:v>
                </c:pt>
                <c:pt idx="3006">
                  <c:v>147.32</c:v>
                </c:pt>
                <c:pt idx="3007">
                  <c:v>145.93</c:v>
                </c:pt>
                <c:pt idx="3008">
                  <c:v>144.62</c:v>
                </c:pt>
                <c:pt idx="3009">
                  <c:v>143.41999999999999</c:v>
                </c:pt>
                <c:pt idx="3010">
                  <c:v>142.22</c:v>
                </c:pt>
                <c:pt idx="3011">
                  <c:v>141.08000000000001</c:v>
                </c:pt>
                <c:pt idx="3012">
                  <c:v>139.96</c:v>
                </c:pt>
                <c:pt idx="3013">
                  <c:v>138.88999999999999</c:v>
                </c:pt>
                <c:pt idx="3014">
                  <c:v>137.88999999999999</c:v>
                </c:pt>
                <c:pt idx="3015">
                  <c:v>136.97</c:v>
                </c:pt>
                <c:pt idx="3016">
                  <c:v>136.06</c:v>
                </c:pt>
                <c:pt idx="3017">
                  <c:v>135.22</c:v>
                </c:pt>
                <c:pt idx="3018">
                  <c:v>134.41</c:v>
                </c:pt>
                <c:pt idx="3019">
                  <c:v>133.62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5CE-432E-ACA5-929572C2D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17247"/>
        <c:axId val="1065020575"/>
      </c:lineChart>
      <c:catAx>
        <c:axId val="1065017247"/>
        <c:scaling>
          <c:orientation val="minMax"/>
        </c:scaling>
        <c:delete val="1"/>
        <c:axPos val="b"/>
        <c:majorTickMark val="none"/>
        <c:minorTickMark val="none"/>
        <c:tickLblPos val="nextTo"/>
        <c:crossAx val="1065020575"/>
        <c:crosses val="autoZero"/>
        <c:auto val="1"/>
        <c:lblAlgn val="ctr"/>
        <c:lblOffset val="100"/>
        <c:noMultiLvlLbl val="0"/>
      </c:catAx>
      <c:valAx>
        <c:axId val="106502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017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  <c:userShapes r:id="rId5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4"/>
          <c:order val="4"/>
          <c:tx>
            <c:strRef>
              <c:f>作圖!$E$1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900"/>
              <c:layout/>
              <c:tx>
                <c:rich>
                  <a:bodyPr/>
                  <a:lstStyle/>
                  <a:p>
                    <a:fld id="{AC1E4264-995F-46A1-904A-D3AC45E42B21}" type="VALUE">
                      <a:rPr lang="en-US" altLang="zh-TW"/>
                      <a:pPr/>
                      <a:t>[值]</a:t>
                    </a:fld>
                    <a:r>
                      <a:rPr lang="en-US" altLang="zh-TW"/>
                      <a:t>(</a:t>
                    </a:r>
                    <a:r>
                      <a:rPr lang="zh-TW" altLang="en-US"/>
                      <a:t>初始</a:t>
                    </a:r>
                    <a:r>
                      <a:rPr lang="en-US" altLang="zh-TW"/>
                      <a:t>)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5CE-432E-ACA5-929572C2D592}"/>
                </c:ext>
              </c:extLst>
            </c:dLbl>
            <c:dLbl>
              <c:idx val="1103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75CE-432E-ACA5-929572C2D592}"/>
                </c:ext>
              </c:extLst>
            </c:dLbl>
            <c:dLbl>
              <c:idx val="123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75CE-432E-ACA5-929572C2D592}"/>
                </c:ext>
              </c:extLst>
            </c:dLbl>
            <c:dLbl>
              <c:idx val="133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75CE-432E-ACA5-929572C2D592}"/>
                </c:ext>
              </c:extLst>
            </c:dLbl>
            <c:spPr>
              <a:noFill/>
              <a:ln w="19050"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作圖!$E$2:$E$3021</c:f>
              <c:numCache>
                <c:formatCode>General</c:formatCode>
                <c:ptCount val="3020"/>
                <c:pt idx="0">
                  <c:v>-82.37</c:v>
                </c:pt>
                <c:pt idx="1">
                  <c:v>-82.32</c:v>
                </c:pt>
                <c:pt idx="2">
                  <c:v>-82.25</c:v>
                </c:pt>
                <c:pt idx="3">
                  <c:v>-82.18</c:v>
                </c:pt>
                <c:pt idx="4">
                  <c:v>-82.1</c:v>
                </c:pt>
                <c:pt idx="5">
                  <c:v>-82.03</c:v>
                </c:pt>
                <c:pt idx="6">
                  <c:v>-81.94</c:v>
                </c:pt>
                <c:pt idx="7">
                  <c:v>-81.849999999999994</c:v>
                </c:pt>
                <c:pt idx="8">
                  <c:v>-81.75</c:v>
                </c:pt>
                <c:pt idx="9">
                  <c:v>-81.66</c:v>
                </c:pt>
                <c:pt idx="10">
                  <c:v>-81.569999999999993</c:v>
                </c:pt>
                <c:pt idx="11">
                  <c:v>-81.489999999999995</c:v>
                </c:pt>
                <c:pt idx="12">
                  <c:v>-81.38</c:v>
                </c:pt>
                <c:pt idx="13">
                  <c:v>-81.290000000000006</c:v>
                </c:pt>
                <c:pt idx="14">
                  <c:v>-81.180000000000007</c:v>
                </c:pt>
                <c:pt idx="15">
                  <c:v>-81.069999999999993</c:v>
                </c:pt>
                <c:pt idx="16">
                  <c:v>-80.94</c:v>
                </c:pt>
                <c:pt idx="17">
                  <c:v>-80.8</c:v>
                </c:pt>
                <c:pt idx="18">
                  <c:v>-80.650000000000006</c:v>
                </c:pt>
                <c:pt idx="19">
                  <c:v>-80.5</c:v>
                </c:pt>
                <c:pt idx="20">
                  <c:v>-80.349999999999994</c:v>
                </c:pt>
                <c:pt idx="21">
                  <c:v>-80.19</c:v>
                </c:pt>
                <c:pt idx="22">
                  <c:v>-80.040000000000006</c:v>
                </c:pt>
                <c:pt idx="23">
                  <c:v>-79.89</c:v>
                </c:pt>
                <c:pt idx="24">
                  <c:v>-79.739999999999995</c:v>
                </c:pt>
                <c:pt idx="25">
                  <c:v>-79.58</c:v>
                </c:pt>
                <c:pt idx="26">
                  <c:v>-79.430000000000007</c:v>
                </c:pt>
                <c:pt idx="27">
                  <c:v>-79.27</c:v>
                </c:pt>
                <c:pt idx="28">
                  <c:v>-79.11</c:v>
                </c:pt>
                <c:pt idx="29">
                  <c:v>-78.94</c:v>
                </c:pt>
                <c:pt idx="30">
                  <c:v>-78.77</c:v>
                </c:pt>
                <c:pt idx="31">
                  <c:v>-78.58</c:v>
                </c:pt>
                <c:pt idx="32">
                  <c:v>-78.400000000000006</c:v>
                </c:pt>
                <c:pt idx="33">
                  <c:v>-101.78</c:v>
                </c:pt>
                <c:pt idx="34">
                  <c:v>-101.97</c:v>
                </c:pt>
                <c:pt idx="35">
                  <c:v>-102.18</c:v>
                </c:pt>
                <c:pt idx="36">
                  <c:v>-102.39</c:v>
                </c:pt>
                <c:pt idx="37">
                  <c:v>-102.64</c:v>
                </c:pt>
                <c:pt idx="38">
                  <c:v>-102.87</c:v>
                </c:pt>
                <c:pt idx="39">
                  <c:v>-103.12</c:v>
                </c:pt>
                <c:pt idx="40">
                  <c:v>-103.38</c:v>
                </c:pt>
                <c:pt idx="41">
                  <c:v>-103.64</c:v>
                </c:pt>
                <c:pt idx="42">
                  <c:v>-103.92</c:v>
                </c:pt>
                <c:pt idx="43">
                  <c:v>-104.2</c:v>
                </c:pt>
                <c:pt idx="44">
                  <c:v>-104.48</c:v>
                </c:pt>
                <c:pt idx="45">
                  <c:v>-104.78</c:v>
                </c:pt>
                <c:pt idx="46">
                  <c:v>-105.1</c:v>
                </c:pt>
                <c:pt idx="47">
                  <c:v>-105.42</c:v>
                </c:pt>
                <c:pt idx="48">
                  <c:v>-105.75</c:v>
                </c:pt>
                <c:pt idx="49">
                  <c:v>-106.08</c:v>
                </c:pt>
                <c:pt idx="50">
                  <c:v>-106.42</c:v>
                </c:pt>
                <c:pt idx="51">
                  <c:v>-106.78</c:v>
                </c:pt>
                <c:pt idx="52">
                  <c:v>-107.14</c:v>
                </c:pt>
                <c:pt idx="53">
                  <c:v>-107.5</c:v>
                </c:pt>
                <c:pt idx="54">
                  <c:v>-107.87</c:v>
                </c:pt>
                <c:pt idx="55">
                  <c:v>-108.25</c:v>
                </c:pt>
                <c:pt idx="56">
                  <c:v>-108.64</c:v>
                </c:pt>
                <c:pt idx="57">
                  <c:v>-109.03</c:v>
                </c:pt>
                <c:pt idx="58">
                  <c:v>-109.43</c:v>
                </c:pt>
                <c:pt idx="59">
                  <c:v>-109.83</c:v>
                </c:pt>
                <c:pt idx="60">
                  <c:v>-110.25</c:v>
                </c:pt>
                <c:pt idx="61">
                  <c:v>-110.67</c:v>
                </c:pt>
                <c:pt idx="62">
                  <c:v>-111.11</c:v>
                </c:pt>
                <c:pt idx="63">
                  <c:v>-111.55</c:v>
                </c:pt>
                <c:pt idx="64">
                  <c:v>-111.99</c:v>
                </c:pt>
                <c:pt idx="65">
                  <c:v>-112.42</c:v>
                </c:pt>
                <c:pt idx="66">
                  <c:v>-112.85</c:v>
                </c:pt>
                <c:pt idx="67">
                  <c:v>-113.27</c:v>
                </c:pt>
                <c:pt idx="68">
                  <c:v>-113.7</c:v>
                </c:pt>
                <c:pt idx="69">
                  <c:v>-114.12</c:v>
                </c:pt>
                <c:pt idx="70">
                  <c:v>-114.54</c:v>
                </c:pt>
                <c:pt idx="71">
                  <c:v>-114.95</c:v>
                </c:pt>
                <c:pt idx="72">
                  <c:v>-115.36</c:v>
                </c:pt>
                <c:pt idx="73">
                  <c:v>-115.77</c:v>
                </c:pt>
                <c:pt idx="74">
                  <c:v>-116.2</c:v>
                </c:pt>
                <c:pt idx="75">
                  <c:v>-116.61</c:v>
                </c:pt>
                <c:pt idx="76">
                  <c:v>-117.04</c:v>
                </c:pt>
                <c:pt idx="77">
                  <c:v>-117.45</c:v>
                </c:pt>
                <c:pt idx="78">
                  <c:v>-117.85</c:v>
                </c:pt>
                <c:pt idx="79">
                  <c:v>-118.25</c:v>
                </c:pt>
                <c:pt idx="80">
                  <c:v>-118.65</c:v>
                </c:pt>
                <c:pt idx="81">
                  <c:v>-119.06</c:v>
                </c:pt>
                <c:pt idx="82">
                  <c:v>-119.49</c:v>
                </c:pt>
                <c:pt idx="83">
                  <c:v>-119.92</c:v>
                </c:pt>
                <c:pt idx="84">
                  <c:v>-120.36</c:v>
                </c:pt>
                <c:pt idx="85">
                  <c:v>-120.8</c:v>
                </c:pt>
                <c:pt idx="86">
                  <c:v>-121.26</c:v>
                </c:pt>
                <c:pt idx="87">
                  <c:v>-121.72</c:v>
                </c:pt>
                <c:pt idx="88">
                  <c:v>-122.19</c:v>
                </c:pt>
                <c:pt idx="89">
                  <c:v>-122.66</c:v>
                </c:pt>
                <c:pt idx="90">
                  <c:v>-123.13</c:v>
                </c:pt>
                <c:pt idx="91">
                  <c:v>-123.6</c:v>
                </c:pt>
                <c:pt idx="92">
                  <c:v>-124.06</c:v>
                </c:pt>
                <c:pt idx="93">
                  <c:v>-124.5</c:v>
                </c:pt>
                <c:pt idx="94">
                  <c:v>-124.94</c:v>
                </c:pt>
                <c:pt idx="95">
                  <c:v>-125.38</c:v>
                </c:pt>
                <c:pt idx="96">
                  <c:v>-125.8</c:v>
                </c:pt>
                <c:pt idx="97">
                  <c:v>-126.22</c:v>
                </c:pt>
                <c:pt idx="98">
                  <c:v>-126.63</c:v>
                </c:pt>
                <c:pt idx="99">
                  <c:v>-127.04</c:v>
                </c:pt>
                <c:pt idx="100">
                  <c:v>-127.46</c:v>
                </c:pt>
                <c:pt idx="101">
                  <c:v>-127.88</c:v>
                </c:pt>
                <c:pt idx="102">
                  <c:v>-128.30000000000001</c:v>
                </c:pt>
                <c:pt idx="103">
                  <c:v>-128.72999999999999</c:v>
                </c:pt>
                <c:pt idx="104">
                  <c:v>-129.16999999999999</c:v>
                </c:pt>
                <c:pt idx="105">
                  <c:v>-129.6</c:v>
                </c:pt>
                <c:pt idx="106">
                  <c:v>-130.03</c:v>
                </c:pt>
                <c:pt idx="107">
                  <c:v>-130.47</c:v>
                </c:pt>
                <c:pt idx="108">
                  <c:v>-130.91999999999999</c:v>
                </c:pt>
                <c:pt idx="109">
                  <c:v>-131.38</c:v>
                </c:pt>
                <c:pt idx="110">
                  <c:v>-131.84</c:v>
                </c:pt>
                <c:pt idx="111">
                  <c:v>-132.31</c:v>
                </c:pt>
                <c:pt idx="112">
                  <c:v>-132.78</c:v>
                </c:pt>
                <c:pt idx="113">
                  <c:v>-133.25</c:v>
                </c:pt>
                <c:pt idx="114">
                  <c:v>-133.72999999999999</c:v>
                </c:pt>
                <c:pt idx="115">
                  <c:v>-134.21</c:v>
                </c:pt>
                <c:pt idx="116">
                  <c:v>-134.69999999999999</c:v>
                </c:pt>
                <c:pt idx="117">
                  <c:v>-135.22</c:v>
                </c:pt>
                <c:pt idx="118">
                  <c:v>-135.72999999999999</c:v>
                </c:pt>
                <c:pt idx="119">
                  <c:v>-136.24</c:v>
                </c:pt>
                <c:pt idx="120">
                  <c:v>-136.75</c:v>
                </c:pt>
                <c:pt idx="121">
                  <c:v>-137.26</c:v>
                </c:pt>
                <c:pt idx="122">
                  <c:v>-137.77000000000001</c:v>
                </c:pt>
                <c:pt idx="123">
                  <c:v>-138.27000000000001</c:v>
                </c:pt>
                <c:pt idx="124">
                  <c:v>-138.79</c:v>
                </c:pt>
                <c:pt idx="125">
                  <c:v>-139.30000000000001</c:v>
                </c:pt>
                <c:pt idx="126">
                  <c:v>-139.79</c:v>
                </c:pt>
                <c:pt idx="127">
                  <c:v>-140.28</c:v>
                </c:pt>
                <c:pt idx="128">
                  <c:v>-140.75</c:v>
                </c:pt>
                <c:pt idx="129">
                  <c:v>-141.21</c:v>
                </c:pt>
                <c:pt idx="130">
                  <c:v>-141.65</c:v>
                </c:pt>
                <c:pt idx="131">
                  <c:v>-142.09</c:v>
                </c:pt>
                <c:pt idx="132">
                  <c:v>-142.52000000000001</c:v>
                </c:pt>
                <c:pt idx="133">
                  <c:v>-142.94</c:v>
                </c:pt>
                <c:pt idx="134">
                  <c:v>-143.35</c:v>
                </c:pt>
                <c:pt idx="135">
                  <c:v>-143.76</c:v>
                </c:pt>
                <c:pt idx="136">
                  <c:v>-144.16999999999999</c:v>
                </c:pt>
                <c:pt idx="137">
                  <c:v>-144.57</c:v>
                </c:pt>
                <c:pt idx="138">
                  <c:v>-144.97999999999999</c:v>
                </c:pt>
                <c:pt idx="139">
                  <c:v>-145.38</c:v>
                </c:pt>
                <c:pt idx="140">
                  <c:v>-145.80000000000001</c:v>
                </c:pt>
                <c:pt idx="141">
                  <c:v>-146.22</c:v>
                </c:pt>
                <c:pt idx="142">
                  <c:v>-146.63999999999999</c:v>
                </c:pt>
                <c:pt idx="143">
                  <c:v>-147.07</c:v>
                </c:pt>
                <c:pt idx="144">
                  <c:v>-147.52000000000001</c:v>
                </c:pt>
                <c:pt idx="145">
                  <c:v>-147.97</c:v>
                </c:pt>
                <c:pt idx="146">
                  <c:v>-148.41999999999999</c:v>
                </c:pt>
                <c:pt idx="147">
                  <c:v>-148.87</c:v>
                </c:pt>
                <c:pt idx="148">
                  <c:v>-149.33000000000001</c:v>
                </c:pt>
                <c:pt idx="149">
                  <c:v>-149.80000000000001</c:v>
                </c:pt>
                <c:pt idx="150">
                  <c:v>-150.28</c:v>
                </c:pt>
                <c:pt idx="151">
                  <c:v>-150.76</c:v>
                </c:pt>
                <c:pt idx="152">
                  <c:v>-151.26</c:v>
                </c:pt>
                <c:pt idx="153">
                  <c:v>-151.76</c:v>
                </c:pt>
                <c:pt idx="154">
                  <c:v>-152.26</c:v>
                </c:pt>
                <c:pt idx="155">
                  <c:v>-152.77000000000001</c:v>
                </c:pt>
                <c:pt idx="156">
                  <c:v>-153.28</c:v>
                </c:pt>
                <c:pt idx="157">
                  <c:v>-153.79</c:v>
                </c:pt>
                <c:pt idx="158">
                  <c:v>-154.30000000000001</c:v>
                </c:pt>
                <c:pt idx="159">
                  <c:v>-154.81</c:v>
                </c:pt>
                <c:pt idx="160">
                  <c:v>-155.31</c:v>
                </c:pt>
                <c:pt idx="161">
                  <c:v>-155.81</c:v>
                </c:pt>
                <c:pt idx="162">
                  <c:v>-156.28</c:v>
                </c:pt>
                <c:pt idx="163">
                  <c:v>-156.75</c:v>
                </c:pt>
                <c:pt idx="164">
                  <c:v>-157.21</c:v>
                </c:pt>
                <c:pt idx="165">
                  <c:v>-157.66999999999999</c:v>
                </c:pt>
                <c:pt idx="166">
                  <c:v>-158.11000000000001</c:v>
                </c:pt>
                <c:pt idx="167">
                  <c:v>-158.55000000000001</c:v>
                </c:pt>
                <c:pt idx="168">
                  <c:v>-158.97</c:v>
                </c:pt>
                <c:pt idx="169">
                  <c:v>-159.38</c:v>
                </c:pt>
                <c:pt idx="170">
                  <c:v>-159.77000000000001</c:v>
                </c:pt>
                <c:pt idx="171">
                  <c:v>-160.16999999999999</c:v>
                </c:pt>
                <c:pt idx="172">
                  <c:v>-160.58000000000001</c:v>
                </c:pt>
                <c:pt idx="173">
                  <c:v>-160.97999999999999</c:v>
                </c:pt>
                <c:pt idx="174">
                  <c:v>-161.38999999999999</c:v>
                </c:pt>
                <c:pt idx="175">
                  <c:v>-161.79</c:v>
                </c:pt>
                <c:pt idx="176">
                  <c:v>-162.19999999999999</c:v>
                </c:pt>
                <c:pt idx="177">
                  <c:v>-162.61000000000001</c:v>
                </c:pt>
                <c:pt idx="178">
                  <c:v>-163.02000000000001</c:v>
                </c:pt>
                <c:pt idx="179">
                  <c:v>-163.44999999999999</c:v>
                </c:pt>
                <c:pt idx="180">
                  <c:v>-163.88</c:v>
                </c:pt>
                <c:pt idx="181">
                  <c:v>-164.31</c:v>
                </c:pt>
                <c:pt idx="182">
                  <c:v>-164.76</c:v>
                </c:pt>
                <c:pt idx="183">
                  <c:v>-165.2</c:v>
                </c:pt>
                <c:pt idx="184">
                  <c:v>-165.64</c:v>
                </c:pt>
                <c:pt idx="185">
                  <c:v>-166.09</c:v>
                </c:pt>
                <c:pt idx="186">
                  <c:v>-166.54</c:v>
                </c:pt>
                <c:pt idx="187">
                  <c:v>-166.99</c:v>
                </c:pt>
                <c:pt idx="188">
                  <c:v>-167.45</c:v>
                </c:pt>
                <c:pt idx="189">
                  <c:v>-167.92</c:v>
                </c:pt>
                <c:pt idx="190">
                  <c:v>-168.39</c:v>
                </c:pt>
                <c:pt idx="191">
                  <c:v>-168.86</c:v>
                </c:pt>
                <c:pt idx="192">
                  <c:v>-169.31</c:v>
                </c:pt>
                <c:pt idx="193">
                  <c:v>-169.77</c:v>
                </c:pt>
                <c:pt idx="194">
                  <c:v>-170.23</c:v>
                </c:pt>
                <c:pt idx="195">
                  <c:v>-170.67</c:v>
                </c:pt>
                <c:pt idx="196">
                  <c:v>-171.11</c:v>
                </c:pt>
                <c:pt idx="197">
                  <c:v>-171.54</c:v>
                </c:pt>
                <c:pt idx="198">
                  <c:v>-171.95</c:v>
                </c:pt>
                <c:pt idx="199">
                  <c:v>-172.35</c:v>
                </c:pt>
                <c:pt idx="200">
                  <c:v>-172.74</c:v>
                </c:pt>
                <c:pt idx="201">
                  <c:v>-173.12</c:v>
                </c:pt>
                <c:pt idx="202">
                  <c:v>-173.5</c:v>
                </c:pt>
                <c:pt idx="203">
                  <c:v>-173.87</c:v>
                </c:pt>
                <c:pt idx="204">
                  <c:v>-174.24</c:v>
                </c:pt>
                <c:pt idx="205">
                  <c:v>-174.59</c:v>
                </c:pt>
                <c:pt idx="206">
                  <c:v>-174.94</c:v>
                </c:pt>
                <c:pt idx="207">
                  <c:v>-175.28</c:v>
                </c:pt>
                <c:pt idx="208">
                  <c:v>-175.63</c:v>
                </c:pt>
                <c:pt idx="209">
                  <c:v>-175.98</c:v>
                </c:pt>
                <c:pt idx="210">
                  <c:v>-176.34</c:v>
                </c:pt>
                <c:pt idx="211">
                  <c:v>-176.7</c:v>
                </c:pt>
                <c:pt idx="212">
                  <c:v>-177.07</c:v>
                </c:pt>
                <c:pt idx="213">
                  <c:v>-177.44</c:v>
                </c:pt>
                <c:pt idx="214">
                  <c:v>-177.81</c:v>
                </c:pt>
                <c:pt idx="215">
                  <c:v>-178.19</c:v>
                </c:pt>
                <c:pt idx="216">
                  <c:v>-178.58</c:v>
                </c:pt>
                <c:pt idx="217">
                  <c:v>-178.98</c:v>
                </c:pt>
                <c:pt idx="218">
                  <c:v>-179.37</c:v>
                </c:pt>
                <c:pt idx="219">
                  <c:v>-179.77</c:v>
                </c:pt>
                <c:pt idx="220">
                  <c:v>179.83</c:v>
                </c:pt>
                <c:pt idx="221">
                  <c:v>179.43</c:v>
                </c:pt>
                <c:pt idx="222">
                  <c:v>179.02</c:v>
                </c:pt>
                <c:pt idx="223">
                  <c:v>178.61</c:v>
                </c:pt>
                <c:pt idx="224">
                  <c:v>178.21</c:v>
                </c:pt>
                <c:pt idx="225">
                  <c:v>177.8</c:v>
                </c:pt>
                <c:pt idx="226">
                  <c:v>177.41</c:v>
                </c:pt>
                <c:pt idx="227">
                  <c:v>177.02</c:v>
                </c:pt>
                <c:pt idx="228">
                  <c:v>176.65</c:v>
                </c:pt>
                <c:pt idx="229">
                  <c:v>176.26</c:v>
                </c:pt>
                <c:pt idx="230">
                  <c:v>175.88</c:v>
                </c:pt>
                <c:pt idx="231">
                  <c:v>175.51</c:v>
                </c:pt>
                <c:pt idx="232">
                  <c:v>175.14</c:v>
                </c:pt>
                <c:pt idx="233">
                  <c:v>174.78</c:v>
                </c:pt>
                <c:pt idx="234">
                  <c:v>174.42</c:v>
                </c:pt>
                <c:pt idx="235">
                  <c:v>174.07</c:v>
                </c:pt>
                <c:pt idx="236">
                  <c:v>173.73</c:v>
                </c:pt>
                <c:pt idx="237">
                  <c:v>173.38</c:v>
                </c:pt>
                <c:pt idx="238">
                  <c:v>173.04</c:v>
                </c:pt>
                <c:pt idx="239">
                  <c:v>172.7</c:v>
                </c:pt>
                <c:pt idx="240">
                  <c:v>172.36</c:v>
                </c:pt>
                <c:pt idx="241">
                  <c:v>172.01</c:v>
                </c:pt>
                <c:pt idx="242">
                  <c:v>171.67</c:v>
                </c:pt>
                <c:pt idx="243">
                  <c:v>171.33</c:v>
                </c:pt>
                <c:pt idx="244">
                  <c:v>171</c:v>
                </c:pt>
                <c:pt idx="245">
                  <c:v>170.67</c:v>
                </c:pt>
                <c:pt idx="246">
                  <c:v>170.33</c:v>
                </c:pt>
                <c:pt idx="247">
                  <c:v>170</c:v>
                </c:pt>
                <c:pt idx="248">
                  <c:v>169.66</c:v>
                </c:pt>
                <c:pt idx="249">
                  <c:v>169.33</c:v>
                </c:pt>
                <c:pt idx="250">
                  <c:v>168.99</c:v>
                </c:pt>
                <c:pt idx="251">
                  <c:v>168.66</c:v>
                </c:pt>
                <c:pt idx="252">
                  <c:v>168.32</c:v>
                </c:pt>
                <c:pt idx="253">
                  <c:v>167.98</c:v>
                </c:pt>
                <c:pt idx="254">
                  <c:v>167.65</c:v>
                </c:pt>
                <c:pt idx="255">
                  <c:v>167.33</c:v>
                </c:pt>
                <c:pt idx="256">
                  <c:v>167</c:v>
                </c:pt>
                <c:pt idx="257">
                  <c:v>166.66</c:v>
                </c:pt>
                <c:pt idx="258">
                  <c:v>166.33</c:v>
                </c:pt>
                <c:pt idx="259">
                  <c:v>166.01</c:v>
                </c:pt>
                <c:pt idx="260">
                  <c:v>165.68</c:v>
                </c:pt>
                <c:pt idx="261">
                  <c:v>165.36</c:v>
                </c:pt>
                <c:pt idx="262">
                  <c:v>165.04</c:v>
                </c:pt>
                <c:pt idx="263">
                  <c:v>164.71</c:v>
                </c:pt>
                <c:pt idx="264">
                  <c:v>164.38</c:v>
                </c:pt>
                <c:pt idx="265">
                  <c:v>164.06</c:v>
                </c:pt>
                <c:pt idx="266">
                  <c:v>163.72999999999999</c:v>
                </c:pt>
                <c:pt idx="267">
                  <c:v>163.41</c:v>
                </c:pt>
                <c:pt idx="268">
                  <c:v>163.1</c:v>
                </c:pt>
                <c:pt idx="269">
                  <c:v>162.77000000000001</c:v>
                </c:pt>
                <c:pt idx="270">
                  <c:v>162.46</c:v>
                </c:pt>
                <c:pt idx="271">
                  <c:v>162.16</c:v>
                </c:pt>
                <c:pt idx="272">
                  <c:v>161.86000000000001</c:v>
                </c:pt>
                <c:pt idx="273">
                  <c:v>161.56</c:v>
                </c:pt>
                <c:pt idx="274">
                  <c:v>161.26</c:v>
                </c:pt>
                <c:pt idx="275">
                  <c:v>160.97</c:v>
                </c:pt>
                <c:pt idx="276">
                  <c:v>160.69</c:v>
                </c:pt>
                <c:pt idx="277">
                  <c:v>160.41</c:v>
                </c:pt>
                <c:pt idx="278">
                  <c:v>160.13999999999999</c:v>
                </c:pt>
                <c:pt idx="279">
                  <c:v>159.87</c:v>
                </c:pt>
                <c:pt idx="280">
                  <c:v>159.62</c:v>
                </c:pt>
                <c:pt idx="281">
                  <c:v>159.35</c:v>
                </c:pt>
                <c:pt idx="282">
                  <c:v>159.09</c:v>
                </c:pt>
                <c:pt idx="283">
                  <c:v>158.84</c:v>
                </c:pt>
                <c:pt idx="284">
                  <c:v>158.58000000000001</c:v>
                </c:pt>
                <c:pt idx="285">
                  <c:v>158.32</c:v>
                </c:pt>
                <c:pt idx="286">
                  <c:v>158.06</c:v>
                </c:pt>
                <c:pt idx="287">
                  <c:v>157.79</c:v>
                </c:pt>
                <c:pt idx="288">
                  <c:v>157.52000000000001</c:v>
                </c:pt>
                <c:pt idx="289">
                  <c:v>157.24</c:v>
                </c:pt>
                <c:pt idx="290">
                  <c:v>156.97999999999999</c:v>
                </c:pt>
                <c:pt idx="291">
                  <c:v>156.71</c:v>
                </c:pt>
                <c:pt idx="292">
                  <c:v>156.44</c:v>
                </c:pt>
                <c:pt idx="293">
                  <c:v>156.16</c:v>
                </c:pt>
                <c:pt idx="294">
                  <c:v>155.9</c:v>
                </c:pt>
                <c:pt idx="295">
                  <c:v>155.63</c:v>
                </c:pt>
                <c:pt idx="296">
                  <c:v>155.37</c:v>
                </c:pt>
                <c:pt idx="297">
                  <c:v>155.1</c:v>
                </c:pt>
                <c:pt idx="298">
                  <c:v>154.84</c:v>
                </c:pt>
                <c:pt idx="299">
                  <c:v>154.59</c:v>
                </c:pt>
                <c:pt idx="300">
                  <c:v>154.35</c:v>
                </c:pt>
                <c:pt idx="301">
                  <c:v>154.13</c:v>
                </c:pt>
                <c:pt idx="302">
                  <c:v>153.91</c:v>
                </c:pt>
                <c:pt idx="303">
                  <c:v>153.69999999999999</c:v>
                </c:pt>
                <c:pt idx="304">
                  <c:v>153.49</c:v>
                </c:pt>
                <c:pt idx="305">
                  <c:v>153.29</c:v>
                </c:pt>
                <c:pt idx="306">
                  <c:v>153.09</c:v>
                </c:pt>
                <c:pt idx="307">
                  <c:v>152.9</c:v>
                </c:pt>
                <c:pt idx="308">
                  <c:v>152.71</c:v>
                </c:pt>
                <c:pt idx="309">
                  <c:v>152.53</c:v>
                </c:pt>
                <c:pt idx="310">
                  <c:v>152.35</c:v>
                </c:pt>
                <c:pt idx="311">
                  <c:v>152.16</c:v>
                </c:pt>
                <c:pt idx="312">
                  <c:v>151.97999999999999</c:v>
                </c:pt>
                <c:pt idx="313">
                  <c:v>151.78</c:v>
                </c:pt>
                <c:pt idx="314">
                  <c:v>151.58000000000001</c:v>
                </c:pt>
                <c:pt idx="315">
                  <c:v>151.37</c:v>
                </c:pt>
                <c:pt idx="316">
                  <c:v>151.16</c:v>
                </c:pt>
                <c:pt idx="317">
                  <c:v>150.94999999999999</c:v>
                </c:pt>
                <c:pt idx="318">
                  <c:v>150.74</c:v>
                </c:pt>
                <c:pt idx="319">
                  <c:v>150.51</c:v>
                </c:pt>
                <c:pt idx="320">
                  <c:v>150.27000000000001</c:v>
                </c:pt>
                <c:pt idx="321">
                  <c:v>150.03</c:v>
                </c:pt>
                <c:pt idx="322">
                  <c:v>149.78</c:v>
                </c:pt>
                <c:pt idx="323">
                  <c:v>149.53</c:v>
                </c:pt>
                <c:pt idx="324">
                  <c:v>149.29</c:v>
                </c:pt>
                <c:pt idx="325">
                  <c:v>149.04</c:v>
                </c:pt>
                <c:pt idx="326">
                  <c:v>148.80000000000001</c:v>
                </c:pt>
                <c:pt idx="327">
                  <c:v>148.57</c:v>
                </c:pt>
                <c:pt idx="328">
                  <c:v>148.35</c:v>
                </c:pt>
                <c:pt idx="329">
                  <c:v>148.12</c:v>
                </c:pt>
                <c:pt idx="330">
                  <c:v>147.9</c:v>
                </c:pt>
                <c:pt idx="331">
                  <c:v>147.68</c:v>
                </c:pt>
                <c:pt idx="332">
                  <c:v>147.47</c:v>
                </c:pt>
                <c:pt idx="333">
                  <c:v>147.27000000000001</c:v>
                </c:pt>
                <c:pt idx="334">
                  <c:v>147.07</c:v>
                </c:pt>
                <c:pt idx="335">
                  <c:v>146.87</c:v>
                </c:pt>
                <c:pt idx="336">
                  <c:v>146.66999999999999</c:v>
                </c:pt>
                <c:pt idx="337">
                  <c:v>146.47</c:v>
                </c:pt>
                <c:pt idx="338">
                  <c:v>146.27000000000001</c:v>
                </c:pt>
                <c:pt idx="339">
                  <c:v>146.07</c:v>
                </c:pt>
                <c:pt idx="340">
                  <c:v>145.88</c:v>
                </c:pt>
                <c:pt idx="341">
                  <c:v>145.69</c:v>
                </c:pt>
                <c:pt idx="342">
                  <c:v>145.49</c:v>
                </c:pt>
                <c:pt idx="343">
                  <c:v>145.30000000000001</c:v>
                </c:pt>
                <c:pt idx="344">
                  <c:v>145.11000000000001</c:v>
                </c:pt>
                <c:pt idx="345">
                  <c:v>144.91999999999999</c:v>
                </c:pt>
                <c:pt idx="346">
                  <c:v>144.74</c:v>
                </c:pt>
                <c:pt idx="347">
                  <c:v>144.57</c:v>
                </c:pt>
                <c:pt idx="348">
                  <c:v>144.4</c:v>
                </c:pt>
                <c:pt idx="349">
                  <c:v>144.25</c:v>
                </c:pt>
                <c:pt idx="350">
                  <c:v>144.11000000000001</c:v>
                </c:pt>
                <c:pt idx="351">
                  <c:v>143.96</c:v>
                </c:pt>
                <c:pt idx="352">
                  <c:v>143.82</c:v>
                </c:pt>
                <c:pt idx="353">
                  <c:v>143.68</c:v>
                </c:pt>
                <c:pt idx="354">
                  <c:v>143.53</c:v>
                </c:pt>
                <c:pt idx="355">
                  <c:v>143.38999999999999</c:v>
                </c:pt>
                <c:pt idx="356">
                  <c:v>143.24</c:v>
                </c:pt>
                <c:pt idx="357">
                  <c:v>143.09</c:v>
                </c:pt>
                <c:pt idx="358">
                  <c:v>142.94</c:v>
                </c:pt>
                <c:pt idx="359">
                  <c:v>142.79</c:v>
                </c:pt>
                <c:pt idx="360">
                  <c:v>142.63999999999999</c:v>
                </c:pt>
                <c:pt idx="361">
                  <c:v>142.5</c:v>
                </c:pt>
                <c:pt idx="362">
                  <c:v>142.35</c:v>
                </c:pt>
                <c:pt idx="363">
                  <c:v>142.19999999999999</c:v>
                </c:pt>
                <c:pt idx="364">
                  <c:v>142.05000000000001</c:v>
                </c:pt>
                <c:pt idx="365">
                  <c:v>141.9</c:v>
                </c:pt>
                <c:pt idx="366">
                  <c:v>141.75</c:v>
                </c:pt>
                <c:pt idx="367">
                  <c:v>141.59</c:v>
                </c:pt>
                <c:pt idx="368">
                  <c:v>141.43</c:v>
                </c:pt>
                <c:pt idx="369">
                  <c:v>141.28</c:v>
                </c:pt>
                <c:pt idx="370">
                  <c:v>141.12</c:v>
                </c:pt>
                <c:pt idx="371">
                  <c:v>140.96</c:v>
                </c:pt>
                <c:pt idx="372">
                  <c:v>140.80000000000001</c:v>
                </c:pt>
                <c:pt idx="373">
                  <c:v>140.65</c:v>
                </c:pt>
                <c:pt idx="374">
                  <c:v>140.49</c:v>
                </c:pt>
                <c:pt idx="375">
                  <c:v>140.35</c:v>
                </c:pt>
                <c:pt idx="376">
                  <c:v>140.19999999999999</c:v>
                </c:pt>
                <c:pt idx="377">
                  <c:v>140.05000000000001</c:v>
                </c:pt>
                <c:pt idx="378">
                  <c:v>139.9</c:v>
                </c:pt>
                <c:pt idx="379">
                  <c:v>139.74</c:v>
                </c:pt>
                <c:pt idx="380">
                  <c:v>139.59</c:v>
                </c:pt>
                <c:pt idx="381">
                  <c:v>139.44999999999999</c:v>
                </c:pt>
                <c:pt idx="382">
                  <c:v>139.30000000000001</c:v>
                </c:pt>
                <c:pt idx="383">
                  <c:v>139.16</c:v>
                </c:pt>
                <c:pt idx="384">
                  <c:v>139.03</c:v>
                </c:pt>
                <c:pt idx="385">
                  <c:v>138.88999999999999</c:v>
                </c:pt>
                <c:pt idx="386">
                  <c:v>138.77000000000001</c:v>
                </c:pt>
                <c:pt idx="387">
                  <c:v>138.65</c:v>
                </c:pt>
                <c:pt idx="388">
                  <c:v>138.54</c:v>
                </c:pt>
                <c:pt idx="389">
                  <c:v>138.43</c:v>
                </c:pt>
                <c:pt idx="390">
                  <c:v>138.33000000000001</c:v>
                </c:pt>
                <c:pt idx="391">
                  <c:v>138.22999999999999</c:v>
                </c:pt>
                <c:pt idx="392">
                  <c:v>138.13</c:v>
                </c:pt>
                <c:pt idx="393">
                  <c:v>138.04</c:v>
                </c:pt>
                <c:pt idx="394">
                  <c:v>137.96</c:v>
                </c:pt>
                <c:pt idx="395">
                  <c:v>137.88</c:v>
                </c:pt>
                <c:pt idx="396">
                  <c:v>137.80000000000001</c:v>
                </c:pt>
                <c:pt idx="397">
                  <c:v>137.71</c:v>
                </c:pt>
                <c:pt idx="398">
                  <c:v>137.62</c:v>
                </c:pt>
                <c:pt idx="399">
                  <c:v>137.52000000000001</c:v>
                </c:pt>
                <c:pt idx="400">
                  <c:v>137.41999999999999</c:v>
                </c:pt>
                <c:pt idx="401">
                  <c:v>137.33000000000001</c:v>
                </c:pt>
                <c:pt idx="402">
                  <c:v>137.22</c:v>
                </c:pt>
                <c:pt idx="403">
                  <c:v>137.11000000000001</c:v>
                </c:pt>
                <c:pt idx="404">
                  <c:v>136.99</c:v>
                </c:pt>
                <c:pt idx="405">
                  <c:v>136.86000000000001</c:v>
                </c:pt>
                <c:pt idx="406">
                  <c:v>136.72999999999999</c:v>
                </c:pt>
                <c:pt idx="407">
                  <c:v>136.6</c:v>
                </c:pt>
                <c:pt idx="408">
                  <c:v>136.47999999999999</c:v>
                </c:pt>
                <c:pt idx="409">
                  <c:v>136.35</c:v>
                </c:pt>
                <c:pt idx="410">
                  <c:v>136.22</c:v>
                </c:pt>
                <c:pt idx="411">
                  <c:v>136.09</c:v>
                </c:pt>
                <c:pt idx="412">
                  <c:v>135.97</c:v>
                </c:pt>
                <c:pt idx="413">
                  <c:v>135.85</c:v>
                </c:pt>
                <c:pt idx="414">
                  <c:v>135.74</c:v>
                </c:pt>
                <c:pt idx="415">
                  <c:v>135.63</c:v>
                </c:pt>
                <c:pt idx="416">
                  <c:v>135.52000000000001</c:v>
                </c:pt>
                <c:pt idx="417">
                  <c:v>135.41999999999999</c:v>
                </c:pt>
                <c:pt idx="418">
                  <c:v>135.32</c:v>
                </c:pt>
                <c:pt idx="419">
                  <c:v>135.22</c:v>
                </c:pt>
                <c:pt idx="420">
                  <c:v>135.13</c:v>
                </c:pt>
                <c:pt idx="421">
                  <c:v>135.04</c:v>
                </c:pt>
                <c:pt idx="422">
                  <c:v>134.94999999999999</c:v>
                </c:pt>
                <c:pt idx="423">
                  <c:v>134.86000000000001</c:v>
                </c:pt>
                <c:pt idx="424">
                  <c:v>134.78</c:v>
                </c:pt>
                <c:pt idx="425">
                  <c:v>134.69</c:v>
                </c:pt>
                <c:pt idx="426">
                  <c:v>134.6</c:v>
                </c:pt>
                <c:pt idx="427">
                  <c:v>134.49</c:v>
                </c:pt>
                <c:pt idx="428">
                  <c:v>134.38</c:v>
                </c:pt>
                <c:pt idx="429">
                  <c:v>134.28</c:v>
                </c:pt>
                <c:pt idx="430">
                  <c:v>134.16999999999999</c:v>
                </c:pt>
                <c:pt idx="431">
                  <c:v>134.06</c:v>
                </c:pt>
                <c:pt idx="432">
                  <c:v>133.96</c:v>
                </c:pt>
                <c:pt idx="433">
                  <c:v>133.86000000000001</c:v>
                </c:pt>
                <c:pt idx="434">
                  <c:v>133.77000000000001</c:v>
                </c:pt>
                <c:pt idx="435">
                  <c:v>133.66999999999999</c:v>
                </c:pt>
                <c:pt idx="436">
                  <c:v>133.58000000000001</c:v>
                </c:pt>
                <c:pt idx="437">
                  <c:v>133.49</c:v>
                </c:pt>
                <c:pt idx="438">
                  <c:v>133.41</c:v>
                </c:pt>
                <c:pt idx="439">
                  <c:v>133.33000000000001</c:v>
                </c:pt>
                <c:pt idx="440">
                  <c:v>133.25</c:v>
                </c:pt>
                <c:pt idx="441">
                  <c:v>133.18</c:v>
                </c:pt>
                <c:pt idx="442">
                  <c:v>133.12</c:v>
                </c:pt>
                <c:pt idx="443">
                  <c:v>133.06</c:v>
                </c:pt>
                <c:pt idx="444">
                  <c:v>132.99</c:v>
                </c:pt>
                <c:pt idx="445">
                  <c:v>132.93</c:v>
                </c:pt>
                <c:pt idx="446">
                  <c:v>132.88999999999999</c:v>
                </c:pt>
                <c:pt idx="447">
                  <c:v>132.84</c:v>
                </c:pt>
                <c:pt idx="448">
                  <c:v>132.77000000000001</c:v>
                </c:pt>
                <c:pt idx="449">
                  <c:v>132.69999999999999</c:v>
                </c:pt>
                <c:pt idx="450">
                  <c:v>132.62</c:v>
                </c:pt>
                <c:pt idx="451">
                  <c:v>132.53</c:v>
                </c:pt>
                <c:pt idx="452">
                  <c:v>132.44</c:v>
                </c:pt>
                <c:pt idx="453">
                  <c:v>132.36000000000001</c:v>
                </c:pt>
                <c:pt idx="454">
                  <c:v>132.27000000000001</c:v>
                </c:pt>
                <c:pt idx="455">
                  <c:v>132.18</c:v>
                </c:pt>
                <c:pt idx="456">
                  <c:v>132.09</c:v>
                </c:pt>
                <c:pt idx="457">
                  <c:v>132.01</c:v>
                </c:pt>
                <c:pt idx="458">
                  <c:v>131.93</c:v>
                </c:pt>
                <c:pt idx="459">
                  <c:v>131.85</c:v>
                </c:pt>
                <c:pt idx="460">
                  <c:v>131.77000000000001</c:v>
                </c:pt>
                <c:pt idx="461">
                  <c:v>131.71</c:v>
                </c:pt>
                <c:pt idx="462">
                  <c:v>131.65</c:v>
                </c:pt>
                <c:pt idx="463">
                  <c:v>131.61000000000001</c:v>
                </c:pt>
                <c:pt idx="464">
                  <c:v>131.56</c:v>
                </c:pt>
                <c:pt idx="465">
                  <c:v>131.53</c:v>
                </c:pt>
                <c:pt idx="466">
                  <c:v>131.47999999999999</c:v>
                </c:pt>
                <c:pt idx="467">
                  <c:v>131.43</c:v>
                </c:pt>
                <c:pt idx="468">
                  <c:v>131.38</c:v>
                </c:pt>
                <c:pt idx="469">
                  <c:v>131.32</c:v>
                </c:pt>
                <c:pt idx="470">
                  <c:v>131.26</c:v>
                </c:pt>
                <c:pt idx="471">
                  <c:v>131.19</c:v>
                </c:pt>
                <c:pt idx="472">
                  <c:v>131.12</c:v>
                </c:pt>
                <c:pt idx="473">
                  <c:v>131.05000000000001</c:v>
                </c:pt>
                <c:pt idx="474">
                  <c:v>130.97999999999999</c:v>
                </c:pt>
                <c:pt idx="475">
                  <c:v>130.91</c:v>
                </c:pt>
                <c:pt idx="476">
                  <c:v>130.82</c:v>
                </c:pt>
                <c:pt idx="477">
                  <c:v>130.75</c:v>
                </c:pt>
                <c:pt idx="478">
                  <c:v>130.66999999999999</c:v>
                </c:pt>
                <c:pt idx="479">
                  <c:v>130.61000000000001</c:v>
                </c:pt>
                <c:pt idx="480">
                  <c:v>130.54</c:v>
                </c:pt>
                <c:pt idx="481">
                  <c:v>130.46</c:v>
                </c:pt>
                <c:pt idx="482">
                  <c:v>130.38999999999999</c:v>
                </c:pt>
                <c:pt idx="483">
                  <c:v>130.31</c:v>
                </c:pt>
                <c:pt idx="484">
                  <c:v>130.24</c:v>
                </c:pt>
                <c:pt idx="485">
                  <c:v>130.16</c:v>
                </c:pt>
                <c:pt idx="486">
                  <c:v>130.09</c:v>
                </c:pt>
                <c:pt idx="487">
                  <c:v>130.02000000000001</c:v>
                </c:pt>
                <c:pt idx="488">
                  <c:v>129.94999999999999</c:v>
                </c:pt>
                <c:pt idx="489">
                  <c:v>129.87</c:v>
                </c:pt>
                <c:pt idx="490">
                  <c:v>129.79</c:v>
                </c:pt>
                <c:pt idx="491">
                  <c:v>129.69999999999999</c:v>
                </c:pt>
                <c:pt idx="492">
                  <c:v>129.62</c:v>
                </c:pt>
                <c:pt idx="493">
                  <c:v>129.53</c:v>
                </c:pt>
                <c:pt idx="494">
                  <c:v>129.46</c:v>
                </c:pt>
                <c:pt idx="495">
                  <c:v>129.38999999999999</c:v>
                </c:pt>
                <c:pt idx="496">
                  <c:v>129.32</c:v>
                </c:pt>
                <c:pt idx="497">
                  <c:v>129.26</c:v>
                </c:pt>
                <c:pt idx="498">
                  <c:v>129.21</c:v>
                </c:pt>
                <c:pt idx="499">
                  <c:v>129.16999999999999</c:v>
                </c:pt>
                <c:pt idx="500">
                  <c:v>129.13</c:v>
                </c:pt>
                <c:pt idx="501">
                  <c:v>129.1</c:v>
                </c:pt>
                <c:pt idx="502">
                  <c:v>129.08000000000001</c:v>
                </c:pt>
                <c:pt idx="503">
                  <c:v>129.06</c:v>
                </c:pt>
                <c:pt idx="504">
                  <c:v>129.04</c:v>
                </c:pt>
                <c:pt idx="505">
                  <c:v>129.03</c:v>
                </c:pt>
                <c:pt idx="506">
                  <c:v>129.03</c:v>
                </c:pt>
                <c:pt idx="507">
                  <c:v>129.02000000000001</c:v>
                </c:pt>
                <c:pt idx="508">
                  <c:v>129</c:v>
                </c:pt>
                <c:pt idx="509">
                  <c:v>128.97</c:v>
                </c:pt>
                <c:pt idx="510">
                  <c:v>128.94</c:v>
                </c:pt>
                <c:pt idx="511">
                  <c:v>128.91</c:v>
                </c:pt>
                <c:pt idx="512">
                  <c:v>128.87</c:v>
                </c:pt>
                <c:pt idx="513">
                  <c:v>128.83000000000001</c:v>
                </c:pt>
                <c:pt idx="514">
                  <c:v>128.78</c:v>
                </c:pt>
                <c:pt idx="515">
                  <c:v>128.72</c:v>
                </c:pt>
                <c:pt idx="516">
                  <c:v>128.66</c:v>
                </c:pt>
                <c:pt idx="517">
                  <c:v>128.59</c:v>
                </c:pt>
                <c:pt idx="518">
                  <c:v>128.52000000000001</c:v>
                </c:pt>
                <c:pt idx="519">
                  <c:v>128.44</c:v>
                </c:pt>
                <c:pt idx="520">
                  <c:v>128.37</c:v>
                </c:pt>
                <c:pt idx="521">
                  <c:v>128.31</c:v>
                </c:pt>
                <c:pt idx="522">
                  <c:v>128.24</c:v>
                </c:pt>
                <c:pt idx="523">
                  <c:v>128.16999999999999</c:v>
                </c:pt>
                <c:pt idx="524">
                  <c:v>128.11000000000001</c:v>
                </c:pt>
                <c:pt idx="525">
                  <c:v>128.04</c:v>
                </c:pt>
                <c:pt idx="526">
                  <c:v>127.97</c:v>
                </c:pt>
                <c:pt idx="527">
                  <c:v>127.92</c:v>
                </c:pt>
                <c:pt idx="528">
                  <c:v>127.87</c:v>
                </c:pt>
                <c:pt idx="529">
                  <c:v>127.82</c:v>
                </c:pt>
                <c:pt idx="530">
                  <c:v>127.78</c:v>
                </c:pt>
                <c:pt idx="531">
                  <c:v>127.74</c:v>
                </c:pt>
                <c:pt idx="532">
                  <c:v>127.68</c:v>
                </c:pt>
                <c:pt idx="533">
                  <c:v>127.63</c:v>
                </c:pt>
                <c:pt idx="534">
                  <c:v>127.57</c:v>
                </c:pt>
                <c:pt idx="535">
                  <c:v>127.51</c:v>
                </c:pt>
                <c:pt idx="536">
                  <c:v>127.44</c:v>
                </c:pt>
                <c:pt idx="537">
                  <c:v>127.36</c:v>
                </c:pt>
                <c:pt idx="538">
                  <c:v>127.29</c:v>
                </c:pt>
                <c:pt idx="539">
                  <c:v>127.24</c:v>
                </c:pt>
                <c:pt idx="540">
                  <c:v>127.19</c:v>
                </c:pt>
                <c:pt idx="541">
                  <c:v>127.13</c:v>
                </c:pt>
                <c:pt idx="542">
                  <c:v>127.07</c:v>
                </c:pt>
                <c:pt idx="543">
                  <c:v>127.02</c:v>
                </c:pt>
                <c:pt idx="544">
                  <c:v>126.97</c:v>
                </c:pt>
                <c:pt idx="545">
                  <c:v>126.92</c:v>
                </c:pt>
                <c:pt idx="546">
                  <c:v>126.89</c:v>
                </c:pt>
                <c:pt idx="547">
                  <c:v>126.87</c:v>
                </c:pt>
                <c:pt idx="548">
                  <c:v>126.85</c:v>
                </c:pt>
                <c:pt idx="549">
                  <c:v>126.83</c:v>
                </c:pt>
                <c:pt idx="550">
                  <c:v>126.81</c:v>
                </c:pt>
                <c:pt idx="551">
                  <c:v>126.79</c:v>
                </c:pt>
                <c:pt idx="552">
                  <c:v>126.78</c:v>
                </c:pt>
                <c:pt idx="553">
                  <c:v>126.76</c:v>
                </c:pt>
                <c:pt idx="554">
                  <c:v>126.74</c:v>
                </c:pt>
                <c:pt idx="555">
                  <c:v>126.71</c:v>
                </c:pt>
                <c:pt idx="556">
                  <c:v>126.69</c:v>
                </c:pt>
                <c:pt idx="557">
                  <c:v>126.67</c:v>
                </c:pt>
                <c:pt idx="558">
                  <c:v>126.63</c:v>
                </c:pt>
                <c:pt idx="559">
                  <c:v>126.6</c:v>
                </c:pt>
                <c:pt idx="560">
                  <c:v>126.57</c:v>
                </c:pt>
                <c:pt idx="561">
                  <c:v>126.53</c:v>
                </c:pt>
                <c:pt idx="562">
                  <c:v>126.5</c:v>
                </c:pt>
                <c:pt idx="563">
                  <c:v>126.46</c:v>
                </c:pt>
                <c:pt idx="564">
                  <c:v>126.42</c:v>
                </c:pt>
                <c:pt idx="565">
                  <c:v>126.37</c:v>
                </c:pt>
                <c:pt idx="566">
                  <c:v>126.32</c:v>
                </c:pt>
                <c:pt idx="567">
                  <c:v>126.27</c:v>
                </c:pt>
                <c:pt idx="568">
                  <c:v>126.24</c:v>
                </c:pt>
                <c:pt idx="569">
                  <c:v>126.21</c:v>
                </c:pt>
                <c:pt idx="570">
                  <c:v>126.18</c:v>
                </c:pt>
                <c:pt idx="571">
                  <c:v>126.16</c:v>
                </c:pt>
                <c:pt idx="572">
                  <c:v>126.13</c:v>
                </c:pt>
                <c:pt idx="573">
                  <c:v>126.12</c:v>
                </c:pt>
                <c:pt idx="574">
                  <c:v>126.1</c:v>
                </c:pt>
                <c:pt idx="575">
                  <c:v>126.08</c:v>
                </c:pt>
                <c:pt idx="576">
                  <c:v>126.06</c:v>
                </c:pt>
                <c:pt idx="577">
                  <c:v>126.04</c:v>
                </c:pt>
                <c:pt idx="578">
                  <c:v>126.03</c:v>
                </c:pt>
                <c:pt idx="579">
                  <c:v>126</c:v>
                </c:pt>
                <c:pt idx="580">
                  <c:v>125.97</c:v>
                </c:pt>
                <c:pt idx="581">
                  <c:v>125.94</c:v>
                </c:pt>
                <c:pt idx="582">
                  <c:v>125.91</c:v>
                </c:pt>
                <c:pt idx="583">
                  <c:v>125.87</c:v>
                </c:pt>
                <c:pt idx="584">
                  <c:v>125.84</c:v>
                </c:pt>
                <c:pt idx="585">
                  <c:v>125.81</c:v>
                </c:pt>
                <c:pt idx="586">
                  <c:v>125.78</c:v>
                </c:pt>
                <c:pt idx="587">
                  <c:v>125.74</c:v>
                </c:pt>
                <c:pt idx="588">
                  <c:v>125.73</c:v>
                </c:pt>
                <c:pt idx="589">
                  <c:v>125.71</c:v>
                </c:pt>
                <c:pt idx="590">
                  <c:v>125.7</c:v>
                </c:pt>
                <c:pt idx="591">
                  <c:v>125.69</c:v>
                </c:pt>
                <c:pt idx="592">
                  <c:v>125.68</c:v>
                </c:pt>
                <c:pt idx="593">
                  <c:v>125.67</c:v>
                </c:pt>
                <c:pt idx="594">
                  <c:v>125.65</c:v>
                </c:pt>
                <c:pt idx="595">
                  <c:v>125.63</c:v>
                </c:pt>
                <c:pt idx="596">
                  <c:v>125.61</c:v>
                </c:pt>
                <c:pt idx="597">
                  <c:v>125.58</c:v>
                </c:pt>
                <c:pt idx="598">
                  <c:v>125.55</c:v>
                </c:pt>
                <c:pt idx="599">
                  <c:v>125.51</c:v>
                </c:pt>
                <c:pt idx="600">
                  <c:v>125.47</c:v>
                </c:pt>
                <c:pt idx="601">
                  <c:v>125.42</c:v>
                </c:pt>
                <c:pt idx="602">
                  <c:v>125.38</c:v>
                </c:pt>
                <c:pt idx="603">
                  <c:v>125.33</c:v>
                </c:pt>
                <c:pt idx="604">
                  <c:v>125.3</c:v>
                </c:pt>
                <c:pt idx="605">
                  <c:v>125.28</c:v>
                </c:pt>
                <c:pt idx="606">
                  <c:v>125.27</c:v>
                </c:pt>
                <c:pt idx="607">
                  <c:v>125.26</c:v>
                </c:pt>
                <c:pt idx="608">
                  <c:v>125.25</c:v>
                </c:pt>
                <c:pt idx="609">
                  <c:v>125.25</c:v>
                </c:pt>
                <c:pt idx="610">
                  <c:v>125.25</c:v>
                </c:pt>
                <c:pt idx="611">
                  <c:v>125.25</c:v>
                </c:pt>
                <c:pt idx="612">
                  <c:v>125.25</c:v>
                </c:pt>
                <c:pt idx="613">
                  <c:v>125.26</c:v>
                </c:pt>
                <c:pt idx="614">
                  <c:v>125.28</c:v>
                </c:pt>
                <c:pt idx="615">
                  <c:v>125.29</c:v>
                </c:pt>
                <c:pt idx="616">
                  <c:v>125.31</c:v>
                </c:pt>
                <c:pt idx="617">
                  <c:v>125.33</c:v>
                </c:pt>
                <c:pt idx="618">
                  <c:v>125.34</c:v>
                </c:pt>
                <c:pt idx="619">
                  <c:v>125.34</c:v>
                </c:pt>
                <c:pt idx="620">
                  <c:v>125.33</c:v>
                </c:pt>
                <c:pt idx="621">
                  <c:v>125.3</c:v>
                </c:pt>
                <c:pt idx="622">
                  <c:v>125.27</c:v>
                </c:pt>
                <c:pt idx="623">
                  <c:v>125.21</c:v>
                </c:pt>
                <c:pt idx="624">
                  <c:v>125.16</c:v>
                </c:pt>
                <c:pt idx="625">
                  <c:v>125.1</c:v>
                </c:pt>
                <c:pt idx="626">
                  <c:v>125.04</c:v>
                </c:pt>
                <c:pt idx="627">
                  <c:v>124.98</c:v>
                </c:pt>
                <c:pt idx="628">
                  <c:v>124.91</c:v>
                </c:pt>
                <c:pt idx="629">
                  <c:v>124.86</c:v>
                </c:pt>
                <c:pt idx="630">
                  <c:v>124.83</c:v>
                </c:pt>
                <c:pt idx="631">
                  <c:v>124.8</c:v>
                </c:pt>
                <c:pt idx="632">
                  <c:v>124.78</c:v>
                </c:pt>
                <c:pt idx="633">
                  <c:v>124.78</c:v>
                </c:pt>
                <c:pt idx="634">
                  <c:v>124.78</c:v>
                </c:pt>
                <c:pt idx="635">
                  <c:v>124.77</c:v>
                </c:pt>
                <c:pt idx="636">
                  <c:v>124.77</c:v>
                </c:pt>
                <c:pt idx="637">
                  <c:v>124.77</c:v>
                </c:pt>
                <c:pt idx="638">
                  <c:v>124.78</c:v>
                </c:pt>
                <c:pt idx="639">
                  <c:v>124.79</c:v>
                </c:pt>
                <c:pt idx="640">
                  <c:v>124.81</c:v>
                </c:pt>
                <c:pt idx="641">
                  <c:v>124.84</c:v>
                </c:pt>
                <c:pt idx="642">
                  <c:v>124.86</c:v>
                </c:pt>
                <c:pt idx="643">
                  <c:v>124.87</c:v>
                </c:pt>
                <c:pt idx="644">
                  <c:v>124.87</c:v>
                </c:pt>
                <c:pt idx="645">
                  <c:v>124.86</c:v>
                </c:pt>
                <c:pt idx="646">
                  <c:v>124.85</c:v>
                </c:pt>
                <c:pt idx="647">
                  <c:v>124.84</c:v>
                </c:pt>
                <c:pt idx="648">
                  <c:v>124.83</c:v>
                </c:pt>
                <c:pt idx="649">
                  <c:v>124.81</c:v>
                </c:pt>
                <c:pt idx="650">
                  <c:v>124.78</c:v>
                </c:pt>
                <c:pt idx="651">
                  <c:v>124.73</c:v>
                </c:pt>
                <c:pt idx="652">
                  <c:v>124.69</c:v>
                </c:pt>
                <c:pt idx="653">
                  <c:v>124.63</c:v>
                </c:pt>
                <c:pt idx="654">
                  <c:v>124.57</c:v>
                </c:pt>
                <c:pt idx="655">
                  <c:v>124.53</c:v>
                </c:pt>
                <c:pt idx="656">
                  <c:v>124.48</c:v>
                </c:pt>
                <c:pt idx="657">
                  <c:v>124.43</c:v>
                </c:pt>
                <c:pt idx="658">
                  <c:v>124.39</c:v>
                </c:pt>
                <c:pt idx="659">
                  <c:v>124.36</c:v>
                </c:pt>
                <c:pt idx="660">
                  <c:v>124.34</c:v>
                </c:pt>
                <c:pt idx="661">
                  <c:v>124.32</c:v>
                </c:pt>
                <c:pt idx="662">
                  <c:v>124.32</c:v>
                </c:pt>
                <c:pt idx="663">
                  <c:v>124.32</c:v>
                </c:pt>
                <c:pt idx="664">
                  <c:v>124.32</c:v>
                </c:pt>
                <c:pt idx="665">
                  <c:v>124.33</c:v>
                </c:pt>
                <c:pt idx="666">
                  <c:v>124.33</c:v>
                </c:pt>
                <c:pt idx="667">
                  <c:v>124.34</c:v>
                </c:pt>
                <c:pt idx="668">
                  <c:v>124.34</c:v>
                </c:pt>
                <c:pt idx="669">
                  <c:v>124.34</c:v>
                </c:pt>
                <c:pt idx="670">
                  <c:v>124.36</c:v>
                </c:pt>
                <c:pt idx="671">
                  <c:v>124.37</c:v>
                </c:pt>
                <c:pt idx="672">
                  <c:v>124.37</c:v>
                </c:pt>
                <c:pt idx="673">
                  <c:v>124.36</c:v>
                </c:pt>
                <c:pt idx="674">
                  <c:v>124.35</c:v>
                </c:pt>
                <c:pt idx="675">
                  <c:v>124.32</c:v>
                </c:pt>
                <c:pt idx="676">
                  <c:v>124.31</c:v>
                </c:pt>
                <c:pt idx="677">
                  <c:v>124.29</c:v>
                </c:pt>
                <c:pt idx="678">
                  <c:v>124.28</c:v>
                </c:pt>
                <c:pt idx="679">
                  <c:v>124.26</c:v>
                </c:pt>
                <c:pt idx="680">
                  <c:v>124.24</c:v>
                </c:pt>
                <c:pt idx="681">
                  <c:v>124.21</c:v>
                </c:pt>
                <c:pt idx="682">
                  <c:v>124.19</c:v>
                </c:pt>
                <c:pt idx="683">
                  <c:v>124.16</c:v>
                </c:pt>
                <c:pt idx="684">
                  <c:v>124.14</c:v>
                </c:pt>
                <c:pt idx="685">
                  <c:v>124.1</c:v>
                </c:pt>
                <c:pt idx="686">
                  <c:v>124.07</c:v>
                </c:pt>
                <c:pt idx="687">
                  <c:v>124.04</c:v>
                </c:pt>
                <c:pt idx="688">
                  <c:v>124</c:v>
                </c:pt>
                <c:pt idx="689">
                  <c:v>123.96</c:v>
                </c:pt>
                <c:pt idx="690">
                  <c:v>123.93</c:v>
                </c:pt>
                <c:pt idx="691">
                  <c:v>123.9</c:v>
                </c:pt>
                <c:pt idx="692">
                  <c:v>123.86</c:v>
                </c:pt>
                <c:pt idx="693">
                  <c:v>123.83</c:v>
                </c:pt>
                <c:pt idx="694">
                  <c:v>123.8</c:v>
                </c:pt>
                <c:pt idx="695">
                  <c:v>123.79</c:v>
                </c:pt>
                <c:pt idx="696">
                  <c:v>123.78</c:v>
                </c:pt>
                <c:pt idx="697">
                  <c:v>123.77</c:v>
                </c:pt>
                <c:pt idx="698">
                  <c:v>123.77</c:v>
                </c:pt>
                <c:pt idx="699">
                  <c:v>123.77</c:v>
                </c:pt>
                <c:pt idx="700">
                  <c:v>123.78</c:v>
                </c:pt>
                <c:pt idx="701">
                  <c:v>123.78</c:v>
                </c:pt>
                <c:pt idx="702">
                  <c:v>123.78</c:v>
                </c:pt>
                <c:pt idx="703">
                  <c:v>123.78</c:v>
                </c:pt>
                <c:pt idx="704">
                  <c:v>123.78</c:v>
                </c:pt>
                <c:pt idx="705">
                  <c:v>123.79</c:v>
                </c:pt>
                <c:pt idx="706">
                  <c:v>123.79</c:v>
                </c:pt>
                <c:pt idx="707">
                  <c:v>123.81</c:v>
                </c:pt>
                <c:pt idx="708">
                  <c:v>123.81</c:v>
                </c:pt>
                <c:pt idx="709">
                  <c:v>123.82</c:v>
                </c:pt>
                <c:pt idx="710">
                  <c:v>123.82</c:v>
                </c:pt>
                <c:pt idx="711">
                  <c:v>123.83</c:v>
                </c:pt>
                <c:pt idx="712">
                  <c:v>123.83</c:v>
                </c:pt>
                <c:pt idx="713">
                  <c:v>123.83</c:v>
                </c:pt>
                <c:pt idx="714">
                  <c:v>123.83</c:v>
                </c:pt>
                <c:pt idx="715">
                  <c:v>123.83</c:v>
                </c:pt>
                <c:pt idx="716">
                  <c:v>123.83</c:v>
                </c:pt>
                <c:pt idx="717">
                  <c:v>123.82</c:v>
                </c:pt>
                <c:pt idx="718">
                  <c:v>123.83</c:v>
                </c:pt>
                <c:pt idx="719">
                  <c:v>123.83</c:v>
                </c:pt>
                <c:pt idx="720">
                  <c:v>123.83</c:v>
                </c:pt>
                <c:pt idx="721">
                  <c:v>123.83</c:v>
                </c:pt>
                <c:pt idx="722">
                  <c:v>123.83</c:v>
                </c:pt>
                <c:pt idx="723">
                  <c:v>123.83</c:v>
                </c:pt>
                <c:pt idx="724">
                  <c:v>123.84</c:v>
                </c:pt>
                <c:pt idx="725">
                  <c:v>123.85</c:v>
                </c:pt>
                <c:pt idx="726">
                  <c:v>123.85</c:v>
                </c:pt>
                <c:pt idx="727">
                  <c:v>123.85</c:v>
                </c:pt>
                <c:pt idx="728">
                  <c:v>123.84</c:v>
                </c:pt>
                <c:pt idx="729">
                  <c:v>123.84</c:v>
                </c:pt>
                <c:pt idx="730">
                  <c:v>123.83</c:v>
                </c:pt>
                <c:pt idx="731">
                  <c:v>123.83</c:v>
                </c:pt>
                <c:pt idx="732">
                  <c:v>123.83</c:v>
                </c:pt>
                <c:pt idx="733">
                  <c:v>123.82</c:v>
                </c:pt>
                <c:pt idx="734">
                  <c:v>123.83</c:v>
                </c:pt>
                <c:pt idx="735">
                  <c:v>123.83</c:v>
                </c:pt>
                <c:pt idx="736">
                  <c:v>123.84</c:v>
                </c:pt>
                <c:pt idx="737">
                  <c:v>123.84</c:v>
                </c:pt>
                <c:pt idx="738">
                  <c:v>123.84</c:v>
                </c:pt>
                <c:pt idx="739">
                  <c:v>123.84</c:v>
                </c:pt>
                <c:pt idx="740">
                  <c:v>123.84</c:v>
                </c:pt>
                <c:pt idx="741">
                  <c:v>123.85</c:v>
                </c:pt>
                <c:pt idx="742">
                  <c:v>123.86</c:v>
                </c:pt>
                <c:pt idx="743">
                  <c:v>123.88</c:v>
                </c:pt>
                <c:pt idx="744">
                  <c:v>123.89</c:v>
                </c:pt>
                <c:pt idx="745">
                  <c:v>123.9</c:v>
                </c:pt>
                <c:pt idx="746">
                  <c:v>123.91</c:v>
                </c:pt>
                <c:pt idx="747">
                  <c:v>123.92</c:v>
                </c:pt>
                <c:pt idx="748">
                  <c:v>123.93</c:v>
                </c:pt>
                <c:pt idx="749">
                  <c:v>123.95</c:v>
                </c:pt>
                <c:pt idx="750">
                  <c:v>123.95</c:v>
                </c:pt>
                <c:pt idx="751">
                  <c:v>123.97</c:v>
                </c:pt>
                <c:pt idx="752">
                  <c:v>123.98</c:v>
                </c:pt>
                <c:pt idx="753">
                  <c:v>123.98</c:v>
                </c:pt>
                <c:pt idx="754">
                  <c:v>124</c:v>
                </c:pt>
                <c:pt idx="755">
                  <c:v>124.02</c:v>
                </c:pt>
                <c:pt idx="756">
                  <c:v>124.04</c:v>
                </c:pt>
                <c:pt idx="757">
                  <c:v>124.06</c:v>
                </c:pt>
                <c:pt idx="758">
                  <c:v>124.07</c:v>
                </c:pt>
                <c:pt idx="759">
                  <c:v>124.08</c:v>
                </c:pt>
                <c:pt idx="760">
                  <c:v>124.1</c:v>
                </c:pt>
                <c:pt idx="761">
                  <c:v>124.13</c:v>
                </c:pt>
                <c:pt idx="762">
                  <c:v>124.15</c:v>
                </c:pt>
                <c:pt idx="763">
                  <c:v>124.17</c:v>
                </c:pt>
                <c:pt idx="764">
                  <c:v>124.19</c:v>
                </c:pt>
                <c:pt idx="765">
                  <c:v>124.22</c:v>
                </c:pt>
                <c:pt idx="766">
                  <c:v>124.25</c:v>
                </c:pt>
                <c:pt idx="767">
                  <c:v>124.26</c:v>
                </c:pt>
                <c:pt idx="768">
                  <c:v>124.29</c:v>
                </c:pt>
                <c:pt idx="769">
                  <c:v>124.31</c:v>
                </c:pt>
                <c:pt idx="770">
                  <c:v>124.33</c:v>
                </c:pt>
                <c:pt idx="771">
                  <c:v>124.35</c:v>
                </c:pt>
                <c:pt idx="772">
                  <c:v>124.36</c:v>
                </c:pt>
                <c:pt idx="773">
                  <c:v>124.36</c:v>
                </c:pt>
                <c:pt idx="774">
                  <c:v>124.37</c:v>
                </c:pt>
                <c:pt idx="775">
                  <c:v>124.36</c:v>
                </c:pt>
                <c:pt idx="776">
                  <c:v>124.34</c:v>
                </c:pt>
                <c:pt idx="777">
                  <c:v>124.33</c:v>
                </c:pt>
                <c:pt idx="778">
                  <c:v>124.32</c:v>
                </c:pt>
                <c:pt idx="779">
                  <c:v>124.31</c:v>
                </c:pt>
                <c:pt idx="780">
                  <c:v>124.31</c:v>
                </c:pt>
                <c:pt idx="781">
                  <c:v>124.3</c:v>
                </c:pt>
                <c:pt idx="782">
                  <c:v>124.3</c:v>
                </c:pt>
                <c:pt idx="783">
                  <c:v>124.3</c:v>
                </c:pt>
                <c:pt idx="784">
                  <c:v>124.31</c:v>
                </c:pt>
                <c:pt idx="785">
                  <c:v>124.3</c:v>
                </c:pt>
                <c:pt idx="786">
                  <c:v>124.3</c:v>
                </c:pt>
                <c:pt idx="787">
                  <c:v>124.31</c:v>
                </c:pt>
                <c:pt idx="788">
                  <c:v>124.3</c:v>
                </c:pt>
                <c:pt idx="789">
                  <c:v>124.3</c:v>
                </c:pt>
                <c:pt idx="790">
                  <c:v>124.29</c:v>
                </c:pt>
                <c:pt idx="791">
                  <c:v>124.29</c:v>
                </c:pt>
                <c:pt idx="792">
                  <c:v>124.3</c:v>
                </c:pt>
                <c:pt idx="793">
                  <c:v>124.29</c:v>
                </c:pt>
                <c:pt idx="794">
                  <c:v>124.29</c:v>
                </c:pt>
                <c:pt idx="795">
                  <c:v>124.28</c:v>
                </c:pt>
                <c:pt idx="796">
                  <c:v>124.28</c:v>
                </c:pt>
                <c:pt idx="797">
                  <c:v>124.27</c:v>
                </c:pt>
                <c:pt idx="798">
                  <c:v>124.27</c:v>
                </c:pt>
                <c:pt idx="799">
                  <c:v>124.27</c:v>
                </c:pt>
                <c:pt idx="800">
                  <c:v>124.27</c:v>
                </c:pt>
                <c:pt idx="801">
                  <c:v>124.27</c:v>
                </c:pt>
                <c:pt idx="802">
                  <c:v>124.27</c:v>
                </c:pt>
                <c:pt idx="803">
                  <c:v>124.27</c:v>
                </c:pt>
                <c:pt idx="804">
                  <c:v>124.27</c:v>
                </c:pt>
                <c:pt idx="805">
                  <c:v>124.27</c:v>
                </c:pt>
                <c:pt idx="806">
                  <c:v>124.28</c:v>
                </c:pt>
                <c:pt idx="807">
                  <c:v>124.28</c:v>
                </c:pt>
                <c:pt idx="808">
                  <c:v>124.29</c:v>
                </c:pt>
                <c:pt idx="809">
                  <c:v>124.29</c:v>
                </c:pt>
                <c:pt idx="810">
                  <c:v>124.29</c:v>
                </c:pt>
                <c:pt idx="811">
                  <c:v>124.28</c:v>
                </c:pt>
                <c:pt idx="812">
                  <c:v>124.28</c:v>
                </c:pt>
                <c:pt idx="813">
                  <c:v>124.26</c:v>
                </c:pt>
                <c:pt idx="814">
                  <c:v>124.25</c:v>
                </c:pt>
                <c:pt idx="815">
                  <c:v>124.24</c:v>
                </c:pt>
                <c:pt idx="816">
                  <c:v>124.23</c:v>
                </c:pt>
                <c:pt idx="817">
                  <c:v>124.23</c:v>
                </c:pt>
                <c:pt idx="818">
                  <c:v>124.22</c:v>
                </c:pt>
                <c:pt idx="819">
                  <c:v>124.21</c:v>
                </c:pt>
                <c:pt idx="820">
                  <c:v>124.2</c:v>
                </c:pt>
                <c:pt idx="821">
                  <c:v>124.2</c:v>
                </c:pt>
                <c:pt idx="822">
                  <c:v>124.19</c:v>
                </c:pt>
                <c:pt idx="823">
                  <c:v>124.19</c:v>
                </c:pt>
                <c:pt idx="824">
                  <c:v>124.2</c:v>
                </c:pt>
                <c:pt idx="825">
                  <c:v>124.2</c:v>
                </c:pt>
                <c:pt idx="826">
                  <c:v>124.21</c:v>
                </c:pt>
                <c:pt idx="827">
                  <c:v>124.22</c:v>
                </c:pt>
                <c:pt idx="828">
                  <c:v>124.22</c:v>
                </c:pt>
                <c:pt idx="829">
                  <c:v>124.22</c:v>
                </c:pt>
                <c:pt idx="830">
                  <c:v>124.22</c:v>
                </c:pt>
                <c:pt idx="831">
                  <c:v>124.22</c:v>
                </c:pt>
                <c:pt idx="832">
                  <c:v>124.22</c:v>
                </c:pt>
                <c:pt idx="833">
                  <c:v>124.21</c:v>
                </c:pt>
                <c:pt idx="834">
                  <c:v>124.21</c:v>
                </c:pt>
                <c:pt idx="835">
                  <c:v>124.19</c:v>
                </c:pt>
                <c:pt idx="836">
                  <c:v>124.18</c:v>
                </c:pt>
                <c:pt idx="837">
                  <c:v>124.17</c:v>
                </c:pt>
                <c:pt idx="838">
                  <c:v>124.15</c:v>
                </c:pt>
                <c:pt idx="839">
                  <c:v>124.14</c:v>
                </c:pt>
                <c:pt idx="840">
                  <c:v>124.14</c:v>
                </c:pt>
                <c:pt idx="841">
                  <c:v>124.13</c:v>
                </c:pt>
                <c:pt idx="842">
                  <c:v>124.13</c:v>
                </c:pt>
                <c:pt idx="843">
                  <c:v>124.14</c:v>
                </c:pt>
                <c:pt idx="844">
                  <c:v>124.14</c:v>
                </c:pt>
                <c:pt idx="845">
                  <c:v>124.14</c:v>
                </c:pt>
                <c:pt idx="846">
                  <c:v>124.14</c:v>
                </c:pt>
                <c:pt idx="847">
                  <c:v>124.15</c:v>
                </c:pt>
                <c:pt idx="848">
                  <c:v>124.16</c:v>
                </c:pt>
                <c:pt idx="849">
                  <c:v>124.16</c:v>
                </c:pt>
                <c:pt idx="850">
                  <c:v>124.17</c:v>
                </c:pt>
                <c:pt idx="851">
                  <c:v>124.18</c:v>
                </c:pt>
                <c:pt idx="852">
                  <c:v>124.18</c:v>
                </c:pt>
                <c:pt idx="853">
                  <c:v>124.18</c:v>
                </c:pt>
                <c:pt idx="854">
                  <c:v>124.18</c:v>
                </c:pt>
                <c:pt idx="855">
                  <c:v>124.18</c:v>
                </c:pt>
                <c:pt idx="856">
                  <c:v>124.18</c:v>
                </c:pt>
                <c:pt idx="857">
                  <c:v>124.18</c:v>
                </c:pt>
                <c:pt idx="858">
                  <c:v>124.17</c:v>
                </c:pt>
                <c:pt idx="859">
                  <c:v>124.16</c:v>
                </c:pt>
                <c:pt idx="860">
                  <c:v>124.15</c:v>
                </c:pt>
                <c:pt idx="861">
                  <c:v>124.15</c:v>
                </c:pt>
                <c:pt idx="862">
                  <c:v>124.15</c:v>
                </c:pt>
                <c:pt idx="863">
                  <c:v>124.15</c:v>
                </c:pt>
                <c:pt idx="864">
                  <c:v>124.16</c:v>
                </c:pt>
                <c:pt idx="865">
                  <c:v>124.17</c:v>
                </c:pt>
                <c:pt idx="866">
                  <c:v>124.17</c:v>
                </c:pt>
                <c:pt idx="867">
                  <c:v>124.18</c:v>
                </c:pt>
                <c:pt idx="868">
                  <c:v>124.19</c:v>
                </c:pt>
                <c:pt idx="869">
                  <c:v>124.21</c:v>
                </c:pt>
                <c:pt idx="870">
                  <c:v>124.21</c:v>
                </c:pt>
                <c:pt idx="871">
                  <c:v>124.22</c:v>
                </c:pt>
                <c:pt idx="872">
                  <c:v>124.23</c:v>
                </c:pt>
                <c:pt idx="873">
                  <c:v>124.23</c:v>
                </c:pt>
                <c:pt idx="874">
                  <c:v>124.24</c:v>
                </c:pt>
                <c:pt idx="875">
                  <c:v>124.24</c:v>
                </c:pt>
                <c:pt idx="876">
                  <c:v>124.24</c:v>
                </c:pt>
                <c:pt idx="877">
                  <c:v>124.24</c:v>
                </c:pt>
                <c:pt idx="878">
                  <c:v>124.22</c:v>
                </c:pt>
                <c:pt idx="879">
                  <c:v>124.21</c:v>
                </c:pt>
                <c:pt idx="880">
                  <c:v>124.2</c:v>
                </c:pt>
                <c:pt idx="881">
                  <c:v>124.18</c:v>
                </c:pt>
                <c:pt idx="882">
                  <c:v>124.16</c:v>
                </c:pt>
                <c:pt idx="883">
                  <c:v>124.13</c:v>
                </c:pt>
                <c:pt idx="884">
                  <c:v>124.11</c:v>
                </c:pt>
                <c:pt idx="885">
                  <c:v>124.07</c:v>
                </c:pt>
                <c:pt idx="886">
                  <c:v>124.04</c:v>
                </c:pt>
                <c:pt idx="887">
                  <c:v>124.01</c:v>
                </c:pt>
                <c:pt idx="888">
                  <c:v>123.98</c:v>
                </c:pt>
                <c:pt idx="889">
                  <c:v>123.96</c:v>
                </c:pt>
                <c:pt idx="890">
                  <c:v>123.93</c:v>
                </c:pt>
                <c:pt idx="891">
                  <c:v>123.91</c:v>
                </c:pt>
                <c:pt idx="892">
                  <c:v>123.89</c:v>
                </c:pt>
                <c:pt idx="893">
                  <c:v>123.87</c:v>
                </c:pt>
                <c:pt idx="894">
                  <c:v>123.86</c:v>
                </c:pt>
                <c:pt idx="895">
                  <c:v>123.84</c:v>
                </c:pt>
                <c:pt idx="896">
                  <c:v>123.83</c:v>
                </c:pt>
                <c:pt idx="897">
                  <c:v>123.83</c:v>
                </c:pt>
                <c:pt idx="898">
                  <c:v>123.83</c:v>
                </c:pt>
                <c:pt idx="899">
                  <c:v>123.84</c:v>
                </c:pt>
                <c:pt idx="900">
                  <c:v>123.84</c:v>
                </c:pt>
                <c:pt idx="901">
                  <c:v>123.85</c:v>
                </c:pt>
                <c:pt idx="902">
                  <c:v>123.86</c:v>
                </c:pt>
                <c:pt idx="903">
                  <c:v>123.87</c:v>
                </c:pt>
                <c:pt idx="904">
                  <c:v>123.87</c:v>
                </c:pt>
                <c:pt idx="905">
                  <c:v>123.88</c:v>
                </c:pt>
                <c:pt idx="906">
                  <c:v>123.89</c:v>
                </c:pt>
                <c:pt idx="907">
                  <c:v>123.9</c:v>
                </c:pt>
                <c:pt idx="908">
                  <c:v>123.91</c:v>
                </c:pt>
                <c:pt idx="909">
                  <c:v>123.93</c:v>
                </c:pt>
                <c:pt idx="910">
                  <c:v>123.95</c:v>
                </c:pt>
                <c:pt idx="911">
                  <c:v>123.97</c:v>
                </c:pt>
                <c:pt idx="912">
                  <c:v>123.98</c:v>
                </c:pt>
                <c:pt idx="913">
                  <c:v>123.99</c:v>
                </c:pt>
                <c:pt idx="914">
                  <c:v>123.99</c:v>
                </c:pt>
                <c:pt idx="915">
                  <c:v>123.99</c:v>
                </c:pt>
                <c:pt idx="916">
                  <c:v>123.98</c:v>
                </c:pt>
                <c:pt idx="917">
                  <c:v>123.97</c:v>
                </c:pt>
                <c:pt idx="918">
                  <c:v>123.95</c:v>
                </c:pt>
                <c:pt idx="919">
                  <c:v>123.94</c:v>
                </c:pt>
                <c:pt idx="920">
                  <c:v>123.91</c:v>
                </c:pt>
                <c:pt idx="921">
                  <c:v>123.89</c:v>
                </c:pt>
                <c:pt idx="922">
                  <c:v>123.86</c:v>
                </c:pt>
                <c:pt idx="923">
                  <c:v>123.84</c:v>
                </c:pt>
                <c:pt idx="924">
                  <c:v>123.81</c:v>
                </c:pt>
                <c:pt idx="925">
                  <c:v>123.79</c:v>
                </c:pt>
                <c:pt idx="926">
                  <c:v>123.78</c:v>
                </c:pt>
                <c:pt idx="927">
                  <c:v>123.77</c:v>
                </c:pt>
                <c:pt idx="928">
                  <c:v>123.76</c:v>
                </c:pt>
                <c:pt idx="929">
                  <c:v>123.74</c:v>
                </c:pt>
                <c:pt idx="930">
                  <c:v>123.73</c:v>
                </c:pt>
                <c:pt idx="931">
                  <c:v>123.71</c:v>
                </c:pt>
                <c:pt idx="932">
                  <c:v>123.69</c:v>
                </c:pt>
                <c:pt idx="933">
                  <c:v>123.68</c:v>
                </c:pt>
                <c:pt idx="934">
                  <c:v>123.65</c:v>
                </c:pt>
                <c:pt idx="935">
                  <c:v>123.64</c:v>
                </c:pt>
                <c:pt idx="936">
                  <c:v>123.61</c:v>
                </c:pt>
                <c:pt idx="937">
                  <c:v>123.58</c:v>
                </c:pt>
                <c:pt idx="938">
                  <c:v>123.56</c:v>
                </c:pt>
                <c:pt idx="939">
                  <c:v>123.54</c:v>
                </c:pt>
                <c:pt idx="940">
                  <c:v>123.52</c:v>
                </c:pt>
                <c:pt idx="941">
                  <c:v>123.5</c:v>
                </c:pt>
                <c:pt idx="942">
                  <c:v>123.49</c:v>
                </c:pt>
                <c:pt idx="943">
                  <c:v>123.49</c:v>
                </c:pt>
                <c:pt idx="944">
                  <c:v>123.49</c:v>
                </c:pt>
                <c:pt idx="945">
                  <c:v>123.49</c:v>
                </c:pt>
                <c:pt idx="946">
                  <c:v>123.49</c:v>
                </c:pt>
                <c:pt idx="947">
                  <c:v>123.51</c:v>
                </c:pt>
                <c:pt idx="948">
                  <c:v>123.52</c:v>
                </c:pt>
                <c:pt idx="949">
                  <c:v>123.55</c:v>
                </c:pt>
                <c:pt idx="950">
                  <c:v>123.57</c:v>
                </c:pt>
                <c:pt idx="951">
                  <c:v>123.59</c:v>
                </c:pt>
                <c:pt idx="952">
                  <c:v>123.62</c:v>
                </c:pt>
                <c:pt idx="953">
                  <c:v>123.63</c:v>
                </c:pt>
                <c:pt idx="954">
                  <c:v>123.65</c:v>
                </c:pt>
                <c:pt idx="955">
                  <c:v>123.66</c:v>
                </c:pt>
                <c:pt idx="956">
                  <c:v>123.66</c:v>
                </c:pt>
                <c:pt idx="957">
                  <c:v>123.66</c:v>
                </c:pt>
                <c:pt idx="958">
                  <c:v>123.65</c:v>
                </c:pt>
                <c:pt idx="959">
                  <c:v>123.63</c:v>
                </c:pt>
                <c:pt idx="960">
                  <c:v>123.61</c:v>
                </c:pt>
                <c:pt idx="961">
                  <c:v>123.58</c:v>
                </c:pt>
                <c:pt idx="962">
                  <c:v>123.55</c:v>
                </c:pt>
                <c:pt idx="963">
                  <c:v>123.52</c:v>
                </c:pt>
                <c:pt idx="964">
                  <c:v>123.49</c:v>
                </c:pt>
                <c:pt idx="965">
                  <c:v>123.47</c:v>
                </c:pt>
                <c:pt idx="966">
                  <c:v>123.45</c:v>
                </c:pt>
                <c:pt idx="967">
                  <c:v>123.43</c:v>
                </c:pt>
                <c:pt idx="968">
                  <c:v>123.42</c:v>
                </c:pt>
                <c:pt idx="969">
                  <c:v>123.42</c:v>
                </c:pt>
                <c:pt idx="970">
                  <c:v>123.41</c:v>
                </c:pt>
                <c:pt idx="971">
                  <c:v>123.41</c:v>
                </c:pt>
                <c:pt idx="972">
                  <c:v>123.4</c:v>
                </c:pt>
                <c:pt idx="973">
                  <c:v>123.41</c:v>
                </c:pt>
                <c:pt idx="974">
                  <c:v>123.41</c:v>
                </c:pt>
                <c:pt idx="975">
                  <c:v>123.42</c:v>
                </c:pt>
                <c:pt idx="976">
                  <c:v>123.42</c:v>
                </c:pt>
                <c:pt idx="977">
                  <c:v>123.43</c:v>
                </c:pt>
                <c:pt idx="978">
                  <c:v>123.44</c:v>
                </c:pt>
                <c:pt idx="979">
                  <c:v>123.44</c:v>
                </c:pt>
                <c:pt idx="980">
                  <c:v>123.45</c:v>
                </c:pt>
                <c:pt idx="981">
                  <c:v>123.45</c:v>
                </c:pt>
                <c:pt idx="982">
                  <c:v>123.44</c:v>
                </c:pt>
                <c:pt idx="983">
                  <c:v>123.43</c:v>
                </c:pt>
                <c:pt idx="984">
                  <c:v>123.43</c:v>
                </c:pt>
                <c:pt idx="985">
                  <c:v>123.44</c:v>
                </c:pt>
                <c:pt idx="986">
                  <c:v>123.44</c:v>
                </c:pt>
                <c:pt idx="987">
                  <c:v>123.45</c:v>
                </c:pt>
                <c:pt idx="988">
                  <c:v>123.45</c:v>
                </c:pt>
                <c:pt idx="989">
                  <c:v>123.46</c:v>
                </c:pt>
                <c:pt idx="990">
                  <c:v>123.47</c:v>
                </c:pt>
                <c:pt idx="991">
                  <c:v>123.46</c:v>
                </c:pt>
                <c:pt idx="992">
                  <c:v>123.46</c:v>
                </c:pt>
                <c:pt idx="993">
                  <c:v>123.45</c:v>
                </c:pt>
                <c:pt idx="994">
                  <c:v>123.44</c:v>
                </c:pt>
                <c:pt idx="995">
                  <c:v>123.43</c:v>
                </c:pt>
                <c:pt idx="996">
                  <c:v>123.42</c:v>
                </c:pt>
                <c:pt idx="997">
                  <c:v>123.39</c:v>
                </c:pt>
                <c:pt idx="998">
                  <c:v>123.38</c:v>
                </c:pt>
                <c:pt idx="999">
                  <c:v>123.37</c:v>
                </c:pt>
                <c:pt idx="1000">
                  <c:v>123.37</c:v>
                </c:pt>
                <c:pt idx="1001">
                  <c:v>123.36</c:v>
                </c:pt>
                <c:pt idx="1002">
                  <c:v>123.36</c:v>
                </c:pt>
                <c:pt idx="1003">
                  <c:v>123.37</c:v>
                </c:pt>
                <c:pt idx="1004">
                  <c:v>123.38</c:v>
                </c:pt>
                <c:pt idx="1005">
                  <c:v>123.38</c:v>
                </c:pt>
                <c:pt idx="1006">
                  <c:v>123.38</c:v>
                </c:pt>
                <c:pt idx="1007">
                  <c:v>123.38</c:v>
                </c:pt>
                <c:pt idx="1008">
                  <c:v>123.37</c:v>
                </c:pt>
                <c:pt idx="1009">
                  <c:v>123.36</c:v>
                </c:pt>
                <c:pt idx="1010">
                  <c:v>123.35</c:v>
                </c:pt>
                <c:pt idx="1011">
                  <c:v>123.36</c:v>
                </c:pt>
                <c:pt idx="1012">
                  <c:v>123.35</c:v>
                </c:pt>
                <c:pt idx="1013">
                  <c:v>123.35</c:v>
                </c:pt>
                <c:pt idx="1014">
                  <c:v>123.34</c:v>
                </c:pt>
                <c:pt idx="1015">
                  <c:v>123.32</c:v>
                </c:pt>
                <c:pt idx="1016">
                  <c:v>123.32</c:v>
                </c:pt>
                <c:pt idx="1017">
                  <c:v>123.31</c:v>
                </c:pt>
                <c:pt idx="1018">
                  <c:v>123.31</c:v>
                </c:pt>
                <c:pt idx="1019">
                  <c:v>123.31</c:v>
                </c:pt>
                <c:pt idx="1020">
                  <c:v>123.31</c:v>
                </c:pt>
                <c:pt idx="1021">
                  <c:v>123.31</c:v>
                </c:pt>
                <c:pt idx="1022">
                  <c:v>123.31</c:v>
                </c:pt>
                <c:pt idx="1023">
                  <c:v>123.31</c:v>
                </c:pt>
                <c:pt idx="1024">
                  <c:v>123.3</c:v>
                </c:pt>
                <c:pt idx="1025">
                  <c:v>123.3</c:v>
                </c:pt>
                <c:pt idx="1026">
                  <c:v>123.3</c:v>
                </c:pt>
                <c:pt idx="1027">
                  <c:v>123.31</c:v>
                </c:pt>
                <c:pt idx="1028">
                  <c:v>123.31</c:v>
                </c:pt>
                <c:pt idx="1029">
                  <c:v>123.31</c:v>
                </c:pt>
                <c:pt idx="1030">
                  <c:v>123.34</c:v>
                </c:pt>
                <c:pt idx="1031">
                  <c:v>123.37</c:v>
                </c:pt>
                <c:pt idx="1032">
                  <c:v>123.41</c:v>
                </c:pt>
                <c:pt idx="1033">
                  <c:v>123.43</c:v>
                </c:pt>
                <c:pt idx="1034">
                  <c:v>123.46</c:v>
                </c:pt>
                <c:pt idx="1035">
                  <c:v>123.49</c:v>
                </c:pt>
                <c:pt idx="1036">
                  <c:v>123.51</c:v>
                </c:pt>
                <c:pt idx="1037">
                  <c:v>123.55</c:v>
                </c:pt>
                <c:pt idx="1038">
                  <c:v>123.59</c:v>
                </c:pt>
                <c:pt idx="1039">
                  <c:v>123.62</c:v>
                </c:pt>
                <c:pt idx="1040">
                  <c:v>123.65</c:v>
                </c:pt>
                <c:pt idx="1041">
                  <c:v>123.68</c:v>
                </c:pt>
                <c:pt idx="1042">
                  <c:v>123.71</c:v>
                </c:pt>
                <c:pt idx="1043">
                  <c:v>123.76</c:v>
                </c:pt>
                <c:pt idx="1044">
                  <c:v>123.83</c:v>
                </c:pt>
                <c:pt idx="1045">
                  <c:v>123.92</c:v>
                </c:pt>
                <c:pt idx="1046">
                  <c:v>124.02</c:v>
                </c:pt>
                <c:pt idx="1047">
                  <c:v>124.11</c:v>
                </c:pt>
                <c:pt idx="1048">
                  <c:v>124.18</c:v>
                </c:pt>
                <c:pt idx="1049">
                  <c:v>124.26</c:v>
                </c:pt>
                <c:pt idx="1050">
                  <c:v>124.36</c:v>
                </c:pt>
                <c:pt idx="1051">
                  <c:v>124.48</c:v>
                </c:pt>
                <c:pt idx="1052">
                  <c:v>124.6</c:v>
                </c:pt>
                <c:pt idx="1053">
                  <c:v>124.72</c:v>
                </c:pt>
                <c:pt idx="1054">
                  <c:v>124.87</c:v>
                </c:pt>
                <c:pt idx="1055">
                  <c:v>125.04</c:v>
                </c:pt>
                <c:pt idx="1056">
                  <c:v>125.22</c:v>
                </c:pt>
                <c:pt idx="1057">
                  <c:v>125.42</c:v>
                </c:pt>
                <c:pt idx="1058">
                  <c:v>125.63</c:v>
                </c:pt>
                <c:pt idx="1059">
                  <c:v>125.85</c:v>
                </c:pt>
                <c:pt idx="1060">
                  <c:v>126.1</c:v>
                </c:pt>
                <c:pt idx="1061">
                  <c:v>126.39</c:v>
                </c:pt>
                <c:pt idx="1062">
                  <c:v>126.73</c:v>
                </c:pt>
                <c:pt idx="1063">
                  <c:v>127.09</c:v>
                </c:pt>
                <c:pt idx="1064">
                  <c:v>127.48</c:v>
                </c:pt>
                <c:pt idx="1065">
                  <c:v>127.9</c:v>
                </c:pt>
                <c:pt idx="1066">
                  <c:v>128.35</c:v>
                </c:pt>
                <c:pt idx="1067">
                  <c:v>128.86000000000001</c:v>
                </c:pt>
                <c:pt idx="1068">
                  <c:v>129.41999999999999</c:v>
                </c:pt>
                <c:pt idx="1069">
                  <c:v>130.06</c:v>
                </c:pt>
                <c:pt idx="1070">
                  <c:v>130.75</c:v>
                </c:pt>
                <c:pt idx="1071">
                  <c:v>131.47</c:v>
                </c:pt>
                <c:pt idx="1072">
                  <c:v>132.26</c:v>
                </c:pt>
                <c:pt idx="1073">
                  <c:v>133.09</c:v>
                </c:pt>
                <c:pt idx="1074">
                  <c:v>134</c:v>
                </c:pt>
                <c:pt idx="1075">
                  <c:v>135.01</c:v>
                </c:pt>
                <c:pt idx="1076">
                  <c:v>136.11000000000001</c:v>
                </c:pt>
                <c:pt idx="1077">
                  <c:v>137.29</c:v>
                </c:pt>
                <c:pt idx="1078">
                  <c:v>138.5</c:v>
                </c:pt>
                <c:pt idx="1079">
                  <c:v>139.69999999999999</c:v>
                </c:pt>
                <c:pt idx="1080">
                  <c:v>140.9</c:v>
                </c:pt>
                <c:pt idx="1081">
                  <c:v>142.11000000000001</c:v>
                </c:pt>
                <c:pt idx="1082">
                  <c:v>143.35</c:v>
                </c:pt>
                <c:pt idx="1083">
                  <c:v>144.65</c:v>
                </c:pt>
                <c:pt idx="1084">
                  <c:v>146.05000000000001</c:v>
                </c:pt>
                <c:pt idx="1085">
                  <c:v>147.53</c:v>
                </c:pt>
                <c:pt idx="1086">
                  <c:v>149.08000000000001</c:v>
                </c:pt>
                <c:pt idx="1087">
                  <c:v>150.63999999999999</c:v>
                </c:pt>
                <c:pt idx="1088">
                  <c:v>152.13</c:v>
                </c:pt>
                <c:pt idx="1089">
                  <c:v>153.59</c:v>
                </c:pt>
                <c:pt idx="1090">
                  <c:v>155.06</c:v>
                </c:pt>
                <c:pt idx="1091">
                  <c:v>156.57</c:v>
                </c:pt>
                <c:pt idx="1092">
                  <c:v>158.1</c:v>
                </c:pt>
                <c:pt idx="1093">
                  <c:v>159.68</c:v>
                </c:pt>
                <c:pt idx="1094">
                  <c:v>161.26</c:v>
                </c:pt>
                <c:pt idx="1095">
                  <c:v>162.87</c:v>
                </c:pt>
                <c:pt idx="1096">
                  <c:v>164.52</c:v>
                </c:pt>
                <c:pt idx="1097">
                  <c:v>166.22</c:v>
                </c:pt>
                <c:pt idx="1098">
                  <c:v>167.95</c:v>
                </c:pt>
                <c:pt idx="1099">
                  <c:v>169.74</c:v>
                </c:pt>
                <c:pt idx="1100">
                  <c:v>171.54</c:v>
                </c:pt>
                <c:pt idx="1101">
                  <c:v>173.37</c:v>
                </c:pt>
                <c:pt idx="1102">
                  <c:v>175.19</c:v>
                </c:pt>
                <c:pt idx="1103">
                  <c:v>177.03</c:v>
                </c:pt>
                <c:pt idx="1104">
                  <c:v>178.92</c:v>
                </c:pt>
                <c:pt idx="1105">
                  <c:v>-179.11</c:v>
                </c:pt>
                <c:pt idx="1106">
                  <c:v>-177.12</c:v>
                </c:pt>
                <c:pt idx="1107">
                  <c:v>-175.11</c:v>
                </c:pt>
                <c:pt idx="1108">
                  <c:v>-173.07</c:v>
                </c:pt>
                <c:pt idx="1109">
                  <c:v>-170.99</c:v>
                </c:pt>
                <c:pt idx="1110">
                  <c:v>-168.86</c:v>
                </c:pt>
                <c:pt idx="1111">
                  <c:v>-166.68</c:v>
                </c:pt>
                <c:pt idx="1112">
                  <c:v>-164.31</c:v>
                </c:pt>
                <c:pt idx="1113">
                  <c:v>-162.16</c:v>
                </c:pt>
                <c:pt idx="1114">
                  <c:v>-160.16</c:v>
                </c:pt>
                <c:pt idx="1115">
                  <c:v>-158.27000000000001</c:v>
                </c:pt>
                <c:pt idx="1116">
                  <c:v>-156.41999999999999</c:v>
                </c:pt>
                <c:pt idx="1117">
                  <c:v>-154.61000000000001</c:v>
                </c:pt>
                <c:pt idx="1118">
                  <c:v>-152.84</c:v>
                </c:pt>
                <c:pt idx="1119">
                  <c:v>-151.15</c:v>
                </c:pt>
                <c:pt idx="1120">
                  <c:v>-149.47999999999999</c:v>
                </c:pt>
                <c:pt idx="1121">
                  <c:v>-147.86000000000001</c:v>
                </c:pt>
                <c:pt idx="1122">
                  <c:v>-146.26</c:v>
                </c:pt>
                <c:pt idx="1123">
                  <c:v>-144.72999999999999</c:v>
                </c:pt>
                <c:pt idx="1124">
                  <c:v>-143.22</c:v>
                </c:pt>
                <c:pt idx="1125">
                  <c:v>-141.76</c:v>
                </c:pt>
                <c:pt idx="1126">
                  <c:v>-140.33000000000001</c:v>
                </c:pt>
                <c:pt idx="1127">
                  <c:v>-138.93</c:v>
                </c:pt>
                <c:pt idx="1128">
                  <c:v>-137.55000000000001</c:v>
                </c:pt>
                <c:pt idx="1129">
                  <c:v>-136.18</c:v>
                </c:pt>
                <c:pt idx="1130">
                  <c:v>-134.84</c:v>
                </c:pt>
                <c:pt idx="1131">
                  <c:v>-133.51</c:v>
                </c:pt>
                <c:pt idx="1132">
                  <c:v>-132.22999999999999</c:v>
                </c:pt>
                <c:pt idx="1133">
                  <c:v>-131.05000000000001</c:v>
                </c:pt>
                <c:pt idx="1134">
                  <c:v>-129.94</c:v>
                </c:pt>
                <c:pt idx="1135">
                  <c:v>-128.94</c:v>
                </c:pt>
                <c:pt idx="1136">
                  <c:v>-128.06</c:v>
                </c:pt>
                <c:pt idx="1137">
                  <c:v>-127.27</c:v>
                </c:pt>
                <c:pt idx="1138">
                  <c:v>-126.57</c:v>
                </c:pt>
                <c:pt idx="1139">
                  <c:v>-125.9</c:v>
                </c:pt>
                <c:pt idx="1140">
                  <c:v>-125.24</c:v>
                </c:pt>
                <c:pt idx="1141">
                  <c:v>-124.59</c:v>
                </c:pt>
                <c:pt idx="1142">
                  <c:v>-123.96</c:v>
                </c:pt>
                <c:pt idx="1143">
                  <c:v>-123.36</c:v>
                </c:pt>
                <c:pt idx="1144">
                  <c:v>-122.8</c:v>
                </c:pt>
                <c:pt idx="1145">
                  <c:v>-122.29</c:v>
                </c:pt>
                <c:pt idx="1146">
                  <c:v>-121.84</c:v>
                </c:pt>
                <c:pt idx="1147">
                  <c:v>-121.46</c:v>
                </c:pt>
                <c:pt idx="1148">
                  <c:v>-121.17</c:v>
                </c:pt>
                <c:pt idx="1149">
                  <c:v>-120.99</c:v>
                </c:pt>
                <c:pt idx="1150">
                  <c:v>-120.9</c:v>
                </c:pt>
                <c:pt idx="1151">
                  <c:v>-120.91</c:v>
                </c:pt>
                <c:pt idx="1152">
                  <c:v>-120.99</c:v>
                </c:pt>
                <c:pt idx="1153">
                  <c:v>-121.16</c:v>
                </c:pt>
                <c:pt idx="1154">
                  <c:v>-121.4</c:v>
                </c:pt>
                <c:pt idx="1155">
                  <c:v>-121.71</c:v>
                </c:pt>
                <c:pt idx="1156">
                  <c:v>-122.13</c:v>
                </c:pt>
                <c:pt idx="1157">
                  <c:v>-122.64</c:v>
                </c:pt>
                <c:pt idx="1158">
                  <c:v>-123.25</c:v>
                </c:pt>
                <c:pt idx="1159">
                  <c:v>-123.96</c:v>
                </c:pt>
                <c:pt idx="1160">
                  <c:v>-124.77</c:v>
                </c:pt>
                <c:pt idx="1161">
                  <c:v>-125.67</c:v>
                </c:pt>
                <c:pt idx="1162">
                  <c:v>-126.66</c:v>
                </c:pt>
                <c:pt idx="1163">
                  <c:v>-127.76</c:v>
                </c:pt>
                <c:pt idx="1164">
                  <c:v>-128.94999999999999</c:v>
                </c:pt>
                <c:pt idx="1165">
                  <c:v>-130.22</c:v>
                </c:pt>
                <c:pt idx="1166">
                  <c:v>-131.58000000000001</c:v>
                </c:pt>
                <c:pt idx="1167">
                  <c:v>-133.02000000000001</c:v>
                </c:pt>
                <c:pt idx="1168">
                  <c:v>-134.53</c:v>
                </c:pt>
                <c:pt idx="1169">
                  <c:v>-136.08000000000001</c:v>
                </c:pt>
                <c:pt idx="1170">
                  <c:v>-137.71</c:v>
                </c:pt>
                <c:pt idx="1171">
                  <c:v>-139.36000000000001</c:v>
                </c:pt>
                <c:pt idx="1172">
                  <c:v>-141.08000000000001</c:v>
                </c:pt>
                <c:pt idx="1173">
                  <c:v>-142.93</c:v>
                </c:pt>
                <c:pt idx="1174">
                  <c:v>-144.9</c:v>
                </c:pt>
                <c:pt idx="1175">
                  <c:v>-146.91</c:v>
                </c:pt>
                <c:pt idx="1176">
                  <c:v>-148.88</c:v>
                </c:pt>
                <c:pt idx="1177">
                  <c:v>-150.75</c:v>
                </c:pt>
                <c:pt idx="1178">
                  <c:v>-152.54</c:v>
                </c:pt>
                <c:pt idx="1179">
                  <c:v>-154.27000000000001</c:v>
                </c:pt>
                <c:pt idx="1180">
                  <c:v>-156.08000000000001</c:v>
                </c:pt>
                <c:pt idx="1181">
                  <c:v>-158.04</c:v>
                </c:pt>
                <c:pt idx="1182">
                  <c:v>-160.1</c:v>
                </c:pt>
                <c:pt idx="1183">
                  <c:v>-162.21</c:v>
                </c:pt>
                <c:pt idx="1184">
                  <c:v>-164.34</c:v>
                </c:pt>
                <c:pt idx="1185">
                  <c:v>-166.43</c:v>
                </c:pt>
                <c:pt idx="1186">
                  <c:v>-168.45</c:v>
                </c:pt>
                <c:pt idx="1187">
                  <c:v>-170.44</c:v>
                </c:pt>
                <c:pt idx="1188">
                  <c:v>-172.51</c:v>
                </c:pt>
                <c:pt idx="1189">
                  <c:v>-174.75</c:v>
                </c:pt>
                <c:pt idx="1190">
                  <c:v>-177.1</c:v>
                </c:pt>
                <c:pt idx="1191">
                  <c:v>-179.44</c:v>
                </c:pt>
                <c:pt idx="1192">
                  <c:v>178.33</c:v>
                </c:pt>
                <c:pt idx="1193">
                  <c:v>176.25</c:v>
                </c:pt>
                <c:pt idx="1194">
                  <c:v>174.36</c:v>
                </c:pt>
                <c:pt idx="1195">
                  <c:v>172.57</c:v>
                </c:pt>
                <c:pt idx="1196">
                  <c:v>170.77</c:v>
                </c:pt>
                <c:pt idx="1197">
                  <c:v>168.89</c:v>
                </c:pt>
                <c:pt idx="1198">
                  <c:v>166.94</c:v>
                </c:pt>
                <c:pt idx="1199">
                  <c:v>164.92</c:v>
                </c:pt>
                <c:pt idx="1200">
                  <c:v>162.88</c:v>
                </c:pt>
                <c:pt idx="1201">
                  <c:v>160.87</c:v>
                </c:pt>
                <c:pt idx="1202">
                  <c:v>158.93</c:v>
                </c:pt>
                <c:pt idx="1203">
                  <c:v>157.05000000000001</c:v>
                </c:pt>
                <c:pt idx="1204">
                  <c:v>155.29</c:v>
                </c:pt>
                <c:pt idx="1205">
                  <c:v>153.59</c:v>
                </c:pt>
                <c:pt idx="1206">
                  <c:v>151.83000000000001</c:v>
                </c:pt>
                <c:pt idx="1207">
                  <c:v>149.97999999999999</c:v>
                </c:pt>
                <c:pt idx="1208">
                  <c:v>148.06</c:v>
                </c:pt>
                <c:pt idx="1209">
                  <c:v>146.13</c:v>
                </c:pt>
                <c:pt idx="1210">
                  <c:v>144.25</c:v>
                </c:pt>
                <c:pt idx="1211">
                  <c:v>142.47999999999999</c:v>
                </c:pt>
                <c:pt idx="1212">
                  <c:v>140.80000000000001</c:v>
                </c:pt>
                <c:pt idx="1213">
                  <c:v>139.21</c:v>
                </c:pt>
                <c:pt idx="1214">
                  <c:v>137.72</c:v>
                </c:pt>
                <c:pt idx="1215">
                  <c:v>136.29</c:v>
                </c:pt>
                <c:pt idx="1216">
                  <c:v>134.94999999999999</c:v>
                </c:pt>
                <c:pt idx="1217">
                  <c:v>133.69999999999999</c:v>
                </c:pt>
                <c:pt idx="1218">
                  <c:v>132.53</c:v>
                </c:pt>
                <c:pt idx="1219">
                  <c:v>131.46</c:v>
                </c:pt>
                <c:pt idx="1220">
                  <c:v>130.5</c:v>
                </c:pt>
                <c:pt idx="1221">
                  <c:v>129.62</c:v>
                </c:pt>
                <c:pt idx="1222">
                  <c:v>128.83000000000001</c:v>
                </c:pt>
                <c:pt idx="1223">
                  <c:v>128.11000000000001</c:v>
                </c:pt>
                <c:pt idx="1224">
                  <c:v>127.45</c:v>
                </c:pt>
                <c:pt idx="1225">
                  <c:v>126.85</c:v>
                </c:pt>
                <c:pt idx="1226">
                  <c:v>126.34</c:v>
                </c:pt>
                <c:pt idx="1227">
                  <c:v>125.91</c:v>
                </c:pt>
                <c:pt idx="1228">
                  <c:v>125.54</c:v>
                </c:pt>
                <c:pt idx="1229">
                  <c:v>125.23</c:v>
                </c:pt>
                <c:pt idx="1230">
                  <c:v>124.96</c:v>
                </c:pt>
                <c:pt idx="1231">
                  <c:v>124.74</c:v>
                </c:pt>
                <c:pt idx="1232">
                  <c:v>124.56</c:v>
                </c:pt>
                <c:pt idx="1233">
                  <c:v>124.42</c:v>
                </c:pt>
                <c:pt idx="1234">
                  <c:v>124.31</c:v>
                </c:pt>
                <c:pt idx="1235">
                  <c:v>124.21</c:v>
                </c:pt>
                <c:pt idx="1236">
                  <c:v>124.15</c:v>
                </c:pt>
                <c:pt idx="1237">
                  <c:v>124.1</c:v>
                </c:pt>
                <c:pt idx="1238">
                  <c:v>124.05</c:v>
                </c:pt>
                <c:pt idx="1239">
                  <c:v>124</c:v>
                </c:pt>
                <c:pt idx="1240">
                  <c:v>123.97</c:v>
                </c:pt>
                <c:pt idx="1241">
                  <c:v>123.95</c:v>
                </c:pt>
                <c:pt idx="1242">
                  <c:v>123.94</c:v>
                </c:pt>
                <c:pt idx="1243">
                  <c:v>123.93</c:v>
                </c:pt>
                <c:pt idx="1244">
                  <c:v>123.95</c:v>
                </c:pt>
                <c:pt idx="1245">
                  <c:v>123.98</c:v>
                </c:pt>
                <c:pt idx="1246">
                  <c:v>124.03</c:v>
                </c:pt>
                <c:pt idx="1247">
                  <c:v>124.13</c:v>
                </c:pt>
                <c:pt idx="1248">
                  <c:v>124.28</c:v>
                </c:pt>
                <c:pt idx="1249">
                  <c:v>124.49</c:v>
                </c:pt>
                <c:pt idx="1250">
                  <c:v>124.77</c:v>
                </c:pt>
                <c:pt idx="1251">
                  <c:v>125.1</c:v>
                </c:pt>
                <c:pt idx="1252">
                  <c:v>125.5</c:v>
                </c:pt>
                <c:pt idx="1253">
                  <c:v>125.99</c:v>
                </c:pt>
                <c:pt idx="1254">
                  <c:v>126.56</c:v>
                </c:pt>
                <c:pt idx="1255">
                  <c:v>127.21</c:v>
                </c:pt>
                <c:pt idx="1256">
                  <c:v>127.94</c:v>
                </c:pt>
                <c:pt idx="1257">
                  <c:v>128.72999999999999</c:v>
                </c:pt>
                <c:pt idx="1258">
                  <c:v>129.55000000000001</c:v>
                </c:pt>
                <c:pt idx="1259">
                  <c:v>130.44</c:v>
                </c:pt>
                <c:pt idx="1260">
                  <c:v>131.38999999999999</c:v>
                </c:pt>
                <c:pt idx="1261">
                  <c:v>132.37</c:v>
                </c:pt>
                <c:pt idx="1262">
                  <c:v>133.41</c:v>
                </c:pt>
                <c:pt idx="1263">
                  <c:v>134.52000000000001</c:v>
                </c:pt>
                <c:pt idx="1264">
                  <c:v>135.74</c:v>
                </c:pt>
                <c:pt idx="1265">
                  <c:v>137.02000000000001</c:v>
                </c:pt>
                <c:pt idx="1266">
                  <c:v>138.35</c:v>
                </c:pt>
                <c:pt idx="1267">
                  <c:v>139.69</c:v>
                </c:pt>
                <c:pt idx="1268">
                  <c:v>141.06</c:v>
                </c:pt>
                <c:pt idx="1269">
                  <c:v>142.46</c:v>
                </c:pt>
                <c:pt idx="1270">
                  <c:v>143.93</c:v>
                </c:pt>
                <c:pt idx="1271">
                  <c:v>145.43</c:v>
                </c:pt>
                <c:pt idx="1272">
                  <c:v>146.97</c:v>
                </c:pt>
                <c:pt idx="1273">
                  <c:v>148.47</c:v>
                </c:pt>
                <c:pt idx="1274">
                  <c:v>149.91</c:v>
                </c:pt>
                <c:pt idx="1275">
                  <c:v>151.38</c:v>
                </c:pt>
                <c:pt idx="1276">
                  <c:v>152.97</c:v>
                </c:pt>
                <c:pt idx="1277">
                  <c:v>154.69999999999999</c:v>
                </c:pt>
                <c:pt idx="1278">
                  <c:v>156.49</c:v>
                </c:pt>
                <c:pt idx="1279">
                  <c:v>158.25</c:v>
                </c:pt>
                <c:pt idx="1280">
                  <c:v>159.94</c:v>
                </c:pt>
                <c:pt idx="1281">
                  <c:v>161.53</c:v>
                </c:pt>
                <c:pt idx="1282">
                  <c:v>163.05000000000001</c:v>
                </c:pt>
                <c:pt idx="1283">
                  <c:v>164.52</c:v>
                </c:pt>
                <c:pt idx="1284">
                  <c:v>165.91</c:v>
                </c:pt>
                <c:pt idx="1285">
                  <c:v>167.22</c:v>
                </c:pt>
                <c:pt idx="1286">
                  <c:v>168.5</c:v>
                </c:pt>
                <c:pt idx="1287">
                  <c:v>169.79</c:v>
                </c:pt>
                <c:pt idx="1288">
                  <c:v>171.11</c:v>
                </c:pt>
                <c:pt idx="1289">
                  <c:v>172.51</c:v>
                </c:pt>
                <c:pt idx="1290">
                  <c:v>174.03</c:v>
                </c:pt>
                <c:pt idx="1291">
                  <c:v>175.62</c:v>
                </c:pt>
                <c:pt idx="1292">
                  <c:v>177.25</c:v>
                </c:pt>
                <c:pt idx="1293">
                  <c:v>178.91</c:v>
                </c:pt>
                <c:pt idx="1294">
                  <c:v>-179.42</c:v>
                </c:pt>
                <c:pt idx="1295">
                  <c:v>-177.73</c:v>
                </c:pt>
                <c:pt idx="1296">
                  <c:v>-176</c:v>
                </c:pt>
                <c:pt idx="1297">
                  <c:v>-174.26</c:v>
                </c:pt>
                <c:pt idx="1298">
                  <c:v>-172.5</c:v>
                </c:pt>
                <c:pt idx="1299">
                  <c:v>-170.74</c:v>
                </c:pt>
                <c:pt idx="1300">
                  <c:v>-169</c:v>
                </c:pt>
                <c:pt idx="1301">
                  <c:v>-167.32</c:v>
                </c:pt>
                <c:pt idx="1302">
                  <c:v>-165.62</c:v>
                </c:pt>
                <c:pt idx="1303">
                  <c:v>-163.88</c:v>
                </c:pt>
                <c:pt idx="1304">
                  <c:v>-162.1</c:v>
                </c:pt>
                <c:pt idx="1305">
                  <c:v>-160.27000000000001</c:v>
                </c:pt>
                <c:pt idx="1306">
                  <c:v>-158.47</c:v>
                </c:pt>
                <c:pt idx="1307">
                  <c:v>-156.72</c:v>
                </c:pt>
                <c:pt idx="1308">
                  <c:v>-155.02000000000001</c:v>
                </c:pt>
                <c:pt idx="1309">
                  <c:v>-153.4</c:v>
                </c:pt>
                <c:pt idx="1310">
                  <c:v>-151.84</c:v>
                </c:pt>
                <c:pt idx="1311">
                  <c:v>-150.30000000000001</c:v>
                </c:pt>
                <c:pt idx="1312">
                  <c:v>-148.79</c:v>
                </c:pt>
                <c:pt idx="1313">
                  <c:v>-147.31</c:v>
                </c:pt>
                <c:pt idx="1314">
                  <c:v>-145.86000000000001</c:v>
                </c:pt>
                <c:pt idx="1315">
                  <c:v>-144.44999999999999</c:v>
                </c:pt>
                <c:pt idx="1316">
                  <c:v>-143.08000000000001</c:v>
                </c:pt>
                <c:pt idx="1317">
                  <c:v>-141.76</c:v>
                </c:pt>
                <c:pt idx="1318">
                  <c:v>-140.46</c:v>
                </c:pt>
                <c:pt idx="1319">
                  <c:v>-139.21</c:v>
                </c:pt>
                <c:pt idx="1320">
                  <c:v>-138.02000000000001</c:v>
                </c:pt>
                <c:pt idx="1321">
                  <c:v>-136.87</c:v>
                </c:pt>
                <c:pt idx="1322">
                  <c:v>-135.74</c:v>
                </c:pt>
                <c:pt idx="1323">
                  <c:v>-134.66</c:v>
                </c:pt>
                <c:pt idx="1324">
                  <c:v>-133.63999999999999</c:v>
                </c:pt>
                <c:pt idx="1325">
                  <c:v>-132.66999999999999</c:v>
                </c:pt>
                <c:pt idx="1326">
                  <c:v>-131.74</c:v>
                </c:pt>
                <c:pt idx="1327">
                  <c:v>-130.87</c:v>
                </c:pt>
                <c:pt idx="1328">
                  <c:v>-130.06</c:v>
                </c:pt>
                <c:pt idx="1329">
                  <c:v>-129.30000000000001</c:v>
                </c:pt>
                <c:pt idx="1330">
                  <c:v>-128.61000000000001</c:v>
                </c:pt>
                <c:pt idx="1331">
                  <c:v>-128.01</c:v>
                </c:pt>
                <c:pt idx="1332">
                  <c:v>-127.48</c:v>
                </c:pt>
                <c:pt idx="1333">
                  <c:v>-126.98</c:v>
                </c:pt>
                <c:pt idx="1334">
                  <c:v>-126.54</c:v>
                </c:pt>
                <c:pt idx="1335">
                  <c:v>-126.16</c:v>
                </c:pt>
                <c:pt idx="1336">
                  <c:v>-125.84</c:v>
                </c:pt>
                <c:pt idx="1337">
                  <c:v>-125.57</c:v>
                </c:pt>
                <c:pt idx="1338">
                  <c:v>-125.32</c:v>
                </c:pt>
                <c:pt idx="1339">
                  <c:v>-125.1</c:v>
                </c:pt>
                <c:pt idx="1340">
                  <c:v>-124.88</c:v>
                </c:pt>
                <c:pt idx="1341">
                  <c:v>-124.71</c:v>
                </c:pt>
                <c:pt idx="1342">
                  <c:v>-124.58</c:v>
                </c:pt>
                <c:pt idx="1343">
                  <c:v>-124.49</c:v>
                </c:pt>
                <c:pt idx="1344">
                  <c:v>-124.43</c:v>
                </c:pt>
                <c:pt idx="1345">
                  <c:v>-124.42</c:v>
                </c:pt>
                <c:pt idx="1346">
                  <c:v>-124.46</c:v>
                </c:pt>
                <c:pt idx="1347">
                  <c:v>-124.56</c:v>
                </c:pt>
                <c:pt idx="1348">
                  <c:v>-124.71</c:v>
                </c:pt>
                <c:pt idx="1349">
                  <c:v>-124.92</c:v>
                </c:pt>
                <c:pt idx="1350">
                  <c:v>-125.19</c:v>
                </c:pt>
                <c:pt idx="1351">
                  <c:v>-125.54</c:v>
                </c:pt>
                <c:pt idx="1352">
                  <c:v>-125.98</c:v>
                </c:pt>
                <c:pt idx="1353">
                  <c:v>-126.49</c:v>
                </c:pt>
                <c:pt idx="1354">
                  <c:v>-127.08</c:v>
                </c:pt>
                <c:pt idx="1355">
                  <c:v>-127.72</c:v>
                </c:pt>
                <c:pt idx="1356">
                  <c:v>-128.41</c:v>
                </c:pt>
                <c:pt idx="1357">
                  <c:v>-129.1</c:v>
                </c:pt>
                <c:pt idx="1358">
                  <c:v>-129.78</c:v>
                </c:pt>
                <c:pt idx="1359">
                  <c:v>-130.44</c:v>
                </c:pt>
                <c:pt idx="1360">
                  <c:v>-131.13999999999999</c:v>
                </c:pt>
                <c:pt idx="1361">
                  <c:v>-131.88999999999999</c:v>
                </c:pt>
                <c:pt idx="1362">
                  <c:v>-132.69</c:v>
                </c:pt>
                <c:pt idx="1363">
                  <c:v>-133.51</c:v>
                </c:pt>
                <c:pt idx="1364">
                  <c:v>-134.34</c:v>
                </c:pt>
                <c:pt idx="1365">
                  <c:v>-135.15</c:v>
                </c:pt>
                <c:pt idx="1366">
                  <c:v>-135.94</c:v>
                </c:pt>
                <c:pt idx="1367">
                  <c:v>-136.71</c:v>
                </c:pt>
                <c:pt idx="1368">
                  <c:v>-137.56</c:v>
                </c:pt>
                <c:pt idx="1369">
                  <c:v>-138.5</c:v>
                </c:pt>
                <c:pt idx="1370">
                  <c:v>-139.54</c:v>
                </c:pt>
                <c:pt idx="1371">
                  <c:v>-140.69</c:v>
                </c:pt>
                <c:pt idx="1372">
                  <c:v>-141.91</c:v>
                </c:pt>
                <c:pt idx="1373">
                  <c:v>-143.19999999999999</c:v>
                </c:pt>
                <c:pt idx="1374">
                  <c:v>-144.58000000000001</c:v>
                </c:pt>
                <c:pt idx="1375">
                  <c:v>-145.97999999999999</c:v>
                </c:pt>
                <c:pt idx="1376">
                  <c:v>-147.44999999999999</c:v>
                </c:pt>
                <c:pt idx="1377">
                  <c:v>-149.04</c:v>
                </c:pt>
                <c:pt idx="1378">
                  <c:v>-150.76</c:v>
                </c:pt>
                <c:pt idx="1379">
                  <c:v>-152.61000000000001</c:v>
                </c:pt>
                <c:pt idx="1380">
                  <c:v>-154.63</c:v>
                </c:pt>
                <c:pt idx="1381">
                  <c:v>-156.78</c:v>
                </c:pt>
                <c:pt idx="1382">
                  <c:v>-158.91</c:v>
                </c:pt>
                <c:pt idx="1383">
                  <c:v>-160.93</c:v>
                </c:pt>
                <c:pt idx="1384">
                  <c:v>-163.01</c:v>
                </c:pt>
                <c:pt idx="1385">
                  <c:v>-165.2</c:v>
                </c:pt>
                <c:pt idx="1386">
                  <c:v>-167.51</c:v>
                </c:pt>
                <c:pt idx="1387">
                  <c:v>-169.89</c:v>
                </c:pt>
                <c:pt idx="1388">
                  <c:v>-172.36</c:v>
                </c:pt>
                <c:pt idx="1389">
                  <c:v>-174.97</c:v>
                </c:pt>
                <c:pt idx="1390">
                  <c:v>-177.57</c:v>
                </c:pt>
                <c:pt idx="1391">
                  <c:v>179.88</c:v>
                </c:pt>
                <c:pt idx="1392">
                  <c:v>177.38</c:v>
                </c:pt>
                <c:pt idx="1393">
                  <c:v>174.79</c:v>
                </c:pt>
                <c:pt idx="1394">
                  <c:v>172.12</c:v>
                </c:pt>
                <c:pt idx="1395">
                  <c:v>169.51</c:v>
                </c:pt>
                <c:pt idx="1396">
                  <c:v>166.97</c:v>
                </c:pt>
                <c:pt idx="1397">
                  <c:v>164.52</c:v>
                </c:pt>
                <c:pt idx="1398">
                  <c:v>162.12</c:v>
                </c:pt>
                <c:pt idx="1399">
                  <c:v>159.83000000000001</c:v>
                </c:pt>
                <c:pt idx="1400">
                  <c:v>157.57</c:v>
                </c:pt>
                <c:pt idx="1401">
                  <c:v>155.34</c:v>
                </c:pt>
                <c:pt idx="1402">
                  <c:v>153.16</c:v>
                </c:pt>
                <c:pt idx="1403">
                  <c:v>151.03</c:v>
                </c:pt>
                <c:pt idx="1404">
                  <c:v>148.91</c:v>
                </c:pt>
                <c:pt idx="1405">
                  <c:v>146.85</c:v>
                </c:pt>
                <c:pt idx="1406">
                  <c:v>144.88</c:v>
                </c:pt>
                <c:pt idx="1407">
                  <c:v>143.04</c:v>
                </c:pt>
                <c:pt idx="1408">
                  <c:v>141.32</c:v>
                </c:pt>
                <c:pt idx="1409">
                  <c:v>139.72999999999999</c:v>
                </c:pt>
                <c:pt idx="1410">
                  <c:v>138.27000000000001</c:v>
                </c:pt>
                <c:pt idx="1411">
                  <c:v>136.87</c:v>
                </c:pt>
                <c:pt idx="1412">
                  <c:v>135.52000000000001</c:v>
                </c:pt>
                <c:pt idx="1413">
                  <c:v>134.22999999999999</c:v>
                </c:pt>
                <c:pt idx="1414">
                  <c:v>133.02000000000001</c:v>
                </c:pt>
                <c:pt idx="1415">
                  <c:v>131.87</c:v>
                </c:pt>
                <c:pt idx="1416">
                  <c:v>130.80000000000001</c:v>
                </c:pt>
                <c:pt idx="1417">
                  <c:v>129.82</c:v>
                </c:pt>
                <c:pt idx="1418">
                  <c:v>128.93</c:v>
                </c:pt>
                <c:pt idx="1419">
                  <c:v>128.13999999999999</c:v>
                </c:pt>
                <c:pt idx="1420">
                  <c:v>127.45</c:v>
                </c:pt>
                <c:pt idx="1421">
                  <c:v>126.87</c:v>
                </c:pt>
                <c:pt idx="1422">
                  <c:v>126.39</c:v>
                </c:pt>
                <c:pt idx="1423">
                  <c:v>126.02</c:v>
                </c:pt>
                <c:pt idx="1424">
                  <c:v>125.73</c:v>
                </c:pt>
                <c:pt idx="1425">
                  <c:v>125.52</c:v>
                </c:pt>
                <c:pt idx="1426">
                  <c:v>125.41</c:v>
                </c:pt>
                <c:pt idx="1427">
                  <c:v>125.39</c:v>
                </c:pt>
                <c:pt idx="1428">
                  <c:v>125.46</c:v>
                </c:pt>
                <c:pt idx="1429">
                  <c:v>125.58</c:v>
                </c:pt>
                <c:pt idx="1430">
                  <c:v>125.74</c:v>
                </c:pt>
                <c:pt idx="1431">
                  <c:v>125.92</c:v>
                </c:pt>
                <c:pt idx="1432">
                  <c:v>126.11</c:v>
                </c:pt>
                <c:pt idx="1433">
                  <c:v>126.31</c:v>
                </c:pt>
                <c:pt idx="1434">
                  <c:v>126.54</c:v>
                </c:pt>
                <c:pt idx="1435">
                  <c:v>126.78</c:v>
                </c:pt>
                <c:pt idx="1436">
                  <c:v>127.05</c:v>
                </c:pt>
                <c:pt idx="1437">
                  <c:v>127.32</c:v>
                </c:pt>
                <c:pt idx="1438">
                  <c:v>127.64</c:v>
                </c:pt>
                <c:pt idx="1439">
                  <c:v>127.99</c:v>
                </c:pt>
                <c:pt idx="1440">
                  <c:v>128.37</c:v>
                </c:pt>
                <c:pt idx="1441">
                  <c:v>128.77000000000001</c:v>
                </c:pt>
                <c:pt idx="1442">
                  <c:v>129.22</c:v>
                </c:pt>
                <c:pt idx="1443">
                  <c:v>129.72</c:v>
                </c:pt>
                <c:pt idx="1444">
                  <c:v>130.27000000000001</c:v>
                </c:pt>
                <c:pt idx="1445">
                  <c:v>130.87</c:v>
                </c:pt>
                <c:pt idx="1446">
                  <c:v>131.53</c:v>
                </c:pt>
                <c:pt idx="1447">
                  <c:v>132.26</c:v>
                </c:pt>
                <c:pt idx="1448">
                  <c:v>133.07</c:v>
                </c:pt>
                <c:pt idx="1449">
                  <c:v>133.94999999999999</c:v>
                </c:pt>
                <c:pt idx="1450">
                  <c:v>134.9</c:v>
                </c:pt>
                <c:pt idx="1451">
                  <c:v>135.88999999999999</c:v>
                </c:pt>
                <c:pt idx="1452">
                  <c:v>136.91999999999999</c:v>
                </c:pt>
                <c:pt idx="1453">
                  <c:v>137.97999999999999</c:v>
                </c:pt>
                <c:pt idx="1454">
                  <c:v>139.08000000000001</c:v>
                </c:pt>
                <c:pt idx="1455">
                  <c:v>140.21</c:v>
                </c:pt>
                <c:pt idx="1456">
                  <c:v>141.38</c:v>
                </c:pt>
                <c:pt idx="1457">
                  <c:v>142.59</c:v>
                </c:pt>
                <c:pt idx="1458">
                  <c:v>143.83000000000001</c:v>
                </c:pt>
                <c:pt idx="1459">
                  <c:v>145.12</c:v>
                </c:pt>
                <c:pt idx="1460">
                  <c:v>146.49</c:v>
                </c:pt>
                <c:pt idx="1461">
                  <c:v>147.88999999999999</c:v>
                </c:pt>
                <c:pt idx="1462">
                  <c:v>149.30000000000001</c:v>
                </c:pt>
                <c:pt idx="1463">
                  <c:v>150.71</c:v>
                </c:pt>
                <c:pt idx="1464">
                  <c:v>152.15</c:v>
                </c:pt>
                <c:pt idx="1465">
                  <c:v>153.65</c:v>
                </c:pt>
                <c:pt idx="1466">
                  <c:v>155.22999999999999</c:v>
                </c:pt>
                <c:pt idx="1467">
                  <c:v>156.87</c:v>
                </c:pt>
                <c:pt idx="1468">
                  <c:v>158.5</c:v>
                </c:pt>
                <c:pt idx="1469">
                  <c:v>160.12</c:v>
                </c:pt>
                <c:pt idx="1470">
                  <c:v>161.71</c:v>
                </c:pt>
                <c:pt idx="1471">
                  <c:v>163.30000000000001</c:v>
                </c:pt>
                <c:pt idx="1472">
                  <c:v>164.88</c:v>
                </c:pt>
                <c:pt idx="1473">
                  <c:v>166.48</c:v>
                </c:pt>
                <c:pt idx="1474">
                  <c:v>168.15</c:v>
                </c:pt>
                <c:pt idx="1475">
                  <c:v>169.82</c:v>
                </c:pt>
                <c:pt idx="1476">
                  <c:v>171.44</c:v>
                </c:pt>
                <c:pt idx="1477">
                  <c:v>173</c:v>
                </c:pt>
                <c:pt idx="1478">
                  <c:v>174.55</c:v>
                </c:pt>
                <c:pt idx="1479">
                  <c:v>176.12</c:v>
                </c:pt>
                <c:pt idx="1480">
                  <c:v>177.75</c:v>
                </c:pt>
                <c:pt idx="1481">
                  <c:v>179.42</c:v>
                </c:pt>
                <c:pt idx="1482">
                  <c:v>-178.92</c:v>
                </c:pt>
                <c:pt idx="1483">
                  <c:v>-177.3</c:v>
                </c:pt>
                <c:pt idx="1484">
                  <c:v>-175.68</c:v>
                </c:pt>
                <c:pt idx="1485">
                  <c:v>-174.05</c:v>
                </c:pt>
                <c:pt idx="1486">
                  <c:v>-172.4</c:v>
                </c:pt>
                <c:pt idx="1487">
                  <c:v>-170.73</c:v>
                </c:pt>
                <c:pt idx="1488">
                  <c:v>-169.05</c:v>
                </c:pt>
                <c:pt idx="1489">
                  <c:v>-167.4</c:v>
                </c:pt>
                <c:pt idx="1490">
                  <c:v>-165.75</c:v>
                </c:pt>
                <c:pt idx="1491">
                  <c:v>-164.03</c:v>
                </c:pt>
                <c:pt idx="1492">
                  <c:v>-162.16999999999999</c:v>
                </c:pt>
                <c:pt idx="1493">
                  <c:v>-160.18</c:v>
                </c:pt>
                <c:pt idx="1494">
                  <c:v>-158.16</c:v>
                </c:pt>
                <c:pt idx="1495">
                  <c:v>-156.21</c:v>
                </c:pt>
                <c:pt idx="1496">
                  <c:v>-154.34</c:v>
                </c:pt>
                <c:pt idx="1497">
                  <c:v>-152.52000000000001</c:v>
                </c:pt>
                <c:pt idx="1498">
                  <c:v>-150.80000000000001</c:v>
                </c:pt>
                <c:pt idx="1499">
                  <c:v>-149.12</c:v>
                </c:pt>
                <c:pt idx="1500">
                  <c:v>-147.53</c:v>
                </c:pt>
                <c:pt idx="1501">
                  <c:v>-146.02000000000001</c:v>
                </c:pt>
                <c:pt idx="1502">
                  <c:v>-144.52000000000001</c:v>
                </c:pt>
                <c:pt idx="1503">
                  <c:v>-143.03</c:v>
                </c:pt>
                <c:pt idx="1504">
                  <c:v>-141.47</c:v>
                </c:pt>
                <c:pt idx="1505">
                  <c:v>-139.84</c:v>
                </c:pt>
                <c:pt idx="1506">
                  <c:v>-138.19</c:v>
                </c:pt>
                <c:pt idx="1507">
                  <c:v>-136.58000000000001</c:v>
                </c:pt>
                <c:pt idx="1508">
                  <c:v>-135.03</c:v>
                </c:pt>
                <c:pt idx="1509">
                  <c:v>-133.55000000000001</c:v>
                </c:pt>
                <c:pt idx="1510">
                  <c:v>-132.16</c:v>
                </c:pt>
                <c:pt idx="1511">
                  <c:v>-130.85</c:v>
                </c:pt>
                <c:pt idx="1512">
                  <c:v>-129.58000000000001</c:v>
                </c:pt>
                <c:pt idx="1513">
                  <c:v>-128.41</c:v>
                </c:pt>
                <c:pt idx="1514">
                  <c:v>-127.29</c:v>
                </c:pt>
                <c:pt idx="1515">
                  <c:v>-126.26</c:v>
                </c:pt>
                <c:pt idx="1516">
                  <c:v>-125.28</c:v>
                </c:pt>
                <c:pt idx="1517">
                  <c:v>-124.36</c:v>
                </c:pt>
                <c:pt idx="1518">
                  <c:v>-123.55</c:v>
                </c:pt>
                <c:pt idx="1519">
                  <c:v>-122.83</c:v>
                </c:pt>
                <c:pt idx="1520">
                  <c:v>-122.2</c:v>
                </c:pt>
                <c:pt idx="1521">
                  <c:v>-121.65</c:v>
                </c:pt>
                <c:pt idx="1522">
                  <c:v>-121.19</c:v>
                </c:pt>
                <c:pt idx="1523">
                  <c:v>-120.78</c:v>
                </c:pt>
                <c:pt idx="1524">
                  <c:v>-120.44</c:v>
                </c:pt>
                <c:pt idx="1525">
                  <c:v>-120.15</c:v>
                </c:pt>
                <c:pt idx="1526">
                  <c:v>-119.9</c:v>
                </c:pt>
                <c:pt idx="1527">
                  <c:v>-119.72</c:v>
                </c:pt>
                <c:pt idx="1528">
                  <c:v>-119.61</c:v>
                </c:pt>
                <c:pt idx="1529">
                  <c:v>-119.58</c:v>
                </c:pt>
                <c:pt idx="1530">
                  <c:v>-119.64</c:v>
                </c:pt>
                <c:pt idx="1531">
                  <c:v>-119.79</c:v>
                </c:pt>
                <c:pt idx="1532">
                  <c:v>-120</c:v>
                </c:pt>
                <c:pt idx="1533">
                  <c:v>-120.28</c:v>
                </c:pt>
                <c:pt idx="1534">
                  <c:v>-120.64</c:v>
                </c:pt>
                <c:pt idx="1535">
                  <c:v>-121.09</c:v>
                </c:pt>
                <c:pt idx="1536">
                  <c:v>-121.62</c:v>
                </c:pt>
                <c:pt idx="1537">
                  <c:v>-122.23</c:v>
                </c:pt>
                <c:pt idx="1538">
                  <c:v>-122.92</c:v>
                </c:pt>
                <c:pt idx="1539">
                  <c:v>-123.7</c:v>
                </c:pt>
                <c:pt idx="1540">
                  <c:v>-124.56</c:v>
                </c:pt>
                <c:pt idx="1541">
                  <c:v>-125.51</c:v>
                </c:pt>
                <c:pt idx="1542">
                  <c:v>-126.57</c:v>
                </c:pt>
                <c:pt idx="1543">
                  <c:v>-127.77</c:v>
                </c:pt>
                <c:pt idx="1544">
                  <c:v>-129.09</c:v>
                </c:pt>
                <c:pt idx="1545">
                  <c:v>-130.53</c:v>
                </c:pt>
                <c:pt idx="1546">
                  <c:v>-132.09</c:v>
                </c:pt>
                <c:pt idx="1547">
                  <c:v>-133.80000000000001</c:v>
                </c:pt>
                <c:pt idx="1548">
                  <c:v>-135.63999999999999</c:v>
                </c:pt>
                <c:pt idx="1549">
                  <c:v>-137.62</c:v>
                </c:pt>
                <c:pt idx="1550">
                  <c:v>-139.78</c:v>
                </c:pt>
                <c:pt idx="1551">
                  <c:v>-142.11000000000001</c:v>
                </c:pt>
                <c:pt idx="1552">
                  <c:v>-144.54</c:v>
                </c:pt>
                <c:pt idx="1553">
                  <c:v>-146.99</c:v>
                </c:pt>
                <c:pt idx="1554">
                  <c:v>-149.43</c:v>
                </c:pt>
                <c:pt idx="1555">
                  <c:v>-151.74</c:v>
                </c:pt>
                <c:pt idx="1556">
                  <c:v>-153.94</c:v>
                </c:pt>
                <c:pt idx="1557">
                  <c:v>-156.03</c:v>
                </c:pt>
                <c:pt idx="1558">
                  <c:v>-158.15</c:v>
                </c:pt>
                <c:pt idx="1559">
                  <c:v>-160.38999999999999</c:v>
                </c:pt>
                <c:pt idx="1560">
                  <c:v>-162.78</c:v>
                </c:pt>
                <c:pt idx="1561">
                  <c:v>-165.34</c:v>
                </c:pt>
                <c:pt idx="1562">
                  <c:v>-167.93</c:v>
                </c:pt>
                <c:pt idx="1563">
                  <c:v>-170.47</c:v>
                </c:pt>
                <c:pt idx="1564">
                  <c:v>-172.91</c:v>
                </c:pt>
                <c:pt idx="1565">
                  <c:v>-175.34</c:v>
                </c:pt>
                <c:pt idx="1566">
                  <c:v>-177.75</c:v>
                </c:pt>
                <c:pt idx="1567">
                  <c:v>179.81</c:v>
                </c:pt>
                <c:pt idx="1568">
                  <c:v>177.33</c:v>
                </c:pt>
                <c:pt idx="1569">
                  <c:v>174.82</c:v>
                </c:pt>
                <c:pt idx="1570">
                  <c:v>172.35</c:v>
                </c:pt>
                <c:pt idx="1571">
                  <c:v>170.04</c:v>
                </c:pt>
                <c:pt idx="1572">
                  <c:v>167.91</c:v>
                </c:pt>
                <c:pt idx="1573">
                  <c:v>165.99</c:v>
                </c:pt>
                <c:pt idx="1574">
                  <c:v>164.12</c:v>
                </c:pt>
                <c:pt idx="1575">
                  <c:v>162.16</c:v>
                </c:pt>
                <c:pt idx="1576">
                  <c:v>160.13999999999999</c:v>
                </c:pt>
                <c:pt idx="1577">
                  <c:v>158.08000000000001</c:v>
                </c:pt>
                <c:pt idx="1578">
                  <c:v>155.96</c:v>
                </c:pt>
                <c:pt idx="1579">
                  <c:v>153.77000000000001</c:v>
                </c:pt>
                <c:pt idx="1580">
                  <c:v>151.59</c:v>
                </c:pt>
                <c:pt idx="1581">
                  <c:v>149.47</c:v>
                </c:pt>
                <c:pt idx="1582">
                  <c:v>147.41999999999999</c:v>
                </c:pt>
                <c:pt idx="1583">
                  <c:v>145.43</c:v>
                </c:pt>
                <c:pt idx="1584">
                  <c:v>143.44999999999999</c:v>
                </c:pt>
                <c:pt idx="1585">
                  <c:v>141.49</c:v>
                </c:pt>
                <c:pt idx="1586">
                  <c:v>139.55000000000001</c:v>
                </c:pt>
                <c:pt idx="1587">
                  <c:v>137.69</c:v>
                </c:pt>
                <c:pt idx="1588">
                  <c:v>135.96</c:v>
                </c:pt>
                <c:pt idx="1589">
                  <c:v>134.37</c:v>
                </c:pt>
                <c:pt idx="1590">
                  <c:v>132.94999999999999</c:v>
                </c:pt>
                <c:pt idx="1591">
                  <c:v>131.66</c:v>
                </c:pt>
                <c:pt idx="1592">
                  <c:v>130.5</c:v>
                </c:pt>
                <c:pt idx="1593">
                  <c:v>129.47999999999999</c:v>
                </c:pt>
                <c:pt idx="1594">
                  <c:v>128.56</c:v>
                </c:pt>
                <c:pt idx="1595">
                  <c:v>127.75</c:v>
                </c:pt>
                <c:pt idx="1596">
                  <c:v>127.07</c:v>
                </c:pt>
                <c:pt idx="1597">
                  <c:v>126.52</c:v>
                </c:pt>
                <c:pt idx="1598">
                  <c:v>126.09</c:v>
                </c:pt>
                <c:pt idx="1599">
                  <c:v>125.73</c:v>
                </c:pt>
                <c:pt idx="1600">
                  <c:v>125.44</c:v>
                </c:pt>
                <c:pt idx="1601">
                  <c:v>125.18</c:v>
                </c:pt>
                <c:pt idx="1602">
                  <c:v>124.96</c:v>
                </c:pt>
                <c:pt idx="1603">
                  <c:v>124.82</c:v>
                </c:pt>
                <c:pt idx="1604">
                  <c:v>124.79</c:v>
                </c:pt>
                <c:pt idx="1605">
                  <c:v>124.83</c:v>
                </c:pt>
                <c:pt idx="1606">
                  <c:v>124.9</c:v>
                </c:pt>
                <c:pt idx="1607">
                  <c:v>124.96</c:v>
                </c:pt>
                <c:pt idx="1608">
                  <c:v>124.98</c:v>
                </c:pt>
                <c:pt idx="1609">
                  <c:v>124.98</c:v>
                </c:pt>
                <c:pt idx="1610">
                  <c:v>124.96</c:v>
                </c:pt>
                <c:pt idx="1611">
                  <c:v>124.94</c:v>
                </c:pt>
                <c:pt idx="1612">
                  <c:v>124.92</c:v>
                </c:pt>
                <c:pt idx="1613">
                  <c:v>124.89</c:v>
                </c:pt>
                <c:pt idx="1614">
                  <c:v>124.85</c:v>
                </c:pt>
                <c:pt idx="1615">
                  <c:v>124.77</c:v>
                </c:pt>
                <c:pt idx="1616">
                  <c:v>124.67</c:v>
                </c:pt>
                <c:pt idx="1617">
                  <c:v>124.55</c:v>
                </c:pt>
                <c:pt idx="1618">
                  <c:v>124.41</c:v>
                </c:pt>
                <c:pt idx="1619">
                  <c:v>124.24</c:v>
                </c:pt>
                <c:pt idx="1620">
                  <c:v>124.06</c:v>
                </c:pt>
                <c:pt idx="1621">
                  <c:v>123.85</c:v>
                </c:pt>
                <c:pt idx="1622">
                  <c:v>123.65</c:v>
                </c:pt>
                <c:pt idx="1623">
                  <c:v>123.47</c:v>
                </c:pt>
                <c:pt idx="1624">
                  <c:v>123.33</c:v>
                </c:pt>
                <c:pt idx="1625">
                  <c:v>123.26</c:v>
                </c:pt>
                <c:pt idx="1626">
                  <c:v>123.26</c:v>
                </c:pt>
                <c:pt idx="1627">
                  <c:v>123.36</c:v>
                </c:pt>
                <c:pt idx="1628">
                  <c:v>123.54</c:v>
                </c:pt>
                <c:pt idx="1629">
                  <c:v>123.83</c:v>
                </c:pt>
                <c:pt idx="1630">
                  <c:v>124.23</c:v>
                </c:pt>
                <c:pt idx="1631">
                  <c:v>124.73</c:v>
                </c:pt>
                <c:pt idx="1632">
                  <c:v>125.31</c:v>
                </c:pt>
                <c:pt idx="1633">
                  <c:v>125.96</c:v>
                </c:pt>
                <c:pt idx="1634">
                  <c:v>126.73</c:v>
                </c:pt>
                <c:pt idx="1635">
                  <c:v>127.61</c:v>
                </c:pt>
                <c:pt idx="1636">
                  <c:v>128.61000000000001</c:v>
                </c:pt>
                <c:pt idx="1637">
                  <c:v>129.72</c:v>
                </c:pt>
                <c:pt idx="1638">
                  <c:v>130.91999999999999</c:v>
                </c:pt>
                <c:pt idx="1639">
                  <c:v>132.16</c:v>
                </c:pt>
                <c:pt idx="1640">
                  <c:v>133.44</c:v>
                </c:pt>
                <c:pt idx="1641">
                  <c:v>134.76</c:v>
                </c:pt>
                <c:pt idx="1642">
                  <c:v>136.1</c:v>
                </c:pt>
                <c:pt idx="1643">
                  <c:v>137.47</c:v>
                </c:pt>
                <c:pt idx="1644">
                  <c:v>138.88999999999999</c:v>
                </c:pt>
                <c:pt idx="1645">
                  <c:v>140.37</c:v>
                </c:pt>
                <c:pt idx="1646">
                  <c:v>141.88999999999999</c:v>
                </c:pt>
                <c:pt idx="1647">
                  <c:v>143.44</c:v>
                </c:pt>
                <c:pt idx="1648">
                  <c:v>144.99</c:v>
                </c:pt>
                <c:pt idx="1649">
                  <c:v>146.56</c:v>
                </c:pt>
                <c:pt idx="1650">
                  <c:v>148.16</c:v>
                </c:pt>
                <c:pt idx="1651">
                  <c:v>149.81</c:v>
                </c:pt>
                <c:pt idx="1652">
                  <c:v>151.5</c:v>
                </c:pt>
                <c:pt idx="1653">
                  <c:v>153.19</c:v>
                </c:pt>
                <c:pt idx="1654">
                  <c:v>154.86000000000001</c:v>
                </c:pt>
                <c:pt idx="1655">
                  <c:v>156.52000000000001</c:v>
                </c:pt>
                <c:pt idx="1656">
                  <c:v>158.15</c:v>
                </c:pt>
                <c:pt idx="1657">
                  <c:v>159.76</c:v>
                </c:pt>
                <c:pt idx="1658">
                  <c:v>161.35</c:v>
                </c:pt>
                <c:pt idx="1659">
                  <c:v>162.94</c:v>
                </c:pt>
                <c:pt idx="1660">
                  <c:v>164.54</c:v>
                </c:pt>
                <c:pt idx="1661">
                  <c:v>166.14</c:v>
                </c:pt>
                <c:pt idx="1662">
                  <c:v>167.74</c:v>
                </c:pt>
                <c:pt idx="1663">
                  <c:v>169.28</c:v>
                </c:pt>
                <c:pt idx="1664">
                  <c:v>170.8</c:v>
                </c:pt>
                <c:pt idx="1665">
                  <c:v>172.31</c:v>
                </c:pt>
                <c:pt idx="1666">
                  <c:v>173.8</c:v>
                </c:pt>
                <c:pt idx="1667">
                  <c:v>175.3</c:v>
                </c:pt>
                <c:pt idx="1668">
                  <c:v>176.79</c:v>
                </c:pt>
                <c:pt idx="1669">
                  <c:v>178.31</c:v>
                </c:pt>
                <c:pt idx="1670">
                  <c:v>179.84</c:v>
                </c:pt>
                <c:pt idx="1671">
                  <c:v>-178.61</c:v>
                </c:pt>
                <c:pt idx="1672">
                  <c:v>-177.04</c:v>
                </c:pt>
                <c:pt idx="1673">
                  <c:v>-175.44</c:v>
                </c:pt>
                <c:pt idx="1674">
                  <c:v>-173.82</c:v>
                </c:pt>
                <c:pt idx="1675">
                  <c:v>-172.16</c:v>
                </c:pt>
                <c:pt idx="1676">
                  <c:v>-170.5</c:v>
                </c:pt>
                <c:pt idx="1677">
                  <c:v>-168.8</c:v>
                </c:pt>
                <c:pt idx="1678">
                  <c:v>-167.11</c:v>
                </c:pt>
                <c:pt idx="1679">
                  <c:v>-165.38</c:v>
                </c:pt>
                <c:pt idx="1680">
                  <c:v>-163.65</c:v>
                </c:pt>
                <c:pt idx="1681">
                  <c:v>-161.94</c:v>
                </c:pt>
                <c:pt idx="1682">
                  <c:v>-160.21</c:v>
                </c:pt>
                <c:pt idx="1683">
                  <c:v>-158.47999999999999</c:v>
                </c:pt>
                <c:pt idx="1684">
                  <c:v>-156.75</c:v>
                </c:pt>
                <c:pt idx="1685">
                  <c:v>-155.02000000000001</c:v>
                </c:pt>
                <c:pt idx="1686">
                  <c:v>-153.29</c:v>
                </c:pt>
                <c:pt idx="1687">
                  <c:v>-151.59</c:v>
                </c:pt>
                <c:pt idx="1688">
                  <c:v>-149.9</c:v>
                </c:pt>
                <c:pt idx="1689">
                  <c:v>-148.22999999999999</c:v>
                </c:pt>
                <c:pt idx="1690">
                  <c:v>-146.6</c:v>
                </c:pt>
                <c:pt idx="1691">
                  <c:v>-145.03</c:v>
                </c:pt>
                <c:pt idx="1692">
                  <c:v>-143.51</c:v>
                </c:pt>
                <c:pt idx="1693">
                  <c:v>-142.03</c:v>
                </c:pt>
                <c:pt idx="1694">
                  <c:v>-140.58000000000001</c:v>
                </c:pt>
                <c:pt idx="1695">
                  <c:v>-139.18</c:v>
                </c:pt>
                <c:pt idx="1696">
                  <c:v>-137.81</c:v>
                </c:pt>
                <c:pt idx="1697">
                  <c:v>-136.49</c:v>
                </c:pt>
                <c:pt idx="1698">
                  <c:v>-135.21</c:v>
                </c:pt>
                <c:pt idx="1699">
                  <c:v>-133.99</c:v>
                </c:pt>
                <c:pt idx="1700">
                  <c:v>-132.81</c:v>
                </c:pt>
                <c:pt idx="1701">
                  <c:v>-131.69999999999999</c:v>
                </c:pt>
                <c:pt idx="1702">
                  <c:v>-130.63999999999999</c:v>
                </c:pt>
                <c:pt idx="1703">
                  <c:v>-129.61000000000001</c:v>
                </c:pt>
                <c:pt idx="1704">
                  <c:v>-128.68</c:v>
                </c:pt>
                <c:pt idx="1705">
                  <c:v>-127.79</c:v>
                </c:pt>
                <c:pt idx="1706">
                  <c:v>-126.94</c:v>
                </c:pt>
                <c:pt idx="1707">
                  <c:v>-126.12</c:v>
                </c:pt>
                <c:pt idx="1708">
                  <c:v>-125.33</c:v>
                </c:pt>
                <c:pt idx="1709">
                  <c:v>-124.58</c:v>
                </c:pt>
                <c:pt idx="1710">
                  <c:v>-123.85</c:v>
                </c:pt>
                <c:pt idx="1711">
                  <c:v>-123.14</c:v>
                </c:pt>
                <c:pt idx="1712">
                  <c:v>-122.47</c:v>
                </c:pt>
                <c:pt idx="1713">
                  <c:v>-121.82</c:v>
                </c:pt>
                <c:pt idx="1714">
                  <c:v>-121.21</c:v>
                </c:pt>
                <c:pt idx="1715">
                  <c:v>-120.64</c:v>
                </c:pt>
                <c:pt idx="1716">
                  <c:v>-120.12</c:v>
                </c:pt>
                <c:pt idx="1717">
                  <c:v>-119.66</c:v>
                </c:pt>
                <c:pt idx="1718">
                  <c:v>-119.26</c:v>
                </c:pt>
                <c:pt idx="1719">
                  <c:v>-118.92</c:v>
                </c:pt>
                <c:pt idx="1720">
                  <c:v>-118.65</c:v>
                </c:pt>
                <c:pt idx="1721">
                  <c:v>-118.45</c:v>
                </c:pt>
                <c:pt idx="1722">
                  <c:v>-118.3</c:v>
                </c:pt>
                <c:pt idx="1723">
                  <c:v>-118.22</c:v>
                </c:pt>
                <c:pt idx="1724">
                  <c:v>-118.21</c:v>
                </c:pt>
                <c:pt idx="1725">
                  <c:v>-118.25</c:v>
                </c:pt>
                <c:pt idx="1726">
                  <c:v>-118.36</c:v>
                </c:pt>
                <c:pt idx="1727">
                  <c:v>-118.55</c:v>
                </c:pt>
                <c:pt idx="1728">
                  <c:v>-118.78</c:v>
                </c:pt>
                <c:pt idx="1729">
                  <c:v>-119.09</c:v>
                </c:pt>
                <c:pt idx="1730">
                  <c:v>-119.45</c:v>
                </c:pt>
                <c:pt idx="1731">
                  <c:v>-119.89</c:v>
                </c:pt>
                <c:pt idx="1732">
                  <c:v>-120.4</c:v>
                </c:pt>
                <c:pt idx="1733">
                  <c:v>-120.98</c:v>
                </c:pt>
                <c:pt idx="1734">
                  <c:v>-121.61</c:v>
                </c:pt>
                <c:pt idx="1735">
                  <c:v>-122.31</c:v>
                </c:pt>
                <c:pt idx="1736">
                  <c:v>-123.03</c:v>
                </c:pt>
                <c:pt idx="1737">
                  <c:v>-123.78</c:v>
                </c:pt>
                <c:pt idx="1738">
                  <c:v>-124.58</c:v>
                </c:pt>
                <c:pt idx="1739">
                  <c:v>-125.42</c:v>
                </c:pt>
                <c:pt idx="1740">
                  <c:v>-126.36</c:v>
                </c:pt>
                <c:pt idx="1741">
                  <c:v>-127.44</c:v>
                </c:pt>
                <c:pt idx="1742">
                  <c:v>-128.66</c:v>
                </c:pt>
                <c:pt idx="1743">
                  <c:v>-129.93</c:v>
                </c:pt>
                <c:pt idx="1744">
                  <c:v>-131.22</c:v>
                </c:pt>
                <c:pt idx="1745">
                  <c:v>-132.49</c:v>
                </c:pt>
                <c:pt idx="1746">
                  <c:v>-133.72999999999999</c:v>
                </c:pt>
                <c:pt idx="1747">
                  <c:v>-134.94</c:v>
                </c:pt>
                <c:pt idx="1748">
                  <c:v>-136.13999999999999</c:v>
                </c:pt>
                <c:pt idx="1749">
                  <c:v>-137.41</c:v>
                </c:pt>
                <c:pt idx="1750">
                  <c:v>-138.78</c:v>
                </c:pt>
                <c:pt idx="1751">
                  <c:v>-140.27000000000001</c:v>
                </c:pt>
                <c:pt idx="1752">
                  <c:v>-141.74</c:v>
                </c:pt>
                <c:pt idx="1753">
                  <c:v>-143.21</c:v>
                </c:pt>
                <c:pt idx="1754">
                  <c:v>-144.72</c:v>
                </c:pt>
                <c:pt idx="1755">
                  <c:v>-146.26</c:v>
                </c:pt>
                <c:pt idx="1756">
                  <c:v>-147.84</c:v>
                </c:pt>
                <c:pt idx="1757">
                  <c:v>-149.5</c:v>
                </c:pt>
                <c:pt idx="1758">
                  <c:v>-151.21</c:v>
                </c:pt>
                <c:pt idx="1759">
                  <c:v>-152.97</c:v>
                </c:pt>
                <c:pt idx="1760">
                  <c:v>-154.76</c:v>
                </c:pt>
                <c:pt idx="1761">
                  <c:v>-156.57</c:v>
                </c:pt>
                <c:pt idx="1762">
                  <c:v>-158.41</c:v>
                </c:pt>
                <c:pt idx="1763">
                  <c:v>-160.28</c:v>
                </c:pt>
                <c:pt idx="1764">
                  <c:v>-162.19999999999999</c:v>
                </c:pt>
                <c:pt idx="1765">
                  <c:v>-164.18</c:v>
                </c:pt>
                <c:pt idx="1766">
                  <c:v>-166.23</c:v>
                </c:pt>
                <c:pt idx="1767">
                  <c:v>-168.29</c:v>
                </c:pt>
                <c:pt idx="1768">
                  <c:v>-170.37</c:v>
                </c:pt>
                <c:pt idx="1769">
                  <c:v>-172.39</c:v>
                </c:pt>
                <c:pt idx="1770">
                  <c:v>-174.31</c:v>
                </c:pt>
                <c:pt idx="1771">
                  <c:v>-176.11</c:v>
                </c:pt>
                <c:pt idx="1772">
                  <c:v>-177.87</c:v>
                </c:pt>
                <c:pt idx="1773">
                  <c:v>-179.71</c:v>
                </c:pt>
                <c:pt idx="1774">
                  <c:v>178.3</c:v>
                </c:pt>
                <c:pt idx="1775">
                  <c:v>176.24</c:v>
                </c:pt>
                <c:pt idx="1776">
                  <c:v>174.17</c:v>
                </c:pt>
                <c:pt idx="1777">
                  <c:v>172.14</c:v>
                </c:pt>
                <c:pt idx="1778">
                  <c:v>170.2</c:v>
                </c:pt>
                <c:pt idx="1779">
                  <c:v>168.31</c:v>
                </c:pt>
                <c:pt idx="1780">
                  <c:v>166.49</c:v>
                </c:pt>
                <c:pt idx="1781">
                  <c:v>164.73</c:v>
                </c:pt>
                <c:pt idx="1782">
                  <c:v>163.02000000000001</c:v>
                </c:pt>
                <c:pt idx="1783">
                  <c:v>161.26</c:v>
                </c:pt>
                <c:pt idx="1784">
                  <c:v>159.44</c:v>
                </c:pt>
                <c:pt idx="1785">
                  <c:v>157.61000000000001</c:v>
                </c:pt>
                <c:pt idx="1786">
                  <c:v>155.85</c:v>
                </c:pt>
                <c:pt idx="1787">
                  <c:v>154.21</c:v>
                </c:pt>
                <c:pt idx="1788">
                  <c:v>152.68</c:v>
                </c:pt>
                <c:pt idx="1789">
                  <c:v>151.26</c:v>
                </c:pt>
                <c:pt idx="1790">
                  <c:v>149.94999999999999</c:v>
                </c:pt>
                <c:pt idx="1791">
                  <c:v>148.71</c:v>
                </c:pt>
                <c:pt idx="1792">
                  <c:v>147.44</c:v>
                </c:pt>
                <c:pt idx="1793">
                  <c:v>146.11000000000001</c:v>
                </c:pt>
                <c:pt idx="1794">
                  <c:v>144.72999999999999</c:v>
                </c:pt>
                <c:pt idx="1795">
                  <c:v>143.38999999999999</c:v>
                </c:pt>
                <c:pt idx="1796">
                  <c:v>142.15</c:v>
                </c:pt>
                <c:pt idx="1797">
                  <c:v>140.99</c:v>
                </c:pt>
                <c:pt idx="1798">
                  <c:v>139.88</c:v>
                </c:pt>
                <c:pt idx="1799">
                  <c:v>138.81</c:v>
                </c:pt>
                <c:pt idx="1800">
                  <c:v>137.77000000000001</c:v>
                </c:pt>
                <c:pt idx="1801">
                  <c:v>136.80000000000001</c:v>
                </c:pt>
                <c:pt idx="1802">
                  <c:v>135.88</c:v>
                </c:pt>
                <c:pt idx="1803">
                  <c:v>135.04</c:v>
                </c:pt>
                <c:pt idx="1804">
                  <c:v>134.27000000000001</c:v>
                </c:pt>
                <c:pt idx="1805">
                  <c:v>133.57</c:v>
                </c:pt>
                <c:pt idx="1806">
                  <c:v>132.91</c:v>
                </c:pt>
                <c:pt idx="1807">
                  <c:v>132.30000000000001</c:v>
                </c:pt>
                <c:pt idx="1808">
                  <c:v>131.76</c:v>
                </c:pt>
                <c:pt idx="1809">
                  <c:v>131.26</c:v>
                </c:pt>
                <c:pt idx="1810">
                  <c:v>130.82</c:v>
                </c:pt>
                <c:pt idx="1811">
                  <c:v>130.41999999999999</c:v>
                </c:pt>
                <c:pt idx="1812">
                  <c:v>130.06</c:v>
                </c:pt>
                <c:pt idx="1813">
                  <c:v>129.72</c:v>
                </c:pt>
                <c:pt idx="1814">
                  <c:v>129.4</c:v>
                </c:pt>
                <c:pt idx="1815">
                  <c:v>129.1</c:v>
                </c:pt>
                <c:pt idx="1816">
                  <c:v>128.81</c:v>
                </c:pt>
                <c:pt idx="1817">
                  <c:v>128.54</c:v>
                </c:pt>
                <c:pt idx="1818">
                  <c:v>128.28</c:v>
                </c:pt>
                <c:pt idx="1819">
                  <c:v>128.06</c:v>
                </c:pt>
                <c:pt idx="1820">
                  <c:v>127.88</c:v>
                </c:pt>
                <c:pt idx="1821">
                  <c:v>127.71</c:v>
                </c:pt>
                <c:pt idx="1822">
                  <c:v>127.56</c:v>
                </c:pt>
                <c:pt idx="1823">
                  <c:v>127.41</c:v>
                </c:pt>
                <c:pt idx="1824">
                  <c:v>127.27</c:v>
                </c:pt>
                <c:pt idx="1825">
                  <c:v>127.14</c:v>
                </c:pt>
                <c:pt idx="1826">
                  <c:v>127.04</c:v>
                </c:pt>
                <c:pt idx="1827">
                  <c:v>126.96</c:v>
                </c:pt>
                <c:pt idx="1828">
                  <c:v>126.89</c:v>
                </c:pt>
                <c:pt idx="1829">
                  <c:v>126.87</c:v>
                </c:pt>
                <c:pt idx="1830">
                  <c:v>126.87</c:v>
                </c:pt>
                <c:pt idx="1831">
                  <c:v>126.93</c:v>
                </c:pt>
                <c:pt idx="1832">
                  <c:v>127.03</c:v>
                </c:pt>
                <c:pt idx="1833">
                  <c:v>127.19</c:v>
                </c:pt>
                <c:pt idx="1834">
                  <c:v>127.41</c:v>
                </c:pt>
                <c:pt idx="1835">
                  <c:v>127.69</c:v>
                </c:pt>
                <c:pt idx="1836">
                  <c:v>128.05000000000001</c:v>
                </c:pt>
                <c:pt idx="1837">
                  <c:v>128.49</c:v>
                </c:pt>
                <c:pt idx="1838">
                  <c:v>129.01</c:v>
                </c:pt>
                <c:pt idx="1839">
                  <c:v>129.6</c:v>
                </c:pt>
                <c:pt idx="1840">
                  <c:v>130.24</c:v>
                </c:pt>
                <c:pt idx="1841">
                  <c:v>130.93</c:v>
                </c:pt>
                <c:pt idx="1842">
                  <c:v>131.69999999999999</c:v>
                </c:pt>
                <c:pt idx="1843">
                  <c:v>132.54</c:v>
                </c:pt>
                <c:pt idx="1844">
                  <c:v>133.43</c:v>
                </c:pt>
                <c:pt idx="1845">
                  <c:v>134.34</c:v>
                </c:pt>
                <c:pt idx="1846">
                  <c:v>135.27000000000001</c:v>
                </c:pt>
                <c:pt idx="1847">
                  <c:v>136.22</c:v>
                </c:pt>
                <c:pt idx="1848">
                  <c:v>137.19</c:v>
                </c:pt>
                <c:pt idx="1849">
                  <c:v>138.19999999999999</c:v>
                </c:pt>
                <c:pt idx="1850">
                  <c:v>139.25</c:v>
                </c:pt>
                <c:pt idx="1851">
                  <c:v>140.36000000000001</c:v>
                </c:pt>
                <c:pt idx="1852">
                  <c:v>141.55000000000001</c:v>
                </c:pt>
                <c:pt idx="1853">
                  <c:v>142.82</c:v>
                </c:pt>
                <c:pt idx="1854">
                  <c:v>144.19</c:v>
                </c:pt>
                <c:pt idx="1855">
                  <c:v>145.63</c:v>
                </c:pt>
                <c:pt idx="1856">
                  <c:v>147.11000000000001</c:v>
                </c:pt>
                <c:pt idx="1857">
                  <c:v>148.6</c:v>
                </c:pt>
                <c:pt idx="1858">
                  <c:v>150.12</c:v>
                </c:pt>
                <c:pt idx="1859">
                  <c:v>151.65</c:v>
                </c:pt>
                <c:pt idx="1860">
                  <c:v>153.22999999999999</c:v>
                </c:pt>
                <c:pt idx="1861">
                  <c:v>154.84</c:v>
                </c:pt>
                <c:pt idx="1862">
                  <c:v>156.47999999999999</c:v>
                </c:pt>
                <c:pt idx="1863">
                  <c:v>158.11000000000001</c:v>
                </c:pt>
                <c:pt idx="1864">
                  <c:v>159.72</c:v>
                </c:pt>
                <c:pt idx="1865">
                  <c:v>161.30000000000001</c:v>
                </c:pt>
                <c:pt idx="1866">
                  <c:v>162.88999999999999</c:v>
                </c:pt>
                <c:pt idx="1867">
                  <c:v>164.49</c:v>
                </c:pt>
                <c:pt idx="1868">
                  <c:v>166.11</c:v>
                </c:pt>
                <c:pt idx="1869">
                  <c:v>167.76</c:v>
                </c:pt>
                <c:pt idx="1870">
                  <c:v>169.41</c:v>
                </c:pt>
                <c:pt idx="1871">
                  <c:v>171.03</c:v>
                </c:pt>
                <c:pt idx="1872">
                  <c:v>172.61</c:v>
                </c:pt>
                <c:pt idx="1873">
                  <c:v>174.14</c:v>
                </c:pt>
                <c:pt idx="1874">
                  <c:v>175.62</c:v>
                </c:pt>
                <c:pt idx="1875">
                  <c:v>177.09</c:v>
                </c:pt>
                <c:pt idx="1876">
                  <c:v>178.56</c:v>
                </c:pt>
                <c:pt idx="1877">
                  <c:v>-179.97</c:v>
                </c:pt>
                <c:pt idx="1878">
                  <c:v>-178.49</c:v>
                </c:pt>
                <c:pt idx="1879">
                  <c:v>-177</c:v>
                </c:pt>
                <c:pt idx="1880">
                  <c:v>-175.51</c:v>
                </c:pt>
                <c:pt idx="1881">
                  <c:v>-174.03</c:v>
                </c:pt>
                <c:pt idx="1882">
                  <c:v>-172.54</c:v>
                </c:pt>
                <c:pt idx="1883">
                  <c:v>-171.06</c:v>
                </c:pt>
                <c:pt idx="1884">
                  <c:v>-169.62</c:v>
                </c:pt>
                <c:pt idx="1885">
                  <c:v>-168.18</c:v>
                </c:pt>
                <c:pt idx="1886">
                  <c:v>-166.77</c:v>
                </c:pt>
                <c:pt idx="1887">
                  <c:v>-165.33</c:v>
                </c:pt>
                <c:pt idx="1888">
                  <c:v>-163.88</c:v>
                </c:pt>
                <c:pt idx="1889">
                  <c:v>-162.44999999999999</c:v>
                </c:pt>
                <c:pt idx="1890">
                  <c:v>-161.05000000000001</c:v>
                </c:pt>
                <c:pt idx="1891">
                  <c:v>-159.66999999999999</c:v>
                </c:pt>
                <c:pt idx="1892">
                  <c:v>-158.31</c:v>
                </c:pt>
                <c:pt idx="1893">
                  <c:v>-156.97</c:v>
                </c:pt>
                <c:pt idx="1894">
                  <c:v>-155.66</c:v>
                </c:pt>
                <c:pt idx="1895">
                  <c:v>-154.36000000000001</c:v>
                </c:pt>
                <c:pt idx="1896">
                  <c:v>-153.06</c:v>
                </c:pt>
                <c:pt idx="1897">
                  <c:v>-151.72999999999999</c:v>
                </c:pt>
                <c:pt idx="1898">
                  <c:v>-150.4</c:v>
                </c:pt>
                <c:pt idx="1899">
                  <c:v>-149.08000000000001</c:v>
                </c:pt>
                <c:pt idx="1900">
                  <c:v>-147.78</c:v>
                </c:pt>
                <c:pt idx="1901">
                  <c:v>-146.51</c:v>
                </c:pt>
                <c:pt idx="1902">
                  <c:v>-145.28</c:v>
                </c:pt>
                <c:pt idx="1903">
                  <c:v>-144.08000000000001</c:v>
                </c:pt>
                <c:pt idx="1904">
                  <c:v>-142.91999999999999</c:v>
                </c:pt>
                <c:pt idx="1905">
                  <c:v>-141.79</c:v>
                </c:pt>
                <c:pt idx="1906">
                  <c:v>-140.69999999999999</c:v>
                </c:pt>
                <c:pt idx="1907">
                  <c:v>-139.63999999999999</c:v>
                </c:pt>
                <c:pt idx="1908">
                  <c:v>-138.65</c:v>
                </c:pt>
                <c:pt idx="1909">
                  <c:v>-137.69</c:v>
                </c:pt>
                <c:pt idx="1910">
                  <c:v>-136.77000000000001</c:v>
                </c:pt>
                <c:pt idx="1911">
                  <c:v>-135.85</c:v>
                </c:pt>
                <c:pt idx="1912">
                  <c:v>-134.96</c:v>
                </c:pt>
                <c:pt idx="1913">
                  <c:v>-134.08000000000001</c:v>
                </c:pt>
                <c:pt idx="1914">
                  <c:v>-133.21</c:v>
                </c:pt>
                <c:pt idx="1915">
                  <c:v>-132.35</c:v>
                </c:pt>
                <c:pt idx="1916">
                  <c:v>-131.51</c:v>
                </c:pt>
                <c:pt idx="1917">
                  <c:v>-130.71</c:v>
                </c:pt>
                <c:pt idx="1918">
                  <c:v>-129.94</c:v>
                </c:pt>
                <c:pt idx="1919">
                  <c:v>-129.18</c:v>
                </c:pt>
                <c:pt idx="1920">
                  <c:v>-128.44</c:v>
                </c:pt>
                <c:pt idx="1921">
                  <c:v>-127.75</c:v>
                </c:pt>
                <c:pt idx="1922">
                  <c:v>-127.08</c:v>
                </c:pt>
                <c:pt idx="1923">
                  <c:v>-126.46</c:v>
                </c:pt>
                <c:pt idx="1924">
                  <c:v>-125.9</c:v>
                </c:pt>
                <c:pt idx="1925">
                  <c:v>-125.39</c:v>
                </c:pt>
                <c:pt idx="1926">
                  <c:v>-124.94</c:v>
                </c:pt>
                <c:pt idx="1927">
                  <c:v>-124.55</c:v>
                </c:pt>
                <c:pt idx="1928">
                  <c:v>-124.21</c:v>
                </c:pt>
                <c:pt idx="1929">
                  <c:v>-123.91</c:v>
                </c:pt>
                <c:pt idx="1930">
                  <c:v>-123.64</c:v>
                </c:pt>
                <c:pt idx="1931">
                  <c:v>-123.39</c:v>
                </c:pt>
                <c:pt idx="1932">
                  <c:v>-123.15</c:v>
                </c:pt>
                <c:pt idx="1933">
                  <c:v>-122.95</c:v>
                </c:pt>
                <c:pt idx="1934">
                  <c:v>-122.76</c:v>
                </c:pt>
                <c:pt idx="1935">
                  <c:v>-122.6</c:v>
                </c:pt>
                <c:pt idx="1936">
                  <c:v>-122.49</c:v>
                </c:pt>
                <c:pt idx="1937">
                  <c:v>-122.43</c:v>
                </c:pt>
                <c:pt idx="1938">
                  <c:v>-122.41</c:v>
                </c:pt>
                <c:pt idx="1939">
                  <c:v>-122.43</c:v>
                </c:pt>
                <c:pt idx="1940">
                  <c:v>-122.48</c:v>
                </c:pt>
                <c:pt idx="1941">
                  <c:v>-122.56</c:v>
                </c:pt>
                <c:pt idx="1942">
                  <c:v>-122.67</c:v>
                </c:pt>
                <c:pt idx="1943">
                  <c:v>-122.82</c:v>
                </c:pt>
                <c:pt idx="1944">
                  <c:v>-123.02</c:v>
                </c:pt>
                <c:pt idx="1945">
                  <c:v>-123.25</c:v>
                </c:pt>
                <c:pt idx="1946">
                  <c:v>-123.56</c:v>
                </c:pt>
                <c:pt idx="1947">
                  <c:v>-123.93</c:v>
                </c:pt>
                <c:pt idx="1948">
                  <c:v>-124.37</c:v>
                </c:pt>
                <c:pt idx="1949">
                  <c:v>-124.88</c:v>
                </c:pt>
                <c:pt idx="1950">
                  <c:v>-125.45</c:v>
                </c:pt>
                <c:pt idx="1951">
                  <c:v>-126.08</c:v>
                </c:pt>
                <c:pt idx="1952">
                  <c:v>-126.82</c:v>
                </c:pt>
                <c:pt idx="1953">
                  <c:v>-127.65</c:v>
                </c:pt>
                <c:pt idx="1954">
                  <c:v>-128.65</c:v>
                </c:pt>
                <c:pt idx="1955">
                  <c:v>-129.83000000000001</c:v>
                </c:pt>
                <c:pt idx="1956">
                  <c:v>-131.25</c:v>
                </c:pt>
                <c:pt idx="1957">
                  <c:v>-132.82</c:v>
                </c:pt>
                <c:pt idx="1958">
                  <c:v>-134.33000000000001</c:v>
                </c:pt>
                <c:pt idx="1959">
                  <c:v>-135.66999999999999</c:v>
                </c:pt>
                <c:pt idx="1960">
                  <c:v>-136.81</c:v>
                </c:pt>
                <c:pt idx="1961">
                  <c:v>-137.82</c:v>
                </c:pt>
                <c:pt idx="1962">
                  <c:v>-138.78</c:v>
                </c:pt>
                <c:pt idx="1963">
                  <c:v>-139.71</c:v>
                </c:pt>
                <c:pt idx="1964">
                  <c:v>-140.66</c:v>
                </c:pt>
                <c:pt idx="1965">
                  <c:v>-141.65</c:v>
                </c:pt>
                <c:pt idx="1966">
                  <c:v>-142.69999999999999</c:v>
                </c:pt>
                <c:pt idx="1967">
                  <c:v>-143.85</c:v>
                </c:pt>
                <c:pt idx="1968">
                  <c:v>-145.06</c:v>
                </c:pt>
                <c:pt idx="1969">
                  <c:v>-146.29</c:v>
                </c:pt>
                <c:pt idx="1970">
                  <c:v>-147.53</c:v>
                </c:pt>
                <c:pt idx="1971">
                  <c:v>-148.77000000000001</c:v>
                </c:pt>
                <c:pt idx="1972">
                  <c:v>-150.06</c:v>
                </c:pt>
                <c:pt idx="1973">
                  <c:v>-151.37</c:v>
                </c:pt>
                <c:pt idx="1974">
                  <c:v>-152.71</c:v>
                </c:pt>
                <c:pt idx="1975">
                  <c:v>-154.07</c:v>
                </c:pt>
                <c:pt idx="1976">
                  <c:v>-155.44</c:v>
                </c:pt>
                <c:pt idx="1977">
                  <c:v>-156.86000000000001</c:v>
                </c:pt>
                <c:pt idx="1978">
                  <c:v>-158.32</c:v>
                </c:pt>
                <c:pt idx="1979">
                  <c:v>-159.81</c:v>
                </c:pt>
                <c:pt idx="1980">
                  <c:v>-161.33000000000001</c:v>
                </c:pt>
                <c:pt idx="1981">
                  <c:v>-162.88999999999999</c:v>
                </c:pt>
                <c:pt idx="1982">
                  <c:v>-164.45</c:v>
                </c:pt>
                <c:pt idx="1983">
                  <c:v>-166</c:v>
                </c:pt>
                <c:pt idx="1984">
                  <c:v>-167.54</c:v>
                </c:pt>
                <c:pt idx="1985">
                  <c:v>-169.1</c:v>
                </c:pt>
                <c:pt idx="1986">
                  <c:v>-170.69</c:v>
                </c:pt>
                <c:pt idx="1987">
                  <c:v>-172.35</c:v>
                </c:pt>
                <c:pt idx="1988">
                  <c:v>-174.11</c:v>
                </c:pt>
                <c:pt idx="1989">
                  <c:v>-176</c:v>
                </c:pt>
                <c:pt idx="1990">
                  <c:v>-177.99</c:v>
                </c:pt>
                <c:pt idx="1991">
                  <c:v>-179.99</c:v>
                </c:pt>
                <c:pt idx="1992">
                  <c:v>178.1</c:v>
                </c:pt>
                <c:pt idx="1993">
                  <c:v>176.26</c:v>
                </c:pt>
                <c:pt idx="1994">
                  <c:v>174.51</c:v>
                </c:pt>
                <c:pt idx="1995">
                  <c:v>172.77</c:v>
                </c:pt>
                <c:pt idx="1996">
                  <c:v>170.96</c:v>
                </c:pt>
                <c:pt idx="1997">
                  <c:v>169.06</c:v>
                </c:pt>
                <c:pt idx="1998">
                  <c:v>167.07</c:v>
                </c:pt>
                <c:pt idx="1999">
                  <c:v>165.09</c:v>
                </c:pt>
                <c:pt idx="2000">
                  <c:v>163.16999999999999</c:v>
                </c:pt>
                <c:pt idx="2001">
                  <c:v>161.35</c:v>
                </c:pt>
                <c:pt idx="2002">
                  <c:v>159.68</c:v>
                </c:pt>
                <c:pt idx="2003">
                  <c:v>158.16</c:v>
                </c:pt>
                <c:pt idx="2004">
                  <c:v>156.75</c:v>
                </c:pt>
                <c:pt idx="2005">
                  <c:v>155.41</c:v>
                </c:pt>
                <c:pt idx="2006">
                  <c:v>154.08000000000001</c:v>
                </c:pt>
                <c:pt idx="2007">
                  <c:v>152.76</c:v>
                </c:pt>
                <c:pt idx="2008">
                  <c:v>151.47</c:v>
                </c:pt>
                <c:pt idx="2009">
                  <c:v>150.21</c:v>
                </c:pt>
                <c:pt idx="2010">
                  <c:v>148.97</c:v>
                </c:pt>
                <c:pt idx="2011">
                  <c:v>147.76</c:v>
                </c:pt>
                <c:pt idx="2012">
                  <c:v>146.57</c:v>
                </c:pt>
                <c:pt idx="2013">
                  <c:v>145.41</c:v>
                </c:pt>
                <c:pt idx="2014">
                  <c:v>144.26</c:v>
                </c:pt>
                <c:pt idx="2015">
                  <c:v>143.11000000000001</c:v>
                </c:pt>
                <c:pt idx="2016">
                  <c:v>141.97999999999999</c:v>
                </c:pt>
                <c:pt idx="2017">
                  <c:v>140.87</c:v>
                </c:pt>
                <c:pt idx="2018">
                  <c:v>139.79</c:v>
                </c:pt>
                <c:pt idx="2019">
                  <c:v>138.72</c:v>
                </c:pt>
                <c:pt idx="2020">
                  <c:v>137.66</c:v>
                </c:pt>
                <c:pt idx="2021">
                  <c:v>136.6</c:v>
                </c:pt>
                <c:pt idx="2022">
                  <c:v>135.56</c:v>
                </c:pt>
                <c:pt idx="2023">
                  <c:v>134.56</c:v>
                </c:pt>
                <c:pt idx="2024">
                  <c:v>133.59</c:v>
                </c:pt>
                <c:pt idx="2025">
                  <c:v>132.66999999999999</c:v>
                </c:pt>
                <c:pt idx="2026">
                  <c:v>131.81</c:v>
                </c:pt>
                <c:pt idx="2027">
                  <c:v>131</c:v>
                </c:pt>
                <c:pt idx="2028">
                  <c:v>130.25</c:v>
                </c:pt>
                <c:pt idx="2029">
                  <c:v>129.59</c:v>
                </c:pt>
                <c:pt idx="2030">
                  <c:v>129.01</c:v>
                </c:pt>
                <c:pt idx="2031">
                  <c:v>128.49</c:v>
                </c:pt>
                <c:pt idx="2032">
                  <c:v>128.05000000000001</c:v>
                </c:pt>
                <c:pt idx="2033">
                  <c:v>127.64</c:v>
                </c:pt>
                <c:pt idx="2034">
                  <c:v>127.28</c:v>
                </c:pt>
                <c:pt idx="2035">
                  <c:v>126.96</c:v>
                </c:pt>
                <c:pt idx="2036">
                  <c:v>126.73</c:v>
                </c:pt>
                <c:pt idx="2037">
                  <c:v>126.55</c:v>
                </c:pt>
                <c:pt idx="2038">
                  <c:v>126.39</c:v>
                </c:pt>
                <c:pt idx="2039">
                  <c:v>126.28</c:v>
                </c:pt>
                <c:pt idx="2040">
                  <c:v>126.2</c:v>
                </c:pt>
                <c:pt idx="2041">
                  <c:v>126.17</c:v>
                </c:pt>
                <c:pt idx="2042">
                  <c:v>126.17</c:v>
                </c:pt>
                <c:pt idx="2043">
                  <c:v>126.2</c:v>
                </c:pt>
                <c:pt idx="2044">
                  <c:v>126.27</c:v>
                </c:pt>
                <c:pt idx="2045">
                  <c:v>126.38</c:v>
                </c:pt>
                <c:pt idx="2046">
                  <c:v>126.51</c:v>
                </c:pt>
                <c:pt idx="2047">
                  <c:v>126.67</c:v>
                </c:pt>
                <c:pt idx="2048">
                  <c:v>126.87</c:v>
                </c:pt>
                <c:pt idx="2049">
                  <c:v>127.1</c:v>
                </c:pt>
                <c:pt idx="2050">
                  <c:v>127.38</c:v>
                </c:pt>
                <c:pt idx="2051">
                  <c:v>127.69</c:v>
                </c:pt>
                <c:pt idx="2052">
                  <c:v>128.04</c:v>
                </c:pt>
                <c:pt idx="2053">
                  <c:v>128.41</c:v>
                </c:pt>
                <c:pt idx="2054">
                  <c:v>128.84</c:v>
                </c:pt>
                <c:pt idx="2055">
                  <c:v>129.32</c:v>
                </c:pt>
                <c:pt idx="2056">
                  <c:v>129.86000000000001</c:v>
                </c:pt>
                <c:pt idx="2057">
                  <c:v>130.44999999999999</c:v>
                </c:pt>
                <c:pt idx="2058">
                  <c:v>131.07</c:v>
                </c:pt>
                <c:pt idx="2059">
                  <c:v>131.72999999999999</c:v>
                </c:pt>
                <c:pt idx="2060">
                  <c:v>132.44999999999999</c:v>
                </c:pt>
                <c:pt idx="2061">
                  <c:v>133.26</c:v>
                </c:pt>
                <c:pt idx="2062">
                  <c:v>134.13999999999999</c:v>
                </c:pt>
                <c:pt idx="2063">
                  <c:v>135.1</c:v>
                </c:pt>
                <c:pt idx="2064">
                  <c:v>136.12</c:v>
                </c:pt>
                <c:pt idx="2065">
                  <c:v>137.21</c:v>
                </c:pt>
                <c:pt idx="2066">
                  <c:v>138.34</c:v>
                </c:pt>
                <c:pt idx="2067">
                  <c:v>139.55000000000001</c:v>
                </c:pt>
                <c:pt idx="2068">
                  <c:v>140.81</c:v>
                </c:pt>
                <c:pt idx="2069">
                  <c:v>142.11000000000001</c:v>
                </c:pt>
                <c:pt idx="2070">
                  <c:v>143.47999999999999</c:v>
                </c:pt>
                <c:pt idx="2071">
                  <c:v>144.88999999999999</c:v>
                </c:pt>
                <c:pt idx="2072">
                  <c:v>146.33000000000001</c:v>
                </c:pt>
                <c:pt idx="2073">
                  <c:v>147.82</c:v>
                </c:pt>
                <c:pt idx="2074">
                  <c:v>149.35</c:v>
                </c:pt>
                <c:pt idx="2075">
                  <c:v>150.88999999999999</c:v>
                </c:pt>
                <c:pt idx="2076">
                  <c:v>152.44999999999999</c:v>
                </c:pt>
                <c:pt idx="2077">
                  <c:v>154.03</c:v>
                </c:pt>
                <c:pt idx="2078">
                  <c:v>155.63</c:v>
                </c:pt>
                <c:pt idx="2079">
                  <c:v>157.27000000000001</c:v>
                </c:pt>
                <c:pt idx="2080">
                  <c:v>158.91</c:v>
                </c:pt>
                <c:pt idx="2081">
                  <c:v>160.55000000000001</c:v>
                </c:pt>
                <c:pt idx="2082">
                  <c:v>162.19999999999999</c:v>
                </c:pt>
                <c:pt idx="2083">
                  <c:v>163.84</c:v>
                </c:pt>
                <c:pt idx="2084">
                  <c:v>165.46</c:v>
                </c:pt>
                <c:pt idx="2085">
                  <c:v>166.99</c:v>
                </c:pt>
                <c:pt idx="2086">
                  <c:v>168.42</c:v>
                </c:pt>
                <c:pt idx="2087">
                  <c:v>169.81</c:v>
                </c:pt>
                <c:pt idx="2088">
                  <c:v>171.23</c:v>
                </c:pt>
                <c:pt idx="2089">
                  <c:v>172.67</c:v>
                </c:pt>
                <c:pt idx="2090">
                  <c:v>174.12</c:v>
                </c:pt>
                <c:pt idx="2091">
                  <c:v>175.55</c:v>
                </c:pt>
                <c:pt idx="2092">
                  <c:v>176.98</c:v>
                </c:pt>
                <c:pt idx="2093">
                  <c:v>178.4</c:v>
                </c:pt>
                <c:pt idx="2094">
                  <c:v>179.82</c:v>
                </c:pt>
                <c:pt idx="2095">
                  <c:v>-178.73</c:v>
                </c:pt>
                <c:pt idx="2096">
                  <c:v>-177.25</c:v>
                </c:pt>
                <c:pt idx="2097">
                  <c:v>-175.73</c:v>
                </c:pt>
                <c:pt idx="2098">
                  <c:v>-174.2</c:v>
                </c:pt>
                <c:pt idx="2099">
                  <c:v>-172.68</c:v>
                </c:pt>
                <c:pt idx="2100">
                  <c:v>-171.16</c:v>
                </c:pt>
                <c:pt idx="2101">
                  <c:v>-169.64</c:v>
                </c:pt>
                <c:pt idx="2102">
                  <c:v>-168.09</c:v>
                </c:pt>
                <c:pt idx="2103">
                  <c:v>-166.53</c:v>
                </c:pt>
                <c:pt idx="2104">
                  <c:v>-164.93</c:v>
                </c:pt>
                <c:pt idx="2105">
                  <c:v>-163.29</c:v>
                </c:pt>
                <c:pt idx="2106">
                  <c:v>-161.62</c:v>
                </c:pt>
                <c:pt idx="2107">
                  <c:v>-159.97999999999999</c:v>
                </c:pt>
                <c:pt idx="2108">
                  <c:v>-158.36000000000001</c:v>
                </c:pt>
                <c:pt idx="2109">
                  <c:v>-156.75</c:v>
                </c:pt>
                <c:pt idx="2110">
                  <c:v>-155.19</c:v>
                </c:pt>
                <c:pt idx="2111">
                  <c:v>-153.69</c:v>
                </c:pt>
                <c:pt idx="2112">
                  <c:v>-152.28</c:v>
                </c:pt>
                <c:pt idx="2113">
                  <c:v>-150.93</c:v>
                </c:pt>
                <c:pt idx="2114">
                  <c:v>-149.61000000000001</c:v>
                </c:pt>
                <c:pt idx="2115">
                  <c:v>-148.28</c:v>
                </c:pt>
                <c:pt idx="2116">
                  <c:v>-146.96</c:v>
                </c:pt>
                <c:pt idx="2117">
                  <c:v>-145.68</c:v>
                </c:pt>
                <c:pt idx="2118">
                  <c:v>-144.46</c:v>
                </c:pt>
                <c:pt idx="2119">
                  <c:v>-143.28</c:v>
                </c:pt>
                <c:pt idx="2120">
                  <c:v>-142.19</c:v>
                </c:pt>
                <c:pt idx="2121">
                  <c:v>-141.15</c:v>
                </c:pt>
                <c:pt idx="2122">
                  <c:v>-140.19</c:v>
                </c:pt>
                <c:pt idx="2123">
                  <c:v>-139.28</c:v>
                </c:pt>
                <c:pt idx="2124">
                  <c:v>-138.43</c:v>
                </c:pt>
                <c:pt idx="2125">
                  <c:v>-137.61000000000001</c:v>
                </c:pt>
                <c:pt idx="2126">
                  <c:v>-136.81</c:v>
                </c:pt>
                <c:pt idx="2127">
                  <c:v>-136.02000000000001</c:v>
                </c:pt>
                <c:pt idx="2128">
                  <c:v>-135.24</c:v>
                </c:pt>
                <c:pt idx="2129">
                  <c:v>-134.47999999999999</c:v>
                </c:pt>
                <c:pt idx="2130">
                  <c:v>-133.72999999999999</c:v>
                </c:pt>
                <c:pt idx="2131">
                  <c:v>-132.99</c:v>
                </c:pt>
                <c:pt idx="2132">
                  <c:v>-132.24</c:v>
                </c:pt>
                <c:pt idx="2133">
                  <c:v>-131.53</c:v>
                </c:pt>
                <c:pt idx="2134">
                  <c:v>-130.82</c:v>
                </c:pt>
                <c:pt idx="2135">
                  <c:v>-130.16</c:v>
                </c:pt>
                <c:pt idx="2136">
                  <c:v>-129.54</c:v>
                </c:pt>
                <c:pt idx="2137">
                  <c:v>-128.97999999999999</c:v>
                </c:pt>
                <c:pt idx="2138">
                  <c:v>-128.49</c:v>
                </c:pt>
                <c:pt idx="2139">
                  <c:v>-128.04</c:v>
                </c:pt>
                <c:pt idx="2140">
                  <c:v>-127.64</c:v>
                </c:pt>
                <c:pt idx="2141">
                  <c:v>-127.26</c:v>
                </c:pt>
                <c:pt idx="2142">
                  <c:v>-126.93</c:v>
                </c:pt>
                <c:pt idx="2143">
                  <c:v>-126.63</c:v>
                </c:pt>
                <c:pt idx="2144">
                  <c:v>-126.36</c:v>
                </c:pt>
                <c:pt idx="2145">
                  <c:v>-126.13</c:v>
                </c:pt>
                <c:pt idx="2146">
                  <c:v>-125.94</c:v>
                </c:pt>
                <c:pt idx="2147">
                  <c:v>-125.78</c:v>
                </c:pt>
                <c:pt idx="2148">
                  <c:v>-125.63</c:v>
                </c:pt>
                <c:pt idx="2149">
                  <c:v>-125.49</c:v>
                </c:pt>
                <c:pt idx="2150">
                  <c:v>-125.37</c:v>
                </c:pt>
                <c:pt idx="2151">
                  <c:v>-125.3</c:v>
                </c:pt>
                <c:pt idx="2152">
                  <c:v>-125.28</c:v>
                </c:pt>
                <c:pt idx="2153">
                  <c:v>-125.33</c:v>
                </c:pt>
                <c:pt idx="2154">
                  <c:v>-125.46</c:v>
                </c:pt>
                <c:pt idx="2155">
                  <c:v>-125.67</c:v>
                </c:pt>
                <c:pt idx="2156">
                  <c:v>-125.97</c:v>
                </c:pt>
                <c:pt idx="2157">
                  <c:v>-126.34</c:v>
                </c:pt>
                <c:pt idx="2158">
                  <c:v>-126.79</c:v>
                </c:pt>
                <c:pt idx="2159">
                  <c:v>-127.35</c:v>
                </c:pt>
                <c:pt idx="2160">
                  <c:v>-127.99</c:v>
                </c:pt>
                <c:pt idx="2161">
                  <c:v>-128.69999999999999</c:v>
                </c:pt>
                <c:pt idx="2162">
                  <c:v>-129.47999999999999</c:v>
                </c:pt>
                <c:pt idx="2163">
                  <c:v>-130.34</c:v>
                </c:pt>
                <c:pt idx="2164">
                  <c:v>-131.27000000000001</c:v>
                </c:pt>
                <c:pt idx="2165">
                  <c:v>-132.25</c:v>
                </c:pt>
                <c:pt idx="2166">
                  <c:v>-133.31</c:v>
                </c:pt>
                <c:pt idx="2167">
                  <c:v>-134.43</c:v>
                </c:pt>
                <c:pt idx="2168">
                  <c:v>-135.57</c:v>
                </c:pt>
                <c:pt idx="2169">
                  <c:v>-136.76</c:v>
                </c:pt>
                <c:pt idx="2170">
                  <c:v>-137.97</c:v>
                </c:pt>
                <c:pt idx="2171">
                  <c:v>-139.21</c:v>
                </c:pt>
                <c:pt idx="2172">
                  <c:v>-140.5</c:v>
                </c:pt>
                <c:pt idx="2173">
                  <c:v>-141.85</c:v>
                </c:pt>
                <c:pt idx="2174">
                  <c:v>-143.35</c:v>
                </c:pt>
                <c:pt idx="2175">
                  <c:v>-144.94999999999999</c:v>
                </c:pt>
                <c:pt idx="2176">
                  <c:v>-146.66999999999999</c:v>
                </c:pt>
                <c:pt idx="2177">
                  <c:v>-148.5</c:v>
                </c:pt>
                <c:pt idx="2178">
                  <c:v>-150.4</c:v>
                </c:pt>
                <c:pt idx="2179">
                  <c:v>-152.32</c:v>
                </c:pt>
                <c:pt idx="2180">
                  <c:v>-154.24</c:v>
                </c:pt>
                <c:pt idx="2181">
                  <c:v>-156.15</c:v>
                </c:pt>
                <c:pt idx="2182">
                  <c:v>-158.06</c:v>
                </c:pt>
                <c:pt idx="2183">
                  <c:v>-159.94</c:v>
                </c:pt>
                <c:pt idx="2184">
                  <c:v>-161.81</c:v>
                </c:pt>
                <c:pt idx="2185">
                  <c:v>-163.69999999999999</c:v>
                </c:pt>
                <c:pt idx="2186">
                  <c:v>-165.6</c:v>
                </c:pt>
                <c:pt idx="2187">
                  <c:v>-167.47</c:v>
                </c:pt>
                <c:pt idx="2188">
                  <c:v>-169.32</c:v>
                </c:pt>
                <c:pt idx="2189">
                  <c:v>-171.08</c:v>
                </c:pt>
                <c:pt idx="2190">
                  <c:v>-172.8</c:v>
                </c:pt>
                <c:pt idx="2191">
                  <c:v>-174.53</c:v>
                </c:pt>
                <c:pt idx="2192">
                  <c:v>-176.31</c:v>
                </c:pt>
                <c:pt idx="2193">
                  <c:v>-178.17</c:v>
                </c:pt>
                <c:pt idx="2194">
                  <c:v>179.89</c:v>
                </c:pt>
                <c:pt idx="2195">
                  <c:v>177.85</c:v>
                </c:pt>
                <c:pt idx="2196">
                  <c:v>175.79</c:v>
                </c:pt>
                <c:pt idx="2197">
                  <c:v>173.76</c:v>
                </c:pt>
                <c:pt idx="2198">
                  <c:v>171.75</c:v>
                </c:pt>
                <c:pt idx="2199">
                  <c:v>169.68</c:v>
                </c:pt>
                <c:pt idx="2200">
                  <c:v>167.55</c:v>
                </c:pt>
                <c:pt idx="2201">
                  <c:v>165.34</c:v>
                </c:pt>
                <c:pt idx="2202">
                  <c:v>163.09</c:v>
                </c:pt>
                <c:pt idx="2203">
                  <c:v>160.82</c:v>
                </c:pt>
                <c:pt idx="2204">
                  <c:v>158.56</c:v>
                </c:pt>
                <c:pt idx="2205">
                  <c:v>156.37</c:v>
                </c:pt>
                <c:pt idx="2206">
                  <c:v>154.30000000000001</c:v>
                </c:pt>
                <c:pt idx="2207">
                  <c:v>152.32</c:v>
                </c:pt>
                <c:pt idx="2208">
                  <c:v>150.4</c:v>
                </c:pt>
                <c:pt idx="2209">
                  <c:v>148.52000000000001</c:v>
                </c:pt>
                <c:pt idx="2210">
                  <c:v>146.65</c:v>
                </c:pt>
                <c:pt idx="2211">
                  <c:v>144.82</c:v>
                </c:pt>
                <c:pt idx="2212">
                  <c:v>143.11000000000001</c:v>
                </c:pt>
                <c:pt idx="2213">
                  <c:v>141.52000000000001</c:v>
                </c:pt>
                <c:pt idx="2214">
                  <c:v>140.06</c:v>
                </c:pt>
                <c:pt idx="2215">
                  <c:v>138.69999999999999</c:v>
                </c:pt>
                <c:pt idx="2216">
                  <c:v>137.41999999999999</c:v>
                </c:pt>
                <c:pt idx="2217">
                  <c:v>136.16999999999999</c:v>
                </c:pt>
                <c:pt idx="2218">
                  <c:v>134.96</c:v>
                </c:pt>
                <c:pt idx="2219">
                  <c:v>133.76</c:v>
                </c:pt>
                <c:pt idx="2220">
                  <c:v>132.63999999999999</c:v>
                </c:pt>
                <c:pt idx="2221">
                  <c:v>131.61000000000001</c:v>
                </c:pt>
                <c:pt idx="2222">
                  <c:v>130.72999999999999</c:v>
                </c:pt>
                <c:pt idx="2223">
                  <c:v>129.97999999999999</c:v>
                </c:pt>
                <c:pt idx="2224">
                  <c:v>129.36000000000001</c:v>
                </c:pt>
                <c:pt idx="2225">
                  <c:v>128.82</c:v>
                </c:pt>
                <c:pt idx="2226">
                  <c:v>128.33000000000001</c:v>
                </c:pt>
                <c:pt idx="2227">
                  <c:v>127.9</c:v>
                </c:pt>
                <c:pt idx="2228">
                  <c:v>127.54</c:v>
                </c:pt>
                <c:pt idx="2229">
                  <c:v>127.26</c:v>
                </c:pt>
                <c:pt idx="2230">
                  <c:v>127.02</c:v>
                </c:pt>
                <c:pt idx="2231">
                  <c:v>126.85</c:v>
                </c:pt>
                <c:pt idx="2232">
                  <c:v>126.73</c:v>
                </c:pt>
                <c:pt idx="2233">
                  <c:v>126.65</c:v>
                </c:pt>
                <c:pt idx="2234">
                  <c:v>126.61</c:v>
                </c:pt>
                <c:pt idx="2235">
                  <c:v>126.59</c:v>
                </c:pt>
                <c:pt idx="2236">
                  <c:v>126.59</c:v>
                </c:pt>
                <c:pt idx="2237">
                  <c:v>126.61</c:v>
                </c:pt>
                <c:pt idx="2238">
                  <c:v>126.65</c:v>
                </c:pt>
                <c:pt idx="2239">
                  <c:v>126.72</c:v>
                </c:pt>
                <c:pt idx="2240">
                  <c:v>126.81</c:v>
                </c:pt>
                <c:pt idx="2241">
                  <c:v>126.95</c:v>
                </c:pt>
                <c:pt idx="2242">
                  <c:v>127.14</c:v>
                </c:pt>
                <c:pt idx="2243">
                  <c:v>127.35</c:v>
                </c:pt>
                <c:pt idx="2244">
                  <c:v>127.58</c:v>
                </c:pt>
                <c:pt idx="2245">
                  <c:v>127.86</c:v>
                </c:pt>
                <c:pt idx="2246">
                  <c:v>128.19999999999999</c:v>
                </c:pt>
                <c:pt idx="2247">
                  <c:v>128.63999999999999</c:v>
                </c:pt>
                <c:pt idx="2248">
                  <c:v>129.16999999999999</c:v>
                </c:pt>
                <c:pt idx="2249">
                  <c:v>129.78</c:v>
                </c:pt>
                <c:pt idx="2250">
                  <c:v>130.47999999999999</c:v>
                </c:pt>
                <c:pt idx="2251">
                  <c:v>131.27000000000001</c:v>
                </c:pt>
                <c:pt idx="2252">
                  <c:v>132.16999999999999</c:v>
                </c:pt>
                <c:pt idx="2253">
                  <c:v>133.16999999999999</c:v>
                </c:pt>
                <c:pt idx="2254">
                  <c:v>134.26</c:v>
                </c:pt>
                <c:pt idx="2255">
                  <c:v>135.41999999999999</c:v>
                </c:pt>
                <c:pt idx="2256">
                  <c:v>136.66</c:v>
                </c:pt>
                <c:pt idx="2257">
                  <c:v>137.96</c:v>
                </c:pt>
                <c:pt idx="2258">
                  <c:v>139.30000000000001</c:v>
                </c:pt>
                <c:pt idx="2259">
                  <c:v>140.69</c:v>
                </c:pt>
                <c:pt idx="2260">
                  <c:v>142.13999999999999</c:v>
                </c:pt>
                <c:pt idx="2261">
                  <c:v>143.68</c:v>
                </c:pt>
                <c:pt idx="2262">
                  <c:v>145.26</c:v>
                </c:pt>
                <c:pt idx="2263">
                  <c:v>146.88999999999999</c:v>
                </c:pt>
                <c:pt idx="2264">
                  <c:v>148.56</c:v>
                </c:pt>
                <c:pt idx="2265">
                  <c:v>150.26</c:v>
                </c:pt>
                <c:pt idx="2266">
                  <c:v>152</c:v>
                </c:pt>
                <c:pt idx="2267">
                  <c:v>153.72</c:v>
                </c:pt>
                <c:pt idx="2268">
                  <c:v>155.43</c:v>
                </c:pt>
                <c:pt idx="2269">
                  <c:v>157.15</c:v>
                </c:pt>
                <c:pt idx="2270">
                  <c:v>158.88999999999999</c:v>
                </c:pt>
                <c:pt idx="2271">
                  <c:v>160.66</c:v>
                </c:pt>
                <c:pt idx="2272">
                  <c:v>162.41999999999999</c:v>
                </c:pt>
                <c:pt idx="2273">
                  <c:v>164.16</c:v>
                </c:pt>
                <c:pt idx="2274">
                  <c:v>165.9</c:v>
                </c:pt>
                <c:pt idx="2275">
                  <c:v>167.66</c:v>
                </c:pt>
                <c:pt idx="2276">
                  <c:v>169.43</c:v>
                </c:pt>
                <c:pt idx="2277">
                  <c:v>171.17</c:v>
                </c:pt>
                <c:pt idx="2278">
                  <c:v>172.85</c:v>
                </c:pt>
                <c:pt idx="2279">
                  <c:v>174.46</c:v>
                </c:pt>
                <c:pt idx="2280">
                  <c:v>176.03</c:v>
                </c:pt>
                <c:pt idx="2281">
                  <c:v>177.62</c:v>
                </c:pt>
                <c:pt idx="2282">
                  <c:v>179.24</c:v>
                </c:pt>
                <c:pt idx="2283">
                  <c:v>-179.09</c:v>
                </c:pt>
                <c:pt idx="2284">
                  <c:v>-177.37</c:v>
                </c:pt>
                <c:pt idx="2285">
                  <c:v>-175.67</c:v>
                </c:pt>
                <c:pt idx="2286">
                  <c:v>-174.02</c:v>
                </c:pt>
                <c:pt idx="2287">
                  <c:v>-172.4</c:v>
                </c:pt>
                <c:pt idx="2288">
                  <c:v>-170.8</c:v>
                </c:pt>
                <c:pt idx="2289">
                  <c:v>-169.17</c:v>
                </c:pt>
                <c:pt idx="2290">
                  <c:v>-167.49</c:v>
                </c:pt>
                <c:pt idx="2291">
                  <c:v>-165.83</c:v>
                </c:pt>
                <c:pt idx="2292">
                  <c:v>-164.16</c:v>
                </c:pt>
                <c:pt idx="2293">
                  <c:v>-162.49</c:v>
                </c:pt>
                <c:pt idx="2294">
                  <c:v>-160.83000000000001</c:v>
                </c:pt>
                <c:pt idx="2295">
                  <c:v>-159.19</c:v>
                </c:pt>
                <c:pt idx="2296">
                  <c:v>-157.58000000000001</c:v>
                </c:pt>
                <c:pt idx="2297">
                  <c:v>-155.94999999999999</c:v>
                </c:pt>
                <c:pt idx="2298">
                  <c:v>-154.32</c:v>
                </c:pt>
                <c:pt idx="2299">
                  <c:v>-152.72</c:v>
                </c:pt>
                <c:pt idx="2300">
                  <c:v>-151.19</c:v>
                </c:pt>
                <c:pt idx="2301">
                  <c:v>-149.71</c:v>
                </c:pt>
                <c:pt idx="2302">
                  <c:v>-148.29</c:v>
                </c:pt>
                <c:pt idx="2303">
                  <c:v>-146.91</c:v>
                </c:pt>
                <c:pt idx="2304">
                  <c:v>-145.55000000000001</c:v>
                </c:pt>
                <c:pt idx="2305">
                  <c:v>-144.24</c:v>
                </c:pt>
                <c:pt idx="2306">
                  <c:v>-142.94999999999999</c:v>
                </c:pt>
                <c:pt idx="2307">
                  <c:v>-141.69999999999999</c:v>
                </c:pt>
                <c:pt idx="2308">
                  <c:v>-140.53</c:v>
                </c:pt>
                <c:pt idx="2309">
                  <c:v>-139.44</c:v>
                </c:pt>
                <c:pt idx="2310">
                  <c:v>-138.43</c:v>
                </c:pt>
                <c:pt idx="2311">
                  <c:v>-137.51</c:v>
                </c:pt>
                <c:pt idx="2312">
                  <c:v>-136.66999999999999</c:v>
                </c:pt>
                <c:pt idx="2313">
                  <c:v>-135.88999999999999</c:v>
                </c:pt>
                <c:pt idx="2314">
                  <c:v>-135.16999999999999</c:v>
                </c:pt>
                <c:pt idx="2315">
                  <c:v>-134.49</c:v>
                </c:pt>
                <c:pt idx="2316">
                  <c:v>-133.86000000000001</c:v>
                </c:pt>
                <c:pt idx="2317">
                  <c:v>-133.31</c:v>
                </c:pt>
                <c:pt idx="2318">
                  <c:v>-132.81</c:v>
                </c:pt>
                <c:pt idx="2319">
                  <c:v>-132.35</c:v>
                </c:pt>
                <c:pt idx="2320">
                  <c:v>-131.94</c:v>
                </c:pt>
                <c:pt idx="2321">
                  <c:v>-131.58000000000001</c:v>
                </c:pt>
                <c:pt idx="2322">
                  <c:v>-131.28</c:v>
                </c:pt>
                <c:pt idx="2323">
                  <c:v>-131.03</c:v>
                </c:pt>
                <c:pt idx="2324">
                  <c:v>-130.81</c:v>
                </c:pt>
                <c:pt idx="2325">
                  <c:v>-130.62</c:v>
                </c:pt>
                <c:pt idx="2326">
                  <c:v>-130.47999999999999</c:v>
                </c:pt>
                <c:pt idx="2327">
                  <c:v>-130.38</c:v>
                </c:pt>
                <c:pt idx="2328">
                  <c:v>-130.33000000000001</c:v>
                </c:pt>
                <c:pt idx="2329">
                  <c:v>-130.31</c:v>
                </c:pt>
                <c:pt idx="2330">
                  <c:v>-130.36000000000001</c:v>
                </c:pt>
                <c:pt idx="2331">
                  <c:v>-130.47</c:v>
                </c:pt>
                <c:pt idx="2332">
                  <c:v>-130.63999999999999</c:v>
                </c:pt>
                <c:pt idx="2333">
                  <c:v>-130.88</c:v>
                </c:pt>
                <c:pt idx="2334">
                  <c:v>-131.21</c:v>
                </c:pt>
                <c:pt idx="2335">
                  <c:v>-131.62</c:v>
                </c:pt>
                <c:pt idx="2336">
                  <c:v>-132.11000000000001</c:v>
                </c:pt>
                <c:pt idx="2337">
                  <c:v>-132.66999999999999</c:v>
                </c:pt>
                <c:pt idx="2338">
                  <c:v>-133.30000000000001</c:v>
                </c:pt>
                <c:pt idx="2339">
                  <c:v>-133.99</c:v>
                </c:pt>
                <c:pt idx="2340">
                  <c:v>-134.72999999999999</c:v>
                </c:pt>
                <c:pt idx="2341">
                  <c:v>-135.53</c:v>
                </c:pt>
                <c:pt idx="2342">
                  <c:v>-136.43</c:v>
                </c:pt>
                <c:pt idx="2343">
                  <c:v>-137.43</c:v>
                </c:pt>
                <c:pt idx="2344">
                  <c:v>-138.52000000000001</c:v>
                </c:pt>
                <c:pt idx="2345">
                  <c:v>-139.72999999999999</c:v>
                </c:pt>
                <c:pt idx="2346">
                  <c:v>-141.04</c:v>
                </c:pt>
                <c:pt idx="2347">
                  <c:v>-142.43</c:v>
                </c:pt>
                <c:pt idx="2348">
                  <c:v>-143.85</c:v>
                </c:pt>
                <c:pt idx="2349">
                  <c:v>-145.25</c:v>
                </c:pt>
                <c:pt idx="2350">
                  <c:v>-146.65</c:v>
                </c:pt>
                <c:pt idx="2351">
                  <c:v>-148.09</c:v>
                </c:pt>
                <c:pt idx="2352">
                  <c:v>-149.58000000000001</c:v>
                </c:pt>
                <c:pt idx="2353">
                  <c:v>-151.08000000000001</c:v>
                </c:pt>
                <c:pt idx="2354">
                  <c:v>-152.65</c:v>
                </c:pt>
                <c:pt idx="2355">
                  <c:v>-154.28</c:v>
                </c:pt>
                <c:pt idx="2356">
                  <c:v>-155.99</c:v>
                </c:pt>
                <c:pt idx="2357">
                  <c:v>-157.83000000000001</c:v>
                </c:pt>
                <c:pt idx="2358">
                  <c:v>-159.79</c:v>
                </c:pt>
                <c:pt idx="2359">
                  <c:v>-161.88</c:v>
                </c:pt>
                <c:pt idx="2360">
                  <c:v>-164.07</c:v>
                </c:pt>
                <c:pt idx="2361">
                  <c:v>-166.33</c:v>
                </c:pt>
                <c:pt idx="2362">
                  <c:v>-168.57</c:v>
                </c:pt>
                <c:pt idx="2363">
                  <c:v>-170.75</c:v>
                </c:pt>
                <c:pt idx="2364">
                  <c:v>-172.83</c:v>
                </c:pt>
                <c:pt idx="2365">
                  <c:v>-174.83</c:v>
                </c:pt>
                <c:pt idx="2366">
                  <c:v>-176.75</c:v>
                </c:pt>
                <c:pt idx="2367">
                  <c:v>-178.67</c:v>
                </c:pt>
                <c:pt idx="2368">
                  <c:v>179.32</c:v>
                </c:pt>
                <c:pt idx="2369">
                  <c:v>177.18</c:v>
                </c:pt>
                <c:pt idx="2370">
                  <c:v>174.95</c:v>
                </c:pt>
                <c:pt idx="2371">
                  <c:v>172.68</c:v>
                </c:pt>
                <c:pt idx="2372">
                  <c:v>170.42</c:v>
                </c:pt>
                <c:pt idx="2373">
                  <c:v>168.18</c:v>
                </c:pt>
                <c:pt idx="2374">
                  <c:v>166</c:v>
                </c:pt>
                <c:pt idx="2375">
                  <c:v>163.85</c:v>
                </c:pt>
                <c:pt idx="2376">
                  <c:v>161.69</c:v>
                </c:pt>
                <c:pt idx="2377">
                  <c:v>159.46</c:v>
                </c:pt>
                <c:pt idx="2378">
                  <c:v>157.1</c:v>
                </c:pt>
                <c:pt idx="2379">
                  <c:v>154.63999999999999</c:v>
                </c:pt>
                <c:pt idx="2380">
                  <c:v>152.22999999999999</c:v>
                </c:pt>
                <c:pt idx="2381">
                  <c:v>150.03</c:v>
                </c:pt>
                <c:pt idx="2382">
                  <c:v>148.07</c:v>
                </c:pt>
                <c:pt idx="2383">
                  <c:v>146.37</c:v>
                </c:pt>
                <c:pt idx="2384">
                  <c:v>144.87</c:v>
                </c:pt>
                <c:pt idx="2385">
                  <c:v>143.47</c:v>
                </c:pt>
                <c:pt idx="2386">
                  <c:v>142.13999999999999</c:v>
                </c:pt>
                <c:pt idx="2387">
                  <c:v>140.91</c:v>
                </c:pt>
                <c:pt idx="2388">
                  <c:v>139.80000000000001</c:v>
                </c:pt>
                <c:pt idx="2389">
                  <c:v>138.78</c:v>
                </c:pt>
                <c:pt idx="2390">
                  <c:v>137.82</c:v>
                </c:pt>
                <c:pt idx="2391">
                  <c:v>136.87</c:v>
                </c:pt>
                <c:pt idx="2392">
                  <c:v>135.91999999999999</c:v>
                </c:pt>
                <c:pt idx="2393">
                  <c:v>134.97999999999999</c:v>
                </c:pt>
                <c:pt idx="2394">
                  <c:v>134.06</c:v>
                </c:pt>
                <c:pt idx="2395">
                  <c:v>133.19</c:v>
                </c:pt>
                <c:pt idx="2396">
                  <c:v>132.41999999999999</c:v>
                </c:pt>
                <c:pt idx="2397">
                  <c:v>131.75</c:v>
                </c:pt>
                <c:pt idx="2398">
                  <c:v>131.13999999999999</c:v>
                </c:pt>
                <c:pt idx="2399">
                  <c:v>130.61000000000001</c:v>
                </c:pt>
                <c:pt idx="2400">
                  <c:v>130.15</c:v>
                </c:pt>
                <c:pt idx="2401">
                  <c:v>129.77000000000001</c:v>
                </c:pt>
                <c:pt idx="2402">
                  <c:v>129.49</c:v>
                </c:pt>
                <c:pt idx="2403">
                  <c:v>129.31</c:v>
                </c:pt>
                <c:pt idx="2404">
                  <c:v>129.21</c:v>
                </c:pt>
                <c:pt idx="2405">
                  <c:v>129.19999999999999</c:v>
                </c:pt>
                <c:pt idx="2406">
                  <c:v>129.26</c:v>
                </c:pt>
                <c:pt idx="2407">
                  <c:v>129.38</c:v>
                </c:pt>
                <c:pt idx="2408">
                  <c:v>129.55000000000001</c:v>
                </c:pt>
                <c:pt idx="2409">
                  <c:v>129.77000000000001</c:v>
                </c:pt>
                <c:pt idx="2410">
                  <c:v>130.05000000000001</c:v>
                </c:pt>
                <c:pt idx="2411">
                  <c:v>130.36000000000001</c:v>
                </c:pt>
                <c:pt idx="2412">
                  <c:v>130.71</c:v>
                </c:pt>
                <c:pt idx="2413">
                  <c:v>131.08000000000001</c:v>
                </c:pt>
                <c:pt idx="2414">
                  <c:v>131.47999999999999</c:v>
                </c:pt>
                <c:pt idx="2415">
                  <c:v>131.91</c:v>
                </c:pt>
                <c:pt idx="2416">
                  <c:v>132.38</c:v>
                </c:pt>
                <c:pt idx="2417">
                  <c:v>132.87</c:v>
                </c:pt>
                <c:pt idx="2418">
                  <c:v>133.4</c:v>
                </c:pt>
                <c:pt idx="2419">
                  <c:v>133.94</c:v>
                </c:pt>
                <c:pt idx="2420">
                  <c:v>134.51</c:v>
                </c:pt>
                <c:pt idx="2421">
                  <c:v>135.11000000000001</c:v>
                </c:pt>
                <c:pt idx="2422">
                  <c:v>135.78</c:v>
                </c:pt>
                <c:pt idx="2423">
                  <c:v>136.54</c:v>
                </c:pt>
                <c:pt idx="2424">
                  <c:v>137.36000000000001</c:v>
                </c:pt>
                <c:pt idx="2425">
                  <c:v>138.27000000000001</c:v>
                </c:pt>
                <c:pt idx="2426">
                  <c:v>139.22999999999999</c:v>
                </c:pt>
                <c:pt idx="2427">
                  <c:v>140.22</c:v>
                </c:pt>
                <c:pt idx="2428">
                  <c:v>141.29</c:v>
                </c:pt>
                <c:pt idx="2429">
                  <c:v>142.44999999999999</c:v>
                </c:pt>
                <c:pt idx="2430">
                  <c:v>143.68</c:v>
                </c:pt>
                <c:pt idx="2431">
                  <c:v>144.99</c:v>
                </c:pt>
                <c:pt idx="2432">
                  <c:v>146.38999999999999</c:v>
                </c:pt>
                <c:pt idx="2433">
                  <c:v>147.87</c:v>
                </c:pt>
                <c:pt idx="2434">
                  <c:v>149.38999999999999</c:v>
                </c:pt>
                <c:pt idx="2435">
                  <c:v>150.88</c:v>
                </c:pt>
                <c:pt idx="2436">
                  <c:v>152.35</c:v>
                </c:pt>
                <c:pt idx="2437">
                  <c:v>153.82</c:v>
                </c:pt>
                <c:pt idx="2438">
                  <c:v>155.28</c:v>
                </c:pt>
                <c:pt idx="2439">
                  <c:v>156.72</c:v>
                </c:pt>
                <c:pt idx="2440">
                  <c:v>158.13</c:v>
                </c:pt>
                <c:pt idx="2441">
                  <c:v>159.52000000000001</c:v>
                </c:pt>
                <c:pt idx="2442">
                  <c:v>160.88</c:v>
                </c:pt>
                <c:pt idx="2443">
                  <c:v>162.25</c:v>
                </c:pt>
                <c:pt idx="2444">
                  <c:v>163.63</c:v>
                </c:pt>
                <c:pt idx="2445">
                  <c:v>165.01</c:v>
                </c:pt>
                <c:pt idx="2446">
                  <c:v>166.38</c:v>
                </c:pt>
                <c:pt idx="2447">
                  <c:v>167.78</c:v>
                </c:pt>
                <c:pt idx="2448">
                  <c:v>169.21</c:v>
                </c:pt>
                <c:pt idx="2449">
                  <c:v>170.7</c:v>
                </c:pt>
                <c:pt idx="2450">
                  <c:v>172.21</c:v>
                </c:pt>
                <c:pt idx="2451">
                  <c:v>173.74</c:v>
                </c:pt>
                <c:pt idx="2452">
                  <c:v>175.31</c:v>
                </c:pt>
                <c:pt idx="2453">
                  <c:v>176.9</c:v>
                </c:pt>
                <c:pt idx="2454">
                  <c:v>178.53</c:v>
                </c:pt>
                <c:pt idx="2455">
                  <c:v>-179.81</c:v>
                </c:pt>
                <c:pt idx="2456">
                  <c:v>-178.14</c:v>
                </c:pt>
                <c:pt idx="2457">
                  <c:v>-176.43</c:v>
                </c:pt>
                <c:pt idx="2458">
                  <c:v>-174.7</c:v>
                </c:pt>
                <c:pt idx="2459">
                  <c:v>-172.94</c:v>
                </c:pt>
                <c:pt idx="2460">
                  <c:v>-171.17</c:v>
                </c:pt>
                <c:pt idx="2461">
                  <c:v>-169.41</c:v>
                </c:pt>
                <c:pt idx="2462">
                  <c:v>-167.67</c:v>
                </c:pt>
                <c:pt idx="2463">
                  <c:v>-165.96</c:v>
                </c:pt>
                <c:pt idx="2464">
                  <c:v>-164.27</c:v>
                </c:pt>
                <c:pt idx="2465">
                  <c:v>-162.59</c:v>
                </c:pt>
                <c:pt idx="2466">
                  <c:v>-160.94</c:v>
                </c:pt>
                <c:pt idx="2467">
                  <c:v>-159.28</c:v>
                </c:pt>
                <c:pt idx="2468">
                  <c:v>-157.65</c:v>
                </c:pt>
                <c:pt idx="2469">
                  <c:v>-156.04</c:v>
                </c:pt>
                <c:pt idx="2470">
                  <c:v>-154.44</c:v>
                </c:pt>
                <c:pt idx="2471">
                  <c:v>-152.85</c:v>
                </c:pt>
                <c:pt idx="2472">
                  <c:v>-151.26</c:v>
                </c:pt>
                <c:pt idx="2473">
                  <c:v>-149.69</c:v>
                </c:pt>
                <c:pt idx="2474">
                  <c:v>-148.11000000000001</c:v>
                </c:pt>
                <c:pt idx="2475">
                  <c:v>-146.55000000000001</c:v>
                </c:pt>
                <c:pt idx="2476">
                  <c:v>-145.02000000000001</c:v>
                </c:pt>
                <c:pt idx="2477">
                  <c:v>-143.5</c:v>
                </c:pt>
                <c:pt idx="2478">
                  <c:v>-142.02000000000001</c:v>
                </c:pt>
                <c:pt idx="2479">
                  <c:v>-140.56</c:v>
                </c:pt>
                <c:pt idx="2480">
                  <c:v>-139.16</c:v>
                </c:pt>
                <c:pt idx="2481">
                  <c:v>-137.83000000000001</c:v>
                </c:pt>
                <c:pt idx="2482">
                  <c:v>-136.52000000000001</c:v>
                </c:pt>
                <c:pt idx="2483">
                  <c:v>-135.28</c:v>
                </c:pt>
                <c:pt idx="2484">
                  <c:v>-134.06</c:v>
                </c:pt>
                <c:pt idx="2485">
                  <c:v>-132.93</c:v>
                </c:pt>
                <c:pt idx="2486">
                  <c:v>-131.85</c:v>
                </c:pt>
                <c:pt idx="2487">
                  <c:v>-130.87</c:v>
                </c:pt>
                <c:pt idx="2488">
                  <c:v>-130.02000000000001</c:v>
                </c:pt>
                <c:pt idx="2489">
                  <c:v>-129.30000000000001</c:v>
                </c:pt>
                <c:pt idx="2490">
                  <c:v>-128.69</c:v>
                </c:pt>
                <c:pt idx="2491">
                  <c:v>-128.16</c:v>
                </c:pt>
                <c:pt idx="2492">
                  <c:v>-127.7</c:v>
                </c:pt>
                <c:pt idx="2493">
                  <c:v>-127.29</c:v>
                </c:pt>
                <c:pt idx="2494">
                  <c:v>-126.91</c:v>
                </c:pt>
                <c:pt idx="2495">
                  <c:v>-126.57</c:v>
                </c:pt>
                <c:pt idx="2496">
                  <c:v>-126.27</c:v>
                </c:pt>
                <c:pt idx="2497">
                  <c:v>-126.02</c:v>
                </c:pt>
                <c:pt idx="2498">
                  <c:v>-125.77</c:v>
                </c:pt>
                <c:pt idx="2499">
                  <c:v>-125.53</c:v>
                </c:pt>
                <c:pt idx="2500">
                  <c:v>-125.29</c:v>
                </c:pt>
                <c:pt idx="2501">
                  <c:v>-125.04</c:v>
                </c:pt>
                <c:pt idx="2502">
                  <c:v>-124.78</c:v>
                </c:pt>
                <c:pt idx="2503">
                  <c:v>-124.53</c:v>
                </c:pt>
                <c:pt idx="2504">
                  <c:v>-124.31</c:v>
                </c:pt>
                <c:pt idx="2505">
                  <c:v>-124.12</c:v>
                </c:pt>
                <c:pt idx="2506">
                  <c:v>-123.95</c:v>
                </c:pt>
                <c:pt idx="2507">
                  <c:v>-123.81</c:v>
                </c:pt>
                <c:pt idx="2508">
                  <c:v>-123.7</c:v>
                </c:pt>
                <c:pt idx="2509">
                  <c:v>-123.6</c:v>
                </c:pt>
                <c:pt idx="2510">
                  <c:v>-123.55</c:v>
                </c:pt>
                <c:pt idx="2511">
                  <c:v>-123.52</c:v>
                </c:pt>
                <c:pt idx="2512">
                  <c:v>-123.52</c:v>
                </c:pt>
                <c:pt idx="2513">
                  <c:v>-123.59</c:v>
                </c:pt>
                <c:pt idx="2514">
                  <c:v>-123.72</c:v>
                </c:pt>
                <c:pt idx="2515">
                  <c:v>-123.9</c:v>
                </c:pt>
                <c:pt idx="2516">
                  <c:v>-124.13</c:v>
                </c:pt>
                <c:pt idx="2517">
                  <c:v>-124.42</c:v>
                </c:pt>
                <c:pt idx="2518">
                  <c:v>-124.77</c:v>
                </c:pt>
                <c:pt idx="2519">
                  <c:v>-125.18</c:v>
                </c:pt>
                <c:pt idx="2520">
                  <c:v>-125.64</c:v>
                </c:pt>
                <c:pt idx="2521">
                  <c:v>-126.13</c:v>
                </c:pt>
                <c:pt idx="2522">
                  <c:v>-126.63</c:v>
                </c:pt>
                <c:pt idx="2523">
                  <c:v>-127.19</c:v>
                </c:pt>
                <c:pt idx="2524">
                  <c:v>-127.77</c:v>
                </c:pt>
                <c:pt idx="2525">
                  <c:v>-128.4</c:v>
                </c:pt>
                <c:pt idx="2526">
                  <c:v>-129.08000000000001</c:v>
                </c:pt>
                <c:pt idx="2527">
                  <c:v>-129.78</c:v>
                </c:pt>
                <c:pt idx="2528">
                  <c:v>-130.53</c:v>
                </c:pt>
                <c:pt idx="2529">
                  <c:v>-131.32</c:v>
                </c:pt>
                <c:pt idx="2530">
                  <c:v>-132.16999999999999</c:v>
                </c:pt>
                <c:pt idx="2531">
                  <c:v>-133.05000000000001</c:v>
                </c:pt>
                <c:pt idx="2532">
                  <c:v>-133.94999999999999</c:v>
                </c:pt>
                <c:pt idx="2533">
                  <c:v>-134.87</c:v>
                </c:pt>
                <c:pt idx="2534">
                  <c:v>-135.83000000000001</c:v>
                </c:pt>
                <c:pt idx="2535">
                  <c:v>-136.82</c:v>
                </c:pt>
                <c:pt idx="2536">
                  <c:v>-137.88</c:v>
                </c:pt>
                <c:pt idx="2537">
                  <c:v>-139.03</c:v>
                </c:pt>
                <c:pt idx="2538">
                  <c:v>-140.29</c:v>
                </c:pt>
                <c:pt idx="2539">
                  <c:v>-141.65</c:v>
                </c:pt>
                <c:pt idx="2540">
                  <c:v>-143.08000000000001</c:v>
                </c:pt>
                <c:pt idx="2541">
                  <c:v>-144.56</c:v>
                </c:pt>
                <c:pt idx="2542">
                  <c:v>-146.1</c:v>
                </c:pt>
                <c:pt idx="2543">
                  <c:v>-147.69999999999999</c:v>
                </c:pt>
                <c:pt idx="2544">
                  <c:v>-149.4</c:v>
                </c:pt>
                <c:pt idx="2545">
                  <c:v>-151.19999999999999</c:v>
                </c:pt>
                <c:pt idx="2546">
                  <c:v>-153.11000000000001</c:v>
                </c:pt>
                <c:pt idx="2547">
                  <c:v>-155.09</c:v>
                </c:pt>
                <c:pt idx="2548">
                  <c:v>-157.1</c:v>
                </c:pt>
                <c:pt idx="2549">
                  <c:v>-159.08000000000001</c:v>
                </c:pt>
                <c:pt idx="2550">
                  <c:v>-161.05000000000001</c:v>
                </c:pt>
                <c:pt idx="2551">
                  <c:v>-163.04</c:v>
                </c:pt>
                <c:pt idx="2552">
                  <c:v>-165.11</c:v>
                </c:pt>
                <c:pt idx="2553">
                  <c:v>-167.23</c:v>
                </c:pt>
                <c:pt idx="2554">
                  <c:v>-169.36</c:v>
                </c:pt>
                <c:pt idx="2555">
                  <c:v>-171.46</c:v>
                </c:pt>
                <c:pt idx="2556">
                  <c:v>-173.45</c:v>
                </c:pt>
                <c:pt idx="2557">
                  <c:v>-175.33</c:v>
                </c:pt>
                <c:pt idx="2558">
                  <c:v>-177.13</c:v>
                </c:pt>
                <c:pt idx="2559">
                  <c:v>-178.93</c:v>
                </c:pt>
                <c:pt idx="2560">
                  <c:v>179.2</c:v>
                </c:pt>
                <c:pt idx="2561">
                  <c:v>177.28</c:v>
                </c:pt>
                <c:pt idx="2562">
                  <c:v>175.34</c:v>
                </c:pt>
                <c:pt idx="2563">
                  <c:v>173.38</c:v>
                </c:pt>
                <c:pt idx="2564">
                  <c:v>171.43</c:v>
                </c:pt>
                <c:pt idx="2565">
                  <c:v>169.48</c:v>
                </c:pt>
                <c:pt idx="2566">
                  <c:v>167.55</c:v>
                </c:pt>
                <c:pt idx="2567">
                  <c:v>165.63</c:v>
                </c:pt>
                <c:pt idx="2568">
                  <c:v>163.74</c:v>
                </c:pt>
                <c:pt idx="2569">
                  <c:v>161.87</c:v>
                </c:pt>
                <c:pt idx="2570">
                  <c:v>160.03</c:v>
                </c:pt>
                <c:pt idx="2571">
                  <c:v>158.22</c:v>
                </c:pt>
                <c:pt idx="2572">
                  <c:v>156.44</c:v>
                </c:pt>
                <c:pt idx="2573">
                  <c:v>154.69999999999999</c:v>
                </c:pt>
                <c:pt idx="2574">
                  <c:v>153.01</c:v>
                </c:pt>
                <c:pt idx="2575">
                  <c:v>151.37</c:v>
                </c:pt>
                <c:pt idx="2576">
                  <c:v>149.78</c:v>
                </c:pt>
                <c:pt idx="2577">
                  <c:v>148.22999999999999</c:v>
                </c:pt>
                <c:pt idx="2578">
                  <c:v>146.72</c:v>
                </c:pt>
                <c:pt idx="2579">
                  <c:v>145.22</c:v>
                </c:pt>
                <c:pt idx="2580">
                  <c:v>143.74</c:v>
                </c:pt>
                <c:pt idx="2581">
                  <c:v>142.30000000000001</c:v>
                </c:pt>
                <c:pt idx="2582">
                  <c:v>140.91999999999999</c:v>
                </c:pt>
                <c:pt idx="2583">
                  <c:v>139.62</c:v>
                </c:pt>
                <c:pt idx="2584">
                  <c:v>138.41999999999999</c:v>
                </c:pt>
                <c:pt idx="2585">
                  <c:v>137.28</c:v>
                </c:pt>
                <c:pt idx="2586">
                  <c:v>136.21</c:v>
                </c:pt>
                <c:pt idx="2587">
                  <c:v>135.18</c:v>
                </c:pt>
                <c:pt idx="2588">
                  <c:v>134.19999999999999</c:v>
                </c:pt>
                <c:pt idx="2589">
                  <c:v>133.27000000000001</c:v>
                </c:pt>
                <c:pt idx="2590">
                  <c:v>132.4</c:v>
                </c:pt>
                <c:pt idx="2591">
                  <c:v>131.62</c:v>
                </c:pt>
                <c:pt idx="2592">
                  <c:v>130.91999999999999</c:v>
                </c:pt>
                <c:pt idx="2593">
                  <c:v>130.32</c:v>
                </c:pt>
                <c:pt idx="2594">
                  <c:v>129.79</c:v>
                </c:pt>
                <c:pt idx="2595">
                  <c:v>129.34</c:v>
                </c:pt>
                <c:pt idx="2596">
                  <c:v>128.96</c:v>
                </c:pt>
                <c:pt idx="2597">
                  <c:v>128.63</c:v>
                </c:pt>
                <c:pt idx="2598">
                  <c:v>128.35</c:v>
                </c:pt>
                <c:pt idx="2599">
                  <c:v>128.16999999999999</c:v>
                </c:pt>
                <c:pt idx="2600">
                  <c:v>128.07</c:v>
                </c:pt>
                <c:pt idx="2601">
                  <c:v>128.05000000000001</c:v>
                </c:pt>
                <c:pt idx="2602">
                  <c:v>128.11000000000001</c:v>
                </c:pt>
                <c:pt idx="2603">
                  <c:v>128.19</c:v>
                </c:pt>
                <c:pt idx="2604">
                  <c:v>128.26</c:v>
                </c:pt>
                <c:pt idx="2605">
                  <c:v>128.31</c:v>
                </c:pt>
                <c:pt idx="2606">
                  <c:v>128.37</c:v>
                </c:pt>
                <c:pt idx="2607">
                  <c:v>128.44</c:v>
                </c:pt>
                <c:pt idx="2608">
                  <c:v>128.55000000000001</c:v>
                </c:pt>
                <c:pt idx="2609">
                  <c:v>128.66999999999999</c:v>
                </c:pt>
                <c:pt idx="2610">
                  <c:v>128.77000000000001</c:v>
                </c:pt>
                <c:pt idx="2611">
                  <c:v>128.86000000000001</c:v>
                </c:pt>
                <c:pt idx="2612">
                  <c:v>128.94</c:v>
                </c:pt>
                <c:pt idx="2613">
                  <c:v>129.04</c:v>
                </c:pt>
                <c:pt idx="2614">
                  <c:v>129.18</c:v>
                </c:pt>
                <c:pt idx="2615">
                  <c:v>129.37</c:v>
                </c:pt>
                <c:pt idx="2616">
                  <c:v>129.63999999999999</c:v>
                </c:pt>
                <c:pt idx="2617">
                  <c:v>129.97999999999999</c:v>
                </c:pt>
                <c:pt idx="2618">
                  <c:v>130.37</c:v>
                </c:pt>
                <c:pt idx="2619">
                  <c:v>130.83000000000001</c:v>
                </c:pt>
                <c:pt idx="2620">
                  <c:v>131.34</c:v>
                </c:pt>
                <c:pt idx="2621">
                  <c:v>131.91</c:v>
                </c:pt>
                <c:pt idx="2622">
                  <c:v>132.57</c:v>
                </c:pt>
                <c:pt idx="2623">
                  <c:v>133.33000000000001</c:v>
                </c:pt>
                <c:pt idx="2624">
                  <c:v>134.19</c:v>
                </c:pt>
                <c:pt idx="2625">
                  <c:v>135.13</c:v>
                </c:pt>
                <c:pt idx="2626">
                  <c:v>136.15</c:v>
                </c:pt>
                <c:pt idx="2627">
                  <c:v>137.22999999999999</c:v>
                </c:pt>
                <c:pt idx="2628">
                  <c:v>138.36000000000001</c:v>
                </c:pt>
                <c:pt idx="2629">
                  <c:v>139.55000000000001</c:v>
                </c:pt>
                <c:pt idx="2630">
                  <c:v>140.77000000000001</c:v>
                </c:pt>
                <c:pt idx="2631">
                  <c:v>142.05000000000001</c:v>
                </c:pt>
                <c:pt idx="2632">
                  <c:v>143.38</c:v>
                </c:pt>
                <c:pt idx="2633">
                  <c:v>144.77000000000001</c:v>
                </c:pt>
                <c:pt idx="2634">
                  <c:v>146.19</c:v>
                </c:pt>
                <c:pt idx="2635">
                  <c:v>147.66</c:v>
                </c:pt>
                <c:pt idx="2636">
                  <c:v>149.15</c:v>
                </c:pt>
                <c:pt idx="2637">
                  <c:v>150.66</c:v>
                </c:pt>
                <c:pt idx="2638">
                  <c:v>152.19</c:v>
                </c:pt>
                <c:pt idx="2639">
                  <c:v>153.77000000000001</c:v>
                </c:pt>
                <c:pt idx="2640">
                  <c:v>155.38</c:v>
                </c:pt>
                <c:pt idx="2641">
                  <c:v>157</c:v>
                </c:pt>
                <c:pt idx="2642">
                  <c:v>158.65</c:v>
                </c:pt>
                <c:pt idx="2643">
                  <c:v>160.30000000000001</c:v>
                </c:pt>
                <c:pt idx="2644">
                  <c:v>162</c:v>
                </c:pt>
                <c:pt idx="2645">
                  <c:v>163.75</c:v>
                </c:pt>
                <c:pt idx="2646">
                  <c:v>165.51</c:v>
                </c:pt>
                <c:pt idx="2647">
                  <c:v>167.25</c:v>
                </c:pt>
                <c:pt idx="2648">
                  <c:v>168.97</c:v>
                </c:pt>
                <c:pt idx="2649">
                  <c:v>170.7</c:v>
                </c:pt>
                <c:pt idx="2650">
                  <c:v>172.42</c:v>
                </c:pt>
                <c:pt idx="2651">
                  <c:v>174.14</c:v>
                </c:pt>
                <c:pt idx="2652">
                  <c:v>175.84</c:v>
                </c:pt>
                <c:pt idx="2653">
                  <c:v>177.53</c:v>
                </c:pt>
                <c:pt idx="2654">
                  <c:v>179.19</c:v>
                </c:pt>
                <c:pt idx="2655">
                  <c:v>-179.16</c:v>
                </c:pt>
                <c:pt idx="2656">
                  <c:v>-177.53</c:v>
                </c:pt>
                <c:pt idx="2657">
                  <c:v>-175.93</c:v>
                </c:pt>
                <c:pt idx="2658">
                  <c:v>-174.35</c:v>
                </c:pt>
                <c:pt idx="2659">
                  <c:v>-172.81</c:v>
                </c:pt>
                <c:pt idx="2660">
                  <c:v>-171.32</c:v>
                </c:pt>
                <c:pt idx="2661">
                  <c:v>-169.84</c:v>
                </c:pt>
                <c:pt idx="2662">
                  <c:v>-168.37</c:v>
                </c:pt>
                <c:pt idx="2663">
                  <c:v>-166.89</c:v>
                </c:pt>
                <c:pt idx="2664">
                  <c:v>-165.39</c:v>
                </c:pt>
                <c:pt idx="2665">
                  <c:v>-163.91</c:v>
                </c:pt>
                <c:pt idx="2666">
                  <c:v>-162.41999999999999</c:v>
                </c:pt>
                <c:pt idx="2667">
                  <c:v>-160.93</c:v>
                </c:pt>
                <c:pt idx="2668">
                  <c:v>-159.46</c:v>
                </c:pt>
                <c:pt idx="2669">
                  <c:v>-157.97</c:v>
                </c:pt>
                <c:pt idx="2670">
                  <c:v>-156.47999999999999</c:v>
                </c:pt>
                <c:pt idx="2671">
                  <c:v>-154.97999999999999</c:v>
                </c:pt>
                <c:pt idx="2672">
                  <c:v>-153.51</c:v>
                </c:pt>
                <c:pt idx="2673">
                  <c:v>-152.04</c:v>
                </c:pt>
                <c:pt idx="2674">
                  <c:v>-150.62</c:v>
                </c:pt>
                <c:pt idx="2675">
                  <c:v>-149.22999999999999</c:v>
                </c:pt>
                <c:pt idx="2676">
                  <c:v>-147.87</c:v>
                </c:pt>
                <c:pt idx="2677">
                  <c:v>-146.53</c:v>
                </c:pt>
                <c:pt idx="2678">
                  <c:v>-145.22</c:v>
                </c:pt>
                <c:pt idx="2679">
                  <c:v>-143.91999999999999</c:v>
                </c:pt>
                <c:pt idx="2680">
                  <c:v>-142.71</c:v>
                </c:pt>
                <c:pt idx="2681">
                  <c:v>-141.53</c:v>
                </c:pt>
                <c:pt idx="2682">
                  <c:v>-140.41</c:v>
                </c:pt>
                <c:pt idx="2683">
                  <c:v>-139.36000000000001</c:v>
                </c:pt>
                <c:pt idx="2684">
                  <c:v>-138.37</c:v>
                </c:pt>
                <c:pt idx="2685">
                  <c:v>-137.44</c:v>
                </c:pt>
                <c:pt idx="2686">
                  <c:v>-136.58000000000001</c:v>
                </c:pt>
                <c:pt idx="2687">
                  <c:v>-135.80000000000001</c:v>
                </c:pt>
                <c:pt idx="2688">
                  <c:v>-135.05000000000001</c:v>
                </c:pt>
                <c:pt idx="2689">
                  <c:v>-134.35</c:v>
                </c:pt>
                <c:pt idx="2690">
                  <c:v>-133.66999999999999</c:v>
                </c:pt>
                <c:pt idx="2691">
                  <c:v>-133</c:v>
                </c:pt>
                <c:pt idx="2692">
                  <c:v>-132.35</c:v>
                </c:pt>
                <c:pt idx="2693">
                  <c:v>-131.69999999999999</c:v>
                </c:pt>
                <c:pt idx="2694">
                  <c:v>-131.06</c:v>
                </c:pt>
                <c:pt idx="2695">
                  <c:v>-130.41999999999999</c:v>
                </c:pt>
                <c:pt idx="2696">
                  <c:v>-129.80000000000001</c:v>
                </c:pt>
                <c:pt idx="2697">
                  <c:v>-129.18</c:v>
                </c:pt>
                <c:pt idx="2698">
                  <c:v>-128.59</c:v>
                </c:pt>
                <c:pt idx="2699">
                  <c:v>-128.03</c:v>
                </c:pt>
                <c:pt idx="2700">
                  <c:v>-127.5</c:v>
                </c:pt>
                <c:pt idx="2701">
                  <c:v>-127</c:v>
                </c:pt>
                <c:pt idx="2702">
                  <c:v>-126.53</c:v>
                </c:pt>
                <c:pt idx="2703">
                  <c:v>-126.1</c:v>
                </c:pt>
                <c:pt idx="2704">
                  <c:v>-125.71</c:v>
                </c:pt>
                <c:pt idx="2705">
                  <c:v>-125.35</c:v>
                </c:pt>
                <c:pt idx="2706">
                  <c:v>-125.02</c:v>
                </c:pt>
                <c:pt idx="2707">
                  <c:v>-124.71</c:v>
                </c:pt>
                <c:pt idx="2708">
                  <c:v>-124.42</c:v>
                </c:pt>
                <c:pt idx="2709">
                  <c:v>-124.15</c:v>
                </c:pt>
                <c:pt idx="2710">
                  <c:v>-123.89</c:v>
                </c:pt>
                <c:pt idx="2711">
                  <c:v>-123.66</c:v>
                </c:pt>
                <c:pt idx="2712">
                  <c:v>-123.47</c:v>
                </c:pt>
                <c:pt idx="2713">
                  <c:v>-123.3</c:v>
                </c:pt>
                <c:pt idx="2714">
                  <c:v>-123.19</c:v>
                </c:pt>
                <c:pt idx="2715">
                  <c:v>-123.12</c:v>
                </c:pt>
                <c:pt idx="2716">
                  <c:v>-123.08</c:v>
                </c:pt>
                <c:pt idx="2717">
                  <c:v>-123.09</c:v>
                </c:pt>
                <c:pt idx="2718">
                  <c:v>-123.13</c:v>
                </c:pt>
                <c:pt idx="2719">
                  <c:v>-123.2</c:v>
                </c:pt>
                <c:pt idx="2720">
                  <c:v>-123.31</c:v>
                </c:pt>
                <c:pt idx="2721">
                  <c:v>-123.46</c:v>
                </c:pt>
                <c:pt idx="2722">
                  <c:v>-123.66</c:v>
                </c:pt>
                <c:pt idx="2723">
                  <c:v>-123.93</c:v>
                </c:pt>
                <c:pt idx="2724">
                  <c:v>-124.27</c:v>
                </c:pt>
                <c:pt idx="2725">
                  <c:v>-124.67</c:v>
                </c:pt>
                <c:pt idx="2726">
                  <c:v>-125.11</c:v>
                </c:pt>
                <c:pt idx="2727">
                  <c:v>-125.61</c:v>
                </c:pt>
                <c:pt idx="2728">
                  <c:v>-126.15</c:v>
                </c:pt>
                <c:pt idx="2729">
                  <c:v>-126.75</c:v>
                </c:pt>
                <c:pt idx="2730">
                  <c:v>-127.41</c:v>
                </c:pt>
                <c:pt idx="2731">
                  <c:v>-128.12</c:v>
                </c:pt>
                <c:pt idx="2732">
                  <c:v>-128.91</c:v>
                </c:pt>
                <c:pt idx="2733">
                  <c:v>-129.79</c:v>
                </c:pt>
                <c:pt idx="2734">
                  <c:v>-130.72</c:v>
                </c:pt>
                <c:pt idx="2735">
                  <c:v>-131.66999999999999</c:v>
                </c:pt>
                <c:pt idx="2736">
                  <c:v>-132.69999999999999</c:v>
                </c:pt>
                <c:pt idx="2737">
                  <c:v>-133.86000000000001</c:v>
                </c:pt>
                <c:pt idx="2738">
                  <c:v>-135.13</c:v>
                </c:pt>
                <c:pt idx="2739">
                  <c:v>-136.54</c:v>
                </c:pt>
                <c:pt idx="2740">
                  <c:v>-138.1</c:v>
                </c:pt>
                <c:pt idx="2741">
                  <c:v>-139.83000000000001</c:v>
                </c:pt>
                <c:pt idx="2742">
                  <c:v>-141.66999999999999</c:v>
                </c:pt>
                <c:pt idx="2743">
                  <c:v>-143.55000000000001</c:v>
                </c:pt>
                <c:pt idx="2744">
                  <c:v>-145.47999999999999</c:v>
                </c:pt>
                <c:pt idx="2745">
                  <c:v>-147.47</c:v>
                </c:pt>
                <c:pt idx="2746">
                  <c:v>-149.47999999999999</c:v>
                </c:pt>
                <c:pt idx="2747">
                  <c:v>-151.51</c:v>
                </c:pt>
                <c:pt idx="2748">
                  <c:v>-153.53</c:v>
                </c:pt>
                <c:pt idx="2749">
                  <c:v>-155.53</c:v>
                </c:pt>
                <c:pt idx="2750">
                  <c:v>-157.5</c:v>
                </c:pt>
                <c:pt idx="2751">
                  <c:v>-159.44999999999999</c:v>
                </c:pt>
                <c:pt idx="2752">
                  <c:v>-161.38999999999999</c:v>
                </c:pt>
                <c:pt idx="2753">
                  <c:v>-163.35</c:v>
                </c:pt>
                <c:pt idx="2754">
                  <c:v>-165.35</c:v>
                </c:pt>
                <c:pt idx="2755">
                  <c:v>-167.31</c:v>
                </c:pt>
                <c:pt idx="2756">
                  <c:v>-169.21</c:v>
                </c:pt>
                <c:pt idx="2757">
                  <c:v>-171.06</c:v>
                </c:pt>
                <c:pt idx="2758">
                  <c:v>-172.91</c:v>
                </c:pt>
                <c:pt idx="2759">
                  <c:v>-174.81</c:v>
                </c:pt>
                <c:pt idx="2760">
                  <c:v>-176.79</c:v>
                </c:pt>
                <c:pt idx="2761">
                  <c:v>-178.86</c:v>
                </c:pt>
                <c:pt idx="2762">
                  <c:v>178.93</c:v>
                </c:pt>
                <c:pt idx="2763">
                  <c:v>176.59</c:v>
                </c:pt>
                <c:pt idx="2764">
                  <c:v>174.25</c:v>
                </c:pt>
                <c:pt idx="2765">
                  <c:v>171.99</c:v>
                </c:pt>
                <c:pt idx="2766">
                  <c:v>169.78</c:v>
                </c:pt>
                <c:pt idx="2767">
                  <c:v>167.61</c:v>
                </c:pt>
                <c:pt idx="2768">
                  <c:v>165.49</c:v>
                </c:pt>
                <c:pt idx="2769">
                  <c:v>163.44999999999999</c:v>
                </c:pt>
                <c:pt idx="2770">
                  <c:v>161.5</c:v>
                </c:pt>
                <c:pt idx="2771">
                  <c:v>159.57</c:v>
                </c:pt>
                <c:pt idx="2772">
                  <c:v>157.65</c:v>
                </c:pt>
                <c:pt idx="2773">
                  <c:v>155.75</c:v>
                </c:pt>
                <c:pt idx="2774">
                  <c:v>153.94999999999999</c:v>
                </c:pt>
                <c:pt idx="2775">
                  <c:v>152.24</c:v>
                </c:pt>
                <c:pt idx="2776">
                  <c:v>150.63999999999999</c:v>
                </c:pt>
                <c:pt idx="2777">
                  <c:v>149.12</c:v>
                </c:pt>
                <c:pt idx="2778">
                  <c:v>147.68</c:v>
                </c:pt>
                <c:pt idx="2779">
                  <c:v>146.29</c:v>
                </c:pt>
                <c:pt idx="2780">
                  <c:v>144.91999999999999</c:v>
                </c:pt>
                <c:pt idx="2781">
                  <c:v>143.58000000000001</c:v>
                </c:pt>
                <c:pt idx="2782">
                  <c:v>142.27000000000001</c:v>
                </c:pt>
                <c:pt idx="2783">
                  <c:v>141.02000000000001</c:v>
                </c:pt>
                <c:pt idx="2784">
                  <c:v>139.86000000000001</c:v>
                </c:pt>
                <c:pt idx="2785">
                  <c:v>138.77000000000001</c:v>
                </c:pt>
                <c:pt idx="2786">
                  <c:v>137.75</c:v>
                </c:pt>
                <c:pt idx="2787">
                  <c:v>136.83000000000001</c:v>
                </c:pt>
                <c:pt idx="2788">
                  <c:v>135.99</c:v>
                </c:pt>
                <c:pt idx="2789">
                  <c:v>135.21</c:v>
                </c:pt>
                <c:pt idx="2790">
                  <c:v>134.49</c:v>
                </c:pt>
                <c:pt idx="2791">
                  <c:v>133.81</c:v>
                </c:pt>
                <c:pt idx="2792">
                  <c:v>133.18</c:v>
                </c:pt>
                <c:pt idx="2793">
                  <c:v>47.39</c:v>
                </c:pt>
                <c:pt idx="2794">
                  <c:v>47.92</c:v>
                </c:pt>
                <c:pt idx="2795">
                  <c:v>48.41</c:v>
                </c:pt>
                <c:pt idx="2796">
                  <c:v>48.83</c:v>
                </c:pt>
                <c:pt idx="2797">
                  <c:v>49.21</c:v>
                </c:pt>
                <c:pt idx="2798">
                  <c:v>49.56</c:v>
                </c:pt>
                <c:pt idx="2799">
                  <c:v>49.87</c:v>
                </c:pt>
                <c:pt idx="2800">
                  <c:v>50.14</c:v>
                </c:pt>
                <c:pt idx="2801">
                  <c:v>50.36</c:v>
                </c:pt>
                <c:pt idx="2802">
                  <c:v>50.55</c:v>
                </c:pt>
                <c:pt idx="2803">
                  <c:v>50.71</c:v>
                </c:pt>
                <c:pt idx="2804">
                  <c:v>50.81</c:v>
                </c:pt>
                <c:pt idx="2805">
                  <c:v>50.89</c:v>
                </c:pt>
                <c:pt idx="2806">
                  <c:v>50.93</c:v>
                </c:pt>
                <c:pt idx="2807">
                  <c:v>50.94</c:v>
                </c:pt>
                <c:pt idx="2808">
                  <c:v>50.91</c:v>
                </c:pt>
                <c:pt idx="2809">
                  <c:v>50.86</c:v>
                </c:pt>
                <c:pt idx="2810">
                  <c:v>50.77</c:v>
                </c:pt>
                <c:pt idx="2811">
                  <c:v>50.66</c:v>
                </c:pt>
                <c:pt idx="2812">
                  <c:v>50.53</c:v>
                </c:pt>
                <c:pt idx="2813">
                  <c:v>50.36</c:v>
                </c:pt>
                <c:pt idx="2814">
                  <c:v>50.18</c:v>
                </c:pt>
                <c:pt idx="2815">
                  <c:v>49.97</c:v>
                </c:pt>
                <c:pt idx="2816">
                  <c:v>130.27000000000001</c:v>
                </c:pt>
                <c:pt idx="2817">
                  <c:v>130.55000000000001</c:v>
                </c:pt>
                <c:pt idx="2818">
                  <c:v>130.86000000000001</c:v>
                </c:pt>
                <c:pt idx="2819">
                  <c:v>131.21</c:v>
                </c:pt>
                <c:pt idx="2820">
                  <c:v>131.59</c:v>
                </c:pt>
                <c:pt idx="2821">
                  <c:v>132</c:v>
                </c:pt>
                <c:pt idx="2822">
                  <c:v>132.44999999999999</c:v>
                </c:pt>
                <c:pt idx="2823">
                  <c:v>132.97</c:v>
                </c:pt>
                <c:pt idx="2824">
                  <c:v>133.56</c:v>
                </c:pt>
                <c:pt idx="2825">
                  <c:v>134.19999999999999</c:v>
                </c:pt>
                <c:pt idx="2826">
                  <c:v>134.9</c:v>
                </c:pt>
                <c:pt idx="2827">
                  <c:v>135.65</c:v>
                </c:pt>
                <c:pt idx="2828">
                  <c:v>136.44999999999999</c:v>
                </c:pt>
                <c:pt idx="2829">
                  <c:v>137.31</c:v>
                </c:pt>
                <c:pt idx="2830">
                  <c:v>138.25</c:v>
                </c:pt>
                <c:pt idx="2831">
                  <c:v>139.25</c:v>
                </c:pt>
                <c:pt idx="2832">
                  <c:v>140.33000000000001</c:v>
                </c:pt>
                <c:pt idx="2833">
                  <c:v>141.46</c:v>
                </c:pt>
                <c:pt idx="2834">
                  <c:v>142.65</c:v>
                </c:pt>
                <c:pt idx="2835">
                  <c:v>143.86000000000001</c:v>
                </c:pt>
                <c:pt idx="2836">
                  <c:v>145.12</c:v>
                </c:pt>
                <c:pt idx="2837">
                  <c:v>146.41999999999999</c:v>
                </c:pt>
                <c:pt idx="2838">
                  <c:v>147.78</c:v>
                </c:pt>
                <c:pt idx="2839">
                  <c:v>149.16999999999999</c:v>
                </c:pt>
                <c:pt idx="2840">
                  <c:v>150.59</c:v>
                </c:pt>
                <c:pt idx="2841">
                  <c:v>152.01</c:v>
                </c:pt>
                <c:pt idx="2842">
                  <c:v>153.44</c:v>
                </c:pt>
                <c:pt idx="2843">
                  <c:v>154.84</c:v>
                </c:pt>
                <c:pt idx="2844">
                  <c:v>156.25</c:v>
                </c:pt>
                <c:pt idx="2845">
                  <c:v>157.69</c:v>
                </c:pt>
                <c:pt idx="2846">
                  <c:v>159.16999999999999</c:v>
                </c:pt>
                <c:pt idx="2847">
                  <c:v>160.66999999999999</c:v>
                </c:pt>
                <c:pt idx="2848">
                  <c:v>162.18</c:v>
                </c:pt>
                <c:pt idx="2849">
                  <c:v>163.68</c:v>
                </c:pt>
                <c:pt idx="2850">
                  <c:v>165.18</c:v>
                </c:pt>
                <c:pt idx="2851">
                  <c:v>166.67</c:v>
                </c:pt>
                <c:pt idx="2852">
                  <c:v>168.19</c:v>
                </c:pt>
                <c:pt idx="2853">
                  <c:v>169.71</c:v>
                </c:pt>
                <c:pt idx="2854">
                  <c:v>171.22</c:v>
                </c:pt>
                <c:pt idx="2855">
                  <c:v>172.71</c:v>
                </c:pt>
                <c:pt idx="2856">
                  <c:v>174.17</c:v>
                </c:pt>
                <c:pt idx="2857">
                  <c:v>175.55</c:v>
                </c:pt>
                <c:pt idx="2858">
                  <c:v>176.83</c:v>
                </c:pt>
                <c:pt idx="2859">
                  <c:v>178.07</c:v>
                </c:pt>
                <c:pt idx="2860">
                  <c:v>179.37</c:v>
                </c:pt>
                <c:pt idx="2861">
                  <c:v>-179.24</c:v>
                </c:pt>
                <c:pt idx="2862">
                  <c:v>-177.74</c:v>
                </c:pt>
                <c:pt idx="2863">
                  <c:v>-176.19</c:v>
                </c:pt>
                <c:pt idx="2864">
                  <c:v>-174.6</c:v>
                </c:pt>
                <c:pt idx="2865">
                  <c:v>-172.99</c:v>
                </c:pt>
                <c:pt idx="2866">
                  <c:v>-171.35</c:v>
                </c:pt>
                <c:pt idx="2867">
                  <c:v>-169.62</c:v>
                </c:pt>
                <c:pt idx="2868">
                  <c:v>-167.82</c:v>
                </c:pt>
                <c:pt idx="2869">
                  <c:v>-165.97</c:v>
                </c:pt>
                <c:pt idx="2870">
                  <c:v>-164.11</c:v>
                </c:pt>
                <c:pt idx="2871">
                  <c:v>-162.24</c:v>
                </c:pt>
                <c:pt idx="2872">
                  <c:v>-160.4</c:v>
                </c:pt>
                <c:pt idx="2873">
                  <c:v>-158.57</c:v>
                </c:pt>
                <c:pt idx="2874">
                  <c:v>-156.75</c:v>
                </c:pt>
                <c:pt idx="2875">
                  <c:v>-154.97999999999999</c:v>
                </c:pt>
                <c:pt idx="2876">
                  <c:v>-153.25</c:v>
                </c:pt>
                <c:pt idx="2877">
                  <c:v>-151.53</c:v>
                </c:pt>
                <c:pt idx="2878">
                  <c:v>-149.83000000000001</c:v>
                </c:pt>
                <c:pt idx="2879">
                  <c:v>-148.12</c:v>
                </c:pt>
                <c:pt idx="2880">
                  <c:v>-146.44999999999999</c:v>
                </c:pt>
                <c:pt idx="2881">
                  <c:v>-144.85</c:v>
                </c:pt>
                <c:pt idx="2882">
                  <c:v>-143.29</c:v>
                </c:pt>
                <c:pt idx="2883">
                  <c:v>-141.79</c:v>
                </c:pt>
                <c:pt idx="2884">
                  <c:v>-140.36000000000001</c:v>
                </c:pt>
                <c:pt idx="2885">
                  <c:v>-138.96</c:v>
                </c:pt>
                <c:pt idx="2886">
                  <c:v>-137.62</c:v>
                </c:pt>
                <c:pt idx="2887">
                  <c:v>-136.32</c:v>
                </c:pt>
                <c:pt idx="2888">
                  <c:v>-135.1</c:v>
                </c:pt>
                <c:pt idx="2889">
                  <c:v>-133.94999999999999</c:v>
                </c:pt>
                <c:pt idx="2890">
                  <c:v>-132.88999999999999</c:v>
                </c:pt>
                <c:pt idx="2891">
                  <c:v>-131.91999999999999</c:v>
                </c:pt>
                <c:pt idx="2892">
                  <c:v>-131.06</c:v>
                </c:pt>
                <c:pt idx="2893">
                  <c:v>-130.25</c:v>
                </c:pt>
                <c:pt idx="2894">
                  <c:v>-129.49</c:v>
                </c:pt>
                <c:pt idx="2895">
                  <c:v>-128.79</c:v>
                </c:pt>
                <c:pt idx="2896">
                  <c:v>-128.12</c:v>
                </c:pt>
                <c:pt idx="2897">
                  <c:v>-127.5</c:v>
                </c:pt>
                <c:pt idx="2898">
                  <c:v>-126.91</c:v>
                </c:pt>
                <c:pt idx="2899">
                  <c:v>-126.33</c:v>
                </c:pt>
                <c:pt idx="2900">
                  <c:v>-125.77</c:v>
                </c:pt>
                <c:pt idx="2901">
                  <c:v>-125.24</c:v>
                </c:pt>
                <c:pt idx="2902">
                  <c:v>-124.76</c:v>
                </c:pt>
                <c:pt idx="2903">
                  <c:v>-124.34</c:v>
                </c:pt>
                <c:pt idx="2904">
                  <c:v>-123.95</c:v>
                </c:pt>
                <c:pt idx="2905">
                  <c:v>-123.63</c:v>
                </c:pt>
                <c:pt idx="2906">
                  <c:v>-123.33</c:v>
                </c:pt>
                <c:pt idx="2907">
                  <c:v>-123.08</c:v>
                </c:pt>
                <c:pt idx="2908">
                  <c:v>-122.85</c:v>
                </c:pt>
                <c:pt idx="2909">
                  <c:v>-122.6</c:v>
                </c:pt>
                <c:pt idx="2910">
                  <c:v>-122.36</c:v>
                </c:pt>
                <c:pt idx="2911">
                  <c:v>-122.13</c:v>
                </c:pt>
                <c:pt idx="2912">
                  <c:v>-121.92</c:v>
                </c:pt>
                <c:pt idx="2913">
                  <c:v>-121.73</c:v>
                </c:pt>
                <c:pt idx="2914">
                  <c:v>-121.58</c:v>
                </c:pt>
                <c:pt idx="2915">
                  <c:v>-121.46</c:v>
                </c:pt>
                <c:pt idx="2916">
                  <c:v>-121.38</c:v>
                </c:pt>
                <c:pt idx="2917">
                  <c:v>-121.33</c:v>
                </c:pt>
                <c:pt idx="2918">
                  <c:v>-121.32</c:v>
                </c:pt>
                <c:pt idx="2919">
                  <c:v>-121.35</c:v>
                </c:pt>
                <c:pt idx="2920">
                  <c:v>-121.4</c:v>
                </c:pt>
                <c:pt idx="2921">
                  <c:v>-121.47</c:v>
                </c:pt>
                <c:pt idx="2922">
                  <c:v>-121.58</c:v>
                </c:pt>
                <c:pt idx="2923">
                  <c:v>-121.72</c:v>
                </c:pt>
                <c:pt idx="2924">
                  <c:v>-121.86</c:v>
                </c:pt>
                <c:pt idx="2925">
                  <c:v>-122.05</c:v>
                </c:pt>
                <c:pt idx="2926">
                  <c:v>-122.26</c:v>
                </c:pt>
                <c:pt idx="2927">
                  <c:v>-122.52</c:v>
                </c:pt>
                <c:pt idx="2928">
                  <c:v>-122.8</c:v>
                </c:pt>
                <c:pt idx="2929">
                  <c:v>-123.11</c:v>
                </c:pt>
                <c:pt idx="2930">
                  <c:v>-123.45</c:v>
                </c:pt>
                <c:pt idx="2931">
                  <c:v>-123.82</c:v>
                </c:pt>
                <c:pt idx="2932">
                  <c:v>-124.21</c:v>
                </c:pt>
                <c:pt idx="2933">
                  <c:v>-124.65</c:v>
                </c:pt>
                <c:pt idx="2934">
                  <c:v>-125.14</c:v>
                </c:pt>
                <c:pt idx="2935">
                  <c:v>-125.68</c:v>
                </c:pt>
                <c:pt idx="2936">
                  <c:v>-126.27</c:v>
                </c:pt>
                <c:pt idx="2937">
                  <c:v>-126.91</c:v>
                </c:pt>
                <c:pt idx="2938">
                  <c:v>-127.53</c:v>
                </c:pt>
                <c:pt idx="2939">
                  <c:v>-128.13999999999999</c:v>
                </c:pt>
                <c:pt idx="2940">
                  <c:v>-128.72</c:v>
                </c:pt>
                <c:pt idx="2941">
                  <c:v>-129.24</c:v>
                </c:pt>
                <c:pt idx="2942">
                  <c:v>-129.74</c:v>
                </c:pt>
                <c:pt idx="2943">
                  <c:v>-130.25</c:v>
                </c:pt>
                <c:pt idx="2944">
                  <c:v>-130.72999999999999</c:v>
                </c:pt>
                <c:pt idx="2945">
                  <c:v>-131.19999999999999</c:v>
                </c:pt>
                <c:pt idx="2946">
                  <c:v>-131.69</c:v>
                </c:pt>
                <c:pt idx="2947">
                  <c:v>-132.19999999999999</c:v>
                </c:pt>
                <c:pt idx="2948">
                  <c:v>-132.76</c:v>
                </c:pt>
                <c:pt idx="2949">
                  <c:v>-133.35</c:v>
                </c:pt>
                <c:pt idx="2950">
                  <c:v>-133.99</c:v>
                </c:pt>
                <c:pt idx="2951">
                  <c:v>-134.68</c:v>
                </c:pt>
                <c:pt idx="2952">
                  <c:v>-135.4</c:v>
                </c:pt>
                <c:pt idx="2953">
                  <c:v>-136.15</c:v>
                </c:pt>
                <c:pt idx="2954">
                  <c:v>-136.91</c:v>
                </c:pt>
                <c:pt idx="2955">
                  <c:v>-137.71</c:v>
                </c:pt>
                <c:pt idx="2956">
                  <c:v>-138.54</c:v>
                </c:pt>
                <c:pt idx="2957">
                  <c:v>-139.43</c:v>
                </c:pt>
                <c:pt idx="2958">
                  <c:v>-140.41</c:v>
                </c:pt>
                <c:pt idx="2959">
                  <c:v>-141.47</c:v>
                </c:pt>
                <c:pt idx="2960">
                  <c:v>-142.61000000000001</c:v>
                </c:pt>
                <c:pt idx="2961">
                  <c:v>-143.78</c:v>
                </c:pt>
                <c:pt idx="2962">
                  <c:v>-144.94999999999999</c:v>
                </c:pt>
                <c:pt idx="2963">
                  <c:v>-146.11000000000001</c:v>
                </c:pt>
                <c:pt idx="2964">
                  <c:v>-147.31</c:v>
                </c:pt>
                <c:pt idx="2965">
                  <c:v>-148.53</c:v>
                </c:pt>
                <c:pt idx="2966">
                  <c:v>-149.77000000000001</c:v>
                </c:pt>
                <c:pt idx="2967">
                  <c:v>-151</c:v>
                </c:pt>
                <c:pt idx="2968">
                  <c:v>-152.19999999999999</c:v>
                </c:pt>
                <c:pt idx="2969">
                  <c:v>-153.38999999999999</c:v>
                </c:pt>
                <c:pt idx="2970">
                  <c:v>-154.56</c:v>
                </c:pt>
                <c:pt idx="2971">
                  <c:v>-155.72999999999999</c:v>
                </c:pt>
                <c:pt idx="2972">
                  <c:v>-156.94</c:v>
                </c:pt>
                <c:pt idx="2973">
                  <c:v>-158.19</c:v>
                </c:pt>
                <c:pt idx="2974">
                  <c:v>-159.47999999999999</c:v>
                </c:pt>
                <c:pt idx="2975">
                  <c:v>-160.87</c:v>
                </c:pt>
                <c:pt idx="2976">
                  <c:v>-162.33000000000001</c:v>
                </c:pt>
                <c:pt idx="2977">
                  <c:v>-163.82</c:v>
                </c:pt>
                <c:pt idx="2978">
                  <c:v>-165.27</c:v>
                </c:pt>
                <c:pt idx="2979">
                  <c:v>-166.68</c:v>
                </c:pt>
                <c:pt idx="2980">
                  <c:v>-168.04</c:v>
                </c:pt>
                <c:pt idx="2981">
                  <c:v>-169.36</c:v>
                </c:pt>
                <c:pt idx="2982">
                  <c:v>-170.7</c:v>
                </c:pt>
                <c:pt idx="2983">
                  <c:v>-172.12</c:v>
                </c:pt>
                <c:pt idx="2984">
                  <c:v>-173.62</c:v>
                </c:pt>
                <c:pt idx="2985">
                  <c:v>-175.18</c:v>
                </c:pt>
                <c:pt idx="2986">
                  <c:v>-176.8</c:v>
                </c:pt>
                <c:pt idx="2987">
                  <c:v>-178.47</c:v>
                </c:pt>
                <c:pt idx="2988">
                  <c:v>179.84</c:v>
                </c:pt>
                <c:pt idx="2989">
                  <c:v>178.11</c:v>
                </c:pt>
                <c:pt idx="2990">
                  <c:v>176.28</c:v>
                </c:pt>
                <c:pt idx="2991">
                  <c:v>174.34</c:v>
                </c:pt>
                <c:pt idx="2992">
                  <c:v>172.35</c:v>
                </c:pt>
                <c:pt idx="2993">
                  <c:v>170.36</c:v>
                </c:pt>
                <c:pt idx="2994">
                  <c:v>168.39</c:v>
                </c:pt>
                <c:pt idx="2995">
                  <c:v>166.45</c:v>
                </c:pt>
                <c:pt idx="2996">
                  <c:v>164.56</c:v>
                </c:pt>
                <c:pt idx="2997">
                  <c:v>162.72999999999999</c:v>
                </c:pt>
                <c:pt idx="2998">
                  <c:v>160.91999999999999</c:v>
                </c:pt>
                <c:pt idx="2999">
                  <c:v>159.07</c:v>
                </c:pt>
                <c:pt idx="3000">
                  <c:v>157.16999999999999</c:v>
                </c:pt>
                <c:pt idx="3001">
                  <c:v>155.33000000000001</c:v>
                </c:pt>
                <c:pt idx="3002">
                  <c:v>153.56</c:v>
                </c:pt>
                <c:pt idx="3003">
                  <c:v>151.88</c:v>
                </c:pt>
                <c:pt idx="3004">
                  <c:v>150.28</c:v>
                </c:pt>
                <c:pt idx="3005">
                  <c:v>148.76</c:v>
                </c:pt>
                <c:pt idx="3006">
                  <c:v>147.32</c:v>
                </c:pt>
                <c:pt idx="3007">
                  <c:v>145.93</c:v>
                </c:pt>
                <c:pt idx="3008">
                  <c:v>144.62</c:v>
                </c:pt>
                <c:pt idx="3009">
                  <c:v>143.41999999999999</c:v>
                </c:pt>
                <c:pt idx="3010">
                  <c:v>142.22</c:v>
                </c:pt>
                <c:pt idx="3011">
                  <c:v>141.08000000000001</c:v>
                </c:pt>
                <c:pt idx="3012">
                  <c:v>139.96</c:v>
                </c:pt>
                <c:pt idx="3013">
                  <c:v>138.88999999999999</c:v>
                </c:pt>
                <c:pt idx="3014">
                  <c:v>137.88999999999999</c:v>
                </c:pt>
                <c:pt idx="3015">
                  <c:v>136.97</c:v>
                </c:pt>
                <c:pt idx="3016">
                  <c:v>136.06</c:v>
                </c:pt>
                <c:pt idx="3017">
                  <c:v>135.22</c:v>
                </c:pt>
                <c:pt idx="3018">
                  <c:v>134.41</c:v>
                </c:pt>
                <c:pt idx="3019">
                  <c:v>133.62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5CE-432E-ACA5-929572C2D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17247"/>
        <c:axId val="106502057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作圖!$A$1</c15:sqref>
                        </c15:formulaRef>
                      </c:ext>
                    </c:extLst>
                    <c:strCache>
                      <c:ptCount val="1"/>
                      <c:pt idx="0">
                        <c:v>第一次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作圖!$A$2:$A$3021</c15:sqref>
                        </c15:formulaRef>
                      </c:ext>
                    </c:extLst>
                    <c:numCache>
                      <c:formatCode>General</c:formatCode>
                      <c:ptCount val="3020"/>
                      <c:pt idx="0">
                        <c:v>2.33</c:v>
                      </c:pt>
                      <c:pt idx="1">
                        <c:v>2.61</c:v>
                      </c:pt>
                      <c:pt idx="2">
                        <c:v>2.89</c:v>
                      </c:pt>
                      <c:pt idx="3">
                        <c:v>3.16</c:v>
                      </c:pt>
                      <c:pt idx="4">
                        <c:v>3.44</c:v>
                      </c:pt>
                      <c:pt idx="5">
                        <c:v>3.7</c:v>
                      </c:pt>
                      <c:pt idx="6">
                        <c:v>3.97</c:v>
                      </c:pt>
                      <c:pt idx="7">
                        <c:v>4.2300000000000004</c:v>
                      </c:pt>
                      <c:pt idx="8">
                        <c:v>4.49</c:v>
                      </c:pt>
                      <c:pt idx="9">
                        <c:v>4.7300000000000004</c:v>
                      </c:pt>
                      <c:pt idx="10">
                        <c:v>4.97</c:v>
                      </c:pt>
                      <c:pt idx="11">
                        <c:v>5.2</c:v>
                      </c:pt>
                      <c:pt idx="12">
                        <c:v>5.45</c:v>
                      </c:pt>
                      <c:pt idx="13">
                        <c:v>5.7</c:v>
                      </c:pt>
                      <c:pt idx="14">
                        <c:v>5.94</c:v>
                      </c:pt>
                      <c:pt idx="15">
                        <c:v>6.2</c:v>
                      </c:pt>
                      <c:pt idx="16">
                        <c:v>6.44</c:v>
                      </c:pt>
                      <c:pt idx="17">
                        <c:v>6.68</c:v>
                      </c:pt>
                      <c:pt idx="18">
                        <c:v>6.92</c:v>
                      </c:pt>
                      <c:pt idx="19">
                        <c:v>7.16</c:v>
                      </c:pt>
                      <c:pt idx="20">
                        <c:v>7.42</c:v>
                      </c:pt>
                      <c:pt idx="21">
                        <c:v>7.69</c:v>
                      </c:pt>
                      <c:pt idx="22">
                        <c:v>7.97</c:v>
                      </c:pt>
                      <c:pt idx="23">
                        <c:v>8.25</c:v>
                      </c:pt>
                      <c:pt idx="24">
                        <c:v>8.5500000000000007</c:v>
                      </c:pt>
                      <c:pt idx="25">
                        <c:v>8.83</c:v>
                      </c:pt>
                      <c:pt idx="26">
                        <c:v>9.1300000000000008</c:v>
                      </c:pt>
                      <c:pt idx="27">
                        <c:v>9.43</c:v>
                      </c:pt>
                      <c:pt idx="28">
                        <c:v>9.73</c:v>
                      </c:pt>
                      <c:pt idx="29">
                        <c:v>10.050000000000001</c:v>
                      </c:pt>
                      <c:pt idx="30">
                        <c:v>10.38</c:v>
                      </c:pt>
                      <c:pt idx="31">
                        <c:v>10.71</c:v>
                      </c:pt>
                      <c:pt idx="32">
                        <c:v>11.05</c:v>
                      </c:pt>
                      <c:pt idx="33">
                        <c:v>11.4</c:v>
                      </c:pt>
                      <c:pt idx="34">
                        <c:v>11.76</c:v>
                      </c:pt>
                      <c:pt idx="35">
                        <c:v>12.13</c:v>
                      </c:pt>
                      <c:pt idx="36">
                        <c:v>12.51</c:v>
                      </c:pt>
                      <c:pt idx="37">
                        <c:v>12.9</c:v>
                      </c:pt>
                      <c:pt idx="38">
                        <c:v>13.32</c:v>
                      </c:pt>
                      <c:pt idx="39">
                        <c:v>13.76</c:v>
                      </c:pt>
                      <c:pt idx="40">
                        <c:v>14.21</c:v>
                      </c:pt>
                      <c:pt idx="41">
                        <c:v>14.64</c:v>
                      </c:pt>
                      <c:pt idx="42">
                        <c:v>15.03</c:v>
                      </c:pt>
                      <c:pt idx="43">
                        <c:v>15.39</c:v>
                      </c:pt>
                      <c:pt idx="44">
                        <c:v>15.74</c:v>
                      </c:pt>
                      <c:pt idx="45">
                        <c:v>16.12</c:v>
                      </c:pt>
                      <c:pt idx="46">
                        <c:v>16.510000000000002</c:v>
                      </c:pt>
                      <c:pt idx="47">
                        <c:v>16.899999999999999</c:v>
                      </c:pt>
                      <c:pt idx="48">
                        <c:v>17.28</c:v>
                      </c:pt>
                      <c:pt idx="49">
                        <c:v>17.670000000000002</c:v>
                      </c:pt>
                      <c:pt idx="50">
                        <c:v>18.03</c:v>
                      </c:pt>
                      <c:pt idx="51">
                        <c:v>18.39</c:v>
                      </c:pt>
                      <c:pt idx="52">
                        <c:v>18.73</c:v>
                      </c:pt>
                      <c:pt idx="53">
                        <c:v>19.07</c:v>
                      </c:pt>
                      <c:pt idx="54">
                        <c:v>19.39</c:v>
                      </c:pt>
                      <c:pt idx="55">
                        <c:v>19.71</c:v>
                      </c:pt>
                      <c:pt idx="56">
                        <c:v>20.04</c:v>
                      </c:pt>
                      <c:pt idx="57">
                        <c:v>20.38</c:v>
                      </c:pt>
                      <c:pt idx="58">
                        <c:v>20.72</c:v>
                      </c:pt>
                      <c:pt idx="59">
                        <c:v>21.07</c:v>
                      </c:pt>
                      <c:pt idx="60">
                        <c:v>21.42</c:v>
                      </c:pt>
                      <c:pt idx="61">
                        <c:v>21.78</c:v>
                      </c:pt>
                      <c:pt idx="62">
                        <c:v>22.13</c:v>
                      </c:pt>
                      <c:pt idx="63">
                        <c:v>22.49</c:v>
                      </c:pt>
                      <c:pt idx="64">
                        <c:v>22.87</c:v>
                      </c:pt>
                      <c:pt idx="65">
                        <c:v>23.27</c:v>
                      </c:pt>
                      <c:pt idx="66">
                        <c:v>23.67</c:v>
                      </c:pt>
                      <c:pt idx="67">
                        <c:v>24.09</c:v>
                      </c:pt>
                      <c:pt idx="68">
                        <c:v>24.51</c:v>
                      </c:pt>
                      <c:pt idx="69">
                        <c:v>24.93</c:v>
                      </c:pt>
                      <c:pt idx="70">
                        <c:v>25.37</c:v>
                      </c:pt>
                      <c:pt idx="71">
                        <c:v>25.8</c:v>
                      </c:pt>
                      <c:pt idx="72">
                        <c:v>26.23</c:v>
                      </c:pt>
                      <c:pt idx="73">
                        <c:v>26.67</c:v>
                      </c:pt>
                      <c:pt idx="74">
                        <c:v>27.12</c:v>
                      </c:pt>
                      <c:pt idx="75">
                        <c:v>27.58</c:v>
                      </c:pt>
                      <c:pt idx="76">
                        <c:v>28.06</c:v>
                      </c:pt>
                      <c:pt idx="77">
                        <c:v>28.55</c:v>
                      </c:pt>
                      <c:pt idx="78">
                        <c:v>29.04</c:v>
                      </c:pt>
                      <c:pt idx="79">
                        <c:v>29.54</c:v>
                      </c:pt>
                      <c:pt idx="80">
                        <c:v>30.04</c:v>
                      </c:pt>
                      <c:pt idx="81">
                        <c:v>30.53</c:v>
                      </c:pt>
                      <c:pt idx="82">
                        <c:v>31</c:v>
                      </c:pt>
                      <c:pt idx="83">
                        <c:v>31.48</c:v>
                      </c:pt>
                      <c:pt idx="84">
                        <c:v>31.93</c:v>
                      </c:pt>
                      <c:pt idx="85">
                        <c:v>32.369999999999997</c:v>
                      </c:pt>
                      <c:pt idx="86">
                        <c:v>32.799999999999997</c:v>
                      </c:pt>
                      <c:pt idx="87">
                        <c:v>33.22</c:v>
                      </c:pt>
                      <c:pt idx="88">
                        <c:v>33.619999999999997</c:v>
                      </c:pt>
                      <c:pt idx="89">
                        <c:v>34.01</c:v>
                      </c:pt>
                      <c:pt idx="90">
                        <c:v>34.39</c:v>
                      </c:pt>
                      <c:pt idx="91">
                        <c:v>34.74</c:v>
                      </c:pt>
                      <c:pt idx="92">
                        <c:v>35.090000000000003</c:v>
                      </c:pt>
                      <c:pt idx="93">
                        <c:v>35.44</c:v>
                      </c:pt>
                      <c:pt idx="94">
                        <c:v>35.79</c:v>
                      </c:pt>
                      <c:pt idx="95">
                        <c:v>36.15</c:v>
                      </c:pt>
                      <c:pt idx="96">
                        <c:v>36.51</c:v>
                      </c:pt>
                      <c:pt idx="97">
                        <c:v>36.880000000000003</c:v>
                      </c:pt>
                      <c:pt idx="98">
                        <c:v>37.26</c:v>
                      </c:pt>
                      <c:pt idx="99">
                        <c:v>37.64</c:v>
                      </c:pt>
                      <c:pt idx="100">
                        <c:v>38.03</c:v>
                      </c:pt>
                      <c:pt idx="101">
                        <c:v>38.4</c:v>
                      </c:pt>
                      <c:pt idx="102">
                        <c:v>38.79</c:v>
                      </c:pt>
                      <c:pt idx="103">
                        <c:v>39.18</c:v>
                      </c:pt>
                      <c:pt idx="104">
                        <c:v>39.58</c:v>
                      </c:pt>
                      <c:pt idx="105">
                        <c:v>39.99</c:v>
                      </c:pt>
                      <c:pt idx="106">
                        <c:v>40.409999999999997</c:v>
                      </c:pt>
                      <c:pt idx="107">
                        <c:v>40.840000000000003</c:v>
                      </c:pt>
                      <c:pt idx="108">
                        <c:v>41.27</c:v>
                      </c:pt>
                      <c:pt idx="109">
                        <c:v>41.68</c:v>
                      </c:pt>
                      <c:pt idx="110">
                        <c:v>42.1</c:v>
                      </c:pt>
                      <c:pt idx="111">
                        <c:v>42.52</c:v>
                      </c:pt>
                      <c:pt idx="112">
                        <c:v>42.95</c:v>
                      </c:pt>
                      <c:pt idx="113">
                        <c:v>43.38</c:v>
                      </c:pt>
                      <c:pt idx="114">
                        <c:v>43.81</c:v>
                      </c:pt>
                      <c:pt idx="115">
                        <c:v>44.23</c:v>
                      </c:pt>
                      <c:pt idx="116">
                        <c:v>44.67</c:v>
                      </c:pt>
                      <c:pt idx="117">
                        <c:v>45.1</c:v>
                      </c:pt>
                      <c:pt idx="118">
                        <c:v>45.54</c:v>
                      </c:pt>
                      <c:pt idx="119">
                        <c:v>45.96</c:v>
                      </c:pt>
                      <c:pt idx="120">
                        <c:v>46.38</c:v>
                      </c:pt>
                      <c:pt idx="121">
                        <c:v>46.78</c:v>
                      </c:pt>
                      <c:pt idx="122">
                        <c:v>47.17</c:v>
                      </c:pt>
                      <c:pt idx="123">
                        <c:v>47.55</c:v>
                      </c:pt>
                      <c:pt idx="124">
                        <c:v>47.92</c:v>
                      </c:pt>
                      <c:pt idx="125">
                        <c:v>48.27</c:v>
                      </c:pt>
                      <c:pt idx="126">
                        <c:v>48.62</c:v>
                      </c:pt>
                      <c:pt idx="127">
                        <c:v>48.97</c:v>
                      </c:pt>
                      <c:pt idx="128">
                        <c:v>49.31</c:v>
                      </c:pt>
                      <c:pt idx="129">
                        <c:v>49.66</c:v>
                      </c:pt>
                      <c:pt idx="130">
                        <c:v>50.01</c:v>
                      </c:pt>
                      <c:pt idx="131">
                        <c:v>50.38</c:v>
                      </c:pt>
                      <c:pt idx="132">
                        <c:v>50.78</c:v>
                      </c:pt>
                      <c:pt idx="133">
                        <c:v>51.2</c:v>
                      </c:pt>
                      <c:pt idx="134">
                        <c:v>51.63</c:v>
                      </c:pt>
                      <c:pt idx="135">
                        <c:v>52.04</c:v>
                      </c:pt>
                      <c:pt idx="136">
                        <c:v>52.44</c:v>
                      </c:pt>
                      <c:pt idx="137">
                        <c:v>52.8</c:v>
                      </c:pt>
                      <c:pt idx="138">
                        <c:v>53.13</c:v>
                      </c:pt>
                      <c:pt idx="139">
                        <c:v>53.43</c:v>
                      </c:pt>
                      <c:pt idx="140">
                        <c:v>53.71</c:v>
                      </c:pt>
                      <c:pt idx="141">
                        <c:v>53.96</c:v>
                      </c:pt>
                      <c:pt idx="142">
                        <c:v>54.21</c:v>
                      </c:pt>
                      <c:pt idx="143">
                        <c:v>54.46</c:v>
                      </c:pt>
                      <c:pt idx="144">
                        <c:v>54.7</c:v>
                      </c:pt>
                      <c:pt idx="145">
                        <c:v>54.96</c:v>
                      </c:pt>
                      <c:pt idx="146">
                        <c:v>55.22</c:v>
                      </c:pt>
                      <c:pt idx="147">
                        <c:v>55.5</c:v>
                      </c:pt>
                      <c:pt idx="148">
                        <c:v>55.79</c:v>
                      </c:pt>
                      <c:pt idx="149">
                        <c:v>56.1</c:v>
                      </c:pt>
                      <c:pt idx="150">
                        <c:v>56.42</c:v>
                      </c:pt>
                      <c:pt idx="151">
                        <c:v>56.74</c:v>
                      </c:pt>
                      <c:pt idx="152">
                        <c:v>57.07</c:v>
                      </c:pt>
                      <c:pt idx="153">
                        <c:v>57.41</c:v>
                      </c:pt>
                      <c:pt idx="154">
                        <c:v>57.76</c:v>
                      </c:pt>
                      <c:pt idx="155">
                        <c:v>58.11</c:v>
                      </c:pt>
                      <c:pt idx="156">
                        <c:v>58.46</c:v>
                      </c:pt>
                      <c:pt idx="157">
                        <c:v>58.81</c:v>
                      </c:pt>
                      <c:pt idx="158">
                        <c:v>59.15</c:v>
                      </c:pt>
                      <c:pt idx="159">
                        <c:v>59.48</c:v>
                      </c:pt>
                      <c:pt idx="160">
                        <c:v>59.8</c:v>
                      </c:pt>
                      <c:pt idx="161">
                        <c:v>60.11</c:v>
                      </c:pt>
                      <c:pt idx="162">
                        <c:v>60.4</c:v>
                      </c:pt>
                      <c:pt idx="163">
                        <c:v>60.67</c:v>
                      </c:pt>
                      <c:pt idx="164">
                        <c:v>60.92</c:v>
                      </c:pt>
                      <c:pt idx="165">
                        <c:v>61.15</c:v>
                      </c:pt>
                      <c:pt idx="166">
                        <c:v>61.36</c:v>
                      </c:pt>
                      <c:pt idx="167">
                        <c:v>61.56</c:v>
                      </c:pt>
                      <c:pt idx="168">
                        <c:v>61.75</c:v>
                      </c:pt>
                      <c:pt idx="169">
                        <c:v>61.94</c:v>
                      </c:pt>
                      <c:pt idx="170">
                        <c:v>62.11</c:v>
                      </c:pt>
                      <c:pt idx="171">
                        <c:v>62.28</c:v>
                      </c:pt>
                      <c:pt idx="172">
                        <c:v>62.46</c:v>
                      </c:pt>
                      <c:pt idx="173">
                        <c:v>62.65</c:v>
                      </c:pt>
                      <c:pt idx="174">
                        <c:v>62.85</c:v>
                      </c:pt>
                      <c:pt idx="175">
                        <c:v>63.05</c:v>
                      </c:pt>
                      <c:pt idx="176">
                        <c:v>63.26</c:v>
                      </c:pt>
                      <c:pt idx="177">
                        <c:v>63.48</c:v>
                      </c:pt>
                      <c:pt idx="178">
                        <c:v>63.71</c:v>
                      </c:pt>
                      <c:pt idx="179">
                        <c:v>63.94</c:v>
                      </c:pt>
                      <c:pt idx="180">
                        <c:v>64.180000000000007</c:v>
                      </c:pt>
                      <c:pt idx="181">
                        <c:v>64.42</c:v>
                      </c:pt>
                      <c:pt idx="182">
                        <c:v>64.650000000000006</c:v>
                      </c:pt>
                      <c:pt idx="183">
                        <c:v>64.88</c:v>
                      </c:pt>
                      <c:pt idx="184">
                        <c:v>65.09</c:v>
                      </c:pt>
                      <c:pt idx="185">
                        <c:v>65.3</c:v>
                      </c:pt>
                      <c:pt idx="186">
                        <c:v>114.51</c:v>
                      </c:pt>
                      <c:pt idx="187">
                        <c:v>114.3</c:v>
                      </c:pt>
                      <c:pt idx="188">
                        <c:v>114.08</c:v>
                      </c:pt>
                      <c:pt idx="189">
                        <c:v>113.86</c:v>
                      </c:pt>
                      <c:pt idx="190">
                        <c:v>113.63</c:v>
                      </c:pt>
                      <c:pt idx="191">
                        <c:v>113.4</c:v>
                      </c:pt>
                      <c:pt idx="192">
                        <c:v>113.18</c:v>
                      </c:pt>
                      <c:pt idx="193">
                        <c:v>112.96</c:v>
                      </c:pt>
                      <c:pt idx="194">
                        <c:v>112.75</c:v>
                      </c:pt>
                      <c:pt idx="195">
                        <c:v>112.56</c:v>
                      </c:pt>
                      <c:pt idx="196">
                        <c:v>112.39</c:v>
                      </c:pt>
                      <c:pt idx="197">
                        <c:v>112.23</c:v>
                      </c:pt>
                      <c:pt idx="198">
                        <c:v>112.09</c:v>
                      </c:pt>
                      <c:pt idx="199">
                        <c:v>111.96</c:v>
                      </c:pt>
                      <c:pt idx="200">
                        <c:v>111.84</c:v>
                      </c:pt>
                      <c:pt idx="201">
                        <c:v>111.73</c:v>
                      </c:pt>
                      <c:pt idx="202">
                        <c:v>111.64</c:v>
                      </c:pt>
                      <c:pt idx="203">
                        <c:v>111.55</c:v>
                      </c:pt>
                      <c:pt idx="204">
                        <c:v>111.46</c:v>
                      </c:pt>
                      <c:pt idx="205">
                        <c:v>111.38</c:v>
                      </c:pt>
                      <c:pt idx="206">
                        <c:v>111.3</c:v>
                      </c:pt>
                      <c:pt idx="207">
                        <c:v>111.23</c:v>
                      </c:pt>
                      <c:pt idx="208">
                        <c:v>111.17</c:v>
                      </c:pt>
                      <c:pt idx="209">
                        <c:v>111.11</c:v>
                      </c:pt>
                      <c:pt idx="210">
                        <c:v>111.04</c:v>
                      </c:pt>
                      <c:pt idx="211">
                        <c:v>110.99</c:v>
                      </c:pt>
                      <c:pt idx="212">
                        <c:v>110.93</c:v>
                      </c:pt>
                      <c:pt idx="213">
                        <c:v>110.88</c:v>
                      </c:pt>
                      <c:pt idx="214">
                        <c:v>110.84</c:v>
                      </c:pt>
                      <c:pt idx="215">
                        <c:v>110.8</c:v>
                      </c:pt>
                      <c:pt idx="216">
                        <c:v>110.77</c:v>
                      </c:pt>
                      <c:pt idx="217">
                        <c:v>110.74</c:v>
                      </c:pt>
                      <c:pt idx="218">
                        <c:v>110.73</c:v>
                      </c:pt>
                      <c:pt idx="219">
                        <c:v>110.73</c:v>
                      </c:pt>
                      <c:pt idx="220">
                        <c:v>110.75</c:v>
                      </c:pt>
                      <c:pt idx="221">
                        <c:v>110.79</c:v>
                      </c:pt>
                      <c:pt idx="222">
                        <c:v>110.84</c:v>
                      </c:pt>
                      <c:pt idx="223">
                        <c:v>110.89</c:v>
                      </c:pt>
                      <c:pt idx="224">
                        <c:v>110.94</c:v>
                      </c:pt>
                      <c:pt idx="225">
                        <c:v>111</c:v>
                      </c:pt>
                      <c:pt idx="226">
                        <c:v>111.05</c:v>
                      </c:pt>
                      <c:pt idx="227">
                        <c:v>111.11</c:v>
                      </c:pt>
                      <c:pt idx="228">
                        <c:v>111.16</c:v>
                      </c:pt>
                      <c:pt idx="229">
                        <c:v>111.21</c:v>
                      </c:pt>
                      <c:pt idx="230">
                        <c:v>111.25</c:v>
                      </c:pt>
                      <c:pt idx="231">
                        <c:v>111.27</c:v>
                      </c:pt>
                      <c:pt idx="232">
                        <c:v>111.31</c:v>
                      </c:pt>
                      <c:pt idx="233">
                        <c:v>111.36</c:v>
                      </c:pt>
                      <c:pt idx="234">
                        <c:v>111.42</c:v>
                      </c:pt>
                      <c:pt idx="235">
                        <c:v>111.48</c:v>
                      </c:pt>
                      <c:pt idx="236">
                        <c:v>111.53</c:v>
                      </c:pt>
                      <c:pt idx="237">
                        <c:v>111.58</c:v>
                      </c:pt>
                      <c:pt idx="238">
                        <c:v>111.59</c:v>
                      </c:pt>
                      <c:pt idx="239">
                        <c:v>111.6</c:v>
                      </c:pt>
                      <c:pt idx="240">
                        <c:v>111.59</c:v>
                      </c:pt>
                      <c:pt idx="241">
                        <c:v>111.57</c:v>
                      </c:pt>
                      <c:pt idx="242">
                        <c:v>111.54</c:v>
                      </c:pt>
                      <c:pt idx="243">
                        <c:v>111.5</c:v>
                      </c:pt>
                      <c:pt idx="244">
                        <c:v>111.46</c:v>
                      </c:pt>
                      <c:pt idx="245">
                        <c:v>111.4</c:v>
                      </c:pt>
                      <c:pt idx="246">
                        <c:v>111.33</c:v>
                      </c:pt>
                      <c:pt idx="247">
                        <c:v>111.26</c:v>
                      </c:pt>
                      <c:pt idx="248">
                        <c:v>111.18</c:v>
                      </c:pt>
                      <c:pt idx="249">
                        <c:v>111.1</c:v>
                      </c:pt>
                      <c:pt idx="250">
                        <c:v>111.03</c:v>
                      </c:pt>
                      <c:pt idx="251">
                        <c:v>110.96</c:v>
                      </c:pt>
                      <c:pt idx="252">
                        <c:v>110.9</c:v>
                      </c:pt>
                      <c:pt idx="253">
                        <c:v>110.84</c:v>
                      </c:pt>
                      <c:pt idx="254">
                        <c:v>110.78</c:v>
                      </c:pt>
                      <c:pt idx="255">
                        <c:v>110.73</c:v>
                      </c:pt>
                      <c:pt idx="256">
                        <c:v>110.69</c:v>
                      </c:pt>
                      <c:pt idx="257">
                        <c:v>110.67</c:v>
                      </c:pt>
                      <c:pt idx="258">
                        <c:v>110.67</c:v>
                      </c:pt>
                      <c:pt idx="259">
                        <c:v>110.68</c:v>
                      </c:pt>
                      <c:pt idx="260">
                        <c:v>110.7</c:v>
                      </c:pt>
                      <c:pt idx="261">
                        <c:v>110.73</c:v>
                      </c:pt>
                      <c:pt idx="262">
                        <c:v>110.77</c:v>
                      </c:pt>
                      <c:pt idx="263">
                        <c:v>110.79</c:v>
                      </c:pt>
                      <c:pt idx="264">
                        <c:v>110.82</c:v>
                      </c:pt>
                      <c:pt idx="265">
                        <c:v>110.86</c:v>
                      </c:pt>
                      <c:pt idx="266">
                        <c:v>110.9</c:v>
                      </c:pt>
                      <c:pt idx="267">
                        <c:v>110.95</c:v>
                      </c:pt>
                      <c:pt idx="268">
                        <c:v>111</c:v>
                      </c:pt>
                      <c:pt idx="269">
                        <c:v>111.05</c:v>
                      </c:pt>
                      <c:pt idx="270">
                        <c:v>111.09</c:v>
                      </c:pt>
                      <c:pt idx="271">
                        <c:v>111.11</c:v>
                      </c:pt>
                      <c:pt idx="272">
                        <c:v>111.12</c:v>
                      </c:pt>
                      <c:pt idx="273">
                        <c:v>111.12</c:v>
                      </c:pt>
                      <c:pt idx="274">
                        <c:v>111.12</c:v>
                      </c:pt>
                      <c:pt idx="275">
                        <c:v>111.09</c:v>
                      </c:pt>
                      <c:pt idx="276">
                        <c:v>111.04</c:v>
                      </c:pt>
                      <c:pt idx="277">
                        <c:v>110.97</c:v>
                      </c:pt>
                      <c:pt idx="278">
                        <c:v>110.9</c:v>
                      </c:pt>
                      <c:pt idx="279">
                        <c:v>110.83</c:v>
                      </c:pt>
                      <c:pt idx="280">
                        <c:v>110.75</c:v>
                      </c:pt>
                      <c:pt idx="281">
                        <c:v>110.64</c:v>
                      </c:pt>
                      <c:pt idx="282">
                        <c:v>110.52</c:v>
                      </c:pt>
                      <c:pt idx="283">
                        <c:v>110.39</c:v>
                      </c:pt>
                      <c:pt idx="284">
                        <c:v>110.26</c:v>
                      </c:pt>
                      <c:pt idx="285">
                        <c:v>110.13</c:v>
                      </c:pt>
                      <c:pt idx="286">
                        <c:v>110.04</c:v>
                      </c:pt>
                      <c:pt idx="287">
                        <c:v>109.97</c:v>
                      </c:pt>
                      <c:pt idx="288">
                        <c:v>109.93</c:v>
                      </c:pt>
                      <c:pt idx="289">
                        <c:v>109.93</c:v>
                      </c:pt>
                      <c:pt idx="290">
                        <c:v>109.95</c:v>
                      </c:pt>
                      <c:pt idx="291">
                        <c:v>109.98</c:v>
                      </c:pt>
                      <c:pt idx="292">
                        <c:v>110</c:v>
                      </c:pt>
                      <c:pt idx="293">
                        <c:v>110.02</c:v>
                      </c:pt>
                      <c:pt idx="294">
                        <c:v>110.05</c:v>
                      </c:pt>
                      <c:pt idx="295">
                        <c:v>110.06</c:v>
                      </c:pt>
                      <c:pt idx="296">
                        <c:v>110.1</c:v>
                      </c:pt>
                      <c:pt idx="297">
                        <c:v>110.14</c:v>
                      </c:pt>
                      <c:pt idx="298">
                        <c:v>110.19</c:v>
                      </c:pt>
                      <c:pt idx="299">
                        <c:v>110.25</c:v>
                      </c:pt>
                      <c:pt idx="300">
                        <c:v>110.32</c:v>
                      </c:pt>
                      <c:pt idx="301">
                        <c:v>110.4</c:v>
                      </c:pt>
                      <c:pt idx="302">
                        <c:v>110.49</c:v>
                      </c:pt>
                      <c:pt idx="303">
                        <c:v>110.58</c:v>
                      </c:pt>
                      <c:pt idx="304">
                        <c:v>110.67</c:v>
                      </c:pt>
                      <c:pt idx="305">
                        <c:v>110.75</c:v>
                      </c:pt>
                      <c:pt idx="306">
                        <c:v>110.84</c:v>
                      </c:pt>
                      <c:pt idx="307">
                        <c:v>110.92</c:v>
                      </c:pt>
                      <c:pt idx="308">
                        <c:v>111.01</c:v>
                      </c:pt>
                      <c:pt idx="309">
                        <c:v>111.1</c:v>
                      </c:pt>
                      <c:pt idx="310">
                        <c:v>111.18</c:v>
                      </c:pt>
                      <c:pt idx="311">
                        <c:v>111.27</c:v>
                      </c:pt>
                      <c:pt idx="312">
                        <c:v>111.36</c:v>
                      </c:pt>
                      <c:pt idx="313">
                        <c:v>111.45</c:v>
                      </c:pt>
                      <c:pt idx="314">
                        <c:v>111.55</c:v>
                      </c:pt>
                      <c:pt idx="315">
                        <c:v>111.66</c:v>
                      </c:pt>
                      <c:pt idx="316">
                        <c:v>111.77</c:v>
                      </c:pt>
                      <c:pt idx="317">
                        <c:v>111.88</c:v>
                      </c:pt>
                      <c:pt idx="318">
                        <c:v>111.99</c:v>
                      </c:pt>
                      <c:pt idx="319">
                        <c:v>112.11</c:v>
                      </c:pt>
                      <c:pt idx="320">
                        <c:v>112.23</c:v>
                      </c:pt>
                      <c:pt idx="321">
                        <c:v>112.36</c:v>
                      </c:pt>
                      <c:pt idx="322">
                        <c:v>112.49</c:v>
                      </c:pt>
                      <c:pt idx="323">
                        <c:v>112.63</c:v>
                      </c:pt>
                      <c:pt idx="324">
                        <c:v>112.77</c:v>
                      </c:pt>
                      <c:pt idx="325">
                        <c:v>112.9</c:v>
                      </c:pt>
                      <c:pt idx="326">
                        <c:v>113.03</c:v>
                      </c:pt>
                      <c:pt idx="327">
                        <c:v>113.15</c:v>
                      </c:pt>
                      <c:pt idx="328">
                        <c:v>113.27</c:v>
                      </c:pt>
                      <c:pt idx="329">
                        <c:v>113.38</c:v>
                      </c:pt>
                      <c:pt idx="330">
                        <c:v>113.49</c:v>
                      </c:pt>
                      <c:pt idx="331">
                        <c:v>113.58</c:v>
                      </c:pt>
                      <c:pt idx="332">
                        <c:v>113.67</c:v>
                      </c:pt>
                      <c:pt idx="333">
                        <c:v>113.75</c:v>
                      </c:pt>
                      <c:pt idx="334">
                        <c:v>113.83</c:v>
                      </c:pt>
                      <c:pt idx="335">
                        <c:v>113.91</c:v>
                      </c:pt>
                      <c:pt idx="336">
                        <c:v>113.97</c:v>
                      </c:pt>
                      <c:pt idx="337">
                        <c:v>114.05</c:v>
                      </c:pt>
                      <c:pt idx="338">
                        <c:v>114.12</c:v>
                      </c:pt>
                      <c:pt idx="339">
                        <c:v>114.2</c:v>
                      </c:pt>
                      <c:pt idx="340">
                        <c:v>114.29</c:v>
                      </c:pt>
                      <c:pt idx="341">
                        <c:v>114.39</c:v>
                      </c:pt>
                      <c:pt idx="342">
                        <c:v>114.49</c:v>
                      </c:pt>
                      <c:pt idx="343">
                        <c:v>114.6</c:v>
                      </c:pt>
                      <c:pt idx="344">
                        <c:v>114.71</c:v>
                      </c:pt>
                      <c:pt idx="345">
                        <c:v>114.84</c:v>
                      </c:pt>
                      <c:pt idx="346">
                        <c:v>114.96</c:v>
                      </c:pt>
                      <c:pt idx="347">
                        <c:v>115.07</c:v>
                      </c:pt>
                      <c:pt idx="348">
                        <c:v>115.17</c:v>
                      </c:pt>
                      <c:pt idx="349">
                        <c:v>115.27</c:v>
                      </c:pt>
                      <c:pt idx="350">
                        <c:v>115.37</c:v>
                      </c:pt>
                      <c:pt idx="351">
                        <c:v>115.47</c:v>
                      </c:pt>
                      <c:pt idx="352">
                        <c:v>115.55</c:v>
                      </c:pt>
                      <c:pt idx="353">
                        <c:v>115.62</c:v>
                      </c:pt>
                      <c:pt idx="354">
                        <c:v>115.68</c:v>
                      </c:pt>
                      <c:pt idx="355">
                        <c:v>115.73</c:v>
                      </c:pt>
                      <c:pt idx="356">
                        <c:v>115.77</c:v>
                      </c:pt>
                      <c:pt idx="357">
                        <c:v>115.81</c:v>
                      </c:pt>
                      <c:pt idx="358">
                        <c:v>115.85</c:v>
                      </c:pt>
                      <c:pt idx="359">
                        <c:v>115.88</c:v>
                      </c:pt>
                      <c:pt idx="360">
                        <c:v>115.92</c:v>
                      </c:pt>
                      <c:pt idx="361">
                        <c:v>115.95</c:v>
                      </c:pt>
                      <c:pt idx="362">
                        <c:v>115.99</c:v>
                      </c:pt>
                      <c:pt idx="363">
                        <c:v>116.03</c:v>
                      </c:pt>
                      <c:pt idx="364">
                        <c:v>116.08</c:v>
                      </c:pt>
                      <c:pt idx="365">
                        <c:v>116.14</c:v>
                      </c:pt>
                      <c:pt idx="366">
                        <c:v>116.19</c:v>
                      </c:pt>
                      <c:pt idx="367">
                        <c:v>116.25</c:v>
                      </c:pt>
                      <c:pt idx="368">
                        <c:v>116.32</c:v>
                      </c:pt>
                      <c:pt idx="369">
                        <c:v>116.39</c:v>
                      </c:pt>
                      <c:pt idx="370">
                        <c:v>116.46</c:v>
                      </c:pt>
                      <c:pt idx="371">
                        <c:v>116.53</c:v>
                      </c:pt>
                      <c:pt idx="372">
                        <c:v>116.59</c:v>
                      </c:pt>
                      <c:pt idx="373">
                        <c:v>116.65</c:v>
                      </c:pt>
                      <c:pt idx="374">
                        <c:v>116.71</c:v>
                      </c:pt>
                      <c:pt idx="375">
                        <c:v>116.76</c:v>
                      </c:pt>
                      <c:pt idx="376">
                        <c:v>116.8</c:v>
                      </c:pt>
                      <c:pt idx="377">
                        <c:v>116.84</c:v>
                      </c:pt>
                      <c:pt idx="378">
                        <c:v>116.88</c:v>
                      </c:pt>
                      <c:pt idx="379">
                        <c:v>116.91</c:v>
                      </c:pt>
                      <c:pt idx="380">
                        <c:v>116.94</c:v>
                      </c:pt>
                      <c:pt idx="381">
                        <c:v>116.97</c:v>
                      </c:pt>
                      <c:pt idx="382">
                        <c:v>116.99</c:v>
                      </c:pt>
                      <c:pt idx="383">
                        <c:v>117.02</c:v>
                      </c:pt>
                      <c:pt idx="384">
                        <c:v>117.05</c:v>
                      </c:pt>
                      <c:pt idx="385">
                        <c:v>117.08</c:v>
                      </c:pt>
                      <c:pt idx="386">
                        <c:v>117.11</c:v>
                      </c:pt>
                      <c:pt idx="387">
                        <c:v>117.15</c:v>
                      </c:pt>
                      <c:pt idx="388">
                        <c:v>117.2</c:v>
                      </c:pt>
                      <c:pt idx="389">
                        <c:v>117.25</c:v>
                      </c:pt>
                      <c:pt idx="390">
                        <c:v>117.31</c:v>
                      </c:pt>
                      <c:pt idx="391">
                        <c:v>117.37</c:v>
                      </c:pt>
                      <c:pt idx="392">
                        <c:v>117.44</c:v>
                      </c:pt>
                      <c:pt idx="393">
                        <c:v>117.5</c:v>
                      </c:pt>
                      <c:pt idx="394">
                        <c:v>117.57</c:v>
                      </c:pt>
                      <c:pt idx="395">
                        <c:v>117.62</c:v>
                      </c:pt>
                      <c:pt idx="396">
                        <c:v>117.68</c:v>
                      </c:pt>
                      <c:pt idx="397">
                        <c:v>117.73</c:v>
                      </c:pt>
                      <c:pt idx="398">
                        <c:v>117.77</c:v>
                      </c:pt>
                      <c:pt idx="399">
                        <c:v>117.8</c:v>
                      </c:pt>
                      <c:pt idx="400">
                        <c:v>117.82</c:v>
                      </c:pt>
                      <c:pt idx="401">
                        <c:v>117.83</c:v>
                      </c:pt>
                      <c:pt idx="402">
                        <c:v>117.84</c:v>
                      </c:pt>
                      <c:pt idx="403">
                        <c:v>117.84</c:v>
                      </c:pt>
                      <c:pt idx="404">
                        <c:v>117.84</c:v>
                      </c:pt>
                      <c:pt idx="405">
                        <c:v>117.84</c:v>
                      </c:pt>
                      <c:pt idx="406">
                        <c:v>117.84</c:v>
                      </c:pt>
                      <c:pt idx="407">
                        <c:v>117.85</c:v>
                      </c:pt>
                      <c:pt idx="408">
                        <c:v>117.87</c:v>
                      </c:pt>
                      <c:pt idx="409">
                        <c:v>117.89</c:v>
                      </c:pt>
                      <c:pt idx="410">
                        <c:v>117.92</c:v>
                      </c:pt>
                      <c:pt idx="411">
                        <c:v>117.96</c:v>
                      </c:pt>
                      <c:pt idx="412">
                        <c:v>118.01</c:v>
                      </c:pt>
                      <c:pt idx="413">
                        <c:v>118.06</c:v>
                      </c:pt>
                      <c:pt idx="414">
                        <c:v>118.11</c:v>
                      </c:pt>
                      <c:pt idx="415">
                        <c:v>118.18</c:v>
                      </c:pt>
                      <c:pt idx="416">
                        <c:v>118.27</c:v>
                      </c:pt>
                      <c:pt idx="417">
                        <c:v>118.35</c:v>
                      </c:pt>
                      <c:pt idx="418">
                        <c:v>118.44</c:v>
                      </c:pt>
                      <c:pt idx="419">
                        <c:v>118.53</c:v>
                      </c:pt>
                      <c:pt idx="420">
                        <c:v>118.62</c:v>
                      </c:pt>
                      <c:pt idx="421">
                        <c:v>118.7</c:v>
                      </c:pt>
                      <c:pt idx="422">
                        <c:v>118.77</c:v>
                      </c:pt>
                      <c:pt idx="423">
                        <c:v>118.84</c:v>
                      </c:pt>
                      <c:pt idx="424">
                        <c:v>118.89</c:v>
                      </c:pt>
                      <c:pt idx="425">
                        <c:v>118.94</c:v>
                      </c:pt>
                      <c:pt idx="426">
                        <c:v>118.98</c:v>
                      </c:pt>
                      <c:pt idx="427">
                        <c:v>119.03</c:v>
                      </c:pt>
                      <c:pt idx="428">
                        <c:v>119.08</c:v>
                      </c:pt>
                      <c:pt idx="429">
                        <c:v>119.12</c:v>
                      </c:pt>
                      <c:pt idx="430">
                        <c:v>119.15</c:v>
                      </c:pt>
                      <c:pt idx="431">
                        <c:v>119.18</c:v>
                      </c:pt>
                      <c:pt idx="432">
                        <c:v>119.21</c:v>
                      </c:pt>
                      <c:pt idx="433">
                        <c:v>119.24</c:v>
                      </c:pt>
                      <c:pt idx="434">
                        <c:v>119.27</c:v>
                      </c:pt>
                      <c:pt idx="435">
                        <c:v>119.3</c:v>
                      </c:pt>
                      <c:pt idx="436">
                        <c:v>119.33</c:v>
                      </c:pt>
                      <c:pt idx="437">
                        <c:v>119.37</c:v>
                      </c:pt>
                      <c:pt idx="438">
                        <c:v>119.42</c:v>
                      </c:pt>
                      <c:pt idx="439">
                        <c:v>119.46</c:v>
                      </c:pt>
                      <c:pt idx="440">
                        <c:v>119.51</c:v>
                      </c:pt>
                      <c:pt idx="441">
                        <c:v>119.55</c:v>
                      </c:pt>
                      <c:pt idx="442">
                        <c:v>119.61</c:v>
                      </c:pt>
                      <c:pt idx="443">
                        <c:v>119.66</c:v>
                      </c:pt>
                      <c:pt idx="444">
                        <c:v>119.7</c:v>
                      </c:pt>
                      <c:pt idx="445">
                        <c:v>119.75</c:v>
                      </c:pt>
                      <c:pt idx="446">
                        <c:v>119.78</c:v>
                      </c:pt>
                      <c:pt idx="447">
                        <c:v>119.82</c:v>
                      </c:pt>
                      <c:pt idx="448">
                        <c:v>119.86</c:v>
                      </c:pt>
                      <c:pt idx="449">
                        <c:v>119.89</c:v>
                      </c:pt>
                      <c:pt idx="450">
                        <c:v>119.92</c:v>
                      </c:pt>
                      <c:pt idx="451">
                        <c:v>119.95</c:v>
                      </c:pt>
                      <c:pt idx="452">
                        <c:v>119.98</c:v>
                      </c:pt>
                      <c:pt idx="453">
                        <c:v>120</c:v>
                      </c:pt>
                      <c:pt idx="454">
                        <c:v>120.02</c:v>
                      </c:pt>
                      <c:pt idx="455">
                        <c:v>120.04</c:v>
                      </c:pt>
                      <c:pt idx="456">
                        <c:v>120.05</c:v>
                      </c:pt>
                      <c:pt idx="457">
                        <c:v>120.05</c:v>
                      </c:pt>
                      <c:pt idx="458">
                        <c:v>120.04</c:v>
                      </c:pt>
                      <c:pt idx="459">
                        <c:v>120.04</c:v>
                      </c:pt>
                      <c:pt idx="460">
                        <c:v>120.03</c:v>
                      </c:pt>
                      <c:pt idx="461">
                        <c:v>120.02</c:v>
                      </c:pt>
                      <c:pt idx="462">
                        <c:v>120.01</c:v>
                      </c:pt>
                      <c:pt idx="463">
                        <c:v>120</c:v>
                      </c:pt>
                      <c:pt idx="464">
                        <c:v>119.99</c:v>
                      </c:pt>
                      <c:pt idx="465">
                        <c:v>119.99</c:v>
                      </c:pt>
                      <c:pt idx="466">
                        <c:v>119.99</c:v>
                      </c:pt>
                      <c:pt idx="467">
                        <c:v>120</c:v>
                      </c:pt>
                      <c:pt idx="468">
                        <c:v>120.01</c:v>
                      </c:pt>
                      <c:pt idx="469">
                        <c:v>120.02</c:v>
                      </c:pt>
                      <c:pt idx="470">
                        <c:v>120.02</c:v>
                      </c:pt>
                      <c:pt idx="471">
                        <c:v>120.03</c:v>
                      </c:pt>
                      <c:pt idx="472">
                        <c:v>120.04</c:v>
                      </c:pt>
                      <c:pt idx="473">
                        <c:v>120.06</c:v>
                      </c:pt>
                      <c:pt idx="474">
                        <c:v>120.08</c:v>
                      </c:pt>
                      <c:pt idx="475">
                        <c:v>120.11</c:v>
                      </c:pt>
                      <c:pt idx="476">
                        <c:v>120.15</c:v>
                      </c:pt>
                      <c:pt idx="477">
                        <c:v>120.18</c:v>
                      </c:pt>
                      <c:pt idx="478">
                        <c:v>120.22</c:v>
                      </c:pt>
                      <c:pt idx="479">
                        <c:v>120.25</c:v>
                      </c:pt>
                      <c:pt idx="480">
                        <c:v>120.28</c:v>
                      </c:pt>
                      <c:pt idx="481">
                        <c:v>120.31</c:v>
                      </c:pt>
                      <c:pt idx="482">
                        <c:v>120.35</c:v>
                      </c:pt>
                      <c:pt idx="483">
                        <c:v>120.39</c:v>
                      </c:pt>
                      <c:pt idx="484">
                        <c:v>120.43</c:v>
                      </c:pt>
                      <c:pt idx="485">
                        <c:v>120.45</c:v>
                      </c:pt>
                      <c:pt idx="486">
                        <c:v>120.48</c:v>
                      </c:pt>
                      <c:pt idx="487">
                        <c:v>120.51</c:v>
                      </c:pt>
                      <c:pt idx="488">
                        <c:v>120.55</c:v>
                      </c:pt>
                      <c:pt idx="489">
                        <c:v>120.59</c:v>
                      </c:pt>
                      <c:pt idx="490">
                        <c:v>120.65</c:v>
                      </c:pt>
                      <c:pt idx="491">
                        <c:v>120.7</c:v>
                      </c:pt>
                      <c:pt idx="492">
                        <c:v>120.72</c:v>
                      </c:pt>
                      <c:pt idx="493">
                        <c:v>120.75</c:v>
                      </c:pt>
                      <c:pt idx="494">
                        <c:v>120.83</c:v>
                      </c:pt>
                      <c:pt idx="495">
                        <c:v>120.94</c:v>
                      </c:pt>
                      <c:pt idx="496">
                        <c:v>121.06</c:v>
                      </c:pt>
                      <c:pt idx="497">
                        <c:v>121.16</c:v>
                      </c:pt>
                      <c:pt idx="498">
                        <c:v>121.26</c:v>
                      </c:pt>
                      <c:pt idx="499">
                        <c:v>121.35</c:v>
                      </c:pt>
                      <c:pt idx="500">
                        <c:v>121.43</c:v>
                      </c:pt>
                      <c:pt idx="501">
                        <c:v>121.5</c:v>
                      </c:pt>
                      <c:pt idx="502">
                        <c:v>121.57</c:v>
                      </c:pt>
                      <c:pt idx="503">
                        <c:v>121.65</c:v>
                      </c:pt>
                      <c:pt idx="504">
                        <c:v>121.73</c:v>
                      </c:pt>
                      <c:pt idx="505">
                        <c:v>121.81</c:v>
                      </c:pt>
                      <c:pt idx="506">
                        <c:v>121.87</c:v>
                      </c:pt>
                      <c:pt idx="507">
                        <c:v>121.93</c:v>
                      </c:pt>
                      <c:pt idx="508">
                        <c:v>121.99</c:v>
                      </c:pt>
                      <c:pt idx="509">
                        <c:v>122.05</c:v>
                      </c:pt>
                      <c:pt idx="510">
                        <c:v>122.11</c:v>
                      </c:pt>
                      <c:pt idx="511">
                        <c:v>122.16</c:v>
                      </c:pt>
                      <c:pt idx="512">
                        <c:v>122.22</c:v>
                      </c:pt>
                      <c:pt idx="513">
                        <c:v>122.27</c:v>
                      </c:pt>
                      <c:pt idx="514">
                        <c:v>122.31</c:v>
                      </c:pt>
                      <c:pt idx="515">
                        <c:v>122.34</c:v>
                      </c:pt>
                      <c:pt idx="516">
                        <c:v>122.37</c:v>
                      </c:pt>
                      <c:pt idx="517">
                        <c:v>122.41</c:v>
                      </c:pt>
                      <c:pt idx="518">
                        <c:v>122.46</c:v>
                      </c:pt>
                      <c:pt idx="519">
                        <c:v>122.51</c:v>
                      </c:pt>
                      <c:pt idx="520">
                        <c:v>122.57</c:v>
                      </c:pt>
                      <c:pt idx="521">
                        <c:v>122.62</c:v>
                      </c:pt>
                      <c:pt idx="522">
                        <c:v>122.68</c:v>
                      </c:pt>
                      <c:pt idx="523">
                        <c:v>122.74</c:v>
                      </c:pt>
                      <c:pt idx="524">
                        <c:v>122.81</c:v>
                      </c:pt>
                      <c:pt idx="525">
                        <c:v>122.88</c:v>
                      </c:pt>
                      <c:pt idx="526">
                        <c:v>122.96</c:v>
                      </c:pt>
                      <c:pt idx="527">
                        <c:v>123.03</c:v>
                      </c:pt>
                      <c:pt idx="528">
                        <c:v>123.11</c:v>
                      </c:pt>
                      <c:pt idx="529">
                        <c:v>123.2</c:v>
                      </c:pt>
                      <c:pt idx="530">
                        <c:v>123.28</c:v>
                      </c:pt>
                      <c:pt idx="531">
                        <c:v>123.37</c:v>
                      </c:pt>
                      <c:pt idx="532">
                        <c:v>123.47</c:v>
                      </c:pt>
                      <c:pt idx="533">
                        <c:v>123.59</c:v>
                      </c:pt>
                      <c:pt idx="534">
                        <c:v>123.71</c:v>
                      </c:pt>
                      <c:pt idx="535">
                        <c:v>123.84</c:v>
                      </c:pt>
                      <c:pt idx="536">
                        <c:v>123.95</c:v>
                      </c:pt>
                      <c:pt idx="537">
                        <c:v>124.04</c:v>
                      </c:pt>
                      <c:pt idx="538">
                        <c:v>124.14</c:v>
                      </c:pt>
                      <c:pt idx="539">
                        <c:v>124.23</c:v>
                      </c:pt>
                      <c:pt idx="540">
                        <c:v>124.31</c:v>
                      </c:pt>
                      <c:pt idx="541">
                        <c:v>124.39</c:v>
                      </c:pt>
                      <c:pt idx="542">
                        <c:v>124.46</c:v>
                      </c:pt>
                      <c:pt idx="543">
                        <c:v>124.51</c:v>
                      </c:pt>
                      <c:pt idx="544">
                        <c:v>124.55</c:v>
                      </c:pt>
                      <c:pt idx="545">
                        <c:v>124.57</c:v>
                      </c:pt>
                      <c:pt idx="546">
                        <c:v>124.58</c:v>
                      </c:pt>
                      <c:pt idx="547">
                        <c:v>124.57</c:v>
                      </c:pt>
                      <c:pt idx="548">
                        <c:v>124.55</c:v>
                      </c:pt>
                      <c:pt idx="549">
                        <c:v>124.52</c:v>
                      </c:pt>
                      <c:pt idx="550">
                        <c:v>124.51</c:v>
                      </c:pt>
                      <c:pt idx="551">
                        <c:v>124.48</c:v>
                      </c:pt>
                      <c:pt idx="552">
                        <c:v>124.45</c:v>
                      </c:pt>
                      <c:pt idx="553">
                        <c:v>124.42</c:v>
                      </c:pt>
                      <c:pt idx="554">
                        <c:v>124.38</c:v>
                      </c:pt>
                      <c:pt idx="555">
                        <c:v>124.33</c:v>
                      </c:pt>
                      <c:pt idx="556">
                        <c:v>124.28</c:v>
                      </c:pt>
                      <c:pt idx="557">
                        <c:v>124.24</c:v>
                      </c:pt>
                      <c:pt idx="558">
                        <c:v>124.21</c:v>
                      </c:pt>
                      <c:pt idx="559">
                        <c:v>124.2</c:v>
                      </c:pt>
                      <c:pt idx="560">
                        <c:v>124.22</c:v>
                      </c:pt>
                      <c:pt idx="561">
                        <c:v>124.24</c:v>
                      </c:pt>
                      <c:pt idx="562">
                        <c:v>124.26</c:v>
                      </c:pt>
                      <c:pt idx="563">
                        <c:v>124.29</c:v>
                      </c:pt>
                      <c:pt idx="564">
                        <c:v>124.33</c:v>
                      </c:pt>
                      <c:pt idx="565">
                        <c:v>124.37</c:v>
                      </c:pt>
                      <c:pt idx="566">
                        <c:v>124.41</c:v>
                      </c:pt>
                      <c:pt idx="567">
                        <c:v>124.44</c:v>
                      </c:pt>
                      <c:pt idx="568">
                        <c:v>124.47</c:v>
                      </c:pt>
                      <c:pt idx="569">
                        <c:v>124.49</c:v>
                      </c:pt>
                      <c:pt idx="570">
                        <c:v>124.52</c:v>
                      </c:pt>
                      <c:pt idx="571">
                        <c:v>124.55</c:v>
                      </c:pt>
                      <c:pt idx="572">
                        <c:v>124.57</c:v>
                      </c:pt>
                      <c:pt idx="573">
                        <c:v>124.6</c:v>
                      </c:pt>
                      <c:pt idx="574">
                        <c:v>124.63</c:v>
                      </c:pt>
                      <c:pt idx="575">
                        <c:v>124.65</c:v>
                      </c:pt>
                      <c:pt idx="576">
                        <c:v>124.66</c:v>
                      </c:pt>
                      <c:pt idx="577">
                        <c:v>124.69</c:v>
                      </c:pt>
                      <c:pt idx="578">
                        <c:v>124.72</c:v>
                      </c:pt>
                      <c:pt idx="579">
                        <c:v>124.75</c:v>
                      </c:pt>
                      <c:pt idx="580">
                        <c:v>124.79</c:v>
                      </c:pt>
                      <c:pt idx="581">
                        <c:v>124.85</c:v>
                      </c:pt>
                      <c:pt idx="582">
                        <c:v>124.91</c:v>
                      </c:pt>
                      <c:pt idx="583">
                        <c:v>124.96</c:v>
                      </c:pt>
                      <c:pt idx="584">
                        <c:v>125.01</c:v>
                      </c:pt>
                      <c:pt idx="585">
                        <c:v>125.06</c:v>
                      </c:pt>
                      <c:pt idx="586">
                        <c:v>125.1</c:v>
                      </c:pt>
                      <c:pt idx="587">
                        <c:v>125.14</c:v>
                      </c:pt>
                      <c:pt idx="588">
                        <c:v>125.17</c:v>
                      </c:pt>
                      <c:pt idx="589">
                        <c:v>125.2</c:v>
                      </c:pt>
                      <c:pt idx="590">
                        <c:v>125.23</c:v>
                      </c:pt>
                      <c:pt idx="591">
                        <c:v>125.25</c:v>
                      </c:pt>
                      <c:pt idx="592">
                        <c:v>125.25</c:v>
                      </c:pt>
                      <c:pt idx="593">
                        <c:v>125.25</c:v>
                      </c:pt>
                      <c:pt idx="594">
                        <c:v>125.25</c:v>
                      </c:pt>
                      <c:pt idx="595">
                        <c:v>125.25</c:v>
                      </c:pt>
                      <c:pt idx="596">
                        <c:v>125.25</c:v>
                      </c:pt>
                      <c:pt idx="597">
                        <c:v>125.25</c:v>
                      </c:pt>
                      <c:pt idx="598">
                        <c:v>125.24</c:v>
                      </c:pt>
                      <c:pt idx="599">
                        <c:v>125.23</c:v>
                      </c:pt>
                      <c:pt idx="600">
                        <c:v>125.2</c:v>
                      </c:pt>
                      <c:pt idx="601">
                        <c:v>125.17</c:v>
                      </c:pt>
                      <c:pt idx="602">
                        <c:v>125.13</c:v>
                      </c:pt>
                      <c:pt idx="603">
                        <c:v>125.1</c:v>
                      </c:pt>
                      <c:pt idx="604">
                        <c:v>125.07</c:v>
                      </c:pt>
                      <c:pt idx="605">
                        <c:v>125.05</c:v>
                      </c:pt>
                      <c:pt idx="606">
                        <c:v>125.03</c:v>
                      </c:pt>
                      <c:pt idx="607">
                        <c:v>125.02</c:v>
                      </c:pt>
                      <c:pt idx="608">
                        <c:v>125.01</c:v>
                      </c:pt>
                      <c:pt idx="609">
                        <c:v>125</c:v>
                      </c:pt>
                      <c:pt idx="610">
                        <c:v>125.01</c:v>
                      </c:pt>
                      <c:pt idx="611">
                        <c:v>125.03</c:v>
                      </c:pt>
                      <c:pt idx="612">
                        <c:v>125.05</c:v>
                      </c:pt>
                      <c:pt idx="613">
                        <c:v>125.09</c:v>
                      </c:pt>
                      <c:pt idx="614">
                        <c:v>125.11</c:v>
                      </c:pt>
                      <c:pt idx="615">
                        <c:v>125.11</c:v>
                      </c:pt>
                      <c:pt idx="616">
                        <c:v>125.1</c:v>
                      </c:pt>
                      <c:pt idx="617">
                        <c:v>125.07</c:v>
                      </c:pt>
                      <c:pt idx="618">
                        <c:v>125.02</c:v>
                      </c:pt>
                      <c:pt idx="619">
                        <c:v>124.97</c:v>
                      </c:pt>
                      <c:pt idx="620">
                        <c:v>124.91</c:v>
                      </c:pt>
                      <c:pt idx="621">
                        <c:v>124.85</c:v>
                      </c:pt>
                      <c:pt idx="622">
                        <c:v>124.78</c:v>
                      </c:pt>
                      <c:pt idx="623">
                        <c:v>124.71</c:v>
                      </c:pt>
                      <c:pt idx="624">
                        <c:v>124.65</c:v>
                      </c:pt>
                      <c:pt idx="625">
                        <c:v>124.59</c:v>
                      </c:pt>
                      <c:pt idx="626">
                        <c:v>124.54</c:v>
                      </c:pt>
                      <c:pt idx="627">
                        <c:v>124.48</c:v>
                      </c:pt>
                      <c:pt idx="628">
                        <c:v>124.44</c:v>
                      </c:pt>
                      <c:pt idx="629">
                        <c:v>124.4</c:v>
                      </c:pt>
                      <c:pt idx="630">
                        <c:v>124.37</c:v>
                      </c:pt>
                      <c:pt idx="631">
                        <c:v>124.34</c:v>
                      </c:pt>
                      <c:pt idx="632">
                        <c:v>124.32</c:v>
                      </c:pt>
                      <c:pt idx="633">
                        <c:v>124.3</c:v>
                      </c:pt>
                      <c:pt idx="634">
                        <c:v>124.29</c:v>
                      </c:pt>
                      <c:pt idx="635">
                        <c:v>124.29</c:v>
                      </c:pt>
                      <c:pt idx="636">
                        <c:v>124.28</c:v>
                      </c:pt>
                      <c:pt idx="637">
                        <c:v>124.29</c:v>
                      </c:pt>
                      <c:pt idx="638">
                        <c:v>124.29</c:v>
                      </c:pt>
                      <c:pt idx="639">
                        <c:v>124.29</c:v>
                      </c:pt>
                      <c:pt idx="640">
                        <c:v>124.3</c:v>
                      </c:pt>
                      <c:pt idx="641">
                        <c:v>124.29</c:v>
                      </c:pt>
                      <c:pt idx="642">
                        <c:v>124.28</c:v>
                      </c:pt>
                      <c:pt idx="643">
                        <c:v>124.27</c:v>
                      </c:pt>
                      <c:pt idx="644">
                        <c:v>124.25</c:v>
                      </c:pt>
                      <c:pt idx="645">
                        <c:v>124.22</c:v>
                      </c:pt>
                      <c:pt idx="646">
                        <c:v>124.19</c:v>
                      </c:pt>
                      <c:pt idx="647">
                        <c:v>124.16</c:v>
                      </c:pt>
                      <c:pt idx="648">
                        <c:v>124.12</c:v>
                      </c:pt>
                      <c:pt idx="649">
                        <c:v>124.07</c:v>
                      </c:pt>
                      <c:pt idx="650">
                        <c:v>124.03</c:v>
                      </c:pt>
                      <c:pt idx="651">
                        <c:v>123.99</c:v>
                      </c:pt>
                      <c:pt idx="652">
                        <c:v>123.95</c:v>
                      </c:pt>
                      <c:pt idx="653">
                        <c:v>123.93</c:v>
                      </c:pt>
                      <c:pt idx="654">
                        <c:v>123.89</c:v>
                      </c:pt>
                      <c:pt idx="655">
                        <c:v>123.87</c:v>
                      </c:pt>
                      <c:pt idx="656">
                        <c:v>123.82</c:v>
                      </c:pt>
                      <c:pt idx="657">
                        <c:v>123.76</c:v>
                      </c:pt>
                      <c:pt idx="658">
                        <c:v>123.7</c:v>
                      </c:pt>
                      <c:pt idx="659">
                        <c:v>123.63</c:v>
                      </c:pt>
                      <c:pt idx="660">
                        <c:v>123.55</c:v>
                      </c:pt>
                      <c:pt idx="661">
                        <c:v>123.47</c:v>
                      </c:pt>
                      <c:pt idx="662">
                        <c:v>123.38</c:v>
                      </c:pt>
                      <c:pt idx="663">
                        <c:v>123.28</c:v>
                      </c:pt>
                      <c:pt idx="664">
                        <c:v>123.16</c:v>
                      </c:pt>
                      <c:pt idx="665">
                        <c:v>123.03</c:v>
                      </c:pt>
                      <c:pt idx="666">
                        <c:v>122.91</c:v>
                      </c:pt>
                      <c:pt idx="667">
                        <c:v>122.79</c:v>
                      </c:pt>
                      <c:pt idx="668">
                        <c:v>122.68</c:v>
                      </c:pt>
                      <c:pt idx="669">
                        <c:v>122.57</c:v>
                      </c:pt>
                      <c:pt idx="670">
                        <c:v>122.49</c:v>
                      </c:pt>
                      <c:pt idx="671">
                        <c:v>122.4</c:v>
                      </c:pt>
                      <c:pt idx="672">
                        <c:v>122.32</c:v>
                      </c:pt>
                      <c:pt idx="673">
                        <c:v>122.26</c:v>
                      </c:pt>
                      <c:pt idx="674">
                        <c:v>122.21</c:v>
                      </c:pt>
                      <c:pt idx="675">
                        <c:v>122.18</c:v>
                      </c:pt>
                      <c:pt idx="676">
                        <c:v>122.18</c:v>
                      </c:pt>
                      <c:pt idx="677">
                        <c:v>122.2</c:v>
                      </c:pt>
                      <c:pt idx="678">
                        <c:v>122.24</c:v>
                      </c:pt>
                      <c:pt idx="679">
                        <c:v>122.29</c:v>
                      </c:pt>
                      <c:pt idx="680">
                        <c:v>122.37</c:v>
                      </c:pt>
                      <c:pt idx="681">
                        <c:v>122.44</c:v>
                      </c:pt>
                      <c:pt idx="682">
                        <c:v>122.5</c:v>
                      </c:pt>
                      <c:pt idx="683">
                        <c:v>122.57</c:v>
                      </c:pt>
                      <c:pt idx="684">
                        <c:v>122.64</c:v>
                      </c:pt>
                      <c:pt idx="685">
                        <c:v>122.71</c:v>
                      </c:pt>
                      <c:pt idx="686">
                        <c:v>122.78</c:v>
                      </c:pt>
                      <c:pt idx="687">
                        <c:v>122.86</c:v>
                      </c:pt>
                      <c:pt idx="688">
                        <c:v>122.94</c:v>
                      </c:pt>
                      <c:pt idx="689">
                        <c:v>123.03</c:v>
                      </c:pt>
                      <c:pt idx="690">
                        <c:v>123.11</c:v>
                      </c:pt>
                      <c:pt idx="691">
                        <c:v>123.17</c:v>
                      </c:pt>
                      <c:pt idx="692">
                        <c:v>123.21</c:v>
                      </c:pt>
                      <c:pt idx="693">
                        <c:v>123.26</c:v>
                      </c:pt>
                      <c:pt idx="694">
                        <c:v>123.29</c:v>
                      </c:pt>
                      <c:pt idx="695">
                        <c:v>123.32</c:v>
                      </c:pt>
                      <c:pt idx="696">
                        <c:v>123.34</c:v>
                      </c:pt>
                      <c:pt idx="697">
                        <c:v>123.36</c:v>
                      </c:pt>
                      <c:pt idx="698">
                        <c:v>123.37</c:v>
                      </c:pt>
                      <c:pt idx="699">
                        <c:v>123.38</c:v>
                      </c:pt>
                      <c:pt idx="700">
                        <c:v>123.39</c:v>
                      </c:pt>
                      <c:pt idx="701">
                        <c:v>123.4</c:v>
                      </c:pt>
                      <c:pt idx="702">
                        <c:v>123.42</c:v>
                      </c:pt>
                      <c:pt idx="703">
                        <c:v>123.43</c:v>
                      </c:pt>
                      <c:pt idx="704">
                        <c:v>123.43</c:v>
                      </c:pt>
                      <c:pt idx="705">
                        <c:v>123.43</c:v>
                      </c:pt>
                      <c:pt idx="706">
                        <c:v>123.44</c:v>
                      </c:pt>
                      <c:pt idx="707">
                        <c:v>123.44</c:v>
                      </c:pt>
                      <c:pt idx="708">
                        <c:v>123.44</c:v>
                      </c:pt>
                      <c:pt idx="709">
                        <c:v>123.44</c:v>
                      </c:pt>
                      <c:pt idx="710">
                        <c:v>123.44</c:v>
                      </c:pt>
                      <c:pt idx="711">
                        <c:v>123.46</c:v>
                      </c:pt>
                      <c:pt idx="712">
                        <c:v>123.48</c:v>
                      </c:pt>
                      <c:pt idx="713">
                        <c:v>123.5</c:v>
                      </c:pt>
                      <c:pt idx="714">
                        <c:v>123.52</c:v>
                      </c:pt>
                      <c:pt idx="715">
                        <c:v>123.54</c:v>
                      </c:pt>
                      <c:pt idx="716">
                        <c:v>123.55</c:v>
                      </c:pt>
                      <c:pt idx="717">
                        <c:v>123.57</c:v>
                      </c:pt>
                      <c:pt idx="718">
                        <c:v>123.57</c:v>
                      </c:pt>
                      <c:pt idx="719">
                        <c:v>123.58</c:v>
                      </c:pt>
                      <c:pt idx="720">
                        <c:v>123.57</c:v>
                      </c:pt>
                      <c:pt idx="721">
                        <c:v>123.58</c:v>
                      </c:pt>
                      <c:pt idx="722">
                        <c:v>123.6</c:v>
                      </c:pt>
                      <c:pt idx="723">
                        <c:v>123.61</c:v>
                      </c:pt>
                      <c:pt idx="724">
                        <c:v>123.62</c:v>
                      </c:pt>
                      <c:pt idx="725">
                        <c:v>123.63</c:v>
                      </c:pt>
                      <c:pt idx="726">
                        <c:v>123.64</c:v>
                      </c:pt>
                      <c:pt idx="727">
                        <c:v>123.65</c:v>
                      </c:pt>
                      <c:pt idx="728">
                        <c:v>123.67</c:v>
                      </c:pt>
                      <c:pt idx="729">
                        <c:v>123.7</c:v>
                      </c:pt>
                      <c:pt idx="730">
                        <c:v>123.71</c:v>
                      </c:pt>
                      <c:pt idx="731">
                        <c:v>123.73</c:v>
                      </c:pt>
                      <c:pt idx="732">
                        <c:v>123.76</c:v>
                      </c:pt>
                      <c:pt idx="733">
                        <c:v>123.76</c:v>
                      </c:pt>
                      <c:pt idx="734">
                        <c:v>123.78</c:v>
                      </c:pt>
                      <c:pt idx="735">
                        <c:v>123.8</c:v>
                      </c:pt>
                      <c:pt idx="736">
                        <c:v>123.81</c:v>
                      </c:pt>
                      <c:pt idx="737">
                        <c:v>123.85</c:v>
                      </c:pt>
                      <c:pt idx="738">
                        <c:v>123.86</c:v>
                      </c:pt>
                      <c:pt idx="739">
                        <c:v>123.89</c:v>
                      </c:pt>
                      <c:pt idx="740">
                        <c:v>123.91</c:v>
                      </c:pt>
                      <c:pt idx="741">
                        <c:v>123.93</c:v>
                      </c:pt>
                      <c:pt idx="742">
                        <c:v>123.96</c:v>
                      </c:pt>
                      <c:pt idx="743">
                        <c:v>123.98</c:v>
                      </c:pt>
                      <c:pt idx="744">
                        <c:v>124.01</c:v>
                      </c:pt>
                      <c:pt idx="745">
                        <c:v>124.04</c:v>
                      </c:pt>
                      <c:pt idx="746">
                        <c:v>124.08</c:v>
                      </c:pt>
                      <c:pt idx="747">
                        <c:v>124.12</c:v>
                      </c:pt>
                      <c:pt idx="748">
                        <c:v>124.16</c:v>
                      </c:pt>
                      <c:pt idx="749">
                        <c:v>124.21</c:v>
                      </c:pt>
                      <c:pt idx="750">
                        <c:v>124.25</c:v>
                      </c:pt>
                      <c:pt idx="751">
                        <c:v>124.3</c:v>
                      </c:pt>
                      <c:pt idx="752">
                        <c:v>124.35</c:v>
                      </c:pt>
                      <c:pt idx="753">
                        <c:v>124.4</c:v>
                      </c:pt>
                      <c:pt idx="754">
                        <c:v>124.46</c:v>
                      </c:pt>
                      <c:pt idx="755">
                        <c:v>124.51</c:v>
                      </c:pt>
                      <c:pt idx="756">
                        <c:v>124.56</c:v>
                      </c:pt>
                      <c:pt idx="757">
                        <c:v>124.58</c:v>
                      </c:pt>
                      <c:pt idx="758">
                        <c:v>124.61</c:v>
                      </c:pt>
                      <c:pt idx="759">
                        <c:v>124.63</c:v>
                      </c:pt>
                      <c:pt idx="760">
                        <c:v>124.64</c:v>
                      </c:pt>
                      <c:pt idx="761">
                        <c:v>124.64</c:v>
                      </c:pt>
                      <c:pt idx="762">
                        <c:v>124.63</c:v>
                      </c:pt>
                      <c:pt idx="763">
                        <c:v>124.63</c:v>
                      </c:pt>
                      <c:pt idx="764">
                        <c:v>124.61</c:v>
                      </c:pt>
                      <c:pt idx="765">
                        <c:v>124.59</c:v>
                      </c:pt>
                      <c:pt idx="766">
                        <c:v>124.55</c:v>
                      </c:pt>
                      <c:pt idx="767">
                        <c:v>124.52</c:v>
                      </c:pt>
                      <c:pt idx="768">
                        <c:v>124.49</c:v>
                      </c:pt>
                      <c:pt idx="769">
                        <c:v>124.47</c:v>
                      </c:pt>
                      <c:pt idx="770">
                        <c:v>124.44</c:v>
                      </c:pt>
                      <c:pt idx="771">
                        <c:v>124.42</c:v>
                      </c:pt>
                      <c:pt idx="772">
                        <c:v>124.41</c:v>
                      </c:pt>
                      <c:pt idx="773">
                        <c:v>124.41</c:v>
                      </c:pt>
                      <c:pt idx="774">
                        <c:v>124.39</c:v>
                      </c:pt>
                      <c:pt idx="775">
                        <c:v>124.37</c:v>
                      </c:pt>
                      <c:pt idx="776">
                        <c:v>124.34</c:v>
                      </c:pt>
                      <c:pt idx="777">
                        <c:v>124.33</c:v>
                      </c:pt>
                      <c:pt idx="778">
                        <c:v>124.33</c:v>
                      </c:pt>
                      <c:pt idx="779">
                        <c:v>124.34</c:v>
                      </c:pt>
                      <c:pt idx="780">
                        <c:v>124.35</c:v>
                      </c:pt>
                      <c:pt idx="781">
                        <c:v>124.36</c:v>
                      </c:pt>
                      <c:pt idx="782">
                        <c:v>124.37</c:v>
                      </c:pt>
                      <c:pt idx="783">
                        <c:v>124.38</c:v>
                      </c:pt>
                      <c:pt idx="784">
                        <c:v>124.37</c:v>
                      </c:pt>
                      <c:pt idx="785">
                        <c:v>124.36</c:v>
                      </c:pt>
                      <c:pt idx="786">
                        <c:v>124.35</c:v>
                      </c:pt>
                      <c:pt idx="787">
                        <c:v>124.34</c:v>
                      </c:pt>
                      <c:pt idx="788">
                        <c:v>124.34</c:v>
                      </c:pt>
                      <c:pt idx="789">
                        <c:v>124.34</c:v>
                      </c:pt>
                      <c:pt idx="790">
                        <c:v>124.35</c:v>
                      </c:pt>
                      <c:pt idx="791">
                        <c:v>124.37</c:v>
                      </c:pt>
                      <c:pt idx="792">
                        <c:v>124.38</c:v>
                      </c:pt>
                      <c:pt idx="793">
                        <c:v>124.39</c:v>
                      </c:pt>
                      <c:pt idx="794">
                        <c:v>124.4</c:v>
                      </c:pt>
                      <c:pt idx="795">
                        <c:v>124.41</c:v>
                      </c:pt>
                      <c:pt idx="796">
                        <c:v>124.42</c:v>
                      </c:pt>
                      <c:pt idx="797">
                        <c:v>124.43</c:v>
                      </c:pt>
                      <c:pt idx="798">
                        <c:v>124.44</c:v>
                      </c:pt>
                      <c:pt idx="799">
                        <c:v>124.43</c:v>
                      </c:pt>
                      <c:pt idx="800">
                        <c:v>124.42</c:v>
                      </c:pt>
                      <c:pt idx="801">
                        <c:v>124.4</c:v>
                      </c:pt>
                      <c:pt idx="802">
                        <c:v>124.37</c:v>
                      </c:pt>
                      <c:pt idx="803">
                        <c:v>124.33</c:v>
                      </c:pt>
                      <c:pt idx="804">
                        <c:v>124.3</c:v>
                      </c:pt>
                      <c:pt idx="805">
                        <c:v>124.27</c:v>
                      </c:pt>
                      <c:pt idx="806">
                        <c:v>124.23</c:v>
                      </c:pt>
                      <c:pt idx="807">
                        <c:v>124.18</c:v>
                      </c:pt>
                      <c:pt idx="808">
                        <c:v>124.15</c:v>
                      </c:pt>
                      <c:pt idx="809">
                        <c:v>124.12</c:v>
                      </c:pt>
                      <c:pt idx="810">
                        <c:v>124.09</c:v>
                      </c:pt>
                      <c:pt idx="811">
                        <c:v>124.06</c:v>
                      </c:pt>
                      <c:pt idx="812">
                        <c:v>124.05</c:v>
                      </c:pt>
                      <c:pt idx="813">
                        <c:v>124.03</c:v>
                      </c:pt>
                      <c:pt idx="814">
                        <c:v>124.02</c:v>
                      </c:pt>
                      <c:pt idx="815">
                        <c:v>124.01</c:v>
                      </c:pt>
                      <c:pt idx="816">
                        <c:v>124</c:v>
                      </c:pt>
                      <c:pt idx="817">
                        <c:v>123.99</c:v>
                      </c:pt>
                      <c:pt idx="818">
                        <c:v>123.97</c:v>
                      </c:pt>
                      <c:pt idx="819">
                        <c:v>123.96</c:v>
                      </c:pt>
                      <c:pt idx="820">
                        <c:v>123.94</c:v>
                      </c:pt>
                      <c:pt idx="821">
                        <c:v>123.93</c:v>
                      </c:pt>
                      <c:pt idx="822">
                        <c:v>123.92</c:v>
                      </c:pt>
                      <c:pt idx="823">
                        <c:v>123.9</c:v>
                      </c:pt>
                      <c:pt idx="824">
                        <c:v>123.89</c:v>
                      </c:pt>
                      <c:pt idx="825">
                        <c:v>123.88</c:v>
                      </c:pt>
                      <c:pt idx="826">
                        <c:v>123.86</c:v>
                      </c:pt>
                      <c:pt idx="827">
                        <c:v>123.85</c:v>
                      </c:pt>
                      <c:pt idx="828">
                        <c:v>123.84</c:v>
                      </c:pt>
                      <c:pt idx="829">
                        <c:v>123.84</c:v>
                      </c:pt>
                      <c:pt idx="830">
                        <c:v>123.84</c:v>
                      </c:pt>
                      <c:pt idx="831">
                        <c:v>123.84</c:v>
                      </c:pt>
                      <c:pt idx="832">
                        <c:v>123.86</c:v>
                      </c:pt>
                      <c:pt idx="833">
                        <c:v>123.88</c:v>
                      </c:pt>
                      <c:pt idx="834">
                        <c:v>123.9</c:v>
                      </c:pt>
                      <c:pt idx="835">
                        <c:v>123.93</c:v>
                      </c:pt>
                      <c:pt idx="836">
                        <c:v>123.97</c:v>
                      </c:pt>
                      <c:pt idx="837">
                        <c:v>124</c:v>
                      </c:pt>
                      <c:pt idx="838">
                        <c:v>124.02</c:v>
                      </c:pt>
                      <c:pt idx="839">
                        <c:v>124.04</c:v>
                      </c:pt>
                      <c:pt idx="840">
                        <c:v>124.06</c:v>
                      </c:pt>
                      <c:pt idx="841">
                        <c:v>124.08</c:v>
                      </c:pt>
                      <c:pt idx="842">
                        <c:v>124.11</c:v>
                      </c:pt>
                      <c:pt idx="843">
                        <c:v>124.13</c:v>
                      </c:pt>
                      <c:pt idx="844">
                        <c:v>124.17</c:v>
                      </c:pt>
                      <c:pt idx="845">
                        <c:v>124.2</c:v>
                      </c:pt>
                      <c:pt idx="846">
                        <c:v>124.23</c:v>
                      </c:pt>
                      <c:pt idx="847">
                        <c:v>124.27</c:v>
                      </c:pt>
                      <c:pt idx="848">
                        <c:v>124.29</c:v>
                      </c:pt>
                      <c:pt idx="849">
                        <c:v>124.32</c:v>
                      </c:pt>
                      <c:pt idx="850">
                        <c:v>124.34</c:v>
                      </c:pt>
                      <c:pt idx="851">
                        <c:v>124.35</c:v>
                      </c:pt>
                      <c:pt idx="852">
                        <c:v>124.36</c:v>
                      </c:pt>
                      <c:pt idx="853">
                        <c:v>124.36</c:v>
                      </c:pt>
                      <c:pt idx="854">
                        <c:v>124.35</c:v>
                      </c:pt>
                      <c:pt idx="855">
                        <c:v>124.34</c:v>
                      </c:pt>
                      <c:pt idx="856">
                        <c:v>124.31</c:v>
                      </c:pt>
                      <c:pt idx="857">
                        <c:v>124.27</c:v>
                      </c:pt>
                      <c:pt idx="858">
                        <c:v>124.22</c:v>
                      </c:pt>
                      <c:pt idx="859">
                        <c:v>124.17</c:v>
                      </c:pt>
                      <c:pt idx="860">
                        <c:v>124.12</c:v>
                      </c:pt>
                      <c:pt idx="861">
                        <c:v>124.07</c:v>
                      </c:pt>
                      <c:pt idx="862">
                        <c:v>124.03</c:v>
                      </c:pt>
                      <c:pt idx="863">
                        <c:v>124</c:v>
                      </c:pt>
                      <c:pt idx="864">
                        <c:v>123.96</c:v>
                      </c:pt>
                      <c:pt idx="865">
                        <c:v>123.93</c:v>
                      </c:pt>
                      <c:pt idx="866">
                        <c:v>123.89</c:v>
                      </c:pt>
                      <c:pt idx="867">
                        <c:v>123.87</c:v>
                      </c:pt>
                      <c:pt idx="868">
                        <c:v>123.86</c:v>
                      </c:pt>
                      <c:pt idx="869">
                        <c:v>123.83</c:v>
                      </c:pt>
                      <c:pt idx="870">
                        <c:v>123.8</c:v>
                      </c:pt>
                      <c:pt idx="871">
                        <c:v>123.74</c:v>
                      </c:pt>
                      <c:pt idx="872">
                        <c:v>123.67</c:v>
                      </c:pt>
                      <c:pt idx="873">
                        <c:v>123.58</c:v>
                      </c:pt>
                      <c:pt idx="874">
                        <c:v>123.48</c:v>
                      </c:pt>
                      <c:pt idx="875">
                        <c:v>123.36</c:v>
                      </c:pt>
                      <c:pt idx="876">
                        <c:v>123.25</c:v>
                      </c:pt>
                      <c:pt idx="877">
                        <c:v>123.13</c:v>
                      </c:pt>
                      <c:pt idx="878">
                        <c:v>122.99</c:v>
                      </c:pt>
                      <c:pt idx="879">
                        <c:v>122.83</c:v>
                      </c:pt>
                      <c:pt idx="880">
                        <c:v>122.68</c:v>
                      </c:pt>
                      <c:pt idx="881">
                        <c:v>122.54</c:v>
                      </c:pt>
                      <c:pt idx="882">
                        <c:v>122.39</c:v>
                      </c:pt>
                      <c:pt idx="883">
                        <c:v>122.23</c:v>
                      </c:pt>
                      <c:pt idx="884">
                        <c:v>122.08</c:v>
                      </c:pt>
                      <c:pt idx="885">
                        <c:v>121.91</c:v>
                      </c:pt>
                      <c:pt idx="886">
                        <c:v>121.76</c:v>
                      </c:pt>
                      <c:pt idx="887">
                        <c:v>121.63</c:v>
                      </c:pt>
                      <c:pt idx="888">
                        <c:v>121.49</c:v>
                      </c:pt>
                      <c:pt idx="889">
                        <c:v>121.38</c:v>
                      </c:pt>
                      <c:pt idx="890">
                        <c:v>121.26</c:v>
                      </c:pt>
                      <c:pt idx="891">
                        <c:v>121.15</c:v>
                      </c:pt>
                      <c:pt idx="892">
                        <c:v>121.07</c:v>
                      </c:pt>
                      <c:pt idx="893">
                        <c:v>120.97</c:v>
                      </c:pt>
                      <c:pt idx="894">
                        <c:v>120.9</c:v>
                      </c:pt>
                      <c:pt idx="895">
                        <c:v>120.82</c:v>
                      </c:pt>
                      <c:pt idx="896">
                        <c:v>120.74</c:v>
                      </c:pt>
                      <c:pt idx="897">
                        <c:v>120.65</c:v>
                      </c:pt>
                      <c:pt idx="898">
                        <c:v>120.56</c:v>
                      </c:pt>
                      <c:pt idx="899">
                        <c:v>120.48</c:v>
                      </c:pt>
                      <c:pt idx="900">
                        <c:v>120.41</c:v>
                      </c:pt>
                      <c:pt idx="901">
                        <c:v>120.33</c:v>
                      </c:pt>
                      <c:pt idx="902">
                        <c:v>120.25</c:v>
                      </c:pt>
                      <c:pt idx="903">
                        <c:v>120.16</c:v>
                      </c:pt>
                      <c:pt idx="904">
                        <c:v>120.08</c:v>
                      </c:pt>
                      <c:pt idx="905">
                        <c:v>119.99</c:v>
                      </c:pt>
                      <c:pt idx="906">
                        <c:v>119.9</c:v>
                      </c:pt>
                      <c:pt idx="907">
                        <c:v>119.84</c:v>
                      </c:pt>
                      <c:pt idx="908">
                        <c:v>119.81</c:v>
                      </c:pt>
                      <c:pt idx="909">
                        <c:v>119.82</c:v>
                      </c:pt>
                      <c:pt idx="910">
                        <c:v>119.9</c:v>
                      </c:pt>
                      <c:pt idx="911">
                        <c:v>120.05</c:v>
                      </c:pt>
                      <c:pt idx="912">
                        <c:v>120.23</c:v>
                      </c:pt>
                      <c:pt idx="913">
                        <c:v>120.39</c:v>
                      </c:pt>
                      <c:pt idx="914">
                        <c:v>120.53</c:v>
                      </c:pt>
                      <c:pt idx="915">
                        <c:v>120.66</c:v>
                      </c:pt>
                      <c:pt idx="916">
                        <c:v>120.75</c:v>
                      </c:pt>
                      <c:pt idx="917">
                        <c:v>120.81</c:v>
                      </c:pt>
                      <c:pt idx="918">
                        <c:v>120.84</c:v>
                      </c:pt>
                      <c:pt idx="919">
                        <c:v>120.85</c:v>
                      </c:pt>
                      <c:pt idx="920">
                        <c:v>120.82</c:v>
                      </c:pt>
                      <c:pt idx="921">
                        <c:v>120.78</c:v>
                      </c:pt>
                      <c:pt idx="922">
                        <c:v>120.73</c:v>
                      </c:pt>
                      <c:pt idx="923">
                        <c:v>120.68</c:v>
                      </c:pt>
                      <c:pt idx="924">
                        <c:v>120.63</c:v>
                      </c:pt>
                      <c:pt idx="925">
                        <c:v>120.58</c:v>
                      </c:pt>
                      <c:pt idx="926">
                        <c:v>120.53</c:v>
                      </c:pt>
                      <c:pt idx="927">
                        <c:v>120.5</c:v>
                      </c:pt>
                      <c:pt idx="928">
                        <c:v>120.47</c:v>
                      </c:pt>
                      <c:pt idx="929">
                        <c:v>120.45</c:v>
                      </c:pt>
                      <c:pt idx="930">
                        <c:v>120.45</c:v>
                      </c:pt>
                      <c:pt idx="931">
                        <c:v>120.46</c:v>
                      </c:pt>
                      <c:pt idx="932">
                        <c:v>120.47</c:v>
                      </c:pt>
                      <c:pt idx="933">
                        <c:v>120.47</c:v>
                      </c:pt>
                      <c:pt idx="934">
                        <c:v>120.49</c:v>
                      </c:pt>
                      <c:pt idx="935">
                        <c:v>120.52</c:v>
                      </c:pt>
                      <c:pt idx="936">
                        <c:v>120.56</c:v>
                      </c:pt>
                      <c:pt idx="937">
                        <c:v>120.61</c:v>
                      </c:pt>
                      <c:pt idx="938">
                        <c:v>120.68</c:v>
                      </c:pt>
                      <c:pt idx="939">
                        <c:v>120.74</c:v>
                      </c:pt>
                      <c:pt idx="940">
                        <c:v>120.79</c:v>
                      </c:pt>
                      <c:pt idx="941">
                        <c:v>120.82</c:v>
                      </c:pt>
                      <c:pt idx="942">
                        <c:v>120.83</c:v>
                      </c:pt>
                      <c:pt idx="943">
                        <c:v>120.81</c:v>
                      </c:pt>
                      <c:pt idx="944">
                        <c:v>120.77</c:v>
                      </c:pt>
                      <c:pt idx="945">
                        <c:v>120.72</c:v>
                      </c:pt>
                      <c:pt idx="946">
                        <c:v>120.68</c:v>
                      </c:pt>
                      <c:pt idx="947">
                        <c:v>120.61</c:v>
                      </c:pt>
                      <c:pt idx="948">
                        <c:v>120.55</c:v>
                      </c:pt>
                      <c:pt idx="949">
                        <c:v>120.49</c:v>
                      </c:pt>
                      <c:pt idx="950">
                        <c:v>120.41</c:v>
                      </c:pt>
                      <c:pt idx="951">
                        <c:v>120.33</c:v>
                      </c:pt>
                      <c:pt idx="952">
                        <c:v>120.25</c:v>
                      </c:pt>
                      <c:pt idx="953">
                        <c:v>120.18</c:v>
                      </c:pt>
                      <c:pt idx="954">
                        <c:v>120.12</c:v>
                      </c:pt>
                      <c:pt idx="955">
                        <c:v>120.09</c:v>
                      </c:pt>
                      <c:pt idx="956">
                        <c:v>120.08</c:v>
                      </c:pt>
                      <c:pt idx="957">
                        <c:v>120.11</c:v>
                      </c:pt>
                      <c:pt idx="958">
                        <c:v>120.14</c:v>
                      </c:pt>
                      <c:pt idx="959">
                        <c:v>120.21</c:v>
                      </c:pt>
                      <c:pt idx="960">
                        <c:v>120.31</c:v>
                      </c:pt>
                      <c:pt idx="961">
                        <c:v>120.44</c:v>
                      </c:pt>
                      <c:pt idx="962">
                        <c:v>120.59</c:v>
                      </c:pt>
                      <c:pt idx="963">
                        <c:v>120.77</c:v>
                      </c:pt>
                      <c:pt idx="964">
                        <c:v>120.97</c:v>
                      </c:pt>
                      <c:pt idx="965">
                        <c:v>121.18</c:v>
                      </c:pt>
                      <c:pt idx="966">
                        <c:v>121.4</c:v>
                      </c:pt>
                      <c:pt idx="967">
                        <c:v>121.61</c:v>
                      </c:pt>
                      <c:pt idx="968">
                        <c:v>121.83</c:v>
                      </c:pt>
                      <c:pt idx="969">
                        <c:v>122.03</c:v>
                      </c:pt>
                      <c:pt idx="970">
                        <c:v>122.2</c:v>
                      </c:pt>
                      <c:pt idx="971">
                        <c:v>122.37</c:v>
                      </c:pt>
                      <c:pt idx="972">
                        <c:v>122.51</c:v>
                      </c:pt>
                      <c:pt idx="973">
                        <c:v>122.62</c:v>
                      </c:pt>
                      <c:pt idx="974">
                        <c:v>122.72</c:v>
                      </c:pt>
                      <c:pt idx="975">
                        <c:v>122.81</c:v>
                      </c:pt>
                      <c:pt idx="976">
                        <c:v>122.91</c:v>
                      </c:pt>
                      <c:pt idx="977">
                        <c:v>122.99</c:v>
                      </c:pt>
                      <c:pt idx="978">
                        <c:v>123.05</c:v>
                      </c:pt>
                      <c:pt idx="979">
                        <c:v>123.07</c:v>
                      </c:pt>
                      <c:pt idx="980">
                        <c:v>123.09</c:v>
                      </c:pt>
                      <c:pt idx="981">
                        <c:v>123.11</c:v>
                      </c:pt>
                      <c:pt idx="982">
                        <c:v>123.13</c:v>
                      </c:pt>
                      <c:pt idx="983">
                        <c:v>123.16</c:v>
                      </c:pt>
                      <c:pt idx="984">
                        <c:v>123.2</c:v>
                      </c:pt>
                      <c:pt idx="985">
                        <c:v>123.27</c:v>
                      </c:pt>
                      <c:pt idx="986">
                        <c:v>123.34</c:v>
                      </c:pt>
                      <c:pt idx="987">
                        <c:v>123.42</c:v>
                      </c:pt>
                      <c:pt idx="988">
                        <c:v>123.51</c:v>
                      </c:pt>
                      <c:pt idx="989">
                        <c:v>123.57</c:v>
                      </c:pt>
                      <c:pt idx="990">
                        <c:v>123.65</c:v>
                      </c:pt>
                      <c:pt idx="991">
                        <c:v>123.75</c:v>
                      </c:pt>
                      <c:pt idx="992">
                        <c:v>123.89</c:v>
                      </c:pt>
                      <c:pt idx="993">
                        <c:v>124.05</c:v>
                      </c:pt>
                      <c:pt idx="994">
                        <c:v>124.2</c:v>
                      </c:pt>
                      <c:pt idx="995">
                        <c:v>124.3</c:v>
                      </c:pt>
                      <c:pt idx="996">
                        <c:v>124.34</c:v>
                      </c:pt>
                      <c:pt idx="997">
                        <c:v>124.37</c:v>
                      </c:pt>
                      <c:pt idx="998">
                        <c:v>124.42</c:v>
                      </c:pt>
                      <c:pt idx="999">
                        <c:v>124.48</c:v>
                      </c:pt>
                      <c:pt idx="1000">
                        <c:v>124.56</c:v>
                      </c:pt>
                      <c:pt idx="1001">
                        <c:v>124.66</c:v>
                      </c:pt>
                      <c:pt idx="1002">
                        <c:v>124.77</c:v>
                      </c:pt>
                      <c:pt idx="1003">
                        <c:v>124.88</c:v>
                      </c:pt>
                      <c:pt idx="1004">
                        <c:v>124.99</c:v>
                      </c:pt>
                      <c:pt idx="1005">
                        <c:v>125.07</c:v>
                      </c:pt>
                      <c:pt idx="1006">
                        <c:v>125.11</c:v>
                      </c:pt>
                      <c:pt idx="1007">
                        <c:v>125.14</c:v>
                      </c:pt>
                      <c:pt idx="1008">
                        <c:v>125.16</c:v>
                      </c:pt>
                      <c:pt idx="1009">
                        <c:v>125.19</c:v>
                      </c:pt>
                      <c:pt idx="1010">
                        <c:v>125.24</c:v>
                      </c:pt>
                      <c:pt idx="1011">
                        <c:v>125.32</c:v>
                      </c:pt>
                      <c:pt idx="1012">
                        <c:v>125.42</c:v>
                      </c:pt>
                      <c:pt idx="1013">
                        <c:v>125.54</c:v>
                      </c:pt>
                      <c:pt idx="1014">
                        <c:v>125.67</c:v>
                      </c:pt>
                      <c:pt idx="1015">
                        <c:v>125.78</c:v>
                      </c:pt>
                      <c:pt idx="1016">
                        <c:v>125.88</c:v>
                      </c:pt>
                      <c:pt idx="1017">
                        <c:v>125.95</c:v>
                      </c:pt>
                      <c:pt idx="1018">
                        <c:v>126.02</c:v>
                      </c:pt>
                      <c:pt idx="1019">
                        <c:v>126.06</c:v>
                      </c:pt>
                      <c:pt idx="1020">
                        <c:v>126.1</c:v>
                      </c:pt>
                      <c:pt idx="1021">
                        <c:v>126.12</c:v>
                      </c:pt>
                      <c:pt idx="1022">
                        <c:v>126.13</c:v>
                      </c:pt>
                      <c:pt idx="1023">
                        <c:v>126.12</c:v>
                      </c:pt>
                      <c:pt idx="1024">
                        <c:v>126.11</c:v>
                      </c:pt>
                      <c:pt idx="1025">
                        <c:v>126.08</c:v>
                      </c:pt>
                      <c:pt idx="1026">
                        <c:v>126.04</c:v>
                      </c:pt>
                      <c:pt idx="1027">
                        <c:v>125.97</c:v>
                      </c:pt>
                      <c:pt idx="1028">
                        <c:v>125.89</c:v>
                      </c:pt>
                      <c:pt idx="1029">
                        <c:v>125.82</c:v>
                      </c:pt>
                      <c:pt idx="1030">
                        <c:v>125.74</c:v>
                      </c:pt>
                      <c:pt idx="1031">
                        <c:v>125.65</c:v>
                      </c:pt>
                      <c:pt idx="1032">
                        <c:v>125.57</c:v>
                      </c:pt>
                      <c:pt idx="1033">
                        <c:v>125.49</c:v>
                      </c:pt>
                      <c:pt idx="1034">
                        <c:v>125.43</c:v>
                      </c:pt>
                      <c:pt idx="1035">
                        <c:v>125.38</c:v>
                      </c:pt>
                      <c:pt idx="1036">
                        <c:v>125.34</c:v>
                      </c:pt>
                      <c:pt idx="1037">
                        <c:v>125.3</c:v>
                      </c:pt>
                      <c:pt idx="1038">
                        <c:v>125.26</c:v>
                      </c:pt>
                      <c:pt idx="1039">
                        <c:v>125.2</c:v>
                      </c:pt>
                      <c:pt idx="1040">
                        <c:v>125.13</c:v>
                      </c:pt>
                      <c:pt idx="1041">
                        <c:v>125.04</c:v>
                      </c:pt>
                      <c:pt idx="1042">
                        <c:v>124.94</c:v>
                      </c:pt>
                      <c:pt idx="1043">
                        <c:v>124.83</c:v>
                      </c:pt>
                      <c:pt idx="1044">
                        <c:v>124.7</c:v>
                      </c:pt>
                      <c:pt idx="1045">
                        <c:v>124.58</c:v>
                      </c:pt>
                      <c:pt idx="1046">
                        <c:v>124.47</c:v>
                      </c:pt>
                      <c:pt idx="1047">
                        <c:v>124.36</c:v>
                      </c:pt>
                      <c:pt idx="1048">
                        <c:v>124.26</c:v>
                      </c:pt>
                      <c:pt idx="1049">
                        <c:v>124.17</c:v>
                      </c:pt>
                      <c:pt idx="1050">
                        <c:v>124.09</c:v>
                      </c:pt>
                      <c:pt idx="1051">
                        <c:v>124.03</c:v>
                      </c:pt>
                      <c:pt idx="1052">
                        <c:v>123.98</c:v>
                      </c:pt>
                      <c:pt idx="1053">
                        <c:v>123.94</c:v>
                      </c:pt>
                      <c:pt idx="1054">
                        <c:v>123.91</c:v>
                      </c:pt>
                      <c:pt idx="1055">
                        <c:v>123.89</c:v>
                      </c:pt>
                      <c:pt idx="1056">
                        <c:v>123.88</c:v>
                      </c:pt>
                      <c:pt idx="1057">
                        <c:v>123.9</c:v>
                      </c:pt>
                      <c:pt idx="1058">
                        <c:v>123.93</c:v>
                      </c:pt>
                      <c:pt idx="1059">
                        <c:v>123.97</c:v>
                      </c:pt>
                      <c:pt idx="1060">
                        <c:v>124.02</c:v>
                      </c:pt>
                      <c:pt idx="1061">
                        <c:v>124.08</c:v>
                      </c:pt>
                      <c:pt idx="1062">
                        <c:v>124.15</c:v>
                      </c:pt>
                      <c:pt idx="1063">
                        <c:v>124.22</c:v>
                      </c:pt>
                      <c:pt idx="1064">
                        <c:v>124.26</c:v>
                      </c:pt>
                      <c:pt idx="1065">
                        <c:v>124.29</c:v>
                      </c:pt>
                      <c:pt idx="1066">
                        <c:v>124.33</c:v>
                      </c:pt>
                      <c:pt idx="1067">
                        <c:v>124.36</c:v>
                      </c:pt>
                      <c:pt idx="1068">
                        <c:v>124.4</c:v>
                      </c:pt>
                      <c:pt idx="1069">
                        <c:v>124.44</c:v>
                      </c:pt>
                      <c:pt idx="1070">
                        <c:v>124.48</c:v>
                      </c:pt>
                      <c:pt idx="1071">
                        <c:v>124.51</c:v>
                      </c:pt>
                      <c:pt idx="1072">
                        <c:v>124.55</c:v>
                      </c:pt>
                      <c:pt idx="1073">
                        <c:v>124.59</c:v>
                      </c:pt>
                      <c:pt idx="1074">
                        <c:v>124.62</c:v>
                      </c:pt>
                      <c:pt idx="1075">
                        <c:v>124.64</c:v>
                      </c:pt>
                      <c:pt idx="1076">
                        <c:v>124.64</c:v>
                      </c:pt>
                      <c:pt idx="1077">
                        <c:v>124.65</c:v>
                      </c:pt>
                      <c:pt idx="1078">
                        <c:v>124.66</c:v>
                      </c:pt>
                      <c:pt idx="1079">
                        <c:v>124.66</c:v>
                      </c:pt>
                      <c:pt idx="1080">
                        <c:v>124.67</c:v>
                      </c:pt>
                      <c:pt idx="1081">
                        <c:v>124.67</c:v>
                      </c:pt>
                      <c:pt idx="1082">
                        <c:v>124.67</c:v>
                      </c:pt>
                      <c:pt idx="1083">
                        <c:v>124.66</c:v>
                      </c:pt>
                      <c:pt idx="1084">
                        <c:v>124.65</c:v>
                      </c:pt>
                      <c:pt idx="1085">
                        <c:v>124.62</c:v>
                      </c:pt>
                      <c:pt idx="1086">
                        <c:v>124.58</c:v>
                      </c:pt>
                      <c:pt idx="1087">
                        <c:v>124.54</c:v>
                      </c:pt>
                      <c:pt idx="1088">
                        <c:v>124.49</c:v>
                      </c:pt>
                      <c:pt idx="1089">
                        <c:v>124.46</c:v>
                      </c:pt>
                      <c:pt idx="1090">
                        <c:v>124.43</c:v>
                      </c:pt>
                      <c:pt idx="1091">
                        <c:v>124.43</c:v>
                      </c:pt>
                      <c:pt idx="1092">
                        <c:v>124.43</c:v>
                      </c:pt>
                      <c:pt idx="1093">
                        <c:v>124.45</c:v>
                      </c:pt>
                      <c:pt idx="1094">
                        <c:v>124.49</c:v>
                      </c:pt>
                      <c:pt idx="1095">
                        <c:v>124.55</c:v>
                      </c:pt>
                      <c:pt idx="1096">
                        <c:v>124.64</c:v>
                      </c:pt>
                      <c:pt idx="1097">
                        <c:v>124.76</c:v>
                      </c:pt>
                      <c:pt idx="1098">
                        <c:v>124.94</c:v>
                      </c:pt>
                      <c:pt idx="1099">
                        <c:v>125.14</c:v>
                      </c:pt>
                      <c:pt idx="1100">
                        <c:v>125.37</c:v>
                      </c:pt>
                      <c:pt idx="1101">
                        <c:v>125.69</c:v>
                      </c:pt>
                      <c:pt idx="1102">
                        <c:v>126.11</c:v>
                      </c:pt>
                      <c:pt idx="1103">
                        <c:v>126.68</c:v>
                      </c:pt>
                      <c:pt idx="1104">
                        <c:v>127.39</c:v>
                      </c:pt>
                      <c:pt idx="1105">
                        <c:v>128.29</c:v>
                      </c:pt>
                      <c:pt idx="1106">
                        <c:v>129.32</c:v>
                      </c:pt>
                      <c:pt idx="1107">
                        <c:v>130.47999999999999</c:v>
                      </c:pt>
                      <c:pt idx="1108">
                        <c:v>131.78</c:v>
                      </c:pt>
                      <c:pt idx="1109">
                        <c:v>133.16999999999999</c:v>
                      </c:pt>
                      <c:pt idx="1110">
                        <c:v>134.66999999999999</c:v>
                      </c:pt>
                      <c:pt idx="1111">
                        <c:v>136.35</c:v>
                      </c:pt>
                      <c:pt idx="1112">
                        <c:v>138.22999999999999</c:v>
                      </c:pt>
                      <c:pt idx="1113">
                        <c:v>140.33000000000001</c:v>
                      </c:pt>
                      <c:pt idx="1114">
                        <c:v>142.69999999999999</c:v>
                      </c:pt>
                      <c:pt idx="1115">
                        <c:v>145.27000000000001</c:v>
                      </c:pt>
                      <c:pt idx="1116">
                        <c:v>147.91999999999999</c:v>
                      </c:pt>
                      <c:pt idx="1117">
                        <c:v>150.55000000000001</c:v>
                      </c:pt>
                      <c:pt idx="1118">
                        <c:v>153.16999999999999</c:v>
                      </c:pt>
                      <c:pt idx="1119">
                        <c:v>155.83000000000001</c:v>
                      </c:pt>
                      <c:pt idx="1120">
                        <c:v>158.66</c:v>
                      </c:pt>
                      <c:pt idx="1121">
                        <c:v>161.6</c:v>
                      </c:pt>
                      <c:pt idx="1122">
                        <c:v>164.6</c:v>
                      </c:pt>
                      <c:pt idx="1123">
                        <c:v>167.64</c:v>
                      </c:pt>
                      <c:pt idx="1124">
                        <c:v>170.67</c:v>
                      </c:pt>
                      <c:pt idx="1125">
                        <c:v>173.82</c:v>
                      </c:pt>
                      <c:pt idx="1126">
                        <c:v>177.01</c:v>
                      </c:pt>
                      <c:pt idx="1127">
                        <c:v>-179.67</c:v>
                      </c:pt>
                      <c:pt idx="1128">
                        <c:v>-176.47</c:v>
                      </c:pt>
                      <c:pt idx="1129">
                        <c:v>-173.64</c:v>
                      </c:pt>
                      <c:pt idx="1130">
                        <c:v>-170.91</c:v>
                      </c:pt>
                      <c:pt idx="1131">
                        <c:v>-168.14</c:v>
                      </c:pt>
                      <c:pt idx="1132">
                        <c:v>-165.3</c:v>
                      </c:pt>
                      <c:pt idx="1133">
                        <c:v>-162.37</c:v>
                      </c:pt>
                      <c:pt idx="1134">
                        <c:v>-159.44999999999999</c:v>
                      </c:pt>
                      <c:pt idx="1135">
                        <c:v>-156.6</c:v>
                      </c:pt>
                      <c:pt idx="1136">
                        <c:v>-153.85</c:v>
                      </c:pt>
                      <c:pt idx="1137">
                        <c:v>-151.35</c:v>
                      </c:pt>
                      <c:pt idx="1138">
                        <c:v>-149.11000000000001</c:v>
                      </c:pt>
                      <c:pt idx="1139">
                        <c:v>-147.06</c:v>
                      </c:pt>
                      <c:pt idx="1140">
                        <c:v>-145.06</c:v>
                      </c:pt>
                      <c:pt idx="1141">
                        <c:v>-143.07</c:v>
                      </c:pt>
                      <c:pt idx="1142">
                        <c:v>-141.05000000000001</c:v>
                      </c:pt>
                      <c:pt idx="1143">
                        <c:v>-139.04</c:v>
                      </c:pt>
                      <c:pt idx="1144">
                        <c:v>-137.13</c:v>
                      </c:pt>
                      <c:pt idx="1145">
                        <c:v>-135.34</c:v>
                      </c:pt>
                      <c:pt idx="1146">
                        <c:v>-133.69999999999999</c:v>
                      </c:pt>
                      <c:pt idx="1147">
                        <c:v>-132.22</c:v>
                      </c:pt>
                      <c:pt idx="1148">
                        <c:v>-130.88999999999999</c:v>
                      </c:pt>
                      <c:pt idx="1149">
                        <c:v>-129.69</c:v>
                      </c:pt>
                      <c:pt idx="1150">
                        <c:v>-128.65</c:v>
                      </c:pt>
                      <c:pt idx="1151">
                        <c:v>-127.74</c:v>
                      </c:pt>
                      <c:pt idx="1152">
                        <c:v>-126.95</c:v>
                      </c:pt>
                      <c:pt idx="1153">
                        <c:v>-126.28</c:v>
                      </c:pt>
                      <c:pt idx="1154">
                        <c:v>-125.72</c:v>
                      </c:pt>
                      <c:pt idx="1155">
                        <c:v>-125.32</c:v>
                      </c:pt>
                      <c:pt idx="1156">
                        <c:v>-125.05</c:v>
                      </c:pt>
                      <c:pt idx="1157">
                        <c:v>-124.93</c:v>
                      </c:pt>
                      <c:pt idx="1158">
                        <c:v>-124.92</c:v>
                      </c:pt>
                      <c:pt idx="1159">
                        <c:v>-125.02</c:v>
                      </c:pt>
                      <c:pt idx="1160">
                        <c:v>-125.16</c:v>
                      </c:pt>
                      <c:pt idx="1161">
                        <c:v>-125.36</c:v>
                      </c:pt>
                      <c:pt idx="1162">
                        <c:v>-125.61</c:v>
                      </c:pt>
                      <c:pt idx="1163">
                        <c:v>-125.95</c:v>
                      </c:pt>
                      <c:pt idx="1164">
                        <c:v>-126.43</c:v>
                      </c:pt>
                      <c:pt idx="1165">
                        <c:v>-127.07</c:v>
                      </c:pt>
                      <c:pt idx="1166">
                        <c:v>-127.89</c:v>
                      </c:pt>
                      <c:pt idx="1167">
                        <c:v>-128.87</c:v>
                      </c:pt>
                      <c:pt idx="1168">
                        <c:v>-129.94</c:v>
                      </c:pt>
                      <c:pt idx="1169">
                        <c:v>-131.12</c:v>
                      </c:pt>
                      <c:pt idx="1170">
                        <c:v>-132.36000000000001</c:v>
                      </c:pt>
                      <c:pt idx="1171">
                        <c:v>-133.71</c:v>
                      </c:pt>
                      <c:pt idx="1172">
                        <c:v>-135.13999999999999</c:v>
                      </c:pt>
                      <c:pt idx="1173">
                        <c:v>-136.65</c:v>
                      </c:pt>
                      <c:pt idx="1174">
                        <c:v>-138.19999999999999</c:v>
                      </c:pt>
                      <c:pt idx="1175">
                        <c:v>-139.76</c:v>
                      </c:pt>
                      <c:pt idx="1176">
                        <c:v>-141.30000000000001</c:v>
                      </c:pt>
                      <c:pt idx="1177">
                        <c:v>-142.88</c:v>
                      </c:pt>
                      <c:pt idx="1178">
                        <c:v>-144.63</c:v>
                      </c:pt>
                      <c:pt idx="1179">
                        <c:v>-146.54</c:v>
                      </c:pt>
                      <c:pt idx="1180">
                        <c:v>-148.59</c:v>
                      </c:pt>
                      <c:pt idx="1181">
                        <c:v>-150.71</c:v>
                      </c:pt>
                      <c:pt idx="1182">
                        <c:v>-152.77000000000001</c:v>
                      </c:pt>
                      <c:pt idx="1183">
                        <c:v>-154.78</c:v>
                      </c:pt>
                      <c:pt idx="1184">
                        <c:v>-156.76</c:v>
                      </c:pt>
                      <c:pt idx="1185">
                        <c:v>-158.83000000000001</c:v>
                      </c:pt>
                      <c:pt idx="1186">
                        <c:v>-160.97</c:v>
                      </c:pt>
                      <c:pt idx="1187">
                        <c:v>-163.26</c:v>
                      </c:pt>
                      <c:pt idx="1188">
                        <c:v>-165.67</c:v>
                      </c:pt>
                      <c:pt idx="1189">
                        <c:v>-168.16</c:v>
                      </c:pt>
                      <c:pt idx="1190">
                        <c:v>-170.62</c:v>
                      </c:pt>
                      <c:pt idx="1191">
                        <c:v>-172.98</c:v>
                      </c:pt>
                      <c:pt idx="1192">
                        <c:v>-175.22</c:v>
                      </c:pt>
                      <c:pt idx="1193">
                        <c:v>-177.39</c:v>
                      </c:pt>
                      <c:pt idx="1194">
                        <c:v>-179.5</c:v>
                      </c:pt>
                      <c:pt idx="1195">
                        <c:v>178.43</c:v>
                      </c:pt>
                      <c:pt idx="1196">
                        <c:v>176.31</c:v>
                      </c:pt>
                      <c:pt idx="1197">
                        <c:v>174.11</c:v>
                      </c:pt>
                      <c:pt idx="1198">
                        <c:v>171.83</c:v>
                      </c:pt>
                      <c:pt idx="1199">
                        <c:v>169.57</c:v>
                      </c:pt>
                      <c:pt idx="1200">
                        <c:v>167.46</c:v>
                      </c:pt>
                      <c:pt idx="1201">
                        <c:v>165.55</c:v>
                      </c:pt>
                      <c:pt idx="1202">
                        <c:v>163.85</c:v>
                      </c:pt>
                      <c:pt idx="1203">
                        <c:v>162.25</c:v>
                      </c:pt>
                      <c:pt idx="1204">
                        <c:v>160.69999999999999</c:v>
                      </c:pt>
                      <c:pt idx="1205">
                        <c:v>159.13999999999999</c:v>
                      </c:pt>
                      <c:pt idx="1206">
                        <c:v>157.57</c:v>
                      </c:pt>
                      <c:pt idx="1207">
                        <c:v>155.93</c:v>
                      </c:pt>
                      <c:pt idx="1208">
                        <c:v>154.22999999999999</c:v>
                      </c:pt>
                      <c:pt idx="1209">
                        <c:v>152.57</c:v>
                      </c:pt>
                      <c:pt idx="1210">
                        <c:v>150.97</c:v>
                      </c:pt>
                      <c:pt idx="1211">
                        <c:v>149.43</c:v>
                      </c:pt>
                      <c:pt idx="1212">
                        <c:v>147.94</c:v>
                      </c:pt>
                      <c:pt idx="1213">
                        <c:v>146.46</c:v>
                      </c:pt>
                      <c:pt idx="1214">
                        <c:v>144.94</c:v>
                      </c:pt>
                      <c:pt idx="1215">
                        <c:v>143.37</c:v>
                      </c:pt>
                      <c:pt idx="1216">
                        <c:v>141.74</c:v>
                      </c:pt>
                      <c:pt idx="1217">
                        <c:v>140.13</c:v>
                      </c:pt>
                      <c:pt idx="1218">
                        <c:v>138.54</c:v>
                      </c:pt>
                      <c:pt idx="1219">
                        <c:v>136.97</c:v>
                      </c:pt>
                      <c:pt idx="1220">
                        <c:v>135.44999999999999</c:v>
                      </c:pt>
                      <c:pt idx="1221">
                        <c:v>133.94999999999999</c:v>
                      </c:pt>
                      <c:pt idx="1222">
                        <c:v>132.49</c:v>
                      </c:pt>
                      <c:pt idx="1223">
                        <c:v>131.04</c:v>
                      </c:pt>
                      <c:pt idx="1224">
                        <c:v>129.65</c:v>
                      </c:pt>
                      <c:pt idx="1225">
                        <c:v>128.33000000000001</c:v>
                      </c:pt>
                      <c:pt idx="1226">
                        <c:v>127.14</c:v>
                      </c:pt>
                      <c:pt idx="1227">
                        <c:v>126.08</c:v>
                      </c:pt>
                      <c:pt idx="1228">
                        <c:v>125.18</c:v>
                      </c:pt>
                      <c:pt idx="1229">
                        <c:v>124.39</c:v>
                      </c:pt>
                      <c:pt idx="1230">
                        <c:v>123.72</c:v>
                      </c:pt>
                      <c:pt idx="1231">
                        <c:v>123.13</c:v>
                      </c:pt>
                      <c:pt idx="1232">
                        <c:v>122.61</c:v>
                      </c:pt>
                      <c:pt idx="1233">
                        <c:v>122.16</c:v>
                      </c:pt>
                      <c:pt idx="1234">
                        <c:v>121.81</c:v>
                      </c:pt>
                      <c:pt idx="1235">
                        <c:v>121.54</c:v>
                      </c:pt>
                      <c:pt idx="1236">
                        <c:v>121.37</c:v>
                      </c:pt>
                      <c:pt idx="1237">
                        <c:v>121.26</c:v>
                      </c:pt>
                      <c:pt idx="1238">
                        <c:v>121.22</c:v>
                      </c:pt>
                      <c:pt idx="1239">
                        <c:v>121.21</c:v>
                      </c:pt>
                      <c:pt idx="1240">
                        <c:v>121.22</c:v>
                      </c:pt>
                      <c:pt idx="1241">
                        <c:v>121.25</c:v>
                      </c:pt>
                      <c:pt idx="1242">
                        <c:v>121.31</c:v>
                      </c:pt>
                      <c:pt idx="1243">
                        <c:v>121.42</c:v>
                      </c:pt>
                      <c:pt idx="1244">
                        <c:v>121.56</c:v>
                      </c:pt>
                      <c:pt idx="1245">
                        <c:v>121.75</c:v>
                      </c:pt>
                      <c:pt idx="1246">
                        <c:v>121.99</c:v>
                      </c:pt>
                      <c:pt idx="1247">
                        <c:v>122.28</c:v>
                      </c:pt>
                      <c:pt idx="1248">
                        <c:v>122.65</c:v>
                      </c:pt>
                      <c:pt idx="1249">
                        <c:v>123.07</c:v>
                      </c:pt>
                      <c:pt idx="1250">
                        <c:v>123.58</c:v>
                      </c:pt>
                      <c:pt idx="1251">
                        <c:v>124.16</c:v>
                      </c:pt>
                      <c:pt idx="1252">
                        <c:v>124.82</c:v>
                      </c:pt>
                      <c:pt idx="1253">
                        <c:v>125.61</c:v>
                      </c:pt>
                      <c:pt idx="1254">
                        <c:v>126.51</c:v>
                      </c:pt>
                      <c:pt idx="1255">
                        <c:v>127.46</c:v>
                      </c:pt>
                      <c:pt idx="1256">
                        <c:v>128.46</c:v>
                      </c:pt>
                      <c:pt idx="1257">
                        <c:v>129.5</c:v>
                      </c:pt>
                      <c:pt idx="1258">
                        <c:v>130.66999999999999</c:v>
                      </c:pt>
                      <c:pt idx="1259">
                        <c:v>132.08000000000001</c:v>
                      </c:pt>
                      <c:pt idx="1260">
                        <c:v>133.78</c:v>
                      </c:pt>
                      <c:pt idx="1261">
                        <c:v>135.66999999999999</c:v>
                      </c:pt>
                      <c:pt idx="1262">
                        <c:v>137.69999999999999</c:v>
                      </c:pt>
                      <c:pt idx="1263">
                        <c:v>139.77000000000001</c:v>
                      </c:pt>
                      <c:pt idx="1264">
                        <c:v>141.81</c:v>
                      </c:pt>
                      <c:pt idx="1265">
                        <c:v>143.85</c:v>
                      </c:pt>
                      <c:pt idx="1266">
                        <c:v>145.94</c:v>
                      </c:pt>
                      <c:pt idx="1267">
                        <c:v>148.07</c:v>
                      </c:pt>
                      <c:pt idx="1268">
                        <c:v>150.18</c:v>
                      </c:pt>
                      <c:pt idx="1269">
                        <c:v>152.29</c:v>
                      </c:pt>
                      <c:pt idx="1270">
                        <c:v>154.44</c:v>
                      </c:pt>
                      <c:pt idx="1271">
                        <c:v>156.6</c:v>
                      </c:pt>
                      <c:pt idx="1272">
                        <c:v>158.78</c:v>
                      </c:pt>
                      <c:pt idx="1273">
                        <c:v>160.93</c:v>
                      </c:pt>
                      <c:pt idx="1274">
                        <c:v>163.09</c:v>
                      </c:pt>
                      <c:pt idx="1275">
                        <c:v>165.21</c:v>
                      </c:pt>
                      <c:pt idx="1276">
                        <c:v>167.32</c:v>
                      </c:pt>
                      <c:pt idx="1277">
                        <c:v>169.4</c:v>
                      </c:pt>
                      <c:pt idx="1278">
                        <c:v>171.46</c:v>
                      </c:pt>
                      <c:pt idx="1279">
                        <c:v>173.5</c:v>
                      </c:pt>
                      <c:pt idx="1280">
                        <c:v>175.5</c:v>
                      </c:pt>
                      <c:pt idx="1281">
                        <c:v>177.49</c:v>
                      </c:pt>
                      <c:pt idx="1282">
                        <c:v>179.44</c:v>
                      </c:pt>
                      <c:pt idx="1283">
                        <c:v>-178.63</c:v>
                      </c:pt>
                      <c:pt idx="1284">
                        <c:v>-176.73</c:v>
                      </c:pt>
                      <c:pt idx="1285">
                        <c:v>-174.87</c:v>
                      </c:pt>
                      <c:pt idx="1286">
                        <c:v>-173.01</c:v>
                      </c:pt>
                      <c:pt idx="1287">
                        <c:v>-171.16</c:v>
                      </c:pt>
                      <c:pt idx="1288">
                        <c:v>-169.32</c:v>
                      </c:pt>
                      <c:pt idx="1289">
                        <c:v>-167.54</c:v>
                      </c:pt>
                      <c:pt idx="1290">
                        <c:v>-165.84</c:v>
                      </c:pt>
                      <c:pt idx="1291">
                        <c:v>-164.2</c:v>
                      </c:pt>
                      <c:pt idx="1292">
                        <c:v>-162.63</c:v>
                      </c:pt>
                      <c:pt idx="1293">
                        <c:v>-161.09</c:v>
                      </c:pt>
                      <c:pt idx="1294">
                        <c:v>-159.58000000000001</c:v>
                      </c:pt>
                      <c:pt idx="1295">
                        <c:v>-158.13999999999999</c:v>
                      </c:pt>
                      <c:pt idx="1296">
                        <c:v>-156.68</c:v>
                      </c:pt>
                      <c:pt idx="1297">
                        <c:v>-155.24</c:v>
                      </c:pt>
                      <c:pt idx="1298">
                        <c:v>-153.82</c:v>
                      </c:pt>
                      <c:pt idx="1299">
                        <c:v>-152.41999999999999</c:v>
                      </c:pt>
                      <c:pt idx="1300">
                        <c:v>-151.11000000000001</c:v>
                      </c:pt>
                      <c:pt idx="1301">
                        <c:v>-149.83000000000001</c:v>
                      </c:pt>
                      <c:pt idx="1302">
                        <c:v>-148.56</c:v>
                      </c:pt>
                      <c:pt idx="1303">
                        <c:v>-147.27000000000001</c:v>
                      </c:pt>
                      <c:pt idx="1304">
                        <c:v>-145.96</c:v>
                      </c:pt>
                      <c:pt idx="1305">
                        <c:v>-144.62</c:v>
                      </c:pt>
                      <c:pt idx="1306">
                        <c:v>-143.31</c:v>
                      </c:pt>
                      <c:pt idx="1307">
                        <c:v>-142.05000000000001</c:v>
                      </c:pt>
                      <c:pt idx="1308">
                        <c:v>-140.83000000000001</c:v>
                      </c:pt>
                      <c:pt idx="1309">
                        <c:v>-139.63</c:v>
                      </c:pt>
                      <c:pt idx="1310">
                        <c:v>-138.47</c:v>
                      </c:pt>
                      <c:pt idx="1311">
                        <c:v>-137.34</c:v>
                      </c:pt>
                      <c:pt idx="1312">
                        <c:v>-136.22999999999999</c:v>
                      </c:pt>
                      <c:pt idx="1313">
                        <c:v>-135.16</c:v>
                      </c:pt>
                      <c:pt idx="1314">
                        <c:v>-134.13</c:v>
                      </c:pt>
                      <c:pt idx="1315">
                        <c:v>-133.15</c:v>
                      </c:pt>
                      <c:pt idx="1316">
                        <c:v>-132.21</c:v>
                      </c:pt>
                      <c:pt idx="1317">
                        <c:v>-131.33000000000001</c:v>
                      </c:pt>
                      <c:pt idx="1318">
                        <c:v>-130.51</c:v>
                      </c:pt>
                      <c:pt idx="1319">
                        <c:v>-129.76</c:v>
                      </c:pt>
                      <c:pt idx="1320">
                        <c:v>-129.06</c:v>
                      </c:pt>
                      <c:pt idx="1321">
                        <c:v>-128.38999999999999</c:v>
                      </c:pt>
                      <c:pt idx="1322">
                        <c:v>-127.76</c:v>
                      </c:pt>
                      <c:pt idx="1323">
                        <c:v>-127.15</c:v>
                      </c:pt>
                      <c:pt idx="1324">
                        <c:v>-126.56</c:v>
                      </c:pt>
                      <c:pt idx="1325">
                        <c:v>-126</c:v>
                      </c:pt>
                      <c:pt idx="1326">
                        <c:v>-125.48</c:v>
                      </c:pt>
                      <c:pt idx="1327">
                        <c:v>-125.01</c:v>
                      </c:pt>
                      <c:pt idx="1328">
                        <c:v>-124.58</c:v>
                      </c:pt>
                      <c:pt idx="1329">
                        <c:v>-124.18</c:v>
                      </c:pt>
                      <c:pt idx="1330">
                        <c:v>-123.81</c:v>
                      </c:pt>
                      <c:pt idx="1331">
                        <c:v>-123.48</c:v>
                      </c:pt>
                      <c:pt idx="1332">
                        <c:v>-123.18</c:v>
                      </c:pt>
                      <c:pt idx="1333">
                        <c:v>-122.91</c:v>
                      </c:pt>
                      <c:pt idx="1334">
                        <c:v>-122.68</c:v>
                      </c:pt>
                      <c:pt idx="1335">
                        <c:v>-122.48</c:v>
                      </c:pt>
                      <c:pt idx="1336">
                        <c:v>-122.31</c:v>
                      </c:pt>
                      <c:pt idx="1337">
                        <c:v>-122.16</c:v>
                      </c:pt>
                      <c:pt idx="1338">
                        <c:v>-122.07</c:v>
                      </c:pt>
                      <c:pt idx="1339">
                        <c:v>-122.05</c:v>
                      </c:pt>
                      <c:pt idx="1340">
                        <c:v>-122.12</c:v>
                      </c:pt>
                      <c:pt idx="1341">
                        <c:v>-122.28</c:v>
                      </c:pt>
                      <c:pt idx="1342">
                        <c:v>-122.53</c:v>
                      </c:pt>
                      <c:pt idx="1343">
                        <c:v>-122.85</c:v>
                      </c:pt>
                      <c:pt idx="1344">
                        <c:v>-123.24</c:v>
                      </c:pt>
                      <c:pt idx="1345">
                        <c:v>-123.68</c:v>
                      </c:pt>
                      <c:pt idx="1346">
                        <c:v>-124.19</c:v>
                      </c:pt>
                      <c:pt idx="1347">
                        <c:v>-124.79</c:v>
                      </c:pt>
                      <c:pt idx="1348">
                        <c:v>-125.48</c:v>
                      </c:pt>
                      <c:pt idx="1349">
                        <c:v>-126.27</c:v>
                      </c:pt>
                      <c:pt idx="1350">
                        <c:v>-127.15</c:v>
                      </c:pt>
                      <c:pt idx="1351">
                        <c:v>-128.1</c:v>
                      </c:pt>
                      <c:pt idx="1352">
                        <c:v>-129.1</c:v>
                      </c:pt>
                      <c:pt idx="1353">
                        <c:v>-130.15</c:v>
                      </c:pt>
                      <c:pt idx="1354">
                        <c:v>-131.27000000000001</c:v>
                      </c:pt>
                      <c:pt idx="1355">
                        <c:v>-132.43</c:v>
                      </c:pt>
                      <c:pt idx="1356">
                        <c:v>-133.69999999999999</c:v>
                      </c:pt>
                      <c:pt idx="1357">
                        <c:v>-135.09</c:v>
                      </c:pt>
                      <c:pt idx="1358">
                        <c:v>-136.58000000000001</c:v>
                      </c:pt>
                      <c:pt idx="1359">
                        <c:v>-138.16999999999999</c:v>
                      </c:pt>
                      <c:pt idx="1360">
                        <c:v>-139.83000000000001</c:v>
                      </c:pt>
                      <c:pt idx="1361">
                        <c:v>-141.47</c:v>
                      </c:pt>
                      <c:pt idx="1362">
                        <c:v>-143.1</c:v>
                      </c:pt>
                      <c:pt idx="1363">
                        <c:v>-144.72</c:v>
                      </c:pt>
                      <c:pt idx="1364">
                        <c:v>-146.35</c:v>
                      </c:pt>
                      <c:pt idx="1365">
                        <c:v>-148.05000000000001</c:v>
                      </c:pt>
                      <c:pt idx="1366">
                        <c:v>-149.78</c:v>
                      </c:pt>
                      <c:pt idx="1367">
                        <c:v>-151.59</c:v>
                      </c:pt>
                      <c:pt idx="1368">
                        <c:v>-153.47999999999999</c:v>
                      </c:pt>
                      <c:pt idx="1369">
                        <c:v>-155.38999999999999</c:v>
                      </c:pt>
                      <c:pt idx="1370">
                        <c:v>-157.30000000000001</c:v>
                      </c:pt>
                      <c:pt idx="1371">
                        <c:v>-159.21</c:v>
                      </c:pt>
                      <c:pt idx="1372">
                        <c:v>-161.12</c:v>
                      </c:pt>
                      <c:pt idx="1373">
                        <c:v>-163.06</c:v>
                      </c:pt>
                      <c:pt idx="1374">
                        <c:v>-165.04</c:v>
                      </c:pt>
                      <c:pt idx="1375">
                        <c:v>-167.09</c:v>
                      </c:pt>
                      <c:pt idx="1376">
                        <c:v>-169.21</c:v>
                      </c:pt>
                      <c:pt idx="1377">
                        <c:v>-171.44</c:v>
                      </c:pt>
                      <c:pt idx="1378">
                        <c:v>-173.77</c:v>
                      </c:pt>
                      <c:pt idx="1379">
                        <c:v>-176.26</c:v>
                      </c:pt>
                      <c:pt idx="1380">
                        <c:v>-178.85</c:v>
                      </c:pt>
                      <c:pt idx="1381">
                        <c:v>178.59</c:v>
                      </c:pt>
                      <c:pt idx="1382">
                        <c:v>176.05</c:v>
                      </c:pt>
                      <c:pt idx="1383">
                        <c:v>173.62</c:v>
                      </c:pt>
                      <c:pt idx="1384">
                        <c:v>171.27</c:v>
                      </c:pt>
                      <c:pt idx="1385">
                        <c:v>169.05</c:v>
                      </c:pt>
                      <c:pt idx="1386">
                        <c:v>166.96</c:v>
                      </c:pt>
                      <c:pt idx="1387">
                        <c:v>164.99</c:v>
                      </c:pt>
                      <c:pt idx="1388">
                        <c:v>163.1</c:v>
                      </c:pt>
                      <c:pt idx="1389">
                        <c:v>161.22</c:v>
                      </c:pt>
                      <c:pt idx="1390">
                        <c:v>159.33000000000001</c:v>
                      </c:pt>
                      <c:pt idx="1391">
                        <c:v>157.43</c:v>
                      </c:pt>
                      <c:pt idx="1392">
                        <c:v>155.58000000000001</c:v>
                      </c:pt>
                      <c:pt idx="1393">
                        <c:v>153.80000000000001</c:v>
                      </c:pt>
                      <c:pt idx="1394">
                        <c:v>152.12</c:v>
                      </c:pt>
                      <c:pt idx="1395">
                        <c:v>150.55000000000001</c:v>
                      </c:pt>
                      <c:pt idx="1396">
                        <c:v>149.1</c:v>
                      </c:pt>
                      <c:pt idx="1397">
                        <c:v>147.78</c:v>
                      </c:pt>
                      <c:pt idx="1398">
                        <c:v>146.58000000000001</c:v>
                      </c:pt>
                      <c:pt idx="1399">
                        <c:v>145.44</c:v>
                      </c:pt>
                      <c:pt idx="1400">
                        <c:v>144.31</c:v>
                      </c:pt>
                      <c:pt idx="1401">
                        <c:v>143.18</c:v>
                      </c:pt>
                      <c:pt idx="1402">
                        <c:v>142.06</c:v>
                      </c:pt>
                      <c:pt idx="1403">
                        <c:v>141.1</c:v>
                      </c:pt>
                      <c:pt idx="1404">
                        <c:v>140.13</c:v>
                      </c:pt>
                      <c:pt idx="1405">
                        <c:v>139.13999999999999</c:v>
                      </c:pt>
                      <c:pt idx="1406">
                        <c:v>138.12</c:v>
                      </c:pt>
                      <c:pt idx="1407">
                        <c:v>137.1</c:v>
                      </c:pt>
                      <c:pt idx="1408">
                        <c:v>136.09</c:v>
                      </c:pt>
                      <c:pt idx="1409">
                        <c:v>135.06</c:v>
                      </c:pt>
                      <c:pt idx="1410">
                        <c:v>134.04</c:v>
                      </c:pt>
                      <c:pt idx="1411">
                        <c:v>133.03</c:v>
                      </c:pt>
                      <c:pt idx="1412">
                        <c:v>132.05000000000001</c:v>
                      </c:pt>
                      <c:pt idx="1413">
                        <c:v>131.13</c:v>
                      </c:pt>
                      <c:pt idx="1414">
                        <c:v>130.28</c:v>
                      </c:pt>
                      <c:pt idx="1415">
                        <c:v>129.53</c:v>
                      </c:pt>
                      <c:pt idx="1416">
                        <c:v>128.86000000000001</c:v>
                      </c:pt>
                      <c:pt idx="1417">
                        <c:v>128.25</c:v>
                      </c:pt>
                      <c:pt idx="1418">
                        <c:v>127.7</c:v>
                      </c:pt>
                      <c:pt idx="1419">
                        <c:v>127.16</c:v>
                      </c:pt>
                      <c:pt idx="1420">
                        <c:v>126.64</c:v>
                      </c:pt>
                      <c:pt idx="1421">
                        <c:v>126.14</c:v>
                      </c:pt>
                      <c:pt idx="1422">
                        <c:v>125.71</c:v>
                      </c:pt>
                      <c:pt idx="1423">
                        <c:v>125.31</c:v>
                      </c:pt>
                      <c:pt idx="1424">
                        <c:v>124.94</c:v>
                      </c:pt>
                      <c:pt idx="1425">
                        <c:v>124.59</c:v>
                      </c:pt>
                      <c:pt idx="1426">
                        <c:v>124.27</c:v>
                      </c:pt>
                      <c:pt idx="1427">
                        <c:v>123.95</c:v>
                      </c:pt>
                      <c:pt idx="1428">
                        <c:v>123.67</c:v>
                      </c:pt>
                      <c:pt idx="1429">
                        <c:v>123.41</c:v>
                      </c:pt>
                      <c:pt idx="1430">
                        <c:v>123.2</c:v>
                      </c:pt>
                      <c:pt idx="1431">
                        <c:v>123.04</c:v>
                      </c:pt>
                      <c:pt idx="1432">
                        <c:v>122.91</c:v>
                      </c:pt>
                      <c:pt idx="1433">
                        <c:v>122.83</c:v>
                      </c:pt>
                      <c:pt idx="1434">
                        <c:v>122.8</c:v>
                      </c:pt>
                      <c:pt idx="1435">
                        <c:v>122.8</c:v>
                      </c:pt>
                      <c:pt idx="1436">
                        <c:v>122.85</c:v>
                      </c:pt>
                      <c:pt idx="1437">
                        <c:v>122.95</c:v>
                      </c:pt>
                      <c:pt idx="1438">
                        <c:v>123.12</c:v>
                      </c:pt>
                      <c:pt idx="1439">
                        <c:v>123.36</c:v>
                      </c:pt>
                      <c:pt idx="1440">
                        <c:v>123.69</c:v>
                      </c:pt>
                      <c:pt idx="1441">
                        <c:v>124.09</c:v>
                      </c:pt>
                      <c:pt idx="1442">
                        <c:v>124.58</c:v>
                      </c:pt>
                      <c:pt idx="1443">
                        <c:v>125.13</c:v>
                      </c:pt>
                      <c:pt idx="1444">
                        <c:v>125.75</c:v>
                      </c:pt>
                      <c:pt idx="1445">
                        <c:v>126.46</c:v>
                      </c:pt>
                      <c:pt idx="1446">
                        <c:v>127.25</c:v>
                      </c:pt>
                      <c:pt idx="1447">
                        <c:v>128.13999999999999</c:v>
                      </c:pt>
                      <c:pt idx="1448">
                        <c:v>129.1</c:v>
                      </c:pt>
                      <c:pt idx="1449">
                        <c:v>130.15</c:v>
                      </c:pt>
                      <c:pt idx="1450">
                        <c:v>131.27000000000001</c:v>
                      </c:pt>
                      <c:pt idx="1451">
                        <c:v>132.43</c:v>
                      </c:pt>
                      <c:pt idx="1452">
                        <c:v>133.66</c:v>
                      </c:pt>
                      <c:pt idx="1453">
                        <c:v>134.99</c:v>
                      </c:pt>
                      <c:pt idx="1454">
                        <c:v>136.4</c:v>
                      </c:pt>
                      <c:pt idx="1455">
                        <c:v>137.91</c:v>
                      </c:pt>
                      <c:pt idx="1456">
                        <c:v>139.54</c:v>
                      </c:pt>
                      <c:pt idx="1457">
                        <c:v>141.30000000000001</c:v>
                      </c:pt>
                      <c:pt idx="1458">
                        <c:v>143.18</c:v>
                      </c:pt>
                      <c:pt idx="1459">
                        <c:v>145.05000000000001</c:v>
                      </c:pt>
                      <c:pt idx="1460">
                        <c:v>146.83000000000001</c:v>
                      </c:pt>
                      <c:pt idx="1461">
                        <c:v>148.53</c:v>
                      </c:pt>
                      <c:pt idx="1462">
                        <c:v>150.24</c:v>
                      </c:pt>
                      <c:pt idx="1463">
                        <c:v>152.02000000000001</c:v>
                      </c:pt>
                      <c:pt idx="1464">
                        <c:v>153.9</c:v>
                      </c:pt>
                      <c:pt idx="1465">
                        <c:v>155.85</c:v>
                      </c:pt>
                      <c:pt idx="1466">
                        <c:v>157.82</c:v>
                      </c:pt>
                      <c:pt idx="1467">
                        <c:v>159.79</c:v>
                      </c:pt>
                      <c:pt idx="1468">
                        <c:v>161.80000000000001</c:v>
                      </c:pt>
                      <c:pt idx="1469">
                        <c:v>163.85</c:v>
                      </c:pt>
                      <c:pt idx="1470">
                        <c:v>165.94</c:v>
                      </c:pt>
                      <c:pt idx="1471">
                        <c:v>168.06</c:v>
                      </c:pt>
                      <c:pt idx="1472">
                        <c:v>170.2</c:v>
                      </c:pt>
                      <c:pt idx="1473">
                        <c:v>172.33</c:v>
                      </c:pt>
                      <c:pt idx="1474">
                        <c:v>174.41</c:v>
                      </c:pt>
                      <c:pt idx="1475">
                        <c:v>176.45</c:v>
                      </c:pt>
                      <c:pt idx="1476">
                        <c:v>178.47</c:v>
                      </c:pt>
                      <c:pt idx="1477">
                        <c:v>-179.52</c:v>
                      </c:pt>
                      <c:pt idx="1478">
                        <c:v>-177.52</c:v>
                      </c:pt>
                      <c:pt idx="1479">
                        <c:v>-175.56</c:v>
                      </c:pt>
                      <c:pt idx="1480">
                        <c:v>-173.65</c:v>
                      </c:pt>
                      <c:pt idx="1481">
                        <c:v>-171.8</c:v>
                      </c:pt>
                      <c:pt idx="1482">
                        <c:v>-170.01</c:v>
                      </c:pt>
                      <c:pt idx="1483">
                        <c:v>-168.29</c:v>
                      </c:pt>
                      <c:pt idx="1484">
                        <c:v>-166.62</c:v>
                      </c:pt>
                      <c:pt idx="1485">
                        <c:v>-165</c:v>
                      </c:pt>
                      <c:pt idx="1486">
                        <c:v>-163.4</c:v>
                      </c:pt>
                      <c:pt idx="1487">
                        <c:v>-161.80000000000001</c:v>
                      </c:pt>
                      <c:pt idx="1488">
                        <c:v>-160.24</c:v>
                      </c:pt>
                      <c:pt idx="1489">
                        <c:v>-158.74</c:v>
                      </c:pt>
                      <c:pt idx="1490">
                        <c:v>-157.32</c:v>
                      </c:pt>
                      <c:pt idx="1491">
                        <c:v>-155.97</c:v>
                      </c:pt>
                      <c:pt idx="1492">
                        <c:v>-154.66</c:v>
                      </c:pt>
                      <c:pt idx="1493">
                        <c:v>-153.37</c:v>
                      </c:pt>
                      <c:pt idx="1494">
                        <c:v>-152.07</c:v>
                      </c:pt>
                      <c:pt idx="1495">
                        <c:v>-150.74</c:v>
                      </c:pt>
                      <c:pt idx="1496">
                        <c:v>-149.4</c:v>
                      </c:pt>
                      <c:pt idx="1497">
                        <c:v>-148.07</c:v>
                      </c:pt>
                      <c:pt idx="1498">
                        <c:v>-146.78</c:v>
                      </c:pt>
                      <c:pt idx="1499">
                        <c:v>-145.55000000000001</c:v>
                      </c:pt>
                      <c:pt idx="1500">
                        <c:v>-144.36000000000001</c:v>
                      </c:pt>
                      <c:pt idx="1501">
                        <c:v>-143.26</c:v>
                      </c:pt>
                      <c:pt idx="1502">
                        <c:v>-142.27000000000001</c:v>
                      </c:pt>
                      <c:pt idx="1503">
                        <c:v>-141.38999999999999</c:v>
                      </c:pt>
                      <c:pt idx="1504">
                        <c:v>-140.46</c:v>
                      </c:pt>
                      <c:pt idx="1505">
                        <c:v>-139.46</c:v>
                      </c:pt>
                      <c:pt idx="1506">
                        <c:v>-138.43</c:v>
                      </c:pt>
                      <c:pt idx="1507">
                        <c:v>-137.38</c:v>
                      </c:pt>
                      <c:pt idx="1508">
                        <c:v>-136.34</c:v>
                      </c:pt>
                      <c:pt idx="1509">
                        <c:v>-135.37</c:v>
                      </c:pt>
                      <c:pt idx="1510">
                        <c:v>-134.5</c:v>
                      </c:pt>
                      <c:pt idx="1511">
                        <c:v>-133.69</c:v>
                      </c:pt>
                      <c:pt idx="1512">
                        <c:v>-132.94</c:v>
                      </c:pt>
                      <c:pt idx="1513">
                        <c:v>-132.25</c:v>
                      </c:pt>
                      <c:pt idx="1514">
                        <c:v>-131.6</c:v>
                      </c:pt>
                      <c:pt idx="1515">
                        <c:v>-130.94</c:v>
                      </c:pt>
                      <c:pt idx="1516">
                        <c:v>-130.30000000000001</c:v>
                      </c:pt>
                      <c:pt idx="1517">
                        <c:v>-129.68</c:v>
                      </c:pt>
                      <c:pt idx="1518">
                        <c:v>-129.08000000000001</c:v>
                      </c:pt>
                      <c:pt idx="1519">
                        <c:v>-128.5</c:v>
                      </c:pt>
                      <c:pt idx="1520">
                        <c:v>-127.94</c:v>
                      </c:pt>
                      <c:pt idx="1521">
                        <c:v>-127.41</c:v>
                      </c:pt>
                      <c:pt idx="1522">
                        <c:v>-126.92</c:v>
                      </c:pt>
                      <c:pt idx="1523">
                        <c:v>-126.45</c:v>
                      </c:pt>
                      <c:pt idx="1524">
                        <c:v>-126.03</c:v>
                      </c:pt>
                      <c:pt idx="1525">
                        <c:v>-125.64</c:v>
                      </c:pt>
                      <c:pt idx="1526">
                        <c:v>-125.31</c:v>
                      </c:pt>
                      <c:pt idx="1527">
                        <c:v>-125.01</c:v>
                      </c:pt>
                      <c:pt idx="1528">
                        <c:v>-124.72</c:v>
                      </c:pt>
                      <c:pt idx="1529">
                        <c:v>-124.42</c:v>
                      </c:pt>
                      <c:pt idx="1530">
                        <c:v>-124.14</c:v>
                      </c:pt>
                      <c:pt idx="1531">
                        <c:v>-123.86</c:v>
                      </c:pt>
                      <c:pt idx="1532">
                        <c:v>-123.6</c:v>
                      </c:pt>
                      <c:pt idx="1533">
                        <c:v>-123.38</c:v>
                      </c:pt>
                      <c:pt idx="1534">
                        <c:v>-123.19</c:v>
                      </c:pt>
                      <c:pt idx="1535">
                        <c:v>-123.06</c:v>
                      </c:pt>
                      <c:pt idx="1536">
                        <c:v>-122.96</c:v>
                      </c:pt>
                      <c:pt idx="1537">
                        <c:v>-122.91</c:v>
                      </c:pt>
                      <c:pt idx="1538">
                        <c:v>-122.9</c:v>
                      </c:pt>
                      <c:pt idx="1539">
                        <c:v>-122.94</c:v>
                      </c:pt>
                      <c:pt idx="1540">
                        <c:v>-123.03</c:v>
                      </c:pt>
                      <c:pt idx="1541">
                        <c:v>-123.18</c:v>
                      </c:pt>
                      <c:pt idx="1542">
                        <c:v>-123.41</c:v>
                      </c:pt>
                      <c:pt idx="1543">
                        <c:v>-123.73</c:v>
                      </c:pt>
                      <c:pt idx="1544">
                        <c:v>-124.14</c:v>
                      </c:pt>
                      <c:pt idx="1545">
                        <c:v>-124.62</c:v>
                      </c:pt>
                      <c:pt idx="1546">
                        <c:v>-125.19</c:v>
                      </c:pt>
                      <c:pt idx="1547">
                        <c:v>-125.8</c:v>
                      </c:pt>
                      <c:pt idx="1548">
                        <c:v>-126.49</c:v>
                      </c:pt>
                      <c:pt idx="1549">
                        <c:v>-127.24</c:v>
                      </c:pt>
                      <c:pt idx="1550">
                        <c:v>-128.13</c:v>
                      </c:pt>
                      <c:pt idx="1551">
                        <c:v>-129.22999999999999</c:v>
                      </c:pt>
                      <c:pt idx="1552">
                        <c:v>-130.47</c:v>
                      </c:pt>
                      <c:pt idx="1553">
                        <c:v>-131.82</c:v>
                      </c:pt>
                      <c:pt idx="1554">
                        <c:v>-133.22999999999999</c:v>
                      </c:pt>
                      <c:pt idx="1555">
                        <c:v>-134.61000000000001</c:v>
                      </c:pt>
                      <c:pt idx="1556">
                        <c:v>-135.88</c:v>
                      </c:pt>
                      <c:pt idx="1557">
                        <c:v>-137.1</c:v>
                      </c:pt>
                      <c:pt idx="1558">
                        <c:v>-138.29</c:v>
                      </c:pt>
                      <c:pt idx="1559">
                        <c:v>-139.51</c:v>
                      </c:pt>
                      <c:pt idx="1560">
                        <c:v>-140.80000000000001</c:v>
                      </c:pt>
                      <c:pt idx="1561">
                        <c:v>-142.16</c:v>
                      </c:pt>
                      <c:pt idx="1562">
                        <c:v>-143.6</c:v>
                      </c:pt>
                      <c:pt idx="1563">
                        <c:v>-145.08000000000001</c:v>
                      </c:pt>
                      <c:pt idx="1564">
                        <c:v>-146.58000000000001</c:v>
                      </c:pt>
                      <c:pt idx="1565">
                        <c:v>-148.13</c:v>
                      </c:pt>
                      <c:pt idx="1566">
                        <c:v>-149.69999999999999</c:v>
                      </c:pt>
                      <c:pt idx="1567">
                        <c:v>-151.34</c:v>
                      </c:pt>
                      <c:pt idx="1568">
                        <c:v>-153.06</c:v>
                      </c:pt>
                      <c:pt idx="1569">
                        <c:v>-154.86000000000001</c:v>
                      </c:pt>
                      <c:pt idx="1570">
                        <c:v>-156.71</c:v>
                      </c:pt>
                      <c:pt idx="1571">
                        <c:v>-158.56</c:v>
                      </c:pt>
                      <c:pt idx="1572">
                        <c:v>-160.37</c:v>
                      </c:pt>
                      <c:pt idx="1573">
                        <c:v>-162.16</c:v>
                      </c:pt>
                      <c:pt idx="1574">
                        <c:v>-163.92</c:v>
                      </c:pt>
                      <c:pt idx="1575">
                        <c:v>-165.69</c:v>
                      </c:pt>
                      <c:pt idx="1576">
                        <c:v>-167.47</c:v>
                      </c:pt>
                      <c:pt idx="1577">
                        <c:v>-169.31</c:v>
                      </c:pt>
                      <c:pt idx="1578">
                        <c:v>-171.2</c:v>
                      </c:pt>
                      <c:pt idx="1579">
                        <c:v>-173.15</c:v>
                      </c:pt>
                      <c:pt idx="1580">
                        <c:v>-175.14</c:v>
                      </c:pt>
                      <c:pt idx="1581">
                        <c:v>-177.16</c:v>
                      </c:pt>
                      <c:pt idx="1582">
                        <c:v>-179.18</c:v>
                      </c:pt>
                      <c:pt idx="1583">
                        <c:v>178.87</c:v>
                      </c:pt>
                      <c:pt idx="1584">
                        <c:v>176.96</c:v>
                      </c:pt>
                      <c:pt idx="1585">
                        <c:v>175.06</c:v>
                      </c:pt>
                      <c:pt idx="1586">
                        <c:v>173.13</c:v>
                      </c:pt>
                      <c:pt idx="1587">
                        <c:v>171.19</c:v>
                      </c:pt>
                      <c:pt idx="1588">
                        <c:v>169.3</c:v>
                      </c:pt>
                      <c:pt idx="1589">
                        <c:v>167.46</c:v>
                      </c:pt>
                      <c:pt idx="1590">
                        <c:v>165.74</c:v>
                      </c:pt>
                      <c:pt idx="1591">
                        <c:v>164.14</c:v>
                      </c:pt>
                      <c:pt idx="1592">
                        <c:v>162.66</c:v>
                      </c:pt>
                      <c:pt idx="1593">
                        <c:v>161.22999999999999</c:v>
                      </c:pt>
                      <c:pt idx="1594">
                        <c:v>159.77000000000001</c:v>
                      </c:pt>
                      <c:pt idx="1595">
                        <c:v>158.28</c:v>
                      </c:pt>
                      <c:pt idx="1596">
                        <c:v>156.76</c:v>
                      </c:pt>
                      <c:pt idx="1597">
                        <c:v>155.27000000000001</c:v>
                      </c:pt>
                      <c:pt idx="1598">
                        <c:v>153.85</c:v>
                      </c:pt>
                      <c:pt idx="1599">
                        <c:v>152.6</c:v>
                      </c:pt>
                      <c:pt idx="1600">
                        <c:v>151.44999999999999</c:v>
                      </c:pt>
                      <c:pt idx="1601">
                        <c:v>150.41999999999999</c:v>
                      </c:pt>
                      <c:pt idx="1602">
                        <c:v>149.44</c:v>
                      </c:pt>
                      <c:pt idx="1603">
                        <c:v>148.44</c:v>
                      </c:pt>
                      <c:pt idx="1604">
                        <c:v>147.38</c:v>
                      </c:pt>
                      <c:pt idx="1605">
                        <c:v>146.32</c:v>
                      </c:pt>
                      <c:pt idx="1606">
                        <c:v>145.31</c:v>
                      </c:pt>
                      <c:pt idx="1607">
                        <c:v>144.38</c:v>
                      </c:pt>
                      <c:pt idx="1608">
                        <c:v>143.56</c:v>
                      </c:pt>
                      <c:pt idx="1609">
                        <c:v>142.81</c:v>
                      </c:pt>
                      <c:pt idx="1610">
                        <c:v>142.12</c:v>
                      </c:pt>
                      <c:pt idx="1611">
                        <c:v>141.43</c:v>
                      </c:pt>
                      <c:pt idx="1612">
                        <c:v>140.75</c:v>
                      </c:pt>
                      <c:pt idx="1613">
                        <c:v>140.05000000000001</c:v>
                      </c:pt>
                      <c:pt idx="1614">
                        <c:v>139.33000000000001</c:v>
                      </c:pt>
                      <c:pt idx="1615">
                        <c:v>138.6</c:v>
                      </c:pt>
                      <c:pt idx="1616">
                        <c:v>137.88</c:v>
                      </c:pt>
                      <c:pt idx="1617">
                        <c:v>137.16999999999999</c:v>
                      </c:pt>
                      <c:pt idx="1618">
                        <c:v>136.47</c:v>
                      </c:pt>
                      <c:pt idx="1619">
                        <c:v>135.77000000000001</c:v>
                      </c:pt>
                      <c:pt idx="1620">
                        <c:v>135.08000000000001</c:v>
                      </c:pt>
                      <c:pt idx="1621">
                        <c:v>134.38999999999999</c:v>
                      </c:pt>
                      <c:pt idx="1622">
                        <c:v>133.75</c:v>
                      </c:pt>
                      <c:pt idx="1623">
                        <c:v>133.19</c:v>
                      </c:pt>
                      <c:pt idx="1624">
                        <c:v>132.69</c:v>
                      </c:pt>
                      <c:pt idx="1625">
                        <c:v>132.22</c:v>
                      </c:pt>
                      <c:pt idx="1626">
                        <c:v>131.72999999999999</c:v>
                      </c:pt>
                      <c:pt idx="1627">
                        <c:v>131.22999999999999</c:v>
                      </c:pt>
                      <c:pt idx="1628">
                        <c:v>130.72</c:v>
                      </c:pt>
                      <c:pt idx="1629">
                        <c:v>130.21</c:v>
                      </c:pt>
                      <c:pt idx="1630">
                        <c:v>129.71</c:v>
                      </c:pt>
                      <c:pt idx="1631">
                        <c:v>129.24</c:v>
                      </c:pt>
                      <c:pt idx="1632">
                        <c:v>128.82</c:v>
                      </c:pt>
                      <c:pt idx="1633">
                        <c:v>128.44999999999999</c:v>
                      </c:pt>
                      <c:pt idx="1634">
                        <c:v>128.13999999999999</c:v>
                      </c:pt>
                      <c:pt idx="1635">
                        <c:v>127.9</c:v>
                      </c:pt>
                      <c:pt idx="1636">
                        <c:v>127.72</c:v>
                      </c:pt>
                      <c:pt idx="1637">
                        <c:v>127.64</c:v>
                      </c:pt>
                      <c:pt idx="1638">
                        <c:v>127.66</c:v>
                      </c:pt>
                      <c:pt idx="1639">
                        <c:v>127.77</c:v>
                      </c:pt>
                      <c:pt idx="1640">
                        <c:v>127.94</c:v>
                      </c:pt>
                      <c:pt idx="1641">
                        <c:v>128.19</c:v>
                      </c:pt>
                      <c:pt idx="1642">
                        <c:v>128.51</c:v>
                      </c:pt>
                      <c:pt idx="1643">
                        <c:v>128.9</c:v>
                      </c:pt>
                      <c:pt idx="1644">
                        <c:v>129.38999999999999</c:v>
                      </c:pt>
                      <c:pt idx="1645">
                        <c:v>129.97</c:v>
                      </c:pt>
                      <c:pt idx="1646">
                        <c:v>130.63</c:v>
                      </c:pt>
                      <c:pt idx="1647">
                        <c:v>131.37</c:v>
                      </c:pt>
                      <c:pt idx="1648">
                        <c:v>132.19999999999999</c:v>
                      </c:pt>
                      <c:pt idx="1649">
                        <c:v>133.12</c:v>
                      </c:pt>
                      <c:pt idx="1650">
                        <c:v>134.12</c:v>
                      </c:pt>
                      <c:pt idx="1651">
                        <c:v>135.22999999999999</c:v>
                      </c:pt>
                      <c:pt idx="1652">
                        <c:v>136.41999999999999</c:v>
                      </c:pt>
                      <c:pt idx="1653">
                        <c:v>137.69999999999999</c:v>
                      </c:pt>
                      <c:pt idx="1654">
                        <c:v>139.03</c:v>
                      </c:pt>
                      <c:pt idx="1655">
                        <c:v>140.4</c:v>
                      </c:pt>
                      <c:pt idx="1656">
                        <c:v>141.80000000000001</c:v>
                      </c:pt>
                      <c:pt idx="1657">
                        <c:v>143.24</c:v>
                      </c:pt>
                      <c:pt idx="1658">
                        <c:v>144.69999999999999</c:v>
                      </c:pt>
                      <c:pt idx="1659">
                        <c:v>146.19999999999999</c:v>
                      </c:pt>
                      <c:pt idx="1660">
                        <c:v>147.77000000000001</c:v>
                      </c:pt>
                      <c:pt idx="1661">
                        <c:v>149.41</c:v>
                      </c:pt>
                      <c:pt idx="1662">
                        <c:v>151.09</c:v>
                      </c:pt>
                      <c:pt idx="1663">
                        <c:v>152.80000000000001</c:v>
                      </c:pt>
                      <c:pt idx="1664">
                        <c:v>154.51</c:v>
                      </c:pt>
                      <c:pt idx="1665">
                        <c:v>156.27000000000001</c:v>
                      </c:pt>
                      <c:pt idx="1666">
                        <c:v>158.07</c:v>
                      </c:pt>
                      <c:pt idx="1667">
                        <c:v>159.94999999999999</c:v>
                      </c:pt>
                      <c:pt idx="1668">
                        <c:v>161.91</c:v>
                      </c:pt>
                      <c:pt idx="1669">
                        <c:v>163.91</c:v>
                      </c:pt>
                      <c:pt idx="1670">
                        <c:v>165.96</c:v>
                      </c:pt>
                      <c:pt idx="1671">
                        <c:v>168.04</c:v>
                      </c:pt>
                      <c:pt idx="1672">
                        <c:v>170.1</c:v>
                      </c:pt>
                      <c:pt idx="1673">
                        <c:v>172.15</c:v>
                      </c:pt>
                      <c:pt idx="1674">
                        <c:v>174.2</c:v>
                      </c:pt>
                      <c:pt idx="1675">
                        <c:v>176.23</c:v>
                      </c:pt>
                      <c:pt idx="1676">
                        <c:v>178.24</c:v>
                      </c:pt>
                      <c:pt idx="1677">
                        <c:v>-179.77</c:v>
                      </c:pt>
                      <c:pt idx="1678">
                        <c:v>-177.81</c:v>
                      </c:pt>
                      <c:pt idx="1679">
                        <c:v>-175.86</c:v>
                      </c:pt>
                      <c:pt idx="1680">
                        <c:v>-173.93</c:v>
                      </c:pt>
                      <c:pt idx="1681">
                        <c:v>-171.96</c:v>
                      </c:pt>
                      <c:pt idx="1682">
                        <c:v>-169.99</c:v>
                      </c:pt>
                      <c:pt idx="1683">
                        <c:v>-168.04</c:v>
                      </c:pt>
                      <c:pt idx="1684">
                        <c:v>-166.13</c:v>
                      </c:pt>
                      <c:pt idx="1685">
                        <c:v>-164.26</c:v>
                      </c:pt>
                      <c:pt idx="1686">
                        <c:v>-162.47</c:v>
                      </c:pt>
                      <c:pt idx="1687">
                        <c:v>-160.72999999999999</c:v>
                      </c:pt>
                      <c:pt idx="1688">
                        <c:v>-159.03</c:v>
                      </c:pt>
                      <c:pt idx="1689">
                        <c:v>-157.38999999999999</c:v>
                      </c:pt>
                      <c:pt idx="1690">
                        <c:v>-155.80000000000001</c:v>
                      </c:pt>
                      <c:pt idx="1691">
                        <c:v>-154.27000000000001</c:v>
                      </c:pt>
                      <c:pt idx="1692">
                        <c:v>-152.76</c:v>
                      </c:pt>
                      <c:pt idx="1693">
                        <c:v>-151.27000000000001</c:v>
                      </c:pt>
                      <c:pt idx="1694">
                        <c:v>-149.79</c:v>
                      </c:pt>
                      <c:pt idx="1695">
                        <c:v>-148.32</c:v>
                      </c:pt>
                      <c:pt idx="1696">
                        <c:v>-146.88999999999999</c:v>
                      </c:pt>
                      <c:pt idx="1697">
                        <c:v>-145.47999999999999</c:v>
                      </c:pt>
                      <c:pt idx="1698">
                        <c:v>-144.11000000000001</c:v>
                      </c:pt>
                      <c:pt idx="1699">
                        <c:v>-142.80000000000001</c:v>
                      </c:pt>
                      <c:pt idx="1700">
                        <c:v>-141.5</c:v>
                      </c:pt>
                      <c:pt idx="1701">
                        <c:v>-140.25</c:v>
                      </c:pt>
                      <c:pt idx="1702">
                        <c:v>-139.04</c:v>
                      </c:pt>
                      <c:pt idx="1703">
                        <c:v>-137.85</c:v>
                      </c:pt>
                      <c:pt idx="1704">
                        <c:v>-136.69999999999999</c:v>
                      </c:pt>
                      <c:pt idx="1705">
                        <c:v>-135.57</c:v>
                      </c:pt>
                      <c:pt idx="1706">
                        <c:v>-134.47</c:v>
                      </c:pt>
                      <c:pt idx="1707">
                        <c:v>-133.37</c:v>
                      </c:pt>
                      <c:pt idx="1708">
                        <c:v>-132.29</c:v>
                      </c:pt>
                      <c:pt idx="1709">
                        <c:v>-131.22</c:v>
                      </c:pt>
                      <c:pt idx="1710">
                        <c:v>-130.19999999999999</c:v>
                      </c:pt>
                      <c:pt idx="1711">
                        <c:v>-129.22999999999999</c:v>
                      </c:pt>
                      <c:pt idx="1712">
                        <c:v>-128.30000000000001</c:v>
                      </c:pt>
                      <c:pt idx="1713">
                        <c:v>-127.41</c:v>
                      </c:pt>
                      <c:pt idx="1714">
                        <c:v>-126.59</c:v>
                      </c:pt>
                      <c:pt idx="1715">
                        <c:v>-125.83</c:v>
                      </c:pt>
                      <c:pt idx="1716">
                        <c:v>-125.12</c:v>
                      </c:pt>
                      <c:pt idx="1717">
                        <c:v>-124.47</c:v>
                      </c:pt>
                      <c:pt idx="1718">
                        <c:v>-123.88</c:v>
                      </c:pt>
                      <c:pt idx="1719">
                        <c:v>-123.35</c:v>
                      </c:pt>
                      <c:pt idx="1720">
                        <c:v>-122.89</c:v>
                      </c:pt>
                      <c:pt idx="1721">
                        <c:v>-122.47</c:v>
                      </c:pt>
                      <c:pt idx="1722">
                        <c:v>-122.1</c:v>
                      </c:pt>
                      <c:pt idx="1723">
                        <c:v>-121.79</c:v>
                      </c:pt>
                      <c:pt idx="1724">
                        <c:v>-121.52</c:v>
                      </c:pt>
                      <c:pt idx="1725">
                        <c:v>-121.28</c:v>
                      </c:pt>
                      <c:pt idx="1726">
                        <c:v>-121.07</c:v>
                      </c:pt>
                      <c:pt idx="1727">
                        <c:v>-120.9</c:v>
                      </c:pt>
                      <c:pt idx="1728">
                        <c:v>-120.76</c:v>
                      </c:pt>
                      <c:pt idx="1729">
                        <c:v>-120.69</c:v>
                      </c:pt>
                      <c:pt idx="1730">
                        <c:v>-120.67</c:v>
                      </c:pt>
                      <c:pt idx="1731">
                        <c:v>-120.72</c:v>
                      </c:pt>
                      <c:pt idx="1732">
                        <c:v>-120.83</c:v>
                      </c:pt>
                      <c:pt idx="1733">
                        <c:v>-121.01</c:v>
                      </c:pt>
                      <c:pt idx="1734">
                        <c:v>-121.23</c:v>
                      </c:pt>
                      <c:pt idx="1735">
                        <c:v>-121.49</c:v>
                      </c:pt>
                      <c:pt idx="1736">
                        <c:v>-121.77</c:v>
                      </c:pt>
                      <c:pt idx="1737">
                        <c:v>-122.08</c:v>
                      </c:pt>
                      <c:pt idx="1738">
                        <c:v>-122.42</c:v>
                      </c:pt>
                      <c:pt idx="1739">
                        <c:v>-122.81</c:v>
                      </c:pt>
                      <c:pt idx="1740">
                        <c:v>-123.23</c:v>
                      </c:pt>
                      <c:pt idx="1741">
                        <c:v>-123.7</c:v>
                      </c:pt>
                      <c:pt idx="1742">
                        <c:v>-124.23</c:v>
                      </c:pt>
                      <c:pt idx="1743">
                        <c:v>-124.83</c:v>
                      </c:pt>
                      <c:pt idx="1744">
                        <c:v>-125.49</c:v>
                      </c:pt>
                      <c:pt idx="1745">
                        <c:v>-126.2</c:v>
                      </c:pt>
                      <c:pt idx="1746">
                        <c:v>-126.97</c:v>
                      </c:pt>
                      <c:pt idx="1747">
                        <c:v>-127.78</c:v>
                      </c:pt>
                      <c:pt idx="1748">
                        <c:v>-128.66</c:v>
                      </c:pt>
                      <c:pt idx="1749">
                        <c:v>-129.59</c:v>
                      </c:pt>
                      <c:pt idx="1750">
                        <c:v>-130.58000000000001</c:v>
                      </c:pt>
                      <c:pt idx="1751">
                        <c:v>-131.63999999999999</c:v>
                      </c:pt>
                      <c:pt idx="1752">
                        <c:v>-132.76</c:v>
                      </c:pt>
                      <c:pt idx="1753">
                        <c:v>-133.91</c:v>
                      </c:pt>
                      <c:pt idx="1754">
                        <c:v>-135.13</c:v>
                      </c:pt>
                      <c:pt idx="1755">
                        <c:v>-136.37</c:v>
                      </c:pt>
                      <c:pt idx="1756">
                        <c:v>-137.69</c:v>
                      </c:pt>
                      <c:pt idx="1757">
                        <c:v>-139.06</c:v>
                      </c:pt>
                      <c:pt idx="1758">
                        <c:v>-140.47</c:v>
                      </c:pt>
                      <c:pt idx="1759">
                        <c:v>-141.94</c:v>
                      </c:pt>
                      <c:pt idx="1760">
                        <c:v>-143.46</c:v>
                      </c:pt>
                      <c:pt idx="1761">
                        <c:v>-145.01</c:v>
                      </c:pt>
                      <c:pt idx="1762">
                        <c:v>-146.61000000000001</c:v>
                      </c:pt>
                      <c:pt idx="1763">
                        <c:v>-148.25</c:v>
                      </c:pt>
                      <c:pt idx="1764">
                        <c:v>-149.96</c:v>
                      </c:pt>
                      <c:pt idx="1765">
                        <c:v>-151.71</c:v>
                      </c:pt>
                      <c:pt idx="1766">
                        <c:v>-153.5</c:v>
                      </c:pt>
                      <c:pt idx="1767">
                        <c:v>-155.32</c:v>
                      </c:pt>
                      <c:pt idx="1768">
                        <c:v>-157.16</c:v>
                      </c:pt>
                      <c:pt idx="1769">
                        <c:v>-158.94999999999999</c:v>
                      </c:pt>
                      <c:pt idx="1770">
                        <c:v>-160.71</c:v>
                      </c:pt>
                      <c:pt idx="1771">
                        <c:v>-162.44999999999999</c:v>
                      </c:pt>
                      <c:pt idx="1772">
                        <c:v>-164.26</c:v>
                      </c:pt>
                      <c:pt idx="1773">
                        <c:v>-166.12</c:v>
                      </c:pt>
                      <c:pt idx="1774">
                        <c:v>-168.08</c:v>
                      </c:pt>
                      <c:pt idx="1775">
                        <c:v>-170.17</c:v>
                      </c:pt>
                      <c:pt idx="1776">
                        <c:v>-172.28</c:v>
                      </c:pt>
                      <c:pt idx="1777">
                        <c:v>-174.33</c:v>
                      </c:pt>
                      <c:pt idx="1778">
                        <c:v>-176.37</c:v>
                      </c:pt>
                      <c:pt idx="1779">
                        <c:v>-178.46</c:v>
                      </c:pt>
                      <c:pt idx="1780">
                        <c:v>179.41</c:v>
                      </c:pt>
                      <c:pt idx="1781">
                        <c:v>177.23</c:v>
                      </c:pt>
                      <c:pt idx="1782">
                        <c:v>174.96</c:v>
                      </c:pt>
                      <c:pt idx="1783">
                        <c:v>172.59</c:v>
                      </c:pt>
                      <c:pt idx="1784">
                        <c:v>170.27</c:v>
                      </c:pt>
                      <c:pt idx="1785">
                        <c:v>168.11</c:v>
                      </c:pt>
                      <c:pt idx="1786">
                        <c:v>166.12</c:v>
                      </c:pt>
                      <c:pt idx="1787">
                        <c:v>164.26</c:v>
                      </c:pt>
                      <c:pt idx="1788">
                        <c:v>162.54</c:v>
                      </c:pt>
                      <c:pt idx="1789">
                        <c:v>160.91</c:v>
                      </c:pt>
                      <c:pt idx="1790">
                        <c:v>159.34</c:v>
                      </c:pt>
                      <c:pt idx="1791">
                        <c:v>157.76</c:v>
                      </c:pt>
                      <c:pt idx="1792">
                        <c:v>156.13999999999999</c:v>
                      </c:pt>
                      <c:pt idx="1793">
                        <c:v>154.51</c:v>
                      </c:pt>
                      <c:pt idx="1794">
                        <c:v>152.99</c:v>
                      </c:pt>
                      <c:pt idx="1795">
                        <c:v>151.63999999999999</c:v>
                      </c:pt>
                      <c:pt idx="1796">
                        <c:v>150.44999999999999</c:v>
                      </c:pt>
                      <c:pt idx="1797">
                        <c:v>149.38</c:v>
                      </c:pt>
                      <c:pt idx="1798">
                        <c:v>148.37</c:v>
                      </c:pt>
                      <c:pt idx="1799">
                        <c:v>147.37</c:v>
                      </c:pt>
                      <c:pt idx="1800">
                        <c:v>146.35</c:v>
                      </c:pt>
                      <c:pt idx="1801">
                        <c:v>145.22</c:v>
                      </c:pt>
                      <c:pt idx="1802">
                        <c:v>144</c:v>
                      </c:pt>
                      <c:pt idx="1803">
                        <c:v>142.74</c:v>
                      </c:pt>
                      <c:pt idx="1804">
                        <c:v>141.58000000000001</c:v>
                      </c:pt>
                      <c:pt idx="1805">
                        <c:v>140.56</c:v>
                      </c:pt>
                      <c:pt idx="1806">
                        <c:v>139.66999999999999</c:v>
                      </c:pt>
                      <c:pt idx="1807">
                        <c:v>138.87</c:v>
                      </c:pt>
                      <c:pt idx="1808">
                        <c:v>138.11000000000001</c:v>
                      </c:pt>
                      <c:pt idx="1809">
                        <c:v>137.35</c:v>
                      </c:pt>
                      <c:pt idx="1810">
                        <c:v>136.57</c:v>
                      </c:pt>
                      <c:pt idx="1811">
                        <c:v>135.76</c:v>
                      </c:pt>
                      <c:pt idx="1812">
                        <c:v>134.99</c:v>
                      </c:pt>
                      <c:pt idx="1813">
                        <c:v>134.29</c:v>
                      </c:pt>
                      <c:pt idx="1814">
                        <c:v>133.69</c:v>
                      </c:pt>
                      <c:pt idx="1815">
                        <c:v>133.16</c:v>
                      </c:pt>
                      <c:pt idx="1816">
                        <c:v>132.69999999999999</c:v>
                      </c:pt>
                      <c:pt idx="1817">
                        <c:v>132.28</c:v>
                      </c:pt>
                      <c:pt idx="1818">
                        <c:v>131.84</c:v>
                      </c:pt>
                      <c:pt idx="1819">
                        <c:v>131.38</c:v>
                      </c:pt>
                      <c:pt idx="1820">
                        <c:v>130.86000000000001</c:v>
                      </c:pt>
                      <c:pt idx="1821">
                        <c:v>130.32</c:v>
                      </c:pt>
                      <c:pt idx="1822">
                        <c:v>129.76</c:v>
                      </c:pt>
                      <c:pt idx="1823">
                        <c:v>129.22999999999999</c:v>
                      </c:pt>
                      <c:pt idx="1824">
                        <c:v>128.75</c:v>
                      </c:pt>
                      <c:pt idx="1825">
                        <c:v>128.33000000000001</c:v>
                      </c:pt>
                      <c:pt idx="1826">
                        <c:v>127.96</c:v>
                      </c:pt>
                      <c:pt idx="1827">
                        <c:v>127.67</c:v>
                      </c:pt>
                      <c:pt idx="1828">
                        <c:v>127.45</c:v>
                      </c:pt>
                      <c:pt idx="1829">
                        <c:v>127.3</c:v>
                      </c:pt>
                      <c:pt idx="1830">
                        <c:v>127.23</c:v>
                      </c:pt>
                      <c:pt idx="1831">
                        <c:v>127.22</c:v>
                      </c:pt>
                      <c:pt idx="1832">
                        <c:v>127.26</c:v>
                      </c:pt>
                      <c:pt idx="1833">
                        <c:v>127.35</c:v>
                      </c:pt>
                      <c:pt idx="1834">
                        <c:v>127.49</c:v>
                      </c:pt>
                      <c:pt idx="1835">
                        <c:v>127.71</c:v>
                      </c:pt>
                      <c:pt idx="1836">
                        <c:v>128</c:v>
                      </c:pt>
                      <c:pt idx="1837">
                        <c:v>128.36000000000001</c:v>
                      </c:pt>
                      <c:pt idx="1838">
                        <c:v>128.82</c:v>
                      </c:pt>
                      <c:pt idx="1839">
                        <c:v>129.35</c:v>
                      </c:pt>
                      <c:pt idx="1840">
                        <c:v>129.94999999999999</c:v>
                      </c:pt>
                      <c:pt idx="1841">
                        <c:v>130.63</c:v>
                      </c:pt>
                      <c:pt idx="1842">
                        <c:v>131.36000000000001</c:v>
                      </c:pt>
                      <c:pt idx="1843">
                        <c:v>132.16</c:v>
                      </c:pt>
                      <c:pt idx="1844">
                        <c:v>133.02000000000001</c:v>
                      </c:pt>
                      <c:pt idx="1845">
                        <c:v>133.93</c:v>
                      </c:pt>
                      <c:pt idx="1846">
                        <c:v>134.88999999999999</c:v>
                      </c:pt>
                      <c:pt idx="1847">
                        <c:v>135.91</c:v>
                      </c:pt>
                      <c:pt idx="1848">
                        <c:v>136.97999999999999</c:v>
                      </c:pt>
                      <c:pt idx="1849">
                        <c:v>138.1</c:v>
                      </c:pt>
                      <c:pt idx="1850">
                        <c:v>139.29</c:v>
                      </c:pt>
                      <c:pt idx="1851">
                        <c:v>140.55000000000001</c:v>
                      </c:pt>
                      <c:pt idx="1852">
                        <c:v>141.86000000000001</c:v>
                      </c:pt>
                      <c:pt idx="1853">
                        <c:v>143.21</c:v>
                      </c:pt>
                      <c:pt idx="1854">
                        <c:v>144.62</c:v>
                      </c:pt>
                      <c:pt idx="1855">
                        <c:v>146.1</c:v>
                      </c:pt>
                      <c:pt idx="1856">
                        <c:v>147.66999999999999</c:v>
                      </c:pt>
                      <c:pt idx="1857">
                        <c:v>149.33000000000001</c:v>
                      </c:pt>
                      <c:pt idx="1858">
                        <c:v>151.08000000000001</c:v>
                      </c:pt>
                      <c:pt idx="1859">
                        <c:v>152.91</c:v>
                      </c:pt>
                      <c:pt idx="1860">
                        <c:v>154.79</c:v>
                      </c:pt>
                      <c:pt idx="1861">
                        <c:v>156.68</c:v>
                      </c:pt>
                      <c:pt idx="1862">
                        <c:v>158.61000000000001</c:v>
                      </c:pt>
                      <c:pt idx="1863">
                        <c:v>160.58000000000001</c:v>
                      </c:pt>
                      <c:pt idx="1864">
                        <c:v>162.58000000000001</c:v>
                      </c:pt>
                      <c:pt idx="1865">
                        <c:v>164.57</c:v>
                      </c:pt>
                      <c:pt idx="1866">
                        <c:v>166.49</c:v>
                      </c:pt>
                      <c:pt idx="1867">
                        <c:v>168.37</c:v>
                      </c:pt>
                      <c:pt idx="1868">
                        <c:v>170.26</c:v>
                      </c:pt>
                      <c:pt idx="1869">
                        <c:v>172.2</c:v>
                      </c:pt>
                      <c:pt idx="1870">
                        <c:v>174.19</c:v>
                      </c:pt>
                      <c:pt idx="1871">
                        <c:v>176.18</c:v>
                      </c:pt>
                      <c:pt idx="1872">
                        <c:v>178.12</c:v>
                      </c:pt>
                      <c:pt idx="1873">
                        <c:v>-180</c:v>
                      </c:pt>
                      <c:pt idx="1874">
                        <c:v>-178.17</c:v>
                      </c:pt>
                      <c:pt idx="1875">
                        <c:v>-176.41</c:v>
                      </c:pt>
                      <c:pt idx="1876">
                        <c:v>-174.68</c:v>
                      </c:pt>
                      <c:pt idx="1877">
                        <c:v>-172.97</c:v>
                      </c:pt>
                      <c:pt idx="1878">
                        <c:v>-171.24</c:v>
                      </c:pt>
                      <c:pt idx="1879">
                        <c:v>-169.48</c:v>
                      </c:pt>
                      <c:pt idx="1880">
                        <c:v>-167.71</c:v>
                      </c:pt>
                      <c:pt idx="1881">
                        <c:v>-165.93</c:v>
                      </c:pt>
                      <c:pt idx="1882">
                        <c:v>-164.19</c:v>
                      </c:pt>
                      <c:pt idx="1883">
                        <c:v>-162.46</c:v>
                      </c:pt>
                      <c:pt idx="1884">
                        <c:v>-160.75</c:v>
                      </c:pt>
                      <c:pt idx="1885">
                        <c:v>-159.02000000000001</c:v>
                      </c:pt>
                      <c:pt idx="1886">
                        <c:v>-157.25</c:v>
                      </c:pt>
                      <c:pt idx="1887">
                        <c:v>-155.47999999999999</c:v>
                      </c:pt>
                      <c:pt idx="1888">
                        <c:v>-153.72</c:v>
                      </c:pt>
                      <c:pt idx="1889">
                        <c:v>-152.01</c:v>
                      </c:pt>
                      <c:pt idx="1890">
                        <c:v>-150.33000000000001</c:v>
                      </c:pt>
                      <c:pt idx="1891">
                        <c:v>-148.68</c:v>
                      </c:pt>
                      <c:pt idx="1892">
                        <c:v>-147.03</c:v>
                      </c:pt>
                      <c:pt idx="1893">
                        <c:v>-145.41</c:v>
                      </c:pt>
                      <c:pt idx="1894">
                        <c:v>-143.79</c:v>
                      </c:pt>
                      <c:pt idx="1895">
                        <c:v>-142.16999999999999</c:v>
                      </c:pt>
                      <c:pt idx="1896">
                        <c:v>-140.59</c:v>
                      </c:pt>
                      <c:pt idx="1897">
                        <c:v>-139.1</c:v>
                      </c:pt>
                      <c:pt idx="1898">
                        <c:v>-137.63999999999999</c:v>
                      </c:pt>
                      <c:pt idx="1899">
                        <c:v>-136.24</c:v>
                      </c:pt>
                      <c:pt idx="1900">
                        <c:v>-134.88999999999999</c:v>
                      </c:pt>
                      <c:pt idx="1901">
                        <c:v>-133.56</c:v>
                      </c:pt>
                      <c:pt idx="1902">
                        <c:v>-132.26</c:v>
                      </c:pt>
                      <c:pt idx="1903">
                        <c:v>-130.99</c:v>
                      </c:pt>
                      <c:pt idx="1904">
                        <c:v>-129.71</c:v>
                      </c:pt>
                      <c:pt idx="1905">
                        <c:v>-128.44999999999999</c:v>
                      </c:pt>
                      <c:pt idx="1906">
                        <c:v>-127.26</c:v>
                      </c:pt>
                      <c:pt idx="1907">
                        <c:v>-126.12</c:v>
                      </c:pt>
                      <c:pt idx="1908">
                        <c:v>-125.02</c:v>
                      </c:pt>
                      <c:pt idx="1909">
                        <c:v>-124</c:v>
                      </c:pt>
                      <c:pt idx="1910">
                        <c:v>-123.03</c:v>
                      </c:pt>
                      <c:pt idx="1911">
                        <c:v>-122.13</c:v>
                      </c:pt>
                      <c:pt idx="1912">
                        <c:v>-121.28</c:v>
                      </c:pt>
                      <c:pt idx="1913">
                        <c:v>-120.48</c:v>
                      </c:pt>
                      <c:pt idx="1914">
                        <c:v>-119.71</c:v>
                      </c:pt>
                      <c:pt idx="1915">
                        <c:v>-119.01</c:v>
                      </c:pt>
                      <c:pt idx="1916">
                        <c:v>-118.34</c:v>
                      </c:pt>
                      <c:pt idx="1917">
                        <c:v>-117.74</c:v>
                      </c:pt>
                      <c:pt idx="1918">
                        <c:v>-117.19</c:v>
                      </c:pt>
                      <c:pt idx="1919">
                        <c:v>-116.71</c:v>
                      </c:pt>
                      <c:pt idx="1920">
                        <c:v>-116.29</c:v>
                      </c:pt>
                      <c:pt idx="1921">
                        <c:v>-115.95</c:v>
                      </c:pt>
                      <c:pt idx="1922">
                        <c:v>-115.67</c:v>
                      </c:pt>
                      <c:pt idx="1923">
                        <c:v>-115.45</c:v>
                      </c:pt>
                      <c:pt idx="1924">
                        <c:v>-115.29</c:v>
                      </c:pt>
                      <c:pt idx="1925">
                        <c:v>-115.18</c:v>
                      </c:pt>
                      <c:pt idx="1926">
                        <c:v>-115.1</c:v>
                      </c:pt>
                      <c:pt idx="1927">
                        <c:v>-115.06</c:v>
                      </c:pt>
                      <c:pt idx="1928">
                        <c:v>-115.06</c:v>
                      </c:pt>
                      <c:pt idx="1929">
                        <c:v>-115.11</c:v>
                      </c:pt>
                      <c:pt idx="1930">
                        <c:v>-115.21</c:v>
                      </c:pt>
                      <c:pt idx="1931">
                        <c:v>-115.37</c:v>
                      </c:pt>
                      <c:pt idx="1932">
                        <c:v>-115.59</c:v>
                      </c:pt>
                      <c:pt idx="1933">
                        <c:v>-115.87</c:v>
                      </c:pt>
                      <c:pt idx="1934">
                        <c:v>-116.21</c:v>
                      </c:pt>
                      <c:pt idx="1935">
                        <c:v>-116.59</c:v>
                      </c:pt>
                      <c:pt idx="1936">
                        <c:v>-117.01</c:v>
                      </c:pt>
                      <c:pt idx="1937">
                        <c:v>-117.47</c:v>
                      </c:pt>
                      <c:pt idx="1938">
                        <c:v>-117.97</c:v>
                      </c:pt>
                      <c:pt idx="1939">
                        <c:v>-118.53</c:v>
                      </c:pt>
                      <c:pt idx="1940">
                        <c:v>-119.21</c:v>
                      </c:pt>
                      <c:pt idx="1941">
                        <c:v>-119.99</c:v>
                      </c:pt>
                      <c:pt idx="1942">
                        <c:v>-120.89</c:v>
                      </c:pt>
                      <c:pt idx="1943">
                        <c:v>-121.94</c:v>
                      </c:pt>
                      <c:pt idx="1944">
                        <c:v>-123.1</c:v>
                      </c:pt>
                      <c:pt idx="1945">
                        <c:v>-124.35</c:v>
                      </c:pt>
                      <c:pt idx="1946">
                        <c:v>-125.69</c:v>
                      </c:pt>
                      <c:pt idx="1947">
                        <c:v>-127.06</c:v>
                      </c:pt>
                      <c:pt idx="1948">
                        <c:v>-128.43</c:v>
                      </c:pt>
                      <c:pt idx="1949">
                        <c:v>-129.82</c:v>
                      </c:pt>
                      <c:pt idx="1950">
                        <c:v>-131.25</c:v>
                      </c:pt>
                      <c:pt idx="1951">
                        <c:v>-132.72999999999999</c:v>
                      </c:pt>
                      <c:pt idx="1952">
                        <c:v>-134.35</c:v>
                      </c:pt>
                      <c:pt idx="1953">
                        <c:v>-136.05000000000001</c:v>
                      </c:pt>
                      <c:pt idx="1954">
                        <c:v>-137.84</c:v>
                      </c:pt>
                      <c:pt idx="1955">
                        <c:v>-139.66999999999999</c:v>
                      </c:pt>
                      <c:pt idx="1956">
                        <c:v>-141.57</c:v>
                      </c:pt>
                      <c:pt idx="1957">
                        <c:v>-143.6</c:v>
                      </c:pt>
                      <c:pt idx="1958">
                        <c:v>-145.78</c:v>
                      </c:pt>
                      <c:pt idx="1959">
                        <c:v>-148.1</c:v>
                      </c:pt>
                      <c:pt idx="1960">
                        <c:v>-150.46</c:v>
                      </c:pt>
                      <c:pt idx="1961">
                        <c:v>-152.74</c:v>
                      </c:pt>
                      <c:pt idx="1962">
                        <c:v>-154.91999999999999</c:v>
                      </c:pt>
                      <c:pt idx="1963">
                        <c:v>-157.02000000000001</c:v>
                      </c:pt>
                      <c:pt idx="1964">
                        <c:v>-159.08000000000001</c:v>
                      </c:pt>
                      <c:pt idx="1965">
                        <c:v>-161.13</c:v>
                      </c:pt>
                      <c:pt idx="1966">
                        <c:v>-163.19999999999999</c:v>
                      </c:pt>
                      <c:pt idx="1967">
                        <c:v>-165.3</c:v>
                      </c:pt>
                      <c:pt idx="1968">
                        <c:v>-167.45</c:v>
                      </c:pt>
                      <c:pt idx="1969">
                        <c:v>-169.64</c:v>
                      </c:pt>
                      <c:pt idx="1970">
                        <c:v>-171.83</c:v>
                      </c:pt>
                      <c:pt idx="1971">
                        <c:v>-174.02</c:v>
                      </c:pt>
                      <c:pt idx="1972">
                        <c:v>-176.15</c:v>
                      </c:pt>
                      <c:pt idx="1973">
                        <c:v>-178.27</c:v>
                      </c:pt>
                      <c:pt idx="1974">
                        <c:v>179.61</c:v>
                      </c:pt>
                      <c:pt idx="1975">
                        <c:v>177.45</c:v>
                      </c:pt>
                      <c:pt idx="1976">
                        <c:v>175.23</c:v>
                      </c:pt>
                      <c:pt idx="1977">
                        <c:v>172.97</c:v>
                      </c:pt>
                      <c:pt idx="1978">
                        <c:v>170.77</c:v>
                      </c:pt>
                      <c:pt idx="1979">
                        <c:v>168.62</c:v>
                      </c:pt>
                      <c:pt idx="1980">
                        <c:v>166.59</c:v>
                      </c:pt>
                      <c:pt idx="1981">
                        <c:v>164.63</c:v>
                      </c:pt>
                      <c:pt idx="1982">
                        <c:v>162.75</c:v>
                      </c:pt>
                      <c:pt idx="1983">
                        <c:v>160.93</c:v>
                      </c:pt>
                      <c:pt idx="1984">
                        <c:v>159.06</c:v>
                      </c:pt>
                      <c:pt idx="1985">
                        <c:v>157.12</c:v>
                      </c:pt>
                      <c:pt idx="1986">
                        <c:v>155.21</c:v>
                      </c:pt>
                      <c:pt idx="1987">
                        <c:v>153.36000000000001</c:v>
                      </c:pt>
                      <c:pt idx="1988">
                        <c:v>151.59</c:v>
                      </c:pt>
                      <c:pt idx="1989">
                        <c:v>149.88999999999999</c:v>
                      </c:pt>
                      <c:pt idx="1990">
                        <c:v>148.27000000000001</c:v>
                      </c:pt>
                      <c:pt idx="1991">
                        <c:v>146.69</c:v>
                      </c:pt>
                      <c:pt idx="1992">
                        <c:v>145.11000000000001</c:v>
                      </c:pt>
                      <c:pt idx="1993">
                        <c:v>143.54</c:v>
                      </c:pt>
                      <c:pt idx="1994">
                        <c:v>141.99</c:v>
                      </c:pt>
                      <c:pt idx="1995">
                        <c:v>140.47</c:v>
                      </c:pt>
                      <c:pt idx="1996">
                        <c:v>139.02000000000001</c:v>
                      </c:pt>
                      <c:pt idx="1997">
                        <c:v>137.63</c:v>
                      </c:pt>
                      <c:pt idx="1998">
                        <c:v>136.31</c:v>
                      </c:pt>
                      <c:pt idx="1999">
                        <c:v>135.06</c:v>
                      </c:pt>
                      <c:pt idx="2000">
                        <c:v>133.86000000000001</c:v>
                      </c:pt>
                      <c:pt idx="2001">
                        <c:v>132.72</c:v>
                      </c:pt>
                      <c:pt idx="2002">
                        <c:v>131.63999999999999</c:v>
                      </c:pt>
                      <c:pt idx="2003">
                        <c:v>130.61000000000001</c:v>
                      </c:pt>
                      <c:pt idx="2004">
                        <c:v>129.66</c:v>
                      </c:pt>
                      <c:pt idx="2005">
                        <c:v>128.81</c:v>
                      </c:pt>
                      <c:pt idx="2006">
                        <c:v>128.01</c:v>
                      </c:pt>
                      <c:pt idx="2007">
                        <c:v>127.28</c:v>
                      </c:pt>
                      <c:pt idx="2008">
                        <c:v>126.61</c:v>
                      </c:pt>
                      <c:pt idx="2009">
                        <c:v>126.02</c:v>
                      </c:pt>
                      <c:pt idx="2010">
                        <c:v>125.48</c:v>
                      </c:pt>
                      <c:pt idx="2011">
                        <c:v>124.98</c:v>
                      </c:pt>
                      <c:pt idx="2012">
                        <c:v>124.55</c:v>
                      </c:pt>
                      <c:pt idx="2013">
                        <c:v>55.81</c:v>
                      </c:pt>
                      <c:pt idx="2014">
                        <c:v>56.1</c:v>
                      </c:pt>
                      <c:pt idx="2015">
                        <c:v>56.34</c:v>
                      </c:pt>
                      <c:pt idx="2016">
                        <c:v>56.53</c:v>
                      </c:pt>
                      <c:pt idx="2017">
                        <c:v>56.66</c:v>
                      </c:pt>
                      <c:pt idx="2018">
                        <c:v>56.76</c:v>
                      </c:pt>
                      <c:pt idx="2019">
                        <c:v>56.83</c:v>
                      </c:pt>
                      <c:pt idx="2020">
                        <c:v>56.87</c:v>
                      </c:pt>
                      <c:pt idx="2021">
                        <c:v>56.89</c:v>
                      </c:pt>
                      <c:pt idx="2022">
                        <c:v>56.89</c:v>
                      </c:pt>
                      <c:pt idx="2023">
                        <c:v>56.88</c:v>
                      </c:pt>
                      <c:pt idx="2024">
                        <c:v>56.85</c:v>
                      </c:pt>
                      <c:pt idx="2025">
                        <c:v>56.8</c:v>
                      </c:pt>
                      <c:pt idx="2026">
                        <c:v>123.29</c:v>
                      </c:pt>
                      <c:pt idx="2027">
                        <c:v>123.39</c:v>
                      </c:pt>
                      <c:pt idx="2028">
                        <c:v>123.52</c:v>
                      </c:pt>
                      <c:pt idx="2029">
                        <c:v>123.71</c:v>
                      </c:pt>
                      <c:pt idx="2030">
                        <c:v>123.96</c:v>
                      </c:pt>
                      <c:pt idx="2031">
                        <c:v>124.27</c:v>
                      </c:pt>
                      <c:pt idx="2032">
                        <c:v>124.64</c:v>
                      </c:pt>
                      <c:pt idx="2033">
                        <c:v>125.07</c:v>
                      </c:pt>
                      <c:pt idx="2034">
                        <c:v>125.56</c:v>
                      </c:pt>
                      <c:pt idx="2035">
                        <c:v>126.12</c:v>
                      </c:pt>
                      <c:pt idx="2036">
                        <c:v>126.79</c:v>
                      </c:pt>
                      <c:pt idx="2037">
                        <c:v>127.57</c:v>
                      </c:pt>
                      <c:pt idx="2038">
                        <c:v>128.47</c:v>
                      </c:pt>
                      <c:pt idx="2039">
                        <c:v>129.47</c:v>
                      </c:pt>
                      <c:pt idx="2040">
                        <c:v>130.55000000000001</c:v>
                      </c:pt>
                      <c:pt idx="2041">
                        <c:v>131.69</c:v>
                      </c:pt>
                      <c:pt idx="2042">
                        <c:v>132.91999999999999</c:v>
                      </c:pt>
                      <c:pt idx="2043">
                        <c:v>134.27000000000001</c:v>
                      </c:pt>
                      <c:pt idx="2044">
                        <c:v>135.74</c:v>
                      </c:pt>
                      <c:pt idx="2045">
                        <c:v>137.30000000000001</c:v>
                      </c:pt>
                      <c:pt idx="2046">
                        <c:v>138.9</c:v>
                      </c:pt>
                      <c:pt idx="2047">
                        <c:v>140.55000000000001</c:v>
                      </c:pt>
                      <c:pt idx="2048">
                        <c:v>142.24</c:v>
                      </c:pt>
                      <c:pt idx="2049">
                        <c:v>144.01</c:v>
                      </c:pt>
                      <c:pt idx="2050">
                        <c:v>145.88999999999999</c:v>
                      </c:pt>
                      <c:pt idx="2051">
                        <c:v>147.86000000000001</c:v>
                      </c:pt>
                      <c:pt idx="2052">
                        <c:v>149.85</c:v>
                      </c:pt>
                      <c:pt idx="2053">
                        <c:v>151.82</c:v>
                      </c:pt>
                      <c:pt idx="2054">
                        <c:v>153.76</c:v>
                      </c:pt>
                      <c:pt idx="2055">
                        <c:v>155.66</c:v>
                      </c:pt>
                      <c:pt idx="2056">
                        <c:v>157.57</c:v>
                      </c:pt>
                      <c:pt idx="2057">
                        <c:v>159.51</c:v>
                      </c:pt>
                      <c:pt idx="2058">
                        <c:v>161.5</c:v>
                      </c:pt>
                      <c:pt idx="2059">
                        <c:v>163.49</c:v>
                      </c:pt>
                      <c:pt idx="2060">
                        <c:v>165.45</c:v>
                      </c:pt>
                      <c:pt idx="2061">
                        <c:v>167.36</c:v>
                      </c:pt>
                      <c:pt idx="2062">
                        <c:v>169.21</c:v>
                      </c:pt>
                      <c:pt idx="2063">
                        <c:v>171.05</c:v>
                      </c:pt>
                      <c:pt idx="2064">
                        <c:v>172.88</c:v>
                      </c:pt>
                      <c:pt idx="2065">
                        <c:v>174.75</c:v>
                      </c:pt>
                      <c:pt idx="2066">
                        <c:v>176.63</c:v>
                      </c:pt>
                      <c:pt idx="2067">
                        <c:v>178.51</c:v>
                      </c:pt>
                      <c:pt idx="2068">
                        <c:v>-179.63</c:v>
                      </c:pt>
                      <c:pt idx="2069">
                        <c:v>-177.83</c:v>
                      </c:pt>
                      <c:pt idx="2070">
                        <c:v>-176.08</c:v>
                      </c:pt>
                      <c:pt idx="2071">
                        <c:v>-174.39</c:v>
                      </c:pt>
                      <c:pt idx="2072">
                        <c:v>-172.73</c:v>
                      </c:pt>
                      <c:pt idx="2073">
                        <c:v>-171.11</c:v>
                      </c:pt>
                      <c:pt idx="2074">
                        <c:v>-169.52</c:v>
                      </c:pt>
                      <c:pt idx="2075">
                        <c:v>-167.96</c:v>
                      </c:pt>
                      <c:pt idx="2076">
                        <c:v>-166.43</c:v>
                      </c:pt>
                      <c:pt idx="2077">
                        <c:v>-164.93</c:v>
                      </c:pt>
                      <c:pt idx="2078">
                        <c:v>-163.44999999999999</c:v>
                      </c:pt>
                      <c:pt idx="2079">
                        <c:v>-161.99</c:v>
                      </c:pt>
                      <c:pt idx="2080">
                        <c:v>-160.52000000000001</c:v>
                      </c:pt>
                      <c:pt idx="2081">
                        <c:v>-159.03</c:v>
                      </c:pt>
                      <c:pt idx="2082">
                        <c:v>-157.52000000000001</c:v>
                      </c:pt>
                      <c:pt idx="2083">
                        <c:v>-156.01</c:v>
                      </c:pt>
                      <c:pt idx="2084">
                        <c:v>-154.52000000000001</c:v>
                      </c:pt>
                      <c:pt idx="2085">
                        <c:v>-153.05000000000001</c:v>
                      </c:pt>
                      <c:pt idx="2086">
                        <c:v>-151.61000000000001</c:v>
                      </c:pt>
                      <c:pt idx="2087">
                        <c:v>-150.19</c:v>
                      </c:pt>
                      <c:pt idx="2088">
                        <c:v>-148.81</c:v>
                      </c:pt>
                      <c:pt idx="2089">
                        <c:v>-147.44999999999999</c:v>
                      </c:pt>
                      <c:pt idx="2090">
                        <c:v>-146.08000000000001</c:v>
                      </c:pt>
                      <c:pt idx="2091">
                        <c:v>-144.76</c:v>
                      </c:pt>
                      <c:pt idx="2092">
                        <c:v>-143.47</c:v>
                      </c:pt>
                      <c:pt idx="2093">
                        <c:v>-142.21</c:v>
                      </c:pt>
                      <c:pt idx="2094">
                        <c:v>-141</c:v>
                      </c:pt>
                      <c:pt idx="2095">
                        <c:v>-139.83000000000001</c:v>
                      </c:pt>
                      <c:pt idx="2096">
                        <c:v>-138.72</c:v>
                      </c:pt>
                      <c:pt idx="2097">
                        <c:v>-137.63</c:v>
                      </c:pt>
                      <c:pt idx="2098">
                        <c:v>-136.6</c:v>
                      </c:pt>
                      <c:pt idx="2099">
                        <c:v>-135.57</c:v>
                      </c:pt>
                      <c:pt idx="2100">
                        <c:v>-134.57</c:v>
                      </c:pt>
                      <c:pt idx="2101">
                        <c:v>-133.58000000000001</c:v>
                      </c:pt>
                      <c:pt idx="2102">
                        <c:v>-132.6</c:v>
                      </c:pt>
                      <c:pt idx="2103">
                        <c:v>-131.65</c:v>
                      </c:pt>
                      <c:pt idx="2104">
                        <c:v>-130.71</c:v>
                      </c:pt>
                      <c:pt idx="2105">
                        <c:v>-129.81</c:v>
                      </c:pt>
                      <c:pt idx="2106">
                        <c:v>-128.94999999999999</c:v>
                      </c:pt>
                      <c:pt idx="2107">
                        <c:v>-128.15</c:v>
                      </c:pt>
                      <c:pt idx="2108">
                        <c:v>-127.41</c:v>
                      </c:pt>
                      <c:pt idx="2109">
                        <c:v>-126.73</c:v>
                      </c:pt>
                      <c:pt idx="2110">
                        <c:v>-126.12</c:v>
                      </c:pt>
                      <c:pt idx="2111">
                        <c:v>-125.58</c:v>
                      </c:pt>
                      <c:pt idx="2112">
                        <c:v>-125.11</c:v>
                      </c:pt>
                      <c:pt idx="2113">
                        <c:v>-124.68</c:v>
                      </c:pt>
                      <c:pt idx="2114">
                        <c:v>-124.29</c:v>
                      </c:pt>
                      <c:pt idx="2115">
                        <c:v>-123.93</c:v>
                      </c:pt>
                      <c:pt idx="2116">
                        <c:v>-123.6</c:v>
                      </c:pt>
                      <c:pt idx="2117">
                        <c:v>-123.3</c:v>
                      </c:pt>
                      <c:pt idx="2118">
                        <c:v>-123.04</c:v>
                      </c:pt>
                      <c:pt idx="2119">
                        <c:v>-122.82</c:v>
                      </c:pt>
                      <c:pt idx="2120">
                        <c:v>-122.68</c:v>
                      </c:pt>
                      <c:pt idx="2121">
                        <c:v>-122.59</c:v>
                      </c:pt>
                      <c:pt idx="2122">
                        <c:v>-122.56</c:v>
                      </c:pt>
                      <c:pt idx="2123">
                        <c:v>-122.57</c:v>
                      </c:pt>
                      <c:pt idx="2124">
                        <c:v>-122.63</c:v>
                      </c:pt>
                      <c:pt idx="2125">
                        <c:v>-122.71</c:v>
                      </c:pt>
                      <c:pt idx="2126">
                        <c:v>-122.82</c:v>
                      </c:pt>
                      <c:pt idx="2127">
                        <c:v>-122.97</c:v>
                      </c:pt>
                      <c:pt idx="2128">
                        <c:v>-123.16</c:v>
                      </c:pt>
                      <c:pt idx="2129">
                        <c:v>-123.43</c:v>
                      </c:pt>
                      <c:pt idx="2130">
                        <c:v>-123.78</c:v>
                      </c:pt>
                      <c:pt idx="2131">
                        <c:v>-124.23</c:v>
                      </c:pt>
                      <c:pt idx="2132">
                        <c:v>-124.78</c:v>
                      </c:pt>
                      <c:pt idx="2133">
                        <c:v>-125.39</c:v>
                      </c:pt>
                      <c:pt idx="2134">
                        <c:v>-126.02</c:v>
                      </c:pt>
                      <c:pt idx="2135">
                        <c:v>-126.7</c:v>
                      </c:pt>
                      <c:pt idx="2136">
                        <c:v>-127.44</c:v>
                      </c:pt>
                      <c:pt idx="2137">
                        <c:v>-128.25</c:v>
                      </c:pt>
                      <c:pt idx="2138">
                        <c:v>-129.13</c:v>
                      </c:pt>
                      <c:pt idx="2139">
                        <c:v>-130.07</c:v>
                      </c:pt>
                      <c:pt idx="2140">
                        <c:v>-131.09</c:v>
                      </c:pt>
                      <c:pt idx="2141">
                        <c:v>-132.19999999999999</c:v>
                      </c:pt>
                      <c:pt idx="2142">
                        <c:v>-133.38999999999999</c:v>
                      </c:pt>
                      <c:pt idx="2143">
                        <c:v>-134.62</c:v>
                      </c:pt>
                      <c:pt idx="2144">
                        <c:v>-135.80000000000001</c:v>
                      </c:pt>
                      <c:pt idx="2145">
                        <c:v>-136.91999999999999</c:v>
                      </c:pt>
                      <c:pt idx="2146">
                        <c:v>-138</c:v>
                      </c:pt>
                      <c:pt idx="2147">
                        <c:v>-139.09</c:v>
                      </c:pt>
                      <c:pt idx="2148">
                        <c:v>-140.21</c:v>
                      </c:pt>
                      <c:pt idx="2149">
                        <c:v>-141.38</c:v>
                      </c:pt>
                      <c:pt idx="2150">
                        <c:v>-142.61000000000001</c:v>
                      </c:pt>
                      <c:pt idx="2151">
                        <c:v>-143.87</c:v>
                      </c:pt>
                      <c:pt idx="2152">
                        <c:v>-145.22999999999999</c:v>
                      </c:pt>
                      <c:pt idx="2153">
                        <c:v>-146.65</c:v>
                      </c:pt>
                      <c:pt idx="2154">
                        <c:v>-148.1</c:v>
                      </c:pt>
                      <c:pt idx="2155">
                        <c:v>-149.56</c:v>
                      </c:pt>
                      <c:pt idx="2156">
                        <c:v>-151.02000000000001</c:v>
                      </c:pt>
                      <c:pt idx="2157">
                        <c:v>-152.47</c:v>
                      </c:pt>
                      <c:pt idx="2158">
                        <c:v>-153.91999999999999</c:v>
                      </c:pt>
                      <c:pt idx="2159">
                        <c:v>-155.36000000000001</c:v>
                      </c:pt>
                      <c:pt idx="2160">
                        <c:v>-156.84</c:v>
                      </c:pt>
                      <c:pt idx="2161">
                        <c:v>-158.36000000000001</c:v>
                      </c:pt>
                      <c:pt idx="2162">
                        <c:v>-159.91</c:v>
                      </c:pt>
                      <c:pt idx="2163">
                        <c:v>-161.49</c:v>
                      </c:pt>
                      <c:pt idx="2164">
                        <c:v>-163.09</c:v>
                      </c:pt>
                      <c:pt idx="2165">
                        <c:v>-164.72</c:v>
                      </c:pt>
                      <c:pt idx="2166">
                        <c:v>-166.36</c:v>
                      </c:pt>
                      <c:pt idx="2167">
                        <c:v>-168.04</c:v>
                      </c:pt>
                      <c:pt idx="2168">
                        <c:v>-169.74</c:v>
                      </c:pt>
                      <c:pt idx="2169">
                        <c:v>-171.47</c:v>
                      </c:pt>
                      <c:pt idx="2170">
                        <c:v>-173.23</c:v>
                      </c:pt>
                      <c:pt idx="2171">
                        <c:v>-175.02</c:v>
                      </c:pt>
                      <c:pt idx="2172">
                        <c:v>-176.85</c:v>
                      </c:pt>
                      <c:pt idx="2173">
                        <c:v>-178.73</c:v>
                      </c:pt>
                      <c:pt idx="2174">
                        <c:v>179.3</c:v>
                      </c:pt>
                      <c:pt idx="2175">
                        <c:v>177.24</c:v>
                      </c:pt>
                      <c:pt idx="2176">
                        <c:v>175.16</c:v>
                      </c:pt>
                      <c:pt idx="2177">
                        <c:v>173.11</c:v>
                      </c:pt>
                      <c:pt idx="2178">
                        <c:v>171.14</c:v>
                      </c:pt>
                      <c:pt idx="2179">
                        <c:v>169.28</c:v>
                      </c:pt>
                      <c:pt idx="2180">
                        <c:v>167.53</c:v>
                      </c:pt>
                      <c:pt idx="2181">
                        <c:v>165.87</c:v>
                      </c:pt>
                      <c:pt idx="2182">
                        <c:v>164.26</c:v>
                      </c:pt>
                      <c:pt idx="2183">
                        <c:v>162.57</c:v>
                      </c:pt>
                      <c:pt idx="2184">
                        <c:v>160.81</c:v>
                      </c:pt>
                      <c:pt idx="2185">
                        <c:v>159.03</c:v>
                      </c:pt>
                      <c:pt idx="2186">
                        <c:v>157.30000000000001</c:v>
                      </c:pt>
                      <c:pt idx="2187">
                        <c:v>155.63999999999999</c:v>
                      </c:pt>
                      <c:pt idx="2188">
                        <c:v>154.07</c:v>
                      </c:pt>
                      <c:pt idx="2189">
                        <c:v>152.63999999999999</c:v>
                      </c:pt>
                      <c:pt idx="2190">
                        <c:v>151.33000000000001</c:v>
                      </c:pt>
                      <c:pt idx="2191">
                        <c:v>150.07</c:v>
                      </c:pt>
                      <c:pt idx="2192">
                        <c:v>148.84</c:v>
                      </c:pt>
                      <c:pt idx="2193">
                        <c:v>147.62</c:v>
                      </c:pt>
                      <c:pt idx="2194">
                        <c:v>146.41999999999999</c:v>
                      </c:pt>
                      <c:pt idx="2195">
                        <c:v>145.19999999999999</c:v>
                      </c:pt>
                      <c:pt idx="2196">
                        <c:v>143.97999999999999</c:v>
                      </c:pt>
                      <c:pt idx="2197">
                        <c:v>142.85</c:v>
                      </c:pt>
                      <c:pt idx="2198">
                        <c:v>141.81</c:v>
                      </c:pt>
                      <c:pt idx="2199">
                        <c:v>140.87</c:v>
                      </c:pt>
                      <c:pt idx="2200">
                        <c:v>140.04</c:v>
                      </c:pt>
                      <c:pt idx="2201">
                        <c:v>139.34</c:v>
                      </c:pt>
                      <c:pt idx="2202">
                        <c:v>138.74</c:v>
                      </c:pt>
                      <c:pt idx="2203">
                        <c:v>138.19999999999999</c:v>
                      </c:pt>
                      <c:pt idx="2204">
                        <c:v>137.66</c:v>
                      </c:pt>
                      <c:pt idx="2205">
                        <c:v>137.13999999999999</c:v>
                      </c:pt>
                      <c:pt idx="2206">
                        <c:v>136.63</c:v>
                      </c:pt>
                      <c:pt idx="2207">
                        <c:v>136.12</c:v>
                      </c:pt>
                      <c:pt idx="2208">
                        <c:v>135.62</c:v>
                      </c:pt>
                      <c:pt idx="2209">
                        <c:v>135.13</c:v>
                      </c:pt>
                      <c:pt idx="2210">
                        <c:v>134.58000000000001</c:v>
                      </c:pt>
                      <c:pt idx="2211">
                        <c:v>134.01</c:v>
                      </c:pt>
                      <c:pt idx="2212">
                        <c:v>133.44999999999999</c:v>
                      </c:pt>
                      <c:pt idx="2213">
                        <c:v>132.91</c:v>
                      </c:pt>
                      <c:pt idx="2214">
                        <c:v>132.4</c:v>
                      </c:pt>
                      <c:pt idx="2215">
                        <c:v>131.93</c:v>
                      </c:pt>
                      <c:pt idx="2216">
                        <c:v>131.49</c:v>
                      </c:pt>
                      <c:pt idx="2217">
                        <c:v>131.08000000000001</c:v>
                      </c:pt>
                      <c:pt idx="2218">
                        <c:v>130.69999999999999</c:v>
                      </c:pt>
                      <c:pt idx="2219">
                        <c:v>130.35</c:v>
                      </c:pt>
                      <c:pt idx="2220">
                        <c:v>130.01</c:v>
                      </c:pt>
                      <c:pt idx="2221">
                        <c:v>129.69</c:v>
                      </c:pt>
                      <c:pt idx="2222">
                        <c:v>129.38</c:v>
                      </c:pt>
                      <c:pt idx="2223">
                        <c:v>129.1</c:v>
                      </c:pt>
                      <c:pt idx="2224">
                        <c:v>128.82</c:v>
                      </c:pt>
                      <c:pt idx="2225">
                        <c:v>128.56</c:v>
                      </c:pt>
                      <c:pt idx="2226">
                        <c:v>128.31</c:v>
                      </c:pt>
                      <c:pt idx="2227">
                        <c:v>128.06</c:v>
                      </c:pt>
                      <c:pt idx="2228">
                        <c:v>127.83</c:v>
                      </c:pt>
                      <c:pt idx="2229">
                        <c:v>127.6</c:v>
                      </c:pt>
                      <c:pt idx="2230">
                        <c:v>127.37</c:v>
                      </c:pt>
                      <c:pt idx="2231">
                        <c:v>127.18</c:v>
                      </c:pt>
                      <c:pt idx="2232">
                        <c:v>126.99</c:v>
                      </c:pt>
                      <c:pt idx="2233">
                        <c:v>126.83</c:v>
                      </c:pt>
                      <c:pt idx="2234">
                        <c:v>126.68</c:v>
                      </c:pt>
                      <c:pt idx="2235">
                        <c:v>126.55</c:v>
                      </c:pt>
                      <c:pt idx="2236">
                        <c:v>126.44</c:v>
                      </c:pt>
                      <c:pt idx="2237">
                        <c:v>126.35</c:v>
                      </c:pt>
                      <c:pt idx="2238">
                        <c:v>126.28</c:v>
                      </c:pt>
                      <c:pt idx="2239">
                        <c:v>126.26</c:v>
                      </c:pt>
                      <c:pt idx="2240">
                        <c:v>126.28</c:v>
                      </c:pt>
                      <c:pt idx="2241">
                        <c:v>126.33</c:v>
                      </c:pt>
                      <c:pt idx="2242">
                        <c:v>126.43</c:v>
                      </c:pt>
                      <c:pt idx="2243">
                        <c:v>126.58</c:v>
                      </c:pt>
                      <c:pt idx="2244">
                        <c:v>126.81</c:v>
                      </c:pt>
                      <c:pt idx="2245">
                        <c:v>127.13</c:v>
                      </c:pt>
                      <c:pt idx="2246">
                        <c:v>127.52</c:v>
                      </c:pt>
                      <c:pt idx="2247">
                        <c:v>128.02000000000001</c:v>
                      </c:pt>
                      <c:pt idx="2248">
                        <c:v>128.63999999999999</c:v>
                      </c:pt>
                      <c:pt idx="2249">
                        <c:v>129.38</c:v>
                      </c:pt>
                      <c:pt idx="2250">
                        <c:v>130.25</c:v>
                      </c:pt>
                      <c:pt idx="2251">
                        <c:v>131.26</c:v>
                      </c:pt>
                      <c:pt idx="2252">
                        <c:v>132.38</c:v>
                      </c:pt>
                      <c:pt idx="2253">
                        <c:v>133.59</c:v>
                      </c:pt>
                      <c:pt idx="2254">
                        <c:v>134.9</c:v>
                      </c:pt>
                      <c:pt idx="2255">
                        <c:v>136.30000000000001</c:v>
                      </c:pt>
                      <c:pt idx="2256">
                        <c:v>137.75</c:v>
                      </c:pt>
                      <c:pt idx="2257">
                        <c:v>139.27000000000001</c:v>
                      </c:pt>
                      <c:pt idx="2258">
                        <c:v>140.83000000000001</c:v>
                      </c:pt>
                      <c:pt idx="2259">
                        <c:v>142.41</c:v>
                      </c:pt>
                      <c:pt idx="2260">
                        <c:v>144</c:v>
                      </c:pt>
                      <c:pt idx="2261">
                        <c:v>145.6</c:v>
                      </c:pt>
                      <c:pt idx="2262">
                        <c:v>147.22999999999999</c:v>
                      </c:pt>
                      <c:pt idx="2263">
                        <c:v>148.87</c:v>
                      </c:pt>
                      <c:pt idx="2264">
                        <c:v>150.56</c:v>
                      </c:pt>
                      <c:pt idx="2265">
                        <c:v>152.26</c:v>
                      </c:pt>
                      <c:pt idx="2266">
                        <c:v>153.97</c:v>
                      </c:pt>
                      <c:pt idx="2267">
                        <c:v>155.72</c:v>
                      </c:pt>
                      <c:pt idx="2268">
                        <c:v>157.5</c:v>
                      </c:pt>
                      <c:pt idx="2269">
                        <c:v>159.30000000000001</c:v>
                      </c:pt>
                      <c:pt idx="2270">
                        <c:v>161.08000000000001</c:v>
                      </c:pt>
                      <c:pt idx="2271">
                        <c:v>162.81</c:v>
                      </c:pt>
                      <c:pt idx="2272">
                        <c:v>164.5</c:v>
                      </c:pt>
                      <c:pt idx="2273">
                        <c:v>166.14</c:v>
                      </c:pt>
                      <c:pt idx="2274">
                        <c:v>167.74</c:v>
                      </c:pt>
                      <c:pt idx="2275">
                        <c:v>169.33</c:v>
                      </c:pt>
                      <c:pt idx="2276">
                        <c:v>170.89</c:v>
                      </c:pt>
                      <c:pt idx="2277">
                        <c:v>172.45</c:v>
                      </c:pt>
                      <c:pt idx="2278">
                        <c:v>174.02</c:v>
                      </c:pt>
                      <c:pt idx="2279">
                        <c:v>175.59</c:v>
                      </c:pt>
                      <c:pt idx="2280">
                        <c:v>177.16</c:v>
                      </c:pt>
                      <c:pt idx="2281">
                        <c:v>178.75</c:v>
                      </c:pt>
                      <c:pt idx="2282">
                        <c:v>-179.6</c:v>
                      </c:pt>
                      <c:pt idx="2283">
                        <c:v>-177.9</c:v>
                      </c:pt>
                      <c:pt idx="2284">
                        <c:v>-176.14</c:v>
                      </c:pt>
                      <c:pt idx="2285">
                        <c:v>-174.36</c:v>
                      </c:pt>
                      <c:pt idx="2286">
                        <c:v>-172.56</c:v>
                      </c:pt>
                      <c:pt idx="2287">
                        <c:v>-170.77</c:v>
                      </c:pt>
                      <c:pt idx="2288">
                        <c:v>-169.01</c:v>
                      </c:pt>
                      <c:pt idx="2289">
                        <c:v>-167.27</c:v>
                      </c:pt>
                      <c:pt idx="2290">
                        <c:v>-165.55</c:v>
                      </c:pt>
                      <c:pt idx="2291">
                        <c:v>-163.86</c:v>
                      </c:pt>
                      <c:pt idx="2292">
                        <c:v>-162.19</c:v>
                      </c:pt>
                      <c:pt idx="2293">
                        <c:v>-160.53</c:v>
                      </c:pt>
                      <c:pt idx="2294">
                        <c:v>-158.88</c:v>
                      </c:pt>
                      <c:pt idx="2295">
                        <c:v>-157.25</c:v>
                      </c:pt>
                      <c:pt idx="2296">
                        <c:v>-155.63</c:v>
                      </c:pt>
                      <c:pt idx="2297">
                        <c:v>-154.05000000000001</c:v>
                      </c:pt>
                      <c:pt idx="2298">
                        <c:v>-152.51</c:v>
                      </c:pt>
                      <c:pt idx="2299">
                        <c:v>-151.01</c:v>
                      </c:pt>
                      <c:pt idx="2300">
                        <c:v>-149.54</c:v>
                      </c:pt>
                      <c:pt idx="2301">
                        <c:v>-148.1</c:v>
                      </c:pt>
                      <c:pt idx="2302">
                        <c:v>-146.68</c:v>
                      </c:pt>
                      <c:pt idx="2303">
                        <c:v>-145.26</c:v>
                      </c:pt>
                      <c:pt idx="2304">
                        <c:v>-143.85</c:v>
                      </c:pt>
                      <c:pt idx="2305">
                        <c:v>-142.47</c:v>
                      </c:pt>
                      <c:pt idx="2306">
                        <c:v>-141.12</c:v>
                      </c:pt>
                      <c:pt idx="2307">
                        <c:v>-139.85</c:v>
                      </c:pt>
                      <c:pt idx="2308">
                        <c:v>-138.63</c:v>
                      </c:pt>
                      <c:pt idx="2309">
                        <c:v>-137.47999999999999</c:v>
                      </c:pt>
                      <c:pt idx="2310">
                        <c:v>-136.4</c:v>
                      </c:pt>
                      <c:pt idx="2311">
                        <c:v>-135.4</c:v>
                      </c:pt>
                      <c:pt idx="2312">
                        <c:v>-134.47999999999999</c:v>
                      </c:pt>
                      <c:pt idx="2313">
                        <c:v>-133.63</c:v>
                      </c:pt>
                      <c:pt idx="2314">
                        <c:v>-132.86000000000001</c:v>
                      </c:pt>
                      <c:pt idx="2315">
                        <c:v>-132.16999999999999</c:v>
                      </c:pt>
                      <c:pt idx="2316">
                        <c:v>-131.54</c:v>
                      </c:pt>
                      <c:pt idx="2317">
                        <c:v>-130.96</c:v>
                      </c:pt>
                      <c:pt idx="2318">
                        <c:v>-130.43</c:v>
                      </c:pt>
                      <c:pt idx="2319">
                        <c:v>-129.91999999999999</c:v>
                      </c:pt>
                      <c:pt idx="2320">
                        <c:v>-129.41999999999999</c:v>
                      </c:pt>
                      <c:pt idx="2321">
                        <c:v>-128.91</c:v>
                      </c:pt>
                      <c:pt idx="2322">
                        <c:v>-128.4</c:v>
                      </c:pt>
                      <c:pt idx="2323">
                        <c:v>-127.9</c:v>
                      </c:pt>
                      <c:pt idx="2324">
                        <c:v>-127.41</c:v>
                      </c:pt>
                      <c:pt idx="2325">
                        <c:v>-126.95</c:v>
                      </c:pt>
                      <c:pt idx="2326">
                        <c:v>-126.5</c:v>
                      </c:pt>
                      <c:pt idx="2327">
                        <c:v>-126.09</c:v>
                      </c:pt>
                      <c:pt idx="2328">
                        <c:v>-125.72</c:v>
                      </c:pt>
                      <c:pt idx="2329">
                        <c:v>-125.38</c:v>
                      </c:pt>
                      <c:pt idx="2330">
                        <c:v>-125.09</c:v>
                      </c:pt>
                      <c:pt idx="2331">
                        <c:v>-124.83</c:v>
                      </c:pt>
                      <c:pt idx="2332">
                        <c:v>-124.61</c:v>
                      </c:pt>
                      <c:pt idx="2333">
                        <c:v>-124.42</c:v>
                      </c:pt>
                      <c:pt idx="2334">
                        <c:v>-124.26</c:v>
                      </c:pt>
                      <c:pt idx="2335">
                        <c:v>-124.12</c:v>
                      </c:pt>
                      <c:pt idx="2336">
                        <c:v>-124.01</c:v>
                      </c:pt>
                      <c:pt idx="2337">
                        <c:v>-123.94</c:v>
                      </c:pt>
                      <c:pt idx="2338">
                        <c:v>-123.92</c:v>
                      </c:pt>
                      <c:pt idx="2339">
                        <c:v>-123.95</c:v>
                      </c:pt>
                      <c:pt idx="2340">
                        <c:v>-124.03</c:v>
                      </c:pt>
                      <c:pt idx="2341">
                        <c:v>-124.2</c:v>
                      </c:pt>
                      <c:pt idx="2342">
                        <c:v>-124.45</c:v>
                      </c:pt>
                      <c:pt idx="2343">
                        <c:v>-124.8</c:v>
                      </c:pt>
                      <c:pt idx="2344">
                        <c:v>-125.25</c:v>
                      </c:pt>
                      <c:pt idx="2345">
                        <c:v>-125.8</c:v>
                      </c:pt>
                      <c:pt idx="2346">
                        <c:v>-126.44</c:v>
                      </c:pt>
                      <c:pt idx="2347">
                        <c:v>-127.17</c:v>
                      </c:pt>
                      <c:pt idx="2348">
                        <c:v>-127.96</c:v>
                      </c:pt>
                      <c:pt idx="2349">
                        <c:v>-128.82</c:v>
                      </c:pt>
                      <c:pt idx="2350">
                        <c:v>-129.77000000000001</c:v>
                      </c:pt>
                      <c:pt idx="2351">
                        <c:v>-130.81</c:v>
                      </c:pt>
                      <c:pt idx="2352">
                        <c:v>-131.96</c:v>
                      </c:pt>
                      <c:pt idx="2353">
                        <c:v>-133.22</c:v>
                      </c:pt>
                      <c:pt idx="2354">
                        <c:v>-134.54</c:v>
                      </c:pt>
                      <c:pt idx="2355">
                        <c:v>-135.88999999999999</c:v>
                      </c:pt>
                      <c:pt idx="2356">
                        <c:v>-137.27000000000001</c:v>
                      </c:pt>
                      <c:pt idx="2357">
                        <c:v>-138.63999999999999</c:v>
                      </c:pt>
                      <c:pt idx="2358">
                        <c:v>-140.01</c:v>
                      </c:pt>
                      <c:pt idx="2359">
                        <c:v>-141.36000000000001</c:v>
                      </c:pt>
                      <c:pt idx="2360">
                        <c:v>-142.66999999999999</c:v>
                      </c:pt>
                      <c:pt idx="2361">
                        <c:v>-143.97</c:v>
                      </c:pt>
                      <c:pt idx="2362">
                        <c:v>-145.31</c:v>
                      </c:pt>
                      <c:pt idx="2363">
                        <c:v>-146.72999999999999</c:v>
                      </c:pt>
                      <c:pt idx="2364">
                        <c:v>-148.22</c:v>
                      </c:pt>
                      <c:pt idx="2365">
                        <c:v>-149.78</c:v>
                      </c:pt>
                      <c:pt idx="2366">
                        <c:v>-151.38999999999999</c:v>
                      </c:pt>
                      <c:pt idx="2367">
                        <c:v>-153.06</c:v>
                      </c:pt>
                      <c:pt idx="2368">
                        <c:v>-154.77000000000001</c:v>
                      </c:pt>
                      <c:pt idx="2369">
                        <c:v>-156.47999999999999</c:v>
                      </c:pt>
                      <c:pt idx="2370">
                        <c:v>-158.16999999999999</c:v>
                      </c:pt>
                      <c:pt idx="2371">
                        <c:v>-159.87</c:v>
                      </c:pt>
                      <c:pt idx="2372">
                        <c:v>-161.6</c:v>
                      </c:pt>
                      <c:pt idx="2373">
                        <c:v>-163.37</c:v>
                      </c:pt>
                      <c:pt idx="2374">
                        <c:v>-165.18</c:v>
                      </c:pt>
                      <c:pt idx="2375">
                        <c:v>-166.99</c:v>
                      </c:pt>
                      <c:pt idx="2376">
                        <c:v>-168.71</c:v>
                      </c:pt>
                      <c:pt idx="2377">
                        <c:v>-170.3</c:v>
                      </c:pt>
                      <c:pt idx="2378">
                        <c:v>-171.81</c:v>
                      </c:pt>
                      <c:pt idx="2379">
                        <c:v>-173.35</c:v>
                      </c:pt>
                      <c:pt idx="2380">
                        <c:v>-174.99</c:v>
                      </c:pt>
                      <c:pt idx="2381">
                        <c:v>-176.71</c:v>
                      </c:pt>
                      <c:pt idx="2382">
                        <c:v>-178.49</c:v>
                      </c:pt>
                      <c:pt idx="2383">
                        <c:v>179.72</c:v>
                      </c:pt>
                      <c:pt idx="2384">
                        <c:v>177.94</c:v>
                      </c:pt>
                      <c:pt idx="2385">
                        <c:v>176.29</c:v>
                      </c:pt>
                      <c:pt idx="2386">
                        <c:v>174.74</c:v>
                      </c:pt>
                      <c:pt idx="2387">
                        <c:v>173.2</c:v>
                      </c:pt>
                      <c:pt idx="2388">
                        <c:v>171.62</c:v>
                      </c:pt>
                      <c:pt idx="2389">
                        <c:v>170.04</c:v>
                      </c:pt>
                      <c:pt idx="2390">
                        <c:v>168.51</c:v>
                      </c:pt>
                      <c:pt idx="2391">
                        <c:v>167</c:v>
                      </c:pt>
                      <c:pt idx="2392">
                        <c:v>165.52</c:v>
                      </c:pt>
                      <c:pt idx="2393">
                        <c:v>164.08</c:v>
                      </c:pt>
                      <c:pt idx="2394">
                        <c:v>162.71</c:v>
                      </c:pt>
                      <c:pt idx="2395">
                        <c:v>161.36000000000001</c:v>
                      </c:pt>
                      <c:pt idx="2396">
                        <c:v>159.97999999999999</c:v>
                      </c:pt>
                      <c:pt idx="2397">
                        <c:v>158.6</c:v>
                      </c:pt>
                      <c:pt idx="2398">
                        <c:v>157.27000000000001</c:v>
                      </c:pt>
                      <c:pt idx="2399">
                        <c:v>156.08000000000001</c:v>
                      </c:pt>
                      <c:pt idx="2400">
                        <c:v>155.03</c:v>
                      </c:pt>
                      <c:pt idx="2401">
                        <c:v>154.13</c:v>
                      </c:pt>
                      <c:pt idx="2402">
                        <c:v>153.35</c:v>
                      </c:pt>
                      <c:pt idx="2403">
                        <c:v>152.69</c:v>
                      </c:pt>
                      <c:pt idx="2404">
                        <c:v>152.12</c:v>
                      </c:pt>
                      <c:pt idx="2405">
                        <c:v>151.6</c:v>
                      </c:pt>
                      <c:pt idx="2406">
                        <c:v>151.05000000000001</c:v>
                      </c:pt>
                      <c:pt idx="2407">
                        <c:v>150.44</c:v>
                      </c:pt>
                      <c:pt idx="2408">
                        <c:v>149.77000000000001</c:v>
                      </c:pt>
                      <c:pt idx="2409">
                        <c:v>149.02000000000001</c:v>
                      </c:pt>
                      <c:pt idx="2410">
                        <c:v>148.21</c:v>
                      </c:pt>
                      <c:pt idx="2411">
                        <c:v>147.33000000000001</c:v>
                      </c:pt>
                      <c:pt idx="2412">
                        <c:v>146.36000000000001</c:v>
                      </c:pt>
                      <c:pt idx="2413">
                        <c:v>145.34</c:v>
                      </c:pt>
                      <c:pt idx="2414">
                        <c:v>144.29</c:v>
                      </c:pt>
                      <c:pt idx="2415">
                        <c:v>143.22</c:v>
                      </c:pt>
                      <c:pt idx="2416">
                        <c:v>142.13999999999999</c:v>
                      </c:pt>
                      <c:pt idx="2417">
                        <c:v>141.07</c:v>
                      </c:pt>
                      <c:pt idx="2418">
                        <c:v>139.99</c:v>
                      </c:pt>
                      <c:pt idx="2419">
                        <c:v>138.93</c:v>
                      </c:pt>
                      <c:pt idx="2420">
                        <c:v>137.88999999999999</c:v>
                      </c:pt>
                      <c:pt idx="2421">
                        <c:v>136.88999999999999</c:v>
                      </c:pt>
                      <c:pt idx="2422">
                        <c:v>135.91999999999999</c:v>
                      </c:pt>
                      <c:pt idx="2423">
                        <c:v>135</c:v>
                      </c:pt>
                      <c:pt idx="2424">
                        <c:v>134.13999999999999</c:v>
                      </c:pt>
                      <c:pt idx="2425">
                        <c:v>133.33000000000001</c:v>
                      </c:pt>
                      <c:pt idx="2426">
                        <c:v>132.55000000000001</c:v>
                      </c:pt>
                      <c:pt idx="2427">
                        <c:v>131.82</c:v>
                      </c:pt>
                      <c:pt idx="2428">
                        <c:v>131.13999999999999</c:v>
                      </c:pt>
                      <c:pt idx="2429">
                        <c:v>130.49</c:v>
                      </c:pt>
                      <c:pt idx="2430">
                        <c:v>129.88</c:v>
                      </c:pt>
                      <c:pt idx="2431">
                        <c:v>129.31</c:v>
                      </c:pt>
                      <c:pt idx="2432">
                        <c:v>128.77000000000001</c:v>
                      </c:pt>
                      <c:pt idx="2433">
                        <c:v>128.27000000000001</c:v>
                      </c:pt>
                      <c:pt idx="2434">
                        <c:v>127.83</c:v>
                      </c:pt>
                      <c:pt idx="2435">
                        <c:v>127.45</c:v>
                      </c:pt>
                      <c:pt idx="2436">
                        <c:v>127.16</c:v>
                      </c:pt>
                      <c:pt idx="2437">
                        <c:v>126.96</c:v>
                      </c:pt>
                      <c:pt idx="2438">
                        <c:v>126.86</c:v>
                      </c:pt>
                      <c:pt idx="2439">
                        <c:v>126.82</c:v>
                      </c:pt>
                      <c:pt idx="2440">
                        <c:v>126.82</c:v>
                      </c:pt>
                      <c:pt idx="2441">
                        <c:v>126.85</c:v>
                      </c:pt>
                      <c:pt idx="2442">
                        <c:v>126.93</c:v>
                      </c:pt>
                      <c:pt idx="2443">
                        <c:v>127.05</c:v>
                      </c:pt>
                      <c:pt idx="2444">
                        <c:v>127.24</c:v>
                      </c:pt>
                      <c:pt idx="2445">
                        <c:v>127.53</c:v>
                      </c:pt>
                      <c:pt idx="2446">
                        <c:v>127.9</c:v>
                      </c:pt>
                      <c:pt idx="2447">
                        <c:v>128.33000000000001</c:v>
                      </c:pt>
                      <c:pt idx="2448">
                        <c:v>128.78</c:v>
                      </c:pt>
                      <c:pt idx="2449">
                        <c:v>129.27000000000001</c:v>
                      </c:pt>
                      <c:pt idx="2450">
                        <c:v>129.84</c:v>
                      </c:pt>
                      <c:pt idx="2451">
                        <c:v>130.51</c:v>
                      </c:pt>
                      <c:pt idx="2452">
                        <c:v>131.28</c:v>
                      </c:pt>
                      <c:pt idx="2453">
                        <c:v>132.15</c:v>
                      </c:pt>
                      <c:pt idx="2454">
                        <c:v>133.1</c:v>
                      </c:pt>
                      <c:pt idx="2455">
                        <c:v>134.13999999999999</c:v>
                      </c:pt>
                      <c:pt idx="2456">
                        <c:v>135.22999999999999</c:v>
                      </c:pt>
                      <c:pt idx="2457">
                        <c:v>136.38999999999999</c:v>
                      </c:pt>
                      <c:pt idx="2458">
                        <c:v>137.59</c:v>
                      </c:pt>
                      <c:pt idx="2459">
                        <c:v>138.81</c:v>
                      </c:pt>
                      <c:pt idx="2460">
                        <c:v>140.08000000000001</c:v>
                      </c:pt>
                      <c:pt idx="2461">
                        <c:v>141.41999999999999</c:v>
                      </c:pt>
                      <c:pt idx="2462">
                        <c:v>142.86000000000001</c:v>
                      </c:pt>
                      <c:pt idx="2463">
                        <c:v>144.38999999999999</c:v>
                      </c:pt>
                      <c:pt idx="2464">
                        <c:v>146.01</c:v>
                      </c:pt>
                      <c:pt idx="2465">
                        <c:v>147.68</c:v>
                      </c:pt>
                      <c:pt idx="2466">
                        <c:v>149.37</c:v>
                      </c:pt>
                      <c:pt idx="2467">
                        <c:v>151.08000000000001</c:v>
                      </c:pt>
                      <c:pt idx="2468">
                        <c:v>152.85</c:v>
                      </c:pt>
                      <c:pt idx="2469">
                        <c:v>154.72</c:v>
                      </c:pt>
                      <c:pt idx="2470">
                        <c:v>156.68</c:v>
                      </c:pt>
                      <c:pt idx="2471">
                        <c:v>158.69</c:v>
                      </c:pt>
                      <c:pt idx="2472">
                        <c:v>160.74</c:v>
                      </c:pt>
                      <c:pt idx="2473">
                        <c:v>162.81</c:v>
                      </c:pt>
                      <c:pt idx="2474">
                        <c:v>164.88</c:v>
                      </c:pt>
                      <c:pt idx="2475">
                        <c:v>166.95</c:v>
                      </c:pt>
                      <c:pt idx="2476">
                        <c:v>169.01</c:v>
                      </c:pt>
                      <c:pt idx="2477">
                        <c:v>171.08</c:v>
                      </c:pt>
                      <c:pt idx="2478">
                        <c:v>173.19</c:v>
                      </c:pt>
                      <c:pt idx="2479">
                        <c:v>175.27</c:v>
                      </c:pt>
                      <c:pt idx="2480">
                        <c:v>177.33</c:v>
                      </c:pt>
                      <c:pt idx="2481">
                        <c:v>179.36</c:v>
                      </c:pt>
                      <c:pt idx="2482">
                        <c:v>-178.66</c:v>
                      </c:pt>
                      <c:pt idx="2483">
                        <c:v>-176.74</c:v>
                      </c:pt>
                      <c:pt idx="2484">
                        <c:v>-174.87</c:v>
                      </c:pt>
                      <c:pt idx="2485">
                        <c:v>-173.05</c:v>
                      </c:pt>
                      <c:pt idx="2486">
                        <c:v>-171.28</c:v>
                      </c:pt>
                      <c:pt idx="2487">
                        <c:v>-169.56</c:v>
                      </c:pt>
                      <c:pt idx="2488">
                        <c:v>-167.87</c:v>
                      </c:pt>
                      <c:pt idx="2489">
                        <c:v>-166.19</c:v>
                      </c:pt>
                      <c:pt idx="2490">
                        <c:v>-164.53</c:v>
                      </c:pt>
                      <c:pt idx="2491">
                        <c:v>-162.87</c:v>
                      </c:pt>
                      <c:pt idx="2492">
                        <c:v>-161.21</c:v>
                      </c:pt>
                      <c:pt idx="2493">
                        <c:v>-159.53</c:v>
                      </c:pt>
                      <c:pt idx="2494">
                        <c:v>-157.86000000000001</c:v>
                      </c:pt>
                      <c:pt idx="2495">
                        <c:v>-156.19999999999999</c:v>
                      </c:pt>
                      <c:pt idx="2496">
                        <c:v>-154.55000000000001</c:v>
                      </c:pt>
                      <c:pt idx="2497">
                        <c:v>-152.91</c:v>
                      </c:pt>
                      <c:pt idx="2498">
                        <c:v>-151.26</c:v>
                      </c:pt>
                      <c:pt idx="2499">
                        <c:v>-149.62</c:v>
                      </c:pt>
                      <c:pt idx="2500">
                        <c:v>-147.97</c:v>
                      </c:pt>
                      <c:pt idx="2501">
                        <c:v>-146.34</c:v>
                      </c:pt>
                      <c:pt idx="2502">
                        <c:v>-144.69999999999999</c:v>
                      </c:pt>
                      <c:pt idx="2503">
                        <c:v>-143.06</c:v>
                      </c:pt>
                      <c:pt idx="2504">
                        <c:v>-141.43</c:v>
                      </c:pt>
                      <c:pt idx="2505">
                        <c:v>-139.77000000000001</c:v>
                      </c:pt>
                      <c:pt idx="2506">
                        <c:v>-138.13</c:v>
                      </c:pt>
                      <c:pt idx="2507">
                        <c:v>-136.55000000000001</c:v>
                      </c:pt>
                      <c:pt idx="2508">
                        <c:v>-135</c:v>
                      </c:pt>
                      <c:pt idx="2509">
                        <c:v>-133.51</c:v>
                      </c:pt>
                      <c:pt idx="2510">
                        <c:v>-132.08000000000001</c:v>
                      </c:pt>
                      <c:pt idx="2511">
                        <c:v>-130.72</c:v>
                      </c:pt>
                      <c:pt idx="2512">
                        <c:v>-129.43</c:v>
                      </c:pt>
                      <c:pt idx="2513">
                        <c:v>-128.19</c:v>
                      </c:pt>
                      <c:pt idx="2514">
                        <c:v>-127.01</c:v>
                      </c:pt>
                      <c:pt idx="2515">
                        <c:v>-125.92</c:v>
                      </c:pt>
                      <c:pt idx="2516">
                        <c:v>-124.91</c:v>
                      </c:pt>
                      <c:pt idx="2517">
                        <c:v>-124.02</c:v>
                      </c:pt>
                      <c:pt idx="2518">
                        <c:v>-123.21</c:v>
                      </c:pt>
                      <c:pt idx="2519">
                        <c:v>-122.54</c:v>
                      </c:pt>
                      <c:pt idx="2520">
                        <c:v>-121.97</c:v>
                      </c:pt>
                      <c:pt idx="2521">
                        <c:v>-121.49</c:v>
                      </c:pt>
                      <c:pt idx="2522">
                        <c:v>-121.09</c:v>
                      </c:pt>
                      <c:pt idx="2523">
                        <c:v>-120.75</c:v>
                      </c:pt>
                      <c:pt idx="2524">
                        <c:v>-120.45</c:v>
                      </c:pt>
                      <c:pt idx="2525">
                        <c:v>-120.18</c:v>
                      </c:pt>
                      <c:pt idx="2526">
                        <c:v>-119.96</c:v>
                      </c:pt>
                      <c:pt idx="2527">
                        <c:v>-119.75</c:v>
                      </c:pt>
                      <c:pt idx="2528">
                        <c:v>-119.59</c:v>
                      </c:pt>
                      <c:pt idx="2529">
                        <c:v>-119.46</c:v>
                      </c:pt>
                      <c:pt idx="2530">
                        <c:v>-119.33</c:v>
                      </c:pt>
                      <c:pt idx="2531">
                        <c:v>-119.23</c:v>
                      </c:pt>
                      <c:pt idx="2532">
                        <c:v>-119.15</c:v>
                      </c:pt>
                      <c:pt idx="2533">
                        <c:v>-119.07</c:v>
                      </c:pt>
                      <c:pt idx="2534">
                        <c:v>-119.04</c:v>
                      </c:pt>
                      <c:pt idx="2535">
                        <c:v>-119.06</c:v>
                      </c:pt>
                      <c:pt idx="2536">
                        <c:v>-119.14</c:v>
                      </c:pt>
                      <c:pt idx="2537">
                        <c:v>-119.28</c:v>
                      </c:pt>
                      <c:pt idx="2538">
                        <c:v>-119.48</c:v>
                      </c:pt>
                      <c:pt idx="2539">
                        <c:v>-119.74</c:v>
                      </c:pt>
                      <c:pt idx="2540">
                        <c:v>-120.06</c:v>
                      </c:pt>
                      <c:pt idx="2541">
                        <c:v>-120.42</c:v>
                      </c:pt>
                      <c:pt idx="2542">
                        <c:v>-120.85</c:v>
                      </c:pt>
                      <c:pt idx="2543">
                        <c:v>-121.34</c:v>
                      </c:pt>
                      <c:pt idx="2544">
                        <c:v>-121.91</c:v>
                      </c:pt>
                      <c:pt idx="2545">
                        <c:v>-122.56</c:v>
                      </c:pt>
                      <c:pt idx="2546">
                        <c:v>-123.27</c:v>
                      </c:pt>
                      <c:pt idx="2547">
                        <c:v>-124.07</c:v>
                      </c:pt>
                      <c:pt idx="2548">
                        <c:v>-124.92</c:v>
                      </c:pt>
                      <c:pt idx="2549">
                        <c:v>-125.85</c:v>
                      </c:pt>
                      <c:pt idx="2550">
                        <c:v>-126.83</c:v>
                      </c:pt>
                      <c:pt idx="2551">
                        <c:v>-127.85</c:v>
                      </c:pt>
                      <c:pt idx="2552">
                        <c:v>-128.9</c:v>
                      </c:pt>
                      <c:pt idx="2553">
                        <c:v>-129.94999999999999</c:v>
                      </c:pt>
                      <c:pt idx="2554">
                        <c:v>-131.01</c:v>
                      </c:pt>
                      <c:pt idx="2555">
                        <c:v>-132.06</c:v>
                      </c:pt>
                      <c:pt idx="2556">
                        <c:v>-133.13</c:v>
                      </c:pt>
                      <c:pt idx="2557">
                        <c:v>-134.21</c:v>
                      </c:pt>
                      <c:pt idx="2558">
                        <c:v>-135.32</c:v>
                      </c:pt>
                      <c:pt idx="2559">
                        <c:v>-136.47</c:v>
                      </c:pt>
                      <c:pt idx="2560">
                        <c:v>-137.68</c:v>
                      </c:pt>
                      <c:pt idx="2561">
                        <c:v>-138.94999999999999</c:v>
                      </c:pt>
                      <c:pt idx="2562">
                        <c:v>-140.28</c:v>
                      </c:pt>
                      <c:pt idx="2563">
                        <c:v>-141.66</c:v>
                      </c:pt>
                      <c:pt idx="2564">
                        <c:v>-143.07</c:v>
                      </c:pt>
                      <c:pt idx="2565">
                        <c:v>-144.55000000000001</c:v>
                      </c:pt>
                      <c:pt idx="2566">
                        <c:v>-146.11000000000001</c:v>
                      </c:pt>
                      <c:pt idx="2567">
                        <c:v>-147.75</c:v>
                      </c:pt>
                      <c:pt idx="2568">
                        <c:v>-149.47</c:v>
                      </c:pt>
                      <c:pt idx="2569">
                        <c:v>-151.27000000000001</c:v>
                      </c:pt>
                      <c:pt idx="2570">
                        <c:v>-153.11000000000001</c:v>
                      </c:pt>
                      <c:pt idx="2571">
                        <c:v>-155.01</c:v>
                      </c:pt>
                      <c:pt idx="2572">
                        <c:v>-156.97999999999999</c:v>
                      </c:pt>
                      <c:pt idx="2573">
                        <c:v>-159.02000000000001</c:v>
                      </c:pt>
                      <c:pt idx="2574">
                        <c:v>-161.16</c:v>
                      </c:pt>
                      <c:pt idx="2575">
                        <c:v>-163.37</c:v>
                      </c:pt>
                      <c:pt idx="2576">
                        <c:v>-165.77</c:v>
                      </c:pt>
                      <c:pt idx="2577">
                        <c:v>-168.38</c:v>
                      </c:pt>
                      <c:pt idx="2578">
                        <c:v>-171.08</c:v>
                      </c:pt>
                      <c:pt idx="2579">
                        <c:v>-173.74</c:v>
                      </c:pt>
                      <c:pt idx="2580">
                        <c:v>-176.33</c:v>
                      </c:pt>
                      <c:pt idx="2581">
                        <c:v>-178.77</c:v>
                      </c:pt>
                      <c:pt idx="2582">
                        <c:v>178.91</c:v>
                      </c:pt>
                      <c:pt idx="2583">
                        <c:v>176.68</c:v>
                      </c:pt>
                      <c:pt idx="2584">
                        <c:v>174.48</c:v>
                      </c:pt>
                      <c:pt idx="2585">
                        <c:v>172.28</c:v>
                      </c:pt>
                      <c:pt idx="2586">
                        <c:v>170.07</c:v>
                      </c:pt>
                      <c:pt idx="2587">
                        <c:v>167.8</c:v>
                      </c:pt>
                      <c:pt idx="2588">
                        <c:v>165.51</c:v>
                      </c:pt>
                      <c:pt idx="2589">
                        <c:v>163.28</c:v>
                      </c:pt>
                      <c:pt idx="2590">
                        <c:v>161.12</c:v>
                      </c:pt>
                      <c:pt idx="2591">
                        <c:v>159.03</c:v>
                      </c:pt>
                      <c:pt idx="2592">
                        <c:v>156.96</c:v>
                      </c:pt>
                      <c:pt idx="2593">
                        <c:v>154.83000000000001</c:v>
                      </c:pt>
                      <c:pt idx="2594">
                        <c:v>152.72999999999999</c:v>
                      </c:pt>
                      <c:pt idx="2595">
                        <c:v>150.66999999999999</c:v>
                      </c:pt>
                      <c:pt idx="2596">
                        <c:v>148.69</c:v>
                      </c:pt>
                      <c:pt idx="2597">
                        <c:v>146.79</c:v>
                      </c:pt>
                      <c:pt idx="2598">
                        <c:v>144.97</c:v>
                      </c:pt>
                      <c:pt idx="2599">
                        <c:v>143.24</c:v>
                      </c:pt>
                      <c:pt idx="2600">
                        <c:v>141.56</c:v>
                      </c:pt>
                      <c:pt idx="2601">
                        <c:v>139.91</c:v>
                      </c:pt>
                      <c:pt idx="2602">
                        <c:v>138.28</c:v>
                      </c:pt>
                      <c:pt idx="2603">
                        <c:v>136.69</c:v>
                      </c:pt>
                      <c:pt idx="2604">
                        <c:v>135.16</c:v>
                      </c:pt>
                      <c:pt idx="2605">
                        <c:v>133.71</c:v>
                      </c:pt>
                      <c:pt idx="2606">
                        <c:v>132.36000000000001</c:v>
                      </c:pt>
                      <c:pt idx="2607">
                        <c:v>131.12</c:v>
                      </c:pt>
                      <c:pt idx="2608">
                        <c:v>129.99</c:v>
                      </c:pt>
                      <c:pt idx="2609">
                        <c:v>128.96</c:v>
                      </c:pt>
                      <c:pt idx="2610">
                        <c:v>128</c:v>
                      </c:pt>
                      <c:pt idx="2611">
                        <c:v>127.1</c:v>
                      </c:pt>
                      <c:pt idx="2612">
                        <c:v>53.72</c:v>
                      </c:pt>
                      <c:pt idx="2613">
                        <c:v>54.46</c:v>
                      </c:pt>
                      <c:pt idx="2614">
                        <c:v>55.14</c:v>
                      </c:pt>
                      <c:pt idx="2615">
                        <c:v>55.74</c:v>
                      </c:pt>
                      <c:pt idx="2616">
                        <c:v>56.29</c:v>
                      </c:pt>
                      <c:pt idx="2617">
                        <c:v>56.78</c:v>
                      </c:pt>
                      <c:pt idx="2618">
                        <c:v>57.23</c:v>
                      </c:pt>
                      <c:pt idx="2619">
                        <c:v>57.66</c:v>
                      </c:pt>
                      <c:pt idx="2620">
                        <c:v>58.07</c:v>
                      </c:pt>
                      <c:pt idx="2621">
                        <c:v>58.41</c:v>
                      </c:pt>
                      <c:pt idx="2622">
                        <c:v>58.69</c:v>
                      </c:pt>
                      <c:pt idx="2623">
                        <c:v>58.92</c:v>
                      </c:pt>
                      <c:pt idx="2624">
                        <c:v>59.12</c:v>
                      </c:pt>
                      <c:pt idx="2625">
                        <c:v>59.27</c:v>
                      </c:pt>
                      <c:pt idx="2626">
                        <c:v>59.42</c:v>
                      </c:pt>
                      <c:pt idx="2627">
                        <c:v>59.54</c:v>
                      </c:pt>
                      <c:pt idx="2628">
                        <c:v>59.66</c:v>
                      </c:pt>
                      <c:pt idx="2629">
                        <c:v>59.74</c:v>
                      </c:pt>
                      <c:pt idx="2630">
                        <c:v>59.82</c:v>
                      </c:pt>
                      <c:pt idx="2631">
                        <c:v>59.87</c:v>
                      </c:pt>
                      <c:pt idx="2632">
                        <c:v>59.89</c:v>
                      </c:pt>
                      <c:pt idx="2633">
                        <c:v>59.87</c:v>
                      </c:pt>
                      <c:pt idx="2634">
                        <c:v>59.81</c:v>
                      </c:pt>
                      <c:pt idx="2635">
                        <c:v>59.7</c:v>
                      </c:pt>
                      <c:pt idx="2636">
                        <c:v>59.57</c:v>
                      </c:pt>
                      <c:pt idx="2637">
                        <c:v>59.39</c:v>
                      </c:pt>
                      <c:pt idx="2638">
                        <c:v>59.18</c:v>
                      </c:pt>
                      <c:pt idx="2639">
                        <c:v>58.91</c:v>
                      </c:pt>
                      <c:pt idx="2640">
                        <c:v>58.58</c:v>
                      </c:pt>
                      <c:pt idx="2641">
                        <c:v>58.17</c:v>
                      </c:pt>
                      <c:pt idx="2642">
                        <c:v>57.67</c:v>
                      </c:pt>
                      <c:pt idx="2643">
                        <c:v>57.11</c:v>
                      </c:pt>
                      <c:pt idx="2644">
                        <c:v>56.45</c:v>
                      </c:pt>
                      <c:pt idx="2645">
                        <c:v>55.71</c:v>
                      </c:pt>
                      <c:pt idx="2646">
                        <c:v>54.88</c:v>
                      </c:pt>
                      <c:pt idx="2647">
                        <c:v>126.03</c:v>
                      </c:pt>
                      <c:pt idx="2648">
                        <c:v>127.02</c:v>
                      </c:pt>
                      <c:pt idx="2649">
                        <c:v>128.07</c:v>
                      </c:pt>
                      <c:pt idx="2650">
                        <c:v>129.19999999999999</c:v>
                      </c:pt>
                      <c:pt idx="2651">
                        <c:v>130.4</c:v>
                      </c:pt>
                      <c:pt idx="2652">
                        <c:v>131.69</c:v>
                      </c:pt>
                      <c:pt idx="2653">
                        <c:v>133.07</c:v>
                      </c:pt>
                      <c:pt idx="2654">
                        <c:v>134.54</c:v>
                      </c:pt>
                      <c:pt idx="2655">
                        <c:v>136.06</c:v>
                      </c:pt>
                      <c:pt idx="2656">
                        <c:v>137.65</c:v>
                      </c:pt>
                      <c:pt idx="2657">
                        <c:v>139.32</c:v>
                      </c:pt>
                      <c:pt idx="2658">
                        <c:v>141.07</c:v>
                      </c:pt>
                      <c:pt idx="2659">
                        <c:v>142.91</c:v>
                      </c:pt>
                      <c:pt idx="2660">
                        <c:v>144.88</c:v>
                      </c:pt>
                      <c:pt idx="2661">
                        <c:v>146.97</c:v>
                      </c:pt>
                      <c:pt idx="2662">
                        <c:v>149.15</c:v>
                      </c:pt>
                      <c:pt idx="2663">
                        <c:v>151.36000000000001</c:v>
                      </c:pt>
                      <c:pt idx="2664">
                        <c:v>153.58000000000001</c:v>
                      </c:pt>
                      <c:pt idx="2665">
                        <c:v>155.78</c:v>
                      </c:pt>
                      <c:pt idx="2666">
                        <c:v>157.96</c:v>
                      </c:pt>
                      <c:pt idx="2667">
                        <c:v>160.09</c:v>
                      </c:pt>
                      <c:pt idx="2668">
                        <c:v>162.19999999999999</c:v>
                      </c:pt>
                      <c:pt idx="2669">
                        <c:v>164.29</c:v>
                      </c:pt>
                      <c:pt idx="2670">
                        <c:v>166.4</c:v>
                      </c:pt>
                      <c:pt idx="2671">
                        <c:v>168.51</c:v>
                      </c:pt>
                      <c:pt idx="2672">
                        <c:v>170.62</c:v>
                      </c:pt>
                      <c:pt idx="2673">
                        <c:v>172.71</c:v>
                      </c:pt>
                      <c:pt idx="2674">
                        <c:v>174.76</c:v>
                      </c:pt>
                      <c:pt idx="2675">
                        <c:v>176.79</c:v>
                      </c:pt>
                      <c:pt idx="2676">
                        <c:v>178.75</c:v>
                      </c:pt>
                      <c:pt idx="2677">
                        <c:v>-179.37</c:v>
                      </c:pt>
                      <c:pt idx="2678">
                        <c:v>-177.56</c:v>
                      </c:pt>
                      <c:pt idx="2679">
                        <c:v>-175.8</c:v>
                      </c:pt>
                      <c:pt idx="2680">
                        <c:v>-174.09</c:v>
                      </c:pt>
                      <c:pt idx="2681">
                        <c:v>-172.42</c:v>
                      </c:pt>
                      <c:pt idx="2682">
                        <c:v>-170.79</c:v>
                      </c:pt>
                      <c:pt idx="2683">
                        <c:v>-169.19</c:v>
                      </c:pt>
                      <c:pt idx="2684">
                        <c:v>-167.63</c:v>
                      </c:pt>
                      <c:pt idx="2685">
                        <c:v>-166.1</c:v>
                      </c:pt>
                      <c:pt idx="2686">
                        <c:v>-164.6</c:v>
                      </c:pt>
                      <c:pt idx="2687">
                        <c:v>-163.13</c:v>
                      </c:pt>
                      <c:pt idx="2688">
                        <c:v>-161.71</c:v>
                      </c:pt>
                      <c:pt idx="2689">
                        <c:v>-160.34</c:v>
                      </c:pt>
                      <c:pt idx="2690">
                        <c:v>-159.01</c:v>
                      </c:pt>
                      <c:pt idx="2691">
                        <c:v>-157.74</c:v>
                      </c:pt>
                      <c:pt idx="2692">
                        <c:v>-156.47999999999999</c:v>
                      </c:pt>
                      <c:pt idx="2693">
                        <c:v>-155.22</c:v>
                      </c:pt>
                      <c:pt idx="2694">
                        <c:v>-153.96</c:v>
                      </c:pt>
                      <c:pt idx="2695">
                        <c:v>-152.63</c:v>
                      </c:pt>
                      <c:pt idx="2696">
                        <c:v>-151.24</c:v>
                      </c:pt>
                      <c:pt idx="2697">
                        <c:v>-149.81</c:v>
                      </c:pt>
                      <c:pt idx="2698">
                        <c:v>-148.38</c:v>
                      </c:pt>
                      <c:pt idx="2699">
                        <c:v>-146.94999999999999</c:v>
                      </c:pt>
                      <c:pt idx="2700">
                        <c:v>-145.51</c:v>
                      </c:pt>
                      <c:pt idx="2701">
                        <c:v>-144.1</c:v>
                      </c:pt>
                      <c:pt idx="2702">
                        <c:v>-142.76</c:v>
                      </c:pt>
                      <c:pt idx="2703">
                        <c:v>-141.47</c:v>
                      </c:pt>
                      <c:pt idx="2704">
                        <c:v>-140.25</c:v>
                      </c:pt>
                      <c:pt idx="2705">
                        <c:v>-139.09</c:v>
                      </c:pt>
                      <c:pt idx="2706">
                        <c:v>-137.97999999999999</c:v>
                      </c:pt>
                      <c:pt idx="2707">
                        <c:v>-136.94999999999999</c:v>
                      </c:pt>
                      <c:pt idx="2708">
                        <c:v>-135.96</c:v>
                      </c:pt>
                      <c:pt idx="2709">
                        <c:v>-135</c:v>
                      </c:pt>
                      <c:pt idx="2710">
                        <c:v>-134.07</c:v>
                      </c:pt>
                      <c:pt idx="2711">
                        <c:v>-133.15</c:v>
                      </c:pt>
                      <c:pt idx="2712">
                        <c:v>-132.29</c:v>
                      </c:pt>
                      <c:pt idx="2713">
                        <c:v>-131.43</c:v>
                      </c:pt>
                      <c:pt idx="2714">
                        <c:v>-130.62</c:v>
                      </c:pt>
                      <c:pt idx="2715">
                        <c:v>-129.82</c:v>
                      </c:pt>
                      <c:pt idx="2716">
                        <c:v>-129.06</c:v>
                      </c:pt>
                      <c:pt idx="2717">
                        <c:v>-128.35</c:v>
                      </c:pt>
                      <c:pt idx="2718">
                        <c:v>-127.72</c:v>
                      </c:pt>
                      <c:pt idx="2719">
                        <c:v>-127.14</c:v>
                      </c:pt>
                      <c:pt idx="2720">
                        <c:v>-126.61</c:v>
                      </c:pt>
                      <c:pt idx="2721">
                        <c:v>-126.15</c:v>
                      </c:pt>
                      <c:pt idx="2722">
                        <c:v>-125.73</c:v>
                      </c:pt>
                      <c:pt idx="2723">
                        <c:v>-125.35</c:v>
                      </c:pt>
                      <c:pt idx="2724">
                        <c:v>-125.01</c:v>
                      </c:pt>
                      <c:pt idx="2725">
                        <c:v>-124.69</c:v>
                      </c:pt>
                      <c:pt idx="2726">
                        <c:v>-124.4</c:v>
                      </c:pt>
                      <c:pt idx="2727">
                        <c:v>-124.14</c:v>
                      </c:pt>
                      <c:pt idx="2728">
                        <c:v>-123.92</c:v>
                      </c:pt>
                      <c:pt idx="2729">
                        <c:v>-123.75</c:v>
                      </c:pt>
                      <c:pt idx="2730">
                        <c:v>-123.65</c:v>
                      </c:pt>
                      <c:pt idx="2731">
                        <c:v>-123.6</c:v>
                      </c:pt>
                      <c:pt idx="2732">
                        <c:v>-123.57</c:v>
                      </c:pt>
                      <c:pt idx="2733">
                        <c:v>-123.56</c:v>
                      </c:pt>
                      <c:pt idx="2734">
                        <c:v>-123.57</c:v>
                      </c:pt>
                      <c:pt idx="2735">
                        <c:v>-123.61</c:v>
                      </c:pt>
                      <c:pt idx="2736">
                        <c:v>-123.71</c:v>
                      </c:pt>
                      <c:pt idx="2737">
                        <c:v>-123.85</c:v>
                      </c:pt>
                      <c:pt idx="2738">
                        <c:v>-124.03</c:v>
                      </c:pt>
                      <c:pt idx="2739">
                        <c:v>-124.25</c:v>
                      </c:pt>
                      <c:pt idx="2740">
                        <c:v>-124.54</c:v>
                      </c:pt>
                      <c:pt idx="2741">
                        <c:v>-124.86</c:v>
                      </c:pt>
                      <c:pt idx="2742">
                        <c:v>-125.22</c:v>
                      </c:pt>
                      <c:pt idx="2743">
                        <c:v>-125.59</c:v>
                      </c:pt>
                      <c:pt idx="2744">
                        <c:v>-125.97</c:v>
                      </c:pt>
                      <c:pt idx="2745">
                        <c:v>-126.38</c:v>
                      </c:pt>
                      <c:pt idx="2746">
                        <c:v>-126.84</c:v>
                      </c:pt>
                      <c:pt idx="2747">
                        <c:v>-127.35</c:v>
                      </c:pt>
                      <c:pt idx="2748">
                        <c:v>-127.91</c:v>
                      </c:pt>
                      <c:pt idx="2749">
                        <c:v>-128.55000000000001</c:v>
                      </c:pt>
                      <c:pt idx="2750">
                        <c:v>-129.26</c:v>
                      </c:pt>
                      <c:pt idx="2751">
                        <c:v>-130.06</c:v>
                      </c:pt>
                      <c:pt idx="2752">
                        <c:v>-130.97</c:v>
                      </c:pt>
                      <c:pt idx="2753">
                        <c:v>-131.94999999999999</c:v>
                      </c:pt>
                      <c:pt idx="2754">
                        <c:v>-132.97999999999999</c:v>
                      </c:pt>
                      <c:pt idx="2755">
                        <c:v>-134.05000000000001</c:v>
                      </c:pt>
                      <c:pt idx="2756">
                        <c:v>-135.15</c:v>
                      </c:pt>
                      <c:pt idx="2757">
                        <c:v>-136.26</c:v>
                      </c:pt>
                      <c:pt idx="2758">
                        <c:v>-137.41</c:v>
                      </c:pt>
                      <c:pt idx="2759">
                        <c:v>-138.61000000000001</c:v>
                      </c:pt>
                      <c:pt idx="2760">
                        <c:v>-139.87</c:v>
                      </c:pt>
                      <c:pt idx="2761">
                        <c:v>-141.18</c:v>
                      </c:pt>
                      <c:pt idx="2762">
                        <c:v>-142.54</c:v>
                      </c:pt>
                      <c:pt idx="2763">
                        <c:v>-143.88999999999999</c:v>
                      </c:pt>
                      <c:pt idx="2764">
                        <c:v>-145.26</c:v>
                      </c:pt>
                      <c:pt idx="2765">
                        <c:v>-146.66999999999999</c:v>
                      </c:pt>
                      <c:pt idx="2766">
                        <c:v>-148.16</c:v>
                      </c:pt>
                      <c:pt idx="2767">
                        <c:v>-149.65</c:v>
                      </c:pt>
                      <c:pt idx="2768">
                        <c:v>-151.22</c:v>
                      </c:pt>
                      <c:pt idx="2769">
                        <c:v>-152.88999999999999</c:v>
                      </c:pt>
                      <c:pt idx="2770">
                        <c:v>-154.61000000000001</c:v>
                      </c:pt>
                      <c:pt idx="2771">
                        <c:v>-156.38</c:v>
                      </c:pt>
                      <c:pt idx="2772">
                        <c:v>-158.13999999999999</c:v>
                      </c:pt>
                      <c:pt idx="2773">
                        <c:v>-159.85</c:v>
                      </c:pt>
                      <c:pt idx="2774">
                        <c:v>-161.49</c:v>
                      </c:pt>
                      <c:pt idx="2775">
                        <c:v>-163.16</c:v>
                      </c:pt>
                      <c:pt idx="2776">
                        <c:v>-164.87</c:v>
                      </c:pt>
                      <c:pt idx="2777">
                        <c:v>-166.66</c:v>
                      </c:pt>
                      <c:pt idx="2778">
                        <c:v>-168.48</c:v>
                      </c:pt>
                      <c:pt idx="2779">
                        <c:v>-170.4</c:v>
                      </c:pt>
                      <c:pt idx="2780">
                        <c:v>-172.4</c:v>
                      </c:pt>
                      <c:pt idx="2781">
                        <c:v>-174.41</c:v>
                      </c:pt>
                      <c:pt idx="2782">
                        <c:v>-176.37</c:v>
                      </c:pt>
                      <c:pt idx="2783">
                        <c:v>-178.28</c:v>
                      </c:pt>
                      <c:pt idx="2784">
                        <c:v>179.85</c:v>
                      </c:pt>
                      <c:pt idx="2785">
                        <c:v>177.98</c:v>
                      </c:pt>
                      <c:pt idx="2786">
                        <c:v>176.1</c:v>
                      </c:pt>
                      <c:pt idx="2787">
                        <c:v>174.2</c:v>
                      </c:pt>
                      <c:pt idx="2788">
                        <c:v>172.28</c:v>
                      </c:pt>
                      <c:pt idx="2789">
                        <c:v>170.35</c:v>
                      </c:pt>
                      <c:pt idx="2790">
                        <c:v>168.44</c:v>
                      </c:pt>
                      <c:pt idx="2791">
                        <c:v>166.59</c:v>
                      </c:pt>
                      <c:pt idx="2792">
                        <c:v>164.8</c:v>
                      </c:pt>
                      <c:pt idx="2793">
                        <c:v>163.03</c:v>
                      </c:pt>
                      <c:pt idx="2794">
                        <c:v>161.26</c:v>
                      </c:pt>
                      <c:pt idx="2795">
                        <c:v>159.49</c:v>
                      </c:pt>
                      <c:pt idx="2796">
                        <c:v>157.68</c:v>
                      </c:pt>
                      <c:pt idx="2797">
                        <c:v>155.85</c:v>
                      </c:pt>
                      <c:pt idx="2798">
                        <c:v>154.03</c:v>
                      </c:pt>
                      <c:pt idx="2799">
                        <c:v>152.27000000000001</c:v>
                      </c:pt>
                      <c:pt idx="2800">
                        <c:v>150.54</c:v>
                      </c:pt>
                      <c:pt idx="2801">
                        <c:v>148.82</c:v>
                      </c:pt>
                      <c:pt idx="2802">
                        <c:v>147.1</c:v>
                      </c:pt>
                      <c:pt idx="2803">
                        <c:v>145.41999999999999</c:v>
                      </c:pt>
                      <c:pt idx="2804">
                        <c:v>143.76</c:v>
                      </c:pt>
                      <c:pt idx="2805">
                        <c:v>142.15</c:v>
                      </c:pt>
                      <c:pt idx="2806">
                        <c:v>140.61000000000001</c:v>
                      </c:pt>
                      <c:pt idx="2807">
                        <c:v>139.18</c:v>
                      </c:pt>
                      <c:pt idx="2808">
                        <c:v>137.86000000000001</c:v>
                      </c:pt>
                      <c:pt idx="2809">
                        <c:v>136.63999999999999</c:v>
                      </c:pt>
                      <c:pt idx="2810">
                        <c:v>135.5</c:v>
                      </c:pt>
                      <c:pt idx="2811">
                        <c:v>134.44999999999999</c:v>
                      </c:pt>
                      <c:pt idx="2812">
                        <c:v>133.46</c:v>
                      </c:pt>
                      <c:pt idx="2813">
                        <c:v>132.55000000000001</c:v>
                      </c:pt>
                      <c:pt idx="2814">
                        <c:v>131.66999999999999</c:v>
                      </c:pt>
                      <c:pt idx="2815">
                        <c:v>130.84</c:v>
                      </c:pt>
                      <c:pt idx="2816">
                        <c:v>130.07</c:v>
                      </c:pt>
                      <c:pt idx="2817">
                        <c:v>50.7</c:v>
                      </c:pt>
                      <c:pt idx="2818">
                        <c:v>51.44</c:v>
                      </c:pt>
                      <c:pt idx="2819">
                        <c:v>52.16</c:v>
                      </c:pt>
                      <c:pt idx="2820">
                        <c:v>52.84</c:v>
                      </c:pt>
                      <c:pt idx="2821">
                        <c:v>53.48</c:v>
                      </c:pt>
                      <c:pt idx="2822">
                        <c:v>54.08</c:v>
                      </c:pt>
                      <c:pt idx="2823">
                        <c:v>54.65</c:v>
                      </c:pt>
                      <c:pt idx="2824">
                        <c:v>55.16</c:v>
                      </c:pt>
                      <c:pt idx="2825">
                        <c:v>55.63</c:v>
                      </c:pt>
                      <c:pt idx="2826">
                        <c:v>56.09</c:v>
                      </c:pt>
                      <c:pt idx="2827">
                        <c:v>56.53</c:v>
                      </c:pt>
                      <c:pt idx="2828">
                        <c:v>56.96</c:v>
                      </c:pt>
                      <c:pt idx="2829">
                        <c:v>57.36</c:v>
                      </c:pt>
                      <c:pt idx="2830">
                        <c:v>57.71</c:v>
                      </c:pt>
                      <c:pt idx="2831">
                        <c:v>58.01</c:v>
                      </c:pt>
                      <c:pt idx="2832">
                        <c:v>58.26</c:v>
                      </c:pt>
                      <c:pt idx="2833">
                        <c:v>58.49</c:v>
                      </c:pt>
                      <c:pt idx="2834">
                        <c:v>58.69</c:v>
                      </c:pt>
                      <c:pt idx="2835">
                        <c:v>58.86</c:v>
                      </c:pt>
                      <c:pt idx="2836">
                        <c:v>59.01</c:v>
                      </c:pt>
                      <c:pt idx="2837">
                        <c:v>59.13</c:v>
                      </c:pt>
                      <c:pt idx="2838">
                        <c:v>59.23</c:v>
                      </c:pt>
                      <c:pt idx="2839">
                        <c:v>59.29</c:v>
                      </c:pt>
                      <c:pt idx="2840">
                        <c:v>59.31</c:v>
                      </c:pt>
                      <c:pt idx="2841">
                        <c:v>59.29</c:v>
                      </c:pt>
                      <c:pt idx="2842">
                        <c:v>59.25</c:v>
                      </c:pt>
                      <c:pt idx="2843">
                        <c:v>59.17</c:v>
                      </c:pt>
                      <c:pt idx="2844">
                        <c:v>59.05</c:v>
                      </c:pt>
                      <c:pt idx="2845">
                        <c:v>58.9</c:v>
                      </c:pt>
                      <c:pt idx="2846">
                        <c:v>58.7</c:v>
                      </c:pt>
                      <c:pt idx="2847">
                        <c:v>58.46</c:v>
                      </c:pt>
                      <c:pt idx="2848">
                        <c:v>58.17</c:v>
                      </c:pt>
                      <c:pt idx="2849">
                        <c:v>57.84</c:v>
                      </c:pt>
                      <c:pt idx="2850">
                        <c:v>57.45</c:v>
                      </c:pt>
                      <c:pt idx="2851">
                        <c:v>56.99</c:v>
                      </c:pt>
                      <c:pt idx="2852">
                        <c:v>56.45</c:v>
                      </c:pt>
                      <c:pt idx="2853">
                        <c:v>55.84</c:v>
                      </c:pt>
                      <c:pt idx="2854">
                        <c:v>55.12</c:v>
                      </c:pt>
                      <c:pt idx="2855">
                        <c:v>54.25</c:v>
                      </c:pt>
                      <c:pt idx="2856">
                        <c:v>53.28</c:v>
                      </c:pt>
                      <c:pt idx="2857">
                        <c:v>127.81</c:v>
                      </c:pt>
                      <c:pt idx="2858">
                        <c:v>128.99</c:v>
                      </c:pt>
                      <c:pt idx="2859">
                        <c:v>130.29</c:v>
                      </c:pt>
                      <c:pt idx="2860">
                        <c:v>131.69</c:v>
                      </c:pt>
                      <c:pt idx="2861">
                        <c:v>133.18</c:v>
                      </c:pt>
                      <c:pt idx="2862">
                        <c:v>134.72</c:v>
                      </c:pt>
                      <c:pt idx="2863">
                        <c:v>136.32</c:v>
                      </c:pt>
                      <c:pt idx="2864">
                        <c:v>137.96</c:v>
                      </c:pt>
                      <c:pt idx="2865">
                        <c:v>139.65</c:v>
                      </c:pt>
                      <c:pt idx="2866">
                        <c:v>141.38</c:v>
                      </c:pt>
                      <c:pt idx="2867">
                        <c:v>143.16999999999999</c:v>
                      </c:pt>
                      <c:pt idx="2868">
                        <c:v>145.02000000000001</c:v>
                      </c:pt>
                      <c:pt idx="2869">
                        <c:v>146.93</c:v>
                      </c:pt>
                      <c:pt idx="2870">
                        <c:v>148.9</c:v>
                      </c:pt>
                      <c:pt idx="2871">
                        <c:v>150.9</c:v>
                      </c:pt>
                      <c:pt idx="2872">
                        <c:v>152.91</c:v>
                      </c:pt>
                      <c:pt idx="2873">
                        <c:v>154.93</c:v>
                      </c:pt>
                      <c:pt idx="2874">
                        <c:v>156.94</c:v>
                      </c:pt>
                      <c:pt idx="2875">
                        <c:v>158.94</c:v>
                      </c:pt>
                      <c:pt idx="2876">
                        <c:v>160.94999999999999</c:v>
                      </c:pt>
                      <c:pt idx="2877">
                        <c:v>163.01</c:v>
                      </c:pt>
                      <c:pt idx="2878">
                        <c:v>165.15</c:v>
                      </c:pt>
                      <c:pt idx="2879">
                        <c:v>167.35</c:v>
                      </c:pt>
                      <c:pt idx="2880">
                        <c:v>169.56</c:v>
                      </c:pt>
                      <c:pt idx="2881">
                        <c:v>171.72</c:v>
                      </c:pt>
                      <c:pt idx="2882">
                        <c:v>173.81</c:v>
                      </c:pt>
                      <c:pt idx="2883">
                        <c:v>175.8</c:v>
                      </c:pt>
                      <c:pt idx="2884">
                        <c:v>177.7</c:v>
                      </c:pt>
                      <c:pt idx="2885">
                        <c:v>179.55</c:v>
                      </c:pt>
                      <c:pt idx="2886">
                        <c:v>-178.67</c:v>
                      </c:pt>
                      <c:pt idx="2887">
                        <c:v>-176.94</c:v>
                      </c:pt>
                      <c:pt idx="2888">
                        <c:v>-175.28</c:v>
                      </c:pt>
                      <c:pt idx="2889">
                        <c:v>-173.65</c:v>
                      </c:pt>
                      <c:pt idx="2890">
                        <c:v>-172.07</c:v>
                      </c:pt>
                      <c:pt idx="2891">
                        <c:v>-170.54</c:v>
                      </c:pt>
                      <c:pt idx="2892">
                        <c:v>-169.03</c:v>
                      </c:pt>
                      <c:pt idx="2893">
                        <c:v>-167.54</c:v>
                      </c:pt>
                      <c:pt idx="2894">
                        <c:v>-166.03</c:v>
                      </c:pt>
                      <c:pt idx="2895">
                        <c:v>-164.49</c:v>
                      </c:pt>
                      <c:pt idx="2896">
                        <c:v>-162.91</c:v>
                      </c:pt>
                      <c:pt idx="2897">
                        <c:v>-161.24</c:v>
                      </c:pt>
                      <c:pt idx="2898">
                        <c:v>-159.47999999999999</c:v>
                      </c:pt>
                      <c:pt idx="2899">
                        <c:v>-157.63999999999999</c:v>
                      </c:pt>
                      <c:pt idx="2900">
                        <c:v>-155.76</c:v>
                      </c:pt>
                      <c:pt idx="2901">
                        <c:v>-153.87</c:v>
                      </c:pt>
                      <c:pt idx="2902">
                        <c:v>-151.97999999999999</c:v>
                      </c:pt>
                      <c:pt idx="2903">
                        <c:v>-150.06</c:v>
                      </c:pt>
                      <c:pt idx="2904">
                        <c:v>-148.16999999999999</c:v>
                      </c:pt>
                      <c:pt idx="2905">
                        <c:v>-146.29</c:v>
                      </c:pt>
                      <c:pt idx="2906">
                        <c:v>-144.44</c:v>
                      </c:pt>
                      <c:pt idx="2907">
                        <c:v>-142.66999999999999</c:v>
                      </c:pt>
                      <c:pt idx="2908">
                        <c:v>-140.94</c:v>
                      </c:pt>
                      <c:pt idx="2909">
                        <c:v>-139.27000000000001</c:v>
                      </c:pt>
                      <c:pt idx="2910">
                        <c:v>-137.65</c:v>
                      </c:pt>
                      <c:pt idx="2911">
                        <c:v>-136.12</c:v>
                      </c:pt>
                      <c:pt idx="2912">
                        <c:v>-134.68</c:v>
                      </c:pt>
                      <c:pt idx="2913">
                        <c:v>-133.32</c:v>
                      </c:pt>
                      <c:pt idx="2914">
                        <c:v>-132.05000000000001</c:v>
                      </c:pt>
                      <c:pt idx="2915">
                        <c:v>-130.83000000000001</c:v>
                      </c:pt>
                      <c:pt idx="2916">
                        <c:v>-129.68</c:v>
                      </c:pt>
                      <c:pt idx="2917">
                        <c:v>-128.58000000000001</c:v>
                      </c:pt>
                      <c:pt idx="2918">
                        <c:v>-127.54</c:v>
                      </c:pt>
                      <c:pt idx="2919">
                        <c:v>-126.58</c:v>
                      </c:pt>
                      <c:pt idx="2920">
                        <c:v>-125.7</c:v>
                      </c:pt>
                      <c:pt idx="2921">
                        <c:v>-124.89</c:v>
                      </c:pt>
                      <c:pt idx="2922">
                        <c:v>-124.16</c:v>
                      </c:pt>
                      <c:pt idx="2923">
                        <c:v>-123.5</c:v>
                      </c:pt>
                      <c:pt idx="2924">
                        <c:v>-122.94</c:v>
                      </c:pt>
                      <c:pt idx="2925">
                        <c:v>-122.45</c:v>
                      </c:pt>
                      <c:pt idx="2926">
                        <c:v>-122.04</c:v>
                      </c:pt>
                      <c:pt idx="2927">
                        <c:v>-121.72</c:v>
                      </c:pt>
                      <c:pt idx="2928">
                        <c:v>-121.44</c:v>
                      </c:pt>
                      <c:pt idx="2929">
                        <c:v>-121.21</c:v>
                      </c:pt>
                      <c:pt idx="2930">
                        <c:v>-120.98</c:v>
                      </c:pt>
                      <c:pt idx="2931">
                        <c:v>-120.79</c:v>
                      </c:pt>
                      <c:pt idx="2932">
                        <c:v>-120.61</c:v>
                      </c:pt>
                      <c:pt idx="2933">
                        <c:v>-120.46</c:v>
                      </c:pt>
                      <c:pt idx="2934">
                        <c:v>-120.35</c:v>
                      </c:pt>
                      <c:pt idx="2935">
                        <c:v>-120.29</c:v>
                      </c:pt>
                      <c:pt idx="2936">
                        <c:v>-120.28</c:v>
                      </c:pt>
                      <c:pt idx="2937">
                        <c:v>-120.33</c:v>
                      </c:pt>
                      <c:pt idx="2938">
                        <c:v>-120.44</c:v>
                      </c:pt>
                      <c:pt idx="2939">
                        <c:v>-120.62</c:v>
                      </c:pt>
                      <c:pt idx="2940">
                        <c:v>-120.84</c:v>
                      </c:pt>
                      <c:pt idx="2941">
                        <c:v>-121.12</c:v>
                      </c:pt>
                      <c:pt idx="2942">
                        <c:v>-121.45</c:v>
                      </c:pt>
                      <c:pt idx="2943">
                        <c:v>-121.8</c:v>
                      </c:pt>
                      <c:pt idx="2944">
                        <c:v>-122.24</c:v>
                      </c:pt>
                      <c:pt idx="2945">
                        <c:v>-122.74</c:v>
                      </c:pt>
                      <c:pt idx="2946">
                        <c:v>-123.33</c:v>
                      </c:pt>
                      <c:pt idx="2947">
                        <c:v>-124.01</c:v>
                      </c:pt>
                      <c:pt idx="2948">
                        <c:v>-124.8</c:v>
                      </c:pt>
                      <c:pt idx="2949">
                        <c:v>-125.68</c:v>
                      </c:pt>
                      <c:pt idx="2950">
                        <c:v>-126.64</c:v>
                      </c:pt>
                      <c:pt idx="2951">
                        <c:v>-127.65</c:v>
                      </c:pt>
                      <c:pt idx="2952">
                        <c:v>-128.69</c:v>
                      </c:pt>
                      <c:pt idx="2953">
                        <c:v>-129.80000000000001</c:v>
                      </c:pt>
                      <c:pt idx="2954">
                        <c:v>-130.96</c:v>
                      </c:pt>
                      <c:pt idx="2955">
                        <c:v>-132.24</c:v>
                      </c:pt>
                      <c:pt idx="2956">
                        <c:v>-133.63999999999999</c:v>
                      </c:pt>
                      <c:pt idx="2957">
                        <c:v>-135.16999999999999</c:v>
                      </c:pt>
                      <c:pt idx="2958">
                        <c:v>-136.9</c:v>
                      </c:pt>
                      <c:pt idx="2959">
                        <c:v>-138.80000000000001</c:v>
                      </c:pt>
                      <c:pt idx="2960">
                        <c:v>-140.83000000000001</c:v>
                      </c:pt>
                      <c:pt idx="2961">
                        <c:v>-142.93</c:v>
                      </c:pt>
                      <c:pt idx="2962">
                        <c:v>-145.01</c:v>
                      </c:pt>
                      <c:pt idx="2963">
                        <c:v>-147.06</c:v>
                      </c:pt>
                      <c:pt idx="2964">
                        <c:v>-149.11000000000001</c:v>
                      </c:pt>
                      <c:pt idx="2965">
                        <c:v>-151.19</c:v>
                      </c:pt>
                      <c:pt idx="2966">
                        <c:v>-153.31</c:v>
                      </c:pt>
                      <c:pt idx="2967">
                        <c:v>-155.51</c:v>
                      </c:pt>
                      <c:pt idx="2968">
                        <c:v>-157.80000000000001</c:v>
                      </c:pt>
                      <c:pt idx="2969">
                        <c:v>-160.16</c:v>
                      </c:pt>
                      <c:pt idx="2970">
                        <c:v>-162.49</c:v>
                      </c:pt>
                      <c:pt idx="2971">
                        <c:v>-164.79</c:v>
                      </c:pt>
                      <c:pt idx="2972">
                        <c:v>-167.12</c:v>
                      </c:pt>
                      <c:pt idx="2973">
                        <c:v>-169.53</c:v>
                      </c:pt>
                      <c:pt idx="2974">
                        <c:v>-172.04</c:v>
                      </c:pt>
                      <c:pt idx="2975">
                        <c:v>-174.71</c:v>
                      </c:pt>
                      <c:pt idx="2976">
                        <c:v>-177.49</c:v>
                      </c:pt>
                      <c:pt idx="2977">
                        <c:v>179.69</c:v>
                      </c:pt>
                      <c:pt idx="2978">
                        <c:v>176.93</c:v>
                      </c:pt>
                      <c:pt idx="2979">
                        <c:v>174.3</c:v>
                      </c:pt>
                      <c:pt idx="2980">
                        <c:v>171.8</c:v>
                      </c:pt>
                      <c:pt idx="2981">
                        <c:v>169.4</c:v>
                      </c:pt>
                      <c:pt idx="2982">
                        <c:v>167.07</c:v>
                      </c:pt>
                      <c:pt idx="2983">
                        <c:v>164.81</c:v>
                      </c:pt>
                      <c:pt idx="2984">
                        <c:v>162.57</c:v>
                      </c:pt>
                      <c:pt idx="2985">
                        <c:v>160.32</c:v>
                      </c:pt>
                      <c:pt idx="2986">
                        <c:v>158.11000000000001</c:v>
                      </c:pt>
                      <c:pt idx="2987">
                        <c:v>156.02000000000001</c:v>
                      </c:pt>
                      <c:pt idx="2988">
                        <c:v>154.06</c:v>
                      </c:pt>
                      <c:pt idx="2989">
                        <c:v>152.19</c:v>
                      </c:pt>
                      <c:pt idx="2990">
                        <c:v>150.36000000000001</c:v>
                      </c:pt>
                      <c:pt idx="2991">
                        <c:v>148.55000000000001</c:v>
                      </c:pt>
                      <c:pt idx="2992">
                        <c:v>146.78</c:v>
                      </c:pt>
                      <c:pt idx="2993">
                        <c:v>145.06</c:v>
                      </c:pt>
                      <c:pt idx="2994">
                        <c:v>143.38</c:v>
                      </c:pt>
                      <c:pt idx="2995">
                        <c:v>141.76</c:v>
                      </c:pt>
                      <c:pt idx="2996">
                        <c:v>140.22999999999999</c:v>
                      </c:pt>
                      <c:pt idx="2997">
                        <c:v>138.78</c:v>
                      </c:pt>
                      <c:pt idx="2998">
                        <c:v>137.41</c:v>
                      </c:pt>
                      <c:pt idx="2999">
                        <c:v>136.1</c:v>
                      </c:pt>
                      <c:pt idx="3000">
                        <c:v>134.84</c:v>
                      </c:pt>
                      <c:pt idx="3001">
                        <c:v>133.63</c:v>
                      </c:pt>
                      <c:pt idx="3002">
                        <c:v>132.49</c:v>
                      </c:pt>
                      <c:pt idx="3003">
                        <c:v>131.41</c:v>
                      </c:pt>
                      <c:pt idx="3004">
                        <c:v>130.41</c:v>
                      </c:pt>
                      <c:pt idx="3005">
                        <c:v>129.47</c:v>
                      </c:pt>
                      <c:pt idx="3006">
                        <c:v>51.4</c:v>
                      </c:pt>
                      <c:pt idx="3007">
                        <c:v>52.28</c:v>
                      </c:pt>
                      <c:pt idx="3008">
                        <c:v>53.17</c:v>
                      </c:pt>
                      <c:pt idx="3009">
                        <c:v>54</c:v>
                      </c:pt>
                      <c:pt idx="3010">
                        <c:v>54.79</c:v>
                      </c:pt>
                      <c:pt idx="3011">
                        <c:v>55.52</c:v>
                      </c:pt>
                      <c:pt idx="3012">
                        <c:v>56.18</c:v>
                      </c:pt>
                      <c:pt idx="3013">
                        <c:v>56.75</c:v>
                      </c:pt>
                      <c:pt idx="3014">
                        <c:v>57.25</c:v>
                      </c:pt>
                      <c:pt idx="3015">
                        <c:v>57.7</c:v>
                      </c:pt>
                      <c:pt idx="3016">
                        <c:v>58.09</c:v>
                      </c:pt>
                      <c:pt idx="3017">
                        <c:v>58.44</c:v>
                      </c:pt>
                      <c:pt idx="3018">
                        <c:v>58.76</c:v>
                      </c:pt>
                      <c:pt idx="3019">
                        <c:v>59.01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75CE-432E-ACA5-929572C2D592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作圖!$B$1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作圖!$B$2:$B$3021</c15:sqref>
                        </c15:formulaRef>
                      </c:ext>
                    </c:extLst>
                    <c:numCache>
                      <c:formatCode>General</c:formatCode>
                      <c:ptCount val="3020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75CE-432E-ACA5-929572C2D592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作圖!$C$1</c15:sqref>
                        </c15:formulaRef>
                      </c:ext>
                    </c:extLst>
                    <c:strCache>
                      <c:ptCount val="1"/>
                      <c:pt idx="0">
                        <c:v>第三次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作圖!$C$2:$C$3021</c15:sqref>
                        </c15:formulaRef>
                      </c:ext>
                    </c:extLst>
                    <c:numCache>
                      <c:formatCode>General</c:formatCode>
                      <c:ptCount val="3020"/>
                      <c:pt idx="0">
                        <c:v>-148.13999999999999</c:v>
                      </c:pt>
                      <c:pt idx="1">
                        <c:v>-105.48</c:v>
                      </c:pt>
                      <c:pt idx="2">
                        <c:v>12.14</c:v>
                      </c:pt>
                      <c:pt idx="3">
                        <c:v>149.31</c:v>
                      </c:pt>
                      <c:pt idx="4">
                        <c:v>-156.6</c:v>
                      </c:pt>
                      <c:pt idx="5">
                        <c:v>-26.3</c:v>
                      </c:pt>
                      <c:pt idx="6">
                        <c:v>-27.68</c:v>
                      </c:pt>
                      <c:pt idx="7">
                        <c:v>-25.99</c:v>
                      </c:pt>
                      <c:pt idx="8">
                        <c:v>58.86</c:v>
                      </c:pt>
                      <c:pt idx="9">
                        <c:v>59.61</c:v>
                      </c:pt>
                      <c:pt idx="10">
                        <c:v>60.3</c:v>
                      </c:pt>
                      <c:pt idx="11">
                        <c:v>60.49</c:v>
                      </c:pt>
                      <c:pt idx="12">
                        <c:v>60.73</c:v>
                      </c:pt>
                      <c:pt idx="13">
                        <c:v>60.98</c:v>
                      </c:pt>
                      <c:pt idx="14">
                        <c:v>61.21</c:v>
                      </c:pt>
                      <c:pt idx="15">
                        <c:v>61.43</c:v>
                      </c:pt>
                      <c:pt idx="16">
                        <c:v>61.66</c:v>
                      </c:pt>
                      <c:pt idx="17">
                        <c:v>61.86</c:v>
                      </c:pt>
                      <c:pt idx="18">
                        <c:v>62.04</c:v>
                      </c:pt>
                      <c:pt idx="19">
                        <c:v>62.22</c:v>
                      </c:pt>
                      <c:pt idx="20">
                        <c:v>62.37</c:v>
                      </c:pt>
                      <c:pt idx="21">
                        <c:v>62.51</c:v>
                      </c:pt>
                      <c:pt idx="22">
                        <c:v>62.62</c:v>
                      </c:pt>
                      <c:pt idx="23">
                        <c:v>62.74</c:v>
                      </c:pt>
                      <c:pt idx="24">
                        <c:v>62.83</c:v>
                      </c:pt>
                      <c:pt idx="25">
                        <c:v>62.92</c:v>
                      </c:pt>
                      <c:pt idx="26">
                        <c:v>63</c:v>
                      </c:pt>
                      <c:pt idx="27">
                        <c:v>63.07</c:v>
                      </c:pt>
                      <c:pt idx="28">
                        <c:v>63.16</c:v>
                      </c:pt>
                      <c:pt idx="29">
                        <c:v>63.25</c:v>
                      </c:pt>
                      <c:pt idx="30">
                        <c:v>63.36</c:v>
                      </c:pt>
                      <c:pt idx="31">
                        <c:v>63.48</c:v>
                      </c:pt>
                      <c:pt idx="32">
                        <c:v>63.6</c:v>
                      </c:pt>
                      <c:pt idx="33">
                        <c:v>63.73</c:v>
                      </c:pt>
                      <c:pt idx="34">
                        <c:v>63.87</c:v>
                      </c:pt>
                      <c:pt idx="35">
                        <c:v>64.010000000000005</c:v>
                      </c:pt>
                      <c:pt idx="36">
                        <c:v>64.16</c:v>
                      </c:pt>
                      <c:pt idx="37">
                        <c:v>64.290000000000006</c:v>
                      </c:pt>
                      <c:pt idx="38">
                        <c:v>64.430000000000007</c:v>
                      </c:pt>
                      <c:pt idx="39">
                        <c:v>64.56</c:v>
                      </c:pt>
                      <c:pt idx="40">
                        <c:v>64.680000000000007</c:v>
                      </c:pt>
                      <c:pt idx="41">
                        <c:v>64.81</c:v>
                      </c:pt>
                      <c:pt idx="42">
                        <c:v>64.91</c:v>
                      </c:pt>
                      <c:pt idx="43">
                        <c:v>65.010000000000005</c:v>
                      </c:pt>
                      <c:pt idx="44">
                        <c:v>65.099999999999994</c:v>
                      </c:pt>
                      <c:pt idx="45">
                        <c:v>65.209999999999994</c:v>
                      </c:pt>
                      <c:pt idx="46">
                        <c:v>65.290000000000006</c:v>
                      </c:pt>
                      <c:pt idx="47">
                        <c:v>65.37</c:v>
                      </c:pt>
                      <c:pt idx="48">
                        <c:v>65.47</c:v>
                      </c:pt>
                      <c:pt idx="49">
                        <c:v>65.55</c:v>
                      </c:pt>
                      <c:pt idx="50">
                        <c:v>65.64</c:v>
                      </c:pt>
                      <c:pt idx="51">
                        <c:v>65.739999999999995</c:v>
                      </c:pt>
                      <c:pt idx="52">
                        <c:v>65.84</c:v>
                      </c:pt>
                      <c:pt idx="53">
                        <c:v>65.930000000000007</c:v>
                      </c:pt>
                      <c:pt idx="54">
                        <c:v>66.03</c:v>
                      </c:pt>
                      <c:pt idx="55">
                        <c:v>66.14</c:v>
                      </c:pt>
                      <c:pt idx="56">
                        <c:v>66.23</c:v>
                      </c:pt>
                      <c:pt idx="57">
                        <c:v>66.31</c:v>
                      </c:pt>
                      <c:pt idx="58">
                        <c:v>66.37</c:v>
                      </c:pt>
                      <c:pt idx="59">
                        <c:v>66.41</c:v>
                      </c:pt>
                      <c:pt idx="60">
                        <c:v>66.44</c:v>
                      </c:pt>
                      <c:pt idx="61">
                        <c:v>66.45</c:v>
                      </c:pt>
                      <c:pt idx="62">
                        <c:v>66.45</c:v>
                      </c:pt>
                      <c:pt idx="63">
                        <c:v>66.430000000000007</c:v>
                      </c:pt>
                      <c:pt idx="64">
                        <c:v>66.400000000000006</c:v>
                      </c:pt>
                      <c:pt idx="65">
                        <c:v>66.349999999999994</c:v>
                      </c:pt>
                      <c:pt idx="66">
                        <c:v>66.3</c:v>
                      </c:pt>
                      <c:pt idx="67">
                        <c:v>66.260000000000005</c:v>
                      </c:pt>
                      <c:pt idx="68">
                        <c:v>66.22</c:v>
                      </c:pt>
                      <c:pt idx="69">
                        <c:v>66.19</c:v>
                      </c:pt>
                      <c:pt idx="70">
                        <c:v>66.17</c:v>
                      </c:pt>
                      <c:pt idx="71">
                        <c:v>66.17</c:v>
                      </c:pt>
                      <c:pt idx="72">
                        <c:v>66.19</c:v>
                      </c:pt>
                      <c:pt idx="73">
                        <c:v>66.2</c:v>
                      </c:pt>
                      <c:pt idx="74">
                        <c:v>66.22</c:v>
                      </c:pt>
                      <c:pt idx="75">
                        <c:v>66.22</c:v>
                      </c:pt>
                      <c:pt idx="76">
                        <c:v>66.2</c:v>
                      </c:pt>
                      <c:pt idx="77">
                        <c:v>66.19</c:v>
                      </c:pt>
                      <c:pt idx="78">
                        <c:v>66.19</c:v>
                      </c:pt>
                      <c:pt idx="79">
                        <c:v>66.2</c:v>
                      </c:pt>
                      <c:pt idx="80">
                        <c:v>66.209999999999994</c:v>
                      </c:pt>
                      <c:pt idx="81">
                        <c:v>66.239999999999995</c:v>
                      </c:pt>
                      <c:pt idx="82">
                        <c:v>66.28</c:v>
                      </c:pt>
                      <c:pt idx="83">
                        <c:v>66.33</c:v>
                      </c:pt>
                      <c:pt idx="84">
                        <c:v>66.41</c:v>
                      </c:pt>
                      <c:pt idx="85">
                        <c:v>66.510000000000005</c:v>
                      </c:pt>
                      <c:pt idx="86">
                        <c:v>66.64</c:v>
                      </c:pt>
                      <c:pt idx="87">
                        <c:v>66.790000000000006</c:v>
                      </c:pt>
                      <c:pt idx="88">
                        <c:v>66.94</c:v>
                      </c:pt>
                      <c:pt idx="89">
                        <c:v>67.09</c:v>
                      </c:pt>
                      <c:pt idx="90">
                        <c:v>67.22</c:v>
                      </c:pt>
                      <c:pt idx="91">
                        <c:v>67.34</c:v>
                      </c:pt>
                      <c:pt idx="92">
                        <c:v>67.44</c:v>
                      </c:pt>
                      <c:pt idx="93">
                        <c:v>67.53</c:v>
                      </c:pt>
                      <c:pt idx="94">
                        <c:v>112.39</c:v>
                      </c:pt>
                      <c:pt idx="95">
                        <c:v>112.32</c:v>
                      </c:pt>
                      <c:pt idx="96">
                        <c:v>112.25</c:v>
                      </c:pt>
                      <c:pt idx="97">
                        <c:v>112.19</c:v>
                      </c:pt>
                      <c:pt idx="98">
                        <c:v>112.15</c:v>
                      </c:pt>
                      <c:pt idx="99">
                        <c:v>112.12</c:v>
                      </c:pt>
                      <c:pt idx="100">
                        <c:v>112.09</c:v>
                      </c:pt>
                      <c:pt idx="101">
                        <c:v>112.04</c:v>
                      </c:pt>
                      <c:pt idx="102">
                        <c:v>111.98</c:v>
                      </c:pt>
                      <c:pt idx="103">
                        <c:v>111.9</c:v>
                      </c:pt>
                      <c:pt idx="104">
                        <c:v>111.81</c:v>
                      </c:pt>
                      <c:pt idx="105">
                        <c:v>111.7</c:v>
                      </c:pt>
                      <c:pt idx="106">
                        <c:v>111.61</c:v>
                      </c:pt>
                      <c:pt idx="107">
                        <c:v>111.53</c:v>
                      </c:pt>
                      <c:pt idx="108">
                        <c:v>111.45</c:v>
                      </c:pt>
                      <c:pt idx="109">
                        <c:v>111.38</c:v>
                      </c:pt>
                      <c:pt idx="110">
                        <c:v>111.32</c:v>
                      </c:pt>
                      <c:pt idx="111">
                        <c:v>111.27</c:v>
                      </c:pt>
                      <c:pt idx="112">
                        <c:v>111.22</c:v>
                      </c:pt>
                      <c:pt idx="113">
                        <c:v>111.16</c:v>
                      </c:pt>
                      <c:pt idx="114">
                        <c:v>111.11</c:v>
                      </c:pt>
                      <c:pt idx="115">
                        <c:v>111.06</c:v>
                      </c:pt>
                      <c:pt idx="116">
                        <c:v>111.02</c:v>
                      </c:pt>
                      <c:pt idx="117">
                        <c:v>110.97</c:v>
                      </c:pt>
                      <c:pt idx="118">
                        <c:v>110.92</c:v>
                      </c:pt>
                      <c:pt idx="119">
                        <c:v>110.87</c:v>
                      </c:pt>
                      <c:pt idx="120">
                        <c:v>110.82</c:v>
                      </c:pt>
                      <c:pt idx="121">
                        <c:v>110.78</c:v>
                      </c:pt>
                      <c:pt idx="122">
                        <c:v>110.76</c:v>
                      </c:pt>
                      <c:pt idx="123">
                        <c:v>110.73</c:v>
                      </c:pt>
                      <c:pt idx="124">
                        <c:v>110.72</c:v>
                      </c:pt>
                      <c:pt idx="125">
                        <c:v>110.73</c:v>
                      </c:pt>
                      <c:pt idx="126">
                        <c:v>110.75</c:v>
                      </c:pt>
                      <c:pt idx="127">
                        <c:v>110.77</c:v>
                      </c:pt>
                      <c:pt idx="128">
                        <c:v>110.8</c:v>
                      </c:pt>
                      <c:pt idx="129">
                        <c:v>110.85</c:v>
                      </c:pt>
                      <c:pt idx="130">
                        <c:v>110.89</c:v>
                      </c:pt>
                      <c:pt idx="131">
                        <c:v>110.95</c:v>
                      </c:pt>
                      <c:pt idx="132">
                        <c:v>111.01</c:v>
                      </c:pt>
                      <c:pt idx="133">
                        <c:v>111.08</c:v>
                      </c:pt>
                      <c:pt idx="134">
                        <c:v>111.14</c:v>
                      </c:pt>
                      <c:pt idx="135">
                        <c:v>111.19</c:v>
                      </c:pt>
                      <c:pt idx="136">
                        <c:v>111.23</c:v>
                      </c:pt>
                      <c:pt idx="137">
                        <c:v>111.26</c:v>
                      </c:pt>
                      <c:pt idx="138">
                        <c:v>111.27</c:v>
                      </c:pt>
                      <c:pt idx="139">
                        <c:v>111.27</c:v>
                      </c:pt>
                      <c:pt idx="140">
                        <c:v>111.26</c:v>
                      </c:pt>
                      <c:pt idx="141">
                        <c:v>111.25</c:v>
                      </c:pt>
                      <c:pt idx="142">
                        <c:v>111.22</c:v>
                      </c:pt>
                      <c:pt idx="143">
                        <c:v>111.2</c:v>
                      </c:pt>
                      <c:pt idx="144">
                        <c:v>111.18</c:v>
                      </c:pt>
                      <c:pt idx="145">
                        <c:v>111.17</c:v>
                      </c:pt>
                      <c:pt idx="146">
                        <c:v>111.15</c:v>
                      </c:pt>
                      <c:pt idx="147">
                        <c:v>111.14</c:v>
                      </c:pt>
                      <c:pt idx="148">
                        <c:v>111.14</c:v>
                      </c:pt>
                      <c:pt idx="149">
                        <c:v>111.15</c:v>
                      </c:pt>
                      <c:pt idx="150">
                        <c:v>111.19</c:v>
                      </c:pt>
                      <c:pt idx="151">
                        <c:v>111.25</c:v>
                      </c:pt>
                      <c:pt idx="152">
                        <c:v>111.31</c:v>
                      </c:pt>
                      <c:pt idx="153">
                        <c:v>111.37</c:v>
                      </c:pt>
                      <c:pt idx="154">
                        <c:v>111.43</c:v>
                      </c:pt>
                      <c:pt idx="155">
                        <c:v>111.49</c:v>
                      </c:pt>
                      <c:pt idx="156">
                        <c:v>111.55</c:v>
                      </c:pt>
                      <c:pt idx="157">
                        <c:v>111.62</c:v>
                      </c:pt>
                      <c:pt idx="158">
                        <c:v>111.68</c:v>
                      </c:pt>
                      <c:pt idx="159">
                        <c:v>111.75</c:v>
                      </c:pt>
                      <c:pt idx="160">
                        <c:v>111.81</c:v>
                      </c:pt>
                      <c:pt idx="161">
                        <c:v>111.86</c:v>
                      </c:pt>
                      <c:pt idx="162">
                        <c:v>111.91</c:v>
                      </c:pt>
                      <c:pt idx="163">
                        <c:v>111.96</c:v>
                      </c:pt>
                      <c:pt idx="164">
                        <c:v>112.01</c:v>
                      </c:pt>
                      <c:pt idx="165">
                        <c:v>112.06</c:v>
                      </c:pt>
                      <c:pt idx="166">
                        <c:v>112.12</c:v>
                      </c:pt>
                      <c:pt idx="167">
                        <c:v>112.19</c:v>
                      </c:pt>
                      <c:pt idx="168">
                        <c:v>112.25</c:v>
                      </c:pt>
                      <c:pt idx="169">
                        <c:v>112.31</c:v>
                      </c:pt>
                      <c:pt idx="170">
                        <c:v>112.39</c:v>
                      </c:pt>
                      <c:pt idx="171">
                        <c:v>112.46</c:v>
                      </c:pt>
                      <c:pt idx="172">
                        <c:v>112.54</c:v>
                      </c:pt>
                      <c:pt idx="173">
                        <c:v>112.62</c:v>
                      </c:pt>
                      <c:pt idx="174">
                        <c:v>112.7</c:v>
                      </c:pt>
                      <c:pt idx="175">
                        <c:v>112.78</c:v>
                      </c:pt>
                      <c:pt idx="176">
                        <c:v>112.86</c:v>
                      </c:pt>
                      <c:pt idx="177">
                        <c:v>112.93</c:v>
                      </c:pt>
                      <c:pt idx="178">
                        <c:v>113</c:v>
                      </c:pt>
                      <c:pt idx="179">
                        <c:v>113.06</c:v>
                      </c:pt>
                      <c:pt idx="180">
                        <c:v>113.11</c:v>
                      </c:pt>
                      <c:pt idx="181">
                        <c:v>113.16</c:v>
                      </c:pt>
                      <c:pt idx="182">
                        <c:v>113.2</c:v>
                      </c:pt>
                      <c:pt idx="183">
                        <c:v>113.24</c:v>
                      </c:pt>
                      <c:pt idx="184">
                        <c:v>113.27</c:v>
                      </c:pt>
                      <c:pt idx="185">
                        <c:v>113.31</c:v>
                      </c:pt>
                      <c:pt idx="186">
                        <c:v>113.34</c:v>
                      </c:pt>
                      <c:pt idx="187">
                        <c:v>113.38</c:v>
                      </c:pt>
                      <c:pt idx="188">
                        <c:v>113.41</c:v>
                      </c:pt>
                      <c:pt idx="189">
                        <c:v>113.45</c:v>
                      </c:pt>
                      <c:pt idx="190">
                        <c:v>113.5</c:v>
                      </c:pt>
                      <c:pt idx="191">
                        <c:v>113.54</c:v>
                      </c:pt>
                      <c:pt idx="192">
                        <c:v>113.59</c:v>
                      </c:pt>
                      <c:pt idx="193">
                        <c:v>113.64</c:v>
                      </c:pt>
                      <c:pt idx="194">
                        <c:v>113.69</c:v>
                      </c:pt>
                      <c:pt idx="195">
                        <c:v>113.73</c:v>
                      </c:pt>
                      <c:pt idx="196">
                        <c:v>113.78</c:v>
                      </c:pt>
                      <c:pt idx="197">
                        <c:v>113.82</c:v>
                      </c:pt>
                      <c:pt idx="198">
                        <c:v>113.87</c:v>
                      </c:pt>
                      <c:pt idx="199">
                        <c:v>113.92</c:v>
                      </c:pt>
                      <c:pt idx="200">
                        <c:v>113.95</c:v>
                      </c:pt>
                      <c:pt idx="201">
                        <c:v>113.98</c:v>
                      </c:pt>
                      <c:pt idx="202">
                        <c:v>114</c:v>
                      </c:pt>
                      <c:pt idx="203">
                        <c:v>114.02</c:v>
                      </c:pt>
                      <c:pt idx="204">
                        <c:v>114.04</c:v>
                      </c:pt>
                      <c:pt idx="205">
                        <c:v>114.05</c:v>
                      </c:pt>
                      <c:pt idx="206">
                        <c:v>114.05</c:v>
                      </c:pt>
                      <c:pt idx="207">
                        <c:v>114.04</c:v>
                      </c:pt>
                      <c:pt idx="208">
                        <c:v>114.04</c:v>
                      </c:pt>
                      <c:pt idx="209">
                        <c:v>114.02</c:v>
                      </c:pt>
                      <c:pt idx="210">
                        <c:v>114.02</c:v>
                      </c:pt>
                      <c:pt idx="211">
                        <c:v>114.01</c:v>
                      </c:pt>
                      <c:pt idx="212">
                        <c:v>114.02</c:v>
                      </c:pt>
                      <c:pt idx="213">
                        <c:v>114.02</c:v>
                      </c:pt>
                      <c:pt idx="214">
                        <c:v>114.03</c:v>
                      </c:pt>
                      <c:pt idx="215">
                        <c:v>114.04</c:v>
                      </c:pt>
                      <c:pt idx="216">
                        <c:v>114.05</c:v>
                      </c:pt>
                      <c:pt idx="217">
                        <c:v>114.08</c:v>
                      </c:pt>
                      <c:pt idx="218">
                        <c:v>114.09</c:v>
                      </c:pt>
                      <c:pt idx="219">
                        <c:v>114.12</c:v>
                      </c:pt>
                      <c:pt idx="220">
                        <c:v>114.14</c:v>
                      </c:pt>
                      <c:pt idx="221">
                        <c:v>114.16</c:v>
                      </c:pt>
                      <c:pt idx="222">
                        <c:v>114.18</c:v>
                      </c:pt>
                      <c:pt idx="223">
                        <c:v>114.2</c:v>
                      </c:pt>
                      <c:pt idx="224">
                        <c:v>114.23</c:v>
                      </c:pt>
                      <c:pt idx="225">
                        <c:v>114.26</c:v>
                      </c:pt>
                      <c:pt idx="226">
                        <c:v>114.28</c:v>
                      </c:pt>
                      <c:pt idx="227">
                        <c:v>114.31</c:v>
                      </c:pt>
                      <c:pt idx="228">
                        <c:v>114.34</c:v>
                      </c:pt>
                      <c:pt idx="229">
                        <c:v>114.37</c:v>
                      </c:pt>
                      <c:pt idx="230">
                        <c:v>114.4</c:v>
                      </c:pt>
                      <c:pt idx="231">
                        <c:v>114.43</c:v>
                      </c:pt>
                      <c:pt idx="232">
                        <c:v>114.47</c:v>
                      </c:pt>
                      <c:pt idx="233">
                        <c:v>114.5</c:v>
                      </c:pt>
                      <c:pt idx="234">
                        <c:v>114.54</c:v>
                      </c:pt>
                      <c:pt idx="235">
                        <c:v>114.58</c:v>
                      </c:pt>
                      <c:pt idx="236">
                        <c:v>114.63</c:v>
                      </c:pt>
                      <c:pt idx="237">
                        <c:v>114.68</c:v>
                      </c:pt>
                      <c:pt idx="238">
                        <c:v>114.73</c:v>
                      </c:pt>
                      <c:pt idx="239">
                        <c:v>114.78</c:v>
                      </c:pt>
                      <c:pt idx="240">
                        <c:v>114.85</c:v>
                      </c:pt>
                      <c:pt idx="241">
                        <c:v>114.92</c:v>
                      </c:pt>
                      <c:pt idx="242">
                        <c:v>115.01</c:v>
                      </c:pt>
                      <c:pt idx="243">
                        <c:v>115.11</c:v>
                      </c:pt>
                      <c:pt idx="244">
                        <c:v>115.23</c:v>
                      </c:pt>
                      <c:pt idx="245">
                        <c:v>115.36</c:v>
                      </c:pt>
                      <c:pt idx="246">
                        <c:v>115.48</c:v>
                      </c:pt>
                      <c:pt idx="247">
                        <c:v>115.62</c:v>
                      </c:pt>
                      <c:pt idx="248">
                        <c:v>115.78</c:v>
                      </c:pt>
                      <c:pt idx="249">
                        <c:v>115.96</c:v>
                      </c:pt>
                      <c:pt idx="250">
                        <c:v>116.12</c:v>
                      </c:pt>
                      <c:pt idx="251">
                        <c:v>116.26</c:v>
                      </c:pt>
                      <c:pt idx="252">
                        <c:v>116.36</c:v>
                      </c:pt>
                      <c:pt idx="253">
                        <c:v>116.46</c:v>
                      </c:pt>
                      <c:pt idx="254">
                        <c:v>116.54</c:v>
                      </c:pt>
                      <c:pt idx="255">
                        <c:v>116.61</c:v>
                      </c:pt>
                      <c:pt idx="256">
                        <c:v>116.66</c:v>
                      </c:pt>
                      <c:pt idx="257">
                        <c:v>116.69</c:v>
                      </c:pt>
                      <c:pt idx="258">
                        <c:v>116.71</c:v>
                      </c:pt>
                      <c:pt idx="259">
                        <c:v>116.71</c:v>
                      </c:pt>
                      <c:pt idx="260">
                        <c:v>116.71</c:v>
                      </c:pt>
                      <c:pt idx="261">
                        <c:v>116.69</c:v>
                      </c:pt>
                      <c:pt idx="262">
                        <c:v>116.66</c:v>
                      </c:pt>
                      <c:pt idx="263">
                        <c:v>116.61</c:v>
                      </c:pt>
                      <c:pt idx="264">
                        <c:v>116.55</c:v>
                      </c:pt>
                      <c:pt idx="265">
                        <c:v>116.5</c:v>
                      </c:pt>
                      <c:pt idx="266">
                        <c:v>116.46</c:v>
                      </c:pt>
                      <c:pt idx="267">
                        <c:v>116.44</c:v>
                      </c:pt>
                      <c:pt idx="268">
                        <c:v>116.43</c:v>
                      </c:pt>
                      <c:pt idx="269">
                        <c:v>116.44</c:v>
                      </c:pt>
                      <c:pt idx="270">
                        <c:v>116.46</c:v>
                      </c:pt>
                      <c:pt idx="271">
                        <c:v>116.49</c:v>
                      </c:pt>
                      <c:pt idx="272">
                        <c:v>116.52</c:v>
                      </c:pt>
                      <c:pt idx="273">
                        <c:v>116.57</c:v>
                      </c:pt>
                      <c:pt idx="274">
                        <c:v>116.62</c:v>
                      </c:pt>
                      <c:pt idx="275">
                        <c:v>116.68</c:v>
                      </c:pt>
                      <c:pt idx="276">
                        <c:v>116.74</c:v>
                      </c:pt>
                      <c:pt idx="277">
                        <c:v>116.84</c:v>
                      </c:pt>
                      <c:pt idx="278">
                        <c:v>116.96</c:v>
                      </c:pt>
                      <c:pt idx="279">
                        <c:v>117.12</c:v>
                      </c:pt>
                      <c:pt idx="280">
                        <c:v>117.31</c:v>
                      </c:pt>
                      <c:pt idx="281">
                        <c:v>117.48</c:v>
                      </c:pt>
                      <c:pt idx="282">
                        <c:v>117.66</c:v>
                      </c:pt>
                      <c:pt idx="283">
                        <c:v>117.83</c:v>
                      </c:pt>
                      <c:pt idx="284">
                        <c:v>117.97</c:v>
                      </c:pt>
                      <c:pt idx="285">
                        <c:v>118.1</c:v>
                      </c:pt>
                      <c:pt idx="286">
                        <c:v>118.17</c:v>
                      </c:pt>
                      <c:pt idx="287">
                        <c:v>118.2</c:v>
                      </c:pt>
                      <c:pt idx="288">
                        <c:v>118.19</c:v>
                      </c:pt>
                      <c:pt idx="289">
                        <c:v>118.17</c:v>
                      </c:pt>
                      <c:pt idx="290">
                        <c:v>118.14</c:v>
                      </c:pt>
                      <c:pt idx="291">
                        <c:v>118.09</c:v>
                      </c:pt>
                      <c:pt idx="292">
                        <c:v>118</c:v>
                      </c:pt>
                      <c:pt idx="293">
                        <c:v>117.9</c:v>
                      </c:pt>
                      <c:pt idx="294">
                        <c:v>117.81</c:v>
                      </c:pt>
                      <c:pt idx="295">
                        <c:v>117.71</c:v>
                      </c:pt>
                      <c:pt idx="296">
                        <c:v>117.6</c:v>
                      </c:pt>
                      <c:pt idx="297">
                        <c:v>117.5</c:v>
                      </c:pt>
                      <c:pt idx="298">
                        <c:v>117.39</c:v>
                      </c:pt>
                      <c:pt idx="299">
                        <c:v>117.28</c:v>
                      </c:pt>
                      <c:pt idx="300">
                        <c:v>117.18</c:v>
                      </c:pt>
                      <c:pt idx="301">
                        <c:v>117.07</c:v>
                      </c:pt>
                      <c:pt idx="302">
                        <c:v>116.96</c:v>
                      </c:pt>
                      <c:pt idx="303">
                        <c:v>116.85</c:v>
                      </c:pt>
                      <c:pt idx="304">
                        <c:v>116.76</c:v>
                      </c:pt>
                      <c:pt idx="305">
                        <c:v>116.67</c:v>
                      </c:pt>
                      <c:pt idx="306">
                        <c:v>116.6</c:v>
                      </c:pt>
                      <c:pt idx="307">
                        <c:v>116.54</c:v>
                      </c:pt>
                      <c:pt idx="308">
                        <c:v>116.5</c:v>
                      </c:pt>
                      <c:pt idx="309">
                        <c:v>116.46</c:v>
                      </c:pt>
                      <c:pt idx="310">
                        <c:v>116.44</c:v>
                      </c:pt>
                      <c:pt idx="311">
                        <c:v>116.42</c:v>
                      </c:pt>
                      <c:pt idx="312">
                        <c:v>116.42</c:v>
                      </c:pt>
                      <c:pt idx="313">
                        <c:v>116.42</c:v>
                      </c:pt>
                      <c:pt idx="314">
                        <c:v>116.43</c:v>
                      </c:pt>
                      <c:pt idx="315">
                        <c:v>116.45</c:v>
                      </c:pt>
                      <c:pt idx="316">
                        <c:v>116.47</c:v>
                      </c:pt>
                      <c:pt idx="317">
                        <c:v>116.5</c:v>
                      </c:pt>
                      <c:pt idx="318">
                        <c:v>116.53</c:v>
                      </c:pt>
                      <c:pt idx="319">
                        <c:v>116.57</c:v>
                      </c:pt>
                      <c:pt idx="320">
                        <c:v>116.62</c:v>
                      </c:pt>
                      <c:pt idx="321">
                        <c:v>116.68</c:v>
                      </c:pt>
                      <c:pt idx="322">
                        <c:v>116.73</c:v>
                      </c:pt>
                      <c:pt idx="323">
                        <c:v>116.79</c:v>
                      </c:pt>
                      <c:pt idx="324">
                        <c:v>116.84</c:v>
                      </c:pt>
                      <c:pt idx="325">
                        <c:v>116.89</c:v>
                      </c:pt>
                      <c:pt idx="326">
                        <c:v>116.94</c:v>
                      </c:pt>
                      <c:pt idx="327">
                        <c:v>116.99</c:v>
                      </c:pt>
                      <c:pt idx="328">
                        <c:v>117.03</c:v>
                      </c:pt>
                      <c:pt idx="329">
                        <c:v>117.05</c:v>
                      </c:pt>
                      <c:pt idx="330">
                        <c:v>117.07</c:v>
                      </c:pt>
                      <c:pt idx="331">
                        <c:v>117.07</c:v>
                      </c:pt>
                      <c:pt idx="332">
                        <c:v>117.06</c:v>
                      </c:pt>
                      <c:pt idx="333">
                        <c:v>117.05</c:v>
                      </c:pt>
                      <c:pt idx="334">
                        <c:v>117.03</c:v>
                      </c:pt>
                      <c:pt idx="335">
                        <c:v>117.01</c:v>
                      </c:pt>
                      <c:pt idx="336">
                        <c:v>116.99</c:v>
                      </c:pt>
                      <c:pt idx="337">
                        <c:v>116.97</c:v>
                      </c:pt>
                      <c:pt idx="338">
                        <c:v>116.96</c:v>
                      </c:pt>
                      <c:pt idx="339">
                        <c:v>116.96</c:v>
                      </c:pt>
                      <c:pt idx="340">
                        <c:v>116.96</c:v>
                      </c:pt>
                      <c:pt idx="341">
                        <c:v>116.97</c:v>
                      </c:pt>
                      <c:pt idx="342">
                        <c:v>117</c:v>
                      </c:pt>
                      <c:pt idx="343">
                        <c:v>117.02</c:v>
                      </c:pt>
                      <c:pt idx="344">
                        <c:v>117.03</c:v>
                      </c:pt>
                      <c:pt idx="345">
                        <c:v>117.04</c:v>
                      </c:pt>
                      <c:pt idx="346">
                        <c:v>117.05</c:v>
                      </c:pt>
                      <c:pt idx="347">
                        <c:v>117.06</c:v>
                      </c:pt>
                      <c:pt idx="348">
                        <c:v>117.08</c:v>
                      </c:pt>
                      <c:pt idx="349">
                        <c:v>117.08</c:v>
                      </c:pt>
                      <c:pt idx="350">
                        <c:v>117.1</c:v>
                      </c:pt>
                      <c:pt idx="351">
                        <c:v>117.09</c:v>
                      </c:pt>
                      <c:pt idx="352">
                        <c:v>117.09</c:v>
                      </c:pt>
                      <c:pt idx="353">
                        <c:v>117.09</c:v>
                      </c:pt>
                      <c:pt idx="354">
                        <c:v>117.1</c:v>
                      </c:pt>
                      <c:pt idx="355">
                        <c:v>117.1</c:v>
                      </c:pt>
                      <c:pt idx="356">
                        <c:v>117.1</c:v>
                      </c:pt>
                      <c:pt idx="357">
                        <c:v>117.09</c:v>
                      </c:pt>
                      <c:pt idx="358">
                        <c:v>117.06</c:v>
                      </c:pt>
                      <c:pt idx="359">
                        <c:v>117.03</c:v>
                      </c:pt>
                      <c:pt idx="360">
                        <c:v>117.01</c:v>
                      </c:pt>
                      <c:pt idx="361">
                        <c:v>116.99</c:v>
                      </c:pt>
                      <c:pt idx="362">
                        <c:v>116.95</c:v>
                      </c:pt>
                      <c:pt idx="363">
                        <c:v>116.9</c:v>
                      </c:pt>
                      <c:pt idx="364">
                        <c:v>116.85</c:v>
                      </c:pt>
                      <c:pt idx="365">
                        <c:v>116.79</c:v>
                      </c:pt>
                      <c:pt idx="366">
                        <c:v>116.75</c:v>
                      </c:pt>
                      <c:pt idx="367">
                        <c:v>116.7</c:v>
                      </c:pt>
                      <c:pt idx="368">
                        <c:v>116.66</c:v>
                      </c:pt>
                      <c:pt idx="369">
                        <c:v>116.62</c:v>
                      </c:pt>
                      <c:pt idx="370">
                        <c:v>116.57</c:v>
                      </c:pt>
                      <c:pt idx="371">
                        <c:v>116.51</c:v>
                      </c:pt>
                      <c:pt idx="372">
                        <c:v>116.45</c:v>
                      </c:pt>
                      <c:pt idx="373">
                        <c:v>116.4</c:v>
                      </c:pt>
                      <c:pt idx="374">
                        <c:v>116.36</c:v>
                      </c:pt>
                      <c:pt idx="375">
                        <c:v>116.33</c:v>
                      </c:pt>
                      <c:pt idx="376">
                        <c:v>116.31</c:v>
                      </c:pt>
                      <c:pt idx="377">
                        <c:v>116.29</c:v>
                      </c:pt>
                      <c:pt idx="378">
                        <c:v>116.28</c:v>
                      </c:pt>
                      <c:pt idx="379">
                        <c:v>116.28</c:v>
                      </c:pt>
                      <c:pt idx="380">
                        <c:v>116.28</c:v>
                      </c:pt>
                      <c:pt idx="381">
                        <c:v>116.27</c:v>
                      </c:pt>
                      <c:pt idx="382">
                        <c:v>116.29</c:v>
                      </c:pt>
                      <c:pt idx="383">
                        <c:v>116.3</c:v>
                      </c:pt>
                      <c:pt idx="384">
                        <c:v>116.32</c:v>
                      </c:pt>
                      <c:pt idx="385">
                        <c:v>116.33</c:v>
                      </c:pt>
                      <c:pt idx="386">
                        <c:v>116.34</c:v>
                      </c:pt>
                      <c:pt idx="387">
                        <c:v>116.34</c:v>
                      </c:pt>
                      <c:pt idx="388">
                        <c:v>116.35</c:v>
                      </c:pt>
                      <c:pt idx="389">
                        <c:v>116.35</c:v>
                      </c:pt>
                      <c:pt idx="390">
                        <c:v>116.36</c:v>
                      </c:pt>
                      <c:pt idx="391">
                        <c:v>116.35</c:v>
                      </c:pt>
                      <c:pt idx="392">
                        <c:v>116.34</c:v>
                      </c:pt>
                      <c:pt idx="393">
                        <c:v>116.33</c:v>
                      </c:pt>
                      <c:pt idx="394">
                        <c:v>116.33</c:v>
                      </c:pt>
                      <c:pt idx="395">
                        <c:v>116.33</c:v>
                      </c:pt>
                      <c:pt idx="396">
                        <c:v>116.33</c:v>
                      </c:pt>
                      <c:pt idx="397">
                        <c:v>116.34</c:v>
                      </c:pt>
                      <c:pt idx="398">
                        <c:v>116.36</c:v>
                      </c:pt>
                      <c:pt idx="399">
                        <c:v>116.37</c:v>
                      </c:pt>
                      <c:pt idx="400">
                        <c:v>116.38</c:v>
                      </c:pt>
                      <c:pt idx="401">
                        <c:v>116.4</c:v>
                      </c:pt>
                      <c:pt idx="402">
                        <c:v>116.43</c:v>
                      </c:pt>
                      <c:pt idx="403">
                        <c:v>116.46</c:v>
                      </c:pt>
                      <c:pt idx="404">
                        <c:v>116.49</c:v>
                      </c:pt>
                      <c:pt idx="405">
                        <c:v>116.53</c:v>
                      </c:pt>
                      <c:pt idx="406">
                        <c:v>116.56</c:v>
                      </c:pt>
                      <c:pt idx="407">
                        <c:v>116.6</c:v>
                      </c:pt>
                      <c:pt idx="408">
                        <c:v>116.64</c:v>
                      </c:pt>
                      <c:pt idx="409">
                        <c:v>116.67</c:v>
                      </c:pt>
                      <c:pt idx="410">
                        <c:v>116.7</c:v>
                      </c:pt>
                      <c:pt idx="411">
                        <c:v>116.74</c:v>
                      </c:pt>
                      <c:pt idx="412">
                        <c:v>116.77</c:v>
                      </c:pt>
                      <c:pt idx="413">
                        <c:v>116.8</c:v>
                      </c:pt>
                      <c:pt idx="414">
                        <c:v>116.81</c:v>
                      </c:pt>
                      <c:pt idx="415">
                        <c:v>116.83</c:v>
                      </c:pt>
                      <c:pt idx="416">
                        <c:v>116.84</c:v>
                      </c:pt>
                      <c:pt idx="417">
                        <c:v>116.85</c:v>
                      </c:pt>
                      <c:pt idx="418">
                        <c:v>116.85</c:v>
                      </c:pt>
                      <c:pt idx="419">
                        <c:v>116.85</c:v>
                      </c:pt>
                      <c:pt idx="420">
                        <c:v>116.86</c:v>
                      </c:pt>
                      <c:pt idx="421">
                        <c:v>116.86</c:v>
                      </c:pt>
                      <c:pt idx="422">
                        <c:v>116.86</c:v>
                      </c:pt>
                      <c:pt idx="423">
                        <c:v>116.86</c:v>
                      </c:pt>
                      <c:pt idx="424">
                        <c:v>116.85</c:v>
                      </c:pt>
                      <c:pt idx="425">
                        <c:v>116.85</c:v>
                      </c:pt>
                      <c:pt idx="426">
                        <c:v>116.84</c:v>
                      </c:pt>
                      <c:pt idx="427">
                        <c:v>116.83</c:v>
                      </c:pt>
                      <c:pt idx="428">
                        <c:v>116.84</c:v>
                      </c:pt>
                      <c:pt idx="429">
                        <c:v>116.84</c:v>
                      </c:pt>
                      <c:pt idx="430">
                        <c:v>116.83</c:v>
                      </c:pt>
                      <c:pt idx="431">
                        <c:v>116.83</c:v>
                      </c:pt>
                      <c:pt idx="432">
                        <c:v>116.82</c:v>
                      </c:pt>
                      <c:pt idx="433">
                        <c:v>116.81</c:v>
                      </c:pt>
                      <c:pt idx="434">
                        <c:v>116.79</c:v>
                      </c:pt>
                      <c:pt idx="435">
                        <c:v>116.78</c:v>
                      </c:pt>
                      <c:pt idx="436">
                        <c:v>116.76</c:v>
                      </c:pt>
                      <c:pt idx="437">
                        <c:v>116.74</c:v>
                      </c:pt>
                      <c:pt idx="438">
                        <c:v>116.73</c:v>
                      </c:pt>
                      <c:pt idx="439">
                        <c:v>116.71</c:v>
                      </c:pt>
                      <c:pt idx="440">
                        <c:v>116.7</c:v>
                      </c:pt>
                      <c:pt idx="441">
                        <c:v>116.68</c:v>
                      </c:pt>
                      <c:pt idx="442">
                        <c:v>116.67</c:v>
                      </c:pt>
                      <c:pt idx="443">
                        <c:v>116.66</c:v>
                      </c:pt>
                      <c:pt idx="444">
                        <c:v>116.64</c:v>
                      </c:pt>
                      <c:pt idx="445">
                        <c:v>116.63</c:v>
                      </c:pt>
                      <c:pt idx="446">
                        <c:v>116.62</c:v>
                      </c:pt>
                      <c:pt idx="447">
                        <c:v>116.6</c:v>
                      </c:pt>
                      <c:pt idx="448">
                        <c:v>116.6</c:v>
                      </c:pt>
                      <c:pt idx="449">
                        <c:v>116.58</c:v>
                      </c:pt>
                      <c:pt idx="450">
                        <c:v>116.57</c:v>
                      </c:pt>
                      <c:pt idx="451">
                        <c:v>116.55</c:v>
                      </c:pt>
                      <c:pt idx="452">
                        <c:v>116.53</c:v>
                      </c:pt>
                      <c:pt idx="453">
                        <c:v>116.51</c:v>
                      </c:pt>
                      <c:pt idx="454">
                        <c:v>116.49</c:v>
                      </c:pt>
                      <c:pt idx="455">
                        <c:v>116.47</c:v>
                      </c:pt>
                      <c:pt idx="456">
                        <c:v>116.45</c:v>
                      </c:pt>
                      <c:pt idx="457">
                        <c:v>116.44</c:v>
                      </c:pt>
                      <c:pt idx="458">
                        <c:v>116.42</c:v>
                      </c:pt>
                      <c:pt idx="459">
                        <c:v>116.4</c:v>
                      </c:pt>
                      <c:pt idx="460">
                        <c:v>116.38</c:v>
                      </c:pt>
                      <c:pt idx="461">
                        <c:v>116.37</c:v>
                      </c:pt>
                      <c:pt idx="462">
                        <c:v>116.36</c:v>
                      </c:pt>
                      <c:pt idx="463">
                        <c:v>116.36</c:v>
                      </c:pt>
                      <c:pt idx="464">
                        <c:v>116.35</c:v>
                      </c:pt>
                      <c:pt idx="465">
                        <c:v>116.35</c:v>
                      </c:pt>
                      <c:pt idx="466">
                        <c:v>116.35</c:v>
                      </c:pt>
                      <c:pt idx="467">
                        <c:v>116.35</c:v>
                      </c:pt>
                      <c:pt idx="468">
                        <c:v>116.35</c:v>
                      </c:pt>
                      <c:pt idx="469">
                        <c:v>116.35</c:v>
                      </c:pt>
                      <c:pt idx="470">
                        <c:v>116.34</c:v>
                      </c:pt>
                      <c:pt idx="471">
                        <c:v>116.33</c:v>
                      </c:pt>
                      <c:pt idx="472">
                        <c:v>116.31</c:v>
                      </c:pt>
                      <c:pt idx="473">
                        <c:v>116.3</c:v>
                      </c:pt>
                      <c:pt idx="474">
                        <c:v>116.28</c:v>
                      </c:pt>
                      <c:pt idx="475">
                        <c:v>116.25</c:v>
                      </c:pt>
                      <c:pt idx="476">
                        <c:v>116.23</c:v>
                      </c:pt>
                      <c:pt idx="477">
                        <c:v>116.2</c:v>
                      </c:pt>
                      <c:pt idx="478">
                        <c:v>116.17</c:v>
                      </c:pt>
                      <c:pt idx="479">
                        <c:v>116.13</c:v>
                      </c:pt>
                      <c:pt idx="480">
                        <c:v>116.09</c:v>
                      </c:pt>
                      <c:pt idx="481">
                        <c:v>116.05</c:v>
                      </c:pt>
                      <c:pt idx="482">
                        <c:v>116.02</c:v>
                      </c:pt>
                      <c:pt idx="483">
                        <c:v>116</c:v>
                      </c:pt>
                      <c:pt idx="484">
                        <c:v>115.97</c:v>
                      </c:pt>
                      <c:pt idx="485">
                        <c:v>115.95</c:v>
                      </c:pt>
                      <c:pt idx="486">
                        <c:v>115.94</c:v>
                      </c:pt>
                      <c:pt idx="487">
                        <c:v>115.93</c:v>
                      </c:pt>
                      <c:pt idx="488">
                        <c:v>115.92</c:v>
                      </c:pt>
                      <c:pt idx="489">
                        <c:v>115.91</c:v>
                      </c:pt>
                      <c:pt idx="490">
                        <c:v>115.91</c:v>
                      </c:pt>
                      <c:pt idx="491">
                        <c:v>115.9</c:v>
                      </c:pt>
                      <c:pt idx="492">
                        <c:v>115.91</c:v>
                      </c:pt>
                      <c:pt idx="493">
                        <c:v>115.91</c:v>
                      </c:pt>
                      <c:pt idx="494">
                        <c:v>115.91</c:v>
                      </c:pt>
                      <c:pt idx="495">
                        <c:v>115.91</c:v>
                      </c:pt>
                      <c:pt idx="496">
                        <c:v>115.9</c:v>
                      </c:pt>
                      <c:pt idx="497">
                        <c:v>115.89</c:v>
                      </c:pt>
                      <c:pt idx="498">
                        <c:v>115.89</c:v>
                      </c:pt>
                      <c:pt idx="499">
                        <c:v>115.88</c:v>
                      </c:pt>
                      <c:pt idx="500">
                        <c:v>115.86</c:v>
                      </c:pt>
                      <c:pt idx="501">
                        <c:v>115.85</c:v>
                      </c:pt>
                      <c:pt idx="502">
                        <c:v>115.84</c:v>
                      </c:pt>
                      <c:pt idx="503">
                        <c:v>115.82</c:v>
                      </c:pt>
                      <c:pt idx="504">
                        <c:v>115.79</c:v>
                      </c:pt>
                      <c:pt idx="505">
                        <c:v>115.78</c:v>
                      </c:pt>
                      <c:pt idx="506">
                        <c:v>115.76</c:v>
                      </c:pt>
                      <c:pt idx="507">
                        <c:v>115.75</c:v>
                      </c:pt>
                      <c:pt idx="508">
                        <c:v>115.74</c:v>
                      </c:pt>
                      <c:pt idx="509">
                        <c:v>115.73</c:v>
                      </c:pt>
                      <c:pt idx="510">
                        <c:v>115.72</c:v>
                      </c:pt>
                      <c:pt idx="511">
                        <c:v>115.71</c:v>
                      </c:pt>
                      <c:pt idx="512">
                        <c:v>115.71</c:v>
                      </c:pt>
                      <c:pt idx="513">
                        <c:v>115.69</c:v>
                      </c:pt>
                      <c:pt idx="514">
                        <c:v>115.66</c:v>
                      </c:pt>
                      <c:pt idx="515">
                        <c:v>115.64</c:v>
                      </c:pt>
                      <c:pt idx="516">
                        <c:v>115.6</c:v>
                      </c:pt>
                      <c:pt idx="517">
                        <c:v>115.55</c:v>
                      </c:pt>
                      <c:pt idx="518">
                        <c:v>115.51</c:v>
                      </c:pt>
                      <c:pt idx="519">
                        <c:v>115.47</c:v>
                      </c:pt>
                      <c:pt idx="520">
                        <c:v>115.42</c:v>
                      </c:pt>
                      <c:pt idx="521">
                        <c:v>115.36</c:v>
                      </c:pt>
                      <c:pt idx="522">
                        <c:v>115.31</c:v>
                      </c:pt>
                      <c:pt idx="523">
                        <c:v>115.28</c:v>
                      </c:pt>
                      <c:pt idx="524">
                        <c:v>115.26</c:v>
                      </c:pt>
                      <c:pt idx="525">
                        <c:v>115.23</c:v>
                      </c:pt>
                      <c:pt idx="526">
                        <c:v>115.21</c:v>
                      </c:pt>
                      <c:pt idx="527">
                        <c:v>115.2</c:v>
                      </c:pt>
                      <c:pt idx="528">
                        <c:v>115.21</c:v>
                      </c:pt>
                      <c:pt idx="529">
                        <c:v>115.22</c:v>
                      </c:pt>
                      <c:pt idx="530">
                        <c:v>115.23</c:v>
                      </c:pt>
                      <c:pt idx="531">
                        <c:v>115.25</c:v>
                      </c:pt>
                      <c:pt idx="532">
                        <c:v>115.26</c:v>
                      </c:pt>
                      <c:pt idx="533">
                        <c:v>115.27</c:v>
                      </c:pt>
                      <c:pt idx="534">
                        <c:v>115.28</c:v>
                      </c:pt>
                      <c:pt idx="535">
                        <c:v>115.29</c:v>
                      </c:pt>
                      <c:pt idx="536">
                        <c:v>115.29</c:v>
                      </c:pt>
                      <c:pt idx="537">
                        <c:v>115.29</c:v>
                      </c:pt>
                      <c:pt idx="538">
                        <c:v>115.3</c:v>
                      </c:pt>
                      <c:pt idx="539">
                        <c:v>115.3</c:v>
                      </c:pt>
                      <c:pt idx="540">
                        <c:v>115.29</c:v>
                      </c:pt>
                      <c:pt idx="541">
                        <c:v>115.27</c:v>
                      </c:pt>
                      <c:pt idx="542">
                        <c:v>115.25</c:v>
                      </c:pt>
                      <c:pt idx="543">
                        <c:v>115.24</c:v>
                      </c:pt>
                      <c:pt idx="544">
                        <c:v>115.22</c:v>
                      </c:pt>
                      <c:pt idx="545">
                        <c:v>115.2</c:v>
                      </c:pt>
                      <c:pt idx="546">
                        <c:v>115.18</c:v>
                      </c:pt>
                      <c:pt idx="547">
                        <c:v>115.16</c:v>
                      </c:pt>
                      <c:pt idx="548">
                        <c:v>115.14</c:v>
                      </c:pt>
                      <c:pt idx="549">
                        <c:v>115.13</c:v>
                      </c:pt>
                      <c:pt idx="550">
                        <c:v>115.12</c:v>
                      </c:pt>
                      <c:pt idx="551">
                        <c:v>115.13</c:v>
                      </c:pt>
                      <c:pt idx="552">
                        <c:v>115.14</c:v>
                      </c:pt>
                      <c:pt idx="553">
                        <c:v>115.16</c:v>
                      </c:pt>
                      <c:pt idx="554">
                        <c:v>115.18</c:v>
                      </c:pt>
                      <c:pt idx="555">
                        <c:v>115.22</c:v>
                      </c:pt>
                      <c:pt idx="556">
                        <c:v>115.24</c:v>
                      </c:pt>
                      <c:pt idx="557">
                        <c:v>115.28</c:v>
                      </c:pt>
                      <c:pt idx="558">
                        <c:v>115.34</c:v>
                      </c:pt>
                      <c:pt idx="559">
                        <c:v>115.4</c:v>
                      </c:pt>
                      <c:pt idx="560">
                        <c:v>115.46</c:v>
                      </c:pt>
                      <c:pt idx="561">
                        <c:v>115.52</c:v>
                      </c:pt>
                      <c:pt idx="562">
                        <c:v>115.57</c:v>
                      </c:pt>
                      <c:pt idx="563">
                        <c:v>115.62</c:v>
                      </c:pt>
                      <c:pt idx="564">
                        <c:v>115.67</c:v>
                      </c:pt>
                      <c:pt idx="565">
                        <c:v>115.7</c:v>
                      </c:pt>
                      <c:pt idx="566">
                        <c:v>115.73</c:v>
                      </c:pt>
                      <c:pt idx="567">
                        <c:v>115.75</c:v>
                      </c:pt>
                      <c:pt idx="568">
                        <c:v>115.77</c:v>
                      </c:pt>
                      <c:pt idx="569">
                        <c:v>115.78</c:v>
                      </c:pt>
                      <c:pt idx="570">
                        <c:v>115.79</c:v>
                      </c:pt>
                      <c:pt idx="571">
                        <c:v>115.8</c:v>
                      </c:pt>
                      <c:pt idx="572">
                        <c:v>115.78</c:v>
                      </c:pt>
                      <c:pt idx="573">
                        <c:v>115.77</c:v>
                      </c:pt>
                      <c:pt idx="574">
                        <c:v>115.74</c:v>
                      </c:pt>
                      <c:pt idx="575">
                        <c:v>115.72</c:v>
                      </c:pt>
                      <c:pt idx="576">
                        <c:v>115.7</c:v>
                      </c:pt>
                      <c:pt idx="577">
                        <c:v>115.68</c:v>
                      </c:pt>
                      <c:pt idx="578">
                        <c:v>115.66</c:v>
                      </c:pt>
                      <c:pt idx="579">
                        <c:v>115.65</c:v>
                      </c:pt>
                      <c:pt idx="580">
                        <c:v>115.64</c:v>
                      </c:pt>
                      <c:pt idx="581">
                        <c:v>115.63</c:v>
                      </c:pt>
                      <c:pt idx="582">
                        <c:v>115.63</c:v>
                      </c:pt>
                      <c:pt idx="583">
                        <c:v>115.64</c:v>
                      </c:pt>
                      <c:pt idx="584">
                        <c:v>115.66</c:v>
                      </c:pt>
                      <c:pt idx="585">
                        <c:v>115.69</c:v>
                      </c:pt>
                      <c:pt idx="586">
                        <c:v>115.72</c:v>
                      </c:pt>
                      <c:pt idx="587">
                        <c:v>115.75</c:v>
                      </c:pt>
                      <c:pt idx="588">
                        <c:v>115.77</c:v>
                      </c:pt>
                      <c:pt idx="589">
                        <c:v>115.79</c:v>
                      </c:pt>
                      <c:pt idx="590">
                        <c:v>115.8</c:v>
                      </c:pt>
                      <c:pt idx="591">
                        <c:v>115.81</c:v>
                      </c:pt>
                      <c:pt idx="592">
                        <c:v>115.82</c:v>
                      </c:pt>
                      <c:pt idx="593">
                        <c:v>115.83</c:v>
                      </c:pt>
                      <c:pt idx="594">
                        <c:v>115.83</c:v>
                      </c:pt>
                      <c:pt idx="595">
                        <c:v>115.82</c:v>
                      </c:pt>
                      <c:pt idx="596">
                        <c:v>115.81</c:v>
                      </c:pt>
                      <c:pt idx="597">
                        <c:v>115.8</c:v>
                      </c:pt>
                      <c:pt idx="598">
                        <c:v>115.79</c:v>
                      </c:pt>
                      <c:pt idx="599">
                        <c:v>115.78</c:v>
                      </c:pt>
                      <c:pt idx="600">
                        <c:v>115.76</c:v>
                      </c:pt>
                      <c:pt idx="601">
                        <c:v>115.75</c:v>
                      </c:pt>
                      <c:pt idx="602">
                        <c:v>115.74</c:v>
                      </c:pt>
                      <c:pt idx="603">
                        <c:v>115.72</c:v>
                      </c:pt>
                      <c:pt idx="604">
                        <c:v>115.72</c:v>
                      </c:pt>
                      <c:pt idx="605">
                        <c:v>115.71</c:v>
                      </c:pt>
                      <c:pt idx="606">
                        <c:v>115.71</c:v>
                      </c:pt>
                      <c:pt idx="607">
                        <c:v>115.71</c:v>
                      </c:pt>
                      <c:pt idx="608">
                        <c:v>115.72</c:v>
                      </c:pt>
                      <c:pt idx="609">
                        <c:v>115.72</c:v>
                      </c:pt>
                      <c:pt idx="610">
                        <c:v>115.73</c:v>
                      </c:pt>
                      <c:pt idx="611">
                        <c:v>115.75</c:v>
                      </c:pt>
                      <c:pt idx="612">
                        <c:v>115.76</c:v>
                      </c:pt>
                      <c:pt idx="613">
                        <c:v>115.77</c:v>
                      </c:pt>
                      <c:pt idx="614">
                        <c:v>115.79</c:v>
                      </c:pt>
                      <c:pt idx="615">
                        <c:v>115.81</c:v>
                      </c:pt>
                      <c:pt idx="616">
                        <c:v>115.84</c:v>
                      </c:pt>
                      <c:pt idx="617">
                        <c:v>115.86</c:v>
                      </c:pt>
                      <c:pt idx="618">
                        <c:v>115.89</c:v>
                      </c:pt>
                      <c:pt idx="619">
                        <c:v>115.91</c:v>
                      </c:pt>
                      <c:pt idx="620">
                        <c:v>115.92</c:v>
                      </c:pt>
                      <c:pt idx="621">
                        <c:v>115.93</c:v>
                      </c:pt>
                      <c:pt idx="622">
                        <c:v>115.93</c:v>
                      </c:pt>
                      <c:pt idx="623">
                        <c:v>115.93</c:v>
                      </c:pt>
                      <c:pt idx="624">
                        <c:v>115.93</c:v>
                      </c:pt>
                      <c:pt idx="625">
                        <c:v>115.93</c:v>
                      </c:pt>
                      <c:pt idx="626">
                        <c:v>115.93</c:v>
                      </c:pt>
                      <c:pt idx="627">
                        <c:v>115.92</c:v>
                      </c:pt>
                      <c:pt idx="628">
                        <c:v>115.91</c:v>
                      </c:pt>
                      <c:pt idx="629">
                        <c:v>115.9</c:v>
                      </c:pt>
                      <c:pt idx="630">
                        <c:v>115.88</c:v>
                      </c:pt>
                      <c:pt idx="631">
                        <c:v>115.87</c:v>
                      </c:pt>
                      <c:pt idx="632">
                        <c:v>115.86</c:v>
                      </c:pt>
                      <c:pt idx="633">
                        <c:v>115.85</c:v>
                      </c:pt>
                      <c:pt idx="634">
                        <c:v>115.84</c:v>
                      </c:pt>
                      <c:pt idx="635">
                        <c:v>115.83</c:v>
                      </c:pt>
                      <c:pt idx="636">
                        <c:v>115.82</c:v>
                      </c:pt>
                      <c:pt idx="637">
                        <c:v>115.82</c:v>
                      </c:pt>
                      <c:pt idx="638">
                        <c:v>115.82</c:v>
                      </c:pt>
                      <c:pt idx="639">
                        <c:v>115.82</c:v>
                      </c:pt>
                      <c:pt idx="640">
                        <c:v>115.83</c:v>
                      </c:pt>
                      <c:pt idx="641">
                        <c:v>115.84</c:v>
                      </c:pt>
                      <c:pt idx="642">
                        <c:v>115.85</c:v>
                      </c:pt>
                      <c:pt idx="643">
                        <c:v>115.87</c:v>
                      </c:pt>
                      <c:pt idx="644">
                        <c:v>115.88</c:v>
                      </c:pt>
                      <c:pt idx="645">
                        <c:v>115.9</c:v>
                      </c:pt>
                      <c:pt idx="646">
                        <c:v>115.91</c:v>
                      </c:pt>
                      <c:pt idx="647">
                        <c:v>115.92</c:v>
                      </c:pt>
                      <c:pt idx="648">
                        <c:v>115.92</c:v>
                      </c:pt>
                      <c:pt idx="649">
                        <c:v>115.92</c:v>
                      </c:pt>
                      <c:pt idx="650">
                        <c:v>115.93</c:v>
                      </c:pt>
                      <c:pt idx="651">
                        <c:v>115.92</c:v>
                      </c:pt>
                      <c:pt idx="652">
                        <c:v>115.91</c:v>
                      </c:pt>
                      <c:pt idx="653">
                        <c:v>115.89</c:v>
                      </c:pt>
                      <c:pt idx="654">
                        <c:v>115.87</c:v>
                      </c:pt>
                      <c:pt idx="655">
                        <c:v>115.83</c:v>
                      </c:pt>
                      <c:pt idx="656">
                        <c:v>115.8</c:v>
                      </c:pt>
                      <c:pt idx="657">
                        <c:v>115.76</c:v>
                      </c:pt>
                      <c:pt idx="658">
                        <c:v>115.74</c:v>
                      </c:pt>
                      <c:pt idx="659">
                        <c:v>115.7</c:v>
                      </c:pt>
                      <c:pt idx="660">
                        <c:v>115.68</c:v>
                      </c:pt>
                      <c:pt idx="661">
                        <c:v>115.65</c:v>
                      </c:pt>
                      <c:pt idx="662">
                        <c:v>115.62</c:v>
                      </c:pt>
                      <c:pt idx="663">
                        <c:v>115.59</c:v>
                      </c:pt>
                      <c:pt idx="664">
                        <c:v>115.55</c:v>
                      </c:pt>
                      <c:pt idx="665">
                        <c:v>115.53</c:v>
                      </c:pt>
                      <c:pt idx="666">
                        <c:v>115.51</c:v>
                      </c:pt>
                      <c:pt idx="667">
                        <c:v>115.48</c:v>
                      </c:pt>
                      <c:pt idx="668">
                        <c:v>115.46</c:v>
                      </c:pt>
                      <c:pt idx="669">
                        <c:v>115.43</c:v>
                      </c:pt>
                      <c:pt idx="670">
                        <c:v>115.4</c:v>
                      </c:pt>
                      <c:pt idx="671">
                        <c:v>115.38</c:v>
                      </c:pt>
                      <c:pt idx="672">
                        <c:v>115.37</c:v>
                      </c:pt>
                      <c:pt idx="673">
                        <c:v>115.37</c:v>
                      </c:pt>
                      <c:pt idx="674">
                        <c:v>115.36</c:v>
                      </c:pt>
                      <c:pt idx="675">
                        <c:v>115.35</c:v>
                      </c:pt>
                      <c:pt idx="676">
                        <c:v>115.34</c:v>
                      </c:pt>
                      <c:pt idx="677">
                        <c:v>115.33</c:v>
                      </c:pt>
                      <c:pt idx="678">
                        <c:v>115.33</c:v>
                      </c:pt>
                      <c:pt idx="679">
                        <c:v>115.33</c:v>
                      </c:pt>
                      <c:pt idx="680">
                        <c:v>115.33</c:v>
                      </c:pt>
                      <c:pt idx="681">
                        <c:v>115.36</c:v>
                      </c:pt>
                      <c:pt idx="682">
                        <c:v>115.38</c:v>
                      </c:pt>
                      <c:pt idx="683">
                        <c:v>115.41</c:v>
                      </c:pt>
                      <c:pt idx="684">
                        <c:v>115.44</c:v>
                      </c:pt>
                      <c:pt idx="685">
                        <c:v>115.48</c:v>
                      </c:pt>
                      <c:pt idx="686">
                        <c:v>115.52</c:v>
                      </c:pt>
                      <c:pt idx="687">
                        <c:v>115.56</c:v>
                      </c:pt>
                      <c:pt idx="688">
                        <c:v>115.61</c:v>
                      </c:pt>
                      <c:pt idx="689">
                        <c:v>115.64</c:v>
                      </c:pt>
                      <c:pt idx="690">
                        <c:v>115.69</c:v>
                      </c:pt>
                      <c:pt idx="691">
                        <c:v>115.74</c:v>
                      </c:pt>
                      <c:pt idx="692">
                        <c:v>115.79</c:v>
                      </c:pt>
                      <c:pt idx="693">
                        <c:v>115.83</c:v>
                      </c:pt>
                      <c:pt idx="694">
                        <c:v>115.88</c:v>
                      </c:pt>
                      <c:pt idx="695">
                        <c:v>115.92</c:v>
                      </c:pt>
                      <c:pt idx="696">
                        <c:v>115.96</c:v>
                      </c:pt>
                      <c:pt idx="697">
                        <c:v>115.99</c:v>
                      </c:pt>
                      <c:pt idx="698">
                        <c:v>116.03</c:v>
                      </c:pt>
                      <c:pt idx="699">
                        <c:v>116.06</c:v>
                      </c:pt>
                      <c:pt idx="700">
                        <c:v>116.1</c:v>
                      </c:pt>
                      <c:pt idx="701">
                        <c:v>116.14</c:v>
                      </c:pt>
                      <c:pt idx="702">
                        <c:v>116.17</c:v>
                      </c:pt>
                      <c:pt idx="703">
                        <c:v>116.2</c:v>
                      </c:pt>
                      <c:pt idx="704">
                        <c:v>116.23</c:v>
                      </c:pt>
                      <c:pt idx="705">
                        <c:v>116.26</c:v>
                      </c:pt>
                      <c:pt idx="706">
                        <c:v>116.29</c:v>
                      </c:pt>
                      <c:pt idx="707">
                        <c:v>116.33</c:v>
                      </c:pt>
                      <c:pt idx="708">
                        <c:v>116.36</c:v>
                      </c:pt>
                      <c:pt idx="709">
                        <c:v>116.4</c:v>
                      </c:pt>
                      <c:pt idx="710">
                        <c:v>116.43</c:v>
                      </c:pt>
                      <c:pt idx="711">
                        <c:v>116.44</c:v>
                      </c:pt>
                      <c:pt idx="712">
                        <c:v>116.46</c:v>
                      </c:pt>
                      <c:pt idx="713">
                        <c:v>116.48</c:v>
                      </c:pt>
                      <c:pt idx="714">
                        <c:v>116.52</c:v>
                      </c:pt>
                      <c:pt idx="715">
                        <c:v>116.54</c:v>
                      </c:pt>
                      <c:pt idx="716">
                        <c:v>116.57</c:v>
                      </c:pt>
                      <c:pt idx="717">
                        <c:v>116.59</c:v>
                      </c:pt>
                      <c:pt idx="718">
                        <c:v>116.6</c:v>
                      </c:pt>
                      <c:pt idx="719">
                        <c:v>116.6</c:v>
                      </c:pt>
                      <c:pt idx="720">
                        <c:v>116.6</c:v>
                      </c:pt>
                      <c:pt idx="721">
                        <c:v>116.61</c:v>
                      </c:pt>
                      <c:pt idx="722">
                        <c:v>116.63</c:v>
                      </c:pt>
                      <c:pt idx="723">
                        <c:v>116.65</c:v>
                      </c:pt>
                      <c:pt idx="724">
                        <c:v>116.67</c:v>
                      </c:pt>
                      <c:pt idx="725">
                        <c:v>116.69</c:v>
                      </c:pt>
                      <c:pt idx="726">
                        <c:v>116.72</c:v>
                      </c:pt>
                      <c:pt idx="727">
                        <c:v>116.74</c:v>
                      </c:pt>
                      <c:pt idx="728">
                        <c:v>116.76</c:v>
                      </c:pt>
                      <c:pt idx="729">
                        <c:v>116.76</c:v>
                      </c:pt>
                      <c:pt idx="730">
                        <c:v>116.77</c:v>
                      </c:pt>
                      <c:pt idx="731">
                        <c:v>116.78</c:v>
                      </c:pt>
                      <c:pt idx="732">
                        <c:v>116.79</c:v>
                      </c:pt>
                      <c:pt idx="733">
                        <c:v>116.81</c:v>
                      </c:pt>
                      <c:pt idx="734">
                        <c:v>116.82</c:v>
                      </c:pt>
                      <c:pt idx="735">
                        <c:v>116.84</c:v>
                      </c:pt>
                      <c:pt idx="736">
                        <c:v>116.86</c:v>
                      </c:pt>
                      <c:pt idx="737">
                        <c:v>116.89</c:v>
                      </c:pt>
                      <c:pt idx="738">
                        <c:v>116.93</c:v>
                      </c:pt>
                      <c:pt idx="739">
                        <c:v>116.97</c:v>
                      </c:pt>
                      <c:pt idx="740">
                        <c:v>117</c:v>
                      </c:pt>
                      <c:pt idx="741">
                        <c:v>117.04</c:v>
                      </c:pt>
                      <c:pt idx="742">
                        <c:v>117.06</c:v>
                      </c:pt>
                      <c:pt idx="743">
                        <c:v>117.08</c:v>
                      </c:pt>
                      <c:pt idx="744">
                        <c:v>117.11</c:v>
                      </c:pt>
                      <c:pt idx="745">
                        <c:v>117.13</c:v>
                      </c:pt>
                      <c:pt idx="746">
                        <c:v>117.16</c:v>
                      </c:pt>
                      <c:pt idx="747">
                        <c:v>117.2</c:v>
                      </c:pt>
                      <c:pt idx="748">
                        <c:v>117.24</c:v>
                      </c:pt>
                      <c:pt idx="749">
                        <c:v>117.29</c:v>
                      </c:pt>
                      <c:pt idx="750">
                        <c:v>117.32</c:v>
                      </c:pt>
                      <c:pt idx="751">
                        <c:v>117.37</c:v>
                      </c:pt>
                      <c:pt idx="752">
                        <c:v>117.42</c:v>
                      </c:pt>
                      <c:pt idx="753">
                        <c:v>117.47</c:v>
                      </c:pt>
                      <c:pt idx="754">
                        <c:v>117.53</c:v>
                      </c:pt>
                      <c:pt idx="755">
                        <c:v>117.6</c:v>
                      </c:pt>
                      <c:pt idx="756">
                        <c:v>117.66</c:v>
                      </c:pt>
                      <c:pt idx="757">
                        <c:v>117.7</c:v>
                      </c:pt>
                      <c:pt idx="758">
                        <c:v>117.75</c:v>
                      </c:pt>
                      <c:pt idx="759">
                        <c:v>117.77</c:v>
                      </c:pt>
                      <c:pt idx="760">
                        <c:v>117.79</c:v>
                      </c:pt>
                      <c:pt idx="761">
                        <c:v>117.8</c:v>
                      </c:pt>
                      <c:pt idx="762">
                        <c:v>117.81</c:v>
                      </c:pt>
                      <c:pt idx="763">
                        <c:v>117.82</c:v>
                      </c:pt>
                      <c:pt idx="764">
                        <c:v>117.82</c:v>
                      </c:pt>
                      <c:pt idx="765">
                        <c:v>117.82</c:v>
                      </c:pt>
                      <c:pt idx="766">
                        <c:v>117.8</c:v>
                      </c:pt>
                      <c:pt idx="767">
                        <c:v>117.77</c:v>
                      </c:pt>
                      <c:pt idx="768">
                        <c:v>117.74</c:v>
                      </c:pt>
                      <c:pt idx="769">
                        <c:v>117.71</c:v>
                      </c:pt>
                      <c:pt idx="770">
                        <c:v>117.68</c:v>
                      </c:pt>
                      <c:pt idx="771">
                        <c:v>117.65</c:v>
                      </c:pt>
                      <c:pt idx="772">
                        <c:v>117.64</c:v>
                      </c:pt>
                      <c:pt idx="773">
                        <c:v>117.62</c:v>
                      </c:pt>
                      <c:pt idx="774">
                        <c:v>117.62</c:v>
                      </c:pt>
                      <c:pt idx="775">
                        <c:v>117.62</c:v>
                      </c:pt>
                      <c:pt idx="776">
                        <c:v>117.62</c:v>
                      </c:pt>
                      <c:pt idx="777">
                        <c:v>117.61</c:v>
                      </c:pt>
                      <c:pt idx="778">
                        <c:v>117.61</c:v>
                      </c:pt>
                      <c:pt idx="779">
                        <c:v>117.61</c:v>
                      </c:pt>
                      <c:pt idx="780">
                        <c:v>117.6</c:v>
                      </c:pt>
                      <c:pt idx="781">
                        <c:v>117.58</c:v>
                      </c:pt>
                      <c:pt idx="782">
                        <c:v>117.57</c:v>
                      </c:pt>
                      <c:pt idx="783">
                        <c:v>117.56</c:v>
                      </c:pt>
                      <c:pt idx="784">
                        <c:v>117.56</c:v>
                      </c:pt>
                      <c:pt idx="785">
                        <c:v>117.54</c:v>
                      </c:pt>
                      <c:pt idx="786">
                        <c:v>117.52</c:v>
                      </c:pt>
                      <c:pt idx="787">
                        <c:v>117.51</c:v>
                      </c:pt>
                      <c:pt idx="788">
                        <c:v>117.5</c:v>
                      </c:pt>
                      <c:pt idx="789">
                        <c:v>117.48</c:v>
                      </c:pt>
                      <c:pt idx="790">
                        <c:v>117.46</c:v>
                      </c:pt>
                      <c:pt idx="791">
                        <c:v>117.45</c:v>
                      </c:pt>
                      <c:pt idx="792">
                        <c:v>117.44</c:v>
                      </c:pt>
                      <c:pt idx="793">
                        <c:v>117.41</c:v>
                      </c:pt>
                      <c:pt idx="794">
                        <c:v>117.4</c:v>
                      </c:pt>
                      <c:pt idx="795">
                        <c:v>117.4</c:v>
                      </c:pt>
                      <c:pt idx="796">
                        <c:v>117.4</c:v>
                      </c:pt>
                      <c:pt idx="797">
                        <c:v>117.41</c:v>
                      </c:pt>
                      <c:pt idx="798">
                        <c:v>117.42</c:v>
                      </c:pt>
                      <c:pt idx="799">
                        <c:v>117.43</c:v>
                      </c:pt>
                      <c:pt idx="800">
                        <c:v>117.42</c:v>
                      </c:pt>
                      <c:pt idx="801">
                        <c:v>117.41</c:v>
                      </c:pt>
                      <c:pt idx="802">
                        <c:v>117.4</c:v>
                      </c:pt>
                      <c:pt idx="803">
                        <c:v>117.39</c:v>
                      </c:pt>
                      <c:pt idx="804">
                        <c:v>117.37</c:v>
                      </c:pt>
                      <c:pt idx="805">
                        <c:v>117.36</c:v>
                      </c:pt>
                      <c:pt idx="806">
                        <c:v>117.33</c:v>
                      </c:pt>
                      <c:pt idx="807">
                        <c:v>117.3</c:v>
                      </c:pt>
                      <c:pt idx="808">
                        <c:v>117.25</c:v>
                      </c:pt>
                      <c:pt idx="809">
                        <c:v>117.2</c:v>
                      </c:pt>
                      <c:pt idx="810">
                        <c:v>117.16</c:v>
                      </c:pt>
                      <c:pt idx="811">
                        <c:v>117.14</c:v>
                      </c:pt>
                      <c:pt idx="812">
                        <c:v>117.12</c:v>
                      </c:pt>
                      <c:pt idx="813">
                        <c:v>117.11</c:v>
                      </c:pt>
                      <c:pt idx="814">
                        <c:v>117.1</c:v>
                      </c:pt>
                      <c:pt idx="815">
                        <c:v>117.09</c:v>
                      </c:pt>
                      <c:pt idx="816">
                        <c:v>117.08</c:v>
                      </c:pt>
                      <c:pt idx="817">
                        <c:v>117.07</c:v>
                      </c:pt>
                      <c:pt idx="818">
                        <c:v>117.08</c:v>
                      </c:pt>
                      <c:pt idx="819">
                        <c:v>117.09</c:v>
                      </c:pt>
                      <c:pt idx="820">
                        <c:v>117.11</c:v>
                      </c:pt>
                      <c:pt idx="821">
                        <c:v>117.14</c:v>
                      </c:pt>
                      <c:pt idx="822">
                        <c:v>117.17</c:v>
                      </c:pt>
                      <c:pt idx="823">
                        <c:v>117.21</c:v>
                      </c:pt>
                      <c:pt idx="824">
                        <c:v>117.24</c:v>
                      </c:pt>
                      <c:pt idx="825">
                        <c:v>117.26</c:v>
                      </c:pt>
                      <c:pt idx="826">
                        <c:v>117.29</c:v>
                      </c:pt>
                      <c:pt idx="827">
                        <c:v>117.32</c:v>
                      </c:pt>
                      <c:pt idx="828">
                        <c:v>117.36</c:v>
                      </c:pt>
                      <c:pt idx="829">
                        <c:v>117.41</c:v>
                      </c:pt>
                      <c:pt idx="830">
                        <c:v>117.46</c:v>
                      </c:pt>
                      <c:pt idx="831">
                        <c:v>117.49</c:v>
                      </c:pt>
                      <c:pt idx="832">
                        <c:v>117.53</c:v>
                      </c:pt>
                      <c:pt idx="833">
                        <c:v>117.57</c:v>
                      </c:pt>
                      <c:pt idx="834">
                        <c:v>117.62</c:v>
                      </c:pt>
                      <c:pt idx="835">
                        <c:v>117.67</c:v>
                      </c:pt>
                      <c:pt idx="836">
                        <c:v>117.72</c:v>
                      </c:pt>
                      <c:pt idx="837">
                        <c:v>117.77</c:v>
                      </c:pt>
                      <c:pt idx="838">
                        <c:v>117.82</c:v>
                      </c:pt>
                      <c:pt idx="839">
                        <c:v>117.86</c:v>
                      </c:pt>
                      <c:pt idx="840">
                        <c:v>117.89</c:v>
                      </c:pt>
                      <c:pt idx="841">
                        <c:v>117.91</c:v>
                      </c:pt>
                      <c:pt idx="842">
                        <c:v>117.94</c:v>
                      </c:pt>
                      <c:pt idx="843">
                        <c:v>117.97</c:v>
                      </c:pt>
                      <c:pt idx="844">
                        <c:v>118.01</c:v>
                      </c:pt>
                      <c:pt idx="845">
                        <c:v>118.04</c:v>
                      </c:pt>
                      <c:pt idx="846">
                        <c:v>118.07</c:v>
                      </c:pt>
                      <c:pt idx="847">
                        <c:v>118.09</c:v>
                      </c:pt>
                      <c:pt idx="848">
                        <c:v>118.11</c:v>
                      </c:pt>
                      <c:pt idx="849">
                        <c:v>118.13</c:v>
                      </c:pt>
                      <c:pt idx="850">
                        <c:v>118.14</c:v>
                      </c:pt>
                      <c:pt idx="851">
                        <c:v>118.17</c:v>
                      </c:pt>
                      <c:pt idx="852">
                        <c:v>118.18</c:v>
                      </c:pt>
                      <c:pt idx="853">
                        <c:v>118.19</c:v>
                      </c:pt>
                      <c:pt idx="854">
                        <c:v>118.19</c:v>
                      </c:pt>
                      <c:pt idx="855">
                        <c:v>118.19</c:v>
                      </c:pt>
                      <c:pt idx="856">
                        <c:v>118.19</c:v>
                      </c:pt>
                      <c:pt idx="857">
                        <c:v>118.2</c:v>
                      </c:pt>
                      <c:pt idx="858">
                        <c:v>118.2</c:v>
                      </c:pt>
                      <c:pt idx="859">
                        <c:v>118.21</c:v>
                      </c:pt>
                      <c:pt idx="860">
                        <c:v>118.2</c:v>
                      </c:pt>
                      <c:pt idx="861">
                        <c:v>118.2</c:v>
                      </c:pt>
                      <c:pt idx="862">
                        <c:v>118.19</c:v>
                      </c:pt>
                      <c:pt idx="863">
                        <c:v>118.18</c:v>
                      </c:pt>
                      <c:pt idx="864">
                        <c:v>118.17</c:v>
                      </c:pt>
                      <c:pt idx="865">
                        <c:v>118.15</c:v>
                      </c:pt>
                      <c:pt idx="866">
                        <c:v>118.13</c:v>
                      </c:pt>
                      <c:pt idx="867">
                        <c:v>118.12</c:v>
                      </c:pt>
                      <c:pt idx="868">
                        <c:v>118.11</c:v>
                      </c:pt>
                      <c:pt idx="869">
                        <c:v>118.1</c:v>
                      </c:pt>
                      <c:pt idx="870">
                        <c:v>118.09</c:v>
                      </c:pt>
                      <c:pt idx="871">
                        <c:v>118.07</c:v>
                      </c:pt>
                      <c:pt idx="872">
                        <c:v>118.06</c:v>
                      </c:pt>
                      <c:pt idx="873">
                        <c:v>118.05</c:v>
                      </c:pt>
                      <c:pt idx="874">
                        <c:v>118.03</c:v>
                      </c:pt>
                      <c:pt idx="875">
                        <c:v>118.03</c:v>
                      </c:pt>
                      <c:pt idx="876">
                        <c:v>118.02</c:v>
                      </c:pt>
                      <c:pt idx="877">
                        <c:v>118.02</c:v>
                      </c:pt>
                      <c:pt idx="878">
                        <c:v>118.02</c:v>
                      </c:pt>
                      <c:pt idx="879">
                        <c:v>118.03</c:v>
                      </c:pt>
                      <c:pt idx="880">
                        <c:v>118.04</c:v>
                      </c:pt>
                      <c:pt idx="881">
                        <c:v>118.05</c:v>
                      </c:pt>
                      <c:pt idx="882">
                        <c:v>118.06</c:v>
                      </c:pt>
                      <c:pt idx="883">
                        <c:v>118.07</c:v>
                      </c:pt>
                      <c:pt idx="884">
                        <c:v>118.08</c:v>
                      </c:pt>
                      <c:pt idx="885">
                        <c:v>118.09</c:v>
                      </c:pt>
                      <c:pt idx="886">
                        <c:v>118.1</c:v>
                      </c:pt>
                      <c:pt idx="887">
                        <c:v>118.11</c:v>
                      </c:pt>
                      <c:pt idx="888">
                        <c:v>118.11</c:v>
                      </c:pt>
                      <c:pt idx="889">
                        <c:v>118.12</c:v>
                      </c:pt>
                      <c:pt idx="890">
                        <c:v>118.13</c:v>
                      </c:pt>
                      <c:pt idx="891">
                        <c:v>118.15</c:v>
                      </c:pt>
                      <c:pt idx="892">
                        <c:v>118.21</c:v>
                      </c:pt>
                      <c:pt idx="893">
                        <c:v>118.27</c:v>
                      </c:pt>
                      <c:pt idx="894">
                        <c:v>118.36</c:v>
                      </c:pt>
                      <c:pt idx="895">
                        <c:v>118.46</c:v>
                      </c:pt>
                      <c:pt idx="896">
                        <c:v>118.58</c:v>
                      </c:pt>
                      <c:pt idx="897">
                        <c:v>118.7</c:v>
                      </c:pt>
                      <c:pt idx="898">
                        <c:v>118.81</c:v>
                      </c:pt>
                      <c:pt idx="899">
                        <c:v>118.93</c:v>
                      </c:pt>
                      <c:pt idx="900">
                        <c:v>119.05</c:v>
                      </c:pt>
                      <c:pt idx="901">
                        <c:v>119.19</c:v>
                      </c:pt>
                      <c:pt idx="902">
                        <c:v>119.33</c:v>
                      </c:pt>
                      <c:pt idx="903">
                        <c:v>119.47</c:v>
                      </c:pt>
                      <c:pt idx="904">
                        <c:v>119.6</c:v>
                      </c:pt>
                      <c:pt idx="905">
                        <c:v>119.72</c:v>
                      </c:pt>
                      <c:pt idx="906">
                        <c:v>119.84</c:v>
                      </c:pt>
                      <c:pt idx="907">
                        <c:v>119.95</c:v>
                      </c:pt>
                      <c:pt idx="908">
                        <c:v>120.04</c:v>
                      </c:pt>
                      <c:pt idx="909">
                        <c:v>120.11</c:v>
                      </c:pt>
                      <c:pt idx="910">
                        <c:v>120.12</c:v>
                      </c:pt>
                      <c:pt idx="911">
                        <c:v>120.09</c:v>
                      </c:pt>
                      <c:pt idx="912">
                        <c:v>120.02</c:v>
                      </c:pt>
                      <c:pt idx="913">
                        <c:v>119.92</c:v>
                      </c:pt>
                      <c:pt idx="914">
                        <c:v>119.82</c:v>
                      </c:pt>
                      <c:pt idx="915">
                        <c:v>119.72</c:v>
                      </c:pt>
                      <c:pt idx="916">
                        <c:v>119.62</c:v>
                      </c:pt>
                      <c:pt idx="917">
                        <c:v>119.51</c:v>
                      </c:pt>
                      <c:pt idx="918">
                        <c:v>119.4</c:v>
                      </c:pt>
                      <c:pt idx="919">
                        <c:v>119.29</c:v>
                      </c:pt>
                      <c:pt idx="920">
                        <c:v>119.2</c:v>
                      </c:pt>
                      <c:pt idx="921">
                        <c:v>119.11</c:v>
                      </c:pt>
                      <c:pt idx="922">
                        <c:v>119.02</c:v>
                      </c:pt>
                      <c:pt idx="923">
                        <c:v>118.95</c:v>
                      </c:pt>
                      <c:pt idx="924">
                        <c:v>118.9</c:v>
                      </c:pt>
                      <c:pt idx="925">
                        <c:v>118.86</c:v>
                      </c:pt>
                      <c:pt idx="926">
                        <c:v>118.82</c:v>
                      </c:pt>
                      <c:pt idx="927">
                        <c:v>118.8</c:v>
                      </c:pt>
                      <c:pt idx="928">
                        <c:v>118.79</c:v>
                      </c:pt>
                      <c:pt idx="929">
                        <c:v>118.78</c:v>
                      </c:pt>
                      <c:pt idx="930">
                        <c:v>118.78</c:v>
                      </c:pt>
                      <c:pt idx="931">
                        <c:v>118.79</c:v>
                      </c:pt>
                      <c:pt idx="932">
                        <c:v>118.81</c:v>
                      </c:pt>
                      <c:pt idx="933">
                        <c:v>118.81</c:v>
                      </c:pt>
                      <c:pt idx="934">
                        <c:v>118.82</c:v>
                      </c:pt>
                      <c:pt idx="935">
                        <c:v>118.82</c:v>
                      </c:pt>
                      <c:pt idx="936">
                        <c:v>118.82</c:v>
                      </c:pt>
                      <c:pt idx="937">
                        <c:v>118.81</c:v>
                      </c:pt>
                      <c:pt idx="938">
                        <c:v>118.81</c:v>
                      </c:pt>
                      <c:pt idx="939">
                        <c:v>118.8</c:v>
                      </c:pt>
                      <c:pt idx="940">
                        <c:v>118.8</c:v>
                      </c:pt>
                      <c:pt idx="941">
                        <c:v>118.79</c:v>
                      </c:pt>
                      <c:pt idx="942">
                        <c:v>118.78</c:v>
                      </c:pt>
                      <c:pt idx="943">
                        <c:v>118.77</c:v>
                      </c:pt>
                      <c:pt idx="944">
                        <c:v>118.77</c:v>
                      </c:pt>
                      <c:pt idx="945">
                        <c:v>118.79</c:v>
                      </c:pt>
                      <c:pt idx="946">
                        <c:v>118.81</c:v>
                      </c:pt>
                      <c:pt idx="947">
                        <c:v>118.83</c:v>
                      </c:pt>
                      <c:pt idx="948">
                        <c:v>118.84</c:v>
                      </c:pt>
                      <c:pt idx="949">
                        <c:v>118.86</c:v>
                      </c:pt>
                      <c:pt idx="950">
                        <c:v>118.88</c:v>
                      </c:pt>
                      <c:pt idx="951">
                        <c:v>118.9</c:v>
                      </c:pt>
                      <c:pt idx="952">
                        <c:v>118.93</c:v>
                      </c:pt>
                      <c:pt idx="953">
                        <c:v>118.98</c:v>
                      </c:pt>
                      <c:pt idx="954">
                        <c:v>119.03</c:v>
                      </c:pt>
                      <c:pt idx="955">
                        <c:v>119.1</c:v>
                      </c:pt>
                      <c:pt idx="956">
                        <c:v>119.15</c:v>
                      </c:pt>
                      <c:pt idx="957">
                        <c:v>119.22</c:v>
                      </c:pt>
                      <c:pt idx="958">
                        <c:v>119.29</c:v>
                      </c:pt>
                      <c:pt idx="959">
                        <c:v>119.36</c:v>
                      </c:pt>
                      <c:pt idx="960">
                        <c:v>119.42</c:v>
                      </c:pt>
                      <c:pt idx="961">
                        <c:v>119.48</c:v>
                      </c:pt>
                      <c:pt idx="962">
                        <c:v>119.54</c:v>
                      </c:pt>
                      <c:pt idx="963">
                        <c:v>119.6</c:v>
                      </c:pt>
                      <c:pt idx="964">
                        <c:v>119.65</c:v>
                      </c:pt>
                      <c:pt idx="965">
                        <c:v>119.69</c:v>
                      </c:pt>
                      <c:pt idx="966">
                        <c:v>119.72</c:v>
                      </c:pt>
                      <c:pt idx="967">
                        <c:v>119.75</c:v>
                      </c:pt>
                      <c:pt idx="968">
                        <c:v>119.76</c:v>
                      </c:pt>
                      <c:pt idx="969">
                        <c:v>119.77</c:v>
                      </c:pt>
                      <c:pt idx="970">
                        <c:v>119.78</c:v>
                      </c:pt>
                      <c:pt idx="971">
                        <c:v>119.78</c:v>
                      </c:pt>
                      <c:pt idx="972">
                        <c:v>119.78</c:v>
                      </c:pt>
                      <c:pt idx="973">
                        <c:v>119.77</c:v>
                      </c:pt>
                      <c:pt idx="974">
                        <c:v>119.77</c:v>
                      </c:pt>
                      <c:pt idx="975">
                        <c:v>119.76</c:v>
                      </c:pt>
                      <c:pt idx="976">
                        <c:v>119.76</c:v>
                      </c:pt>
                      <c:pt idx="977">
                        <c:v>119.76</c:v>
                      </c:pt>
                      <c:pt idx="978">
                        <c:v>119.77</c:v>
                      </c:pt>
                      <c:pt idx="979">
                        <c:v>119.79</c:v>
                      </c:pt>
                      <c:pt idx="980">
                        <c:v>119.8</c:v>
                      </c:pt>
                      <c:pt idx="981">
                        <c:v>119.82</c:v>
                      </c:pt>
                      <c:pt idx="982">
                        <c:v>119.83</c:v>
                      </c:pt>
                      <c:pt idx="983">
                        <c:v>119.86</c:v>
                      </c:pt>
                      <c:pt idx="984">
                        <c:v>119.87</c:v>
                      </c:pt>
                      <c:pt idx="985">
                        <c:v>119.89</c:v>
                      </c:pt>
                      <c:pt idx="986">
                        <c:v>119.92</c:v>
                      </c:pt>
                      <c:pt idx="987">
                        <c:v>119.93</c:v>
                      </c:pt>
                      <c:pt idx="988">
                        <c:v>119.94</c:v>
                      </c:pt>
                      <c:pt idx="989">
                        <c:v>119.96</c:v>
                      </c:pt>
                      <c:pt idx="990">
                        <c:v>119.97</c:v>
                      </c:pt>
                      <c:pt idx="991">
                        <c:v>119.98</c:v>
                      </c:pt>
                      <c:pt idx="992">
                        <c:v>119.99</c:v>
                      </c:pt>
                      <c:pt idx="993">
                        <c:v>119.99</c:v>
                      </c:pt>
                      <c:pt idx="994">
                        <c:v>119.99</c:v>
                      </c:pt>
                      <c:pt idx="995">
                        <c:v>119.98</c:v>
                      </c:pt>
                      <c:pt idx="996">
                        <c:v>119.98</c:v>
                      </c:pt>
                      <c:pt idx="997">
                        <c:v>119.99</c:v>
                      </c:pt>
                      <c:pt idx="998">
                        <c:v>119.99</c:v>
                      </c:pt>
                      <c:pt idx="999">
                        <c:v>120</c:v>
                      </c:pt>
                      <c:pt idx="1000">
                        <c:v>120.01</c:v>
                      </c:pt>
                      <c:pt idx="1001">
                        <c:v>120.02</c:v>
                      </c:pt>
                      <c:pt idx="1002">
                        <c:v>120.02</c:v>
                      </c:pt>
                      <c:pt idx="1003">
                        <c:v>120.02</c:v>
                      </c:pt>
                      <c:pt idx="1004">
                        <c:v>120.02</c:v>
                      </c:pt>
                      <c:pt idx="1005">
                        <c:v>120.02</c:v>
                      </c:pt>
                      <c:pt idx="1006">
                        <c:v>120.02</c:v>
                      </c:pt>
                      <c:pt idx="1007">
                        <c:v>120.02</c:v>
                      </c:pt>
                      <c:pt idx="1008">
                        <c:v>120.01</c:v>
                      </c:pt>
                      <c:pt idx="1009">
                        <c:v>119.99</c:v>
                      </c:pt>
                      <c:pt idx="1010">
                        <c:v>119.95</c:v>
                      </c:pt>
                      <c:pt idx="1011">
                        <c:v>119.91</c:v>
                      </c:pt>
                      <c:pt idx="1012">
                        <c:v>119.87</c:v>
                      </c:pt>
                      <c:pt idx="1013">
                        <c:v>119.82</c:v>
                      </c:pt>
                      <c:pt idx="1014">
                        <c:v>119.76</c:v>
                      </c:pt>
                      <c:pt idx="1015">
                        <c:v>119.7</c:v>
                      </c:pt>
                      <c:pt idx="1016">
                        <c:v>119.62</c:v>
                      </c:pt>
                      <c:pt idx="1017">
                        <c:v>119.54</c:v>
                      </c:pt>
                      <c:pt idx="1018">
                        <c:v>119.45</c:v>
                      </c:pt>
                      <c:pt idx="1019">
                        <c:v>119.37</c:v>
                      </c:pt>
                      <c:pt idx="1020">
                        <c:v>119.28</c:v>
                      </c:pt>
                      <c:pt idx="1021">
                        <c:v>119.21</c:v>
                      </c:pt>
                      <c:pt idx="1022">
                        <c:v>119.14</c:v>
                      </c:pt>
                      <c:pt idx="1023">
                        <c:v>119.08</c:v>
                      </c:pt>
                      <c:pt idx="1024">
                        <c:v>119.01</c:v>
                      </c:pt>
                      <c:pt idx="1025">
                        <c:v>118.95</c:v>
                      </c:pt>
                      <c:pt idx="1026">
                        <c:v>118.89</c:v>
                      </c:pt>
                      <c:pt idx="1027">
                        <c:v>118.83</c:v>
                      </c:pt>
                      <c:pt idx="1028">
                        <c:v>118.78</c:v>
                      </c:pt>
                      <c:pt idx="1029">
                        <c:v>118.73</c:v>
                      </c:pt>
                      <c:pt idx="1030">
                        <c:v>118.7</c:v>
                      </c:pt>
                      <c:pt idx="1031">
                        <c:v>118.66</c:v>
                      </c:pt>
                      <c:pt idx="1032">
                        <c:v>118.63</c:v>
                      </c:pt>
                      <c:pt idx="1033">
                        <c:v>118.6</c:v>
                      </c:pt>
                      <c:pt idx="1034">
                        <c:v>118.57</c:v>
                      </c:pt>
                      <c:pt idx="1035">
                        <c:v>118.55</c:v>
                      </c:pt>
                      <c:pt idx="1036">
                        <c:v>118.54</c:v>
                      </c:pt>
                      <c:pt idx="1037">
                        <c:v>118.54</c:v>
                      </c:pt>
                      <c:pt idx="1038">
                        <c:v>118.54</c:v>
                      </c:pt>
                      <c:pt idx="1039">
                        <c:v>118.54</c:v>
                      </c:pt>
                      <c:pt idx="1040">
                        <c:v>118.55</c:v>
                      </c:pt>
                      <c:pt idx="1041">
                        <c:v>118.55</c:v>
                      </c:pt>
                      <c:pt idx="1042">
                        <c:v>118.56</c:v>
                      </c:pt>
                      <c:pt idx="1043">
                        <c:v>118.57</c:v>
                      </c:pt>
                      <c:pt idx="1044">
                        <c:v>118.58</c:v>
                      </c:pt>
                      <c:pt idx="1045">
                        <c:v>118.6</c:v>
                      </c:pt>
                      <c:pt idx="1046">
                        <c:v>118.63</c:v>
                      </c:pt>
                      <c:pt idx="1047">
                        <c:v>118.68</c:v>
                      </c:pt>
                      <c:pt idx="1048">
                        <c:v>118.74</c:v>
                      </c:pt>
                      <c:pt idx="1049">
                        <c:v>118.85</c:v>
                      </c:pt>
                      <c:pt idx="1050">
                        <c:v>118.99</c:v>
                      </c:pt>
                      <c:pt idx="1051">
                        <c:v>119.24</c:v>
                      </c:pt>
                      <c:pt idx="1052">
                        <c:v>119.6</c:v>
                      </c:pt>
                      <c:pt idx="1053">
                        <c:v>120.09</c:v>
                      </c:pt>
                      <c:pt idx="1054">
                        <c:v>120.72</c:v>
                      </c:pt>
                      <c:pt idx="1055">
                        <c:v>121.48</c:v>
                      </c:pt>
                      <c:pt idx="1056">
                        <c:v>122.32</c:v>
                      </c:pt>
                      <c:pt idx="1057">
                        <c:v>123.28</c:v>
                      </c:pt>
                      <c:pt idx="1058">
                        <c:v>124.42</c:v>
                      </c:pt>
                      <c:pt idx="1059">
                        <c:v>125.74</c:v>
                      </c:pt>
                      <c:pt idx="1060">
                        <c:v>127.23</c:v>
                      </c:pt>
                      <c:pt idx="1061">
                        <c:v>128.9</c:v>
                      </c:pt>
                      <c:pt idx="1062">
                        <c:v>130.74</c:v>
                      </c:pt>
                      <c:pt idx="1063">
                        <c:v>132.76</c:v>
                      </c:pt>
                      <c:pt idx="1064">
                        <c:v>134.94</c:v>
                      </c:pt>
                      <c:pt idx="1065">
                        <c:v>137.24</c:v>
                      </c:pt>
                      <c:pt idx="1066">
                        <c:v>139.58000000000001</c:v>
                      </c:pt>
                      <c:pt idx="1067">
                        <c:v>141.97</c:v>
                      </c:pt>
                      <c:pt idx="1068">
                        <c:v>144.38999999999999</c:v>
                      </c:pt>
                      <c:pt idx="1069">
                        <c:v>146.88</c:v>
                      </c:pt>
                      <c:pt idx="1070">
                        <c:v>149.44999999999999</c:v>
                      </c:pt>
                      <c:pt idx="1071">
                        <c:v>152.05000000000001</c:v>
                      </c:pt>
                      <c:pt idx="1072">
                        <c:v>154.71</c:v>
                      </c:pt>
                      <c:pt idx="1073">
                        <c:v>157.4</c:v>
                      </c:pt>
                      <c:pt idx="1074">
                        <c:v>160.04</c:v>
                      </c:pt>
                      <c:pt idx="1075">
                        <c:v>162.63999999999999</c:v>
                      </c:pt>
                      <c:pt idx="1076">
                        <c:v>165.23</c:v>
                      </c:pt>
                      <c:pt idx="1077">
                        <c:v>167.85</c:v>
                      </c:pt>
                      <c:pt idx="1078">
                        <c:v>170.53</c:v>
                      </c:pt>
                      <c:pt idx="1079">
                        <c:v>173.32</c:v>
                      </c:pt>
                      <c:pt idx="1080">
                        <c:v>175.95</c:v>
                      </c:pt>
                      <c:pt idx="1081">
                        <c:v>178.51</c:v>
                      </c:pt>
                      <c:pt idx="1082">
                        <c:v>-178.95</c:v>
                      </c:pt>
                      <c:pt idx="1083">
                        <c:v>-176.42</c:v>
                      </c:pt>
                      <c:pt idx="1084">
                        <c:v>-173.91</c:v>
                      </c:pt>
                      <c:pt idx="1085">
                        <c:v>-171.48</c:v>
                      </c:pt>
                      <c:pt idx="1086">
                        <c:v>-169.21</c:v>
                      </c:pt>
                      <c:pt idx="1087">
                        <c:v>-167.08</c:v>
                      </c:pt>
                      <c:pt idx="1088">
                        <c:v>-165.11</c:v>
                      </c:pt>
                      <c:pt idx="1089">
                        <c:v>-163.22999999999999</c:v>
                      </c:pt>
                      <c:pt idx="1090">
                        <c:v>-161.41</c:v>
                      </c:pt>
                      <c:pt idx="1091">
                        <c:v>-159.62</c:v>
                      </c:pt>
                      <c:pt idx="1092">
                        <c:v>-157.85</c:v>
                      </c:pt>
                      <c:pt idx="1093">
                        <c:v>-156.1</c:v>
                      </c:pt>
                      <c:pt idx="1094">
                        <c:v>-154.31</c:v>
                      </c:pt>
                      <c:pt idx="1095">
                        <c:v>-152.55000000000001</c:v>
                      </c:pt>
                      <c:pt idx="1096">
                        <c:v>-150.78</c:v>
                      </c:pt>
                      <c:pt idx="1097">
                        <c:v>-148.99</c:v>
                      </c:pt>
                      <c:pt idx="1098">
                        <c:v>-147.18</c:v>
                      </c:pt>
                      <c:pt idx="1099">
                        <c:v>-145.34</c:v>
                      </c:pt>
                      <c:pt idx="1100">
                        <c:v>-143.52000000000001</c:v>
                      </c:pt>
                      <c:pt idx="1101">
                        <c:v>-141.71</c:v>
                      </c:pt>
                      <c:pt idx="1102">
                        <c:v>-139.94999999999999</c:v>
                      </c:pt>
                      <c:pt idx="1103">
                        <c:v>-138.25</c:v>
                      </c:pt>
                      <c:pt idx="1104">
                        <c:v>-136.63999999999999</c:v>
                      </c:pt>
                      <c:pt idx="1105">
                        <c:v>-135.13999999999999</c:v>
                      </c:pt>
                      <c:pt idx="1106">
                        <c:v>-133.76</c:v>
                      </c:pt>
                      <c:pt idx="1107">
                        <c:v>-132.47999999999999</c:v>
                      </c:pt>
                      <c:pt idx="1108">
                        <c:v>-131.30000000000001</c:v>
                      </c:pt>
                      <c:pt idx="1109">
                        <c:v>-130.21</c:v>
                      </c:pt>
                      <c:pt idx="1110">
                        <c:v>-129.21</c:v>
                      </c:pt>
                      <c:pt idx="1111">
                        <c:v>-128.30000000000001</c:v>
                      </c:pt>
                      <c:pt idx="1112">
                        <c:v>-127.46</c:v>
                      </c:pt>
                      <c:pt idx="1113">
                        <c:v>-126.67</c:v>
                      </c:pt>
                      <c:pt idx="1114">
                        <c:v>-125.95</c:v>
                      </c:pt>
                      <c:pt idx="1115">
                        <c:v>-125.29</c:v>
                      </c:pt>
                      <c:pt idx="1116">
                        <c:v>-124.72</c:v>
                      </c:pt>
                      <c:pt idx="1117">
                        <c:v>-124.22</c:v>
                      </c:pt>
                      <c:pt idx="1118">
                        <c:v>-123.79</c:v>
                      </c:pt>
                      <c:pt idx="1119">
                        <c:v>-123.44</c:v>
                      </c:pt>
                      <c:pt idx="1120">
                        <c:v>-123.14</c:v>
                      </c:pt>
                      <c:pt idx="1121">
                        <c:v>-122.9</c:v>
                      </c:pt>
                      <c:pt idx="1122">
                        <c:v>-122.71</c:v>
                      </c:pt>
                      <c:pt idx="1123">
                        <c:v>-122.57</c:v>
                      </c:pt>
                      <c:pt idx="1124">
                        <c:v>-122.5</c:v>
                      </c:pt>
                      <c:pt idx="1125">
                        <c:v>-122.48</c:v>
                      </c:pt>
                      <c:pt idx="1126">
                        <c:v>-122.5</c:v>
                      </c:pt>
                      <c:pt idx="1127">
                        <c:v>-122.6</c:v>
                      </c:pt>
                      <c:pt idx="1128">
                        <c:v>-122.78</c:v>
                      </c:pt>
                      <c:pt idx="1129">
                        <c:v>-123.03</c:v>
                      </c:pt>
                      <c:pt idx="1130">
                        <c:v>-123.39</c:v>
                      </c:pt>
                      <c:pt idx="1131">
                        <c:v>-123.86</c:v>
                      </c:pt>
                      <c:pt idx="1132">
                        <c:v>-124.42</c:v>
                      </c:pt>
                      <c:pt idx="1133">
                        <c:v>-125.07</c:v>
                      </c:pt>
                      <c:pt idx="1134">
                        <c:v>-125.83</c:v>
                      </c:pt>
                      <c:pt idx="1135">
                        <c:v>-126.67</c:v>
                      </c:pt>
                      <c:pt idx="1136">
                        <c:v>-127.59</c:v>
                      </c:pt>
                      <c:pt idx="1137">
                        <c:v>-128.6</c:v>
                      </c:pt>
                      <c:pt idx="1138">
                        <c:v>-129.72999999999999</c:v>
                      </c:pt>
                      <c:pt idx="1139">
                        <c:v>-130.99</c:v>
                      </c:pt>
                      <c:pt idx="1140">
                        <c:v>-132.43</c:v>
                      </c:pt>
                      <c:pt idx="1141">
                        <c:v>-134.11000000000001</c:v>
                      </c:pt>
                      <c:pt idx="1142">
                        <c:v>-136.01</c:v>
                      </c:pt>
                      <c:pt idx="1143">
                        <c:v>-138.13</c:v>
                      </c:pt>
                      <c:pt idx="1144">
                        <c:v>-140.21</c:v>
                      </c:pt>
                      <c:pt idx="1145">
                        <c:v>-141.96</c:v>
                      </c:pt>
                      <c:pt idx="1146">
                        <c:v>-143.46</c:v>
                      </c:pt>
                      <c:pt idx="1147">
                        <c:v>-144.87</c:v>
                      </c:pt>
                      <c:pt idx="1148">
                        <c:v>-146.26</c:v>
                      </c:pt>
                      <c:pt idx="1149">
                        <c:v>-147.55000000000001</c:v>
                      </c:pt>
                      <c:pt idx="1150">
                        <c:v>-148.79</c:v>
                      </c:pt>
                      <c:pt idx="1151">
                        <c:v>-149.99</c:v>
                      </c:pt>
                      <c:pt idx="1152">
                        <c:v>-151.19999999999999</c:v>
                      </c:pt>
                      <c:pt idx="1153">
                        <c:v>-152.46</c:v>
                      </c:pt>
                      <c:pt idx="1154">
                        <c:v>-153.71</c:v>
                      </c:pt>
                      <c:pt idx="1155">
                        <c:v>-155.03</c:v>
                      </c:pt>
                      <c:pt idx="1156">
                        <c:v>-156.38999999999999</c:v>
                      </c:pt>
                      <c:pt idx="1157">
                        <c:v>-157.74</c:v>
                      </c:pt>
                      <c:pt idx="1158">
                        <c:v>-159.08000000000001</c:v>
                      </c:pt>
                      <c:pt idx="1159">
                        <c:v>-160.38999999999999</c:v>
                      </c:pt>
                      <c:pt idx="1160">
                        <c:v>-161.72</c:v>
                      </c:pt>
                      <c:pt idx="1161">
                        <c:v>-163.1</c:v>
                      </c:pt>
                      <c:pt idx="1162">
                        <c:v>-164.55</c:v>
                      </c:pt>
                      <c:pt idx="1163">
                        <c:v>-166.09</c:v>
                      </c:pt>
                      <c:pt idx="1164">
                        <c:v>-167.72</c:v>
                      </c:pt>
                      <c:pt idx="1165">
                        <c:v>-169.43</c:v>
                      </c:pt>
                      <c:pt idx="1166">
                        <c:v>-171.2</c:v>
                      </c:pt>
                      <c:pt idx="1167">
                        <c:v>-173.06</c:v>
                      </c:pt>
                      <c:pt idx="1168">
                        <c:v>-174.97</c:v>
                      </c:pt>
                      <c:pt idx="1169">
                        <c:v>-176.88</c:v>
                      </c:pt>
                      <c:pt idx="1170">
                        <c:v>-178.78</c:v>
                      </c:pt>
                      <c:pt idx="1171">
                        <c:v>179.35</c:v>
                      </c:pt>
                      <c:pt idx="1172">
                        <c:v>177.58</c:v>
                      </c:pt>
                      <c:pt idx="1173">
                        <c:v>175.81</c:v>
                      </c:pt>
                      <c:pt idx="1174">
                        <c:v>174.1</c:v>
                      </c:pt>
                      <c:pt idx="1175">
                        <c:v>172.42</c:v>
                      </c:pt>
                      <c:pt idx="1176">
                        <c:v>170.77</c:v>
                      </c:pt>
                      <c:pt idx="1177">
                        <c:v>169.15</c:v>
                      </c:pt>
                      <c:pt idx="1178">
                        <c:v>167.47</c:v>
                      </c:pt>
                      <c:pt idx="1179">
                        <c:v>165.69</c:v>
                      </c:pt>
                      <c:pt idx="1180">
                        <c:v>163.83000000000001</c:v>
                      </c:pt>
                      <c:pt idx="1181">
                        <c:v>161.91999999999999</c:v>
                      </c:pt>
                      <c:pt idx="1182">
                        <c:v>159.97999999999999</c:v>
                      </c:pt>
                      <c:pt idx="1183">
                        <c:v>158.07</c:v>
                      </c:pt>
                      <c:pt idx="1184">
                        <c:v>156.24</c:v>
                      </c:pt>
                      <c:pt idx="1185">
                        <c:v>154.49</c:v>
                      </c:pt>
                      <c:pt idx="1186">
                        <c:v>152.75</c:v>
                      </c:pt>
                      <c:pt idx="1187">
                        <c:v>150.97</c:v>
                      </c:pt>
                      <c:pt idx="1188">
                        <c:v>149.19999999999999</c:v>
                      </c:pt>
                      <c:pt idx="1189">
                        <c:v>147.46</c:v>
                      </c:pt>
                      <c:pt idx="1190">
                        <c:v>145.81</c:v>
                      </c:pt>
                      <c:pt idx="1191">
                        <c:v>144.24</c:v>
                      </c:pt>
                      <c:pt idx="1192">
                        <c:v>142.74</c:v>
                      </c:pt>
                      <c:pt idx="1193">
                        <c:v>141.28</c:v>
                      </c:pt>
                      <c:pt idx="1194">
                        <c:v>139.88</c:v>
                      </c:pt>
                      <c:pt idx="1195">
                        <c:v>138.51</c:v>
                      </c:pt>
                      <c:pt idx="1196">
                        <c:v>137.18</c:v>
                      </c:pt>
                      <c:pt idx="1197">
                        <c:v>135.83000000000001</c:v>
                      </c:pt>
                      <c:pt idx="1198">
                        <c:v>134.46</c:v>
                      </c:pt>
                      <c:pt idx="1199">
                        <c:v>133.04</c:v>
                      </c:pt>
                      <c:pt idx="1200">
                        <c:v>131.57</c:v>
                      </c:pt>
                      <c:pt idx="1201">
                        <c:v>130.09</c:v>
                      </c:pt>
                      <c:pt idx="1202">
                        <c:v>128.65</c:v>
                      </c:pt>
                      <c:pt idx="1203">
                        <c:v>127.27</c:v>
                      </c:pt>
                      <c:pt idx="1204">
                        <c:v>125.95</c:v>
                      </c:pt>
                      <c:pt idx="1205">
                        <c:v>124.7</c:v>
                      </c:pt>
                      <c:pt idx="1206">
                        <c:v>123.51</c:v>
                      </c:pt>
                      <c:pt idx="1207">
                        <c:v>122.41</c:v>
                      </c:pt>
                      <c:pt idx="1208">
                        <c:v>121.39</c:v>
                      </c:pt>
                      <c:pt idx="1209">
                        <c:v>120.46</c:v>
                      </c:pt>
                      <c:pt idx="1210">
                        <c:v>119.62</c:v>
                      </c:pt>
                      <c:pt idx="1211">
                        <c:v>118.9</c:v>
                      </c:pt>
                      <c:pt idx="1212">
                        <c:v>118.29</c:v>
                      </c:pt>
                      <c:pt idx="1213">
                        <c:v>117.83</c:v>
                      </c:pt>
                      <c:pt idx="1214">
                        <c:v>117.5</c:v>
                      </c:pt>
                      <c:pt idx="1215">
                        <c:v>117.25</c:v>
                      </c:pt>
                      <c:pt idx="1216">
                        <c:v>117.06</c:v>
                      </c:pt>
                      <c:pt idx="1217">
                        <c:v>116.93</c:v>
                      </c:pt>
                      <c:pt idx="1218">
                        <c:v>116.87</c:v>
                      </c:pt>
                      <c:pt idx="1219">
                        <c:v>116.85</c:v>
                      </c:pt>
                      <c:pt idx="1220">
                        <c:v>116.88</c:v>
                      </c:pt>
                      <c:pt idx="1221">
                        <c:v>116.93</c:v>
                      </c:pt>
                      <c:pt idx="1222">
                        <c:v>117</c:v>
                      </c:pt>
                      <c:pt idx="1223">
                        <c:v>117.08</c:v>
                      </c:pt>
                      <c:pt idx="1224">
                        <c:v>117.18</c:v>
                      </c:pt>
                      <c:pt idx="1225">
                        <c:v>117.3</c:v>
                      </c:pt>
                      <c:pt idx="1226">
                        <c:v>117.43</c:v>
                      </c:pt>
                      <c:pt idx="1227">
                        <c:v>117.58</c:v>
                      </c:pt>
                      <c:pt idx="1228">
                        <c:v>117.77</c:v>
                      </c:pt>
                      <c:pt idx="1229">
                        <c:v>118.01</c:v>
                      </c:pt>
                      <c:pt idx="1230">
                        <c:v>118.32</c:v>
                      </c:pt>
                      <c:pt idx="1231">
                        <c:v>118.7</c:v>
                      </c:pt>
                      <c:pt idx="1232">
                        <c:v>119.16</c:v>
                      </c:pt>
                      <c:pt idx="1233">
                        <c:v>119.73</c:v>
                      </c:pt>
                      <c:pt idx="1234">
                        <c:v>120.41</c:v>
                      </c:pt>
                      <c:pt idx="1235">
                        <c:v>121.2</c:v>
                      </c:pt>
                      <c:pt idx="1236">
                        <c:v>122.07</c:v>
                      </c:pt>
                      <c:pt idx="1237">
                        <c:v>123</c:v>
                      </c:pt>
                      <c:pt idx="1238">
                        <c:v>123.99</c:v>
                      </c:pt>
                      <c:pt idx="1239">
                        <c:v>125.02</c:v>
                      </c:pt>
                      <c:pt idx="1240">
                        <c:v>126.11</c:v>
                      </c:pt>
                      <c:pt idx="1241">
                        <c:v>127.29</c:v>
                      </c:pt>
                      <c:pt idx="1242">
                        <c:v>128.52000000000001</c:v>
                      </c:pt>
                      <c:pt idx="1243">
                        <c:v>129.77000000000001</c:v>
                      </c:pt>
                      <c:pt idx="1244">
                        <c:v>131</c:v>
                      </c:pt>
                      <c:pt idx="1245">
                        <c:v>132.26</c:v>
                      </c:pt>
                      <c:pt idx="1246">
                        <c:v>133.58000000000001</c:v>
                      </c:pt>
                      <c:pt idx="1247">
                        <c:v>134.97999999999999</c:v>
                      </c:pt>
                      <c:pt idx="1248">
                        <c:v>136.41999999999999</c:v>
                      </c:pt>
                      <c:pt idx="1249">
                        <c:v>137.9</c:v>
                      </c:pt>
                      <c:pt idx="1250">
                        <c:v>139.41</c:v>
                      </c:pt>
                      <c:pt idx="1251">
                        <c:v>140.97</c:v>
                      </c:pt>
                      <c:pt idx="1252">
                        <c:v>142.6</c:v>
                      </c:pt>
                      <c:pt idx="1253">
                        <c:v>144.28</c:v>
                      </c:pt>
                      <c:pt idx="1254">
                        <c:v>146.01</c:v>
                      </c:pt>
                      <c:pt idx="1255">
                        <c:v>147.76</c:v>
                      </c:pt>
                      <c:pt idx="1256">
                        <c:v>149.52000000000001</c:v>
                      </c:pt>
                      <c:pt idx="1257">
                        <c:v>151.25</c:v>
                      </c:pt>
                      <c:pt idx="1258">
                        <c:v>152.99</c:v>
                      </c:pt>
                      <c:pt idx="1259">
                        <c:v>154.69999999999999</c:v>
                      </c:pt>
                      <c:pt idx="1260">
                        <c:v>156.44</c:v>
                      </c:pt>
                      <c:pt idx="1261">
                        <c:v>158.26</c:v>
                      </c:pt>
                      <c:pt idx="1262">
                        <c:v>160.16</c:v>
                      </c:pt>
                      <c:pt idx="1263">
                        <c:v>162.21</c:v>
                      </c:pt>
                      <c:pt idx="1264">
                        <c:v>164.34</c:v>
                      </c:pt>
                      <c:pt idx="1265">
                        <c:v>166.46</c:v>
                      </c:pt>
                      <c:pt idx="1266">
                        <c:v>168.59</c:v>
                      </c:pt>
                      <c:pt idx="1267">
                        <c:v>170.72</c:v>
                      </c:pt>
                      <c:pt idx="1268">
                        <c:v>172.81</c:v>
                      </c:pt>
                      <c:pt idx="1269">
                        <c:v>174.88</c:v>
                      </c:pt>
                      <c:pt idx="1270">
                        <c:v>176.91</c:v>
                      </c:pt>
                      <c:pt idx="1271">
                        <c:v>178.92</c:v>
                      </c:pt>
                      <c:pt idx="1272">
                        <c:v>-179.1</c:v>
                      </c:pt>
                      <c:pt idx="1273">
                        <c:v>-177.14</c:v>
                      </c:pt>
                      <c:pt idx="1274">
                        <c:v>-175.18</c:v>
                      </c:pt>
                      <c:pt idx="1275">
                        <c:v>-173.24</c:v>
                      </c:pt>
                      <c:pt idx="1276">
                        <c:v>-171.32</c:v>
                      </c:pt>
                      <c:pt idx="1277">
                        <c:v>-169.44</c:v>
                      </c:pt>
                      <c:pt idx="1278">
                        <c:v>-167.6</c:v>
                      </c:pt>
                      <c:pt idx="1279">
                        <c:v>-165.79</c:v>
                      </c:pt>
                      <c:pt idx="1280">
                        <c:v>-163.98</c:v>
                      </c:pt>
                      <c:pt idx="1281">
                        <c:v>-162.08000000000001</c:v>
                      </c:pt>
                      <c:pt idx="1282">
                        <c:v>-160.09</c:v>
                      </c:pt>
                      <c:pt idx="1283">
                        <c:v>-158.05000000000001</c:v>
                      </c:pt>
                      <c:pt idx="1284">
                        <c:v>-156.02000000000001</c:v>
                      </c:pt>
                      <c:pt idx="1285">
                        <c:v>-154.05000000000001</c:v>
                      </c:pt>
                      <c:pt idx="1286">
                        <c:v>-152.12</c:v>
                      </c:pt>
                      <c:pt idx="1287">
                        <c:v>-150.24</c:v>
                      </c:pt>
                      <c:pt idx="1288">
                        <c:v>-148.41999999999999</c:v>
                      </c:pt>
                      <c:pt idx="1289">
                        <c:v>-146.62</c:v>
                      </c:pt>
                      <c:pt idx="1290">
                        <c:v>-144.86000000000001</c:v>
                      </c:pt>
                      <c:pt idx="1291">
                        <c:v>-143.15</c:v>
                      </c:pt>
                      <c:pt idx="1292">
                        <c:v>-141.52000000000001</c:v>
                      </c:pt>
                      <c:pt idx="1293">
                        <c:v>-139.99</c:v>
                      </c:pt>
                      <c:pt idx="1294">
                        <c:v>-138.53</c:v>
                      </c:pt>
                      <c:pt idx="1295">
                        <c:v>-137.18</c:v>
                      </c:pt>
                      <c:pt idx="1296">
                        <c:v>-135.88</c:v>
                      </c:pt>
                      <c:pt idx="1297">
                        <c:v>-134.63</c:v>
                      </c:pt>
                      <c:pt idx="1298">
                        <c:v>-133.41999999999999</c:v>
                      </c:pt>
                      <c:pt idx="1299">
                        <c:v>-132.25</c:v>
                      </c:pt>
                      <c:pt idx="1300">
                        <c:v>-131.12</c:v>
                      </c:pt>
                      <c:pt idx="1301">
                        <c:v>-130.02000000000001</c:v>
                      </c:pt>
                      <c:pt idx="1302">
                        <c:v>-128.97</c:v>
                      </c:pt>
                      <c:pt idx="1303">
                        <c:v>-127.97</c:v>
                      </c:pt>
                      <c:pt idx="1304">
                        <c:v>-127.09</c:v>
                      </c:pt>
                      <c:pt idx="1305">
                        <c:v>-126.3</c:v>
                      </c:pt>
                      <c:pt idx="1306">
                        <c:v>-125.59</c:v>
                      </c:pt>
                      <c:pt idx="1307">
                        <c:v>-124.93</c:v>
                      </c:pt>
                      <c:pt idx="1308">
                        <c:v>-124.31</c:v>
                      </c:pt>
                      <c:pt idx="1309">
                        <c:v>-123.73</c:v>
                      </c:pt>
                      <c:pt idx="1310">
                        <c:v>-123.17</c:v>
                      </c:pt>
                      <c:pt idx="1311">
                        <c:v>-122.66</c:v>
                      </c:pt>
                      <c:pt idx="1312">
                        <c:v>-122.2</c:v>
                      </c:pt>
                      <c:pt idx="1313">
                        <c:v>-121.79</c:v>
                      </c:pt>
                      <c:pt idx="1314">
                        <c:v>-121.43</c:v>
                      </c:pt>
                      <c:pt idx="1315">
                        <c:v>-121.13</c:v>
                      </c:pt>
                      <c:pt idx="1316">
                        <c:v>-120.87</c:v>
                      </c:pt>
                      <c:pt idx="1317">
                        <c:v>-120.67</c:v>
                      </c:pt>
                      <c:pt idx="1318">
                        <c:v>-120.51</c:v>
                      </c:pt>
                      <c:pt idx="1319">
                        <c:v>-120.37</c:v>
                      </c:pt>
                      <c:pt idx="1320">
                        <c:v>-120.25</c:v>
                      </c:pt>
                      <c:pt idx="1321">
                        <c:v>-120.16</c:v>
                      </c:pt>
                      <c:pt idx="1322">
                        <c:v>-120.11</c:v>
                      </c:pt>
                      <c:pt idx="1323">
                        <c:v>-120.11</c:v>
                      </c:pt>
                      <c:pt idx="1324">
                        <c:v>-120.17</c:v>
                      </c:pt>
                      <c:pt idx="1325">
                        <c:v>-120.29</c:v>
                      </c:pt>
                      <c:pt idx="1326">
                        <c:v>-120.48</c:v>
                      </c:pt>
                      <c:pt idx="1327">
                        <c:v>-120.74</c:v>
                      </c:pt>
                      <c:pt idx="1328">
                        <c:v>-121.05</c:v>
                      </c:pt>
                      <c:pt idx="1329">
                        <c:v>-121.4</c:v>
                      </c:pt>
                      <c:pt idx="1330">
                        <c:v>-121.8</c:v>
                      </c:pt>
                      <c:pt idx="1331">
                        <c:v>-122.25</c:v>
                      </c:pt>
                      <c:pt idx="1332">
                        <c:v>-122.77</c:v>
                      </c:pt>
                      <c:pt idx="1333">
                        <c:v>-123.37</c:v>
                      </c:pt>
                      <c:pt idx="1334">
                        <c:v>-124.07</c:v>
                      </c:pt>
                      <c:pt idx="1335">
                        <c:v>-124.88</c:v>
                      </c:pt>
                      <c:pt idx="1336">
                        <c:v>-125.8</c:v>
                      </c:pt>
                      <c:pt idx="1337">
                        <c:v>-126.85</c:v>
                      </c:pt>
                      <c:pt idx="1338">
                        <c:v>-127.99</c:v>
                      </c:pt>
                      <c:pt idx="1339">
                        <c:v>-129.15</c:v>
                      </c:pt>
                      <c:pt idx="1340">
                        <c:v>-130.33000000000001</c:v>
                      </c:pt>
                      <c:pt idx="1341">
                        <c:v>-131.57</c:v>
                      </c:pt>
                      <c:pt idx="1342">
                        <c:v>-132.86000000000001</c:v>
                      </c:pt>
                      <c:pt idx="1343">
                        <c:v>-134.22</c:v>
                      </c:pt>
                      <c:pt idx="1344">
                        <c:v>-135.74</c:v>
                      </c:pt>
                      <c:pt idx="1345">
                        <c:v>-137.41999999999999</c:v>
                      </c:pt>
                      <c:pt idx="1346">
                        <c:v>-139.26</c:v>
                      </c:pt>
                      <c:pt idx="1347">
                        <c:v>-141.19999999999999</c:v>
                      </c:pt>
                      <c:pt idx="1348">
                        <c:v>-143.22999999999999</c:v>
                      </c:pt>
                      <c:pt idx="1349">
                        <c:v>-145.27000000000001</c:v>
                      </c:pt>
                      <c:pt idx="1350">
                        <c:v>-147.35</c:v>
                      </c:pt>
                      <c:pt idx="1351">
                        <c:v>-149.44999999999999</c:v>
                      </c:pt>
                      <c:pt idx="1352">
                        <c:v>-151.56</c:v>
                      </c:pt>
                      <c:pt idx="1353">
                        <c:v>-153.69</c:v>
                      </c:pt>
                      <c:pt idx="1354">
                        <c:v>-155.9</c:v>
                      </c:pt>
                      <c:pt idx="1355">
                        <c:v>-158.1</c:v>
                      </c:pt>
                      <c:pt idx="1356">
                        <c:v>-160.21</c:v>
                      </c:pt>
                      <c:pt idx="1357">
                        <c:v>-162.21</c:v>
                      </c:pt>
                      <c:pt idx="1358">
                        <c:v>-164.24</c:v>
                      </c:pt>
                      <c:pt idx="1359">
                        <c:v>-166.29</c:v>
                      </c:pt>
                      <c:pt idx="1360">
                        <c:v>-168.43</c:v>
                      </c:pt>
                      <c:pt idx="1361">
                        <c:v>-170.65</c:v>
                      </c:pt>
                      <c:pt idx="1362">
                        <c:v>-173.02</c:v>
                      </c:pt>
                      <c:pt idx="1363">
                        <c:v>-175.44</c:v>
                      </c:pt>
                      <c:pt idx="1364">
                        <c:v>-177.78</c:v>
                      </c:pt>
                      <c:pt idx="1365">
                        <c:v>179.98</c:v>
                      </c:pt>
                      <c:pt idx="1366">
                        <c:v>177.77</c:v>
                      </c:pt>
                      <c:pt idx="1367">
                        <c:v>175.53</c:v>
                      </c:pt>
                      <c:pt idx="1368">
                        <c:v>173.11</c:v>
                      </c:pt>
                      <c:pt idx="1369">
                        <c:v>170.58</c:v>
                      </c:pt>
                      <c:pt idx="1370">
                        <c:v>168.07</c:v>
                      </c:pt>
                      <c:pt idx="1371">
                        <c:v>165.65</c:v>
                      </c:pt>
                      <c:pt idx="1372">
                        <c:v>163.31</c:v>
                      </c:pt>
                      <c:pt idx="1373">
                        <c:v>161.01</c:v>
                      </c:pt>
                      <c:pt idx="1374">
                        <c:v>158.66999999999999</c:v>
                      </c:pt>
                      <c:pt idx="1375">
                        <c:v>156.30000000000001</c:v>
                      </c:pt>
                      <c:pt idx="1376">
                        <c:v>153.93</c:v>
                      </c:pt>
                      <c:pt idx="1377">
                        <c:v>151.58000000000001</c:v>
                      </c:pt>
                      <c:pt idx="1378">
                        <c:v>149.29</c:v>
                      </c:pt>
                      <c:pt idx="1379">
                        <c:v>147.05000000000001</c:v>
                      </c:pt>
                      <c:pt idx="1380">
                        <c:v>144.87</c:v>
                      </c:pt>
                      <c:pt idx="1381">
                        <c:v>142.71</c:v>
                      </c:pt>
                      <c:pt idx="1382">
                        <c:v>140.59</c:v>
                      </c:pt>
                      <c:pt idx="1383">
                        <c:v>138.52000000000001</c:v>
                      </c:pt>
                      <c:pt idx="1384">
                        <c:v>136.52000000000001</c:v>
                      </c:pt>
                      <c:pt idx="1385">
                        <c:v>134.61000000000001</c:v>
                      </c:pt>
                      <c:pt idx="1386">
                        <c:v>132.81</c:v>
                      </c:pt>
                      <c:pt idx="1387">
                        <c:v>131.19</c:v>
                      </c:pt>
                      <c:pt idx="1388">
                        <c:v>129.78</c:v>
                      </c:pt>
                      <c:pt idx="1389">
                        <c:v>128.57</c:v>
                      </c:pt>
                      <c:pt idx="1390">
                        <c:v>127.52</c:v>
                      </c:pt>
                      <c:pt idx="1391">
                        <c:v>126.64</c:v>
                      </c:pt>
                      <c:pt idx="1392">
                        <c:v>125.88</c:v>
                      </c:pt>
                      <c:pt idx="1393">
                        <c:v>125.24</c:v>
                      </c:pt>
                      <c:pt idx="1394">
                        <c:v>124.68</c:v>
                      </c:pt>
                      <c:pt idx="1395">
                        <c:v>124.22</c:v>
                      </c:pt>
                      <c:pt idx="1396">
                        <c:v>123.87</c:v>
                      </c:pt>
                      <c:pt idx="1397">
                        <c:v>123.61</c:v>
                      </c:pt>
                      <c:pt idx="1398">
                        <c:v>123.43</c:v>
                      </c:pt>
                      <c:pt idx="1399">
                        <c:v>123.3</c:v>
                      </c:pt>
                      <c:pt idx="1400">
                        <c:v>123.22</c:v>
                      </c:pt>
                      <c:pt idx="1401">
                        <c:v>123.15</c:v>
                      </c:pt>
                      <c:pt idx="1402">
                        <c:v>123.09</c:v>
                      </c:pt>
                      <c:pt idx="1403">
                        <c:v>123.02</c:v>
                      </c:pt>
                      <c:pt idx="1404">
                        <c:v>122.92</c:v>
                      </c:pt>
                      <c:pt idx="1405">
                        <c:v>122.83</c:v>
                      </c:pt>
                      <c:pt idx="1406">
                        <c:v>122.77</c:v>
                      </c:pt>
                      <c:pt idx="1407">
                        <c:v>122.74</c:v>
                      </c:pt>
                      <c:pt idx="1408">
                        <c:v>122.74</c:v>
                      </c:pt>
                      <c:pt idx="1409">
                        <c:v>122.75</c:v>
                      </c:pt>
                      <c:pt idx="1410">
                        <c:v>122.8</c:v>
                      </c:pt>
                      <c:pt idx="1411">
                        <c:v>122.9</c:v>
                      </c:pt>
                      <c:pt idx="1412">
                        <c:v>123.05</c:v>
                      </c:pt>
                      <c:pt idx="1413">
                        <c:v>123.25</c:v>
                      </c:pt>
                      <c:pt idx="1414">
                        <c:v>123.51</c:v>
                      </c:pt>
                      <c:pt idx="1415">
                        <c:v>123.84</c:v>
                      </c:pt>
                      <c:pt idx="1416">
                        <c:v>124.23</c:v>
                      </c:pt>
                      <c:pt idx="1417">
                        <c:v>124.7</c:v>
                      </c:pt>
                      <c:pt idx="1418">
                        <c:v>125.27</c:v>
                      </c:pt>
                      <c:pt idx="1419">
                        <c:v>125.9</c:v>
                      </c:pt>
                      <c:pt idx="1420">
                        <c:v>126.6</c:v>
                      </c:pt>
                      <c:pt idx="1421">
                        <c:v>127.38</c:v>
                      </c:pt>
                      <c:pt idx="1422">
                        <c:v>128.24</c:v>
                      </c:pt>
                      <c:pt idx="1423">
                        <c:v>129.18</c:v>
                      </c:pt>
                      <c:pt idx="1424">
                        <c:v>130.18</c:v>
                      </c:pt>
                      <c:pt idx="1425">
                        <c:v>131.22</c:v>
                      </c:pt>
                      <c:pt idx="1426">
                        <c:v>132.29</c:v>
                      </c:pt>
                      <c:pt idx="1427">
                        <c:v>133.38999999999999</c:v>
                      </c:pt>
                      <c:pt idx="1428">
                        <c:v>134.53</c:v>
                      </c:pt>
                      <c:pt idx="1429">
                        <c:v>135.71</c:v>
                      </c:pt>
                      <c:pt idx="1430">
                        <c:v>136.96</c:v>
                      </c:pt>
                      <c:pt idx="1431">
                        <c:v>138.27000000000001</c:v>
                      </c:pt>
                      <c:pt idx="1432">
                        <c:v>139.63</c:v>
                      </c:pt>
                      <c:pt idx="1433">
                        <c:v>141.02000000000001</c:v>
                      </c:pt>
                      <c:pt idx="1434">
                        <c:v>142.43</c:v>
                      </c:pt>
                      <c:pt idx="1435">
                        <c:v>143.9</c:v>
                      </c:pt>
                      <c:pt idx="1436">
                        <c:v>145.4</c:v>
                      </c:pt>
                      <c:pt idx="1437">
                        <c:v>146.88999999999999</c:v>
                      </c:pt>
                      <c:pt idx="1438">
                        <c:v>148.37</c:v>
                      </c:pt>
                      <c:pt idx="1439">
                        <c:v>149.87</c:v>
                      </c:pt>
                      <c:pt idx="1440">
                        <c:v>151.37</c:v>
                      </c:pt>
                      <c:pt idx="1441">
                        <c:v>152.9</c:v>
                      </c:pt>
                      <c:pt idx="1442">
                        <c:v>154.47</c:v>
                      </c:pt>
                      <c:pt idx="1443">
                        <c:v>156.09</c:v>
                      </c:pt>
                      <c:pt idx="1444">
                        <c:v>157.72999999999999</c:v>
                      </c:pt>
                      <c:pt idx="1445">
                        <c:v>159.37</c:v>
                      </c:pt>
                      <c:pt idx="1446">
                        <c:v>161.02000000000001</c:v>
                      </c:pt>
                      <c:pt idx="1447">
                        <c:v>162.66999999999999</c:v>
                      </c:pt>
                      <c:pt idx="1448">
                        <c:v>164.3</c:v>
                      </c:pt>
                      <c:pt idx="1449">
                        <c:v>165.95</c:v>
                      </c:pt>
                      <c:pt idx="1450">
                        <c:v>167.61</c:v>
                      </c:pt>
                      <c:pt idx="1451">
                        <c:v>169.26</c:v>
                      </c:pt>
                      <c:pt idx="1452">
                        <c:v>170.9</c:v>
                      </c:pt>
                      <c:pt idx="1453">
                        <c:v>172.48</c:v>
                      </c:pt>
                      <c:pt idx="1454">
                        <c:v>174.03</c:v>
                      </c:pt>
                      <c:pt idx="1455">
                        <c:v>175.54</c:v>
                      </c:pt>
                      <c:pt idx="1456">
                        <c:v>177.03</c:v>
                      </c:pt>
                      <c:pt idx="1457">
                        <c:v>178.5</c:v>
                      </c:pt>
                      <c:pt idx="1458">
                        <c:v>179.98</c:v>
                      </c:pt>
                      <c:pt idx="1459">
                        <c:v>-178.53</c:v>
                      </c:pt>
                      <c:pt idx="1460">
                        <c:v>-176.99</c:v>
                      </c:pt>
                      <c:pt idx="1461">
                        <c:v>-175.43</c:v>
                      </c:pt>
                      <c:pt idx="1462">
                        <c:v>-173.83</c:v>
                      </c:pt>
                      <c:pt idx="1463">
                        <c:v>-172.19</c:v>
                      </c:pt>
                      <c:pt idx="1464">
                        <c:v>-170.54</c:v>
                      </c:pt>
                      <c:pt idx="1465">
                        <c:v>-168.89</c:v>
                      </c:pt>
                      <c:pt idx="1466">
                        <c:v>-167.24</c:v>
                      </c:pt>
                      <c:pt idx="1467">
                        <c:v>-165.64</c:v>
                      </c:pt>
                      <c:pt idx="1468">
                        <c:v>-164.04</c:v>
                      </c:pt>
                      <c:pt idx="1469">
                        <c:v>-162.44</c:v>
                      </c:pt>
                      <c:pt idx="1470">
                        <c:v>-160.83000000000001</c:v>
                      </c:pt>
                      <c:pt idx="1471">
                        <c:v>-159.22</c:v>
                      </c:pt>
                      <c:pt idx="1472">
                        <c:v>-157.61000000000001</c:v>
                      </c:pt>
                      <c:pt idx="1473">
                        <c:v>-156.03</c:v>
                      </c:pt>
                      <c:pt idx="1474">
                        <c:v>-154.46</c:v>
                      </c:pt>
                      <c:pt idx="1475">
                        <c:v>-152.91</c:v>
                      </c:pt>
                      <c:pt idx="1476">
                        <c:v>-151.38999999999999</c:v>
                      </c:pt>
                      <c:pt idx="1477">
                        <c:v>-149.91</c:v>
                      </c:pt>
                      <c:pt idx="1478">
                        <c:v>-148.47</c:v>
                      </c:pt>
                      <c:pt idx="1479">
                        <c:v>-147.07</c:v>
                      </c:pt>
                      <c:pt idx="1480">
                        <c:v>-145.74</c:v>
                      </c:pt>
                      <c:pt idx="1481">
                        <c:v>-144.46</c:v>
                      </c:pt>
                      <c:pt idx="1482">
                        <c:v>-143.22999999999999</c:v>
                      </c:pt>
                      <c:pt idx="1483">
                        <c:v>-142.04</c:v>
                      </c:pt>
                      <c:pt idx="1484">
                        <c:v>-140.91</c:v>
                      </c:pt>
                      <c:pt idx="1485">
                        <c:v>-139.78</c:v>
                      </c:pt>
                      <c:pt idx="1486">
                        <c:v>-138.66999999999999</c:v>
                      </c:pt>
                      <c:pt idx="1487">
                        <c:v>-137.55000000000001</c:v>
                      </c:pt>
                      <c:pt idx="1488">
                        <c:v>-136.41999999999999</c:v>
                      </c:pt>
                      <c:pt idx="1489">
                        <c:v>-135.33000000000001</c:v>
                      </c:pt>
                      <c:pt idx="1490">
                        <c:v>-134.24</c:v>
                      </c:pt>
                      <c:pt idx="1491">
                        <c:v>-133.18</c:v>
                      </c:pt>
                      <c:pt idx="1492">
                        <c:v>-132.16</c:v>
                      </c:pt>
                      <c:pt idx="1493">
                        <c:v>-131.21</c:v>
                      </c:pt>
                      <c:pt idx="1494">
                        <c:v>-130.31</c:v>
                      </c:pt>
                      <c:pt idx="1495">
                        <c:v>-129.46</c:v>
                      </c:pt>
                      <c:pt idx="1496">
                        <c:v>-128.71</c:v>
                      </c:pt>
                      <c:pt idx="1497">
                        <c:v>-128.02000000000001</c:v>
                      </c:pt>
                      <c:pt idx="1498">
                        <c:v>-127.41</c:v>
                      </c:pt>
                      <c:pt idx="1499">
                        <c:v>-126.86</c:v>
                      </c:pt>
                      <c:pt idx="1500">
                        <c:v>-126.34</c:v>
                      </c:pt>
                      <c:pt idx="1501">
                        <c:v>-125.82</c:v>
                      </c:pt>
                      <c:pt idx="1502">
                        <c:v>-125.28</c:v>
                      </c:pt>
                      <c:pt idx="1503">
                        <c:v>-124.73</c:v>
                      </c:pt>
                      <c:pt idx="1504">
                        <c:v>-124.18</c:v>
                      </c:pt>
                      <c:pt idx="1505">
                        <c:v>-123.63</c:v>
                      </c:pt>
                      <c:pt idx="1506">
                        <c:v>-123.1</c:v>
                      </c:pt>
                      <c:pt idx="1507">
                        <c:v>-122.6</c:v>
                      </c:pt>
                      <c:pt idx="1508">
                        <c:v>-122.17</c:v>
                      </c:pt>
                      <c:pt idx="1509">
                        <c:v>-121.79</c:v>
                      </c:pt>
                      <c:pt idx="1510">
                        <c:v>-121.48</c:v>
                      </c:pt>
                      <c:pt idx="1511">
                        <c:v>-121.22</c:v>
                      </c:pt>
                      <c:pt idx="1512">
                        <c:v>-121</c:v>
                      </c:pt>
                      <c:pt idx="1513">
                        <c:v>-120.82</c:v>
                      </c:pt>
                      <c:pt idx="1514">
                        <c:v>-120.69</c:v>
                      </c:pt>
                      <c:pt idx="1515">
                        <c:v>-120.6</c:v>
                      </c:pt>
                      <c:pt idx="1516">
                        <c:v>-120.57</c:v>
                      </c:pt>
                      <c:pt idx="1517">
                        <c:v>-120.59</c:v>
                      </c:pt>
                      <c:pt idx="1518">
                        <c:v>-120.66</c:v>
                      </c:pt>
                      <c:pt idx="1519">
                        <c:v>-120.78</c:v>
                      </c:pt>
                      <c:pt idx="1520">
                        <c:v>-120.94</c:v>
                      </c:pt>
                      <c:pt idx="1521">
                        <c:v>-121.15</c:v>
                      </c:pt>
                      <c:pt idx="1522">
                        <c:v>-121.4</c:v>
                      </c:pt>
                      <c:pt idx="1523">
                        <c:v>-121.68</c:v>
                      </c:pt>
                      <c:pt idx="1524">
                        <c:v>-122.01</c:v>
                      </c:pt>
                      <c:pt idx="1525">
                        <c:v>-122.4</c:v>
                      </c:pt>
                      <c:pt idx="1526">
                        <c:v>-122.84</c:v>
                      </c:pt>
                      <c:pt idx="1527">
                        <c:v>-123.37</c:v>
                      </c:pt>
                      <c:pt idx="1528">
                        <c:v>-123.98</c:v>
                      </c:pt>
                      <c:pt idx="1529">
                        <c:v>-124.68</c:v>
                      </c:pt>
                      <c:pt idx="1530">
                        <c:v>-125.44</c:v>
                      </c:pt>
                      <c:pt idx="1531">
                        <c:v>-126.26</c:v>
                      </c:pt>
                      <c:pt idx="1532">
                        <c:v>-127.16</c:v>
                      </c:pt>
                      <c:pt idx="1533">
                        <c:v>-128.13</c:v>
                      </c:pt>
                      <c:pt idx="1534">
                        <c:v>-129.16999999999999</c:v>
                      </c:pt>
                      <c:pt idx="1535">
                        <c:v>-130.35</c:v>
                      </c:pt>
                      <c:pt idx="1536">
                        <c:v>-131.68</c:v>
                      </c:pt>
                      <c:pt idx="1537">
                        <c:v>-133.22</c:v>
                      </c:pt>
                      <c:pt idx="1538">
                        <c:v>-134.93</c:v>
                      </c:pt>
                      <c:pt idx="1539">
                        <c:v>-136.69999999999999</c:v>
                      </c:pt>
                      <c:pt idx="1540">
                        <c:v>-138.44</c:v>
                      </c:pt>
                      <c:pt idx="1541">
                        <c:v>-140.13999999999999</c:v>
                      </c:pt>
                      <c:pt idx="1542">
                        <c:v>-141.82</c:v>
                      </c:pt>
                      <c:pt idx="1543">
                        <c:v>-143.47</c:v>
                      </c:pt>
                      <c:pt idx="1544">
                        <c:v>-145.13999999999999</c:v>
                      </c:pt>
                      <c:pt idx="1545">
                        <c:v>-146.87</c:v>
                      </c:pt>
                      <c:pt idx="1546">
                        <c:v>-148.65</c:v>
                      </c:pt>
                      <c:pt idx="1547">
                        <c:v>-150.37</c:v>
                      </c:pt>
                      <c:pt idx="1548">
                        <c:v>-151.94</c:v>
                      </c:pt>
                      <c:pt idx="1549">
                        <c:v>-153.37</c:v>
                      </c:pt>
                      <c:pt idx="1550">
                        <c:v>-154.72999999999999</c:v>
                      </c:pt>
                      <c:pt idx="1551">
                        <c:v>-156.02000000000001</c:v>
                      </c:pt>
                      <c:pt idx="1552">
                        <c:v>-157.31</c:v>
                      </c:pt>
                      <c:pt idx="1553">
                        <c:v>-158.68</c:v>
                      </c:pt>
                      <c:pt idx="1554">
                        <c:v>-160.19</c:v>
                      </c:pt>
                      <c:pt idx="1555">
                        <c:v>-161.82</c:v>
                      </c:pt>
                      <c:pt idx="1556">
                        <c:v>-163.54</c:v>
                      </c:pt>
                      <c:pt idx="1557">
                        <c:v>-165.26</c:v>
                      </c:pt>
                      <c:pt idx="1558">
                        <c:v>-166.98</c:v>
                      </c:pt>
                      <c:pt idx="1559">
                        <c:v>-168.66</c:v>
                      </c:pt>
                      <c:pt idx="1560">
                        <c:v>-170.39</c:v>
                      </c:pt>
                      <c:pt idx="1561">
                        <c:v>-172.22</c:v>
                      </c:pt>
                      <c:pt idx="1562">
                        <c:v>-174.15</c:v>
                      </c:pt>
                      <c:pt idx="1563">
                        <c:v>-176.25</c:v>
                      </c:pt>
                      <c:pt idx="1564">
                        <c:v>-178.49</c:v>
                      </c:pt>
                      <c:pt idx="1565">
                        <c:v>179.22</c:v>
                      </c:pt>
                      <c:pt idx="1566">
                        <c:v>176.9</c:v>
                      </c:pt>
                      <c:pt idx="1567">
                        <c:v>174.55</c:v>
                      </c:pt>
                      <c:pt idx="1568">
                        <c:v>172.25</c:v>
                      </c:pt>
                      <c:pt idx="1569">
                        <c:v>170.02</c:v>
                      </c:pt>
                      <c:pt idx="1570">
                        <c:v>167.83</c:v>
                      </c:pt>
                      <c:pt idx="1571">
                        <c:v>165.63</c:v>
                      </c:pt>
                      <c:pt idx="1572">
                        <c:v>163.47</c:v>
                      </c:pt>
                      <c:pt idx="1573">
                        <c:v>161.35</c:v>
                      </c:pt>
                      <c:pt idx="1574">
                        <c:v>159.25</c:v>
                      </c:pt>
                      <c:pt idx="1575">
                        <c:v>157.18</c:v>
                      </c:pt>
                      <c:pt idx="1576">
                        <c:v>155.15</c:v>
                      </c:pt>
                      <c:pt idx="1577">
                        <c:v>153.13</c:v>
                      </c:pt>
                      <c:pt idx="1578">
                        <c:v>151.06</c:v>
                      </c:pt>
                      <c:pt idx="1579">
                        <c:v>148.93</c:v>
                      </c:pt>
                      <c:pt idx="1580">
                        <c:v>146.78</c:v>
                      </c:pt>
                      <c:pt idx="1581">
                        <c:v>144.66</c:v>
                      </c:pt>
                      <c:pt idx="1582">
                        <c:v>142.59</c:v>
                      </c:pt>
                      <c:pt idx="1583">
                        <c:v>140.6</c:v>
                      </c:pt>
                      <c:pt idx="1584">
                        <c:v>138.69</c:v>
                      </c:pt>
                      <c:pt idx="1585">
                        <c:v>136.91</c:v>
                      </c:pt>
                      <c:pt idx="1586">
                        <c:v>135.22</c:v>
                      </c:pt>
                      <c:pt idx="1587">
                        <c:v>133.65</c:v>
                      </c:pt>
                      <c:pt idx="1588">
                        <c:v>132.22</c:v>
                      </c:pt>
                      <c:pt idx="1589">
                        <c:v>130.9</c:v>
                      </c:pt>
                      <c:pt idx="1590">
                        <c:v>129.66</c:v>
                      </c:pt>
                      <c:pt idx="1591">
                        <c:v>128.51</c:v>
                      </c:pt>
                      <c:pt idx="1592">
                        <c:v>127.48</c:v>
                      </c:pt>
                      <c:pt idx="1593">
                        <c:v>126.57</c:v>
                      </c:pt>
                      <c:pt idx="1594">
                        <c:v>125.75</c:v>
                      </c:pt>
                      <c:pt idx="1595">
                        <c:v>125</c:v>
                      </c:pt>
                      <c:pt idx="1596">
                        <c:v>124.38</c:v>
                      </c:pt>
                      <c:pt idx="1597">
                        <c:v>123.88</c:v>
                      </c:pt>
                      <c:pt idx="1598">
                        <c:v>123.45</c:v>
                      </c:pt>
                      <c:pt idx="1599">
                        <c:v>123.12</c:v>
                      </c:pt>
                      <c:pt idx="1600">
                        <c:v>122.85</c:v>
                      </c:pt>
                      <c:pt idx="1601">
                        <c:v>122.64</c:v>
                      </c:pt>
                      <c:pt idx="1602">
                        <c:v>122.47</c:v>
                      </c:pt>
                      <c:pt idx="1603">
                        <c:v>122.32</c:v>
                      </c:pt>
                      <c:pt idx="1604">
                        <c:v>122.14</c:v>
                      </c:pt>
                      <c:pt idx="1605">
                        <c:v>121.95</c:v>
                      </c:pt>
                      <c:pt idx="1606">
                        <c:v>121.74</c:v>
                      </c:pt>
                      <c:pt idx="1607">
                        <c:v>121.5</c:v>
                      </c:pt>
                      <c:pt idx="1608">
                        <c:v>121.26</c:v>
                      </c:pt>
                      <c:pt idx="1609">
                        <c:v>121.03</c:v>
                      </c:pt>
                      <c:pt idx="1610">
                        <c:v>120.82</c:v>
                      </c:pt>
                      <c:pt idx="1611">
                        <c:v>120.62</c:v>
                      </c:pt>
                      <c:pt idx="1612">
                        <c:v>120.42</c:v>
                      </c:pt>
                      <c:pt idx="1613">
                        <c:v>120.23</c:v>
                      </c:pt>
                      <c:pt idx="1614">
                        <c:v>120.05</c:v>
                      </c:pt>
                      <c:pt idx="1615">
                        <c:v>119.88</c:v>
                      </c:pt>
                      <c:pt idx="1616">
                        <c:v>119.76</c:v>
                      </c:pt>
                      <c:pt idx="1617">
                        <c:v>119.68</c:v>
                      </c:pt>
                      <c:pt idx="1618">
                        <c:v>119.68</c:v>
                      </c:pt>
                      <c:pt idx="1619">
                        <c:v>119.75</c:v>
                      </c:pt>
                      <c:pt idx="1620">
                        <c:v>119.92</c:v>
                      </c:pt>
                      <c:pt idx="1621">
                        <c:v>120.15</c:v>
                      </c:pt>
                      <c:pt idx="1622">
                        <c:v>120.43</c:v>
                      </c:pt>
                      <c:pt idx="1623">
                        <c:v>120.75</c:v>
                      </c:pt>
                      <c:pt idx="1624">
                        <c:v>121.12</c:v>
                      </c:pt>
                      <c:pt idx="1625">
                        <c:v>121.57</c:v>
                      </c:pt>
                      <c:pt idx="1626">
                        <c:v>122.12</c:v>
                      </c:pt>
                      <c:pt idx="1627">
                        <c:v>122.76</c:v>
                      </c:pt>
                      <c:pt idx="1628">
                        <c:v>123.52</c:v>
                      </c:pt>
                      <c:pt idx="1629">
                        <c:v>124.38</c:v>
                      </c:pt>
                      <c:pt idx="1630">
                        <c:v>125.35</c:v>
                      </c:pt>
                      <c:pt idx="1631">
                        <c:v>126.4</c:v>
                      </c:pt>
                      <c:pt idx="1632">
                        <c:v>127.53</c:v>
                      </c:pt>
                      <c:pt idx="1633">
                        <c:v>128.75</c:v>
                      </c:pt>
                      <c:pt idx="1634">
                        <c:v>130.06</c:v>
                      </c:pt>
                      <c:pt idx="1635">
                        <c:v>131.47999999999999</c:v>
                      </c:pt>
                      <c:pt idx="1636">
                        <c:v>132.97</c:v>
                      </c:pt>
                      <c:pt idx="1637">
                        <c:v>134.55000000000001</c:v>
                      </c:pt>
                      <c:pt idx="1638">
                        <c:v>136.22</c:v>
                      </c:pt>
                      <c:pt idx="1639">
                        <c:v>137.99</c:v>
                      </c:pt>
                      <c:pt idx="1640">
                        <c:v>139.80000000000001</c:v>
                      </c:pt>
                      <c:pt idx="1641">
                        <c:v>141.56</c:v>
                      </c:pt>
                      <c:pt idx="1642">
                        <c:v>143.24</c:v>
                      </c:pt>
                      <c:pt idx="1643">
                        <c:v>144.86000000000001</c:v>
                      </c:pt>
                      <c:pt idx="1644">
                        <c:v>146.47</c:v>
                      </c:pt>
                      <c:pt idx="1645">
                        <c:v>148.11000000000001</c:v>
                      </c:pt>
                      <c:pt idx="1646">
                        <c:v>149.77000000000001</c:v>
                      </c:pt>
                      <c:pt idx="1647">
                        <c:v>151.44</c:v>
                      </c:pt>
                      <c:pt idx="1648">
                        <c:v>153.13</c:v>
                      </c:pt>
                      <c:pt idx="1649">
                        <c:v>154.83000000000001</c:v>
                      </c:pt>
                      <c:pt idx="1650">
                        <c:v>156.52000000000001</c:v>
                      </c:pt>
                      <c:pt idx="1651">
                        <c:v>158.18</c:v>
                      </c:pt>
                      <c:pt idx="1652">
                        <c:v>159.83000000000001</c:v>
                      </c:pt>
                      <c:pt idx="1653">
                        <c:v>161.49</c:v>
                      </c:pt>
                      <c:pt idx="1654">
                        <c:v>163.16</c:v>
                      </c:pt>
                      <c:pt idx="1655">
                        <c:v>164.84</c:v>
                      </c:pt>
                      <c:pt idx="1656">
                        <c:v>166.54</c:v>
                      </c:pt>
                      <c:pt idx="1657">
                        <c:v>168.23</c:v>
                      </c:pt>
                      <c:pt idx="1658">
                        <c:v>169.93</c:v>
                      </c:pt>
                      <c:pt idx="1659">
                        <c:v>171.6</c:v>
                      </c:pt>
                      <c:pt idx="1660">
                        <c:v>173.23</c:v>
                      </c:pt>
                      <c:pt idx="1661">
                        <c:v>174.83</c:v>
                      </c:pt>
                      <c:pt idx="1662">
                        <c:v>176.43</c:v>
                      </c:pt>
                      <c:pt idx="1663">
                        <c:v>178.06</c:v>
                      </c:pt>
                      <c:pt idx="1664">
                        <c:v>179.68</c:v>
                      </c:pt>
                      <c:pt idx="1665">
                        <c:v>-178.69</c:v>
                      </c:pt>
                      <c:pt idx="1666">
                        <c:v>-177.09</c:v>
                      </c:pt>
                      <c:pt idx="1667">
                        <c:v>-175.51</c:v>
                      </c:pt>
                      <c:pt idx="1668">
                        <c:v>-173.95</c:v>
                      </c:pt>
                      <c:pt idx="1669">
                        <c:v>-172.41</c:v>
                      </c:pt>
                      <c:pt idx="1670">
                        <c:v>-170.88</c:v>
                      </c:pt>
                      <c:pt idx="1671">
                        <c:v>-169.36</c:v>
                      </c:pt>
                      <c:pt idx="1672">
                        <c:v>-167.82</c:v>
                      </c:pt>
                      <c:pt idx="1673">
                        <c:v>-166.26</c:v>
                      </c:pt>
                      <c:pt idx="1674">
                        <c:v>-164.68</c:v>
                      </c:pt>
                      <c:pt idx="1675">
                        <c:v>-163.11000000000001</c:v>
                      </c:pt>
                      <c:pt idx="1676">
                        <c:v>-161.56</c:v>
                      </c:pt>
                      <c:pt idx="1677">
                        <c:v>-160.04</c:v>
                      </c:pt>
                      <c:pt idx="1678">
                        <c:v>-158.55000000000001</c:v>
                      </c:pt>
                      <c:pt idx="1679">
                        <c:v>-157.05000000000001</c:v>
                      </c:pt>
                      <c:pt idx="1680">
                        <c:v>-155.55000000000001</c:v>
                      </c:pt>
                      <c:pt idx="1681">
                        <c:v>-154.06</c:v>
                      </c:pt>
                      <c:pt idx="1682">
                        <c:v>-152.59</c:v>
                      </c:pt>
                      <c:pt idx="1683">
                        <c:v>-151.13999999999999</c:v>
                      </c:pt>
                      <c:pt idx="1684">
                        <c:v>-149.72999999999999</c:v>
                      </c:pt>
                      <c:pt idx="1685">
                        <c:v>-148.37</c:v>
                      </c:pt>
                      <c:pt idx="1686">
                        <c:v>-147.05000000000001</c:v>
                      </c:pt>
                      <c:pt idx="1687">
                        <c:v>-145.77000000000001</c:v>
                      </c:pt>
                      <c:pt idx="1688">
                        <c:v>-144.49</c:v>
                      </c:pt>
                      <c:pt idx="1689">
                        <c:v>-143.18</c:v>
                      </c:pt>
                      <c:pt idx="1690">
                        <c:v>-141.85</c:v>
                      </c:pt>
                      <c:pt idx="1691">
                        <c:v>-140.51</c:v>
                      </c:pt>
                      <c:pt idx="1692">
                        <c:v>-139.19</c:v>
                      </c:pt>
                      <c:pt idx="1693">
                        <c:v>-137.88</c:v>
                      </c:pt>
                      <c:pt idx="1694">
                        <c:v>-136.6</c:v>
                      </c:pt>
                      <c:pt idx="1695">
                        <c:v>-135.36000000000001</c:v>
                      </c:pt>
                      <c:pt idx="1696">
                        <c:v>-134.16</c:v>
                      </c:pt>
                      <c:pt idx="1697">
                        <c:v>-132.97</c:v>
                      </c:pt>
                      <c:pt idx="1698">
                        <c:v>-131.82</c:v>
                      </c:pt>
                      <c:pt idx="1699">
                        <c:v>-130.66999999999999</c:v>
                      </c:pt>
                      <c:pt idx="1700">
                        <c:v>-129.56</c:v>
                      </c:pt>
                      <c:pt idx="1701">
                        <c:v>-128.46</c:v>
                      </c:pt>
                      <c:pt idx="1702">
                        <c:v>-127.38</c:v>
                      </c:pt>
                      <c:pt idx="1703">
                        <c:v>-126.31</c:v>
                      </c:pt>
                      <c:pt idx="1704">
                        <c:v>-125.31</c:v>
                      </c:pt>
                      <c:pt idx="1705">
                        <c:v>-124.38</c:v>
                      </c:pt>
                      <c:pt idx="1706">
                        <c:v>-123.51</c:v>
                      </c:pt>
                      <c:pt idx="1707">
                        <c:v>-122.7</c:v>
                      </c:pt>
                      <c:pt idx="1708">
                        <c:v>-121.94</c:v>
                      </c:pt>
                      <c:pt idx="1709">
                        <c:v>-121.25</c:v>
                      </c:pt>
                      <c:pt idx="1710">
                        <c:v>-120.62</c:v>
                      </c:pt>
                      <c:pt idx="1711">
                        <c:v>-120.05</c:v>
                      </c:pt>
                      <c:pt idx="1712">
                        <c:v>-119.53</c:v>
                      </c:pt>
                      <c:pt idx="1713">
                        <c:v>-119.07</c:v>
                      </c:pt>
                      <c:pt idx="1714">
                        <c:v>-118.66</c:v>
                      </c:pt>
                      <c:pt idx="1715">
                        <c:v>-118.33</c:v>
                      </c:pt>
                      <c:pt idx="1716">
                        <c:v>-118.05</c:v>
                      </c:pt>
                      <c:pt idx="1717">
                        <c:v>-117.85</c:v>
                      </c:pt>
                      <c:pt idx="1718">
                        <c:v>-117.7</c:v>
                      </c:pt>
                      <c:pt idx="1719">
                        <c:v>-117.62</c:v>
                      </c:pt>
                      <c:pt idx="1720">
                        <c:v>-117.59</c:v>
                      </c:pt>
                      <c:pt idx="1721">
                        <c:v>-117.61</c:v>
                      </c:pt>
                      <c:pt idx="1722">
                        <c:v>-117.67</c:v>
                      </c:pt>
                      <c:pt idx="1723">
                        <c:v>-117.78</c:v>
                      </c:pt>
                      <c:pt idx="1724">
                        <c:v>-117.94</c:v>
                      </c:pt>
                      <c:pt idx="1725">
                        <c:v>-118.14</c:v>
                      </c:pt>
                      <c:pt idx="1726">
                        <c:v>-118.39</c:v>
                      </c:pt>
                      <c:pt idx="1727">
                        <c:v>-118.71</c:v>
                      </c:pt>
                      <c:pt idx="1728">
                        <c:v>-119.07</c:v>
                      </c:pt>
                      <c:pt idx="1729">
                        <c:v>-119.49</c:v>
                      </c:pt>
                      <c:pt idx="1730">
                        <c:v>-119.97</c:v>
                      </c:pt>
                      <c:pt idx="1731">
                        <c:v>-120.51</c:v>
                      </c:pt>
                      <c:pt idx="1732">
                        <c:v>-121.11</c:v>
                      </c:pt>
                      <c:pt idx="1733">
                        <c:v>-121.78</c:v>
                      </c:pt>
                      <c:pt idx="1734">
                        <c:v>-122.52</c:v>
                      </c:pt>
                      <c:pt idx="1735">
                        <c:v>-123.35</c:v>
                      </c:pt>
                      <c:pt idx="1736">
                        <c:v>-124.29</c:v>
                      </c:pt>
                      <c:pt idx="1737">
                        <c:v>-125.32</c:v>
                      </c:pt>
                      <c:pt idx="1738">
                        <c:v>-126.42</c:v>
                      </c:pt>
                      <c:pt idx="1739">
                        <c:v>-127.55</c:v>
                      </c:pt>
                      <c:pt idx="1740">
                        <c:v>-128.71</c:v>
                      </c:pt>
                      <c:pt idx="1741">
                        <c:v>-129.88999999999999</c:v>
                      </c:pt>
                      <c:pt idx="1742">
                        <c:v>-131.05000000000001</c:v>
                      </c:pt>
                      <c:pt idx="1743">
                        <c:v>-132.19999999999999</c:v>
                      </c:pt>
                      <c:pt idx="1744">
                        <c:v>-133.36000000000001</c:v>
                      </c:pt>
                      <c:pt idx="1745">
                        <c:v>-134.52000000000001</c:v>
                      </c:pt>
                      <c:pt idx="1746">
                        <c:v>-135.74</c:v>
                      </c:pt>
                      <c:pt idx="1747">
                        <c:v>-137.01</c:v>
                      </c:pt>
                      <c:pt idx="1748">
                        <c:v>-138.36000000000001</c:v>
                      </c:pt>
                      <c:pt idx="1749">
                        <c:v>-139.77000000000001</c:v>
                      </c:pt>
                      <c:pt idx="1750">
                        <c:v>-141.24</c:v>
                      </c:pt>
                      <c:pt idx="1751">
                        <c:v>-142.77000000000001</c:v>
                      </c:pt>
                      <c:pt idx="1752">
                        <c:v>-144.34</c:v>
                      </c:pt>
                      <c:pt idx="1753">
                        <c:v>-145.91999999999999</c:v>
                      </c:pt>
                      <c:pt idx="1754">
                        <c:v>-147.52000000000001</c:v>
                      </c:pt>
                      <c:pt idx="1755">
                        <c:v>-149.11000000000001</c:v>
                      </c:pt>
                      <c:pt idx="1756">
                        <c:v>-150.65</c:v>
                      </c:pt>
                      <c:pt idx="1757">
                        <c:v>-152.19</c:v>
                      </c:pt>
                      <c:pt idx="1758">
                        <c:v>-153.75</c:v>
                      </c:pt>
                      <c:pt idx="1759">
                        <c:v>-155.37</c:v>
                      </c:pt>
                      <c:pt idx="1760">
                        <c:v>-157.05000000000001</c:v>
                      </c:pt>
                      <c:pt idx="1761">
                        <c:v>-158.79</c:v>
                      </c:pt>
                      <c:pt idx="1762">
                        <c:v>-160.57</c:v>
                      </c:pt>
                      <c:pt idx="1763">
                        <c:v>-162.38999999999999</c:v>
                      </c:pt>
                      <c:pt idx="1764">
                        <c:v>-164.25</c:v>
                      </c:pt>
                      <c:pt idx="1765">
                        <c:v>-166.16</c:v>
                      </c:pt>
                      <c:pt idx="1766">
                        <c:v>-168.13</c:v>
                      </c:pt>
                      <c:pt idx="1767">
                        <c:v>-170.24</c:v>
                      </c:pt>
                      <c:pt idx="1768">
                        <c:v>-172.46</c:v>
                      </c:pt>
                      <c:pt idx="1769">
                        <c:v>-174.76</c:v>
                      </c:pt>
                      <c:pt idx="1770">
                        <c:v>-177.11</c:v>
                      </c:pt>
                      <c:pt idx="1771">
                        <c:v>-179.46</c:v>
                      </c:pt>
                      <c:pt idx="1772">
                        <c:v>178.21</c:v>
                      </c:pt>
                      <c:pt idx="1773">
                        <c:v>175.97</c:v>
                      </c:pt>
                      <c:pt idx="1774">
                        <c:v>173.84</c:v>
                      </c:pt>
                      <c:pt idx="1775">
                        <c:v>171.76</c:v>
                      </c:pt>
                      <c:pt idx="1776">
                        <c:v>169.64</c:v>
                      </c:pt>
                      <c:pt idx="1777">
                        <c:v>167.47</c:v>
                      </c:pt>
                      <c:pt idx="1778">
                        <c:v>165.32</c:v>
                      </c:pt>
                      <c:pt idx="1779">
                        <c:v>163.28</c:v>
                      </c:pt>
                      <c:pt idx="1780">
                        <c:v>161.38999999999999</c:v>
                      </c:pt>
                      <c:pt idx="1781">
                        <c:v>159.66999999999999</c:v>
                      </c:pt>
                      <c:pt idx="1782">
                        <c:v>158.1</c:v>
                      </c:pt>
                      <c:pt idx="1783">
                        <c:v>156.63999999999999</c:v>
                      </c:pt>
                      <c:pt idx="1784">
                        <c:v>155.26</c:v>
                      </c:pt>
                      <c:pt idx="1785">
                        <c:v>153.91</c:v>
                      </c:pt>
                      <c:pt idx="1786">
                        <c:v>152.53</c:v>
                      </c:pt>
                      <c:pt idx="1787">
                        <c:v>151.1</c:v>
                      </c:pt>
                      <c:pt idx="1788">
                        <c:v>149.65</c:v>
                      </c:pt>
                      <c:pt idx="1789">
                        <c:v>148.22999999999999</c:v>
                      </c:pt>
                      <c:pt idx="1790">
                        <c:v>146.88999999999999</c:v>
                      </c:pt>
                      <c:pt idx="1791">
                        <c:v>145.6</c:v>
                      </c:pt>
                      <c:pt idx="1792">
                        <c:v>144.34</c:v>
                      </c:pt>
                      <c:pt idx="1793">
                        <c:v>143.08000000000001</c:v>
                      </c:pt>
                      <c:pt idx="1794">
                        <c:v>141.81</c:v>
                      </c:pt>
                      <c:pt idx="1795">
                        <c:v>140.53</c:v>
                      </c:pt>
                      <c:pt idx="1796">
                        <c:v>139.26</c:v>
                      </c:pt>
                      <c:pt idx="1797">
                        <c:v>138.02000000000001</c:v>
                      </c:pt>
                      <c:pt idx="1798">
                        <c:v>136.84</c:v>
                      </c:pt>
                      <c:pt idx="1799">
                        <c:v>135.69</c:v>
                      </c:pt>
                      <c:pt idx="1800">
                        <c:v>134.6</c:v>
                      </c:pt>
                      <c:pt idx="1801">
                        <c:v>133.56</c:v>
                      </c:pt>
                      <c:pt idx="1802">
                        <c:v>132.61000000000001</c:v>
                      </c:pt>
                      <c:pt idx="1803">
                        <c:v>131.75</c:v>
                      </c:pt>
                      <c:pt idx="1804">
                        <c:v>131.03</c:v>
                      </c:pt>
                      <c:pt idx="1805">
                        <c:v>130.46</c:v>
                      </c:pt>
                      <c:pt idx="1806">
                        <c:v>130.01</c:v>
                      </c:pt>
                      <c:pt idx="1807">
                        <c:v>129.69</c:v>
                      </c:pt>
                      <c:pt idx="1808">
                        <c:v>129.49</c:v>
                      </c:pt>
                      <c:pt idx="1809">
                        <c:v>129.37</c:v>
                      </c:pt>
                      <c:pt idx="1810">
                        <c:v>129.29</c:v>
                      </c:pt>
                      <c:pt idx="1811">
                        <c:v>129.26</c:v>
                      </c:pt>
                      <c:pt idx="1812">
                        <c:v>129.26</c:v>
                      </c:pt>
                      <c:pt idx="1813">
                        <c:v>129.32</c:v>
                      </c:pt>
                      <c:pt idx="1814">
                        <c:v>129.41999999999999</c:v>
                      </c:pt>
                      <c:pt idx="1815">
                        <c:v>129.56</c:v>
                      </c:pt>
                      <c:pt idx="1816">
                        <c:v>129.74</c:v>
                      </c:pt>
                      <c:pt idx="1817">
                        <c:v>129.94999999999999</c:v>
                      </c:pt>
                      <c:pt idx="1818">
                        <c:v>130.19</c:v>
                      </c:pt>
                      <c:pt idx="1819">
                        <c:v>130.43</c:v>
                      </c:pt>
                      <c:pt idx="1820">
                        <c:v>130.69999999999999</c:v>
                      </c:pt>
                      <c:pt idx="1821">
                        <c:v>131.01</c:v>
                      </c:pt>
                      <c:pt idx="1822">
                        <c:v>131.38</c:v>
                      </c:pt>
                      <c:pt idx="1823">
                        <c:v>131.80000000000001</c:v>
                      </c:pt>
                      <c:pt idx="1824">
                        <c:v>132.29</c:v>
                      </c:pt>
                      <c:pt idx="1825">
                        <c:v>132.88</c:v>
                      </c:pt>
                      <c:pt idx="1826">
                        <c:v>133.58000000000001</c:v>
                      </c:pt>
                      <c:pt idx="1827">
                        <c:v>134.38</c:v>
                      </c:pt>
                      <c:pt idx="1828">
                        <c:v>135.27000000000001</c:v>
                      </c:pt>
                      <c:pt idx="1829">
                        <c:v>136.25</c:v>
                      </c:pt>
                      <c:pt idx="1830">
                        <c:v>137.30000000000001</c:v>
                      </c:pt>
                      <c:pt idx="1831">
                        <c:v>138.38999999999999</c:v>
                      </c:pt>
                      <c:pt idx="1832">
                        <c:v>139.54</c:v>
                      </c:pt>
                      <c:pt idx="1833">
                        <c:v>140.74</c:v>
                      </c:pt>
                      <c:pt idx="1834">
                        <c:v>142.01</c:v>
                      </c:pt>
                      <c:pt idx="1835">
                        <c:v>143.37</c:v>
                      </c:pt>
                      <c:pt idx="1836">
                        <c:v>144.84</c:v>
                      </c:pt>
                      <c:pt idx="1837">
                        <c:v>146.38</c:v>
                      </c:pt>
                      <c:pt idx="1838">
                        <c:v>147.97</c:v>
                      </c:pt>
                      <c:pt idx="1839">
                        <c:v>149.55000000000001</c:v>
                      </c:pt>
                      <c:pt idx="1840">
                        <c:v>151.13999999999999</c:v>
                      </c:pt>
                      <c:pt idx="1841">
                        <c:v>152.69</c:v>
                      </c:pt>
                      <c:pt idx="1842">
                        <c:v>154.22</c:v>
                      </c:pt>
                      <c:pt idx="1843">
                        <c:v>155.69</c:v>
                      </c:pt>
                      <c:pt idx="1844">
                        <c:v>157.13999999999999</c:v>
                      </c:pt>
                      <c:pt idx="1845">
                        <c:v>158.55000000000001</c:v>
                      </c:pt>
                      <c:pt idx="1846">
                        <c:v>159.91999999999999</c:v>
                      </c:pt>
                      <c:pt idx="1847">
                        <c:v>161.29</c:v>
                      </c:pt>
                      <c:pt idx="1848">
                        <c:v>162.66999999999999</c:v>
                      </c:pt>
                      <c:pt idx="1849">
                        <c:v>164.1</c:v>
                      </c:pt>
                      <c:pt idx="1850">
                        <c:v>165.6</c:v>
                      </c:pt>
                      <c:pt idx="1851">
                        <c:v>167.17</c:v>
                      </c:pt>
                      <c:pt idx="1852">
                        <c:v>168.8</c:v>
                      </c:pt>
                      <c:pt idx="1853">
                        <c:v>170.45</c:v>
                      </c:pt>
                      <c:pt idx="1854">
                        <c:v>172.11</c:v>
                      </c:pt>
                      <c:pt idx="1855">
                        <c:v>173.74</c:v>
                      </c:pt>
                      <c:pt idx="1856">
                        <c:v>175.32</c:v>
                      </c:pt>
                      <c:pt idx="1857">
                        <c:v>176.86</c:v>
                      </c:pt>
                      <c:pt idx="1858">
                        <c:v>178.39</c:v>
                      </c:pt>
                      <c:pt idx="1859">
                        <c:v>179.93</c:v>
                      </c:pt>
                      <c:pt idx="1860">
                        <c:v>-178.5</c:v>
                      </c:pt>
                      <c:pt idx="1861">
                        <c:v>-176.93</c:v>
                      </c:pt>
                      <c:pt idx="1862">
                        <c:v>-175.37</c:v>
                      </c:pt>
                      <c:pt idx="1863">
                        <c:v>-173.83</c:v>
                      </c:pt>
                      <c:pt idx="1864">
                        <c:v>-172.3</c:v>
                      </c:pt>
                      <c:pt idx="1865">
                        <c:v>-170.79</c:v>
                      </c:pt>
                      <c:pt idx="1866">
                        <c:v>-169.3</c:v>
                      </c:pt>
                      <c:pt idx="1867">
                        <c:v>-167.84</c:v>
                      </c:pt>
                      <c:pt idx="1868">
                        <c:v>-166.39</c:v>
                      </c:pt>
                      <c:pt idx="1869">
                        <c:v>-164.94</c:v>
                      </c:pt>
                      <c:pt idx="1870">
                        <c:v>-163.51</c:v>
                      </c:pt>
                      <c:pt idx="1871">
                        <c:v>-162.1</c:v>
                      </c:pt>
                      <c:pt idx="1872">
                        <c:v>-160.69</c:v>
                      </c:pt>
                      <c:pt idx="1873">
                        <c:v>-159.28</c:v>
                      </c:pt>
                      <c:pt idx="1874">
                        <c:v>-157.83000000000001</c:v>
                      </c:pt>
                      <c:pt idx="1875">
                        <c:v>-156.4</c:v>
                      </c:pt>
                      <c:pt idx="1876">
                        <c:v>-155.01</c:v>
                      </c:pt>
                      <c:pt idx="1877">
                        <c:v>-153.63999999999999</c:v>
                      </c:pt>
                      <c:pt idx="1878">
                        <c:v>-152.29</c:v>
                      </c:pt>
                      <c:pt idx="1879">
                        <c:v>-150.91</c:v>
                      </c:pt>
                      <c:pt idx="1880">
                        <c:v>-149.52000000000001</c:v>
                      </c:pt>
                      <c:pt idx="1881">
                        <c:v>-148.12</c:v>
                      </c:pt>
                      <c:pt idx="1882">
                        <c:v>-146.72</c:v>
                      </c:pt>
                      <c:pt idx="1883">
                        <c:v>-145.37</c:v>
                      </c:pt>
                      <c:pt idx="1884">
                        <c:v>-144.04</c:v>
                      </c:pt>
                      <c:pt idx="1885">
                        <c:v>-142.75</c:v>
                      </c:pt>
                      <c:pt idx="1886">
                        <c:v>-141.49</c:v>
                      </c:pt>
                      <c:pt idx="1887">
                        <c:v>-140.24</c:v>
                      </c:pt>
                      <c:pt idx="1888">
                        <c:v>-138.97</c:v>
                      </c:pt>
                      <c:pt idx="1889">
                        <c:v>-137.69999999999999</c:v>
                      </c:pt>
                      <c:pt idx="1890">
                        <c:v>-136.4</c:v>
                      </c:pt>
                      <c:pt idx="1891">
                        <c:v>-135.12</c:v>
                      </c:pt>
                      <c:pt idx="1892">
                        <c:v>-133.88</c:v>
                      </c:pt>
                      <c:pt idx="1893">
                        <c:v>-132.66999999999999</c:v>
                      </c:pt>
                      <c:pt idx="1894">
                        <c:v>-131.47999999999999</c:v>
                      </c:pt>
                      <c:pt idx="1895">
                        <c:v>-130.32</c:v>
                      </c:pt>
                      <c:pt idx="1896">
                        <c:v>-129.16</c:v>
                      </c:pt>
                      <c:pt idx="1897">
                        <c:v>-128</c:v>
                      </c:pt>
                      <c:pt idx="1898">
                        <c:v>-126.87</c:v>
                      </c:pt>
                      <c:pt idx="1899">
                        <c:v>-125.74</c:v>
                      </c:pt>
                      <c:pt idx="1900">
                        <c:v>-124.63</c:v>
                      </c:pt>
                      <c:pt idx="1901">
                        <c:v>-123.54</c:v>
                      </c:pt>
                      <c:pt idx="1902">
                        <c:v>-122.48</c:v>
                      </c:pt>
                      <c:pt idx="1903">
                        <c:v>-121.46</c:v>
                      </c:pt>
                      <c:pt idx="1904">
                        <c:v>-120.47</c:v>
                      </c:pt>
                      <c:pt idx="1905">
                        <c:v>-119.53</c:v>
                      </c:pt>
                      <c:pt idx="1906">
                        <c:v>-118.62</c:v>
                      </c:pt>
                      <c:pt idx="1907">
                        <c:v>-117.78</c:v>
                      </c:pt>
                      <c:pt idx="1908">
                        <c:v>-117.01</c:v>
                      </c:pt>
                      <c:pt idx="1909">
                        <c:v>-116.3</c:v>
                      </c:pt>
                      <c:pt idx="1910">
                        <c:v>-115.65</c:v>
                      </c:pt>
                      <c:pt idx="1911">
                        <c:v>-115.05</c:v>
                      </c:pt>
                      <c:pt idx="1912">
                        <c:v>-114.52</c:v>
                      </c:pt>
                      <c:pt idx="1913">
                        <c:v>-114.05</c:v>
                      </c:pt>
                      <c:pt idx="1914">
                        <c:v>-113.62</c:v>
                      </c:pt>
                      <c:pt idx="1915">
                        <c:v>-113.23</c:v>
                      </c:pt>
                      <c:pt idx="1916">
                        <c:v>-112.88</c:v>
                      </c:pt>
                      <c:pt idx="1917">
                        <c:v>-112.57</c:v>
                      </c:pt>
                      <c:pt idx="1918">
                        <c:v>-112.3</c:v>
                      </c:pt>
                      <c:pt idx="1919">
                        <c:v>-112.08</c:v>
                      </c:pt>
                      <c:pt idx="1920">
                        <c:v>-111.89</c:v>
                      </c:pt>
                      <c:pt idx="1921">
                        <c:v>-111.76</c:v>
                      </c:pt>
                      <c:pt idx="1922">
                        <c:v>-111.67</c:v>
                      </c:pt>
                      <c:pt idx="1923">
                        <c:v>-111.62</c:v>
                      </c:pt>
                      <c:pt idx="1924">
                        <c:v>-111.63</c:v>
                      </c:pt>
                      <c:pt idx="1925">
                        <c:v>-111.69</c:v>
                      </c:pt>
                      <c:pt idx="1926">
                        <c:v>-111.81</c:v>
                      </c:pt>
                      <c:pt idx="1927">
                        <c:v>-112.01</c:v>
                      </c:pt>
                      <c:pt idx="1928">
                        <c:v>-112.27</c:v>
                      </c:pt>
                      <c:pt idx="1929">
                        <c:v>-112.6</c:v>
                      </c:pt>
                      <c:pt idx="1930">
                        <c:v>-112.99</c:v>
                      </c:pt>
                      <c:pt idx="1931">
                        <c:v>-113.41</c:v>
                      </c:pt>
                      <c:pt idx="1932">
                        <c:v>-113.86</c:v>
                      </c:pt>
                      <c:pt idx="1933">
                        <c:v>-114.36</c:v>
                      </c:pt>
                      <c:pt idx="1934">
                        <c:v>-114.89</c:v>
                      </c:pt>
                      <c:pt idx="1935">
                        <c:v>-115.48</c:v>
                      </c:pt>
                      <c:pt idx="1936">
                        <c:v>-116.12</c:v>
                      </c:pt>
                      <c:pt idx="1937">
                        <c:v>-116.84</c:v>
                      </c:pt>
                      <c:pt idx="1938">
                        <c:v>-117.61</c:v>
                      </c:pt>
                      <c:pt idx="1939">
                        <c:v>-118.43</c:v>
                      </c:pt>
                      <c:pt idx="1940">
                        <c:v>-119.32</c:v>
                      </c:pt>
                      <c:pt idx="1941">
                        <c:v>-120.26</c:v>
                      </c:pt>
                      <c:pt idx="1942">
                        <c:v>-121.34</c:v>
                      </c:pt>
                      <c:pt idx="1943">
                        <c:v>-122.55</c:v>
                      </c:pt>
                      <c:pt idx="1944">
                        <c:v>-123.94</c:v>
                      </c:pt>
                      <c:pt idx="1945">
                        <c:v>-125.46</c:v>
                      </c:pt>
                      <c:pt idx="1946">
                        <c:v>-127.05</c:v>
                      </c:pt>
                      <c:pt idx="1947">
                        <c:v>-128.66</c:v>
                      </c:pt>
                      <c:pt idx="1948">
                        <c:v>-130.16</c:v>
                      </c:pt>
                      <c:pt idx="1949">
                        <c:v>-131.49</c:v>
                      </c:pt>
                      <c:pt idx="1950">
                        <c:v>-132.69999999999999</c:v>
                      </c:pt>
                      <c:pt idx="1951">
                        <c:v>-133.83000000000001</c:v>
                      </c:pt>
                      <c:pt idx="1952">
                        <c:v>-134.91</c:v>
                      </c:pt>
                      <c:pt idx="1953">
                        <c:v>-136</c:v>
                      </c:pt>
                      <c:pt idx="1954">
                        <c:v>-137.15</c:v>
                      </c:pt>
                      <c:pt idx="1955">
                        <c:v>-138.38</c:v>
                      </c:pt>
                      <c:pt idx="1956">
                        <c:v>-139.68</c:v>
                      </c:pt>
                      <c:pt idx="1957">
                        <c:v>-141</c:v>
                      </c:pt>
                      <c:pt idx="1958">
                        <c:v>-142.26</c:v>
                      </c:pt>
                      <c:pt idx="1959">
                        <c:v>-143.49</c:v>
                      </c:pt>
                      <c:pt idx="1960">
                        <c:v>-144.69999999999999</c:v>
                      </c:pt>
                      <c:pt idx="1961">
                        <c:v>-145.94999999999999</c:v>
                      </c:pt>
                      <c:pt idx="1962">
                        <c:v>-147.28</c:v>
                      </c:pt>
                      <c:pt idx="1963">
                        <c:v>-148.66999999999999</c:v>
                      </c:pt>
                      <c:pt idx="1964">
                        <c:v>-150.12</c:v>
                      </c:pt>
                      <c:pt idx="1965">
                        <c:v>-151.63999999999999</c:v>
                      </c:pt>
                      <c:pt idx="1966">
                        <c:v>-153.22</c:v>
                      </c:pt>
                      <c:pt idx="1967">
                        <c:v>-154.87</c:v>
                      </c:pt>
                      <c:pt idx="1968">
                        <c:v>-156.56</c:v>
                      </c:pt>
                      <c:pt idx="1969">
                        <c:v>-158.31</c:v>
                      </c:pt>
                      <c:pt idx="1970">
                        <c:v>-160.12</c:v>
                      </c:pt>
                      <c:pt idx="1971">
                        <c:v>-162.01</c:v>
                      </c:pt>
                      <c:pt idx="1972">
                        <c:v>-163.95</c:v>
                      </c:pt>
                      <c:pt idx="1973">
                        <c:v>-165.91</c:v>
                      </c:pt>
                      <c:pt idx="1974">
                        <c:v>-167.92</c:v>
                      </c:pt>
                      <c:pt idx="1975">
                        <c:v>-169.99</c:v>
                      </c:pt>
                      <c:pt idx="1976">
                        <c:v>-172.08</c:v>
                      </c:pt>
                      <c:pt idx="1977">
                        <c:v>-174.21</c:v>
                      </c:pt>
                      <c:pt idx="1978">
                        <c:v>-176.46</c:v>
                      </c:pt>
                      <c:pt idx="1979">
                        <c:v>-178.83</c:v>
                      </c:pt>
                      <c:pt idx="1980">
                        <c:v>178.73</c:v>
                      </c:pt>
                      <c:pt idx="1981">
                        <c:v>176.33</c:v>
                      </c:pt>
                      <c:pt idx="1982">
                        <c:v>174.02</c:v>
                      </c:pt>
                      <c:pt idx="1983">
                        <c:v>171.81</c:v>
                      </c:pt>
                      <c:pt idx="1984">
                        <c:v>169.72</c:v>
                      </c:pt>
                      <c:pt idx="1985">
                        <c:v>167.72</c:v>
                      </c:pt>
                      <c:pt idx="1986">
                        <c:v>165.85</c:v>
                      </c:pt>
                      <c:pt idx="1987">
                        <c:v>164.07</c:v>
                      </c:pt>
                      <c:pt idx="1988">
                        <c:v>162.4</c:v>
                      </c:pt>
                      <c:pt idx="1989">
                        <c:v>160.81</c:v>
                      </c:pt>
                      <c:pt idx="1990">
                        <c:v>159.28</c:v>
                      </c:pt>
                      <c:pt idx="1991">
                        <c:v>157.79</c:v>
                      </c:pt>
                      <c:pt idx="1992">
                        <c:v>156.36000000000001</c:v>
                      </c:pt>
                      <c:pt idx="1993">
                        <c:v>155</c:v>
                      </c:pt>
                      <c:pt idx="1994">
                        <c:v>153.69999999999999</c:v>
                      </c:pt>
                      <c:pt idx="1995">
                        <c:v>152.44</c:v>
                      </c:pt>
                      <c:pt idx="1996">
                        <c:v>151.22999999999999</c:v>
                      </c:pt>
                      <c:pt idx="1997">
                        <c:v>150.04</c:v>
                      </c:pt>
                      <c:pt idx="1998">
                        <c:v>148.87</c:v>
                      </c:pt>
                      <c:pt idx="1999">
                        <c:v>147.72</c:v>
                      </c:pt>
                      <c:pt idx="2000">
                        <c:v>146.59</c:v>
                      </c:pt>
                      <c:pt idx="2001">
                        <c:v>145.49</c:v>
                      </c:pt>
                      <c:pt idx="2002">
                        <c:v>144.43</c:v>
                      </c:pt>
                      <c:pt idx="2003">
                        <c:v>143.44</c:v>
                      </c:pt>
                      <c:pt idx="2004">
                        <c:v>142.51</c:v>
                      </c:pt>
                      <c:pt idx="2005">
                        <c:v>141.59</c:v>
                      </c:pt>
                      <c:pt idx="2006">
                        <c:v>140.68</c:v>
                      </c:pt>
                      <c:pt idx="2007">
                        <c:v>139.77000000000001</c:v>
                      </c:pt>
                      <c:pt idx="2008">
                        <c:v>138.88</c:v>
                      </c:pt>
                      <c:pt idx="2009">
                        <c:v>138.01</c:v>
                      </c:pt>
                      <c:pt idx="2010">
                        <c:v>137.16999999999999</c:v>
                      </c:pt>
                      <c:pt idx="2011">
                        <c:v>136.38999999999999</c:v>
                      </c:pt>
                      <c:pt idx="2012">
                        <c:v>135.68</c:v>
                      </c:pt>
                      <c:pt idx="2013">
                        <c:v>135.04</c:v>
                      </c:pt>
                      <c:pt idx="2014">
                        <c:v>134.49</c:v>
                      </c:pt>
                      <c:pt idx="2015">
                        <c:v>134.01</c:v>
                      </c:pt>
                      <c:pt idx="2016">
                        <c:v>133.59</c:v>
                      </c:pt>
                      <c:pt idx="2017">
                        <c:v>133.24</c:v>
                      </c:pt>
                      <c:pt idx="2018">
                        <c:v>132.96</c:v>
                      </c:pt>
                      <c:pt idx="2019">
                        <c:v>132.75</c:v>
                      </c:pt>
                      <c:pt idx="2020">
                        <c:v>132.61000000000001</c:v>
                      </c:pt>
                      <c:pt idx="2021">
                        <c:v>132.54</c:v>
                      </c:pt>
                      <c:pt idx="2022">
                        <c:v>132.53</c:v>
                      </c:pt>
                      <c:pt idx="2023">
                        <c:v>132.58000000000001</c:v>
                      </c:pt>
                      <c:pt idx="2024">
                        <c:v>132.68</c:v>
                      </c:pt>
                      <c:pt idx="2025">
                        <c:v>132.81</c:v>
                      </c:pt>
                      <c:pt idx="2026">
                        <c:v>132.97999999999999</c:v>
                      </c:pt>
                      <c:pt idx="2027">
                        <c:v>133.18</c:v>
                      </c:pt>
                      <c:pt idx="2028">
                        <c:v>133.41</c:v>
                      </c:pt>
                      <c:pt idx="2029">
                        <c:v>133.68</c:v>
                      </c:pt>
                      <c:pt idx="2030">
                        <c:v>134</c:v>
                      </c:pt>
                      <c:pt idx="2031">
                        <c:v>134.37</c:v>
                      </c:pt>
                      <c:pt idx="2032">
                        <c:v>134.79</c:v>
                      </c:pt>
                      <c:pt idx="2033">
                        <c:v>135.28</c:v>
                      </c:pt>
                      <c:pt idx="2034">
                        <c:v>135.84</c:v>
                      </c:pt>
                      <c:pt idx="2035">
                        <c:v>136.47</c:v>
                      </c:pt>
                      <c:pt idx="2036">
                        <c:v>137.16999999999999</c:v>
                      </c:pt>
                      <c:pt idx="2037">
                        <c:v>137.93</c:v>
                      </c:pt>
                      <c:pt idx="2038">
                        <c:v>138.77000000000001</c:v>
                      </c:pt>
                      <c:pt idx="2039">
                        <c:v>139.66999999999999</c:v>
                      </c:pt>
                      <c:pt idx="2040">
                        <c:v>140.65</c:v>
                      </c:pt>
                      <c:pt idx="2041">
                        <c:v>141.69</c:v>
                      </c:pt>
                      <c:pt idx="2042">
                        <c:v>142.78</c:v>
                      </c:pt>
                      <c:pt idx="2043">
                        <c:v>143.94</c:v>
                      </c:pt>
                      <c:pt idx="2044">
                        <c:v>145.12</c:v>
                      </c:pt>
                      <c:pt idx="2045">
                        <c:v>146.33000000000001</c:v>
                      </c:pt>
                      <c:pt idx="2046">
                        <c:v>147.58000000000001</c:v>
                      </c:pt>
                      <c:pt idx="2047">
                        <c:v>148.87</c:v>
                      </c:pt>
                      <c:pt idx="2048">
                        <c:v>150.21</c:v>
                      </c:pt>
                      <c:pt idx="2049">
                        <c:v>151.6</c:v>
                      </c:pt>
                      <c:pt idx="2050">
                        <c:v>153.04</c:v>
                      </c:pt>
                      <c:pt idx="2051">
                        <c:v>154.47999999999999</c:v>
                      </c:pt>
                      <c:pt idx="2052">
                        <c:v>155.91999999999999</c:v>
                      </c:pt>
                      <c:pt idx="2053">
                        <c:v>157.36000000000001</c:v>
                      </c:pt>
                      <c:pt idx="2054">
                        <c:v>158.84</c:v>
                      </c:pt>
                      <c:pt idx="2055">
                        <c:v>160.36000000000001</c:v>
                      </c:pt>
                      <c:pt idx="2056">
                        <c:v>161.91999999999999</c:v>
                      </c:pt>
                      <c:pt idx="2057">
                        <c:v>163.47</c:v>
                      </c:pt>
                      <c:pt idx="2058">
                        <c:v>164.99</c:v>
                      </c:pt>
                      <c:pt idx="2059">
                        <c:v>166.46</c:v>
                      </c:pt>
                      <c:pt idx="2060">
                        <c:v>167.9</c:v>
                      </c:pt>
                      <c:pt idx="2061">
                        <c:v>169.38</c:v>
                      </c:pt>
                      <c:pt idx="2062">
                        <c:v>170.93</c:v>
                      </c:pt>
                      <c:pt idx="2063">
                        <c:v>172.52</c:v>
                      </c:pt>
                      <c:pt idx="2064">
                        <c:v>174.11</c:v>
                      </c:pt>
                      <c:pt idx="2065">
                        <c:v>175.7</c:v>
                      </c:pt>
                      <c:pt idx="2066">
                        <c:v>177.25</c:v>
                      </c:pt>
                      <c:pt idx="2067">
                        <c:v>178.74</c:v>
                      </c:pt>
                      <c:pt idx="2068">
                        <c:v>-179.78</c:v>
                      </c:pt>
                      <c:pt idx="2069">
                        <c:v>-178.3</c:v>
                      </c:pt>
                      <c:pt idx="2070">
                        <c:v>-176.79</c:v>
                      </c:pt>
                      <c:pt idx="2071">
                        <c:v>-175.24</c:v>
                      </c:pt>
                      <c:pt idx="2072">
                        <c:v>-173.7</c:v>
                      </c:pt>
                      <c:pt idx="2073">
                        <c:v>-172.2</c:v>
                      </c:pt>
                      <c:pt idx="2074">
                        <c:v>-170.72</c:v>
                      </c:pt>
                      <c:pt idx="2075">
                        <c:v>-169.28</c:v>
                      </c:pt>
                      <c:pt idx="2076">
                        <c:v>-167.86</c:v>
                      </c:pt>
                      <c:pt idx="2077">
                        <c:v>-166.46</c:v>
                      </c:pt>
                      <c:pt idx="2078">
                        <c:v>-165.05</c:v>
                      </c:pt>
                      <c:pt idx="2079">
                        <c:v>-163.66999999999999</c:v>
                      </c:pt>
                      <c:pt idx="2080">
                        <c:v>-162.31</c:v>
                      </c:pt>
                      <c:pt idx="2081">
                        <c:v>-160.94999999999999</c:v>
                      </c:pt>
                      <c:pt idx="2082">
                        <c:v>-159.6</c:v>
                      </c:pt>
                      <c:pt idx="2083">
                        <c:v>-158.26</c:v>
                      </c:pt>
                      <c:pt idx="2084">
                        <c:v>-156.93</c:v>
                      </c:pt>
                      <c:pt idx="2085">
                        <c:v>-155.59</c:v>
                      </c:pt>
                      <c:pt idx="2086">
                        <c:v>-154.26</c:v>
                      </c:pt>
                      <c:pt idx="2087">
                        <c:v>-152.91999999999999</c:v>
                      </c:pt>
                      <c:pt idx="2088">
                        <c:v>-151.59</c:v>
                      </c:pt>
                      <c:pt idx="2089">
                        <c:v>-150.25</c:v>
                      </c:pt>
                      <c:pt idx="2090">
                        <c:v>-148.93</c:v>
                      </c:pt>
                      <c:pt idx="2091">
                        <c:v>-147.65</c:v>
                      </c:pt>
                      <c:pt idx="2092">
                        <c:v>-146.41</c:v>
                      </c:pt>
                      <c:pt idx="2093">
                        <c:v>-145.16999999999999</c:v>
                      </c:pt>
                      <c:pt idx="2094">
                        <c:v>-143.94999999999999</c:v>
                      </c:pt>
                      <c:pt idx="2095">
                        <c:v>-142.72</c:v>
                      </c:pt>
                      <c:pt idx="2096">
                        <c:v>-141.53</c:v>
                      </c:pt>
                      <c:pt idx="2097">
                        <c:v>-140.41</c:v>
                      </c:pt>
                      <c:pt idx="2098">
                        <c:v>-139.31</c:v>
                      </c:pt>
                      <c:pt idx="2099">
                        <c:v>-138.24</c:v>
                      </c:pt>
                      <c:pt idx="2100">
                        <c:v>-137.22</c:v>
                      </c:pt>
                      <c:pt idx="2101">
                        <c:v>-136.24</c:v>
                      </c:pt>
                      <c:pt idx="2102">
                        <c:v>-135.32</c:v>
                      </c:pt>
                      <c:pt idx="2103">
                        <c:v>-134.44</c:v>
                      </c:pt>
                      <c:pt idx="2104">
                        <c:v>-133.59</c:v>
                      </c:pt>
                      <c:pt idx="2105">
                        <c:v>-132.77000000000001</c:v>
                      </c:pt>
                      <c:pt idx="2106">
                        <c:v>-131.97</c:v>
                      </c:pt>
                      <c:pt idx="2107">
                        <c:v>-131.19999999999999</c:v>
                      </c:pt>
                      <c:pt idx="2108">
                        <c:v>-130.44</c:v>
                      </c:pt>
                      <c:pt idx="2109">
                        <c:v>-129.71</c:v>
                      </c:pt>
                      <c:pt idx="2110">
                        <c:v>-128.97999999999999</c:v>
                      </c:pt>
                      <c:pt idx="2111">
                        <c:v>-128.27000000000001</c:v>
                      </c:pt>
                      <c:pt idx="2112">
                        <c:v>-127.59</c:v>
                      </c:pt>
                      <c:pt idx="2113">
                        <c:v>-126.94</c:v>
                      </c:pt>
                      <c:pt idx="2114">
                        <c:v>-126.33</c:v>
                      </c:pt>
                      <c:pt idx="2115">
                        <c:v>-125.73</c:v>
                      </c:pt>
                      <c:pt idx="2116">
                        <c:v>-125.16</c:v>
                      </c:pt>
                      <c:pt idx="2117">
                        <c:v>-124.61</c:v>
                      </c:pt>
                      <c:pt idx="2118">
                        <c:v>-124.05</c:v>
                      </c:pt>
                      <c:pt idx="2119">
                        <c:v>-123.5</c:v>
                      </c:pt>
                      <c:pt idx="2120">
                        <c:v>-122.97</c:v>
                      </c:pt>
                      <c:pt idx="2121">
                        <c:v>-122.47</c:v>
                      </c:pt>
                      <c:pt idx="2122">
                        <c:v>-122.02</c:v>
                      </c:pt>
                      <c:pt idx="2123">
                        <c:v>-121.62</c:v>
                      </c:pt>
                      <c:pt idx="2124">
                        <c:v>-121.29</c:v>
                      </c:pt>
                      <c:pt idx="2125">
                        <c:v>-121.02</c:v>
                      </c:pt>
                      <c:pt idx="2126">
                        <c:v>-120.8</c:v>
                      </c:pt>
                      <c:pt idx="2127">
                        <c:v>-120.63</c:v>
                      </c:pt>
                      <c:pt idx="2128">
                        <c:v>-120.48</c:v>
                      </c:pt>
                      <c:pt idx="2129">
                        <c:v>-120.37</c:v>
                      </c:pt>
                      <c:pt idx="2130">
                        <c:v>-120.28</c:v>
                      </c:pt>
                      <c:pt idx="2131">
                        <c:v>-120.23</c:v>
                      </c:pt>
                      <c:pt idx="2132">
                        <c:v>-120.21</c:v>
                      </c:pt>
                      <c:pt idx="2133">
                        <c:v>-120.26</c:v>
                      </c:pt>
                      <c:pt idx="2134">
                        <c:v>-120.35</c:v>
                      </c:pt>
                      <c:pt idx="2135">
                        <c:v>-120.49</c:v>
                      </c:pt>
                      <c:pt idx="2136">
                        <c:v>-120.69</c:v>
                      </c:pt>
                      <c:pt idx="2137">
                        <c:v>-120.93</c:v>
                      </c:pt>
                      <c:pt idx="2138">
                        <c:v>-121.21</c:v>
                      </c:pt>
                      <c:pt idx="2139">
                        <c:v>-121.52</c:v>
                      </c:pt>
                      <c:pt idx="2140">
                        <c:v>-121.87</c:v>
                      </c:pt>
                      <c:pt idx="2141">
                        <c:v>-122.27</c:v>
                      </c:pt>
                      <c:pt idx="2142">
                        <c:v>-122.71</c:v>
                      </c:pt>
                      <c:pt idx="2143">
                        <c:v>-123.2</c:v>
                      </c:pt>
                      <c:pt idx="2144">
                        <c:v>-123.74</c:v>
                      </c:pt>
                      <c:pt idx="2145">
                        <c:v>-124.33</c:v>
                      </c:pt>
                      <c:pt idx="2146">
                        <c:v>-124.97</c:v>
                      </c:pt>
                      <c:pt idx="2147">
                        <c:v>-125.66</c:v>
                      </c:pt>
                      <c:pt idx="2148">
                        <c:v>-126.45</c:v>
                      </c:pt>
                      <c:pt idx="2149">
                        <c:v>-127.33</c:v>
                      </c:pt>
                      <c:pt idx="2150">
                        <c:v>-128.26</c:v>
                      </c:pt>
                      <c:pt idx="2151">
                        <c:v>-129.29</c:v>
                      </c:pt>
                      <c:pt idx="2152">
                        <c:v>-130.41999999999999</c:v>
                      </c:pt>
                      <c:pt idx="2153">
                        <c:v>-131.65</c:v>
                      </c:pt>
                      <c:pt idx="2154">
                        <c:v>-132.94999999999999</c:v>
                      </c:pt>
                      <c:pt idx="2155">
                        <c:v>-134.31</c:v>
                      </c:pt>
                      <c:pt idx="2156">
                        <c:v>-135.71</c:v>
                      </c:pt>
                      <c:pt idx="2157">
                        <c:v>-137.15</c:v>
                      </c:pt>
                      <c:pt idx="2158">
                        <c:v>-138.6</c:v>
                      </c:pt>
                      <c:pt idx="2159">
                        <c:v>-140.1</c:v>
                      </c:pt>
                      <c:pt idx="2160">
                        <c:v>-141.68</c:v>
                      </c:pt>
                      <c:pt idx="2161">
                        <c:v>-143.32</c:v>
                      </c:pt>
                      <c:pt idx="2162">
                        <c:v>-144.99</c:v>
                      </c:pt>
                      <c:pt idx="2163">
                        <c:v>-146.6</c:v>
                      </c:pt>
                      <c:pt idx="2164">
                        <c:v>-148.16</c:v>
                      </c:pt>
                      <c:pt idx="2165">
                        <c:v>-149.71</c:v>
                      </c:pt>
                      <c:pt idx="2166">
                        <c:v>-151.22999999999999</c:v>
                      </c:pt>
                      <c:pt idx="2167">
                        <c:v>-152.75</c:v>
                      </c:pt>
                      <c:pt idx="2168">
                        <c:v>-154.33000000000001</c:v>
                      </c:pt>
                      <c:pt idx="2169">
                        <c:v>-155.97</c:v>
                      </c:pt>
                      <c:pt idx="2170">
                        <c:v>-157.62</c:v>
                      </c:pt>
                      <c:pt idx="2171">
                        <c:v>-159.19</c:v>
                      </c:pt>
                      <c:pt idx="2172">
                        <c:v>-160.63999999999999</c:v>
                      </c:pt>
                      <c:pt idx="2173">
                        <c:v>-162.01</c:v>
                      </c:pt>
                      <c:pt idx="2174">
                        <c:v>-163.38999999999999</c:v>
                      </c:pt>
                      <c:pt idx="2175">
                        <c:v>-164.84</c:v>
                      </c:pt>
                      <c:pt idx="2176">
                        <c:v>-166.43</c:v>
                      </c:pt>
                      <c:pt idx="2177">
                        <c:v>-168.15</c:v>
                      </c:pt>
                      <c:pt idx="2178">
                        <c:v>-169.95</c:v>
                      </c:pt>
                      <c:pt idx="2179">
                        <c:v>-171.83</c:v>
                      </c:pt>
                      <c:pt idx="2180">
                        <c:v>-173.78</c:v>
                      </c:pt>
                      <c:pt idx="2181">
                        <c:v>-175.79</c:v>
                      </c:pt>
                      <c:pt idx="2182">
                        <c:v>-177.81</c:v>
                      </c:pt>
                      <c:pt idx="2183">
                        <c:v>-179.85</c:v>
                      </c:pt>
                      <c:pt idx="2184">
                        <c:v>178.04</c:v>
                      </c:pt>
                      <c:pt idx="2185">
                        <c:v>175.85</c:v>
                      </c:pt>
                      <c:pt idx="2186">
                        <c:v>173.62</c:v>
                      </c:pt>
                      <c:pt idx="2187">
                        <c:v>171.42</c:v>
                      </c:pt>
                      <c:pt idx="2188">
                        <c:v>169.32</c:v>
                      </c:pt>
                      <c:pt idx="2189">
                        <c:v>167.39</c:v>
                      </c:pt>
                      <c:pt idx="2190">
                        <c:v>165.59</c:v>
                      </c:pt>
                      <c:pt idx="2191">
                        <c:v>163.91</c:v>
                      </c:pt>
                      <c:pt idx="2192">
                        <c:v>162.35</c:v>
                      </c:pt>
                      <c:pt idx="2193">
                        <c:v>160.84</c:v>
                      </c:pt>
                      <c:pt idx="2194">
                        <c:v>159.33000000000001</c:v>
                      </c:pt>
                      <c:pt idx="2195">
                        <c:v>157.80000000000001</c:v>
                      </c:pt>
                      <c:pt idx="2196">
                        <c:v>156.21</c:v>
                      </c:pt>
                      <c:pt idx="2197">
                        <c:v>154.61000000000001</c:v>
                      </c:pt>
                      <c:pt idx="2198">
                        <c:v>153.01</c:v>
                      </c:pt>
                      <c:pt idx="2199">
                        <c:v>151.4</c:v>
                      </c:pt>
                      <c:pt idx="2200">
                        <c:v>149.76</c:v>
                      </c:pt>
                      <c:pt idx="2201">
                        <c:v>148.04</c:v>
                      </c:pt>
                      <c:pt idx="2202">
                        <c:v>146.22999999999999</c:v>
                      </c:pt>
                      <c:pt idx="2203">
                        <c:v>144.37</c:v>
                      </c:pt>
                      <c:pt idx="2204">
                        <c:v>142.43</c:v>
                      </c:pt>
                      <c:pt idx="2205">
                        <c:v>140.47999999999999</c:v>
                      </c:pt>
                      <c:pt idx="2206">
                        <c:v>138.55000000000001</c:v>
                      </c:pt>
                      <c:pt idx="2207">
                        <c:v>136.65</c:v>
                      </c:pt>
                      <c:pt idx="2208">
                        <c:v>134.80000000000001</c:v>
                      </c:pt>
                      <c:pt idx="2209">
                        <c:v>133.04</c:v>
                      </c:pt>
                      <c:pt idx="2210">
                        <c:v>131.38</c:v>
                      </c:pt>
                      <c:pt idx="2211">
                        <c:v>129.85</c:v>
                      </c:pt>
                      <c:pt idx="2212">
                        <c:v>128.47999999999999</c:v>
                      </c:pt>
                      <c:pt idx="2213">
                        <c:v>127.3</c:v>
                      </c:pt>
                      <c:pt idx="2214">
                        <c:v>126.29</c:v>
                      </c:pt>
                      <c:pt idx="2215">
                        <c:v>125.47</c:v>
                      </c:pt>
                      <c:pt idx="2216">
                        <c:v>124.83</c:v>
                      </c:pt>
                      <c:pt idx="2217">
                        <c:v>124.38</c:v>
                      </c:pt>
                      <c:pt idx="2218">
                        <c:v>124.1</c:v>
                      </c:pt>
                      <c:pt idx="2219">
                        <c:v>123.96</c:v>
                      </c:pt>
                      <c:pt idx="2220">
                        <c:v>123.95</c:v>
                      </c:pt>
                      <c:pt idx="2221">
                        <c:v>124.09</c:v>
                      </c:pt>
                      <c:pt idx="2222">
                        <c:v>124.35</c:v>
                      </c:pt>
                      <c:pt idx="2223">
                        <c:v>124.73</c:v>
                      </c:pt>
                      <c:pt idx="2224">
                        <c:v>125.24</c:v>
                      </c:pt>
                      <c:pt idx="2225">
                        <c:v>125.83</c:v>
                      </c:pt>
                      <c:pt idx="2226">
                        <c:v>126.49</c:v>
                      </c:pt>
                      <c:pt idx="2227">
                        <c:v>127.2</c:v>
                      </c:pt>
                      <c:pt idx="2228">
                        <c:v>127.96</c:v>
                      </c:pt>
                      <c:pt idx="2229">
                        <c:v>128.74</c:v>
                      </c:pt>
                      <c:pt idx="2230">
                        <c:v>129.56</c:v>
                      </c:pt>
                      <c:pt idx="2231">
                        <c:v>130.38999999999999</c:v>
                      </c:pt>
                      <c:pt idx="2232">
                        <c:v>131.25</c:v>
                      </c:pt>
                      <c:pt idx="2233">
                        <c:v>132.11000000000001</c:v>
                      </c:pt>
                      <c:pt idx="2234">
                        <c:v>132.97999999999999</c:v>
                      </c:pt>
                      <c:pt idx="2235">
                        <c:v>133.87</c:v>
                      </c:pt>
                      <c:pt idx="2236">
                        <c:v>134.79</c:v>
                      </c:pt>
                      <c:pt idx="2237">
                        <c:v>135.77000000000001</c:v>
                      </c:pt>
                      <c:pt idx="2238">
                        <c:v>136.80000000000001</c:v>
                      </c:pt>
                      <c:pt idx="2239">
                        <c:v>137.91</c:v>
                      </c:pt>
                      <c:pt idx="2240">
                        <c:v>139.12</c:v>
                      </c:pt>
                      <c:pt idx="2241">
                        <c:v>140.44999999999999</c:v>
                      </c:pt>
                      <c:pt idx="2242">
                        <c:v>141.87</c:v>
                      </c:pt>
                      <c:pt idx="2243">
                        <c:v>143.36000000000001</c:v>
                      </c:pt>
                      <c:pt idx="2244">
                        <c:v>144.93</c:v>
                      </c:pt>
                      <c:pt idx="2245">
                        <c:v>146.55000000000001</c:v>
                      </c:pt>
                      <c:pt idx="2246">
                        <c:v>148.19</c:v>
                      </c:pt>
                      <c:pt idx="2247">
                        <c:v>149.86000000000001</c:v>
                      </c:pt>
                      <c:pt idx="2248">
                        <c:v>151.55000000000001</c:v>
                      </c:pt>
                      <c:pt idx="2249">
                        <c:v>153.25</c:v>
                      </c:pt>
                      <c:pt idx="2250">
                        <c:v>154.97</c:v>
                      </c:pt>
                      <c:pt idx="2251">
                        <c:v>156.72</c:v>
                      </c:pt>
                      <c:pt idx="2252">
                        <c:v>158.47999999999999</c:v>
                      </c:pt>
                      <c:pt idx="2253">
                        <c:v>160.25</c:v>
                      </c:pt>
                      <c:pt idx="2254">
                        <c:v>162.05000000000001</c:v>
                      </c:pt>
                      <c:pt idx="2255">
                        <c:v>163.87</c:v>
                      </c:pt>
                      <c:pt idx="2256">
                        <c:v>165.69</c:v>
                      </c:pt>
                      <c:pt idx="2257">
                        <c:v>167.5</c:v>
                      </c:pt>
                      <c:pt idx="2258">
                        <c:v>169.29</c:v>
                      </c:pt>
                      <c:pt idx="2259">
                        <c:v>171.09</c:v>
                      </c:pt>
                      <c:pt idx="2260">
                        <c:v>172.85</c:v>
                      </c:pt>
                      <c:pt idx="2261">
                        <c:v>174.58</c:v>
                      </c:pt>
                      <c:pt idx="2262">
                        <c:v>176.28</c:v>
                      </c:pt>
                      <c:pt idx="2263">
                        <c:v>177.96</c:v>
                      </c:pt>
                      <c:pt idx="2264">
                        <c:v>179.63</c:v>
                      </c:pt>
                      <c:pt idx="2265">
                        <c:v>-178.73</c:v>
                      </c:pt>
                      <c:pt idx="2266">
                        <c:v>-177.12</c:v>
                      </c:pt>
                      <c:pt idx="2267">
                        <c:v>-175.51</c:v>
                      </c:pt>
                      <c:pt idx="2268">
                        <c:v>-173.9</c:v>
                      </c:pt>
                      <c:pt idx="2269">
                        <c:v>-172.3</c:v>
                      </c:pt>
                      <c:pt idx="2270">
                        <c:v>-170.71</c:v>
                      </c:pt>
                      <c:pt idx="2271">
                        <c:v>-169.15</c:v>
                      </c:pt>
                      <c:pt idx="2272">
                        <c:v>-167.62</c:v>
                      </c:pt>
                      <c:pt idx="2273">
                        <c:v>-166.09</c:v>
                      </c:pt>
                      <c:pt idx="2274">
                        <c:v>-164.55</c:v>
                      </c:pt>
                      <c:pt idx="2275">
                        <c:v>-162.99</c:v>
                      </c:pt>
                      <c:pt idx="2276">
                        <c:v>-161.41999999999999</c:v>
                      </c:pt>
                      <c:pt idx="2277">
                        <c:v>-159.85</c:v>
                      </c:pt>
                      <c:pt idx="2278">
                        <c:v>-158.31</c:v>
                      </c:pt>
                      <c:pt idx="2279">
                        <c:v>-156.82</c:v>
                      </c:pt>
                      <c:pt idx="2280">
                        <c:v>-155.37</c:v>
                      </c:pt>
                      <c:pt idx="2281">
                        <c:v>-153.94</c:v>
                      </c:pt>
                      <c:pt idx="2282">
                        <c:v>-152.53</c:v>
                      </c:pt>
                      <c:pt idx="2283">
                        <c:v>-151.15</c:v>
                      </c:pt>
                      <c:pt idx="2284">
                        <c:v>-149.81</c:v>
                      </c:pt>
                      <c:pt idx="2285">
                        <c:v>-148.5</c:v>
                      </c:pt>
                      <c:pt idx="2286">
                        <c:v>-147.26</c:v>
                      </c:pt>
                      <c:pt idx="2287">
                        <c:v>-146.06</c:v>
                      </c:pt>
                      <c:pt idx="2288">
                        <c:v>-144.91999999999999</c:v>
                      </c:pt>
                      <c:pt idx="2289">
                        <c:v>-143.84</c:v>
                      </c:pt>
                      <c:pt idx="2290">
                        <c:v>-142.81</c:v>
                      </c:pt>
                      <c:pt idx="2291">
                        <c:v>-141.85</c:v>
                      </c:pt>
                      <c:pt idx="2292">
                        <c:v>-140.93</c:v>
                      </c:pt>
                      <c:pt idx="2293">
                        <c:v>-140.07</c:v>
                      </c:pt>
                      <c:pt idx="2294">
                        <c:v>-139.22</c:v>
                      </c:pt>
                      <c:pt idx="2295">
                        <c:v>-138.41</c:v>
                      </c:pt>
                      <c:pt idx="2296">
                        <c:v>-137.61000000000001</c:v>
                      </c:pt>
                      <c:pt idx="2297">
                        <c:v>-136.82</c:v>
                      </c:pt>
                      <c:pt idx="2298">
                        <c:v>-136.06</c:v>
                      </c:pt>
                      <c:pt idx="2299">
                        <c:v>-135.34</c:v>
                      </c:pt>
                      <c:pt idx="2300">
                        <c:v>-134.63</c:v>
                      </c:pt>
                      <c:pt idx="2301">
                        <c:v>-133.91999999999999</c:v>
                      </c:pt>
                      <c:pt idx="2302">
                        <c:v>-133.22</c:v>
                      </c:pt>
                      <c:pt idx="2303">
                        <c:v>-132.54</c:v>
                      </c:pt>
                      <c:pt idx="2304">
                        <c:v>-131.84</c:v>
                      </c:pt>
                      <c:pt idx="2305">
                        <c:v>-131.18</c:v>
                      </c:pt>
                      <c:pt idx="2306">
                        <c:v>-130.52000000000001</c:v>
                      </c:pt>
                      <c:pt idx="2307">
                        <c:v>-129.87</c:v>
                      </c:pt>
                      <c:pt idx="2308">
                        <c:v>-129.22999999999999</c:v>
                      </c:pt>
                      <c:pt idx="2309">
                        <c:v>-128.57</c:v>
                      </c:pt>
                      <c:pt idx="2310">
                        <c:v>-127.89</c:v>
                      </c:pt>
                      <c:pt idx="2311">
                        <c:v>-127.21</c:v>
                      </c:pt>
                      <c:pt idx="2312">
                        <c:v>-126.53</c:v>
                      </c:pt>
                      <c:pt idx="2313">
                        <c:v>-125.9</c:v>
                      </c:pt>
                      <c:pt idx="2314">
                        <c:v>-125.31</c:v>
                      </c:pt>
                      <c:pt idx="2315">
                        <c:v>-124.79</c:v>
                      </c:pt>
                      <c:pt idx="2316">
                        <c:v>-124.32</c:v>
                      </c:pt>
                      <c:pt idx="2317">
                        <c:v>-123.9</c:v>
                      </c:pt>
                      <c:pt idx="2318">
                        <c:v>-123.53</c:v>
                      </c:pt>
                      <c:pt idx="2319">
                        <c:v>-123.18</c:v>
                      </c:pt>
                      <c:pt idx="2320">
                        <c:v>-122.87</c:v>
                      </c:pt>
                      <c:pt idx="2321">
                        <c:v>-122.63</c:v>
                      </c:pt>
                      <c:pt idx="2322">
                        <c:v>-122.42</c:v>
                      </c:pt>
                      <c:pt idx="2323">
                        <c:v>-122.29</c:v>
                      </c:pt>
                      <c:pt idx="2324">
                        <c:v>-122.21</c:v>
                      </c:pt>
                      <c:pt idx="2325">
                        <c:v>-122.21</c:v>
                      </c:pt>
                      <c:pt idx="2326">
                        <c:v>-122.27</c:v>
                      </c:pt>
                      <c:pt idx="2327">
                        <c:v>-122.39</c:v>
                      </c:pt>
                      <c:pt idx="2328">
                        <c:v>-122.57</c:v>
                      </c:pt>
                      <c:pt idx="2329">
                        <c:v>-122.81</c:v>
                      </c:pt>
                      <c:pt idx="2330">
                        <c:v>-123.11</c:v>
                      </c:pt>
                      <c:pt idx="2331">
                        <c:v>-123.48</c:v>
                      </c:pt>
                      <c:pt idx="2332">
                        <c:v>-123.9</c:v>
                      </c:pt>
                      <c:pt idx="2333">
                        <c:v>-124.39</c:v>
                      </c:pt>
                      <c:pt idx="2334">
                        <c:v>-124.95</c:v>
                      </c:pt>
                      <c:pt idx="2335">
                        <c:v>-125.56</c:v>
                      </c:pt>
                      <c:pt idx="2336">
                        <c:v>-126.24</c:v>
                      </c:pt>
                      <c:pt idx="2337">
                        <c:v>-126.98</c:v>
                      </c:pt>
                      <c:pt idx="2338">
                        <c:v>-127.77</c:v>
                      </c:pt>
                      <c:pt idx="2339">
                        <c:v>-128.61000000000001</c:v>
                      </c:pt>
                      <c:pt idx="2340">
                        <c:v>-129.51</c:v>
                      </c:pt>
                      <c:pt idx="2341">
                        <c:v>-130.47</c:v>
                      </c:pt>
                      <c:pt idx="2342">
                        <c:v>-131.52000000000001</c:v>
                      </c:pt>
                      <c:pt idx="2343">
                        <c:v>-132.62</c:v>
                      </c:pt>
                      <c:pt idx="2344">
                        <c:v>-133.82</c:v>
                      </c:pt>
                      <c:pt idx="2345">
                        <c:v>-135.13999999999999</c:v>
                      </c:pt>
                      <c:pt idx="2346">
                        <c:v>-136.57</c:v>
                      </c:pt>
                      <c:pt idx="2347">
                        <c:v>-138.13</c:v>
                      </c:pt>
                      <c:pt idx="2348">
                        <c:v>-139.76</c:v>
                      </c:pt>
                      <c:pt idx="2349">
                        <c:v>-141.44999999999999</c:v>
                      </c:pt>
                      <c:pt idx="2350">
                        <c:v>-143.21</c:v>
                      </c:pt>
                      <c:pt idx="2351">
                        <c:v>-144.97999999999999</c:v>
                      </c:pt>
                      <c:pt idx="2352">
                        <c:v>-146.80000000000001</c:v>
                      </c:pt>
                      <c:pt idx="2353">
                        <c:v>-148.66</c:v>
                      </c:pt>
                      <c:pt idx="2354">
                        <c:v>-150.54</c:v>
                      </c:pt>
                      <c:pt idx="2355">
                        <c:v>-152.43</c:v>
                      </c:pt>
                      <c:pt idx="2356">
                        <c:v>-154.31</c:v>
                      </c:pt>
                      <c:pt idx="2357">
                        <c:v>-156.15</c:v>
                      </c:pt>
                      <c:pt idx="2358">
                        <c:v>-157.94999999999999</c:v>
                      </c:pt>
                      <c:pt idx="2359">
                        <c:v>-159.69</c:v>
                      </c:pt>
                      <c:pt idx="2360">
                        <c:v>-161.41</c:v>
                      </c:pt>
                      <c:pt idx="2361">
                        <c:v>-163.09</c:v>
                      </c:pt>
                      <c:pt idx="2362">
                        <c:v>-164.72</c:v>
                      </c:pt>
                      <c:pt idx="2363">
                        <c:v>-166.3</c:v>
                      </c:pt>
                      <c:pt idx="2364">
                        <c:v>-167.81</c:v>
                      </c:pt>
                      <c:pt idx="2365">
                        <c:v>-169.31</c:v>
                      </c:pt>
                      <c:pt idx="2366">
                        <c:v>-170.82</c:v>
                      </c:pt>
                      <c:pt idx="2367">
                        <c:v>-172.35</c:v>
                      </c:pt>
                      <c:pt idx="2368">
                        <c:v>-173.94</c:v>
                      </c:pt>
                      <c:pt idx="2369">
                        <c:v>-175.58</c:v>
                      </c:pt>
                      <c:pt idx="2370">
                        <c:v>-177.23</c:v>
                      </c:pt>
                      <c:pt idx="2371">
                        <c:v>-178.87</c:v>
                      </c:pt>
                      <c:pt idx="2372">
                        <c:v>179.5</c:v>
                      </c:pt>
                      <c:pt idx="2373">
                        <c:v>177.84</c:v>
                      </c:pt>
                      <c:pt idx="2374">
                        <c:v>176.2</c:v>
                      </c:pt>
                      <c:pt idx="2375">
                        <c:v>174.53</c:v>
                      </c:pt>
                      <c:pt idx="2376">
                        <c:v>172.84</c:v>
                      </c:pt>
                      <c:pt idx="2377">
                        <c:v>171.12</c:v>
                      </c:pt>
                      <c:pt idx="2378">
                        <c:v>169.36</c:v>
                      </c:pt>
                      <c:pt idx="2379">
                        <c:v>167.61</c:v>
                      </c:pt>
                      <c:pt idx="2380">
                        <c:v>165.86</c:v>
                      </c:pt>
                      <c:pt idx="2381">
                        <c:v>164.13</c:v>
                      </c:pt>
                      <c:pt idx="2382">
                        <c:v>162.43</c:v>
                      </c:pt>
                      <c:pt idx="2383">
                        <c:v>160.75</c:v>
                      </c:pt>
                      <c:pt idx="2384">
                        <c:v>159.04</c:v>
                      </c:pt>
                      <c:pt idx="2385">
                        <c:v>157.33000000000001</c:v>
                      </c:pt>
                      <c:pt idx="2386">
                        <c:v>155.66</c:v>
                      </c:pt>
                      <c:pt idx="2387">
                        <c:v>154.03</c:v>
                      </c:pt>
                      <c:pt idx="2388">
                        <c:v>152.46</c:v>
                      </c:pt>
                      <c:pt idx="2389">
                        <c:v>150.97</c:v>
                      </c:pt>
                      <c:pt idx="2390">
                        <c:v>149.6</c:v>
                      </c:pt>
                      <c:pt idx="2391">
                        <c:v>148.31</c:v>
                      </c:pt>
                      <c:pt idx="2392">
                        <c:v>147.09</c:v>
                      </c:pt>
                      <c:pt idx="2393">
                        <c:v>145.94</c:v>
                      </c:pt>
                      <c:pt idx="2394">
                        <c:v>144.84</c:v>
                      </c:pt>
                      <c:pt idx="2395">
                        <c:v>143.74</c:v>
                      </c:pt>
                      <c:pt idx="2396">
                        <c:v>142.66</c:v>
                      </c:pt>
                      <c:pt idx="2397">
                        <c:v>141.59</c:v>
                      </c:pt>
                      <c:pt idx="2398">
                        <c:v>140.58000000000001</c:v>
                      </c:pt>
                      <c:pt idx="2399">
                        <c:v>139.6</c:v>
                      </c:pt>
                      <c:pt idx="2400">
                        <c:v>138.66999999999999</c:v>
                      </c:pt>
                      <c:pt idx="2401">
                        <c:v>137.76</c:v>
                      </c:pt>
                      <c:pt idx="2402">
                        <c:v>136.9</c:v>
                      </c:pt>
                      <c:pt idx="2403">
                        <c:v>136.06</c:v>
                      </c:pt>
                      <c:pt idx="2404">
                        <c:v>135.24</c:v>
                      </c:pt>
                      <c:pt idx="2405">
                        <c:v>134.43</c:v>
                      </c:pt>
                      <c:pt idx="2406">
                        <c:v>133.63999999999999</c:v>
                      </c:pt>
                      <c:pt idx="2407">
                        <c:v>132.88</c:v>
                      </c:pt>
                      <c:pt idx="2408">
                        <c:v>132.16999999999999</c:v>
                      </c:pt>
                      <c:pt idx="2409">
                        <c:v>131.51</c:v>
                      </c:pt>
                      <c:pt idx="2410">
                        <c:v>130.91999999999999</c:v>
                      </c:pt>
                      <c:pt idx="2411">
                        <c:v>130.4</c:v>
                      </c:pt>
                      <c:pt idx="2412">
                        <c:v>129.96</c:v>
                      </c:pt>
                      <c:pt idx="2413">
                        <c:v>129.58000000000001</c:v>
                      </c:pt>
                      <c:pt idx="2414">
                        <c:v>129.28</c:v>
                      </c:pt>
                      <c:pt idx="2415">
                        <c:v>129.08000000000001</c:v>
                      </c:pt>
                      <c:pt idx="2416">
                        <c:v>128.97999999999999</c:v>
                      </c:pt>
                      <c:pt idx="2417">
                        <c:v>128.94999999999999</c:v>
                      </c:pt>
                      <c:pt idx="2418">
                        <c:v>129.01</c:v>
                      </c:pt>
                      <c:pt idx="2419">
                        <c:v>129.15</c:v>
                      </c:pt>
                      <c:pt idx="2420">
                        <c:v>129.35</c:v>
                      </c:pt>
                      <c:pt idx="2421">
                        <c:v>129.63</c:v>
                      </c:pt>
                      <c:pt idx="2422">
                        <c:v>129.96</c:v>
                      </c:pt>
                      <c:pt idx="2423">
                        <c:v>130.4</c:v>
                      </c:pt>
                      <c:pt idx="2424">
                        <c:v>130.96</c:v>
                      </c:pt>
                      <c:pt idx="2425">
                        <c:v>131.66999999999999</c:v>
                      </c:pt>
                      <c:pt idx="2426">
                        <c:v>132.52000000000001</c:v>
                      </c:pt>
                      <c:pt idx="2427">
                        <c:v>133.47999999999999</c:v>
                      </c:pt>
                      <c:pt idx="2428">
                        <c:v>134.56</c:v>
                      </c:pt>
                      <c:pt idx="2429">
                        <c:v>135.75</c:v>
                      </c:pt>
                      <c:pt idx="2430">
                        <c:v>137.05000000000001</c:v>
                      </c:pt>
                      <c:pt idx="2431">
                        <c:v>138.44</c:v>
                      </c:pt>
                      <c:pt idx="2432">
                        <c:v>139.94</c:v>
                      </c:pt>
                      <c:pt idx="2433">
                        <c:v>141.54</c:v>
                      </c:pt>
                      <c:pt idx="2434">
                        <c:v>143.21</c:v>
                      </c:pt>
                      <c:pt idx="2435">
                        <c:v>144.94999999999999</c:v>
                      </c:pt>
                      <c:pt idx="2436">
                        <c:v>146.74</c:v>
                      </c:pt>
                      <c:pt idx="2437">
                        <c:v>148.56</c:v>
                      </c:pt>
                      <c:pt idx="2438">
                        <c:v>150.4</c:v>
                      </c:pt>
                      <c:pt idx="2439">
                        <c:v>152.27000000000001</c:v>
                      </c:pt>
                      <c:pt idx="2440">
                        <c:v>154.16</c:v>
                      </c:pt>
                      <c:pt idx="2441">
                        <c:v>156.09</c:v>
                      </c:pt>
                      <c:pt idx="2442">
                        <c:v>158.06</c:v>
                      </c:pt>
                      <c:pt idx="2443">
                        <c:v>160.06</c:v>
                      </c:pt>
                      <c:pt idx="2444">
                        <c:v>162.06</c:v>
                      </c:pt>
                      <c:pt idx="2445">
                        <c:v>164.07</c:v>
                      </c:pt>
                      <c:pt idx="2446">
                        <c:v>166.09</c:v>
                      </c:pt>
                      <c:pt idx="2447">
                        <c:v>168.06</c:v>
                      </c:pt>
                      <c:pt idx="2448">
                        <c:v>169.97</c:v>
                      </c:pt>
                      <c:pt idx="2449">
                        <c:v>171.88</c:v>
                      </c:pt>
                      <c:pt idx="2450">
                        <c:v>173.83</c:v>
                      </c:pt>
                      <c:pt idx="2451">
                        <c:v>175.81</c:v>
                      </c:pt>
                      <c:pt idx="2452">
                        <c:v>177.78</c:v>
                      </c:pt>
                      <c:pt idx="2453">
                        <c:v>179.72</c:v>
                      </c:pt>
                      <c:pt idx="2454">
                        <c:v>-178.44</c:v>
                      </c:pt>
                      <c:pt idx="2455">
                        <c:v>-176.65</c:v>
                      </c:pt>
                      <c:pt idx="2456">
                        <c:v>-174.91</c:v>
                      </c:pt>
                      <c:pt idx="2457">
                        <c:v>-173.21</c:v>
                      </c:pt>
                      <c:pt idx="2458">
                        <c:v>-171.55</c:v>
                      </c:pt>
                      <c:pt idx="2459">
                        <c:v>-169.94</c:v>
                      </c:pt>
                      <c:pt idx="2460">
                        <c:v>-168.37</c:v>
                      </c:pt>
                      <c:pt idx="2461">
                        <c:v>-166.85</c:v>
                      </c:pt>
                      <c:pt idx="2462">
                        <c:v>-165.37</c:v>
                      </c:pt>
                      <c:pt idx="2463">
                        <c:v>-163.92</c:v>
                      </c:pt>
                      <c:pt idx="2464">
                        <c:v>-162.52000000000001</c:v>
                      </c:pt>
                      <c:pt idx="2465">
                        <c:v>-161.16</c:v>
                      </c:pt>
                      <c:pt idx="2466">
                        <c:v>-159.83000000000001</c:v>
                      </c:pt>
                      <c:pt idx="2467">
                        <c:v>-158.49</c:v>
                      </c:pt>
                      <c:pt idx="2468">
                        <c:v>-157.12</c:v>
                      </c:pt>
                      <c:pt idx="2469">
                        <c:v>-155.72999999999999</c:v>
                      </c:pt>
                      <c:pt idx="2470">
                        <c:v>-154.35</c:v>
                      </c:pt>
                      <c:pt idx="2471">
                        <c:v>-152.97</c:v>
                      </c:pt>
                      <c:pt idx="2472">
                        <c:v>-151.63999999999999</c:v>
                      </c:pt>
                      <c:pt idx="2473">
                        <c:v>-150.34</c:v>
                      </c:pt>
                      <c:pt idx="2474">
                        <c:v>-149.05000000000001</c:v>
                      </c:pt>
                      <c:pt idx="2475">
                        <c:v>-147.76</c:v>
                      </c:pt>
                      <c:pt idx="2476">
                        <c:v>-146.46</c:v>
                      </c:pt>
                      <c:pt idx="2477">
                        <c:v>-145.16</c:v>
                      </c:pt>
                      <c:pt idx="2478">
                        <c:v>-143.85</c:v>
                      </c:pt>
                      <c:pt idx="2479">
                        <c:v>-142.57</c:v>
                      </c:pt>
                      <c:pt idx="2480">
                        <c:v>-141.34</c:v>
                      </c:pt>
                      <c:pt idx="2481">
                        <c:v>-140.11000000000001</c:v>
                      </c:pt>
                      <c:pt idx="2482">
                        <c:v>-138.9</c:v>
                      </c:pt>
                      <c:pt idx="2483">
                        <c:v>-137.72</c:v>
                      </c:pt>
                      <c:pt idx="2484">
                        <c:v>-136.56</c:v>
                      </c:pt>
                      <c:pt idx="2485">
                        <c:v>-135.44999999999999</c:v>
                      </c:pt>
                      <c:pt idx="2486">
                        <c:v>-134.33000000000001</c:v>
                      </c:pt>
                      <c:pt idx="2487">
                        <c:v>-133.26</c:v>
                      </c:pt>
                      <c:pt idx="2488">
                        <c:v>-132.19999999999999</c:v>
                      </c:pt>
                      <c:pt idx="2489">
                        <c:v>-131.13999999999999</c:v>
                      </c:pt>
                      <c:pt idx="2490">
                        <c:v>-130.07</c:v>
                      </c:pt>
                      <c:pt idx="2491">
                        <c:v>-128.96</c:v>
                      </c:pt>
                      <c:pt idx="2492">
                        <c:v>-127.85</c:v>
                      </c:pt>
                      <c:pt idx="2493">
                        <c:v>-126.74</c:v>
                      </c:pt>
                      <c:pt idx="2494">
                        <c:v>-125.66</c:v>
                      </c:pt>
                      <c:pt idx="2495">
                        <c:v>-124.6</c:v>
                      </c:pt>
                      <c:pt idx="2496">
                        <c:v>-123.57</c:v>
                      </c:pt>
                      <c:pt idx="2497">
                        <c:v>-122.57</c:v>
                      </c:pt>
                      <c:pt idx="2498">
                        <c:v>-121.6</c:v>
                      </c:pt>
                      <c:pt idx="2499">
                        <c:v>-120.65</c:v>
                      </c:pt>
                      <c:pt idx="2500">
                        <c:v>-119.74</c:v>
                      </c:pt>
                      <c:pt idx="2501">
                        <c:v>-118.85</c:v>
                      </c:pt>
                      <c:pt idx="2502">
                        <c:v>-117.98</c:v>
                      </c:pt>
                      <c:pt idx="2503">
                        <c:v>-117.14</c:v>
                      </c:pt>
                      <c:pt idx="2504">
                        <c:v>-116.35</c:v>
                      </c:pt>
                      <c:pt idx="2505">
                        <c:v>-115.61</c:v>
                      </c:pt>
                      <c:pt idx="2506">
                        <c:v>-114.91</c:v>
                      </c:pt>
                      <c:pt idx="2507">
                        <c:v>-114.26</c:v>
                      </c:pt>
                      <c:pt idx="2508">
                        <c:v>-113.65</c:v>
                      </c:pt>
                      <c:pt idx="2509">
                        <c:v>-113.06</c:v>
                      </c:pt>
                      <c:pt idx="2510">
                        <c:v>-112.52</c:v>
                      </c:pt>
                      <c:pt idx="2511">
                        <c:v>-112.01</c:v>
                      </c:pt>
                      <c:pt idx="2512">
                        <c:v>-111.55</c:v>
                      </c:pt>
                      <c:pt idx="2513">
                        <c:v>-111.15</c:v>
                      </c:pt>
                      <c:pt idx="2514">
                        <c:v>-110.79</c:v>
                      </c:pt>
                      <c:pt idx="2515">
                        <c:v>-110.48</c:v>
                      </c:pt>
                      <c:pt idx="2516">
                        <c:v>-110.21</c:v>
                      </c:pt>
                      <c:pt idx="2517">
                        <c:v>-109.99</c:v>
                      </c:pt>
                      <c:pt idx="2518">
                        <c:v>-109.78</c:v>
                      </c:pt>
                      <c:pt idx="2519">
                        <c:v>-109.58</c:v>
                      </c:pt>
                      <c:pt idx="2520">
                        <c:v>-109.4</c:v>
                      </c:pt>
                      <c:pt idx="2521">
                        <c:v>-109.27</c:v>
                      </c:pt>
                      <c:pt idx="2522">
                        <c:v>-109.12</c:v>
                      </c:pt>
                      <c:pt idx="2523">
                        <c:v>-109.02</c:v>
                      </c:pt>
                      <c:pt idx="2524">
                        <c:v>-108.94</c:v>
                      </c:pt>
                      <c:pt idx="2525">
                        <c:v>-108.92</c:v>
                      </c:pt>
                      <c:pt idx="2526">
                        <c:v>-108.95</c:v>
                      </c:pt>
                      <c:pt idx="2527">
                        <c:v>-109.03</c:v>
                      </c:pt>
                      <c:pt idx="2528">
                        <c:v>-109.16</c:v>
                      </c:pt>
                      <c:pt idx="2529">
                        <c:v>-109.34</c:v>
                      </c:pt>
                      <c:pt idx="2530">
                        <c:v>-109.58</c:v>
                      </c:pt>
                      <c:pt idx="2531">
                        <c:v>-109.86</c:v>
                      </c:pt>
                      <c:pt idx="2532">
                        <c:v>-110.19</c:v>
                      </c:pt>
                      <c:pt idx="2533">
                        <c:v>-110.57</c:v>
                      </c:pt>
                      <c:pt idx="2534">
                        <c:v>-111.01</c:v>
                      </c:pt>
                      <c:pt idx="2535">
                        <c:v>-111.51</c:v>
                      </c:pt>
                      <c:pt idx="2536">
                        <c:v>-112.11</c:v>
                      </c:pt>
                      <c:pt idx="2537">
                        <c:v>-112.8</c:v>
                      </c:pt>
                      <c:pt idx="2538">
                        <c:v>-113.57</c:v>
                      </c:pt>
                      <c:pt idx="2539">
                        <c:v>-114.43</c:v>
                      </c:pt>
                      <c:pt idx="2540">
                        <c:v>-115.38</c:v>
                      </c:pt>
                      <c:pt idx="2541">
                        <c:v>-116.39</c:v>
                      </c:pt>
                      <c:pt idx="2542">
                        <c:v>-117.46</c:v>
                      </c:pt>
                      <c:pt idx="2543">
                        <c:v>-118.6</c:v>
                      </c:pt>
                      <c:pt idx="2544">
                        <c:v>-119.83</c:v>
                      </c:pt>
                      <c:pt idx="2545">
                        <c:v>-121.08</c:v>
                      </c:pt>
                      <c:pt idx="2546">
                        <c:v>-122.33</c:v>
                      </c:pt>
                      <c:pt idx="2547">
                        <c:v>-123.59</c:v>
                      </c:pt>
                      <c:pt idx="2548">
                        <c:v>-124.87</c:v>
                      </c:pt>
                      <c:pt idx="2549">
                        <c:v>-126.22</c:v>
                      </c:pt>
                      <c:pt idx="2550">
                        <c:v>-127.62</c:v>
                      </c:pt>
                      <c:pt idx="2551">
                        <c:v>-129.05000000000001</c:v>
                      </c:pt>
                      <c:pt idx="2552">
                        <c:v>-130.52000000000001</c:v>
                      </c:pt>
                      <c:pt idx="2553">
                        <c:v>-132.02000000000001</c:v>
                      </c:pt>
                      <c:pt idx="2554">
                        <c:v>-133.51</c:v>
                      </c:pt>
                      <c:pt idx="2555">
                        <c:v>-135</c:v>
                      </c:pt>
                      <c:pt idx="2556">
                        <c:v>-136.54</c:v>
                      </c:pt>
                      <c:pt idx="2557">
                        <c:v>-138.18</c:v>
                      </c:pt>
                      <c:pt idx="2558">
                        <c:v>-139.86000000000001</c:v>
                      </c:pt>
                      <c:pt idx="2559">
                        <c:v>-141.6</c:v>
                      </c:pt>
                      <c:pt idx="2560">
                        <c:v>-143.38999999999999</c:v>
                      </c:pt>
                      <c:pt idx="2561">
                        <c:v>-145.16999999999999</c:v>
                      </c:pt>
                      <c:pt idx="2562">
                        <c:v>-146.86000000000001</c:v>
                      </c:pt>
                      <c:pt idx="2563">
                        <c:v>-148.47</c:v>
                      </c:pt>
                      <c:pt idx="2564">
                        <c:v>-150.03</c:v>
                      </c:pt>
                      <c:pt idx="2565">
                        <c:v>-151.52000000000001</c:v>
                      </c:pt>
                      <c:pt idx="2566">
                        <c:v>-153.03</c:v>
                      </c:pt>
                      <c:pt idx="2567">
                        <c:v>-154.63</c:v>
                      </c:pt>
                      <c:pt idx="2568">
                        <c:v>-156.34</c:v>
                      </c:pt>
                      <c:pt idx="2569">
                        <c:v>-158.16</c:v>
                      </c:pt>
                      <c:pt idx="2570">
                        <c:v>-160.01</c:v>
                      </c:pt>
                      <c:pt idx="2571">
                        <c:v>-161.83000000000001</c:v>
                      </c:pt>
                      <c:pt idx="2572">
                        <c:v>-163.62</c:v>
                      </c:pt>
                      <c:pt idx="2573">
                        <c:v>-165.4</c:v>
                      </c:pt>
                      <c:pt idx="2574">
                        <c:v>-167.18</c:v>
                      </c:pt>
                      <c:pt idx="2575">
                        <c:v>-169.04</c:v>
                      </c:pt>
                      <c:pt idx="2576">
                        <c:v>-171.03</c:v>
                      </c:pt>
                      <c:pt idx="2577">
                        <c:v>-173.13</c:v>
                      </c:pt>
                      <c:pt idx="2578">
                        <c:v>-175.2</c:v>
                      </c:pt>
                      <c:pt idx="2579">
                        <c:v>-177.2</c:v>
                      </c:pt>
                      <c:pt idx="2580">
                        <c:v>-179.12</c:v>
                      </c:pt>
                      <c:pt idx="2581">
                        <c:v>179</c:v>
                      </c:pt>
                      <c:pt idx="2582">
                        <c:v>177.11</c:v>
                      </c:pt>
                      <c:pt idx="2583">
                        <c:v>175.26</c:v>
                      </c:pt>
                      <c:pt idx="2584">
                        <c:v>173.39</c:v>
                      </c:pt>
                      <c:pt idx="2585">
                        <c:v>171.47</c:v>
                      </c:pt>
                      <c:pt idx="2586">
                        <c:v>169.55</c:v>
                      </c:pt>
                      <c:pt idx="2587">
                        <c:v>167.7</c:v>
                      </c:pt>
                      <c:pt idx="2588">
                        <c:v>165.99</c:v>
                      </c:pt>
                      <c:pt idx="2589">
                        <c:v>164.38</c:v>
                      </c:pt>
                      <c:pt idx="2590">
                        <c:v>162.88</c:v>
                      </c:pt>
                      <c:pt idx="2591">
                        <c:v>161.44</c:v>
                      </c:pt>
                      <c:pt idx="2592">
                        <c:v>160.04</c:v>
                      </c:pt>
                      <c:pt idx="2593">
                        <c:v>158.63999999999999</c:v>
                      </c:pt>
                      <c:pt idx="2594">
                        <c:v>157.22</c:v>
                      </c:pt>
                      <c:pt idx="2595">
                        <c:v>155.83000000000001</c:v>
                      </c:pt>
                      <c:pt idx="2596">
                        <c:v>154.47</c:v>
                      </c:pt>
                      <c:pt idx="2597">
                        <c:v>153.15</c:v>
                      </c:pt>
                      <c:pt idx="2598">
                        <c:v>151.86000000000001</c:v>
                      </c:pt>
                      <c:pt idx="2599">
                        <c:v>150.61000000000001</c:v>
                      </c:pt>
                      <c:pt idx="2600">
                        <c:v>149.37</c:v>
                      </c:pt>
                      <c:pt idx="2601">
                        <c:v>148.13</c:v>
                      </c:pt>
                      <c:pt idx="2602">
                        <c:v>146.9</c:v>
                      </c:pt>
                      <c:pt idx="2603">
                        <c:v>145.71</c:v>
                      </c:pt>
                      <c:pt idx="2604">
                        <c:v>144.57</c:v>
                      </c:pt>
                      <c:pt idx="2605">
                        <c:v>143.47999999999999</c:v>
                      </c:pt>
                      <c:pt idx="2606">
                        <c:v>142.43</c:v>
                      </c:pt>
                      <c:pt idx="2607">
                        <c:v>141.43</c:v>
                      </c:pt>
                      <c:pt idx="2608">
                        <c:v>140.47</c:v>
                      </c:pt>
                      <c:pt idx="2609">
                        <c:v>139.57</c:v>
                      </c:pt>
                      <c:pt idx="2610">
                        <c:v>138.72</c:v>
                      </c:pt>
                      <c:pt idx="2611">
                        <c:v>137.94</c:v>
                      </c:pt>
                      <c:pt idx="2612">
                        <c:v>137.21</c:v>
                      </c:pt>
                      <c:pt idx="2613">
                        <c:v>136.56</c:v>
                      </c:pt>
                      <c:pt idx="2614">
                        <c:v>135.99</c:v>
                      </c:pt>
                      <c:pt idx="2615">
                        <c:v>135.53</c:v>
                      </c:pt>
                      <c:pt idx="2616">
                        <c:v>135.16</c:v>
                      </c:pt>
                      <c:pt idx="2617">
                        <c:v>134.87</c:v>
                      </c:pt>
                      <c:pt idx="2618">
                        <c:v>134.66</c:v>
                      </c:pt>
                      <c:pt idx="2619">
                        <c:v>134.52000000000001</c:v>
                      </c:pt>
                      <c:pt idx="2620">
                        <c:v>134.41999999999999</c:v>
                      </c:pt>
                      <c:pt idx="2621">
                        <c:v>134.38999999999999</c:v>
                      </c:pt>
                      <c:pt idx="2622">
                        <c:v>134.41</c:v>
                      </c:pt>
                      <c:pt idx="2623">
                        <c:v>134.47</c:v>
                      </c:pt>
                      <c:pt idx="2624">
                        <c:v>134.58000000000001</c:v>
                      </c:pt>
                      <c:pt idx="2625">
                        <c:v>134.74</c:v>
                      </c:pt>
                      <c:pt idx="2626">
                        <c:v>134.94999999999999</c:v>
                      </c:pt>
                      <c:pt idx="2627">
                        <c:v>135.21</c:v>
                      </c:pt>
                      <c:pt idx="2628">
                        <c:v>135.5</c:v>
                      </c:pt>
                      <c:pt idx="2629">
                        <c:v>135.84</c:v>
                      </c:pt>
                      <c:pt idx="2630">
                        <c:v>136.22999999999999</c:v>
                      </c:pt>
                      <c:pt idx="2631">
                        <c:v>136.69</c:v>
                      </c:pt>
                      <c:pt idx="2632">
                        <c:v>137.24</c:v>
                      </c:pt>
                      <c:pt idx="2633">
                        <c:v>137.85</c:v>
                      </c:pt>
                      <c:pt idx="2634">
                        <c:v>138.54</c:v>
                      </c:pt>
                      <c:pt idx="2635">
                        <c:v>139.31</c:v>
                      </c:pt>
                      <c:pt idx="2636">
                        <c:v>140.16</c:v>
                      </c:pt>
                      <c:pt idx="2637">
                        <c:v>141.08000000000001</c:v>
                      </c:pt>
                      <c:pt idx="2638">
                        <c:v>142.09</c:v>
                      </c:pt>
                      <c:pt idx="2639">
                        <c:v>143.19</c:v>
                      </c:pt>
                      <c:pt idx="2640">
                        <c:v>144.36000000000001</c:v>
                      </c:pt>
                      <c:pt idx="2641">
                        <c:v>145.61000000000001</c:v>
                      </c:pt>
                      <c:pt idx="2642">
                        <c:v>146.94999999999999</c:v>
                      </c:pt>
                      <c:pt idx="2643">
                        <c:v>148.36000000000001</c:v>
                      </c:pt>
                      <c:pt idx="2644">
                        <c:v>149.83000000000001</c:v>
                      </c:pt>
                      <c:pt idx="2645">
                        <c:v>151.33000000000001</c:v>
                      </c:pt>
                      <c:pt idx="2646">
                        <c:v>152.88</c:v>
                      </c:pt>
                      <c:pt idx="2647">
                        <c:v>154.46</c:v>
                      </c:pt>
                      <c:pt idx="2648">
                        <c:v>156.07</c:v>
                      </c:pt>
                      <c:pt idx="2649">
                        <c:v>157.71</c:v>
                      </c:pt>
                      <c:pt idx="2650">
                        <c:v>159.38</c:v>
                      </c:pt>
                      <c:pt idx="2651">
                        <c:v>161.08000000000001</c:v>
                      </c:pt>
                      <c:pt idx="2652">
                        <c:v>162.83000000000001</c:v>
                      </c:pt>
                      <c:pt idx="2653">
                        <c:v>164.57</c:v>
                      </c:pt>
                      <c:pt idx="2654">
                        <c:v>166.33</c:v>
                      </c:pt>
                      <c:pt idx="2655">
                        <c:v>168.07</c:v>
                      </c:pt>
                      <c:pt idx="2656">
                        <c:v>169.83</c:v>
                      </c:pt>
                      <c:pt idx="2657">
                        <c:v>171.61</c:v>
                      </c:pt>
                      <c:pt idx="2658">
                        <c:v>173.41</c:v>
                      </c:pt>
                      <c:pt idx="2659">
                        <c:v>175.24</c:v>
                      </c:pt>
                      <c:pt idx="2660">
                        <c:v>177.08</c:v>
                      </c:pt>
                      <c:pt idx="2661">
                        <c:v>178.95</c:v>
                      </c:pt>
                      <c:pt idx="2662">
                        <c:v>-179.18</c:v>
                      </c:pt>
                      <c:pt idx="2663">
                        <c:v>-177.31</c:v>
                      </c:pt>
                      <c:pt idx="2664">
                        <c:v>-175.45</c:v>
                      </c:pt>
                      <c:pt idx="2665">
                        <c:v>-173.61</c:v>
                      </c:pt>
                      <c:pt idx="2666">
                        <c:v>-171.74</c:v>
                      </c:pt>
                      <c:pt idx="2667">
                        <c:v>-169.86</c:v>
                      </c:pt>
                      <c:pt idx="2668">
                        <c:v>-168</c:v>
                      </c:pt>
                      <c:pt idx="2669">
                        <c:v>-166.17</c:v>
                      </c:pt>
                      <c:pt idx="2670">
                        <c:v>-164.4</c:v>
                      </c:pt>
                      <c:pt idx="2671">
                        <c:v>-162.69</c:v>
                      </c:pt>
                      <c:pt idx="2672">
                        <c:v>-161.03</c:v>
                      </c:pt>
                      <c:pt idx="2673">
                        <c:v>-159.38999999999999</c:v>
                      </c:pt>
                      <c:pt idx="2674">
                        <c:v>-157.72999999999999</c:v>
                      </c:pt>
                      <c:pt idx="2675">
                        <c:v>-156.08000000000001</c:v>
                      </c:pt>
                      <c:pt idx="2676">
                        <c:v>-154.44999999999999</c:v>
                      </c:pt>
                      <c:pt idx="2677">
                        <c:v>-152.83000000000001</c:v>
                      </c:pt>
                      <c:pt idx="2678">
                        <c:v>-151.22999999999999</c:v>
                      </c:pt>
                      <c:pt idx="2679">
                        <c:v>-149.63999999999999</c:v>
                      </c:pt>
                      <c:pt idx="2680">
                        <c:v>-148.03</c:v>
                      </c:pt>
                      <c:pt idx="2681">
                        <c:v>-146.41999999999999</c:v>
                      </c:pt>
                      <c:pt idx="2682">
                        <c:v>-144.79</c:v>
                      </c:pt>
                      <c:pt idx="2683">
                        <c:v>-143.16</c:v>
                      </c:pt>
                      <c:pt idx="2684">
                        <c:v>-141.55000000000001</c:v>
                      </c:pt>
                      <c:pt idx="2685">
                        <c:v>-139.96</c:v>
                      </c:pt>
                      <c:pt idx="2686">
                        <c:v>-138.38</c:v>
                      </c:pt>
                      <c:pt idx="2687">
                        <c:v>-136.81</c:v>
                      </c:pt>
                      <c:pt idx="2688">
                        <c:v>-135.28</c:v>
                      </c:pt>
                      <c:pt idx="2689">
                        <c:v>-133.79</c:v>
                      </c:pt>
                      <c:pt idx="2690">
                        <c:v>-132.34</c:v>
                      </c:pt>
                      <c:pt idx="2691">
                        <c:v>-130.91999999999999</c:v>
                      </c:pt>
                      <c:pt idx="2692">
                        <c:v>-129.53</c:v>
                      </c:pt>
                      <c:pt idx="2693">
                        <c:v>-128.15</c:v>
                      </c:pt>
                      <c:pt idx="2694">
                        <c:v>-126.78</c:v>
                      </c:pt>
                      <c:pt idx="2695">
                        <c:v>-125.44</c:v>
                      </c:pt>
                      <c:pt idx="2696">
                        <c:v>-124.16</c:v>
                      </c:pt>
                      <c:pt idx="2697">
                        <c:v>-122.94</c:v>
                      </c:pt>
                      <c:pt idx="2698">
                        <c:v>-121.78</c:v>
                      </c:pt>
                      <c:pt idx="2699">
                        <c:v>-120.67</c:v>
                      </c:pt>
                      <c:pt idx="2700">
                        <c:v>-119.63</c:v>
                      </c:pt>
                      <c:pt idx="2701">
                        <c:v>-118.6</c:v>
                      </c:pt>
                      <c:pt idx="2702">
                        <c:v>-117.6</c:v>
                      </c:pt>
                      <c:pt idx="2703">
                        <c:v>-116.6</c:v>
                      </c:pt>
                      <c:pt idx="2704">
                        <c:v>-115.64</c:v>
                      </c:pt>
                      <c:pt idx="2705">
                        <c:v>-114.7</c:v>
                      </c:pt>
                      <c:pt idx="2706">
                        <c:v>-113.83</c:v>
                      </c:pt>
                      <c:pt idx="2707">
                        <c:v>-113.02</c:v>
                      </c:pt>
                      <c:pt idx="2708">
                        <c:v>-112.25</c:v>
                      </c:pt>
                      <c:pt idx="2709">
                        <c:v>-111.56</c:v>
                      </c:pt>
                      <c:pt idx="2710">
                        <c:v>-110.95</c:v>
                      </c:pt>
                      <c:pt idx="2711">
                        <c:v>-110.39</c:v>
                      </c:pt>
                      <c:pt idx="2712">
                        <c:v>-109.88</c:v>
                      </c:pt>
                      <c:pt idx="2713">
                        <c:v>-109.42</c:v>
                      </c:pt>
                      <c:pt idx="2714">
                        <c:v>-109.01</c:v>
                      </c:pt>
                      <c:pt idx="2715">
                        <c:v>-108.62</c:v>
                      </c:pt>
                      <c:pt idx="2716">
                        <c:v>-108.27</c:v>
                      </c:pt>
                      <c:pt idx="2717">
                        <c:v>-107.94</c:v>
                      </c:pt>
                      <c:pt idx="2718">
                        <c:v>-107.66</c:v>
                      </c:pt>
                      <c:pt idx="2719">
                        <c:v>-107.42</c:v>
                      </c:pt>
                      <c:pt idx="2720">
                        <c:v>-107.23</c:v>
                      </c:pt>
                      <c:pt idx="2721">
                        <c:v>-107.1</c:v>
                      </c:pt>
                      <c:pt idx="2722">
                        <c:v>-107.03</c:v>
                      </c:pt>
                      <c:pt idx="2723">
                        <c:v>-107.01</c:v>
                      </c:pt>
                      <c:pt idx="2724">
                        <c:v>-107.04</c:v>
                      </c:pt>
                      <c:pt idx="2725">
                        <c:v>-107.11</c:v>
                      </c:pt>
                      <c:pt idx="2726">
                        <c:v>-107.24</c:v>
                      </c:pt>
                      <c:pt idx="2727">
                        <c:v>-107.42</c:v>
                      </c:pt>
                      <c:pt idx="2728">
                        <c:v>-107.66</c:v>
                      </c:pt>
                      <c:pt idx="2729">
                        <c:v>-107.96</c:v>
                      </c:pt>
                      <c:pt idx="2730">
                        <c:v>-108.33</c:v>
                      </c:pt>
                      <c:pt idx="2731">
                        <c:v>-108.76</c:v>
                      </c:pt>
                      <c:pt idx="2732">
                        <c:v>-109.24</c:v>
                      </c:pt>
                      <c:pt idx="2733">
                        <c:v>-109.77</c:v>
                      </c:pt>
                      <c:pt idx="2734">
                        <c:v>-110.33</c:v>
                      </c:pt>
                      <c:pt idx="2735">
                        <c:v>-110.93</c:v>
                      </c:pt>
                      <c:pt idx="2736">
                        <c:v>-111.58</c:v>
                      </c:pt>
                      <c:pt idx="2737">
                        <c:v>-112.28</c:v>
                      </c:pt>
                      <c:pt idx="2738">
                        <c:v>-113.02</c:v>
                      </c:pt>
                      <c:pt idx="2739">
                        <c:v>-113.85</c:v>
                      </c:pt>
                      <c:pt idx="2740">
                        <c:v>-114.77</c:v>
                      </c:pt>
                      <c:pt idx="2741">
                        <c:v>-115.74</c:v>
                      </c:pt>
                      <c:pt idx="2742">
                        <c:v>-116.81</c:v>
                      </c:pt>
                      <c:pt idx="2743">
                        <c:v>-117.95</c:v>
                      </c:pt>
                      <c:pt idx="2744">
                        <c:v>-119.12</c:v>
                      </c:pt>
                      <c:pt idx="2745">
                        <c:v>-120.35</c:v>
                      </c:pt>
                      <c:pt idx="2746">
                        <c:v>-121.57</c:v>
                      </c:pt>
                      <c:pt idx="2747">
                        <c:v>-122.81</c:v>
                      </c:pt>
                      <c:pt idx="2748">
                        <c:v>-124.08</c:v>
                      </c:pt>
                      <c:pt idx="2749">
                        <c:v>-125.41</c:v>
                      </c:pt>
                      <c:pt idx="2750">
                        <c:v>-126.79</c:v>
                      </c:pt>
                      <c:pt idx="2751">
                        <c:v>-128.22999999999999</c:v>
                      </c:pt>
                      <c:pt idx="2752">
                        <c:v>-129.69999999999999</c:v>
                      </c:pt>
                      <c:pt idx="2753">
                        <c:v>-131.16999999999999</c:v>
                      </c:pt>
                      <c:pt idx="2754">
                        <c:v>-132.61000000000001</c:v>
                      </c:pt>
                      <c:pt idx="2755">
                        <c:v>-134.01</c:v>
                      </c:pt>
                      <c:pt idx="2756">
                        <c:v>-135.38999999999999</c:v>
                      </c:pt>
                      <c:pt idx="2757">
                        <c:v>-136.78</c:v>
                      </c:pt>
                      <c:pt idx="2758">
                        <c:v>-138.19999999999999</c:v>
                      </c:pt>
                      <c:pt idx="2759">
                        <c:v>-139.69</c:v>
                      </c:pt>
                      <c:pt idx="2760">
                        <c:v>-141.21</c:v>
                      </c:pt>
                      <c:pt idx="2761">
                        <c:v>-142.75</c:v>
                      </c:pt>
                      <c:pt idx="2762">
                        <c:v>-144.29</c:v>
                      </c:pt>
                      <c:pt idx="2763">
                        <c:v>-145.84</c:v>
                      </c:pt>
                      <c:pt idx="2764">
                        <c:v>-147.37</c:v>
                      </c:pt>
                      <c:pt idx="2765">
                        <c:v>-148.9</c:v>
                      </c:pt>
                      <c:pt idx="2766">
                        <c:v>-150.43</c:v>
                      </c:pt>
                      <c:pt idx="2767">
                        <c:v>-152.02000000000001</c:v>
                      </c:pt>
                      <c:pt idx="2768">
                        <c:v>-153.74</c:v>
                      </c:pt>
                      <c:pt idx="2769">
                        <c:v>-155.55000000000001</c:v>
                      </c:pt>
                      <c:pt idx="2770">
                        <c:v>-157.44</c:v>
                      </c:pt>
                      <c:pt idx="2771">
                        <c:v>-159.32</c:v>
                      </c:pt>
                      <c:pt idx="2772">
                        <c:v>-161.15</c:v>
                      </c:pt>
                      <c:pt idx="2773">
                        <c:v>-162.96</c:v>
                      </c:pt>
                      <c:pt idx="2774">
                        <c:v>-164.77</c:v>
                      </c:pt>
                      <c:pt idx="2775">
                        <c:v>-166.6</c:v>
                      </c:pt>
                      <c:pt idx="2776">
                        <c:v>-168.44</c:v>
                      </c:pt>
                      <c:pt idx="2777">
                        <c:v>-170.31</c:v>
                      </c:pt>
                      <c:pt idx="2778">
                        <c:v>-172.18</c:v>
                      </c:pt>
                      <c:pt idx="2779">
                        <c:v>-174.05</c:v>
                      </c:pt>
                      <c:pt idx="2780">
                        <c:v>-175.9</c:v>
                      </c:pt>
                      <c:pt idx="2781">
                        <c:v>-177.75</c:v>
                      </c:pt>
                      <c:pt idx="2782">
                        <c:v>-179.62</c:v>
                      </c:pt>
                      <c:pt idx="2783">
                        <c:v>178.46</c:v>
                      </c:pt>
                      <c:pt idx="2784">
                        <c:v>176.52</c:v>
                      </c:pt>
                      <c:pt idx="2785">
                        <c:v>174.61</c:v>
                      </c:pt>
                      <c:pt idx="2786">
                        <c:v>172.74</c:v>
                      </c:pt>
                      <c:pt idx="2787">
                        <c:v>170.91</c:v>
                      </c:pt>
                      <c:pt idx="2788">
                        <c:v>169.12</c:v>
                      </c:pt>
                      <c:pt idx="2789">
                        <c:v>167.43</c:v>
                      </c:pt>
                      <c:pt idx="2790">
                        <c:v>165.75</c:v>
                      </c:pt>
                      <c:pt idx="2791">
                        <c:v>164.06</c:v>
                      </c:pt>
                      <c:pt idx="2792">
                        <c:v>162.36000000000001</c:v>
                      </c:pt>
                      <c:pt idx="2793">
                        <c:v>160.65</c:v>
                      </c:pt>
                      <c:pt idx="2794">
                        <c:v>158.94</c:v>
                      </c:pt>
                      <c:pt idx="2795">
                        <c:v>157.27000000000001</c:v>
                      </c:pt>
                      <c:pt idx="2796">
                        <c:v>155.68</c:v>
                      </c:pt>
                      <c:pt idx="2797">
                        <c:v>154.19999999999999</c:v>
                      </c:pt>
                      <c:pt idx="2798">
                        <c:v>152.82</c:v>
                      </c:pt>
                      <c:pt idx="2799">
                        <c:v>151.52000000000001</c:v>
                      </c:pt>
                      <c:pt idx="2800">
                        <c:v>150.28</c:v>
                      </c:pt>
                      <c:pt idx="2801">
                        <c:v>149.08000000000001</c:v>
                      </c:pt>
                      <c:pt idx="2802">
                        <c:v>147.93</c:v>
                      </c:pt>
                      <c:pt idx="2803">
                        <c:v>146.79</c:v>
                      </c:pt>
                      <c:pt idx="2804">
                        <c:v>145.68</c:v>
                      </c:pt>
                      <c:pt idx="2805">
                        <c:v>144.58000000000001</c:v>
                      </c:pt>
                      <c:pt idx="2806">
                        <c:v>143.52000000000001</c:v>
                      </c:pt>
                      <c:pt idx="2807">
                        <c:v>142.47</c:v>
                      </c:pt>
                      <c:pt idx="2808">
                        <c:v>141.46</c:v>
                      </c:pt>
                      <c:pt idx="2809">
                        <c:v>140.44999999999999</c:v>
                      </c:pt>
                      <c:pt idx="2810">
                        <c:v>139.47999999999999</c:v>
                      </c:pt>
                      <c:pt idx="2811">
                        <c:v>138.55000000000001</c:v>
                      </c:pt>
                      <c:pt idx="2812">
                        <c:v>137.65</c:v>
                      </c:pt>
                      <c:pt idx="2813">
                        <c:v>136.81</c:v>
                      </c:pt>
                      <c:pt idx="2814">
                        <c:v>136.01</c:v>
                      </c:pt>
                      <c:pt idx="2815">
                        <c:v>135.27000000000001</c:v>
                      </c:pt>
                      <c:pt idx="2816">
                        <c:v>134.6</c:v>
                      </c:pt>
                      <c:pt idx="2817">
                        <c:v>133.99</c:v>
                      </c:pt>
                      <c:pt idx="2818">
                        <c:v>133.47999999999999</c:v>
                      </c:pt>
                      <c:pt idx="2819">
                        <c:v>133.07</c:v>
                      </c:pt>
                      <c:pt idx="2820">
                        <c:v>132.76</c:v>
                      </c:pt>
                      <c:pt idx="2821">
                        <c:v>132.55000000000001</c:v>
                      </c:pt>
                      <c:pt idx="2822">
                        <c:v>132.44999999999999</c:v>
                      </c:pt>
                      <c:pt idx="2823">
                        <c:v>132.44999999999999</c:v>
                      </c:pt>
                      <c:pt idx="2824">
                        <c:v>132.52000000000001</c:v>
                      </c:pt>
                      <c:pt idx="2825">
                        <c:v>132.68</c:v>
                      </c:pt>
                      <c:pt idx="2826">
                        <c:v>132.91999999999999</c:v>
                      </c:pt>
                      <c:pt idx="2827">
                        <c:v>133.24</c:v>
                      </c:pt>
                      <c:pt idx="2828">
                        <c:v>133.63</c:v>
                      </c:pt>
                      <c:pt idx="2829">
                        <c:v>134.08000000000001</c:v>
                      </c:pt>
                      <c:pt idx="2830">
                        <c:v>134.57</c:v>
                      </c:pt>
                      <c:pt idx="2831">
                        <c:v>135.11000000000001</c:v>
                      </c:pt>
                      <c:pt idx="2832">
                        <c:v>135.69</c:v>
                      </c:pt>
                      <c:pt idx="2833">
                        <c:v>136.28</c:v>
                      </c:pt>
                      <c:pt idx="2834">
                        <c:v>136.91999999999999</c:v>
                      </c:pt>
                      <c:pt idx="2835">
                        <c:v>137.58000000000001</c:v>
                      </c:pt>
                      <c:pt idx="2836">
                        <c:v>138.29</c:v>
                      </c:pt>
                      <c:pt idx="2837">
                        <c:v>139.06</c:v>
                      </c:pt>
                      <c:pt idx="2838">
                        <c:v>139.94</c:v>
                      </c:pt>
                      <c:pt idx="2839">
                        <c:v>140.88999999999999</c:v>
                      </c:pt>
                      <c:pt idx="2840">
                        <c:v>141.94</c:v>
                      </c:pt>
                      <c:pt idx="2841">
                        <c:v>143.05000000000001</c:v>
                      </c:pt>
                      <c:pt idx="2842">
                        <c:v>144.22999999999999</c:v>
                      </c:pt>
                      <c:pt idx="2843">
                        <c:v>145.49</c:v>
                      </c:pt>
                      <c:pt idx="2844">
                        <c:v>146.87</c:v>
                      </c:pt>
                      <c:pt idx="2845">
                        <c:v>148.34</c:v>
                      </c:pt>
                      <c:pt idx="2846">
                        <c:v>149.91</c:v>
                      </c:pt>
                      <c:pt idx="2847">
                        <c:v>151.53</c:v>
                      </c:pt>
                      <c:pt idx="2848">
                        <c:v>153.18</c:v>
                      </c:pt>
                      <c:pt idx="2849">
                        <c:v>154.83000000000001</c:v>
                      </c:pt>
                      <c:pt idx="2850">
                        <c:v>156.5</c:v>
                      </c:pt>
                      <c:pt idx="2851">
                        <c:v>158.18</c:v>
                      </c:pt>
                      <c:pt idx="2852">
                        <c:v>159.86000000000001</c:v>
                      </c:pt>
                      <c:pt idx="2853">
                        <c:v>161.56</c:v>
                      </c:pt>
                      <c:pt idx="2854">
                        <c:v>163.25</c:v>
                      </c:pt>
                      <c:pt idx="2855">
                        <c:v>164.95</c:v>
                      </c:pt>
                      <c:pt idx="2856">
                        <c:v>166.64</c:v>
                      </c:pt>
                      <c:pt idx="2857">
                        <c:v>168.33</c:v>
                      </c:pt>
                      <c:pt idx="2858">
                        <c:v>170.03</c:v>
                      </c:pt>
                      <c:pt idx="2859">
                        <c:v>171.77</c:v>
                      </c:pt>
                      <c:pt idx="2860">
                        <c:v>173.5</c:v>
                      </c:pt>
                      <c:pt idx="2861">
                        <c:v>175.23</c:v>
                      </c:pt>
                      <c:pt idx="2862">
                        <c:v>176.96</c:v>
                      </c:pt>
                      <c:pt idx="2863">
                        <c:v>178.7</c:v>
                      </c:pt>
                      <c:pt idx="2864">
                        <c:v>-179.55</c:v>
                      </c:pt>
                      <c:pt idx="2865">
                        <c:v>-177.8</c:v>
                      </c:pt>
                      <c:pt idx="2866">
                        <c:v>-176.05</c:v>
                      </c:pt>
                      <c:pt idx="2867">
                        <c:v>-174.31</c:v>
                      </c:pt>
                      <c:pt idx="2868">
                        <c:v>-172.59</c:v>
                      </c:pt>
                      <c:pt idx="2869">
                        <c:v>-170.9</c:v>
                      </c:pt>
                      <c:pt idx="2870">
                        <c:v>-169.21</c:v>
                      </c:pt>
                      <c:pt idx="2871">
                        <c:v>-167.55</c:v>
                      </c:pt>
                      <c:pt idx="2872">
                        <c:v>-165.88</c:v>
                      </c:pt>
                      <c:pt idx="2873">
                        <c:v>-164.23</c:v>
                      </c:pt>
                      <c:pt idx="2874">
                        <c:v>-162.57</c:v>
                      </c:pt>
                      <c:pt idx="2875">
                        <c:v>-160.94</c:v>
                      </c:pt>
                      <c:pt idx="2876">
                        <c:v>-159.33000000000001</c:v>
                      </c:pt>
                      <c:pt idx="2877">
                        <c:v>-157.75</c:v>
                      </c:pt>
                      <c:pt idx="2878">
                        <c:v>-156.21</c:v>
                      </c:pt>
                      <c:pt idx="2879">
                        <c:v>-154.68</c:v>
                      </c:pt>
                      <c:pt idx="2880">
                        <c:v>-153.15</c:v>
                      </c:pt>
                      <c:pt idx="2881">
                        <c:v>-151.63</c:v>
                      </c:pt>
                      <c:pt idx="2882">
                        <c:v>-150.12</c:v>
                      </c:pt>
                      <c:pt idx="2883">
                        <c:v>-148.62</c:v>
                      </c:pt>
                      <c:pt idx="2884">
                        <c:v>-147.13999999999999</c:v>
                      </c:pt>
                      <c:pt idx="2885">
                        <c:v>-145.69</c:v>
                      </c:pt>
                      <c:pt idx="2886">
                        <c:v>-144.25</c:v>
                      </c:pt>
                      <c:pt idx="2887">
                        <c:v>-142.86000000000001</c:v>
                      </c:pt>
                      <c:pt idx="2888">
                        <c:v>-141.52000000000001</c:v>
                      </c:pt>
                      <c:pt idx="2889">
                        <c:v>-140.19999999999999</c:v>
                      </c:pt>
                      <c:pt idx="2890">
                        <c:v>-138.9</c:v>
                      </c:pt>
                      <c:pt idx="2891">
                        <c:v>-137.6</c:v>
                      </c:pt>
                      <c:pt idx="2892">
                        <c:v>-136.31</c:v>
                      </c:pt>
                      <c:pt idx="2893">
                        <c:v>-135.06</c:v>
                      </c:pt>
                      <c:pt idx="2894">
                        <c:v>-133.81</c:v>
                      </c:pt>
                      <c:pt idx="2895">
                        <c:v>-132.6</c:v>
                      </c:pt>
                      <c:pt idx="2896">
                        <c:v>-131.43</c:v>
                      </c:pt>
                      <c:pt idx="2897">
                        <c:v>-130.28</c:v>
                      </c:pt>
                      <c:pt idx="2898">
                        <c:v>-129.13</c:v>
                      </c:pt>
                      <c:pt idx="2899">
                        <c:v>-128.02000000000001</c:v>
                      </c:pt>
                      <c:pt idx="2900">
                        <c:v>-126.95</c:v>
                      </c:pt>
                      <c:pt idx="2901">
                        <c:v>-125.88</c:v>
                      </c:pt>
                      <c:pt idx="2902">
                        <c:v>-124.86</c:v>
                      </c:pt>
                      <c:pt idx="2903">
                        <c:v>-123.87</c:v>
                      </c:pt>
                      <c:pt idx="2904">
                        <c:v>-122.9</c:v>
                      </c:pt>
                      <c:pt idx="2905">
                        <c:v>-121.98</c:v>
                      </c:pt>
                      <c:pt idx="2906">
                        <c:v>-121.04</c:v>
                      </c:pt>
                      <c:pt idx="2907">
                        <c:v>-120.11</c:v>
                      </c:pt>
                      <c:pt idx="2908">
                        <c:v>-119.17</c:v>
                      </c:pt>
                      <c:pt idx="2909">
                        <c:v>-118.24</c:v>
                      </c:pt>
                      <c:pt idx="2910">
                        <c:v>-117.34</c:v>
                      </c:pt>
                      <c:pt idx="2911">
                        <c:v>-116.48</c:v>
                      </c:pt>
                      <c:pt idx="2912">
                        <c:v>-115.67</c:v>
                      </c:pt>
                      <c:pt idx="2913">
                        <c:v>-114.9</c:v>
                      </c:pt>
                      <c:pt idx="2914">
                        <c:v>-114.19</c:v>
                      </c:pt>
                      <c:pt idx="2915">
                        <c:v>-113.54</c:v>
                      </c:pt>
                      <c:pt idx="2916">
                        <c:v>-112.95</c:v>
                      </c:pt>
                      <c:pt idx="2917">
                        <c:v>-112.42</c:v>
                      </c:pt>
                      <c:pt idx="2918">
                        <c:v>-111.96</c:v>
                      </c:pt>
                      <c:pt idx="2919">
                        <c:v>-111.57</c:v>
                      </c:pt>
                      <c:pt idx="2920">
                        <c:v>-111.24</c:v>
                      </c:pt>
                      <c:pt idx="2921">
                        <c:v>-110.96</c:v>
                      </c:pt>
                      <c:pt idx="2922">
                        <c:v>-110.73</c:v>
                      </c:pt>
                      <c:pt idx="2923">
                        <c:v>-110.53</c:v>
                      </c:pt>
                      <c:pt idx="2924">
                        <c:v>-110.37</c:v>
                      </c:pt>
                      <c:pt idx="2925">
                        <c:v>-110.22</c:v>
                      </c:pt>
                      <c:pt idx="2926">
                        <c:v>-110.1</c:v>
                      </c:pt>
                      <c:pt idx="2927">
                        <c:v>-110.01</c:v>
                      </c:pt>
                      <c:pt idx="2928">
                        <c:v>-109.94</c:v>
                      </c:pt>
                      <c:pt idx="2929">
                        <c:v>-109.9</c:v>
                      </c:pt>
                      <c:pt idx="2930">
                        <c:v>-109.89</c:v>
                      </c:pt>
                      <c:pt idx="2931">
                        <c:v>-109.94</c:v>
                      </c:pt>
                      <c:pt idx="2932">
                        <c:v>-110.09</c:v>
                      </c:pt>
                      <c:pt idx="2933">
                        <c:v>-110.33</c:v>
                      </c:pt>
                      <c:pt idx="2934">
                        <c:v>-110.61</c:v>
                      </c:pt>
                      <c:pt idx="2935">
                        <c:v>-110.93</c:v>
                      </c:pt>
                      <c:pt idx="2936">
                        <c:v>-111.31</c:v>
                      </c:pt>
                      <c:pt idx="2937">
                        <c:v>-111.74</c:v>
                      </c:pt>
                      <c:pt idx="2938">
                        <c:v>-112.25</c:v>
                      </c:pt>
                      <c:pt idx="2939">
                        <c:v>-112.82</c:v>
                      </c:pt>
                      <c:pt idx="2940">
                        <c:v>-113.46</c:v>
                      </c:pt>
                      <c:pt idx="2941">
                        <c:v>-114.21</c:v>
                      </c:pt>
                      <c:pt idx="2942">
                        <c:v>-115.1</c:v>
                      </c:pt>
                      <c:pt idx="2943">
                        <c:v>-116.1</c:v>
                      </c:pt>
                      <c:pt idx="2944">
                        <c:v>-117.27</c:v>
                      </c:pt>
                      <c:pt idx="2945">
                        <c:v>-118.58</c:v>
                      </c:pt>
                      <c:pt idx="2946">
                        <c:v>-119.94</c:v>
                      </c:pt>
                      <c:pt idx="2947">
                        <c:v>-121.29</c:v>
                      </c:pt>
                      <c:pt idx="2948">
                        <c:v>-122.5</c:v>
                      </c:pt>
                      <c:pt idx="2949">
                        <c:v>-123.52</c:v>
                      </c:pt>
                      <c:pt idx="2950">
                        <c:v>-124.4</c:v>
                      </c:pt>
                      <c:pt idx="2951">
                        <c:v>-125.18</c:v>
                      </c:pt>
                      <c:pt idx="2952">
                        <c:v>-125.94</c:v>
                      </c:pt>
                      <c:pt idx="2953">
                        <c:v>-126.74</c:v>
                      </c:pt>
                      <c:pt idx="2954">
                        <c:v>-127.56</c:v>
                      </c:pt>
                      <c:pt idx="2955">
                        <c:v>-128.4</c:v>
                      </c:pt>
                      <c:pt idx="2956">
                        <c:v>-129.22999999999999</c:v>
                      </c:pt>
                      <c:pt idx="2957">
                        <c:v>-130.08000000000001</c:v>
                      </c:pt>
                      <c:pt idx="2958">
                        <c:v>-130.96</c:v>
                      </c:pt>
                      <c:pt idx="2959">
                        <c:v>-131.94999999999999</c:v>
                      </c:pt>
                      <c:pt idx="2960">
                        <c:v>-133.04</c:v>
                      </c:pt>
                      <c:pt idx="2961">
                        <c:v>-134.19999999999999</c:v>
                      </c:pt>
                      <c:pt idx="2962">
                        <c:v>-135.44</c:v>
                      </c:pt>
                      <c:pt idx="2963">
                        <c:v>-136.78</c:v>
                      </c:pt>
                      <c:pt idx="2964">
                        <c:v>-138.21</c:v>
                      </c:pt>
                      <c:pt idx="2965">
                        <c:v>-139.69</c:v>
                      </c:pt>
                      <c:pt idx="2966">
                        <c:v>-141.21</c:v>
                      </c:pt>
                      <c:pt idx="2967">
                        <c:v>-142.75</c:v>
                      </c:pt>
                      <c:pt idx="2968">
                        <c:v>-144.35</c:v>
                      </c:pt>
                      <c:pt idx="2969">
                        <c:v>-146.04</c:v>
                      </c:pt>
                      <c:pt idx="2970">
                        <c:v>-147.77000000000001</c:v>
                      </c:pt>
                      <c:pt idx="2971">
                        <c:v>-149.51</c:v>
                      </c:pt>
                      <c:pt idx="2972">
                        <c:v>-151.32</c:v>
                      </c:pt>
                      <c:pt idx="2973">
                        <c:v>-153.21</c:v>
                      </c:pt>
                      <c:pt idx="2974">
                        <c:v>-155.13999999999999</c:v>
                      </c:pt>
                      <c:pt idx="2975">
                        <c:v>-157.1</c:v>
                      </c:pt>
                      <c:pt idx="2976">
                        <c:v>-159.11000000000001</c:v>
                      </c:pt>
                      <c:pt idx="2977">
                        <c:v>-161.25</c:v>
                      </c:pt>
                      <c:pt idx="2978">
                        <c:v>-163.5</c:v>
                      </c:pt>
                      <c:pt idx="2979">
                        <c:v>-165.71</c:v>
                      </c:pt>
                      <c:pt idx="2980">
                        <c:v>-167.8</c:v>
                      </c:pt>
                      <c:pt idx="2981">
                        <c:v>-169.74</c:v>
                      </c:pt>
                      <c:pt idx="2982">
                        <c:v>-171.57</c:v>
                      </c:pt>
                      <c:pt idx="2983">
                        <c:v>-173.32</c:v>
                      </c:pt>
                      <c:pt idx="2984">
                        <c:v>-175.06</c:v>
                      </c:pt>
                      <c:pt idx="2985">
                        <c:v>-176.85</c:v>
                      </c:pt>
                      <c:pt idx="2986">
                        <c:v>-178.69</c:v>
                      </c:pt>
                      <c:pt idx="2987">
                        <c:v>179.47</c:v>
                      </c:pt>
                      <c:pt idx="2988">
                        <c:v>177.64</c:v>
                      </c:pt>
                      <c:pt idx="2989">
                        <c:v>175.81</c:v>
                      </c:pt>
                      <c:pt idx="2990">
                        <c:v>173.99</c:v>
                      </c:pt>
                      <c:pt idx="2991">
                        <c:v>172.16</c:v>
                      </c:pt>
                      <c:pt idx="2992">
                        <c:v>170.28</c:v>
                      </c:pt>
                      <c:pt idx="2993">
                        <c:v>168.38</c:v>
                      </c:pt>
                      <c:pt idx="2994">
                        <c:v>166.52</c:v>
                      </c:pt>
                      <c:pt idx="2995">
                        <c:v>164.72</c:v>
                      </c:pt>
                      <c:pt idx="2996">
                        <c:v>163.03</c:v>
                      </c:pt>
                      <c:pt idx="2997">
                        <c:v>161.41999999999999</c:v>
                      </c:pt>
                      <c:pt idx="2998">
                        <c:v>159.88999999999999</c:v>
                      </c:pt>
                      <c:pt idx="2999">
                        <c:v>158.41999999999999</c:v>
                      </c:pt>
                      <c:pt idx="3000">
                        <c:v>157</c:v>
                      </c:pt>
                      <c:pt idx="3001">
                        <c:v>155.6</c:v>
                      </c:pt>
                      <c:pt idx="3002">
                        <c:v>154.22999999999999</c:v>
                      </c:pt>
                      <c:pt idx="3003">
                        <c:v>152.88</c:v>
                      </c:pt>
                      <c:pt idx="3004">
                        <c:v>151.57</c:v>
                      </c:pt>
                      <c:pt idx="3005">
                        <c:v>150.32</c:v>
                      </c:pt>
                      <c:pt idx="3006">
                        <c:v>149.12</c:v>
                      </c:pt>
                      <c:pt idx="3007">
                        <c:v>147.97</c:v>
                      </c:pt>
                      <c:pt idx="3008">
                        <c:v>146.86000000000001</c:v>
                      </c:pt>
                      <c:pt idx="3009">
                        <c:v>145.80000000000001</c:v>
                      </c:pt>
                      <c:pt idx="3010">
                        <c:v>144.76</c:v>
                      </c:pt>
                      <c:pt idx="3011">
                        <c:v>143.77000000000001</c:v>
                      </c:pt>
                      <c:pt idx="3012">
                        <c:v>142.79</c:v>
                      </c:pt>
                      <c:pt idx="3013">
                        <c:v>141.83000000000001</c:v>
                      </c:pt>
                      <c:pt idx="3014">
                        <c:v>140.91999999999999</c:v>
                      </c:pt>
                      <c:pt idx="3015">
                        <c:v>140.08000000000001</c:v>
                      </c:pt>
                      <c:pt idx="3016">
                        <c:v>139.30000000000001</c:v>
                      </c:pt>
                      <c:pt idx="3017">
                        <c:v>138.57</c:v>
                      </c:pt>
                      <c:pt idx="3018">
                        <c:v>137.88999999999999</c:v>
                      </c:pt>
                      <c:pt idx="3019">
                        <c:v>137.25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75CE-432E-ACA5-929572C2D592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作圖!$D$1</c15:sqref>
                        </c15:formulaRef>
                      </c:ext>
                    </c:extLst>
                    <c:strCache>
                      <c:ptCount val="1"/>
                      <c:pt idx="0">
                        <c:v>第四次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Lbl>
                    <c:idx val="1078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xmlns:c15="http://schemas.microsoft.com/office/drawing/2012/chart"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3-75CE-432E-ACA5-929572C2D592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extLst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作圖!$D$2:$D$3021</c15:sqref>
                        </c15:formulaRef>
                      </c:ext>
                    </c:extLst>
                    <c:numCache>
                      <c:formatCode>General</c:formatCode>
                      <c:ptCount val="3020"/>
                      <c:pt idx="0">
                        <c:v>177.97</c:v>
                      </c:pt>
                      <c:pt idx="1">
                        <c:v>177.68</c:v>
                      </c:pt>
                      <c:pt idx="2">
                        <c:v>177.4</c:v>
                      </c:pt>
                      <c:pt idx="3">
                        <c:v>177.1</c:v>
                      </c:pt>
                      <c:pt idx="4">
                        <c:v>176.8</c:v>
                      </c:pt>
                      <c:pt idx="5">
                        <c:v>176.5</c:v>
                      </c:pt>
                      <c:pt idx="6">
                        <c:v>176.19</c:v>
                      </c:pt>
                      <c:pt idx="7">
                        <c:v>175.89</c:v>
                      </c:pt>
                      <c:pt idx="8">
                        <c:v>175.6</c:v>
                      </c:pt>
                      <c:pt idx="9">
                        <c:v>175.31</c:v>
                      </c:pt>
                      <c:pt idx="10">
                        <c:v>175.04</c:v>
                      </c:pt>
                      <c:pt idx="11">
                        <c:v>174.79</c:v>
                      </c:pt>
                      <c:pt idx="12">
                        <c:v>174.55</c:v>
                      </c:pt>
                      <c:pt idx="13">
                        <c:v>174.3</c:v>
                      </c:pt>
                      <c:pt idx="14">
                        <c:v>174.06</c:v>
                      </c:pt>
                      <c:pt idx="15">
                        <c:v>173.82</c:v>
                      </c:pt>
                      <c:pt idx="16">
                        <c:v>173.56</c:v>
                      </c:pt>
                      <c:pt idx="17">
                        <c:v>173.3</c:v>
                      </c:pt>
                      <c:pt idx="18">
                        <c:v>173.05</c:v>
                      </c:pt>
                      <c:pt idx="19">
                        <c:v>172.8</c:v>
                      </c:pt>
                      <c:pt idx="20">
                        <c:v>172.54</c:v>
                      </c:pt>
                      <c:pt idx="21">
                        <c:v>172.26</c:v>
                      </c:pt>
                      <c:pt idx="22">
                        <c:v>171.98</c:v>
                      </c:pt>
                      <c:pt idx="23">
                        <c:v>171.67</c:v>
                      </c:pt>
                      <c:pt idx="24">
                        <c:v>171.34</c:v>
                      </c:pt>
                      <c:pt idx="25">
                        <c:v>171</c:v>
                      </c:pt>
                      <c:pt idx="26">
                        <c:v>170.64</c:v>
                      </c:pt>
                      <c:pt idx="27">
                        <c:v>170.28</c:v>
                      </c:pt>
                      <c:pt idx="28">
                        <c:v>169.93</c:v>
                      </c:pt>
                      <c:pt idx="29">
                        <c:v>169.57</c:v>
                      </c:pt>
                      <c:pt idx="30">
                        <c:v>169.22</c:v>
                      </c:pt>
                      <c:pt idx="31">
                        <c:v>168.87</c:v>
                      </c:pt>
                      <c:pt idx="32">
                        <c:v>168.53</c:v>
                      </c:pt>
                      <c:pt idx="33">
                        <c:v>168.19</c:v>
                      </c:pt>
                      <c:pt idx="34">
                        <c:v>167.85</c:v>
                      </c:pt>
                      <c:pt idx="35">
                        <c:v>167.52</c:v>
                      </c:pt>
                      <c:pt idx="36">
                        <c:v>167.23</c:v>
                      </c:pt>
                      <c:pt idx="37">
                        <c:v>166.99</c:v>
                      </c:pt>
                      <c:pt idx="38">
                        <c:v>166.73</c:v>
                      </c:pt>
                      <c:pt idx="39">
                        <c:v>166.46</c:v>
                      </c:pt>
                      <c:pt idx="40">
                        <c:v>166.19</c:v>
                      </c:pt>
                      <c:pt idx="41">
                        <c:v>165.93</c:v>
                      </c:pt>
                      <c:pt idx="42">
                        <c:v>165.68</c:v>
                      </c:pt>
                      <c:pt idx="43">
                        <c:v>165.41</c:v>
                      </c:pt>
                      <c:pt idx="44">
                        <c:v>165.16</c:v>
                      </c:pt>
                      <c:pt idx="45">
                        <c:v>164.9</c:v>
                      </c:pt>
                      <c:pt idx="46">
                        <c:v>164.63</c:v>
                      </c:pt>
                      <c:pt idx="47">
                        <c:v>164.36</c:v>
                      </c:pt>
                      <c:pt idx="48">
                        <c:v>164.09</c:v>
                      </c:pt>
                      <c:pt idx="49">
                        <c:v>163.83000000000001</c:v>
                      </c:pt>
                      <c:pt idx="50">
                        <c:v>163.58000000000001</c:v>
                      </c:pt>
                      <c:pt idx="51">
                        <c:v>163.35</c:v>
                      </c:pt>
                      <c:pt idx="52">
                        <c:v>163.12</c:v>
                      </c:pt>
                      <c:pt idx="53">
                        <c:v>162.91</c:v>
                      </c:pt>
                      <c:pt idx="54">
                        <c:v>162.68</c:v>
                      </c:pt>
                      <c:pt idx="55">
                        <c:v>162.44999999999999</c:v>
                      </c:pt>
                      <c:pt idx="56">
                        <c:v>162.22</c:v>
                      </c:pt>
                      <c:pt idx="57">
                        <c:v>161.99</c:v>
                      </c:pt>
                      <c:pt idx="58">
                        <c:v>161.74</c:v>
                      </c:pt>
                      <c:pt idx="59">
                        <c:v>161.47999999999999</c:v>
                      </c:pt>
                      <c:pt idx="60">
                        <c:v>161.22</c:v>
                      </c:pt>
                      <c:pt idx="61">
                        <c:v>160.97999999999999</c:v>
                      </c:pt>
                      <c:pt idx="62">
                        <c:v>160.74</c:v>
                      </c:pt>
                      <c:pt idx="63">
                        <c:v>160.5</c:v>
                      </c:pt>
                      <c:pt idx="64">
                        <c:v>160.25</c:v>
                      </c:pt>
                      <c:pt idx="65">
                        <c:v>160.01</c:v>
                      </c:pt>
                      <c:pt idx="66">
                        <c:v>159.77000000000001</c:v>
                      </c:pt>
                      <c:pt idx="67">
                        <c:v>159.52000000000001</c:v>
                      </c:pt>
                      <c:pt idx="68">
                        <c:v>159.27000000000001</c:v>
                      </c:pt>
                      <c:pt idx="69">
                        <c:v>159.02000000000001</c:v>
                      </c:pt>
                      <c:pt idx="70">
                        <c:v>158.78</c:v>
                      </c:pt>
                      <c:pt idx="71">
                        <c:v>158.54</c:v>
                      </c:pt>
                      <c:pt idx="72">
                        <c:v>158.29</c:v>
                      </c:pt>
                      <c:pt idx="73">
                        <c:v>158.04</c:v>
                      </c:pt>
                      <c:pt idx="74">
                        <c:v>157.79</c:v>
                      </c:pt>
                      <c:pt idx="75">
                        <c:v>157.53</c:v>
                      </c:pt>
                      <c:pt idx="76">
                        <c:v>157.27000000000001</c:v>
                      </c:pt>
                      <c:pt idx="77">
                        <c:v>157.02000000000001</c:v>
                      </c:pt>
                      <c:pt idx="78">
                        <c:v>156.77000000000001</c:v>
                      </c:pt>
                      <c:pt idx="79">
                        <c:v>156.51</c:v>
                      </c:pt>
                      <c:pt idx="80">
                        <c:v>156.27000000000001</c:v>
                      </c:pt>
                      <c:pt idx="81">
                        <c:v>156.02000000000001</c:v>
                      </c:pt>
                      <c:pt idx="82">
                        <c:v>155.77000000000001</c:v>
                      </c:pt>
                      <c:pt idx="83">
                        <c:v>155.53</c:v>
                      </c:pt>
                      <c:pt idx="84">
                        <c:v>155.30000000000001</c:v>
                      </c:pt>
                      <c:pt idx="85">
                        <c:v>155.07</c:v>
                      </c:pt>
                      <c:pt idx="86">
                        <c:v>154.82</c:v>
                      </c:pt>
                      <c:pt idx="87">
                        <c:v>154.58000000000001</c:v>
                      </c:pt>
                      <c:pt idx="88">
                        <c:v>154.33000000000001</c:v>
                      </c:pt>
                      <c:pt idx="89">
                        <c:v>154.07</c:v>
                      </c:pt>
                      <c:pt idx="90">
                        <c:v>153.80000000000001</c:v>
                      </c:pt>
                      <c:pt idx="91">
                        <c:v>153.53</c:v>
                      </c:pt>
                      <c:pt idx="92">
                        <c:v>153.24</c:v>
                      </c:pt>
                      <c:pt idx="93">
                        <c:v>152.94999999999999</c:v>
                      </c:pt>
                      <c:pt idx="94">
                        <c:v>152.69</c:v>
                      </c:pt>
                      <c:pt idx="95">
                        <c:v>152.44</c:v>
                      </c:pt>
                      <c:pt idx="96">
                        <c:v>152.19</c:v>
                      </c:pt>
                      <c:pt idx="97">
                        <c:v>151.94999999999999</c:v>
                      </c:pt>
                      <c:pt idx="98">
                        <c:v>151.69999999999999</c:v>
                      </c:pt>
                      <c:pt idx="99">
                        <c:v>151.47</c:v>
                      </c:pt>
                      <c:pt idx="100">
                        <c:v>151.25</c:v>
                      </c:pt>
                      <c:pt idx="101">
                        <c:v>151.04</c:v>
                      </c:pt>
                      <c:pt idx="102">
                        <c:v>150.83000000000001</c:v>
                      </c:pt>
                      <c:pt idx="103">
                        <c:v>150.6</c:v>
                      </c:pt>
                      <c:pt idx="104">
                        <c:v>150.38</c:v>
                      </c:pt>
                      <c:pt idx="105">
                        <c:v>150.13</c:v>
                      </c:pt>
                      <c:pt idx="106">
                        <c:v>149.9</c:v>
                      </c:pt>
                      <c:pt idx="107">
                        <c:v>149.69</c:v>
                      </c:pt>
                      <c:pt idx="108">
                        <c:v>149.47999999999999</c:v>
                      </c:pt>
                      <c:pt idx="109">
                        <c:v>149.25</c:v>
                      </c:pt>
                      <c:pt idx="110">
                        <c:v>149.04</c:v>
                      </c:pt>
                      <c:pt idx="111">
                        <c:v>148.86000000000001</c:v>
                      </c:pt>
                      <c:pt idx="112">
                        <c:v>148.69</c:v>
                      </c:pt>
                      <c:pt idx="113">
                        <c:v>148.53</c:v>
                      </c:pt>
                      <c:pt idx="114">
                        <c:v>148.38999999999999</c:v>
                      </c:pt>
                      <c:pt idx="115">
                        <c:v>148.25</c:v>
                      </c:pt>
                      <c:pt idx="116">
                        <c:v>148.13</c:v>
                      </c:pt>
                      <c:pt idx="117">
                        <c:v>148</c:v>
                      </c:pt>
                      <c:pt idx="118">
                        <c:v>147.87</c:v>
                      </c:pt>
                      <c:pt idx="119">
                        <c:v>147.72999999999999</c:v>
                      </c:pt>
                      <c:pt idx="120">
                        <c:v>147.55000000000001</c:v>
                      </c:pt>
                      <c:pt idx="121">
                        <c:v>147.36000000000001</c:v>
                      </c:pt>
                      <c:pt idx="122">
                        <c:v>147.13999999999999</c:v>
                      </c:pt>
                      <c:pt idx="123">
                        <c:v>146.9</c:v>
                      </c:pt>
                      <c:pt idx="124">
                        <c:v>146.66</c:v>
                      </c:pt>
                      <c:pt idx="125">
                        <c:v>146.4</c:v>
                      </c:pt>
                      <c:pt idx="126">
                        <c:v>146.15</c:v>
                      </c:pt>
                      <c:pt idx="127">
                        <c:v>145.91</c:v>
                      </c:pt>
                      <c:pt idx="128">
                        <c:v>145.68</c:v>
                      </c:pt>
                      <c:pt idx="129">
                        <c:v>145.44999999999999</c:v>
                      </c:pt>
                      <c:pt idx="130">
                        <c:v>145.21</c:v>
                      </c:pt>
                      <c:pt idx="131">
                        <c:v>144.97999999999999</c:v>
                      </c:pt>
                      <c:pt idx="132">
                        <c:v>144.75</c:v>
                      </c:pt>
                      <c:pt idx="133">
                        <c:v>144.53</c:v>
                      </c:pt>
                      <c:pt idx="134">
                        <c:v>144.32</c:v>
                      </c:pt>
                      <c:pt idx="135">
                        <c:v>144.13</c:v>
                      </c:pt>
                      <c:pt idx="136">
                        <c:v>143.94</c:v>
                      </c:pt>
                      <c:pt idx="137">
                        <c:v>143.76</c:v>
                      </c:pt>
                      <c:pt idx="138">
                        <c:v>143.59</c:v>
                      </c:pt>
                      <c:pt idx="139">
                        <c:v>143.43</c:v>
                      </c:pt>
                      <c:pt idx="140">
                        <c:v>143.27000000000001</c:v>
                      </c:pt>
                      <c:pt idx="141">
                        <c:v>143.12</c:v>
                      </c:pt>
                      <c:pt idx="142">
                        <c:v>142.97999999999999</c:v>
                      </c:pt>
                      <c:pt idx="143">
                        <c:v>142.83000000000001</c:v>
                      </c:pt>
                      <c:pt idx="144">
                        <c:v>142.66999999999999</c:v>
                      </c:pt>
                      <c:pt idx="145">
                        <c:v>142.52000000000001</c:v>
                      </c:pt>
                      <c:pt idx="146">
                        <c:v>142.37</c:v>
                      </c:pt>
                      <c:pt idx="147">
                        <c:v>142.22999999999999</c:v>
                      </c:pt>
                      <c:pt idx="148">
                        <c:v>142.12</c:v>
                      </c:pt>
                      <c:pt idx="149">
                        <c:v>142.04</c:v>
                      </c:pt>
                      <c:pt idx="150">
                        <c:v>141.97</c:v>
                      </c:pt>
                      <c:pt idx="151">
                        <c:v>141.88999999999999</c:v>
                      </c:pt>
                      <c:pt idx="152">
                        <c:v>141.79</c:v>
                      </c:pt>
                      <c:pt idx="153">
                        <c:v>141.69999999999999</c:v>
                      </c:pt>
                      <c:pt idx="154">
                        <c:v>141.63</c:v>
                      </c:pt>
                      <c:pt idx="155">
                        <c:v>141.57</c:v>
                      </c:pt>
                      <c:pt idx="156">
                        <c:v>141.49</c:v>
                      </c:pt>
                      <c:pt idx="157">
                        <c:v>141.43</c:v>
                      </c:pt>
                      <c:pt idx="158">
                        <c:v>141.37</c:v>
                      </c:pt>
                      <c:pt idx="159">
                        <c:v>141.34</c:v>
                      </c:pt>
                      <c:pt idx="160">
                        <c:v>141.31</c:v>
                      </c:pt>
                      <c:pt idx="161">
                        <c:v>141.27000000000001</c:v>
                      </c:pt>
                      <c:pt idx="162">
                        <c:v>141.21</c:v>
                      </c:pt>
                      <c:pt idx="163">
                        <c:v>141.15</c:v>
                      </c:pt>
                      <c:pt idx="164">
                        <c:v>141.08000000000001</c:v>
                      </c:pt>
                      <c:pt idx="165">
                        <c:v>141.01</c:v>
                      </c:pt>
                      <c:pt idx="166">
                        <c:v>140.94999999999999</c:v>
                      </c:pt>
                      <c:pt idx="167">
                        <c:v>140.88</c:v>
                      </c:pt>
                      <c:pt idx="168">
                        <c:v>140.82</c:v>
                      </c:pt>
                      <c:pt idx="169">
                        <c:v>140.76</c:v>
                      </c:pt>
                      <c:pt idx="170">
                        <c:v>140.69</c:v>
                      </c:pt>
                      <c:pt idx="171">
                        <c:v>140.63</c:v>
                      </c:pt>
                      <c:pt idx="172">
                        <c:v>140.55000000000001</c:v>
                      </c:pt>
                      <c:pt idx="173">
                        <c:v>140.47999999999999</c:v>
                      </c:pt>
                      <c:pt idx="174">
                        <c:v>140.41</c:v>
                      </c:pt>
                      <c:pt idx="175">
                        <c:v>140.34</c:v>
                      </c:pt>
                      <c:pt idx="176">
                        <c:v>140.27000000000001</c:v>
                      </c:pt>
                      <c:pt idx="177">
                        <c:v>140.18</c:v>
                      </c:pt>
                      <c:pt idx="178">
                        <c:v>140.09</c:v>
                      </c:pt>
                      <c:pt idx="179">
                        <c:v>140.01</c:v>
                      </c:pt>
                      <c:pt idx="180">
                        <c:v>139.94</c:v>
                      </c:pt>
                      <c:pt idx="181">
                        <c:v>139.87</c:v>
                      </c:pt>
                      <c:pt idx="182">
                        <c:v>139.80000000000001</c:v>
                      </c:pt>
                      <c:pt idx="183">
                        <c:v>139.72</c:v>
                      </c:pt>
                      <c:pt idx="184">
                        <c:v>139.63999999999999</c:v>
                      </c:pt>
                      <c:pt idx="185">
                        <c:v>139.55000000000001</c:v>
                      </c:pt>
                      <c:pt idx="186">
                        <c:v>139.46</c:v>
                      </c:pt>
                      <c:pt idx="187">
                        <c:v>139.37</c:v>
                      </c:pt>
                      <c:pt idx="188">
                        <c:v>139.28</c:v>
                      </c:pt>
                      <c:pt idx="189">
                        <c:v>139.19999999999999</c:v>
                      </c:pt>
                      <c:pt idx="190">
                        <c:v>139.11000000000001</c:v>
                      </c:pt>
                      <c:pt idx="191">
                        <c:v>139.02000000000001</c:v>
                      </c:pt>
                      <c:pt idx="192">
                        <c:v>138.91</c:v>
                      </c:pt>
                      <c:pt idx="193">
                        <c:v>138.80000000000001</c:v>
                      </c:pt>
                      <c:pt idx="194">
                        <c:v>138.69</c:v>
                      </c:pt>
                      <c:pt idx="195">
                        <c:v>138.57</c:v>
                      </c:pt>
                      <c:pt idx="196">
                        <c:v>138.44999999999999</c:v>
                      </c:pt>
                      <c:pt idx="197">
                        <c:v>138.31</c:v>
                      </c:pt>
                      <c:pt idx="198">
                        <c:v>138.16</c:v>
                      </c:pt>
                      <c:pt idx="199">
                        <c:v>138</c:v>
                      </c:pt>
                      <c:pt idx="200">
                        <c:v>137.84</c:v>
                      </c:pt>
                      <c:pt idx="201">
                        <c:v>137.68</c:v>
                      </c:pt>
                      <c:pt idx="202">
                        <c:v>137.52000000000001</c:v>
                      </c:pt>
                      <c:pt idx="203">
                        <c:v>137.36000000000001</c:v>
                      </c:pt>
                      <c:pt idx="204">
                        <c:v>137.19999999999999</c:v>
                      </c:pt>
                      <c:pt idx="205">
                        <c:v>137.05000000000001</c:v>
                      </c:pt>
                      <c:pt idx="206">
                        <c:v>136.9</c:v>
                      </c:pt>
                      <c:pt idx="207">
                        <c:v>136.77000000000001</c:v>
                      </c:pt>
                      <c:pt idx="208">
                        <c:v>136.63999999999999</c:v>
                      </c:pt>
                      <c:pt idx="209">
                        <c:v>136.53</c:v>
                      </c:pt>
                      <c:pt idx="210">
                        <c:v>136.41999999999999</c:v>
                      </c:pt>
                      <c:pt idx="211">
                        <c:v>136.33000000000001</c:v>
                      </c:pt>
                      <c:pt idx="212">
                        <c:v>136.26</c:v>
                      </c:pt>
                      <c:pt idx="213">
                        <c:v>136.22</c:v>
                      </c:pt>
                      <c:pt idx="214">
                        <c:v>136.19</c:v>
                      </c:pt>
                      <c:pt idx="215">
                        <c:v>136.19</c:v>
                      </c:pt>
                      <c:pt idx="216">
                        <c:v>136.19999999999999</c:v>
                      </c:pt>
                      <c:pt idx="217">
                        <c:v>136.19999999999999</c:v>
                      </c:pt>
                      <c:pt idx="218">
                        <c:v>136.24</c:v>
                      </c:pt>
                      <c:pt idx="219">
                        <c:v>136.28</c:v>
                      </c:pt>
                      <c:pt idx="220">
                        <c:v>136.32</c:v>
                      </c:pt>
                      <c:pt idx="221">
                        <c:v>136.37</c:v>
                      </c:pt>
                      <c:pt idx="222">
                        <c:v>136.41999999999999</c:v>
                      </c:pt>
                      <c:pt idx="223">
                        <c:v>136.47</c:v>
                      </c:pt>
                      <c:pt idx="224">
                        <c:v>136.52000000000001</c:v>
                      </c:pt>
                      <c:pt idx="225">
                        <c:v>136.57</c:v>
                      </c:pt>
                      <c:pt idx="226">
                        <c:v>136.61000000000001</c:v>
                      </c:pt>
                      <c:pt idx="227">
                        <c:v>136.63</c:v>
                      </c:pt>
                      <c:pt idx="228">
                        <c:v>136.63</c:v>
                      </c:pt>
                      <c:pt idx="229">
                        <c:v>136.63</c:v>
                      </c:pt>
                      <c:pt idx="230">
                        <c:v>136.62</c:v>
                      </c:pt>
                      <c:pt idx="231">
                        <c:v>136.59</c:v>
                      </c:pt>
                      <c:pt idx="232">
                        <c:v>136.57</c:v>
                      </c:pt>
                      <c:pt idx="233">
                        <c:v>136.55000000000001</c:v>
                      </c:pt>
                      <c:pt idx="234">
                        <c:v>136.49</c:v>
                      </c:pt>
                      <c:pt idx="235">
                        <c:v>136.44</c:v>
                      </c:pt>
                      <c:pt idx="236">
                        <c:v>136.36000000000001</c:v>
                      </c:pt>
                      <c:pt idx="237">
                        <c:v>136.29</c:v>
                      </c:pt>
                      <c:pt idx="238">
                        <c:v>136.19999999999999</c:v>
                      </c:pt>
                      <c:pt idx="239">
                        <c:v>136.12</c:v>
                      </c:pt>
                      <c:pt idx="240">
                        <c:v>136.03</c:v>
                      </c:pt>
                      <c:pt idx="241">
                        <c:v>135.94999999999999</c:v>
                      </c:pt>
                      <c:pt idx="242">
                        <c:v>135.85</c:v>
                      </c:pt>
                      <c:pt idx="243">
                        <c:v>135.75</c:v>
                      </c:pt>
                      <c:pt idx="244">
                        <c:v>135.63999999999999</c:v>
                      </c:pt>
                      <c:pt idx="245">
                        <c:v>135.51</c:v>
                      </c:pt>
                      <c:pt idx="246">
                        <c:v>135.38</c:v>
                      </c:pt>
                      <c:pt idx="247">
                        <c:v>135.25</c:v>
                      </c:pt>
                      <c:pt idx="248">
                        <c:v>135.12</c:v>
                      </c:pt>
                      <c:pt idx="249">
                        <c:v>134.99</c:v>
                      </c:pt>
                      <c:pt idx="250">
                        <c:v>134.87</c:v>
                      </c:pt>
                      <c:pt idx="251">
                        <c:v>134.75</c:v>
                      </c:pt>
                      <c:pt idx="252">
                        <c:v>134.62</c:v>
                      </c:pt>
                      <c:pt idx="253">
                        <c:v>134.5</c:v>
                      </c:pt>
                      <c:pt idx="254">
                        <c:v>134.37</c:v>
                      </c:pt>
                      <c:pt idx="255">
                        <c:v>134.25</c:v>
                      </c:pt>
                      <c:pt idx="256">
                        <c:v>134.12</c:v>
                      </c:pt>
                      <c:pt idx="257">
                        <c:v>134</c:v>
                      </c:pt>
                      <c:pt idx="258">
                        <c:v>133.88999999999999</c:v>
                      </c:pt>
                      <c:pt idx="259">
                        <c:v>133.79</c:v>
                      </c:pt>
                      <c:pt idx="260">
                        <c:v>133.69</c:v>
                      </c:pt>
                      <c:pt idx="261">
                        <c:v>133.59</c:v>
                      </c:pt>
                      <c:pt idx="262">
                        <c:v>133.49</c:v>
                      </c:pt>
                      <c:pt idx="263">
                        <c:v>133.38999999999999</c:v>
                      </c:pt>
                      <c:pt idx="264">
                        <c:v>133.30000000000001</c:v>
                      </c:pt>
                      <c:pt idx="265">
                        <c:v>133.22</c:v>
                      </c:pt>
                      <c:pt idx="266">
                        <c:v>133.16</c:v>
                      </c:pt>
                      <c:pt idx="267">
                        <c:v>133.09</c:v>
                      </c:pt>
                      <c:pt idx="268">
                        <c:v>133.03</c:v>
                      </c:pt>
                      <c:pt idx="269">
                        <c:v>132.97</c:v>
                      </c:pt>
                      <c:pt idx="270">
                        <c:v>132.91999999999999</c:v>
                      </c:pt>
                      <c:pt idx="271">
                        <c:v>132.87</c:v>
                      </c:pt>
                      <c:pt idx="272">
                        <c:v>132.81</c:v>
                      </c:pt>
                      <c:pt idx="273">
                        <c:v>132.75</c:v>
                      </c:pt>
                      <c:pt idx="274">
                        <c:v>132.68</c:v>
                      </c:pt>
                      <c:pt idx="275">
                        <c:v>132.61000000000001</c:v>
                      </c:pt>
                      <c:pt idx="276">
                        <c:v>132.55000000000001</c:v>
                      </c:pt>
                      <c:pt idx="277">
                        <c:v>132.49</c:v>
                      </c:pt>
                      <c:pt idx="278">
                        <c:v>132.43</c:v>
                      </c:pt>
                      <c:pt idx="279">
                        <c:v>132.37</c:v>
                      </c:pt>
                      <c:pt idx="280">
                        <c:v>132.32</c:v>
                      </c:pt>
                      <c:pt idx="281">
                        <c:v>132.26</c:v>
                      </c:pt>
                      <c:pt idx="282">
                        <c:v>132.21</c:v>
                      </c:pt>
                      <c:pt idx="283">
                        <c:v>132.15</c:v>
                      </c:pt>
                      <c:pt idx="284">
                        <c:v>132.1</c:v>
                      </c:pt>
                      <c:pt idx="285">
                        <c:v>132.05000000000001</c:v>
                      </c:pt>
                      <c:pt idx="286">
                        <c:v>132</c:v>
                      </c:pt>
                      <c:pt idx="287">
                        <c:v>131.94999999999999</c:v>
                      </c:pt>
                      <c:pt idx="288">
                        <c:v>131.91</c:v>
                      </c:pt>
                      <c:pt idx="289">
                        <c:v>131.87</c:v>
                      </c:pt>
                      <c:pt idx="290">
                        <c:v>131.82</c:v>
                      </c:pt>
                      <c:pt idx="291">
                        <c:v>131.76</c:v>
                      </c:pt>
                      <c:pt idx="292">
                        <c:v>131.71</c:v>
                      </c:pt>
                      <c:pt idx="293">
                        <c:v>131.65</c:v>
                      </c:pt>
                      <c:pt idx="294">
                        <c:v>131.59</c:v>
                      </c:pt>
                      <c:pt idx="295">
                        <c:v>131.53</c:v>
                      </c:pt>
                      <c:pt idx="296">
                        <c:v>131.46</c:v>
                      </c:pt>
                      <c:pt idx="297">
                        <c:v>131.38999999999999</c:v>
                      </c:pt>
                      <c:pt idx="298">
                        <c:v>131.32</c:v>
                      </c:pt>
                      <c:pt idx="299">
                        <c:v>131.25</c:v>
                      </c:pt>
                      <c:pt idx="300">
                        <c:v>131.18</c:v>
                      </c:pt>
                      <c:pt idx="301">
                        <c:v>131.11000000000001</c:v>
                      </c:pt>
                      <c:pt idx="302">
                        <c:v>131.04</c:v>
                      </c:pt>
                      <c:pt idx="303">
                        <c:v>130.97999999999999</c:v>
                      </c:pt>
                      <c:pt idx="304">
                        <c:v>130.91</c:v>
                      </c:pt>
                      <c:pt idx="305">
                        <c:v>130.84</c:v>
                      </c:pt>
                      <c:pt idx="306">
                        <c:v>130.76</c:v>
                      </c:pt>
                      <c:pt idx="307">
                        <c:v>130.69</c:v>
                      </c:pt>
                      <c:pt idx="308">
                        <c:v>130.63</c:v>
                      </c:pt>
                      <c:pt idx="309">
                        <c:v>130.56</c:v>
                      </c:pt>
                      <c:pt idx="310">
                        <c:v>130.5</c:v>
                      </c:pt>
                      <c:pt idx="311">
                        <c:v>130.43</c:v>
                      </c:pt>
                      <c:pt idx="312">
                        <c:v>130.35</c:v>
                      </c:pt>
                      <c:pt idx="313">
                        <c:v>130.28</c:v>
                      </c:pt>
                      <c:pt idx="314">
                        <c:v>130.21</c:v>
                      </c:pt>
                      <c:pt idx="315">
                        <c:v>130.13999999999999</c:v>
                      </c:pt>
                      <c:pt idx="316">
                        <c:v>130.08000000000001</c:v>
                      </c:pt>
                      <c:pt idx="317">
                        <c:v>130.01</c:v>
                      </c:pt>
                      <c:pt idx="318">
                        <c:v>129.94</c:v>
                      </c:pt>
                      <c:pt idx="319">
                        <c:v>129.88</c:v>
                      </c:pt>
                      <c:pt idx="320">
                        <c:v>129.82</c:v>
                      </c:pt>
                      <c:pt idx="321">
                        <c:v>129.77000000000001</c:v>
                      </c:pt>
                      <c:pt idx="322">
                        <c:v>129.74</c:v>
                      </c:pt>
                      <c:pt idx="323">
                        <c:v>129.72</c:v>
                      </c:pt>
                      <c:pt idx="324">
                        <c:v>129.69999999999999</c:v>
                      </c:pt>
                      <c:pt idx="325">
                        <c:v>129.68</c:v>
                      </c:pt>
                      <c:pt idx="326">
                        <c:v>129.65</c:v>
                      </c:pt>
                      <c:pt idx="327">
                        <c:v>129.62</c:v>
                      </c:pt>
                      <c:pt idx="328">
                        <c:v>129.58000000000001</c:v>
                      </c:pt>
                      <c:pt idx="329">
                        <c:v>129.54</c:v>
                      </c:pt>
                      <c:pt idx="330">
                        <c:v>129.47999999999999</c:v>
                      </c:pt>
                      <c:pt idx="331">
                        <c:v>129.41999999999999</c:v>
                      </c:pt>
                      <c:pt idx="332">
                        <c:v>129.34</c:v>
                      </c:pt>
                      <c:pt idx="333">
                        <c:v>129.28</c:v>
                      </c:pt>
                      <c:pt idx="334">
                        <c:v>129.21</c:v>
                      </c:pt>
                      <c:pt idx="335">
                        <c:v>129.13999999999999</c:v>
                      </c:pt>
                      <c:pt idx="336">
                        <c:v>129.07</c:v>
                      </c:pt>
                      <c:pt idx="337">
                        <c:v>129</c:v>
                      </c:pt>
                      <c:pt idx="338">
                        <c:v>128.93</c:v>
                      </c:pt>
                      <c:pt idx="339">
                        <c:v>128.86000000000001</c:v>
                      </c:pt>
                      <c:pt idx="340">
                        <c:v>128.79</c:v>
                      </c:pt>
                      <c:pt idx="341">
                        <c:v>128.75</c:v>
                      </c:pt>
                      <c:pt idx="342">
                        <c:v>128.72</c:v>
                      </c:pt>
                      <c:pt idx="343">
                        <c:v>128.69999999999999</c:v>
                      </c:pt>
                      <c:pt idx="344">
                        <c:v>128.69</c:v>
                      </c:pt>
                      <c:pt idx="345">
                        <c:v>128.68</c:v>
                      </c:pt>
                      <c:pt idx="346">
                        <c:v>128.68</c:v>
                      </c:pt>
                      <c:pt idx="347">
                        <c:v>128.66999999999999</c:v>
                      </c:pt>
                      <c:pt idx="348">
                        <c:v>128.66</c:v>
                      </c:pt>
                      <c:pt idx="349">
                        <c:v>128.65</c:v>
                      </c:pt>
                      <c:pt idx="350">
                        <c:v>128.63</c:v>
                      </c:pt>
                      <c:pt idx="351">
                        <c:v>128.61000000000001</c:v>
                      </c:pt>
                      <c:pt idx="352">
                        <c:v>128.59</c:v>
                      </c:pt>
                      <c:pt idx="353">
                        <c:v>128.57</c:v>
                      </c:pt>
                      <c:pt idx="354">
                        <c:v>128.54</c:v>
                      </c:pt>
                      <c:pt idx="355">
                        <c:v>128.52000000000001</c:v>
                      </c:pt>
                      <c:pt idx="356">
                        <c:v>128.49</c:v>
                      </c:pt>
                      <c:pt idx="357">
                        <c:v>128.47</c:v>
                      </c:pt>
                      <c:pt idx="358">
                        <c:v>128.44999999999999</c:v>
                      </c:pt>
                      <c:pt idx="359">
                        <c:v>128.41999999999999</c:v>
                      </c:pt>
                      <c:pt idx="360">
                        <c:v>128.4</c:v>
                      </c:pt>
                      <c:pt idx="361">
                        <c:v>128.38</c:v>
                      </c:pt>
                      <c:pt idx="362">
                        <c:v>128.36000000000001</c:v>
                      </c:pt>
                      <c:pt idx="363">
                        <c:v>128.34</c:v>
                      </c:pt>
                      <c:pt idx="364">
                        <c:v>128.31</c:v>
                      </c:pt>
                      <c:pt idx="365">
                        <c:v>128.28</c:v>
                      </c:pt>
                      <c:pt idx="366">
                        <c:v>128.26</c:v>
                      </c:pt>
                      <c:pt idx="367">
                        <c:v>128.22999999999999</c:v>
                      </c:pt>
                      <c:pt idx="368">
                        <c:v>128.19999999999999</c:v>
                      </c:pt>
                      <c:pt idx="369">
                        <c:v>128.16999999999999</c:v>
                      </c:pt>
                      <c:pt idx="370">
                        <c:v>128.13999999999999</c:v>
                      </c:pt>
                      <c:pt idx="371">
                        <c:v>128.12</c:v>
                      </c:pt>
                      <c:pt idx="372">
                        <c:v>128.09</c:v>
                      </c:pt>
                      <c:pt idx="373">
                        <c:v>128.06</c:v>
                      </c:pt>
                      <c:pt idx="374">
                        <c:v>128.03</c:v>
                      </c:pt>
                      <c:pt idx="375">
                        <c:v>128</c:v>
                      </c:pt>
                      <c:pt idx="376">
                        <c:v>127.97</c:v>
                      </c:pt>
                      <c:pt idx="377">
                        <c:v>127.94</c:v>
                      </c:pt>
                      <c:pt idx="378">
                        <c:v>127.91</c:v>
                      </c:pt>
                      <c:pt idx="379">
                        <c:v>127.87</c:v>
                      </c:pt>
                      <c:pt idx="380">
                        <c:v>127.83</c:v>
                      </c:pt>
                      <c:pt idx="381">
                        <c:v>127.8</c:v>
                      </c:pt>
                      <c:pt idx="382">
                        <c:v>127.76</c:v>
                      </c:pt>
                      <c:pt idx="383">
                        <c:v>127.72</c:v>
                      </c:pt>
                      <c:pt idx="384">
                        <c:v>127.68</c:v>
                      </c:pt>
                      <c:pt idx="385">
                        <c:v>127.64</c:v>
                      </c:pt>
                      <c:pt idx="386">
                        <c:v>127.61</c:v>
                      </c:pt>
                      <c:pt idx="387">
                        <c:v>127.59</c:v>
                      </c:pt>
                      <c:pt idx="388">
                        <c:v>127.56</c:v>
                      </c:pt>
                      <c:pt idx="389">
                        <c:v>127.55</c:v>
                      </c:pt>
                      <c:pt idx="390">
                        <c:v>127.56</c:v>
                      </c:pt>
                      <c:pt idx="391">
                        <c:v>127.58</c:v>
                      </c:pt>
                      <c:pt idx="392">
                        <c:v>127.59</c:v>
                      </c:pt>
                      <c:pt idx="393">
                        <c:v>127.62</c:v>
                      </c:pt>
                      <c:pt idx="394">
                        <c:v>127.64</c:v>
                      </c:pt>
                      <c:pt idx="395">
                        <c:v>127.65</c:v>
                      </c:pt>
                      <c:pt idx="396">
                        <c:v>127.65</c:v>
                      </c:pt>
                      <c:pt idx="397">
                        <c:v>127.63</c:v>
                      </c:pt>
                      <c:pt idx="398">
                        <c:v>127.58</c:v>
                      </c:pt>
                      <c:pt idx="399">
                        <c:v>127.51</c:v>
                      </c:pt>
                      <c:pt idx="400">
                        <c:v>127.44</c:v>
                      </c:pt>
                      <c:pt idx="401">
                        <c:v>127.36</c:v>
                      </c:pt>
                      <c:pt idx="402">
                        <c:v>127.26</c:v>
                      </c:pt>
                      <c:pt idx="403">
                        <c:v>127.16</c:v>
                      </c:pt>
                      <c:pt idx="404">
                        <c:v>127.05</c:v>
                      </c:pt>
                      <c:pt idx="405">
                        <c:v>126.94</c:v>
                      </c:pt>
                      <c:pt idx="406">
                        <c:v>126.85</c:v>
                      </c:pt>
                      <c:pt idx="407">
                        <c:v>126.77</c:v>
                      </c:pt>
                      <c:pt idx="408">
                        <c:v>126.71</c:v>
                      </c:pt>
                      <c:pt idx="409">
                        <c:v>126.68</c:v>
                      </c:pt>
                      <c:pt idx="410">
                        <c:v>126.65</c:v>
                      </c:pt>
                      <c:pt idx="411">
                        <c:v>126.61</c:v>
                      </c:pt>
                      <c:pt idx="412">
                        <c:v>126.57</c:v>
                      </c:pt>
                      <c:pt idx="413">
                        <c:v>126.53</c:v>
                      </c:pt>
                      <c:pt idx="414">
                        <c:v>126.5</c:v>
                      </c:pt>
                      <c:pt idx="415">
                        <c:v>126.5</c:v>
                      </c:pt>
                      <c:pt idx="416">
                        <c:v>126.51</c:v>
                      </c:pt>
                      <c:pt idx="417">
                        <c:v>126.53</c:v>
                      </c:pt>
                      <c:pt idx="418">
                        <c:v>126.56</c:v>
                      </c:pt>
                      <c:pt idx="419">
                        <c:v>126.6</c:v>
                      </c:pt>
                      <c:pt idx="420">
                        <c:v>126.64</c:v>
                      </c:pt>
                      <c:pt idx="421">
                        <c:v>126.65</c:v>
                      </c:pt>
                      <c:pt idx="422">
                        <c:v>126.65</c:v>
                      </c:pt>
                      <c:pt idx="423">
                        <c:v>126.65</c:v>
                      </c:pt>
                      <c:pt idx="424">
                        <c:v>126.64</c:v>
                      </c:pt>
                      <c:pt idx="425">
                        <c:v>126.63</c:v>
                      </c:pt>
                      <c:pt idx="426">
                        <c:v>126.61</c:v>
                      </c:pt>
                      <c:pt idx="427">
                        <c:v>126.59</c:v>
                      </c:pt>
                      <c:pt idx="428">
                        <c:v>126.57</c:v>
                      </c:pt>
                      <c:pt idx="429">
                        <c:v>126.56</c:v>
                      </c:pt>
                      <c:pt idx="430">
                        <c:v>126.57</c:v>
                      </c:pt>
                      <c:pt idx="431">
                        <c:v>126.6</c:v>
                      </c:pt>
                      <c:pt idx="432">
                        <c:v>126.65</c:v>
                      </c:pt>
                      <c:pt idx="433">
                        <c:v>126.72</c:v>
                      </c:pt>
                      <c:pt idx="434">
                        <c:v>126.79</c:v>
                      </c:pt>
                      <c:pt idx="435">
                        <c:v>126.88</c:v>
                      </c:pt>
                      <c:pt idx="436">
                        <c:v>126.97</c:v>
                      </c:pt>
                      <c:pt idx="437">
                        <c:v>127.08</c:v>
                      </c:pt>
                      <c:pt idx="438">
                        <c:v>127.18</c:v>
                      </c:pt>
                      <c:pt idx="439">
                        <c:v>127.29</c:v>
                      </c:pt>
                      <c:pt idx="440">
                        <c:v>127.39</c:v>
                      </c:pt>
                      <c:pt idx="441">
                        <c:v>127.48</c:v>
                      </c:pt>
                      <c:pt idx="442">
                        <c:v>127.56</c:v>
                      </c:pt>
                      <c:pt idx="443">
                        <c:v>127.64</c:v>
                      </c:pt>
                      <c:pt idx="444">
                        <c:v>127.72</c:v>
                      </c:pt>
                      <c:pt idx="445">
                        <c:v>127.81</c:v>
                      </c:pt>
                      <c:pt idx="446">
                        <c:v>127.89</c:v>
                      </c:pt>
                      <c:pt idx="447">
                        <c:v>127.96</c:v>
                      </c:pt>
                      <c:pt idx="448">
                        <c:v>128.02000000000001</c:v>
                      </c:pt>
                      <c:pt idx="449">
                        <c:v>128.08000000000001</c:v>
                      </c:pt>
                      <c:pt idx="450">
                        <c:v>128.15</c:v>
                      </c:pt>
                      <c:pt idx="451">
                        <c:v>128.19999999999999</c:v>
                      </c:pt>
                      <c:pt idx="452">
                        <c:v>128.26</c:v>
                      </c:pt>
                      <c:pt idx="453">
                        <c:v>128.31</c:v>
                      </c:pt>
                      <c:pt idx="454">
                        <c:v>128.34</c:v>
                      </c:pt>
                      <c:pt idx="455">
                        <c:v>128.37</c:v>
                      </c:pt>
                      <c:pt idx="456">
                        <c:v>128.38</c:v>
                      </c:pt>
                      <c:pt idx="457">
                        <c:v>128.38999999999999</c:v>
                      </c:pt>
                      <c:pt idx="458">
                        <c:v>128.4</c:v>
                      </c:pt>
                      <c:pt idx="459">
                        <c:v>128.41</c:v>
                      </c:pt>
                      <c:pt idx="460">
                        <c:v>128.41999999999999</c:v>
                      </c:pt>
                      <c:pt idx="461">
                        <c:v>128.43</c:v>
                      </c:pt>
                      <c:pt idx="462">
                        <c:v>128.41999999999999</c:v>
                      </c:pt>
                      <c:pt idx="463">
                        <c:v>128.41</c:v>
                      </c:pt>
                      <c:pt idx="464">
                        <c:v>128.41</c:v>
                      </c:pt>
                      <c:pt idx="465">
                        <c:v>128.38999999999999</c:v>
                      </c:pt>
                      <c:pt idx="466">
                        <c:v>128.37</c:v>
                      </c:pt>
                      <c:pt idx="467">
                        <c:v>128.36000000000001</c:v>
                      </c:pt>
                      <c:pt idx="468">
                        <c:v>128.33000000000001</c:v>
                      </c:pt>
                      <c:pt idx="469">
                        <c:v>128.31</c:v>
                      </c:pt>
                      <c:pt idx="470">
                        <c:v>128.29</c:v>
                      </c:pt>
                      <c:pt idx="471">
                        <c:v>128.26</c:v>
                      </c:pt>
                      <c:pt idx="472">
                        <c:v>128.24</c:v>
                      </c:pt>
                      <c:pt idx="473">
                        <c:v>128.22</c:v>
                      </c:pt>
                      <c:pt idx="474">
                        <c:v>128.19999999999999</c:v>
                      </c:pt>
                      <c:pt idx="475">
                        <c:v>128.19999999999999</c:v>
                      </c:pt>
                      <c:pt idx="476">
                        <c:v>128.19</c:v>
                      </c:pt>
                      <c:pt idx="477">
                        <c:v>128.21</c:v>
                      </c:pt>
                      <c:pt idx="478">
                        <c:v>128.22</c:v>
                      </c:pt>
                      <c:pt idx="479">
                        <c:v>128.22999999999999</c:v>
                      </c:pt>
                      <c:pt idx="480">
                        <c:v>128.24</c:v>
                      </c:pt>
                      <c:pt idx="481">
                        <c:v>128.24</c:v>
                      </c:pt>
                      <c:pt idx="482">
                        <c:v>128.24</c:v>
                      </c:pt>
                      <c:pt idx="483">
                        <c:v>128.22999999999999</c:v>
                      </c:pt>
                      <c:pt idx="484">
                        <c:v>128.22999999999999</c:v>
                      </c:pt>
                      <c:pt idx="485">
                        <c:v>128.22999999999999</c:v>
                      </c:pt>
                      <c:pt idx="486">
                        <c:v>128.22</c:v>
                      </c:pt>
                      <c:pt idx="487">
                        <c:v>128.21</c:v>
                      </c:pt>
                      <c:pt idx="488">
                        <c:v>128.19</c:v>
                      </c:pt>
                      <c:pt idx="489">
                        <c:v>128.16999999999999</c:v>
                      </c:pt>
                      <c:pt idx="490">
                        <c:v>128.15</c:v>
                      </c:pt>
                      <c:pt idx="491">
                        <c:v>128.13</c:v>
                      </c:pt>
                      <c:pt idx="492">
                        <c:v>128.13999999999999</c:v>
                      </c:pt>
                      <c:pt idx="493">
                        <c:v>128.15</c:v>
                      </c:pt>
                      <c:pt idx="494">
                        <c:v>128.16999999999999</c:v>
                      </c:pt>
                      <c:pt idx="495">
                        <c:v>128.19</c:v>
                      </c:pt>
                      <c:pt idx="496">
                        <c:v>128.22</c:v>
                      </c:pt>
                      <c:pt idx="497">
                        <c:v>128.25</c:v>
                      </c:pt>
                      <c:pt idx="498">
                        <c:v>128.27000000000001</c:v>
                      </c:pt>
                      <c:pt idx="499">
                        <c:v>128.32</c:v>
                      </c:pt>
                      <c:pt idx="500">
                        <c:v>128.36000000000001</c:v>
                      </c:pt>
                      <c:pt idx="501">
                        <c:v>128.41999999999999</c:v>
                      </c:pt>
                      <c:pt idx="502">
                        <c:v>128.47</c:v>
                      </c:pt>
                      <c:pt idx="503">
                        <c:v>128.53</c:v>
                      </c:pt>
                      <c:pt idx="504">
                        <c:v>128.58000000000001</c:v>
                      </c:pt>
                      <c:pt idx="505">
                        <c:v>128.63</c:v>
                      </c:pt>
                      <c:pt idx="506">
                        <c:v>128.66999999999999</c:v>
                      </c:pt>
                      <c:pt idx="507">
                        <c:v>128.71</c:v>
                      </c:pt>
                      <c:pt idx="508">
                        <c:v>128.74</c:v>
                      </c:pt>
                      <c:pt idx="509">
                        <c:v>128.74</c:v>
                      </c:pt>
                      <c:pt idx="510">
                        <c:v>128.72</c:v>
                      </c:pt>
                      <c:pt idx="511">
                        <c:v>128.66999999999999</c:v>
                      </c:pt>
                      <c:pt idx="512">
                        <c:v>128.62</c:v>
                      </c:pt>
                      <c:pt idx="513">
                        <c:v>128.55000000000001</c:v>
                      </c:pt>
                      <c:pt idx="514">
                        <c:v>128.49</c:v>
                      </c:pt>
                      <c:pt idx="515">
                        <c:v>128.44</c:v>
                      </c:pt>
                      <c:pt idx="516">
                        <c:v>128.38999999999999</c:v>
                      </c:pt>
                      <c:pt idx="517">
                        <c:v>128.34</c:v>
                      </c:pt>
                      <c:pt idx="518">
                        <c:v>128.27000000000001</c:v>
                      </c:pt>
                      <c:pt idx="519">
                        <c:v>128.19999999999999</c:v>
                      </c:pt>
                      <c:pt idx="520">
                        <c:v>128.15</c:v>
                      </c:pt>
                      <c:pt idx="521">
                        <c:v>128.1</c:v>
                      </c:pt>
                      <c:pt idx="522">
                        <c:v>128.04</c:v>
                      </c:pt>
                      <c:pt idx="523">
                        <c:v>127.96</c:v>
                      </c:pt>
                      <c:pt idx="524">
                        <c:v>127.87</c:v>
                      </c:pt>
                      <c:pt idx="525">
                        <c:v>127.77</c:v>
                      </c:pt>
                      <c:pt idx="526">
                        <c:v>127.66</c:v>
                      </c:pt>
                      <c:pt idx="527">
                        <c:v>127.58</c:v>
                      </c:pt>
                      <c:pt idx="528">
                        <c:v>127.49</c:v>
                      </c:pt>
                      <c:pt idx="529">
                        <c:v>127.41</c:v>
                      </c:pt>
                      <c:pt idx="530">
                        <c:v>127.34</c:v>
                      </c:pt>
                      <c:pt idx="531">
                        <c:v>127.26</c:v>
                      </c:pt>
                      <c:pt idx="532">
                        <c:v>127.17</c:v>
                      </c:pt>
                      <c:pt idx="533">
                        <c:v>127.08</c:v>
                      </c:pt>
                      <c:pt idx="534">
                        <c:v>127</c:v>
                      </c:pt>
                      <c:pt idx="535">
                        <c:v>126.93</c:v>
                      </c:pt>
                      <c:pt idx="536">
                        <c:v>126.87</c:v>
                      </c:pt>
                      <c:pt idx="537">
                        <c:v>126.81</c:v>
                      </c:pt>
                      <c:pt idx="538">
                        <c:v>126.76</c:v>
                      </c:pt>
                      <c:pt idx="539">
                        <c:v>126.69</c:v>
                      </c:pt>
                      <c:pt idx="540">
                        <c:v>126.61</c:v>
                      </c:pt>
                      <c:pt idx="541">
                        <c:v>126.53</c:v>
                      </c:pt>
                      <c:pt idx="542">
                        <c:v>126.44</c:v>
                      </c:pt>
                      <c:pt idx="543">
                        <c:v>126.34</c:v>
                      </c:pt>
                      <c:pt idx="544">
                        <c:v>126.25</c:v>
                      </c:pt>
                      <c:pt idx="545">
                        <c:v>126.15</c:v>
                      </c:pt>
                      <c:pt idx="546">
                        <c:v>126.05</c:v>
                      </c:pt>
                      <c:pt idx="547">
                        <c:v>125.94</c:v>
                      </c:pt>
                      <c:pt idx="548">
                        <c:v>125.83</c:v>
                      </c:pt>
                      <c:pt idx="549">
                        <c:v>125.74</c:v>
                      </c:pt>
                      <c:pt idx="550">
                        <c:v>125.65</c:v>
                      </c:pt>
                      <c:pt idx="551">
                        <c:v>125.58</c:v>
                      </c:pt>
                      <c:pt idx="552">
                        <c:v>125.52</c:v>
                      </c:pt>
                      <c:pt idx="553">
                        <c:v>125.47</c:v>
                      </c:pt>
                      <c:pt idx="554">
                        <c:v>125.44</c:v>
                      </c:pt>
                      <c:pt idx="555">
                        <c:v>125.41</c:v>
                      </c:pt>
                      <c:pt idx="556">
                        <c:v>125.41</c:v>
                      </c:pt>
                      <c:pt idx="557">
                        <c:v>125.42</c:v>
                      </c:pt>
                      <c:pt idx="558">
                        <c:v>125.42</c:v>
                      </c:pt>
                      <c:pt idx="559">
                        <c:v>125.43</c:v>
                      </c:pt>
                      <c:pt idx="560">
                        <c:v>125.44</c:v>
                      </c:pt>
                      <c:pt idx="561">
                        <c:v>125.45</c:v>
                      </c:pt>
                      <c:pt idx="562">
                        <c:v>125.47</c:v>
                      </c:pt>
                      <c:pt idx="563">
                        <c:v>125.49</c:v>
                      </c:pt>
                      <c:pt idx="564">
                        <c:v>125.51</c:v>
                      </c:pt>
                      <c:pt idx="565">
                        <c:v>125.51</c:v>
                      </c:pt>
                      <c:pt idx="566">
                        <c:v>125.51</c:v>
                      </c:pt>
                      <c:pt idx="567">
                        <c:v>125.52</c:v>
                      </c:pt>
                      <c:pt idx="568">
                        <c:v>125.52</c:v>
                      </c:pt>
                      <c:pt idx="569">
                        <c:v>125.5</c:v>
                      </c:pt>
                      <c:pt idx="570">
                        <c:v>125.49</c:v>
                      </c:pt>
                      <c:pt idx="571">
                        <c:v>125.47</c:v>
                      </c:pt>
                      <c:pt idx="572">
                        <c:v>125.45</c:v>
                      </c:pt>
                      <c:pt idx="573">
                        <c:v>125.42</c:v>
                      </c:pt>
                      <c:pt idx="574">
                        <c:v>125.4</c:v>
                      </c:pt>
                      <c:pt idx="575">
                        <c:v>125.37</c:v>
                      </c:pt>
                      <c:pt idx="576">
                        <c:v>125.34</c:v>
                      </c:pt>
                      <c:pt idx="577">
                        <c:v>125.31</c:v>
                      </c:pt>
                      <c:pt idx="578">
                        <c:v>125.27</c:v>
                      </c:pt>
                      <c:pt idx="579">
                        <c:v>125.24</c:v>
                      </c:pt>
                      <c:pt idx="580">
                        <c:v>125.21</c:v>
                      </c:pt>
                      <c:pt idx="581">
                        <c:v>125.17</c:v>
                      </c:pt>
                      <c:pt idx="582">
                        <c:v>125.14</c:v>
                      </c:pt>
                      <c:pt idx="583">
                        <c:v>125.11</c:v>
                      </c:pt>
                      <c:pt idx="584">
                        <c:v>125.07</c:v>
                      </c:pt>
                      <c:pt idx="585">
                        <c:v>125.02</c:v>
                      </c:pt>
                      <c:pt idx="586">
                        <c:v>124.98</c:v>
                      </c:pt>
                      <c:pt idx="587">
                        <c:v>124.92</c:v>
                      </c:pt>
                      <c:pt idx="588">
                        <c:v>124.86</c:v>
                      </c:pt>
                      <c:pt idx="589">
                        <c:v>124.79</c:v>
                      </c:pt>
                      <c:pt idx="590">
                        <c:v>124.73</c:v>
                      </c:pt>
                      <c:pt idx="591">
                        <c:v>124.66</c:v>
                      </c:pt>
                      <c:pt idx="592">
                        <c:v>124.59</c:v>
                      </c:pt>
                      <c:pt idx="593">
                        <c:v>124.53</c:v>
                      </c:pt>
                      <c:pt idx="594">
                        <c:v>124.47</c:v>
                      </c:pt>
                      <c:pt idx="595">
                        <c:v>124.39</c:v>
                      </c:pt>
                      <c:pt idx="596">
                        <c:v>124.31</c:v>
                      </c:pt>
                      <c:pt idx="597">
                        <c:v>124.21</c:v>
                      </c:pt>
                      <c:pt idx="598">
                        <c:v>124.11</c:v>
                      </c:pt>
                      <c:pt idx="599">
                        <c:v>124</c:v>
                      </c:pt>
                      <c:pt idx="600">
                        <c:v>123.88</c:v>
                      </c:pt>
                      <c:pt idx="601">
                        <c:v>123.76</c:v>
                      </c:pt>
                      <c:pt idx="602">
                        <c:v>123.67</c:v>
                      </c:pt>
                      <c:pt idx="603">
                        <c:v>123.59</c:v>
                      </c:pt>
                      <c:pt idx="604">
                        <c:v>123.54</c:v>
                      </c:pt>
                      <c:pt idx="605">
                        <c:v>123.5</c:v>
                      </c:pt>
                      <c:pt idx="606">
                        <c:v>123.48</c:v>
                      </c:pt>
                      <c:pt idx="607">
                        <c:v>123.48</c:v>
                      </c:pt>
                      <c:pt idx="608">
                        <c:v>123.49</c:v>
                      </c:pt>
                      <c:pt idx="609">
                        <c:v>123.5</c:v>
                      </c:pt>
                      <c:pt idx="610">
                        <c:v>123.51</c:v>
                      </c:pt>
                      <c:pt idx="611">
                        <c:v>123.51</c:v>
                      </c:pt>
                      <c:pt idx="612">
                        <c:v>123.52</c:v>
                      </c:pt>
                      <c:pt idx="613">
                        <c:v>123.54</c:v>
                      </c:pt>
                      <c:pt idx="614">
                        <c:v>123.56</c:v>
                      </c:pt>
                      <c:pt idx="615">
                        <c:v>123.57</c:v>
                      </c:pt>
                      <c:pt idx="616">
                        <c:v>123.57</c:v>
                      </c:pt>
                      <c:pt idx="617">
                        <c:v>123.57</c:v>
                      </c:pt>
                      <c:pt idx="618">
                        <c:v>123.56</c:v>
                      </c:pt>
                      <c:pt idx="619">
                        <c:v>123.54</c:v>
                      </c:pt>
                      <c:pt idx="620">
                        <c:v>123.54</c:v>
                      </c:pt>
                      <c:pt idx="621">
                        <c:v>123.55</c:v>
                      </c:pt>
                      <c:pt idx="622">
                        <c:v>123.55</c:v>
                      </c:pt>
                      <c:pt idx="623">
                        <c:v>123.55</c:v>
                      </c:pt>
                      <c:pt idx="624">
                        <c:v>123.57</c:v>
                      </c:pt>
                      <c:pt idx="625">
                        <c:v>123.59</c:v>
                      </c:pt>
                      <c:pt idx="626">
                        <c:v>123.62</c:v>
                      </c:pt>
                      <c:pt idx="627">
                        <c:v>123.66</c:v>
                      </c:pt>
                      <c:pt idx="628">
                        <c:v>123.69</c:v>
                      </c:pt>
                      <c:pt idx="629">
                        <c:v>123.72</c:v>
                      </c:pt>
                      <c:pt idx="630">
                        <c:v>123.76</c:v>
                      </c:pt>
                      <c:pt idx="631">
                        <c:v>123.81</c:v>
                      </c:pt>
                      <c:pt idx="632">
                        <c:v>123.87</c:v>
                      </c:pt>
                      <c:pt idx="633">
                        <c:v>123.92</c:v>
                      </c:pt>
                      <c:pt idx="634">
                        <c:v>123.96</c:v>
                      </c:pt>
                      <c:pt idx="635">
                        <c:v>124</c:v>
                      </c:pt>
                      <c:pt idx="636">
                        <c:v>124.03</c:v>
                      </c:pt>
                      <c:pt idx="637">
                        <c:v>124.05</c:v>
                      </c:pt>
                      <c:pt idx="638">
                        <c:v>124.06</c:v>
                      </c:pt>
                      <c:pt idx="639">
                        <c:v>124.05</c:v>
                      </c:pt>
                      <c:pt idx="640">
                        <c:v>124.05</c:v>
                      </c:pt>
                      <c:pt idx="641">
                        <c:v>124.05</c:v>
                      </c:pt>
                      <c:pt idx="642">
                        <c:v>124.05</c:v>
                      </c:pt>
                      <c:pt idx="643">
                        <c:v>124.06</c:v>
                      </c:pt>
                      <c:pt idx="644">
                        <c:v>124.07</c:v>
                      </c:pt>
                      <c:pt idx="645">
                        <c:v>124.08</c:v>
                      </c:pt>
                      <c:pt idx="646">
                        <c:v>124.09</c:v>
                      </c:pt>
                      <c:pt idx="647">
                        <c:v>124.12</c:v>
                      </c:pt>
                      <c:pt idx="648">
                        <c:v>124.14</c:v>
                      </c:pt>
                      <c:pt idx="649">
                        <c:v>124.16</c:v>
                      </c:pt>
                      <c:pt idx="650">
                        <c:v>124.17</c:v>
                      </c:pt>
                      <c:pt idx="651">
                        <c:v>124.18</c:v>
                      </c:pt>
                      <c:pt idx="652">
                        <c:v>124.2</c:v>
                      </c:pt>
                      <c:pt idx="653">
                        <c:v>124.23</c:v>
                      </c:pt>
                      <c:pt idx="654">
                        <c:v>124.27</c:v>
                      </c:pt>
                      <c:pt idx="655">
                        <c:v>124.3</c:v>
                      </c:pt>
                      <c:pt idx="656">
                        <c:v>124.34</c:v>
                      </c:pt>
                      <c:pt idx="657">
                        <c:v>124.38</c:v>
                      </c:pt>
                      <c:pt idx="658">
                        <c:v>124.42</c:v>
                      </c:pt>
                      <c:pt idx="659">
                        <c:v>124.45</c:v>
                      </c:pt>
                      <c:pt idx="660">
                        <c:v>124.48</c:v>
                      </c:pt>
                      <c:pt idx="661">
                        <c:v>124.51</c:v>
                      </c:pt>
                      <c:pt idx="662">
                        <c:v>124.52</c:v>
                      </c:pt>
                      <c:pt idx="663">
                        <c:v>124.53</c:v>
                      </c:pt>
                      <c:pt idx="664">
                        <c:v>124.53</c:v>
                      </c:pt>
                      <c:pt idx="665">
                        <c:v>124.51</c:v>
                      </c:pt>
                      <c:pt idx="666">
                        <c:v>124.48</c:v>
                      </c:pt>
                      <c:pt idx="667">
                        <c:v>124.43</c:v>
                      </c:pt>
                      <c:pt idx="668">
                        <c:v>124.36</c:v>
                      </c:pt>
                      <c:pt idx="669">
                        <c:v>124.28</c:v>
                      </c:pt>
                      <c:pt idx="670">
                        <c:v>124.18</c:v>
                      </c:pt>
                      <c:pt idx="671">
                        <c:v>124.07</c:v>
                      </c:pt>
                      <c:pt idx="672">
                        <c:v>123.94</c:v>
                      </c:pt>
                      <c:pt idx="673">
                        <c:v>123.82</c:v>
                      </c:pt>
                      <c:pt idx="674">
                        <c:v>123.69</c:v>
                      </c:pt>
                      <c:pt idx="675">
                        <c:v>123.57</c:v>
                      </c:pt>
                      <c:pt idx="676">
                        <c:v>123.47</c:v>
                      </c:pt>
                      <c:pt idx="677">
                        <c:v>123.39</c:v>
                      </c:pt>
                      <c:pt idx="678">
                        <c:v>123.33</c:v>
                      </c:pt>
                      <c:pt idx="679">
                        <c:v>123.28</c:v>
                      </c:pt>
                      <c:pt idx="680">
                        <c:v>123.24</c:v>
                      </c:pt>
                      <c:pt idx="681">
                        <c:v>123.22</c:v>
                      </c:pt>
                      <c:pt idx="682">
                        <c:v>123.21</c:v>
                      </c:pt>
                      <c:pt idx="683">
                        <c:v>123.22</c:v>
                      </c:pt>
                      <c:pt idx="684">
                        <c:v>123.24</c:v>
                      </c:pt>
                      <c:pt idx="685">
                        <c:v>123.27</c:v>
                      </c:pt>
                      <c:pt idx="686">
                        <c:v>123.31</c:v>
                      </c:pt>
                      <c:pt idx="687">
                        <c:v>123.34</c:v>
                      </c:pt>
                      <c:pt idx="688">
                        <c:v>123.36</c:v>
                      </c:pt>
                      <c:pt idx="689">
                        <c:v>123.37</c:v>
                      </c:pt>
                      <c:pt idx="690">
                        <c:v>123.39</c:v>
                      </c:pt>
                      <c:pt idx="691">
                        <c:v>123.4</c:v>
                      </c:pt>
                      <c:pt idx="692">
                        <c:v>123.41</c:v>
                      </c:pt>
                      <c:pt idx="693">
                        <c:v>123.42</c:v>
                      </c:pt>
                      <c:pt idx="694">
                        <c:v>123.44</c:v>
                      </c:pt>
                      <c:pt idx="695">
                        <c:v>123.46</c:v>
                      </c:pt>
                      <c:pt idx="696">
                        <c:v>123.47</c:v>
                      </c:pt>
                      <c:pt idx="697">
                        <c:v>123.48</c:v>
                      </c:pt>
                      <c:pt idx="698">
                        <c:v>123.49</c:v>
                      </c:pt>
                      <c:pt idx="699">
                        <c:v>123.51</c:v>
                      </c:pt>
                      <c:pt idx="700">
                        <c:v>123.52</c:v>
                      </c:pt>
                      <c:pt idx="701">
                        <c:v>123.55</c:v>
                      </c:pt>
                      <c:pt idx="702">
                        <c:v>123.58</c:v>
                      </c:pt>
                      <c:pt idx="703">
                        <c:v>123.61</c:v>
                      </c:pt>
                      <c:pt idx="704">
                        <c:v>123.64</c:v>
                      </c:pt>
                      <c:pt idx="705">
                        <c:v>123.67</c:v>
                      </c:pt>
                      <c:pt idx="706">
                        <c:v>123.71</c:v>
                      </c:pt>
                      <c:pt idx="707">
                        <c:v>123.73</c:v>
                      </c:pt>
                      <c:pt idx="708">
                        <c:v>123.77</c:v>
                      </c:pt>
                      <c:pt idx="709">
                        <c:v>123.82</c:v>
                      </c:pt>
                      <c:pt idx="710">
                        <c:v>123.85</c:v>
                      </c:pt>
                      <c:pt idx="711">
                        <c:v>123.9</c:v>
                      </c:pt>
                      <c:pt idx="712">
                        <c:v>123.94</c:v>
                      </c:pt>
                      <c:pt idx="713">
                        <c:v>123.97</c:v>
                      </c:pt>
                      <c:pt idx="714">
                        <c:v>124.01</c:v>
                      </c:pt>
                      <c:pt idx="715">
                        <c:v>124.04</c:v>
                      </c:pt>
                      <c:pt idx="716">
                        <c:v>124.08</c:v>
                      </c:pt>
                      <c:pt idx="717">
                        <c:v>124.12</c:v>
                      </c:pt>
                      <c:pt idx="718">
                        <c:v>124.15</c:v>
                      </c:pt>
                      <c:pt idx="719">
                        <c:v>124.17</c:v>
                      </c:pt>
                      <c:pt idx="720">
                        <c:v>124.18</c:v>
                      </c:pt>
                      <c:pt idx="721">
                        <c:v>124.19</c:v>
                      </c:pt>
                      <c:pt idx="722">
                        <c:v>124.18</c:v>
                      </c:pt>
                      <c:pt idx="723">
                        <c:v>124.16</c:v>
                      </c:pt>
                      <c:pt idx="724">
                        <c:v>124.13</c:v>
                      </c:pt>
                      <c:pt idx="725">
                        <c:v>124.11</c:v>
                      </c:pt>
                      <c:pt idx="726">
                        <c:v>124.08</c:v>
                      </c:pt>
                      <c:pt idx="727">
                        <c:v>124.05</c:v>
                      </c:pt>
                      <c:pt idx="728">
                        <c:v>124</c:v>
                      </c:pt>
                      <c:pt idx="729">
                        <c:v>123.94</c:v>
                      </c:pt>
                      <c:pt idx="730">
                        <c:v>123.87</c:v>
                      </c:pt>
                      <c:pt idx="731">
                        <c:v>123.79</c:v>
                      </c:pt>
                      <c:pt idx="732">
                        <c:v>123.71</c:v>
                      </c:pt>
                      <c:pt idx="733">
                        <c:v>123.62</c:v>
                      </c:pt>
                      <c:pt idx="734">
                        <c:v>123.53</c:v>
                      </c:pt>
                      <c:pt idx="735">
                        <c:v>123.44</c:v>
                      </c:pt>
                      <c:pt idx="736">
                        <c:v>123.35</c:v>
                      </c:pt>
                      <c:pt idx="737">
                        <c:v>123.27</c:v>
                      </c:pt>
                      <c:pt idx="738">
                        <c:v>123.18</c:v>
                      </c:pt>
                      <c:pt idx="739">
                        <c:v>123.09</c:v>
                      </c:pt>
                      <c:pt idx="740">
                        <c:v>123.01</c:v>
                      </c:pt>
                      <c:pt idx="741">
                        <c:v>122.94</c:v>
                      </c:pt>
                      <c:pt idx="742">
                        <c:v>122.89</c:v>
                      </c:pt>
                      <c:pt idx="743">
                        <c:v>122.84</c:v>
                      </c:pt>
                      <c:pt idx="744">
                        <c:v>122.78</c:v>
                      </c:pt>
                      <c:pt idx="745">
                        <c:v>122.72</c:v>
                      </c:pt>
                      <c:pt idx="746">
                        <c:v>122.67</c:v>
                      </c:pt>
                      <c:pt idx="747">
                        <c:v>122.61</c:v>
                      </c:pt>
                      <c:pt idx="748">
                        <c:v>122.54</c:v>
                      </c:pt>
                      <c:pt idx="749">
                        <c:v>122.48</c:v>
                      </c:pt>
                      <c:pt idx="750">
                        <c:v>122.4</c:v>
                      </c:pt>
                      <c:pt idx="751">
                        <c:v>122.32</c:v>
                      </c:pt>
                      <c:pt idx="752">
                        <c:v>122.25</c:v>
                      </c:pt>
                      <c:pt idx="753">
                        <c:v>122.17</c:v>
                      </c:pt>
                      <c:pt idx="754">
                        <c:v>122.11</c:v>
                      </c:pt>
                      <c:pt idx="755">
                        <c:v>122.03</c:v>
                      </c:pt>
                      <c:pt idx="756">
                        <c:v>121.96</c:v>
                      </c:pt>
                      <c:pt idx="757">
                        <c:v>121.9</c:v>
                      </c:pt>
                      <c:pt idx="758">
                        <c:v>121.85</c:v>
                      </c:pt>
                      <c:pt idx="759">
                        <c:v>121.79</c:v>
                      </c:pt>
                      <c:pt idx="760">
                        <c:v>121.74</c:v>
                      </c:pt>
                      <c:pt idx="761">
                        <c:v>121.69</c:v>
                      </c:pt>
                      <c:pt idx="762">
                        <c:v>121.65</c:v>
                      </c:pt>
                      <c:pt idx="763">
                        <c:v>121.62</c:v>
                      </c:pt>
                      <c:pt idx="764">
                        <c:v>121.6</c:v>
                      </c:pt>
                      <c:pt idx="765">
                        <c:v>121.6</c:v>
                      </c:pt>
                      <c:pt idx="766">
                        <c:v>121.6</c:v>
                      </c:pt>
                      <c:pt idx="767">
                        <c:v>121.61</c:v>
                      </c:pt>
                      <c:pt idx="768">
                        <c:v>121.63</c:v>
                      </c:pt>
                      <c:pt idx="769">
                        <c:v>121.65</c:v>
                      </c:pt>
                      <c:pt idx="770">
                        <c:v>121.68</c:v>
                      </c:pt>
                      <c:pt idx="771">
                        <c:v>121.73</c:v>
                      </c:pt>
                      <c:pt idx="772">
                        <c:v>121.77</c:v>
                      </c:pt>
                      <c:pt idx="773">
                        <c:v>121.82</c:v>
                      </c:pt>
                      <c:pt idx="774">
                        <c:v>121.86</c:v>
                      </c:pt>
                      <c:pt idx="775">
                        <c:v>121.89</c:v>
                      </c:pt>
                      <c:pt idx="776">
                        <c:v>121.93</c:v>
                      </c:pt>
                      <c:pt idx="777">
                        <c:v>121.97</c:v>
                      </c:pt>
                      <c:pt idx="778">
                        <c:v>122.02</c:v>
                      </c:pt>
                      <c:pt idx="779">
                        <c:v>122.05</c:v>
                      </c:pt>
                      <c:pt idx="780">
                        <c:v>122.08</c:v>
                      </c:pt>
                      <c:pt idx="781">
                        <c:v>122.1</c:v>
                      </c:pt>
                      <c:pt idx="782">
                        <c:v>122.1</c:v>
                      </c:pt>
                      <c:pt idx="783">
                        <c:v>122.1</c:v>
                      </c:pt>
                      <c:pt idx="784">
                        <c:v>122.08</c:v>
                      </c:pt>
                      <c:pt idx="785">
                        <c:v>122.03</c:v>
                      </c:pt>
                      <c:pt idx="786">
                        <c:v>121.96</c:v>
                      </c:pt>
                      <c:pt idx="787">
                        <c:v>121.87</c:v>
                      </c:pt>
                      <c:pt idx="788">
                        <c:v>121.8</c:v>
                      </c:pt>
                      <c:pt idx="789">
                        <c:v>121.72</c:v>
                      </c:pt>
                      <c:pt idx="790">
                        <c:v>121.66</c:v>
                      </c:pt>
                      <c:pt idx="791">
                        <c:v>121.61</c:v>
                      </c:pt>
                      <c:pt idx="792">
                        <c:v>121.6</c:v>
                      </c:pt>
                      <c:pt idx="793">
                        <c:v>121.61</c:v>
                      </c:pt>
                      <c:pt idx="794">
                        <c:v>121.62</c:v>
                      </c:pt>
                      <c:pt idx="795">
                        <c:v>121.62</c:v>
                      </c:pt>
                      <c:pt idx="796">
                        <c:v>121.65</c:v>
                      </c:pt>
                      <c:pt idx="797">
                        <c:v>121.68</c:v>
                      </c:pt>
                      <c:pt idx="798">
                        <c:v>121.71</c:v>
                      </c:pt>
                      <c:pt idx="799">
                        <c:v>121.72</c:v>
                      </c:pt>
                      <c:pt idx="800">
                        <c:v>121.72</c:v>
                      </c:pt>
                      <c:pt idx="801">
                        <c:v>121.72</c:v>
                      </c:pt>
                      <c:pt idx="802">
                        <c:v>121.71</c:v>
                      </c:pt>
                      <c:pt idx="803">
                        <c:v>121.71</c:v>
                      </c:pt>
                      <c:pt idx="804">
                        <c:v>121.7</c:v>
                      </c:pt>
                      <c:pt idx="805">
                        <c:v>121.68</c:v>
                      </c:pt>
                      <c:pt idx="806">
                        <c:v>121.66</c:v>
                      </c:pt>
                      <c:pt idx="807">
                        <c:v>121.64</c:v>
                      </c:pt>
                      <c:pt idx="808">
                        <c:v>121.63</c:v>
                      </c:pt>
                      <c:pt idx="809">
                        <c:v>121.61</c:v>
                      </c:pt>
                      <c:pt idx="810">
                        <c:v>121.59</c:v>
                      </c:pt>
                      <c:pt idx="811">
                        <c:v>121.58</c:v>
                      </c:pt>
                      <c:pt idx="812">
                        <c:v>121.56</c:v>
                      </c:pt>
                      <c:pt idx="813">
                        <c:v>121.54</c:v>
                      </c:pt>
                      <c:pt idx="814">
                        <c:v>121.53</c:v>
                      </c:pt>
                      <c:pt idx="815">
                        <c:v>121.51</c:v>
                      </c:pt>
                      <c:pt idx="816">
                        <c:v>121.5</c:v>
                      </c:pt>
                      <c:pt idx="817">
                        <c:v>121.49</c:v>
                      </c:pt>
                      <c:pt idx="818">
                        <c:v>121.49</c:v>
                      </c:pt>
                      <c:pt idx="819">
                        <c:v>121.48</c:v>
                      </c:pt>
                      <c:pt idx="820">
                        <c:v>121.5</c:v>
                      </c:pt>
                      <c:pt idx="821">
                        <c:v>121.51</c:v>
                      </c:pt>
                      <c:pt idx="822">
                        <c:v>121.53</c:v>
                      </c:pt>
                      <c:pt idx="823">
                        <c:v>121.54</c:v>
                      </c:pt>
                      <c:pt idx="824">
                        <c:v>121.54</c:v>
                      </c:pt>
                      <c:pt idx="825">
                        <c:v>121.53</c:v>
                      </c:pt>
                      <c:pt idx="826">
                        <c:v>121.51</c:v>
                      </c:pt>
                      <c:pt idx="827">
                        <c:v>121.49</c:v>
                      </c:pt>
                      <c:pt idx="828">
                        <c:v>121.46</c:v>
                      </c:pt>
                      <c:pt idx="829">
                        <c:v>121.44</c:v>
                      </c:pt>
                      <c:pt idx="830">
                        <c:v>121.42</c:v>
                      </c:pt>
                      <c:pt idx="831">
                        <c:v>121.41</c:v>
                      </c:pt>
                      <c:pt idx="832">
                        <c:v>121.4</c:v>
                      </c:pt>
                      <c:pt idx="833">
                        <c:v>121.41</c:v>
                      </c:pt>
                      <c:pt idx="834">
                        <c:v>121.42</c:v>
                      </c:pt>
                      <c:pt idx="835">
                        <c:v>121.43</c:v>
                      </c:pt>
                      <c:pt idx="836">
                        <c:v>121.45</c:v>
                      </c:pt>
                      <c:pt idx="837">
                        <c:v>121.46</c:v>
                      </c:pt>
                      <c:pt idx="838">
                        <c:v>121.48</c:v>
                      </c:pt>
                      <c:pt idx="839">
                        <c:v>121.49</c:v>
                      </c:pt>
                      <c:pt idx="840">
                        <c:v>121.5</c:v>
                      </c:pt>
                      <c:pt idx="841">
                        <c:v>121.52</c:v>
                      </c:pt>
                      <c:pt idx="842">
                        <c:v>121.52</c:v>
                      </c:pt>
                      <c:pt idx="843">
                        <c:v>121.53</c:v>
                      </c:pt>
                      <c:pt idx="844">
                        <c:v>121.55</c:v>
                      </c:pt>
                      <c:pt idx="845">
                        <c:v>121.56</c:v>
                      </c:pt>
                      <c:pt idx="846">
                        <c:v>121.56</c:v>
                      </c:pt>
                      <c:pt idx="847">
                        <c:v>121.56</c:v>
                      </c:pt>
                      <c:pt idx="848">
                        <c:v>121.56</c:v>
                      </c:pt>
                      <c:pt idx="849">
                        <c:v>121.54</c:v>
                      </c:pt>
                      <c:pt idx="850">
                        <c:v>121.54</c:v>
                      </c:pt>
                      <c:pt idx="851">
                        <c:v>121.55</c:v>
                      </c:pt>
                      <c:pt idx="852">
                        <c:v>121.56</c:v>
                      </c:pt>
                      <c:pt idx="853">
                        <c:v>121.58</c:v>
                      </c:pt>
                      <c:pt idx="854">
                        <c:v>121.59</c:v>
                      </c:pt>
                      <c:pt idx="855">
                        <c:v>121.6</c:v>
                      </c:pt>
                      <c:pt idx="856">
                        <c:v>121.61</c:v>
                      </c:pt>
                      <c:pt idx="857">
                        <c:v>121.63</c:v>
                      </c:pt>
                      <c:pt idx="858">
                        <c:v>121.65</c:v>
                      </c:pt>
                      <c:pt idx="859">
                        <c:v>121.67</c:v>
                      </c:pt>
                      <c:pt idx="860">
                        <c:v>121.69</c:v>
                      </c:pt>
                      <c:pt idx="861">
                        <c:v>121.72</c:v>
                      </c:pt>
                      <c:pt idx="862">
                        <c:v>121.74</c:v>
                      </c:pt>
                      <c:pt idx="863">
                        <c:v>121.77</c:v>
                      </c:pt>
                      <c:pt idx="864">
                        <c:v>121.79</c:v>
                      </c:pt>
                      <c:pt idx="865">
                        <c:v>121.81</c:v>
                      </c:pt>
                      <c:pt idx="866">
                        <c:v>121.83</c:v>
                      </c:pt>
                      <c:pt idx="867">
                        <c:v>121.85</c:v>
                      </c:pt>
                      <c:pt idx="868">
                        <c:v>121.86</c:v>
                      </c:pt>
                      <c:pt idx="869">
                        <c:v>121.87</c:v>
                      </c:pt>
                      <c:pt idx="870">
                        <c:v>121.89</c:v>
                      </c:pt>
                      <c:pt idx="871">
                        <c:v>121.89</c:v>
                      </c:pt>
                      <c:pt idx="872">
                        <c:v>121.89</c:v>
                      </c:pt>
                      <c:pt idx="873">
                        <c:v>121.88</c:v>
                      </c:pt>
                      <c:pt idx="874">
                        <c:v>121.88</c:v>
                      </c:pt>
                      <c:pt idx="875">
                        <c:v>121.87</c:v>
                      </c:pt>
                      <c:pt idx="876">
                        <c:v>121.85</c:v>
                      </c:pt>
                      <c:pt idx="877">
                        <c:v>121.83</c:v>
                      </c:pt>
                      <c:pt idx="878">
                        <c:v>121.8</c:v>
                      </c:pt>
                      <c:pt idx="879">
                        <c:v>121.78</c:v>
                      </c:pt>
                      <c:pt idx="880">
                        <c:v>121.75</c:v>
                      </c:pt>
                      <c:pt idx="881">
                        <c:v>121.71</c:v>
                      </c:pt>
                      <c:pt idx="882">
                        <c:v>121.68</c:v>
                      </c:pt>
                      <c:pt idx="883">
                        <c:v>121.64</c:v>
                      </c:pt>
                      <c:pt idx="884">
                        <c:v>121.6</c:v>
                      </c:pt>
                      <c:pt idx="885">
                        <c:v>121.57</c:v>
                      </c:pt>
                      <c:pt idx="886">
                        <c:v>121.54</c:v>
                      </c:pt>
                      <c:pt idx="887">
                        <c:v>121.51</c:v>
                      </c:pt>
                      <c:pt idx="888">
                        <c:v>121.5</c:v>
                      </c:pt>
                      <c:pt idx="889">
                        <c:v>121.48</c:v>
                      </c:pt>
                      <c:pt idx="890">
                        <c:v>121.46</c:v>
                      </c:pt>
                      <c:pt idx="891">
                        <c:v>121.46</c:v>
                      </c:pt>
                      <c:pt idx="892">
                        <c:v>121.45</c:v>
                      </c:pt>
                      <c:pt idx="893">
                        <c:v>121.44</c:v>
                      </c:pt>
                      <c:pt idx="894">
                        <c:v>121.43</c:v>
                      </c:pt>
                      <c:pt idx="895">
                        <c:v>121.42</c:v>
                      </c:pt>
                      <c:pt idx="896">
                        <c:v>121.4</c:v>
                      </c:pt>
                      <c:pt idx="897">
                        <c:v>121.37</c:v>
                      </c:pt>
                      <c:pt idx="898">
                        <c:v>121.35</c:v>
                      </c:pt>
                      <c:pt idx="899">
                        <c:v>121.34</c:v>
                      </c:pt>
                      <c:pt idx="900">
                        <c:v>121.32</c:v>
                      </c:pt>
                      <c:pt idx="901">
                        <c:v>121.31</c:v>
                      </c:pt>
                      <c:pt idx="902">
                        <c:v>121.31</c:v>
                      </c:pt>
                      <c:pt idx="903">
                        <c:v>121.31</c:v>
                      </c:pt>
                      <c:pt idx="904">
                        <c:v>121.31</c:v>
                      </c:pt>
                      <c:pt idx="905">
                        <c:v>121.31</c:v>
                      </c:pt>
                      <c:pt idx="906">
                        <c:v>121.31</c:v>
                      </c:pt>
                      <c:pt idx="907">
                        <c:v>121.31</c:v>
                      </c:pt>
                      <c:pt idx="908">
                        <c:v>121.31</c:v>
                      </c:pt>
                      <c:pt idx="909">
                        <c:v>121.32</c:v>
                      </c:pt>
                      <c:pt idx="910">
                        <c:v>121.33</c:v>
                      </c:pt>
                      <c:pt idx="911">
                        <c:v>121.33</c:v>
                      </c:pt>
                      <c:pt idx="912">
                        <c:v>121.33</c:v>
                      </c:pt>
                      <c:pt idx="913">
                        <c:v>121.32</c:v>
                      </c:pt>
                      <c:pt idx="914">
                        <c:v>121.31</c:v>
                      </c:pt>
                      <c:pt idx="915">
                        <c:v>121.31</c:v>
                      </c:pt>
                      <c:pt idx="916">
                        <c:v>121.3</c:v>
                      </c:pt>
                      <c:pt idx="917">
                        <c:v>121.29</c:v>
                      </c:pt>
                      <c:pt idx="918">
                        <c:v>121.27</c:v>
                      </c:pt>
                      <c:pt idx="919">
                        <c:v>121.25</c:v>
                      </c:pt>
                      <c:pt idx="920">
                        <c:v>121.22</c:v>
                      </c:pt>
                      <c:pt idx="921">
                        <c:v>121.19</c:v>
                      </c:pt>
                      <c:pt idx="922">
                        <c:v>121.15</c:v>
                      </c:pt>
                      <c:pt idx="923">
                        <c:v>121.12</c:v>
                      </c:pt>
                      <c:pt idx="924">
                        <c:v>121.08</c:v>
                      </c:pt>
                      <c:pt idx="925">
                        <c:v>121.05</c:v>
                      </c:pt>
                      <c:pt idx="926">
                        <c:v>121.03</c:v>
                      </c:pt>
                      <c:pt idx="927">
                        <c:v>121</c:v>
                      </c:pt>
                      <c:pt idx="928">
                        <c:v>120.97</c:v>
                      </c:pt>
                      <c:pt idx="929">
                        <c:v>120.94</c:v>
                      </c:pt>
                      <c:pt idx="930">
                        <c:v>120.93</c:v>
                      </c:pt>
                      <c:pt idx="931">
                        <c:v>120.92</c:v>
                      </c:pt>
                      <c:pt idx="932">
                        <c:v>120.9</c:v>
                      </c:pt>
                      <c:pt idx="933">
                        <c:v>120.9</c:v>
                      </c:pt>
                      <c:pt idx="934">
                        <c:v>120.9</c:v>
                      </c:pt>
                      <c:pt idx="935">
                        <c:v>120.9</c:v>
                      </c:pt>
                      <c:pt idx="936">
                        <c:v>120.89</c:v>
                      </c:pt>
                      <c:pt idx="937">
                        <c:v>120.87</c:v>
                      </c:pt>
                      <c:pt idx="938">
                        <c:v>120.86</c:v>
                      </c:pt>
                      <c:pt idx="939">
                        <c:v>120.85</c:v>
                      </c:pt>
                      <c:pt idx="940">
                        <c:v>120.85</c:v>
                      </c:pt>
                      <c:pt idx="941">
                        <c:v>120.84</c:v>
                      </c:pt>
                      <c:pt idx="942">
                        <c:v>120.84</c:v>
                      </c:pt>
                      <c:pt idx="943">
                        <c:v>120.84</c:v>
                      </c:pt>
                      <c:pt idx="944">
                        <c:v>120.83</c:v>
                      </c:pt>
                      <c:pt idx="945">
                        <c:v>120.81</c:v>
                      </c:pt>
                      <c:pt idx="946">
                        <c:v>120.81</c:v>
                      </c:pt>
                      <c:pt idx="947">
                        <c:v>120.8</c:v>
                      </c:pt>
                      <c:pt idx="948">
                        <c:v>120.79</c:v>
                      </c:pt>
                      <c:pt idx="949">
                        <c:v>120.79</c:v>
                      </c:pt>
                      <c:pt idx="950">
                        <c:v>120.8</c:v>
                      </c:pt>
                      <c:pt idx="951">
                        <c:v>120.79</c:v>
                      </c:pt>
                      <c:pt idx="952">
                        <c:v>120.79</c:v>
                      </c:pt>
                      <c:pt idx="953">
                        <c:v>120.79</c:v>
                      </c:pt>
                      <c:pt idx="954">
                        <c:v>120.78</c:v>
                      </c:pt>
                      <c:pt idx="955">
                        <c:v>120.77</c:v>
                      </c:pt>
                      <c:pt idx="956">
                        <c:v>120.76</c:v>
                      </c:pt>
                      <c:pt idx="957">
                        <c:v>120.76</c:v>
                      </c:pt>
                      <c:pt idx="958">
                        <c:v>120.76</c:v>
                      </c:pt>
                      <c:pt idx="959">
                        <c:v>120.75</c:v>
                      </c:pt>
                      <c:pt idx="960">
                        <c:v>120.75</c:v>
                      </c:pt>
                      <c:pt idx="961">
                        <c:v>120.75</c:v>
                      </c:pt>
                      <c:pt idx="962">
                        <c:v>120.75</c:v>
                      </c:pt>
                      <c:pt idx="963">
                        <c:v>120.75</c:v>
                      </c:pt>
                      <c:pt idx="964">
                        <c:v>120.74</c:v>
                      </c:pt>
                      <c:pt idx="965">
                        <c:v>120.74</c:v>
                      </c:pt>
                      <c:pt idx="966">
                        <c:v>120.73</c:v>
                      </c:pt>
                      <c:pt idx="967">
                        <c:v>120.72</c:v>
                      </c:pt>
                      <c:pt idx="968">
                        <c:v>120.71</c:v>
                      </c:pt>
                      <c:pt idx="969">
                        <c:v>120.7</c:v>
                      </c:pt>
                      <c:pt idx="970">
                        <c:v>120.7</c:v>
                      </c:pt>
                      <c:pt idx="971">
                        <c:v>120.69</c:v>
                      </c:pt>
                      <c:pt idx="972">
                        <c:v>120.68</c:v>
                      </c:pt>
                      <c:pt idx="973">
                        <c:v>120.69</c:v>
                      </c:pt>
                      <c:pt idx="974">
                        <c:v>120.69</c:v>
                      </c:pt>
                      <c:pt idx="975">
                        <c:v>120.7</c:v>
                      </c:pt>
                      <c:pt idx="976">
                        <c:v>120.71</c:v>
                      </c:pt>
                      <c:pt idx="977">
                        <c:v>120.71</c:v>
                      </c:pt>
                      <c:pt idx="978">
                        <c:v>120.72</c:v>
                      </c:pt>
                      <c:pt idx="979">
                        <c:v>120.73</c:v>
                      </c:pt>
                      <c:pt idx="980">
                        <c:v>120.74</c:v>
                      </c:pt>
                      <c:pt idx="981">
                        <c:v>120.75</c:v>
                      </c:pt>
                      <c:pt idx="982">
                        <c:v>120.76</c:v>
                      </c:pt>
                      <c:pt idx="983">
                        <c:v>120.77</c:v>
                      </c:pt>
                      <c:pt idx="984">
                        <c:v>120.79</c:v>
                      </c:pt>
                      <c:pt idx="985">
                        <c:v>120.81</c:v>
                      </c:pt>
                      <c:pt idx="986">
                        <c:v>120.85</c:v>
                      </c:pt>
                      <c:pt idx="987">
                        <c:v>120.89</c:v>
                      </c:pt>
                      <c:pt idx="988">
                        <c:v>120.93</c:v>
                      </c:pt>
                      <c:pt idx="989">
                        <c:v>120.97</c:v>
                      </c:pt>
                      <c:pt idx="990">
                        <c:v>121.01</c:v>
                      </c:pt>
                      <c:pt idx="991">
                        <c:v>121.03</c:v>
                      </c:pt>
                      <c:pt idx="992">
                        <c:v>121.04</c:v>
                      </c:pt>
                      <c:pt idx="993">
                        <c:v>121.04</c:v>
                      </c:pt>
                      <c:pt idx="994">
                        <c:v>121.03</c:v>
                      </c:pt>
                      <c:pt idx="995">
                        <c:v>121.02</c:v>
                      </c:pt>
                      <c:pt idx="996">
                        <c:v>121.01</c:v>
                      </c:pt>
                      <c:pt idx="997">
                        <c:v>120.99</c:v>
                      </c:pt>
                      <c:pt idx="998">
                        <c:v>120.98</c:v>
                      </c:pt>
                      <c:pt idx="999">
                        <c:v>120.98</c:v>
                      </c:pt>
                      <c:pt idx="1000">
                        <c:v>120.97</c:v>
                      </c:pt>
                      <c:pt idx="1001">
                        <c:v>120.95</c:v>
                      </c:pt>
                      <c:pt idx="1002">
                        <c:v>120.95</c:v>
                      </c:pt>
                      <c:pt idx="1003">
                        <c:v>120.93</c:v>
                      </c:pt>
                      <c:pt idx="1004">
                        <c:v>120.93</c:v>
                      </c:pt>
                      <c:pt idx="1005">
                        <c:v>120.92</c:v>
                      </c:pt>
                      <c:pt idx="1006">
                        <c:v>120.91</c:v>
                      </c:pt>
                      <c:pt idx="1007">
                        <c:v>120.9</c:v>
                      </c:pt>
                      <c:pt idx="1008">
                        <c:v>120.9</c:v>
                      </c:pt>
                      <c:pt idx="1009">
                        <c:v>120.89</c:v>
                      </c:pt>
                      <c:pt idx="1010">
                        <c:v>120.88</c:v>
                      </c:pt>
                      <c:pt idx="1011">
                        <c:v>120.88</c:v>
                      </c:pt>
                      <c:pt idx="1012">
                        <c:v>120.87</c:v>
                      </c:pt>
                      <c:pt idx="1013">
                        <c:v>120.86</c:v>
                      </c:pt>
                      <c:pt idx="1014">
                        <c:v>120.85</c:v>
                      </c:pt>
                      <c:pt idx="1015">
                        <c:v>120.84</c:v>
                      </c:pt>
                      <c:pt idx="1016">
                        <c:v>120.82</c:v>
                      </c:pt>
                      <c:pt idx="1017">
                        <c:v>120.81</c:v>
                      </c:pt>
                      <c:pt idx="1018">
                        <c:v>120.8</c:v>
                      </c:pt>
                      <c:pt idx="1019">
                        <c:v>120.77</c:v>
                      </c:pt>
                      <c:pt idx="1020">
                        <c:v>120.74</c:v>
                      </c:pt>
                      <c:pt idx="1021">
                        <c:v>120.72</c:v>
                      </c:pt>
                      <c:pt idx="1022">
                        <c:v>120.69</c:v>
                      </c:pt>
                      <c:pt idx="1023">
                        <c:v>120.67</c:v>
                      </c:pt>
                      <c:pt idx="1024">
                        <c:v>120.64</c:v>
                      </c:pt>
                      <c:pt idx="1025">
                        <c:v>120.61</c:v>
                      </c:pt>
                      <c:pt idx="1026">
                        <c:v>120.58</c:v>
                      </c:pt>
                      <c:pt idx="1027">
                        <c:v>120.56</c:v>
                      </c:pt>
                      <c:pt idx="1028">
                        <c:v>120.53</c:v>
                      </c:pt>
                      <c:pt idx="1029">
                        <c:v>120.5</c:v>
                      </c:pt>
                      <c:pt idx="1030">
                        <c:v>120.48</c:v>
                      </c:pt>
                      <c:pt idx="1031">
                        <c:v>120.46</c:v>
                      </c:pt>
                      <c:pt idx="1032">
                        <c:v>120.45</c:v>
                      </c:pt>
                      <c:pt idx="1033">
                        <c:v>120.43</c:v>
                      </c:pt>
                      <c:pt idx="1034">
                        <c:v>120.43</c:v>
                      </c:pt>
                      <c:pt idx="1035">
                        <c:v>120.44</c:v>
                      </c:pt>
                      <c:pt idx="1036">
                        <c:v>120.46</c:v>
                      </c:pt>
                      <c:pt idx="1037">
                        <c:v>120.51</c:v>
                      </c:pt>
                      <c:pt idx="1038">
                        <c:v>120.59</c:v>
                      </c:pt>
                      <c:pt idx="1039">
                        <c:v>120.7</c:v>
                      </c:pt>
                      <c:pt idx="1040">
                        <c:v>120.85</c:v>
                      </c:pt>
                      <c:pt idx="1041">
                        <c:v>121.05</c:v>
                      </c:pt>
                      <c:pt idx="1042">
                        <c:v>121.31</c:v>
                      </c:pt>
                      <c:pt idx="1043">
                        <c:v>121.64</c:v>
                      </c:pt>
                      <c:pt idx="1044">
                        <c:v>122.08</c:v>
                      </c:pt>
                      <c:pt idx="1045">
                        <c:v>122.6</c:v>
                      </c:pt>
                      <c:pt idx="1046">
                        <c:v>123.21</c:v>
                      </c:pt>
                      <c:pt idx="1047">
                        <c:v>123.9</c:v>
                      </c:pt>
                      <c:pt idx="1048">
                        <c:v>124.71</c:v>
                      </c:pt>
                      <c:pt idx="1049">
                        <c:v>125.67</c:v>
                      </c:pt>
                      <c:pt idx="1050">
                        <c:v>126.82</c:v>
                      </c:pt>
                      <c:pt idx="1051">
                        <c:v>128.16999999999999</c:v>
                      </c:pt>
                      <c:pt idx="1052">
                        <c:v>129.66</c:v>
                      </c:pt>
                      <c:pt idx="1053">
                        <c:v>131.28</c:v>
                      </c:pt>
                      <c:pt idx="1054">
                        <c:v>133</c:v>
                      </c:pt>
                      <c:pt idx="1055">
                        <c:v>134.81</c:v>
                      </c:pt>
                      <c:pt idx="1056">
                        <c:v>136.74</c:v>
                      </c:pt>
                      <c:pt idx="1057">
                        <c:v>138.80000000000001</c:v>
                      </c:pt>
                      <c:pt idx="1058">
                        <c:v>140.97999999999999</c:v>
                      </c:pt>
                      <c:pt idx="1059">
                        <c:v>143.25</c:v>
                      </c:pt>
                      <c:pt idx="1060">
                        <c:v>145.59</c:v>
                      </c:pt>
                      <c:pt idx="1061">
                        <c:v>147.91999999999999</c:v>
                      </c:pt>
                      <c:pt idx="1062">
                        <c:v>150.21</c:v>
                      </c:pt>
                      <c:pt idx="1063">
                        <c:v>152.46</c:v>
                      </c:pt>
                      <c:pt idx="1064">
                        <c:v>154.63999999999999</c:v>
                      </c:pt>
                      <c:pt idx="1065">
                        <c:v>156.79</c:v>
                      </c:pt>
                      <c:pt idx="1066">
                        <c:v>158.94</c:v>
                      </c:pt>
                      <c:pt idx="1067">
                        <c:v>161.07</c:v>
                      </c:pt>
                      <c:pt idx="1068">
                        <c:v>163.16999999999999</c:v>
                      </c:pt>
                      <c:pt idx="1069">
                        <c:v>165.23</c:v>
                      </c:pt>
                      <c:pt idx="1070">
                        <c:v>167.26</c:v>
                      </c:pt>
                      <c:pt idx="1071">
                        <c:v>169.25</c:v>
                      </c:pt>
                      <c:pt idx="1072">
                        <c:v>171.26</c:v>
                      </c:pt>
                      <c:pt idx="1073">
                        <c:v>173.25</c:v>
                      </c:pt>
                      <c:pt idx="1074">
                        <c:v>175.23</c:v>
                      </c:pt>
                      <c:pt idx="1075">
                        <c:v>177.16</c:v>
                      </c:pt>
                      <c:pt idx="1076">
                        <c:v>179.09</c:v>
                      </c:pt>
                      <c:pt idx="1077">
                        <c:v>-178.9</c:v>
                      </c:pt>
                      <c:pt idx="1078">
                        <c:v>-176.84</c:v>
                      </c:pt>
                      <c:pt idx="1079">
                        <c:v>-174.76</c:v>
                      </c:pt>
                      <c:pt idx="1080">
                        <c:v>-172.69</c:v>
                      </c:pt>
                      <c:pt idx="1081">
                        <c:v>-170.65</c:v>
                      </c:pt>
                      <c:pt idx="1082">
                        <c:v>-168.59</c:v>
                      </c:pt>
                      <c:pt idx="1083">
                        <c:v>-166.51</c:v>
                      </c:pt>
                      <c:pt idx="1084">
                        <c:v>-164.46</c:v>
                      </c:pt>
                      <c:pt idx="1085">
                        <c:v>-162.38</c:v>
                      </c:pt>
                      <c:pt idx="1086">
                        <c:v>-160.31</c:v>
                      </c:pt>
                      <c:pt idx="1087">
                        <c:v>-158.28</c:v>
                      </c:pt>
                      <c:pt idx="1088">
                        <c:v>-156.25</c:v>
                      </c:pt>
                      <c:pt idx="1089">
                        <c:v>-154.30000000000001</c:v>
                      </c:pt>
                      <c:pt idx="1090">
                        <c:v>-152.41999999999999</c:v>
                      </c:pt>
                      <c:pt idx="1091">
                        <c:v>-150.57</c:v>
                      </c:pt>
                      <c:pt idx="1092">
                        <c:v>-148.71</c:v>
                      </c:pt>
                      <c:pt idx="1093">
                        <c:v>-146.82</c:v>
                      </c:pt>
                      <c:pt idx="1094">
                        <c:v>-144.91999999999999</c:v>
                      </c:pt>
                      <c:pt idx="1095">
                        <c:v>-143.1</c:v>
                      </c:pt>
                      <c:pt idx="1096">
                        <c:v>-141.33000000000001</c:v>
                      </c:pt>
                      <c:pt idx="1097">
                        <c:v>-139.61000000000001</c:v>
                      </c:pt>
                      <c:pt idx="1098">
                        <c:v>-137.96</c:v>
                      </c:pt>
                      <c:pt idx="1099">
                        <c:v>-136.38</c:v>
                      </c:pt>
                      <c:pt idx="1100">
                        <c:v>-134.9</c:v>
                      </c:pt>
                      <c:pt idx="1101">
                        <c:v>-133.47</c:v>
                      </c:pt>
                      <c:pt idx="1102">
                        <c:v>-132.1</c:v>
                      </c:pt>
                      <c:pt idx="1103">
                        <c:v>-130.81</c:v>
                      </c:pt>
                      <c:pt idx="1104">
                        <c:v>-129.66</c:v>
                      </c:pt>
                      <c:pt idx="1105">
                        <c:v>-128.62</c:v>
                      </c:pt>
                      <c:pt idx="1106">
                        <c:v>-127.63</c:v>
                      </c:pt>
                      <c:pt idx="1107">
                        <c:v>-126.72</c:v>
                      </c:pt>
                      <c:pt idx="1108">
                        <c:v>-125.86</c:v>
                      </c:pt>
                      <c:pt idx="1109">
                        <c:v>-125.09</c:v>
                      </c:pt>
                      <c:pt idx="1110">
                        <c:v>-124.39</c:v>
                      </c:pt>
                      <c:pt idx="1111">
                        <c:v>-123.78</c:v>
                      </c:pt>
                      <c:pt idx="1112">
                        <c:v>-123.26</c:v>
                      </c:pt>
                      <c:pt idx="1113">
                        <c:v>-122.81</c:v>
                      </c:pt>
                      <c:pt idx="1114">
                        <c:v>-122.44</c:v>
                      </c:pt>
                      <c:pt idx="1115">
                        <c:v>-122.13</c:v>
                      </c:pt>
                      <c:pt idx="1116">
                        <c:v>-121.9</c:v>
                      </c:pt>
                      <c:pt idx="1117">
                        <c:v>-121.73</c:v>
                      </c:pt>
                      <c:pt idx="1118">
                        <c:v>-121.63</c:v>
                      </c:pt>
                      <c:pt idx="1119">
                        <c:v>-121.59</c:v>
                      </c:pt>
                      <c:pt idx="1120">
                        <c:v>-121.64</c:v>
                      </c:pt>
                      <c:pt idx="1121">
                        <c:v>-121.78</c:v>
                      </c:pt>
                      <c:pt idx="1122">
                        <c:v>-122.02</c:v>
                      </c:pt>
                      <c:pt idx="1123">
                        <c:v>-122.36</c:v>
                      </c:pt>
                      <c:pt idx="1124">
                        <c:v>-122.8</c:v>
                      </c:pt>
                      <c:pt idx="1125">
                        <c:v>-123.33</c:v>
                      </c:pt>
                      <c:pt idx="1126">
                        <c:v>-123.93</c:v>
                      </c:pt>
                      <c:pt idx="1127">
                        <c:v>-124.61</c:v>
                      </c:pt>
                      <c:pt idx="1128">
                        <c:v>-125.37</c:v>
                      </c:pt>
                      <c:pt idx="1129">
                        <c:v>-126.2</c:v>
                      </c:pt>
                      <c:pt idx="1130">
                        <c:v>-127.09</c:v>
                      </c:pt>
                      <c:pt idx="1131">
                        <c:v>-128.02000000000001</c:v>
                      </c:pt>
                      <c:pt idx="1132">
                        <c:v>-128.99</c:v>
                      </c:pt>
                      <c:pt idx="1133">
                        <c:v>-130.03</c:v>
                      </c:pt>
                      <c:pt idx="1134">
                        <c:v>-131.13</c:v>
                      </c:pt>
                      <c:pt idx="1135">
                        <c:v>-132.30000000000001</c:v>
                      </c:pt>
                      <c:pt idx="1136">
                        <c:v>-133.47999999999999</c:v>
                      </c:pt>
                      <c:pt idx="1137">
                        <c:v>-134.71</c:v>
                      </c:pt>
                      <c:pt idx="1138">
                        <c:v>-136.13999999999999</c:v>
                      </c:pt>
                      <c:pt idx="1139">
                        <c:v>-137.71</c:v>
                      </c:pt>
                      <c:pt idx="1140">
                        <c:v>-139.41999999999999</c:v>
                      </c:pt>
                      <c:pt idx="1141">
                        <c:v>-141.24</c:v>
                      </c:pt>
                      <c:pt idx="1142">
                        <c:v>-143.13</c:v>
                      </c:pt>
                      <c:pt idx="1143">
                        <c:v>-145.03</c:v>
                      </c:pt>
                      <c:pt idx="1144">
                        <c:v>-146.86000000000001</c:v>
                      </c:pt>
                      <c:pt idx="1145">
                        <c:v>-148.66999999999999</c:v>
                      </c:pt>
                      <c:pt idx="1146">
                        <c:v>-150.49</c:v>
                      </c:pt>
                      <c:pt idx="1147">
                        <c:v>-152.36000000000001</c:v>
                      </c:pt>
                      <c:pt idx="1148">
                        <c:v>-154.26</c:v>
                      </c:pt>
                      <c:pt idx="1149">
                        <c:v>-156.16</c:v>
                      </c:pt>
                      <c:pt idx="1150">
                        <c:v>-158</c:v>
                      </c:pt>
                      <c:pt idx="1151">
                        <c:v>-159.81</c:v>
                      </c:pt>
                      <c:pt idx="1152">
                        <c:v>-161.63999999999999</c:v>
                      </c:pt>
                      <c:pt idx="1153">
                        <c:v>-163.53</c:v>
                      </c:pt>
                      <c:pt idx="1154">
                        <c:v>-165.48</c:v>
                      </c:pt>
                      <c:pt idx="1155">
                        <c:v>-167.5</c:v>
                      </c:pt>
                      <c:pt idx="1156">
                        <c:v>-169.51</c:v>
                      </c:pt>
                      <c:pt idx="1157">
                        <c:v>-171.45</c:v>
                      </c:pt>
                      <c:pt idx="1158">
                        <c:v>-173.32</c:v>
                      </c:pt>
                      <c:pt idx="1159">
                        <c:v>-175.11</c:v>
                      </c:pt>
                      <c:pt idx="1160">
                        <c:v>-176.9</c:v>
                      </c:pt>
                      <c:pt idx="1161">
                        <c:v>-178.73</c:v>
                      </c:pt>
                      <c:pt idx="1162">
                        <c:v>179.42</c:v>
                      </c:pt>
                      <c:pt idx="1163">
                        <c:v>177.51</c:v>
                      </c:pt>
                      <c:pt idx="1164">
                        <c:v>175.54</c:v>
                      </c:pt>
                      <c:pt idx="1165">
                        <c:v>173.52</c:v>
                      </c:pt>
                      <c:pt idx="1166">
                        <c:v>171.5</c:v>
                      </c:pt>
                      <c:pt idx="1167">
                        <c:v>169.49</c:v>
                      </c:pt>
                      <c:pt idx="1168">
                        <c:v>167.5</c:v>
                      </c:pt>
                      <c:pt idx="1169">
                        <c:v>165.5</c:v>
                      </c:pt>
                      <c:pt idx="1170">
                        <c:v>163.41999999999999</c:v>
                      </c:pt>
                      <c:pt idx="1171">
                        <c:v>161.18</c:v>
                      </c:pt>
                      <c:pt idx="1172">
                        <c:v>158.74</c:v>
                      </c:pt>
                      <c:pt idx="1173">
                        <c:v>156.22999999999999</c:v>
                      </c:pt>
                      <c:pt idx="1174">
                        <c:v>153.77000000000001</c:v>
                      </c:pt>
                      <c:pt idx="1175">
                        <c:v>151.53</c:v>
                      </c:pt>
                      <c:pt idx="1176">
                        <c:v>149.46</c:v>
                      </c:pt>
                      <c:pt idx="1177">
                        <c:v>147.63</c:v>
                      </c:pt>
                      <c:pt idx="1178">
                        <c:v>146</c:v>
                      </c:pt>
                      <c:pt idx="1179">
                        <c:v>144.47999999999999</c:v>
                      </c:pt>
                      <c:pt idx="1180">
                        <c:v>143.05000000000001</c:v>
                      </c:pt>
                      <c:pt idx="1181">
                        <c:v>141.66</c:v>
                      </c:pt>
                      <c:pt idx="1182">
                        <c:v>140.24</c:v>
                      </c:pt>
                      <c:pt idx="1183">
                        <c:v>138.83000000000001</c:v>
                      </c:pt>
                      <c:pt idx="1184">
                        <c:v>137.49</c:v>
                      </c:pt>
                      <c:pt idx="1185">
                        <c:v>136.26</c:v>
                      </c:pt>
                      <c:pt idx="1186">
                        <c:v>135.11000000000001</c:v>
                      </c:pt>
                      <c:pt idx="1187">
                        <c:v>134.03</c:v>
                      </c:pt>
                      <c:pt idx="1188">
                        <c:v>133.03</c:v>
                      </c:pt>
                      <c:pt idx="1189">
                        <c:v>132.11000000000001</c:v>
                      </c:pt>
                      <c:pt idx="1190">
                        <c:v>131.26</c:v>
                      </c:pt>
                      <c:pt idx="1191">
                        <c:v>130.44999999999999</c:v>
                      </c:pt>
                      <c:pt idx="1192">
                        <c:v>129.69</c:v>
                      </c:pt>
                      <c:pt idx="1193">
                        <c:v>128.96</c:v>
                      </c:pt>
                      <c:pt idx="1194">
                        <c:v>128.29</c:v>
                      </c:pt>
                      <c:pt idx="1195">
                        <c:v>127.7</c:v>
                      </c:pt>
                      <c:pt idx="1196">
                        <c:v>127.17</c:v>
                      </c:pt>
                      <c:pt idx="1197">
                        <c:v>126.67</c:v>
                      </c:pt>
                      <c:pt idx="1198">
                        <c:v>126.19</c:v>
                      </c:pt>
                      <c:pt idx="1199">
                        <c:v>125.75</c:v>
                      </c:pt>
                      <c:pt idx="1200">
                        <c:v>125.34</c:v>
                      </c:pt>
                      <c:pt idx="1201">
                        <c:v>124.96</c:v>
                      </c:pt>
                      <c:pt idx="1202">
                        <c:v>124.59</c:v>
                      </c:pt>
                      <c:pt idx="1203">
                        <c:v>124.24</c:v>
                      </c:pt>
                      <c:pt idx="1204">
                        <c:v>123.92</c:v>
                      </c:pt>
                      <c:pt idx="1205">
                        <c:v>123.63</c:v>
                      </c:pt>
                      <c:pt idx="1206">
                        <c:v>123.33</c:v>
                      </c:pt>
                      <c:pt idx="1207">
                        <c:v>123.01</c:v>
                      </c:pt>
                      <c:pt idx="1208">
                        <c:v>122.68</c:v>
                      </c:pt>
                      <c:pt idx="1209">
                        <c:v>122.37</c:v>
                      </c:pt>
                      <c:pt idx="1210">
                        <c:v>122.09</c:v>
                      </c:pt>
                      <c:pt idx="1211">
                        <c:v>121.85</c:v>
                      </c:pt>
                      <c:pt idx="1212">
                        <c:v>121.64</c:v>
                      </c:pt>
                      <c:pt idx="1213">
                        <c:v>121.44</c:v>
                      </c:pt>
                      <c:pt idx="1214">
                        <c:v>121.24</c:v>
                      </c:pt>
                      <c:pt idx="1215">
                        <c:v>121.06</c:v>
                      </c:pt>
                      <c:pt idx="1216">
                        <c:v>120.91</c:v>
                      </c:pt>
                      <c:pt idx="1217">
                        <c:v>120.79</c:v>
                      </c:pt>
                      <c:pt idx="1218">
                        <c:v>120.72</c:v>
                      </c:pt>
                      <c:pt idx="1219">
                        <c:v>120.69</c:v>
                      </c:pt>
                      <c:pt idx="1220">
                        <c:v>120.71</c:v>
                      </c:pt>
                      <c:pt idx="1221">
                        <c:v>120.77</c:v>
                      </c:pt>
                      <c:pt idx="1222">
                        <c:v>120.89</c:v>
                      </c:pt>
                      <c:pt idx="1223">
                        <c:v>121.07</c:v>
                      </c:pt>
                      <c:pt idx="1224">
                        <c:v>121.29</c:v>
                      </c:pt>
                      <c:pt idx="1225">
                        <c:v>121.56</c:v>
                      </c:pt>
                      <c:pt idx="1226">
                        <c:v>121.87</c:v>
                      </c:pt>
                      <c:pt idx="1227">
                        <c:v>122.21</c:v>
                      </c:pt>
                      <c:pt idx="1228">
                        <c:v>122.61</c:v>
                      </c:pt>
                      <c:pt idx="1229">
                        <c:v>123.07</c:v>
                      </c:pt>
                      <c:pt idx="1230">
                        <c:v>123.59</c:v>
                      </c:pt>
                      <c:pt idx="1231">
                        <c:v>124.19</c:v>
                      </c:pt>
                      <c:pt idx="1232">
                        <c:v>124.85</c:v>
                      </c:pt>
                      <c:pt idx="1233">
                        <c:v>125.52</c:v>
                      </c:pt>
                      <c:pt idx="1234">
                        <c:v>126.19</c:v>
                      </c:pt>
                      <c:pt idx="1235">
                        <c:v>126.9</c:v>
                      </c:pt>
                      <c:pt idx="1236">
                        <c:v>127.78</c:v>
                      </c:pt>
                      <c:pt idx="1237">
                        <c:v>128.82</c:v>
                      </c:pt>
                      <c:pt idx="1238">
                        <c:v>130.02000000000001</c:v>
                      </c:pt>
                      <c:pt idx="1239">
                        <c:v>131.33000000000001</c:v>
                      </c:pt>
                      <c:pt idx="1240">
                        <c:v>132.71</c:v>
                      </c:pt>
                      <c:pt idx="1241">
                        <c:v>134.13</c:v>
                      </c:pt>
                      <c:pt idx="1242">
                        <c:v>135.55000000000001</c:v>
                      </c:pt>
                      <c:pt idx="1243">
                        <c:v>137</c:v>
                      </c:pt>
                      <c:pt idx="1244">
                        <c:v>138.46</c:v>
                      </c:pt>
                      <c:pt idx="1245">
                        <c:v>139.94999999999999</c:v>
                      </c:pt>
                      <c:pt idx="1246">
                        <c:v>141.46</c:v>
                      </c:pt>
                      <c:pt idx="1247">
                        <c:v>143</c:v>
                      </c:pt>
                      <c:pt idx="1248">
                        <c:v>144.57</c:v>
                      </c:pt>
                      <c:pt idx="1249">
                        <c:v>146.15</c:v>
                      </c:pt>
                      <c:pt idx="1250">
                        <c:v>147.75</c:v>
                      </c:pt>
                      <c:pt idx="1251">
                        <c:v>149.36000000000001</c:v>
                      </c:pt>
                      <c:pt idx="1252">
                        <c:v>150.96</c:v>
                      </c:pt>
                      <c:pt idx="1253">
                        <c:v>152.57</c:v>
                      </c:pt>
                      <c:pt idx="1254">
                        <c:v>154.19</c:v>
                      </c:pt>
                      <c:pt idx="1255">
                        <c:v>155.85</c:v>
                      </c:pt>
                      <c:pt idx="1256">
                        <c:v>157.5</c:v>
                      </c:pt>
                      <c:pt idx="1257">
                        <c:v>159.07</c:v>
                      </c:pt>
                      <c:pt idx="1258">
                        <c:v>160.54</c:v>
                      </c:pt>
                      <c:pt idx="1259">
                        <c:v>161.93</c:v>
                      </c:pt>
                      <c:pt idx="1260">
                        <c:v>163.29</c:v>
                      </c:pt>
                      <c:pt idx="1261">
                        <c:v>164.67</c:v>
                      </c:pt>
                      <c:pt idx="1262">
                        <c:v>166.07</c:v>
                      </c:pt>
                      <c:pt idx="1263">
                        <c:v>167.47</c:v>
                      </c:pt>
                      <c:pt idx="1264">
                        <c:v>168.87</c:v>
                      </c:pt>
                      <c:pt idx="1265">
                        <c:v>170.29</c:v>
                      </c:pt>
                      <c:pt idx="1266">
                        <c:v>171.69</c:v>
                      </c:pt>
                      <c:pt idx="1267">
                        <c:v>173.07</c:v>
                      </c:pt>
                      <c:pt idx="1268">
                        <c:v>174.41</c:v>
                      </c:pt>
                      <c:pt idx="1269">
                        <c:v>175.73</c:v>
                      </c:pt>
                      <c:pt idx="1270">
                        <c:v>177.04</c:v>
                      </c:pt>
                      <c:pt idx="1271">
                        <c:v>178.36</c:v>
                      </c:pt>
                      <c:pt idx="1272">
                        <c:v>179.68</c:v>
                      </c:pt>
                      <c:pt idx="1273">
                        <c:v>-179.01</c:v>
                      </c:pt>
                      <c:pt idx="1274">
                        <c:v>-177.71</c:v>
                      </c:pt>
                      <c:pt idx="1275">
                        <c:v>-176.37</c:v>
                      </c:pt>
                      <c:pt idx="1276">
                        <c:v>-174.97</c:v>
                      </c:pt>
                      <c:pt idx="1277">
                        <c:v>-173.51</c:v>
                      </c:pt>
                      <c:pt idx="1278">
                        <c:v>-172</c:v>
                      </c:pt>
                      <c:pt idx="1279">
                        <c:v>-170.48</c:v>
                      </c:pt>
                      <c:pt idx="1280">
                        <c:v>-168.96</c:v>
                      </c:pt>
                      <c:pt idx="1281">
                        <c:v>-167.46</c:v>
                      </c:pt>
                      <c:pt idx="1282">
                        <c:v>-165.98</c:v>
                      </c:pt>
                      <c:pt idx="1283">
                        <c:v>-164.52</c:v>
                      </c:pt>
                      <c:pt idx="1284">
                        <c:v>-163.12</c:v>
                      </c:pt>
                      <c:pt idx="1285">
                        <c:v>-161.74</c:v>
                      </c:pt>
                      <c:pt idx="1286">
                        <c:v>-160.37</c:v>
                      </c:pt>
                      <c:pt idx="1287">
                        <c:v>-158.96</c:v>
                      </c:pt>
                      <c:pt idx="1288">
                        <c:v>-157.51</c:v>
                      </c:pt>
                      <c:pt idx="1289">
                        <c:v>-156.05000000000001</c:v>
                      </c:pt>
                      <c:pt idx="1290">
                        <c:v>-154.57</c:v>
                      </c:pt>
                      <c:pt idx="1291">
                        <c:v>-153.09</c:v>
                      </c:pt>
                      <c:pt idx="1292">
                        <c:v>-151.63999999999999</c:v>
                      </c:pt>
                      <c:pt idx="1293">
                        <c:v>-150.21</c:v>
                      </c:pt>
                      <c:pt idx="1294">
                        <c:v>-148.82</c:v>
                      </c:pt>
                      <c:pt idx="1295">
                        <c:v>-147.44999999999999</c:v>
                      </c:pt>
                      <c:pt idx="1296">
                        <c:v>-146.12</c:v>
                      </c:pt>
                      <c:pt idx="1297">
                        <c:v>-144.82</c:v>
                      </c:pt>
                      <c:pt idx="1298">
                        <c:v>-143.58000000000001</c:v>
                      </c:pt>
                      <c:pt idx="1299">
                        <c:v>-142.35</c:v>
                      </c:pt>
                      <c:pt idx="1300">
                        <c:v>-141.13999999999999</c:v>
                      </c:pt>
                      <c:pt idx="1301">
                        <c:v>-139.97999999999999</c:v>
                      </c:pt>
                      <c:pt idx="1302">
                        <c:v>-138.82</c:v>
                      </c:pt>
                      <c:pt idx="1303">
                        <c:v>-137.68</c:v>
                      </c:pt>
                      <c:pt idx="1304">
                        <c:v>-136.54</c:v>
                      </c:pt>
                      <c:pt idx="1305">
                        <c:v>-135.38999999999999</c:v>
                      </c:pt>
                      <c:pt idx="1306">
                        <c:v>-134.25</c:v>
                      </c:pt>
                      <c:pt idx="1307">
                        <c:v>-133.13</c:v>
                      </c:pt>
                      <c:pt idx="1308">
                        <c:v>-132.06</c:v>
                      </c:pt>
                      <c:pt idx="1309">
                        <c:v>-131.05000000000001</c:v>
                      </c:pt>
                      <c:pt idx="1310">
                        <c:v>-130.13</c:v>
                      </c:pt>
                      <c:pt idx="1311">
                        <c:v>-129.30000000000001</c:v>
                      </c:pt>
                      <c:pt idx="1312">
                        <c:v>-128.53</c:v>
                      </c:pt>
                      <c:pt idx="1313">
                        <c:v>-127.84</c:v>
                      </c:pt>
                      <c:pt idx="1314">
                        <c:v>-127.23</c:v>
                      </c:pt>
                      <c:pt idx="1315">
                        <c:v>-126.68</c:v>
                      </c:pt>
                      <c:pt idx="1316">
                        <c:v>-126.19</c:v>
                      </c:pt>
                      <c:pt idx="1317">
                        <c:v>-125.75</c:v>
                      </c:pt>
                      <c:pt idx="1318">
                        <c:v>-125.35</c:v>
                      </c:pt>
                      <c:pt idx="1319">
                        <c:v>-125.01</c:v>
                      </c:pt>
                      <c:pt idx="1320">
                        <c:v>-124.72</c:v>
                      </c:pt>
                      <c:pt idx="1321">
                        <c:v>-124.47</c:v>
                      </c:pt>
                      <c:pt idx="1322">
                        <c:v>-124.29</c:v>
                      </c:pt>
                      <c:pt idx="1323">
                        <c:v>-124.19</c:v>
                      </c:pt>
                      <c:pt idx="1324">
                        <c:v>-124.15</c:v>
                      </c:pt>
                      <c:pt idx="1325">
                        <c:v>-124.17</c:v>
                      </c:pt>
                      <c:pt idx="1326">
                        <c:v>-124.25</c:v>
                      </c:pt>
                      <c:pt idx="1327">
                        <c:v>-124.37</c:v>
                      </c:pt>
                      <c:pt idx="1328">
                        <c:v>-124.52</c:v>
                      </c:pt>
                      <c:pt idx="1329">
                        <c:v>-124.72</c:v>
                      </c:pt>
                      <c:pt idx="1330">
                        <c:v>-125.01</c:v>
                      </c:pt>
                      <c:pt idx="1331">
                        <c:v>-125.37</c:v>
                      </c:pt>
                      <c:pt idx="1332">
                        <c:v>-125.82</c:v>
                      </c:pt>
                      <c:pt idx="1333">
                        <c:v>-126.36</c:v>
                      </c:pt>
                      <c:pt idx="1334">
                        <c:v>-126.99</c:v>
                      </c:pt>
                      <c:pt idx="1335">
                        <c:v>-127.67</c:v>
                      </c:pt>
                      <c:pt idx="1336">
                        <c:v>-128.37</c:v>
                      </c:pt>
                      <c:pt idx="1337">
                        <c:v>-129.07</c:v>
                      </c:pt>
                      <c:pt idx="1338">
                        <c:v>-129.80000000000001</c:v>
                      </c:pt>
                      <c:pt idx="1339">
                        <c:v>-130.55000000000001</c:v>
                      </c:pt>
                      <c:pt idx="1340">
                        <c:v>-131.37</c:v>
                      </c:pt>
                      <c:pt idx="1341">
                        <c:v>-132.22999999999999</c:v>
                      </c:pt>
                      <c:pt idx="1342">
                        <c:v>-133.16</c:v>
                      </c:pt>
                      <c:pt idx="1343">
                        <c:v>-134.18</c:v>
                      </c:pt>
                      <c:pt idx="1344">
                        <c:v>-135.30000000000001</c:v>
                      </c:pt>
                      <c:pt idx="1345">
                        <c:v>-136.55000000000001</c:v>
                      </c:pt>
                      <c:pt idx="1346">
                        <c:v>-137.96</c:v>
                      </c:pt>
                      <c:pt idx="1347">
                        <c:v>-139.54</c:v>
                      </c:pt>
                      <c:pt idx="1348">
                        <c:v>-141.28</c:v>
                      </c:pt>
                      <c:pt idx="1349">
                        <c:v>-143.13999999999999</c:v>
                      </c:pt>
                      <c:pt idx="1350">
                        <c:v>-145.11000000000001</c:v>
                      </c:pt>
                      <c:pt idx="1351">
                        <c:v>-147.15</c:v>
                      </c:pt>
                      <c:pt idx="1352">
                        <c:v>-149.29</c:v>
                      </c:pt>
                      <c:pt idx="1353">
                        <c:v>-151.49</c:v>
                      </c:pt>
                      <c:pt idx="1354">
                        <c:v>-153.69999999999999</c:v>
                      </c:pt>
                      <c:pt idx="1355">
                        <c:v>-155.87</c:v>
                      </c:pt>
                      <c:pt idx="1356">
                        <c:v>-157.97</c:v>
                      </c:pt>
                      <c:pt idx="1357">
                        <c:v>-160</c:v>
                      </c:pt>
                      <c:pt idx="1358">
                        <c:v>-162</c:v>
                      </c:pt>
                      <c:pt idx="1359">
                        <c:v>-164.03</c:v>
                      </c:pt>
                      <c:pt idx="1360">
                        <c:v>-166.13</c:v>
                      </c:pt>
                      <c:pt idx="1361">
                        <c:v>-168.31</c:v>
                      </c:pt>
                      <c:pt idx="1362">
                        <c:v>-170.52</c:v>
                      </c:pt>
                      <c:pt idx="1363">
                        <c:v>-172.7</c:v>
                      </c:pt>
                      <c:pt idx="1364">
                        <c:v>-174.76</c:v>
                      </c:pt>
                      <c:pt idx="1365">
                        <c:v>-176.71</c:v>
                      </c:pt>
                      <c:pt idx="1366">
                        <c:v>-178.6</c:v>
                      </c:pt>
                      <c:pt idx="1367">
                        <c:v>179.45</c:v>
                      </c:pt>
                      <c:pt idx="1368">
                        <c:v>177.45</c:v>
                      </c:pt>
                      <c:pt idx="1369">
                        <c:v>175.37</c:v>
                      </c:pt>
                      <c:pt idx="1370">
                        <c:v>173.18</c:v>
                      </c:pt>
                      <c:pt idx="1371">
                        <c:v>170.93</c:v>
                      </c:pt>
                      <c:pt idx="1372">
                        <c:v>168.73</c:v>
                      </c:pt>
                      <c:pt idx="1373">
                        <c:v>166.64</c:v>
                      </c:pt>
                      <c:pt idx="1374">
                        <c:v>164.63</c:v>
                      </c:pt>
                      <c:pt idx="1375">
                        <c:v>162.65</c:v>
                      </c:pt>
                      <c:pt idx="1376">
                        <c:v>160.69999999999999</c:v>
                      </c:pt>
                      <c:pt idx="1377">
                        <c:v>158.71</c:v>
                      </c:pt>
                      <c:pt idx="1378">
                        <c:v>156.66</c:v>
                      </c:pt>
                      <c:pt idx="1379">
                        <c:v>154.54</c:v>
                      </c:pt>
                      <c:pt idx="1380">
                        <c:v>152.44</c:v>
                      </c:pt>
                      <c:pt idx="1381">
                        <c:v>150.47</c:v>
                      </c:pt>
                      <c:pt idx="1382">
                        <c:v>148.63</c:v>
                      </c:pt>
                      <c:pt idx="1383">
                        <c:v>146.91999999999999</c:v>
                      </c:pt>
                      <c:pt idx="1384">
                        <c:v>145.28</c:v>
                      </c:pt>
                      <c:pt idx="1385">
                        <c:v>143.68</c:v>
                      </c:pt>
                      <c:pt idx="1386">
                        <c:v>142.1</c:v>
                      </c:pt>
                      <c:pt idx="1387">
                        <c:v>140.51</c:v>
                      </c:pt>
                      <c:pt idx="1388">
                        <c:v>138.88999999999999</c:v>
                      </c:pt>
                      <c:pt idx="1389">
                        <c:v>137.28</c:v>
                      </c:pt>
                      <c:pt idx="1390">
                        <c:v>135.72999999999999</c:v>
                      </c:pt>
                      <c:pt idx="1391">
                        <c:v>134.26</c:v>
                      </c:pt>
                      <c:pt idx="1392">
                        <c:v>132.88999999999999</c:v>
                      </c:pt>
                      <c:pt idx="1393">
                        <c:v>131.61000000000001</c:v>
                      </c:pt>
                      <c:pt idx="1394">
                        <c:v>130.44</c:v>
                      </c:pt>
                      <c:pt idx="1395">
                        <c:v>129.35</c:v>
                      </c:pt>
                      <c:pt idx="1396">
                        <c:v>128.32</c:v>
                      </c:pt>
                      <c:pt idx="1397">
                        <c:v>127.36</c:v>
                      </c:pt>
                      <c:pt idx="1398">
                        <c:v>126.48</c:v>
                      </c:pt>
                      <c:pt idx="1399">
                        <c:v>125.7</c:v>
                      </c:pt>
                      <c:pt idx="1400">
                        <c:v>125.01</c:v>
                      </c:pt>
                      <c:pt idx="1401">
                        <c:v>124.43</c:v>
                      </c:pt>
                      <c:pt idx="1402">
                        <c:v>123.93</c:v>
                      </c:pt>
                      <c:pt idx="1403">
                        <c:v>123.5</c:v>
                      </c:pt>
                      <c:pt idx="1404">
                        <c:v>123.11</c:v>
                      </c:pt>
                      <c:pt idx="1405">
                        <c:v>122.74</c:v>
                      </c:pt>
                      <c:pt idx="1406">
                        <c:v>122.39</c:v>
                      </c:pt>
                      <c:pt idx="1407">
                        <c:v>122.07</c:v>
                      </c:pt>
                      <c:pt idx="1408">
                        <c:v>121.77</c:v>
                      </c:pt>
                      <c:pt idx="1409">
                        <c:v>121.48</c:v>
                      </c:pt>
                      <c:pt idx="1410">
                        <c:v>121.21</c:v>
                      </c:pt>
                      <c:pt idx="1411">
                        <c:v>120.95</c:v>
                      </c:pt>
                      <c:pt idx="1412">
                        <c:v>120.67</c:v>
                      </c:pt>
                      <c:pt idx="1413">
                        <c:v>120.37</c:v>
                      </c:pt>
                      <c:pt idx="1414">
                        <c:v>120.05</c:v>
                      </c:pt>
                      <c:pt idx="1415">
                        <c:v>119.71</c:v>
                      </c:pt>
                      <c:pt idx="1416">
                        <c:v>119.34</c:v>
                      </c:pt>
                      <c:pt idx="1417">
                        <c:v>118.97</c:v>
                      </c:pt>
                      <c:pt idx="1418">
                        <c:v>118.61</c:v>
                      </c:pt>
                      <c:pt idx="1419">
                        <c:v>118.27</c:v>
                      </c:pt>
                      <c:pt idx="1420">
                        <c:v>117.96</c:v>
                      </c:pt>
                      <c:pt idx="1421">
                        <c:v>117.68</c:v>
                      </c:pt>
                      <c:pt idx="1422">
                        <c:v>117.43</c:v>
                      </c:pt>
                      <c:pt idx="1423">
                        <c:v>117.21</c:v>
                      </c:pt>
                      <c:pt idx="1424">
                        <c:v>117.03</c:v>
                      </c:pt>
                      <c:pt idx="1425">
                        <c:v>116.89</c:v>
                      </c:pt>
                      <c:pt idx="1426">
                        <c:v>116.82</c:v>
                      </c:pt>
                      <c:pt idx="1427">
                        <c:v>116.8</c:v>
                      </c:pt>
                      <c:pt idx="1428">
                        <c:v>116.83</c:v>
                      </c:pt>
                      <c:pt idx="1429">
                        <c:v>116.92</c:v>
                      </c:pt>
                      <c:pt idx="1430">
                        <c:v>117.04</c:v>
                      </c:pt>
                      <c:pt idx="1431">
                        <c:v>117.19</c:v>
                      </c:pt>
                      <c:pt idx="1432">
                        <c:v>117.32</c:v>
                      </c:pt>
                      <c:pt idx="1433">
                        <c:v>117.42</c:v>
                      </c:pt>
                      <c:pt idx="1434">
                        <c:v>117.53</c:v>
                      </c:pt>
                      <c:pt idx="1435">
                        <c:v>117.68</c:v>
                      </c:pt>
                      <c:pt idx="1436">
                        <c:v>117.97</c:v>
                      </c:pt>
                      <c:pt idx="1437">
                        <c:v>118.44</c:v>
                      </c:pt>
                      <c:pt idx="1438">
                        <c:v>119.01</c:v>
                      </c:pt>
                      <c:pt idx="1439">
                        <c:v>119.64</c:v>
                      </c:pt>
                      <c:pt idx="1440">
                        <c:v>120.31</c:v>
                      </c:pt>
                      <c:pt idx="1441">
                        <c:v>121.02</c:v>
                      </c:pt>
                      <c:pt idx="1442">
                        <c:v>121.81</c:v>
                      </c:pt>
                      <c:pt idx="1443">
                        <c:v>122.68</c:v>
                      </c:pt>
                      <c:pt idx="1444">
                        <c:v>123.62</c:v>
                      </c:pt>
                      <c:pt idx="1445">
                        <c:v>124.63</c:v>
                      </c:pt>
                      <c:pt idx="1446">
                        <c:v>125.73</c:v>
                      </c:pt>
                      <c:pt idx="1447">
                        <c:v>126.91</c:v>
                      </c:pt>
                      <c:pt idx="1448">
                        <c:v>128.18</c:v>
                      </c:pt>
                      <c:pt idx="1449">
                        <c:v>129.57</c:v>
                      </c:pt>
                      <c:pt idx="1450">
                        <c:v>131.05000000000001</c:v>
                      </c:pt>
                      <c:pt idx="1451">
                        <c:v>132.61000000000001</c:v>
                      </c:pt>
                      <c:pt idx="1452">
                        <c:v>134.22999999999999</c:v>
                      </c:pt>
                      <c:pt idx="1453">
                        <c:v>135.91999999999999</c:v>
                      </c:pt>
                      <c:pt idx="1454">
                        <c:v>137.66</c:v>
                      </c:pt>
                      <c:pt idx="1455">
                        <c:v>139.46</c:v>
                      </c:pt>
                      <c:pt idx="1456">
                        <c:v>141.29</c:v>
                      </c:pt>
                      <c:pt idx="1457">
                        <c:v>143.13999999999999</c:v>
                      </c:pt>
                      <c:pt idx="1458">
                        <c:v>145.02000000000001</c:v>
                      </c:pt>
                      <c:pt idx="1459">
                        <c:v>146.91</c:v>
                      </c:pt>
                      <c:pt idx="1460">
                        <c:v>148.82</c:v>
                      </c:pt>
                      <c:pt idx="1461">
                        <c:v>150.72</c:v>
                      </c:pt>
                      <c:pt idx="1462">
                        <c:v>152.61000000000001</c:v>
                      </c:pt>
                      <c:pt idx="1463">
                        <c:v>154.49</c:v>
                      </c:pt>
                      <c:pt idx="1464">
                        <c:v>156.38</c:v>
                      </c:pt>
                      <c:pt idx="1465">
                        <c:v>158.26</c:v>
                      </c:pt>
                      <c:pt idx="1466">
                        <c:v>160.13</c:v>
                      </c:pt>
                      <c:pt idx="1467">
                        <c:v>162.01</c:v>
                      </c:pt>
                      <c:pt idx="1468">
                        <c:v>163.88</c:v>
                      </c:pt>
                      <c:pt idx="1469">
                        <c:v>165.72</c:v>
                      </c:pt>
                      <c:pt idx="1470">
                        <c:v>167.54</c:v>
                      </c:pt>
                      <c:pt idx="1471">
                        <c:v>169.37</c:v>
                      </c:pt>
                      <c:pt idx="1472">
                        <c:v>171.19</c:v>
                      </c:pt>
                      <c:pt idx="1473">
                        <c:v>173</c:v>
                      </c:pt>
                      <c:pt idx="1474">
                        <c:v>174.82</c:v>
                      </c:pt>
                      <c:pt idx="1475">
                        <c:v>176.62</c:v>
                      </c:pt>
                      <c:pt idx="1476">
                        <c:v>178.38</c:v>
                      </c:pt>
                      <c:pt idx="1477">
                        <c:v>-179.91</c:v>
                      </c:pt>
                      <c:pt idx="1478">
                        <c:v>-178.26</c:v>
                      </c:pt>
                      <c:pt idx="1479">
                        <c:v>-176.67</c:v>
                      </c:pt>
                      <c:pt idx="1480">
                        <c:v>-175.12</c:v>
                      </c:pt>
                      <c:pt idx="1481">
                        <c:v>-173.59</c:v>
                      </c:pt>
                      <c:pt idx="1482">
                        <c:v>-172.07</c:v>
                      </c:pt>
                      <c:pt idx="1483">
                        <c:v>-170.54</c:v>
                      </c:pt>
                      <c:pt idx="1484">
                        <c:v>-169.01</c:v>
                      </c:pt>
                      <c:pt idx="1485">
                        <c:v>-167.5</c:v>
                      </c:pt>
                      <c:pt idx="1486">
                        <c:v>-166.03</c:v>
                      </c:pt>
                      <c:pt idx="1487">
                        <c:v>-164.64</c:v>
                      </c:pt>
                      <c:pt idx="1488">
                        <c:v>-163.27000000000001</c:v>
                      </c:pt>
                      <c:pt idx="1489">
                        <c:v>-161.88</c:v>
                      </c:pt>
                      <c:pt idx="1490">
                        <c:v>-160.46</c:v>
                      </c:pt>
                      <c:pt idx="1491">
                        <c:v>-158.99</c:v>
                      </c:pt>
                      <c:pt idx="1492">
                        <c:v>-157.5</c:v>
                      </c:pt>
                      <c:pt idx="1493">
                        <c:v>-156.05000000000001</c:v>
                      </c:pt>
                      <c:pt idx="1494">
                        <c:v>-154.61000000000001</c:v>
                      </c:pt>
                      <c:pt idx="1495">
                        <c:v>-153.16</c:v>
                      </c:pt>
                      <c:pt idx="1496">
                        <c:v>-151.72</c:v>
                      </c:pt>
                      <c:pt idx="1497">
                        <c:v>-150.30000000000001</c:v>
                      </c:pt>
                      <c:pt idx="1498">
                        <c:v>-148.9</c:v>
                      </c:pt>
                      <c:pt idx="1499">
                        <c:v>-147.47999999999999</c:v>
                      </c:pt>
                      <c:pt idx="1500">
                        <c:v>-146.1</c:v>
                      </c:pt>
                      <c:pt idx="1501">
                        <c:v>-144.72999999999999</c:v>
                      </c:pt>
                      <c:pt idx="1502">
                        <c:v>-143.38</c:v>
                      </c:pt>
                      <c:pt idx="1503">
                        <c:v>-142.09</c:v>
                      </c:pt>
                      <c:pt idx="1504">
                        <c:v>-140.83000000000001</c:v>
                      </c:pt>
                      <c:pt idx="1505">
                        <c:v>-139.63</c:v>
                      </c:pt>
                      <c:pt idx="1506">
                        <c:v>-138.46</c:v>
                      </c:pt>
                      <c:pt idx="1507">
                        <c:v>-137.34</c:v>
                      </c:pt>
                      <c:pt idx="1508">
                        <c:v>-136.24</c:v>
                      </c:pt>
                      <c:pt idx="1509">
                        <c:v>-135.16999999999999</c:v>
                      </c:pt>
                      <c:pt idx="1510">
                        <c:v>-134.13999999999999</c:v>
                      </c:pt>
                      <c:pt idx="1511">
                        <c:v>-133.16999999999999</c:v>
                      </c:pt>
                      <c:pt idx="1512">
                        <c:v>-132.25</c:v>
                      </c:pt>
                      <c:pt idx="1513">
                        <c:v>-131.37</c:v>
                      </c:pt>
                      <c:pt idx="1514">
                        <c:v>-130.54</c:v>
                      </c:pt>
                      <c:pt idx="1515">
                        <c:v>-129.76</c:v>
                      </c:pt>
                      <c:pt idx="1516">
                        <c:v>-128.99</c:v>
                      </c:pt>
                      <c:pt idx="1517">
                        <c:v>-128.25</c:v>
                      </c:pt>
                      <c:pt idx="1518">
                        <c:v>-127.52</c:v>
                      </c:pt>
                      <c:pt idx="1519">
                        <c:v>-126.85</c:v>
                      </c:pt>
                      <c:pt idx="1520">
                        <c:v>-126.23</c:v>
                      </c:pt>
                      <c:pt idx="1521">
                        <c:v>-125.64</c:v>
                      </c:pt>
                      <c:pt idx="1522">
                        <c:v>-125.12</c:v>
                      </c:pt>
                      <c:pt idx="1523">
                        <c:v>-124.65</c:v>
                      </c:pt>
                      <c:pt idx="1524">
                        <c:v>-124.23</c:v>
                      </c:pt>
                      <c:pt idx="1525">
                        <c:v>-123.86</c:v>
                      </c:pt>
                      <c:pt idx="1526">
                        <c:v>-123.54</c:v>
                      </c:pt>
                      <c:pt idx="1527">
                        <c:v>-123.28</c:v>
                      </c:pt>
                      <c:pt idx="1528">
                        <c:v>-123.08</c:v>
                      </c:pt>
                      <c:pt idx="1529">
                        <c:v>-122.93</c:v>
                      </c:pt>
                      <c:pt idx="1530">
                        <c:v>-122.84</c:v>
                      </c:pt>
                      <c:pt idx="1531">
                        <c:v>-122.79</c:v>
                      </c:pt>
                      <c:pt idx="1532">
                        <c:v>-122.8</c:v>
                      </c:pt>
                      <c:pt idx="1533">
                        <c:v>-122.87</c:v>
                      </c:pt>
                      <c:pt idx="1534">
                        <c:v>-123.01</c:v>
                      </c:pt>
                      <c:pt idx="1535">
                        <c:v>-123.2</c:v>
                      </c:pt>
                      <c:pt idx="1536">
                        <c:v>-123.44</c:v>
                      </c:pt>
                      <c:pt idx="1537">
                        <c:v>-123.72</c:v>
                      </c:pt>
                      <c:pt idx="1538">
                        <c:v>-124.03</c:v>
                      </c:pt>
                      <c:pt idx="1539">
                        <c:v>-124.38</c:v>
                      </c:pt>
                      <c:pt idx="1540">
                        <c:v>-124.77</c:v>
                      </c:pt>
                      <c:pt idx="1541">
                        <c:v>-125.21</c:v>
                      </c:pt>
                      <c:pt idx="1542">
                        <c:v>-125.69</c:v>
                      </c:pt>
                      <c:pt idx="1543">
                        <c:v>-126.27</c:v>
                      </c:pt>
                      <c:pt idx="1544">
                        <c:v>-126.92</c:v>
                      </c:pt>
                      <c:pt idx="1545">
                        <c:v>-127.67</c:v>
                      </c:pt>
                      <c:pt idx="1546">
                        <c:v>-128.52000000000001</c:v>
                      </c:pt>
                      <c:pt idx="1547">
                        <c:v>-129.44999999999999</c:v>
                      </c:pt>
                      <c:pt idx="1548">
                        <c:v>-130.44999999999999</c:v>
                      </c:pt>
                      <c:pt idx="1549">
                        <c:v>-131.56</c:v>
                      </c:pt>
                      <c:pt idx="1550">
                        <c:v>-132.77000000000001</c:v>
                      </c:pt>
                      <c:pt idx="1551">
                        <c:v>-134.1</c:v>
                      </c:pt>
                      <c:pt idx="1552">
                        <c:v>-135.55000000000001</c:v>
                      </c:pt>
                      <c:pt idx="1553">
                        <c:v>-137.13</c:v>
                      </c:pt>
                      <c:pt idx="1554">
                        <c:v>-138.81</c:v>
                      </c:pt>
                      <c:pt idx="1555">
                        <c:v>-140.52000000000001</c:v>
                      </c:pt>
                      <c:pt idx="1556">
                        <c:v>-142.22999999999999</c:v>
                      </c:pt>
                      <c:pt idx="1557">
                        <c:v>-143.91</c:v>
                      </c:pt>
                      <c:pt idx="1558">
                        <c:v>-145.63999999999999</c:v>
                      </c:pt>
                      <c:pt idx="1559">
                        <c:v>-147.5</c:v>
                      </c:pt>
                      <c:pt idx="1560">
                        <c:v>-149.5</c:v>
                      </c:pt>
                      <c:pt idx="1561">
                        <c:v>-151.62</c:v>
                      </c:pt>
                      <c:pt idx="1562">
                        <c:v>-153.76</c:v>
                      </c:pt>
                      <c:pt idx="1563">
                        <c:v>-155.81</c:v>
                      </c:pt>
                      <c:pt idx="1564">
                        <c:v>-157.81</c:v>
                      </c:pt>
                      <c:pt idx="1565">
                        <c:v>-159.83000000000001</c:v>
                      </c:pt>
                      <c:pt idx="1566">
                        <c:v>-161.91</c:v>
                      </c:pt>
                      <c:pt idx="1567">
                        <c:v>-164.02</c:v>
                      </c:pt>
                      <c:pt idx="1568">
                        <c:v>-166.22</c:v>
                      </c:pt>
                      <c:pt idx="1569">
                        <c:v>-168.45</c:v>
                      </c:pt>
                      <c:pt idx="1570">
                        <c:v>-170.64</c:v>
                      </c:pt>
                      <c:pt idx="1571">
                        <c:v>-172.75</c:v>
                      </c:pt>
                      <c:pt idx="1572">
                        <c:v>-174.79</c:v>
                      </c:pt>
                      <c:pt idx="1573">
                        <c:v>-176.77</c:v>
                      </c:pt>
                      <c:pt idx="1574">
                        <c:v>-178.78</c:v>
                      </c:pt>
                      <c:pt idx="1575">
                        <c:v>179.16</c:v>
                      </c:pt>
                      <c:pt idx="1576">
                        <c:v>177.09</c:v>
                      </c:pt>
                      <c:pt idx="1577">
                        <c:v>175.06</c:v>
                      </c:pt>
                      <c:pt idx="1578">
                        <c:v>173.05</c:v>
                      </c:pt>
                      <c:pt idx="1579">
                        <c:v>171.01</c:v>
                      </c:pt>
                      <c:pt idx="1580">
                        <c:v>168.95</c:v>
                      </c:pt>
                      <c:pt idx="1581">
                        <c:v>166.85</c:v>
                      </c:pt>
                      <c:pt idx="1582">
                        <c:v>164.67</c:v>
                      </c:pt>
                      <c:pt idx="1583">
                        <c:v>162.44</c:v>
                      </c:pt>
                      <c:pt idx="1584">
                        <c:v>160.22999999999999</c:v>
                      </c:pt>
                      <c:pt idx="1585">
                        <c:v>158.03</c:v>
                      </c:pt>
                      <c:pt idx="1586">
                        <c:v>155.97</c:v>
                      </c:pt>
                      <c:pt idx="1587">
                        <c:v>154.11000000000001</c:v>
                      </c:pt>
                      <c:pt idx="1588">
                        <c:v>152.38</c:v>
                      </c:pt>
                      <c:pt idx="1589">
                        <c:v>150.76</c:v>
                      </c:pt>
                      <c:pt idx="1590">
                        <c:v>149.16999999999999</c:v>
                      </c:pt>
                      <c:pt idx="1591">
                        <c:v>147.6</c:v>
                      </c:pt>
                      <c:pt idx="1592">
                        <c:v>146.03</c:v>
                      </c:pt>
                      <c:pt idx="1593">
                        <c:v>144.5</c:v>
                      </c:pt>
                      <c:pt idx="1594">
                        <c:v>143.06</c:v>
                      </c:pt>
                      <c:pt idx="1595">
                        <c:v>141.69999999999999</c:v>
                      </c:pt>
                      <c:pt idx="1596">
                        <c:v>140.41999999999999</c:v>
                      </c:pt>
                      <c:pt idx="1597">
                        <c:v>139.21</c:v>
                      </c:pt>
                      <c:pt idx="1598">
                        <c:v>138.06</c:v>
                      </c:pt>
                      <c:pt idx="1599">
                        <c:v>136.96</c:v>
                      </c:pt>
                      <c:pt idx="1600">
                        <c:v>135.9</c:v>
                      </c:pt>
                      <c:pt idx="1601">
                        <c:v>134.86000000000001</c:v>
                      </c:pt>
                      <c:pt idx="1602">
                        <c:v>133.87</c:v>
                      </c:pt>
                      <c:pt idx="1603">
                        <c:v>132.91999999999999</c:v>
                      </c:pt>
                      <c:pt idx="1604">
                        <c:v>132</c:v>
                      </c:pt>
                      <c:pt idx="1605">
                        <c:v>131.12</c:v>
                      </c:pt>
                      <c:pt idx="1606">
                        <c:v>130.32</c:v>
                      </c:pt>
                      <c:pt idx="1607">
                        <c:v>129.57</c:v>
                      </c:pt>
                      <c:pt idx="1608">
                        <c:v>128.87</c:v>
                      </c:pt>
                      <c:pt idx="1609">
                        <c:v>128.22999999999999</c:v>
                      </c:pt>
                      <c:pt idx="1610">
                        <c:v>127.65</c:v>
                      </c:pt>
                      <c:pt idx="1611">
                        <c:v>127.13</c:v>
                      </c:pt>
                      <c:pt idx="1612">
                        <c:v>126.68</c:v>
                      </c:pt>
                      <c:pt idx="1613">
                        <c:v>126.3</c:v>
                      </c:pt>
                      <c:pt idx="1614">
                        <c:v>125.99</c:v>
                      </c:pt>
                      <c:pt idx="1615">
                        <c:v>125.74</c:v>
                      </c:pt>
                      <c:pt idx="1616">
                        <c:v>125.55</c:v>
                      </c:pt>
                      <c:pt idx="1617">
                        <c:v>125.35</c:v>
                      </c:pt>
                      <c:pt idx="1618">
                        <c:v>125.17</c:v>
                      </c:pt>
                      <c:pt idx="1619">
                        <c:v>124.98</c:v>
                      </c:pt>
                      <c:pt idx="1620">
                        <c:v>124.79</c:v>
                      </c:pt>
                      <c:pt idx="1621">
                        <c:v>124.6</c:v>
                      </c:pt>
                      <c:pt idx="1622">
                        <c:v>124.42</c:v>
                      </c:pt>
                      <c:pt idx="1623">
                        <c:v>124.24</c:v>
                      </c:pt>
                      <c:pt idx="1624">
                        <c:v>124.07</c:v>
                      </c:pt>
                      <c:pt idx="1625">
                        <c:v>123.9</c:v>
                      </c:pt>
                      <c:pt idx="1626">
                        <c:v>123.74</c:v>
                      </c:pt>
                      <c:pt idx="1627">
                        <c:v>123.6</c:v>
                      </c:pt>
                      <c:pt idx="1628">
                        <c:v>123.48</c:v>
                      </c:pt>
                      <c:pt idx="1629">
                        <c:v>123.38</c:v>
                      </c:pt>
                      <c:pt idx="1630">
                        <c:v>123.31</c:v>
                      </c:pt>
                      <c:pt idx="1631">
                        <c:v>123.28</c:v>
                      </c:pt>
                      <c:pt idx="1632">
                        <c:v>123.28</c:v>
                      </c:pt>
                      <c:pt idx="1633">
                        <c:v>123.34</c:v>
                      </c:pt>
                      <c:pt idx="1634">
                        <c:v>123.42</c:v>
                      </c:pt>
                      <c:pt idx="1635">
                        <c:v>123.54</c:v>
                      </c:pt>
                      <c:pt idx="1636">
                        <c:v>123.7</c:v>
                      </c:pt>
                      <c:pt idx="1637">
                        <c:v>123.9</c:v>
                      </c:pt>
                      <c:pt idx="1638">
                        <c:v>124.15</c:v>
                      </c:pt>
                      <c:pt idx="1639">
                        <c:v>124.44</c:v>
                      </c:pt>
                      <c:pt idx="1640">
                        <c:v>124.8</c:v>
                      </c:pt>
                      <c:pt idx="1641">
                        <c:v>125.22</c:v>
                      </c:pt>
                      <c:pt idx="1642">
                        <c:v>125.71</c:v>
                      </c:pt>
                      <c:pt idx="1643">
                        <c:v>126.29</c:v>
                      </c:pt>
                      <c:pt idx="1644">
                        <c:v>126.94</c:v>
                      </c:pt>
                      <c:pt idx="1645">
                        <c:v>127.67</c:v>
                      </c:pt>
                      <c:pt idx="1646">
                        <c:v>128.47999999999999</c:v>
                      </c:pt>
                      <c:pt idx="1647">
                        <c:v>129.34</c:v>
                      </c:pt>
                      <c:pt idx="1648">
                        <c:v>130.25</c:v>
                      </c:pt>
                      <c:pt idx="1649">
                        <c:v>131.22999999999999</c:v>
                      </c:pt>
                      <c:pt idx="1650">
                        <c:v>132.27000000000001</c:v>
                      </c:pt>
                      <c:pt idx="1651">
                        <c:v>133.35</c:v>
                      </c:pt>
                      <c:pt idx="1652">
                        <c:v>134.49</c:v>
                      </c:pt>
                      <c:pt idx="1653">
                        <c:v>135.66999999999999</c:v>
                      </c:pt>
                      <c:pt idx="1654">
                        <c:v>136.88999999999999</c:v>
                      </c:pt>
                      <c:pt idx="1655">
                        <c:v>138.16</c:v>
                      </c:pt>
                      <c:pt idx="1656">
                        <c:v>139.47</c:v>
                      </c:pt>
                      <c:pt idx="1657">
                        <c:v>140.80000000000001</c:v>
                      </c:pt>
                      <c:pt idx="1658">
                        <c:v>142.13</c:v>
                      </c:pt>
                      <c:pt idx="1659">
                        <c:v>143.47999999999999</c:v>
                      </c:pt>
                      <c:pt idx="1660">
                        <c:v>144.84</c:v>
                      </c:pt>
                      <c:pt idx="1661">
                        <c:v>146.24</c:v>
                      </c:pt>
                      <c:pt idx="1662">
                        <c:v>147.65</c:v>
                      </c:pt>
                      <c:pt idx="1663">
                        <c:v>149.1</c:v>
                      </c:pt>
                      <c:pt idx="1664">
                        <c:v>150.57</c:v>
                      </c:pt>
                      <c:pt idx="1665">
                        <c:v>152.05000000000001</c:v>
                      </c:pt>
                      <c:pt idx="1666">
                        <c:v>153.54</c:v>
                      </c:pt>
                      <c:pt idx="1667">
                        <c:v>155.02000000000001</c:v>
                      </c:pt>
                      <c:pt idx="1668">
                        <c:v>156.5</c:v>
                      </c:pt>
                      <c:pt idx="1669">
                        <c:v>157.99</c:v>
                      </c:pt>
                      <c:pt idx="1670">
                        <c:v>159.49</c:v>
                      </c:pt>
                      <c:pt idx="1671">
                        <c:v>161.02000000000001</c:v>
                      </c:pt>
                      <c:pt idx="1672">
                        <c:v>162.55000000000001</c:v>
                      </c:pt>
                      <c:pt idx="1673">
                        <c:v>164.07</c:v>
                      </c:pt>
                      <c:pt idx="1674">
                        <c:v>165.56</c:v>
                      </c:pt>
                      <c:pt idx="1675">
                        <c:v>167.02</c:v>
                      </c:pt>
                      <c:pt idx="1676">
                        <c:v>168.48</c:v>
                      </c:pt>
                      <c:pt idx="1677">
                        <c:v>169.96</c:v>
                      </c:pt>
                      <c:pt idx="1678">
                        <c:v>171.45</c:v>
                      </c:pt>
                      <c:pt idx="1679">
                        <c:v>172.95</c:v>
                      </c:pt>
                      <c:pt idx="1680">
                        <c:v>174.47</c:v>
                      </c:pt>
                      <c:pt idx="1681">
                        <c:v>176</c:v>
                      </c:pt>
                      <c:pt idx="1682">
                        <c:v>177.51</c:v>
                      </c:pt>
                      <c:pt idx="1683">
                        <c:v>178.97</c:v>
                      </c:pt>
                      <c:pt idx="1684">
                        <c:v>-179.61</c:v>
                      </c:pt>
                      <c:pt idx="1685">
                        <c:v>-178.22</c:v>
                      </c:pt>
                      <c:pt idx="1686">
                        <c:v>-176.84</c:v>
                      </c:pt>
                      <c:pt idx="1687">
                        <c:v>-175.44</c:v>
                      </c:pt>
                      <c:pt idx="1688">
                        <c:v>-174.02</c:v>
                      </c:pt>
                      <c:pt idx="1689">
                        <c:v>-172.6</c:v>
                      </c:pt>
                      <c:pt idx="1690">
                        <c:v>-171.15</c:v>
                      </c:pt>
                      <c:pt idx="1691">
                        <c:v>-169.72</c:v>
                      </c:pt>
                      <c:pt idx="1692">
                        <c:v>-168.28</c:v>
                      </c:pt>
                      <c:pt idx="1693">
                        <c:v>-166.84</c:v>
                      </c:pt>
                      <c:pt idx="1694">
                        <c:v>-165.39</c:v>
                      </c:pt>
                      <c:pt idx="1695">
                        <c:v>-163.92</c:v>
                      </c:pt>
                      <c:pt idx="1696">
                        <c:v>-162.43</c:v>
                      </c:pt>
                      <c:pt idx="1697">
                        <c:v>-160.94</c:v>
                      </c:pt>
                      <c:pt idx="1698">
                        <c:v>-159.44</c:v>
                      </c:pt>
                      <c:pt idx="1699">
                        <c:v>-157.93</c:v>
                      </c:pt>
                      <c:pt idx="1700">
                        <c:v>-156.44</c:v>
                      </c:pt>
                      <c:pt idx="1701">
                        <c:v>-154.94999999999999</c:v>
                      </c:pt>
                      <c:pt idx="1702">
                        <c:v>-153.46</c:v>
                      </c:pt>
                      <c:pt idx="1703">
                        <c:v>-151.97999999999999</c:v>
                      </c:pt>
                      <c:pt idx="1704">
                        <c:v>-150.52000000000001</c:v>
                      </c:pt>
                      <c:pt idx="1705">
                        <c:v>-149.08000000000001</c:v>
                      </c:pt>
                      <c:pt idx="1706">
                        <c:v>-147.68</c:v>
                      </c:pt>
                      <c:pt idx="1707">
                        <c:v>-146.29</c:v>
                      </c:pt>
                      <c:pt idx="1708">
                        <c:v>-144.96</c:v>
                      </c:pt>
                      <c:pt idx="1709">
                        <c:v>-143.65</c:v>
                      </c:pt>
                      <c:pt idx="1710">
                        <c:v>-142.36000000000001</c:v>
                      </c:pt>
                      <c:pt idx="1711">
                        <c:v>-141.1</c:v>
                      </c:pt>
                      <c:pt idx="1712">
                        <c:v>-139.84</c:v>
                      </c:pt>
                      <c:pt idx="1713">
                        <c:v>-138.62</c:v>
                      </c:pt>
                      <c:pt idx="1714">
                        <c:v>-137.44</c:v>
                      </c:pt>
                      <c:pt idx="1715">
                        <c:v>-136.31</c:v>
                      </c:pt>
                      <c:pt idx="1716">
                        <c:v>-135.22</c:v>
                      </c:pt>
                      <c:pt idx="1717">
                        <c:v>-134.18</c:v>
                      </c:pt>
                      <c:pt idx="1718">
                        <c:v>-133.19999999999999</c:v>
                      </c:pt>
                      <c:pt idx="1719">
                        <c:v>-132.28</c:v>
                      </c:pt>
                      <c:pt idx="1720">
                        <c:v>-131.4</c:v>
                      </c:pt>
                      <c:pt idx="1721">
                        <c:v>-130.58000000000001</c:v>
                      </c:pt>
                      <c:pt idx="1722">
                        <c:v>-129.80000000000001</c:v>
                      </c:pt>
                      <c:pt idx="1723">
                        <c:v>-129.08000000000001</c:v>
                      </c:pt>
                      <c:pt idx="1724">
                        <c:v>-128.41999999999999</c:v>
                      </c:pt>
                      <c:pt idx="1725">
                        <c:v>-127.84</c:v>
                      </c:pt>
                      <c:pt idx="1726">
                        <c:v>-127.28</c:v>
                      </c:pt>
                      <c:pt idx="1727">
                        <c:v>-126.79</c:v>
                      </c:pt>
                      <c:pt idx="1728">
                        <c:v>-126.33</c:v>
                      </c:pt>
                      <c:pt idx="1729">
                        <c:v>-125.92</c:v>
                      </c:pt>
                      <c:pt idx="1730">
                        <c:v>-125.57</c:v>
                      </c:pt>
                      <c:pt idx="1731">
                        <c:v>-125.27</c:v>
                      </c:pt>
                      <c:pt idx="1732">
                        <c:v>-125.02</c:v>
                      </c:pt>
                      <c:pt idx="1733">
                        <c:v>-124.81</c:v>
                      </c:pt>
                      <c:pt idx="1734">
                        <c:v>-124.62</c:v>
                      </c:pt>
                      <c:pt idx="1735">
                        <c:v>-124.46</c:v>
                      </c:pt>
                      <c:pt idx="1736">
                        <c:v>-124.31</c:v>
                      </c:pt>
                      <c:pt idx="1737">
                        <c:v>-124.16</c:v>
                      </c:pt>
                      <c:pt idx="1738">
                        <c:v>-124.02</c:v>
                      </c:pt>
                      <c:pt idx="1739">
                        <c:v>-123.91</c:v>
                      </c:pt>
                      <c:pt idx="1740">
                        <c:v>-123.83</c:v>
                      </c:pt>
                      <c:pt idx="1741">
                        <c:v>-123.78</c:v>
                      </c:pt>
                      <c:pt idx="1742">
                        <c:v>-123.79</c:v>
                      </c:pt>
                      <c:pt idx="1743">
                        <c:v>-123.85</c:v>
                      </c:pt>
                      <c:pt idx="1744">
                        <c:v>-123.97</c:v>
                      </c:pt>
                      <c:pt idx="1745">
                        <c:v>-124.16</c:v>
                      </c:pt>
                      <c:pt idx="1746">
                        <c:v>-124.41</c:v>
                      </c:pt>
                      <c:pt idx="1747">
                        <c:v>-124.73</c:v>
                      </c:pt>
                      <c:pt idx="1748">
                        <c:v>-125.11</c:v>
                      </c:pt>
                      <c:pt idx="1749">
                        <c:v>-125.57</c:v>
                      </c:pt>
                      <c:pt idx="1750">
                        <c:v>-126.12</c:v>
                      </c:pt>
                      <c:pt idx="1751">
                        <c:v>-126.75</c:v>
                      </c:pt>
                      <c:pt idx="1752">
                        <c:v>-127.45</c:v>
                      </c:pt>
                      <c:pt idx="1753">
                        <c:v>-128.25</c:v>
                      </c:pt>
                      <c:pt idx="1754">
                        <c:v>-129.11000000000001</c:v>
                      </c:pt>
                      <c:pt idx="1755">
                        <c:v>-130.03</c:v>
                      </c:pt>
                      <c:pt idx="1756">
                        <c:v>-131.02000000000001</c:v>
                      </c:pt>
                      <c:pt idx="1757">
                        <c:v>-132.07</c:v>
                      </c:pt>
                      <c:pt idx="1758">
                        <c:v>-133.16999999999999</c:v>
                      </c:pt>
                      <c:pt idx="1759">
                        <c:v>-134.36000000000001</c:v>
                      </c:pt>
                      <c:pt idx="1760">
                        <c:v>-135.66999999999999</c:v>
                      </c:pt>
                      <c:pt idx="1761">
                        <c:v>-137.05000000000001</c:v>
                      </c:pt>
                      <c:pt idx="1762">
                        <c:v>-138.47999999999999</c:v>
                      </c:pt>
                      <c:pt idx="1763">
                        <c:v>-139.9</c:v>
                      </c:pt>
                      <c:pt idx="1764">
                        <c:v>-141.27000000000001</c:v>
                      </c:pt>
                      <c:pt idx="1765">
                        <c:v>-142.62</c:v>
                      </c:pt>
                      <c:pt idx="1766">
                        <c:v>-143.97999999999999</c:v>
                      </c:pt>
                      <c:pt idx="1767">
                        <c:v>-145.38999999999999</c:v>
                      </c:pt>
                      <c:pt idx="1768">
                        <c:v>-146.84</c:v>
                      </c:pt>
                      <c:pt idx="1769">
                        <c:v>-148.32</c:v>
                      </c:pt>
                      <c:pt idx="1770">
                        <c:v>-149.87</c:v>
                      </c:pt>
                      <c:pt idx="1771">
                        <c:v>-151.44999999999999</c:v>
                      </c:pt>
                      <c:pt idx="1772">
                        <c:v>-153.09</c:v>
                      </c:pt>
                      <c:pt idx="1773">
                        <c:v>-154.78</c:v>
                      </c:pt>
                      <c:pt idx="1774">
                        <c:v>-156.47</c:v>
                      </c:pt>
                      <c:pt idx="1775">
                        <c:v>-158.19999999999999</c:v>
                      </c:pt>
                      <c:pt idx="1776">
                        <c:v>-159.96</c:v>
                      </c:pt>
                      <c:pt idx="1777">
                        <c:v>-161.82</c:v>
                      </c:pt>
                      <c:pt idx="1778">
                        <c:v>-163.80000000000001</c:v>
                      </c:pt>
                      <c:pt idx="1779">
                        <c:v>-165.84</c:v>
                      </c:pt>
                      <c:pt idx="1780">
                        <c:v>-167.86</c:v>
                      </c:pt>
                      <c:pt idx="1781">
                        <c:v>-169.83</c:v>
                      </c:pt>
                      <c:pt idx="1782">
                        <c:v>-171.8</c:v>
                      </c:pt>
                      <c:pt idx="1783">
                        <c:v>-173.81</c:v>
                      </c:pt>
                      <c:pt idx="1784">
                        <c:v>-175.87</c:v>
                      </c:pt>
                      <c:pt idx="1785">
                        <c:v>-177.94</c:v>
                      </c:pt>
                      <c:pt idx="1786">
                        <c:v>-179.99</c:v>
                      </c:pt>
                      <c:pt idx="1787">
                        <c:v>177.93</c:v>
                      </c:pt>
                      <c:pt idx="1788">
                        <c:v>175.88</c:v>
                      </c:pt>
                      <c:pt idx="1789">
                        <c:v>173.91</c:v>
                      </c:pt>
                      <c:pt idx="1790">
                        <c:v>171.95</c:v>
                      </c:pt>
                      <c:pt idx="1791">
                        <c:v>169.93</c:v>
                      </c:pt>
                      <c:pt idx="1792">
                        <c:v>167.84</c:v>
                      </c:pt>
                      <c:pt idx="1793">
                        <c:v>165.77</c:v>
                      </c:pt>
                      <c:pt idx="1794">
                        <c:v>163.77000000000001</c:v>
                      </c:pt>
                      <c:pt idx="1795">
                        <c:v>161.82</c:v>
                      </c:pt>
                      <c:pt idx="1796">
                        <c:v>159.97999999999999</c:v>
                      </c:pt>
                      <c:pt idx="1797">
                        <c:v>158.29</c:v>
                      </c:pt>
                      <c:pt idx="1798">
                        <c:v>156.74</c:v>
                      </c:pt>
                      <c:pt idx="1799">
                        <c:v>155.25</c:v>
                      </c:pt>
                      <c:pt idx="1800">
                        <c:v>153.74</c:v>
                      </c:pt>
                      <c:pt idx="1801">
                        <c:v>152.15</c:v>
                      </c:pt>
                      <c:pt idx="1802">
                        <c:v>150.52000000000001</c:v>
                      </c:pt>
                      <c:pt idx="1803">
                        <c:v>148.9</c:v>
                      </c:pt>
                      <c:pt idx="1804">
                        <c:v>147.36000000000001</c:v>
                      </c:pt>
                      <c:pt idx="1805">
                        <c:v>145.91</c:v>
                      </c:pt>
                      <c:pt idx="1806">
                        <c:v>144.57</c:v>
                      </c:pt>
                      <c:pt idx="1807">
                        <c:v>143.31</c:v>
                      </c:pt>
                      <c:pt idx="1808">
                        <c:v>142.09</c:v>
                      </c:pt>
                      <c:pt idx="1809">
                        <c:v>140.85</c:v>
                      </c:pt>
                      <c:pt idx="1810">
                        <c:v>139.53</c:v>
                      </c:pt>
                      <c:pt idx="1811">
                        <c:v>138.16</c:v>
                      </c:pt>
                      <c:pt idx="1812">
                        <c:v>136.80000000000001</c:v>
                      </c:pt>
                      <c:pt idx="1813">
                        <c:v>135.49</c:v>
                      </c:pt>
                      <c:pt idx="1814">
                        <c:v>134.24</c:v>
                      </c:pt>
                      <c:pt idx="1815">
                        <c:v>133.06</c:v>
                      </c:pt>
                      <c:pt idx="1816">
                        <c:v>131.9</c:v>
                      </c:pt>
                      <c:pt idx="1817">
                        <c:v>130.76</c:v>
                      </c:pt>
                      <c:pt idx="1818">
                        <c:v>129.62</c:v>
                      </c:pt>
                      <c:pt idx="1819">
                        <c:v>128.5</c:v>
                      </c:pt>
                      <c:pt idx="1820">
                        <c:v>127.44</c:v>
                      </c:pt>
                      <c:pt idx="1821">
                        <c:v>126.45</c:v>
                      </c:pt>
                      <c:pt idx="1822">
                        <c:v>125.55</c:v>
                      </c:pt>
                      <c:pt idx="1823">
                        <c:v>124.74</c:v>
                      </c:pt>
                      <c:pt idx="1824">
                        <c:v>123.98</c:v>
                      </c:pt>
                      <c:pt idx="1825">
                        <c:v>123.25</c:v>
                      </c:pt>
                      <c:pt idx="1826">
                        <c:v>122.56</c:v>
                      </c:pt>
                      <c:pt idx="1827">
                        <c:v>121.99</c:v>
                      </c:pt>
                      <c:pt idx="1828">
                        <c:v>121.55</c:v>
                      </c:pt>
                      <c:pt idx="1829">
                        <c:v>121.23</c:v>
                      </c:pt>
                      <c:pt idx="1830">
                        <c:v>121.03</c:v>
                      </c:pt>
                      <c:pt idx="1831">
                        <c:v>120.88</c:v>
                      </c:pt>
                      <c:pt idx="1832">
                        <c:v>120.74</c:v>
                      </c:pt>
                      <c:pt idx="1833">
                        <c:v>120.61</c:v>
                      </c:pt>
                      <c:pt idx="1834">
                        <c:v>120.5</c:v>
                      </c:pt>
                      <c:pt idx="1835">
                        <c:v>120.42</c:v>
                      </c:pt>
                      <c:pt idx="1836">
                        <c:v>120.37</c:v>
                      </c:pt>
                      <c:pt idx="1837">
                        <c:v>120.37</c:v>
                      </c:pt>
                      <c:pt idx="1838">
                        <c:v>120.39</c:v>
                      </c:pt>
                      <c:pt idx="1839">
                        <c:v>120.44</c:v>
                      </c:pt>
                      <c:pt idx="1840">
                        <c:v>120.5</c:v>
                      </c:pt>
                      <c:pt idx="1841">
                        <c:v>120.57</c:v>
                      </c:pt>
                      <c:pt idx="1842">
                        <c:v>120.65</c:v>
                      </c:pt>
                      <c:pt idx="1843">
                        <c:v>120.74</c:v>
                      </c:pt>
                      <c:pt idx="1844">
                        <c:v>120.85</c:v>
                      </c:pt>
                      <c:pt idx="1845">
                        <c:v>120.98</c:v>
                      </c:pt>
                      <c:pt idx="1846">
                        <c:v>121.15</c:v>
                      </c:pt>
                      <c:pt idx="1847">
                        <c:v>121.34</c:v>
                      </c:pt>
                      <c:pt idx="1848">
                        <c:v>121.54</c:v>
                      </c:pt>
                      <c:pt idx="1849">
                        <c:v>121.76</c:v>
                      </c:pt>
                      <c:pt idx="1850">
                        <c:v>122.01</c:v>
                      </c:pt>
                      <c:pt idx="1851">
                        <c:v>122.35</c:v>
                      </c:pt>
                      <c:pt idx="1852">
                        <c:v>122.8</c:v>
                      </c:pt>
                      <c:pt idx="1853">
                        <c:v>123.34</c:v>
                      </c:pt>
                      <c:pt idx="1854">
                        <c:v>123.97</c:v>
                      </c:pt>
                      <c:pt idx="1855">
                        <c:v>124.68</c:v>
                      </c:pt>
                      <c:pt idx="1856">
                        <c:v>125.48</c:v>
                      </c:pt>
                      <c:pt idx="1857">
                        <c:v>126.36</c:v>
                      </c:pt>
                      <c:pt idx="1858">
                        <c:v>127.33</c:v>
                      </c:pt>
                      <c:pt idx="1859">
                        <c:v>128.38</c:v>
                      </c:pt>
                      <c:pt idx="1860">
                        <c:v>129.47</c:v>
                      </c:pt>
                      <c:pt idx="1861">
                        <c:v>130.59</c:v>
                      </c:pt>
                      <c:pt idx="1862">
                        <c:v>131.77000000000001</c:v>
                      </c:pt>
                      <c:pt idx="1863">
                        <c:v>133</c:v>
                      </c:pt>
                      <c:pt idx="1864">
                        <c:v>134.29</c:v>
                      </c:pt>
                      <c:pt idx="1865">
                        <c:v>135.63999999999999</c:v>
                      </c:pt>
                      <c:pt idx="1866">
                        <c:v>137.05000000000001</c:v>
                      </c:pt>
                      <c:pt idx="1867">
                        <c:v>138.52000000000001</c:v>
                      </c:pt>
                      <c:pt idx="1868">
                        <c:v>140.08000000000001</c:v>
                      </c:pt>
                      <c:pt idx="1869">
                        <c:v>141.69999999999999</c:v>
                      </c:pt>
                      <c:pt idx="1870">
                        <c:v>143.36000000000001</c:v>
                      </c:pt>
                      <c:pt idx="1871">
                        <c:v>145.02000000000001</c:v>
                      </c:pt>
                      <c:pt idx="1872">
                        <c:v>146.69999999999999</c:v>
                      </c:pt>
                      <c:pt idx="1873">
                        <c:v>148.37</c:v>
                      </c:pt>
                      <c:pt idx="1874">
                        <c:v>150.05000000000001</c:v>
                      </c:pt>
                      <c:pt idx="1875">
                        <c:v>151.74</c:v>
                      </c:pt>
                      <c:pt idx="1876">
                        <c:v>153.47</c:v>
                      </c:pt>
                      <c:pt idx="1877">
                        <c:v>155.22</c:v>
                      </c:pt>
                      <c:pt idx="1878">
                        <c:v>157.03</c:v>
                      </c:pt>
                      <c:pt idx="1879">
                        <c:v>158.87</c:v>
                      </c:pt>
                      <c:pt idx="1880">
                        <c:v>160.72</c:v>
                      </c:pt>
                      <c:pt idx="1881">
                        <c:v>162.53</c:v>
                      </c:pt>
                      <c:pt idx="1882">
                        <c:v>164.31</c:v>
                      </c:pt>
                      <c:pt idx="1883">
                        <c:v>166.07</c:v>
                      </c:pt>
                      <c:pt idx="1884">
                        <c:v>167.86</c:v>
                      </c:pt>
                      <c:pt idx="1885">
                        <c:v>169.66</c:v>
                      </c:pt>
                      <c:pt idx="1886">
                        <c:v>171.45</c:v>
                      </c:pt>
                      <c:pt idx="1887">
                        <c:v>173.27</c:v>
                      </c:pt>
                      <c:pt idx="1888">
                        <c:v>175.1</c:v>
                      </c:pt>
                      <c:pt idx="1889">
                        <c:v>176.96</c:v>
                      </c:pt>
                      <c:pt idx="1890">
                        <c:v>178.81</c:v>
                      </c:pt>
                      <c:pt idx="1891">
                        <c:v>-179.41</c:v>
                      </c:pt>
                      <c:pt idx="1892">
                        <c:v>-177.69</c:v>
                      </c:pt>
                      <c:pt idx="1893">
                        <c:v>-175.96</c:v>
                      </c:pt>
                      <c:pt idx="1894">
                        <c:v>-174.23</c:v>
                      </c:pt>
                      <c:pt idx="1895">
                        <c:v>-172.47</c:v>
                      </c:pt>
                      <c:pt idx="1896">
                        <c:v>-170.66</c:v>
                      </c:pt>
                      <c:pt idx="1897">
                        <c:v>-168.81</c:v>
                      </c:pt>
                      <c:pt idx="1898">
                        <c:v>-166.96</c:v>
                      </c:pt>
                      <c:pt idx="1899">
                        <c:v>-165.1</c:v>
                      </c:pt>
                      <c:pt idx="1900">
                        <c:v>-163.27000000000001</c:v>
                      </c:pt>
                      <c:pt idx="1901">
                        <c:v>-161.47</c:v>
                      </c:pt>
                      <c:pt idx="1902">
                        <c:v>-159.66999999999999</c:v>
                      </c:pt>
                      <c:pt idx="1903">
                        <c:v>-157.9</c:v>
                      </c:pt>
                      <c:pt idx="1904">
                        <c:v>-156.13</c:v>
                      </c:pt>
                      <c:pt idx="1905">
                        <c:v>-154.34</c:v>
                      </c:pt>
                      <c:pt idx="1906">
                        <c:v>-152.54</c:v>
                      </c:pt>
                      <c:pt idx="1907">
                        <c:v>-150.75</c:v>
                      </c:pt>
                      <c:pt idx="1908">
                        <c:v>-148.97</c:v>
                      </c:pt>
                      <c:pt idx="1909">
                        <c:v>-147.22</c:v>
                      </c:pt>
                      <c:pt idx="1910">
                        <c:v>-145.52000000000001</c:v>
                      </c:pt>
                      <c:pt idx="1911">
                        <c:v>-143.88999999999999</c:v>
                      </c:pt>
                      <c:pt idx="1912">
                        <c:v>-142.31</c:v>
                      </c:pt>
                      <c:pt idx="1913">
                        <c:v>-140.77000000000001</c:v>
                      </c:pt>
                      <c:pt idx="1914">
                        <c:v>-139.27000000000001</c:v>
                      </c:pt>
                      <c:pt idx="1915">
                        <c:v>-137.81</c:v>
                      </c:pt>
                      <c:pt idx="1916">
                        <c:v>-136.38999999999999</c:v>
                      </c:pt>
                      <c:pt idx="1917">
                        <c:v>-135.03</c:v>
                      </c:pt>
                      <c:pt idx="1918">
                        <c:v>-133.74</c:v>
                      </c:pt>
                      <c:pt idx="1919">
                        <c:v>-132.55000000000001</c:v>
                      </c:pt>
                      <c:pt idx="1920">
                        <c:v>-131.44999999999999</c:v>
                      </c:pt>
                      <c:pt idx="1921">
                        <c:v>-130.44</c:v>
                      </c:pt>
                      <c:pt idx="1922">
                        <c:v>-129.5</c:v>
                      </c:pt>
                      <c:pt idx="1923">
                        <c:v>-128.65</c:v>
                      </c:pt>
                      <c:pt idx="1924">
                        <c:v>-127.88</c:v>
                      </c:pt>
                      <c:pt idx="1925">
                        <c:v>-127.18</c:v>
                      </c:pt>
                      <c:pt idx="1926">
                        <c:v>-126.55</c:v>
                      </c:pt>
                      <c:pt idx="1927">
                        <c:v>-125.93</c:v>
                      </c:pt>
                      <c:pt idx="1928">
                        <c:v>-125.35</c:v>
                      </c:pt>
                      <c:pt idx="1929">
                        <c:v>-124.79</c:v>
                      </c:pt>
                      <c:pt idx="1930">
                        <c:v>-124.26</c:v>
                      </c:pt>
                      <c:pt idx="1931">
                        <c:v>-123.79</c:v>
                      </c:pt>
                      <c:pt idx="1932">
                        <c:v>-123.37</c:v>
                      </c:pt>
                      <c:pt idx="1933">
                        <c:v>-122.98</c:v>
                      </c:pt>
                      <c:pt idx="1934">
                        <c:v>-122.65</c:v>
                      </c:pt>
                      <c:pt idx="1935">
                        <c:v>-122.36</c:v>
                      </c:pt>
                      <c:pt idx="1936">
                        <c:v>-122.12</c:v>
                      </c:pt>
                      <c:pt idx="1937">
                        <c:v>-121.89</c:v>
                      </c:pt>
                      <c:pt idx="1938">
                        <c:v>-121.69</c:v>
                      </c:pt>
                      <c:pt idx="1939">
                        <c:v>-121.53</c:v>
                      </c:pt>
                      <c:pt idx="1940">
                        <c:v>-121.39</c:v>
                      </c:pt>
                      <c:pt idx="1941">
                        <c:v>-121.31</c:v>
                      </c:pt>
                      <c:pt idx="1942">
                        <c:v>-121.28</c:v>
                      </c:pt>
                      <c:pt idx="1943">
                        <c:v>-121.3</c:v>
                      </c:pt>
                      <c:pt idx="1944">
                        <c:v>-121.37</c:v>
                      </c:pt>
                      <c:pt idx="1945">
                        <c:v>-121.49</c:v>
                      </c:pt>
                      <c:pt idx="1946">
                        <c:v>-121.67</c:v>
                      </c:pt>
                      <c:pt idx="1947">
                        <c:v>-121.89</c:v>
                      </c:pt>
                      <c:pt idx="1948">
                        <c:v>-122.17</c:v>
                      </c:pt>
                      <c:pt idx="1949">
                        <c:v>-122.51</c:v>
                      </c:pt>
                      <c:pt idx="1950">
                        <c:v>-122.92</c:v>
                      </c:pt>
                      <c:pt idx="1951">
                        <c:v>-123.42</c:v>
                      </c:pt>
                      <c:pt idx="1952">
                        <c:v>-124</c:v>
                      </c:pt>
                      <c:pt idx="1953">
                        <c:v>-124.66</c:v>
                      </c:pt>
                      <c:pt idx="1954">
                        <c:v>-125.4</c:v>
                      </c:pt>
                      <c:pt idx="1955">
                        <c:v>-126.24</c:v>
                      </c:pt>
                      <c:pt idx="1956">
                        <c:v>-127.16</c:v>
                      </c:pt>
                      <c:pt idx="1957">
                        <c:v>-128.19999999999999</c:v>
                      </c:pt>
                      <c:pt idx="1958">
                        <c:v>-129.35</c:v>
                      </c:pt>
                      <c:pt idx="1959">
                        <c:v>-130.61000000000001</c:v>
                      </c:pt>
                      <c:pt idx="1960">
                        <c:v>-132.03</c:v>
                      </c:pt>
                      <c:pt idx="1961">
                        <c:v>-133.55000000000001</c:v>
                      </c:pt>
                      <c:pt idx="1962">
                        <c:v>-135.13999999999999</c:v>
                      </c:pt>
                      <c:pt idx="1963">
                        <c:v>-136.78</c:v>
                      </c:pt>
                      <c:pt idx="1964">
                        <c:v>-138.43</c:v>
                      </c:pt>
                      <c:pt idx="1965">
                        <c:v>-140.09</c:v>
                      </c:pt>
                      <c:pt idx="1966">
                        <c:v>-141.72999999999999</c:v>
                      </c:pt>
                      <c:pt idx="1967">
                        <c:v>-143.36000000000001</c:v>
                      </c:pt>
                      <c:pt idx="1968">
                        <c:v>-145.02000000000001</c:v>
                      </c:pt>
                      <c:pt idx="1969">
                        <c:v>-146.78</c:v>
                      </c:pt>
                      <c:pt idx="1970">
                        <c:v>-148.62</c:v>
                      </c:pt>
                      <c:pt idx="1971">
                        <c:v>-150.55000000000001</c:v>
                      </c:pt>
                      <c:pt idx="1972">
                        <c:v>-152.55000000000001</c:v>
                      </c:pt>
                      <c:pt idx="1973">
                        <c:v>-154.59</c:v>
                      </c:pt>
                      <c:pt idx="1974">
                        <c:v>-156.63999999999999</c:v>
                      </c:pt>
                      <c:pt idx="1975">
                        <c:v>-158.66999999999999</c:v>
                      </c:pt>
                      <c:pt idx="1976">
                        <c:v>-160.68</c:v>
                      </c:pt>
                      <c:pt idx="1977">
                        <c:v>-162.69999999999999</c:v>
                      </c:pt>
                      <c:pt idx="1978">
                        <c:v>-164.78</c:v>
                      </c:pt>
                      <c:pt idx="1979">
                        <c:v>-166.94</c:v>
                      </c:pt>
                      <c:pt idx="1980">
                        <c:v>-169.18</c:v>
                      </c:pt>
                      <c:pt idx="1981">
                        <c:v>-171.46</c:v>
                      </c:pt>
                      <c:pt idx="1982">
                        <c:v>-173.76</c:v>
                      </c:pt>
                      <c:pt idx="1983">
                        <c:v>-176.03</c:v>
                      </c:pt>
                      <c:pt idx="1984">
                        <c:v>-178.27</c:v>
                      </c:pt>
                      <c:pt idx="1985">
                        <c:v>179.5</c:v>
                      </c:pt>
                      <c:pt idx="1986">
                        <c:v>177.26</c:v>
                      </c:pt>
                      <c:pt idx="1987">
                        <c:v>175.02</c:v>
                      </c:pt>
                      <c:pt idx="1988">
                        <c:v>172.77</c:v>
                      </c:pt>
                      <c:pt idx="1989">
                        <c:v>170.52</c:v>
                      </c:pt>
                      <c:pt idx="1990">
                        <c:v>168.28</c:v>
                      </c:pt>
                      <c:pt idx="1991">
                        <c:v>166.02</c:v>
                      </c:pt>
                      <c:pt idx="1992">
                        <c:v>163.76</c:v>
                      </c:pt>
                      <c:pt idx="1993">
                        <c:v>161.51</c:v>
                      </c:pt>
                      <c:pt idx="1994">
                        <c:v>159.27000000000001</c:v>
                      </c:pt>
                      <c:pt idx="1995">
                        <c:v>157.06</c:v>
                      </c:pt>
                      <c:pt idx="1996">
                        <c:v>154.91</c:v>
                      </c:pt>
                      <c:pt idx="1997">
                        <c:v>152.79</c:v>
                      </c:pt>
                      <c:pt idx="1998">
                        <c:v>150.69</c:v>
                      </c:pt>
                      <c:pt idx="1999">
                        <c:v>148.57</c:v>
                      </c:pt>
                      <c:pt idx="2000">
                        <c:v>146.47999999999999</c:v>
                      </c:pt>
                      <c:pt idx="2001">
                        <c:v>144.41999999999999</c:v>
                      </c:pt>
                      <c:pt idx="2002">
                        <c:v>142.43</c:v>
                      </c:pt>
                      <c:pt idx="2003">
                        <c:v>140.5</c:v>
                      </c:pt>
                      <c:pt idx="2004">
                        <c:v>138.63</c:v>
                      </c:pt>
                      <c:pt idx="2005">
                        <c:v>136.82</c:v>
                      </c:pt>
                      <c:pt idx="2006">
                        <c:v>135.09</c:v>
                      </c:pt>
                      <c:pt idx="2007">
                        <c:v>133.46</c:v>
                      </c:pt>
                      <c:pt idx="2008">
                        <c:v>131.91</c:v>
                      </c:pt>
                      <c:pt idx="2009">
                        <c:v>130.47</c:v>
                      </c:pt>
                      <c:pt idx="2010">
                        <c:v>129.13999999999999</c:v>
                      </c:pt>
                      <c:pt idx="2011">
                        <c:v>127.92</c:v>
                      </c:pt>
                      <c:pt idx="2012">
                        <c:v>126.81</c:v>
                      </c:pt>
                      <c:pt idx="2013">
                        <c:v>125.81</c:v>
                      </c:pt>
                      <c:pt idx="2014">
                        <c:v>124.93</c:v>
                      </c:pt>
                      <c:pt idx="2015">
                        <c:v>124.17</c:v>
                      </c:pt>
                      <c:pt idx="2016">
                        <c:v>123.51</c:v>
                      </c:pt>
                      <c:pt idx="2017">
                        <c:v>122.94</c:v>
                      </c:pt>
                      <c:pt idx="2018">
                        <c:v>122.44</c:v>
                      </c:pt>
                      <c:pt idx="2019">
                        <c:v>122.02</c:v>
                      </c:pt>
                      <c:pt idx="2020">
                        <c:v>121.7</c:v>
                      </c:pt>
                      <c:pt idx="2021">
                        <c:v>121.46</c:v>
                      </c:pt>
                      <c:pt idx="2022">
                        <c:v>58.69</c:v>
                      </c:pt>
                      <c:pt idx="2023">
                        <c:v>58.79</c:v>
                      </c:pt>
                      <c:pt idx="2024">
                        <c:v>58.84</c:v>
                      </c:pt>
                      <c:pt idx="2025">
                        <c:v>58.86</c:v>
                      </c:pt>
                      <c:pt idx="2026">
                        <c:v>58.86</c:v>
                      </c:pt>
                      <c:pt idx="2027">
                        <c:v>58.84</c:v>
                      </c:pt>
                      <c:pt idx="2028">
                        <c:v>121.17</c:v>
                      </c:pt>
                      <c:pt idx="2029">
                        <c:v>121.2</c:v>
                      </c:pt>
                      <c:pt idx="2030">
                        <c:v>121.25</c:v>
                      </c:pt>
                      <c:pt idx="2031">
                        <c:v>121.34</c:v>
                      </c:pt>
                      <c:pt idx="2032">
                        <c:v>121.45</c:v>
                      </c:pt>
                      <c:pt idx="2033">
                        <c:v>121.62</c:v>
                      </c:pt>
                      <c:pt idx="2034">
                        <c:v>121.86</c:v>
                      </c:pt>
                      <c:pt idx="2035">
                        <c:v>122.16</c:v>
                      </c:pt>
                      <c:pt idx="2036">
                        <c:v>122.54</c:v>
                      </c:pt>
                      <c:pt idx="2037">
                        <c:v>123.01</c:v>
                      </c:pt>
                      <c:pt idx="2038">
                        <c:v>123.59</c:v>
                      </c:pt>
                      <c:pt idx="2039">
                        <c:v>124.25</c:v>
                      </c:pt>
                      <c:pt idx="2040">
                        <c:v>124.98</c:v>
                      </c:pt>
                      <c:pt idx="2041">
                        <c:v>125.78</c:v>
                      </c:pt>
                      <c:pt idx="2042">
                        <c:v>126.66</c:v>
                      </c:pt>
                      <c:pt idx="2043">
                        <c:v>127.63</c:v>
                      </c:pt>
                      <c:pt idx="2044">
                        <c:v>128.69</c:v>
                      </c:pt>
                      <c:pt idx="2045">
                        <c:v>129.85</c:v>
                      </c:pt>
                      <c:pt idx="2046">
                        <c:v>131.12</c:v>
                      </c:pt>
                      <c:pt idx="2047">
                        <c:v>132.47</c:v>
                      </c:pt>
                      <c:pt idx="2048">
                        <c:v>133.91</c:v>
                      </c:pt>
                      <c:pt idx="2049">
                        <c:v>135.41999999999999</c:v>
                      </c:pt>
                      <c:pt idx="2050">
                        <c:v>137.02000000000001</c:v>
                      </c:pt>
                      <c:pt idx="2051">
                        <c:v>138.68</c:v>
                      </c:pt>
                      <c:pt idx="2052">
                        <c:v>140.35</c:v>
                      </c:pt>
                      <c:pt idx="2053">
                        <c:v>142.04</c:v>
                      </c:pt>
                      <c:pt idx="2054">
                        <c:v>143.72999999999999</c:v>
                      </c:pt>
                      <c:pt idx="2055">
                        <c:v>145.41</c:v>
                      </c:pt>
                      <c:pt idx="2056">
                        <c:v>147.13</c:v>
                      </c:pt>
                      <c:pt idx="2057">
                        <c:v>148.88</c:v>
                      </c:pt>
                      <c:pt idx="2058">
                        <c:v>150.65</c:v>
                      </c:pt>
                      <c:pt idx="2059">
                        <c:v>152.41999999999999</c:v>
                      </c:pt>
                      <c:pt idx="2060">
                        <c:v>154.18</c:v>
                      </c:pt>
                      <c:pt idx="2061">
                        <c:v>155.93</c:v>
                      </c:pt>
                      <c:pt idx="2062">
                        <c:v>157.69</c:v>
                      </c:pt>
                      <c:pt idx="2063">
                        <c:v>159.41</c:v>
                      </c:pt>
                      <c:pt idx="2064">
                        <c:v>161.13</c:v>
                      </c:pt>
                      <c:pt idx="2065">
                        <c:v>162.83000000000001</c:v>
                      </c:pt>
                      <c:pt idx="2066">
                        <c:v>164.53</c:v>
                      </c:pt>
                      <c:pt idx="2067">
                        <c:v>166.25</c:v>
                      </c:pt>
                      <c:pt idx="2068">
                        <c:v>167.99</c:v>
                      </c:pt>
                      <c:pt idx="2069">
                        <c:v>169.75</c:v>
                      </c:pt>
                      <c:pt idx="2070">
                        <c:v>171.49</c:v>
                      </c:pt>
                      <c:pt idx="2071">
                        <c:v>173.21</c:v>
                      </c:pt>
                      <c:pt idx="2072">
                        <c:v>174.89</c:v>
                      </c:pt>
                      <c:pt idx="2073">
                        <c:v>176.56</c:v>
                      </c:pt>
                      <c:pt idx="2074">
                        <c:v>178.21</c:v>
                      </c:pt>
                      <c:pt idx="2075">
                        <c:v>179.88</c:v>
                      </c:pt>
                      <c:pt idx="2076">
                        <c:v>-178.45</c:v>
                      </c:pt>
                      <c:pt idx="2077">
                        <c:v>-176.8</c:v>
                      </c:pt>
                      <c:pt idx="2078">
                        <c:v>-175.15</c:v>
                      </c:pt>
                      <c:pt idx="2079">
                        <c:v>-173.55</c:v>
                      </c:pt>
                      <c:pt idx="2080">
                        <c:v>-171.97</c:v>
                      </c:pt>
                      <c:pt idx="2081">
                        <c:v>-170.4</c:v>
                      </c:pt>
                      <c:pt idx="2082">
                        <c:v>-168.84</c:v>
                      </c:pt>
                      <c:pt idx="2083">
                        <c:v>-167.29</c:v>
                      </c:pt>
                      <c:pt idx="2084">
                        <c:v>-165.78</c:v>
                      </c:pt>
                      <c:pt idx="2085">
                        <c:v>-164.26</c:v>
                      </c:pt>
                      <c:pt idx="2086">
                        <c:v>-162.74</c:v>
                      </c:pt>
                      <c:pt idx="2087">
                        <c:v>-161.22</c:v>
                      </c:pt>
                      <c:pt idx="2088">
                        <c:v>-159.74</c:v>
                      </c:pt>
                      <c:pt idx="2089">
                        <c:v>-158.28</c:v>
                      </c:pt>
                      <c:pt idx="2090">
                        <c:v>-156.80000000000001</c:v>
                      </c:pt>
                      <c:pt idx="2091">
                        <c:v>-155.33000000000001</c:v>
                      </c:pt>
                      <c:pt idx="2092">
                        <c:v>-153.85</c:v>
                      </c:pt>
                      <c:pt idx="2093">
                        <c:v>-152.38999999999999</c:v>
                      </c:pt>
                      <c:pt idx="2094">
                        <c:v>-150.97</c:v>
                      </c:pt>
                      <c:pt idx="2095">
                        <c:v>-149.57</c:v>
                      </c:pt>
                      <c:pt idx="2096">
                        <c:v>-148.19</c:v>
                      </c:pt>
                      <c:pt idx="2097">
                        <c:v>-146.82</c:v>
                      </c:pt>
                      <c:pt idx="2098">
                        <c:v>-145.47999999999999</c:v>
                      </c:pt>
                      <c:pt idx="2099">
                        <c:v>-144.15</c:v>
                      </c:pt>
                      <c:pt idx="2100">
                        <c:v>-142.87</c:v>
                      </c:pt>
                      <c:pt idx="2101">
                        <c:v>-141.62</c:v>
                      </c:pt>
                      <c:pt idx="2102">
                        <c:v>-140.41</c:v>
                      </c:pt>
                      <c:pt idx="2103">
                        <c:v>-139.19999999999999</c:v>
                      </c:pt>
                      <c:pt idx="2104">
                        <c:v>-138.02000000000001</c:v>
                      </c:pt>
                      <c:pt idx="2105">
                        <c:v>-136.83000000000001</c:v>
                      </c:pt>
                      <c:pt idx="2106">
                        <c:v>-135.66</c:v>
                      </c:pt>
                      <c:pt idx="2107">
                        <c:v>-134.51</c:v>
                      </c:pt>
                      <c:pt idx="2108">
                        <c:v>-133.4</c:v>
                      </c:pt>
                      <c:pt idx="2109">
                        <c:v>-132.33000000000001</c:v>
                      </c:pt>
                      <c:pt idx="2110">
                        <c:v>-131.30000000000001</c:v>
                      </c:pt>
                      <c:pt idx="2111">
                        <c:v>-130.30000000000001</c:v>
                      </c:pt>
                      <c:pt idx="2112">
                        <c:v>-129.34</c:v>
                      </c:pt>
                      <c:pt idx="2113">
                        <c:v>-128.41999999999999</c:v>
                      </c:pt>
                      <c:pt idx="2114">
                        <c:v>-127.56</c:v>
                      </c:pt>
                      <c:pt idx="2115">
                        <c:v>-126.77</c:v>
                      </c:pt>
                      <c:pt idx="2116">
                        <c:v>-126.06</c:v>
                      </c:pt>
                      <c:pt idx="2117">
                        <c:v>-125.42</c:v>
                      </c:pt>
                      <c:pt idx="2118">
                        <c:v>-124.84</c:v>
                      </c:pt>
                      <c:pt idx="2119">
                        <c:v>-124.32</c:v>
                      </c:pt>
                      <c:pt idx="2120">
                        <c:v>-123.86</c:v>
                      </c:pt>
                      <c:pt idx="2121">
                        <c:v>-123.45</c:v>
                      </c:pt>
                      <c:pt idx="2122">
                        <c:v>-123.08</c:v>
                      </c:pt>
                      <c:pt idx="2123">
                        <c:v>-122.76</c:v>
                      </c:pt>
                      <c:pt idx="2124">
                        <c:v>-122.47</c:v>
                      </c:pt>
                      <c:pt idx="2125">
                        <c:v>-122.2</c:v>
                      </c:pt>
                      <c:pt idx="2126">
                        <c:v>-121.99</c:v>
                      </c:pt>
                      <c:pt idx="2127">
                        <c:v>-121.8</c:v>
                      </c:pt>
                      <c:pt idx="2128">
                        <c:v>-121.63</c:v>
                      </c:pt>
                      <c:pt idx="2129">
                        <c:v>-121.51</c:v>
                      </c:pt>
                      <c:pt idx="2130">
                        <c:v>-121.41</c:v>
                      </c:pt>
                      <c:pt idx="2131">
                        <c:v>-121.36</c:v>
                      </c:pt>
                      <c:pt idx="2132">
                        <c:v>-121.35</c:v>
                      </c:pt>
                      <c:pt idx="2133">
                        <c:v>-121.37</c:v>
                      </c:pt>
                      <c:pt idx="2134">
                        <c:v>-121.43</c:v>
                      </c:pt>
                      <c:pt idx="2135">
                        <c:v>-121.52</c:v>
                      </c:pt>
                      <c:pt idx="2136">
                        <c:v>-121.65</c:v>
                      </c:pt>
                      <c:pt idx="2137">
                        <c:v>-121.83</c:v>
                      </c:pt>
                      <c:pt idx="2138">
                        <c:v>-122.06</c:v>
                      </c:pt>
                      <c:pt idx="2139">
                        <c:v>-122.35</c:v>
                      </c:pt>
                      <c:pt idx="2140">
                        <c:v>-122.69</c:v>
                      </c:pt>
                      <c:pt idx="2141">
                        <c:v>-123.09</c:v>
                      </c:pt>
                      <c:pt idx="2142">
                        <c:v>-123.54</c:v>
                      </c:pt>
                      <c:pt idx="2143">
                        <c:v>-124.05</c:v>
                      </c:pt>
                      <c:pt idx="2144">
                        <c:v>-124.64</c:v>
                      </c:pt>
                      <c:pt idx="2145">
                        <c:v>-125.3</c:v>
                      </c:pt>
                      <c:pt idx="2146">
                        <c:v>-126.03</c:v>
                      </c:pt>
                      <c:pt idx="2147">
                        <c:v>-126.88</c:v>
                      </c:pt>
                      <c:pt idx="2148">
                        <c:v>-127.83</c:v>
                      </c:pt>
                      <c:pt idx="2149">
                        <c:v>-128.93</c:v>
                      </c:pt>
                      <c:pt idx="2150">
                        <c:v>-130.11000000000001</c:v>
                      </c:pt>
                      <c:pt idx="2151">
                        <c:v>-131.35</c:v>
                      </c:pt>
                      <c:pt idx="2152">
                        <c:v>-132.6</c:v>
                      </c:pt>
                      <c:pt idx="2153">
                        <c:v>-133.87</c:v>
                      </c:pt>
                      <c:pt idx="2154">
                        <c:v>-135.15</c:v>
                      </c:pt>
                      <c:pt idx="2155">
                        <c:v>-136.46</c:v>
                      </c:pt>
                      <c:pt idx="2156">
                        <c:v>-137.84</c:v>
                      </c:pt>
                      <c:pt idx="2157">
                        <c:v>-139.30000000000001</c:v>
                      </c:pt>
                      <c:pt idx="2158">
                        <c:v>-140.85</c:v>
                      </c:pt>
                      <c:pt idx="2159">
                        <c:v>-142.47999999999999</c:v>
                      </c:pt>
                      <c:pt idx="2160">
                        <c:v>-144.13999999999999</c:v>
                      </c:pt>
                      <c:pt idx="2161">
                        <c:v>-145.77000000000001</c:v>
                      </c:pt>
                      <c:pt idx="2162">
                        <c:v>-147.37</c:v>
                      </c:pt>
                      <c:pt idx="2163">
                        <c:v>-149</c:v>
                      </c:pt>
                      <c:pt idx="2164">
                        <c:v>-150.66</c:v>
                      </c:pt>
                      <c:pt idx="2165">
                        <c:v>-152.38</c:v>
                      </c:pt>
                      <c:pt idx="2166">
                        <c:v>-154.16</c:v>
                      </c:pt>
                      <c:pt idx="2167">
                        <c:v>-156</c:v>
                      </c:pt>
                      <c:pt idx="2168">
                        <c:v>-157.88</c:v>
                      </c:pt>
                      <c:pt idx="2169">
                        <c:v>-159.79</c:v>
                      </c:pt>
                      <c:pt idx="2170">
                        <c:v>-161.68</c:v>
                      </c:pt>
                      <c:pt idx="2171">
                        <c:v>-163.54</c:v>
                      </c:pt>
                      <c:pt idx="2172">
                        <c:v>-165.35</c:v>
                      </c:pt>
                      <c:pt idx="2173">
                        <c:v>-167.14</c:v>
                      </c:pt>
                      <c:pt idx="2174">
                        <c:v>-168.95</c:v>
                      </c:pt>
                      <c:pt idx="2175">
                        <c:v>-170.81</c:v>
                      </c:pt>
                      <c:pt idx="2176">
                        <c:v>-172.75</c:v>
                      </c:pt>
                      <c:pt idx="2177">
                        <c:v>-174.67</c:v>
                      </c:pt>
                      <c:pt idx="2178">
                        <c:v>-176.58</c:v>
                      </c:pt>
                      <c:pt idx="2179">
                        <c:v>-178.45</c:v>
                      </c:pt>
                      <c:pt idx="2180">
                        <c:v>179.71</c:v>
                      </c:pt>
                      <c:pt idx="2181">
                        <c:v>177.81</c:v>
                      </c:pt>
                      <c:pt idx="2182">
                        <c:v>175.75</c:v>
                      </c:pt>
                      <c:pt idx="2183">
                        <c:v>173.56</c:v>
                      </c:pt>
                      <c:pt idx="2184">
                        <c:v>171.33</c:v>
                      </c:pt>
                      <c:pt idx="2185">
                        <c:v>169.17</c:v>
                      </c:pt>
                      <c:pt idx="2186">
                        <c:v>167.09</c:v>
                      </c:pt>
                      <c:pt idx="2187">
                        <c:v>165.1</c:v>
                      </c:pt>
                      <c:pt idx="2188">
                        <c:v>163.16</c:v>
                      </c:pt>
                      <c:pt idx="2189">
                        <c:v>161.22999999999999</c:v>
                      </c:pt>
                      <c:pt idx="2190">
                        <c:v>159.25</c:v>
                      </c:pt>
                      <c:pt idx="2191">
                        <c:v>157.16999999999999</c:v>
                      </c:pt>
                      <c:pt idx="2192">
                        <c:v>155.08000000000001</c:v>
                      </c:pt>
                      <c:pt idx="2193">
                        <c:v>153.13</c:v>
                      </c:pt>
                      <c:pt idx="2194">
                        <c:v>151.33000000000001</c:v>
                      </c:pt>
                      <c:pt idx="2195">
                        <c:v>149.71</c:v>
                      </c:pt>
                      <c:pt idx="2196">
                        <c:v>148.22999999999999</c:v>
                      </c:pt>
                      <c:pt idx="2197">
                        <c:v>146.84</c:v>
                      </c:pt>
                      <c:pt idx="2198">
                        <c:v>145.51</c:v>
                      </c:pt>
                      <c:pt idx="2199">
                        <c:v>144.22</c:v>
                      </c:pt>
                      <c:pt idx="2200">
                        <c:v>142.97</c:v>
                      </c:pt>
                      <c:pt idx="2201">
                        <c:v>141.80000000000001</c:v>
                      </c:pt>
                      <c:pt idx="2202">
                        <c:v>140.69999999999999</c:v>
                      </c:pt>
                      <c:pt idx="2203">
                        <c:v>139.71</c:v>
                      </c:pt>
                      <c:pt idx="2204">
                        <c:v>138.81</c:v>
                      </c:pt>
                      <c:pt idx="2205">
                        <c:v>137.94</c:v>
                      </c:pt>
                      <c:pt idx="2206">
                        <c:v>137.1</c:v>
                      </c:pt>
                      <c:pt idx="2207">
                        <c:v>136.28</c:v>
                      </c:pt>
                      <c:pt idx="2208">
                        <c:v>135.46</c:v>
                      </c:pt>
                      <c:pt idx="2209">
                        <c:v>134.66</c:v>
                      </c:pt>
                      <c:pt idx="2210">
                        <c:v>133.91</c:v>
                      </c:pt>
                      <c:pt idx="2211">
                        <c:v>133.19999999999999</c:v>
                      </c:pt>
                      <c:pt idx="2212">
                        <c:v>132.56</c:v>
                      </c:pt>
                      <c:pt idx="2213">
                        <c:v>131.96</c:v>
                      </c:pt>
                      <c:pt idx="2214">
                        <c:v>131.38999999999999</c:v>
                      </c:pt>
                      <c:pt idx="2215">
                        <c:v>130.86000000000001</c:v>
                      </c:pt>
                      <c:pt idx="2216">
                        <c:v>130.36000000000001</c:v>
                      </c:pt>
                      <c:pt idx="2217">
                        <c:v>129.9</c:v>
                      </c:pt>
                      <c:pt idx="2218">
                        <c:v>129.46</c:v>
                      </c:pt>
                      <c:pt idx="2219">
                        <c:v>129.07</c:v>
                      </c:pt>
                      <c:pt idx="2220">
                        <c:v>128.72999999999999</c:v>
                      </c:pt>
                      <c:pt idx="2221">
                        <c:v>128.44</c:v>
                      </c:pt>
                      <c:pt idx="2222">
                        <c:v>128.22</c:v>
                      </c:pt>
                      <c:pt idx="2223">
                        <c:v>128.04</c:v>
                      </c:pt>
                      <c:pt idx="2224">
                        <c:v>127.94</c:v>
                      </c:pt>
                      <c:pt idx="2225">
                        <c:v>127.88</c:v>
                      </c:pt>
                      <c:pt idx="2226">
                        <c:v>127.86</c:v>
                      </c:pt>
                      <c:pt idx="2227">
                        <c:v>127.87</c:v>
                      </c:pt>
                      <c:pt idx="2228">
                        <c:v>127.93</c:v>
                      </c:pt>
                      <c:pt idx="2229">
                        <c:v>128.04</c:v>
                      </c:pt>
                      <c:pt idx="2230">
                        <c:v>128.19</c:v>
                      </c:pt>
                      <c:pt idx="2231">
                        <c:v>128.38</c:v>
                      </c:pt>
                      <c:pt idx="2232">
                        <c:v>128.62</c:v>
                      </c:pt>
                      <c:pt idx="2233">
                        <c:v>128.91</c:v>
                      </c:pt>
                      <c:pt idx="2234">
                        <c:v>129.25</c:v>
                      </c:pt>
                      <c:pt idx="2235">
                        <c:v>129.63</c:v>
                      </c:pt>
                      <c:pt idx="2236">
                        <c:v>130.06</c:v>
                      </c:pt>
                      <c:pt idx="2237">
                        <c:v>130.53</c:v>
                      </c:pt>
                      <c:pt idx="2238">
                        <c:v>131.06</c:v>
                      </c:pt>
                      <c:pt idx="2239">
                        <c:v>131.62</c:v>
                      </c:pt>
                      <c:pt idx="2240">
                        <c:v>132.24</c:v>
                      </c:pt>
                      <c:pt idx="2241">
                        <c:v>132.91</c:v>
                      </c:pt>
                      <c:pt idx="2242">
                        <c:v>133.63999999999999</c:v>
                      </c:pt>
                      <c:pt idx="2243">
                        <c:v>134.44</c:v>
                      </c:pt>
                      <c:pt idx="2244">
                        <c:v>135.31</c:v>
                      </c:pt>
                      <c:pt idx="2245">
                        <c:v>136.26</c:v>
                      </c:pt>
                      <c:pt idx="2246">
                        <c:v>137.27000000000001</c:v>
                      </c:pt>
                      <c:pt idx="2247">
                        <c:v>138.36000000000001</c:v>
                      </c:pt>
                      <c:pt idx="2248">
                        <c:v>139.51</c:v>
                      </c:pt>
                      <c:pt idx="2249">
                        <c:v>140.75</c:v>
                      </c:pt>
                      <c:pt idx="2250">
                        <c:v>142.06</c:v>
                      </c:pt>
                      <c:pt idx="2251">
                        <c:v>143.44999999999999</c:v>
                      </c:pt>
                      <c:pt idx="2252">
                        <c:v>144.9</c:v>
                      </c:pt>
                      <c:pt idx="2253">
                        <c:v>146.41999999999999</c:v>
                      </c:pt>
                      <c:pt idx="2254">
                        <c:v>148</c:v>
                      </c:pt>
                      <c:pt idx="2255">
                        <c:v>149.62</c:v>
                      </c:pt>
                      <c:pt idx="2256">
                        <c:v>151.29</c:v>
                      </c:pt>
                      <c:pt idx="2257">
                        <c:v>152.99</c:v>
                      </c:pt>
                      <c:pt idx="2258">
                        <c:v>154.71</c:v>
                      </c:pt>
                      <c:pt idx="2259">
                        <c:v>156.44999999999999</c:v>
                      </c:pt>
                      <c:pt idx="2260">
                        <c:v>158.19</c:v>
                      </c:pt>
                      <c:pt idx="2261">
                        <c:v>159.94</c:v>
                      </c:pt>
                      <c:pt idx="2262">
                        <c:v>161.69999999999999</c:v>
                      </c:pt>
                      <c:pt idx="2263">
                        <c:v>163.44999999999999</c:v>
                      </c:pt>
                      <c:pt idx="2264">
                        <c:v>165.19</c:v>
                      </c:pt>
                      <c:pt idx="2265">
                        <c:v>166.93</c:v>
                      </c:pt>
                      <c:pt idx="2266">
                        <c:v>168.64</c:v>
                      </c:pt>
                      <c:pt idx="2267">
                        <c:v>170.36</c:v>
                      </c:pt>
                      <c:pt idx="2268">
                        <c:v>172.09</c:v>
                      </c:pt>
                      <c:pt idx="2269">
                        <c:v>173.84</c:v>
                      </c:pt>
                      <c:pt idx="2270">
                        <c:v>175.58</c:v>
                      </c:pt>
                      <c:pt idx="2271">
                        <c:v>177.3</c:v>
                      </c:pt>
                      <c:pt idx="2272">
                        <c:v>178.99</c:v>
                      </c:pt>
                      <c:pt idx="2273">
                        <c:v>-179.34</c:v>
                      </c:pt>
                      <c:pt idx="2274">
                        <c:v>-177.67</c:v>
                      </c:pt>
                      <c:pt idx="2275">
                        <c:v>-175.98</c:v>
                      </c:pt>
                      <c:pt idx="2276">
                        <c:v>-174.28</c:v>
                      </c:pt>
                      <c:pt idx="2277">
                        <c:v>-172.61</c:v>
                      </c:pt>
                      <c:pt idx="2278">
                        <c:v>-170.99</c:v>
                      </c:pt>
                      <c:pt idx="2279">
                        <c:v>-169.38</c:v>
                      </c:pt>
                      <c:pt idx="2280">
                        <c:v>-167.79</c:v>
                      </c:pt>
                      <c:pt idx="2281">
                        <c:v>-166.26</c:v>
                      </c:pt>
                      <c:pt idx="2282">
                        <c:v>-164.79</c:v>
                      </c:pt>
                      <c:pt idx="2283">
                        <c:v>-163.33000000000001</c:v>
                      </c:pt>
                      <c:pt idx="2284">
                        <c:v>-161.87</c:v>
                      </c:pt>
                      <c:pt idx="2285">
                        <c:v>-160.41</c:v>
                      </c:pt>
                      <c:pt idx="2286">
                        <c:v>-158.96</c:v>
                      </c:pt>
                      <c:pt idx="2287">
                        <c:v>-157.53</c:v>
                      </c:pt>
                      <c:pt idx="2288">
                        <c:v>-156.12</c:v>
                      </c:pt>
                      <c:pt idx="2289">
                        <c:v>-154.71</c:v>
                      </c:pt>
                      <c:pt idx="2290">
                        <c:v>-153.30000000000001</c:v>
                      </c:pt>
                      <c:pt idx="2291">
                        <c:v>-151.87</c:v>
                      </c:pt>
                      <c:pt idx="2292">
                        <c:v>-150.47</c:v>
                      </c:pt>
                      <c:pt idx="2293">
                        <c:v>-149.09</c:v>
                      </c:pt>
                      <c:pt idx="2294">
                        <c:v>-147.72</c:v>
                      </c:pt>
                      <c:pt idx="2295">
                        <c:v>-146.38999999999999</c:v>
                      </c:pt>
                      <c:pt idx="2296">
                        <c:v>-145.08000000000001</c:v>
                      </c:pt>
                      <c:pt idx="2297">
                        <c:v>-143.82</c:v>
                      </c:pt>
                      <c:pt idx="2298">
                        <c:v>-142.6</c:v>
                      </c:pt>
                      <c:pt idx="2299">
                        <c:v>-141.41999999999999</c:v>
                      </c:pt>
                      <c:pt idx="2300">
                        <c:v>-140.27000000000001</c:v>
                      </c:pt>
                      <c:pt idx="2301">
                        <c:v>-139.16999999999999</c:v>
                      </c:pt>
                      <c:pt idx="2302">
                        <c:v>-138.13</c:v>
                      </c:pt>
                      <c:pt idx="2303">
                        <c:v>-137.12</c:v>
                      </c:pt>
                      <c:pt idx="2304">
                        <c:v>-136.12</c:v>
                      </c:pt>
                      <c:pt idx="2305">
                        <c:v>-135.19</c:v>
                      </c:pt>
                      <c:pt idx="2306">
                        <c:v>-134.27000000000001</c:v>
                      </c:pt>
                      <c:pt idx="2307">
                        <c:v>-133.38999999999999</c:v>
                      </c:pt>
                      <c:pt idx="2308">
                        <c:v>-132.51</c:v>
                      </c:pt>
                      <c:pt idx="2309">
                        <c:v>-131.68</c:v>
                      </c:pt>
                      <c:pt idx="2310">
                        <c:v>-130.91</c:v>
                      </c:pt>
                      <c:pt idx="2311">
                        <c:v>-130.21</c:v>
                      </c:pt>
                      <c:pt idx="2312">
                        <c:v>-129.58000000000001</c:v>
                      </c:pt>
                      <c:pt idx="2313">
                        <c:v>-129.02000000000001</c:v>
                      </c:pt>
                      <c:pt idx="2314">
                        <c:v>-128.52000000000001</c:v>
                      </c:pt>
                      <c:pt idx="2315">
                        <c:v>-128.08000000000001</c:v>
                      </c:pt>
                      <c:pt idx="2316">
                        <c:v>-127.68</c:v>
                      </c:pt>
                      <c:pt idx="2317">
                        <c:v>-127.3</c:v>
                      </c:pt>
                      <c:pt idx="2318">
                        <c:v>-126.95</c:v>
                      </c:pt>
                      <c:pt idx="2319">
                        <c:v>-126.62</c:v>
                      </c:pt>
                      <c:pt idx="2320">
                        <c:v>-126.33</c:v>
                      </c:pt>
                      <c:pt idx="2321">
                        <c:v>-126.06</c:v>
                      </c:pt>
                      <c:pt idx="2322">
                        <c:v>-125.83</c:v>
                      </c:pt>
                      <c:pt idx="2323">
                        <c:v>-125.63</c:v>
                      </c:pt>
                      <c:pt idx="2324">
                        <c:v>-125.48</c:v>
                      </c:pt>
                      <c:pt idx="2325">
                        <c:v>-125.4</c:v>
                      </c:pt>
                      <c:pt idx="2326">
                        <c:v>-125.34</c:v>
                      </c:pt>
                      <c:pt idx="2327">
                        <c:v>-125.31</c:v>
                      </c:pt>
                      <c:pt idx="2328">
                        <c:v>-125.3</c:v>
                      </c:pt>
                      <c:pt idx="2329">
                        <c:v>-125.34</c:v>
                      </c:pt>
                      <c:pt idx="2330">
                        <c:v>-125.4</c:v>
                      </c:pt>
                      <c:pt idx="2331">
                        <c:v>-125.52</c:v>
                      </c:pt>
                      <c:pt idx="2332">
                        <c:v>-125.69</c:v>
                      </c:pt>
                      <c:pt idx="2333">
                        <c:v>-125.91</c:v>
                      </c:pt>
                      <c:pt idx="2334">
                        <c:v>-126.19</c:v>
                      </c:pt>
                      <c:pt idx="2335">
                        <c:v>-126.53</c:v>
                      </c:pt>
                      <c:pt idx="2336">
                        <c:v>-126.94</c:v>
                      </c:pt>
                      <c:pt idx="2337">
                        <c:v>-127.39</c:v>
                      </c:pt>
                      <c:pt idx="2338">
                        <c:v>-127.91</c:v>
                      </c:pt>
                      <c:pt idx="2339">
                        <c:v>-128.49</c:v>
                      </c:pt>
                      <c:pt idx="2340">
                        <c:v>-129.12</c:v>
                      </c:pt>
                      <c:pt idx="2341">
                        <c:v>-129.83000000000001</c:v>
                      </c:pt>
                      <c:pt idx="2342">
                        <c:v>-130.63999999999999</c:v>
                      </c:pt>
                      <c:pt idx="2343">
                        <c:v>-131.56</c:v>
                      </c:pt>
                      <c:pt idx="2344">
                        <c:v>-132.58000000000001</c:v>
                      </c:pt>
                      <c:pt idx="2345">
                        <c:v>-133.66999999999999</c:v>
                      </c:pt>
                      <c:pt idx="2346">
                        <c:v>-134.82</c:v>
                      </c:pt>
                      <c:pt idx="2347">
                        <c:v>-136</c:v>
                      </c:pt>
                      <c:pt idx="2348">
                        <c:v>-137.19</c:v>
                      </c:pt>
                      <c:pt idx="2349">
                        <c:v>-138.41999999999999</c:v>
                      </c:pt>
                      <c:pt idx="2350">
                        <c:v>-139.72</c:v>
                      </c:pt>
                      <c:pt idx="2351">
                        <c:v>-141.09</c:v>
                      </c:pt>
                      <c:pt idx="2352">
                        <c:v>-142.53</c:v>
                      </c:pt>
                      <c:pt idx="2353">
                        <c:v>-144.03</c:v>
                      </c:pt>
                      <c:pt idx="2354">
                        <c:v>-145.56</c:v>
                      </c:pt>
                      <c:pt idx="2355">
                        <c:v>-147.11000000000001</c:v>
                      </c:pt>
                      <c:pt idx="2356">
                        <c:v>-148.72</c:v>
                      </c:pt>
                      <c:pt idx="2357">
                        <c:v>-150.37</c:v>
                      </c:pt>
                      <c:pt idx="2358">
                        <c:v>-152.04</c:v>
                      </c:pt>
                      <c:pt idx="2359">
                        <c:v>-153.75</c:v>
                      </c:pt>
                      <c:pt idx="2360">
                        <c:v>-155.53</c:v>
                      </c:pt>
                      <c:pt idx="2361">
                        <c:v>-157.35</c:v>
                      </c:pt>
                      <c:pt idx="2362">
                        <c:v>-159.12</c:v>
                      </c:pt>
                      <c:pt idx="2363">
                        <c:v>-160.84</c:v>
                      </c:pt>
                      <c:pt idx="2364">
                        <c:v>-162.52000000000001</c:v>
                      </c:pt>
                      <c:pt idx="2365">
                        <c:v>-164.23</c:v>
                      </c:pt>
                      <c:pt idx="2366">
                        <c:v>-166.01</c:v>
                      </c:pt>
                      <c:pt idx="2367">
                        <c:v>-167.9</c:v>
                      </c:pt>
                      <c:pt idx="2368">
                        <c:v>-169.91</c:v>
                      </c:pt>
                      <c:pt idx="2369">
                        <c:v>-171.98</c:v>
                      </c:pt>
                      <c:pt idx="2370">
                        <c:v>-173.98</c:v>
                      </c:pt>
                      <c:pt idx="2371">
                        <c:v>-175.91</c:v>
                      </c:pt>
                      <c:pt idx="2372">
                        <c:v>-177.8</c:v>
                      </c:pt>
                      <c:pt idx="2373">
                        <c:v>-179.69</c:v>
                      </c:pt>
                      <c:pt idx="2374">
                        <c:v>178.34</c:v>
                      </c:pt>
                      <c:pt idx="2375">
                        <c:v>176.32</c:v>
                      </c:pt>
                      <c:pt idx="2376">
                        <c:v>174.27</c:v>
                      </c:pt>
                      <c:pt idx="2377">
                        <c:v>172.24</c:v>
                      </c:pt>
                      <c:pt idx="2378">
                        <c:v>170.23</c:v>
                      </c:pt>
                      <c:pt idx="2379">
                        <c:v>168.22</c:v>
                      </c:pt>
                      <c:pt idx="2380">
                        <c:v>166.28</c:v>
                      </c:pt>
                      <c:pt idx="2381">
                        <c:v>164.36</c:v>
                      </c:pt>
                      <c:pt idx="2382">
                        <c:v>162.41999999999999</c:v>
                      </c:pt>
                      <c:pt idx="2383">
                        <c:v>160.47</c:v>
                      </c:pt>
                      <c:pt idx="2384">
                        <c:v>158.5</c:v>
                      </c:pt>
                      <c:pt idx="2385">
                        <c:v>156.49</c:v>
                      </c:pt>
                      <c:pt idx="2386">
                        <c:v>154.58000000000001</c:v>
                      </c:pt>
                      <c:pt idx="2387">
                        <c:v>152.82</c:v>
                      </c:pt>
                      <c:pt idx="2388">
                        <c:v>151.19</c:v>
                      </c:pt>
                      <c:pt idx="2389">
                        <c:v>149.71</c:v>
                      </c:pt>
                      <c:pt idx="2390">
                        <c:v>148.33000000000001</c:v>
                      </c:pt>
                      <c:pt idx="2391">
                        <c:v>146.97999999999999</c:v>
                      </c:pt>
                      <c:pt idx="2392">
                        <c:v>145.62</c:v>
                      </c:pt>
                      <c:pt idx="2393">
                        <c:v>144.27000000000001</c:v>
                      </c:pt>
                      <c:pt idx="2394">
                        <c:v>142.93</c:v>
                      </c:pt>
                      <c:pt idx="2395">
                        <c:v>141.63</c:v>
                      </c:pt>
                      <c:pt idx="2396">
                        <c:v>140.35</c:v>
                      </c:pt>
                      <c:pt idx="2397">
                        <c:v>139.1</c:v>
                      </c:pt>
                      <c:pt idx="2398">
                        <c:v>137.87</c:v>
                      </c:pt>
                      <c:pt idx="2399">
                        <c:v>136.65</c:v>
                      </c:pt>
                      <c:pt idx="2400">
                        <c:v>135.43</c:v>
                      </c:pt>
                      <c:pt idx="2401">
                        <c:v>134.24</c:v>
                      </c:pt>
                      <c:pt idx="2402">
                        <c:v>133.1</c:v>
                      </c:pt>
                      <c:pt idx="2403">
                        <c:v>132.03</c:v>
                      </c:pt>
                      <c:pt idx="2404">
                        <c:v>131.04</c:v>
                      </c:pt>
                      <c:pt idx="2405">
                        <c:v>130.13</c:v>
                      </c:pt>
                      <c:pt idx="2406">
                        <c:v>129.26</c:v>
                      </c:pt>
                      <c:pt idx="2407">
                        <c:v>128.46</c:v>
                      </c:pt>
                      <c:pt idx="2408">
                        <c:v>127.7</c:v>
                      </c:pt>
                      <c:pt idx="2409">
                        <c:v>126.99</c:v>
                      </c:pt>
                      <c:pt idx="2410">
                        <c:v>126.33</c:v>
                      </c:pt>
                      <c:pt idx="2411">
                        <c:v>125.75</c:v>
                      </c:pt>
                      <c:pt idx="2412">
                        <c:v>125.23</c:v>
                      </c:pt>
                      <c:pt idx="2413">
                        <c:v>124.78</c:v>
                      </c:pt>
                      <c:pt idx="2414">
                        <c:v>124.43</c:v>
                      </c:pt>
                      <c:pt idx="2415">
                        <c:v>124.13</c:v>
                      </c:pt>
                      <c:pt idx="2416">
                        <c:v>123.9</c:v>
                      </c:pt>
                      <c:pt idx="2417">
                        <c:v>123.71</c:v>
                      </c:pt>
                      <c:pt idx="2418">
                        <c:v>123.58</c:v>
                      </c:pt>
                      <c:pt idx="2419">
                        <c:v>123.5</c:v>
                      </c:pt>
                      <c:pt idx="2420">
                        <c:v>123.47</c:v>
                      </c:pt>
                      <c:pt idx="2421">
                        <c:v>123.5</c:v>
                      </c:pt>
                      <c:pt idx="2422">
                        <c:v>123.6</c:v>
                      </c:pt>
                      <c:pt idx="2423">
                        <c:v>123.75</c:v>
                      </c:pt>
                      <c:pt idx="2424">
                        <c:v>123.94</c:v>
                      </c:pt>
                      <c:pt idx="2425">
                        <c:v>124.15</c:v>
                      </c:pt>
                      <c:pt idx="2426">
                        <c:v>124.4</c:v>
                      </c:pt>
                      <c:pt idx="2427">
                        <c:v>124.68</c:v>
                      </c:pt>
                      <c:pt idx="2428">
                        <c:v>124.98</c:v>
                      </c:pt>
                      <c:pt idx="2429">
                        <c:v>125.31</c:v>
                      </c:pt>
                      <c:pt idx="2430">
                        <c:v>125.67</c:v>
                      </c:pt>
                      <c:pt idx="2431">
                        <c:v>126.07</c:v>
                      </c:pt>
                      <c:pt idx="2432">
                        <c:v>126.51</c:v>
                      </c:pt>
                      <c:pt idx="2433">
                        <c:v>127.01</c:v>
                      </c:pt>
                      <c:pt idx="2434">
                        <c:v>127.57</c:v>
                      </c:pt>
                      <c:pt idx="2435">
                        <c:v>128.22</c:v>
                      </c:pt>
                      <c:pt idx="2436">
                        <c:v>128.97999999999999</c:v>
                      </c:pt>
                      <c:pt idx="2437">
                        <c:v>129.84</c:v>
                      </c:pt>
                      <c:pt idx="2438">
                        <c:v>130.82</c:v>
                      </c:pt>
                      <c:pt idx="2439">
                        <c:v>131.91999999999999</c:v>
                      </c:pt>
                      <c:pt idx="2440">
                        <c:v>133.13</c:v>
                      </c:pt>
                      <c:pt idx="2441">
                        <c:v>134.44</c:v>
                      </c:pt>
                      <c:pt idx="2442">
                        <c:v>135.86000000000001</c:v>
                      </c:pt>
                      <c:pt idx="2443">
                        <c:v>137.38999999999999</c:v>
                      </c:pt>
                      <c:pt idx="2444">
                        <c:v>139.03</c:v>
                      </c:pt>
                      <c:pt idx="2445">
                        <c:v>140.76</c:v>
                      </c:pt>
                      <c:pt idx="2446">
                        <c:v>142.58000000000001</c:v>
                      </c:pt>
                      <c:pt idx="2447">
                        <c:v>144.44</c:v>
                      </c:pt>
                      <c:pt idx="2448">
                        <c:v>146.33000000000001</c:v>
                      </c:pt>
                      <c:pt idx="2449">
                        <c:v>148.24</c:v>
                      </c:pt>
                      <c:pt idx="2450">
                        <c:v>150.16</c:v>
                      </c:pt>
                      <c:pt idx="2451">
                        <c:v>152.08000000000001</c:v>
                      </c:pt>
                      <c:pt idx="2452">
                        <c:v>154.01</c:v>
                      </c:pt>
                      <c:pt idx="2453">
                        <c:v>155.93</c:v>
                      </c:pt>
                      <c:pt idx="2454">
                        <c:v>157.84</c:v>
                      </c:pt>
                      <c:pt idx="2455">
                        <c:v>159.72</c:v>
                      </c:pt>
                      <c:pt idx="2456">
                        <c:v>161.58000000000001</c:v>
                      </c:pt>
                      <c:pt idx="2457">
                        <c:v>163.44</c:v>
                      </c:pt>
                      <c:pt idx="2458">
                        <c:v>165.28</c:v>
                      </c:pt>
                      <c:pt idx="2459">
                        <c:v>167.09</c:v>
                      </c:pt>
                      <c:pt idx="2460">
                        <c:v>168.85</c:v>
                      </c:pt>
                      <c:pt idx="2461">
                        <c:v>170.58</c:v>
                      </c:pt>
                      <c:pt idx="2462">
                        <c:v>172.28</c:v>
                      </c:pt>
                      <c:pt idx="2463">
                        <c:v>173.96</c:v>
                      </c:pt>
                      <c:pt idx="2464">
                        <c:v>175.62</c:v>
                      </c:pt>
                      <c:pt idx="2465">
                        <c:v>177.26</c:v>
                      </c:pt>
                      <c:pt idx="2466">
                        <c:v>178.87</c:v>
                      </c:pt>
                      <c:pt idx="2467">
                        <c:v>-179.54</c:v>
                      </c:pt>
                      <c:pt idx="2468">
                        <c:v>-177.97</c:v>
                      </c:pt>
                      <c:pt idx="2469">
                        <c:v>-176.4</c:v>
                      </c:pt>
                      <c:pt idx="2470">
                        <c:v>-174.85</c:v>
                      </c:pt>
                      <c:pt idx="2471">
                        <c:v>-173.29</c:v>
                      </c:pt>
                      <c:pt idx="2472">
                        <c:v>-171.71</c:v>
                      </c:pt>
                      <c:pt idx="2473">
                        <c:v>-170.12</c:v>
                      </c:pt>
                      <c:pt idx="2474">
                        <c:v>-168.5</c:v>
                      </c:pt>
                      <c:pt idx="2475">
                        <c:v>-166.87</c:v>
                      </c:pt>
                      <c:pt idx="2476">
                        <c:v>-165.25</c:v>
                      </c:pt>
                      <c:pt idx="2477">
                        <c:v>-163.66999999999999</c:v>
                      </c:pt>
                      <c:pt idx="2478">
                        <c:v>-162.12</c:v>
                      </c:pt>
                      <c:pt idx="2479">
                        <c:v>-160.55000000000001</c:v>
                      </c:pt>
                      <c:pt idx="2480">
                        <c:v>-158.97</c:v>
                      </c:pt>
                      <c:pt idx="2481">
                        <c:v>-157.34</c:v>
                      </c:pt>
                      <c:pt idx="2482">
                        <c:v>-155.72999999999999</c:v>
                      </c:pt>
                      <c:pt idx="2483">
                        <c:v>-154.15</c:v>
                      </c:pt>
                      <c:pt idx="2484">
                        <c:v>-152.58000000000001</c:v>
                      </c:pt>
                      <c:pt idx="2485">
                        <c:v>-151.02000000000001</c:v>
                      </c:pt>
                      <c:pt idx="2486">
                        <c:v>-149.47999999999999</c:v>
                      </c:pt>
                      <c:pt idx="2487">
                        <c:v>-147.96</c:v>
                      </c:pt>
                      <c:pt idx="2488">
                        <c:v>-146.46</c:v>
                      </c:pt>
                      <c:pt idx="2489">
                        <c:v>-144.99</c:v>
                      </c:pt>
                      <c:pt idx="2490">
                        <c:v>-143.54</c:v>
                      </c:pt>
                      <c:pt idx="2491">
                        <c:v>-142.13</c:v>
                      </c:pt>
                      <c:pt idx="2492">
                        <c:v>-140.71</c:v>
                      </c:pt>
                      <c:pt idx="2493">
                        <c:v>-139.33000000000001</c:v>
                      </c:pt>
                      <c:pt idx="2494">
                        <c:v>-137.97</c:v>
                      </c:pt>
                      <c:pt idx="2495">
                        <c:v>-136.65</c:v>
                      </c:pt>
                      <c:pt idx="2496">
                        <c:v>-135.4</c:v>
                      </c:pt>
                      <c:pt idx="2497">
                        <c:v>-134.21</c:v>
                      </c:pt>
                      <c:pt idx="2498">
                        <c:v>-133.08000000000001</c:v>
                      </c:pt>
                      <c:pt idx="2499">
                        <c:v>-132.02000000000001</c:v>
                      </c:pt>
                      <c:pt idx="2500">
                        <c:v>-131.05000000000001</c:v>
                      </c:pt>
                      <c:pt idx="2501">
                        <c:v>-130.13</c:v>
                      </c:pt>
                      <c:pt idx="2502">
                        <c:v>-129.29</c:v>
                      </c:pt>
                      <c:pt idx="2503">
                        <c:v>-128.53</c:v>
                      </c:pt>
                      <c:pt idx="2504">
                        <c:v>-127.82</c:v>
                      </c:pt>
                      <c:pt idx="2505">
                        <c:v>-127.15</c:v>
                      </c:pt>
                      <c:pt idx="2506">
                        <c:v>-126.52</c:v>
                      </c:pt>
                      <c:pt idx="2507">
                        <c:v>-125.93</c:v>
                      </c:pt>
                      <c:pt idx="2508">
                        <c:v>-125.42</c:v>
                      </c:pt>
                      <c:pt idx="2509">
                        <c:v>-124.99</c:v>
                      </c:pt>
                      <c:pt idx="2510">
                        <c:v>-124.62</c:v>
                      </c:pt>
                      <c:pt idx="2511">
                        <c:v>-124.31</c:v>
                      </c:pt>
                      <c:pt idx="2512">
                        <c:v>-124.05</c:v>
                      </c:pt>
                      <c:pt idx="2513">
                        <c:v>-123.85</c:v>
                      </c:pt>
                      <c:pt idx="2514">
                        <c:v>-123.69</c:v>
                      </c:pt>
                      <c:pt idx="2515">
                        <c:v>-123.57</c:v>
                      </c:pt>
                      <c:pt idx="2516">
                        <c:v>-123.49</c:v>
                      </c:pt>
                      <c:pt idx="2517">
                        <c:v>-123.43</c:v>
                      </c:pt>
                      <c:pt idx="2518">
                        <c:v>-123.4</c:v>
                      </c:pt>
                      <c:pt idx="2519">
                        <c:v>-123.42</c:v>
                      </c:pt>
                      <c:pt idx="2520">
                        <c:v>-123.47</c:v>
                      </c:pt>
                      <c:pt idx="2521">
                        <c:v>-123.56</c:v>
                      </c:pt>
                      <c:pt idx="2522">
                        <c:v>-123.69</c:v>
                      </c:pt>
                      <c:pt idx="2523">
                        <c:v>-123.87</c:v>
                      </c:pt>
                      <c:pt idx="2524">
                        <c:v>-124.11</c:v>
                      </c:pt>
                      <c:pt idx="2525">
                        <c:v>-124.41</c:v>
                      </c:pt>
                      <c:pt idx="2526">
                        <c:v>-124.76</c:v>
                      </c:pt>
                      <c:pt idx="2527">
                        <c:v>-125.16</c:v>
                      </c:pt>
                      <c:pt idx="2528">
                        <c:v>-125.61</c:v>
                      </c:pt>
                      <c:pt idx="2529">
                        <c:v>-126.1</c:v>
                      </c:pt>
                      <c:pt idx="2530">
                        <c:v>-126.64</c:v>
                      </c:pt>
                      <c:pt idx="2531">
                        <c:v>-127.23</c:v>
                      </c:pt>
                      <c:pt idx="2532">
                        <c:v>-127.89</c:v>
                      </c:pt>
                      <c:pt idx="2533">
                        <c:v>-128.63</c:v>
                      </c:pt>
                      <c:pt idx="2534">
                        <c:v>-129.47</c:v>
                      </c:pt>
                      <c:pt idx="2535">
                        <c:v>-130.38999999999999</c:v>
                      </c:pt>
                      <c:pt idx="2536">
                        <c:v>-131.37</c:v>
                      </c:pt>
                      <c:pt idx="2537">
                        <c:v>-132.4</c:v>
                      </c:pt>
                      <c:pt idx="2538">
                        <c:v>-133.49</c:v>
                      </c:pt>
                      <c:pt idx="2539">
                        <c:v>-134.6</c:v>
                      </c:pt>
                      <c:pt idx="2540">
                        <c:v>-135.76</c:v>
                      </c:pt>
                      <c:pt idx="2541">
                        <c:v>-136.97</c:v>
                      </c:pt>
                      <c:pt idx="2542">
                        <c:v>-138.30000000000001</c:v>
                      </c:pt>
                      <c:pt idx="2543">
                        <c:v>-139.77000000000001</c:v>
                      </c:pt>
                      <c:pt idx="2544">
                        <c:v>-141.34</c:v>
                      </c:pt>
                      <c:pt idx="2545">
                        <c:v>-142.94999999999999</c:v>
                      </c:pt>
                      <c:pt idx="2546">
                        <c:v>-144.54</c:v>
                      </c:pt>
                      <c:pt idx="2547">
                        <c:v>-146.11000000000001</c:v>
                      </c:pt>
                      <c:pt idx="2548">
                        <c:v>-147.68</c:v>
                      </c:pt>
                      <c:pt idx="2549">
                        <c:v>-149.29</c:v>
                      </c:pt>
                      <c:pt idx="2550">
                        <c:v>-150.94999999999999</c:v>
                      </c:pt>
                      <c:pt idx="2551">
                        <c:v>-152.72</c:v>
                      </c:pt>
                      <c:pt idx="2552">
                        <c:v>-154.63</c:v>
                      </c:pt>
                      <c:pt idx="2553">
                        <c:v>-156.59</c:v>
                      </c:pt>
                      <c:pt idx="2554">
                        <c:v>-158.53</c:v>
                      </c:pt>
                      <c:pt idx="2555">
                        <c:v>-160.41999999999999</c:v>
                      </c:pt>
                      <c:pt idx="2556">
                        <c:v>-162.28</c:v>
                      </c:pt>
                      <c:pt idx="2557">
                        <c:v>-164.15</c:v>
                      </c:pt>
                      <c:pt idx="2558">
                        <c:v>-166.11</c:v>
                      </c:pt>
                      <c:pt idx="2559">
                        <c:v>-168.2</c:v>
                      </c:pt>
                      <c:pt idx="2560">
                        <c:v>-170.31</c:v>
                      </c:pt>
                      <c:pt idx="2561">
                        <c:v>-172.36</c:v>
                      </c:pt>
                      <c:pt idx="2562">
                        <c:v>-174.31</c:v>
                      </c:pt>
                      <c:pt idx="2563">
                        <c:v>-176.18</c:v>
                      </c:pt>
                      <c:pt idx="2564">
                        <c:v>-178</c:v>
                      </c:pt>
                      <c:pt idx="2565">
                        <c:v>-179.76</c:v>
                      </c:pt>
                      <c:pt idx="2566">
                        <c:v>178.46</c:v>
                      </c:pt>
                      <c:pt idx="2567">
                        <c:v>176.64</c:v>
                      </c:pt>
                      <c:pt idx="2568">
                        <c:v>174.78</c:v>
                      </c:pt>
                      <c:pt idx="2569">
                        <c:v>172.93</c:v>
                      </c:pt>
                      <c:pt idx="2570">
                        <c:v>171.09</c:v>
                      </c:pt>
                      <c:pt idx="2571">
                        <c:v>169.27</c:v>
                      </c:pt>
                      <c:pt idx="2572">
                        <c:v>167.41</c:v>
                      </c:pt>
                      <c:pt idx="2573">
                        <c:v>165.5</c:v>
                      </c:pt>
                      <c:pt idx="2574">
                        <c:v>163.55000000000001</c:v>
                      </c:pt>
                      <c:pt idx="2575">
                        <c:v>161.52000000000001</c:v>
                      </c:pt>
                      <c:pt idx="2576">
                        <c:v>159.47999999999999</c:v>
                      </c:pt>
                      <c:pt idx="2577">
                        <c:v>157.47</c:v>
                      </c:pt>
                      <c:pt idx="2578">
                        <c:v>155.52000000000001</c:v>
                      </c:pt>
                      <c:pt idx="2579">
                        <c:v>153.65</c:v>
                      </c:pt>
                      <c:pt idx="2580">
                        <c:v>151.9</c:v>
                      </c:pt>
                      <c:pt idx="2581">
                        <c:v>150.22999999999999</c:v>
                      </c:pt>
                      <c:pt idx="2582">
                        <c:v>148.59</c:v>
                      </c:pt>
                      <c:pt idx="2583">
                        <c:v>146.97999999999999</c:v>
                      </c:pt>
                      <c:pt idx="2584">
                        <c:v>145.38999999999999</c:v>
                      </c:pt>
                      <c:pt idx="2585">
                        <c:v>143.79</c:v>
                      </c:pt>
                      <c:pt idx="2586">
                        <c:v>142.21</c:v>
                      </c:pt>
                      <c:pt idx="2587">
                        <c:v>140.61000000000001</c:v>
                      </c:pt>
                      <c:pt idx="2588">
                        <c:v>139.03</c:v>
                      </c:pt>
                      <c:pt idx="2589">
                        <c:v>137.44999999999999</c:v>
                      </c:pt>
                      <c:pt idx="2590">
                        <c:v>135.88999999999999</c:v>
                      </c:pt>
                      <c:pt idx="2591">
                        <c:v>134.37</c:v>
                      </c:pt>
                      <c:pt idx="2592">
                        <c:v>132.88999999999999</c:v>
                      </c:pt>
                      <c:pt idx="2593">
                        <c:v>131.52000000000001</c:v>
                      </c:pt>
                      <c:pt idx="2594">
                        <c:v>130.19999999999999</c:v>
                      </c:pt>
                      <c:pt idx="2595">
                        <c:v>128.99</c:v>
                      </c:pt>
                      <c:pt idx="2596">
                        <c:v>127.86</c:v>
                      </c:pt>
                      <c:pt idx="2597">
                        <c:v>126.88</c:v>
                      </c:pt>
                      <c:pt idx="2598">
                        <c:v>126.04</c:v>
                      </c:pt>
                      <c:pt idx="2599">
                        <c:v>125.34</c:v>
                      </c:pt>
                      <c:pt idx="2600">
                        <c:v>124.79</c:v>
                      </c:pt>
                      <c:pt idx="2601">
                        <c:v>124.39</c:v>
                      </c:pt>
                      <c:pt idx="2602">
                        <c:v>124.12</c:v>
                      </c:pt>
                      <c:pt idx="2603">
                        <c:v>123.95</c:v>
                      </c:pt>
                      <c:pt idx="2604">
                        <c:v>123.86</c:v>
                      </c:pt>
                      <c:pt idx="2605">
                        <c:v>123.85</c:v>
                      </c:pt>
                      <c:pt idx="2606">
                        <c:v>123.87</c:v>
                      </c:pt>
                      <c:pt idx="2607">
                        <c:v>123.94</c:v>
                      </c:pt>
                      <c:pt idx="2608">
                        <c:v>124.01</c:v>
                      </c:pt>
                      <c:pt idx="2609">
                        <c:v>124.07</c:v>
                      </c:pt>
                      <c:pt idx="2610">
                        <c:v>124.1</c:v>
                      </c:pt>
                      <c:pt idx="2611">
                        <c:v>124.13</c:v>
                      </c:pt>
                      <c:pt idx="2612">
                        <c:v>124.12</c:v>
                      </c:pt>
                      <c:pt idx="2613">
                        <c:v>124.08</c:v>
                      </c:pt>
                      <c:pt idx="2614">
                        <c:v>124</c:v>
                      </c:pt>
                      <c:pt idx="2615">
                        <c:v>123.9</c:v>
                      </c:pt>
                      <c:pt idx="2616">
                        <c:v>123.8</c:v>
                      </c:pt>
                      <c:pt idx="2617">
                        <c:v>123.72</c:v>
                      </c:pt>
                      <c:pt idx="2618">
                        <c:v>123.66</c:v>
                      </c:pt>
                      <c:pt idx="2619">
                        <c:v>123.67</c:v>
                      </c:pt>
                      <c:pt idx="2620">
                        <c:v>123.72</c:v>
                      </c:pt>
                      <c:pt idx="2621">
                        <c:v>123.83</c:v>
                      </c:pt>
                      <c:pt idx="2622">
                        <c:v>124.02</c:v>
                      </c:pt>
                      <c:pt idx="2623">
                        <c:v>124.32</c:v>
                      </c:pt>
                      <c:pt idx="2624">
                        <c:v>124.76</c:v>
                      </c:pt>
                      <c:pt idx="2625">
                        <c:v>125.38</c:v>
                      </c:pt>
                      <c:pt idx="2626">
                        <c:v>126.15</c:v>
                      </c:pt>
                      <c:pt idx="2627">
                        <c:v>127.08</c:v>
                      </c:pt>
                      <c:pt idx="2628">
                        <c:v>128.13999999999999</c:v>
                      </c:pt>
                      <c:pt idx="2629">
                        <c:v>129.33000000000001</c:v>
                      </c:pt>
                      <c:pt idx="2630">
                        <c:v>130.63999999999999</c:v>
                      </c:pt>
                      <c:pt idx="2631">
                        <c:v>132.04</c:v>
                      </c:pt>
                      <c:pt idx="2632">
                        <c:v>133.52000000000001</c:v>
                      </c:pt>
                      <c:pt idx="2633">
                        <c:v>135.08000000000001</c:v>
                      </c:pt>
                      <c:pt idx="2634">
                        <c:v>136.74</c:v>
                      </c:pt>
                      <c:pt idx="2635">
                        <c:v>138.44999999999999</c:v>
                      </c:pt>
                      <c:pt idx="2636">
                        <c:v>140.22</c:v>
                      </c:pt>
                      <c:pt idx="2637">
                        <c:v>142.04</c:v>
                      </c:pt>
                      <c:pt idx="2638">
                        <c:v>143.9</c:v>
                      </c:pt>
                      <c:pt idx="2639">
                        <c:v>145.75</c:v>
                      </c:pt>
                      <c:pt idx="2640">
                        <c:v>147.59</c:v>
                      </c:pt>
                      <c:pt idx="2641">
                        <c:v>149.4</c:v>
                      </c:pt>
                      <c:pt idx="2642">
                        <c:v>151.19</c:v>
                      </c:pt>
                      <c:pt idx="2643">
                        <c:v>152.97999999999999</c:v>
                      </c:pt>
                      <c:pt idx="2644">
                        <c:v>154.78</c:v>
                      </c:pt>
                      <c:pt idx="2645">
                        <c:v>156.62</c:v>
                      </c:pt>
                      <c:pt idx="2646">
                        <c:v>158.51</c:v>
                      </c:pt>
                      <c:pt idx="2647">
                        <c:v>160.46</c:v>
                      </c:pt>
                      <c:pt idx="2648">
                        <c:v>162.46</c:v>
                      </c:pt>
                      <c:pt idx="2649">
                        <c:v>164.48</c:v>
                      </c:pt>
                      <c:pt idx="2650">
                        <c:v>166.5</c:v>
                      </c:pt>
                      <c:pt idx="2651">
                        <c:v>168.57</c:v>
                      </c:pt>
                      <c:pt idx="2652">
                        <c:v>170.69</c:v>
                      </c:pt>
                      <c:pt idx="2653">
                        <c:v>172.85</c:v>
                      </c:pt>
                      <c:pt idx="2654">
                        <c:v>174.97</c:v>
                      </c:pt>
                      <c:pt idx="2655">
                        <c:v>177.04</c:v>
                      </c:pt>
                      <c:pt idx="2656">
                        <c:v>179.06</c:v>
                      </c:pt>
                      <c:pt idx="2657">
                        <c:v>-178.97</c:v>
                      </c:pt>
                      <c:pt idx="2658">
                        <c:v>-177.01</c:v>
                      </c:pt>
                      <c:pt idx="2659">
                        <c:v>-175.04</c:v>
                      </c:pt>
                      <c:pt idx="2660">
                        <c:v>-173.08</c:v>
                      </c:pt>
                      <c:pt idx="2661">
                        <c:v>-171.09</c:v>
                      </c:pt>
                      <c:pt idx="2662">
                        <c:v>-169.12</c:v>
                      </c:pt>
                      <c:pt idx="2663">
                        <c:v>-167.2</c:v>
                      </c:pt>
                      <c:pt idx="2664">
                        <c:v>-165.36</c:v>
                      </c:pt>
                      <c:pt idx="2665">
                        <c:v>-163.58000000000001</c:v>
                      </c:pt>
                      <c:pt idx="2666">
                        <c:v>-161.85</c:v>
                      </c:pt>
                      <c:pt idx="2667">
                        <c:v>-160.13999999999999</c:v>
                      </c:pt>
                      <c:pt idx="2668">
                        <c:v>-158.46</c:v>
                      </c:pt>
                      <c:pt idx="2669">
                        <c:v>-156.82</c:v>
                      </c:pt>
                      <c:pt idx="2670">
                        <c:v>-155.22999999999999</c:v>
                      </c:pt>
                      <c:pt idx="2671">
                        <c:v>-153.66999999999999</c:v>
                      </c:pt>
                      <c:pt idx="2672">
                        <c:v>-152.11000000000001</c:v>
                      </c:pt>
                      <c:pt idx="2673">
                        <c:v>-150.56</c:v>
                      </c:pt>
                      <c:pt idx="2674">
                        <c:v>-149.06</c:v>
                      </c:pt>
                      <c:pt idx="2675">
                        <c:v>-147.6</c:v>
                      </c:pt>
                      <c:pt idx="2676">
                        <c:v>-146.19</c:v>
                      </c:pt>
                      <c:pt idx="2677">
                        <c:v>-144.83000000000001</c:v>
                      </c:pt>
                      <c:pt idx="2678">
                        <c:v>-143.5</c:v>
                      </c:pt>
                      <c:pt idx="2679">
                        <c:v>-142.22</c:v>
                      </c:pt>
                      <c:pt idx="2680">
                        <c:v>-140.99</c:v>
                      </c:pt>
                      <c:pt idx="2681">
                        <c:v>-139.79</c:v>
                      </c:pt>
                      <c:pt idx="2682">
                        <c:v>-138.69</c:v>
                      </c:pt>
                      <c:pt idx="2683">
                        <c:v>-137.66</c:v>
                      </c:pt>
                      <c:pt idx="2684">
                        <c:v>-136.69999999999999</c:v>
                      </c:pt>
                      <c:pt idx="2685">
                        <c:v>-135.77000000000001</c:v>
                      </c:pt>
                      <c:pt idx="2686">
                        <c:v>-134.85</c:v>
                      </c:pt>
                      <c:pt idx="2687">
                        <c:v>-133.97999999999999</c:v>
                      </c:pt>
                      <c:pt idx="2688">
                        <c:v>-133.15</c:v>
                      </c:pt>
                      <c:pt idx="2689">
                        <c:v>-132.37</c:v>
                      </c:pt>
                      <c:pt idx="2690">
                        <c:v>-131.63999999999999</c:v>
                      </c:pt>
                      <c:pt idx="2691">
                        <c:v>-130.96</c:v>
                      </c:pt>
                      <c:pt idx="2692">
                        <c:v>-130.30000000000001</c:v>
                      </c:pt>
                      <c:pt idx="2693">
                        <c:v>-129.66999999999999</c:v>
                      </c:pt>
                      <c:pt idx="2694">
                        <c:v>-129.05000000000001</c:v>
                      </c:pt>
                      <c:pt idx="2695">
                        <c:v>-128.47</c:v>
                      </c:pt>
                      <c:pt idx="2696">
                        <c:v>-127.91</c:v>
                      </c:pt>
                      <c:pt idx="2697">
                        <c:v>-127.37</c:v>
                      </c:pt>
                      <c:pt idx="2698">
                        <c:v>-126.88</c:v>
                      </c:pt>
                      <c:pt idx="2699">
                        <c:v>-126.44</c:v>
                      </c:pt>
                      <c:pt idx="2700">
                        <c:v>-126.05</c:v>
                      </c:pt>
                      <c:pt idx="2701">
                        <c:v>-125.71</c:v>
                      </c:pt>
                      <c:pt idx="2702">
                        <c:v>-125.42</c:v>
                      </c:pt>
                      <c:pt idx="2703">
                        <c:v>-125.15</c:v>
                      </c:pt>
                      <c:pt idx="2704">
                        <c:v>-124.91</c:v>
                      </c:pt>
                      <c:pt idx="2705">
                        <c:v>-124.71</c:v>
                      </c:pt>
                      <c:pt idx="2706">
                        <c:v>-124.55</c:v>
                      </c:pt>
                      <c:pt idx="2707">
                        <c:v>-124.42</c:v>
                      </c:pt>
                      <c:pt idx="2708">
                        <c:v>-124.33</c:v>
                      </c:pt>
                      <c:pt idx="2709">
                        <c:v>-124.29</c:v>
                      </c:pt>
                      <c:pt idx="2710">
                        <c:v>-124.31</c:v>
                      </c:pt>
                      <c:pt idx="2711">
                        <c:v>-124.35</c:v>
                      </c:pt>
                      <c:pt idx="2712">
                        <c:v>-124.4</c:v>
                      </c:pt>
                      <c:pt idx="2713">
                        <c:v>-124.47</c:v>
                      </c:pt>
                      <c:pt idx="2714">
                        <c:v>-124.58</c:v>
                      </c:pt>
                      <c:pt idx="2715">
                        <c:v>-124.72</c:v>
                      </c:pt>
                      <c:pt idx="2716">
                        <c:v>-124.91</c:v>
                      </c:pt>
                      <c:pt idx="2717">
                        <c:v>-125.14</c:v>
                      </c:pt>
                      <c:pt idx="2718">
                        <c:v>-125.44</c:v>
                      </c:pt>
                      <c:pt idx="2719">
                        <c:v>-125.79</c:v>
                      </c:pt>
                      <c:pt idx="2720">
                        <c:v>-126.19</c:v>
                      </c:pt>
                      <c:pt idx="2721">
                        <c:v>-126.63</c:v>
                      </c:pt>
                      <c:pt idx="2722">
                        <c:v>-127.1</c:v>
                      </c:pt>
                      <c:pt idx="2723">
                        <c:v>-127.63</c:v>
                      </c:pt>
                      <c:pt idx="2724">
                        <c:v>-128.19</c:v>
                      </c:pt>
                      <c:pt idx="2725">
                        <c:v>-128.83000000000001</c:v>
                      </c:pt>
                      <c:pt idx="2726">
                        <c:v>-129.53</c:v>
                      </c:pt>
                      <c:pt idx="2727">
                        <c:v>-130.32</c:v>
                      </c:pt>
                      <c:pt idx="2728">
                        <c:v>-131.21</c:v>
                      </c:pt>
                      <c:pt idx="2729">
                        <c:v>-132.16</c:v>
                      </c:pt>
                      <c:pt idx="2730">
                        <c:v>-133.16</c:v>
                      </c:pt>
                      <c:pt idx="2731">
                        <c:v>-134.19</c:v>
                      </c:pt>
                      <c:pt idx="2732">
                        <c:v>-135.26</c:v>
                      </c:pt>
                      <c:pt idx="2733">
                        <c:v>-136.33000000000001</c:v>
                      </c:pt>
                      <c:pt idx="2734">
                        <c:v>-137.49</c:v>
                      </c:pt>
                      <c:pt idx="2735">
                        <c:v>-138.71</c:v>
                      </c:pt>
                      <c:pt idx="2736">
                        <c:v>-140.01</c:v>
                      </c:pt>
                      <c:pt idx="2737">
                        <c:v>-141.41999999999999</c:v>
                      </c:pt>
                      <c:pt idx="2738">
                        <c:v>-142.91999999999999</c:v>
                      </c:pt>
                      <c:pt idx="2739">
                        <c:v>-144.47</c:v>
                      </c:pt>
                      <c:pt idx="2740">
                        <c:v>-146.08000000000001</c:v>
                      </c:pt>
                      <c:pt idx="2741">
                        <c:v>-147.69</c:v>
                      </c:pt>
                      <c:pt idx="2742">
                        <c:v>-149.37</c:v>
                      </c:pt>
                      <c:pt idx="2743">
                        <c:v>-151.19</c:v>
                      </c:pt>
                      <c:pt idx="2744">
                        <c:v>-153.13999999999999</c:v>
                      </c:pt>
                      <c:pt idx="2745">
                        <c:v>-155.11000000000001</c:v>
                      </c:pt>
                      <c:pt idx="2746">
                        <c:v>-156.93</c:v>
                      </c:pt>
                      <c:pt idx="2747">
                        <c:v>-158.53</c:v>
                      </c:pt>
                      <c:pt idx="2748">
                        <c:v>-160</c:v>
                      </c:pt>
                      <c:pt idx="2749">
                        <c:v>-161.44999999999999</c:v>
                      </c:pt>
                      <c:pt idx="2750">
                        <c:v>-162.94</c:v>
                      </c:pt>
                      <c:pt idx="2751">
                        <c:v>-164.54</c:v>
                      </c:pt>
                      <c:pt idx="2752">
                        <c:v>-166.24</c:v>
                      </c:pt>
                      <c:pt idx="2753">
                        <c:v>-168.06</c:v>
                      </c:pt>
                      <c:pt idx="2754">
                        <c:v>-170</c:v>
                      </c:pt>
                      <c:pt idx="2755">
                        <c:v>-172.01</c:v>
                      </c:pt>
                      <c:pt idx="2756">
                        <c:v>-174.06</c:v>
                      </c:pt>
                      <c:pt idx="2757">
                        <c:v>-176.14</c:v>
                      </c:pt>
                      <c:pt idx="2758">
                        <c:v>-178.3</c:v>
                      </c:pt>
                      <c:pt idx="2759">
                        <c:v>179.48</c:v>
                      </c:pt>
                      <c:pt idx="2760">
                        <c:v>177.19</c:v>
                      </c:pt>
                      <c:pt idx="2761">
                        <c:v>174.87</c:v>
                      </c:pt>
                      <c:pt idx="2762">
                        <c:v>172.58</c:v>
                      </c:pt>
                      <c:pt idx="2763">
                        <c:v>170.33</c:v>
                      </c:pt>
                      <c:pt idx="2764">
                        <c:v>168.13</c:v>
                      </c:pt>
                      <c:pt idx="2765">
                        <c:v>165.94</c:v>
                      </c:pt>
                      <c:pt idx="2766">
                        <c:v>163.78</c:v>
                      </c:pt>
                      <c:pt idx="2767">
                        <c:v>161.62</c:v>
                      </c:pt>
                      <c:pt idx="2768">
                        <c:v>159.43</c:v>
                      </c:pt>
                      <c:pt idx="2769">
                        <c:v>157.30000000000001</c:v>
                      </c:pt>
                      <c:pt idx="2770">
                        <c:v>155.26</c:v>
                      </c:pt>
                      <c:pt idx="2771">
                        <c:v>153.26</c:v>
                      </c:pt>
                      <c:pt idx="2772">
                        <c:v>151.32</c:v>
                      </c:pt>
                      <c:pt idx="2773">
                        <c:v>149.43</c:v>
                      </c:pt>
                      <c:pt idx="2774">
                        <c:v>147.6</c:v>
                      </c:pt>
                      <c:pt idx="2775">
                        <c:v>145.81</c:v>
                      </c:pt>
                      <c:pt idx="2776">
                        <c:v>144.05000000000001</c:v>
                      </c:pt>
                      <c:pt idx="2777">
                        <c:v>142.34</c:v>
                      </c:pt>
                      <c:pt idx="2778">
                        <c:v>140.69</c:v>
                      </c:pt>
                      <c:pt idx="2779">
                        <c:v>139.13999999999999</c:v>
                      </c:pt>
                      <c:pt idx="2780">
                        <c:v>137.66999999999999</c:v>
                      </c:pt>
                      <c:pt idx="2781">
                        <c:v>136.31</c:v>
                      </c:pt>
                      <c:pt idx="2782">
                        <c:v>135.03</c:v>
                      </c:pt>
                      <c:pt idx="2783">
                        <c:v>133.81</c:v>
                      </c:pt>
                      <c:pt idx="2784">
                        <c:v>132.63999999999999</c:v>
                      </c:pt>
                      <c:pt idx="2785">
                        <c:v>131.51</c:v>
                      </c:pt>
                      <c:pt idx="2786">
                        <c:v>130.43</c:v>
                      </c:pt>
                      <c:pt idx="2787">
                        <c:v>129.44</c:v>
                      </c:pt>
                      <c:pt idx="2788">
                        <c:v>128.53</c:v>
                      </c:pt>
                      <c:pt idx="2789">
                        <c:v>127.7</c:v>
                      </c:pt>
                      <c:pt idx="2790">
                        <c:v>126.93</c:v>
                      </c:pt>
                      <c:pt idx="2791">
                        <c:v>126.21</c:v>
                      </c:pt>
                      <c:pt idx="2792">
                        <c:v>125.55</c:v>
                      </c:pt>
                      <c:pt idx="2793">
                        <c:v>124.95</c:v>
                      </c:pt>
                      <c:pt idx="2794">
                        <c:v>124.42</c:v>
                      </c:pt>
                      <c:pt idx="2795">
                        <c:v>123.95</c:v>
                      </c:pt>
                      <c:pt idx="2796">
                        <c:v>123.55</c:v>
                      </c:pt>
                      <c:pt idx="2797">
                        <c:v>123.23</c:v>
                      </c:pt>
                      <c:pt idx="2798">
                        <c:v>122.97</c:v>
                      </c:pt>
                      <c:pt idx="2799">
                        <c:v>122.73</c:v>
                      </c:pt>
                      <c:pt idx="2800">
                        <c:v>122.52</c:v>
                      </c:pt>
                      <c:pt idx="2801">
                        <c:v>122.33</c:v>
                      </c:pt>
                      <c:pt idx="2802">
                        <c:v>122.15</c:v>
                      </c:pt>
                      <c:pt idx="2803">
                        <c:v>121.99</c:v>
                      </c:pt>
                      <c:pt idx="2804">
                        <c:v>121.86</c:v>
                      </c:pt>
                      <c:pt idx="2805">
                        <c:v>121.75</c:v>
                      </c:pt>
                      <c:pt idx="2806">
                        <c:v>121.68</c:v>
                      </c:pt>
                      <c:pt idx="2807">
                        <c:v>121.65</c:v>
                      </c:pt>
                      <c:pt idx="2808">
                        <c:v>121.64</c:v>
                      </c:pt>
                      <c:pt idx="2809">
                        <c:v>121.68</c:v>
                      </c:pt>
                      <c:pt idx="2810">
                        <c:v>121.75</c:v>
                      </c:pt>
                      <c:pt idx="2811">
                        <c:v>121.87</c:v>
                      </c:pt>
                      <c:pt idx="2812">
                        <c:v>122.04</c:v>
                      </c:pt>
                      <c:pt idx="2813">
                        <c:v>122.26</c:v>
                      </c:pt>
                      <c:pt idx="2814">
                        <c:v>122.55</c:v>
                      </c:pt>
                      <c:pt idx="2815">
                        <c:v>122.93</c:v>
                      </c:pt>
                      <c:pt idx="2816">
                        <c:v>123.39</c:v>
                      </c:pt>
                      <c:pt idx="2817">
                        <c:v>123.93</c:v>
                      </c:pt>
                      <c:pt idx="2818">
                        <c:v>124.56</c:v>
                      </c:pt>
                      <c:pt idx="2819">
                        <c:v>125.29</c:v>
                      </c:pt>
                      <c:pt idx="2820">
                        <c:v>126.11</c:v>
                      </c:pt>
                      <c:pt idx="2821">
                        <c:v>127.04</c:v>
                      </c:pt>
                      <c:pt idx="2822">
                        <c:v>128.07</c:v>
                      </c:pt>
                      <c:pt idx="2823">
                        <c:v>129.22999999999999</c:v>
                      </c:pt>
                      <c:pt idx="2824">
                        <c:v>130.5</c:v>
                      </c:pt>
                      <c:pt idx="2825">
                        <c:v>131.83000000000001</c:v>
                      </c:pt>
                      <c:pt idx="2826">
                        <c:v>133.16</c:v>
                      </c:pt>
                      <c:pt idx="2827">
                        <c:v>134.44999999999999</c:v>
                      </c:pt>
                      <c:pt idx="2828">
                        <c:v>135.74</c:v>
                      </c:pt>
                      <c:pt idx="2829">
                        <c:v>137.04</c:v>
                      </c:pt>
                      <c:pt idx="2830">
                        <c:v>138.4</c:v>
                      </c:pt>
                      <c:pt idx="2831">
                        <c:v>139.81</c:v>
                      </c:pt>
                      <c:pt idx="2832">
                        <c:v>141.27000000000001</c:v>
                      </c:pt>
                      <c:pt idx="2833">
                        <c:v>142.79</c:v>
                      </c:pt>
                      <c:pt idx="2834">
                        <c:v>144.36000000000001</c:v>
                      </c:pt>
                      <c:pt idx="2835">
                        <c:v>145.97999999999999</c:v>
                      </c:pt>
                      <c:pt idx="2836">
                        <c:v>147.66</c:v>
                      </c:pt>
                      <c:pt idx="2837">
                        <c:v>149.31</c:v>
                      </c:pt>
                      <c:pt idx="2838">
                        <c:v>151</c:v>
                      </c:pt>
                      <c:pt idx="2839">
                        <c:v>152.68</c:v>
                      </c:pt>
                      <c:pt idx="2840">
                        <c:v>154.37</c:v>
                      </c:pt>
                      <c:pt idx="2841">
                        <c:v>156.05000000000001</c:v>
                      </c:pt>
                      <c:pt idx="2842">
                        <c:v>157.75</c:v>
                      </c:pt>
                      <c:pt idx="2843">
                        <c:v>159.44999999999999</c:v>
                      </c:pt>
                      <c:pt idx="2844">
                        <c:v>161.15</c:v>
                      </c:pt>
                      <c:pt idx="2845">
                        <c:v>162.83000000000001</c:v>
                      </c:pt>
                      <c:pt idx="2846">
                        <c:v>164.47</c:v>
                      </c:pt>
                      <c:pt idx="2847">
                        <c:v>166.06</c:v>
                      </c:pt>
                      <c:pt idx="2848">
                        <c:v>167.57</c:v>
                      </c:pt>
                      <c:pt idx="2849">
                        <c:v>168.99</c:v>
                      </c:pt>
                      <c:pt idx="2850">
                        <c:v>170.4</c:v>
                      </c:pt>
                      <c:pt idx="2851">
                        <c:v>171.77</c:v>
                      </c:pt>
                      <c:pt idx="2852">
                        <c:v>173.12</c:v>
                      </c:pt>
                      <c:pt idx="2853">
                        <c:v>174.53</c:v>
                      </c:pt>
                      <c:pt idx="2854">
                        <c:v>175.94</c:v>
                      </c:pt>
                      <c:pt idx="2855">
                        <c:v>177.37</c:v>
                      </c:pt>
                      <c:pt idx="2856">
                        <c:v>178.82</c:v>
                      </c:pt>
                      <c:pt idx="2857">
                        <c:v>-179.73</c:v>
                      </c:pt>
                      <c:pt idx="2858">
                        <c:v>-178.25</c:v>
                      </c:pt>
                      <c:pt idx="2859">
                        <c:v>-176.75</c:v>
                      </c:pt>
                      <c:pt idx="2860">
                        <c:v>-175.24</c:v>
                      </c:pt>
                      <c:pt idx="2861">
                        <c:v>-173.77</c:v>
                      </c:pt>
                      <c:pt idx="2862">
                        <c:v>-172.36</c:v>
                      </c:pt>
                      <c:pt idx="2863">
                        <c:v>-171</c:v>
                      </c:pt>
                      <c:pt idx="2864">
                        <c:v>-169.66</c:v>
                      </c:pt>
                      <c:pt idx="2865">
                        <c:v>-168.3</c:v>
                      </c:pt>
                      <c:pt idx="2866">
                        <c:v>-166.89</c:v>
                      </c:pt>
                      <c:pt idx="2867">
                        <c:v>-165.42</c:v>
                      </c:pt>
                      <c:pt idx="2868">
                        <c:v>-163.95</c:v>
                      </c:pt>
                      <c:pt idx="2869">
                        <c:v>-162.47999999999999</c:v>
                      </c:pt>
                      <c:pt idx="2870">
                        <c:v>-161</c:v>
                      </c:pt>
                      <c:pt idx="2871">
                        <c:v>-159.53</c:v>
                      </c:pt>
                      <c:pt idx="2872">
                        <c:v>-158.06</c:v>
                      </c:pt>
                      <c:pt idx="2873">
                        <c:v>-156.6</c:v>
                      </c:pt>
                      <c:pt idx="2874">
                        <c:v>-155.13999999999999</c:v>
                      </c:pt>
                      <c:pt idx="2875">
                        <c:v>-153.68</c:v>
                      </c:pt>
                      <c:pt idx="2876">
                        <c:v>-152.22999999999999</c:v>
                      </c:pt>
                      <c:pt idx="2877">
                        <c:v>-150.81</c:v>
                      </c:pt>
                      <c:pt idx="2878">
                        <c:v>-149.43</c:v>
                      </c:pt>
                      <c:pt idx="2879">
                        <c:v>-148.09</c:v>
                      </c:pt>
                      <c:pt idx="2880">
                        <c:v>-146.78</c:v>
                      </c:pt>
                      <c:pt idx="2881">
                        <c:v>-145.49</c:v>
                      </c:pt>
                      <c:pt idx="2882">
                        <c:v>-144.22</c:v>
                      </c:pt>
                      <c:pt idx="2883">
                        <c:v>-143.01</c:v>
                      </c:pt>
                      <c:pt idx="2884">
                        <c:v>-141.83000000000001</c:v>
                      </c:pt>
                      <c:pt idx="2885">
                        <c:v>-140.71</c:v>
                      </c:pt>
                      <c:pt idx="2886">
                        <c:v>-139.63</c:v>
                      </c:pt>
                      <c:pt idx="2887">
                        <c:v>-138.6</c:v>
                      </c:pt>
                      <c:pt idx="2888">
                        <c:v>-137.63</c:v>
                      </c:pt>
                      <c:pt idx="2889">
                        <c:v>-136.68</c:v>
                      </c:pt>
                      <c:pt idx="2890">
                        <c:v>-135.75</c:v>
                      </c:pt>
                      <c:pt idx="2891">
                        <c:v>-134.87</c:v>
                      </c:pt>
                      <c:pt idx="2892">
                        <c:v>-134.03</c:v>
                      </c:pt>
                      <c:pt idx="2893">
                        <c:v>-133.21</c:v>
                      </c:pt>
                      <c:pt idx="2894">
                        <c:v>-132.43</c:v>
                      </c:pt>
                      <c:pt idx="2895">
                        <c:v>-131.68</c:v>
                      </c:pt>
                      <c:pt idx="2896">
                        <c:v>-130.94999999999999</c:v>
                      </c:pt>
                      <c:pt idx="2897">
                        <c:v>-130.26</c:v>
                      </c:pt>
                      <c:pt idx="2898">
                        <c:v>-129.6</c:v>
                      </c:pt>
                      <c:pt idx="2899">
                        <c:v>-128.97</c:v>
                      </c:pt>
                      <c:pt idx="2900">
                        <c:v>-128.38999999999999</c:v>
                      </c:pt>
                      <c:pt idx="2901">
                        <c:v>-127.83</c:v>
                      </c:pt>
                      <c:pt idx="2902">
                        <c:v>-127.32</c:v>
                      </c:pt>
                      <c:pt idx="2903">
                        <c:v>-126.85</c:v>
                      </c:pt>
                      <c:pt idx="2904">
                        <c:v>-126.41</c:v>
                      </c:pt>
                      <c:pt idx="2905">
                        <c:v>-126</c:v>
                      </c:pt>
                      <c:pt idx="2906">
                        <c:v>-125.62</c:v>
                      </c:pt>
                      <c:pt idx="2907">
                        <c:v>-125.28</c:v>
                      </c:pt>
                      <c:pt idx="2908">
                        <c:v>-124.95</c:v>
                      </c:pt>
                      <c:pt idx="2909">
                        <c:v>-124.66</c:v>
                      </c:pt>
                      <c:pt idx="2910">
                        <c:v>-124.39</c:v>
                      </c:pt>
                      <c:pt idx="2911">
                        <c:v>-124.16</c:v>
                      </c:pt>
                      <c:pt idx="2912">
                        <c:v>-123.98</c:v>
                      </c:pt>
                      <c:pt idx="2913">
                        <c:v>-123.82</c:v>
                      </c:pt>
                      <c:pt idx="2914">
                        <c:v>-123.71</c:v>
                      </c:pt>
                      <c:pt idx="2915">
                        <c:v>-123.61</c:v>
                      </c:pt>
                      <c:pt idx="2916">
                        <c:v>-123.54</c:v>
                      </c:pt>
                      <c:pt idx="2917">
                        <c:v>-123.5</c:v>
                      </c:pt>
                      <c:pt idx="2918">
                        <c:v>-123.47</c:v>
                      </c:pt>
                      <c:pt idx="2919">
                        <c:v>-123.47</c:v>
                      </c:pt>
                      <c:pt idx="2920">
                        <c:v>-123.51</c:v>
                      </c:pt>
                      <c:pt idx="2921">
                        <c:v>-123.6</c:v>
                      </c:pt>
                      <c:pt idx="2922">
                        <c:v>-123.73</c:v>
                      </c:pt>
                      <c:pt idx="2923">
                        <c:v>-123.91</c:v>
                      </c:pt>
                      <c:pt idx="2924">
                        <c:v>-124.14</c:v>
                      </c:pt>
                      <c:pt idx="2925">
                        <c:v>-124.4</c:v>
                      </c:pt>
                      <c:pt idx="2926">
                        <c:v>-124.68</c:v>
                      </c:pt>
                      <c:pt idx="2927">
                        <c:v>-125</c:v>
                      </c:pt>
                      <c:pt idx="2928">
                        <c:v>-125.34</c:v>
                      </c:pt>
                      <c:pt idx="2929">
                        <c:v>-125.73</c:v>
                      </c:pt>
                      <c:pt idx="2930">
                        <c:v>-126.19</c:v>
                      </c:pt>
                      <c:pt idx="2931">
                        <c:v>-126.73</c:v>
                      </c:pt>
                      <c:pt idx="2932">
                        <c:v>-127.35</c:v>
                      </c:pt>
                      <c:pt idx="2933">
                        <c:v>-128.06</c:v>
                      </c:pt>
                      <c:pt idx="2934">
                        <c:v>-128.87</c:v>
                      </c:pt>
                      <c:pt idx="2935">
                        <c:v>-129.78</c:v>
                      </c:pt>
                      <c:pt idx="2936">
                        <c:v>-130.76</c:v>
                      </c:pt>
                      <c:pt idx="2937">
                        <c:v>-131.82</c:v>
                      </c:pt>
                      <c:pt idx="2938">
                        <c:v>-132.9</c:v>
                      </c:pt>
                      <c:pt idx="2939">
                        <c:v>-133.99</c:v>
                      </c:pt>
                      <c:pt idx="2940">
                        <c:v>-135.13999999999999</c:v>
                      </c:pt>
                      <c:pt idx="2941">
                        <c:v>-136.35</c:v>
                      </c:pt>
                      <c:pt idx="2942">
                        <c:v>-137.6</c:v>
                      </c:pt>
                      <c:pt idx="2943">
                        <c:v>-138.9</c:v>
                      </c:pt>
                      <c:pt idx="2944">
                        <c:v>-140.22</c:v>
                      </c:pt>
                      <c:pt idx="2945">
                        <c:v>-141.56</c:v>
                      </c:pt>
                      <c:pt idx="2946">
                        <c:v>-142.9</c:v>
                      </c:pt>
                      <c:pt idx="2947">
                        <c:v>-144.26</c:v>
                      </c:pt>
                      <c:pt idx="2948">
                        <c:v>-145.63999999999999</c:v>
                      </c:pt>
                      <c:pt idx="2949">
                        <c:v>-147.04</c:v>
                      </c:pt>
                      <c:pt idx="2950">
                        <c:v>-148.5</c:v>
                      </c:pt>
                      <c:pt idx="2951">
                        <c:v>-150.03</c:v>
                      </c:pt>
                      <c:pt idx="2952">
                        <c:v>-151.66999999999999</c:v>
                      </c:pt>
                      <c:pt idx="2953">
                        <c:v>-153.37</c:v>
                      </c:pt>
                      <c:pt idx="2954">
                        <c:v>-155.09</c:v>
                      </c:pt>
                      <c:pt idx="2955">
                        <c:v>-156.79</c:v>
                      </c:pt>
                      <c:pt idx="2956">
                        <c:v>-158.49</c:v>
                      </c:pt>
                      <c:pt idx="2957">
                        <c:v>-160.25</c:v>
                      </c:pt>
                      <c:pt idx="2958">
                        <c:v>-162.05000000000001</c:v>
                      </c:pt>
                      <c:pt idx="2959">
                        <c:v>-163.94</c:v>
                      </c:pt>
                      <c:pt idx="2960">
                        <c:v>-165.91</c:v>
                      </c:pt>
                      <c:pt idx="2961">
                        <c:v>-167.98</c:v>
                      </c:pt>
                      <c:pt idx="2962">
                        <c:v>-170.07</c:v>
                      </c:pt>
                      <c:pt idx="2963">
                        <c:v>-172.11</c:v>
                      </c:pt>
                      <c:pt idx="2964">
                        <c:v>-174.08</c:v>
                      </c:pt>
                      <c:pt idx="2965">
                        <c:v>-175.95</c:v>
                      </c:pt>
                      <c:pt idx="2966">
                        <c:v>-177.79</c:v>
                      </c:pt>
                      <c:pt idx="2967">
                        <c:v>-179.69</c:v>
                      </c:pt>
                      <c:pt idx="2968">
                        <c:v>178.32</c:v>
                      </c:pt>
                      <c:pt idx="2969">
                        <c:v>176.23</c:v>
                      </c:pt>
                      <c:pt idx="2970">
                        <c:v>174.11</c:v>
                      </c:pt>
                      <c:pt idx="2971">
                        <c:v>172.03</c:v>
                      </c:pt>
                      <c:pt idx="2972">
                        <c:v>169.98</c:v>
                      </c:pt>
                      <c:pt idx="2973">
                        <c:v>167.98</c:v>
                      </c:pt>
                      <c:pt idx="2974">
                        <c:v>166.02</c:v>
                      </c:pt>
                      <c:pt idx="2975">
                        <c:v>164.08</c:v>
                      </c:pt>
                      <c:pt idx="2976">
                        <c:v>162.1</c:v>
                      </c:pt>
                      <c:pt idx="2977">
                        <c:v>160.08000000000001</c:v>
                      </c:pt>
                      <c:pt idx="2978">
                        <c:v>158.08000000000001</c:v>
                      </c:pt>
                      <c:pt idx="2979">
                        <c:v>156.13999999999999</c:v>
                      </c:pt>
                      <c:pt idx="2980">
                        <c:v>154.30000000000001</c:v>
                      </c:pt>
                      <c:pt idx="2981">
                        <c:v>152.52000000000001</c:v>
                      </c:pt>
                      <c:pt idx="2982">
                        <c:v>150.82</c:v>
                      </c:pt>
                      <c:pt idx="2983">
                        <c:v>149.16</c:v>
                      </c:pt>
                      <c:pt idx="2984">
                        <c:v>147.55000000000001</c:v>
                      </c:pt>
                      <c:pt idx="2985">
                        <c:v>145.94999999999999</c:v>
                      </c:pt>
                      <c:pt idx="2986">
                        <c:v>144.35</c:v>
                      </c:pt>
                      <c:pt idx="2987">
                        <c:v>142.75</c:v>
                      </c:pt>
                      <c:pt idx="2988">
                        <c:v>141.18</c:v>
                      </c:pt>
                      <c:pt idx="2989">
                        <c:v>139.66</c:v>
                      </c:pt>
                      <c:pt idx="2990">
                        <c:v>138.18</c:v>
                      </c:pt>
                      <c:pt idx="2991">
                        <c:v>136.76</c:v>
                      </c:pt>
                      <c:pt idx="2992">
                        <c:v>135.41</c:v>
                      </c:pt>
                      <c:pt idx="2993">
                        <c:v>134.13</c:v>
                      </c:pt>
                      <c:pt idx="2994">
                        <c:v>132.91</c:v>
                      </c:pt>
                      <c:pt idx="2995">
                        <c:v>131.76</c:v>
                      </c:pt>
                      <c:pt idx="2996">
                        <c:v>130.66999999999999</c:v>
                      </c:pt>
                      <c:pt idx="2997">
                        <c:v>129.65</c:v>
                      </c:pt>
                      <c:pt idx="2998">
                        <c:v>128.72</c:v>
                      </c:pt>
                      <c:pt idx="2999">
                        <c:v>127.87</c:v>
                      </c:pt>
                      <c:pt idx="3000">
                        <c:v>127.07</c:v>
                      </c:pt>
                      <c:pt idx="3001">
                        <c:v>126.31</c:v>
                      </c:pt>
                      <c:pt idx="3002">
                        <c:v>125.62</c:v>
                      </c:pt>
                      <c:pt idx="3003">
                        <c:v>125</c:v>
                      </c:pt>
                      <c:pt idx="3004">
                        <c:v>124.47</c:v>
                      </c:pt>
                      <c:pt idx="3005">
                        <c:v>124.02</c:v>
                      </c:pt>
                      <c:pt idx="3006">
                        <c:v>123.67</c:v>
                      </c:pt>
                      <c:pt idx="3007">
                        <c:v>123.4</c:v>
                      </c:pt>
                      <c:pt idx="3008">
                        <c:v>123.19</c:v>
                      </c:pt>
                      <c:pt idx="3009">
                        <c:v>123.04</c:v>
                      </c:pt>
                      <c:pt idx="3010">
                        <c:v>122.95</c:v>
                      </c:pt>
                      <c:pt idx="3011">
                        <c:v>122.91</c:v>
                      </c:pt>
                      <c:pt idx="3012">
                        <c:v>122.94</c:v>
                      </c:pt>
                      <c:pt idx="3013">
                        <c:v>123</c:v>
                      </c:pt>
                      <c:pt idx="3014">
                        <c:v>123.07</c:v>
                      </c:pt>
                      <c:pt idx="3015">
                        <c:v>123.18</c:v>
                      </c:pt>
                      <c:pt idx="3016">
                        <c:v>123.3</c:v>
                      </c:pt>
                      <c:pt idx="3017">
                        <c:v>123.47</c:v>
                      </c:pt>
                      <c:pt idx="3018">
                        <c:v>123.69</c:v>
                      </c:pt>
                      <c:pt idx="3019">
                        <c:v>123.97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75CE-432E-ACA5-929572C2D592}"/>
                  </c:ext>
                </c:extLst>
              </c15:ser>
            </c15:filteredLineSeries>
          </c:ext>
        </c:extLst>
      </c:lineChart>
      <c:catAx>
        <c:axId val="1065017247"/>
        <c:scaling>
          <c:orientation val="minMax"/>
        </c:scaling>
        <c:delete val="1"/>
        <c:axPos val="b"/>
        <c:majorTickMark val="none"/>
        <c:minorTickMark val="none"/>
        <c:tickLblPos val="nextTo"/>
        <c:crossAx val="1065020575"/>
        <c:crosses val="autoZero"/>
        <c:auto val="1"/>
        <c:lblAlgn val="ctr"/>
        <c:lblOffset val="100"/>
        <c:noMultiLvlLbl val="0"/>
      </c:catAx>
      <c:valAx>
        <c:axId val="106502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017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  <c:userShapes r:id="rId5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二頭肌集中彎舉!$C$1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21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425-4301-AC55-A8E5E3CFEE55}"/>
                </c:ext>
              </c:extLst>
            </c:dLbl>
            <c:dLbl>
              <c:idx val="47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425-4301-AC55-A8E5E3CFEE55}"/>
                </c:ext>
              </c:extLst>
            </c:dLbl>
            <c:dLbl>
              <c:idx val="619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425-4301-AC55-A8E5E3CFEE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二頭肌集中彎舉!$C$2:$C$2900</c:f>
              <c:numCache>
                <c:formatCode>General</c:formatCode>
                <c:ptCount val="2899"/>
                <c:pt idx="0">
                  <c:v>114.07</c:v>
                </c:pt>
                <c:pt idx="1">
                  <c:v>114.01</c:v>
                </c:pt>
                <c:pt idx="2">
                  <c:v>113.96</c:v>
                </c:pt>
                <c:pt idx="3">
                  <c:v>113.91</c:v>
                </c:pt>
                <c:pt idx="4">
                  <c:v>113.84</c:v>
                </c:pt>
                <c:pt idx="5">
                  <c:v>113.74</c:v>
                </c:pt>
                <c:pt idx="6">
                  <c:v>113.65</c:v>
                </c:pt>
                <c:pt idx="7">
                  <c:v>113.57</c:v>
                </c:pt>
                <c:pt idx="8">
                  <c:v>113.52</c:v>
                </c:pt>
                <c:pt idx="9">
                  <c:v>113.46</c:v>
                </c:pt>
                <c:pt idx="10">
                  <c:v>113.39</c:v>
                </c:pt>
                <c:pt idx="11">
                  <c:v>113.32</c:v>
                </c:pt>
                <c:pt idx="12">
                  <c:v>113.24</c:v>
                </c:pt>
                <c:pt idx="13">
                  <c:v>113.14</c:v>
                </c:pt>
                <c:pt idx="14">
                  <c:v>113.05</c:v>
                </c:pt>
                <c:pt idx="15">
                  <c:v>112.96</c:v>
                </c:pt>
                <c:pt idx="16">
                  <c:v>112.88</c:v>
                </c:pt>
                <c:pt idx="17">
                  <c:v>112.82</c:v>
                </c:pt>
                <c:pt idx="18">
                  <c:v>112.76</c:v>
                </c:pt>
                <c:pt idx="19">
                  <c:v>112.7</c:v>
                </c:pt>
                <c:pt idx="20">
                  <c:v>112.64</c:v>
                </c:pt>
                <c:pt idx="21">
                  <c:v>112.57</c:v>
                </c:pt>
                <c:pt idx="22">
                  <c:v>112.49</c:v>
                </c:pt>
                <c:pt idx="23">
                  <c:v>112.44</c:v>
                </c:pt>
                <c:pt idx="24">
                  <c:v>112.4</c:v>
                </c:pt>
                <c:pt idx="25">
                  <c:v>112.34</c:v>
                </c:pt>
                <c:pt idx="26">
                  <c:v>112.29</c:v>
                </c:pt>
                <c:pt idx="27">
                  <c:v>112.24</c:v>
                </c:pt>
                <c:pt idx="28">
                  <c:v>112.18</c:v>
                </c:pt>
                <c:pt idx="29">
                  <c:v>112.12</c:v>
                </c:pt>
                <c:pt idx="30">
                  <c:v>112.06</c:v>
                </c:pt>
                <c:pt idx="31">
                  <c:v>112</c:v>
                </c:pt>
                <c:pt idx="32">
                  <c:v>111.95</c:v>
                </c:pt>
                <c:pt idx="33">
                  <c:v>111.92</c:v>
                </c:pt>
                <c:pt idx="34">
                  <c:v>111.88</c:v>
                </c:pt>
                <c:pt idx="35">
                  <c:v>111.84</c:v>
                </c:pt>
                <c:pt idx="36">
                  <c:v>111.79</c:v>
                </c:pt>
                <c:pt idx="37">
                  <c:v>111.74</c:v>
                </c:pt>
                <c:pt idx="38">
                  <c:v>111.69</c:v>
                </c:pt>
                <c:pt idx="39">
                  <c:v>111.65</c:v>
                </c:pt>
                <c:pt idx="40">
                  <c:v>111.61</c:v>
                </c:pt>
                <c:pt idx="41">
                  <c:v>111.59</c:v>
                </c:pt>
                <c:pt idx="42">
                  <c:v>111.56</c:v>
                </c:pt>
                <c:pt idx="43">
                  <c:v>111.53</c:v>
                </c:pt>
                <c:pt idx="44">
                  <c:v>111.51</c:v>
                </c:pt>
                <c:pt idx="45">
                  <c:v>111.47</c:v>
                </c:pt>
                <c:pt idx="46">
                  <c:v>111.42</c:v>
                </c:pt>
                <c:pt idx="47">
                  <c:v>111.4</c:v>
                </c:pt>
                <c:pt idx="48">
                  <c:v>111.38</c:v>
                </c:pt>
                <c:pt idx="49">
                  <c:v>111.36</c:v>
                </c:pt>
                <c:pt idx="50">
                  <c:v>111.35</c:v>
                </c:pt>
                <c:pt idx="51">
                  <c:v>111.33</c:v>
                </c:pt>
                <c:pt idx="52">
                  <c:v>111.3</c:v>
                </c:pt>
                <c:pt idx="53">
                  <c:v>111.26</c:v>
                </c:pt>
                <c:pt idx="54">
                  <c:v>111.2</c:v>
                </c:pt>
                <c:pt idx="55">
                  <c:v>111.18</c:v>
                </c:pt>
                <c:pt idx="56">
                  <c:v>111.17</c:v>
                </c:pt>
                <c:pt idx="57">
                  <c:v>111.14</c:v>
                </c:pt>
                <c:pt idx="58">
                  <c:v>111.11</c:v>
                </c:pt>
                <c:pt idx="59">
                  <c:v>111.08</c:v>
                </c:pt>
                <c:pt idx="60">
                  <c:v>111.05</c:v>
                </c:pt>
                <c:pt idx="61">
                  <c:v>111.01</c:v>
                </c:pt>
                <c:pt idx="62">
                  <c:v>110.98</c:v>
                </c:pt>
                <c:pt idx="63">
                  <c:v>110.93</c:v>
                </c:pt>
                <c:pt idx="64">
                  <c:v>110.9</c:v>
                </c:pt>
                <c:pt idx="65">
                  <c:v>110.87</c:v>
                </c:pt>
                <c:pt idx="66">
                  <c:v>110.84</c:v>
                </c:pt>
                <c:pt idx="67">
                  <c:v>110.8</c:v>
                </c:pt>
                <c:pt idx="68">
                  <c:v>110.75</c:v>
                </c:pt>
                <c:pt idx="69">
                  <c:v>110.71</c:v>
                </c:pt>
                <c:pt idx="70">
                  <c:v>110.67</c:v>
                </c:pt>
                <c:pt idx="71">
                  <c:v>110.63</c:v>
                </c:pt>
                <c:pt idx="72">
                  <c:v>110.59</c:v>
                </c:pt>
                <c:pt idx="73">
                  <c:v>110.56</c:v>
                </c:pt>
                <c:pt idx="74">
                  <c:v>110.51</c:v>
                </c:pt>
                <c:pt idx="75">
                  <c:v>110.47</c:v>
                </c:pt>
                <c:pt idx="76">
                  <c:v>110.43</c:v>
                </c:pt>
                <c:pt idx="77">
                  <c:v>110.41</c:v>
                </c:pt>
                <c:pt idx="78">
                  <c:v>110.39</c:v>
                </c:pt>
                <c:pt idx="79">
                  <c:v>110.37</c:v>
                </c:pt>
                <c:pt idx="80">
                  <c:v>110.33</c:v>
                </c:pt>
                <c:pt idx="81">
                  <c:v>110.29</c:v>
                </c:pt>
                <c:pt idx="82">
                  <c:v>110.25</c:v>
                </c:pt>
                <c:pt idx="83">
                  <c:v>110.2</c:v>
                </c:pt>
                <c:pt idx="84">
                  <c:v>110.14</c:v>
                </c:pt>
                <c:pt idx="85">
                  <c:v>110.1</c:v>
                </c:pt>
                <c:pt idx="86">
                  <c:v>110.06</c:v>
                </c:pt>
                <c:pt idx="87">
                  <c:v>110.02</c:v>
                </c:pt>
                <c:pt idx="88">
                  <c:v>109.98</c:v>
                </c:pt>
                <c:pt idx="89">
                  <c:v>109.94</c:v>
                </c:pt>
                <c:pt idx="90">
                  <c:v>109.89</c:v>
                </c:pt>
                <c:pt idx="91">
                  <c:v>109.86</c:v>
                </c:pt>
                <c:pt idx="92">
                  <c:v>109.81</c:v>
                </c:pt>
                <c:pt idx="93">
                  <c:v>109.77</c:v>
                </c:pt>
                <c:pt idx="94">
                  <c:v>109.72</c:v>
                </c:pt>
                <c:pt idx="95">
                  <c:v>109.68</c:v>
                </c:pt>
                <c:pt idx="96">
                  <c:v>109.64</c:v>
                </c:pt>
                <c:pt idx="97">
                  <c:v>109.61</c:v>
                </c:pt>
                <c:pt idx="98">
                  <c:v>109.57</c:v>
                </c:pt>
                <c:pt idx="99">
                  <c:v>109.53</c:v>
                </c:pt>
                <c:pt idx="100">
                  <c:v>109.49</c:v>
                </c:pt>
                <c:pt idx="101">
                  <c:v>109.46</c:v>
                </c:pt>
                <c:pt idx="102">
                  <c:v>109.42</c:v>
                </c:pt>
                <c:pt idx="103">
                  <c:v>109.38</c:v>
                </c:pt>
                <c:pt idx="104">
                  <c:v>109.35</c:v>
                </c:pt>
                <c:pt idx="105">
                  <c:v>109.31</c:v>
                </c:pt>
                <c:pt idx="106">
                  <c:v>109.27</c:v>
                </c:pt>
                <c:pt idx="107">
                  <c:v>109.23</c:v>
                </c:pt>
                <c:pt idx="108">
                  <c:v>109.19</c:v>
                </c:pt>
                <c:pt idx="109">
                  <c:v>109.14</c:v>
                </c:pt>
                <c:pt idx="110">
                  <c:v>109.09</c:v>
                </c:pt>
                <c:pt idx="111">
                  <c:v>109.04</c:v>
                </c:pt>
                <c:pt idx="112">
                  <c:v>108.99</c:v>
                </c:pt>
                <c:pt idx="113">
                  <c:v>108.95</c:v>
                </c:pt>
                <c:pt idx="114">
                  <c:v>108.92</c:v>
                </c:pt>
                <c:pt idx="115">
                  <c:v>108.89</c:v>
                </c:pt>
                <c:pt idx="116">
                  <c:v>108.85</c:v>
                </c:pt>
                <c:pt idx="117">
                  <c:v>108.81</c:v>
                </c:pt>
                <c:pt idx="118">
                  <c:v>108.78</c:v>
                </c:pt>
                <c:pt idx="119">
                  <c:v>108.75</c:v>
                </c:pt>
                <c:pt idx="120">
                  <c:v>108.71</c:v>
                </c:pt>
                <c:pt idx="121">
                  <c:v>108.68</c:v>
                </c:pt>
                <c:pt idx="122">
                  <c:v>108.66</c:v>
                </c:pt>
                <c:pt idx="123">
                  <c:v>108.64</c:v>
                </c:pt>
                <c:pt idx="124">
                  <c:v>108.62</c:v>
                </c:pt>
                <c:pt idx="125">
                  <c:v>108.59</c:v>
                </c:pt>
                <c:pt idx="126">
                  <c:v>108.56</c:v>
                </c:pt>
                <c:pt idx="127">
                  <c:v>108.53</c:v>
                </c:pt>
                <c:pt idx="128">
                  <c:v>108.5</c:v>
                </c:pt>
                <c:pt idx="129">
                  <c:v>108.49</c:v>
                </c:pt>
                <c:pt idx="130">
                  <c:v>108.47</c:v>
                </c:pt>
                <c:pt idx="131">
                  <c:v>108.46</c:v>
                </c:pt>
                <c:pt idx="132">
                  <c:v>108.44</c:v>
                </c:pt>
                <c:pt idx="133">
                  <c:v>108.43</c:v>
                </c:pt>
                <c:pt idx="134">
                  <c:v>108.42</c:v>
                </c:pt>
                <c:pt idx="135">
                  <c:v>108.41</c:v>
                </c:pt>
                <c:pt idx="136">
                  <c:v>108.39</c:v>
                </c:pt>
                <c:pt idx="137">
                  <c:v>108.37</c:v>
                </c:pt>
                <c:pt idx="138">
                  <c:v>108.35</c:v>
                </c:pt>
                <c:pt idx="139">
                  <c:v>108.35</c:v>
                </c:pt>
                <c:pt idx="140">
                  <c:v>108.34</c:v>
                </c:pt>
                <c:pt idx="141">
                  <c:v>108.34</c:v>
                </c:pt>
                <c:pt idx="142">
                  <c:v>108.35</c:v>
                </c:pt>
                <c:pt idx="143">
                  <c:v>108.35</c:v>
                </c:pt>
                <c:pt idx="144">
                  <c:v>108.35</c:v>
                </c:pt>
                <c:pt idx="145">
                  <c:v>108.35</c:v>
                </c:pt>
                <c:pt idx="146">
                  <c:v>108.35</c:v>
                </c:pt>
                <c:pt idx="147">
                  <c:v>108.37</c:v>
                </c:pt>
                <c:pt idx="148">
                  <c:v>108.38</c:v>
                </c:pt>
                <c:pt idx="149">
                  <c:v>108.39</c:v>
                </c:pt>
                <c:pt idx="150">
                  <c:v>108.39</c:v>
                </c:pt>
                <c:pt idx="151">
                  <c:v>108.41</c:v>
                </c:pt>
                <c:pt idx="152">
                  <c:v>108.42</c:v>
                </c:pt>
                <c:pt idx="153">
                  <c:v>108.44</c:v>
                </c:pt>
                <c:pt idx="154">
                  <c:v>108.45</c:v>
                </c:pt>
                <c:pt idx="155">
                  <c:v>108.47</c:v>
                </c:pt>
                <c:pt idx="156">
                  <c:v>108.48</c:v>
                </c:pt>
                <c:pt idx="157">
                  <c:v>108.5</c:v>
                </c:pt>
                <c:pt idx="158">
                  <c:v>108.51</c:v>
                </c:pt>
                <c:pt idx="159">
                  <c:v>108.51</c:v>
                </c:pt>
                <c:pt idx="160">
                  <c:v>108.52</c:v>
                </c:pt>
                <c:pt idx="161">
                  <c:v>108.53</c:v>
                </c:pt>
                <c:pt idx="162">
                  <c:v>108.53</c:v>
                </c:pt>
                <c:pt idx="163">
                  <c:v>108.54</c:v>
                </c:pt>
                <c:pt idx="164">
                  <c:v>108.55</c:v>
                </c:pt>
                <c:pt idx="165">
                  <c:v>108.56</c:v>
                </c:pt>
                <c:pt idx="166">
                  <c:v>108.57</c:v>
                </c:pt>
                <c:pt idx="167">
                  <c:v>108.58</c:v>
                </c:pt>
                <c:pt idx="168">
                  <c:v>108.57</c:v>
                </c:pt>
                <c:pt idx="169">
                  <c:v>108.57</c:v>
                </c:pt>
                <c:pt idx="170">
                  <c:v>108.57</c:v>
                </c:pt>
                <c:pt idx="171">
                  <c:v>108.58</c:v>
                </c:pt>
                <c:pt idx="172">
                  <c:v>108.57</c:v>
                </c:pt>
                <c:pt idx="173">
                  <c:v>108.55</c:v>
                </c:pt>
                <c:pt idx="174">
                  <c:v>108.54</c:v>
                </c:pt>
                <c:pt idx="175">
                  <c:v>108.53</c:v>
                </c:pt>
                <c:pt idx="176">
                  <c:v>108.53</c:v>
                </c:pt>
                <c:pt idx="177">
                  <c:v>108.52</c:v>
                </c:pt>
                <c:pt idx="178">
                  <c:v>108.51</c:v>
                </c:pt>
                <c:pt idx="179">
                  <c:v>108.49</c:v>
                </c:pt>
                <c:pt idx="180">
                  <c:v>108.48</c:v>
                </c:pt>
                <c:pt idx="181">
                  <c:v>108.46</c:v>
                </c:pt>
                <c:pt idx="182">
                  <c:v>108.45</c:v>
                </c:pt>
                <c:pt idx="183">
                  <c:v>108.43</c:v>
                </c:pt>
                <c:pt idx="184">
                  <c:v>108.41</c:v>
                </c:pt>
                <c:pt idx="185">
                  <c:v>108.4</c:v>
                </c:pt>
                <c:pt idx="186">
                  <c:v>108.38</c:v>
                </c:pt>
                <c:pt idx="187">
                  <c:v>108.37</c:v>
                </c:pt>
                <c:pt idx="188">
                  <c:v>108.35</c:v>
                </c:pt>
                <c:pt idx="189">
                  <c:v>108.34</c:v>
                </c:pt>
                <c:pt idx="190">
                  <c:v>108.33</c:v>
                </c:pt>
                <c:pt idx="191">
                  <c:v>108.32</c:v>
                </c:pt>
                <c:pt idx="192">
                  <c:v>108.31</c:v>
                </c:pt>
                <c:pt idx="193">
                  <c:v>108.3</c:v>
                </c:pt>
                <c:pt idx="194">
                  <c:v>108.3</c:v>
                </c:pt>
                <c:pt idx="195">
                  <c:v>108.29</c:v>
                </c:pt>
                <c:pt idx="196">
                  <c:v>108.27</c:v>
                </c:pt>
                <c:pt idx="197">
                  <c:v>108.26</c:v>
                </c:pt>
                <c:pt idx="198">
                  <c:v>108.26</c:v>
                </c:pt>
                <c:pt idx="199">
                  <c:v>108.24</c:v>
                </c:pt>
                <c:pt idx="200">
                  <c:v>108.24</c:v>
                </c:pt>
                <c:pt idx="201">
                  <c:v>108.23</c:v>
                </c:pt>
                <c:pt idx="202">
                  <c:v>108.24</c:v>
                </c:pt>
                <c:pt idx="203">
                  <c:v>108.23</c:v>
                </c:pt>
                <c:pt idx="204">
                  <c:v>108.22</c:v>
                </c:pt>
                <c:pt idx="205">
                  <c:v>108.22</c:v>
                </c:pt>
                <c:pt idx="206">
                  <c:v>108.2</c:v>
                </c:pt>
                <c:pt idx="207">
                  <c:v>108.19</c:v>
                </c:pt>
                <c:pt idx="208">
                  <c:v>108.17</c:v>
                </c:pt>
                <c:pt idx="209">
                  <c:v>108.17</c:v>
                </c:pt>
                <c:pt idx="210">
                  <c:v>108.17</c:v>
                </c:pt>
                <c:pt idx="211">
                  <c:v>108.16</c:v>
                </c:pt>
                <c:pt idx="212">
                  <c:v>108.16</c:v>
                </c:pt>
                <c:pt idx="213">
                  <c:v>108.15</c:v>
                </c:pt>
                <c:pt idx="214">
                  <c:v>108.15</c:v>
                </c:pt>
                <c:pt idx="215">
                  <c:v>108.14</c:v>
                </c:pt>
                <c:pt idx="216">
                  <c:v>108.13</c:v>
                </c:pt>
                <c:pt idx="217">
                  <c:v>108.12</c:v>
                </c:pt>
                <c:pt idx="218">
                  <c:v>108.12</c:v>
                </c:pt>
                <c:pt idx="219">
                  <c:v>108.11</c:v>
                </c:pt>
                <c:pt idx="220">
                  <c:v>108.11</c:v>
                </c:pt>
                <c:pt idx="221">
                  <c:v>108.11</c:v>
                </c:pt>
                <c:pt idx="222">
                  <c:v>108.1</c:v>
                </c:pt>
                <c:pt idx="223">
                  <c:v>108.09</c:v>
                </c:pt>
                <c:pt idx="224">
                  <c:v>108.08</c:v>
                </c:pt>
                <c:pt idx="225">
                  <c:v>108.08</c:v>
                </c:pt>
                <c:pt idx="226">
                  <c:v>108.09</c:v>
                </c:pt>
                <c:pt idx="227">
                  <c:v>108.08</c:v>
                </c:pt>
                <c:pt idx="228">
                  <c:v>108.07</c:v>
                </c:pt>
                <c:pt idx="229">
                  <c:v>108.06</c:v>
                </c:pt>
                <c:pt idx="230">
                  <c:v>108.07</c:v>
                </c:pt>
                <c:pt idx="231">
                  <c:v>108.07</c:v>
                </c:pt>
                <c:pt idx="232">
                  <c:v>108.07</c:v>
                </c:pt>
                <c:pt idx="233">
                  <c:v>108.08</c:v>
                </c:pt>
                <c:pt idx="234">
                  <c:v>108.08</c:v>
                </c:pt>
                <c:pt idx="235">
                  <c:v>108.1</c:v>
                </c:pt>
                <c:pt idx="236">
                  <c:v>108.13</c:v>
                </c:pt>
                <c:pt idx="237">
                  <c:v>108.14</c:v>
                </c:pt>
                <c:pt idx="238">
                  <c:v>108.13</c:v>
                </c:pt>
                <c:pt idx="239">
                  <c:v>108.14</c:v>
                </c:pt>
                <c:pt idx="240">
                  <c:v>108.16</c:v>
                </c:pt>
                <c:pt idx="241">
                  <c:v>108.19</c:v>
                </c:pt>
                <c:pt idx="242">
                  <c:v>108.21</c:v>
                </c:pt>
                <c:pt idx="243">
                  <c:v>108.24</c:v>
                </c:pt>
                <c:pt idx="244">
                  <c:v>108.26</c:v>
                </c:pt>
                <c:pt idx="245">
                  <c:v>108.29</c:v>
                </c:pt>
                <c:pt idx="246">
                  <c:v>108.32</c:v>
                </c:pt>
                <c:pt idx="247">
                  <c:v>108.37</c:v>
                </c:pt>
                <c:pt idx="248">
                  <c:v>108.4</c:v>
                </c:pt>
                <c:pt idx="249">
                  <c:v>108.41</c:v>
                </c:pt>
                <c:pt idx="250">
                  <c:v>108.44</c:v>
                </c:pt>
                <c:pt idx="251">
                  <c:v>108.46</c:v>
                </c:pt>
                <c:pt idx="252">
                  <c:v>108.49</c:v>
                </c:pt>
                <c:pt idx="253">
                  <c:v>108.52</c:v>
                </c:pt>
                <c:pt idx="254">
                  <c:v>108.55</c:v>
                </c:pt>
                <c:pt idx="255">
                  <c:v>108.59</c:v>
                </c:pt>
                <c:pt idx="256">
                  <c:v>108.64</c:v>
                </c:pt>
                <c:pt idx="257">
                  <c:v>108.67</c:v>
                </c:pt>
                <c:pt idx="258">
                  <c:v>108.71</c:v>
                </c:pt>
                <c:pt idx="259">
                  <c:v>108.75</c:v>
                </c:pt>
                <c:pt idx="260">
                  <c:v>108.78</c:v>
                </c:pt>
                <c:pt idx="261">
                  <c:v>108.83</c:v>
                </c:pt>
                <c:pt idx="262">
                  <c:v>108.88</c:v>
                </c:pt>
                <c:pt idx="263">
                  <c:v>108.92</c:v>
                </c:pt>
                <c:pt idx="264">
                  <c:v>108.96</c:v>
                </c:pt>
                <c:pt idx="265">
                  <c:v>109</c:v>
                </c:pt>
                <c:pt idx="266">
                  <c:v>109.03</c:v>
                </c:pt>
                <c:pt idx="267">
                  <c:v>109.05</c:v>
                </c:pt>
                <c:pt idx="268">
                  <c:v>109.08</c:v>
                </c:pt>
                <c:pt idx="269">
                  <c:v>109.11</c:v>
                </c:pt>
                <c:pt idx="270">
                  <c:v>109.12</c:v>
                </c:pt>
                <c:pt idx="271">
                  <c:v>109.14</c:v>
                </c:pt>
                <c:pt idx="272">
                  <c:v>109.17</c:v>
                </c:pt>
                <c:pt idx="273">
                  <c:v>109.19</c:v>
                </c:pt>
                <c:pt idx="274">
                  <c:v>109.21</c:v>
                </c:pt>
                <c:pt idx="275">
                  <c:v>109.22</c:v>
                </c:pt>
                <c:pt idx="276">
                  <c:v>109.23</c:v>
                </c:pt>
                <c:pt idx="277">
                  <c:v>109.25</c:v>
                </c:pt>
                <c:pt idx="278">
                  <c:v>109.25</c:v>
                </c:pt>
                <c:pt idx="279">
                  <c:v>109.26</c:v>
                </c:pt>
                <c:pt idx="280">
                  <c:v>109.29</c:v>
                </c:pt>
                <c:pt idx="281">
                  <c:v>109.31</c:v>
                </c:pt>
                <c:pt idx="282">
                  <c:v>109.31</c:v>
                </c:pt>
                <c:pt idx="283">
                  <c:v>109.32</c:v>
                </c:pt>
                <c:pt idx="284">
                  <c:v>109.33</c:v>
                </c:pt>
                <c:pt idx="285">
                  <c:v>109.33</c:v>
                </c:pt>
                <c:pt idx="286">
                  <c:v>109.35</c:v>
                </c:pt>
                <c:pt idx="287">
                  <c:v>109.38</c:v>
                </c:pt>
                <c:pt idx="288">
                  <c:v>109.41</c:v>
                </c:pt>
                <c:pt idx="289">
                  <c:v>109.45</c:v>
                </c:pt>
                <c:pt idx="290">
                  <c:v>109.48</c:v>
                </c:pt>
                <c:pt idx="291">
                  <c:v>109.52</c:v>
                </c:pt>
                <c:pt idx="292">
                  <c:v>109.57</c:v>
                </c:pt>
                <c:pt idx="293">
                  <c:v>109.63</c:v>
                </c:pt>
                <c:pt idx="294">
                  <c:v>109.7</c:v>
                </c:pt>
                <c:pt idx="295">
                  <c:v>109.78</c:v>
                </c:pt>
                <c:pt idx="296">
                  <c:v>109.86</c:v>
                </c:pt>
                <c:pt idx="297">
                  <c:v>109.96</c:v>
                </c:pt>
                <c:pt idx="298">
                  <c:v>110.07</c:v>
                </c:pt>
                <c:pt idx="299">
                  <c:v>110.18</c:v>
                </c:pt>
                <c:pt idx="300">
                  <c:v>110.31</c:v>
                </c:pt>
                <c:pt idx="301">
                  <c:v>110.46</c:v>
                </c:pt>
                <c:pt idx="302">
                  <c:v>110.62</c:v>
                </c:pt>
                <c:pt idx="303">
                  <c:v>110.79</c:v>
                </c:pt>
                <c:pt idx="304">
                  <c:v>110.98</c:v>
                </c:pt>
                <c:pt idx="305">
                  <c:v>111.15</c:v>
                </c:pt>
                <c:pt idx="306">
                  <c:v>111.31</c:v>
                </c:pt>
                <c:pt idx="307">
                  <c:v>111.49</c:v>
                </c:pt>
                <c:pt idx="308">
                  <c:v>111.73</c:v>
                </c:pt>
                <c:pt idx="309">
                  <c:v>112</c:v>
                </c:pt>
                <c:pt idx="310">
                  <c:v>112.27</c:v>
                </c:pt>
                <c:pt idx="311">
                  <c:v>112.54</c:v>
                </c:pt>
                <c:pt idx="312">
                  <c:v>112.82</c:v>
                </c:pt>
                <c:pt idx="313">
                  <c:v>113.11</c:v>
                </c:pt>
                <c:pt idx="314">
                  <c:v>113.42</c:v>
                </c:pt>
                <c:pt idx="315">
                  <c:v>113.75</c:v>
                </c:pt>
                <c:pt idx="316">
                  <c:v>114.09</c:v>
                </c:pt>
                <c:pt idx="317">
                  <c:v>114.44</c:v>
                </c:pt>
                <c:pt idx="318">
                  <c:v>114.8</c:v>
                </c:pt>
                <c:pt idx="319">
                  <c:v>115.17</c:v>
                </c:pt>
                <c:pt idx="320">
                  <c:v>115.54</c:v>
                </c:pt>
                <c:pt idx="321">
                  <c:v>115.93</c:v>
                </c:pt>
                <c:pt idx="322">
                  <c:v>116.31</c:v>
                </c:pt>
                <c:pt idx="323">
                  <c:v>116.7</c:v>
                </c:pt>
                <c:pt idx="324">
                  <c:v>117.1</c:v>
                </c:pt>
                <c:pt idx="325">
                  <c:v>117.53</c:v>
                </c:pt>
                <c:pt idx="326">
                  <c:v>117.97</c:v>
                </c:pt>
                <c:pt idx="327">
                  <c:v>118.43</c:v>
                </c:pt>
                <c:pt idx="328">
                  <c:v>118.88</c:v>
                </c:pt>
                <c:pt idx="329">
                  <c:v>119.33</c:v>
                </c:pt>
                <c:pt idx="330">
                  <c:v>119.78</c:v>
                </c:pt>
                <c:pt idx="331">
                  <c:v>120.25</c:v>
                </c:pt>
                <c:pt idx="332">
                  <c:v>120.72</c:v>
                </c:pt>
                <c:pt idx="333">
                  <c:v>121.2</c:v>
                </c:pt>
                <c:pt idx="334">
                  <c:v>121.69</c:v>
                </c:pt>
                <c:pt idx="335">
                  <c:v>122.16</c:v>
                </c:pt>
                <c:pt idx="336">
                  <c:v>122.64</c:v>
                </c:pt>
                <c:pt idx="337">
                  <c:v>123.12</c:v>
                </c:pt>
                <c:pt idx="338">
                  <c:v>123.6</c:v>
                </c:pt>
                <c:pt idx="339">
                  <c:v>124.1</c:v>
                </c:pt>
                <c:pt idx="340">
                  <c:v>124.59</c:v>
                </c:pt>
                <c:pt idx="341">
                  <c:v>125.07</c:v>
                </c:pt>
                <c:pt idx="342">
                  <c:v>125.54</c:v>
                </c:pt>
                <c:pt idx="343">
                  <c:v>126.04</c:v>
                </c:pt>
                <c:pt idx="344">
                  <c:v>126.54</c:v>
                </c:pt>
                <c:pt idx="345">
                  <c:v>127.04</c:v>
                </c:pt>
                <c:pt idx="346">
                  <c:v>127.56</c:v>
                </c:pt>
                <c:pt idx="347">
                  <c:v>128.07</c:v>
                </c:pt>
                <c:pt idx="348">
                  <c:v>128.58000000000001</c:v>
                </c:pt>
                <c:pt idx="349">
                  <c:v>129.09</c:v>
                </c:pt>
                <c:pt idx="350">
                  <c:v>129.59</c:v>
                </c:pt>
                <c:pt idx="351">
                  <c:v>130.09</c:v>
                </c:pt>
                <c:pt idx="352">
                  <c:v>130.6</c:v>
                </c:pt>
                <c:pt idx="353">
                  <c:v>131.11000000000001</c:v>
                </c:pt>
                <c:pt idx="354">
                  <c:v>131.62</c:v>
                </c:pt>
                <c:pt idx="355">
                  <c:v>132.13999999999999</c:v>
                </c:pt>
                <c:pt idx="356">
                  <c:v>132.66999999999999</c:v>
                </c:pt>
                <c:pt idx="357">
                  <c:v>133.19999999999999</c:v>
                </c:pt>
                <c:pt idx="358">
                  <c:v>133.74</c:v>
                </c:pt>
                <c:pt idx="359">
                  <c:v>134.28</c:v>
                </c:pt>
                <c:pt idx="360">
                  <c:v>134.82</c:v>
                </c:pt>
                <c:pt idx="361">
                  <c:v>135.37</c:v>
                </c:pt>
                <c:pt idx="362">
                  <c:v>135.91</c:v>
                </c:pt>
                <c:pt idx="363">
                  <c:v>136.47</c:v>
                </c:pt>
                <c:pt idx="364">
                  <c:v>137.03</c:v>
                </c:pt>
                <c:pt idx="365">
                  <c:v>137.6</c:v>
                </c:pt>
                <c:pt idx="366">
                  <c:v>138.16</c:v>
                </c:pt>
                <c:pt idx="367">
                  <c:v>138.72999999999999</c:v>
                </c:pt>
                <c:pt idx="368">
                  <c:v>139.27000000000001</c:v>
                </c:pt>
                <c:pt idx="369">
                  <c:v>139.82</c:v>
                </c:pt>
                <c:pt idx="370">
                  <c:v>140.43</c:v>
                </c:pt>
                <c:pt idx="371">
                  <c:v>141.02000000000001</c:v>
                </c:pt>
                <c:pt idx="372">
                  <c:v>141.61000000000001</c:v>
                </c:pt>
                <c:pt idx="373">
                  <c:v>142.22</c:v>
                </c:pt>
                <c:pt idx="374">
                  <c:v>142.83000000000001</c:v>
                </c:pt>
                <c:pt idx="375">
                  <c:v>143.43</c:v>
                </c:pt>
                <c:pt idx="376">
                  <c:v>144.08000000000001</c:v>
                </c:pt>
                <c:pt idx="377">
                  <c:v>144.75</c:v>
                </c:pt>
                <c:pt idx="378">
                  <c:v>145.44999999999999</c:v>
                </c:pt>
                <c:pt idx="379">
                  <c:v>146.13</c:v>
                </c:pt>
                <c:pt idx="380">
                  <c:v>146.79</c:v>
                </c:pt>
                <c:pt idx="381">
                  <c:v>147.47999999999999</c:v>
                </c:pt>
                <c:pt idx="382">
                  <c:v>148.21</c:v>
                </c:pt>
                <c:pt idx="383">
                  <c:v>148.91999999999999</c:v>
                </c:pt>
                <c:pt idx="384">
                  <c:v>149.63999999999999</c:v>
                </c:pt>
                <c:pt idx="385">
                  <c:v>150.38999999999999</c:v>
                </c:pt>
                <c:pt idx="386">
                  <c:v>151.13</c:v>
                </c:pt>
                <c:pt idx="387">
                  <c:v>151.87</c:v>
                </c:pt>
                <c:pt idx="388">
                  <c:v>152.63</c:v>
                </c:pt>
                <c:pt idx="389">
                  <c:v>153.43</c:v>
                </c:pt>
                <c:pt idx="390">
                  <c:v>154.27000000000001</c:v>
                </c:pt>
                <c:pt idx="391">
                  <c:v>155.13</c:v>
                </c:pt>
                <c:pt idx="392">
                  <c:v>156</c:v>
                </c:pt>
                <c:pt idx="393">
                  <c:v>156.87</c:v>
                </c:pt>
                <c:pt idx="394">
                  <c:v>157.72999999999999</c:v>
                </c:pt>
                <c:pt idx="395">
                  <c:v>158.61000000000001</c:v>
                </c:pt>
                <c:pt idx="396">
                  <c:v>159.47999999999999</c:v>
                </c:pt>
                <c:pt idx="397">
                  <c:v>160.38999999999999</c:v>
                </c:pt>
                <c:pt idx="398">
                  <c:v>161.32</c:v>
                </c:pt>
                <c:pt idx="399">
                  <c:v>162.26</c:v>
                </c:pt>
                <c:pt idx="400">
                  <c:v>163.21</c:v>
                </c:pt>
                <c:pt idx="401">
                  <c:v>164.16</c:v>
                </c:pt>
                <c:pt idx="402">
                  <c:v>165.11</c:v>
                </c:pt>
                <c:pt idx="403">
                  <c:v>166.03</c:v>
                </c:pt>
                <c:pt idx="404">
                  <c:v>166.96</c:v>
                </c:pt>
                <c:pt idx="405">
                  <c:v>167.92</c:v>
                </c:pt>
                <c:pt idx="406">
                  <c:v>168.9</c:v>
                </c:pt>
                <c:pt idx="407">
                  <c:v>169.86</c:v>
                </c:pt>
                <c:pt idx="408">
                  <c:v>170.83</c:v>
                </c:pt>
                <c:pt idx="409">
                  <c:v>171.8</c:v>
                </c:pt>
                <c:pt idx="410">
                  <c:v>172.77</c:v>
                </c:pt>
                <c:pt idx="411">
                  <c:v>173.74</c:v>
                </c:pt>
                <c:pt idx="412">
                  <c:v>174.68</c:v>
                </c:pt>
                <c:pt idx="413">
                  <c:v>175.61</c:v>
                </c:pt>
                <c:pt idx="414">
                  <c:v>176.57</c:v>
                </c:pt>
                <c:pt idx="415">
                  <c:v>177.52</c:v>
                </c:pt>
                <c:pt idx="416">
                  <c:v>178.47</c:v>
                </c:pt>
                <c:pt idx="417">
                  <c:v>179.41</c:v>
                </c:pt>
                <c:pt idx="418">
                  <c:v>-179.64</c:v>
                </c:pt>
                <c:pt idx="419">
                  <c:v>-178.68</c:v>
                </c:pt>
                <c:pt idx="420">
                  <c:v>-177.72</c:v>
                </c:pt>
                <c:pt idx="421">
                  <c:v>-176.82</c:v>
                </c:pt>
                <c:pt idx="422">
                  <c:v>-175.91</c:v>
                </c:pt>
                <c:pt idx="423">
                  <c:v>-174.97</c:v>
                </c:pt>
                <c:pt idx="424">
                  <c:v>-174.03</c:v>
                </c:pt>
                <c:pt idx="425">
                  <c:v>-173.1</c:v>
                </c:pt>
                <c:pt idx="426">
                  <c:v>-172.11</c:v>
                </c:pt>
                <c:pt idx="427">
                  <c:v>-171.21</c:v>
                </c:pt>
                <c:pt idx="428">
                  <c:v>-170.35</c:v>
                </c:pt>
                <c:pt idx="429">
                  <c:v>-169.49</c:v>
                </c:pt>
                <c:pt idx="430">
                  <c:v>-168.56</c:v>
                </c:pt>
                <c:pt idx="431">
                  <c:v>-167.57</c:v>
                </c:pt>
                <c:pt idx="432">
                  <c:v>-166.6</c:v>
                </c:pt>
                <c:pt idx="433">
                  <c:v>-165.64</c:v>
                </c:pt>
                <c:pt idx="434">
                  <c:v>-164.77</c:v>
                </c:pt>
                <c:pt idx="435">
                  <c:v>-163.94</c:v>
                </c:pt>
                <c:pt idx="436">
                  <c:v>-163.11000000000001</c:v>
                </c:pt>
                <c:pt idx="437">
                  <c:v>-162.27000000000001</c:v>
                </c:pt>
                <c:pt idx="438">
                  <c:v>-161.38999999999999</c:v>
                </c:pt>
                <c:pt idx="439">
                  <c:v>-160.5</c:v>
                </c:pt>
                <c:pt idx="440">
                  <c:v>-159.66</c:v>
                </c:pt>
                <c:pt idx="441">
                  <c:v>-158.88999999999999</c:v>
                </c:pt>
                <c:pt idx="442">
                  <c:v>-158.18</c:v>
                </c:pt>
                <c:pt idx="443">
                  <c:v>-157.52000000000001</c:v>
                </c:pt>
                <c:pt idx="444">
                  <c:v>-156.86000000000001</c:v>
                </c:pt>
                <c:pt idx="445">
                  <c:v>-156.16</c:v>
                </c:pt>
                <c:pt idx="446">
                  <c:v>-155.52000000000001</c:v>
                </c:pt>
                <c:pt idx="447">
                  <c:v>-154.91</c:v>
                </c:pt>
                <c:pt idx="448">
                  <c:v>-154.32</c:v>
                </c:pt>
                <c:pt idx="449">
                  <c:v>-153.75</c:v>
                </c:pt>
                <c:pt idx="450">
                  <c:v>-153.18</c:v>
                </c:pt>
                <c:pt idx="451">
                  <c:v>-152.61000000000001</c:v>
                </c:pt>
                <c:pt idx="452">
                  <c:v>-152.05000000000001</c:v>
                </c:pt>
                <c:pt idx="453">
                  <c:v>-151.49</c:v>
                </c:pt>
                <c:pt idx="454">
                  <c:v>-150.97999999999999</c:v>
                </c:pt>
                <c:pt idx="455">
                  <c:v>-150.44999999999999</c:v>
                </c:pt>
                <c:pt idx="456">
                  <c:v>-149.91999999999999</c:v>
                </c:pt>
                <c:pt idx="457">
                  <c:v>-149.38</c:v>
                </c:pt>
                <c:pt idx="458">
                  <c:v>-148.87</c:v>
                </c:pt>
                <c:pt idx="459">
                  <c:v>-148.38</c:v>
                </c:pt>
                <c:pt idx="460">
                  <c:v>-147.96</c:v>
                </c:pt>
                <c:pt idx="461">
                  <c:v>-147.59</c:v>
                </c:pt>
                <c:pt idx="462">
                  <c:v>-147.28</c:v>
                </c:pt>
                <c:pt idx="463">
                  <c:v>-146.97999999999999</c:v>
                </c:pt>
                <c:pt idx="464">
                  <c:v>-146.72</c:v>
                </c:pt>
                <c:pt idx="465">
                  <c:v>-146.5</c:v>
                </c:pt>
                <c:pt idx="466">
                  <c:v>-146.30000000000001</c:v>
                </c:pt>
                <c:pt idx="467">
                  <c:v>-146.13999999999999</c:v>
                </c:pt>
                <c:pt idx="468">
                  <c:v>-146.04</c:v>
                </c:pt>
                <c:pt idx="469">
                  <c:v>-145.99</c:v>
                </c:pt>
                <c:pt idx="470">
                  <c:v>-146.01</c:v>
                </c:pt>
                <c:pt idx="471">
                  <c:v>-146.03</c:v>
                </c:pt>
                <c:pt idx="472">
                  <c:v>-146.07</c:v>
                </c:pt>
                <c:pt idx="473">
                  <c:v>-146.16999999999999</c:v>
                </c:pt>
                <c:pt idx="474">
                  <c:v>-146.34</c:v>
                </c:pt>
                <c:pt idx="475">
                  <c:v>-146.58000000000001</c:v>
                </c:pt>
                <c:pt idx="476">
                  <c:v>-146.84</c:v>
                </c:pt>
                <c:pt idx="477">
                  <c:v>-147.03</c:v>
                </c:pt>
                <c:pt idx="478">
                  <c:v>-147.22999999999999</c:v>
                </c:pt>
                <c:pt idx="479">
                  <c:v>-147.43</c:v>
                </c:pt>
                <c:pt idx="480">
                  <c:v>-147.66999999999999</c:v>
                </c:pt>
                <c:pt idx="481">
                  <c:v>-147.97999999999999</c:v>
                </c:pt>
                <c:pt idx="482">
                  <c:v>-148.32</c:v>
                </c:pt>
                <c:pt idx="483">
                  <c:v>-148.69999999999999</c:v>
                </c:pt>
                <c:pt idx="484">
                  <c:v>-149.09</c:v>
                </c:pt>
                <c:pt idx="485">
                  <c:v>-149.47999999999999</c:v>
                </c:pt>
                <c:pt idx="486">
                  <c:v>-149.87</c:v>
                </c:pt>
                <c:pt idx="487">
                  <c:v>-150.27000000000001</c:v>
                </c:pt>
                <c:pt idx="488">
                  <c:v>-150.71</c:v>
                </c:pt>
                <c:pt idx="489">
                  <c:v>-151.19</c:v>
                </c:pt>
                <c:pt idx="490">
                  <c:v>-151.68</c:v>
                </c:pt>
                <c:pt idx="491">
                  <c:v>-152.19999999999999</c:v>
                </c:pt>
                <c:pt idx="492">
                  <c:v>-152.74</c:v>
                </c:pt>
                <c:pt idx="493">
                  <c:v>-153.29</c:v>
                </c:pt>
                <c:pt idx="494">
                  <c:v>-153.82</c:v>
                </c:pt>
                <c:pt idx="495">
                  <c:v>-154.33000000000001</c:v>
                </c:pt>
                <c:pt idx="496">
                  <c:v>-154.86000000000001</c:v>
                </c:pt>
                <c:pt idx="497">
                  <c:v>-155.41</c:v>
                </c:pt>
                <c:pt idx="498">
                  <c:v>-155.97999999999999</c:v>
                </c:pt>
                <c:pt idx="499">
                  <c:v>-156.6</c:v>
                </c:pt>
                <c:pt idx="500">
                  <c:v>-157.24</c:v>
                </c:pt>
                <c:pt idx="501">
                  <c:v>-157.87</c:v>
                </c:pt>
                <c:pt idx="502">
                  <c:v>-158.52000000000001</c:v>
                </c:pt>
                <c:pt idx="503">
                  <c:v>-159.15</c:v>
                </c:pt>
                <c:pt idx="504">
                  <c:v>-159.78</c:v>
                </c:pt>
                <c:pt idx="505">
                  <c:v>-160.41999999999999</c:v>
                </c:pt>
                <c:pt idx="506">
                  <c:v>-161.09</c:v>
                </c:pt>
                <c:pt idx="507">
                  <c:v>-161.78</c:v>
                </c:pt>
                <c:pt idx="508">
                  <c:v>-162.46</c:v>
                </c:pt>
                <c:pt idx="509">
                  <c:v>-163.15</c:v>
                </c:pt>
                <c:pt idx="510">
                  <c:v>-163.86</c:v>
                </c:pt>
                <c:pt idx="511">
                  <c:v>-164.59</c:v>
                </c:pt>
                <c:pt idx="512">
                  <c:v>-165.35</c:v>
                </c:pt>
                <c:pt idx="513">
                  <c:v>-166.12</c:v>
                </c:pt>
                <c:pt idx="514">
                  <c:v>-166.87</c:v>
                </c:pt>
                <c:pt idx="515">
                  <c:v>-167.64</c:v>
                </c:pt>
                <c:pt idx="516">
                  <c:v>-168.44</c:v>
                </c:pt>
                <c:pt idx="517">
                  <c:v>-169.23</c:v>
                </c:pt>
                <c:pt idx="518">
                  <c:v>-170.02</c:v>
                </c:pt>
                <c:pt idx="519">
                  <c:v>-170.81</c:v>
                </c:pt>
                <c:pt idx="520">
                  <c:v>-171.61</c:v>
                </c:pt>
                <c:pt idx="521">
                  <c:v>-172.42</c:v>
                </c:pt>
                <c:pt idx="522">
                  <c:v>-173.29</c:v>
                </c:pt>
                <c:pt idx="523">
                  <c:v>-174.13</c:v>
                </c:pt>
                <c:pt idx="524">
                  <c:v>-174.94</c:v>
                </c:pt>
                <c:pt idx="525">
                  <c:v>-175.72</c:v>
                </c:pt>
                <c:pt idx="526">
                  <c:v>-176.48</c:v>
                </c:pt>
                <c:pt idx="527">
                  <c:v>-177.27</c:v>
                </c:pt>
                <c:pt idx="528">
                  <c:v>-178.23</c:v>
                </c:pt>
                <c:pt idx="529">
                  <c:v>-179.15</c:v>
                </c:pt>
                <c:pt idx="530">
                  <c:v>179.99</c:v>
                </c:pt>
                <c:pt idx="531">
                  <c:v>179.2</c:v>
                </c:pt>
                <c:pt idx="532">
                  <c:v>178.43</c:v>
                </c:pt>
                <c:pt idx="533">
                  <c:v>177.66</c:v>
                </c:pt>
                <c:pt idx="534">
                  <c:v>176.85</c:v>
                </c:pt>
                <c:pt idx="535">
                  <c:v>176.01</c:v>
                </c:pt>
                <c:pt idx="536">
                  <c:v>175.13</c:v>
                </c:pt>
                <c:pt idx="537">
                  <c:v>174.24</c:v>
                </c:pt>
                <c:pt idx="538">
                  <c:v>173.36</c:v>
                </c:pt>
                <c:pt idx="539">
                  <c:v>172.54</c:v>
                </c:pt>
                <c:pt idx="540">
                  <c:v>171.76</c:v>
                </c:pt>
                <c:pt idx="541">
                  <c:v>170.99</c:v>
                </c:pt>
                <c:pt idx="542">
                  <c:v>170.2</c:v>
                </c:pt>
                <c:pt idx="543">
                  <c:v>169.37</c:v>
                </c:pt>
                <c:pt idx="544">
                  <c:v>168.51</c:v>
                </c:pt>
                <c:pt idx="545">
                  <c:v>167.64</c:v>
                </c:pt>
                <c:pt idx="546">
                  <c:v>166.8</c:v>
                </c:pt>
                <c:pt idx="547">
                  <c:v>165.98</c:v>
                </c:pt>
                <c:pt idx="548">
                  <c:v>165.18</c:v>
                </c:pt>
                <c:pt idx="549">
                  <c:v>164.41</c:v>
                </c:pt>
                <c:pt idx="550">
                  <c:v>163.62</c:v>
                </c:pt>
                <c:pt idx="551">
                  <c:v>162.80000000000001</c:v>
                </c:pt>
                <c:pt idx="552">
                  <c:v>161.96</c:v>
                </c:pt>
                <c:pt idx="553">
                  <c:v>161.13</c:v>
                </c:pt>
                <c:pt idx="554">
                  <c:v>160.30000000000001</c:v>
                </c:pt>
                <c:pt idx="555">
                  <c:v>159.49</c:v>
                </c:pt>
                <c:pt idx="556">
                  <c:v>158.69</c:v>
                </c:pt>
                <c:pt idx="557">
                  <c:v>157.88999999999999</c:v>
                </c:pt>
                <c:pt idx="558">
                  <c:v>157.1</c:v>
                </c:pt>
                <c:pt idx="559">
                  <c:v>156.29</c:v>
                </c:pt>
                <c:pt idx="560">
                  <c:v>155.47999999999999</c:v>
                </c:pt>
                <c:pt idx="561">
                  <c:v>154.65</c:v>
                </c:pt>
                <c:pt idx="562">
                  <c:v>153.85</c:v>
                </c:pt>
                <c:pt idx="563">
                  <c:v>153.08000000000001</c:v>
                </c:pt>
                <c:pt idx="564">
                  <c:v>152.31</c:v>
                </c:pt>
                <c:pt idx="565">
                  <c:v>151.53</c:v>
                </c:pt>
                <c:pt idx="566">
                  <c:v>150.75</c:v>
                </c:pt>
                <c:pt idx="567">
                  <c:v>149.93</c:v>
                </c:pt>
                <c:pt idx="568">
                  <c:v>149.12</c:v>
                </c:pt>
                <c:pt idx="569">
                  <c:v>148.32</c:v>
                </c:pt>
                <c:pt idx="570">
                  <c:v>147.54</c:v>
                </c:pt>
                <c:pt idx="571">
                  <c:v>146.78</c:v>
                </c:pt>
                <c:pt idx="572">
                  <c:v>146.04</c:v>
                </c:pt>
                <c:pt idx="573">
                  <c:v>145.27000000000001</c:v>
                </c:pt>
                <c:pt idx="574">
                  <c:v>144.47</c:v>
                </c:pt>
                <c:pt idx="575">
                  <c:v>143.63</c:v>
                </c:pt>
                <c:pt idx="576">
                  <c:v>142.80000000000001</c:v>
                </c:pt>
                <c:pt idx="577">
                  <c:v>141.99</c:v>
                </c:pt>
                <c:pt idx="578">
                  <c:v>141.24</c:v>
                </c:pt>
                <c:pt idx="579">
                  <c:v>140.47999999999999</c:v>
                </c:pt>
                <c:pt idx="580">
                  <c:v>139.76</c:v>
                </c:pt>
                <c:pt idx="581">
                  <c:v>139.03</c:v>
                </c:pt>
                <c:pt idx="582">
                  <c:v>138.30000000000001</c:v>
                </c:pt>
                <c:pt idx="583">
                  <c:v>137.57</c:v>
                </c:pt>
                <c:pt idx="584">
                  <c:v>136.82</c:v>
                </c:pt>
                <c:pt idx="585">
                  <c:v>136.05000000000001</c:v>
                </c:pt>
                <c:pt idx="586">
                  <c:v>135.27000000000001</c:v>
                </c:pt>
                <c:pt idx="587">
                  <c:v>134.49</c:v>
                </c:pt>
                <c:pt idx="588">
                  <c:v>133.74</c:v>
                </c:pt>
                <c:pt idx="589">
                  <c:v>132.99</c:v>
                </c:pt>
                <c:pt idx="590">
                  <c:v>132.25</c:v>
                </c:pt>
                <c:pt idx="591">
                  <c:v>131.51</c:v>
                </c:pt>
                <c:pt idx="592">
                  <c:v>130.79</c:v>
                </c:pt>
                <c:pt idx="593">
                  <c:v>130.09</c:v>
                </c:pt>
                <c:pt idx="594">
                  <c:v>129.37</c:v>
                </c:pt>
                <c:pt idx="595">
                  <c:v>128.66</c:v>
                </c:pt>
                <c:pt idx="596">
                  <c:v>127.96</c:v>
                </c:pt>
                <c:pt idx="597">
                  <c:v>127.29</c:v>
                </c:pt>
                <c:pt idx="598">
                  <c:v>126.62</c:v>
                </c:pt>
                <c:pt idx="599">
                  <c:v>126</c:v>
                </c:pt>
                <c:pt idx="600">
                  <c:v>125.4</c:v>
                </c:pt>
                <c:pt idx="601">
                  <c:v>124.83</c:v>
                </c:pt>
                <c:pt idx="602">
                  <c:v>124.28</c:v>
                </c:pt>
                <c:pt idx="603">
                  <c:v>123.76</c:v>
                </c:pt>
                <c:pt idx="604">
                  <c:v>123.26</c:v>
                </c:pt>
                <c:pt idx="605">
                  <c:v>122.79</c:v>
                </c:pt>
                <c:pt idx="606">
                  <c:v>122.37</c:v>
                </c:pt>
                <c:pt idx="607">
                  <c:v>121.98</c:v>
                </c:pt>
                <c:pt idx="608">
                  <c:v>121.63</c:v>
                </c:pt>
                <c:pt idx="609">
                  <c:v>121.28</c:v>
                </c:pt>
                <c:pt idx="610">
                  <c:v>120.93</c:v>
                </c:pt>
                <c:pt idx="611">
                  <c:v>120.62</c:v>
                </c:pt>
                <c:pt idx="612">
                  <c:v>120.33</c:v>
                </c:pt>
                <c:pt idx="613">
                  <c:v>120.07</c:v>
                </c:pt>
                <c:pt idx="614">
                  <c:v>119.83</c:v>
                </c:pt>
                <c:pt idx="615">
                  <c:v>119.62</c:v>
                </c:pt>
                <c:pt idx="616">
                  <c:v>119.43</c:v>
                </c:pt>
                <c:pt idx="617">
                  <c:v>119.25</c:v>
                </c:pt>
                <c:pt idx="618">
                  <c:v>119.1</c:v>
                </c:pt>
                <c:pt idx="619">
                  <c:v>118.97</c:v>
                </c:pt>
                <c:pt idx="620">
                  <c:v>118.87</c:v>
                </c:pt>
                <c:pt idx="621">
                  <c:v>118.81</c:v>
                </c:pt>
                <c:pt idx="622">
                  <c:v>118.78</c:v>
                </c:pt>
                <c:pt idx="623">
                  <c:v>118.77</c:v>
                </c:pt>
                <c:pt idx="624">
                  <c:v>118.77</c:v>
                </c:pt>
                <c:pt idx="625">
                  <c:v>118.79</c:v>
                </c:pt>
                <c:pt idx="626">
                  <c:v>118.83</c:v>
                </c:pt>
                <c:pt idx="627">
                  <c:v>118.89</c:v>
                </c:pt>
                <c:pt idx="628">
                  <c:v>118.97</c:v>
                </c:pt>
                <c:pt idx="629">
                  <c:v>119.09</c:v>
                </c:pt>
                <c:pt idx="630">
                  <c:v>119.23</c:v>
                </c:pt>
                <c:pt idx="631">
                  <c:v>119.38</c:v>
                </c:pt>
                <c:pt idx="632">
                  <c:v>119.56</c:v>
                </c:pt>
                <c:pt idx="633">
                  <c:v>119.76</c:v>
                </c:pt>
                <c:pt idx="634">
                  <c:v>119.99</c:v>
                </c:pt>
                <c:pt idx="635">
                  <c:v>120.24</c:v>
                </c:pt>
                <c:pt idx="636">
                  <c:v>120.51</c:v>
                </c:pt>
                <c:pt idx="637">
                  <c:v>120.79</c:v>
                </c:pt>
                <c:pt idx="638">
                  <c:v>121.1</c:v>
                </c:pt>
                <c:pt idx="639">
                  <c:v>121.41</c:v>
                </c:pt>
                <c:pt idx="640">
                  <c:v>121.76</c:v>
                </c:pt>
                <c:pt idx="641">
                  <c:v>122.11</c:v>
                </c:pt>
                <c:pt idx="642">
                  <c:v>122.5</c:v>
                </c:pt>
                <c:pt idx="643">
                  <c:v>122.92</c:v>
                </c:pt>
                <c:pt idx="644">
                  <c:v>123.35</c:v>
                </c:pt>
                <c:pt idx="645">
                  <c:v>123.79</c:v>
                </c:pt>
                <c:pt idx="646">
                  <c:v>124.26</c:v>
                </c:pt>
                <c:pt idx="647">
                  <c:v>124.75</c:v>
                </c:pt>
                <c:pt idx="648">
                  <c:v>125.25</c:v>
                </c:pt>
                <c:pt idx="649">
                  <c:v>125.76</c:v>
                </c:pt>
                <c:pt idx="650">
                  <c:v>126.32</c:v>
                </c:pt>
                <c:pt idx="651">
                  <c:v>126.9</c:v>
                </c:pt>
                <c:pt idx="652">
                  <c:v>127.5</c:v>
                </c:pt>
                <c:pt idx="653">
                  <c:v>128.13</c:v>
                </c:pt>
                <c:pt idx="654">
                  <c:v>128.76</c:v>
                </c:pt>
                <c:pt idx="655">
                  <c:v>129.4</c:v>
                </c:pt>
                <c:pt idx="656">
                  <c:v>130.05000000000001</c:v>
                </c:pt>
                <c:pt idx="657">
                  <c:v>130.75</c:v>
                </c:pt>
                <c:pt idx="658">
                  <c:v>131.47</c:v>
                </c:pt>
                <c:pt idx="659">
                  <c:v>132.22999999999999</c:v>
                </c:pt>
                <c:pt idx="660">
                  <c:v>133.01</c:v>
                </c:pt>
                <c:pt idx="661">
                  <c:v>133.82</c:v>
                </c:pt>
                <c:pt idx="662">
                  <c:v>134.66999999999999</c:v>
                </c:pt>
                <c:pt idx="663">
                  <c:v>135.54</c:v>
                </c:pt>
                <c:pt idx="664">
                  <c:v>136.41999999999999</c:v>
                </c:pt>
                <c:pt idx="665">
                  <c:v>137.33000000000001</c:v>
                </c:pt>
                <c:pt idx="666">
                  <c:v>138.27000000000001</c:v>
                </c:pt>
                <c:pt idx="667">
                  <c:v>139.19999999999999</c:v>
                </c:pt>
                <c:pt idx="668">
                  <c:v>140.15</c:v>
                </c:pt>
                <c:pt idx="669">
                  <c:v>141.12</c:v>
                </c:pt>
                <c:pt idx="670">
                  <c:v>142.09</c:v>
                </c:pt>
                <c:pt idx="671">
                  <c:v>143.07</c:v>
                </c:pt>
                <c:pt idx="672">
                  <c:v>144.08000000000001</c:v>
                </c:pt>
                <c:pt idx="673">
                  <c:v>145.11000000000001</c:v>
                </c:pt>
                <c:pt idx="674">
                  <c:v>146.16</c:v>
                </c:pt>
                <c:pt idx="675">
                  <c:v>147.21</c:v>
                </c:pt>
                <c:pt idx="676">
                  <c:v>148.24</c:v>
                </c:pt>
                <c:pt idx="677">
                  <c:v>149.29</c:v>
                </c:pt>
                <c:pt idx="678">
                  <c:v>150.35</c:v>
                </c:pt>
                <c:pt idx="679">
                  <c:v>151.41999999999999</c:v>
                </c:pt>
                <c:pt idx="680">
                  <c:v>152.5</c:v>
                </c:pt>
                <c:pt idx="681">
                  <c:v>153.62</c:v>
                </c:pt>
                <c:pt idx="682">
                  <c:v>154.74</c:v>
                </c:pt>
                <c:pt idx="683">
                  <c:v>155.84</c:v>
                </c:pt>
                <c:pt idx="684">
                  <c:v>156.94999999999999</c:v>
                </c:pt>
                <c:pt idx="685">
                  <c:v>158.06</c:v>
                </c:pt>
                <c:pt idx="686">
                  <c:v>159.18</c:v>
                </c:pt>
                <c:pt idx="687">
                  <c:v>160.32</c:v>
                </c:pt>
                <c:pt idx="688">
                  <c:v>161.49</c:v>
                </c:pt>
                <c:pt idx="689">
                  <c:v>162.68</c:v>
                </c:pt>
                <c:pt idx="690">
                  <c:v>163.87</c:v>
                </c:pt>
                <c:pt idx="691">
                  <c:v>165.04</c:v>
                </c:pt>
                <c:pt idx="692">
                  <c:v>166.21</c:v>
                </c:pt>
                <c:pt idx="693">
                  <c:v>167.39</c:v>
                </c:pt>
                <c:pt idx="694">
                  <c:v>168.57</c:v>
                </c:pt>
                <c:pt idx="695">
                  <c:v>169.74</c:v>
                </c:pt>
                <c:pt idx="696">
                  <c:v>170.87</c:v>
                </c:pt>
                <c:pt idx="697">
                  <c:v>171.97</c:v>
                </c:pt>
                <c:pt idx="698">
                  <c:v>173.06</c:v>
                </c:pt>
                <c:pt idx="699">
                  <c:v>174.14</c:v>
                </c:pt>
                <c:pt idx="700">
                  <c:v>175.22</c:v>
                </c:pt>
                <c:pt idx="701">
                  <c:v>176.31</c:v>
                </c:pt>
                <c:pt idx="702">
                  <c:v>177.37</c:v>
                </c:pt>
                <c:pt idx="703">
                  <c:v>178.42</c:v>
                </c:pt>
                <c:pt idx="704">
                  <c:v>179.46</c:v>
                </c:pt>
                <c:pt idx="705">
                  <c:v>-179.5</c:v>
                </c:pt>
                <c:pt idx="706">
                  <c:v>-178.46</c:v>
                </c:pt>
                <c:pt idx="707">
                  <c:v>-177.42</c:v>
                </c:pt>
                <c:pt idx="708">
                  <c:v>-176.36</c:v>
                </c:pt>
                <c:pt idx="709">
                  <c:v>-175.32</c:v>
                </c:pt>
                <c:pt idx="710">
                  <c:v>-174.29</c:v>
                </c:pt>
                <c:pt idx="711">
                  <c:v>-173.28</c:v>
                </c:pt>
                <c:pt idx="712">
                  <c:v>-172.3</c:v>
                </c:pt>
                <c:pt idx="713">
                  <c:v>-171.3</c:v>
                </c:pt>
                <c:pt idx="714">
                  <c:v>-170.35</c:v>
                </c:pt>
                <c:pt idx="715">
                  <c:v>-169.41</c:v>
                </c:pt>
                <c:pt idx="716">
                  <c:v>-168.48</c:v>
                </c:pt>
                <c:pt idx="717">
                  <c:v>-167.54</c:v>
                </c:pt>
                <c:pt idx="718">
                  <c:v>-166.58</c:v>
                </c:pt>
                <c:pt idx="719">
                  <c:v>-165.74</c:v>
                </c:pt>
                <c:pt idx="720">
                  <c:v>-164.91</c:v>
                </c:pt>
                <c:pt idx="721">
                  <c:v>-164.12</c:v>
                </c:pt>
                <c:pt idx="722">
                  <c:v>-163.34</c:v>
                </c:pt>
                <c:pt idx="723">
                  <c:v>-162.59</c:v>
                </c:pt>
                <c:pt idx="724">
                  <c:v>-161.80000000000001</c:v>
                </c:pt>
                <c:pt idx="725">
                  <c:v>-160.97</c:v>
                </c:pt>
                <c:pt idx="726">
                  <c:v>-160.16999999999999</c:v>
                </c:pt>
                <c:pt idx="727">
                  <c:v>-159.4</c:v>
                </c:pt>
                <c:pt idx="728">
                  <c:v>-158.63999999999999</c:v>
                </c:pt>
                <c:pt idx="729">
                  <c:v>-157.87</c:v>
                </c:pt>
                <c:pt idx="730">
                  <c:v>-157.13</c:v>
                </c:pt>
                <c:pt idx="731">
                  <c:v>-156.41999999999999</c:v>
                </c:pt>
                <c:pt idx="732">
                  <c:v>-155.75</c:v>
                </c:pt>
                <c:pt idx="733">
                  <c:v>-155.08000000000001</c:v>
                </c:pt>
                <c:pt idx="734">
                  <c:v>-154.4</c:v>
                </c:pt>
                <c:pt idx="735">
                  <c:v>-153.81</c:v>
                </c:pt>
                <c:pt idx="736">
                  <c:v>-153.25</c:v>
                </c:pt>
                <c:pt idx="737">
                  <c:v>-152.63</c:v>
                </c:pt>
                <c:pt idx="738">
                  <c:v>-152.01</c:v>
                </c:pt>
                <c:pt idx="739">
                  <c:v>-151.41999999999999</c:v>
                </c:pt>
                <c:pt idx="740">
                  <c:v>-150.85</c:v>
                </c:pt>
                <c:pt idx="741">
                  <c:v>-150.26</c:v>
                </c:pt>
                <c:pt idx="742">
                  <c:v>-149.69</c:v>
                </c:pt>
                <c:pt idx="743">
                  <c:v>-149.16</c:v>
                </c:pt>
                <c:pt idx="744">
                  <c:v>-148.63999999999999</c:v>
                </c:pt>
                <c:pt idx="745">
                  <c:v>-148.16</c:v>
                </c:pt>
                <c:pt idx="746">
                  <c:v>-147.72999999999999</c:v>
                </c:pt>
                <c:pt idx="747">
                  <c:v>-147.31</c:v>
                </c:pt>
                <c:pt idx="748">
                  <c:v>-146.86000000000001</c:v>
                </c:pt>
                <c:pt idx="749">
                  <c:v>-146.41</c:v>
                </c:pt>
                <c:pt idx="750">
                  <c:v>-146.07</c:v>
                </c:pt>
                <c:pt idx="751">
                  <c:v>-145.81</c:v>
                </c:pt>
                <c:pt idx="752">
                  <c:v>-145.57</c:v>
                </c:pt>
                <c:pt idx="753">
                  <c:v>-145.35</c:v>
                </c:pt>
                <c:pt idx="754">
                  <c:v>-145.15</c:v>
                </c:pt>
                <c:pt idx="755">
                  <c:v>-145.01</c:v>
                </c:pt>
                <c:pt idx="756">
                  <c:v>-144.88</c:v>
                </c:pt>
                <c:pt idx="757">
                  <c:v>-144.79</c:v>
                </c:pt>
                <c:pt idx="758">
                  <c:v>-144.72999999999999</c:v>
                </c:pt>
                <c:pt idx="759">
                  <c:v>-144.69999999999999</c:v>
                </c:pt>
                <c:pt idx="760">
                  <c:v>-144.69</c:v>
                </c:pt>
                <c:pt idx="761">
                  <c:v>-144.72999999999999</c:v>
                </c:pt>
                <c:pt idx="762">
                  <c:v>-144.81</c:v>
                </c:pt>
                <c:pt idx="763">
                  <c:v>-144.94999999999999</c:v>
                </c:pt>
                <c:pt idx="764">
                  <c:v>-145.15</c:v>
                </c:pt>
                <c:pt idx="765">
                  <c:v>-145.38</c:v>
                </c:pt>
                <c:pt idx="766">
                  <c:v>-145.61000000000001</c:v>
                </c:pt>
                <c:pt idx="767">
                  <c:v>-145.85</c:v>
                </c:pt>
                <c:pt idx="768">
                  <c:v>-146.1</c:v>
                </c:pt>
                <c:pt idx="769">
                  <c:v>-146.36000000000001</c:v>
                </c:pt>
                <c:pt idx="770">
                  <c:v>-146.65</c:v>
                </c:pt>
                <c:pt idx="771">
                  <c:v>-146.97999999999999</c:v>
                </c:pt>
                <c:pt idx="772">
                  <c:v>-147.36000000000001</c:v>
                </c:pt>
                <c:pt idx="773">
                  <c:v>-147.76</c:v>
                </c:pt>
                <c:pt idx="774">
                  <c:v>-148.15</c:v>
                </c:pt>
                <c:pt idx="775">
                  <c:v>-148.56</c:v>
                </c:pt>
                <c:pt idx="776">
                  <c:v>-148.97999999999999</c:v>
                </c:pt>
                <c:pt idx="777">
                  <c:v>-149.38999999999999</c:v>
                </c:pt>
                <c:pt idx="778">
                  <c:v>-149.84</c:v>
                </c:pt>
                <c:pt idx="779">
                  <c:v>-150.32</c:v>
                </c:pt>
                <c:pt idx="780">
                  <c:v>-150.84</c:v>
                </c:pt>
                <c:pt idx="781">
                  <c:v>-151.38999999999999</c:v>
                </c:pt>
                <c:pt idx="782">
                  <c:v>-151.96</c:v>
                </c:pt>
                <c:pt idx="783">
                  <c:v>-152.51</c:v>
                </c:pt>
                <c:pt idx="784">
                  <c:v>-153.04</c:v>
                </c:pt>
                <c:pt idx="785">
                  <c:v>-153.59</c:v>
                </c:pt>
                <c:pt idx="786">
                  <c:v>-154.13999999999999</c:v>
                </c:pt>
                <c:pt idx="787">
                  <c:v>-154.69</c:v>
                </c:pt>
                <c:pt idx="788">
                  <c:v>-155.29</c:v>
                </c:pt>
                <c:pt idx="789">
                  <c:v>-155.94</c:v>
                </c:pt>
                <c:pt idx="790">
                  <c:v>-156.62</c:v>
                </c:pt>
                <c:pt idx="791">
                  <c:v>-157.31</c:v>
                </c:pt>
                <c:pt idx="792">
                  <c:v>-157.97</c:v>
                </c:pt>
                <c:pt idx="793">
                  <c:v>-158.62</c:v>
                </c:pt>
                <c:pt idx="794">
                  <c:v>-159.30000000000001</c:v>
                </c:pt>
                <c:pt idx="795">
                  <c:v>-160.02000000000001</c:v>
                </c:pt>
                <c:pt idx="796">
                  <c:v>-160.76</c:v>
                </c:pt>
                <c:pt idx="797">
                  <c:v>-161.51</c:v>
                </c:pt>
                <c:pt idx="798">
                  <c:v>-162.26</c:v>
                </c:pt>
                <c:pt idx="799">
                  <c:v>-163</c:v>
                </c:pt>
                <c:pt idx="800">
                  <c:v>-163.79</c:v>
                </c:pt>
                <c:pt idx="801">
                  <c:v>-164.59</c:v>
                </c:pt>
                <c:pt idx="802">
                  <c:v>-165.42</c:v>
                </c:pt>
                <c:pt idx="803">
                  <c:v>-166.24</c:v>
                </c:pt>
                <c:pt idx="804">
                  <c:v>-167.07</c:v>
                </c:pt>
                <c:pt idx="805">
                  <c:v>-167.92</c:v>
                </c:pt>
                <c:pt idx="806">
                  <c:v>-168.77</c:v>
                </c:pt>
                <c:pt idx="807">
                  <c:v>-169.61</c:v>
                </c:pt>
                <c:pt idx="808">
                  <c:v>-170.41</c:v>
                </c:pt>
                <c:pt idx="809">
                  <c:v>-171.2</c:v>
                </c:pt>
                <c:pt idx="810">
                  <c:v>-172.01</c:v>
                </c:pt>
                <c:pt idx="811">
                  <c:v>-172.88</c:v>
                </c:pt>
                <c:pt idx="812">
                  <c:v>-173.77</c:v>
                </c:pt>
                <c:pt idx="813">
                  <c:v>-174.67</c:v>
                </c:pt>
                <c:pt idx="814">
                  <c:v>-175.56</c:v>
                </c:pt>
                <c:pt idx="815">
                  <c:v>-176.39</c:v>
                </c:pt>
                <c:pt idx="816">
                  <c:v>-177.19</c:v>
                </c:pt>
                <c:pt idx="817">
                  <c:v>-177.99</c:v>
                </c:pt>
                <c:pt idx="818">
                  <c:v>-178.81</c:v>
                </c:pt>
                <c:pt idx="819">
                  <c:v>-179.68</c:v>
                </c:pt>
                <c:pt idx="820">
                  <c:v>179.42</c:v>
                </c:pt>
                <c:pt idx="821">
                  <c:v>178.49</c:v>
                </c:pt>
                <c:pt idx="822">
                  <c:v>177.56</c:v>
                </c:pt>
                <c:pt idx="823">
                  <c:v>176.63</c:v>
                </c:pt>
                <c:pt idx="824">
                  <c:v>175.72</c:v>
                </c:pt>
                <c:pt idx="825">
                  <c:v>174.84</c:v>
                </c:pt>
                <c:pt idx="826">
                  <c:v>173.96</c:v>
                </c:pt>
                <c:pt idx="827">
                  <c:v>173.04</c:v>
                </c:pt>
                <c:pt idx="828">
                  <c:v>172.12</c:v>
                </c:pt>
                <c:pt idx="829">
                  <c:v>171.16</c:v>
                </c:pt>
                <c:pt idx="830">
                  <c:v>170.16</c:v>
                </c:pt>
                <c:pt idx="831">
                  <c:v>169.1</c:v>
                </c:pt>
                <c:pt idx="832">
                  <c:v>168.07</c:v>
                </c:pt>
                <c:pt idx="833">
                  <c:v>167.09</c:v>
                </c:pt>
                <c:pt idx="834">
                  <c:v>166.12</c:v>
                </c:pt>
                <c:pt idx="835">
                  <c:v>165.2</c:v>
                </c:pt>
                <c:pt idx="836">
                  <c:v>164.28</c:v>
                </c:pt>
                <c:pt idx="837">
                  <c:v>163.32</c:v>
                </c:pt>
                <c:pt idx="838">
                  <c:v>162.34</c:v>
                </c:pt>
                <c:pt idx="839">
                  <c:v>161.32</c:v>
                </c:pt>
                <c:pt idx="840">
                  <c:v>160.29</c:v>
                </c:pt>
                <c:pt idx="841">
                  <c:v>159.26</c:v>
                </c:pt>
                <c:pt idx="842">
                  <c:v>158.27000000000001</c:v>
                </c:pt>
                <c:pt idx="843">
                  <c:v>157.32</c:v>
                </c:pt>
                <c:pt idx="844">
                  <c:v>156.37</c:v>
                </c:pt>
                <c:pt idx="845">
                  <c:v>155.4</c:v>
                </c:pt>
                <c:pt idx="846">
                  <c:v>154.41</c:v>
                </c:pt>
                <c:pt idx="847">
                  <c:v>153.44</c:v>
                </c:pt>
                <c:pt idx="848">
                  <c:v>152.47</c:v>
                </c:pt>
                <c:pt idx="849">
                  <c:v>151.56</c:v>
                </c:pt>
                <c:pt idx="850">
                  <c:v>150.68</c:v>
                </c:pt>
                <c:pt idx="851">
                  <c:v>149.79</c:v>
                </c:pt>
                <c:pt idx="852">
                  <c:v>148.88999999999999</c:v>
                </c:pt>
                <c:pt idx="853">
                  <c:v>148</c:v>
                </c:pt>
                <c:pt idx="854">
                  <c:v>147.09</c:v>
                </c:pt>
                <c:pt idx="855">
                  <c:v>146.16999999999999</c:v>
                </c:pt>
                <c:pt idx="856">
                  <c:v>145.27000000000001</c:v>
                </c:pt>
                <c:pt idx="857">
                  <c:v>144.38999999999999</c:v>
                </c:pt>
                <c:pt idx="858">
                  <c:v>143.52000000000001</c:v>
                </c:pt>
                <c:pt idx="859">
                  <c:v>142.66999999999999</c:v>
                </c:pt>
                <c:pt idx="860">
                  <c:v>141.82</c:v>
                </c:pt>
                <c:pt idx="861">
                  <c:v>140.97</c:v>
                </c:pt>
                <c:pt idx="862">
                  <c:v>140.13</c:v>
                </c:pt>
                <c:pt idx="863">
                  <c:v>139.30000000000001</c:v>
                </c:pt>
                <c:pt idx="864">
                  <c:v>138.49</c:v>
                </c:pt>
                <c:pt idx="865">
                  <c:v>137.69999999999999</c:v>
                </c:pt>
                <c:pt idx="866">
                  <c:v>136.93</c:v>
                </c:pt>
                <c:pt idx="867">
                  <c:v>136.16</c:v>
                </c:pt>
                <c:pt idx="868">
                  <c:v>135.4</c:v>
                </c:pt>
                <c:pt idx="869">
                  <c:v>134.63999999999999</c:v>
                </c:pt>
                <c:pt idx="870">
                  <c:v>133.88999999999999</c:v>
                </c:pt>
                <c:pt idx="871">
                  <c:v>133.15</c:v>
                </c:pt>
                <c:pt idx="872">
                  <c:v>132.43</c:v>
                </c:pt>
                <c:pt idx="873">
                  <c:v>131.72</c:v>
                </c:pt>
                <c:pt idx="874">
                  <c:v>131.02000000000001</c:v>
                </c:pt>
                <c:pt idx="875">
                  <c:v>130.32</c:v>
                </c:pt>
                <c:pt idx="876">
                  <c:v>129.65</c:v>
                </c:pt>
                <c:pt idx="877">
                  <c:v>128.99</c:v>
                </c:pt>
                <c:pt idx="878">
                  <c:v>128.34</c:v>
                </c:pt>
                <c:pt idx="879">
                  <c:v>127.67</c:v>
                </c:pt>
                <c:pt idx="880">
                  <c:v>127</c:v>
                </c:pt>
                <c:pt idx="881">
                  <c:v>126.33</c:v>
                </c:pt>
                <c:pt idx="882">
                  <c:v>125.67</c:v>
                </c:pt>
                <c:pt idx="883">
                  <c:v>125.03</c:v>
                </c:pt>
                <c:pt idx="884">
                  <c:v>124.41</c:v>
                </c:pt>
                <c:pt idx="885">
                  <c:v>123.78</c:v>
                </c:pt>
                <c:pt idx="886">
                  <c:v>123.15</c:v>
                </c:pt>
                <c:pt idx="887">
                  <c:v>122.52</c:v>
                </c:pt>
                <c:pt idx="888">
                  <c:v>121.91</c:v>
                </c:pt>
                <c:pt idx="889">
                  <c:v>121.31</c:v>
                </c:pt>
                <c:pt idx="890">
                  <c:v>120.75</c:v>
                </c:pt>
                <c:pt idx="891">
                  <c:v>120.18</c:v>
                </c:pt>
                <c:pt idx="892">
                  <c:v>119.63</c:v>
                </c:pt>
                <c:pt idx="893">
                  <c:v>119.08</c:v>
                </c:pt>
                <c:pt idx="894">
                  <c:v>118.56</c:v>
                </c:pt>
                <c:pt idx="895">
                  <c:v>118.07</c:v>
                </c:pt>
                <c:pt idx="896">
                  <c:v>117.6</c:v>
                </c:pt>
                <c:pt idx="897">
                  <c:v>117.17</c:v>
                </c:pt>
                <c:pt idx="898">
                  <c:v>116.79</c:v>
                </c:pt>
                <c:pt idx="899">
                  <c:v>116.45</c:v>
                </c:pt>
                <c:pt idx="900">
                  <c:v>116.14</c:v>
                </c:pt>
                <c:pt idx="901">
                  <c:v>115.85</c:v>
                </c:pt>
                <c:pt idx="902">
                  <c:v>115.6</c:v>
                </c:pt>
                <c:pt idx="903">
                  <c:v>115.38</c:v>
                </c:pt>
                <c:pt idx="904">
                  <c:v>115.21</c:v>
                </c:pt>
                <c:pt idx="905">
                  <c:v>115.09</c:v>
                </c:pt>
                <c:pt idx="906">
                  <c:v>115.01</c:v>
                </c:pt>
                <c:pt idx="907">
                  <c:v>114.96</c:v>
                </c:pt>
                <c:pt idx="908">
                  <c:v>114.93</c:v>
                </c:pt>
                <c:pt idx="909">
                  <c:v>114.93</c:v>
                </c:pt>
                <c:pt idx="910">
                  <c:v>114.97</c:v>
                </c:pt>
                <c:pt idx="911">
                  <c:v>115.04</c:v>
                </c:pt>
                <c:pt idx="912">
                  <c:v>115.13</c:v>
                </c:pt>
                <c:pt idx="913">
                  <c:v>115.23</c:v>
                </c:pt>
                <c:pt idx="914">
                  <c:v>115.38</c:v>
                </c:pt>
                <c:pt idx="915">
                  <c:v>115.53</c:v>
                </c:pt>
                <c:pt idx="916">
                  <c:v>115.71</c:v>
                </c:pt>
                <c:pt idx="917">
                  <c:v>115.91</c:v>
                </c:pt>
                <c:pt idx="918">
                  <c:v>116.14</c:v>
                </c:pt>
                <c:pt idx="919">
                  <c:v>116.39</c:v>
                </c:pt>
                <c:pt idx="920">
                  <c:v>116.65</c:v>
                </c:pt>
                <c:pt idx="921">
                  <c:v>116.94</c:v>
                </c:pt>
                <c:pt idx="922">
                  <c:v>117.25</c:v>
                </c:pt>
                <c:pt idx="923">
                  <c:v>117.59</c:v>
                </c:pt>
                <c:pt idx="924">
                  <c:v>117.96</c:v>
                </c:pt>
                <c:pt idx="925">
                  <c:v>118.35</c:v>
                </c:pt>
                <c:pt idx="926">
                  <c:v>118.75</c:v>
                </c:pt>
                <c:pt idx="927">
                  <c:v>119.16</c:v>
                </c:pt>
                <c:pt idx="928">
                  <c:v>119.59</c:v>
                </c:pt>
                <c:pt idx="929">
                  <c:v>120.04</c:v>
                </c:pt>
                <c:pt idx="930">
                  <c:v>120.53</c:v>
                </c:pt>
                <c:pt idx="931">
                  <c:v>121.03</c:v>
                </c:pt>
                <c:pt idx="932">
                  <c:v>121.55</c:v>
                </c:pt>
                <c:pt idx="933">
                  <c:v>122.08</c:v>
                </c:pt>
                <c:pt idx="934">
                  <c:v>122.65</c:v>
                </c:pt>
                <c:pt idx="935">
                  <c:v>123.24</c:v>
                </c:pt>
                <c:pt idx="936">
                  <c:v>123.85</c:v>
                </c:pt>
                <c:pt idx="937">
                  <c:v>124.46</c:v>
                </c:pt>
                <c:pt idx="938">
                  <c:v>125.09</c:v>
                </c:pt>
                <c:pt idx="939">
                  <c:v>125.74</c:v>
                </c:pt>
                <c:pt idx="940">
                  <c:v>126.43</c:v>
                </c:pt>
                <c:pt idx="941">
                  <c:v>127.13</c:v>
                </c:pt>
                <c:pt idx="942">
                  <c:v>127.83</c:v>
                </c:pt>
                <c:pt idx="943">
                  <c:v>128.56</c:v>
                </c:pt>
                <c:pt idx="944">
                  <c:v>129.31</c:v>
                </c:pt>
                <c:pt idx="945">
                  <c:v>130.08000000000001</c:v>
                </c:pt>
                <c:pt idx="946">
                  <c:v>130.88</c:v>
                </c:pt>
                <c:pt idx="947">
                  <c:v>131.69</c:v>
                </c:pt>
                <c:pt idx="948">
                  <c:v>132.53</c:v>
                </c:pt>
                <c:pt idx="949">
                  <c:v>133.37</c:v>
                </c:pt>
                <c:pt idx="950">
                  <c:v>134.26</c:v>
                </c:pt>
                <c:pt idx="951">
                  <c:v>135.15</c:v>
                </c:pt>
                <c:pt idx="952">
                  <c:v>136.06</c:v>
                </c:pt>
                <c:pt idx="953">
                  <c:v>136.97999999999999</c:v>
                </c:pt>
                <c:pt idx="954">
                  <c:v>137.91999999999999</c:v>
                </c:pt>
                <c:pt idx="955">
                  <c:v>138.88999999999999</c:v>
                </c:pt>
                <c:pt idx="956">
                  <c:v>139.87</c:v>
                </c:pt>
                <c:pt idx="957">
                  <c:v>140.87</c:v>
                </c:pt>
                <c:pt idx="958">
                  <c:v>141.87</c:v>
                </c:pt>
                <c:pt idx="959">
                  <c:v>142.9</c:v>
                </c:pt>
                <c:pt idx="960">
                  <c:v>143.93</c:v>
                </c:pt>
                <c:pt idx="961">
                  <c:v>144.97999999999999</c:v>
                </c:pt>
                <c:pt idx="962">
                  <c:v>146.04</c:v>
                </c:pt>
                <c:pt idx="963">
                  <c:v>147.1</c:v>
                </c:pt>
                <c:pt idx="964">
                  <c:v>148.18</c:v>
                </c:pt>
                <c:pt idx="965">
                  <c:v>149.26</c:v>
                </c:pt>
                <c:pt idx="966">
                  <c:v>150.36000000000001</c:v>
                </c:pt>
                <c:pt idx="967">
                  <c:v>151.47</c:v>
                </c:pt>
                <c:pt idx="968">
                  <c:v>152.59</c:v>
                </c:pt>
                <c:pt idx="969">
                  <c:v>153.72</c:v>
                </c:pt>
                <c:pt idx="970">
                  <c:v>154.85</c:v>
                </c:pt>
                <c:pt idx="971">
                  <c:v>155.97999999999999</c:v>
                </c:pt>
                <c:pt idx="972">
                  <c:v>157.12</c:v>
                </c:pt>
                <c:pt idx="973">
                  <c:v>158.26</c:v>
                </c:pt>
                <c:pt idx="974">
                  <c:v>159.43</c:v>
                </c:pt>
                <c:pt idx="975">
                  <c:v>160.59</c:v>
                </c:pt>
                <c:pt idx="976">
                  <c:v>161.77000000000001</c:v>
                </c:pt>
                <c:pt idx="977">
                  <c:v>162.93</c:v>
                </c:pt>
                <c:pt idx="978">
                  <c:v>164.08</c:v>
                </c:pt>
                <c:pt idx="979">
                  <c:v>165.22</c:v>
                </c:pt>
                <c:pt idx="980">
                  <c:v>166.37</c:v>
                </c:pt>
                <c:pt idx="981">
                  <c:v>167.53</c:v>
                </c:pt>
                <c:pt idx="982">
                  <c:v>168.66</c:v>
                </c:pt>
                <c:pt idx="983">
                  <c:v>169.79</c:v>
                </c:pt>
                <c:pt idx="984">
                  <c:v>170.91</c:v>
                </c:pt>
                <c:pt idx="985">
                  <c:v>171.98</c:v>
                </c:pt>
                <c:pt idx="986">
                  <c:v>173.03</c:v>
                </c:pt>
                <c:pt idx="987">
                  <c:v>174.11</c:v>
                </c:pt>
                <c:pt idx="988">
                  <c:v>175.22</c:v>
                </c:pt>
                <c:pt idx="989">
                  <c:v>176.35</c:v>
                </c:pt>
                <c:pt idx="990">
                  <c:v>177.46</c:v>
                </c:pt>
                <c:pt idx="991">
                  <c:v>178.53</c:v>
                </c:pt>
                <c:pt idx="992">
                  <c:v>179.57</c:v>
                </c:pt>
                <c:pt idx="993">
                  <c:v>-179.41</c:v>
                </c:pt>
                <c:pt idx="994">
                  <c:v>-178.39</c:v>
                </c:pt>
                <c:pt idx="995">
                  <c:v>-177.35</c:v>
                </c:pt>
                <c:pt idx="996">
                  <c:v>-176.29</c:v>
                </c:pt>
                <c:pt idx="997">
                  <c:v>-175.22</c:v>
                </c:pt>
                <c:pt idx="998">
                  <c:v>-174.22</c:v>
                </c:pt>
                <c:pt idx="999">
                  <c:v>-173.26</c:v>
                </c:pt>
                <c:pt idx="1000">
                  <c:v>-172.29</c:v>
                </c:pt>
                <c:pt idx="1001">
                  <c:v>-171.32</c:v>
                </c:pt>
                <c:pt idx="1002">
                  <c:v>-170.28</c:v>
                </c:pt>
                <c:pt idx="1003">
                  <c:v>-169.28</c:v>
                </c:pt>
                <c:pt idx="1004">
                  <c:v>-168.27</c:v>
                </c:pt>
                <c:pt idx="1005">
                  <c:v>-167.34</c:v>
                </c:pt>
                <c:pt idx="1006">
                  <c:v>-166.45</c:v>
                </c:pt>
                <c:pt idx="1007">
                  <c:v>-165.62</c:v>
                </c:pt>
                <c:pt idx="1008">
                  <c:v>-164.79</c:v>
                </c:pt>
                <c:pt idx="1009">
                  <c:v>-163.95</c:v>
                </c:pt>
                <c:pt idx="1010">
                  <c:v>-163.12</c:v>
                </c:pt>
                <c:pt idx="1011">
                  <c:v>-162.33000000000001</c:v>
                </c:pt>
                <c:pt idx="1012">
                  <c:v>-161.6</c:v>
                </c:pt>
                <c:pt idx="1013">
                  <c:v>-160.87</c:v>
                </c:pt>
                <c:pt idx="1014">
                  <c:v>-160.16</c:v>
                </c:pt>
                <c:pt idx="1015">
                  <c:v>-159.5</c:v>
                </c:pt>
                <c:pt idx="1016">
                  <c:v>-158.84</c:v>
                </c:pt>
                <c:pt idx="1017">
                  <c:v>-158.19</c:v>
                </c:pt>
                <c:pt idx="1018">
                  <c:v>-157.55000000000001</c:v>
                </c:pt>
                <c:pt idx="1019">
                  <c:v>-156.96</c:v>
                </c:pt>
                <c:pt idx="1020">
                  <c:v>-156.37</c:v>
                </c:pt>
                <c:pt idx="1021">
                  <c:v>-155.76</c:v>
                </c:pt>
                <c:pt idx="1022">
                  <c:v>-155.16999999999999</c:v>
                </c:pt>
                <c:pt idx="1023">
                  <c:v>-154.56</c:v>
                </c:pt>
                <c:pt idx="1024">
                  <c:v>-153.97</c:v>
                </c:pt>
                <c:pt idx="1025">
                  <c:v>-153.37</c:v>
                </c:pt>
                <c:pt idx="1026">
                  <c:v>-152.78</c:v>
                </c:pt>
                <c:pt idx="1027">
                  <c:v>-152.22</c:v>
                </c:pt>
                <c:pt idx="1028">
                  <c:v>-151.63999999999999</c:v>
                </c:pt>
                <c:pt idx="1029">
                  <c:v>-151.05000000000001</c:v>
                </c:pt>
                <c:pt idx="1030">
                  <c:v>-150.5</c:v>
                </c:pt>
                <c:pt idx="1031">
                  <c:v>-149.96</c:v>
                </c:pt>
                <c:pt idx="1032">
                  <c:v>-149.41</c:v>
                </c:pt>
                <c:pt idx="1033">
                  <c:v>-148.88</c:v>
                </c:pt>
                <c:pt idx="1034">
                  <c:v>-148.4</c:v>
                </c:pt>
                <c:pt idx="1035">
                  <c:v>-147.91</c:v>
                </c:pt>
                <c:pt idx="1036">
                  <c:v>-147.41</c:v>
                </c:pt>
                <c:pt idx="1037">
                  <c:v>-146.94</c:v>
                </c:pt>
                <c:pt idx="1038">
                  <c:v>-146.54</c:v>
                </c:pt>
                <c:pt idx="1039">
                  <c:v>-146.19</c:v>
                </c:pt>
                <c:pt idx="1040">
                  <c:v>-145.93</c:v>
                </c:pt>
                <c:pt idx="1041">
                  <c:v>-145.66</c:v>
                </c:pt>
                <c:pt idx="1042">
                  <c:v>-145.38999999999999</c:v>
                </c:pt>
                <c:pt idx="1043">
                  <c:v>-145.16999999999999</c:v>
                </c:pt>
                <c:pt idx="1044">
                  <c:v>-145.01</c:v>
                </c:pt>
                <c:pt idx="1045">
                  <c:v>-144.9</c:v>
                </c:pt>
                <c:pt idx="1046">
                  <c:v>-144.83000000000001</c:v>
                </c:pt>
                <c:pt idx="1047">
                  <c:v>-144.78</c:v>
                </c:pt>
                <c:pt idx="1048">
                  <c:v>-144.75</c:v>
                </c:pt>
                <c:pt idx="1049">
                  <c:v>-144.75</c:v>
                </c:pt>
                <c:pt idx="1050">
                  <c:v>-144.83000000000001</c:v>
                </c:pt>
                <c:pt idx="1051">
                  <c:v>-144.94999999999999</c:v>
                </c:pt>
                <c:pt idx="1052">
                  <c:v>-145.1</c:v>
                </c:pt>
                <c:pt idx="1053">
                  <c:v>-145.28</c:v>
                </c:pt>
                <c:pt idx="1054">
                  <c:v>-145.47</c:v>
                </c:pt>
                <c:pt idx="1055">
                  <c:v>-145.71</c:v>
                </c:pt>
                <c:pt idx="1056">
                  <c:v>-145.97999999999999</c:v>
                </c:pt>
                <c:pt idx="1057">
                  <c:v>-146.25</c:v>
                </c:pt>
                <c:pt idx="1058">
                  <c:v>-146.55000000000001</c:v>
                </c:pt>
                <c:pt idx="1059">
                  <c:v>-146.88</c:v>
                </c:pt>
                <c:pt idx="1060">
                  <c:v>-147.24</c:v>
                </c:pt>
                <c:pt idx="1061">
                  <c:v>-147.63</c:v>
                </c:pt>
                <c:pt idx="1062">
                  <c:v>-148.04</c:v>
                </c:pt>
                <c:pt idx="1063">
                  <c:v>-148.46</c:v>
                </c:pt>
                <c:pt idx="1064">
                  <c:v>-148.9</c:v>
                </c:pt>
                <c:pt idx="1065">
                  <c:v>-149.37</c:v>
                </c:pt>
                <c:pt idx="1066">
                  <c:v>-149.86000000000001</c:v>
                </c:pt>
                <c:pt idx="1067">
                  <c:v>-150.36000000000001</c:v>
                </c:pt>
                <c:pt idx="1068">
                  <c:v>-150.88</c:v>
                </c:pt>
                <c:pt idx="1069">
                  <c:v>-151.41</c:v>
                </c:pt>
                <c:pt idx="1070">
                  <c:v>-151.96</c:v>
                </c:pt>
                <c:pt idx="1071">
                  <c:v>-152.53</c:v>
                </c:pt>
                <c:pt idx="1072">
                  <c:v>-153.11000000000001</c:v>
                </c:pt>
                <c:pt idx="1073">
                  <c:v>-153.69999999999999</c:v>
                </c:pt>
                <c:pt idx="1074">
                  <c:v>-154.34</c:v>
                </c:pt>
                <c:pt idx="1075">
                  <c:v>-154.99</c:v>
                </c:pt>
                <c:pt idx="1076">
                  <c:v>-155.63999999999999</c:v>
                </c:pt>
                <c:pt idx="1077">
                  <c:v>-156.32</c:v>
                </c:pt>
                <c:pt idx="1078">
                  <c:v>-157</c:v>
                </c:pt>
                <c:pt idx="1079">
                  <c:v>-157.69</c:v>
                </c:pt>
                <c:pt idx="1080">
                  <c:v>-158.37</c:v>
                </c:pt>
                <c:pt idx="1081">
                  <c:v>-159.1</c:v>
                </c:pt>
                <c:pt idx="1082">
                  <c:v>-159.87</c:v>
                </c:pt>
                <c:pt idx="1083">
                  <c:v>-160.63999999999999</c:v>
                </c:pt>
                <c:pt idx="1084">
                  <c:v>-161.38999999999999</c:v>
                </c:pt>
                <c:pt idx="1085">
                  <c:v>-162.16</c:v>
                </c:pt>
                <c:pt idx="1086">
                  <c:v>-162.97</c:v>
                </c:pt>
                <c:pt idx="1087">
                  <c:v>-163.78</c:v>
                </c:pt>
                <c:pt idx="1088">
                  <c:v>-164.61</c:v>
                </c:pt>
                <c:pt idx="1089">
                  <c:v>-165.47</c:v>
                </c:pt>
                <c:pt idx="1090">
                  <c:v>-166.33</c:v>
                </c:pt>
                <c:pt idx="1091">
                  <c:v>-167.2</c:v>
                </c:pt>
                <c:pt idx="1092">
                  <c:v>-168.11</c:v>
                </c:pt>
                <c:pt idx="1093">
                  <c:v>-169.06</c:v>
                </c:pt>
                <c:pt idx="1094">
                  <c:v>-170.04</c:v>
                </c:pt>
                <c:pt idx="1095">
                  <c:v>-171</c:v>
                </c:pt>
                <c:pt idx="1096">
                  <c:v>-171.94</c:v>
                </c:pt>
                <c:pt idx="1097">
                  <c:v>-172.82</c:v>
                </c:pt>
                <c:pt idx="1098">
                  <c:v>-173.72</c:v>
                </c:pt>
                <c:pt idx="1099">
                  <c:v>-174.65</c:v>
                </c:pt>
                <c:pt idx="1100">
                  <c:v>-175.65</c:v>
                </c:pt>
                <c:pt idx="1101">
                  <c:v>-176.67</c:v>
                </c:pt>
                <c:pt idx="1102">
                  <c:v>-177.71</c:v>
                </c:pt>
                <c:pt idx="1103">
                  <c:v>-178.75</c:v>
                </c:pt>
                <c:pt idx="1104">
                  <c:v>-179.76</c:v>
                </c:pt>
                <c:pt idx="1105">
                  <c:v>179.27</c:v>
                </c:pt>
                <c:pt idx="1106">
                  <c:v>178.34</c:v>
                </c:pt>
                <c:pt idx="1107">
                  <c:v>177.4</c:v>
                </c:pt>
                <c:pt idx="1108">
                  <c:v>176.42</c:v>
                </c:pt>
                <c:pt idx="1109">
                  <c:v>175.38</c:v>
                </c:pt>
                <c:pt idx="1110">
                  <c:v>174.27</c:v>
                </c:pt>
                <c:pt idx="1111">
                  <c:v>173.1</c:v>
                </c:pt>
                <c:pt idx="1112">
                  <c:v>172</c:v>
                </c:pt>
                <c:pt idx="1113">
                  <c:v>171</c:v>
                </c:pt>
                <c:pt idx="1114">
                  <c:v>170.1</c:v>
                </c:pt>
                <c:pt idx="1115">
                  <c:v>169.18</c:v>
                </c:pt>
                <c:pt idx="1116">
                  <c:v>168.23</c:v>
                </c:pt>
                <c:pt idx="1117">
                  <c:v>167.14</c:v>
                </c:pt>
                <c:pt idx="1118">
                  <c:v>165.99</c:v>
                </c:pt>
                <c:pt idx="1119">
                  <c:v>164.81</c:v>
                </c:pt>
                <c:pt idx="1120">
                  <c:v>163.68</c:v>
                </c:pt>
                <c:pt idx="1121">
                  <c:v>162.66999999999999</c:v>
                </c:pt>
                <c:pt idx="1122">
                  <c:v>161.71</c:v>
                </c:pt>
                <c:pt idx="1123">
                  <c:v>160.76</c:v>
                </c:pt>
                <c:pt idx="1124">
                  <c:v>159.74</c:v>
                </c:pt>
                <c:pt idx="1125">
                  <c:v>158.69999999999999</c:v>
                </c:pt>
                <c:pt idx="1126">
                  <c:v>157.66999999999999</c:v>
                </c:pt>
                <c:pt idx="1127">
                  <c:v>156.66999999999999</c:v>
                </c:pt>
                <c:pt idx="1128">
                  <c:v>155.69</c:v>
                </c:pt>
                <c:pt idx="1129">
                  <c:v>154.69</c:v>
                </c:pt>
                <c:pt idx="1130">
                  <c:v>153.68</c:v>
                </c:pt>
                <c:pt idx="1131">
                  <c:v>152.68</c:v>
                </c:pt>
                <c:pt idx="1132">
                  <c:v>151.72</c:v>
                </c:pt>
                <c:pt idx="1133">
                  <c:v>150.79</c:v>
                </c:pt>
                <c:pt idx="1134">
                  <c:v>149.88</c:v>
                </c:pt>
                <c:pt idx="1135">
                  <c:v>148.96</c:v>
                </c:pt>
                <c:pt idx="1136">
                  <c:v>148.03</c:v>
                </c:pt>
                <c:pt idx="1137">
                  <c:v>147.09</c:v>
                </c:pt>
                <c:pt idx="1138">
                  <c:v>146.13</c:v>
                </c:pt>
                <c:pt idx="1139">
                  <c:v>145.24</c:v>
                </c:pt>
                <c:pt idx="1140">
                  <c:v>144.38</c:v>
                </c:pt>
                <c:pt idx="1141">
                  <c:v>143.55000000000001</c:v>
                </c:pt>
                <c:pt idx="1142">
                  <c:v>142.72</c:v>
                </c:pt>
                <c:pt idx="1143">
                  <c:v>141.88999999999999</c:v>
                </c:pt>
                <c:pt idx="1144">
                  <c:v>141.05000000000001</c:v>
                </c:pt>
                <c:pt idx="1145">
                  <c:v>140.18</c:v>
                </c:pt>
                <c:pt idx="1146">
                  <c:v>139.33000000000001</c:v>
                </c:pt>
                <c:pt idx="1147">
                  <c:v>138.5</c:v>
                </c:pt>
                <c:pt idx="1148">
                  <c:v>137.66</c:v>
                </c:pt>
                <c:pt idx="1149">
                  <c:v>136.82</c:v>
                </c:pt>
                <c:pt idx="1150">
                  <c:v>135.97</c:v>
                </c:pt>
                <c:pt idx="1151">
                  <c:v>135.16</c:v>
                </c:pt>
                <c:pt idx="1152">
                  <c:v>134.35</c:v>
                </c:pt>
                <c:pt idx="1153">
                  <c:v>133.51</c:v>
                </c:pt>
                <c:pt idx="1154">
                  <c:v>132.66999999999999</c:v>
                </c:pt>
                <c:pt idx="1155">
                  <c:v>131.78</c:v>
                </c:pt>
                <c:pt idx="1156">
                  <c:v>130.9</c:v>
                </c:pt>
                <c:pt idx="1157">
                  <c:v>130.02000000000001</c:v>
                </c:pt>
                <c:pt idx="1158">
                  <c:v>129.16999999999999</c:v>
                </c:pt>
                <c:pt idx="1159">
                  <c:v>128.4</c:v>
                </c:pt>
                <c:pt idx="1160">
                  <c:v>127.69</c:v>
                </c:pt>
                <c:pt idx="1161">
                  <c:v>127.02</c:v>
                </c:pt>
                <c:pt idx="1162">
                  <c:v>126.33</c:v>
                </c:pt>
                <c:pt idx="1163">
                  <c:v>125.66</c:v>
                </c:pt>
                <c:pt idx="1164">
                  <c:v>125.01</c:v>
                </c:pt>
                <c:pt idx="1165">
                  <c:v>124.43</c:v>
                </c:pt>
                <c:pt idx="1166">
                  <c:v>123.91</c:v>
                </c:pt>
                <c:pt idx="1167">
                  <c:v>123.45</c:v>
                </c:pt>
                <c:pt idx="1168">
                  <c:v>123.01</c:v>
                </c:pt>
                <c:pt idx="1169">
                  <c:v>122.61</c:v>
                </c:pt>
                <c:pt idx="1170">
                  <c:v>122.24</c:v>
                </c:pt>
                <c:pt idx="1171">
                  <c:v>121.9</c:v>
                </c:pt>
                <c:pt idx="1172">
                  <c:v>121.58</c:v>
                </c:pt>
                <c:pt idx="1173">
                  <c:v>121.29</c:v>
                </c:pt>
                <c:pt idx="1174">
                  <c:v>121.02</c:v>
                </c:pt>
                <c:pt idx="1175">
                  <c:v>120.77</c:v>
                </c:pt>
                <c:pt idx="1176">
                  <c:v>120.54</c:v>
                </c:pt>
                <c:pt idx="1177">
                  <c:v>120.35</c:v>
                </c:pt>
                <c:pt idx="1178">
                  <c:v>120.16</c:v>
                </c:pt>
                <c:pt idx="1179">
                  <c:v>120</c:v>
                </c:pt>
                <c:pt idx="1180">
                  <c:v>119.85</c:v>
                </c:pt>
                <c:pt idx="1181">
                  <c:v>119.72</c:v>
                </c:pt>
                <c:pt idx="1182">
                  <c:v>119.59</c:v>
                </c:pt>
                <c:pt idx="1183">
                  <c:v>119.49</c:v>
                </c:pt>
                <c:pt idx="1184">
                  <c:v>119.41</c:v>
                </c:pt>
                <c:pt idx="1185">
                  <c:v>119.34</c:v>
                </c:pt>
                <c:pt idx="1186">
                  <c:v>119.3</c:v>
                </c:pt>
                <c:pt idx="1187">
                  <c:v>119.27</c:v>
                </c:pt>
                <c:pt idx="1188">
                  <c:v>119.25</c:v>
                </c:pt>
                <c:pt idx="1189">
                  <c:v>119.25</c:v>
                </c:pt>
                <c:pt idx="1190">
                  <c:v>119.27</c:v>
                </c:pt>
                <c:pt idx="1191">
                  <c:v>119.31</c:v>
                </c:pt>
                <c:pt idx="1192">
                  <c:v>119.38</c:v>
                </c:pt>
                <c:pt idx="1193">
                  <c:v>119.47</c:v>
                </c:pt>
                <c:pt idx="1194">
                  <c:v>119.58</c:v>
                </c:pt>
                <c:pt idx="1195">
                  <c:v>119.7</c:v>
                </c:pt>
                <c:pt idx="1196">
                  <c:v>119.83</c:v>
                </c:pt>
                <c:pt idx="1197">
                  <c:v>119.98</c:v>
                </c:pt>
                <c:pt idx="1198">
                  <c:v>120.15</c:v>
                </c:pt>
                <c:pt idx="1199">
                  <c:v>120.35</c:v>
                </c:pt>
                <c:pt idx="1200">
                  <c:v>120.56</c:v>
                </c:pt>
                <c:pt idx="1201">
                  <c:v>120.78</c:v>
                </c:pt>
                <c:pt idx="1202">
                  <c:v>121.04</c:v>
                </c:pt>
                <c:pt idx="1203">
                  <c:v>121.32</c:v>
                </c:pt>
                <c:pt idx="1204">
                  <c:v>121.63</c:v>
                </c:pt>
                <c:pt idx="1205">
                  <c:v>121.96</c:v>
                </c:pt>
                <c:pt idx="1206">
                  <c:v>122.32</c:v>
                </c:pt>
                <c:pt idx="1207">
                  <c:v>122.69</c:v>
                </c:pt>
                <c:pt idx="1208">
                  <c:v>123.1</c:v>
                </c:pt>
                <c:pt idx="1209">
                  <c:v>123.54</c:v>
                </c:pt>
                <c:pt idx="1210">
                  <c:v>124.01</c:v>
                </c:pt>
                <c:pt idx="1211">
                  <c:v>124.49</c:v>
                </c:pt>
                <c:pt idx="1212">
                  <c:v>125</c:v>
                </c:pt>
                <c:pt idx="1213">
                  <c:v>125.51</c:v>
                </c:pt>
                <c:pt idx="1214">
                  <c:v>126.05</c:v>
                </c:pt>
                <c:pt idx="1215">
                  <c:v>126.61</c:v>
                </c:pt>
                <c:pt idx="1216">
                  <c:v>127.19</c:v>
                </c:pt>
                <c:pt idx="1217">
                  <c:v>127.8</c:v>
                </c:pt>
                <c:pt idx="1218">
                  <c:v>128.44</c:v>
                </c:pt>
                <c:pt idx="1219">
                  <c:v>129.11000000000001</c:v>
                </c:pt>
                <c:pt idx="1220">
                  <c:v>129.81</c:v>
                </c:pt>
                <c:pt idx="1221">
                  <c:v>130.55000000000001</c:v>
                </c:pt>
                <c:pt idx="1222">
                  <c:v>131.31</c:v>
                </c:pt>
                <c:pt idx="1223">
                  <c:v>132.09</c:v>
                </c:pt>
                <c:pt idx="1224">
                  <c:v>132.88999999999999</c:v>
                </c:pt>
                <c:pt idx="1225">
                  <c:v>133.72</c:v>
                </c:pt>
                <c:pt idx="1226">
                  <c:v>134.58000000000001</c:v>
                </c:pt>
                <c:pt idx="1227">
                  <c:v>135.47999999999999</c:v>
                </c:pt>
                <c:pt idx="1228">
                  <c:v>136.4</c:v>
                </c:pt>
                <c:pt idx="1229">
                  <c:v>137.34</c:v>
                </c:pt>
                <c:pt idx="1230">
                  <c:v>138.31</c:v>
                </c:pt>
                <c:pt idx="1231">
                  <c:v>139.31</c:v>
                </c:pt>
                <c:pt idx="1232">
                  <c:v>140.35</c:v>
                </c:pt>
                <c:pt idx="1233">
                  <c:v>141.38</c:v>
                </c:pt>
                <c:pt idx="1234">
                  <c:v>142.41</c:v>
                </c:pt>
                <c:pt idx="1235">
                  <c:v>143.47</c:v>
                </c:pt>
                <c:pt idx="1236">
                  <c:v>144.55000000000001</c:v>
                </c:pt>
                <c:pt idx="1237">
                  <c:v>145.68</c:v>
                </c:pt>
                <c:pt idx="1238">
                  <c:v>146.79</c:v>
                </c:pt>
                <c:pt idx="1239">
                  <c:v>147.94</c:v>
                </c:pt>
                <c:pt idx="1240">
                  <c:v>149.08000000000001</c:v>
                </c:pt>
                <c:pt idx="1241">
                  <c:v>150.21</c:v>
                </c:pt>
                <c:pt idx="1242">
                  <c:v>151.36000000000001</c:v>
                </c:pt>
                <c:pt idx="1243">
                  <c:v>152.51</c:v>
                </c:pt>
                <c:pt idx="1244">
                  <c:v>153.66999999999999</c:v>
                </c:pt>
                <c:pt idx="1245">
                  <c:v>154.84</c:v>
                </c:pt>
                <c:pt idx="1246">
                  <c:v>156.03</c:v>
                </c:pt>
                <c:pt idx="1247">
                  <c:v>157.25</c:v>
                </c:pt>
                <c:pt idx="1248">
                  <c:v>158.47999999999999</c:v>
                </c:pt>
                <c:pt idx="1249">
                  <c:v>159.71</c:v>
                </c:pt>
                <c:pt idx="1250">
                  <c:v>160.94</c:v>
                </c:pt>
                <c:pt idx="1251">
                  <c:v>162.13999999999999</c:v>
                </c:pt>
                <c:pt idx="1252">
                  <c:v>163.33000000000001</c:v>
                </c:pt>
                <c:pt idx="1253">
                  <c:v>164.54</c:v>
                </c:pt>
                <c:pt idx="1254">
                  <c:v>165.78</c:v>
                </c:pt>
                <c:pt idx="1255">
                  <c:v>167.03</c:v>
                </c:pt>
                <c:pt idx="1256">
                  <c:v>168.3</c:v>
                </c:pt>
                <c:pt idx="1257">
                  <c:v>169.55</c:v>
                </c:pt>
                <c:pt idx="1258">
                  <c:v>170.77</c:v>
                </c:pt>
                <c:pt idx="1259">
                  <c:v>171.98</c:v>
                </c:pt>
                <c:pt idx="1260">
                  <c:v>173.18</c:v>
                </c:pt>
                <c:pt idx="1261">
                  <c:v>174.39</c:v>
                </c:pt>
                <c:pt idx="1262">
                  <c:v>175.56</c:v>
                </c:pt>
                <c:pt idx="1263">
                  <c:v>176.76</c:v>
                </c:pt>
                <c:pt idx="1264">
                  <c:v>177.91</c:v>
                </c:pt>
                <c:pt idx="1265">
                  <c:v>179.04</c:v>
                </c:pt>
                <c:pt idx="1266">
                  <c:v>-179.83</c:v>
                </c:pt>
                <c:pt idx="1267">
                  <c:v>-178.71</c:v>
                </c:pt>
                <c:pt idx="1268">
                  <c:v>-177.63</c:v>
                </c:pt>
                <c:pt idx="1269">
                  <c:v>-176.58</c:v>
                </c:pt>
                <c:pt idx="1270">
                  <c:v>-175.54</c:v>
                </c:pt>
                <c:pt idx="1271">
                  <c:v>-174.49</c:v>
                </c:pt>
                <c:pt idx="1272">
                  <c:v>-173.42</c:v>
                </c:pt>
                <c:pt idx="1273">
                  <c:v>-172.31</c:v>
                </c:pt>
                <c:pt idx="1274">
                  <c:v>-171.19</c:v>
                </c:pt>
                <c:pt idx="1275">
                  <c:v>-170.08</c:v>
                </c:pt>
                <c:pt idx="1276">
                  <c:v>-169.01</c:v>
                </c:pt>
                <c:pt idx="1277">
                  <c:v>-168.02</c:v>
                </c:pt>
                <c:pt idx="1278">
                  <c:v>-167.01</c:v>
                </c:pt>
                <c:pt idx="1279">
                  <c:v>-166.04</c:v>
                </c:pt>
                <c:pt idx="1280">
                  <c:v>-165.09</c:v>
                </c:pt>
                <c:pt idx="1281">
                  <c:v>-164.12</c:v>
                </c:pt>
                <c:pt idx="1282">
                  <c:v>-163.12</c:v>
                </c:pt>
                <c:pt idx="1283">
                  <c:v>-162.15</c:v>
                </c:pt>
                <c:pt idx="1284">
                  <c:v>-161.25</c:v>
                </c:pt>
                <c:pt idx="1285">
                  <c:v>-160.47999999999999</c:v>
                </c:pt>
                <c:pt idx="1286">
                  <c:v>-159.76</c:v>
                </c:pt>
                <c:pt idx="1287">
                  <c:v>-159.09</c:v>
                </c:pt>
                <c:pt idx="1288">
                  <c:v>-158.46</c:v>
                </c:pt>
                <c:pt idx="1289">
                  <c:v>-157.80000000000001</c:v>
                </c:pt>
                <c:pt idx="1290">
                  <c:v>-157.07</c:v>
                </c:pt>
                <c:pt idx="1291">
                  <c:v>-156.30000000000001</c:v>
                </c:pt>
                <c:pt idx="1292">
                  <c:v>-155.58000000000001</c:v>
                </c:pt>
                <c:pt idx="1293">
                  <c:v>-154.94999999999999</c:v>
                </c:pt>
                <c:pt idx="1294">
                  <c:v>-154.4</c:v>
                </c:pt>
                <c:pt idx="1295">
                  <c:v>-153.87</c:v>
                </c:pt>
                <c:pt idx="1296">
                  <c:v>-153.32</c:v>
                </c:pt>
                <c:pt idx="1297">
                  <c:v>-152.75</c:v>
                </c:pt>
                <c:pt idx="1298">
                  <c:v>-152.16</c:v>
                </c:pt>
                <c:pt idx="1299">
                  <c:v>-151.56</c:v>
                </c:pt>
                <c:pt idx="1300">
                  <c:v>-151.01</c:v>
                </c:pt>
                <c:pt idx="1301">
                  <c:v>-150.51</c:v>
                </c:pt>
                <c:pt idx="1302">
                  <c:v>-150.07</c:v>
                </c:pt>
                <c:pt idx="1303">
                  <c:v>-149.6</c:v>
                </c:pt>
                <c:pt idx="1304">
                  <c:v>-149.11000000000001</c:v>
                </c:pt>
                <c:pt idx="1305">
                  <c:v>-148.63</c:v>
                </c:pt>
                <c:pt idx="1306">
                  <c:v>-148.18</c:v>
                </c:pt>
                <c:pt idx="1307">
                  <c:v>-147.75</c:v>
                </c:pt>
                <c:pt idx="1308">
                  <c:v>-147.37</c:v>
                </c:pt>
                <c:pt idx="1309">
                  <c:v>-147.03</c:v>
                </c:pt>
                <c:pt idx="1310">
                  <c:v>-146.71</c:v>
                </c:pt>
                <c:pt idx="1311">
                  <c:v>-146.41999999999999</c:v>
                </c:pt>
                <c:pt idx="1312">
                  <c:v>-146.15</c:v>
                </c:pt>
                <c:pt idx="1313">
                  <c:v>-145.9</c:v>
                </c:pt>
                <c:pt idx="1314">
                  <c:v>-145.66</c:v>
                </c:pt>
                <c:pt idx="1315">
                  <c:v>-145.47</c:v>
                </c:pt>
                <c:pt idx="1316">
                  <c:v>-145.34</c:v>
                </c:pt>
                <c:pt idx="1317">
                  <c:v>-145.27000000000001</c:v>
                </c:pt>
                <c:pt idx="1318">
                  <c:v>-145.21</c:v>
                </c:pt>
                <c:pt idx="1319">
                  <c:v>-145.13</c:v>
                </c:pt>
                <c:pt idx="1320">
                  <c:v>-145.09</c:v>
                </c:pt>
                <c:pt idx="1321">
                  <c:v>-145.12</c:v>
                </c:pt>
                <c:pt idx="1322">
                  <c:v>-145.16999999999999</c:v>
                </c:pt>
                <c:pt idx="1323">
                  <c:v>-145.27000000000001</c:v>
                </c:pt>
                <c:pt idx="1324">
                  <c:v>-145.41</c:v>
                </c:pt>
                <c:pt idx="1325">
                  <c:v>-145.57</c:v>
                </c:pt>
                <c:pt idx="1326">
                  <c:v>-145.77000000000001</c:v>
                </c:pt>
                <c:pt idx="1327">
                  <c:v>-145.97</c:v>
                </c:pt>
                <c:pt idx="1328">
                  <c:v>-146.19</c:v>
                </c:pt>
                <c:pt idx="1329">
                  <c:v>-146.41999999999999</c:v>
                </c:pt>
                <c:pt idx="1330">
                  <c:v>-146.63999999999999</c:v>
                </c:pt>
                <c:pt idx="1331">
                  <c:v>-146.88</c:v>
                </c:pt>
                <c:pt idx="1332">
                  <c:v>-147.16999999999999</c:v>
                </c:pt>
                <c:pt idx="1333">
                  <c:v>-147.52000000000001</c:v>
                </c:pt>
                <c:pt idx="1334">
                  <c:v>-147.9</c:v>
                </c:pt>
                <c:pt idx="1335">
                  <c:v>-148.30000000000001</c:v>
                </c:pt>
                <c:pt idx="1336">
                  <c:v>-148.69999999999999</c:v>
                </c:pt>
                <c:pt idx="1337">
                  <c:v>-149.16</c:v>
                </c:pt>
                <c:pt idx="1338">
                  <c:v>-149.63</c:v>
                </c:pt>
                <c:pt idx="1339">
                  <c:v>-150.09</c:v>
                </c:pt>
                <c:pt idx="1340">
                  <c:v>-150.56</c:v>
                </c:pt>
                <c:pt idx="1341">
                  <c:v>-151.03</c:v>
                </c:pt>
                <c:pt idx="1342">
                  <c:v>-151.54</c:v>
                </c:pt>
                <c:pt idx="1343">
                  <c:v>-152.08000000000001</c:v>
                </c:pt>
                <c:pt idx="1344">
                  <c:v>-152.66999999999999</c:v>
                </c:pt>
                <c:pt idx="1345">
                  <c:v>-153.31</c:v>
                </c:pt>
                <c:pt idx="1346">
                  <c:v>-153.97</c:v>
                </c:pt>
                <c:pt idx="1347">
                  <c:v>-154.63999999999999</c:v>
                </c:pt>
                <c:pt idx="1348">
                  <c:v>-155.32</c:v>
                </c:pt>
                <c:pt idx="1349">
                  <c:v>-155.97999999999999</c:v>
                </c:pt>
                <c:pt idx="1350">
                  <c:v>-156.65</c:v>
                </c:pt>
                <c:pt idx="1351">
                  <c:v>-157.33000000000001</c:v>
                </c:pt>
                <c:pt idx="1352">
                  <c:v>-158.03</c:v>
                </c:pt>
                <c:pt idx="1353">
                  <c:v>-158.79</c:v>
                </c:pt>
                <c:pt idx="1354">
                  <c:v>-159.62</c:v>
                </c:pt>
                <c:pt idx="1355">
                  <c:v>-160.49</c:v>
                </c:pt>
                <c:pt idx="1356">
                  <c:v>-161.34</c:v>
                </c:pt>
                <c:pt idx="1357">
                  <c:v>-162.12</c:v>
                </c:pt>
                <c:pt idx="1358">
                  <c:v>-162.87</c:v>
                </c:pt>
                <c:pt idx="1359">
                  <c:v>-163.69</c:v>
                </c:pt>
                <c:pt idx="1360">
                  <c:v>-164.59</c:v>
                </c:pt>
                <c:pt idx="1361">
                  <c:v>-165.49</c:v>
                </c:pt>
                <c:pt idx="1362">
                  <c:v>-166.3</c:v>
                </c:pt>
                <c:pt idx="1363">
                  <c:v>-167.02</c:v>
                </c:pt>
                <c:pt idx="1364">
                  <c:v>-167.71</c:v>
                </c:pt>
                <c:pt idx="1365">
                  <c:v>-168.47</c:v>
                </c:pt>
                <c:pt idx="1366">
                  <c:v>-169.34</c:v>
                </c:pt>
                <c:pt idx="1367">
                  <c:v>-170.3</c:v>
                </c:pt>
                <c:pt idx="1368">
                  <c:v>-171.24</c:v>
                </c:pt>
                <c:pt idx="1369">
                  <c:v>-172.12</c:v>
                </c:pt>
                <c:pt idx="1370">
                  <c:v>-172.92</c:v>
                </c:pt>
                <c:pt idx="1371">
                  <c:v>-173.7</c:v>
                </c:pt>
                <c:pt idx="1372">
                  <c:v>-174.51</c:v>
                </c:pt>
                <c:pt idx="1373">
                  <c:v>-175.37</c:v>
                </c:pt>
                <c:pt idx="1374">
                  <c:v>-176.3</c:v>
                </c:pt>
                <c:pt idx="1375">
                  <c:v>-177.28</c:v>
                </c:pt>
                <c:pt idx="1376">
                  <c:v>-178.28</c:v>
                </c:pt>
                <c:pt idx="1377">
                  <c:v>-179.25</c:v>
                </c:pt>
                <c:pt idx="1378">
                  <c:v>179.85</c:v>
                </c:pt>
                <c:pt idx="1379">
                  <c:v>178.97</c:v>
                </c:pt>
                <c:pt idx="1380">
                  <c:v>178.1</c:v>
                </c:pt>
                <c:pt idx="1381">
                  <c:v>177.19</c:v>
                </c:pt>
                <c:pt idx="1382">
                  <c:v>176.28</c:v>
                </c:pt>
                <c:pt idx="1383">
                  <c:v>175.34</c:v>
                </c:pt>
                <c:pt idx="1384">
                  <c:v>174.42</c:v>
                </c:pt>
                <c:pt idx="1385">
                  <c:v>173.5</c:v>
                </c:pt>
                <c:pt idx="1386">
                  <c:v>172.62</c:v>
                </c:pt>
                <c:pt idx="1387">
                  <c:v>171.76</c:v>
                </c:pt>
                <c:pt idx="1388">
                  <c:v>170.92</c:v>
                </c:pt>
                <c:pt idx="1389">
                  <c:v>170.07</c:v>
                </c:pt>
                <c:pt idx="1390">
                  <c:v>169.18</c:v>
                </c:pt>
                <c:pt idx="1391">
                  <c:v>168.27</c:v>
                </c:pt>
                <c:pt idx="1392">
                  <c:v>167.32</c:v>
                </c:pt>
                <c:pt idx="1393">
                  <c:v>166.39</c:v>
                </c:pt>
                <c:pt idx="1394">
                  <c:v>165.46</c:v>
                </c:pt>
                <c:pt idx="1395">
                  <c:v>164.5</c:v>
                </c:pt>
                <c:pt idx="1396">
                  <c:v>163.62</c:v>
                </c:pt>
                <c:pt idx="1397">
                  <c:v>162.74</c:v>
                </c:pt>
                <c:pt idx="1398">
                  <c:v>161.91</c:v>
                </c:pt>
                <c:pt idx="1399">
                  <c:v>161.04</c:v>
                </c:pt>
                <c:pt idx="1400">
                  <c:v>160.11000000000001</c:v>
                </c:pt>
                <c:pt idx="1401">
                  <c:v>159.13999999999999</c:v>
                </c:pt>
                <c:pt idx="1402">
                  <c:v>158.18</c:v>
                </c:pt>
                <c:pt idx="1403">
                  <c:v>157.25</c:v>
                </c:pt>
                <c:pt idx="1404">
                  <c:v>156.34</c:v>
                </c:pt>
                <c:pt idx="1405">
                  <c:v>155.47999999999999</c:v>
                </c:pt>
                <c:pt idx="1406">
                  <c:v>154.62</c:v>
                </c:pt>
                <c:pt idx="1407">
                  <c:v>153.79</c:v>
                </c:pt>
                <c:pt idx="1408">
                  <c:v>152.94</c:v>
                </c:pt>
                <c:pt idx="1409">
                  <c:v>152.07</c:v>
                </c:pt>
                <c:pt idx="1410">
                  <c:v>151.19</c:v>
                </c:pt>
                <c:pt idx="1411">
                  <c:v>150.25</c:v>
                </c:pt>
                <c:pt idx="1412">
                  <c:v>149.33000000000001</c:v>
                </c:pt>
                <c:pt idx="1413">
                  <c:v>148.4</c:v>
                </c:pt>
                <c:pt idx="1414">
                  <c:v>147.47999999999999</c:v>
                </c:pt>
                <c:pt idx="1415">
                  <c:v>146.54</c:v>
                </c:pt>
                <c:pt idx="1416">
                  <c:v>145.6</c:v>
                </c:pt>
                <c:pt idx="1417">
                  <c:v>144.65</c:v>
                </c:pt>
                <c:pt idx="1418">
                  <c:v>143.71</c:v>
                </c:pt>
                <c:pt idx="1419">
                  <c:v>142.80000000000001</c:v>
                </c:pt>
                <c:pt idx="1420">
                  <c:v>141.91</c:v>
                </c:pt>
                <c:pt idx="1421">
                  <c:v>141.02000000000001</c:v>
                </c:pt>
                <c:pt idx="1422">
                  <c:v>140.13</c:v>
                </c:pt>
                <c:pt idx="1423">
                  <c:v>139.25</c:v>
                </c:pt>
                <c:pt idx="1424">
                  <c:v>138.37</c:v>
                </c:pt>
                <c:pt idx="1425">
                  <c:v>137.49</c:v>
                </c:pt>
                <c:pt idx="1426">
                  <c:v>136.6</c:v>
                </c:pt>
                <c:pt idx="1427">
                  <c:v>135.72999999999999</c:v>
                </c:pt>
                <c:pt idx="1428">
                  <c:v>134.87</c:v>
                </c:pt>
                <c:pt idx="1429">
                  <c:v>134.05000000000001</c:v>
                </c:pt>
                <c:pt idx="1430">
                  <c:v>133.27000000000001</c:v>
                </c:pt>
                <c:pt idx="1431">
                  <c:v>132.51</c:v>
                </c:pt>
                <c:pt idx="1432">
                  <c:v>131.75</c:v>
                </c:pt>
                <c:pt idx="1433">
                  <c:v>131</c:v>
                </c:pt>
                <c:pt idx="1434">
                  <c:v>130.26</c:v>
                </c:pt>
                <c:pt idx="1435">
                  <c:v>129.5</c:v>
                </c:pt>
                <c:pt idx="1436">
                  <c:v>128.76</c:v>
                </c:pt>
                <c:pt idx="1437">
                  <c:v>128.04</c:v>
                </c:pt>
                <c:pt idx="1438">
                  <c:v>127.33</c:v>
                </c:pt>
                <c:pt idx="1439">
                  <c:v>126.63</c:v>
                </c:pt>
                <c:pt idx="1440">
                  <c:v>125.92</c:v>
                </c:pt>
                <c:pt idx="1441">
                  <c:v>125.21</c:v>
                </c:pt>
                <c:pt idx="1442">
                  <c:v>124.49</c:v>
                </c:pt>
                <c:pt idx="1443">
                  <c:v>123.78</c:v>
                </c:pt>
                <c:pt idx="1444">
                  <c:v>123.09</c:v>
                </c:pt>
                <c:pt idx="1445">
                  <c:v>122.41</c:v>
                </c:pt>
                <c:pt idx="1446">
                  <c:v>121.75</c:v>
                </c:pt>
                <c:pt idx="1447">
                  <c:v>121.1</c:v>
                </c:pt>
                <c:pt idx="1448">
                  <c:v>120.46</c:v>
                </c:pt>
                <c:pt idx="1449">
                  <c:v>119.85</c:v>
                </c:pt>
                <c:pt idx="1450">
                  <c:v>119.27</c:v>
                </c:pt>
                <c:pt idx="1451">
                  <c:v>118.74</c:v>
                </c:pt>
                <c:pt idx="1452">
                  <c:v>118.23</c:v>
                </c:pt>
                <c:pt idx="1453">
                  <c:v>117.74</c:v>
                </c:pt>
                <c:pt idx="1454">
                  <c:v>117.3</c:v>
                </c:pt>
                <c:pt idx="1455">
                  <c:v>116.9</c:v>
                </c:pt>
                <c:pt idx="1456">
                  <c:v>116.55</c:v>
                </c:pt>
                <c:pt idx="1457">
                  <c:v>116.26</c:v>
                </c:pt>
                <c:pt idx="1458">
                  <c:v>116.02</c:v>
                </c:pt>
                <c:pt idx="1459">
                  <c:v>115.82</c:v>
                </c:pt>
                <c:pt idx="1460">
                  <c:v>115.65</c:v>
                </c:pt>
                <c:pt idx="1461">
                  <c:v>115.5</c:v>
                </c:pt>
                <c:pt idx="1462">
                  <c:v>115.42</c:v>
                </c:pt>
                <c:pt idx="1463">
                  <c:v>115.36</c:v>
                </c:pt>
                <c:pt idx="1464">
                  <c:v>115.31</c:v>
                </c:pt>
                <c:pt idx="1465">
                  <c:v>115.29</c:v>
                </c:pt>
                <c:pt idx="1466">
                  <c:v>115.28</c:v>
                </c:pt>
                <c:pt idx="1467">
                  <c:v>115.32</c:v>
                </c:pt>
                <c:pt idx="1468">
                  <c:v>115.37</c:v>
                </c:pt>
                <c:pt idx="1469">
                  <c:v>115.46</c:v>
                </c:pt>
                <c:pt idx="1470">
                  <c:v>115.55</c:v>
                </c:pt>
                <c:pt idx="1471">
                  <c:v>115.67</c:v>
                </c:pt>
                <c:pt idx="1472">
                  <c:v>115.81</c:v>
                </c:pt>
                <c:pt idx="1473">
                  <c:v>115.99</c:v>
                </c:pt>
                <c:pt idx="1474">
                  <c:v>116.19</c:v>
                </c:pt>
                <c:pt idx="1475">
                  <c:v>116.42</c:v>
                </c:pt>
                <c:pt idx="1476">
                  <c:v>116.67</c:v>
                </c:pt>
                <c:pt idx="1477">
                  <c:v>116.95</c:v>
                </c:pt>
                <c:pt idx="1478">
                  <c:v>117.26</c:v>
                </c:pt>
                <c:pt idx="1479">
                  <c:v>117.6</c:v>
                </c:pt>
                <c:pt idx="1480">
                  <c:v>117.97</c:v>
                </c:pt>
                <c:pt idx="1481">
                  <c:v>118.39</c:v>
                </c:pt>
                <c:pt idx="1482">
                  <c:v>118.82</c:v>
                </c:pt>
                <c:pt idx="1483">
                  <c:v>119.28</c:v>
                </c:pt>
                <c:pt idx="1484">
                  <c:v>119.77</c:v>
                </c:pt>
                <c:pt idx="1485">
                  <c:v>120.29</c:v>
                </c:pt>
                <c:pt idx="1486">
                  <c:v>120.85</c:v>
                </c:pt>
                <c:pt idx="1487">
                  <c:v>121.46</c:v>
                </c:pt>
                <c:pt idx="1488">
                  <c:v>122.12</c:v>
                </c:pt>
                <c:pt idx="1489">
                  <c:v>122.82</c:v>
                </c:pt>
                <c:pt idx="1490">
                  <c:v>123.55</c:v>
                </c:pt>
                <c:pt idx="1491">
                  <c:v>124.3</c:v>
                </c:pt>
                <c:pt idx="1492">
                  <c:v>125.06</c:v>
                </c:pt>
                <c:pt idx="1493">
                  <c:v>125.85</c:v>
                </c:pt>
                <c:pt idx="1494">
                  <c:v>126.68</c:v>
                </c:pt>
                <c:pt idx="1495">
                  <c:v>127.54</c:v>
                </c:pt>
                <c:pt idx="1496">
                  <c:v>128.41999999999999</c:v>
                </c:pt>
                <c:pt idx="1497">
                  <c:v>129.34</c:v>
                </c:pt>
                <c:pt idx="1498">
                  <c:v>130.28</c:v>
                </c:pt>
                <c:pt idx="1499">
                  <c:v>131.22999999999999</c:v>
                </c:pt>
                <c:pt idx="1500">
                  <c:v>132.22999999999999</c:v>
                </c:pt>
                <c:pt idx="1501">
                  <c:v>133.22999999999999</c:v>
                </c:pt>
                <c:pt idx="1502">
                  <c:v>134.27000000000001</c:v>
                </c:pt>
                <c:pt idx="1503">
                  <c:v>135.32</c:v>
                </c:pt>
                <c:pt idx="1504">
                  <c:v>136.38999999999999</c:v>
                </c:pt>
                <c:pt idx="1505">
                  <c:v>137.47999999999999</c:v>
                </c:pt>
                <c:pt idx="1506">
                  <c:v>138.58000000000001</c:v>
                </c:pt>
                <c:pt idx="1507">
                  <c:v>139.69</c:v>
                </c:pt>
                <c:pt idx="1508">
                  <c:v>140.82</c:v>
                </c:pt>
                <c:pt idx="1509">
                  <c:v>141.94999999999999</c:v>
                </c:pt>
                <c:pt idx="1510">
                  <c:v>143.09</c:v>
                </c:pt>
                <c:pt idx="1511">
                  <c:v>144.27000000000001</c:v>
                </c:pt>
                <c:pt idx="1512">
                  <c:v>145.46</c:v>
                </c:pt>
                <c:pt idx="1513">
                  <c:v>146.66</c:v>
                </c:pt>
                <c:pt idx="1514">
                  <c:v>147.86000000000001</c:v>
                </c:pt>
                <c:pt idx="1515">
                  <c:v>149.08000000000001</c:v>
                </c:pt>
                <c:pt idx="1516">
                  <c:v>150.30000000000001</c:v>
                </c:pt>
                <c:pt idx="1517">
                  <c:v>151.52000000000001</c:v>
                </c:pt>
                <c:pt idx="1518">
                  <c:v>152.75</c:v>
                </c:pt>
                <c:pt idx="1519">
                  <c:v>153.99</c:v>
                </c:pt>
                <c:pt idx="1520">
                  <c:v>155.27000000000001</c:v>
                </c:pt>
                <c:pt idx="1521">
                  <c:v>156.58000000000001</c:v>
                </c:pt>
                <c:pt idx="1522">
                  <c:v>157.91999999999999</c:v>
                </c:pt>
                <c:pt idx="1523">
                  <c:v>159.22999999999999</c:v>
                </c:pt>
                <c:pt idx="1524">
                  <c:v>160.55000000000001</c:v>
                </c:pt>
                <c:pt idx="1525">
                  <c:v>161.88</c:v>
                </c:pt>
                <c:pt idx="1526">
                  <c:v>163.19999999999999</c:v>
                </c:pt>
                <c:pt idx="1527">
                  <c:v>164.5</c:v>
                </c:pt>
                <c:pt idx="1528">
                  <c:v>165.78</c:v>
                </c:pt>
                <c:pt idx="1529">
                  <c:v>167.05</c:v>
                </c:pt>
                <c:pt idx="1530">
                  <c:v>168.31</c:v>
                </c:pt>
                <c:pt idx="1531">
                  <c:v>169.57</c:v>
                </c:pt>
                <c:pt idx="1532">
                  <c:v>170.82</c:v>
                </c:pt>
                <c:pt idx="1533">
                  <c:v>172.05</c:v>
                </c:pt>
                <c:pt idx="1534">
                  <c:v>173.25</c:v>
                </c:pt>
                <c:pt idx="1535">
                  <c:v>174.44</c:v>
                </c:pt>
                <c:pt idx="1536">
                  <c:v>175.63</c:v>
                </c:pt>
                <c:pt idx="1537">
                  <c:v>176.84</c:v>
                </c:pt>
                <c:pt idx="1538">
                  <c:v>178.02</c:v>
                </c:pt>
                <c:pt idx="1539">
                  <c:v>179.17</c:v>
                </c:pt>
                <c:pt idx="1540">
                  <c:v>-179.74</c:v>
                </c:pt>
                <c:pt idx="1541">
                  <c:v>-178.7</c:v>
                </c:pt>
                <c:pt idx="1542">
                  <c:v>-177.66</c:v>
                </c:pt>
                <c:pt idx="1543">
                  <c:v>-176.63</c:v>
                </c:pt>
                <c:pt idx="1544">
                  <c:v>-175.58</c:v>
                </c:pt>
                <c:pt idx="1545">
                  <c:v>-174.52</c:v>
                </c:pt>
                <c:pt idx="1546">
                  <c:v>-173.44</c:v>
                </c:pt>
                <c:pt idx="1547">
                  <c:v>-172.43</c:v>
                </c:pt>
                <c:pt idx="1548">
                  <c:v>-171.43</c:v>
                </c:pt>
                <c:pt idx="1549">
                  <c:v>-170.4</c:v>
                </c:pt>
                <c:pt idx="1550">
                  <c:v>-169.45</c:v>
                </c:pt>
                <c:pt idx="1551">
                  <c:v>-168.51</c:v>
                </c:pt>
                <c:pt idx="1552">
                  <c:v>-167.56</c:v>
                </c:pt>
                <c:pt idx="1553">
                  <c:v>-166.62</c:v>
                </c:pt>
                <c:pt idx="1554">
                  <c:v>-165.67</c:v>
                </c:pt>
                <c:pt idx="1555">
                  <c:v>-164.75</c:v>
                </c:pt>
                <c:pt idx="1556">
                  <c:v>-163.83000000000001</c:v>
                </c:pt>
                <c:pt idx="1557">
                  <c:v>-162.88999999999999</c:v>
                </c:pt>
                <c:pt idx="1558">
                  <c:v>-161.97</c:v>
                </c:pt>
                <c:pt idx="1559">
                  <c:v>-161.08000000000001</c:v>
                </c:pt>
                <c:pt idx="1560">
                  <c:v>-160.22999999999999</c:v>
                </c:pt>
                <c:pt idx="1561">
                  <c:v>-159.38999999999999</c:v>
                </c:pt>
                <c:pt idx="1562">
                  <c:v>-158.55000000000001</c:v>
                </c:pt>
                <c:pt idx="1563">
                  <c:v>-157.76</c:v>
                </c:pt>
                <c:pt idx="1564">
                  <c:v>-156.97999999999999</c:v>
                </c:pt>
                <c:pt idx="1565">
                  <c:v>-156.19</c:v>
                </c:pt>
                <c:pt idx="1566">
                  <c:v>-155.41</c:v>
                </c:pt>
                <c:pt idx="1567">
                  <c:v>-154.68</c:v>
                </c:pt>
                <c:pt idx="1568">
                  <c:v>-154.06</c:v>
                </c:pt>
                <c:pt idx="1569">
                  <c:v>-153.47999999999999</c:v>
                </c:pt>
                <c:pt idx="1570">
                  <c:v>-152.88</c:v>
                </c:pt>
                <c:pt idx="1571">
                  <c:v>-152.31</c:v>
                </c:pt>
                <c:pt idx="1572">
                  <c:v>-151.69999999999999</c:v>
                </c:pt>
                <c:pt idx="1573">
                  <c:v>-151.07</c:v>
                </c:pt>
                <c:pt idx="1574">
                  <c:v>-150.44999999999999</c:v>
                </c:pt>
                <c:pt idx="1575">
                  <c:v>-149.88999999999999</c:v>
                </c:pt>
                <c:pt idx="1576">
                  <c:v>-149.34</c:v>
                </c:pt>
                <c:pt idx="1577">
                  <c:v>-148.80000000000001</c:v>
                </c:pt>
                <c:pt idx="1578">
                  <c:v>-148.32</c:v>
                </c:pt>
                <c:pt idx="1579">
                  <c:v>-147.84</c:v>
                </c:pt>
                <c:pt idx="1580">
                  <c:v>-147.29</c:v>
                </c:pt>
                <c:pt idx="1581">
                  <c:v>-146.66999999999999</c:v>
                </c:pt>
                <c:pt idx="1582">
                  <c:v>-146.08000000000001</c:v>
                </c:pt>
                <c:pt idx="1583">
                  <c:v>-145.56</c:v>
                </c:pt>
                <c:pt idx="1584">
                  <c:v>-145.06</c:v>
                </c:pt>
                <c:pt idx="1585">
                  <c:v>-144.56</c:v>
                </c:pt>
                <c:pt idx="1586">
                  <c:v>-144.07</c:v>
                </c:pt>
                <c:pt idx="1587">
                  <c:v>-143.56</c:v>
                </c:pt>
                <c:pt idx="1588">
                  <c:v>-143.05000000000001</c:v>
                </c:pt>
                <c:pt idx="1589">
                  <c:v>-142.54</c:v>
                </c:pt>
                <c:pt idx="1590">
                  <c:v>-142.07</c:v>
                </c:pt>
                <c:pt idx="1591">
                  <c:v>-141.63999999999999</c:v>
                </c:pt>
                <c:pt idx="1592">
                  <c:v>-141.21</c:v>
                </c:pt>
                <c:pt idx="1593">
                  <c:v>-140.80000000000001</c:v>
                </c:pt>
                <c:pt idx="1594">
                  <c:v>-39.630000000000003</c:v>
                </c:pt>
                <c:pt idx="1595">
                  <c:v>-40.06</c:v>
                </c:pt>
                <c:pt idx="1596">
                  <c:v>-40.49</c:v>
                </c:pt>
                <c:pt idx="1597">
                  <c:v>-40.840000000000003</c:v>
                </c:pt>
                <c:pt idx="1598">
                  <c:v>-41.15</c:v>
                </c:pt>
                <c:pt idx="1599">
                  <c:v>-41.45</c:v>
                </c:pt>
                <c:pt idx="1600">
                  <c:v>-41.76</c:v>
                </c:pt>
                <c:pt idx="1601">
                  <c:v>-42.08</c:v>
                </c:pt>
                <c:pt idx="1602">
                  <c:v>-42.39</c:v>
                </c:pt>
                <c:pt idx="1603">
                  <c:v>-42.66</c:v>
                </c:pt>
                <c:pt idx="1604">
                  <c:v>-42.89</c:v>
                </c:pt>
                <c:pt idx="1605">
                  <c:v>-43.07</c:v>
                </c:pt>
                <c:pt idx="1606">
                  <c:v>-43.25</c:v>
                </c:pt>
                <c:pt idx="1607">
                  <c:v>-43.41</c:v>
                </c:pt>
                <c:pt idx="1608">
                  <c:v>-43.53</c:v>
                </c:pt>
                <c:pt idx="1609">
                  <c:v>-43.64</c:v>
                </c:pt>
                <c:pt idx="1610">
                  <c:v>-43.73</c:v>
                </c:pt>
                <c:pt idx="1611">
                  <c:v>-43.78</c:v>
                </c:pt>
                <c:pt idx="1612">
                  <c:v>-43.82</c:v>
                </c:pt>
                <c:pt idx="1613">
                  <c:v>-43.84</c:v>
                </c:pt>
                <c:pt idx="1614">
                  <c:v>-43.83</c:v>
                </c:pt>
                <c:pt idx="1615">
                  <c:v>-43.8</c:v>
                </c:pt>
                <c:pt idx="1616">
                  <c:v>-43.76</c:v>
                </c:pt>
                <c:pt idx="1617">
                  <c:v>-43.7</c:v>
                </c:pt>
                <c:pt idx="1618">
                  <c:v>-43.62</c:v>
                </c:pt>
                <c:pt idx="1619">
                  <c:v>-43.54</c:v>
                </c:pt>
                <c:pt idx="1620">
                  <c:v>-43.44</c:v>
                </c:pt>
                <c:pt idx="1621">
                  <c:v>-43.3</c:v>
                </c:pt>
                <c:pt idx="1622">
                  <c:v>-43.13</c:v>
                </c:pt>
                <c:pt idx="1623">
                  <c:v>-42.92</c:v>
                </c:pt>
                <c:pt idx="1624">
                  <c:v>-42.68</c:v>
                </c:pt>
                <c:pt idx="1625">
                  <c:v>-137.6</c:v>
                </c:pt>
                <c:pt idx="1626">
                  <c:v>-137.88999999999999</c:v>
                </c:pt>
                <c:pt idx="1627">
                  <c:v>-138.16999999999999</c:v>
                </c:pt>
                <c:pt idx="1628">
                  <c:v>-138.44999999999999</c:v>
                </c:pt>
                <c:pt idx="1629">
                  <c:v>-138.75</c:v>
                </c:pt>
                <c:pt idx="1630">
                  <c:v>-139.06</c:v>
                </c:pt>
                <c:pt idx="1631">
                  <c:v>-139.4</c:v>
                </c:pt>
                <c:pt idx="1632">
                  <c:v>-139.78</c:v>
                </c:pt>
                <c:pt idx="1633">
                  <c:v>-140.16999999999999</c:v>
                </c:pt>
                <c:pt idx="1634">
                  <c:v>-140.58000000000001</c:v>
                </c:pt>
                <c:pt idx="1635">
                  <c:v>-140.96</c:v>
                </c:pt>
                <c:pt idx="1636">
                  <c:v>-141.31</c:v>
                </c:pt>
                <c:pt idx="1637">
                  <c:v>-141.63</c:v>
                </c:pt>
                <c:pt idx="1638">
                  <c:v>-141.94</c:v>
                </c:pt>
                <c:pt idx="1639">
                  <c:v>-142.27000000000001</c:v>
                </c:pt>
                <c:pt idx="1640">
                  <c:v>-142.62</c:v>
                </c:pt>
                <c:pt idx="1641">
                  <c:v>-142.99</c:v>
                </c:pt>
                <c:pt idx="1642">
                  <c:v>-143.38</c:v>
                </c:pt>
                <c:pt idx="1643">
                  <c:v>-143.72999999999999</c:v>
                </c:pt>
                <c:pt idx="1644">
                  <c:v>-144.05000000000001</c:v>
                </c:pt>
                <c:pt idx="1645">
                  <c:v>-144.35</c:v>
                </c:pt>
                <c:pt idx="1646">
                  <c:v>-144.71</c:v>
                </c:pt>
                <c:pt idx="1647">
                  <c:v>-145.12</c:v>
                </c:pt>
                <c:pt idx="1648">
                  <c:v>-145.58000000000001</c:v>
                </c:pt>
                <c:pt idx="1649">
                  <c:v>-146.06</c:v>
                </c:pt>
                <c:pt idx="1650">
                  <c:v>-146.57</c:v>
                </c:pt>
                <c:pt idx="1651">
                  <c:v>-147.08000000000001</c:v>
                </c:pt>
                <c:pt idx="1652">
                  <c:v>-147.57</c:v>
                </c:pt>
                <c:pt idx="1653">
                  <c:v>-148.03</c:v>
                </c:pt>
                <c:pt idx="1654">
                  <c:v>-148.54</c:v>
                </c:pt>
                <c:pt idx="1655">
                  <c:v>-149.09</c:v>
                </c:pt>
                <c:pt idx="1656">
                  <c:v>-149.69</c:v>
                </c:pt>
                <c:pt idx="1657">
                  <c:v>-150.28</c:v>
                </c:pt>
                <c:pt idx="1658">
                  <c:v>-150.87</c:v>
                </c:pt>
                <c:pt idx="1659">
                  <c:v>-151.43</c:v>
                </c:pt>
                <c:pt idx="1660">
                  <c:v>-152.02000000000001</c:v>
                </c:pt>
                <c:pt idx="1661">
                  <c:v>-152.63</c:v>
                </c:pt>
                <c:pt idx="1662">
                  <c:v>-153.28</c:v>
                </c:pt>
                <c:pt idx="1663">
                  <c:v>-153.97</c:v>
                </c:pt>
                <c:pt idx="1664">
                  <c:v>-154.63</c:v>
                </c:pt>
                <c:pt idx="1665">
                  <c:v>-155.29</c:v>
                </c:pt>
                <c:pt idx="1666">
                  <c:v>-155.94</c:v>
                </c:pt>
                <c:pt idx="1667">
                  <c:v>-156.58000000000001</c:v>
                </c:pt>
                <c:pt idx="1668">
                  <c:v>-157.25</c:v>
                </c:pt>
                <c:pt idx="1669">
                  <c:v>-157.91999999999999</c:v>
                </c:pt>
                <c:pt idx="1670">
                  <c:v>-158.6</c:v>
                </c:pt>
                <c:pt idx="1671">
                  <c:v>-159.33000000000001</c:v>
                </c:pt>
                <c:pt idx="1672">
                  <c:v>-160.07</c:v>
                </c:pt>
                <c:pt idx="1673">
                  <c:v>-160.79</c:v>
                </c:pt>
                <c:pt idx="1674">
                  <c:v>-161.53</c:v>
                </c:pt>
                <c:pt idx="1675">
                  <c:v>-162.29</c:v>
                </c:pt>
                <c:pt idx="1676">
                  <c:v>-163.09</c:v>
                </c:pt>
                <c:pt idx="1677">
                  <c:v>-163.91</c:v>
                </c:pt>
                <c:pt idx="1678">
                  <c:v>-164.7</c:v>
                </c:pt>
                <c:pt idx="1679">
                  <c:v>-165.44</c:v>
                </c:pt>
                <c:pt idx="1680">
                  <c:v>-166.15</c:v>
                </c:pt>
                <c:pt idx="1681">
                  <c:v>-166.85</c:v>
                </c:pt>
                <c:pt idx="1682">
                  <c:v>-167.57</c:v>
                </c:pt>
                <c:pt idx="1683">
                  <c:v>-168.37</c:v>
                </c:pt>
                <c:pt idx="1684">
                  <c:v>-169.22</c:v>
                </c:pt>
                <c:pt idx="1685">
                  <c:v>-170.07</c:v>
                </c:pt>
                <c:pt idx="1686">
                  <c:v>-170.89</c:v>
                </c:pt>
                <c:pt idx="1687">
                  <c:v>-171.71</c:v>
                </c:pt>
                <c:pt idx="1688">
                  <c:v>-172.5</c:v>
                </c:pt>
                <c:pt idx="1689">
                  <c:v>-173.29</c:v>
                </c:pt>
                <c:pt idx="1690">
                  <c:v>-174.09</c:v>
                </c:pt>
                <c:pt idx="1691">
                  <c:v>-174.91</c:v>
                </c:pt>
                <c:pt idx="1692">
                  <c:v>-175.73</c:v>
                </c:pt>
                <c:pt idx="1693">
                  <c:v>-176.68</c:v>
                </c:pt>
                <c:pt idx="1694">
                  <c:v>-177.64</c:v>
                </c:pt>
                <c:pt idx="1695">
                  <c:v>-178.56</c:v>
                </c:pt>
                <c:pt idx="1696">
                  <c:v>-179.45</c:v>
                </c:pt>
                <c:pt idx="1697">
                  <c:v>179.71</c:v>
                </c:pt>
                <c:pt idx="1698">
                  <c:v>178.9</c:v>
                </c:pt>
                <c:pt idx="1699">
                  <c:v>178.06</c:v>
                </c:pt>
                <c:pt idx="1700">
                  <c:v>177.16</c:v>
                </c:pt>
                <c:pt idx="1701">
                  <c:v>176.22</c:v>
                </c:pt>
                <c:pt idx="1702">
                  <c:v>175.26</c:v>
                </c:pt>
                <c:pt idx="1703">
                  <c:v>174.3</c:v>
                </c:pt>
                <c:pt idx="1704">
                  <c:v>173.35</c:v>
                </c:pt>
                <c:pt idx="1705">
                  <c:v>172.4</c:v>
                </c:pt>
                <c:pt idx="1706">
                  <c:v>171.48</c:v>
                </c:pt>
                <c:pt idx="1707">
                  <c:v>170.56</c:v>
                </c:pt>
                <c:pt idx="1708">
                  <c:v>169.65</c:v>
                </c:pt>
                <c:pt idx="1709">
                  <c:v>168.7</c:v>
                </c:pt>
                <c:pt idx="1710">
                  <c:v>167.73</c:v>
                </c:pt>
                <c:pt idx="1711">
                  <c:v>166.75</c:v>
                </c:pt>
                <c:pt idx="1712">
                  <c:v>165.78</c:v>
                </c:pt>
                <c:pt idx="1713">
                  <c:v>164.81</c:v>
                </c:pt>
                <c:pt idx="1714">
                  <c:v>163.87</c:v>
                </c:pt>
                <c:pt idx="1715">
                  <c:v>162.91999999999999</c:v>
                </c:pt>
                <c:pt idx="1716">
                  <c:v>161.97999999999999</c:v>
                </c:pt>
                <c:pt idx="1717">
                  <c:v>161.06</c:v>
                </c:pt>
                <c:pt idx="1718">
                  <c:v>160.13999999999999</c:v>
                </c:pt>
                <c:pt idx="1719">
                  <c:v>159.22</c:v>
                </c:pt>
                <c:pt idx="1720">
                  <c:v>158.32</c:v>
                </c:pt>
                <c:pt idx="1721">
                  <c:v>157.41999999999999</c:v>
                </c:pt>
                <c:pt idx="1722">
                  <c:v>156.58000000000001</c:v>
                </c:pt>
                <c:pt idx="1723">
                  <c:v>155.72999999999999</c:v>
                </c:pt>
                <c:pt idx="1724">
                  <c:v>154.88999999999999</c:v>
                </c:pt>
                <c:pt idx="1725">
                  <c:v>154.04</c:v>
                </c:pt>
                <c:pt idx="1726">
                  <c:v>153.19</c:v>
                </c:pt>
                <c:pt idx="1727">
                  <c:v>152.36000000000001</c:v>
                </c:pt>
                <c:pt idx="1728">
                  <c:v>151.49</c:v>
                </c:pt>
                <c:pt idx="1729">
                  <c:v>150.63999999999999</c:v>
                </c:pt>
                <c:pt idx="1730">
                  <c:v>149.80000000000001</c:v>
                </c:pt>
                <c:pt idx="1731">
                  <c:v>148.96</c:v>
                </c:pt>
                <c:pt idx="1732">
                  <c:v>148.12</c:v>
                </c:pt>
                <c:pt idx="1733">
                  <c:v>147.30000000000001</c:v>
                </c:pt>
                <c:pt idx="1734">
                  <c:v>146.47999999999999</c:v>
                </c:pt>
                <c:pt idx="1735">
                  <c:v>145.66999999999999</c:v>
                </c:pt>
                <c:pt idx="1736">
                  <c:v>144.86000000000001</c:v>
                </c:pt>
                <c:pt idx="1737">
                  <c:v>144.05000000000001</c:v>
                </c:pt>
                <c:pt idx="1738">
                  <c:v>143.27000000000001</c:v>
                </c:pt>
                <c:pt idx="1739">
                  <c:v>142.51</c:v>
                </c:pt>
                <c:pt idx="1740">
                  <c:v>141.77000000000001</c:v>
                </c:pt>
                <c:pt idx="1741">
                  <c:v>141.03</c:v>
                </c:pt>
                <c:pt idx="1742">
                  <c:v>140.30000000000001</c:v>
                </c:pt>
                <c:pt idx="1743">
                  <c:v>139.58000000000001</c:v>
                </c:pt>
                <c:pt idx="1744">
                  <c:v>138.85</c:v>
                </c:pt>
                <c:pt idx="1745">
                  <c:v>138.16</c:v>
                </c:pt>
                <c:pt idx="1746">
                  <c:v>137.47</c:v>
                </c:pt>
                <c:pt idx="1747">
                  <c:v>136.80000000000001</c:v>
                </c:pt>
                <c:pt idx="1748">
                  <c:v>136.12</c:v>
                </c:pt>
                <c:pt idx="1749">
                  <c:v>135.41999999999999</c:v>
                </c:pt>
                <c:pt idx="1750">
                  <c:v>134.71</c:v>
                </c:pt>
                <c:pt idx="1751">
                  <c:v>134</c:v>
                </c:pt>
                <c:pt idx="1752">
                  <c:v>133.31</c:v>
                </c:pt>
                <c:pt idx="1753">
                  <c:v>132.63</c:v>
                </c:pt>
                <c:pt idx="1754">
                  <c:v>132.01</c:v>
                </c:pt>
                <c:pt idx="1755">
                  <c:v>131.4</c:v>
                </c:pt>
                <c:pt idx="1756">
                  <c:v>130.81</c:v>
                </c:pt>
                <c:pt idx="1757">
                  <c:v>130.19999999999999</c:v>
                </c:pt>
                <c:pt idx="1758">
                  <c:v>129.58000000000001</c:v>
                </c:pt>
                <c:pt idx="1759">
                  <c:v>128.96</c:v>
                </c:pt>
                <c:pt idx="1760">
                  <c:v>128.34</c:v>
                </c:pt>
                <c:pt idx="1761">
                  <c:v>127.74</c:v>
                </c:pt>
                <c:pt idx="1762">
                  <c:v>127.19</c:v>
                </c:pt>
                <c:pt idx="1763">
                  <c:v>126.65</c:v>
                </c:pt>
                <c:pt idx="1764">
                  <c:v>126.1</c:v>
                </c:pt>
                <c:pt idx="1765">
                  <c:v>125.55</c:v>
                </c:pt>
                <c:pt idx="1766">
                  <c:v>125.01</c:v>
                </c:pt>
                <c:pt idx="1767">
                  <c:v>124.47</c:v>
                </c:pt>
                <c:pt idx="1768">
                  <c:v>123.94</c:v>
                </c:pt>
                <c:pt idx="1769">
                  <c:v>123.42</c:v>
                </c:pt>
                <c:pt idx="1770">
                  <c:v>122.91</c:v>
                </c:pt>
                <c:pt idx="1771">
                  <c:v>122.42</c:v>
                </c:pt>
                <c:pt idx="1772">
                  <c:v>121.99</c:v>
                </c:pt>
                <c:pt idx="1773">
                  <c:v>121.58</c:v>
                </c:pt>
                <c:pt idx="1774">
                  <c:v>121.19</c:v>
                </c:pt>
                <c:pt idx="1775">
                  <c:v>120.82</c:v>
                </c:pt>
                <c:pt idx="1776">
                  <c:v>120.5</c:v>
                </c:pt>
                <c:pt idx="1777">
                  <c:v>120.19</c:v>
                </c:pt>
                <c:pt idx="1778">
                  <c:v>119.91</c:v>
                </c:pt>
                <c:pt idx="1779">
                  <c:v>119.66</c:v>
                </c:pt>
                <c:pt idx="1780">
                  <c:v>119.43</c:v>
                </c:pt>
                <c:pt idx="1781">
                  <c:v>119.21</c:v>
                </c:pt>
                <c:pt idx="1782">
                  <c:v>119.02</c:v>
                </c:pt>
                <c:pt idx="1783">
                  <c:v>118.86</c:v>
                </c:pt>
                <c:pt idx="1784">
                  <c:v>118.72</c:v>
                </c:pt>
                <c:pt idx="1785">
                  <c:v>118.6</c:v>
                </c:pt>
                <c:pt idx="1786">
                  <c:v>118.5</c:v>
                </c:pt>
                <c:pt idx="1787">
                  <c:v>118.41</c:v>
                </c:pt>
                <c:pt idx="1788">
                  <c:v>118.33</c:v>
                </c:pt>
                <c:pt idx="1789">
                  <c:v>118.26</c:v>
                </c:pt>
                <c:pt idx="1790">
                  <c:v>118.21</c:v>
                </c:pt>
                <c:pt idx="1791">
                  <c:v>118.19</c:v>
                </c:pt>
                <c:pt idx="1792">
                  <c:v>118.17</c:v>
                </c:pt>
                <c:pt idx="1793">
                  <c:v>118.17</c:v>
                </c:pt>
                <c:pt idx="1794">
                  <c:v>118.18</c:v>
                </c:pt>
                <c:pt idx="1795">
                  <c:v>118.2</c:v>
                </c:pt>
                <c:pt idx="1796">
                  <c:v>118.23</c:v>
                </c:pt>
                <c:pt idx="1797">
                  <c:v>118.26</c:v>
                </c:pt>
                <c:pt idx="1798">
                  <c:v>118.32</c:v>
                </c:pt>
                <c:pt idx="1799">
                  <c:v>118.38</c:v>
                </c:pt>
                <c:pt idx="1800">
                  <c:v>118.47</c:v>
                </c:pt>
                <c:pt idx="1801">
                  <c:v>118.57</c:v>
                </c:pt>
                <c:pt idx="1802">
                  <c:v>118.67</c:v>
                </c:pt>
                <c:pt idx="1803">
                  <c:v>118.78</c:v>
                </c:pt>
                <c:pt idx="1804">
                  <c:v>118.9</c:v>
                </c:pt>
                <c:pt idx="1805">
                  <c:v>119.03</c:v>
                </c:pt>
                <c:pt idx="1806">
                  <c:v>119.18</c:v>
                </c:pt>
                <c:pt idx="1807">
                  <c:v>119.35</c:v>
                </c:pt>
                <c:pt idx="1808">
                  <c:v>119.54</c:v>
                </c:pt>
                <c:pt idx="1809">
                  <c:v>119.73</c:v>
                </c:pt>
                <c:pt idx="1810">
                  <c:v>119.92</c:v>
                </c:pt>
                <c:pt idx="1811">
                  <c:v>120.12</c:v>
                </c:pt>
                <c:pt idx="1812">
                  <c:v>120.33</c:v>
                </c:pt>
                <c:pt idx="1813">
                  <c:v>120.55</c:v>
                </c:pt>
                <c:pt idx="1814">
                  <c:v>120.78</c:v>
                </c:pt>
                <c:pt idx="1815">
                  <c:v>121.04</c:v>
                </c:pt>
                <c:pt idx="1816">
                  <c:v>121.33</c:v>
                </c:pt>
                <c:pt idx="1817">
                  <c:v>121.63</c:v>
                </c:pt>
                <c:pt idx="1818">
                  <c:v>121.92</c:v>
                </c:pt>
                <c:pt idx="1819">
                  <c:v>122.22</c:v>
                </c:pt>
                <c:pt idx="1820">
                  <c:v>122.52</c:v>
                </c:pt>
                <c:pt idx="1821">
                  <c:v>122.81</c:v>
                </c:pt>
                <c:pt idx="1822">
                  <c:v>123.13</c:v>
                </c:pt>
                <c:pt idx="1823">
                  <c:v>123.46</c:v>
                </c:pt>
                <c:pt idx="1824">
                  <c:v>123.82</c:v>
                </c:pt>
                <c:pt idx="1825">
                  <c:v>124.2</c:v>
                </c:pt>
                <c:pt idx="1826">
                  <c:v>124.57</c:v>
                </c:pt>
                <c:pt idx="1827">
                  <c:v>124.95</c:v>
                </c:pt>
                <c:pt idx="1828">
                  <c:v>125.35</c:v>
                </c:pt>
                <c:pt idx="1829">
                  <c:v>125.75</c:v>
                </c:pt>
                <c:pt idx="1830">
                  <c:v>126.18</c:v>
                </c:pt>
                <c:pt idx="1831">
                  <c:v>126.62</c:v>
                </c:pt>
                <c:pt idx="1832">
                  <c:v>127.05</c:v>
                </c:pt>
                <c:pt idx="1833">
                  <c:v>127.5</c:v>
                </c:pt>
                <c:pt idx="1834">
                  <c:v>127.96</c:v>
                </c:pt>
                <c:pt idx="1835">
                  <c:v>128.43</c:v>
                </c:pt>
                <c:pt idx="1836">
                  <c:v>128.91999999999999</c:v>
                </c:pt>
                <c:pt idx="1837">
                  <c:v>129.41</c:v>
                </c:pt>
                <c:pt idx="1838">
                  <c:v>129.88999999999999</c:v>
                </c:pt>
                <c:pt idx="1839">
                  <c:v>130.38</c:v>
                </c:pt>
                <c:pt idx="1840">
                  <c:v>130.87</c:v>
                </c:pt>
                <c:pt idx="1841">
                  <c:v>131.37</c:v>
                </c:pt>
                <c:pt idx="1842">
                  <c:v>131.9</c:v>
                </c:pt>
                <c:pt idx="1843">
                  <c:v>132.43</c:v>
                </c:pt>
                <c:pt idx="1844">
                  <c:v>132.96</c:v>
                </c:pt>
                <c:pt idx="1845">
                  <c:v>133.49</c:v>
                </c:pt>
                <c:pt idx="1846">
                  <c:v>134.02000000000001</c:v>
                </c:pt>
                <c:pt idx="1847">
                  <c:v>134.54</c:v>
                </c:pt>
                <c:pt idx="1848">
                  <c:v>135.06</c:v>
                </c:pt>
                <c:pt idx="1849">
                  <c:v>135.6</c:v>
                </c:pt>
                <c:pt idx="1850">
                  <c:v>136.13</c:v>
                </c:pt>
                <c:pt idx="1851">
                  <c:v>136.66999999999999</c:v>
                </c:pt>
                <c:pt idx="1852">
                  <c:v>137.22</c:v>
                </c:pt>
                <c:pt idx="1853">
                  <c:v>137.79</c:v>
                </c:pt>
                <c:pt idx="1854">
                  <c:v>138.37</c:v>
                </c:pt>
                <c:pt idx="1855">
                  <c:v>138.97</c:v>
                </c:pt>
                <c:pt idx="1856">
                  <c:v>139.58000000000001</c:v>
                </c:pt>
                <c:pt idx="1857">
                  <c:v>140.19</c:v>
                </c:pt>
                <c:pt idx="1858">
                  <c:v>140.83000000000001</c:v>
                </c:pt>
                <c:pt idx="1859">
                  <c:v>141.47999999999999</c:v>
                </c:pt>
                <c:pt idx="1860">
                  <c:v>142.13999999999999</c:v>
                </c:pt>
                <c:pt idx="1861">
                  <c:v>142.82</c:v>
                </c:pt>
                <c:pt idx="1862">
                  <c:v>143.51</c:v>
                </c:pt>
                <c:pt idx="1863">
                  <c:v>144.19999999999999</c:v>
                </c:pt>
                <c:pt idx="1864">
                  <c:v>144.91999999999999</c:v>
                </c:pt>
                <c:pt idx="1865">
                  <c:v>145.66999999999999</c:v>
                </c:pt>
                <c:pt idx="1866">
                  <c:v>146.4</c:v>
                </c:pt>
                <c:pt idx="1867">
                  <c:v>147.15</c:v>
                </c:pt>
                <c:pt idx="1868">
                  <c:v>147.88999999999999</c:v>
                </c:pt>
                <c:pt idx="1869">
                  <c:v>148.63999999999999</c:v>
                </c:pt>
                <c:pt idx="1870">
                  <c:v>149.4</c:v>
                </c:pt>
                <c:pt idx="1871">
                  <c:v>150.18</c:v>
                </c:pt>
                <c:pt idx="1872">
                  <c:v>150.96</c:v>
                </c:pt>
                <c:pt idx="1873">
                  <c:v>151.75</c:v>
                </c:pt>
                <c:pt idx="1874">
                  <c:v>152.53</c:v>
                </c:pt>
                <c:pt idx="1875">
                  <c:v>153.33000000000001</c:v>
                </c:pt>
                <c:pt idx="1876">
                  <c:v>154.12</c:v>
                </c:pt>
                <c:pt idx="1877">
                  <c:v>154.91</c:v>
                </c:pt>
                <c:pt idx="1878">
                  <c:v>155.72</c:v>
                </c:pt>
                <c:pt idx="1879">
                  <c:v>156.51</c:v>
                </c:pt>
                <c:pt idx="1880">
                  <c:v>157.31</c:v>
                </c:pt>
                <c:pt idx="1881">
                  <c:v>158.12</c:v>
                </c:pt>
                <c:pt idx="1882">
                  <c:v>158.94999999999999</c:v>
                </c:pt>
                <c:pt idx="1883">
                  <c:v>159.78</c:v>
                </c:pt>
                <c:pt idx="1884">
                  <c:v>160.59</c:v>
                </c:pt>
                <c:pt idx="1885">
                  <c:v>161.4</c:v>
                </c:pt>
                <c:pt idx="1886">
                  <c:v>162.22999999999999</c:v>
                </c:pt>
                <c:pt idx="1887">
                  <c:v>163.04</c:v>
                </c:pt>
                <c:pt idx="1888">
                  <c:v>163.87</c:v>
                </c:pt>
                <c:pt idx="1889">
                  <c:v>164.74</c:v>
                </c:pt>
                <c:pt idx="1890">
                  <c:v>165.57</c:v>
                </c:pt>
                <c:pt idx="1891">
                  <c:v>166.42</c:v>
                </c:pt>
                <c:pt idx="1892">
                  <c:v>167.29</c:v>
                </c:pt>
                <c:pt idx="1893">
                  <c:v>168.14</c:v>
                </c:pt>
                <c:pt idx="1894">
                  <c:v>168.96</c:v>
                </c:pt>
                <c:pt idx="1895">
                  <c:v>169.77</c:v>
                </c:pt>
                <c:pt idx="1896">
                  <c:v>170.55</c:v>
                </c:pt>
                <c:pt idx="1897">
                  <c:v>171.31</c:v>
                </c:pt>
                <c:pt idx="1898">
                  <c:v>172.12</c:v>
                </c:pt>
                <c:pt idx="1899">
                  <c:v>173</c:v>
                </c:pt>
                <c:pt idx="1900">
                  <c:v>173.91</c:v>
                </c:pt>
                <c:pt idx="1901">
                  <c:v>174.84</c:v>
                </c:pt>
                <c:pt idx="1902">
                  <c:v>175.72</c:v>
                </c:pt>
                <c:pt idx="1903">
                  <c:v>176.56</c:v>
                </c:pt>
                <c:pt idx="1904">
                  <c:v>177.32</c:v>
                </c:pt>
                <c:pt idx="1905">
                  <c:v>178.07</c:v>
                </c:pt>
                <c:pt idx="1906">
                  <c:v>178.74</c:v>
                </c:pt>
                <c:pt idx="1907">
                  <c:v>179.34</c:v>
                </c:pt>
                <c:pt idx="1908">
                  <c:v>179.92</c:v>
                </c:pt>
                <c:pt idx="1909">
                  <c:v>-179.44</c:v>
                </c:pt>
                <c:pt idx="1910">
                  <c:v>-178.72</c:v>
                </c:pt>
                <c:pt idx="1911">
                  <c:v>-177.97</c:v>
                </c:pt>
                <c:pt idx="1912">
                  <c:v>-177.2</c:v>
                </c:pt>
                <c:pt idx="1913">
                  <c:v>-176.42</c:v>
                </c:pt>
                <c:pt idx="1914">
                  <c:v>-175.65</c:v>
                </c:pt>
                <c:pt idx="1915">
                  <c:v>-174.89</c:v>
                </c:pt>
                <c:pt idx="1916">
                  <c:v>-174.17</c:v>
                </c:pt>
                <c:pt idx="1917">
                  <c:v>-173.43</c:v>
                </c:pt>
                <c:pt idx="1918">
                  <c:v>-172.74</c:v>
                </c:pt>
                <c:pt idx="1919">
                  <c:v>-172.11</c:v>
                </c:pt>
                <c:pt idx="1920">
                  <c:v>-171.59</c:v>
                </c:pt>
                <c:pt idx="1921">
                  <c:v>-171.02</c:v>
                </c:pt>
                <c:pt idx="1922">
                  <c:v>-170.45</c:v>
                </c:pt>
                <c:pt idx="1923">
                  <c:v>-169.8</c:v>
                </c:pt>
                <c:pt idx="1924">
                  <c:v>-169.12</c:v>
                </c:pt>
                <c:pt idx="1925">
                  <c:v>-168.48</c:v>
                </c:pt>
                <c:pt idx="1926">
                  <c:v>-167.88</c:v>
                </c:pt>
                <c:pt idx="1927">
                  <c:v>-167.32</c:v>
                </c:pt>
                <c:pt idx="1928">
                  <c:v>-166.74</c:v>
                </c:pt>
                <c:pt idx="1929">
                  <c:v>-166.12</c:v>
                </c:pt>
                <c:pt idx="1930">
                  <c:v>-165.48</c:v>
                </c:pt>
                <c:pt idx="1931">
                  <c:v>-164.83</c:v>
                </c:pt>
                <c:pt idx="1932">
                  <c:v>-164.22</c:v>
                </c:pt>
                <c:pt idx="1933">
                  <c:v>-163.71</c:v>
                </c:pt>
                <c:pt idx="1934">
                  <c:v>-163.26</c:v>
                </c:pt>
                <c:pt idx="1935">
                  <c:v>-162.83000000000001</c:v>
                </c:pt>
                <c:pt idx="1936">
                  <c:v>-162.38</c:v>
                </c:pt>
                <c:pt idx="1937">
                  <c:v>-161.9</c:v>
                </c:pt>
                <c:pt idx="1938">
                  <c:v>-161.37</c:v>
                </c:pt>
                <c:pt idx="1939">
                  <c:v>-160.81</c:v>
                </c:pt>
                <c:pt idx="1940">
                  <c:v>-160.33000000000001</c:v>
                </c:pt>
                <c:pt idx="1941">
                  <c:v>-159.91999999999999</c:v>
                </c:pt>
                <c:pt idx="1942">
                  <c:v>-159.56</c:v>
                </c:pt>
                <c:pt idx="1943">
                  <c:v>-159.21</c:v>
                </c:pt>
                <c:pt idx="1944">
                  <c:v>-158.82</c:v>
                </c:pt>
                <c:pt idx="1945">
                  <c:v>-158.41</c:v>
                </c:pt>
                <c:pt idx="1946">
                  <c:v>-158.01</c:v>
                </c:pt>
                <c:pt idx="1947">
                  <c:v>-157.6</c:v>
                </c:pt>
                <c:pt idx="1948">
                  <c:v>-157.25</c:v>
                </c:pt>
                <c:pt idx="1949">
                  <c:v>-156.91</c:v>
                </c:pt>
                <c:pt idx="1950">
                  <c:v>-156.51</c:v>
                </c:pt>
                <c:pt idx="1951">
                  <c:v>-156.13</c:v>
                </c:pt>
                <c:pt idx="1952">
                  <c:v>-155.72999999999999</c:v>
                </c:pt>
                <c:pt idx="1953">
                  <c:v>-155.37</c:v>
                </c:pt>
                <c:pt idx="1954">
                  <c:v>-155.07</c:v>
                </c:pt>
                <c:pt idx="1955">
                  <c:v>-154.76</c:v>
                </c:pt>
                <c:pt idx="1956">
                  <c:v>-154.44999999999999</c:v>
                </c:pt>
                <c:pt idx="1957">
                  <c:v>-154.16</c:v>
                </c:pt>
                <c:pt idx="1958">
                  <c:v>-153.87</c:v>
                </c:pt>
                <c:pt idx="1959">
                  <c:v>-153.6</c:v>
                </c:pt>
                <c:pt idx="1960">
                  <c:v>-153.32</c:v>
                </c:pt>
                <c:pt idx="1961">
                  <c:v>-153.03</c:v>
                </c:pt>
                <c:pt idx="1962">
                  <c:v>-152.74</c:v>
                </c:pt>
                <c:pt idx="1963">
                  <c:v>-152.5</c:v>
                </c:pt>
                <c:pt idx="1964">
                  <c:v>-152.28</c:v>
                </c:pt>
                <c:pt idx="1965">
                  <c:v>-152.06</c:v>
                </c:pt>
                <c:pt idx="1966">
                  <c:v>-151.84</c:v>
                </c:pt>
                <c:pt idx="1967">
                  <c:v>-151.57</c:v>
                </c:pt>
                <c:pt idx="1968">
                  <c:v>-151.28</c:v>
                </c:pt>
                <c:pt idx="1969">
                  <c:v>-151.07</c:v>
                </c:pt>
                <c:pt idx="1970">
                  <c:v>-150.93</c:v>
                </c:pt>
                <c:pt idx="1971">
                  <c:v>-150.80000000000001</c:v>
                </c:pt>
                <c:pt idx="1972">
                  <c:v>-150.65</c:v>
                </c:pt>
                <c:pt idx="1973">
                  <c:v>-150.47999999999999</c:v>
                </c:pt>
                <c:pt idx="1974">
                  <c:v>-150.37</c:v>
                </c:pt>
                <c:pt idx="1975">
                  <c:v>-150.30000000000001</c:v>
                </c:pt>
                <c:pt idx="1976">
                  <c:v>-150.31</c:v>
                </c:pt>
                <c:pt idx="1977">
                  <c:v>-150.33000000000001</c:v>
                </c:pt>
                <c:pt idx="1978">
                  <c:v>-150.38</c:v>
                </c:pt>
                <c:pt idx="1979">
                  <c:v>-150.46</c:v>
                </c:pt>
                <c:pt idx="1980">
                  <c:v>-150.58000000000001</c:v>
                </c:pt>
                <c:pt idx="1981">
                  <c:v>-150.74</c:v>
                </c:pt>
                <c:pt idx="1982">
                  <c:v>-150.93</c:v>
                </c:pt>
                <c:pt idx="1983">
                  <c:v>-151.13</c:v>
                </c:pt>
                <c:pt idx="1984">
                  <c:v>-151.34</c:v>
                </c:pt>
                <c:pt idx="1985">
                  <c:v>-151.57</c:v>
                </c:pt>
                <c:pt idx="1986">
                  <c:v>-151.82</c:v>
                </c:pt>
                <c:pt idx="1987">
                  <c:v>-152.11000000000001</c:v>
                </c:pt>
                <c:pt idx="1988">
                  <c:v>-152.41999999999999</c:v>
                </c:pt>
                <c:pt idx="1989">
                  <c:v>-152.78</c:v>
                </c:pt>
                <c:pt idx="1990">
                  <c:v>-153.15</c:v>
                </c:pt>
                <c:pt idx="1991">
                  <c:v>-153.52000000000001</c:v>
                </c:pt>
                <c:pt idx="1992">
                  <c:v>-153.9</c:v>
                </c:pt>
                <c:pt idx="1993">
                  <c:v>-154.28</c:v>
                </c:pt>
                <c:pt idx="1994">
                  <c:v>-154.68</c:v>
                </c:pt>
                <c:pt idx="1995">
                  <c:v>-155.09</c:v>
                </c:pt>
                <c:pt idx="1996">
                  <c:v>-155.55000000000001</c:v>
                </c:pt>
                <c:pt idx="1997">
                  <c:v>-156.06</c:v>
                </c:pt>
                <c:pt idx="1998">
                  <c:v>-156.59</c:v>
                </c:pt>
                <c:pt idx="1999">
                  <c:v>-157.11000000000001</c:v>
                </c:pt>
                <c:pt idx="2000">
                  <c:v>-157.6</c:v>
                </c:pt>
                <c:pt idx="2001">
                  <c:v>-158.09</c:v>
                </c:pt>
                <c:pt idx="2002">
                  <c:v>-158.63</c:v>
                </c:pt>
                <c:pt idx="2003">
                  <c:v>-159.19</c:v>
                </c:pt>
                <c:pt idx="2004">
                  <c:v>-159.79</c:v>
                </c:pt>
                <c:pt idx="2005">
                  <c:v>-160.38999999999999</c:v>
                </c:pt>
                <c:pt idx="2006">
                  <c:v>-161.01</c:v>
                </c:pt>
                <c:pt idx="2007">
                  <c:v>-161.62</c:v>
                </c:pt>
                <c:pt idx="2008">
                  <c:v>-162.21</c:v>
                </c:pt>
                <c:pt idx="2009">
                  <c:v>-162.79</c:v>
                </c:pt>
                <c:pt idx="2010">
                  <c:v>-163.37</c:v>
                </c:pt>
                <c:pt idx="2011">
                  <c:v>-163.99</c:v>
                </c:pt>
                <c:pt idx="2012">
                  <c:v>-164.68</c:v>
                </c:pt>
                <c:pt idx="2013">
                  <c:v>-165.4</c:v>
                </c:pt>
                <c:pt idx="2014">
                  <c:v>-166.12</c:v>
                </c:pt>
                <c:pt idx="2015">
                  <c:v>-166.79</c:v>
                </c:pt>
                <c:pt idx="2016">
                  <c:v>-167.44</c:v>
                </c:pt>
                <c:pt idx="2017">
                  <c:v>-168.06</c:v>
                </c:pt>
                <c:pt idx="2018">
                  <c:v>-168.75</c:v>
                </c:pt>
                <c:pt idx="2019">
                  <c:v>-169.49</c:v>
                </c:pt>
                <c:pt idx="2020">
                  <c:v>-170.25</c:v>
                </c:pt>
                <c:pt idx="2021">
                  <c:v>-171</c:v>
                </c:pt>
                <c:pt idx="2022">
                  <c:v>-171.7</c:v>
                </c:pt>
                <c:pt idx="2023">
                  <c:v>-172.35</c:v>
                </c:pt>
                <c:pt idx="2024">
                  <c:v>-172.97</c:v>
                </c:pt>
                <c:pt idx="2025">
                  <c:v>-173.63</c:v>
                </c:pt>
                <c:pt idx="2026">
                  <c:v>-174.35</c:v>
                </c:pt>
                <c:pt idx="2027">
                  <c:v>-175.11</c:v>
                </c:pt>
                <c:pt idx="2028">
                  <c:v>-175.88</c:v>
                </c:pt>
                <c:pt idx="2029">
                  <c:v>-176.62</c:v>
                </c:pt>
                <c:pt idx="2030">
                  <c:v>-177.3</c:v>
                </c:pt>
                <c:pt idx="2031">
                  <c:v>-177.92</c:v>
                </c:pt>
                <c:pt idx="2032">
                  <c:v>-178.54</c:v>
                </c:pt>
                <c:pt idx="2033">
                  <c:v>-179.28</c:v>
                </c:pt>
                <c:pt idx="2034">
                  <c:v>179.86</c:v>
                </c:pt>
                <c:pt idx="2035">
                  <c:v>179.01</c:v>
                </c:pt>
                <c:pt idx="2036">
                  <c:v>178.21</c:v>
                </c:pt>
                <c:pt idx="2037">
                  <c:v>177.47</c:v>
                </c:pt>
                <c:pt idx="2038">
                  <c:v>176.8</c:v>
                </c:pt>
                <c:pt idx="2039">
                  <c:v>176.12</c:v>
                </c:pt>
                <c:pt idx="2040">
                  <c:v>175.42</c:v>
                </c:pt>
                <c:pt idx="2041">
                  <c:v>174.64</c:v>
                </c:pt>
                <c:pt idx="2042">
                  <c:v>173.81</c:v>
                </c:pt>
                <c:pt idx="2043">
                  <c:v>172.99</c:v>
                </c:pt>
                <c:pt idx="2044">
                  <c:v>172.21</c:v>
                </c:pt>
                <c:pt idx="2045">
                  <c:v>171.48</c:v>
                </c:pt>
                <c:pt idx="2046">
                  <c:v>170.77</c:v>
                </c:pt>
                <c:pt idx="2047">
                  <c:v>170.08</c:v>
                </c:pt>
                <c:pt idx="2048">
                  <c:v>169.34</c:v>
                </c:pt>
                <c:pt idx="2049">
                  <c:v>168.59</c:v>
                </c:pt>
                <c:pt idx="2050">
                  <c:v>167.84</c:v>
                </c:pt>
                <c:pt idx="2051">
                  <c:v>167.07</c:v>
                </c:pt>
                <c:pt idx="2052">
                  <c:v>166.27</c:v>
                </c:pt>
                <c:pt idx="2053">
                  <c:v>165.47</c:v>
                </c:pt>
                <c:pt idx="2054">
                  <c:v>164.68</c:v>
                </c:pt>
                <c:pt idx="2055">
                  <c:v>163.91</c:v>
                </c:pt>
                <c:pt idx="2056">
                  <c:v>163.16</c:v>
                </c:pt>
                <c:pt idx="2057">
                  <c:v>162.41999999999999</c:v>
                </c:pt>
                <c:pt idx="2058">
                  <c:v>161.69999999999999</c:v>
                </c:pt>
                <c:pt idx="2059">
                  <c:v>160.94</c:v>
                </c:pt>
                <c:pt idx="2060">
                  <c:v>160.13999999999999</c:v>
                </c:pt>
                <c:pt idx="2061">
                  <c:v>159.31</c:v>
                </c:pt>
                <c:pt idx="2062">
                  <c:v>158.5</c:v>
                </c:pt>
                <c:pt idx="2063">
                  <c:v>157.69999999999999</c:v>
                </c:pt>
                <c:pt idx="2064">
                  <c:v>156.93</c:v>
                </c:pt>
                <c:pt idx="2065">
                  <c:v>156.18</c:v>
                </c:pt>
                <c:pt idx="2066">
                  <c:v>155.43</c:v>
                </c:pt>
                <c:pt idx="2067">
                  <c:v>154.69</c:v>
                </c:pt>
                <c:pt idx="2068">
                  <c:v>153.91</c:v>
                </c:pt>
                <c:pt idx="2069">
                  <c:v>153.12</c:v>
                </c:pt>
                <c:pt idx="2070">
                  <c:v>152.30000000000001</c:v>
                </c:pt>
                <c:pt idx="2071">
                  <c:v>151.46</c:v>
                </c:pt>
                <c:pt idx="2072">
                  <c:v>150.62</c:v>
                </c:pt>
                <c:pt idx="2073">
                  <c:v>149.78</c:v>
                </c:pt>
                <c:pt idx="2074">
                  <c:v>148.96</c:v>
                </c:pt>
                <c:pt idx="2075">
                  <c:v>148.18</c:v>
                </c:pt>
                <c:pt idx="2076">
                  <c:v>147.4</c:v>
                </c:pt>
                <c:pt idx="2077">
                  <c:v>146.6</c:v>
                </c:pt>
                <c:pt idx="2078">
                  <c:v>145.81</c:v>
                </c:pt>
                <c:pt idx="2079">
                  <c:v>145</c:v>
                </c:pt>
                <c:pt idx="2080">
                  <c:v>144.16999999999999</c:v>
                </c:pt>
                <c:pt idx="2081">
                  <c:v>143.33000000000001</c:v>
                </c:pt>
                <c:pt idx="2082">
                  <c:v>142.47999999999999</c:v>
                </c:pt>
                <c:pt idx="2083">
                  <c:v>141.66</c:v>
                </c:pt>
                <c:pt idx="2084">
                  <c:v>140.83000000000001</c:v>
                </c:pt>
                <c:pt idx="2085">
                  <c:v>140.03</c:v>
                </c:pt>
                <c:pt idx="2086">
                  <c:v>139.24</c:v>
                </c:pt>
                <c:pt idx="2087">
                  <c:v>138.44999999999999</c:v>
                </c:pt>
                <c:pt idx="2088">
                  <c:v>137.65</c:v>
                </c:pt>
                <c:pt idx="2089">
                  <c:v>136.86000000000001</c:v>
                </c:pt>
                <c:pt idx="2090">
                  <c:v>136.06</c:v>
                </c:pt>
                <c:pt idx="2091">
                  <c:v>135.24</c:v>
                </c:pt>
                <c:pt idx="2092">
                  <c:v>134.41999999999999</c:v>
                </c:pt>
                <c:pt idx="2093">
                  <c:v>133.62</c:v>
                </c:pt>
                <c:pt idx="2094">
                  <c:v>132.87</c:v>
                </c:pt>
                <c:pt idx="2095">
                  <c:v>132.12</c:v>
                </c:pt>
                <c:pt idx="2096">
                  <c:v>131.38999999999999</c:v>
                </c:pt>
                <c:pt idx="2097">
                  <c:v>130.63999999999999</c:v>
                </c:pt>
                <c:pt idx="2098">
                  <c:v>129.9</c:v>
                </c:pt>
                <c:pt idx="2099">
                  <c:v>129.16</c:v>
                </c:pt>
                <c:pt idx="2100">
                  <c:v>128.43</c:v>
                </c:pt>
                <c:pt idx="2101">
                  <c:v>127.74</c:v>
                </c:pt>
                <c:pt idx="2102">
                  <c:v>127.06</c:v>
                </c:pt>
                <c:pt idx="2103">
                  <c:v>126.4</c:v>
                </c:pt>
                <c:pt idx="2104">
                  <c:v>125.77</c:v>
                </c:pt>
                <c:pt idx="2105">
                  <c:v>125.14</c:v>
                </c:pt>
                <c:pt idx="2106">
                  <c:v>124.51</c:v>
                </c:pt>
                <c:pt idx="2107">
                  <c:v>123.9</c:v>
                </c:pt>
                <c:pt idx="2108">
                  <c:v>123.33</c:v>
                </c:pt>
                <c:pt idx="2109">
                  <c:v>122.8</c:v>
                </c:pt>
                <c:pt idx="2110">
                  <c:v>122.29</c:v>
                </c:pt>
                <c:pt idx="2111">
                  <c:v>121.8</c:v>
                </c:pt>
                <c:pt idx="2112">
                  <c:v>121.36</c:v>
                </c:pt>
                <c:pt idx="2113">
                  <c:v>120.93</c:v>
                </c:pt>
                <c:pt idx="2114">
                  <c:v>120.53</c:v>
                </c:pt>
                <c:pt idx="2115">
                  <c:v>120.18</c:v>
                </c:pt>
                <c:pt idx="2116">
                  <c:v>119.87</c:v>
                </c:pt>
                <c:pt idx="2117">
                  <c:v>119.6</c:v>
                </c:pt>
                <c:pt idx="2118">
                  <c:v>119.34</c:v>
                </c:pt>
                <c:pt idx="2119">
                  <c:v>119.12</c:v>
                </c:pt>
                <c:pt idx="2120">
                  <c:v>118.9</c:v>
                </c:pt>
                <c:pt idx="2121">
                  <c:v>118.71</c:v>
                </c:pt>
                <c:pt idx="2122">
                  <c:v>118.55</c:v>
                </c:pt>
                <c:pt idx="2123">
                  <c:v>118.42</c:v>
                </c:pt>
                <c:pt idx="2124">
                  <c:v>118.33</c:v>
                </c:pt>
                <c:pt idx="2125">
                  <c:v>118.26</c:v>
                </c:pt>
                <c:pt idx="2126">
                  <c:v>118.2</c:v>
                </c:pt>
                <c:pt idx="2127">
                  <c:v>118.16</c:v>
                </c:pt>
                <c:pt idx="2128">
                  <c:v>118.14</c:v>
                </c:pt>
                <c:pt idx="2129">
                  <c:v>118.14</c:v>
                </c:pt>
                <c:pt idx="2130">
                  <c:v>118.18</c:v>
                </c:pt>
                <c:pt idx="2131">
                  <c:v>118.23</c:v>
                </c:pt>
                <c:pt idx="2132">
                  <c:v>118.32</c:v>
                </c:pt>
                <c:pt idx="2133">
                  <c:v>118.43</c:v>
                </c:pt>
                <c:pt idx="2134">
                  <c:v>118.56</c:v>
                </c:pt>
                <c:pt idx="2135">
                  <c:v>118.72</c:v>
                </c:pt>
                <c:pt idx="2136">
                  <c:v>118.89</c:v>
                </c:pt>
                <c:pt idx="2137">
                  <c:v>119.08</c:v>
                </c:pt>
                <c:pt idx="2138">
                  <c:v>119.29</c:v>
                </c:pt>
                <c:pt idx="2139">
                  <c:v>119.54</c:v>
                </c:pt>
                <c:pt idx="2140">
                  <c:v>119.82</c:v>
                </c:pt>
                <c:pt idx="2141">
                  <c:v>120.13</c:v>
                </c:pt>
                <c:pt idx="2142">
                  <c:v>120.48</c:v>
                </c:pt>
                <c:pt idx="2143">
                  <c:v>120.87</c:v>
                </c:pt>
                <c:pt idx="2144">
                  <c:v>121.28</c:v>
                </c:pt>
                <c:pt idx="2145">
                  <c:v>121.69</c:v>
                </c:pt>
                <c:pt idx="2146">
                  <c:v>122.12</c:v>
                </c:pt>
                <c:pt idx="2147">
                  <c:v>122.57</c:v>
                </c:pt>
                <c:pt idx="2148">
                  <c:v>123.05</c:v>
                </c:pt>
                <c:pt idx="2149">
                  <c:v>123.57</c:v>
                </c:pt>
                <c:pt idx="2150">
                  <c:v>124.14</c:v>
                </c:pt>
                <c:pt idx="2151">
                  <c:v>124.75</c:v>
                </c:pt>
                <c:pt idx="2152">
                  <c:v>125.37</c:v>
                </c:pt>
                <c:pt idx="2153">
                  <c:v>126</c:v>
                </c:pt>
                <c:pt idx="2154">
                  <c:v>126.63</c:v>
                </c:pt>
                <c:pt idx="2155">
                  <c:v>127.28</c:v>
                </c:pt>
                <c:pt idx="2156">
                  <c:v>127.95</c:v>
                </c:pt>
                <c:pt idx="2157">
                  <c:v>128.65</c:v>
                </c:pt>
                <c:pt idx="2158">
                  <c:v>129.38</c:v>
                </c:pt>
                <c:pt idx="2159">
                  <c:v>130.12</c:v>
                </c:pt>
                <c:pt idx="2160">
                  <c:v>130.88999999999999</c:v>
                </c:pt>
                <c:pt idx="2161">
                  <c:v>131.66</c:v>
                </c:pt>
                <c:pt idx="2162">
                  <c:v>132.47</c:v>
                </c:pt>
                <c:pt idx="2163">
                  <c:v>133.30000000000001</c:v>
                </c:pt>
                <c:pt idx="2164">
                  <c:v>134.13999999999999</c:v>
                </c:pt>
                <c:pt idx="2165">
                  <c:v>135.01</c:v>
                </c:pt>
                <c:pt idx="2166">
                  <c:v>135.91</c:v>
                </c:pt>
                <c:pt idx="2167">
                  <c:v>136.83000000000001</c:v>
                </c:pt>
                <c:pt idx="2168">
                  <c:v>137.79</c:v>
                </c:pt>
                <c:pt idx="2169">
                  <c:v>138.76</c:v>
                </c:pt>
                <c:pt idx="2170">
                  <c:v>139.72</c:v>
                </c:pt>
                <c:pt idx="2171">
                  <c:v>140.69999999999999</c:v>
                </c:pt>
                <c:pt idx="2172">
                  <c:v>141.66</c:v>
                </c:pt>
                <c:pt idx="2173">
                  <c:v>142.61000000000001</c:v>
                </c:pt>
                <c:pt idx="2174">
                  <c:v>143.58000000000001</c:v>
                </c:pt>
                <c:pt idx="2175">
                  <c:v>144.58000000000001</c:v>
                </c:pt>
                <c:pt idx="2176">
                  <c:v>145.61000000000001</c:v>
                </c:pt>
                <c:pt idx="2177">
                  <c:v>146.66</c:v>
                </c:pt>
                <c:pt idx="2178">
                  <c:v>147.74</c:v>
                </c:pt>
                <c:pt idx="2179">
                  <c:v>148.80000000000001</c:v>
                </c:pt>
                <c:pt idx="2180">
                  <c:v>149.85</c:v>
                </c:pt>
                <c:pt idx="2181">
                  <c:v>150.91999999999999</c:v>
                </c:pt>
                <c:pt idx="2182">
                  <c:v>152.01</c:v>
                </c:pt>
                <c:pt idx="2183">
                  <c:v>153.11000000000001</c:v>
                </c:pt>
                <c:pt idx="2184">
                  <c:v>154.22</c:v>
                </c:pt>
                <c:pt idx="2185">
                  <c:v>155.28</c:v>
                </c:pt>
                <c:pt idx="2186">
                  <c:v>156.35</c:v>
                </c:pt>
                <c:pt idx="2187">
                  <c:v>157.44</c:v>
                </c:pt>
                <c:pt idx="2188">
                  <c:v>158.57</c:v>
                </c:pt>
                <c:pt idx="2189">
                  <c:v>159.66999999999999</c:v>
                </c:pt>
                <c:pt idx="2190">
                  <c:v>160.77000000000001</c:v>
                </c:pt>
                <c:pt idx="2191">
                  <c:v>161.85</c:v>
                </c:pt>
                <c:pt idx="2192">
                  <c:v>162.9</c:v>
                </c:pt>
                <c:pt idx="2193">
                  <c:v>163.96</c:v>
                </c:pt>
                <c:pt idx="2194">
                  <c:v>165.03</c:v>
                </c:pt>
                <c:pt idx="2195">
                  <c:v>166.12</c:v>
                </c:pt>
                <c:pt idx="2196">
                  <c:v>167.16</c:v>
                </c:pt>
                <c:pt idx="2197">
                  <c:v>168.15</c:v>
                </c:pt>
                <c:pt idx="2198">
                  <c:v>169.12</c:v>
                </c:pt>
                <c:pt idx="2199">
                  <c:v>170.11</c:v>
                </c:pt>
                <c:pt idx="2200">
                  <c:v>171.11</c:v>
                </c:pt>
                <c:pt idx="2201">
                  <c:v>172.09</c:v>
                </c:pt>
                <c:pt idx="2202">
                  <c:v>173.07</c:v>
                </c:pt>
                <c:pt idx="2203">
                  <c:v>174.06</c:v>
                </c:pt>
                <c:pt idx="2204">
                  <c:v>175.04</c:v>
                </c:pt>
                <c:pt idx="2205">
                  <c:v>176</c:v>
                </c:pt>
                <c:pt idx="2206">
                  <c:v>176.97</c:v>
                </c:pt>
                <c:pt idx="2207">
                  <c:v>177.95</c:v>
                </c:pt>
                <c:pt idx="2208">
                  <c:v>178.88</c:v>
                </c:pt>
                <c:pt idx="2209">
                  <c:v>179.82</c:v>
                </c:pt>
                <c:pt idx="2210">
                  <c:v>-179.22</c:v>
                </c:pt>
                <c:pt idx="2211">
                  <c:v>-178.25</c:v>
                </c:pt>
                <c:pt idx="2212">
                  <c:v>-177.3</c:v>
                </c:pt>
                <c:pt idx="2213">
                  <c:v>-176.41</c:v>
                </c:pt>
                <c:pt idx="2214">
                  <c:v>-175.57</c:v>
                </c:pt>
                <c:pt idx="2215">
                  <c:v>-174.74</c:v>
                </c:pt>
                <c:pt idx="2216">
                  <c:v>-173.89</c:v>
                </c:pt>
                <c:pt idx="2217">
                  <c:v>-172.97</c:v>
                </c:pt>
                <c:pt idx="2218">
                  <c:v>-172.05</c:v>
                </c:pt>
                <c:pt idx="2219">
                  <c:v>-171.08</c:v>
                </c:pt>
                <c:pt idx="2220">
                  <c:v>-170.22</c:v>
                </c:pt>
                <c:pt idx="2221">
                  <c:v>-169.41</c:v>
                </c:pt>
                <c:pt idx="2222">
                  <c:v>-168.66</c:v>
                </c:pt>
                <c:pt idx="2223">
                  <c:v>-167.88</c:v>
                </c:pt>
                <c:pt idx="2224">
                  <c:v>-167.12</c:v>
                </c:pt>
                <c:pt idx="2225">
                  <c:v>-166.34</c:v>
                </c:pt>
                <c:pt idx="2226">
                  <c:v>-165.55</c:v>
                </c:pt>
                <c:pt idx="2227">
                  <c:v>-164.77</c:v>
                </c:pt>
                <c:pt idx="2228">
                  <c:v>-164.04</c:v>
                </c:pt>
                <c:pt idx="2229">
                  <c:v>-163.34</c:v>
                </c:pt>
                <c:pt idx="2230">
                  <c:v>-162.65</c:v>
                </c:pt>
                <c:pt idx="2231">
                  <c:v>-161.96</c:v>
                </c:pt>
                <c:pt idx="2232">
                  <c:v>-161.32</c:v>
                </c:pt>
                <c:pt idx="2233">
                  <c:v>-160.66999999999999</c:v>
                </c:pt>
                <c:pt idx="2234">
                  <c:v>-160.05000000000001</c:v>
                </c:pt>
                <c:pt idx="2235">
                  <c:v>-159.47999999999999</c:v>
                </c:pt>
                <c:pt idx="2236">
                  <c:v>-158.94</c:v>
                </c:pt>
                <c:pt idx="2237">
                  <c:v>-158.36000000000001</c:v>
                </c:pt>
                <c:pt idx="2238">
                  <c:v>-157.69</c:v>
                </c:pt>
                <c:pt idx="2239">
                  <c:v>-157.06</c:v>
                </c:pt>
                <c:pt idx="2240">
                  <c:v>-156.49</c:v>
                </c:pt>
                <c:pt idx="2241">
                  <c:v>-155.94</c:v>
                </c:pt>
                <c:pt idx="2242">
                  <c:v>-155.38999999999999</c:v>
                </c:pt>
                <c:pt idx="2243">
                  <c:v>-154.81</c:v>
                </c:pt>
                <c:pt idx="2244">
                  <c:v>-154.24</c:v>
                </c:pt>
                <c:pt idx="2245">
                  <c:v>-153.75</c:v>
                </c:pt>
                <c:pt idx="2246">
                  <c:v>-153.30000000000001</c:v>
                </c:pt>
                <c:pt idx="2247">
                  <c:v>-152.83000000000001</c:v>
                </c:pt>
                <c:pt idx="2248">
                  <c:v>-152.37</c:v>
                </c:pt>
                <c:pt idx="2249">
                  <c:v>-152</c:v>
                </c:pt>
                <c:pt idx="2250">
                  <c:v>-151.66</c:v>
                </c:pt>
                <c:pt idx="2251">
                  <c:v>-151.26</c:v>
                </c:pt>
                <c:pt idx="2252">
                  <c:v>-150.78</c:v>
                </c:pt>
                <c:pt idx="2253">
                  <c:v>-150.29</c:v>
                </c:pt>
                <c:pt idx="2254">
                  <c:v>-149.84</c:v>
                </c:pt>
                <c:pt idx="2255">
                  <c:v>-149.44999999999999</c:v>
                </c:pt>
                <c:pt idx="2256">
                  <c:v>-149.09</c:v>
                </c:pt>
                <c:pt idx="2257">
                  <c:v>-148.77000000000001</c:v>
                </c:pt>
                <c:pt idx="2258">
                  <c:v>-148.47</c:v>
                </c:pt>
                <c:pt idx="2259">
                  <c:v>-148.15</c:v>
                </c:pt>
                <c:pt idx="2260">
                  <c:v>-147.76</c:v>
                </c:pt>
                <c:pt idx="2261">
                  <c:v>-147.32</c:v>
                </c:pt>
                <c:pt idx="2262">
                  <c:v>-146.91999999999999</c:v>
                </c:pt>
                <c:pt idx="2263">
                  <c:v>-146.6</c:v>
                </c:pt>
                <c:pt idx="2264">
                  <c:v>-146.38999999999999</c:v>
                </c:pt>
                <c:pt idx="2265">
                  <c:v>-146.21</c:v>
                </c:pt>
                <c:pt idx="2266">
                  <c:v>-145.99</c:v>
                </c:pt>
                <c:pt idx="2267">
                  <c:v>-145.69999999999999</c:v>
                </c:pt>
                <c:pt idx="2268">
                  <c:v>-145.4</c:v>
                </c:pt>
                <c:pt idx="2269">
                  <c:v>-145.15</c:v>
                </c:pt>
                <c:pt idx="2270">
                  <c:v>-144.97</c:v>
                </c:pt>
                <c:pt idx="2271">
                  <c:v>-144.82</c:v>
                </c:pt>
                <c:pt idx="2272">
                  <c:v>-144.69</c:v>
                </c:pt>
                <c:pt idx="2273">
                  <c:v>-144.54</c:v>
                </c:pt>
                <c:pt idx="2274">
                  <c:v>-144.36000000000001</c:v>
                </c:pt>
                <c:pt idx="2275">
                  <c:v>-144.16999999999999</c:v>
                </c:pt>
                <c:pt idx="2276">
                  <c:v>-144.01</c:v>
                </c:pt>
                <c:pt idx="2277">
                  <c:v>-143.93</c:v>
                </c:pt>
                <c:pt idx="2278">
                  <c:v>-143.9</c:v>
                </c:pt>
                <c:pt idx="2279">
                  <c:v>-143.91999999999999</c:v>
                </c:pt>
                <c:pt idx="2280">
                  <c:v>-144.01</c:v>
                </c:pt>
                <c:pt idx="2281">
                  <c:v>-144.13</c:v>
                </c:pt>
                <c:pt idx="2282">
                  <c:v>-144.26</c:v>
                </c:pt>
                <c:pt idx="2283">
                  <c:v>-144.35</c:v>
                </c:pt>
                <c:pt idx="2284">
                  <c:v>-144.46</c:v>
                </c:pt>
                <c:pt idx="2285">
                  <c:v>-144.6</c:v>
                </c:pt>
                <c:pt idx="2286">
                  <c:v>-144.78</c:v>
                </c:pt>
                <c:pt idx="2287">
                  <c:v>-144.99</c:v>
                </c:pt>
                <c:pt idx="2288">
                  <c:v>-145.24</c:v>
                </c:pt>
                <c:pt idx="2289">
                  <c:v>-145.49</c:v>
                </c:pt>
                <c:pt idx="2290">
                  <c:v>-145.77000000000001</c:v>
                </c:pt>
                <c:pt idx="2291">
                  <c:v>-146.08000000000001</c:v>
                </c:pt>
                <c:pt idx="2292">
                  <c:v>-146.38999999999999</c:v>
                </c:pt>
                <c:pt idx="2293">
                  <c:v>-146.69999999999999</c:v>
                </c:pt>
                <c:pt idx="2294">
                  <c:v>-147.02000000000001</c:v>
                </c:pt>
                <c:pt idx="2295">
                  <c:v>-147.4</c:v>
                </c:pt>
                <c:pt idx="2296">
                  <c:v>-147.81</c:v>
                </c:pt>
                <c:pt idx="2297">
                  <c:v>-148.22999999999999</c:v>
                </c:pt>
                <c:pt idx="2298">
                  <c:v>-148.68</c:v>
                </c:pt>
                <c:pt idx="2299">
                  <c:v>-149.16</c:v>
                </c:pt>
                <c:pt idx="2300">
                  <c:v>-149.63</c:v>
                </c:pt>
                <c:pt idx="2301">
                  <c:v>-150.13</c:v>
                </c:pt>
                <c:pt idx="2302">
                  <c:v>-150.63</c:v>
                </c:pt>
                <c:pt idx="2303">
                  <c:v>-151.13999999999999</c:v>
                </c:pt>
                <c:pt idx="2304">
                  <c:v>-151.63999999999999</c:v>
                </c:pt>
                <c:pt idx="2305">
                  <c:v>-152.16</c:v>
                </c:pt>
                <c:pt idx="2306">
                  <c:v>-152.72</c:v>
                </c:pt>
                <c:pt idx="2307">
                  <c:v>-153.31</c:v>
                </c:pt>
                <c:pt idx="2308">
                  <c:v>-153.9</c:v>
                </c:pt>
                <c:pt idx="2309">
                  <c:v>-154.5</c:v>
                </c:pt>
                <c:pt idx="2310">
                  <c:v>-155.11000000000001</c:v>
                </c:pt>
                <c:pt idx="2311">
                  <c:v>-155.71</c:v>
                </c:pt>
                <c:pt idx="2312">
                  <c:v>-156.35</c:v>
                </c:pt>
                <c:pt idx="2313">
                  <c:v>-157.03</c:v>
                </c:pt>
                <c:pt idx="2314">
                  <c:v>-157.71</c:v>
                </c:pt>
                <c:pt idx="2315">
                  <c:v>-158.41999999999999</c:v>
                </c:pt>
                <c:pt idx="2316">
                  <c:v>-159.09</c:v>
                </c:pt>
                <c:pt idx="2317">
                  <c:v>-159.72</c:v>
                </c:pt>
                <c:pt idx="2318">
                  <c:v>-160.38999999999999</c:v>
                </c:pt>
                <c:pt idx="2319">
                  <c:v>-161.09</c:v>
                </c:pt>
                <c:pt idx="2320">
                  <c:v>-161.84</c:v>
                </c:pt>
                <c:pt idx="2321">
                  <c:v>-162.59</c:v>
                </c:pt>
                <c:pt idx="2322">
                  <c:v>-163.34</c:v>
                </c:pt>
                <c:pt idx="2323">
                  <c:v>-164.1</c:v>
                </c:pt>
                <c:pt idx="2324">
                  <c:v>-164.84</c:v>
                </c:pt>
                <c:pt idx="2325">
                  <c:v>-165.56</c:v>
                </c:pt>
                <c:pt idx="2326">
                  <c:v>-166.28</c:v>
                </c:pt>
                <c:pt idx="2327">
                  <c:v>-166.99</c:v>
                </c:pt>
                <c:pt idx="2328">
                  <c:v>-167.73</c:v>
                </c:pt>
                <c:pt idx="2329">
                  <c:v>-168.51</c:v>
                </c:pt>
                <c:pt idx="2330">
                  <c:v>-169.38</c:v>
                </c:pt>
                <c:pt idx="2331">
                  <c:v>-170.25</c:v>
                </c:pt>
                <c:pt idx="2332">
                  <c:v>-171.07</c:v>
                </c:pt>
                <c:pt idx="2333">
                  <c:v>-171.79</c:v>
                </c:pt>
                <c:pt idx="2334">
                  <c:v>-172.51</c:v>
                </c:pt>
                <c:pt idx="2335">
                  <c:v>-173.28</c:v>
                </c:pt>
                <c:pt idx="2336">
                  <c:v>-174.04</c:v>
                </c:pt>
                <c:pt idx="2337">
                  <c:v>-174.86</c:v>
                </c:pt>
                <c:pt idx="2338">
                  <c:v>-175.73</c:v>
                </c:pt>
                <c:pt idx="2339">
                  <c:v>-176.61</c:v>
                </c:pt>
                <c:pt idx="2340">
                  <c:v>-177.51</c:v>
                </c:pt>
                <c:pt idx="2341">
                  <c:v>-178.37</c:v>
                </c:pt>
                <c:pt idx="2342">
                  <c:v>-179.24</c:v>
                </c:pt>
                <c:pt idx="2343">
                  <c:v>179.92</c:v>
                </c:pt>
                <c:pt idx="2344">
                  <c:v>179.14</c:v>
                </c:pt>
                <c:pt idx="2345">
                  <c:v>178.34</c:v>
                </c:pt>
                <c:pt idx="2346">
                  <c:v>177.49</c:v>
                </c:pt>
                <c:pt idx="2347">
                  <c:v>176.56</c:v>
                </c:pt>
                <c:pt idx="2348">
                  <c:v>175.61</c:v>
                </c:pt>
                <c:pt idx="2349">
                  <c:v>174.67</c:v>
                </c:pt>
                <c:pt idx="2350">
                  <c:v>173.79</c:v>
                </c:pt>
                <c:pt idx="2351">
                  <c:v>172.91</c:v>
                </c:pt>
                <c:pt idx="2352">
                  <c:v>172.01</c:v>
                </c:pt>
                <c:pt idx="2353">
                  <c:v>171.09</c:v>
                </c:pt>
                <c:pt idx="2354">
                  <c:v>170.15</c:v>
                </c:pt>
                <c:pt idx="2355">
                  <c:v>169.25</c:v>
                </c:pt>
                <c:pt idx="2356">
                  <c:v>168.39</c:v>
                </c:pt>
                <c:pt idx="2357">
                  <c:v>167.54</c:v>
                </c:pt>
                <c:pt idx="2358">
                  <c:v>166.67</c:v>
                </c:pt>
                <c:pt idx="2359">
                  <c:v>165.78</c:v>
                </c:pt>
                <c:pt idx="2360">
                  <c:v>164.88</c:v>
                </c:pt>
                <c:pt idx="2361">
                  <c:v>163.96</c:v>
                </c:pt>
                <c:pt idx="2362">
                  <c:v>163.04</c:v>
                </c:pt>
                <c:pt idx="2363">
                  <c:v>162.16</c:v>
                </c:pt>
                <c:pt idx="2364">
                  <c:v>161.28</c:v>
                </c:pt>
                <c:pt idx="2365">
                  <c:v>160.41999999999999</c:v>
                </c:pt>
                <c:pt idx="2366">
                  <c:v>159.56</c:v>
                </c:pt>
                <c:pt idx="2367">
                  <c:v>158.66999999999999</c:v>
                </c:pt>
                <c:pt idx="2368">
                  <c:v>157.74</c:v>
                </c:pt>
                <c:pt idx="2369">
                  <c:v>156.78</c:v>
                </c:pt>
                <c:pt idx="2370">
                  <c:v>155.85</c:v>
                </c:pt>
                <c:pt idx="2371">
                  <c:v>154.94</c:v>
                </c:pt>
                <c:pt idx="2372">
                  <c:v>154.05000000000001</c:v>
                </c:pt>
                <c:pt idx="2373">
                  <c:v>153.15</c:v>
                </c:pt>
                <c:pt idx="2374">
                  <c:v>152.19999999999999</c:v>
                </c:pt>
                <c:pt idx="2375">
                  <c:v>151.29</c:v>
                </c:pt>
                <c:pt idx="2376">
                  <c:v>150.41</c:v>
                </c:pt>
                <c:pt idx="2377">
                  <c:v>149.52000000000001</c:v>
                </c:pt>
                <c:pt idx="2378">
                  <c:v>148.63999999999999</c:v>
                </c:pt>
                <c:pt idx="2379">
                  <c:v>147.75</c:v>
                </c:pt>
                <c:pt idx="2380">
                  <c:v>146.84</c:v>
                </c:pt>
                <c:pt idx="2381">
                  <c:v>145.9</c:v>
                </c:pt>
                <c:pt idx="2382">
                  <c:v>144.94</c:v>
                </c:pt>
                <c:pt idx="2383">
                  <c:v>143.99</c:v>
                </c:pt>
                <c:pt idx="2384">
                  <c:v>143.06</c:v>
                </c:pt>
                <c:pt idx="2385">
                  <c:v>142.13999999999999</c:v>
                </c:pt>
                <c:pt idx="2386">
                  <c:v>141.27000000000001</c:v>
                </c:pt>
                <c:pt idx="2387">
                  <c:v>140.41999999999999</c:v>
                </c:pt>
                <c:pt idx="2388">
                  <c:v>139.57</c:v>
                </c:pt>
                <c:pt idx="2389">
                  <c:v>138.71</c:v>
                </c:pt>
                <c:pt idx="2390">
                  <c:v>137.86000000000001</c:v>
                </c:pt>
                <c:pt idx="2391">
                  <c:v>137.03</c:v>
                </c:pt>
                <c:pt idx="2392">
                  <c:v>136.21</c:v>
                </c:pt>
                <c:pt idx="2393">
                  <c:v>135.41</c:v>
                </c:pt>
                <c:pt idx="2394">
                  <c:v>134.63999999999999</c:v>
                </c:pt>
                <c:pt idx="2395">
                  <c:v>133.86000000000001</c:v>
                </c:pt>
                <c:pt idx="2396">
                  <c:v>133.1</c:v>
                </c:pt>
                <c:pt idx="2397">
                  <c:v>132.33000000000001</c:v>
                </c:pt>
                <c:pt idx="2398">
                  <c:v>131.55000000000001</c:v>
                </c:pt>
                <c:pt idx="2399">
                  <c:v>130.79</c:v>
                </c:pt>
                <c:pt idx="2400">
                  <c:v>130.05000000000001</c:v>
                </c:pt>
                <c:pt idx="2401">
                  <c:v>129.33000000000001</c:v>
                </c:pt>
                <c:pt idx="2402">
                  <c:v>128.65</c:v>
                </c:pt>
                <c:pt idx="2403">
                  <c:v>127.98</c:v>
                </c:pt>
                <c:pt idx="2404">
                  <c:v>127.31</c:v>
                </c:pt>
                <c:pt idx="2405">
                  <c:v>126.64</c:v>
                </c:pt>
                <c:pt idx="2406">
                  <c:v>125.96</c:v>
                </c:pt>
                <c:pt idx="2407">
                  <c:v>125.31</c:v>
                </c:pt>
                <c:pt idx="2408">
                  <c:v>124.66</c:v>
                </c:pt>
                <c:pt idx="2409">
                  <c:v>124.04</c:v>
                </c:pt>
                <c:pt idx="2410">
                  <c:v>123.43</c:v>
                </c:pt>
                <c:pt idx="2411">
                  <c:v>122.84</c:v>
                </c:pt>
                <c:pt idx="2412">
                  <c:v>122.24</c:v>
                </c:pt>
                <c:pt idx="2413">
                  <c:v>121.66</c:v>
                </c:pt>
                <c:pt idx="2414">
                  <c:v>121.08</c:v>
                </c:pt>
                <c:pt idx="2415">
                  <c:v>120.49</c:v>
                </c:pt>
                <c:pt idx="2416">
                  <c:v>119.94</c:v>
                </c:pt>
                <c:pt idx="2417">
                  <c:v>119.4</c:v>
                </c:pt>
                <c:pt idx="2418">
                  <c:v>118.89</c:v>
                </c:pt>
                <c:pt idx="2419">
                  <c:v>118.4</c:v>
                </c:pt>
                <c:pt idx="2420">
                  <c:v>117.93</c:v>
                </c:pt>
                <c:pt idx="2421">
                  <c:v>117.5</c:v>
                </c:pt>
                <c:pt idx="2422">
                  <c:v>117.1</c:v>
                </c:pt>
                <c:pt idx="2423">
                  <c:v>116.71</c:v>
                </c:pt>
                <c:pt idx="2424">
                  <c:v>116.34</c:v>
                </c:pt>
                <c:pt idx="2425">
                  <c:v>116.01</c:v>
                </c:pt>
                <c:pt idx="2426">
                  <c:v>115.7</c:v>
                </c:pt>
                <c:pt idx="2427">
                  <c:v>115.43</c:v>
                </c:pt>
                <c:pt idx="2428">
                  <c:v>115.17</c:v>
                </c:pt>
                <c:pt idx="2429">
                  <c:v>114.97</c:v>
                </c:pt>
                <c:pt idx="2430">
                  <c:v>114.8</c:v>
                </c:pt>
                <c:pt idx="2431">
                  <c:v>114.65</c:v>
                </c:pt>
                <c:pt idx="2432">
                  <c:v>114.53</c:v>
                </c:pt>
                <c:pt idx="2433">
                  <c:v>114.45</c:v>
                </c:pt>
                <c:pt idx="2434">
                  <c:v>114.4</c:v>
                </c:pt>
                <c:pt idx="2435">
                  <c:v>114.37</c:v>
                </c:pt>
                <c:pt idx="2436">
                  <c:v>114.35</c:v>
                </c:pt>
                <c:pt idx="2437">
                  <c:v>114.37</c:v>
                </c:pt>
                <c:pt idx="2438">
                  <c:v>114.39</c:v>
                </c:pt>
                <c:pt idx="2439">
                  <c:v>114.44</c:v>
                </c:pt>
                <c:pt idx="2440">
                  <c:v>114.51</c:v>
                </c:pt>
                <c:pt idx="2441">
                  <c:v>114.61</c:v>
                </c:pt>
                <c:pt idx="2442">
                  <c:v>114.75</c:v>
                </c:pt>
                <c:pt idx="2443">
                  <c:v>114.93</c:v>
                </c:pt>
                <c:pt idx="2444">
                  <c:v>115.14</c:v>
                </c:pt>
                <c:pt idx="2445">
                  <c:v>115.36</c:v>
                </c:pt>
                <c:pt idx="2446">
                  <c:v>115.6</c:v>
                </c:pt>
                <c:pt idx="2447">
                  <c:v>115.86</c:v>
                </c:pt>
                <c:pt idx="2448">
                  <c:v>116.14</c:v>
                </c:pt>
                <c:pt idx="2449">
                  <c:v>116.44</c:v>
                </c:pt>
                <c:pt idx="2450">
                  <c:v>116.78</c:v>
                </c:pt>
                <c:pt idx="2451">
                  <c:v>117.14</c:v>
                </c:pt>
                <c:pt idx="2452">
                  <c:v>117.52</c:v>
                </c:pt>
                <c:pt idx="2453">
                  <c:v>117.92</c:v>
                </c:pt>
                <c:pt idx="2454">
                  <c:v>118.33</c:v>
                </c:pt>
                <c:pt idx="2455">
                  <c:v>118.76</c:v>
                </c:pt>
                <c:pt idx="2456">
                  <c:v>119.22</c:v>
                </c:pt>
                <c:pt idx="2457">
                  <c:v>119.7</c:v>
                </c:pt>
                <c:pt idx="2458">
                  <c:v>120.19</c:v>
                </c:pt>
                <c:pt idx="2459">
                  <c:v>120.68</c:v>
                </c:pt>
                <c:pt idx="2460">
                  <c:v>121.2</c:v>
                </c:pt>
                <c:pt idx="2461">
                  <c:v>121.72</c:v>
                </c:pt>
                <c:pt idx="2462">
                  <c:v>122.27</c:v>
                </c:pt>
                <c:pt idx="2463">
                  <c:v>122.84</c:v>
                </c:pt>
                <c:pt idx="2464">
                  <c:v>123.44</c:v>
                </c:pt>
                <c:pt idx="2465">
                  <c:v>124.05</c:v>
                </c:pt>
                <c:pt idx="2466">
                  <c:v>124.69</c:v>
                </c:pt>
                <c:pt idx="2467">
                  <c:v>125.32</c:v>
                </c:pt>
                <c:pt idx="2468">
                  <c:v>125.97</c:v>
                </c:pt>
                <c:pt idx="2469">
                  <c:v>126.61</c:v>
                </c:pt>
                <c:pt idx="2470">
                  <c:v>127.26</c:v>
                </c:pt>
                <c:pt idx="2471">
                  <c:v>127.93</c:v>
                </c:pt>
                <c:pt idx="2472">
                  <c:v>128.62</c:v>
                </c:pt>
                <c:pt idx="2473">
                  <c:v>129.33000000000001</c:v>
                </c:pt>
                <c:pt idx="2474">
                  <c:v>130.04</c:v>
                </c:pt>
                <c:pt idx="2475">
                  <c:v>130.75</c:v>
                </c:pt>
                <c:pt idx="2476">
                  <c:v>131.47</c:v>
                </c:pt>
                <c:pt idx="2477">
                  <c:v>132.18</c:v>
                </c:pt>
                <c:pt idx="2478">
                  <c:v>132.91</c:v>
                </c:pt>
                <c:pt idx="2479">
                  <c:v>133.66</c:v>
                </c:pt>
                <c:pt idx="2480">
                  <c:v>134.44</c:v>
                </c:pt>
                <c:pt idx="2481">
                  <c:v>135.22999999999999</c:v>
                </c:pt>
                <c:pt idx="2482">
                  <c:v>136.05000000000001</c:v>
                </c:pt>
                <c:pt idx="2483">
                  <c:v>136.87</c:v>
                </c:pt>
                <c:pt idx="2484">
                  <c:v>137.69</c:v>
                </c:pt>
                <c:pt idx="2485">
                  <c:v>138.52000000000001</c:v>
                </c:pt>
                <c:pt idx="2486">
                  <c:v>139.35</c:v>
                </c:pt>
                <c:pt idx="2487">
                  <c:v>140.19</c:v>
                </c:pt>
                <c:pt idx="2488">
                  <c:v>141.06</c:v>
                </c:pt>
                <c:pt idx="2489">
                  <c:v>141.94</c:v>
                </c:pt>
                <c:pt idx="2490">
                  <c:v>142.81</c:v>
                </c:pt>
                <c:pt idx="2491">
                  <c:v>143.69</c:v>
                </c:pt>
                <c:pt idx="2492">
                  <c:v>144.6</c:v>
                </c:pt>
                <c:pt idx="2493">
                  <c:v>145.53</c:v>
                </c:pt>
                <c:pt idx="2494">
                  <c:v>146.49</c:v>
                </c:pt>
                <c:pt idx="2495">
                  <c:v>147.46</c:v>
                </c:pt>
                <c:pt idx="2496">
                  <c:v>148.44</c:v>
                </c:pt>
                <c:pt idx="2497">
                  <c:v>149.41</c:v>
                </c:pt>
                <c:pt idx="2498">
                  <c:v>150.38999999999999</c:v>
                </c:pt>
                <c:pt idx="2499">
                  <c:v>151.38</c:v>
                </c:pt>
                <c:pt idx="2500">
                  <c:v>152.38</c:v>
                </c:pt>
                <c:pt idx="2501">
                  <c:v>153.38</c:v>
                </c:pt>
                <c:pt idx="2502">
                  <c:v>154.38999999999999</c:v>
                </c:pt>
                <c:pt idx="2503">
                  <c:v>155.41</c:v>
                </c:pt>
                <c:pt idx="2504">
                  <c:v>156.44</c:v>
                </c:pt>
                <c:pt idx="2505">
                  <c:v>157.47999999999999</c:v>
                </c:pt>
                <c:pt idx="2506">
                  <c:v>158.46</c:v>
                </c:pt>
                <c:pt idx="2507">
                  <c:v>159.41999999999999</c:v>
                </c:pt>
                <c:pt idx="2508">
                  <c:v>160.37</c:v>
                </c:pt>
                <c:pt idx="2509">
                  <c:v>161.34</c:v>
                </c:pt>
                <c:pt idx="2510">
                  <c:v>162.31</c:v>
                </c:pt>
                <c:pt idx="2511">
                  <c:v>163.27000000000001</c:v>
                </c:pt>
                <c:pt idx="2512">
                  <c:v>164.24</c:v>
                </c:pt>
                <c:pt idx="2513">
                  <c:v>165.22</c:v>
                </c:pt>
                <c:pt idx="2514">
                  <c:v>166.19</c:v>
                </c:pt>
                <c:pt idx="2515">
                  <c:v>167.15</c:v>
                </c:pt>
                <c:pt idx="2516">
                  <c:v>168.1</c:v>
                </c:pt>
                <c:pt idx="2517">
                  <c:v>169.03</c:v>
                </c:pt>
                <c:pt idx="2518">
                  <c:v>169.95</c:v>
                </c:pt>
                <c:pt idx="2519">
                  <c:v>170.85</c:v>
                </c:pt>
                <c:pt idx="2520">
                  <c:v>171.72</c:v>
                </c:pt>
                <c:pt idx="2521">
                  <c:v>172.63</c:v>
                </c:pt>
                <c:pt idx="2522">
                  <c:v>173.54</c:v>
                </c:pt>
                <c:pt idx="2523">
                  <c:v>174.45</c:v>
                </c:pt>
                <c:pt idx="2524">
                  <c:v>175.33</c:v>
                </c:pt>
                <c:pt idx="2525">
                  <c:v>176.22</c:v>
                </c:pt>
                <c:pt idx="2526">
                  <c:v>177.11</c:v>
                </c:pt>
                <c:pt idx="2527">
                  <c:v>177.97</c:v>
                </c:pt>
                <c:pt idx="2528">
                  <c:v>178.83</c:v>
                </c:pt>
                <c:pt idx="2529">
                  <c:v>179.7</c:v>
                </c:pt>
                <c:pt idx="2530">
                  <c:v>-179.46</c:v>
                </c:pt>
                <c:pt idx="2531">
                  <c:v>-178.66</c:v>
                </c:pt>
                <c:pt idx="2532">
                  <c:v>-177.86</c:v>
                </c:pt>
                <c:pt idx="2533">
                  <c:v>-177.09</c:v>
                </c:pt>
                <c:pt idx="2534">
                  <c:v>-176.32</c:v>
                </c:pt>
                <c:pt idx="2535">
                  <c:v>-175.54</c:v>
                </c:pt>
                <c:pt idx="2536">
                  <c:v>-174.78</c:v>
                </c:pt>
                <c:pt idx="2537">
                  <c:v>-174.06</c:v>
                </c:pt>
                <c:pt idx="2538">
                  <c:v>-173.34</c:v>
                </c:pt>
                <c:pt idx="2539">
                  <c:v>-172.61</c:v>
                </c:pt>
                <c:pt idx="2540">
                  <c:v>-171.87</c:v>
                </c:pt>
                <c:pt idx="2541">
                  <c:v>-171.18</c:v>
                </c:pt>
                <c:pt idx="2542">
                  <c:v>-170.49</c:v>
                </c:pt>
                <c:pt idx="2543">
                  <c:v>-169.8</c:v>
                </c:pt>
                <c:pt idx="2544">
                  <c:v>-169.07</c:v>
                </c:pt>
                <c:pt idx="2545">
                  <c:v>-168.3</c:v>
                </c:pt>
                <c:pt idx="2546">
                  <c:v>-167.56</c:v>
                </c:pt>
                <c:pt idx="2547">
                  <c:v>-166.9</c:v>
                </c:pt>
                <c:pt idx="2548">
                  <c:v>-166.26</c:v>
                </c:pt>
                <c:pt idx="2549">
                  <c:v>-165.66</c:v>
                </c:pt>
                <c:pt idx="2550">
                  <c:v>-165.03</c:v>
                </c:pt>
                <c:pt idx="2551">
                  <c:v>-164.37</c:v>
                </c:pt>
                <c:pt idx="2552">
                  <c:v>-163.72999999999999</c:v>
                </c:pt>
                <c:pt idx="2553">
                  <c:v>-163.08000000000001</c:v>
                </c:pt>
                <c:pt idx="2554">
                  <c:v>-162.47999999999999</c:v>
                </c:pt>
                <c:pt idx="2555">
                  <c:v>-161.91999999999999</c:v>
                </c:pt>
                <c:pt idx="2556">
                  <c:v>-161.36000000000001</c:v>
                </c:pt>
                <c:pt idx="2557">
                  <c:v>-160.79</c:v>
                </c:pt>
                <c:pt idx="2558">
                  <c:v>-160.26</c:v>
                </c:pt>
                <c:pt idx="2559">
                  <c:v>-159.82</c:v>
                </c:pt>
                <c:pt idx="2560">
                  <c:v>-159.36000000000001</c:v>
                </c:pt>
                <c:pt idx="2561">
                  <c:v>-158.82</c:v>
                </c:pt>
                <c:pt idx="2562">
                  <c:v>-158.28</c:v>
                </c:pt>
                <c:pt idx="2563">
                  <c:v>-157.72</c:v>
                </c:pt>
                <c:pt idx="2564">
                  <c:v>-157.13</c:v>
                </c:pt>
                <c:pt idx="2565">
                  <c:v>-156.62</c:v>
                </c:pt>
                <c:pt idx="2566">
                  <c:v>-156.21</c:v>
                </c:pt>
                <c:pt idx="2567">
                  <c:v>-155.87</c:v>
                </c:pt>
                <c:pt idx="2568">
                  <c:v>-155.51</c:v>
                </c:pt>
                <c:pt idx="2569">
                  <c:v>-155.06</c:v>
                </c:pt>
                <c:pt idx="2570">
                  <c:v>-154.58000000000001</c:v>
                </c:pt>
                <c:pt idx="2571">
                  <c:v>-154.15</c:v>
                </c:pt>
                <c:pt idx="2572">
                  <c:v>-153.78</c:v>
                </c:pt>
                <c:pt idx="2573">
                  <c:v>-153.44999999999999</c:v>
                </c:pt>
                <c:pt idx="2574">
                  <c:v>-153.16999999999999</c:v>
                </c:pt>
                <c:pt idx="2575">
                  <c:v>-152.88999999999999</c:v>
                </c:pt>
                <c:pt idx="2576">
                  <c:v>-152.61000000000001</c:v>
                </c:pt>
                <c:pt idx="2577">
                  <c:v>-152.35</c:v>
                </c:pt>
                <c:pt idx="2578">
                  <c:v>-152.13999999999999</c:v>
                </c:pt>
                <c:pt idx="2579">
                  <c:v>-151.91</c:v>
                </c:pt>
                <c:pt idx="2580">
                  <c:v>-151.65</c:v>
                </c:pt>
                <c:pt idx="2581">
                  <c:v>-151.4</c:v>
                </c:pt>
                <c:pt idx="2582">
                  <c:v>-151.16999999999999</c:v>
                </c:pt>
                <c:pt idx="2583">
                  <c:v>-150.97999999999999</c:v>
                </c:pt>
                <c:pt idx="2584">
                  <c:v>-150.85</c:v>
                </c:pt>
                <c:pt idx="2585">
                  <c:v>-150.69</c:v>
                </c:pt>
                <c:pt idx="2586">
                  <c:v>-150.55000000000001</c:v>
                </c:pt>
                <c:pt idx="2587">
                  <c:v>-150.4</c:v>
                </c:pt>
                <c:pt idx="2588">
                  <c:v>-150.22999999999999</c:v>
                </c:pt>
                <c:pt idx="2589">
                  <c:v>-150.08000000000001</c:v>
                </c:pt>
                <c:pt idx="2590">
                  <c:v>-149.97999999999999</c:v>
                </c:pt>
                <c:pt idx="2591">
                  <c:v>-149.9</c:v>
                </c:pt>
                <c:pt idx="2592">
                  <c:v>-149.81</c:v>
                </c:pt>
                <c:pt idx="2593">
                  <c:v>-149.71</c:v>
                </c:pt>
                <c:pt idx="2594">
                  <c:v>-149.61000000000001</c:v>
                </c:pt>
                <c:pt idx="2595">
                  <c:v>-149.56</c:v>
                </c:pt>
                <c:pt idx="2596">
                  <c:v>-149.55000000000001</c:v>
                </c:pt>
                <c:pt idx="2597">
                  <c:v>-149.57</c:v>
                </c:pt>
                <c:pt idx="2598">
                  <c:v>-149.59</c:v>
                </c:pt>
                <c:pt idx="2599">
                  <c:v>-149.63999999999999</c:v>
                </c:pt>
                <c:pt idx="2600">
                  <c:v>-149.72</c:v>
                </c:pt>
                <c:pt idx="2601">
                  <c:v>-149.83000000000001</c:v>
                </c:pt>
                <c:pt idx="2602">
                  <c:v>-149.97999999999999</c:v>
                </c:pt>
                <c:pt idx="2603">
                  <c:v>-150.15</c:v>
                </c:pt>
                <c:pt idx="2604">
                  <c:v>-150.32</c:v>
                </c:pt>
                <c:pt idx="2605">
                  <c:v>-150.51</c:v>
                </c:pt>
                <c:pt idx="2606">
                  <c:v>-150.66999999999999</c:v>
                </c:pt>
                <c:pt idx="2607">
                  <c:v>-150.87</c:v>
                </c:pt>
                <c:pt idx="2608">
                  <c:v>-151.1</c:v>
                </c:pt>
                <c:pt idx="2609">
                  <c:v>-151.4</c:v>
                </c:pt>
                <c:pt idx="2610">
                  <c:v>-151.72</c:v>
                </c:pt>
                <c:pt idx="2611">
                  <c:v>-152.06</c:v>
                </c:pt>
                <c:pt idx="2612">
                  <c:v>-152.43</c:v>
                </c:pt>
                <c:pt idx="2613">
                  <c:v>-152.79</c:v>
                </c:pt>
                <c:pt idx="2614">
                  <c:v>-153.13</c:v>
                </c:pt>
                <c:pt idx="2615">
                  <c:v>-153.47</c:v>
                </c:pt>
                <c:pt idx="2616">
                  <c:v>-153.83000000000001</c:v>
                </c:pt>
                <c:pt idx="2617">
                  <c:v>-154.24</c:v>
                </c:pt>
                <c:pt idx="2618">
                  <c:v>-154.68</c:v>
                </c:pt>
                <c:pt idx="2619">
                  <c:v>-155.13</c:v>
                </c:pt>
                <c:pt idx="2620">
                  <c:v>-155.6</c:v>
                </c:pt>
                <c:pt idx="2621">
                  <c:v>-156.06</c:v>
                </c:pt>
                <c:pt idx="2622">
                  <c:v>-156.51</c:v>
                </c:pt>
                <c:pt idx="2623">
                  <c:v>-156.97999999999999</c:v>
                </c:pt>
                <c:pt idx="2624">
                  <c:v>-157.47</c:v>
                </c:pt>
                <c:pt idx="2625">
                  <c:v>-157.99</c:v>
                </c:pt>
                <c:pt idx="2626">
                  <c:v>-158.49</c:v>
                </c:pt>
                <c:pt idx="2627">
                  <c:v>-158.99</c:v>
                </c:pt>
                <c:pt idx="2628">
                  <c:v>-159.47999999999999</c:v>
                </c:pt>
                <c:pt idx="2629">
                  <c:v>-159.99</c:v>
                </c:pt>
                <c:pt idx="2630">
                  <c:v>-160.5</c:v>
                </c:pt>
                <c:pt idx="2631">
                  <c:v>-161.03</c:v>
                </c:pt>
                <c:pt idx="2632">
                  <c:v>-161.63</c:v>
                </c:pt>
                <c:pt idx="2633">
                  <c:v>-162.28</c:v>
                </c:pt>
                <c:pt idx="2634">
                  <c:v>-162.97</c:v>
                </c:pt>
                <c:pt idx="2635">
                  <c:v>-163.69</c:v>
                </c:pt>
                <c:pt idx="2636">
                  <c:v>-164.37</c:v>
                </c:pt>
                <c:pt idx="2637">
                  <c:v>-165.02</c:v>
                </c:pt>
                <c:pt idx="2638">
                  <c:v>-165.69</c:v>
                </c:pt>
                <c:pt idx="2639">
                  <c:v>-166.4</c:v>
                </c:pt>
                <c:pt idx="2640">
                  <c:v>-167.11</c:v>
                </c:pt>
                <c:pt idx="2641">
                  <c:v>-167.86</c:v>
                </c:pt>
                <c:pt idx="2642">
                  <c:v>-168.62</c:v>
                </c:pt>
                <c:pt idx="2643">
                  <c:v>-169.43</c:v>
                </c:pt>
                <c:pt idx="2644">
                  <c:v>-170.23</c:v>
                </c:pt>
                <c:pt idx="2645">
                  <c:v>-171.04</c:v>
                </c:pt>
                <c:pt idx="2646">
                  <c:v>-171.89</c:v>
                </c:pt>
                <c:pt idx="2647">
                  <c:v>-172.74</c:v>
                </c:pt>
                <c:pt idx="2648">
                  <c:v>-173.59</c:v>
                </c:pt>
                <c:pt idx="2649">
                  <c:v>-174.4</c:v>
                </c:pt>
                <c:pt idx="2650">
                  <c:v>-175.2</c:v>
                </c:pt>
                <c:pt idx="2651">
                  <c:v>-176</c:v>
                </c:pt>
                <c:pt idx="2652">
                  <c:v>-176.78</c:v>
                </c:pt>
                <c:pt idx="2653">
                  <c:v>-177.59</c:v>
                </c:pt>
                <c:pt idx="2654">
                  <c:v>-178.47</c:v>
                </c:pt>
                <c:pt idx="2655">
                  <c:v>-179.43</c:v>
                </c:pt>
                <c:pt idx="2656">
                  <c:v>179.6</c:v>
                </c:pt>
                <c:pt idx="2657">
                  <c:v>178.69</c:v>
                </c:pt>
                <c:pt idx="2658">
                  <c:v>177.83</c:v>
                </c:pt>
                <c:pt idx="2659">
                  <c:v>177.03</c:v>
                </c:pt>
                <c:pt idx="2660">
                  <c:v>176.21</c:v>
                </c:pt>
                <c:pt idx="2661">
                  <c:v>175.35</c:v>
                </c:pt>
                <c:pt idx="2662">
                  <c:v>174.44</c:v>
                </c:pt>
                <c:pt idx="2663">
                  <c:v>173.46</c:v>
                </c:pt>
                <c:pt idx="2664">
                  <c:v>172.44</c:v>
                </c:pt>
                <c:pt idx="2665">
                  <c:v>171.44</c:v>
                </c:pt>
                <c:pt idx="2666">
                  <c:v>170.48</c:v>
                </c:pt>
                <c:pt idx="2667">
                  <c:v>169.61</c:v>
                </c:pt>
                <c:pt idx="2668">
                  <c:v>168.8</c:v>
                </c:pt>
                <c:pt idx="2669">
                  <c:v>168</c:v>
                </c:pt>
                <c:pt idx="2670">
                  <c:v>167.14</c:v>
                </c:pt>
                <c:pt idx="2671">
                  <c:v>166.26</c:v>
                </c:pt>
                <c:pt idx="2672">
                  <c:v>165.32</c:v>
                </c:pt>
                <c:pt idx="2673">
                  <c:v>164.39</c:v>
                </c:pt>
                <c:pt idx="2674">
                  <c:v>163.49</c:v>
                </c:pt>
                <c:pt idx="2675">
                  <c:v>162.63999999999999</c:v>
                </c:pt>
                <c:pt idx="2676">
                  <c:v>161.84</c:v>
                </c:pt>
                <c:pt idx="2677">
                  <c:v>161.05000000000001</c:v>
                </c:pt>
                <c:pt idx="2678">
                  <c:v>160.22999999999999</c:v>
                </c:pt>
                <c:pt idx="2679">
                  <c:v>159.36000000000001</c:v>
                </c:pt>
                <c:pt idx="2680">
                  <c:v>158.44999999999999</c:v>
                </c:pt>
                <c:pt idx="2681">
                  <c:v>157.53</c:v>
                </c:pt>
                <c:pt idx="2682">
                  <c:v>156.63999999999999</c:v>
                </c:pt>
                <c:pt idx="2683">
                  <c:v>155.82</c:v>
                </c:pt>
                <c:pt idx="2684">
                  <c:v>155.03</c:v>
                </c:pt>
                <c:pt idx="2685">
                  <c:v>154.25</c:v>
                </c:pt>
                <c:pt idx="2686">
                  <c:v>153.43</c:v>
                </c:pt>
                <c:pt idx="2687">
                  <c:v>152.59</c:v>
                </c:pt>
                <c:pt idx="2688">
                  <c:v>151.72999999999999</c:v>
                </c:pt>
                <c:pt idx="2689">
                  <c:v>150.85</c:v>
                </c:pt>
                <c:pt idx="2690">
                  <c:v>149.97</c:v>
                </c:pt>
                <c:pt idx="2691">
                  <c:v>149.1</c:v>
                </c:pt>
                <c:pt idx="2692">
                  <c:v>148.21</c:v>
                </c:pt>
                <c:pt idx="2693">
                  <c:v>147.35</c:v>
                </c:pt>
                <c:pt idx="2694">
                  <c:v>146.47</c:v>
                </c:pt>
                <c:pt idx="2695">
                  <c:v>145.57</c:v>
                </c:pt>
                <c:pt idx="2696">
                  <c:v>144.65</c:v>
                </c:pt>
                <c:pt idx="2697">
                  <c:v>143.72</c:v>
                </c:pt>
                <c:pt idx="2698">
                  <c:v>142.82</c:v>
                </c:pt>
                <c:pt idx="2699">
                  <c:v>141.91999999999999</c:v>
                </c:pt>
                <c:pt idx="2700">
                  <c:v>141.04</c:v>
                </c:pt>
                <c:pt idx="2701">
                  <c:v>140.13999999999999</c:v>
                </c:pt>
                <c:pt idx="2702">
                  <c:v>139.22</c:v>
                </c:pt>
                <c:pt idx="2703">
                  <c:v>138.30000000000001</c:v>
                </c:pt>
                <c:pt idx="2704">
                  <c:v>137.38</c:v>
                </c:pt>
                <c:pt idx="2705">
                  <c:v>136.46</c:v>
                </c:pt>
                <c:pt idx="2706">
                  <c:v>135.55000000000001</c:v>
                </c:pt>
                <c:pt idx="2707">
                  <c:v>134.62</c:v>
                </c:pt>
                <c:pt idx="2708">
                  <c:v>133.72</c:v>
                </c:pt>
                <c:pt idx="2709">
                  <c:v>132.86000000000001</c:v>
                </c:pt>
                <c:pt idx="2710">
                  <c:v>132.02000000000001</c:v>
                </c:pt>
                <c:pt idx="2711">
                  <c:v>131.19999999999999</c:v>
                </c:pt>
                <c:pt idx="2712">
                  <c:v>130.36000000000001</c:v>
                </c:pt>
                <c:pt idx="2713">
                  <c:v>129.52000000000001</c:v>
                </c:pt>
                <c:pt idx="2714">
                  <c:v>128.69</c:v>
                </c:pt>
                <c:pt idx="2715">
                  <c:v>127.87</c:v>
                </c:pt>
                <c:pt idx="2716">
                  <c:v>127.04</c:v>
                </c:pt>
                <c:pt idx="2717">
                  <c:v>126.24</c:v>
                </c:pt>
                <c:pt idx="2718">
                  <c:v>125.44</c:v>
                </c:pt>
                <c:pt idx="2719">
                  <c:v>124.67</c:v>
                </c:pt>
                <c:pt idx="2720">
                  <c:v>123.91</c:v>
                </c:pt>
                <c:pt idx="2721">
                  <c:v>123.16</c:v>
                </c:pt>
                <c:pt idx="2722">
                  <c:v>122.41</c:v>
                </c:pt>
                <c:pt idx="2723">
                  <c:v>121.67</c:v>
                </c:pt>
                <c:pt idx="2724">
                  <c:v>120.95</c:v>
                </c:pt>
                <c:pt idx="2725">
                  <c:v>120.26</c:v>
                </c:pt>
                <c:pt idx="2726">
                  <c:v>119.58</c:v>
                </c:pt>
                <c:pt idx="2727">
                  <c:v>118.94</c:v>
                </c:pt>
                <c:pt idx="2728">
                  <c:v>118.34</c:v>
                </c:pt>
                <c:pt idx="2729">
                  <c:v>117.76</c:v>
                </c:pt>
                <c:pt idx="2730">
                  <c:v>117.22</c:v>
                </c:pt>
                <c:pt idx="2731">
                  <c:v>116.71</c:v>
                </c:pt>
                <c:pt idx="2732">
                  <c:v>116.21</c:v>
                </c:pt>
                <c:pt idx="2733">
                  <c:v>115.74</c:v>
                </c:pt>
                <c:pt idx="2734">
                  <c:v>115.28</c:v>
                </c:pt>
                <c:pt idx="2735">
                  <c:v>114.84</c:v>
                </c:pt>
                <c:pt idx="2736">
                  <c:v>114.45</c:v>
                </c:pt>
                <c:pt idx="2737">
                  <c:v>114.09</c:v>
                </c:pt>
                <c:pt idx="2738">
                  <c:v>113.77</c:v>
                </c:pt>
                <c:pt idx="2739">
                  <c:v>113.47</c:v>
                </c:pt>
                <c:pt idx="2740">
                  <c:v>113.2</c:v>
                </c:pt>
                <c:pt idx="2741">
                  <c:v>112.95</c:v>
                </c:pt>
                <c:pt idx="2742">
                  <c:v>112.71</c:v>
                </c:pt>
                <c:pt idx="2743">
                  <c:v>112.51</c:v>
                </c:pt>
                <c:pt idx="2744">
                  <c:v>112.32</c:v>
                </c:pt>
                <c:pt idx="2745">
                  <c:v>112.17</c:v>
                </c:pt>
                <c:pt idx="2746">
                  <c:v>112.04</c:v>
                </c:pt>
                <c:pt idx="2747">
                  <c:v>111.96</c:v>
                </c:pt>
                <c:pt idx="2748">
                  <c:v>111.89</c:v>
                </c:pt>
                <c:pt idx="2749">
                  <c:v>111.85</c:v>
                </c:pt>
                <c:pt idx="2750">
                  <c:v>111.82</c:v>
                </c:pt>
                <c:pt idx="2751">
                  <c:v>111.8</c:v>
                </c:pt>
                <c:pt idx="2752">
                  <c:v>111.78</c:v>
                </c:pt>
                <c:pt idx="2753">
                  <c:v>111.78</c:v>
                </c:pt>
                <c:pt idx="2754">
                  <c:v>111.79</c:v>
                </c:pt>
                <c:pt idx="2755">
                  <c:v>111.81</c:v>
                </c:pt>
                <c:pt idx="2756">
                  <c:v>111.84</c:v>
                </c:pt>
                <c:pt idx="2757">
                  <c:v>111.89</c:v>
                </c:pt>
                <c:pt idx="2758">
                  <c:v>111.95</c:v>
                </c:pt>
                <c:pt idx="2759">
                  <c:v>112.02</c:v>
                </c:pt>
                <c:pt idx="2760">
                  <c:v>112.1</c:v>
                </c:pt>
                <c:pt idx="2761">
                  <c:v>112.2</c:v>
                </c:pt>
                <c:pt idx="2762">
                  <c:v>112.31</c:v>
                </c:pt>
                <c:pt idx="2763">
                  <c:v>112.44</c:v>
                </c:pt>
                <c:pt idx="2764">
                  <c:v>112.57</c:v>
                </c:pt>
                <c:pt idx="2765">
                  <c:v>112.72</c:v>
                </c:pt>
                <c:pt idx="2766">
                  <c:v>112.88</c:v>
                </c:pt>
                <c:pt idx="2767">
                  <c:v>113.04</c:v>
                </c:pt>
                <c:pt idx="2768">
                  <c:v>113.21</c:v>
                </c:pt>
                <c:pt idx="2769">
                  <c:v>113.36</c:v>
                </c:pt>
                <c:pt idx="2770">
                  <c:v>113.52</c:v>
                </c:pt>
                <c:pt idx="2771">
                  <c:v>113.69</c:v>
                </c:pt>
                <c:pt idx="2772">
                  <c:v>113.85</c:v>
                </c:pt>
                <c:pt idx="2773">
                  <c:v>114.01</c:v>
                </c:pt>
                <c:pt idx="2774">
                  <c:v>114.15</c:v>
                </c:pt>
                <c:pt idx="2775">
                  <c:v>114.28</c:v>
                </c:pt>
                <c:pt idx="2776">
                  <c:v>114.4</c:v>
                </c:pt>
                <c:pt idx="2777">
                  <c:v>114.52</c:v>
                </c:pt>
                <c:pt idx="2778">
                  <c:v>114.62</c:v>
                </c:pt>
                <c:pt idx="2779">
                  <c:v>114.71</c:v>
                </c:pt>
                <c:pt idx="2780">
                  <c:v>114.79</c:v>
                </c:pt>
                <c:pt idx="2781">
                  <c:v>114.86</c:v>
                </c:pt>
                <c:pt idx="2782">
                  <c:v>114.89</c:v>
                </c:pt>
                <c:pt idx="2783">
                  <c:v>114.91</c:v>
                </c:pt>
                <c:pt idx="2784">
                  <c:v>114.91</c:v>
                </c:pt>
                <c:pt idx="2785">
                  <c:v>114.91</c:v>
                </c:pt>
                <c:pt idx="2786">
                  <c:v>114.91</c:v>
                </c:pt>
                <c:pt idx="2787">
                  <c:v>114.88</c:v>
                </c:pt>
                <c:pt idx="2788">
                  <c:v>114.85</c:v>
                </c:pt>
                <c:pt idx="2789">
                  <c:v>114.8</c:v>
                </c:pt>
                <c:pt idx="2790">
                  <c:v>114.73</c:v>
                </c:pt>
                <c:pt idx="2791">
                  <c:v>114.64</c:v>
                </c:pt>
                <c:pt idx="2792">
                  <c:v>114.53</c:v>
                </c:pt>
                <c:pt idx="2793">
                  <c:v>114.4</c:v>
                </c:pt>
                <c:pt idx="2794">
                  <c:v>114.29</c:v>
                </c:pt>
                <c:pt idx="2795">
                  <c:v>114.17</c:v>
                </c:pt>
                <c:pt idx="2796">
                  <c:v>114.03</c:v>
                </c:pt>
                <c:pt idx="2797">
                  <c:v>113.89</c:v>
                </c:pt>
                <c:pt idx="2798">
                  <c:v>113.72</c:v>
                </c:pt>
                <c:pt idx="2799">
                  <c:v>113.55</c:v>
                </c:pt>
                <c:pt idx="2800">
                  <c:v>113.38</c:v>
                </c:pt>
                <c:pt idx="2801">
                  <c:v>113.22</c:v>
                </c:pt>
                <c:pt idx="2802">
                  <c:v>113.05</c:v>
                </c:pt>
                <c:pt idx="2803">
                  <c:v>112.88</c:v>
                </c:pt>
                <c:pt idx="2804">
                  <c:v>112.73</c:v>
                </c:pt>
                <c:pt idx="2805">
                  <c:v>112.56</c:v>
                </c:pt>
                <c:pt idx="2806">
                  <c:v>112.39</c:v>
                </c:pt>
                <c:pt idx="2807">
                  <c:v>112.23</c:v>
                </c:pt>
                <c:pt idx="2808">
                  <c:v>112.08</c:v>
                </c:pt>
                <c:pt idx="2809">
                  <c:v>111.91</c:v>
                </c:pt>
                <c:pt idx="2810">
                  <c:v>111.73</c:v>
                </c:pt>
                <c:pt idx="2811">
                  <c:v>111.55</c:v>
                </c:pt>
                <c:pt idx="2812">
                  <c:v>111.38</c:v>
                </c:pt>
                <c:pt idx="2813">
                  <c:v>111.21</c:v>
                </c:pt>
                <c:pt idx="2814">
                  <c:v>111.05</c:v>
                </c:pt>
                <c:pt idx="2815">
                  <c:v>110.9</c:v>
                </c:pt>
                <c:pt idx="2816">
                  <c:v>110.75</c:v>
                </c:pt>
                <c:pt idx="2817">
                  <c:v>110.6</c:v>
                </c:pt>
                <c:pt idx="2818">
                  <c:v>110.48</c:v>
                </c:pt>
                <c:pt idx="2819">
                  <c:v>110.34</c:v>
                </c:pt>
                <c:pt idx="2820">
                  <c:v>110.21</c:v>
                </c:pt>
                <c:pt idx="2821">
                  <c:v>110.09</c:v>
                </c:pt>
                <c:pt idx="2822">
                  <c:v>109.97</c:v>
                </c:pt>
                <c:pt idx="2823">
                  <c:v>109.83</c:v>
                </c:pt>
                <c:pt idx="2824">
                  <c:v>109.75</c:v>
                </c:pt>
                <c:pt idx="2825">
                  <c:v>109.64</c:v>
                </c:pt>
                <c:pt idx="2826">
                  <c:v>109.53</c:v>
                </c:pt>
                <c:pt idx="2827">
                  <c:v>109.42</c:v>
                </c:pt>
                <c:pt idx="2828">
                  <c:v>109.33</c:v>
                </c:pt>
                <c:pt idx="2829">
                  <c:v>109.23</c:v>
                </c:pt>
                <c:pt idx="2830">
                  <c:v>109.15</c:v>
                </c:pt>
                <c:pt idx="2831">
                  <c:v>109.07</c:v>
                </c:pt>
                <c:pt idx="2832">
                  <c:v>109</c:v>
                </c:pt>
                <c:pt idx="2833">
                  <c:v>108.93</c:v>
                </c:pt>
                <c:pt idx="2834">
                  <c:v>108.86</c:v>
                </c:pt>
                <c:pt idx="2835">
                  <c:v>108.82</c:v>
                </c:pt>
                <c:pt idx="2836">
                  <c:v>108.82</c:v>
                </c:pt>
                <c:pt idx="2837">
                  <c:v>108.82</c:v>
                </c:pt>
                <c:pt idx="2838">
                  <c:v>108.81</c:v>
                </c:pt>
                <c:pt idx="2839">
                  <c:v>108.76</c:v>
                </c:pt>
                <c:pt idx="2840">
                  <c:v>108.74</c:v>
                </c:pt>
                <c:pt idx="2841">
                  <c:v>108.74</c:v>
                </c:pt>
                <c:pt idx="2842">
                  <c:v>108.74</c:v>
                </c:pt>
                <c:pt idx="2843">
                  <c:v>108.74</c:v>
                </c:pt>
                <c:pt idx="2844">
                  <c:v>108.69</c:v>
                </c:pt>
                <c:pt idx="2845">
                  <c:v>108.65</c:v>
                </c:pt>
                <c:pt idx="2846">
                  <c:v>108.63</c:v>
                </c:pt>
                <c:pt idx="2847">
                  <c:v>108.62</c:v>
                </c:pt>
                <c:pt idx="2848">
                  <c:v>108.62</c:v>
                </c:pt>
                <c:pt idx="2849">
                  <c:v>108.63</c:v>
                </c:pt>
                <c:pt idx="2850">
                  <c:v>108.63</c:v>
                </c:pt>
                <c:pt idx="2851">
                  <c:v>108.64</c:v>
                </c:pt>
                <c:pt idx="2852">
                  <c:v>108.66</c:v>
                </c:pt>
                <c:pt idx="2853">
                  <c:v>108.73</c:v>
                </c:pt>
                <c:pt idx="2854">
                  <c:v>108.73</c:v>
                </c:pt>
                <c:pt idx="2855">
                  <c:v>108.58</c:v>
                </c:pt>
                <c:pt idx="2856">
                  <c:v>108.5</c:v>
                </c:pt>
                <c:pt idx="2857">
                  <c:v>108.48</c:v>
                </c:pt>
                <c:pt idx="2858">
                  <c:v>108.48</c:v>
                </c:pt>
                <c:pt idx="2859">
                  <c:v>108.52</c:v>
                </c:pt>
                <c:pt idx="2860">
                  <c:v>108.57</c:v>
                </c:pt>
                <c:pt idx="2861">
                  <c:v>108.59</c:v>
                </c:pt>
                <c:pt idx="2862">
                  <c:v>108.61</c:v>
                </c:pt>
                <c:pt idx="2863">
                  <c:v>108.66</c:v>
                </c:pt>
                <c:pt idx="2864">
                  <c:v>108.7</c:v>
                </c:pt>
                <c:pt idx="2865">
                  <c:v>108.74</c:v>
                </c:pt>
                <c:pt idx="2866">
                  <c:v>108.74</c:v>
                </c:pt>
                <c:pt idx="2867">
                  <c:v>108.7</c:v>
                </c:pt>
                <c:pt idx="2868">
                  <c:v>108.68</c:v>
                </c:pt>
                <c:pt idx="2869">
                  <c:v>108.68</c:v>
                </c:pt>
                <c:pt idx="2870">
                  <c:v>108.69</c:v>
                </c:pt>
                <c:pt idx="2871">
                  <c:v>108.67</c:v>
                </c:pt>
                <c:pt idx="2872">
                  <c:v>108.68</c:v>
                </c:pt>
                <c:pt idx="2873">
                  <c:v>108.69</c:v>
                </c:pt>
                <c:pt idx="2874">
                  <c:v>108.6</c:v>
                </c:pt>
                <c:pt idx="2875">
                  <c:v>108.5</c:v>
                </c:pt>
                <c:pt idx="2876">
                  <c:v>108.47</c:v>
                </c:pt>
                <c:pt idx="2877">
                  <c:v>108.49</c:v>
                </c:pt>
                <c:pt idx="2878">
                  <c:v>108.52</c:v>
                </c:pt>
                <c:pt idx="2879">
                  <c:v>108.51</c:v>
                </c:pt>
                <c:pt idx="2880">
                  <c:v>108.49</c:v>
                </c:pt>
                <c:pt idx="2881">
                  <c:v>108.51</c:v>
                </c:pt>
                <c:pt idx="2882">
                  <c:v>108.56</c:v>
                </c:pt>
                <c:pt idx="2883">
                  <c:v>108.58</c:v>
                </c:pt>
                <c:pt idx="2884">
                  <c:v>108.58</c:v>
                </c:pt>
                <c:pt idx="2885">
                  <c:v>108.61</c:v>
                </c:pt>
                <c:pt idx="2886">
                  <c:v>108.67</c:v>
                </c:pt>
                <c:pt idx="2887">
                  <c:v>108.72</c:v>
                </c:pt>
                <c:pt idx="2888">
                  <c:v>108.75</c:v>
                </c:pt>
                <c:pt idx="2889">
                  <c:v>108.77</c:v>
                </c:pt>
                <c:pt idx="2890">
                  <c:v>108.76</c:v>
                </c:pt>
                <c:pt idx="2891">
                  <c:v>108.76</c:v>
                </c:pt>
                <c:pt idx="2892">
                  <c:v>108.75</c:v>
                </c:pt>
                <c:pt idx="2893">
                  <c:v>108.77</c:v>
                </c:pt>
                <c:pt idx="2894">
                  <c:v>108.79</c:v>
                </c:pt>
                <c:pt idx="2895">
                  <c:v>108.79</c:v>
                </c:pt>
                <c:pt idx="2896">
                  <c:v>108.79</c:v>
                </c:pt>
                <c:pt idx="2897">
                  <c:v>108.78</c:v>
                </c:pt>
                <c:pt idx="2898">
                  <c:v>108.76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25-4301-AC55-A8E5E3CFE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42273968"/>
        <c:axId val="1542268976"/>
      </c:lineChart>
      <c:catAx>
        <c:axId val="1542273968"/>
        <c:scaling>
          <c:orientation val="minMax"/>
        </c:scaling>
        <c:delete val="1"/>
        <c:axPos val="b"/>
        <c:majorTickMark val="none"/>
        <c:minorTickMark val="none"/>
        <c:tickLblPos val="nextTo"/>
        <c:crossAx val="1542268976"/>
        <c:crosses val="autoZero"/>
        <c:auto val="1"/>
        <c:lblAlgn val="ctr"/>
        <c:lblOffset val="100"/>
        <c:noMultiLvlLbl val="0"/>
      </c:catAx>
      <c:valAx>
        <c:axId val="154226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4227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工作表2!$A$1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工作表2!$A$2:$A$3202</c:f>
              <c:numCache>
                <c:formatCode>General</c:formatCode>
                <c:ptCount val="3201"/>
                <c:pt idx="0">
                  <c:v>12.12</c:v>
                </c:pt>
                <c:pt idx="1">
                  <c:v>11.89</c:v>
                </c:pt>
                <c:pt idx="2">
                  <c:v>11.65</c:v>
                </c:pt>
                <c:pt idx="3">
                  <c:v>11.4</c:v>
                </c:pt>
                <c:pt idx="4">
                  <c:v>11.14</c:v>
                </c:pt>
                <c:pt idx="5">
                  <c:v>10.89</c:v>
                </c:pt>
                <c:pt idx="6">
                  <c:v>10.64</c:v>
                </c:pt>
                <c:pt idx="7">
                  <c:v>10.38</c:v>
                </c:pt>
                <c:pt idx="8">
                  <c:v>10.130000000000001</c:v>
                </c:pt>
                <c:pt idx="9">
                  <c:v>9.8800000000000008</c:v>
                </c:pt>
                <c:pt idx="10">
                  <c:v>9.6300000000000008</c:v>
                </c:pt>
                <c:pt idx="11">
                  <c:v>9.39</c:v>
                </c:pt>
                <c:pt idx="12">
                  <c:v>9.15</c:v>
                </c:pt>
                <c:pt idx="13">
                  <c:v>8.91</c:v>
                </c:pt>
                <c:pt idx="14">
                  <c:v>8.68</c:v>
                </c:pt>
                <c:pt idx="15">
                  <c:v>8.4499999999999993</c:v>
                </c:pt>
                <c:pt idx="16">
                  <c:v>8.2200000000000006</c:v>
                </c:pt>
                <c:pt idx="17">
                  <c:v>7.98</c:v>
                </c:pt>
                <c:pt idx="18">
                  <c:v>7.75</c:v>
                </c:pt>
                <c:pt idx="19">
                  <c:v>7.51</c:v>
                </c:pt>
                <c:pt idx="20">
                  <c:v>7.27</c:v>
                </c:pt>
                <c:pt idx="21">
                  <c:v>7.03</c:v>
                </c:pt>
                <c:pt idx="22">
                  <c:v>6.8</c:v>
                </c:pt>
                <c:pt idx="23">
                  <c:v>6.56</c:v>
                </c:pt>
                <c:pt idx="24">
                  <c:v>6.33</c:v>
                </c:pt>
                <c:pt idx="25">
                  <c:v>6.11</c:v>
                </c:pt>
                <c:pt idx="26">
                  <c:v>5.89</c:v>
                </c:pt>
                <c:pt idx="27">
                  <c:v>5.67</c:v>
                </c:pt>
                <c:pt idx="28">
                  <c:v>5.46</c:v>
                </c:pt>
                <c:pt idx="29">
                  <c:v>5.24</c:v>
                </c:pt>
                <c:pt idx="30">
                  <c:v>5.04</c:v>
                </c:pt>
                <c:pt idx="31">
                  <c:v>4.84</c:v>
                </c:pt>
                <c:pt idx="32">
                  <c:v>4.6399999999999997</c:v>
                </c:pt>
                <c:pt idx="33">
                  <c:v>4.45</c:v>
                </c:pt>
                <c:pt idx="34">
                  <c:v>4.26</c:v>
                </c:pt>
                <c:pt idx="35">
                  <c:v>4.07</c:v>
                </c:pt>
                <c:pt idx="36">
                  <c:v>3.87</c:v>
                </c:pt>
                <c:pt idx="37">
                  <c:v>3.68</c:v>
                </c:pt>
                <c:pt idx="38">
                  <c:v>3.48</c:v>
                </c:pt>
                <c:pt idx="39">
                  <c:v>3.28</c:v>
                </c:pt>
                <c:pt idx="40">
                  <c:v>3.07</c:v>
                </c:pt>
                <c:pt idx="41">
                  <c:v>2.87</c:v>
                </c:pt>
                <c:pt idx="42">
                  <c:v>2.67</c:v>
                </c:pt>
                <c:pt idx="43">
                  <c:v>2.46</c:v>
                </c:pt>
                <c:pt idx="44">
                  <c:v>2.2599999999999998</c:v>
                </c:pt>
                <c:pt idx="45">
                  <c:v>2.06</c:v>
                </c:pt>
                <c:pt idx="46">
                  <c:v>1.87</c:v>
                </c:pt>
                <c:pt idx="47">
                  <c:v>1.67</c:v>
                </c:pt>
                <c:pt idx="48">
                  <c:v>1.48</c:v>
                </c:pt>
                <c:pt idx="49">
                  <c:v>1.29</c:v>
                </c:pt>
                <c:pt idx="50">
                  <c:v>1.1000000000000001</c:v>
                </c:pt>
                <c:pt idx="51">
                  <c:v>0.91</c:v>
                </c:pt>
                <c:pt idx="52">
                  <c:v>0.73</c:v>
                </c:pt>
                <c:pt idx="53">
                  <c:v>0.54</c:v>
                </c:pt>
                <c:pt idx="54">
                  <c:v>0.36</c:v>
                </c:pt>
                <c:pt idx="55">
                  <c:v>0.18</c:v>
                </c:pt>
                <c:pt idx="56">
                  <c:v>-0.01</c:v>
                </c:pt>
                <c:pt idx="57">
                  <c:v>-0.2</c:v>
                </c:pt>
                <c:pt idx="58">
                  <c:v>-0.4</c:v>
                </c:pt>
                <c:pt idx="59">
                  <c:v>-0.59</c:v>
                </c:pt>
                <c:pt idx="60">
                  <c:v>-0.78</c:v>
                </c:pt>
                <c:pt idx="61">
                  <c:v>-0.97</c:v>
                </c:pt>
                <c:pt idx="62">
                  <c:v>-1.1599999999999999</c:v>
                </c:pt>
                <c:pt idx="63">
                  <c:v>-1.35</c:v>
                </c:pt>
                <c:pt idx="64">
                  <c:v>-1.53</c:v>
                </c:pt>
                <c:pt idx="65">
                  <c:v>-1.71</c:v>
                </c:pt>
                <c:pt idx="66">
                  <c:v>-1.89</c:v>
                </c:pt>
                <c:pt idx="67">
                  <c:v>-2.06</c:v>
                </c:pt>
                <c:pt idx="68">
                  <c:v>-2.2200000000000002</c:v>
                </c:pt>
                <c:pt idx="69">
                  <c:v>-2.38</c:v>
                </c:pt>
                <c:pt idx="70">
                  <c:v>-2.5299999999999998</c:v>
                </c:pt>
                <c:pt idx="71">
                  <c:v>-2.68</c:v>
                </c:pt>
                <c:pt idx="72">
                  <c:v>-2.83</c:v>
                </c:pt>
                <c:pt idx="73">
                  <c:v>-2.98</c:v>
                </c:pt>
                <c:pt idx="74">
                  <c:v>-3.13</c:v>
                </c:pt>
                <c:pt idx="75">
                  <c:v>-3.29</c:v>
                </c:pt>
                <c:pt idx="76">
                  <c:v>-3.45</c:v>
                </c:pt>
                <c:pt idx="77">
                  <c:v>-3.6</c:v>
                </c:pt>
                <c:pt idx="78">
                  <c:v>-3.76</c:v>
                </c:pt>
                <c:pt idx="79">
                  <c:v>-3.92</c:v>
                </c:pt>
                <c:pt idx="80">
                  <c:v>-4.08</c:v>
                </c:pt>
                <c:pt idx="81">
                  <c:v>-4.24</c:v>
                </c:pt>
                <c:pt idx="82">
                  <c:v>-4.4000000000000004</c:v>
                </c:pt>
                <c:pt idx="83">
                  <c:v>-4.5599999999999996</c:v>
                </c:pt>
                <c:pt idx="84">
                  <c:v>-4.72</c:v>
                </c:pt>
                <c:pt idx="85">
                  <c:v>-4.8899999999999997</c:v>
                </c:pt>
                <c:pt idx="86">
                  <c:v>-5.05</c:v>
                </c:pt>
                <c:pt idx="87">
                  <c:v>-5.19</c:v>
                </c:pt>
                <c:pt idx="88">
                  <c:v>-5.34</c:v>
                </c:pt>
                <c:pt idx="89">
                  <c:v>-5.49</c:v>
                </c:pt>
                <c:pt idx="90">
                  <c:v>-5.62</c:v>
                </c:pt>
                <c:pt idx="91">
                  <c:v>-5.77</c:v>
                </c:pt>
                <c:pt idx="92">
                  <c:v>-5.9</c:v>
                </c:pt>
                <c:pt idx="93">
                  <c:v>-6.05</c:v>
                </c:pt>
                <c:pt idx="94">
                  <c:v>-6.18</c:v>
                </c:pt>
                <c:pt idx="95">
                  <c:v>-6.32</c:v>
                </c:pt>
                <c:pt idx="96">
                  <c:v>-6.45</c:v>
                </c:pt>
                <c:pt idx="97">
                  <c:v>-6.59</c:v>
                </c:pt>
                <c:pt idx="98">
                  <c:v>-6.71</c:v>
                </c:pt>
                <c:pt idx="99">
                  <c:v>-6.84</c:v>
                </c:pt>
                <c:pt idx="100">
                  <c:v>-6.97</c:v>
                </c:pt>
                <c:pt idx="101">
                  <c:v>-7.1</c:v>
                </c:pt>
                <c:pt idx="102">
                  <c:v>-7.23</c:v>
                </c:pt>
                <c:pt idx="103">
                  <c:v>-7.36</c:v>
                </c:pt>
                <c:pt idx="104">
                  <c:v>-7.5</c:v>
                </c:pt>
                <c:pt idx="105">
                  <c:v>-7.62</c:v>
                </c:pt>
                <c:pt idx="106">
                  <c:v>-7.75</c:v>
                </c:pt>
                <c:pt idx="107">
                  <c:v>-7.89</c:v>
                </c:pt>
                <c:pt idx="108">
                  <c:v>-8.02</c:v>
                </c:pt>
                <c:pt idx="109">
                  <c:v>-8.15</c:v>
                </c:pt>
                <c:pt idx="110">
                  <c:v>-8.2799999999999994</c:v>
                </c:pt>
                <c:pt idx="111">
                  <c:v>-8.39</c:v>
                </c:pt>
                <c:pt idx="112">
                  <c:v>-8.52</c:v>
                </c:pt>
                <c:pt idx="113">
                  <c:v>-8.64</c:v>
                </c:pt>
                <c:pt idx="114">
                  <c:v>-8.76</c:v>
                </c:pt>
                <c:pt idx="115">
                  <c:v>-8.8699999999999992</c:v>
                </c:pt>
                <c:pt idx="116">
                  <c:v>-8.99</c:v>
                </c:pt>
                <c:pt idx="117">
                  <c:v>-9.1</c:v>
                </c:pt>
                <c:pt idx="118">
                  <c:v>-9.2100000000000009</c:v>
                </c:pt>
                <c:pt idx="119">
                  <c:v>-9.32</c:v>
                </c:pt>
                <c:pt idx="120">
                  <c:v>-9.44</c:v>
                </c:pt>
                <c:pt idx="121">
                  <c:v>-9.5399999999999991</c:v>
                </c:pt>
                <c:pt idx="122">
                  <c:v>-9.66</c:v>
                </c:pt>
                <c:pt idx="123">
                  <c:v>-9.77</c:v>
                </c:pt>
                <c:pt idx="124">
                  <c:v>-9.8699999999999992</c:v>
                </c:pt>
                <c:pt idx="125">
                  <c:v>-9.98</c:v>
                </c:pt>
                <c:pt idx="126">
                  <c:v>-10.08</c:v>
                </c:pt>
                <c:pt idx="127">
                  <c:v>-10.18</c:v>
                </c:pt>
                <c:pt idx="128">
                  <c:v>-10.26</c:v>
                </c:pt>
                <c:pt idx="129">
                  <c:v>-10.34</c:v>
                </c:pt>
                <c:pt idx="130">
                  <c:v>-10.42</c:v>
                </c:pt>
                <c:pt idx="131">
                  <c:v>-10.49</c:v>
                </c:pt>
                <c:pt idx="132">
                  <c:v>-10.56</c:v>
                </c:pt>
                <c:pt idx="133">
                  <c:v>-10.63</c:v>
                </c:pt>
                <c:pt idx="134">
                  <c:v>-10.7</c:v>
                </c:pt>
                <c:pt idx="135">
                  <c:v>-10.77</c:v>
                </c:pt>
                <c:pt idx="136">
                  <c:v>-10.84</c:v>
                </c:pt>
                <c:pt idx="137">
                  <c:v>-10.9</c:v>
                </c:pt>
                <c:pt idx="138">
                  <c:v>-10.97</c:v>
                </c:pt>
                <c:pt idx="139">
                  <c:v>-11.03</c:v>
                </c:pt>
                <c:pt idx="140">
                  <c:v>-11.1</c:v>
                </c:pt>
                <c:pt idx="141">
                  <c:v>-11.17</c:v>
                </c:pt>
                <c:pt idx="142">
                  <c:v>-11.25</c:v>
                </c:pt>
                <c:pt idx="143">
                  <c:v>-11.33</c:v>
                </c:pt>
                <c:pt idx="144">
                  <c:v>-11.43</c:v>
                </c:pt>
                <c:pt idx="145">
                  <c:v>-11.52</c:v>
                </c:pt>
                <c:pt idx="146">
                  <c:v>-11.62</c:v>
                </c:pt>
                <c:pt idx="147">
                  <c:v>-11.72</c:v>
                </c:pt>
                <c:pt idx="148">
                  <c:v>-11.82</c:v>
                </c:pt>
                <c:pt idx="149">
                  <c:v>-11.93</c:v>
                </c:pt>
                <c:pt idx="150">
                  <c:v>-12.04</c:v>
                </c:pt>
                <c:pt idx="151">
                  <c:v>-12.15</c:v>
                </c:pt>
                <c:pt idx="152">
                  <c:v>-12.25</c:v>
                </c:pt>
                <c:pt idx="153">
                  <c:v>-12.36</c:v>
                </c:pt>
                <c:pt idx="154">
                  <c:v>-12.47</c:v>
                </c:pt>
                <c:pt idx="155">
                  <c:v>-12.57</c:v>
                </c:pt>
                <c:pt idx="156">
                  <c:v>-12.68</c:v>
                </c:pt>
                <c:pt idx="157">
                  <c:v>-12.77</c:v>
                </c:pt>
                <c:pt idx="158">
                  <c:v>-12.87</c:v>
                </c:pt>
                <c:pt idx="159">
                  <c:v>-12.97</c:v>
                </c:pt>
                <c:pt idx="160">
                  <c:v>-13.06</c:v>
                </c:pt>
                <c:pt idx="161">
                  <c:v>-13.15</c:v>
                </c:pt>
                <c:pt idx="162">
                  <c:v>-13.24</c:v>
                </c:pt>
                <c:pt idx="163">
                  <c:v>-13.33</c:v>
                </c:pt>
                <c:pt idx="164">
                  <c:v>-13.43</c:v>
                </c:pt>
                <c:pt idx="165">
                  <c:v>-13.52</c:v>
                </c:pt>
                <c:pt idx="166">
                  <c:v>-13.62</c:v>
                </c:pt>
                <c:pt idx="167">
                  <c:v>-13.71</c:v>
                </c:pt>
                <c:pt idx="168">
                  <c:v>-13.8</c:v>
                </c:pt>
                <c:pt idx="169">
                  <c:v>-13.89</c:v>
                </c:pt>
                <c:pt idx="170">
                  <c:v>-13.99</c:v>
                </c:pt>
                <c:pt idx="171">
                  <c:v>-14.07</c:v>
                </c:pt>
                <c:pt idx="172">
                  <c:v>-14.16</c:v>
                </c:pt>
                <c:pt idx="173">
                  <c:v>-14.25</c:v>
                </c:pt>
                <c:pt idx="174">
                  <c:v>-14.33</c:v>
                </c:pt>
                <c:pt idx="175">
                  <c:v>-14.41</c:v>
                </c:pt>
                <c:pt idx="176">
                  <c:v>-14.49</c:v>
                </c:pt>
                <c:pt idx="177">
                  <c:v>-14.57</c:v>
                </c:pt>
                <c:pt idx="178">
                  <c:v>-14.64</c:v>
                </c:pt>
                <c:pt idx="179">
                  <c:v>-14.73</c:v>
                </c:pt>
                <c:pt idx="180">
                  <c:v>-14.8</c:v>
                </c:pt>
                <c:pt idx="181">
                  <c:v>-14.88</c:v>
                </c:pt>
                <c:pt idx="182">
                  <c:v>-14.94</c:v>
                </c:pt>
                <c:pt idx="183">
                  <c:v>-15.02</c:v>
                </c:pt>
                <c:pt idx="184">
                  <c:v>-15.09</c:v>
                </c:pt>
                <c:pt idx="185">
                  <c:v>-15.16</c:v>
                </c:pt>
                <c:pt idx="186">
                  <c:v>-15.23</c:v>
                </c:pt>
                <c:pt idx="187">
                  <c:v>-15.3</c:v>
                </c:pt>
                <c:pt idx="188">
                  <c:v>-15.37</c:v>
                </c:pt>
                <c:pt idx="189">
                  <c:v>-15.44</c:v>
                </c:pt>
                <c:pt idx="190">
                  <c:v>-15.5</c:v>
                </c:pt>
                <c:pt idx="191">
                  <c:v>-15.57</c:v>
                </c:pt>
                <c:pt idx="192">
                  <c:v>-15.64</c:v>
                </c:pt>
                <c:pt idx="193">
                  <c:v>-15.7</c:v>
                </c:pt>
                <c:pt idx="194">
                  <c:v>-15.76</c:v>
                </c:pt>
                <c:pt idx="195">
                  <c:v>-15.82</c:v>
                </c:pt>
                <c:pt idx="196">
                  <c:v>-15.88</c:v>
                </c:pt>
                <c:pt idx="197">
                  <c:v>-15.94</c:v>
                </c:pt>
                <c:pt idx="198">
                  <c:v>-16</c:v>
                </c:pt>
                <c:pt idx="199">
                  <c:v>-16.07</c:v>
                </c:pt>
                <c:pt idx="200">
                  <c:v>-16.14</c:v>
                </c:pt>
                <c:pt idx="201">
                  <c:v>-16.21</c:v>
                </c:pt>
                <c:pt idx="202">
                  <c:v>-16.3</c:v>
                </c:pt>
                <c:pt idx="203">
                  <c:v>-16.38</c:v>
                </c:pt>
                <c:pt idx="204">
                  <c:v>-16.47</c:v>
                </c:pt>
                <c:pt idx="205">
                  <c:v>-16.559999999999999</c:v>
                </c:pt>
                <c:pt idx="206">
                  <c:v>-16.670000000000002</c:v>
                </c:pt>
                <c:pt idx="207">
                  <c:v>-16.79</c:v>
                </c:pt>
                <c:pt idx="208">
                  <c:v>-16.899999999999999</c:v>
                </c:pt>
                <c:pt idx="209">
                  <c:v>-17.02</c:v>
                </c:pt>
                <c:pt idx="210">
                  <c:v>-17.12</c:v>
                </c:pt>
                <c:pt idx="211">
                  <c:v>-17.22</c:v>
                </c:pt>
                <c:pt idx="212">
                  <c:v>-17.309999999999999</c:v>
                </c:pt>
                <c:pt idx="213">
                  <c:v>-17.399999999999999</c:v>
                </c:pt>
                <c:pt idx="214">
                  <c:v>-17.47</c:v>
                </c:pt>
                <c:pt idx="215">
                  <c:v>-17.54</c:v>
                </c:pt>
                <c:pt idx="216">
                  <c:v>-17.61</c:v>
                </c:pt>
                <c:pt idx="217">
                  <c:v>-17.670000000000002</c:v>
                </c:pt>
                <c:pt idx="218">
                  <c:v>-17.73</c:v>
                </c:pt>
                <c:pt idx="219">
                  <c:v>-17.79</c:v>
                </c:pt>
                <c:pt idx="220">
                  <c:v>-17.850000000000001</c:v>
                </c:pt>
                <c:pt idx="221">
                  <c:v>-17.899999999999999</c:v>
                </c:pt>
                <c:pt idx="222">
                  <c:v>-17.97</c:v>
                </c:pt>
                <c:pt idx="223">
                  <c:v>-18.03</c:v>
                </c:pt>
                <c:pt idx="224">
                  <c:v>-18.09</c:v>
                </c:pt>
                <c:pt idx="225">
                  <c:v>-18.149999999999999</c:v>
                </c:pt>
                <c:pt idx="226">
                  <c:v>-18.22</c:v>
                </c:pt>
                <c:pt idx="227">
                  <c:v>-18.29</c:v>
                </c:pt>
                <c:pt idx="228">
                  <c:v>-18.36</c:v>
                </c:pt>
                <c:pt idx="229">
                  <c:v>-18.43</c:v>
                </c:pt>
                <c:pt idx="230">
                  <c:v>-18.510000000000002</c:v>
                </c:pt>
                <c:pt idx="231">
                  <c:v>-18.57</c:v>
                </c:pt>
                <c:pt idx="232">
                  <c:v>-18.64</c:v>
                </c:pt>
                <c:pt idx="233">
                  <c:v>-18.7</c:v>
                </c:pt>
                <c:pt idx="234">
                  <c:v>-18.75</c:v>
                </c:pt>
                <c:pt idx="235">
                  <c:v>-18.8</c:v>
                </c:pt>
                <c:pt idx="236">
                  <c:v>-18.82</c:v>
                </c:pt>
                <c:pt idx="237">
                  <c:v>-18.84</c:v>
                </c:pt>
                <c:pt idx="238">
                  <c:v>-18.84</c:v>
                </c:pt>
                <c:pt idx="239">
                  <c:v>-18.82</c:v>
                </c:pt>
                <c:pt idx="240">
                  <c:v>-18.79</c:v>
                </c:pt>
                <c:pt idx="241">
                  <c:v>-18.739999999999998</c:v>
                </c:pt>
                <c:pt idx="242">
                  <c:v>-18.68</c:v>
                </c:pt>
                <c:pt idx="243">
                  <c:v>-18.61</c:v>
                </c:pt>
                <c:pt idx="244">
                  <c:v>-18.53</c:v>
                </c:pt>
                <c:pt idx="245">
                  <c:v>-18.46</c:v>
                </c:pt>
                <c:pt idx="246">
                  <c:v>-18.39</c:v>
                </c:pt>
                <c:pt idx="247">
                  <c:v>-18.34</c:v>
                </c:pt>
                <c:pt idx="248">
                  <c:v>-18.309999999999999</c:v>
                </c:pt>
                <c:pt idx="249">
                  <c:v>-18.3</c:v>
                </c:pt>
                <c:pt idx="250">
                  <c:v>-18.309999999999999</c:v>
                </c:pt>
                <c:pt idx="251">
                  <c:v>-18.329999999999998</c:v>
                </c:pt>
                <c:pt idx="252">
                  <c:v>-18.36</c:v>
                </c:pt>
                <c:pt idx="253">
                  <c:v>-18.38</c:v>
                </c:pt>
                <c:pt idx="254">
                  <c:v>-18.41</c:v>
                </c:pt>
                <c:pt idx="255">
                  <c:v>-18.440000000000001</c:v>
                </c:pt>
                <c:pt idx="256">
                  <c:v>-18.47</c:v>
                </c:pt>
                <c:pt idx="257">
                  <c:v>-18.52</c:v>
                </c:pt>
                <c:pt idx="258">
                  <c:v>-18.559999999999999</c:v>
                </c:pt>
                <c:pt idx="259">
                  <c:v>-18.61</c:v>
                </c:pt>
                <c:pt idx="260">
                  <c:v>-18.64</c:v>
                </c:pt>
                <c:pt idx="261">
                  <c:v>-18.68</c:v>
                </c:pt>
                <c:pt idx="262">
                  <c:v>-18.72</c:v>
                </c:pt>
                <c:pt idx="263">
                  <c:v>-18.760000000000002</c:v>
                </c:pt>
                <c:pt idx="264">
                  <c:v>-18.8</c:v>
                </c:pt>
                <c:pt idx="265">
                  <c:v>-18.850000000000001</c:v>
                </c:pt>
                <c:pt idx="266">
                  <c:v>-18.89</c:v>
                </c:pt>
                <c:pt idx="267">
                  <c:v>-18.93</c:v>
                </c:pt>
                <c:pt idx="268">
                  <c:v>-18.96</c:v>
                </c:pt>
                <c:pt idx="269">
                  <c:v>-18.989999999999998</c:v>
                </c:pt>
                <c:pt idx="270">
                  <c:v>-19.03</c:v>
                </c:pt>
                <c:pt idx="271">
                  <c:v>-19.059999999999999</c:v>
                </c:pt>
                <c:pt idx="272">
                  <c:v>-19.100000000000001</c:v>
                </c:pt>
                <c:pt idx="273">
                  <c:v>-19.149999999999999</c:v>
                </c:pt>
                <c:pt idx="274">
                  <c:v>-19.2</c:v>
                </c:pt>
                <c:pt idx="275">
                  <c:v>-19.260000000000002</c:v>
                </c:pt>
                <c:pt idx="276">
                  <c:v>-19.309999999999999</c:v>
                </c:pt>
                <c:pt idx="277">
                  <c:v>-19.37</c:v>
                </c:pt>
                <c:pt idx="278">
                  <c:v>-19.43</c:v>
                </c:pt>
                <c:pt idx="279">
                  <c:v>-19.5</c:v>
                </c:pt>
                <c:pt idx="280">
                  <c:v>-19.57</c:v>
                </c:pt>
                <c:pt idx="281">
                  <c:v>-19.64</c:v>
                </c:pt>
                <c:pt idx="282">
                  <c:v>-19.690000000000001</c:v>
                </c:pt>
                <c:pt idx="283">
                  <c:v>-19.739999999999998</c:v>
                </c:pt>
                <c:pt idx="284">
                  <c:v>-19.78</c:v>
                </c:pt>
                <c:pt idx="285">
                  <c:v>-19.82</c:v>
                </c:pt>
                <c:pt idx="286">
                  <c:v>-19.86</c:v>
                </c:pt>
                <c:pt idx="287">
                  <c:v>-19.899999999999999</c:v>
                </c:pt>
                <c:pt idx="288">
                  <c:v>-19.93</c:v>
                </c:pt>
                <c:pt idx="289">
                  <c:v>-19.96</c:v>
                </c:pt>
                <c:pt idx="290">
                  <c:v>-19.97</c:v>
                </c:pt>
                <c:pt idx="291">
                  <c:v>-19.98</c:v>
                </c:pt>
                <c:pt idx="292">
                  <c:v>-19.98</c:v>
                </c:pt>
                <c:pt idx="293">
                  <c:v>-19.98</c:v>
                </c:pt>
                <c:pt idx="294">
                  <c:v>-19.98</c:v>
                </c:pt>
                <c:pt idx="295">
                  <c:v>-19.989999999999998</c:v>
                </c:pt>
                <c:pt idx="296">
                  <c:v>-19.98</c:v>
                </c:pt>
                <c:pt idx="297">
                  <c:v>-19.98</c:v>
                </c:pt>
                <c:pt idx="298">
                  <c:v>-19.97</c:v>
                </c:pt>
                <c:pt idx="299">
                  <c:v>-19.95</c:v>
                </c:pt>
                <c:pt idx="300">
                  <c:v>-19.940000000000001</c:v>
                </c:pt>
                <c:pt idx="301">
                  <c:v>-19.91</c:v>
                </c:pt>
                <c:pt idx="302">
                  <c:v>-19.899999999999999</c:v>
                </c:pt>
                <c:pt idx="303">
                  <c:v>-19.88</c:v>
                </c:pt>
                <c:pt idx="304">
                  <c:v>-19.87</c:v>
                </c:pt>
                <c:pt idx="305">
                  <c:v>-19.850000000000001</c:v>
                </c:pt>
                <c:pt idx="306">
                  <c:v>-19.84</c:v>
                </c:pt>
                <c:pt idx="307">
                  <c:v>-19.850000000000001</c:v>
                </c:pt>
                <c:pt idx="308">
                  <c:v>-19.86</c:v>
                </c:pt>
                <c:pt idx="309">
                  <c:v>-19.89</c:v>
                </c:pt>
                <c:pt idx="310">
                  <c:v>-19.93</c:v>
                </c:pt>
                <c:pt idx="311">
                  <c:v>-19.96</c:v>
                </c:pt>
                <c:pt idx="312">
                  <c:v>-19.989999999999998</c:v>
                </c:pt>
                <c:pt idx="313">
                  <c:v>-20.010000000000002</c:v>
                </c:pt>
                <c:pt idx="314">
                  <c:v>-20.03</c:v>
                </c:pt>
                <c:pt idx="315">
                  <c:v>-20.04</c:v>
                </c:pt>
                <c:pt idx="316">
                  <c:v>-20.05</c:v>
                </c:pt>
                <c:pt idx="317">
                  <c:v>-20.059999999999999</c:v>
                </c:pt>
                <c:pt idx="318">
                  <c:v>-20.059999999999999</c:v>
                </c:pt>
                <c:pt idx="319">
                  <c:v>-20.059999999999999</c:v>
                </c:pt>
                <c:pt idx="320">
                  <c:v>-20.05</c:v>
                </c:pt>
                <c:pt idx="321">
                  <c:v>-20.059999999999999</c:v>
                </c:pt>
                <c:pt idx="322">
                  <c:v>-20.059999999999999</c:v>
                </c:pt>
                <c:pt idx="323">
                  <c:v>-20.079999999999998</c:v>
                </c:pt>
                <c:pt idx="324">
                  <c:v>-20.100000000000001</c:v>
                </c:pt>
                <c:pt idx="325">
                  <c:v>-20.13</c:v>
                </c:pt>
                <c:pt idx="326">
                  <c:v>-20.170000000000002</c:v>
                </c:pt>
                <c:pt idx="327">
                  <c:v>-20.22</c:v>
                </c:pt>
                <c:pt idx="328">
                  <c:v>-20.260000000000002</c:v>
                </c:pt>
                <c:pt idx="329">
                  <c:v>-20.309999999999999</c:v>
                </c:pt>
                <c:pt idx="330">
                  <c:v>-20.37</c:v>
                </c:pt>
                <c:pt idx="331">
                  <c:v>-20.420000000000002</c:v>
                </c:pt>
                <c:pt idx="332">
                  <c:v>-20.47</c:v>
                </c:pt>
                <c:pt idx="333">
                  <c:v>-20.52</c:v>
                </c:pt>
                <c:pt idx="334">
                  <c:v>-20.56</c:v>
                </c:pt>
                <c:pt idx="335">
                  <c:v>-20.58</c:v>
                </c:pt>
                <c:pt idx="336">
                  <c:v>-20.6</c:v>
                </c:pt>
                <c:pt idx="337">
                  <c:v>-20.61</c:v>
                </c:pt>
                <c:pt idx="338">
                  <c:v>-20.63</c:v>
                </c:pt>
                <c:pt idx="339">
                  <c:v>-20.64</c:v>
                </c:pt>
                <c:pt idx="340">
                  <c:v>-20.65</c:v>
                </c:pt>
                <c:pt idx="341">
                  <c:v>-20.66</c:v>
                </c:pt>
                <c:pt idx="342">
                  <c:v>-20.65</c:v>
                </c:pt>
                <c:pt idx="343">
                  <c:v>-20.66</c:v>
                </c:pt>
                <c:pt idx="344">
                  <c:v>-20.67</c:v>
                </c:pt>
                <c:pt idx="345">
                  <c:v>-20.68</c:v>
                </c:pt>
                <c:pt idx="346">
                  <c:v>-20.71</c:v>
                </c:pt>
                <c:pt idx="347">
                  <c:v>-20.75</c:v>
                </c:pt>
                <c:pt idx="348">
                  <c:v>-20.8</c:v>
                </c:pt>
                <c:pt idx="349">
                  <c:v>-20.86</c:v>
                </c:pt>
                <c:pt idx="350">
                  <c:v>-20.94</c:v>
                </c:pt>
                <c:pt idx="351">
                  <c:v>-21.04</c:v>
                </c:pt>
                <c:pt idx="352">
                  <c:v>-21.15</c:v>
                </c:pt>
                <c:pt idx="353">
                  <c:v>-21.27</c:v>
                </c:pt>
                <c:pt idx="354">
                  <c:v>-21.37</c:v>
                </c:pt>
                <c:pt idx="355">
                  <c:v>-21.46</c:v>
                </c:pt>
                <c:pt idx="356">
                  <c:v>-21.54</c:v>
                </c:pt>
                <c:pt idx="357">
                  <c:v>-21.61</c:v>
                </c:pt>
                <c:pt idx="358">
                  <c:v>-21.68</c:v>
                </c:pt>
                <c:pt idx="359">
                  <c:v>-21.74</c:v>
                </c:pt>
                <c:pt idx="360">
                  <c:v>-21.78</c:v>
                </c:pt>
                <c:pt idx="361">
                  <c:v>-21.81</c:v>
                </c:pt>
                <c:pt idx="362">
                  <c:v>-21.83</c:v>
                </c:pt>
                <c:pt idx="363">
                  <c:v>-21.83</c:v>
                </c:pt>
                <c:pt idx="364">
                  <c:v>-21.83</c:v>
                </c:pt>
                <c:pt idx="365">
                  <c:v>-21.83</c:v>
                </c:pt>
                <c:pt idx="366">
                  <c:v>-21.83</c:v>
                </c:pt>
                <c:pt idx="367">
                  <c:v>-21.83</c:v>
                </c:pt>
                <c:pt idx="368">
                  <c:v>-21.82</c:v>
                </c:pt>
                <c:pt idx="369">
                  <c:v>-21.82</c:v>
                </c:pt>
                <c:pt idx="370">
                  <c:v>-21.82</c:v>
                </c:pt>
                <c:pt idx="371">
                  <c:v>-21.82</c:v>
                </c:pt>
                <c:pt idx="372">
                  <c:v>-21.82</c:v>
                </c:pt>
                <c:pt idx="373">
                  <c:v>-21.83</c:v>
                </c:pt>
                <c:pt idx="374">
                  <c:v>-21.84</c:v>
                </c:pt>
                <c:pt idx="375">
                  <c:v>-21.85</c:v>
                </c:pt>
                <c:pt idx="376">
                  <c:v>-21.85</c:v>
                </c:pt>
                <c:pt idx="377">
                  <c:v>-21.85</c:v>
                </c:pt>
                <c:pt idx="378">
                  <c:v>-21.85</c:v>
                </c:pt>
                <c:pt idx="379">
                  <c:v>-21.84</c:v>
                </c:pt>
                <c:pt idx="380">
                  <c:v>-21.85</c:v>
                </c:pt>
                <c:pt idx="381">
                  <c:v>-21.84</c:v>
                </c:pt>
                <c:pt idx="382">
                  <c:v>-21.84</c:v>
                </c:pt>
                <c:pt idx="383">
                  <c:v>-21.83</c:v>
                </c:pt>
                <c:pt idx="384">
                  <c:v>-21.83</c:v>
                </c:pt>
                <c:pt idx="385">
                  <c:v>-21.84</c:v>
                </c:pt>
                <c:pt idx="386">
                  <c:v>-21.84</c:v>
                </c:pt>
                <c:pt idx="387">
                  <c:v>-21.84</c:v>
                </c:pt>
                <c:pt idx="388">
                  <c:v>-21.83</c:v>
                </c:pt>
                <c:pt idx="389">
                  <c:v>-21.82</c:v>
                </c:pt>
                <c:pt idx="390">
                  <c:v>-21.8</c:v>
                </c:pt>
                <c:pt idx="391">
                  <c:v>-21.78</c:v>
                </c:pt>
                <c:pt idx="392">
                  <c:v>-21.75</c:v>
                </c:pt>
                <c:pt idx="393">
                  <c:v>-21.73</c:v>
                </c:pt>
                <c:pt idx="394">
                  <c:v>-21.71</c:v>
                </c:pt>
                <c:pt idx="395">
                  <c:v>-21.68</c:v>
                </c:pt>
                <c:pt idx="396">
                  <c:v>-21.64</c:v>
                </c:pt>
                <c:pt idx="397">
                  <c:v>-21.62</c:v>
                </c:pt>
                <c:pt idx="398">
                  <c:v>-21.59</c:v>
                </c:pt>
                <c:pt idx="399">
                  <c:v>-21.58</c:v>
                </c:pt>
                <c:pt idx="400">
                  <c:v>-21.57</c:v>
                </c:pt>
                <c:pt idx="401">
                  <c:v>-21.57</c:v>
                </c:pt>
                <c:pt idx="402">
                  <c:v>-21.57</c:v>
                </c:pt>
                <c:pt idx="403">
                  <c:v>-21.57</c:v>
                </c:pt>
                <c:pt idx="404">
                  <c:v>-21.56</c:v>
                </c:pt>
                <c:pt idx="405">
                  <c:v>-21.55</c:v>
                </c:pt>
                <c:pt idx="406">
                  <c:v>-21.55</c:v>
                </c:pt>
                <c:pt idx="407">
                  <c:v>-21.53</c:v>
                </c:pt>
                <c:pt idx="408">
                  <c:v>-21.52</c:v>
                </c:pt>
                <c:pt idx="409">
                  <c:v>-21.5</c:v>
                </c:pt>
                <c:pt idx="410">
                  <c:v>-21.48</c:v>
                </c:pt>
                <c:pt idx="411">
                  <c:v>-21.46</c:v>
                </c:pt>
                <c:pt idx="412">
                  <c:v>-21.44</c:v>
                </c:pt>
                <c:pt idx="413">
                  <c:v>-21.43</c:v>
                </c:pt>
                <c:pt idx="414">
                  <c:v>-21.42</c:v>
                </c:pt>
                <c:pt idx="415">
                  <c:v>-21.43</c:v>
                </c:pt>
                <c:pt idx="416">
                  <c:v>-21.44</c:v>
                </c:pt>
                <c:pt idx="417">
                  <c:v>-21.46</c:v>
                </c:pt>
                <c:pt idx="418">
                  <c:v>-21.49</c:v>
                </c:pt>
                <c:pt idx="419">
                  <c:v>-21.52</c:v>
                </c:pt>
                <c:pt idx="420">
                  <c:v>-21.54</c:v>
                </c:pt>
                <c:pt idx="421">
                  <c:v>-21.57</c:v>
                </c:pt>
                <c:pt idx="422">
                  <c:v>-21.6</c:v>
                </c:pt>
                <c:pt idx="423">
                  <c:v>-21.63</c:v>
                </c:pt>
                <c:pt idx="424">
                  <c:v>-21.68</c:v>
                </c:pt>
                <c:pt idx="425">
                  <c:v>-21.72</c:v>
                </c:pt>
                <c:pt idx="426">
                  <c:v>-21.77</c:v>
                </c:pt>
                <c:pt idx="427">
                  <c:v>-21.81</c:v>
                </c:pt>
                <c:pt idx="428">
                  <c:v>-21.85</c:v>
                </c:pt>
                <c:pt idx="429">
                  <c:v>-21.89</c:v>
                </c:pt>
                <c:pt idx="430">
                  <c:v>-21.91</c:v>
                </c:pt>
                <c:pt idx="431">
                  <c:v>-21.91</c:v>
                </c:pt>
                <c:pt idx="432">
                  <c:v>-21.91</c:v>
                </c:pt>
                <c:pt idx="433">
                  <c:v>-21.9</c:v>
                </c:pt>
                <c:pt idx="434">
                  <c:v>-21.88</c:v>
                </c:pt>
                <c:pt idx="435">
                  <c:v>-21.85</c:v>
                </c:pt>
                <c:pt idx="436">
                  <c:v>-21.82</c:v>
                </c:pt>
                <c:pt idx="437">
                  <c:v>-21.79</c:v>
                </c:pt>
                <c:pt idx="438">
                  <c:v>-21.74</c:v>
                </c:pt>
                <c:pt idx="439">
                  <c:v>-21.71</c:v>
                </c:pt>
                <c:pt idx="440">
                  <c:v>-21.66</c:v>
                </c:pt>
                <c:pt idx="441">
                  <c:v>-21.63</c:v>
                </c:pt>
                <c:pt idx="442">
                  <c:v>-21.6</c:v>
                </c:pt>
                <c:pt idx="443">
                  <c:v>-21.59</c:v>
                </c:pt>
                <c:pt idx="444">
                  <c:v>-21.59</c:v>
                </c:pt>
                <c:pt idx="445">
                  <c:v>-21.58</c:v>
                </c:pt>
                <c:pt idx="446">
                  <c:v>-21.6</c:v>
                </c:pt>
                <c:pt idx="447">
                  <c:v>-21.6</c:v>
                </c:pt>
                <c:pt idx="448">
                  <c:v>-21.61</c:v>
                </c:pt>
                <c:pt idx="449">
                  <c:v>-21.62</c:v>
                </c:pt>
                <c:pt idx="450">
                  <c:v>-21.63</c:v>
                </c:pt>
                <c:pt idx="451">
                  <c:v>-21.64</c:v>
                </c:pt>
                <c:pt idx="452">
                  <c:v>-21.63</c:v>
                </c:pt>
                <c:pt idx="453">
                  <c:v>-21.61</c:v>
                </c:pt>
                <c:pt idx="454">
                  <c:v>-21.57</c:v>
                </c:pt>
                <c:pt idx="455">
                  <c:v>-21.53</c:v>
                </c:pt>
                <c:pt idx="456">
                  <c:v>-21.49</c:v>
                </c:pt>
                <c:pt idx="457">
                  <c:v>-21.45</c:v>
                </c:pt>
                <c:pt idx="458">
                  <c:v>-21.4</c:v>
                </c:pt>
                <c:pt idx="459">
                  <c:v>-21.37</c:v>
                </c:pt>
                <c:pt idx="460">
                  <c:v>-21.33</c:v>
                </c:pt>
                <c:pt idx="461">
                  <c:v>-21.32</c:v>
                </c:pt>
                <c:pt idx="462">
                  <c:v>-21.32</c:v>
                </c:pt>
                <c:pt idx="463">
                  <c:v>-21.33</c:v>
                </c:pt>
                <c:pt idx="464">
                  <c:v>-21.36</c:v>
                </c:pt>
                <c:pt idx="465">
                  <c:v>-21.4</c:v>
                </c:pt>
                <c:pt idx="466">
                  <c:v>-21.44</c:v>
                </c:pt>
                <c:pt idx="467">
                  <c:v>-21.49</c:v>
                </c:pt>
                <c:pt idx="468">
                  <c:v>-21.55</c:v>
                </c:pt>
                <c:pt idx="469">
                  <c:v>-21.61</c:v>
                </c:pt>
                <c:pt idx="470">
                  <c:v>-21.67</c:v>
                </c:pt>
                <c:pt idx="471">
                  <c:v>-21.73</c:v>
                </c:pt>
                <c:pt idx="472">
                  <c:v>-21.79</c:v>
                </c:pt>
                <c:pt idx="473">
                  <c:v>-21.85</c:v>
                </c:pt>
                <c:pt idx="474">
                  <c:v>-21.9</c:v>
                </c:pt>
                <c:pt idx="475">
                  <c:v>-21.94</c:v>
                </c:pt>
                <c:pt idx="476">
                  <c:v>-21.96</c:v>
                </c:pt>
                <c:pt idx="477">
                  <c:v>-21.95</c:v>
                </c:pt>
                <c:pt idx="478">
                  <c:v>-21.95</c:v>
                </c:pt>
                <c:pt idx="479">
                  <c:v>-21.95</c:v>
                </c:pt>
                <c:pt idx="480">
                  <c:v>-21.96</c:v>
                </c:pt>
                <c:pt idx="481">
                  <c:v>-21.95</c:v>
                </c:pt>
                <c:pt idx="482">
                  <c:v>-21.95</c:v>
                </c:pt>
                <c:pt idx="483">
                  <c:v>-21.95</c:v>
                </c:pt>
                <c:pt idx="484">
                  <c:v>-21.94</c:v>
                </c:pt>
                <c:pt idx="485">
                  <c:v>-21.94</c:v>
                </c:pt>
                <c:pt idx="486">
                  <c:v>-21.94</c:v>
                </c:pt>
                <c:pt idx="487">
                  <c:v>-21.94</c:v>
                </c:pt>
                <c:pt idx="488">
                  <c:v>-21.94</c:v>
                </c:pt>
                <c:pt idx="489">
                  <c:v>-21.94</c:v>
                </c:pt>
                <c:pt idx="490">
                  <c:v>-21.95</c:v>
                </c:pt>
                <c:pt idx="491">
                  <c:v>-21.95</c:v>
                </c:pt>
                <c:pt idx="492">
                  <c:v>-21.96</c:v>
                </c:pt>
                <c:pt idx="493">
                  <c:v>-21.97</c:v>
                </c:pt>
                <c:pt idx="494">
                  <c:v>-21.99</c:v>
                </c:pt>
                <c:pt idx="495">
                  <c:v>-22.01</c:v>
                </c:pt>
                <c:pt idx="496">
                  <c:v>-22.04</c:v>
                </c:pt>
                <c:pt idx="497">
                  <c:v>-22.06</c:v>
                </c:pt>
                <c:pt idx="498">
                  <c:v>-22.07</c:v>
                </c:pt>
                <c:pt idx="499">
                  <c:v>-22.09</c:v>
                </c:pt>
                <c:pt idx="500">
                  <c:v>-22.1</c:v>
                </c:pt>
                <c:pt idx="501">
                  <c:v>-22.11</c:v>
                </c:pt>
                <c:pt idx="502">
                  <c:v>-22.13</c:v>
                </c:pt>
                <c:pt idx="503">
                  <c:v>-22.13</c:v>
                </c:pt>
                <c:pt idx="504">
                  <c:v>-22.13</c:v>
                </c:pt>
                <c:pt idx="505">
                  <c:v>-22.12</c:v>
                </c:pt>
                <c:pt idx="506">
                  <c:v>-22.12</c:v>
                </c:pt>
                <c:pt idx="507">
                  <c:v>-22.12</c:v>
                </c:pt>
                <c:pt idx="508">
                  <c:v>-22.12</c:v>
                </c:pt>
                <c:pt idx="509">
                  <c:v>-22.13</c:v>
                </c:pt>
                <c:pt idx="510">
                  <c:v>-22.14</c:v>
                </c:pt>
                <c:pt idx="511">
                  <c:v>-22.14</c:v>
                </c:pt>
                <c:pt idx="512">
                  <c:v>-22.14</c:v>
                </c:pt>
                <c:pt idx="513">
                  <c:v>-22.14</c:v>
                </c:pt>
                <c:pt idx="514">
                  <c:v>-22.15</c:v>
                </c:pt>
                <c:pt idx="515">
                  <c:v>-22.16</c:v>
                </c:pt>
                <c:pt idx="516">
                  <c:v>-22.17</c:v>
                </c:pt>
                <c:pt idx="517">
                  <c:v>-22.18</c:v>
                </c:pt>
                <c:pt idx="518">
                  <c:v>-22.19</c:v>
                </c:pt>
                <c:pt idx="519">
                  <c:v>-22.2</c:v>
                </c:pt>
                <c:pt idx="520">
                  <c:v>-22.22</c:v>
                </c:pt>
                <c:pt idx="521">
                  <c:v>-22.24</c:v>
                </c:pt>
                <c:pt idx="522">
                  <c:v>-22.25</c:v>
                </c:pt>
                <c:pt idx="523">
                  <c:v>-22.27</c:v>
                </c:pt>
                <c:pt idx="524">
                  <c:v>-22.28</c:v>
                </c:pt>
                <c:pt idx="525">
                  <c:v>-22.29</c:v>
                </c:pt>
                <c:pt idx="526">
                  <c:v>-22.3</c:v>
                </c:pt>
                <c:pt idx="527">
                  <c:v>-22.31</c:v>
                </c:pt>
                <c:pt idx="528">
                  <c:v>-22.31</c:v>
                </c:pt>
                <c:pt idx="529">
                  <c:v>-22.31</c:v>
                </c:pt>
                <c:pt idx="530">
                  <c:v>-22.31</c:v>
                </c:pt>
                <c:pt idx="531">
                  <c:v>-22.31</c:v>
                </c:pt>
                <c:pt idx="532">
                  <c:v>-22.31</c:v>
                </c:pt>
                <c:pt idx="533">
                  <c:v>-22.3</c:v>
                </c:pt>
                <c:pt idx="534">
                  <c:v>-22.3</c:v>
                </c:pt>
                <c:pt idx="535">
                  <c:v>-22.3</c:v>
                </c:pt>
                <c:pt idx="536">
                  <c:v>-22.3</c:v>
                </c:pt>
                <c:pt idx="537">
                  <c:v>-22.31</c:v>
                </c:pt>
                <c:pt idx="538">
                  <c:v>-22.32</c:v>
                </c:pt>
                <c:pt idx="539">
                  <c:v>-22.33</c:v>
                </c:pt>
                <c:pt idx="540">
                  <c:v>-22.32</c:v>
                </c:pt>
                <c:pt idx="541">
                  <c:v>-22.34</c:v>
                </c:pt>
                <c:pt idx="542">
                  <c:v>-22.34</c:v>
                </c:pt>
                <c:pt idx="543">
                  <c:v>-22.36</c:v>
                </c:pt>
                <c:pt idx="544">
                  <c:v>-22.37</c:v>
                </c:pt>
                <c:pt idx="545">
                  <c:v>-22.39</c:v>
                </c:pt>
                <c:pt idx="546">
                  <c:v>-22.41</c:v>
                </c:pt>
                <c:pt idx="547">
                  <c:v>-22.41</c:v>
                </c:pt>
                <c:pt idx="548">
                  <c:v>-22.42</c:v>
                </c:pt>
                <c:pt idx="549">
                  <c:v>-22.41</c:v>
                </c:pt>
                <c:pt idx="550">
                  <c:v>-22.41</c:v>
                </c:pt>
                <c:pt idx="551">
                  <c:v>-22.41</c:v>
                </c:pt>
                <c:pt idx="552">
                  <c:v>-22.41</c:v>
                </c:pt>
                <c:pt idx="553">
                  <c:v>-22.41</c:v>
                </c:pt>
                <c:pt idx="554">
                  <c:v>-22.41</c:v>
                </c:pt>
                <c:pt idx="555">
                  <c:v>-22.41</c:v>
                </c:pt>
                <c:pt idx="556">
                  <c:v>-22.42</c:v>
                </c:pt>
                <c:pt idx="557">
                  <c:v>-22.43</c:v>
                </c:pt>
                <c:pt idx="558">
                  <c:v>-22.44</c:v>
                </c:pt>
                <c:pt idx="559">
                  <c:v>-22.47</c:v>
                </c:pt>
                <c:pt idx="560">
                  <c:v>-22.5</c:v>
                </c:pt>
                <c:pt idx="561">
                  <c:v>-22.55</c:v>
                </c:pt>
                <c:pt idx="562">
                  <c:v>-22.61</c:v>
                </c:pt>
                <c:pt idx="563">
                  <c:v>-22.68</c:v>
                </c:pt>
                <c:pt idx="564">
                  <c:v>-22.76</c:v>
                </c:pt>
                <c:pt idx="565">
                  <c:v>-22.82</c:v>
                </c:pt>
                <c:pt idx="566">
                  <c:v>-22.87</c:v>
                </c:pt>
                <c:pt idx="567">
                  <c:v>-22.91</c:v>
                </c:pt>
                <c:pt idx="568">
                  <c:v>-22.93</c:v>
                </c:pt>
                <c:pt idx="569">
                  <c:v>-22.95</c:v>
                </c:pt>
                <c:pt idx="570">
                  <c:v>-22.95</c:v>
                </c:pt>
                <c:pt idx="571">
                  <c:v>-22.95</c:v>
                </c:pt>
                <c:pt idx="572">
                  <c:v>-22.93</c:v>
                </c:pt>
                <c:pt idx="573">
                  <c:v>-22.91</c:v>
                </c:pt>
                <c:pt idx="574">
                  <c:v>-22.88</c:v>
                </c:pt>
                <c:pt idx="575">
                  <c:v>-22.85</c:v>
                </c:pt>
                <c:pt idx="576">
                  <c:v>-22.83</c:v>
                </c:pt>
                <c:pt idx="577">
                  <c:v>-22.82</c:v>
                </c:pt>
                <c:pt idx="578">
                  <c:v>-22.81</c:v>
                </c:pt>
                <c:pt idx="579">
                  <c:v>-22.82</c:v>
                </c:pt>
                <c:pt idx="580">
                  <c:v>-22.82</c:v>
                </c:pt>
                <c:pt idx="581">
                  <c:v>-22.82</c:v>
                </c:pt>
                <c:pt idx="582">
                  <c:v>-22.83</c:v>
                </c:pt>
                <c:pt idx="583">
                  <c:v>-22.84</c:v>
                </c:pt>
                <c:pt idx="584">
                  <c:v>-22.85</c:v>
                </c:pt>
                <c:pt idx="585">
                  <c:v>-22.87</c:v>
                </c:pt>
                <c:pt idx="586">
                  <c:v>-22.89</c:v>
                </c:pt>
                <c:pt idx="587">
                  <c:v>-22.9</c:v>
                </c:pt>
                <c:pt idx="588">
                  <c:v>-22.91</c:v>
                </c:pt>
                <c:pt idx="589">
                  <c:v>-22.91</c:v>
                </c:pt>
                <c:pt idx="590">
                  <c:v>-22.92</c:v>
                </c:pt>
                <c:pt idx="591">
                  <c:v>-22.92</c:v>
                </c:pt>
                <c:pt idx="592">
                  <c:v>-22.93</c:v>
                </c:pt>
                <c:pt idx="593">
                  <c:v>-22.93</c:v>
                </c:pt>
                <c:pt idx="594">
                  <c:v>-22.93</c:v>
                </c:pt>
                <c:pt idx="595">
                  <c:v>-22.93</c:v>
                </c:pt>
                <c:pt idx="596">
                  <c:v>-22.93</c:v>
                </c:pt>
                <c:pt idx="597">
                  <c:v>-22.93</c:v>
                </c:pt>
                <c:pt idx="598">
                  <c:v>-22.92</c:v>
                </c:pt>
                <c:pt idx="599">
                  <c:v>-22.92</c:v>
                </c:pt>
                <c:pt idx="600">
                  <c:v>-22.92</c:v>
                </c:pt>
                <c:pt idx="601">
                  <c:v>-22.92</c:v>
                </c:pt>
                <c:pt idx="602">
                  <c:v>-22.93</c:v>
                </c:pt>
                <c:pt idx="603">
                  <c:v>-22.92</c:v>
                </c:pt>
                <c:pt idx="604">
                  <c:v>-22.92</c:v>
                </c:pt>
                <c:pt idx="605">
                  <c:v>-22.92</c:v>
                </c:pt>
                <c:pt idx="606">
                  <c:v>-22.92</c:v>
                </c:pt>
                <c:pt idx="607">
                  <c:v>-22.91</c:v>
                </c:pt>
                <c:pt idx="608">
                  <c:v>-22.92</c:v>
                </c:pt>
                <c:pt idx="609">
                  <c:v>-22.93</c:v>
                </c:pt>
                <c:pt idx="610">
                  <c:v>-22.95</c:v>
                </c:pt>
                <c:pt idx="611">
                  <c:v>-22.96</c:v>
                </c:pt>
                <c:pt idx="612">
                  <c:v>-22.98</c:v>
                </c:pt>
                <c:pt idx="613">
                  <c:v>-22.99</c:v>
                </c:pt>
                <c:pt idx="614">
                  <c:v>-23.01</c:v>
                </c:pt>
                <c:pt idx="615">
                  <c:v>-23.02</c:v>
                </c:pt>
                <c:pt idx="616">
                  <c:v>-23.03</c:v>
                </c:pt>
                <c:pt idx="617">
                  <c:v>-23.05</c:v>
                </c:pt>
                <c:pt idx="618">
                  <c:v>-23.06</c:v>
                </c:pt>
                <c:pt idx="619">
                  <c:v>-23.06</c:v>
                </c:pt>
                <c:pt idx="620">
                  <c:v>-23.05</c:v>
                </c:pt>
                <c:pt idx="621">
                  <c:v>-23.04</c:v>
                </c:pt>
                <c:pt idx="622">
                  <c:v>-23.02</c:v>
                </c:pt>
                <c:pt idx="623">
                  <c:v>-22.99</c:v>
                </c:pt>
                <c:pt idx="624">
                  <c:v>-22.95</c:v>
                </c:pt>
                <c:pt idx="625">
                  <c:v>-22.91</c:v>
                </c:pt>
                <c:pt idx="626">
                  <c:v>-22.87</c:v>
                </c:pt>
                <c:pt idx="627">
                  <c:v>-22.83</c:v>
                </c:pt>
                <c:pt idx="628">
                  <c:v>-22.79</c:v>
                </c:pt>
                <c:pt idx="629">
                  <c:v>-22.76</c:v>
                </c:pt>
                <c:pt idx="630">
                  <c:v>-22.75</c:v>
                </c:pt>
                <c:pt idx="631">
                  <c:v>-22.74</c:v>
                </c:pt>
                <c:pt idx="632">
                  <c:v>-22.76</c:v>
                </c:pt>
                <c:pt idx="633">
                  <c:v>-22.79</c:v>
                </c:pt>
                <c:pt idx="634">
                  <c:v>-22.84</c:v>
                </c:pt>
                <c:pt idx="635">
                  <c:v>-22.9</c:v>
                </c:pt>
                <c:pt idx="636">
                  <c:v>-22.95</c:v>
                </c:pt>
                <c:pt idx="637">
                  <c:v>-23</c:v>
                </c:pt>
                <c:pt idx="638">
                  <c:v>-23.05</c:v>
                </c:pt>
                <c:pt idx="639">
                  <c:v>-23.1</c:v>
                </c:pt>
                <c:pt idx="640">
                  <c:v>-23.14</c:v>
                </c:pt>
                <c:pt idx="641">
                  <c:v>-23.18</c:v>
                </c:pt>
                <c:pt idx="642">
                  <c:v>-23.21</c:v>
                </c:pt>
                <c:pt idx="643">
                  <c:v>-23.22</c:v>
                </c:pt>
                <c:pt idx="644">
                  <c:v>-23.23</c:v>
                </c:pt>
                <c:pt idx="645">
                  <c:v>-23.22</c:v>
                </c:pt>
                <c:pt idx="646">
                  <c:v>-23.2</c:v>
                </c:pt>
                <c:pt idx="647">
                  <c:v>-23.18</c:v>
                </c:pt>
                <c:pt idx="648">
                  <c:v>-23.17</c:v>
                </c:pt>
                <c:pt idx="649">
                  <c:v>-23.15</c:v>
                </c:pt>
                <c:pt idx="650">
                  <c:v>-23.15</c:v>
                </c:pt>
                <c:pt idx="651">
                  <c:v>-23.14</c:v>
                </c:pt>
                <c:pt idx="652">
                  <c:v>-23.14</c:v>
                </c:pt>
                <c:pt idx="653">
                  <c:v>-23.14</c:v>
                </c:pt>
                <c:pt idx="654">
                  <c:v>-23.14</c:v>
                </c:pt>
                <c:pt idx="655">
                  <c:v>-23.15</c:v>
                </c:pt>
                <c:pt idx="656">
                  <c:v>-23.16</c:v>
                </c:pt>
                <c:pt idx="657">
                  <c:v>-23.18</c:v>
                </c:pt>
                <c:pt idx="658">
                  <c:v>-23.18</c:v>
                </c:pt>
                <c:pt idx="659">
                  <c:v>-23.16</c:v>
                </c:pt>
                <c:pt idx="660">
                  <c:v>-23.12</c:v>
                </c:pt>
                <c:pt idx="661">
                  <c:v>-23.07</c:v>
                </c:pt>
                <c:pt idx="662">
                  <c:v>-23</c:v>
                </c:pt>
                <c:pt idx="663">
                  <c:v>-22.92</c:v>
                </c:pt>
                <c:pt idx="664">
                  <c:v>-22.84</c:v>
                </c:pt>
                <c:pt idx="665">
                  <c:v>-22.76</c:v>
                </c:pt>
                <c:pt idx="666">
                  <c:v>-22.68</c:v>
                </c:pt>
                <c:pt idx="667">
                  <c:v>-22.61</c:v>
                </c:pt>
                <c:pt idx="668">
                  <c:v>-22.55</c:v>
                </c:pt>
                <c:pt idx="669">
                  <c:v>-22.5</c:v>
                </c:pt>
                <c:pt idx="670">
                  <c:v>-22.47</c:v>
                </c:pt>
                <c:pt idx="671">
                  <c:v>-22.45</c:v>
                </c:pt>
                <c:pt idx="672">
                  <c:v>-22.46</c:v>
                </c:pt>
                <c:pt idx="673">
                  <c:v>-22.47</c:v>
                </c:pt>
                <c:pt idx="674">
                  <c:v>-22.5</c:v>
                </c:pt>
                <c:pt idx="675">
                  <c:v>-22.52</c:v>
                </c:pt>
                <c:pt idx="676">
                  <c:v>-22.56</c:v>
                </c:pt>
                <c:pt idx="677">
                  <c:v>-22.61</c:v>
                </c:pt>
                <c:pt idx="678">
                  <c:v>-22.67</c:v>
                </c:pt>
                <c:pt idx="679">
                  <c:v>-22.73</c:v>
                </c:pt>
                <c:pt idx="680">
                  <c:v>-22.79</c:v>
                </c:pt>
                <c:pt idx="681">
                  <c:v>-22.84</c:v>
                </c:pt>
                <c:pt idx="682">
                  <c:v>-22.88</c:v>
                </c:pt>
                <c:pt idx="683">
                  <c:v>-22.91</c:v>
                </c:pt>
                <c:pt idx="684">
                  <c:v>-22.94</c:v>
                </c:pt>
                <c:pt idx="685">
                  <c:v>-22.96</c:v>
                </c:pt>
                <c:pt idx="686">
                  <c:v>-22.97</c:v>
                </c:pt>
                <c:pt idx="687">
                  <c:v>-22.98</c:v>
                </c:pt>
                <c:pt idx="688">
                  <c:v>-22.98</c:v>
                </c:pt>
                <c:pt idx="689">
                  <c:v>-22.98</c:v>
                </c:pt>
                <c:pt idx="690">
                  <c:v>-22.97</c:v>
                </c:pt>
                <c:pt idx="691">
                  <c:v>-22.97</c:v>
                </c:pt>
                <c:pt idx="692">
                  <c:v>-22.97</c:v>
                </c:pt>
                <c:pt idx="693">
                  <c:v>-22.98</c:v>
                </c:pt>
                <c:pt idx="694">
                  <c:v>-22.98</c:v>
                </c:pt>
                <c:pt idx="695">
                  <c:v>-22.99</c:v>
                </c:pt>
                <c:pt idx="696">
                  <c:v>-23.02</c:v>
                </c:pt>
                <c:pt idx="697">
                  <c:v>-23.04</c:v>
                </c:pt>
                <c:pt idx="698">
                  <c:v>-23.08</c:v>
                </c:pt>
                <c:pt idx="699">
                  <c:v>-23.11</c:v>
                </c:pt>
                <c:pt idx="700">
                  <c:v>-23.15</c:v>
                </c:pt>
                <c:pt idx="701">
                  <c:v>-23.19</c:v>
                </c:pt>
                <c:pt idx="702">
                  <c:v>-23.22</c:v>
                </c:pt>
                <c:pt idx="703">
                  <c:v>-23.26</c:v>
                </c:pt>
                <c:pt idx="704">
                  <c:v>-23.3</c:v>
                </c:pt>
                <c:pt idx="705">
                  <c:v>-23.32</c:v>
                </c:pt>
                <c:pt idx="706">
                  <c:v>-23.34</c:v>
                </c:pt>
                <c:pt idx="707">
                  <c:v>-23.34</c:v>
                </c:pt>
                <c:pt idx="708">
                  <c:v>-23.33</c:v>
                </c:pt>
                <c:pt idx="709">
                  <c:v>-23.3</c:v>
                </c:pt>
                <c:pt idx="710">
                  <c:v>-23.26</c:v>
                </c:pt>
                <c:pt idx="711">
                  <c:v>-23.21</c:v>
                </c:pt>
                <c:pt idx="712">
                  <c:v>-23.16</c:v>
                </c:pt>
                <c:pt idx="713">
                  <c:v>-23.1</c:v>
                </c:pt>
                <c:pt idx="714">
                  <c:v>-23.03</c:v>
                </c:pt>
                <c:pt idx="715">
                  <c:v>-22.97</c:v>
                </c:pt>
                <c:pt idx="716">
                  <c:v>-22.91</c:v>
                </c:pt>
                <c:pt idx="717">
                  <c:v>-22.85</c:v>
                </c:pt>
                <c:pt idx="718">
                  <c:v>-22.82</c:v>
                </c:pt>
                <c:pt idx="719">
                  <c:v>-22.8</c:v>
                </c:pt>
                <c:pt idx="720">
                  <c:v>-22.79</c:v>
                </c:pt>
                <c:pt idx="721">
                  <c:v>-22.81</c:v>
                </c:pt>
                <c:pt idx="722">
                  <c:v>-22.83</c:v>
                </c:pt>
                <c:pt idx="723">
                  <c:v>-22.87</c:v>
                </c:pt>
                <c:pt idx="724">
                  <c:v>-22.92</c:v>
                </c:pt>
                <c:pt idx="725">
                  <c:v>-22.96</c:v>
                </c:pt>
                <c:pt idx="726">
                  <c:v>-23</c:v>
                </c:pt>
                <c:pt idx="727">
                  <c:v>-23.04</c:v>
                </c:pt>
                <c:pt idx="728">
                  <c:v>-23.07</c:v>
                </c:pt>
                <c:pt idx="729">
                  <c:v>-23.09</c:v>
                </c:pt>
                <c:pt idx="730">
                  <c:v>-23.1</c:v>
                </c:pt>
                <c:pt idx="731">
                  <c:v>-23.11</c:v>
                </c:pt>
                <c:pt idx="732">
                  <c:v>-23.1</c:v>
                </c:pt>
                <c:pt idx="733">
                  <c:v>-23.1</c:v>
                </c:pt>
                <c:pt idx="734">
                  <c:v>-23.08</c:v>
                </c:pt>
                <c:pt idx="735">
                  <c:v>-23.06</c:v>
                </c:pt>
                <c:pt idx="736">
                  <c:v>-23.04</c:v>
                </c:pt>
                <c:pt idx="737">
                  <c:v>-23.04</c:v>
                </c:pt>
                <c:pt idx="738">
                  <c:v>-23.03</c:v>
                </c:pt>
                <c:pt idx="739">
                  <c:v>-23.04</c:v>
                </c:pt>
                <c:pt idx="740">
                  <c:v>-23.05</c:v>
                </c:pt>
                <c:pt idx="741">
                  <c:v>-23.06</c:v>
                </c:pt>
                <c:pt idx="742">
                  <c:v>-23.07</c:v>
                </c:pt>
                <c:pt idx="743">
                  <c:v>-23.09</c:v>
                </c:pt>
                <c:pt idx="744">
                  <c:v>-23.13</c:v>
                </c:pt>
                <c:pt idx="745">
                  <c:v>-23.17</c:v>
                </c:pt>
                <c:pt idx="746">
                  <c:v>-23.21</c:v>
                </c:pt>
                <c:pt idx="747">
                  <c:v>-23.25</c:v>
                </c:pt>
                <c:pt idx="748">
                  <c:v>-23.29</c:v>
                </c:pt>
                <c:pt idx="749">
                  <c:v>-23.32</c:v>
                </c:pt>
                <c:pt idx="750">
                  <c:v>-23.36</c:v>
                </c:pt>
                <c:pt idx="751">
                  <c:v>-23.4</c:v>
                </c:pt>
                <c:pt idx="752">
                  <c:v>-23.44</c:v>
                </c:pt>
                <c:pt idx="753">
                  <c:v>-23.47</c:v>
                </c:pt>
                <c:pt idx="754">
                  <c:v>-23.5</c:v>
                </c:pt>
                <c:pt idx="755">
                  <c:v>-23.52</c:v>
                </c:pt>
                <c:pt idx="756">
                  <c:v>-23.54</c:v>
                </c:pt>
                <c:pt idx="757">
                  <c:v>-23.56</c:v>
                </c:pt>
                <c:pt idx="758">
                  <c:v>-23.58</c:v>
                </c:pt>
                <c:pt idx="759">
                  <c:v>-23.61</c:v>
                </c:pt>
                <c:pt idx="760">
                  <c:v>-23.65</c:v>
                </c:pt>
                <c:pt idx="761">
                  <c:v>-23.71</c:v>
                </c:pt>
                <c:pt idx="762">
                  <c:v>-23.77</c:v>
                </c:pt>
                <c:pt idx="763">
                  <c:v>-23.83</c:v>
                </c:pt>
                <c:pt idx="764">
                  <c:v>-23.89</c:v>
                </c:pt>
                <c:pt idx="765">
                  <c:v>-23.94</c:v>
                </c:pt>
                <c:pt idx="766">
                  <c:v>-24</c:v>
                </c:pt>
                <c:pt idx="767">
                  <c:v>-24.06</c:v>
                </c:pt>
                <c:pt idx="768">
                  <c:v>-24.11</c:v>
                </c:pt>
                <c:pt idx="769">
                  <c:v>-24.16</c:v>
                </c:pt>
                <c:pt idx="770">
                  <c:v>-24.19</c:v>
                </c:pt>
                <c:pt idx="771">
                  <c:v>-24.21</c:v>
                </c:pt>
                <c:pt idx="772">
                  <c:v>-24.21</c:v>
                </c:pt>
                <c:pt idx="773">
                  <c:v>-24.2</c:v>
                </c:pt>
                <c:pt idx="774">
                  <c:v>-24.18</c:v>
                </c:pt>
                <c:pt idx="775">
                  <c:v>-24.17</c:v>
                </c:pt>
                <c:pt idx="776">
                  <c:v>-24.14</c:v>
                </c:pt>
                <c:pt idx="777">
                  <c:v>-24.12</c:v>
                </c:pt>
                <c:pt idx="778">
                  <c:v>-24.08</c:v>
                </c:pt>
                <c:pt idx="779">
                  <c:v>-24.05</c:v>
                </c:pt>
                <c:pt idx="780">
                  <c:v>-24.02</c:v>
                </c:pt>
                <c:pt idx="781">
                  <c:v>-24</c:v>
                </c:pt>
                <c:pt idx="782">
                  <c:v>-23.98</c:v>
                </c:pt>
                <c:pt idx="783">
                  <c:v>-23.97</c:v>
                </c:pt>
                <c:pt idx="784">
                  <c:v>-23.96</c:v>
                </c:pt>
                <c:pt idx="785">
                  <c:v>-23.96</c:v>
                </c:pt>
                <c:pt idx="786">
                  <c:v>-23.96</c:v>
                </c:pt>
                <c:pt idx="787">
                  <c:v>-23.97</c:v>
                </c:pt>
                <c:pt idx="788">
                  <c:v>-23.98</c:v>
                </c:pt>
                <c:pt idx="789">
                  <c:v>-24</c:v>
                </c:pt>
                <c:pt idx="790">
                  <c:v>-24.01</c:v>
                </c:pt>
                <c:pt idx="791">
                  <c:v>-24.03</c:v>
                </c:pt>
                <c:pt idx="792">
                  <c:v>-24.05</c:v>
                </c:pt>
                <c:pt idx="793">
                  <c:v>-24.06</c:v>
                </c:pt>
                <c:pt idx="794">
                  <c:v>-24.08</c:v>
                </c:pt>
                <c:pt idx="795">
                  <c:v>-24.1</c:v>
                </c:pt>
                <c:pt idx="796">
                  <c:v>-24.12</c:v>
                </c:pt>
                <c:pt idx="797">
                  <c:v>-24.13</c:v>
                </c:pt>
                <c:pt idx="798">
                  <c:v>-24.15</c:v>
                </c:pt>
                <c:pt idx="799">
                  <c:v>-24.15</c:v>
                </c:pt>
                <c:pt idx="800">
                  <c:v>-24.16</c:v>
                </c:pt>
                <c:pt idx="801">
                  <c:v>-24.15</c:v>
                </c:pt>
                <c:pt idx="802">
                  <c:v>-24.15</c:v>
                </c:pt>
                <c:pt idx="803">
                  <c:v>-24.14</c:v>
                </c:pt>
                <c:pt idx="804">
                  <c:v>-24.13</c:v>
                </c:pt>
                <c:pt idx="805">
                  <c:v>-24.13</c:v>
                </c:pt>
                <c:pt idx="806">
                  <c:v>-24.12</c:v>
                </c:pt>
                <c:pt idx="807">
                  <c:v>-24.12</c:v>
                </c:pt>
                <c:pt idx="808">
                  <c:v>-24.12</c:v>
                </c:pt>
                <c:pt idx="809">
                  <c:v>-24.12</c:v>
                </c:pt>
                <c:pt idx="810">
                  <c:v>-24.11</c:v>
                </c:pt>
                <c:pt idx="811">
                  <c:v>-24.12</c:v>
                </c:pt>
                <c:pt idx="812">
                  <c:v>-24.13</c:v>
                </c:pt>
                <c:pt idx="813">
                  <c:v>-24.13</c:v>
                </c:pt>
                <c:pt idx="814">
                  <c:v>-24.14</c:v>
                </c:pt>
                <c:pt idx="815">
                  <c:v>-24.16</c:v>
                </c:pt>
                <c:pt idx="816">
                  <c:v>-24.17</c:v>
                </c:pt>
                <c:pt idx="817">
                  <c:v>-24.17</c:v>
                </c:pt>
                <c:pt idx="818">
                  <c:v>-24.16</c:v>
                </c:pt>
                <c:pt idx="819">
                  <c:v>-24.15</c:v>
                </c:pt>
                <c:pt idx="820">
                  <c:v>-24.13</c:v>
                </c:pt>
                <c:pt idx="821">
                  <c:v>-24.11</c:v>
                </c:pt>
                <c:pt idx="822">
                  <c:v>-24.07</c:v>
                </c:pt>
                <c:pt idx="823">
                  <c:v>-24.04</c:v>
                </c:pt>
                <c:pt idx="824">
                  <c:v>-23.99</c:v>
                </c:pt>
                <c:pt idx="825">
                  <c:v>-23.94</c:v>
                </c:pt>
                <c:pt idx="826">
                  <c:v>-23.9</c:v>
                </c:pt>
                <c:pt idx="827">
                  <c:v>-23.85</c:v>
                </c:pt>
                <c:pt idx="828">
                  <c:v>-23.81</c:v>
                </c:pt>
                <c:pt idx="829">
                  <c:v>-23.75</c:v>
                </c:pt>
                <c:pt idx="830">
                  <c:v>-23.7</c:v>
                </c:pt>
                <c:pt idx="831">
                  <c:v>-23.65</c:v>
                </c:pt>
                <c:pt idx="832">
                  <c:v>-23.6</c:v>
                </c:pt>
                <c:pt idx="833">
                  <c:v>-23.57</c:v>
                </c:pt>
                <c:pt idx="834">
                  <c:v>-23.55</c:v>
                </c:pt>
                <c:pt idx="835">
                  <c:v>-23.54</c:v>
                </c:pt>
                <c:pt idx="836">
                  <c:v>-23.54</c:v>
                </c:pt>
                <c:pt idx="837">
                  <c:v>-23.54</c:v>
                </c:pt>
                <c:pt idx="838">
                  <c:v>-23.55</c:v>
                </c:pt>
                <c:pt idx="839">
                  <c:v>-23.57</c:v>
                </c:pt>
                <c:pt idx="840">
                  <c:v>-23.59</c:v>
                </c:pt>
                <c:pt idx="841">
                  <c:v>-23.62</c:v>
                </c:pt>
                <c:pt idx="842">
                  <c:v>-23.64</c:v>
                </c:pt>
                <c:pt idx="843">
                  <c:v>-23.68</c:v>
                </c:pt>
                <c:pt idx="844">
                  <c:v>-23.71</c:v>
                </c:pt>
                <c:pt idx="845">
                  <c:v>-23.73</c:v>
                </c:pt>
                <c:pt idx="846">
                  <c:v>-23.76</c:v>
                </c:pt>
                <c:pt idx="847">
                  <c:v>-23.78</c:v>
                </c:pt>
                <c:pt idx="848">
                  <c:v>-23.81</c:v>
                </c:pt>
                <c:pt idx="849">
                  <c:v>-23.83</c:v>
                </c:pt>
                <c:pt idx="850">
                  <c:v>-23.86</c:v>
                </c:pt>
                <c:pt idx="851">
                  <c:v>-23.89</c:v>
                </c:pt>
                <c:pt idx="852">
                  <c:v>-23.91</c:v>
                </c:pt>
                <c:pt idx="853">
                  <c:v>-23.92</c:v>
                </c:pt>
                <c:pt idx="854">
                  <c:v>-23.93</c:v>
                </c:pt>
                <c:pt idx="855">
                  <c:v>-23.93</c:v>
                </c:pt>
                <c:pt idx="856">
                  <c:v>-23.93</c:v>
                </c:pt>
                <c:pt idx="857">
                  <c:v>-23.92</c:v>
                </c:pt>
                <c:pt idx="858">
                  <c:v>-23.9</c:v>
                </c:pt>
                <c:pt idx="859">
                  <c:v>-23.87</c:v>
                </c:pt>
                <c:pt idx="860">
                  <c:v>-23.83</c:v>
                </c:pt>
                <c:pt idx="861">
                  <c:v>-23.8</c:v>
                </c:pt>
                <c:pt idx="862">
                  <c:v>-23.76</c:v>
                </c:pt>
                <c:pt idx="863">
                  <c:v>-23.74</c:v>
                </c:pt>
                <c:pt idx="864">
                  <c:v>-23.73</c:v>
                </c:pt>
                <c:pt idx="865">
                  <c:v>-23.72</c:v>
                </c:pt>
                <c:pt idx="866">
                  <c:v>-23.72</c:v>
                </c:pt>
                <c:pt idx="867">
                  <c:v>-23.71</c:v>
                </c:pt>
                <c:pt idx="868">
                  <c:v>-23.7</c:v>
                </c:pt>
                <c:pt idx="869">
                  <c:v>-23.69</c:v>
                </c:pt>
                <c:pt idx="870">
                  <c:v>-23.69</c:v>
                </c:pt>
                <c:pt idx="871">
                  <c:v>-23.69</c:v>
                </c:pt>
                <c:pt idx="872">
                  <c:v>-23.68</c:v>
                </c:pt>
                <c:pt idx="873">
                  <c:v>-23.69</c:v>
                </c:pt>
                <c:pt idx="874">
                  <c:v>-23.69</c:v>
                </c:pt>
                <c:pt idx="875">
                  <c:v>-23.68</c:v>
                </c:pt>
                <c:pt idx="876">
                  <c:v>-23.68</c:v>
                </c:pt>
                <c:pt idx="877">
                  <c:v>-23.67</c:v>
                </c:pt>
                <c:pt idx="878">
                  <c:v>-23.66</c:v>
                </c:pt>
                <c:pt idx="879">
                  <c:v>-23.66</c:v>
                </c:pt>
                <c:pt idx="880">
                  <c:v>-23.66</c:v>
                </c:pt>
                <c:pt idx="881">
                  <c:v>-23.66</c:v>
                </c:pt>
                <c:pt idx="882">
                  <c:v>-23.65</c:v>
                </c:pt>
                <c:pt idx="883">
                  <c:v>-23.66</c:v>
                </c:pt>
                <c:pt idx="884">
                  <c:v>-23.66</c:v>
                </c:pt>
                <c:pt idx="885">
                  <c:v>-23.67</c:v>
                </c:pt>
                <c:pt idx="886">
                  <c:v>-23.68</c:v>
                </c:pt>
                <c:pt idx="887">
                  <c:v>-23.69</c:v>
                </c:pt>
                <c:pt idx="888">
                  <c:v>-23.71</c:v>
                </c:pt>
                <c:pt idx="889">
                  <c:v>-23.72</c:v>
                </c:pt>
                <c:pt idx="890">
                  <c:v>-23.74</c:v>
                </c:pt>
                <c:pt idx="891">
                  <c:v>-23.75</c:v>
                </c:pt>
                <c:pt idx="892">
                  <c:v>-23.77</c:v>
                </c:pt>
                <c:pt idx="893">
                  <c:v>-23.79</c:v>
                </c:pt>
                <c:pt idx="894">
                  <c:v>-23.81</c:v>
                </c:pt>
                <c:pt idx="895">
                  <c:v>-23.83</c:v>
                </c:pt>
                <c:pt idx="896">
                  <c:v>-23.85</c:v>
                </c:pt>
                <c:pt idx="897">
                  <c:v>-23.87</c:v>
                </c:pt>
                <c:pt idx="898">
                  <c:v>-23.88</c:v>
                </c:pt>
                <c:pt idx="899">
                  <c:v>-23.88</c:v>
                </c:pt>
                <c:pt idx="900">
                  <c:v>-23.88</c:v>
                </c:pt>
                <c:pt idx="901">
                  <c:v>-23.89</c:v>
                </c:pt>
                <c:pt idx="902">
                  <c:v>-23.89</c:v>
                </c:pt>
                <c:pt idx="903">
                  <c:v>-23.89</c:v>
                </c:pt>
                <c:pt idx="904">
                  <c:v>-23.88</c:v>
                </c:pt>
                <c:pt idx="905">
                  <c:v>-23.87</c:v>
                </c:pt>
                <c:pt idx="906">
                  <c:v>-23.87</c:v>
                </c:pt>
                <c:pt idx="907">
                  <c:v>-23.86</c:v>
                </c:pt>
                <c:pt idx="908">
                  <c:v>-23.85</c:v>
                </c:pt>
                <c:pt idx="909">
                  <c:v>-23.85</c:v>
                </c:pt>
                <c:pt idx="910">
                  <c:v>-23.84</c:v>
                </c:pt>
                <c:pt idx="911">
                  <c:v>-23.85</c:v>
                </c:pt>
                <c:pt idx="912">
                  <c:v>-23.86</c:v>
                </c:pt>
                <c:pt idx="913">
                  <c:v>-23.86</c:v>
                </c:pt>
                <c:pt idx="914">
                  <c:v>-23.87</c:v>
                </c:pt>
                <c:pt idx="915">
                  <c:v>-23.87</c:v>
                </c:pt>
                <c:pt idx="916">
                  <c:v>-23.89</c:v>
                </c:pt>
                <c:pt idx="917">
                  <c:v>-23.9</c:v>
                </c:pt>
                <c:pt idx="918">
                  <c:v>-23.93</c:v>
                </c:pt>
                <c:pt idx="919">
                  <c:v>-23.95</c:v>
                </c:pt>
                <c:pt idx="920">
                  <c:v>-23.98</c:v>
                </c:pt>
                <c:pt idx="921">
                  <c:v>-24</c:v>
                </c:pt>
                <c:pt idx="922">
                  <c:v>-24.03</c:v>
                </c:pt>
                <c:pt idx="923">
                  <c:v>-24.05</c:v>
                </c:pt>
                <c:pt idx="924">
                  <c:v>-24.06</c:v>
                </c:pt>
                <c:pt idx="925">
                  <c:v>-24.08</c:v>
                </c:pt>
                <c:pt idx="926">
                  <c:v>-24.09</c:v>
                </c:pt>
                <c:pt idx="927">
                  <c:v>-24.1</c:v>
                </c:pt>
                <c:pt idx="928">
                  <c:v>-24.11</c:v>
                </c:pt>
                <c:pt idx="929">
                  <c:v>-24.11</c:v>
                </c:pt>
                <c:pt idx="930">
                  <c:v>-24.1</c:v>
                </c:pt>
                <c:pt idx="931">
                  <c:v>-24.1</c:v>
                </c:pt>
                <c:pt idx="932">
                  <c:v>-24.09</c:v>
                </c:pt>
                <c:pt idx="933">
                  <c:v>-24.08</c:v>
                </c:pt>
                <c:pt idx="934">
                  <c:v>-24.08</c:v>
                </c:pt>
                <c:pt idx="935">
                  <c:v>-24.07</c:v>
                </c:pt>
                <c:pt idx="936">
                  <c:v>-24.05</c:v>
                </c:pt>
                <c:pt idx="937">
                  <c:v>-24.02</c:v>
                </c:pt>
                <c:pt idx="938">
                  <c:v>-24.01</c:v>
                </c:pt>
                <c:pt idx="939">
                  <c:v>-23.99</c:v>
                </c:pt>
                <c:pt idx="940">
                  <c:v>-23.97</c:v>
                </c:pt>
                <c:pt idx="941">
                  <c:v>-23.97</c:v>
                </c:pt>
                <c:pt idx="942">
                  <c:v>-23.96</c:v>
                </c:pt>
                <c:pt idx="943">
                  <c:v>-23.96</c:v>
                </c:pt>
                <c:pt idx="944">
                  <c:v>-23.95</c:v>
                </c:pt>
                <c:pt idx="945">
                  <c:v>-23.94</c:v>
                </c:pt>
                <c:pt idx="946">
                  <c:v>-23.94</c:v>
                </c:pt>
                <c:pt idx="947">
                  <c:v>-23.94</c:v>
                </c:pt>
                <c:pt idx="948">
                  <c:v>-23.94</c:v>
                </c:pt>
                <c:pt idx="949">
                  <c:v>-23.95</c:v>
                </c:pt>
                <c:pt idx="950">
                  <c:v>-23.96</c:v>
                </c:pt>
                <c:pt idx="951">
                  <c:v>-23.99</c:v>
                </c:pt>
                <c:pt idx="952">
                  <c:v>-24.02</c:v>
                </c:pt>
                <c:pt idx="953">
                  <c:v>-24.06</c:v>
                </c:pt>
                <c:pt idx="954">
                  <c:v>-24.11</c:v>
                </c:pt>
                <c:pt idx="955">
                  <c:v>-24.14</c:v>
                </c:pt>
                <c:pt idx="956">
                  <c:v>-24.19</c:v>
                </c:pt>
                <c:pt idx="957">
                  <c:v>-24.22</c:v>
                </c:pt>
                <c:pt idx="958">
                  <c:v>-24.25</c:v>
                </c:pt>
                <c:pt idx="959">
                  <c:v>-24.27</c:v>
                </c:pt>
                <c:pt idx="960">
                  <c:v>-24.28</c:v>
                </c:pt>
                <c:pt idx="961">
                  <c:v>-24.29</c:v>
                </c:pt>
                <c:pt idx="962">
                  <c:v>-24.29</c:v>
                </c:pt>
                <c:pt idx="963">
                  <c:v>-24.28</c:v>
                </c:pt>
                <c:pt idx="964">
                  <c:v>-24.27</c:v>
                </c:pt>
                <c:pt idx="965">
                  <c:v>-24.26</c:v>
                </c:pt>
                <c:pt idx="966">
                  <c:v>-24.25</c:v>
                </c:pt>
                <c:pt idx="967">
                  <c:v>-24.23</c:v>
                </c:pt>
                <c:pt idx="968">
                  <c:v>-24.21</c:v>
                </c:pt>
                <c:pt idx="969">
                  <c:v>-24.18</c:v>
                </c:pt>
                <c:pt idx="970">
                  <c:v>-24.16</c:v>
                </c:pt>
                <c:pt idx="971">
                  <c:v>-24.13</c:v>
                </c:pt>
                <c:pt idx="972">
                  <c:v>-24.11</c:v>
                </c:pt>
                <c:pt idx="973">
                  <c:v>-24.09</c:v>
                </c:pt>
                <c:pt idx="974">
                  <c:v>-24.08</c:v>
                </c:pt>
                <c:pt idx="975">
                  <c:v>-24.07</c:v>
                </c:pt>
                <c:pt idx="976">
                  <c:v>-24.07</c:v>
                </c:pt>
                <c:pt idx="977">
                  <c:v>-24.06</c:v>
                </c:pt>
                <c:pt idx="978">
                  <c:v>-24.06</c:v>
                </c:pt>
                <c:pt idx="979">
                  <c:v>-24.07</c:v>
                </c:pt>
                <c:pt idx="980">
                  <c:v>-24.09</c:v>
                </c:pt>
                <c:pt idx="981">
                  <c:v>-24.12</c:v>
                </c:pt>
                <c:pt idx="982">
                  <c:v>-24.17</c:v>
                </c:pt>
                <c:pt idx="983">
                  <c:v>-24.22</c:v>
                </c:pt>
                <c:pt idx="984">
                  <c:v>-24.28</c:v>
                </c:pt>
                <c:pt idx="985">
                  <c:v>-24.33</c:v>
                </c:pt>
                <c:pt idx="986">
                  <c:v>-24.38</c:v>
                </c:pt>
                <c:pt idx="987">
                  <c:v>-24.42</c:v>
                </c:pt>
                <c:pt idx="988">
                  <c:v>-24.45</c:v>
                </c:pt>
                <c:pt idx="989">
                  <c:v>-24.48</c:v>
                </c:pt>
                <c:pt idx="990">
                  <c:v>-24.5</c:v>
                </c:pt>
                <c:pt idx="991">
                  <c:v>-24.52</c:v>
                </c:pt>
                <c:pt idx="992">
                  <c:v>-24.53</c:v>
                </c:pt>
                <c:pt idx="993">
                  <c:v>-24.54</c:v>
                </c:pt>
                <c:pt idx="994">
                  <c:v>-24.54</c:v>
                </c:pt>
                <c:pt idx="995">
                  <c:v>-24.55</c:v>
                </c:pt>
                <c:pt idx="996">
                  <c:v>-24.56</c:v>
                </c:pt>
                <c:pt idx="997">
                  <c:v>-24.57</c:v>
                </c:pt>
                <c:pt idx="998">
                  <c:v>-24.58</c:v>
                </c:pt>
                <c:pt idx="999">
                  <c:v>-24.59</c:v>
                </c:pt>
                <c:pt idx="1000">
                  <c:v>-24.61</c:v>
                </c:pt>
                <c:pt idx="1001">
                  <c:v>-24.61</c:v>
                </c:pt>
                <c:pt idx="1002">
                  <c:v>-24.62</c:v>
                </c:pt>
                <c:pt idx="1003">
                  <c:v>-24.64</c:v>
                </c:pt>
                <c:pt idx="1004">
                  <c:v>-24.64</c:v>
                </c:pt>
                <c:pt idx="1005">
                  <c:v>-24.64</c:v>
                </c:pt>
                <c:pt idx="1006">
                  <c:v>-24.63</c:v>
                </c:pt>
                <c:pt idx="1007">
                  <c:v>-24.62</c:v>
                </c:pt>
                <c:pt idx="1008">
                  <c:v>-24.61</c:v>
                </c:pt>
                <c:pt idx="1009">
                  <c:v>-24.59</c:v>
                </c:pt>
                <c:pt idx="1010">
                  <c:v>-24.55</c:v>
                </c:pt>
                <c:pt idx="1011">
                  <c:v>-24.51</c:v>
                </c:pt>
                <c:pt idx="1012">
                  <c:v>-24.43</c:v>
                </c:pt>
                <c:pt idx="1013">
                  <c:v>-24.33</c:v>
                </c:pt>
                <c:pt idx="1014">
                  <c:v>-24.22</c:v>
                </c:pt>
                <c:pt idx="1015">
                  <c:v>-24.07</c:v>
                </c:pt>
                <c:pt idx="1016">
                  <c:v>-23.92</c:v>
                </c:pt>
                <c:pt idx="1017">
                  <c:v>-23.76</c:v>
                </c:pt>
                <c:pt idx="1018">
                  <c:v>-23.6</c:v>
                </c:pt>
                <c:pt idx="1019">
                  <c:v>-23.45</c:v>
                </c:pt>
                <c:pt idx="1020">
                  <c:v>-23.31</c:v>
                </c:pt>
                <c:pt idx="1021">
                  <c:v>-23.19</c:v>
                </c:pt>
                <c:pt idx="1022">
                  <c:v>-23.09</c:v>
                </c:pt>
                <c:pt idx="1023">
                  <c:v>-23.01</c:v>
                </c:pt>
                <c:pt idx="1024">
                  <c:v>-22.95</c:v>
                </c:pt>
                <c:pt idx="1025">
                  <c:v>-22.91</c:v>
                </c:pt>
                <c:pt idx="1026">
                  <c:v>-22.9</c:v>
                </c:pt>
                <c:pt idx="1027">
                  <c:v>-22.9</c:v>
                </c:pt>
                <c:pt idx="1028">
                  <c:v>-22.91</c:v>
                </c:pt>
                <c:pt idx="1029">
                  <c:v>-22.92</c:v>
                </c:pt>
                <c:pt idx="1030">
                  <c:v>-22.92</c:v>
                </c:pt>
                <c:pt idx="1031">
                  <c:v>-22.94</c:v>
                </c:pt>
                <c:pt idx="1032">
                  <c:v>-22.95</c:v>
                </c:pt>
                <c:pt idx="1033">
                  <c:v>-22.98</c:v>
                </c:pt>
                <c:pt idx="1034">
                  <c:v>-23</c:v>
                </c:pt>
                <c:pt idx="1035">
                  <c:v>-23.03</c:v>
                </c:pt>
                <c:pt idx="1036">
                  <c:v>-23.05</c:v>
                </c:pt>
                <c:pt idx="1037">
                  <c:v>-23.07</c:v>
                </c:pt>
                <c:pt idx="1038">
                  <c:v>-23.09</c:v>
                </c:pt>
                <c:pt idx="1039">
                  <c:v>-23.11</c:v>
                </c:pt>
                <c:pt idx="1040">
                  <c:v>-23.13</c:v>
                </c:pt>
                <c:pt idx="1041">
                  <c:v>-23.16</c:v>
                </c:pt>
                <c:pt idx="1042">
                  <c:v>-23.19</c:v>
                </c:pt>
                <c:pt idx="1043">
                  <c:v>-23.23</c:v>
                </c:pt>
                <c:pt idx="1044">
                  <c:v>-23.26</c:v>
                </c:pt>
                <c:pt idx="1045">
                  <c:v>-23.29</c:v>
                </c:pt>
                <c:pt idx="1046">
                  <c:v>-23.32</c:v>
                </c:pt>
                <c:pt idx="1047">
                  <c:v>-23.34</c:v>
                </c:pt>
                <c:pt idx="1048">
                  <c:v>-23.37</c:v>
                </c:pt>
                <c:pt idx="1049">
                  <c:v>-23.4</c:v>
                </c:pt>
                <c:pt idx="1050">
                  <c:v>-23.43</c:v>
                </c:pt>
                <c:pt idx="1051">
                  <c:v>-23.47</c:v>
                </c:pt>
                <c:pt idx="1052">
                  <c:v>-23.5</c:v>
                </c:pt>
                <c:pt idx="1053">
                  <c:v>-23.52</c:v>
                </c:pt>
                <c:pt idx="1054">
                  <c:v>-23.53</c:v>
                </c:pt>
                <c:pt idx="1055">
                  <c:v>-23.53</c:v>
                </c:pt>
                <c:pt idx="1056">
                  <c:v>-23.52</c:v>
                </c:pt>
                <c:pt idx="1057">
                  <c:v>-23.51</c:v>
                </c:pt>
                <c:pt idx="1058">
                  <c:v>-23.47</c:v>
                </c:pt>
                <c:pt idx="1059">
                  <c:v>-23.4</c:v>
                </c:pt>
                <c:pt idx="1060">
                  <c:v>-23.29</c:v>
                </c:pt>
                <c:pt idx="1061">
                  <c:v>-23.12</c:v>
                </c:pt>
                <c:pt idx="1062">
                  <c:v>-22.92</c:v>
                </c:pt>
                <c:pt idx="1063">
                  <c:v>-22.7</c:v>
                </c:pt>
                <c:pt idx="1064">
                  <c:v>-22.45</c:v>
                </c:pt>
                <c:pt idx="1065">
                  <c:v>-22.2</c:v>
                </c:pt>
                <c:pt idx="1066">
                  <c:v>-21.96</c:v>
                </c:pt>
                <c:pt idx="1067">
                  <c:v>-21.76</c:v>
                </c:pt>
                <c:pt idx="1068">
                  <c:v>-21.6</c:v>
                </c:pt>
                <c:pt idx="1069">
                  <c:v>-21.5</c:v>
                </c:pt>
                <c:pt idx="1070">
                  <c:v>-21.5</c:v>
                </c:pt>
                <c:pt idx="1071">
                  <c:v>-21.62</c:v>
                </c:pt>
                <c:pt idx="1072">
                  <c:v>-21.84</c:v>
                </c:pt>
                <c:pt idx="1073">
                  <c:v>-22.16</c:v>
                </c:pt>
                <c:pt idx="1074">
                  <c:v>-22.55</c:v>
                </c:pt>
                <c:pt idx="1075">
                  <c:v>-23.01</c:v>
                </c:pt>
                <c:pt idx="1076">
                  <c:v>-23.52</c:v>
                </c:pt>
                <c:pt idx="1077">
                  <c:v>-24.05</c:v>
                </c:pt>
                <c:pt idx="1078">
                  <c:v>-24.6</c:v>
                </c:pt>
                <c:pt idx="1079">
                  <c:v>-25.19</c:v>
                </c:pt>
                <c:pt idx="1080">
                  <c:v>-25.86</c:v>
                </c:pt>
                <c:pt idx="1081">
                  <c:v>-26.58</c:v>
                </c:pt>
                <c:pt idx="1082">
                  <c:v>-27.37</c:v>
                </c:pt>
                <c:pt idx="1083">
                  <c:v>-28.19</c:v>
                </c:pt>
                <c:pt idx="1084">
                  <c:v>-29.04</c:v>
                </c:pt>
                <c:pt idx="1085">
                  <c:v>-29.91</c:v>
                </c:pt>
                <c:pt idx="1086">
                  <c:v>-30.8</c:v>
                </c:pt>
                <c:pt idx="1087">
                  <c:v>-31.67</c:v>
                </c:pt>
                <c:pt idx="1088">
                  <c:v>-32.549999999999997</c:v>
                </c:pt>
                <c:pt idx="1089">
                  <c:v>-33.46</c:v>
                </c:pt>
                <c:pt idx="1090">
                  <c:v>-34.369999999999997</c:v>
                </c:pt>
                <c:pt idx="1091">
                  <c:v>-35.26</c:v>
                </c:pt>
                <c:pt idx="1092">
                  <c:v>-36.14</c:v>
                </c:pt>
                <c:pt idx="1093">
                  <c:v>-37</c:v>
                </c:pt>
                <c:pt idx="1094">
                  <c:v>-37.880000000000003</c:v>
                </c:pt>
                <c:pt idx="1095">
                  <c:v>-38.78</c:v>
                </c:pt>
                <c:pt idx="1096">
                  <c:v>-39.700000000000003</c:v>
                </c:pt>
                <c:pt idx="1097">
                  <c:v>-40.630000000000003</c:v>
                </c:pt>
                <c:pt idx="1098">
                  <c:v>-41.54</c:v>
                </c:pt>
                <c:pt idx="1099">
                  <c:v>-42.48</c:v>
                </c:pt>
                <c:pt idx="1100">
                  <c:v>-43.39</c:v>
                </c:pt>
                <c:pt idx="1101">
                  <c:v>-44.32</c:v>
                </c:pt>
                <c:pt idx="1102">
                  <c:v>-45.3</c:v>
                </c:pt>
                <c:pt idx="1103">
                  <c:v>-46.35</c:v>
                </c:pt>
                <c:pt idx="1104">
                  <c:v>-47.43</c:v>
                </c:pt>
                <c:pt idx="1105">
                  <c:v>-48.51</c:v>
                </c:pt>
                <c:pt idx="1106">
                  <c:v>-49.54</c:v>
                </c:pt>
                <c:pt idx="1107">
                  <c:v>-50.49</c:v>
                </c:pt>
                <c:pt idx="1108">
                  <c:v>-51.41</c:v>
                </c:pt>
                <c:pt idx="1109">
                  <c:v>-52.35</c:v>
                </c:pt>
                <c:pt idx="1110">
                  <c:v>-53.33</c:v>
                </c:pt>
                <c:pt idx="1111">
                  <c:v>-54.37</c:v>
                </c:pt>
                <c:pt idx="1112">
                  <c:v>-55.44</c:v>
                </c:pt>
                <c:pt idx="1113">
                  <c:v>-56.42</c:v>
                </c:pt>
                <c:pt idx="1114">
                  <c:v>-57.29</c:v>
                </c:pt>
                <c:pt idx="1115">
                  <c:v>-58.09</c:v>
                </c:pt>
                <c:pt idx="1116">
                  <c:v>-58.88</c:v>
                </c:pt>
                <c:pt idx="1117">
                  <c:v>-59.66</c:v>
                </c:pt>
                <c:pt idx="1118">
                  <c:v>-60.45</c:v>
                </c:pt>
                <c:pt idx="1119">
                  <c:v>-61.2</c:v>
                </c:pt>
                <c:pt idx="1120">
                  <c:v>-61.88</c:v>
                </c:pt>
                <c:pt idx="1121">
                  <c:v>-62.48</c:v>
                </c:pt>
                <c:pt idx="1122">
                  <c:v>-63.11</c:v>
                </c:pt>
                <c:pt idx="1123">
                  <c:v>-63.79</c:v>
                </c:pt>
                <c:pt idx="1124">
                  <c:v>-64.52</c:v>
                </c:pt>
                <c:pt idx="1125">
                  <c:v>-65.27</c:v>
                </c:pt>
                <c:pt idx="1126">
                  <c:v>-66.03</c:v>
                </c:pt>
                <c:pt idx="1127">
                  <c:v>-66.790000000000006</c:v>
                </c:pt>
                <c:pt idx="1128">
                  <c:v>-67.510000000000005</c:v>
                </c:pt>
                <c:pt idx="1129">
                  <c:v>-68.16</c:v>
                </c:pt>
                <c:pt idx="1130">
                  <c:v>-68.77</c:v>
                </c:pt>
                <c:pt idx="1131">
                  <c:v>-69.34</c:v>
                </c:pt>
                <c:pt idx="1132">
                  <c:v>-69.900000000000006</c:v>
                </c:pt>
                <c:pt idx="1133">
                  <c:v>-70.42</c:v>
                </c:pt>
                <c:pt idx="1134">
                  <c:v>-70.91</c:v>
                </c:pt>
                <c:pt idx="1135">
                  <c:v>-71.38</c:v>
                </c:pt>
                <c:pt idx="1136">
                  <c:v>-71.8</c:v>
                </c:pt>
                <c:pt idx="1137">
                  <c:v>-72.2</c:v>
                </c:pt>
                <c:pt idx="1138">
                  <c:v>-72.569999999999993</c:v>
                </c:pt>
                <c:pt idx="1139">
                  <c:v>-72.92</c:v>
                </c:pt>
                <c:pt idx="1140">
                  <c:v>-73.25</c:v>
                </c:pt>
                <c:pt idx="1141">
                  <c:v>-73.56</c:v>
                </c:pt>
                <c:pt idx="1142">
                  <c:v>-73.88</c:v>
                </c:pt>
                <c:pt idx="1143">
                  <c:v>-74.19</c:v>
                </c:pt>
                <c:pt idx="1144">
                  <c:v>-74.489999999999995</c:v>
                </c:pt>
                <c:pt idx="1145">
                  <c:v>-74.760000000000005</c:v>
                </c:pt>
                <c:pt idx="1146">
                  <c:v>-75.010000000000005</c:v>
                </c:pt>
                <c:pt idx="1147">
                  <c:v>-75.25</c:v>
                </c:pt>
                <c:pt idx="1148">
                  <c:v>-75.5</c:v>
                </c:pt>
                <c:pt idx="1149">
                  <c:v>-75.75</c:v>
                </c:pt>
                <c:pt idx="1150">
                  <c:v>-75.98</c:v>
                </c:pt>
                <c:pt idx="1151">
                  <c:v>-76.2</c:v>
                </c:pt>
                <c:pt idx="1152">
                  <c:v>-76.39</c:v>
                </c:pt>
                <c:pt idx="1153">
                  <c:v>-76.55</c:v>
                </c:pt>
                <c:pt idx="1154">
                  <c:v>-76.67</c:v>
                </c:pt>
                <c:pt idx="1155">
                  <c:v>-76.78</c:v>
                </c:pt>
                <c:pt idx="1156">
                  <c:v>-76.900000000000006</c:v>
                </c:pt>
                <c:pt idx="1157">
                  <c:v>-77.040000000000006</c:v>
                </c:pt>
                <c:pt idx="1158">
                  <c:v>-77.2</c:v>
                </c:pt>
                <c:pt idx="1159">
                  <c:v>-77.34</c:v>
                </c:pt>
                <c:pt idx="1160">
                  <c:v>-77.44</c:v>
                </c:pt>
                <c:pt idx="1161">
                  <c:v>-77.48</c:v>
                </c:pt>
                <c:pt idx="1162">
                  <c:v>-77.489999999999995</c:v>
                </c:pt>
                <c:pt idx="1163">
                  <c:v>-77.47</c:v>
                </c:pt>
                <c:pt idx="1164">
                  <c:v>-77.430000000000007</c:v>
                </c:pt>
                <c:pt idx="1165">
                  <c:v>-77.38</c:v>
                </c:pt>
                <c:pt idx="1166">
                  <c:v>-77.33</c:v>
                </c:pt>
                <c:pt idx="1167">
                  <c:v>-77.239999999999995</c:v>
                </c:pt>
                <c:pt idx="1168">
                  <c:v>-77.12</c:v>
                </c:pt>
                <c:pt idx="1169">
                  <c:v>-76.97</c:v>
                </c:pt>
                <c:pt idx="1170">
                  <c:v>-76.790000000000006</c:v>
                </c:pt>
                <c:pt idx="1171">
                  <c:v>-76.62</c:v>
                </c:pt>
                <c:pt idx="1172">
                  <c:v>-76.42</c:v>
                </c:pt>
                <c:pt idx="1173">
                  <c:v>-76.22</c:v>
                </c:pt>
                <c:pt idx="1174">
                  <c:v>-76.02</c:v>
                </c:pt>
                <c:pt idx="1175">
                  <c:v>-75.819999999999993</c:v>
                </c:pt>
                <c:pt idx="1176">
                  <c:v>-75.61</c:v>
                </c:pt>
                <c:pt idx="1177">
                  <c:v>-75.37</c:v>
                </c:pt>
                <c:pt idx="1178">
                  <c:v>-75.12</c:v>
                </c:pt>
                <c:pt idx="1179">
                  <c:v>-74.849999999999994</c:v>
                </c:pt>
                <c:pt idx="1180">
                  <c:v>-74.55</c:v>
                </c:pt>
                <c:pt idx="1181">
                  <c:v>-74.239999999999995</c:v>
                </c:pt>
                <c:pt idx="1182">
                  <c:v>-73.94</c:v>
                </c:pt>
                <c:pt idx="1183">
                  <c:v>-73.64</c:v>
                </c:pt>
                <c:pt idx="1184">
                  <c:v>-73.319999999999993</c:v>
                </c:pt>
                <c:pt idx="1185">
                  <c:v>-72.97</c:v>
                </c:pt>
                <c:pt idx="1186">
                  <c:v>-72.56</c:v>
                </c:pt>
                <c:pt idx="1187">
                  <c:v>-72.13</c:v>
                </c:pt>
                <c:pt idx="1188">
                  <c:v>-71.680000000000007</c:v>
                </c:pt>
                <c:pt idx="1189">
                  <c:v>-71.209999999999994</c:v>
                </c:pt>
                <c:pt idx="1190">
                  <c:v>-70.72</c:v>
                </c:pt>
                <c:pt idx="1191">
                  <c:v>-70.2</c:v>
                </c:pt>
                <c:pt idx="1192">
                  <c:v>-69.61</c:v>
                </c:pt>
                <c:pt idx="1193">
                  <c:v>-68.97</c:v>
                </c:pt>
                <c:pt idx="1194">
                  <c:v>-68.260000000000005</c:v>
                </c:pt>
                <c:pt idx="1195">
                  <c:v>-67.52</c:v>
                </c:pt>
                <c:pt idx="1196">
                  <c:v>-66.790000000000006</c:v>
                </c:pt>
                <c:pt idx="1197">
                  <c:v>-66.12</c:v>
                </c:pt>
                <c:pt idx="1198">
                  <c:v>-65.510000000000005</c:v>
                </c:pt>
                <c:pt idx="1199">
                  <c:v>-64.900000000000006</c:v>
                </c:pt>
                <c:pt idx="1200">
                  <c:v>-64.23</c:v>
                </c:pt>
                <c:pt idx="1201">
                  <c:v>-63.46</c:v>
                </c:pt>
                <c:pt idx="1202">
                  <c:v>-62.62</c:v>
                </c:pt>
                <c:pt idx="1203">
                  <c:v>-61.76</c:v>
                </c:pt>
                <c:pt idx="1204">
                  <c:v>-60.92</c:v>
                </c:pt>
                <c:pt idx="1205">
                  <c:v>-60.12</c:v>
                </c:pt>
                <c:pt idx="1206">
                  <c:v>-59.28</c:v>
                </c:pt>
                <c:pt idx="1207">
                  <c:v>-58.38</c:v>
                </c:pt>
                <c:pt idx="1208">
                  <c:v>-57.44</c:v>
                </c:pt>
                <c:pt idx="1209">
                  <c:v>-56.53</c:v>
                </c:pt>
                <c:pt idx="1210">
                  <c:v>-55.71</c:v>
                </c:pt>
                <c:pt idx="1211">
                  <c:v>-54.96</c:v>
                </c:pt>
                <c:pt idx="1212">
                  <c:v>-54.22</c:v>
                </c:pt>
                <c:pt idx="1213">
                  <c:v>-53.4</c:v>
                </c:pt>
                <c:pt idx="1214">
                  <c:v>-52.45</c:v>
                </c:pt>
                <c:pt idx="1215">
                  <c:v>-51.33</c:v>
                </c:pt>
                <c:pt idx="1216">
                  <c:v>-50.07</c:v>
                </c:pt>
                <c:pt idx="1217">
                  <c:v>-48.77</c:v>
                </c:pt>
                <c:pt idx="1218">
                  <c:v>-47.51</c:v>
                </c:pt>
                <c:pt idx="1219">
                  <c:v>-46.37</c:v>
                </c:pt>
                <c:pt idx="1220">
                  <c:v>-45.38</c:v>
                </c:pt>
                <c:pt idx="1221">
                  <c:v>-44.53</c:v>
                </c:pt>
                <c:pt idx="1222">
                  <c:v>-43.53</c:v>
                </c:pt>
                <c:pt idx="1223">
                  <c:v>-42.29</c:v>
                </c:pt>
                <c:pt idx="1224">
                  <c:v>-40.92</c:v>
                </c:pt>
                <c:pt idx="1225">
                  <c:v>-39.659999999999997</c:v>
                </c:pt>
                <c:pt idx="1226">
                  <c:v>-38.619999999999997</c:v>
                </c:pt>
                <c:pt idx="1227">
                  <c:v>-37.78</c:v>
                </c:pt>
                <c:pt idx="1228">
                  <c:v>-37.03</c:v>
                </c:pt>
                <c:pt idx="1229">
                  <c:v>-36.159999999999997</c:v>
                </c:pt>
                <c:pt idx="1230">
                  <c:v>-35.11</c:v>
                </c:pt>
                <c:pt idx="1231">
                  <c:v>-33.979999999999997</c:v>
                </c:pt>
                <c:pt idx="1232">
                  <c:v>-32.950000000000003</c:v>
                </c:pt>
                <c:pt idx="1233">
                  <c:v>-32.049999999999997</c:v>
                </c:pt>
                <c:pt idx="1234">
                  <c:v>-31.26</c:v>
                </c:pt>
                <c:pt idx="1235">
                  <c:v>-30.54</c:v>
                </c:pt>
                <c:pt idx="1236">
                  <c:v>-29.82</c:v>
                </c:pt>
                <c:pt idx="1237">
                  <c:v>-29.08</c:v>
                </c:pt>
                <c:pt idx="1238">
                  <c:v>-28.37</c:v>
                </c:pt>
                <c:pt idx="1239">
                  <c:v>-27.74</c:v>
                </c:pt>
                <c:pt idx="1240">
                  <c:v>-27.18</c:v>
                </c:pt>
                <c:pt idx="1241">
                  <c:v>-26.7</c:v>
                </c:pt>
                <c:pt idx="1242">
                  <c:v>-26.23</c:v>
                </c:pt>
                <c:pt idx="1243">
                  <c:v>-25.73</c:v>
                </c:pt>
                <c:pt idx="1244">
                  <c:v>-25.26</c:v>
                </c:pt>
                <c:pt idx="1245">
                  <c:v>-24.89</c:v>
                </c:pt>
                <c:pt idx="1246">
                  <c:v>-24.73</c:v>
                </c:pt>
                <c:pt idx="1247">
                  <c:v>-24.9</c:v>
                </c:pt>
                <c:pt idx="1248">
                  <c:v>-25.35</c:v>
                </c:pt>
                <c:pt idx="1249">
                  <c:v>-25.81</c:v>
                </c:pt>
                <c:pt idx="1250">
                  <c:v>-26.18</c:v>
                </c:pt>
                <c:pt idx="1251">
                  <c:v>-26.45</c:v>
                </c:pt>
                <c:pt idx="1252">
                  <c:v>-26.65</c:v>
                </c:pt>
                <c:pt idx="1253">
                  <c:v>-26.82</c:v>
                </c:pt>
                <c:pt idx="1254">
                  <c:v>-26.96</c:v>
                </c:pt>
                <c:pt idx="1255">
                  <c:v>-27.1</c:v>
                </c:pt>
                <c:pt idx="1256">
                  <c:v>-27.22</c:v>
                </c:pt>
                <c:pt idx="1257">
                  <c:v>-27.34</c:v>
                </c:pt>
                <c:pt idx="1258">
                  <c:v>-27.45</c:v>
                </c:pt>
                <c:pt idx="1259">
                  <c:v>-27.57</c:v>
                </c:pt>
                <c:pt idx="1260">
                  <c:v>-27.7</c:v>
                </c:pt>
                <c:pt idx="1261">
                  <c:v>-27.87</c:v>
                </c:pt>
                <c:pt idx="1262">
                  <c:v>-28.06</c:v>
                </c:pt>
                <c:pt idx="1263">
                  <c:v>-28.22</c:v>
                </c:pt>
                <c:pt idx="1264">
                  <c:v>-28.32</c:v>
                </c:pt>
                <c:pt idx="1265">
                  <c:v>-28.36</c:v>
                </c:pt>
                <c:pt idx="1266">
                  <c:v>-28.33</c:v>
                </c:pt>
                <c:pt idx="1267">
                  <c:v>-28.22</c:v>
                </c:pt>
                <c:pt idx="1268">
                  <c:v>-28.01</c:v>
                </c:pt>
                <c:pt idx="1269">
                  <c:v>-27.73</c:v>
                </c:pt>
                <c:pt idx="1270">
                  <c:v>-27.31</c:v>
                </c:pt>
                <c:pt idx="1271">
                  <c:v>-26.72</c:v>
                </c:pt>
                <c:pt idx="1272">
                  <c:v>-26.05</c:v>
                </c:pt>
                <c:pt idx="1273">
                  <c:v>-25.43</c:v>
                </c:pt>
                <c:pt idx="1274">
                  <c:v>-25.09</c:v>
                </c:pt>
                <c:pt idx="1275">
                  <c:v>-25.19</c:v>
                </c:pt>
                <c:pt idx="1276">
                  <c:v>-25.6</c:v>
                </c:pt>
                <c:pt idx="1277">
                  <c:v>-26.12</c:v>
                </c:pt>
                <c:pt idx="1278">
                  <c:v>-26.62</c:v>
                </c:pt>
                <c:pt idx="1279">
                  <c:v>-27.08</c:v>
                </c:pt>
                <c:pt idx="1280">
                  <c:v>-27.57</c:v>
                </c:pt>
                <c:pt idx="1281">
                  <c:v>-28.1</c:v>
                </c:pt>
                <c:pt idx="1282">
                  <c:v>-28.7</c:v>
                </c:pt>
                <c:pt idx="1283">
                  <c:v>-29.36</c:v>
                </c:pt>
                <c:pt idx="1284">
                  <c:v>-30.12</c:v>
                </c:pt>
                <c:pt idx="1285">
                  <c:v>-30.99</c:v>
                </c:pt>
                <c:pt idx="1286">
                  <c:v>-31.96</c:v>
                </c:pt>
                <c:pt idx="1287">
                  <c:v>-32.99</c:v>
                </c:pt>
                <c:pt idx="1288">
                  <c:v>-34</c:v>
                </c:pt>
                <c:pt idx="1289">
                  <c:v>-34.93</c:v>
                </c:pt>
                <c:pt idx="1290">
                  <c:v>-35.770000000000003</c:v>
                </c:pt>
                <c:pt idx="1291">
                  <c:v>-36.49</c:v>
                </c:pt>
                <c:pt idx="1292">
                  <c:v>-37.14</c:v>
                </c:pt>
                <c:pt idx="1293">
                  <c:v>-37.76</c:v>
                </c:pt>
                <c:pt idx="1294">
                  <c:v>-38.4</c:v>
                </c:pt>
                <c:pt idx="1295">
                  <c:v>-39.1</c:v>
                </c:pt>
                <c:pt idx="1296">
                  <c:v>-39.82</c:v>
                </c:pt>
                <c:pt idx="1297">
                  <c:v>-40.65</c:v>
                </c:pt>
                <c:pt idx="1298">
                  <c:v>-41.63</c:v>
                </c:pt>
                <c:pt idx="1299">
                  <c:v>-42.78</c:v>
                </c:pt>
                <c:pt idx="1300">
                  <c:v>-44.04</c:v>
                </c:pt>
                <c:pt idx="1301">
                  <c:v>-45.33</c:v>
                </c:pt>
                <c:pt idx="1302">
                  <c:v>-46.59</c:v>
                </c:pt>
                <c:pt idx="1303">
                  <c:v>-47.87</c:v>
                </c:pt>
                <c:pt idx="1304">
                  <c:v>-49.19</c:v>
                </c:pt>
                <c:pt idx="1305">
                  <c:v>-50.52</c:v>
                </c:pt>
                <c:pt idx="1306">
                  <c:v>-51.83</c:v>
                </c:pt>
                <c:pt idx="1307">
                  <c:v>-53.07</c:v>
                </c:pt>
                <c:pt idx="1308">
                  <c:v>-54.28</c:v>
                </c:pt>
                <c:pt idx="1309">
                  <c:v>-55.5</c:v>
                </c:pt>
                <c:pt idx="1310">
                  <c:v>-56.76</c:v>
                </c:pt>
                <c:pt idx="1311">
                  <c:v>-58.05</c:v>
                </c:pt>
                <c:pt idx="1312">
                  <c:v>-59.32</c:v>
                </c:pt>
                <c:pt idx="1313">
                  <c:v>-60.53</c:v>
                </c:pt>
                <c:pt idx="1314">
                  <c:v>-61.69</c:v>
                </c:pt>
                <c:pt idx="1315">
                  <c:v>-62.84</c:v>
                </c:pt>
                <c:pt idx="1316">
                  <c:v>-64</c:v>
                </c:pt>
                <c:pt idx="1317">
                  <c:v>-65.13</c:v>
                </c:pt>
                <c:pt idx="1318">
                  <c:v>-66.209999999999994</c:v>
                </c:pt>
                <c:pt idx="1319">
                  <c:v>-67.23</c:v>
                </c:pt>
                <c:pt idx="1320">
                  <c:v>-68.239999999999995</c:v>
                </c:pt>
                <c:pt idx="1321">
                  <c:v>-69.180000000000007</c:v>
                </c:pt>
                <c:pt idx="1322">
                  <c:v>-70.06</c:v>
                </c:pt>
                <c:pt idx="1323">
                  <c:v>-70.89</c:v>
                </c:pt>
                <c:pt idx="1324">
                  <c:v>-71.650000000000006</c:v>
                </c:pt>
                <c:pt idx="1325">
                  <c:v>-72.36</c:v>
                </c:pt>
                <c:pt idx="1326">
                  <c:v>-73</c:v>
                </c:pt>
                <c:pt idx="1327">
                  <c:v>-73.59</c:v>
                </c:pt>
                <c:pt idx="1328">
                  <c:v>-74.150000000000006</c:v>
                </c:pt>
                <c:pt idx="1329">
                  <c:v>-74.73</c:v>
                </c:pt>
                <c:pt idx="1330">
                  <c:v>-75.31</c:v>
                </c:pt>
                <c:pt idx="1331">
                  <c:v>-75.87</c:v>
                </c:pt>
                <c:pt idx="1332">
                  <c:v>-76.39</c:v>
                </c:pt>
                <c:pt idx="1333">
                  <c:v>-76.849999999999994</c:v>
                </c:pt>
                <c:pt idx="1334">
                  <c:v>-77.260000000000005</c:v>
                </c:pt>
                <c:pt idx="1335">
                  <c:v>-102.37</c:v>
                </c:pt>
                <c:pt idx="1336">
                  <c:v>-102.04</c:v>
                </c:pt>
                <c:pt idx="1337">
                  <c:v>-101.77</c:v>
                </c:pt>
                <c:pt idx="1338">
                  <c:v>-101.55</c:v>
                </c:pt>
                <c:pt idx="1339">
                  <c:v>-101.39</c:v>
                </c:pt>
                <c:pt idx="1340">
                  <c:v>-101.27</c:v>
                </c:pt>
                <c:pt idx="1341">
                  <c:v>-101.18</c:v>
                </c:pt>
                <c:pt idx="1342">
                  <c:v>-101.1</c:v>
                </c:pt>
                <c:pt idx="1343">
                  <c:v>-101.03</c:v>
                </c:pt>
                <c:pt idx="1344">
                  <c:v>-100.97</c:v>
                </c:pt>
                <c:pt idx="1345">
                  <c:v>-100.89</c:v>
                </c:pt>
                <c:pt idx="1346">
                  <c:v>-100.81</c:v>
                </c:pt>
                <c:pt idx="1347">
                  <c:v>-100.74</c:v>
                </c:pt>
                <c:pt idx="1348">
                  <c:v>-100.7</c:v>
                </c:pt>
                <c:pt idx="1349">
                  <c:v>-100.68</c:v>
                </c:pt>
                <c:pt idx="1350">
                  <c:v>-100.66</c:v>
                </c:pt>
                <c:pt idx="1351">
                  <c:v>-100.63</c:v>
                </c:pt>
                <c:pt idx="1352">
                  <c:v>-100.63</c:v>
                </c:pt>
                <c:pt idx="1353">
                  <c:v>-100.64</c:v>
                </c:pt>
                <c:pt idx="1354">
                  <c:v>-100.66</c:v>
                </c:pt>
                <c:pt idx="1355">
                  <c:v>-100.66</c:v>
                </c:pt>
                <c:pt idx="1356">
                  <c:v>-100.63</c:v>
                </c:pt>
                <c:pt idx="1357">
                  <c:v>-100.59</c:v>
                </c:pt>
                <c:pt idx="1358">
                  <c:v>-100.53</c:v>
                </c:pt>
                <c:pt idx="1359">
                  <c:v>-100.49</c:v>
                </c:pt>
                <c:pt idx="1360">
                  <c:v>-100.45</c:v>
                </c:pt>
                <c:pt idx="1361">
                  <c:v>-100.44</c:v>
                </c:pt>
                <c:pt idx="1362">
                  <c:v>-100.44</c:v>
                </c:pt>
                <c:pt idx="1363">
                  <c:v>-100.42</c:v>
                </c:pt>
                <c:pt idx="1364">
                  <c:v>-100.35</c:v>
                </c:pt>
                <c:pt idx="1365">
                  <c:v>-100.24</c:v>
                </c:pt>
                <c:pt idx="1366">
                  <c:v>-100.13</c:v>
                </c:pt>
                <c:pt idx="1367">
                  <c:v>-100.03</c:v>
                </c:pt>
                <c:pt idx="1368">
                  <c:v>-99.95</c:v>
                </c:pt>
                <c:pt idx="1369">
                  <c:v>-99.87</c:v>
                </c:pt>
                <c:pt idx="1370">
                  <c:v>-99.83</c:v>
                </c:pt>
                <c:pt idx="1371">
                  <c:v>-99.76</c:v>
                </c:pt>
                <c:pt idx="1372">
                  <c:v>-99.67</c:v>
                </c:pt>
                <c:pt idx="1373">
                  <c:v>-99.57</c:v>
                </c:pt>
                <c:pt idx="1374">
                  <c:v>-99.51</c:v>
                </c:pt>
                <c:pt idx="1375">
                  <c:v>-99.48</c:v>
                </c:pt>
                <c:pt idx="1376">
                  <c:v>-99.47</c:v>
                </c:pt>
                <c:pt idx="1377">
                  <c:v>-99.45</c:v>
                </c:pt>
                <c:pt idx="1378">
                  <c:v>-99.38</c:v>
                </c:pt>
                <c:pt idx="1379">
                  <c:v>-99.29</c:v>
                </c:pt>
                <c:pt idx="1380">
                  <c:v>-99.19</c:v>
                </c:pt>
                <c:pt idx="1381">
                  <c:v>-99.11</c:v>
                </c:pt>
                <c:pt idx="1382">
                  <c:v>-99.06</c:v>
                </c:pt>
                <c:pt idx="1383">
                  <c:v>-99.04</c:v>
                </c:pt>
                <c:pt idx="1384">
                  <c:v>-99.04</c:v>
                </c:pt>
                <c:pt idx="1385">
                  <c:v>-99.02</c:v>
                </c:pt>
                <c:pt idx="1386">
                  <c:v>-98.97</c:v>
                </c:pt>
                <c:pt idx="1387">
                  <c:v>-98.95</c:v>
                </c:pt>
                <c:pt idx="1388">
                  <c:v>-98.98</c:v>
                </c:pt>
                <c:pt idx="1389">
                  <c:v>-99.09</c:v>
                </c:pt>
                <c:pt idx="1390">
                  <c:v>-80.73</c:v>
                </c:pt>
                <c:pt idx="1391">
                  <c:v>-80.489999999999995</c:v>
                </c:pt>
                <c:pt idx="1392">
                  <c:v>-80.25</c:v>
                </c:pt>
                <c:pt idx="1393">
                  <c:v>-79.97</c:v>
                </c:pt>
                <c:pt idx="1394">
                  <c:v>-79.69</c:v>
                </c:pt>
                <c:pt idx="1395">
                  <c:v>-79.36</c:v>
                </c:pt>
                <c:pt idx="1396">
                  <c:v>-79</c:v>
                </c:pt>
                <c:pt idx="1397">
                  <c:v>-78.59</c:v>
                </c:pt>
                <c:pt idx="1398">
                  <c:v>-78.14</c:v>
                </c:pt>
                <c:pt idx="1399">
                  <c:v>-77.66</c:v>
                </c:pt>
                <c:pt idx="1400">
                  <c:v>-77.150000000000006</c:v>
                </c:pt>
                <c:pt idx="1401">
                  <c:v>-76.650000000000006</c:v>
                </c:pt>
                <c:pt idx="1402">
                  <c:v>-76.16</c:v>
                </c:pt>
                <c:pt idx="1403">
                  <c:v>-75.66</c:v>
                </c:pt>
                <c:pt idx="1404">
                  <c:v>-75.099999999999994</c:v>
                </c:pt>
                <c:pt idx="1405">
                  <c:v>-74.459999999999994</c:v>
                </c:pt>
                <c:pt idx="1406">
                  <c:v>-73.73</c:v>
                </c:pt>
                <c:pt idx="1407">
                  <c:v>-72.97</c:v>
                </c:pt>
                <c:pt idx="1408">
                  <c:v>-72.19</c:v>
                </c:pt>
                <c:pt idx="1409">
                  <c:v>-71.400000000000006</c:v>
                </c:pt>
                <c:pt idx="1410">
                  <c:v>-70.599999999999994</c:v>
                </c:pt>
                <c:pt idx="1411">
                  <c:v>-69.790000000000006</c:v>
                </c:pt>
                <c:pt idx="1412">
                  <c:v>-68.98</c:v>
                </c:pt>
                <c:pt idx="1413">
                  <c:v>-68.16</c:v>
                </c:pt>
                <c:pt idx="1414">
                  <c:v>-67.319999999999993</c:v>
                </c:pt>
                <c:pt idx="1415">
                  <c:v>-66.47</c:v>
                </c:pt>
                <c:pt idx="1416">
                  <c:v>-65.55</c:v>
                </c:pt>
                <c:pt idx="1417">
                  <c:v>-64.56</c:v>
                </c:pt>
                <c:pt idx="1418">
                  <c:v>-63.48</c:v>
                </c:pt>
                <c:pt idx="1419">
                  <c:v>-62.36</c:v>
                </c:pt>
                <c:pt idx="1420">
                  <c:v>-61.22</c:v>
                </c:pt>
                <c:pt idx="1421">
                  <c:v>-60.09</c:v>
                </c:pt>
                <c:pt idx="1422">
                  <c:v>-58.99</c:v>
                </c:pt>
                <c:pt idx="1423">
                  <c:v>-57.84</c:v>
                </c:pt>
                <c:pt idx="1424">
                  <c:v>-56.63</c:v>
                </c:pt>
                <c:pt idx="1425">
                  <c:v>-55.41</c:v>
                </c:pt>
                <c:pt idx="1426">
                  <c:v>-54.22</c:v>
                </c:pt>
                <c:pt idx="1427">
                  <c:v>-53.09</c:v>
                </c:pt>
                <c:pt idx="1428">
                  <c:v>-52.01</c:v>
                </c:pt>
                <c:pt idx="1429">
                  <c:v>-50.9</c:v>
                </c:pt>
                <c:pt idx="1430">
                  <c:v>-49.76</c:v>
                </c:pt>
                <c:pt idx="1431">
                  <c:v>-48.54</c:v>
                </c:pt>
                <c:pt idx="1432">
                  <c:v>-47.2</c:v>
                </c:pt>
                <c:pt idx="1433">
                  <c:v>-45.8</c:v>
                </c:pt>
                <c:pt idx="1434">
                  <c:v>-44.3</c:v>
                </c:pt>
                <c:pt idx="1435">
                  <c:v>-42.83</c:v>
                </c:pt>
                <c:pt idx="1436">
                  <c:v>-41.54</c:v>
                </c:pt>
                <c:pt idx="1437">
                  <c:v>-40.409999999999997</c:v>
                </c:pt>
                <c:pt idx="1438">
                  <c:v>-39.29</c:v>
                </c:pt>
                <c:pt idx="1439">
                  <c:v>-38.1</c:v>
                </c:pt>
                <c:pt idx="1440">
                  <c:v>-36.94</c:v>
                </c:pt>
                <c:pt idx="1441">
                  <c:v>-35.89</c:v>
                </c:pt>
                <c:pt idx="1442">
                  <c:v>-34.94</c:v>
                </c:pt>
                <c:pt idx="1443">
                  <c:v>-33.99</c:v>
                </c:pt>
                <c:pt idx="1444">
                  <c:v>-32.94</c:v>
                </c:pt>
                <c:pt idx="1445">
                  <c:v>-31.81</c:v>
                </c:pt>
                <c:pt idx="1446">
                  <c:v>-30.67</c:v>
                </c:pt>
                <c:pt idx="1447">
                  <c:v>-29.65</c:v>
                </c:pt>
                <c:pt idx="1448">
                  <c:v>-28.78</c:v>
                </c:pt>
                <c:pt idx="1449">
                  <c:v>-28</c:v>
                </c:pt>
                <c:pt idx="1450">
                  <c:v>-27.25</c:v>
                </c:pt>
                <c:pt idx="1451">
                  <c:v>-26.54</c:v>
                </c:pt>
                <c:pt idx="1452">
                  <c:v>-25.89</c:v>
                </c:pt>
                <c:pt idx="1453">
                  <c:v>-25.39</c:v>
                </c:pt>
                <c:pt idx="1454">
                  <c:v>-25.49</c:v>
                </c:pt>
                <c:pt idx="1455">
                  <c:v>-26.92</c:v>
                </c:pt>
                <c:pt idx="1456">
                  <c:v>-28.36</c:v>
                </c:pt>
                <c:pt idx="1457">
                  <c:v>-29.78</c:v>
                </c:pt>
                <c:pt idx="1458">
                  <c:v>-31.15</c:v>
                </c:pt>
                <c:pt idx="1459">
                  <c:v>-32.5</c:v>
                </c:pt>
                <c:pt idx="1460">
                  <c:v>-33.65</c:v>
                </c:pt>
                <c:pt idx="1461">
                  <c:v>-34.53</c:v>
                </c:pt>
                <c:pt idx="1462">
                  <c:v>-35.159999999999997</c:v>
                </c:pt>
                <c:pt idx="1463">
                  <c:v>-35.56</c:v>
                </c:pt>
                <c:pt idx="1464">
                  <c:v>-35.71</c:v>
                </c:pt>
                <c:pt idx="1465">
                  <c:v>-35.64</c:v>
                </c:pt>
                <c:pt idx="1466">
                  <c:v>-35.380000000000003</c:v>
                </c:pt>
                <c:pt idx="1467">
                  <c:v>-34.97</c:v>
                </c:pt>
                <c:pt idx="1468">
                  <c:v>-34.380000000000003</c:v>
                </c:pt>
                <c:pt idx="1469">
                  <c:v>-33.6</c:v>
                </c:pt>
                <c:pt idx="1470">
                  <c:v>-32.619999999999997</c:v>
                </c:pt>
                <c:pt idx="1471">
                  <c:v>-31.51</c:v>
                </c:pt>
                <c:pt idx="1472">
                  <c:v>-30.32</c:v>
                </c:pt>
                <c:pt idx="1473">
                  <c:v>-29.11</c:v>
                </c:pt>
                <c:pt idx="1474">
                  <c:v>-27.95</c:v>
                </c:pt>
                <c:pt idx="1475">
                  <c:v>-27.01</c:v>
                </c:pt>
                <c:pt idx="1476">
                  <c:v>-26.44</c:v>
                </c:pt>
                <c:pt idx="1477">
                  <c:v>-26.28</c:v>
                </c:pt>
                <c:pt idx="1478">
                  <c:v>-26.42</c:v>
                </c:pt>
                <c:pt idx="1479">
                  <c:v>-26.73</c:v>
                </c:pt>
                <c:pt idx="1480">
                  <c:v>-27.08</c:v>
                </c:pt>
                <c:pt idx="1481">
                  <c:v>-27.44</c:v>
                </c:pt>
                <c:pt idx="1482">
                  <c:v>-27.78</c:v>
                </c:pt>
                <c:pt idx="1483">
                  <c:v>-28.13</c:v>
                </c:pt>
                <c:pt idx="1484">
                  <c:v>-28.54</c:v>
                </c:pt>
                <c:pt idx="1485">
                  <c:v>-29.07</c:v>
                </c:pt>
                <c:pt idx="1486">
                  <c:v>-29.69</c:v>
                </c:pt>
                <c:pt idx="1487">
                  <c:v>-30.35</c:v>
                </c:pt>
                <c:pt idx="1488">
                  <c:v>-30.98</c:v>
                </c:pt>
                <c:pt idx="1489">
                  <c:v>-31.54</c:v>
                </c:pt>
                <c:pt idx="1490">
                  <c:v>-32.07</c:v>
                </c:pt>
                <c:pt idx="1491">
                  <c:v>-32.65</c:v>
                </c:pt>
                <c:pt idx="1492">
                  <c:v>-33.36</c:v>
                </c:pt>
                <c:pt idx="1493">
                  <c:v>-34.18</c:v>
                </c:pt>
                <c:pt idx="1494">
                  <c:v>-35.08</c:v>
                </c:pt>
                <c:pt idx="1495">
                  <c:v>-35.99</c:v>
                </c:pt>
                <c:pt idx="1496">
                  <c:v>-36.96</c:v>
                </c:pt>
                <c:pt idx="1497">
                  <c:v>-37.979999999999997</c:v>
                </c:pt>
                <c:pt idx="1498">
                  <c:v>-39</c:v>
                </c:pt>
                <c:pt idx="1499">
                  <c:v>-40.1</c:v>
                </c:pt>
                <c:pt idx="1500">
                  <c:v>-41.25</c:v>
                </c:pt>
                <c:pt idx="1501">
                  <c:v>-42.42</c:v>
                </c:pt>
                <c:pt idx="1502">
                  <c:v>-43.58</c:v>
                </c:pt>
                <c:pt idx="1503">
                  <c:v>-44.7</c:v>
                </c:pt>
                <c:pt idx="1504">
                  <c:v>-45.85</c:v>
                </c:pt>
                <c:pt idx="1505">
                  <c:v>-47.01</c:v>
                </c:pt>
                <c:pt idx="1506">
                  <c:v>-48.14</c:v>
                </c:pt>
                <c:pt idx="1507">
                  <c:v>-49.21</c:v>
                </c:pt>
                <c:pt idx="1508">
                  <c:v>-50.29</c:v>
                </c:pt>
                <c:pt idx="1509">
                  <c:v>-51.42</c:v>
                </c:pt>
                <c:pt idx="1510">
                  <c:v>-52.64</c:v>
                </c:pt>
                <c:pt idx="1511">
                  <c:v>-53.93</c:v>
                </c:pt>
                <c:pt idx="1512">
                  <c:v>-55.24</c:v>
                </c:pt>
                <c:pt idx="1513">
                  <c:v>-56.51</c:v>
                </c:pt>
                <c:pt idx="1514">
                  <c:v>-57.7</c:v>
                </c:pt>
                <c:pt idx="1515">
                  <c:v>-58.84</c:v>
                </c:pt>
                <c:pt idx="1516">
                  <c:v>-59.93</c:v>
                </c:pt>
                <c:pt idx="1517">
                  <c:v>-61</c:v>
                </c:pt>
                <c:pt idx="1518">
                  <c:v>-62.07</c:v>
                </c:pt>
                <c:pt idx="1519">
                  <c:v>-63.08</c:v>
                </c:pt>
                <c:pt idx="1520">
                  <c:v>-64.02</c:v>
                </c:pt>
                <c:pt idx="1521">
                  <c:v>-64.91</c:v>
                </c:pt>
                <c:pt idx="1522">
                  <c:v>-65.7</c:v>
                </c:pt>
                <c:pt idx="1523">
                  <c:v>-66.45</c:v>
                </c:pt>
                <c:pt idx="1524">
                  <c:v>-67.16</c:v>
                </c:pt>
                <c:pt idx="1525">
                  <c:v>-67.88</c:v>
                </c:pt>
                <c:pt idx="1526">
                  <c:v>-68.59</c:v>
                </c:pt>
                <c:pt idx="1527">
                  <c:v>-69.28</c:v>
                </c:pt>
                <c:pt idx="1528">
                  <c:v>-69.95</c:v>
                </c:pt>
                <c:pt idx="1529">
                  <c:v>-70.569999999999993</c:v>
                </c:pt>
                <c:pt idx="1530">
                  <c:v>-71.150000000000006</c:v>
                </c:pt>
                <c:pt idx="1531">
                  <c:v>-71.7</c:v>
                </c:pt>
                <c:pt idx="1532">
                  <c:v>-72.23</c:v>
                </c:pt>
                <c:pt idx="1533">
                  <c:v>-72.73</c:v>
                </c:pt>
                <c:pt idx="1534">
                  <c:v>-73.150000000000006</c:v>
                </c:pt>
                <c:pt idx="1535">
                  <c:v>-73.48</c:v>
                </c:pt>
                <c:pt idx="1536">
                  <c:v>-73.75</c:v>
                </c:pt>
                <c:pt idx="1537">
                  <c:v>-74.03</c:v>
                </c:pt>
                <c:pt idx="1538">
                  <c:v>-74.33</c:v>
                </c:pt>
                <c:pt idx="1539">
                  <c:v>-105.32</c:v>
                </c:pt>
                <c:pt idx="1540">
                  <c:v>-104.99</c:v>
                </c:pt>
                <c:pt idx="1541">
                  <c:v>-104.71</c:v>
                </c:pt>
                <c:pt idx="1542">
                  <c:v>-104.46</c:v>
                </c:pt>
                <c:pt idx="1543">
                  <c:v>-104.29</c:v>
                </c:pt>
                <c:pt idx="1544">
                  <c:v>-104.17</c:v>
                </c:pt>
                <c:pt idx="1545">
                  <c:v>-104.07</c:v>
                </c:pt>
                <c:pt idx="1546">
                  <c:v>-103.97</c:v>
                </c:pt>
                <c:pt idx="1547">
                  <c:v>-103.91</c:v>
                </c:pt>
                <c:pt idx="1548">
                  <c:v>-103.87</c:v>
                </c:pt>
                <c:pt idx="1549">
                  <c:v>-103.87</c:v>
                </c:pt>
                <c:pt idx="1550">
                  <c:v>-103.91</c:v>
                </c:pt>
                <c:pt idx="1551">
                  <c:v>-103.94</c:v>
                </c:pt>
                <c:pt idx="1552">
                  <c:v>-103.99</c:v>
                </c:pt>
                <c:pt idx="1553">
                  <c:v>-104.06</c:v>
                </c:pt>
                <c:pt idx="1554">
                  <c:v>-104.13</c:v>
                </c:pt>
                <c:pt idx="1555">
                  <c:v>-104.16</c:v>
                </c:pt>
                <c:pt idx="1556">
                  <c:v>-104.19</c:v>
                </c:pt>
                <c:pt idx="1557">
                  <c:v>-104.24</c:v>
                </c:pt>
                <c:pt idx="1558">
                  <c:v>-104.32</c:v>
                </c:pt>
                <c:pt idx="1559">
                  <c:v>-104.42</c:v>
                </c:pt>
                <c:pt idx="1560">
                  <c:v>-104.52</c:v>
                </c:pt>
                <c:pt idx="1561">
                  <c:v>-104.59</c:v>
                </c:pt>
                <c:pt idx="1562">
                  <c:v>-104.64</c:v>
                </c:pt>
                <c:pt idx="1563">
                  <c:v>-104.64</c:v>
                </c:pt>
                <c:pt idx="1564">
                  <c:v>-104.61</c:v>
                </c:pt>
                <c:pt idx="1565">
                  <c:v>-104.56</c:v>
                </c:pt>
                <c:pt idx="1566">
                  <c:v>-104.53</c:v>
                </c:pt>
                <c:pt idx="1567">
                  <c:v>-104.55</c:v>
                </c:pt>
                <c:pt idx="1568">
                  <c:v>-104.62</c:v>
                </c:pt>
                <c:pt idx="1569">
                  <c:v>-104.71</c:v>
                </c:pt>
                <c:pt idx="1570">
                  <c:v>-104.83</c:v>
                </c:pt>
                <c:pt idx="1571">
                  <c:v>-104.93</c:v>
                </c:pt>
                <c:pt idx="1572">
                  <c:v>-105.03</c:v>
                </c:pt>
                <c:pt idx="1573">
                  <c:v>-105.13</c:v>
                </c:pt>
                <c:pt idx="1574">
                  <c:v>-105.25</c:v>
                </c:pt>
                <c:pt idx="1575">
                  <c:v>-105.39</c:v>
                </c:pt>
                <c:pt idx="1576">
                  <c:v>-105.54</c:v>
                </c:pt>
                <c:pt idx="1577">
                  <c:v>-105.68</c:v>
                </c:pt>
                <c:pt idx="1578">
                  <c:v>-74.2</c:v>
                </c:pt>
                <c:pt idx="1579">
                  <c:v>-74.03</c:v>
                </c:pt>
                <c:pt idx="1580">
                  <c:v>-73.81</c:v>
                </c:pt>
                <c:pt idx="1581">
                  <c:v>-73.53</c:v>
                </c:pt>
                <c:pt idx="1582">
                  <c:v>-73.22</c:v>
                </c:pt>
                <c:pt idx="1583">
                  <c:v>-72.91</c:v>
                </c:pt>
                <c:pt idx="1584">
                  <c:v>-72.61</c:v>
                </c:pt>
                <c:pt idx="1585">
                  <c:v>-72.3</c:v>
                </c:pt>
                <c:pt idx="1586">
                  <c:v>-71.92</c:v>
                </c:pt>
                <c:pt idx="1587">
                  <c:v>-71.48</c:v>
                </c:pt>
                <c:pt idx="1588">
                  <c:v>-70.94</c:v>
                </c:pt>
                <c:pt idx="1589">
                  <c:v>-70.37</c:v>
                </c:pt>
                <c:pt idx="1590">
                  <c:v>-69.819999999999993</c:v>
                </c:pt>
                <c:pt idx="1591">
                  <c:v>-69.28</c:v>
                </c:pt>
                <c:pt idx="1592">
                  <c:v>-68.73</c:v>
                </c:pt>
                <c:pt idx="1593">
                  <c:v>-68.099999999999994</c:v>
                </c:pt>
                <c:pt idx="1594">
                  <c:v>-67.37</c:v>
                </c:pt>
                <c:pt idx="1595">
                  <c:v>-66.599999999999994</c:v>
                </c:pt>
                <c:pt idx="1596">
                  <c:v>-65.819999999999993</c:v>
                </c:pt>
                <c:pt idx="1597">
                  <c:v>-65.09</c:v>
                </c:pt>
                <c:pt idx="1598">
                  <c:v>-64.39</c:v>
                </c:pt>
                <c:pt idx="1599">
                  <c:v>-63.71</c:v>
                </c:pt>
                <c:pt idx="1600">
                  <c:v>-63.01</c:v>
                </c:pt>
                <c:pt idx="1601">
                  <c:v>-62.17</c:v>
                </c:pt>
                <c:pt idx="1602">
                  <c:v>-61.19</c:v>
                </c:pt>
                <c:pt idx="1603">
                  <c:v>-60.11</c:v>
                </c:pt>
                <c:pt idx="1604">
                  <c:v>-58.96</c:v>
                </c:pt>
                <c:pt idx="1605">
                  <c:v>-57.87</c:v>
                </c:pt>
                <c:pt idx="1606">
                  <c:v>-56.89</c:v>
                </c:pt>
                <c:pt idx="1607">
                  <c:v>-56.01</c:v>
                </c:pt>
                <c:pt idx="1608">
                  <c:v>-55.11</c:v>
                </c:pt>
                <c:pt idx="1609">
                  <c:v>-54.11</c:v>
                </c:pt>
                <c:pt idx="1610">
                  <c:v>-53</c:v>
                </c:pt>
                <c:pt idx="1611">
                  <c:v>-51.87</c:v>
                </c:pt>
                <c:pt idx="1612">
                  <c:v>-50.76</c:v>
                </c:pt>
                <c:pt idx="1613">
                  <c:v>-49.74</c:v>
                </c:pt>
                <c:pt idx="1614">
                  <c:v>-48.79</c:v>
                </c:pt>
                <c:pt idx="1615">
                  <c:v>-47.72</c:v>
                </c:pt>
                <c:pt idx="1616">
                  <c:v>-46.59</c:v>
                </c:pt>
                <c:pt idx="1617">
                  <c:v>-45.54</c:v>
                </c:pt>
                <c:pt idx="1618">
                  <c:v>-44.51</c:v>
                </c:pt>
                <c:pt idx="1619">
                  <c:v>-43.46</c:v>
                </c:pt>
                <c:pt idx="1620">
                  <c:v>-42.3</c:v>
                </c:pt>
                <c:pt idx="1621">
                  <c:v>-41.14</c:v>
                </c:pt>
                <c:pt idx="1622">
                  <c:v>-40.090000000000003</c:v>
                </c:pt>
                <c:pt idx="1623">
                  <c:v>-39.22</c:v>
                </c:pt>
                <c:pt idx="1624">
                  <c:v>-38.520000000000003</c:v>
                </c:pt>
                <c:pt idx="1625">
                  <c:v>-37.86</c:v>
                </c:pt>
                <c:pt idx="1626">
                  <c:v>-37.15</c:v>
                </c:pt>
                <c:pt idx="1627">
                  <c:v>-36.42</c:v>
                </c:pt>
                <c:pt idx="1628">
                  <c:v>-35.61</c:v>
                </c:pt>
                <c:pt idx="1629">
                  <c:v>-34.64</c:v>
                </c:pt>
                <c:pt idx="1630">
                  <c:v>-33.53</c:v>
                </c:pt>
                <c:pt idx="1631">
                  <c:v>-32.43</c:v>
                </c:pt>
                <c:pt idx="1632">
                  <c:v>-31.47</c:v>
                </c:pt>
                <c:pt idx="1633">
                  <c:v>-30.66</c:v>
                </c:pt>
                <c:pt idx="1634">
                  <c:v>-29.95</c:v>
                </c:pt>
                <c:pt idx="1635">
                  <c:v>-29.3</c:v>
                </c:pt>
                <c:pt idx="1636">
                  <c:v>-28.72</c:v>
                </c:pt>
                <c:pt idx="1637">
                  <c:v>-28.17</c:v>
                </c:pt>
                <c:pt idx="1638">
                  <c:v>-27.63</c:v>
                </c:pt>
                <c:pt idx="1639">
                  <c:v>-27.09</c:v>
                </c:pt>
                <c:pt idx="1640">
                  <c:v>-26.57</c:v>
                </c:pt>
                <c:pt idx="1641">
                  <c:v>-26.12</c:v>
                </c:pt>
                <c:pt idx="1642">
                  <c:v>-25.75</c:v>
                </c:pt>
                <c:pt idx="1643">
                  <c:v>-25.47</c:v>
                </c:pt>
                <c:pt idx="1644">
                  <c:v>-25.27</c:v>
                </c:pt>
                <c:pt idx="1645">
                  <c:v>-25.06</c:v>
                </c:pt>
                <c:pt idx="1646">
                  <c:v>-24.82</c:v>
                </c:pt>
                <c:pt idx="1647">
                  <c:v>-24.55</c:v>
                </c:pt>
                <c:pt idx="1648">
                  <c:v>-24.29</c:v>
                </c:pt>
                <c:pt idx="1649">
                  <c:v>-24.04</c:v>
                </c:pt>
                <c:pt idx="1650">
                  <c:v>-23.82</c:v>
                </c:pt>
                <c:pt idx="1651">
                  <c:v>-23.64</c:v>
                </c:pt>
                <c:pt idx="1652">
                  <c:v>-23.54</c:v>
                </c:pt>
                <c:pt idx="1653">
                  <c:v>-23.47</c:v>
                </c:pt>
                <c:pt idx="1654">
                  <c:v>-23.41</c:v>
                </c:pt>
                <c:pt idx="1655">
                  <c:v>-23.34</c:v>
                </c:pt>
                <c:pt idx="1656">
                  <c:v>-23.27</c:v>
                </c:pt>
                <c:pt idx="1657">
                  <c:v>-23.19</c:v>
                </c:pt>
                <c:pt idx="1658">
                  <c:v>-23.09</c:v>
                </c:pt>
                <c:pt idx="1659">
                  <c:v>-22.96</c:v>
                </c:pt>
                <c:pt idx="1660">
                  <c:v>-22.82</c:v>
                </c:pt>
                <c:pt idx="1661">
                  <c:v>-22.71</c:v>
                </c:pt>
                <c:pt idx="1662">
                  <c:v>-22.62</c:v>
                </c:pt>
                <c:pt idx="1663">
                  <c:v>-22.56</c:v>
                </c:pt>
                <c:pt idx="1664">
                  <c:v>-22.55</c:v>
                </c:pt>
                <c:pt idx="1665">
                  <c:v>-22.59</c:v>
                </c:pt>
                <c:pt idx="1666">
                  <c:v>-22.63</c:v>
                </c:pt>
                <c:pt idx="1667">
                  <c:v>-22.68</c:v>
                </c:pt>
                <c:pt idx="1668">
                  <c:v>-22.71</c:v>
                </c:pt>
                <c:pt idx="1669">
                  <c:v>-22.69</c:v>
                </c:pt>
                <c:pt idx="1670">
                  <c:v>-22.6</c:v>
                </c:pt>
                <c:pt idx="1671">
                  <c:v>-22.52</c:v>
                </c:pt>
                <c:pt idx="1672">
                  <c:v>-22.57</c:v>
                </c:pt>
                <c:pt idx="1673">
                  <c:v>-22.8</c:v>
                </c:pt>
                <c:pt idx="1674">
                  <c:v>-23.16</c:v>
                </c:pt>
                <c:pt idx="1675">
                  <c:v>-23.57</c:v>
                </c:pt>
                <c:pt idx="1676">
                  <c:v>-24.02</c:v>
                </c:pt>
                <c:pt idx="1677">
                  <c:v>-24.57</c:v>
                </c:pt>
                <c:pt idx="1678">
                  <c:v>-25.18</c:v>
                </c:pt>
                <c:pt idx="1679">
                  <c:v>-25.82</c:v>
                </c:pt>
                <c:pt idx="1680">
                  <c:v>-26.5</c:v>
                </c:pt>
                <c:pt idx="1681">
                  <c:v>-27.27</c:v>
                </c:pt>
                <c:pt idx="1682">
                  <c:v>-28.06</c:v>
                </c:pt>
                <c:pt idx="1683">
                  <c:v>-28.87</c:v>
                </c:pt>
                <c:pt idx="1684">
                  <c:v>-29.66</c:v>
                </c:pt>
                <c:pt idx="1685">
                  <c:v>-30.43</c:v>
                </c:pt>
                <c:pt idx="1686">
                  <c:v>-31.21</c:v>
                </c:pt>
                <c:pt idx="1687">
                  <c:v>-32.049999999999997</c:v>
                </c:pt>
                <c:pt idx="1688">
                  <c:v>-32.97</c:v>
                </c:pt>
                <c:pt idx="1689">
                  <c:v>-33.96</c:v>
                </c:pt>
                <c:pt idx="1690">
                  <c:v>-34.950000000000003</c:v>
                </c:pt>
                <c:pt idx="1691">
                  <c:v>-35.97</c:v>
                </c:pt>
                <c:pt idx="1692">
                  <c:v>-37.049999999999997</c:v>
                </c:pt>
                <c:pt idx="1693">
                  <c:v>-38.18</c:v>
                </c:pt>
                <c:pt idx="1694">
                  <c:v>-39.39</c:v>
                </c:pt>
                <c:pt idx="1695">
                  <c:v>-40.68</c:v>
                </c:pt>
                <c:pt idx="1696">
                  <c:v>-41.91</c:v>
                </c:pt>
                <c:pt idx="1697">
                  <c:v>-43.07</c:v>
                </c:pt>
                <c:pt idx="1698">
                  <c:v>-44.18</c:v>
                </c:pt>
                <c:pt idx="1699">
                  <c:v>-45.29</c:v>
                </c:pt>
                <c:pt idx="1700">
                  <c:v>-46.47</c:v>
                </c:pt>
                <c:pt idx="1701">
                  <c:v>-47.72</c:v>
                </c:pt>
                <c:pt idx="1702">
                  <c:v>-48.99</c:v>
                </c:pt>
                <c:pt idx="1703">
                  <c:v>-50.28</c:v>
                </c:pt>
                <c:pt idx="1704">
                  <c:v>-51.52</c:v>
                </c:pt>
                <c:pt idx="1705">
                  <c:v>-52.7</c:v>
                </c:pt>
                <c:pt idx="1706">
                  <c:v>-53.83</c:v>
                </c:pt>
                <c:pt idx="1707">
                  <c:v>-54.98</c:v>
                </c:pt>
                <c:pt idx="1708">
                  <c:v>-56.12</c:v>
                </c:pt>
                <c:pt idx="1709">
                  <c:v>-57.27</c:v>
                </c:pt>
                <c:pt idx="1710">
                  <c:v>-58.37</c:v>
                </c:pt>
                <c:pt idx="1711">
                  <c:v>-59.44</c:v>
                </c:pt>
                <c:pt idx="1712">
                  <c:v>-60.46</c:v>
                </c:pt>
                <c:pt idx="1713">
                  <c:v>-61.48</c:v>
                </c:pt>
                <c:pt idx="1714">
                  <c:v>-62.42</c:v>
                </c:pt>
                <c:pt idx="1715">
                  <c:v>-63.25</c:v>
                </c:pt>
                <c:pt idx="1716">
                  <c:v>-64.010000000000005</c:v>
                </c:pt>
                <c:pt idx="1717">
                  <c:v>-64.73</c:v>
                </c:pt>
                <c:pt idx="1718">
                  <c:v>-65.41</c:v>
                </c:pt>
                <c:pt idx="1719">
                  <c:v>-66.040000000000006</c:v>
                </c:pt>
                <c:pt idx="1720">
                  <c:v>-66.63</c:v>
                </c:pt>
                <c:pt idx="1721">
                  <c:v>-67.150000000000006</c:v>
                </c:pt>
                <c:pt idx="1722">
                  <c:v>-67.59</c:v>
                </c:pt>
                <c:pt idx="1723">
                  <c:v>-67.97</c:v>
                </c:pt>
                <c:pt idx="1724">
                  <c:v>-68.33</c:v>
                </c:pt>
                <c:pt idx="1725">
                  <c:v>-68.7</c:v>
                </c:pt>
                <c:pt idx="1726">
                  <c:v>-69.069999999999993</c:v>
                </c:pt>
                <c:pt idx="1727">
                  <c:v>-69.45</c:v>
                </c:pt>
                <c:pt idx="1728">
                  <c:v>-69.83</c:v>
                </c:pt>
                <c:pt idx="1729">
                  <c:v>-70.2</c:v>
                </c:pt>
                <c:pt idx="1730">
                  <c:v>-70.55</c:v>
                </c:pt>
                <c:pt idx="1731">
                  <c:v>-109.12</c:v>
                </c:pt>
                <c:pt idx="1732">
                  <c:v>-108.82</c:v>
                </c:pt>
                <c:pt idx="1733">
                  <c:v>-108.55</c:v>
                </c:pt>
                <c:pt idx="1734">
                  <c:v>-108.32</c:v>
                </c:pt>
                <c:pt idx="1735">
                  <c:v>-108.15</c:v>
                </c:pt>
                <c:pt idx="1736">
                  <c:v>-108.03</c:v>
                </c:pt>
                <c:pt idx="1737">
                  <c:v>-107.94</c:v>
                </c:pt>
                <c:pt idx="1738">
                  <c:v>-107.88</c:v>
                </c:pt>
                <c:pt idx="1739">
                  <c:v>-107.84</c:v>
                </c:pt>
                <c:pt idx="1740">
                  <c:v>-107.81</c:v>
                </c:pt>
                <c:pt idx="1741">
                  <c:v>-107.8</c:v>
                </c:pt>
                <c:pt idx="1742">
                  <c:v>-107.82</c:v>
                </c:pt>
                <c:pt idx="1743">
                  <c:v>-107.87</c:v>
                </c:pt>
                <c:pt idx="1744">
                  <c:v>-107.9</c:v>
                </c:pt>
                <c:pt idx="1745">
                  <c:v>-107.86</c:v>
                </c:pt>
                <c:pt idx="1746">
                  <c:v>-107.81</c:v>
                </c:pt>
                <c:pt idx="1747">
                  <c:v>-107.84</c:v>
                </c:pt>
                <c:pt idx="1748">
                  <c:v>-107.95</c:v>
                </c:pt>
                <c:pt idx="1749">
                  <c:v>-108.08</c:v>
                </c:pt>
                <c:pt idx="1750">
                  <c:v>-108.18</c:v>
                </c:pt>
                <c:pt idx="1751">
                  <c:v>-108.27</c:v>
                </c:pt>
                <c:pt idx="1752">
                  <c:v>-108.34</c:v>
                </c:pt>
                <c:pt idx="1753">
                  <c:v>-108.41</c:v>
                </c:pt>
                <c:pt idx="1754">
                  <c:v>-108.47</c:v>
                </c:pt>
                <c:pt idx="1755">
                  <c:v>-108.52</c:v>
                </c:pt>
                <c:pt idx="1756">
                  <c:v>-108.57</c:v>
                </c:pt>
                <c:pt idx="1757">
                  <c:v>-108.59</c:v>
                </c:pt>
                <c:pt idx="1758">
                  <c:v>-108.6</c:v>
                </c:pt>
                <c:pt idx="1759">
                  <c:v>-108.57</c:v>
                </c:pt>
                <c:pt idx="1760">
                  <c:v>-108.54</c:v>
                </c:pt>
                <c:pt idx="1761">
                  <c:v>-108.5</c:v>
                </c:pt>
                <c:pt idx="1762">
                  <c:v>-108.49</c:v>
                </c:pt>
                <c:pt idx="1763">
                  <c:v>-108.49</c:v>
                </c:pt>
                <c:pt idx="1764">
                  <c:v>-108.5</c:v>
                </c:pt>
                <c:pt idx="1765">
                  <c:v>-108.54</c:v>
                </c:pt>
                <c:pt idx="1766">
                  <c:v>-108.61</c:v>
                </c:pt>
                <c:pt idx="1767">
                  <c:v>-108.7</c:v>
                </c:pt>
                <c:pt idx="1768">
                  <c:v>-108.78</c:v>
                </c:pt>
                <c:pt idx="1769">
                  <c:v>-108.84</c:v>
                </c:pt>
                <c:pt idx="1770">
                  <c:v>-108.88</c:v>
                </c:pt>
                <c:pt idx="1771">
                  <c:v>-108.89</c:v>
                </c:pt>
                <c:pt idx="1772">
                  <c:v>-108.89</c:v>
                </c:pt>
                <c:pt idx="1773">
                  <c:v>-108.9</c:v>
                </c:pt>
                <c:pt idx="1774">
                  <c:v>-108.94</c:v>
                </c:pt>
                <c:pt idx="1775">
                  <c:v>-109.04</c:v>
                </c:pt>
                <c:pt idx="1776">
                  <c:v>-109.19</c:v>
                </c:pt>
                <c:pt idx="1777">
                  <c:v>-70.63</c:v>
                </c:pt>
                <c:pt idx="1778">
                  <c:v>-70.42</c:v>
                </c:pt>
                <c:pt idx="1779">
                  <c:v>-70.180000000000007</c:v>
                </c:pt>
                <c:pt idx="1780">
                  <c:v>-69.89</c:v>
                </c:pt>
                <c:pt idx="1781">
                  <c:v>-69.540000000000006</c:v>
                </c:pt>
                <c:pt idx="1782">
                  <c:v>-69.12</c:v>
                </c:pt>
                <c:pt idx="1783">
                  <c:v>-68.67</c:v>
                </c:pt>
                <c:pt idx="1784">
                  <c:v>-68.180000000000007</c:v>
                </c:pt>
                <c:pt idx="1785">
                  <c:v>-67.72</c:v>
                </c:pt>
                <c:pt idx="1786">
                  <c:v>-67.28</c:v>
                </c:pt>
                <c:pt idx="1787">
                  <c:v>-66.849999999999994</c:v>
                </c:pt>
                <c:pt idx="1788">
                  <c:v>-66.42</c:v>
                </c:pt>
                <c:pt idx="1789">
                  <c:v>-65.97</c:v>
                </c:pt>
                <c:pt idx="1790">
                  <c:v>-65.47</c:v>
                </c:pt>
                <c:pt idx="1791">
                  <c:v>-64.930000000000007</c:v>
                </c:pt>
                <c:pt idx="1792">
                  <c:v>-64.3</c:v>
                </c:pt>
                <c:pt idx="1793">
                  <c:v>-63.57</c:v>
                </c:pt>
                <c:pt idx="1794">
                  <c:v>-62.74</c:v>
                </c:pt>
                <c:pt idx="1795">
                  <c:v>-61.86</c:v>
                </c:pt>
                <c:pt idx="1796">
                  <c:v>-60.96</c:v>
                </c:pt>
                <c:pt idx="1797">
                  <c:v>-60.08</c:v>
                </c:pt>
                <c:pt idx="1798">
                  <c:v>-59.2</c:v>
                </c:pt>
                <c:pt idx="1799">
                  <c:v>-58.34</c:v>
                </c:pt>
                <c:pt idx="1800">
                  <c:v>-57.48</c:v>
                </c:pt>
                <c:pt idx="1801">
                  <c:v>-56.6</c:v>
                </c:pt>
                <c:pt idx="1802">
                  <c:v>-55.67</c:v>
                </c:pt>
                <c:pt idx="1803">
                  <c:v>-54.75</c:v>
                </c:pt>
                <c:pt idx="1804">
                  <c:v>-53.85</c:v>
                </c:pt>
                <c:pt idx="1805">
                  <c:v>-52.99</c:v>
                </c:pt>
                <c:pt idx="1806">
                  <c:v>-52.12</c:v>
                </c:pt>
                <c:pt idx="1807">
                  <c:v>-51.18</c:v>
                </c:pt>
                <c:pt idx="1808">
                  <c:v>-50.08</c:v>
                </c:pt>
                <c:pt idx="1809">
                  <c:v>-48.93</c:v>
                </c:pt>
                <c:pt idx="1810">
                  <c:v>-47.78</c:v>
                </c:pt>
                <c:pt idx="1811">
                  <c:v>-46.66</c:v>
                </c:pt>
                <c:pt idx="1812">
                  <c:v>-45.6</c:v>
                </c:pt>
                <c:pt idx="1813">
                  <c:v>-44.63</c:v>
                </c:pt>
                <c:pt idx="1814">
                  <c:v>-43.67</c:v>
                </c:pt>
                <c:pt idx="1815">
                  <c:v>-42.67</c:v>
                </c:pt>
                <c:pt idx="1816">
                  <c:v>-41.64</c:v>
                </c:pt>
                <c:pt idx="1817">
                  <c:v>-40.700000000000003</c:v>
                </c:pt>
                <c:pt idx="1818">
                  <c:v>-39.85</c:v>
                </c:pt>
                <c:pt idx="1819">
                  <c:v>-39.1</c:v>
                </c:pt>
                <c:pt idx="1820">
                  <c:v>-38.369999999999997</c:v>
                </c:pt>
                <c:pt idx="1821">
                  <c:v>-37.56</c:v>
                </c:pt>
                <c:pt idx="1822">
                  <c:v>-36.659999999999997</c:v>
                </c:pt>
                <c:pt idx="1823">
                  <c:v>-35.770000000000003</c:v>
                </c:pt>
                <c:pt idx="1824">
                  <c:v>-34.93</c:v>
                </c:pt>
                <c:pt idx="1825">
                  <c:v>-34.22</c:v>
                </c:pt>
                <c:pt idx="1826">
                  <c:v>-33.590000000000003</c:v>
                </c:pt>
                <c:pt idx="1827">
                  <c:v>-32.99</c:v>
                </c:pt>
                <c:pt idx="1828">
                  <c:v>-32.35</c:v>
                </c:pt>
                <c:pt idx="1829">
                  <c:v>-31.65</c:v>
                </c:pt>
                <c:pt idx="1830">
                  <c:v>-30.93</c:v>
                </c:pt>
                <c:pt idx="1831">
                  <c:v>-30.23</c:v>
                </c:pt>
                <c:pt idx="1832">
                  <c:v>-29.6</c:v>
                </c:pt>
                <c:pt idx="1833">
                  <c:v>-29.01</c:v>
                </c:pt>
                <c:pt idx="1834">
                  <c:v>-28.47</c:v>
                </c:pt>
                <c:pt idx="1835">
                  <c:v>-27.96</c:v>
                </c:pt>
                <c:pt idx="1836">
                  <c:v>-27.51</c:v>
                </c:pt>
                <c:pt idx="1837">
                  <c:v>-27.09</c:v>
                </c:pt>
                <c:pt idx="1838">
                  <c:v>-26.72</c:v>
                </c:pt>
                <c:pt idx="1839">
                  <c:v>-26.39</c:v>
                </c:pt>
                <c:pt idx="1840">
                  <c:v>-26.11</c:v>
                </c:pt>
                <c:pt idx="1841">
                  <c:v>-25.89</c:v>
                </c:pt>
                <c:pt idx="1842">
                  <c:v>-26.04</c:v>
                </c:pt>
                <c:pt idx="1843">
                  <c:v>-26.92</c:v>
                </c:pt>
                <c:pt idx="1844">
                  <c:v>-28.04</c:v>
                </c:pt>
                <c:pt idx="1845">
                  <c:v>-29.15</c:v>
                </c:pt>
                <c:pt idx="1846">
                  <c:v>-30.22</c:v>
                </c:pt>
                <c:pt idx="1847">
                  <c:v>-31.18</c:v>
                </c:pt>
                <c:pt idx="1848">
                  <c:v>-31.98</c:v>
                </c:pt>
                <c:pt idx="1849">
                  <c:v>-32.61</c:v>
                </c:pt>
                <c:pt idx="1850">
                  <c:v>-32.99</c:v>
                </c:pt>
                <c:pt idx="1851">
                  <c:v>-33.119999999999997</c:v>
                </c:pt>
                <c:pt idx="1852">
                  <c:v>-33.020000000000003</c:v>
                </c:pt>
                <c:pt idx="1853">
                  <c:v>-32.68</c:v>
                </c:pt>
                <c:pt idx="1854">
                  <c:v>-32.07</c:v>
                </c:pt>
                <c:pt idx="1855">
                  <c:v>-31.2</c:v>
                </c:pt>
                <c:pt idx="1856">
                  <c:v>-30.1</c:v>
                </c:pt>
                <c:pt idx="1857">
                  <c:v>-28.88</c:v>
                </c:pt>
                <c:pt idx="1858">
                  <c:v>-27.68</c:v>
                </c:pt>
                <c:pt idx="1859">
                  <c:v>-26.77</c:v>
                </c:pt>
                <c:pt idx="1860">
                  <c:v>-26.3</c:v>
                </c:pt>
                <c:pt idx="1861">
                  <c:v>-26.31</c:v>
                </c:pt>
                <c:pt idx="1862">
                  <c:v>-26.66</c:v>
                </c:pt>
                <c:pt idx="1863">
                  <c:v>-27.16</c:v>
                </c:pt>
                <c:pt idx="1864">
                  <c:v>-27.67</c:v>
                </c:pt>
                <c:pt idx="1865">
                  <c:v>-28.13</c:v>
                </c:pt>
                <c:pt idx="1866">
                  <c:v>-28.58</c:v>
                </c:pt>
                <c:pt idx="1867">
                  <c:v>-29.1</c:v>
                </c:pt>
                <c:pt idx="1868">
                  <c:v>-29.72</c:v>
                </c:pt>
                <c:pt idx="1869">
                  <c:v>-30.41</c:v>
                </c:pt>
                <c:pt idx="1870">
                  <c:v>-31.16</c:v>
                </c:pt>
                <c:pt idx="1871">
                  <c:v>-31.94</c:v>
                </c:pt>
                <c:pt idx="1872">
                  <c:v>-32.68</c:v>
                </c:pt>
                <c:pt idx="1873">
                  <c:v>-33.36</c:v>
                </c:pt>
                <c:pt idx="1874">
                  <c:v>-33.99</c:v>
                </c:pt>
                <c:pt idx="1875">
                  <c:v>-34.67</c:v>
                </c:pt>
                <c:pt idx="1876">
                  <c:v>-35.44</c:v>
                </c:pt>
                <c:pt idx="1877">
                  <c:v>-36.35</c:v>
                </c:pt>
                <c:pt idx="1878">
                  <c:v>-37.28</c:v>
                </c:pt>
                <c:pt idx="1879">
                  <c:v>-38.159999999999997</c:v>
                </c:pt>
                <c:pt idx="1880">
                  <c:v>-38.979999999999997</c:v>
                </c:pt>
                <c:pt idx="1881">
                  <c:v>-39.840000000000003</c:v>
                </c:pt>
                <c:pt idx="1882">
                  <c:v>-40.770000000000003</c:v>
                </c:pt>
                <c:pt idx="1883">
                  <c:v>-41.78</c:v>
                </c:pt>
                <c:pt idx="1884">
                  <c:v>-42.79</c:v>
                </c:pt>
                <c:pt idx="1885">
                  <c:v>-43.73</c:v>
                </c:pt>
                <c:pt idx="1886">
                  <c:v>-44.59</c:v>
                </c:pt>
                <c:pt idx="1887">
                  <c:v>-45.4</c:v>
                </c:pt>
                <c:pt idx="1888">
                  <c:v>-46.26</c:v>
                </c:pt>
                <c:pt idx="1889">
                  <c:v>-47.16</c:v>
                </c:pt>
                <c:pt idx="1890">
                  <c:v>-48.12</c:v>
                </c:pt>
                <c:pt idx="1891">
                  <c:v>-49.12</c:v>
                </c:pt>
                <c:pt idx="1892">
                  <c:v>-50.11</c:v>
                </c:pt>
                <c:pt idx="1893">
                  <c:v>-51.13</c:v>
                </c:pt>
                <c:pt idx="1894">
                  <c:v>-52.15</c:v>
                </c:pt>
                <c:pt idx="1895">
                  <c:v>-53.14</c:v>
                </c:pt>
                <c:pt idx="1896">
                  <c:v>-54.12</c:v>
                </c:pt>
                <c:pt idx="1897">
                  <c:v>-55.07</c:v>
                </c:pt>
                <c:pt idx="1898">
                  <c:v>-56</c:v>
                </c:pt>
                <c:pt idx="1899">
                  <c:v>-56.91</c:v>
                </c:pt>
                <c:pt idx="1900">
                  <c:v>-57.77</c:v>
                </c:pt>
                <c:pt idx="1901">
                  <c:v>-58.59</c:v>
                </c:pt>
                <c:pt idx="1902">
                  <c:v>-59.39</c:v>
                </c:pt>
                <c:pt idx="1903">
                  <c:v>-60.22</c:v>
                </c:pt>
                <c:pt idx="1904">
                  <c:v>-61.14</c:v>
                </c:pt>
                <c:pt idx="1905">
                  <c:v>-62.12</c:v>
                </c:pt>
                <c:pt idx="1906">
                  <c:v>-63.12</c:v>
                </c:pt>
                <c:pt idx="1907">
                  <c:v>-64.099999999999994</c:v>
                </c:pt>
                <c:pt idx="1908">
                  <c:v>-65.040000000000006</c:v>
                </c:pt>
                <c:pt idx="1909">
                  <c:v>-65.92</c:v>
                </c:pt>
                <c:pt idx="1910">
                  <c:v>-66.739999999999995</c:v>
                </c:pt>
                <c:pt idx="1911">
                  <c:v>-67.5</c:v>
                </c:pt>
                <c:pt idx="1912">
                  <c:v>-68.23</c:v>
                </c:pt>
                <c:pt idx="1913">
                  <c:v>-68.900000000000006</c:v>
                </c:pt>
                <c:pt idx="1914">
                  <c:v>-69.5</c:v>
                </c:pt>
                <c:pt idx="1915">
                  <c:v>-69.989999999999995</c:v>
                </c:pt>
                <c:pt idx="1916">
                  <c:v>-70.41</c:v>
                </c:pt>
                <c:pt idx="1917">
                  <c:v>-70.78</c:v>
                </c:pt>
                <c:pt idx="1918">
                  <c:v>-71.11</c:v>
                </c:pt>
                <c:pt idx="1919">
                  <c:v>-71.42</c:v>
                </c:pt>
                <c:pt idx="1920">
                  <c:v>-108.31</c:v>
                </c:pt>
                <c:pt idx="1921">
                  <c:v>-108.09</c:v>
                </c:pt>
                <c:pt idx="1922">
                  <c:v>-107.92</c:v>
                </c:pt>
                <c:pt idx="1923">
                  <c:v>-107.8</c:v>
                </c:pt>
                <c:pt idx="1924">
                  <c:v>-107.72</c:v>
                </c:pt>
                <c:pt idx="1925">
                  <c:v>-107.66</c:v>
                </c:pt>
                <c:pt idx="1926">
                  <c:v>-107.59</c:v>
                </c:pt>
                <c:pt idx="1927">
                  <c:v>-107.53</c:v>
                </c:pt>
                <c:pt idx="1928">
                  <c:v>-107.48</c:v>
                </c:pt>
                <c:pt idx="1929">
                  <c:v>-107.47</c:v>
                </c:pt>
                <c:pt idx="1930">
                  <c:v>-107.51</c:v>
                </c:pt>
                <c:pt idx="1931">
                  <c:v>-107.6</c:v>
                </c:pt>
                <c:pt idx="1932">
                  <c:v>-107.71</c:v>
                </c:pt>
                <c:pt idx="1933">
                  <c:v>-107.78</c:v>
                </c:pt>
                <c:pt idx="1934">
                  <c:v>-107.82</c:v>
                </c:pt>
                <c:pt idx="1935">
                  <c:v>-107.85</c:v>
                </c:pt>
                <c:pt idx="1936">
                  <c:v>-107.88</c:v>
                </c:pt>
                <c:pt idx="1937">
                  <c:v>-107.9</c:v>
                </c:pt>
                <c:pt idx="1938">
                  <c:v>-107.96</c:v>
                </c:pt>
                <c:pt idx="1939">
                  <c:v>-108.04</c:v>
                </c:pt>
                <c:pt idx="1940">
                  <c:v>-108.16</c:v>
                </c:pt>
                <c:pt idx="1941">
                  <c:v>-108.3</c:v>
                </c:pt>
                <c:pt idx="1942">
                  <c:v>-108.43</c:v>
                </c:pt>
                <c:pt idx="1943">
                  <c:v>-108.5</c:v>
                </c:pt>
                <c:pt idx="1944">
                  <c:v>-108.54</c:v>
                </c:pt>
                <c:pt idx="1945">
                  <c:v>-108.58</c:v>
                </c:pt>
                <c:pt idx="1946">
                  <c:v>-108.63</c:v>
                </c:pt>
                <c:pt idx="1947">
                  <c:v>-108.71</c:v>
                </c:pt>
                <c:pt idx="1948">
                  <c:v>-108.76</c:v>
                </c:pt>
                <c:pt idx="1949">
                  <c:v>-108.77</c:v>
                </c:pt>
                <c:pt idx="1950">
                  <c:v>-108.72</c:v>
                </c:pt>
                <c:pt idx="1951">
                  <c:v>-108.66</c:v>
                </c:pt>
                <c:pt idx="1952">
                  <c:v>-108.61</c:v>
                </c:pt>
                <c:pt idx="1953">
                  <c:v>-108.57</c:v>
                </c:pt>
                <c:pt idx="1954">
                  <c:v>-108.52</c:v>
                </c:pt>
                <c:pt idx="1955">
                  <c:v>-108.44</c:v>
                </c:pt>
                <c:pt idx="1956">
                  <c:v>-108.34</c:v>
                </c:pt>
                <c:pt idx="1957">
                  <c:v>-108.23</c:v>
                </c:pt>
                <c:pt idx="1958">
                  <c:v>-108.14</c:v>
                </c:pt>
                <c:pt idx="1959">
                  <c:v>-108.08</c:v>
                </c:pt>
                <c:pt idx="1960">
                  <c:v>-108.11</c:v>
                </c:pt>
                <c:pt idx="1961">
                  <c:v>-108.23</c:v>
                </c:pt>
                <c:pt idx="1962">
                  <c:v>-108.45</c:v>
                </c:pt>
                <c:pt idx="1963">
                  <c:v>-108.7</c:v>
                </c:pt>
                <c:pt idx="1964">
                  <c:v>-108.89</c:v>
                </c:pt>
                <c:pt idx="1965">
                  <c:v>-109</c:v>
                </c:pt>
                <c:pt idx="1966">
                  <c:v>-109.03</c:v>
                </c:pt>
                <c:pt idx="1967">
                  <c:v>-109.01</c:v>
                </c:pt>
                <c:pt idx="1968">
                  <c:v>-109.01</c:v>
                </c:pt>
                <c:pt idx="1969">
                  <c:v>-109.04</c:v>
                </c:pt>
                <c:pt idx="1970">
                  <c:v>-109.12</c:v>
                </c:pt>
                <c:pt idx="1971">
                  <c:v>-109.16</c:v>
                </c:pt>
                <c:pt idx="1972">
                  <c:v>-109.14</c:v>
                </c:pt>
                <c:pt idx="1973">
                  <c:v>-70.930000000000007</c:v>
                </c:pt>
                <c:pt idx="1974">
                  <c:v>-71.010000000000005</c:v>
                </c:pt>
                <c:pt idx="1975">
                  <c:v>-71.08</c:v>
                </c:pt>
                <c:pt idx="1976">
                  <c:v>-71.099999999999994</c:v>
                </c:pt>
                <c:pt idx="1977">
                  <c:v>-71.06</c:v>
                </c:pt>
                <c:pt idx="1978">
                  <c:v>-70.94</c:v>
                </c:pt>
                <c:pt idx="1979">
                  <c:v>-70.760000000000005</c:v>
                </c:pt>
                <c:pt idx="1980">
                  <c:v>-70.5</c:v>
                </c:pt>
                <c:pt idx="1981">
                  <c:v>-70.19</c:v>
                </c:pt>
                <c:pt idx="1982">
                  <c:v>-69.84</c:v>
                </c:pt>
                <c:pt idx="1983">
                  <c:v>-69.44</c:v>
                </c:pt>
                <c:pt idx="1984">
                  <c:v>-69.02</c:v>
                </c:pt>
                <c:pt idx="1985">
                  <c:v>-68.63</c:v>
                </c:pt>
                <c:pt idx="1986">
                  <c:v>-68.290000000000006</c:v>
                </c:pt>
                <c:pt idx="1987">
                  <c:v>-67.959999999999994</c:v>
                </c:pt>
                <c:pt idx="1988">
                  <c:v>-67.62</c:v>
                </c:pt>
                <c:pt idx="1989">
                  <c:v>-67.2</c:v>
                </c:pt>
                <c:pt idx="1990">
                  <c:v>-66.69</c:v>
                </c:pt>
                <c:pt idx="1991">
                  <c:v>-66.08</c:v>
                </c:pt>
                <c:pt idx="1992">
                  <c:v>-65.42</c:v>
                </c:pt>
                <c:pt idx="1993">
                  <c:v>-64.709999999999994</c:v>
                </c:pt>
                <c:pt idx="1994">
                  <c:v>-63.97</c:v>
                </c:pt>
                <c:pt idx="1995">
                  <c:v>-63.17</c:v>
                </c:pt>
                <c:pt idx="1996">
                  <c:v>-62.33</c:v>
                </c:pt>
                <c:pt idx="1997">
                  <c:v>-61.49</c:v>
                </c:pt>
                <c:pt idx="1998">
                  <c:v>-60.64</c:v>
                </c:pt>
                <c:pt idx="1999">
                  <c:v>-59.79</c:v>
                </c:pt>
                <c:pt idx="2000">
                  <c:v>-58.89</c:v>
                </c:pt>
                <c:pt idx="2001">
                  <c:v>-57.96</c:v>
                </c:pt>
                <c:pt idx="2002">
                  <c:v>-56.97</c:v>
                </c:pt>
                <c:pt idx="2003">
                  <c:v>-55.94</c:v>
                </c:pt>
                <c:pt idx="2004">
                  <c:v>-54.92</c:v>
                </c:pt>
                <c:pt idx="2005">
                  <c:v>-53.94</c:v>
                </c:pt>
                <c:pt idx="2006">
                  <c:v>-53.01</c:v>
                </c:pt>
                <c:pt idx="2007">
                  <c:v>-52.07</c:v>
                </c:pt>
                <c:pt idx="2008">
                  <c:v>-51.12</c:v>
                </c:pt>
                <c:pt idx="2009">
                  <c:v>-49.98</c:v>
                </c:pt>
                <c:pt idx="2010">
                  <c:v>-48.71</c:v>
                </c:pt>
                <c:pt idx="2011">
                  <c:v>-47.56</c:v>
                </c:pt>
                <c:pt idx="2012">
                  <c:v>-46.5</c:v>
                </c:pt>
                <c:pt idx="2013">
                  <c:v>-45.51</c:v>
                </c:pt>
                <c:pt idx="2014">
                  <c:v>-44.57</c:v>
                </c:pt>
                <c:pt idx="2015">
                  <c:v>-43.66</c:v>
                </c:pt>
                <c:pt idx="2016">
                  <c:v>-42.76</c:v>
                </c:pt>
                <c:pt idx="2017">
                  <c:v>-41.84</c:v>
                </c:pt>
                <c:pt idx="2018">
                  <c:v>-40.869999999999997</c:v>
                </c:pt>
                <c:pt idx="2019">
                  <c:v>-39.869999999999997</c:v>
                </c:pt>
                <c:pt idx="2020">
                  <c:v>-38.880000000000003</c:v>
                </c:pt>
                <c:pt idx="2021">
                  <c:v>-37.9</c:v>
                </c:pt>
                <c:pt idx="2022">
                  <c:v>-36.93</c:v>
                </c:pt>
                <c:pt idx="2023">
                  <c:v>-36</c:v>
                </c:pt>
                <c:pt idx="2024">
                  <c:v>-35.159999999999997</c:v>
                </c:pt>
                <c:pt idx="2025">
                  <c:v>-34.409999999999997</c:v>
                </c:pt>
                <c:pt idx="2026">
                  <c:v>-33.700000000000003</c:v>
                </c:pt>
                <c:pt idx="2027">
                  <c:v>-32.99</c:v>
                </c:pt>
                <c:pt idx="2028">
                  <c:v>-32.29</c:v>
                </c:pt>
                <c:pt idx="2029">
                  <c:v>-31.64</c:v>
                </c:pt>
                <c:pt idx="2030">
                  <c:v>-31.05</c:v>
                </c:pt>
                <c:pt idx="2031">
                  <c:v>-30.51</c:v>
                </c:pt>
                <c:pt idx="2032">
                  <c:v>-30.08</c:v>
                </c:pt>
                <c:pt idx="2033">
                  <c:v>-29.73</c:v>
                </c:pt>
                <c:pt idx="2034">
                  <c:v>-29.36</c:v>
                </c:pt>
                <c:pt idx="2035">
                  <c:v>-28.93</c:v>
                </c:pt>
                <c:pt idx="2036">
                  <c:v>-28.43</c:v>
                </c:pt>
                <c:pt idx="2037">
                  <c:v>-27.89</c:v>
                </c:pt>
                <c:pt idx="2038">
                  <c:v>-27.33</c:v>
                </c:pt>
                <c:pt idx="2039">
                  <c:v>-26.79</c:v>
                </c:pt>
                <c:pt idx="2040">
                  <c:v>-26.27</c:v>
                </c:pt>
                <c:pt idx="2041">
                  <c:v>-25.79</c:v>
                </c:pt>
                <c:pt idx="2042">
                  <c:v>-25.39</c:v>
                </c:pt>
                <c:pt idx="2043">
                  <c:v>-25.07</c:v>
                </c:pt>
                <c:pt idx="2044">
                  <c:v>-24.84</c:v>
                </c:pt>
                <c:pt idx="2045">
                  <c:v>-24.97</c:v>
                </c:pt>
                <c:pt idx="2046">
                  <c:v>-25.75</c:v>
                </c:pt>
                <c:pt idx="2047">
                  <c:v>-26.62</c:v>
                </c:pt>
                <c:pt idx="2048">
                  <c:v>-27.55</c:v>
                </c:pt>
                <c:pt idx="2049">
                  <c:v>-28.45</c:v>
                </c:pt>
                <c:pt idx="2050">
                  <c:v>-29.36</c:v>
                </c:pt>
                <c:pt idx="2051">
                  <c:v>-30.24</c:v>
                </c:pt>
                <c:pt idx="2052">
                  <c:v>-31.09</c:v>
                </c:pt>
                <c:pt idx="2053">
                  <c:v>-31.88</c:v>
                </c:pt>
                <c:pt idx="2054">
                  <c:v>-32.520000000000003</c:v>
                </c:pt>
                <c:pt idx="2055">
                  <c:v>-33.01</c:v>
                </c:pt>
                <c:pt idx="2056">
                  <c:v>-33.340000000000003</c:v>
                </c:pt>
                <c:pt idx="2057">
                  <c:v>-33.47</c:v>
                </c:pt>
                <c:pt idx="2058">
                  <c:v>-33.4</c:v>
                </c:pt>
                <c:pt idx="2059">
                  <c:v>-33.15</c:v>
                </c:pt>
                <c:pt idx="2060">
                  <c:v>-32.64</c:v>
                </c:pt>
                <c:pt idx="2061">
                  <c:v>-31.74</c:v>
                </c:pt>
                <c:pt idx="2062">
                  <c:v>-30.35</c:v>
                </c:pt>
                <c:pt idx="2063">
                  <c:v>-28.69</c:v>
                </c:pt>
                <c:pt idx="2064">
                  <c:v>-27.11</c:v>
                </c:pt>
                <c:pt idx="2065">
                  <c:v>-26.12</c:v>
                </c:pt>
                <c:pt idx="2066">
                  <c:v>-25.89</c:v>
                </c:pt>
                <c:pt idx="2067">
                  <c:v>-26.22</c:v>
                </c:pt>
                <c:pt idx="2068">
                  <c:v>-26.8</c:v>
                </c:pt>
                <c:pt idx="2069">
                  <c:v>-27.34</c:v>
                </c:pt>
                <c:pt idx="2070">
                  <c:v>-27.8</c:v>
                </c:pt>
                <c:pt idx="2071">
                  <c:v>-28.37</c:v>
                </c:pt>
                <c:pt idx="2072">
                  <c:v>-29.16</c:v>
                </c:pt>
                <c:pt idx="2073">
                  <c:v>-30.13</c:v>
                </c:pt>
                <c:pt idx="2074">
                  <c:v>-31.12</c:v>
                </c:pt>
                <c:pt idx="2075">
                  <c:v>-32.049999999999997</c:v>
                </c:pt>
                <c:pt idx="2076">
                  <c:v>-32.909999999999997</c:v>
                </c:pt>
                <c:pt idx="2077">
                  <c:v>-33.78</c:v>
                </c:pt>
                <c:pt idx="2078">
                  <c:v>-34.78</c:v>
                </c:pt>
                <c:pt idx="2079">
                  <c:v>-35.880000000000003</c:v>
                </c:pt>
                <c:pt idx="2080">
                  <c:v>-37.03</c:v>
                </c:pt>
                <c:pt idx="2081">
                  <c:v>-38.14</c:v>
                </c:pt>
                <c:pt idx="2082">
                  <c:v>-39.21</c:v>
                </c:pt>
                <c:pt idx="2083">
                  <c:v>-40.22</c:v>
                </c:pt>
                <c:pt idx="2084">
                  <c:v>-41.32</c:v>
                </c:pt>
                <c:pt idx="2085">
                  <c:v>-42.54</c:v>
                </c:pt>
                <c:pt idx="2086">
                  <c:v>-43.85</c:v>
                </c:pt>
                <c:pt idx="2087">
                  <c:v>-45.12</c:v>
                </c:pt>
                <c:pt idx="2088">
                  <c:v>-46.21</c:v>
                </c:pt>
                <c:pt idx="2089">
                  <c:v>-47.21</c:v>
                </c:pt>
                <c:pt idx="2090">
                  <c:v>-48.23</c:v>
                </c:pt>
                <c:pt idx="2091">
                  <c:v>-49.46</c:v>
                </c:pt>
                <c:pt idx="2092">
                  <c:v>-50.88</c:v>
                </c:pt>
                <c:pt idx="2093">
                  <c:v>-52.43</c:v>
                </c:pt>
                <c:pt idx="2094">
                  <c:v>-54</c:v>
                </c:pt>
                <c:pt idx="2095">
                  <c:v>-55.53</c:v>
                </c:pt>
                <c:pt idx="2096">
                  <c:v>-57.01</c:v>
                </c:pt>
                <c:pt idx="2097">
                  <c:v>-58.42</c:v>
                </c:pt>
                <c:pt idx="2098">
                  <c:v>-59.77</c:v>
                </c:pt>
                <c:pt idx="2099">
                  <c:v>-61.04</c:v>
                </c:pt>
                <c:pt idx="2100">
                  <c:v>-62.24</c:v>
                </c:pt>
                <c:pt idx="2101">
                  <c:v>-63.37</c:v>
                </c:pt>
                <c:pt idx="2102">
                  <c:v>-64.41</c:v>
                </c:pt>
                <c:pt idx="2103">
                  <c:v>-65.34</c:v>
                </c:pt>
                <c:pt idx="2104">
                  <c:v>-66.19</c:v>
                </c:pt>
                <c:pt idx="2105">
                  <c:v>-67</c:v>
                </c:pt>
                <c:pt idx="2106">
                  <c:v>-67.78</c:v>
                </c:pt>
                <c:pt idx="2107">
                  <c:v>-68.55</c:v>
                </c:pt>
                <c:pt idx="2108">
                  <c:v>-69.260000000000005</c:v>
                </c:pt>
                <c:pt idx="2109">
                  <c:v>-69.89</c:v>
                </c:pt>
                <c:pt idx="2110">
                  <c:v>-70.510000000000005</c:v>
                </c:pt>
                <c:pt idx="2111">
                  <c:v>-71.08</c:v>
                </c:pt>
                <c:pt idx="2112">
                  <c:v>-71.64</c:v>
                </c:pt>
                <c:pt idx="2113">
                  <c:v>-72.16</c:v>
                </c:pt>
                <c:pt idx="2114">
                  <c:v>-72.650000000000006</c:v>
                </c:pt>
                <c:pt idx="2115">
                  <c:v>-73.05</c:v>
                </c:pt>
                <c:pt idx="2116">
                  <c:v>-73.36</c:v>
                </c:pt>
                <c:pt idx="2117">
                  <c:v>-106.39</c:v>
                </c:pt>
                <c:pt idx="2118">
                  <c:v>-106.14</c:v>
                </c:pt>
                <c:pt idx="2119">
                  <c:v>-105.92</c:v>
                </c:pt>
                <c:pt idx="2120">
                  <c:v>-105.71</c:v>
                </c:pt>
                <c:pt idx="2121">
                  <c:v>-105.55</c:v>
                </c:pt>
                <c:pt idx="2122">
                  <c:v>-105.43</c:v>
                </c:pt>
                <c:pt idx="2123">
                  <c:v>-105.39</c:v>
                </c:pt>
                <c:pt idx="2124">
                  <c:v>-105.41</c:v>
                </c:pt>
                <c:pt idx="2125">
                  <c:v>-105.5</c:v>
                </c:pt>
                <c:pt idx="2126">
                  <c:v>-105.6</c:v>
                </c:pt>
                <c:pt idx="2127">
                  <c:v>-105.72</c:v>
                </c:pt>
                <c:pt idx="2128">
                  <c:v>-105.89</c:v>
                </c:pt>
                <c:pt idx="2129">
                  <c:v>-106.13</c:v>
                </c:pt>
                <c:pt idx="2130">
                  <c:v>-106.41</c:v>
                </c:pt>
                <c:pt idx="2131">
                  <c:v>-106.7</c:v>
                </c:pt>
                <c:pt idx="2132">
                  <c:v>-106.97</c:v>
                </c:pt>
                <c:pt idx="2133">
                  <c:v>-107.18</c:v>
                </c:pt>
                <c:pt idx="2134">
                  <c:v>-107.31</c:v>
                </c:pt>
                <c:pt idx="2135">
                  <c:v>-107.4</c:v>
                </c:pt>
                <c:pt idx="2136">
                  <c:v>-107.49</c:v>
                </c:pt>
                <c:pt idx="2137">
                  <c:v>-107.61</c:v>
                </c:pt>
                <c:pt idx="2138">
                  <c:v>-107.77</c:v>
                </c:pt>
                <c:pt idx="2139">
                  <c:v>-107.91</c:v>
                </c:pt>
                <c:pt idx="2140">
                  <c:v>-108.01</c:v>
                </c:pt>
                <c:pt idx="2141">
                  <c:v>-108.06</c:v>
                </c:pt>
                <c:pt idx="2142">
                  <c:v>-108.08</c:v>
                </c:pt>
                <c:pt idx="2143">
                  <c:v>-108.06</c:v>
                </c:pt>
                <c:pt idx="2144">
                  <c:v>-108.03</c:v>
                </c:pt>
                <c:pt idx="2145">
                  <c:v>-107.99</c:v>
                </c:pt>
                <c:pt idx="2146">
                  <c:v>-107.96</c:v>
                </c:pt>
                <c:pt idx="2147">
                  <c:v>-107.94</c:v>
                </c:pt>
                <c:pt idx="2148">
                  <c:v>-107.91</c:v>
                </c:pt>
                <c:pt idx="2149">
                  <c:v>-107.83</c:v>
                </c:pt>
                <c:pt idx="2150">
                  <c:v>-107.69</c:v>
                </c:pt>
                <c:pt idx="2151">
                  <c:v>-107.52</c:v>
                </c:pt>
                <c:pt idx="2152">
                  <c:v>-107.35</c:v>
                </c:pt>
                <c:pt idx="2153">
                  <c:v>-107.24</c:v>
                </c:pt>
                <c:pt idx="2154">
                  <c:v>-107.19</c:v>
                </c:pt>
                <c:pt idx="2155">
                  <c:v>-107.17</c:v>
                </c:pt>
                <c:pt idx="2156">
                  <c:v>-107.12</c:v>
                </c:pt>
                <c:pt idx="2157">
                  <c:v>-107.03</c:v>
                </c:pt>
                <c:pt idx="2158">
                  <c:v>-106.91</c:v>
                </c:pt>
                <c:pt idx="2159">
                  <c:v>-106.74</c:v>
                </c:pt>
                <c:pt idx="2160">
                  <c:v>-106.58</c:v>
                </c:pt>
                <c:pt idx="2161">
                  <c:v>-106.44</c:v>
                </c:pt>
                <c:pt idx="2162">
                  <c:v>-106.33</c:v>
                </c:pt>
                <c:pt idx="2163">
                  <c:v>-106.21</c:v>
                </c:pt>
                <c:pt idx="2164">
                  <c:v>-106.07</c:v>
                </c:pt>
                <c:pt idx="2165">
                  <c:v>-105.92</c:v>
                </c:pt>
                <c:pt idx="2166">
                  <c:v>-105.8</c:v>
                </c:pt>
                <c:pt idx="2167">
                  <c:v>-105.72</c:v>
                </c:pt>
                <c:pt idx="2168">
                  <c:v>-105.7</c:v>
                </c:pt>
                <c:pt idx="2169">
                  <c:v>-105.73</c:v>
                </c:pt>
                <c:pt idx="2170">
                  <c:v>-105.77</c:v>
                </c:pt>
                <c:pt idx="2171">
                  <c:v>-105.84</c:v>
                </c:pt>
                <c:pt idx="2172">
                  <c:v>-74.069999999999993</c:v>
                </c:pt>
                <c:pt idx="2173">
                  <c:v>-73.95</c:v>
                </c:pt>
                <c:pt idx="2174">
                  <c:v>-73.81</c:v>
                </c:pt>
                <c:pt idx="2175">
                  <c:v>-73.62</c:v>
                </c:pt>
                <c:pt idx="2176">
                  <c:v>-73.37</c:v>
                </c:pt>
                <c:pt idx="2177">
                  <c:v>-73.03</c:v>
                </c:pt>
                <c:pt idx="2178">
                  <c:v>-72.63</c:v>
                </c:pt>
                <c:pt idx="2179">
                  <c:v>-72.17</c:v>
                </c:pt>
                <c:pt idx="2180">
                  <c:v>-71.709999999999994</c:v>
                </c:pt>
                <c:pt idx="2181">
                  <c:v>-71.239999999999995</c:v>
                </c:pt>
                <c:pt idx="2182">
                  <c:v>-70.78</c:v>
                </c:pt>
                <c:pt idx="2183">
                  <c:v>-70.290000000000006</c:v>
                </c:pt>
                <c:pt idx="2184">
                  <c:v>-69.739999999999995</c:v>
                </c:pt>
                <c:pt idx="2185">
                  <c:v>-69.13</c:v>
                </c:pt>
                <c:pt idx="2186">
                  <c:v>-68.48</c:v>
                </c:pt>
                <c:pt idx="2187">
                  <c:v>-67.83</c:v>
                </c:pt>
                <c:pt idx="2188">
                  <c:v>-67.16</c:v>
                </c:pt>
                <c:pt idx="2189">
                  <c:v>-66.45</c:v>
                </c:pt>
                <c:pt idx="2190">
                  <c:v>-65.680000000000007</c:v>
                </c:pt>
                <c:pt idx="2191">
                  <c:v>-64.849999999999994</c:v>
                </c:pt>
                <c:pt idx="2192">
                  <c:v>-63.96</c:v>
                </c:pt>
                <c:pt idx="2193">
                  <c:v>-63.01</c:v>
                </c:pt>
                <c:pt idx="2194">
                  <c:v>-62.01</c:v>
                </c:pt>
                <c:pt idx="2195">
                  <c:v>-61.02</c:v>
                </c:pt>
                <c:pt idx="2196">
                  <c:v>-60.06</c:v>
                </c:pt>
                <c:pt idx="2197">
                  <c:v>-59.18</c:v>
                </c:pt>
                <c:pt idx="2198">
                  <c:v>-58.3</c:v>
                </c:pt>
                <c:pt idx="2199">
                  <c:v>-57.38</c:v>
                </c:pt>
                <c:pt idx="2200">
                  <c:v>-56.35</c:v>
                </c:pt>
                <c:pt idx="2201">
                  <c:v>-55.29</c:v>
                </c:pt>
                <c:pt idx="2202">
                  <c:v>-54.18</c:v>
                </c:pt>
                <c:pt idx="2203">
                  <c:v>-53.13</c:v>
                </c:pt>
                <c:pt idx="2204">
                  <c:v>-52.1</c:v>
                </c:pt>
                <c:pt idx="2205">
                  <c:v>-51.12</c:v>
                </c:pt>
                <c:pt idx="2206">
                  <c:v>-50.14</c:v>
                </c:pt>
                <c:pt idx="2207">
                  <c:v>-49</c:v>
                </c:pt>
                <c:pt idx="2208">
                  <c:v>-47.75</c:v>
                </c:pt>
                <c:pt idx="2209">
                  <c:v>-46.49</c:v>
                </c:pt>
                <c:pt idx="2210">
                  <c:v>-45.27</c:v>
                </c:pt>
                <c:pt idx="2211">
                  <c:v>-44.15</c:v>
                </c:pt>
                <c:pt idx="2212">
                  <c:v>-43.19</c:v>
                </c:pt>
                <c:pt idx="2213">
                  <c:v>-42.36</c:v>
                </c:pt>
                <c:pt idx="2214">
                  <c:v>-41.59</c:v>
                </c:pt>
                <c:pt idx="2215">
                  <c:v>-40.82</c:v>
                </c:pt>
                <c:pt idx="2216">
                  <c:v>-39.99</c:v>
                </c:pt>
                <c:pt idx="2217">
                  <c:v>-39.11</c:v>
                </c:pt>
                <c:pt idx="2218">
                  <c:v>-38.18</c:v>
                </c:pt>
                <c:pt idx="2219">
                  <c:v>-37.200000000000003</c:v>
                </c:pt>
                <c:pt idx="2220">
                  <c:v>-36.229999999999997</c:v>
                </c:pt>
                <c:pt idx="2221">
                  <c:v>-35.35</c:v>
                </c:pt>
                <c:pt idx="2222">
                  <c:v>-34.54</c:v>
                </c:pt>
                <c:pt idx="2223">
                  <c:v>-33.75</c:v>
                </c:pt>
                <c:pt idx="2224">
                  <c:v>-32.950000000000003</c:v>
                </c:pt>
                <c:pt idx="2225">
                  <c:v>-32.15</c:v>
                </c:pt>
                <c:pt idx="2226">
                  <c:v>-31.35</c:v>
                </c:pt>
                <c:pt idx="2227">
                  <c:v>-30.59</c:v>
                </c:pt>
                <c:pt idx="2228">
                  <c:v>-29.88</c:v>
                </c:pt>
                <c:pt idx="2229">
                  <c:v>-29.21</c:v>
                </c:pt>
                <c:pt idx="2230">
                  <c:v>-28.53</c:v>
                </c:pt>
                <c:pt idx="2231">
                  <c:v>-27.85</c:v>
                </c:pt>
                <c:pt idx="2232">
                  <c:v>-27.21</c:v>
                </c:pt>
                <c:pt idx="2233">
                  <c:v>-26.66</c:v>
                </c:pt>
                <c:pt idx="2234">
                  <c:v>-26.18</c:v>
                </c:pt>
                <c:pt idx="2235">
                  <c:v>-25.75</c:v>
                </c:pt>
                <c:pt idx="2236">
                  <c:v>-25.32</c:v>
                </c:pt>
                <c:pt idx="2237">
                  <c:v>-24.87</c:v>
                </c:pt>
                <c:pt idx="2238">
                  <c:v>-24.42</c:v>
                </c:pt>
                <c:pt idx="2239">
                  <c:v>-24</c:v>
                </c:pt>
                <c:pt idx="2240">
                  <c:v>-23.65</c:v>
                </c:pt>
                <c:pt idx="2241">
                  <c:v>-23.38</c:v>
                </c:pt>
                <c:pt idx="2242">
                  <c:v>-23.15</c:v>
                </c:pt>
                <c:pt idx="2243">
                  <c:v>-22.93</c:v>
                </c:pt>
                <c:pt idx="2244">
                  <c:v>-22.69</c:v>
                </c:pt>
                <c:pt idx="2245">
                  <c:v>-22.47</c:v>
                </c:pt>
                <c:pt idx="2246">
                  <c:v>-22.27</c:v>
                </c:pt>
                <c:pt idx="2247">
                  <c:v>-22.12</c:v>
                </c:pt>
                <c:pt idx="2248">
                  <c:v>-21.99</c:v>
                </c:pt>
                <c:pt idx="2249">
                  <c:v>-21.87</c:v>
                </c:pt>
                <c:pt idx="2250">
                  <c:v>-21.77</c:v>
                </c:pt>
                <c:pt idx="2251">
                  <c:v>-21.7</c:v>
                </c:pt>
                <c:pt idx="2252">
                  <c:v>-21.65</c:v>
                </c:pt>
                <c:pt idx="2253">
                  <c:v>-21.66</c:v>
                </c:pt>
                <c:pt idx="2254">
                  <c:v>-21.73</c:v>
                </c:pt>
                <c:pt idx="2255">
                  <c:v>-21.88</c:v>
                </c:pt>
                <c:pt idx="2256">
                  <c:v>-22.07</c:v>
                </c:pt>
                <c:pt idx="2257">
                  <c:v>-22.3</c:v>
                </c:pt>
                <c:pt idx="2258">
                  <c:v>-22.55</c:v>
                </c:pt>
                <c:pt idx="2259">
                  <c:v>-22.85</c:v>
                </c:pt>
                <c:pt idx="2260">
                  <c:v>-23.23</c:v>
                </c:pt>
                <c:pt idx="2261">
                  <c:v>-23.67</c:v>
                </c:pt>
                <c:pt idx="2262">
                  <c:v>-24.17</c:v>
                </c:pt>
                <c:pt idx="2263">
                  <c:v>-24.7</c:v>
                </c:pt>
                <c:pt idx="2264">
                  <c:v>-25.24</c:v>
                </c:pt>
                <c:pt idx="2265">
                  <c:v>-25.76</c:v>
                </c:pt>
                <c:pt idx="2266">
                  <c:v>-26.28</c:v>
                </c:pt>
                <c:pt idx="2267">
                  <c:v>-26.86</c:v>
                </c:pt>
                <c:pt idx="2268">
                  <c:v>-27.57</c:v>
                </c:pt>
                <c:pt idx="2269">
                  <c:v>-28.38</c:v>
                </c:pt>
                <c:pt idx="2270">
                  <c:v>-29.26</c:v>
                </c:pt>
                <c:pt idx="2271">
                  <c:v>-30.14</c:v>
                </c:pt>
                <c:pt idx="2272">
                  <c:v>-31</c:v>
                </c:pt>
                <c:pt idx="2273">
                  <c:v>-31.83</c:v>
                </c:pt>
                <c:pt idx="2274">
                  <c:v>-32.69</c:v>
                </c:pt>
                <c:pt idx="2275">
                  <c:v>-33.64</c:v>
                </c:pt>
                <c:pt idx="2276">
                  <c:v>-34.68</c:v>
                </c:pt>
                <c:pt idx="2277">
                  <c:v>-35.78</c:v>
                </c:pt>
                <c:pt idx="2278">
                  <c:v>-36.9</c:v>
                </c:pt>
                <c:pt idx="2279">
                  <c:v>-38.01</c:v>
                </c:pt>
                <c:pt idx="2280">
                  <c:v>-39.1</c:v>
                </c:pt>
                <c:pt idx="2281">
                  <c:v>-40.159999999999997</c:v>
                </c:pt>
                <c:pt idx="2282">
                  <c:v>-41.2</c:v>
                </c:pt>
                <c:pt idx="2283">
                  <c:v>-42.19</c:v>
                </c:pt>
                <c:pt idx="2284">
                  <c:v>-43.11</c:v>
                </c:pt>
                <c:pt idx="2285">
                  <c:v>-43.94</c:v>
                </c:pt>
                <c:pt idx="2286">
                  <c:v>-44.76</c:v>
                </c:pt>
                <c:pt idx="2287">
                  <c:v>-45.75</c:v>
                </c:pt>
                <c:pt idx="2288">
                  <c:v>-46.93</c:v>
                </c:pt>
                <c:pt idx="2289">
                  <c:v>-48.25</c:v>
                </c:pt>
                <c:pt idx="2290">
                  <c:v>-49.61</c:v>
                </c:pt>
                <c:pt idx="2291">
                  <c:v>-50.93</c:v>
                </c:pt>
                <c:pt idx="2292">
                  <c:v>-52.14</c:v>
                </c:pt>
                <c:pt idx="2293">
                  <c:v>-53.3</c:v>
                </c:pt>
                <c:pt idx="2294">
                  <c:v>-54.47</c:v>
                </c:pt>
                <c:pt idx="2295">
                  <c:v>-55.63</c:v>
                </c:pt>
                <c:pt idx="2296">
                  <c:v>-56.77</c:v>
                </c:pt>
                <c:pt idx="2297">
                  <c:v>-57.88</c:v>
                </c:pt>
                <c:pt idx="2298">
                  <c:v>-58.95</c:v>
                </c:pt>
                <c:pt idx="2299">
                  <c:v>-59.97</c:v>
                </c:pt>
                <c:pt idx="2300">
                  <c:v>-60.99</c:v>
                </c:pt>
                <c:pt idx="2301">
                  <c:v>-61.96</c:v>
                </c:pt>
                <c:pt idx="2302">
                  <c:v>-62.83</c:v>
                </c:pt>
                <c:pt idx="2303">
                  <c:v>-63.63</c:v>
                </c:pt>
                <c:pt idx="2304">
                  <c:v>-64.400000000000006</c:v>
                </c:pt>
                <c:pt idx="2305">
                  <c:v>-65.16</c:v>
                </c:pt>
                <c:pt idx="2306">
                  <c:v>-65.89</c:v>
                </c:pt>
                <c:pt idx="2307">
                  <c:v>-66.569999999999993</c:v>
                </c:pt>
                <c:pt idx="2308">
                  <c:v>-67.17</c:v>
                </c:pt>
                <c:pt idx="2309">
                  <c:v>-67.709999999999994</c:v>
                </c:pt>
                <c:pt idx="2310">
                  <c:v>-68.22</c:v>
                </c:pt>
                <c:pt idx="2311">
                  <c:v>-68.67</c:v>
                </c:pt>
                <c:pt idx="2312">
                  <c:v>-69.12</c:v>
                </c:pt>
                <c:pt idx="2313">
                  <c:v>-69.58</c:v>
                </c:pt>
                <c:pt idx="2314">
                  <c:v>-70.069999999999993</c:v>
                </c:pt>
                <c:pt idx="2315">
                  <c:v>-70.59</c:v>
                </c:pt>
                <c:pt idx="2316">
                  <c:v>-71.11</c:v>
                </c:pt>
                <c:pt idx="2317">
                  <c:v>-108.39</c:v>
                </c:pt>
                <c:pt idx="2318">
                  <c:v>-107.9</c:v>
                </c:pt>
                <c:pt idx="2319">
                  <c:v>-107.45</c:v>
                </c:pt>
                <c:pt idx="2320">
                  <c:v>-107.06</c:v>
                </c:pt>
                <c:pt idx="2321">
                  <c:v>-106.75</c:v>
                </c:pt>
                <c:pt idx="2322">
                  <c:v>-106.56</c:v>
                </c:pt>
                <c:pt idx="2323">
                  <c:v>-106.48</c:v>
                </c:pt>
                <c:pt idx="2324">
                  <c:v>-106.5</c:v>
                </c:pt>
                <c:pt idx="2325">
                  <c:v>-106.55</c:v>
                </c:pt>
                <c:pt idx="2326">
                  <c:v>-106.59</c:v>
                </c:pt>
                <c:pt idx="2327">
                  <c:v>-106.65</c:v>
                </c:pt>
                <c:pt idx="2328">
                  <c:v>-106.74</c:v>
                </c:pt>
                <c:pt idx="2329">
                  <c:v>-106.85</c:v>
                </c:pt>
                <c:pt idx="2330">
                  <c:v>-106.98</c:v>
                </c:pt>
                <c:pt idx="2331">
                  <c:v>-107.08</c:v>
                </c:pt>
                <c:pt idx="2332">
                  <c:v>-107.14</c:v>
                </c:pt>
                <c:pt idx="2333">
                  <c:v>-107.09</c:v>
                </c:pt>
                <c:pt idx="2334">
                  <c:v>-106.95</c:v>
                </c:pt>
                <c:pt idx="2335">
                  <c:v>-106.75</c:v>
                </c:pt>
                <c:pt idx="2336">
                  <c:v>-106.56</c:v>
                </c:pt>
                <c:pt idx="2337">
                  <c:v>-106.4</c:v>
                </c:pt>
                <c:pt idx="2338">
                  <c:v>-106.3</c:v>
                </c:pt>
                <c:pt idx="2339">
                  <c:v>-106.24</c:v>
                </c:pt>
                <c:pt idx="2340">
                  <c:v>-106.19</c:v>
                </c:pt>
                <c:pt idx="2341">
                  <c:v>-106.14</c:v>
                </c:pt>
                <c:pt idx="2342">
                  <c:v>-106.12</c:v>
                </c:pt>
                <c:pt idx="2343">
                  <c:v>-106.15</c:v>
                </c:pt>
                <c:pt idx="2344">
                  <c:v>-106.19</c:v>
                </c:pt>
                <c:pt idx="2345">
                  <c:v>-106.22</c:v>
                </c:pt>
                <c:pt idx="2346">
                  <c:v>-106.21</c:v>
                </c:pt>
                <c:pt idx="2347">
                  <c:v>-106.15</c:v>
                </c:pt>
                <c:pt idx="2348">
                  <c:v>-106.05</c:v>
                </c:pt>
                <c:pt idx="2349">
                  <c:v>-105.93</c:v>
                </c:pt>
                <c:pt idx="2350">
                  <c:v>-105.84</c:v>
                </c:pt>
                <c:pt idx="2351">
                  <c:v>-105.77</c:v>
                </c:pt>
                <c:pt idx="2352">
                  <c:v>-105.73</c:v>
                </c:pt>
                <c:pt idx="2353">
                  <c:v>-105.69</c:v>
                </c:pt>
                <c:pt idx="2354">
                  <c:v>-105.6</c:v>
                </c:pt>
                <c:pt idx="2355">
                  <c:v>-105.49</c:v>
                </c:pt>
                <c:pt idx="2356">
                  <c:v>-105.37</c:v>
                </c:pt>
                <c:pt idx="2357">
                  <c:v>-105.31</c:v>
                </c:pt>
                <c:pt idx="2358">
                  <c:v>-105.31</c:v>
                </c:pt>
                <c:pt idx="2359">
                  <c:v>-105.36</c:v>
                </c:pt>
                <c:pt idx="2360">
                  <c:v>-105.42</c:v>
                </c:pt>
                <c:pt idx="2361">
                  <c:v>-105.46</c:v>
                </c:pt>
                <c:pt idx="2362">
                  <c:v>-105.49</c:v>
                </c:pt>
                <c:pt idx="2363">
                  <c:v>-105.55</c:v>
                </c:pt>
                <c:pt idx="2364">
                  <c:v>-105.64</c:v>
                </c:pt>
                <c:pt idx="2365">
                  <c:v>-105.74</c:v>
                </c:pt>
                <c:pt idx="2366">
                  <c:v>-105.86</c:v>
                </c:pt>
                <c:pt idx="2367">
                  <c:v>-105.96</c:v>
                </c:pt>
                <c:pt idx="2368">
                  <c:v>-106.05</c:v>
                </c:pt>
                <c:pt idx="2369">
                  <c:v>-106.18</c:v>
                </c:pt>
                <c:pt idx="2370">
                  <c:v>-106.35</c:v>
                </c:pt>
                <c:pt idx="2371">
                  <c:v>-73.39</c:v>
                </c:pt>
                <c:pt idx="2372">
                  <c:v>-73.05</c:v>
                </c:pt>
                <c:pt idx="2373">
                  <c:v>-72.67</c:v>
                </c:pt>
                <c:pt idx="2374">
                  <c:v>-72.290000000000006</c:v>
                </c:pt>
                <c:pt idx="2375">
                  <c:v>-71.92</c:v>
                </c:pt>
                <c:pt idx="2376">
                  <c:v>-71.52</c:v>
                </c:pt>
                <c:pt idx="2377">
                  <c:v>-71.08</c:v>
                </c:pt>
                <c:pt idx="2378">
                  <c:v>-70.56</c:v>
                </c:pt>
                <c:pt idx="2379">
                  <c:v>-69.959999999999994</c:v>
                </c:pt>
                <c:pt idx="2380">
                  <c:v>-69.28</c:v>
                </c:pt>
                <c:pt idx="2381">
                  <c:v>-68.540000000000006</c:v>
                </c:pt>
                <c:pt idx="2382">
                  <c:v>-67.790000000000006</c:v>
                </c:pt>
                <c:pt idx="2383">
                  <c:v>-67.08</c:v>
                </c:pt>
                <c:pt idx="2384">
                  <c:v>-66.41</c:v>
                </c:pt>
                <c:pt idx="2385">
                  <c:v>-65.739999999999995</c:v>
                </c:pt>
                <c:pt idx="2386">
                  <c:v>-65.03</c:v>
                </c:pt>
                <c:pt idx="2387">
                  <c:v>-64.27</c:v>
                </c:pt>
                <c:pt idx="2388">
                  <c:v>-63.46</c:v>
                </c:pt>
                <c:pt idx="2389">
                  <c:v>-62.56</c:v>
                </c:pt>
                <c:pt idx="2390">
                  <c:v>-61.53</c:v>
                </c:pt>
                <c:pt idx="2391">
                  <c:v>-60.41</c:v>
                </c:pt>
                <c:pt idx="2392">
                  <c:v>-59.26</c:v>
                </c:pt>
                <c:pt idx="2393">
                  <c:v>-58.14</c:v>
                </c:pt>
                <c:pt idx="2394">
                  <c:v>-57.08</c:v>
                </c:pt>
                <c:pt idx="2395">
                  <c:v>-56.11</c:v>
                </c:pt>
                <c:pt idx="2396">
                  <c:v>-55.18</c:v>
                </c:pt>
                <c:pt idx="2397">
                  <c:v>-54.22</c:v>
                </c:pt>
                <c:pt idx="2398">
                  <c:v>-53.19</c:v>
                </c:pt>
                <c:pt idx="2399">
                  <c:v>-52.03</c:v>
                </c:pt>
                <c:pt idx="2400">
                  <c:v>-50.82</c:v>
                </c:pt>
                <c:pt idx="2401">
                  <c:v>-49.64</c:v>
                </c:pt>
                <c:pt idx="2402">
                  <c:v>-48.55</c:v>
                </c:pt>
                <c:pt idx="2403">
                  <c:v>-47.55</c:v>
                </c:pt>
                <c:pt idx="2404">
                  <c:v>-46.58</c:v>
                </c:pt>
                <c:pt idx="2405">
                  <c:v>-45.64</c:v>
                </c:pt>
                <c:pt idx="2406">
                  <c:v>-44.64</c:v>
                </c:pt>
                <c:pt idx="2407">
                  <c:v>-43.57</c:v>
                </c:pt>
                <c:pt idx="2408">
                  <c:v>-42.28</c:v>
                </c:pt>
                <c:pt idx="2409">
                  <c:v>-40.93</c:v>
                </c:pt>
                <c:pt idx="2410">
                  <c:v>-39.58</c:v>
                </c:pt>
                <c:pt idx="2411">
                  <c:v>-38.229999999999997</c:v>
                </c:pt>
                <c:pt idx="2412">
                  <c:v>-36.909999999999997</c:v>
                </c:pt>
                <c:pt idx="2413">
                  <c:v>-35.71</c:v>
                </c:pt>
                <c:pt idx="2414">
                  <c:v>-34.619999999999997</c:v>
                </c:pt>
                <c:pt idx="2415">
                  <c:v>-33.590000000000003</c:v>
                </c:pt>
                <c:pt idx="2416">
                  <c:v>-32.75</c:v>
                </c:pt>
                <c:pt idx="2417">
                  <c:v>-32.090000000000003</c:v>
                </c:pt>
                <c:pt idx="2418">
                  <c:v>-31.55</c:v>
                </c:pt>
                <c:pt idx="2419">
                  <c:v>-31.06</c:v>
                </c:pt>
                <c:pt idx="2420">
                  <c:v>-30.52</c:v>
                </c:pt>
                <c:pt idx="2421">
                  <c:v>-29.87</c:v>
                </c:pt>
                <c:pt idx="2422">
                  <c:v>-29.15</c:v>
                </c:pt>
                <c:pt idx="2423">
                  <c:v>-28.37</c:v>
                </c:pt>
                <c:pt idx="2424">
                  <c:v>-27.57</c:v>
                </c:pt>
                <c:pt idx="2425">
                  <c:v>-26.8</c:v>
                </c:pt>
                <c:pt idx="2426">
                  <c:v>-26.16</c:v>
                </c:pt>
                <c:pt idx="2427">
                  <c:v>-25.61</c:v>
                </c:pt>
                <c:pt idx="2428">
                  <c:v>-25.12</c:v>
                </c:pt>
                <c:pt idx="2429">
                  <c:v>-24.66</c:v>
                </c:pt>
                <c:pt idx="2430">
                  <c:v>-24.22</c:v>
                </c:pt>
                <c:pt idx="2431">
                  <c:v>-23.86</c:v>
                </c:pt>
                <c:pt idx="2432">
                  <c:v>-23.59</c:v>
                </c:pt>
                <c:pt idx="2433">
                  <c:v>-23.36</c:v>
                </c:pt>
                <c:pt idx="2434">
                  <c:v>-23.21</c:v>
                </c:pt>
                <c:pt idx="2435">
                  <c:v>-23.34</c:v>
                </c:pt>
                <c:pt idx="2436">
                  <c:v>-24.44</c:v>
                </c:pt>
                <c:pt idx="2437">
                  <c:v>-25.87</c:v>
                </c:pt>
                <c:pt idx="2438">
                  <c:v>-27.52</c:v>
                </c:pt>
                <c:pt idx="2439">
                  <c:v>-29.25</c:v>
                </c:pt>
                <c:pt idx="2440">
                  <c:v>-31.13</c:v>
                </c:pt>
                <c:pt idx="2441">
                  <c:v>-33.08</c:v>
                </c:pt>
                <c:pt idx="2442">
                  <c:v>-34.94</c:v>
                </c:pt>
                <c:pt idx="2443">
                  <c:v>-36.6</c:v>
                </c:pt>
                <c:pt idx="2444">
                  <c:v>-37.909999999999997</c:v>
                </c:pt>
                <c:pt idx="2445">
                  <c:v>-38.76</c:v>
                </c:pt>
                <c:pt idx="2446">
                  <c:v>-39.15</c:v>
                </c:pt>
                <c:pt idx="2447">
                  <c:v>-39.159999999999997</c:v>
                </c:pt>
                <c:pt idx="2448">
                  <c:v>-38.83</c:v>
                </c:pt>
                <c:pt idx="2449">
                  <c:v>-38.119999999999997</c:v>
                </c:pt>
                <c:pt idx="2450">
                  <c:v>-37.04</c:v>
                </c:pt>
                <c:pt idx="2451">
                  <c:v>-35.64</c:v>
                </c:pt>
                <c:pt idx="2452">
                  <c:v>-33.99</c:v>
                </c:pt>
                <c:pt idx="2453">
                  <c:v>-32.21</c:v>
                </c:pt>
                <c:pt idx="2454">
                  <c:v>-30.36</c:v>
                </c:pt>
                <c:pt idx="2455">
                  <c:v>-28.69</c:v>
                </c:pt>
                <c:pt idx="2456">
                  <c:v>-27.53</c:v>
                </c:pt>
                <c:pt idx="2457">
                  <c:v>-27.1</c:v>
                </c:pt>
                <c:pt idx="2458">
                  <c:v>-27.37</c:v>
                </c:pt>
                <c:pt idx="2459">
                  <c:v>-28.04</c:v>
                </c:pt>
                <c:pt idx="2460">
                  <c:v>-28.73</c:v>
                </c:pt>
                <c:pt idx="2461">
                  <c:v>-29.33</c:v>
                </c:pt>
                <c:pt idx="2462">
                  <c:v>-29.93</c:v>
                </c:pt>
                <c:pt idx="2463">
                  <c:v>-30.59</c:v>
                </c:pt>
                <c:pt idx="2464">
                  <c:v>-31.36</c:v>
                </c:pt>
                <c:pt idx="2465">
                  <c:v>-32.18</c:v>
                </c:pt>
                <c:pt idx="2466">
                  <c:v>-33</c:v>
                </c:pt>
                <c:pt idx="2467">
                  <c:v>-33.85</c:v>
                </c:pt>
                <c:pt idx="2468">
                  <c:v>-34.74</c:v>
                </c:pt>
                <c:pt idx="2469">
                  <c:v>-35.659999999999997</c:v>
                </c:pt>
                <c:pt idx="2470">
                  <c:v>-36.56</c:v>
                </c:pt>
                <c:pt idx="2471">
                  <c:v>-37.479999999999997</c:v>
                </c:pt>
                <c:pt idx="2472">
                  <c:v>-38.43</c:v>
                </c:pt>
                <c:pt idx="2473">
                  <c:v>-39.42</c:v>
                </c:pt>
                <c:pt idx="2474">
                  <c:v>-40.49</c:v>
                </c:pt>
                <c:pt idx="2475">
                  <c:v>-41.57</c:v>
                </c:pt>
                <c:pt idx="2476">
                  <c:v>-42.67</c:v>
                </c:pt>
                <c:pt idx="2477">
                  <c:v>-43.69</c:v>
                </c:pt>
                <c:pt idx="2478">
                  <c:v>-44.63</c:v>
                </c:pt>
                <c:pt idx="2479">
                  <c:v>-45.51</c:v>
                </c:pt>
                <c:pt idx="2480">
                  <c:v>-46.4</c:v>
                </c:pt>
                <c:pt idx="2481">
                  <c:v>-47.35</c:v>
                </c:pt>
                <c:pt idx="2482">
                  <c:v>-48.35</c:v>
                </c:pt>
                <c:pt idx="2483">
                  <c:v>-49.43</c:v>
                </c:pt>
                <c:pt idx="2484">
                  <c:v>-50.5</c:v>
                </c:pt>
                <c:pt idx="2485">
                  <c:v>-51.58</c:v>
                </c:pt>
                <c:pt idx="2486">
                  <c:v>-52.69</c:v>
                </c:pt>
                <c:pt idx="2487">
                  <c:v>-53.83</c:v>
                </c:pt>
                <c:pt idx="2488">
                  <c:v>-54.97</c:v>
                </c:pt>
                <c:pt idx="2489">
                  <c:v>-56.09</c:v>
                </c:pt>
                <c:pt idx="2490">
                  <c:v>-57.16</c:v>
                </c:pt>
                <c:pt idx="2491">
                  <c:v>-58.16</c:v>
                </c:pt>
                <c:pt idx="2492">
                  <c:v>-59.09</c:v>
                </c:pt>
                <c:pt idx="2493">
                  <c:v>-59.93</c:v>
                </c:pt>
                <c:pt idx="2494">
                  <c:v>-60.74</c:v>
                </c:pt>
                <c:pt idx="2495">
                  <c:v>-61.57</c:v>
                </c:pt>
                <c:pt idx="2496">
                  <c:v>-62.4</c:v>
                </c:pt>
                <c:pt idx="2497">
                  <c:v>-63.19</c:v>
                </c:pt>
                <c:pt idx="2498">
                  <c:v>-63.94</c:v>
                </c:pt>
                <c:pt idx="2499">
                  <c:v>-64.69</c:v>
                </c:pt>
                <c:pt idx="2500">
                  <c:v>-65.459999999999994</c:v>
                </c:pt>
                <c:pt idx="2501">
                  <c:v>-66.27</c:v>
                </c:pt>
                <c:pt idx="2502">
                  <c:v>-67.069999999999993</c:v>
                </c:pt>
                <c:pt idx="2503">
                  <c:v>-67.819999999999993</c:v>
                </c:pt>
                <c:pt idx="2504">
                  <c:v>-68.52</c:v>
                </c:pt>
                <c:pt idx="2505">
                  <c:v>-69.2</c:v>
                </c:pt>
                <c:pt idx="2506">
                  <c:v>-69.86</c:v>
                </c:pt>
                <c:pt idx="2507">
                  <c:v>-70.47</c:v>
                </c:pt>
                <c:pt idx="2508">
                  <c:v>-71.09</c:v>
                </c:pt>
                <c:pt idx="2509">
                  <c:v>-71.66</c:v>
                </c:pt>
                <c:pt idx="2510">
                  <c:v>-72.180000000000007</c:v>
                </c:pt>
                <c:pt idx="2511">
                  <c:v>-72.67</c:v>
                </c:pt>
                <c:pt idx="2512">
                  <c:v>-73.17</c:v>
                </c:pt>
                <c:pt idx="2513">
                  <c:v>-73.64</c:v>
                </c:pt>
                <c:pt idx="2514">
                  <c:v>-74.09</c:v>
                </c:pt>
                <c:pt idx="2515">
                  <c:v>-74.55</c:v>
                </c:pt>
                <c:pt idx="2516">
                  <c:v>-75.010000000000005</c:v>
                </c:pt>
                <c:pt idx="2517">
                  <c:v>-75.430000000000007</c:v>
                </c:pt>
                <c:pt idx="2518">
                  <c:v>-104.19</c:v>
                </c:pt>
                <c:pt idx="2519">
                  <c:v>-103.86</c:v>
                </c:pt>
                <c:pt idx="2520">
                  <c:v>-103.56</c:v>
                </c:pt>
                <c:pt idx="2521">
                  <c:v>-103.26</c:v>
                </c:pt>
                <c:pt idx="2522">
                  <c:v>-102.98</c:v>
                </c:pt>
                <c:pt idx="2523">
                  <c:v>-102.76</c:v>
                </c:pt>
                <c:pt idx="2524">
                  <c:v>-102.61</c:v>
                </c:pt>
                <c:pt idx="2525">
                  <c:v>-102.56</c:v>
                </c:pt>
                <c:pt idx="2526">
                  <c:v>-102.53</c:v>
                </c:pt>
                <c:pt idx="2527">
                  <c:v>-102.5</c:v>
                </c:pt>
                <c:pt idx="2528">
                  <c:v>-102.49</c:v>
                </c:pt>
                <c:pt idx="2529">
                  <c:v>-102.54</c:v>
                </c:pt>
                <c:pt idx="2530">
                  <c:v>-102.65</c:v>
                </c:pt>
                <c:pt idx="2531">
                  <c:v>-102.78</c:v>
                </c:pt>
                <c:pt idx="2532">
                  <c:v>-102.93</c:v>
                </c:pt>
                <c:pt idx="2533">
                  <c:v>-103.09</c:v>
                </c:pt>
                <c:pt idx="2534">
                  <c:v>-103.2</c:v>
                </c:pt>
                <c:pt idx="2535">
                  <c:v>-103.27</c:v>
                </c:pt>
                <c:pt idx="2536">
                  <c:v>-103.27</c:v>
                </c:pt>
                <c:pt idx="2537">
                  <c:v>-103.22</c:v>
                </c:pt>
                <c:pt idx="2538">
                  <c:v>-103.14</c:v>
                </c:pt>
                <c:pt idx="2539">
                  <c:v>-103.06</c:v>
                </c:pt>
                <c:pt idx="2540">
                  <c:v>-102.97</c:v>
                </c:pt>
                <c:pt idx="2541">
                  <c:v>-102.87</c:v>
                </c:pt>
                <c:pt idx="2542">
                  <c:v>-102.81</c:v>
                </c:pt>
                <c:pt idx="2543">
                  <c:v>-102.78</c:v>
                </c:pt>
                <c:pt idx="2544">
                  <c:v>-102.79</c:v>
                </c:pt>
                <c:pt idx="2545">
                  <c:v>-102.87</c:v>
                </c:pt>
                <c:pt idx="2546">
                  <c:v>-102.96</c:v>
                </c:pt>
                <c:pt idx="2547">
                  <c:v>-103.05</c:v>
                </c:pt>
                <c:pt idx="2548">
                  <c:v>-103.1</c:v>
                </c:pt>
                <c:pt idx="2549">
                  <c:v>-103.14</c:v>
                </c:pt>
                <c:pt idx="2550">
                  <c:v>-103.21</c:v>
                </c:pt>
                <c:pt idx="2551">
                  <c:v>-103.29</c:v>
                </c:pt>
                <c:pt idx="2552">
                  <c:v>-103.41</c:v>
                </c:pt>
                <c:pt idx="2553">
                  <c:v>-103.56</c:v>
                </c:pt>
                <c:pt idx="2554">
                  <c:v>-103.72</c:v>
                </c:pt>
                <c:pt idx="2555">
                  <c:v>-103.89</c:v>
                </c:pt>
                <c:pt idx="2556">
                  <c:v>-75.94</c:v>
                </c:pt>
                <c:pt idx="2557">
                  <c:v>-75.77</c:v>
                </c:pt>
                <c:pt idx="2558">
                  <c:v>-75.58</c:v>
                </c:pt>
                <c:pt idx="2559">
                  <c:v>-75.349999999999994</c:v>
                </c:pt>
                <c:pt idx="2560">
                  <c:v>-75.05</c:v>
                </c:pt>
                <c:pt idx="2561">
                  <c:v>-74.709999999999994</c:v>
                </c:pt>
                <c:pt idx="2562">
                  <c:v>-74.290000000000006</c:v>
                </c:pt>
                <c:pt idx="2563">
                  <c:v>-73.83</c:v>
                </c:pt>
                <c:pt idx="2564">
                  <c:v>-73.400000000000006</c:v>
                </c:pt>
                <c:pt idx="2565">
                  <c:v>-73.010000000000005</c:v>
                </c:pt>
                <c:pt idx="2566">
                  <c:v>-72.62</c:v>
                </c:pt>
                <c:pt idx="2567">
                  <c:v>-72.19</c:v>
                </c:pt>
                <c:pt idx="2568">
                  <c:v>-71.72</c:v>
                </c:pt>
                <c:pt idx="2569">
                  <c:v>-71.2</c:v>
                </c:pt>
                <c:pt idx="2570">
                  <c:v>-70.63</c:v>
                </c:pt>
                <c:pt idx="2571">
                  <c:v>-70.010000000000005</c:v>
                </c:pt>
                <c:pt idx="2572">
                  <c:v>-69.36</c:v>
                </c:pt>
                <c:pt idx="2573">
                  <c:v>-68.69</c:v>
                </c:pt>
                <c:pt idx="2574">
                  <c:v>-67.989999999999995</c:v>
                </c:pt>
                <c:pt idx="2575">
                  <c:v>-67.27</c:v>
                </c:pt>
                <c:pt idx="2576">
                  <c:v>-66.540000000000006</c:v>
                </c:pt>
                <c:pt idx="2577">
                  <c:v>-65.790000000000006</c:v>
                </c:pt>
                <c:pt idx="2578">
                  <c:v>-65.02</c:v>
                </c:pt>
                <c:pt idx="2579">
                  <c:v>-64.239999999999995</c:v>
                </c:pt>
                <c:pt idx="2580">
                  <c:v>-63.45</c:v>
                </c:pt>
                <c:pt idx="2581">
                  <c:v>-62.68</c:v>
                </c:pt>
                <c:pt idx="2582">
                  <c:v>-61.87</c:v>
                </c:pt>
                <c:pt idx="2583">
                  <c:v>-61.05</c:v>
                </c:pt>
                <c:pt idx="2584">
                  <c:v>-60.11</c:v>
                </c:pt>
                <c:pt idx="2585">
                  <c:v>-59.02</c:v>
                </c:pt>
                <c:pt idx="2586">
                  <c:v>-57.81</c:v>
                </c:pt>
                <c:pt idx="2587">
                  <c:v>-56.59</c:v>
                </c:pt>
                <c:pt idx="2588">
                  <c:v>-55.41</c:v>
                </c:pt>
                <c:pt idx="2589">
                  <c:v>-54.31</c:v>
                </c:pt>
                <c:pt idx="2590">
                  <c:v>-53.27</c:v>
                </c:pt>
                <c:pt idx="2591">
                  <c:v>-52.24</c:v>
                </c:pt>
                <c:pt idx="2592">
                  <c:v>-51.2</c:v>
                </c:pt>
                <c:pt idx="2593">
                  <c:v>-50.1</c:v>
                </c:pt>
                <c:pt idx="2594">
                  <c:v>-48.93</c:v>
                </c:pt>
                <c:pt idx="2595">
                  <c:v>-47.72</c:v>
                </c:pt>
                <c:pt idx="2596">
                  <c:v>-46.6</c:v>
                </c:pt>
                <c:pt idx="2597">
                  <c:v>-45.55</c:v>
                </c:pt>
                <c:pt idx="2598">
                  <c:v>-44.58</c:v>
                </c:pt>
                <c:pt idx="2599">
                  <c:v>-43.33</c:v>
                </c:pt>
                <c:pt idx="2600">
                  <c:v>-41.94</c:v>
                </c:pt>
                <c:pt idx="2601">
                  <c:v>-40.49</c:v>
                </c:pt>
                <c:pt idx="2602">
                  <c:v>-38.9</c:v>
                </c:pt>
                <c:pt idx="2603">
                  <c:v>-37.39</c:v>
                </c:pt>
                <c:pt idx="2604">
                  <c:v>-36.07</c:v>
                </c:pt>
                <c:pt idx="2605">
                  <c:v>-34.9</c:v>
                </c:pt>
                <c:pt idx="2606">
                  <c:v>-33.79</c:v>
                </c:pt>
                <c:pt idx="2607">
                  <c:v>-32.659999999999997</c:v>
                </c:pt>
                <c:pt idx="2608">
                  <c:v>-31.55</c:v>
                </c:pt>
                <c:pt idx="2609">
                  <c:v>-30.48</c:v>
                </c:pt>
                <c:pt idx="2610">
                  <c:v>-29.45</c:v>
                </c:pt>
                <c:pt idx="2611">
                  <c:v>-28.47</c:v>
                </c:pt>
                <c:pt idx="2612">
                  <c:v>-27.49</c:v>
                </c:pt>
                <c:pt idx="2613">
                  <c:v>-26.5</c:v>
                </c:pt>
                <c:pt idx="2614">
                  <c:v>-25.49</c:v>
                </c:pt>
                <c:pt idx="2615">
                  <c:v>-24.49</c:v>
                </c:pt>
                <c:pt idx="2616">
                  <c:v>-23.51</c:v>
                </c:pt>
                <c:pt idx="2617">
                  <c:v>-22.6</c:v>
                </c:pt>
                <c:pt idx="2618">
                  <c:v>-21.77</c:v>
                </c:pt>
                <c:pt idx="2619">
                  <c:v>-21.05</c:v>
                </c:pt>
                <c:pt idx="2620">
                  <c:v>-20.440000000000001</c:v>
                </c:pt>
                <c:pt idx="2621">
                  <c:v>-19.899999999999999</c:v>
                </c:pt>
                <c:pt idx="2622">
                  <c:v>-19.37</c:v>
                </c:pt>
                <c:pt idx="2623">
                  <c:v>-18.940000000000001</c:v>
                </c:pt>
                <c:pt idx="2624">
                  <c:v>-19.100000000000001</c:v>
                </c:pt>
                <c:pt idx="2625">
                  <c:v>-20.23</c:v>
                </c:pt>
                <c:pt idx="2626">
                  <c:v>-21.35</c:v>
                </c:pt>
                <c:pt idx="2627">
                  <c:v>-22.42</c:v>
                </c:pt>
                <c:pt idx="2628">
                  <c:v>-23.35</c:v>
                </c:pt>
                <c:pt idx="2629">
                  <c:v>-24.13</c:v>
                </c:pt>
                <c:pt idx="2630">
                  <c:v>-24.76</c:v>
                </c:pt>
                <c:pt idx="2631">
                  <c:v>-25.26</c:v>
                </c:pt>
                <c:pt idx="2632">
                  <c:v>-25.65</c:v>
                </c:pt>
                <c:pt idx="2633">
                  <c:v>-25.92</c:v>
                </c:pt>
                <c:pt idx="2634">
                  <c:v>-26.04</c:v>
                </c:pt>
                <c:pt idx="2635">
                  <c:v>-25.98</c:v>
                </c:pt>
                <c:pt idx="2636">
                  <c:v>-25.73</c:v>
                </c:pt>
                <c:pt idx="2637">
                  <c:v>-25.32</c:v>
                </c:pt>
                <c:pt idx="2638">
                  <c:v>-24.74</c:v>
                </c:pt>
                <c:pt idx="2639">
                  <c:v>-23.97</c:v>
                </c:pt>
                <c:pt idx="2640">
                  <c:v>-23.05</c:v>
                </c:pt>
                <c:pt idx="2641">
                  <c:v>-22.03</c:v>
                </c:pt>
                <c:pt idx="2642">
                  <c:v>-21.03</c:v>
                </c:pt>
                <c:pt idx="2643">
                  <c:v>-20.170000000000002</c:v>
                </c:pt>
                <c:pt idx="2644">
                  <c:v>-19.61</c:v>
                </c:pt>
                <c:pt idx="2645">
                  <c:v>-19.579999999999998</c:v>
                </c:pt>
                <c:pt idx="2646">
                  <c:v>-20.14</c:v>
                </c:pt>
                <c:pt idx="2647">
                  <c:v>-20.93</c:v>
                </c:pt>
                <c:pt idx="2648">
                  <c:v>-21.78</c:v>
                </c:pt>
                <c:pt idx="2649">
                  <c:v>-22.57</c:v>
                </c:pt>
                <c:pt idx="2650">
                  <c:v>-23.33</c:v>
                </c:pt>
                <c:pt idx="2651">
                  <c:v>-24.11</c:v>
                </c:pt>
                <c:pt idx="2652">
                  <c:v>-24.91</c:v>
                </c:pt>
                <c:pt idx="2653">
                  <c:v>-25.67</c:v>
                </c:pt>
                <c:pt idx="2654">
                  <c:v>-26.41</c:v>
                </c:pt>
                <c:pt idx="2655">
                  <c:v>-27.14</c:v>
                </c:pt>
                <c:pt idx="2656">
                  <c:v>-27.94</c:v>
                </c:pt>
                <c:pt idx="2657">
                  <c:v>-28.74</c:v>
                </c:pt>
                <c:pt idx="2658">
                  <c:v>-29.6</c:v>
                </c:pt>
                <c:pt idx="2659">
                  <c:v>-30.52</c:v>
                </c:pt>
                <c:pt idx="2660">
                  <c:v>-31.51</c:v>
                </c:pt>
                <c:pt idx="2661">
                  <c:v>-32.549999999999997</c:v>
                </c:pt>
                <c:pt idx="2662">
                  <c:v>-33.6</c:v>
                </c:pt>
                <c:pt idx="2663">
                  <c:v>-34.64</c:v>
                </c:pt>
                <c:pt idx="2664">
                  <c:v>-35.69</c:v>
                </c:pt>
                <c:pt idx="2665">
                  <c:v>-36.76</c:v>
                </c:pt>
                <c:pt idx="2666">
                  <c:v>-37.85</c:v>
                </c:pt>
                <c:pt idx="2667">
                  <c:v>-38.9</c:v>
                </c:pt>
                <c:pt idx="2668">
                  <c:v>-39.880000000000003</c:v>
                </c:pt>
                <c:pt idx="2669">
                  <c:v>-40.770000000000003</c:v>
                </c:pt>
                <c:pt idx="2670">
                  <c:v>-41.64</c:v>
                </c:pt>
                <c:pt idx="2671">
                  <c:v>-42.58</c:v>
                </c:pt>
                <c:pt idx="2672">
                  <c:v>-43.58</c:v>
                </c:pt>
                <c:pt idx="2673">
                  <c:v>-44.56</c:v>
                </c:pt>
                <c:pt idx="2674">
                  <c:v>-45.48</c:v>
                </c:pt>
                <c:pt idx="2675">
                  <c:v>-46.37</c:v>
                </c:pt>
                <c:pt idx="2676">
                  <c:v>-47.31</c:v>
                </c:pt>
                <c:pt idx="2677">
                  <c:v>-48.31</c:v>
                </c:pt>
                <c:pt idx="2678">
                  <c:v>-49.34</c:v>
                </c:pt>
                <c:pt idx="2679">
                  <c:v>-50.34</c:v>
                </c:pt>
                <c:pt idx="2680">
                  <c:v>-51.31</c:v>
                </c:pt>
                <c:pt idx="2681">
                  <c:v>-52.28</c:v>
                </c:pt>
                <c:pt idx="2682">
                  <c:v>-53.28</c:v>
                </c:pt>
                <c:pt idx="2683">
                  <c:v>-54.29</c:v>
                </c:pt>
                <c:pt idx="2684">
                  <c:v>-55.31</c:v>
                </c:pt>
                <c:pt idx="2685">
                  <c:v>-56.27</c:v>
                </c:pt>
                <c:pt idx="2686">
                  <c:v>-57.21</c:v>
                </c:pt>
                <c:pt idx="2687">
                  <c:v>-58.15</c:v>
                </c:pt>
                <c:pt idx="2688">
                  <c:v>-59.08</c:v>
                </c:pt>
                <c:pt idx="2689">
                  <c:v>-60.02</c:v>
                </c:pt>
                <c:pt idx="2690">
                  <c:v>-60.94</c:v>
                </c:pt>
                <c:pt idx="2691">
                  <c:v>-61.82</c:v>
                </c:pt>
                <c:pt idx="2692">
                  <c:v>-62.62</c:v>
                </c:pt>
                <c:pt idx="2693">
                  <c:v>-63.35</c:v>
                </c:pt>
                <c:pt idx="2694">
                  <c:v>-64.05</c:v>
                </c:pt>
                <c:pt idx="2695">
                  <c:v>-64.72</c:v>
                </c:pt>
                <c:pt idx="2696">
                  <c:v>-65.34</c:v>
                </c:pt>
                <c:pt idx="2697">
                  <c:v>-65.900000000000006</c:v>
                </c:pt>
                <c:pt idx="2698">
                  <c:v>-66.36</c:v>
                </c:pt>
                <c:pt idx="2699">
                  <c:v>-66.739999999999995</c:v>
                </c:pt>
                <c:pt idx="2700">
                  <c:v>-67.099999999999994</c:v>
                </c:pt>
                <c:pt idx="2701">
                  <c:v>-67.489999999999995</c:v>
                </c:pt>
                <c:pt idx="2702">
                  <c:v>-67.91</c:v>
                </c:pt>
                <c:pt idx="2703">
                  <c:v>-68.34</c:v>
                </c:pt>
                <c:pt idx="2704">
                  <c:v>-68.73</c:v>
                </c:pt>
                <c:pt idx="2705">
                  <c:v>-69.11</c:v>
                </c:pt>
                <c:pt idx="2706">
                  <c:v>-69.459999999999994</c:v>
                </c:pt>
                <c:pt idx="2707">
                  <c:v>-69.77</c:v>
                </c:pt>
                <c:pt idx="2708">
                  <c:v>-70.08</c:v>
                </c:pt>
                <c:pt idx="2709">
                  <c:v>-70.41</c:v>
                </c:pt>
                <c:pt idx="2710">
                  <c:v>-70.760000000000005</c:v>
                </c:pt>
                <c:pt idx="2711">
                  <c:v>-71.12</c:v>
                </c:pt>
                <c:pt idx="2712">
                  <c:v>-71.48</c:v>
                </c:pt>
                <c:pt idx="2713">
                  <c:v>-71.84</c:v>
                </c:pt>
                <c:pt idx="2714">
                  <c:v>-72.180000000000007</c:v>
                </c:pt>
                <c:pt idx="2715">
                  <c:v>-72.510000000000005</c:v>
                </c:pt>
                <c:pt idx="2716">
                  <c:v>-107.2</c:v>
                </c:pt>
                <c:pt idx="2717">
                  <c:v>-106.96</c:v>
                </c:pt>
                <c:pt idx="2718">
                  <c:v>-106.77</c:v>
                </c:pt>
                <c:pt idx="2719">
                  <c:v>-106.6</c:v>
                </c:pt>
                <c:pt idx="2720">
                  <c:v>-106.44</c:v>
                </c:pt>
                <c:pt idx="2721">
                  <c:v>-106.28</c:v>
                </c:pt>
                <c:pt idx="2722">
                  <c:v>-106.14</c:v>
                </c:pt>
                <c:pt idx="2723">
                  <c:v>-106.04</c:v>
                </c:pt>
                <c:pt idx="2724">
                  <c:v>-105.96</c:v>
                </c:pt>
                <c:pt idx="2725">
                  <c:v>-105.9</c:v>
                </c:pt>
                <c:pt idx="2726">
                  <c:v>-105.86</c:v>
                </c:pt>
                <c:pt idx="2727">
                  <c:v>-105.82</c:v>
                </c:pt>
                <c:pt idx="2728">
                  <c:v>-105.81</c:v>
                </c:pt>
                <c:pt idx="2729">
                  <c:v>-105.81</c:v>
                </c:pt>
                <c:pt idx="2730">
                  <c:v>-105.83</c:v>
                </c:pt>
                <c:pt idx="2731">
                  <c:v>-105.86</c:v>
                </c:pt>
                <c:pt idx="2732">
                  <c:v>-105.87</c:v>
                </c:pt>
                <c:pt idx="2733">
                  <c:v>-105.83</c:v>
                </c:pt>
                <c:pt idx="2734">
                  <c:v>-105.75</c:v>
                </c:pt>
                <c:pt idx="2735">
                  <c:v>-105.63</c:v>
                </c:pt>
                <c:pt idx="2736">
                  <c:v>-105.49</c:v>
                </c:pt>
                <c:pt idx="2737">
                  <c:v>-105.35</c:v>
                </c:pt>
                <c:pt idx="2738">
                  <c:v>-105.21</c:v>
                </c:pt>
                <c:pt idx="2739">
                  <c:v>-105.07</c:v>
                </c:pt>
                <c:pt idx="2740">
                  <c:v>-104.93</c:v>
                </c:pt>
                <c:pt idx="2741">
                  <c:v>-104.81</c:v>
                </c:pt>
                <c:pt idx="2742">
                  <c:v>-104.71</c:v>
                </c:pt>
                <c:pt idx="2743">
                  <c:v>-104.64</c:v>
                </c:pt>
                <c:pt idx="2744">
                  <c:v>-104.61</c:v>
                </c:pt>
                <c:pt idx="2745">
                  <c:v>-104.61</c:v>
                </c:pt>
                <c:pt idx="2746">
                  <c:v>-104.64</c:v>
                </c:pt>
                <c:pt idx="2747">
                  <c:v>-104.68</c:v>
                </c:pt>
                <c:pt idx="2748">
                  <c:v>-104.74</c:v>
                </c:pt>
                <c:pt idx="2749">
                  <c:v>-104.79</c:v>
                </c:pt>
                <c:pt idx="2750">
                  <c:v>-104.84</c:v>
                </c:pt>
                <c:pt idx="2751">
                  <c:v>-104.89</c:v>
                </c:pt>
                <c:pt idx="2752">
                  <c:v>-104.93</c:v>
                </c:pt>
                <c:pt idx="2753">
                  <c:v>-104.96</c:v>
                </c:pt>
                <c:pt idx="2754">
                  <c:v>-105</c:v>
                </c:pt>
                <c:pt idx="2755">
                  <c:v>-74.95</c:v>
                </c:pt>
                <c:pt idx="2756">
                  <c:v>-74.849999999999994</c:v>
                </c:pt>
                <c:pt idx="2757">
                  <c:v>-74.709999999999994</c:v>
                </c:pt>
                <c:pt idx="2758">
                  <c:v>-74.540000000000006</c:v>
                </c:pt>
                <c:pt idx="2759">
                  <c:v>-74.33</c:v>
                </c:pt>
                <c:pt idx="2760">
                  <c:v>-74.12</c:v>
                </c:pt>
                <c:pt idx="2761">
                  <c:v>-73.900000000000006</c:v>
                </c:pt>
                <c:pt idx="2762">
                  <c:v>-73.66</c:v>
                </c:pt>
                <c:pt idx="2763">
                  <c:v>-73.34</c:v>
                </c:pt>
                <c:pt idx="2764">
                  <c:v>-72.95</c:v>
                </c:pt>
                <c:pt idx="2765">
                  <c:v>-72.5</c:v>
                </c:pt>
                <c:pt idx="2766">
                  <c:v>-72.03</c:v>
                </c:pt>
                <c:pt idx="2767">
                  <c:v>-71.58</c:v>
                </c:pt>
                <c:pt idx="2768">
                  <c:v>-71.14</c:v>
                </c:pt>
                <c:pt idx="2769">
                  <c:v>-70.709999999999994</c:v>
                </c:pt>
                <c:pt idx="2770">
                  <c:v>-70.22</c:v>
                </c:pt>
                <c:pt idx="2771">
                  <c:v>-69.650000000000006</c:v>
                </c:pt>
                <c:pt idx="2772">
                  <c:v>-68.95</c:v>
                </c:pt>
                <c:pt idx="2773">
                  <c:v>-68.14</c:v>
                </c:pt>
                <c:pt idx="2774">
                  <c:v>-67.27</c:v>
                </c:pt>
                <c:pt idx="2775">
                  <c:v>-66.430000000000007</c:v>
                </c:pt>
                <c:pt idx="2776">
                  <c:v>-65.650000000000006</c:v>
                </c:pt>
                <c:pt idx="2777">
                  <c:v>-64.930000000000007</c:v>
                </c:pt>
                <c:pt idx="2778">
                  <c:v>-64.23</c:v>
                </c:pt>
                <c:pt idx="2779">
                  <c:v>-63.51</c:v>
                </c:pt>
                <c:pt idx="2780">
                  <c:v>-62.7</c:v>
                </c:pt>
                <c:pt idx="2781">
                  <c:v>-61.77</c:v>
                </c:pt>
                <c:pt idx="2782">
                  <c:v>-60.76</c:v>
                </c:pt>
                <c:pt idx="2783">
                  <c:v>-59.75</c:v>
                </c:pt>
                <c:pt idx="2784">
                  <c:v>-58.81</c:v>
                </c:pt>
                <c:pt idx="2785">
                  <c:v>-57.97</c:v>
                </c:pt>
                <c:pt idx="2786">
                  <c:v>-57.22</c:v>
                </c:pt>
                <c:pt idx="2787">
                  <c:v>-56.49</c:v>
                </c:pt>
                <c:pt idx="2788">
                  <c:v>-55.72</c:v>
                </c:pt>
                <c:pt idx="2789">
                  <c:v>-54.93</c:v>
                </c:pt>
                <c:pt idx="2790">
                  <c:v>-54.1</c:v>
                </c:pt>
                <c:pt idx="2791">
                  <c:v>-53.22</c:v>
                </c:pt>
                <c:pt idx="2792">
                  <c:v>-52.32</c:v>
                </c:pt>
                <c:pt idx="2793">
                  <c:v>-51.4</c:v>
                </c:pt>
                <c:pt idx="2794">
                  <c:v>-50.45</c:v>
                </c:pt>
                <c:pt idx="2795">
                  <c:v>-49.47</c:v>
                </c:pt>
                <c:pt idx="2796">
                  <c:v>-48.45</c:v>
                </c:pt>
                <c:pt idx="2797">
                  <c:v>-47.38</c:v>
                </c:pt>
                <c:pt idx="2798">
                  <c:v>-46.24</c:v>
                </c:pt>
                <c:pt idx="2799">
                  <c:v>-45.08</c:v>
                </c:pt>
                <c:pt idx="2800">
                  <c:v>-43.89</c:v>
                </c:pt>
                <c:pt idx="2801">
                  <c:v>-42.61</c:v>
                </c:pt>
                <c:pt idx="2802">
                  <c:v>-41.34</c:v>
                </c:pt>
                <c:pt idx="2803">
                  <c:v>-40.11</c:v>
                </c:pt>
                <c:pt idx="2804">
                  <c:v>-38.979999999999997</c:v>
                </c:pt>
                <c:pt idx="2805">
                  <c:v>-37.97</c:v>
                </c:pt>
                <c:pt idx="2806">
                  <c:v>-37.04</c:v>
                </c:pt>
                <c:pt idx="2807">
                  <c:v>-36.1</c:v>
                </c:pt>
                <c:pt idx="2808">
                  <c:v>-35.130000000000003</c:v>
                </c:pt>
                <c:pt idx="2809">
                  <c:v>-34.07</c:v>
                </c:pt>
                <c:pt idx="2810">
                  <c:v>-32.97</c:v>
                </c:pt>
                <c:pt idx="2811">
                  <c:v>-31.84</c:v>
                </c:pt>
                <c:pt idx="2812">
                  <c:v>-30.89</c:v>
                </c:pt>
                <c:pt idx="2813">
                  <c:v>-30.08</c:v>
                </c:pt>
                <c:pt idx="2814">
                  <c:v>-29.37</c:v>
                </c:pt>
                <c:pt idx="2815">
                  <c:v>-28.7</c:v>
                </c:pt>
                <c:pt idx="2816">
                  <c:v>-28.01</c:v>
                </c:pt>
                <c:pt idx="2817">
                  <c:v>-27.38</c:v>
                </c:pt>
                <c:pt idx="2818">
                  <c:v>-26.78</c:v>
                </c:pt>
                <c:pt idx="2819">
                  <c:v>-26.17</c:v>
                </c:pt>
                <c:pt idx="2820">
                  <c:v>-25.51</c:v>
                </c:pt>
                <c:pt idx="2821">
                  <c:v>-24.82</c:v>
                </c:pt>
                <c:pt idx="2822">
                  <c:v>-24.14</c:v>
                </c:pt>
                <c:pt idx="2823">
                  <c:v>-23.49</c:v>
                </c:pt>
                <c:pt idx="2824">
                  <c:v>-22.9</c:v>
                </c:pt>
                <c:pt idx="2825">
                  <c:v>-22.38</c:v>
                </c:pt>
                <c:pt idx="2826">
                  <c:v>-21.88</c:v>
                </c:pt>
                <c:pt idx="2827">
                  <c:v>-21.36</c:v>
                </c:pt>
                <c:pt idx="2828">
                  <c:v>-20.87</c:v>
                </c:pt>
                <c:pt idx="2829">
                  <c:v>-20.45</c:v>
                </c:pt>
                <c:pt idx="2830">
                  <c:v>-20.14</c:v>
                </c:pt>
                <c:pt idx="2831">
                  <c:v>-19.920000000000002</c:v>
                </c:pt>
                <c:pt idx="2832">
                  <c:v>-19.739999999999998</c:v>
                </c:pt>
                <c:pt idx="2833">
                  <c:v>-19.57</c:v>
                </c:pt>
                <c:pt idx="2834">
                  <c:v>-19.52</c:v>
                </c:pt>
                <c:pt idx="2835">
                  <c:v>-19.91</c:v>
                </c:pt>
                <c:pt idx="2836">
                  <c:v>-20.43</c:v>
                </c:pt>
                <c:pt idx="2837">
                  <c:v>-20.98</c:v>
                </c:pt>
                <c:pt idx="2838">
                  <c:v>-21.52</c:v>
                </c:pt>
                <c:pt idx="2839">
                  <c:v>-22.04</c:v>
                </c:pt>
                <c:pt idx="2840">
                  <c:v>-22.5</c:v>
                </c:pt>
                <c:pt idx="2841">
                  <c:v>-22.9</c:v>
                </c:pt>
                <c:pt idx="2842">
                  <c:v>-23.21</c:v>
                </c:pt>
                <c:pt idx="2843">
                  <c:v>-23.47</c:v>
                </c:pt>
                <c:pt idx="2844">
                  <c:v>-23.67</c:v>
                </c:pt>
                <c:pt idx="2845">
                  <c:v>-23.78</c:v>
                </c:pt>
                <c:pt idx="2846">
                  <c:v>-23.8</c:v>
                </c:pt>
                <c:pt idx="2847">
                  <c:v>-23.7</c:v>
                </c:pt>
                <c:pt idx="2848">
                  <c:v>-23.49</c:v>
                </c:pt>
                <c:pt idx="2849">
                  <c:v>-23.18</c:v>
                </c:pt>
                <c:pt idx="2850">
                  <c:v>-22.74</c:v>
                </c:pt>
                <c:pt idx="2851">
                  <c:v>-22.15</c:v>
                </c:pt>
                <c:pt idx="2852">
                  <c:v>-21.42</c:v>
                </c:pt>
                <c:pt idx="2853">
                  <c:v>-20.65</c:v>
                </c:pt>
                <c:pt idx="2854">
                  <c:v>-20.04</c:v>
                </c:pt>
                <c:pt idx="2855">
                  <c:v>-19.899999999999999</c:v>
                </c:pt>
                <c:pt idx="2856">
                  <c:v>-20.420000000000002</c:v>
                </c:pt>
                <c:pt idx="2857">
                  <c:v>-21.17</c:v>
                </c:pt>
                <c:pt idx="2858">
                  <c:v>-21.95</c:v>
                </c:pt>
                <c:pt idx="2859">
                  <c:v>-22.79</c:v>
                </c:pt>
                <c:pt idx="2860">
                  <c:v>-23.7</c:v>
                </c:pt>
                <c:pt idx="2861">
                  <c:v>-24.65</c:v>
                </c:pt>
                <c:pt idx="2862">
                  <c:v>-25.55</c:v>
                </c:pt>
                <c:pt idx="2863">
                  <c:v>-26.39</c:v>
                </c:pt>
                <c:pt idx="2864">
                  <c:v>-27.2</c:v>
                </c:pt>
                <c:pt idx="2865">
                  <c:v>-28.01</c:v>
                </c:pt>
                <c:pt idx="2866">
                  <c:v>-28.86</c:v>
                </c:pt>
                <c:pt idx="2867">
                  <c:v>-29.71</c:v>
                </c:pt>
                <c:pt idx="2868">
                  <c:v>-30.56</c:v>
                </c:pt>
                <c:pt idx="2869">
                  <c:v>-31.51</c:v>
                </c:pt>
                <c:pt idx="2870">
                  <c:v>-32.54</c:v>
                </c:pt>
                <c:pt idx="2871">
                  <c:v>-33.61</c:v>
                </c:pt>
                <c:pt idx="2872">
                  <c:v>-34.69</c:v>
                </c:pt>
                <c:pt idx="2873">
                  <c:v>-35.799999999999997</c:v>
                </c:pt>
                <c:pt idx="2874">
                  <c:v>-36.96</c:v>
                </c:pt>
                <c:pt idx="2875">
                  <c:v>-38.22</c:v>
                </c:pt>
                <c:pt idx="2876">
                  <c:v>-39.54</c:v>
                </c:pt>
                <c:pt idx="2877">
                  <c:v>-40.86</c:v>
                </c:pt>
                <c:pt idx="2878">
                  <c:v>-42.09</c:v>
                </c:pt>
                <c:pt idx="2879">
                  <c:v>-43.23</c:v>
                </c:pt>
                <c:pt idx="2880">
                  <c:v>-44.36</c:v>
                </c:pt>
                <c:pt idx="2881">
                  <c:v>-45.53</c:v>
                </c:pt>
                <c:pt idx="2882">
                  <c:v>-46.74</c:v>
                </c:pt>
                <c:pt idx="2883">
                  <c:v>-48.03</c:v>
                </c:pt>
                <c:pt idx="2884">
                  <c:v>-49.29</c:v>
                </c:pt>
                <c:pt idx="2885">
                  <c:v>-50.48</c:v>
                </c:pt>
                <c:pt idx="2886">
                  <c:v>-51.64</c:v>
                </c:pt>
                <c:pt idx="2887">
                  <c:v>-52.8</c:v>
                </c:pt>
                <c:pt idx="2888">
                  <c:v>-53.95</c:v>
                </c:pt>
                <c:pt idx="2889">
                  <c:v>-55.08</c:v>
                </c:pt>
                <c:pt idx="2890">
                  <c:v>-56.25</c:v>
                </c:pt>
                <c:pt idx="2891">
                  <c:v>-57.43</c:v>
                </c:pt>
                <c:pt idx="2892">
                  <c:v>-58.62</c:v>
                </c:pt>
                <c:pt idx="2893">
                  <c:v>-59.83</c:v>
                </c:pt>
                <c:pt idx="2894">
                  <c:v>-61.02</c:v>
                </c:pt>
                <c:pt idx="2895">
                  <c:v>-62.2</c:v>
                </c:pt>
                <c:pt idx="2896">
                  <c:v>-63.35</c:v>
                </c:pt>
                <c:pt idx="2897">
                  <c:v>-64.47</c:v>
                </c:pt>
                <c:pt idx="2898">
                  <c:v>-65.58</c:v>
                </c:pt>
                <c:pt idx="2899">
                  <c:v>-66.650000000000006</c:v>
                </c:pt>
                <c:pt idx="2900">
                  <c:v>-67.69</c:v>
                </c:pt>
                <c:pt idx="2901">
                  <c:v>-68.69</c:v>
                </c:pt>
                <c:pt idx="2902">
                  <c:v>-69.650000000000006</c:v>
                </c:pt>
                <c:pt idx="2903">
                  <c:v>-70.56</c:v>
                </c:pt>
                <c:pt idx="2904">
                  <c:v>-71.400000000000006</c:v>
                </c:pt>
                <c:pt idx="2905">
                  <c:v>-72.180000000000007</c:v>
                </c:pt>
                <c:pt idx="2906">
                  <c:v>-72.94</c:v>
                </c:pt>
                <c:pt idx="2907">
                  <c:v>-73.67</c:v>
                </c:pt>
                <c:pt idx="2908">
                  <c:v>-74.34</c:v>
                </c:pt>
                <c:pt idx="2909">
                  <c:v>-74.959999999999994</c:v>
                </c:pt>
                <c:pt idx="2910">
                  <c:v>-75.53</c:v>
                </c:pt>
                <c:pt idx="2911">
                  <c:v>-76.05</c:v>
                </c:pt>
                <c:pt idx="2912">
                  <c:v>-76.55</c:v>
                </c:pt>
                <c:pt idx="2913">
                  <c:v>-77.010000000000005</c:v>
                </c:pt>
                <c:pt idx="2914">
                  <c:v>-102.58</c:v>
                </c:pt>
                <c:pt idx="2915">
                  <c:v>-102.26</c:v>
                </c:pt>
                <c:pt idx="2916">
                  <c:v>-102.04</c:v>
                </c:pt>
                <c:pt idx="2917">
                  <c:v>-101.88</c:v>
                </c:pt>
                <c:pt idx="2918">
                  <c:v>-101.73</c:v>
                </c:pt>
                <c:pt idx="2919">
                  <c:v>-101.54</c:v>
                </c:pt>
                <c:pt idx="2920">
                  <c:v>-101.37</c:v>
                </c:pt>
                <c:pt idx="2921">
                  <c:v>-101.18</c:v>
                </c:pt>
                <c:pt idx="2922">
                  <c:v>-101.05</c:v>
                </c:pt>
                <c:pt idx="2923">
                  <c:v>-100.94</c:v>
                </c:pt>
                <c:pt idx="2924">
                  <c:v>-100.92</c:v>
                </c:pt>
                <c:pt idx="2925">
                  <c:v>-100.99</c:v>
                </c:pt>
                <c:pt idx="2926">
                  <c:v>-101.14</c:v>
                </c:pt>
                <c:pt idx="2927">
                  <c:v>-101.36</c:v>
                </c:pt>
                <c:pt idx="2928">
                  <c:v>-101.61</c:v>
                </c:pt>
                <c:pt idx="2929">
                  <c:v>-101.88</c:v>
                </c:pt>
                <c:pt idx="2930">
                  <c:v>-102.17</c:v>
                </c:pt>
                <c:pt idx="2931">
                  <c:v>-102.42</c:v>
                </c:pt>
                <c:pt idx="2932">
                  <c:v>-102.66</c:v>
                </c:pt>
                <c:pt idx="2933">
                  <c:v>-102.88</c:v>
                </c:pt>
                <c:pt idx="2934">
                  <c:v>-103.05</c:v>
                </c:pt>
                <c:pt idx="2935">
                  <c:v>-103.19</c:v>
                </c:pt>
                <c:pt idx="2936">
                  <c:v>-103.32</c:v>
                </c:pt>
                <c:pt idx="2937">
                  <c:v>-103.39</c:v>
                </c:pt>
                <c:pt idx="2938">
                  <c:v>-103.44</c:v>
                </c:pt>
                <c:pt idx="2939">
                  <c:v>-103.49</c:v>
                </c:pt>
                <c:pt idx="2940">
                  <c:v>-103.53</c:v>
                </c:pt>
                <c:pt idx="2941">
                  <c:v>-103.55</c:v>
                </c:pt>
                <c:pt idx="2942">
                  <c:v>-103.55</c:v>
                </c:pt>
                <c:pt idx="2943">
                  <c:v>-103.53</c:v>
                </c:pt>
                <c:pt idx="2944">
                  <c:v>-103.5</c:v>
                </c:pt>
                <c:pt idx="2945">
                  <c:v>-103.45</c:v>
                </c:pt>
                <c:pt idx="2946">
                  <c:v>-103.36</c:v>
                </c:pt>
                <c:pt idx="2947">
                  <c:v>-103.29</c:v>
                </c:pt>
                <c:pt idx="2948">
                  <c:v>-103.23</c:v>
                </c:pt>
                <c:pt idx="2949">
                  <c:v>-103.14</c:v>
                </c:pt>
                <c:pt idx="2950">
                  <c:v>-103.01</c:v>
                </c:pt>
                <c:pt idx="2951">
                  <c:v>-102.8</c:v>
                </c:pt>
                <c:pt idx="2952">
                  <c:v>-102.53</c:v>
                </c:pt>
                <c:pt idx="2953">
                  <c:v>-102.25</c:v>
                </c:pt>
                <c:pt idx="2954">
                  <c:v>-101.95</c:v>
                </c:pt>
                <c:pt idx="2955">
                  <c:v>-101.67</c:v>
                </c:pt>
                <c:pt idx="2956">
                  <c:v>-101.39</c:v>
                </c:pt>
                <c:pt idx="2957">
                  <c:v>-101.13</c:v>
                </c:pt>
                <c:pt idx="2958">
                  <c:v>-100.83</c:v>
                </c:pt>
                <c:pt idx="2959">
                  <c:v>-100.48</c:v>
                </c:pt>
                <c:pt idx="2960">
                  <c:v>-100.05</c:v>
                </c:pt>
                <c:pt idx="2961">
                  <c:v>-99.61</c:v>
                </c:pt>
                <c:pt idx="2962">
                  <c:v>-99.2</c:v>
                </c:pt>
                <c:pt idx="2963">
                  <c:v>-98.84</c:v>
                </c:pt>
                <c:pt idx="2964">
                  <c:v>-98.54</c:v>
                </c:pt>
                <c:pt idx="2965">
                  <c:v>-98.25</c:v>
                </c:pt>
                <c:pt idx="2966">
                  <c:v>-97.92</c:v>
                </c:pt>
                <c:pt idx="2967">
                  <c:v>-97.58</c:v>
                </c:pt>
                <c:pt idx="2968">
                  <c:v>-97.26</c:v>
                </c:pt>
                <c:pt idx="2969">
                  <c:v>-97.02</c:v>
                </c:pt>
                <c:pt idx="2970">
                  <c:v>-96.92</c:v>
                </c:pt>
                <c:pt idx="2971">
                  <c:v>-96.91</c:v>
                </c:pt>
                <c:pt idx="2972">
                  <c:v>-96.94</c:v>
                </c:pt>
                <c:pt idx="2973">
                  <c:v>-96.95</c:v>
                </c:pt>
                <c:pt idx="2974">
                  <c:v>-96.95</c:v>
                </c:pt>
                <c:pt idx="2975">
                  <c:v>-83</c:v>
                </c:pt>
                <c:pt idx="2976">
                  <c:v>-82.81</c:v>
                </c:pt>
                <c:pt idx="2977">
                  <c:v>-82.39</c:v>
                </c:pt>
                <c:pt idx="2978">
                  <c:v>-81.819999999999993</c:v>
                </c:pt>
                <c:pt idx="2979">
                  <c:v>-81.2</c:v>
                </c:pt>
                <c:pt idx="2980">
                  <c:v>-80.599999999999994</c:v>
                </c:pt>
                <c:pt idx="2981">
                  <c:v>-80.03</c:v>
                </c:pt>
                <c:pt idx="2982">
                  <c:v>-79.44</c:v>
                </c:pt>
                <c:pt idx="2983">
                  <c:v>-78.8</c:v>
                </c:pt>
                <c:pt idx="2984">
                  <c:v>-78.069999999999993</c:v>
                </c:pt>
                <c:pt idx="2985">
                  <c:v>-77.260000000000005</c:v>
                </c:pt>
                <c:pt idx="2986">
                  <c:v>-76.290000000000006</c:v>
                </c:pt>
                <c:pt idx="2987">
                  <c:v>-75.2</c:v>
                </c:pt>
                <c:pt idx="2988">
                  <c:v>-74.08</c:v>
                </c:pt>
                <c:pt idx="2989">
                  <c:v>-73.02</c:v>
                </c:pt>
                <c:pt idx="2990">
                  <c:v>-72.040000000000006</c:v>
                </c:pt>
                <c:pt idx="2991">
                  <c:v>-71.150000000000006</c:v>
                </c:pt>
                <c:pt idx="2992">
                  <c:v>-70.27</c:v>
                </c:pt>
                <c:pt idx="2993">
                  <c:v>-69.33</c:v>
                </c:pt>
                <c:pt idx="2994">
                  <c:v>-68.290000000000006</c:v>
                </c:pt>
                <c:pt idx="2995">
                  <c:v>-67.14</c:v>
                </c:pt>
                <c:pt idx="2996">
                  <c:v>-65.98</c:v>
                </c:pt>
                <c:pt idx="2997">
                  <c:v>-64.900000000000006</c:v>
                </c:pt>
                <c:pt idx="2998">
                  <c:v>-63.9</c:v>
                </c:pt>
                <c:pt idx="2999">
                  <c:v>-62.94</c:v>
                </c:pt>
                <c:pt idx="3000">
                  <c:v>-61.96</c:v>
                </c:pt>
                <c:pt idx="3001">
                  <c:v>-60.91</c:v>
                </c:pt>
                <c:pt idx="3002">
                  <c:v>-59.78</c:v>
                </c:pt>
                <c:pt idx="3003">
                  <c:v>-58.6</c:v>
                </c:pt>
                <c:pt idx="3004">
                  <c:v>-57.41</c:v>
                </c:pt>
                <c:pt idx="3005">
                  <c:v>-56.28</c:v>
                </c:pt>
                <c:pt idx="3006">
                  <c:v>-55.26</c:v>
                </c:pt>
                <c:pt idx="3007">
                  <c:v>-54.4</c:v>
                </c:pt>
                <c:pt idx="3008">
                  <c:v>-53.63</c:v>
                </c:pt>
                <c:pt idx="3009">
                  <c:v>-52.85</c:v>
                </c:pt>
                <c:pt idx="3010">
                  <c:v>-51.97</c:v>
                </c:pt>
                <c:pt idx="3011">
                  <c:v>-50.99</c:v>
                </c:pt>
                <c:pt idx="3012">
                  <c:v>-49.95</c:v>
                </c:pt>
                <c:pt idx="3013">
                  <c:v>-48.91</c:v>
                </c:pt>
                <c:pt idx="3014">
                  <c:v>-47.85</c:v>
                </c:pt>
                <c:pt idx="3015">
                  <c:v>-46.69</c:v>
                </c:pt>
                <c:pt idx="3016">
                  <c:v>-45.51</c:v>
                </c:pt>
                <c:pt idx="3017">
                  <c:v>-44.29</c:v>
                </c:pt>
                <c:pt idx="3018">
                  <c:v>-43.07</c:v>
                </c:pt>
                <c:pt idx="3019">
                  <c:v>-41.94</c:v>
                </c:pt>
                <c:pt idx="3020">
                  <c:v>-40.909999999999997</c:v>
                </c:pt>
                <c:pt idx="3021">
                  <c:v>-39.9</c:v>
                </c:pt>
                <c:pt idx="3022">
                  <c:v>-38.79</c:v>
                </c:pt>
                <c:pt idx="3023">
                  <c:v>-37.65</c:v>
                </c:pt>
                <c:pt idx="3024">
                  <c:v>-36.54</c:v>
                </c:pt>
                <c:pt idx="3025">
                  <c:v>-35.54</c:v>
                </c:pt>
                <c:pt idx="3026">
                  <c:v>-34.58</c:v>
                </c:pt>
                <c:pt idx="3027">
                  <c:v>-33.65</c:v>
                </c:pt>
                <c:pt idx="3028">
                  <c:v>-32.78</c:v>
                </c:pt>
                <c:pt idx="3029">
                  <c:v>-32.01</c:v>
                </c:pt>
                <c:pt idx="3030">
                  <c:v>-31.3</c:v>
                </c:pt>
                <c:pt idx="3031">
                  <c:v>-30.61</c:v>
                </c:pt>
                <c:pt idx="3032">
                  <c:v>-29.9</c:v>
                </c:pt>
                <c:pt idx="3033">
                  <c:v>-29.19</c:v>
                </c:pt>
                <c:pt idx="3034">
                  <c:v>-28.54</c:v>
                </c:pt>
                <c:pt idx="3035">
                  <c:v>-27.92</c:v>
                </c:pt>
                <c:pt idx="3036">
                  <c:v>-27.35</c:v>
                </c:pt>
                <c:pt idx="3037">
                  <c:v>-26.8</c:v>
                </c:pt>
                <c:pt idx="3038">
                  <c:v>-26.26</c:v>
                </c:pt>
                <c:pt idx="3039">
                  <c:v>-25.7</c:v>
                </c:pt>
                <c:pt idx="3040">
                  <c:v>-25.12</c:v>
                </c:pt>
                <c:pt idx="3041">
                  <c:v>-24.54</c:v>
                </c:pt>
                <c:pt idx="3042">
                  <c:v>-23.99</c:v>
                </c:pt>
                <c:pt idx="3043">
                  <c:v>-23.45</c:v>
                </c:pt>
                <c:pt idx="3044">
                  <c:v>-22.91</c:v>
                </c:pt>
                <c:pt idx="3045">
                  <c:v>-22.42</c:v>
                </c:pt>
                <c:pt idx="3046">
                  <c:v>-22</c:v>
                </c:pt>
                <c:pt idx="3047">
                  <c:v>-21.67</c:v>
                </c:pt>
                <c:pt idx="3048">
                  <c:v>-21.4</c:v>
                </c:pt>
                <c:pt idx="3049">
                  <c:v>-21.18</c:v>
                </c:pt>
                <c:pt idx="3050">
                  <c:v>-20.95</c:v>
                </c:pt>
                <c:pt idx="3051">
                  <c:v>-20.7</c:v>
                </c:pt>
                <c:pt idx="3052">
                  <c:v>-20.46</c:v>
                </c:pt>
                <c:pt idx="3053">
                  <c:v>-20.48</c:v>
                </c:pt>
                <c:pt idx="3054">
                  <c:v>-20.69</c:v>
                </c:pt>
                <c:pt idx="3055">
                  <c:v>-20.88</c:v>
                </c:pt>
                <c:pt idx="3056">
                  <c:v>-21.01</c:v>
                </c:pt>
                <c:pt idx="3057">
                  <c:v>-21.11</c:v>
                </c:pt>
                <c:pt idx="3058">
                  <c:v>-21.17</c:v>
                </c:pt>
                <c:pt idx="3059">
                  <c:v>-21.21</c:v>
                </c:pt>
                <c:pt idx="3060">
                  <c:v>-21.25</c:v>
                </c:pt>
                <c:pt idx="3061">
                  <c:v>-21.27</c:v>
                </c:pt>
                <c:pt idx="3062">
                  <c:v>-21.31</c:v>
                </c:pt>
                <c:pt idx="3063">
                  <c:v>-21.38</c:v>
                </c:pt>
                <c:pt idx="3064">
                  <c:v>-21.49</c:v>
                </c:pt>
                <c:pt idx="3065">
                  <c:v>-21.66</c:v>
                </c:pt>
                <c:pt idx="3066">
                  <c:v>-21.86</c:v>
                </c:pt>
                <c:pt idx="3067">
                  <c:v>-22.05</c:v>
                </c:pt>
                <c:pt idx="3068">
                  <c:v>-22.23</c:v>
                </c:pt>
                <c:pt idx="3069">
                  <c:v>-22.35</c:v>
                </c:pt>
                <c:pt idx="3070">
                  <c:v>-22.44</c:v>
                </c:pt>
                <c:pt idx="3071">
                  <c:v>-22.47</c:v>
                </c:pt>
                <c:pt idx="3072">
                  <c:v>-22.41</c:v>
                </c:pt>
                <c:pt idx="3073">
                  <c:v>-22.25</c:v>
                </c:pt>
                <c:pt idx="3074">
                  <c:v>-21.97</c:v>
                </c:pt>
                <c:pt idx="3075">
                  <c:v>-21.61</c:v>
                </c:pt>
                <c:pt idx="3076">
                  <c:v>-21.24</c:v>
                </c:pt>
                <c:pt idx="3077">
                  <c:v>-20.89</c:v>
                </c:pt>
                <c:pt idx="3078">
                  <c:v>-20.57</c:v>
                </c:pt>
                <c:pt idx="3079">
                  <c:v>-20.41</c:v>
                </c:pt>
                <c:pt idx="3080">
                  <c:v>-20.5</c:v>
                </c:pt>
                <c:pt idx="3081">
                  <c:v>-20.81</c:v>
                </c:pt>
                <c:pt idx="3082">
                  <c:v>-21.22</c:v>
                </c:pt>
                <c:pt idx="3083">
                  <c:v>-21.65</c:v>
                </c:pt>
                <c:pt idx="3084">
                  <c:v>-22.11</c:v>
                </c:pt>
                <c:pt idx="3085">
                  <c:v>-22.59</c:v>
                </c:pt>
                <c:pt idx="3086">
                  <c:v>-23.01</c:v>
                </c:pt>
                <c:pt idx="3087">
                  <c:v>-23.39</c:v>
                </c:pt>
                <c:pt idx="3088">
                  <c:v>-23.83</c:v>
                </c:pt>
                <c:pt idx="3089">
                  <c:v>-24.38</c:v>
                </c:pt>
                <c:pt idx="3090">
                  <c:v>-25.05</c:v>
                </c:pt>
                <c:pt idx="3091">
                  <c:v>-25.78</c:v>
                </c:pt>
                <c:pt idx="3092">
                  <c:v>-26.51</c:v>
                </c:pt>
                <c:pt idx="3093">
                  <c:v>-27.21</c:v>
                </c:pt>
                <c:pt idx="3094">
                  <c:v>-27.84</c:v>
                </c:pt>
                <c:pt idx="3095">
                  <c:v>-28.44</c:v>
                </c:pt>
                <c:pt idx="3096">
                  <c:v>-29.03</c:v>
                </c:pt>
                <c:pt idx="3097">
                  <c:v>-29.58</c:v>
                </c:pt>
                <c:pt idx="3098">
                  <c:v>-30.19</c:v>
                </c:pt>
                <c:pt idx="3099">
                  <c:v>-30.81</c:v>
                </c:pt>
                <c:pt idx="3100">
                  <c:v>-31.39</c:v>
                </c:pt>
                <c:pt idx="3101">
                  <c:v>-31.9</c:v>
                </c:pt>
                <c:pt idx="3102">
                  <c:v>-32.33</c:v>
                </c:pt>
                <c:pt idx="3103">
                  <c:v>-32.700000000000003</c:v>
                </c:pt>
                <c:pt idx="3104">
                  <c:v>-33.020000000000003</c:v>
                </c:pt>
                <c:pt idx="3105">
                  <c:v>-33.369999999999997</c:v>
                </c:pt>
                <c:pt idx="3106">
                  <c:v>-33.729999999999997</c:v>
                </c:pt>
                <c:pt idx="3107">
                  <c:v>-34.119999999999997</c:v>
                </c:pt>
                <c:pt idx="3108">
                  <c:v>-34.49</c:v>
                </c:pt>
                <c:pt idx="3109">
                  <c:v>-34.86</c:v>
                </c:pt>
                <c:pt idx="3110">
                  <c:v>-35.24</c:v>
                </c:pt>
                <c:pt idx="3111">
                  <c:v>-35.64</c:v>
                </c:pt>
                <c:pt idx="3112">
                  <c:v>-36.020000000000003</c:v>
                </c:pt>
                <c:pt idx="3113">
                  <c:v>-36.36</c:v>
                </c:pt>
                <c:pt idx="3114">
                  <c:v>-36.619999999999997</c:v>
                </c:pt>
                <c:pt idx="3115">
                  <c:v>-36.840000000000003</c:v>
                </c:pt>
                <c:pt idx="3116">
                  <c:v>-37.03</c:v>
                </c:pt>
                <c:pt idx="3117">
                  <c:v>-37.21</c:v>
                </c:pt>
                <c:pt idx="3118">
                  <c:v>-37.380000000000003</c:v>
                </c:pt>
                <c:pt idx="3119">
                  <c:v>-37.549999999999997</c:v>
                </c:pt>
                <c:pt idx="3120">
                  <c:v>-37.700000000000003</c:v>
                </c:pt>
                <c:pt idx="3121">
                  <c:v>-37.81</c:v>
                </c:pt>
                <c:pt idx="3122">
                  <c:v>-37.9</c:v>
                </c:pt>
                <c:pt idx="3123">
                  <c:v>-37.97</c:v>
                </c:pt>
                <c:pt idx="3124">
                  <c:v>-38.03</c:v>
                </c:pt>
                <c:pt idx="3125">
                  <c:v>-38.090000000000003</c:v>
                </c:pt>
                <c:pt idx="3126">
                  <c:v>-38.15</c:v>
                </c:pt>
                <c:pt idx="3127">
                  <c:v>-38.21</c:v>
                </c:pt>
                <c:pt idx="3128">
                  <c:v>-38.26</c:v>
                </c:pt>
                <c:pt idx="3129">
                  <c:v>-38.299999999999997</c:v>
                </c:pt>
                <c:pt idx="3130">
                  <c:v>-38.31</c:v>
                </c:pt>
                <c:pt idx="3131">
                  <c:v>-38.299999999999997</c:v>
                </c:pt>
                <c:pt idx="3132">
                  <c:v>-38.270000000000003</c:v>
                </c:pt>
                <c:pt idx="3133">
                  <c:v>-38.229999999999997</c:v>
                </c:pt>
                <c:pt idx="3134">
                  <c:v>-38.19</c:v>
                </c:pt>
                <c:pt idx="3135">
                  <c:v>-38.15</c:v>
                </c:pt>
                <c:pt idx="3136">
                  <c:v>-38.119999999999997</c:v>
                </c:pt>
                <c:pt idx="3137">
                  <c:v>-38.08</c:v>
                </c:pt>
                <c:pt idx="3138">
                  <c:v>-38.020000000000003</c:v>
                </c:pt>
                <c:pt idx="3139">
                  <c:v>-37.92</c:v>
                </c:pt>
                <c:pt idx="3140">
                  <c:v>-37.799999999999997</c:v>
                </c:pt>
                <c:pt idx="3141">
                  <c:v>-37.69</c:v>
                </c:pt>
                <c:pt idx="3142">
                  <c:v>-37.57</c:v>
                </c:pt>
                <c:pt idx="3143">
                  <c:v>-37.5</c:v>
                </c:pt>
                <c:pt idx="3144">
                  <c:v>-37.43</c:v>
                </c:pt>
                <c:pt idx="3145">
                  <c:v>-37.369999999999997</c:v>
                </c:pt>
                <c:pt idx="3146">
                  <c:v>-37.29</c:v>
                </c:pt>
                <c:pt idx="3147">
                  <c:v>-37.18</c:v>
                </c:pt>
                <c:pt idx="3148">
                  <c:v>-37.049999999999997</c:v>
                </c:pt>
                <c:pt idx="3149">
                  <c:v>-36.93</c:v>
                </c:pt>
                <c:pt idx="3150">
                  <c:v>-36.840000000000003</c:v>
                </c:pt>
                <c:pt idx="3151">
                  <c:v>-36.76</c:v>
                </c:pt>
                <c:pt idx="3152">
                  <c:v>-36.72</c:v>
                </c:pt>
                <c:pt idx="3153">
                  <c:v>-36.69</c:v>
                </c:pt>
                <c:pt idx="3154">
                  <c:v>-36.659999999999997</c:v>
                </c:pt>
                <c:pt idx="3155">
                  <c:v>-36.630000000000003</c:v>
                </c:pt>
                <c:pt idx="3156">
                  <c:v>-36.58</c:v>
                </c:pt>
                <c:pt idx="3157">
                  <c:v>-36.549999999999997</c:v>
                </c:pt>
                <c:pt idx="3158">
                  <c:v>-36.54</c:v>
                </c:pt>
                <c:pt idx="3159">
                  <c:v>-36.549999999999997</c:v>
                </c:pt>
                <c:pt idx="3160">
                  <c:v>-36.56</c:v>
                </c:pt>
                <c:pt idx="3161">
                  <c:v>-36.590000000000003</c:v>
                </c:pt>
                <c:pt idx="3162">
                  <c:v>-36.6</c:v>
                </c:pt>
                <c:pt idx="3163">
                  <c:v>-36.61</c:v>
                </c:pt>
                <c:pt idx="3164">
                  <c:v>-36.630000000000003</c:v>
                </c:pt>
                <c:pt idx="3165">
                  <c:v>-36.65</c:v>
                </c:pt>
                <c:pt idx="3166">
                  <c:v>-36.67</c:v>
                </c:pt>
                <c:pt idx="3167">
                  <c:v>-36.700000000000003</c:v>
                </c:pt>
                <c:pt idx="3168">
                  <c:v>-36.71</c:v>
                </c:pt>
                <c:pt idx="3169">
                  <c:v>-36.700000000000003</c:v>
                </c:pt>
                <c:pt idx="3170">
                  <c:v>-36.67</c:v>
                </c:pt>
                <c:pt idx="3171">
                  <c:v>-36.61</c:v>
                </c:pt>
                <c:pt idx="3172">
                  <c:v>-36.54</c:v>
                </c:pt>
                <c:pt idx="3173">
                  <c:v>-36.47</c:v>
                </c:pt>
                <c:pt idx="3174">
                  <c:v>-36.4</c:v>
                </c:pt>
                <c:pt idx="3175">
                  <c:v>-36.36</c:v>
                </c:pt>
                <c:pt idx="3176">
                  <c:v>-36.31</c:v>
                </c:pt>
                <c:pt idx="3177">
                  <c:v>-36.26</c:v>
                </c:pt>
                <c:pt idx="3178">
                  <c:v>-36.200000000000003</c:v>
                </c:pt>
                <c:pt idx="3179">
                  <c:v>-36.130000000000003</c:v>
                </c:pt>
                <c:pt idx="3180">
                  <c:v>-36.04</c:v>
                </c:pt>
                <c:pt idx="3181">
                  <c:v>-35.93</c:v>
                </c:pt>
                <c:pt idx="3182">
                  <c:v>-35.83</c:v>
                </c:pt>
                <c:pt idx="3183">
                  <c:v>-35.770000000000003</c:v>
                </c:pt>
                <c:pt idx="3184">
                  <c:v>-35.72</c:v>
                </c:pt>
                <c:pt idx="3185">
                  <c:v>-35.65</c:v>
                </c:pt>
                <c:pt idx="3186">
                  <c:v>-35.56</c:v>
                </c:pt>
                <c:pt idx="3187">
                  <c:v>-35.47</c:v>
                </c:pt>
                <c:pt idx="3188">
                  <c:v>-35.380000000000003</c:v>
                </c:pt>
                <c:pt idx="3189">
                  <c:v>-35.32</c:v>
                </c:pt>
                <c:pt idx="3190">
                  <c:v>-35.28</c:v>
                </c:pt>
                <c:pt idx="3191">
                  <c:v>-35.24</c:v>
                </c:pt>
                <c:pt idx="3192">
                  <c:v>-35.21</c:v>
                </c:pt>
                <c:pt idx="3193">
                  <c:v>-35.18</c:v>
                </c:pt>
                <c:pt idx="3194">
                  <c:v>-35.159999999999997</c:v>
                </c:pt>
                <c:pt idx="3195">
                  <c:v>-35.14</c:v>
                </c:pt>
                <c:pt idx="3196">
                  <c:v>-35.11</c:v>
                </c:pt>
                <c:pt idx="3197">
                  <c:v>-35.08</c:v>
                </c:pt>
                <c:pt idx="3198">
                  <c:v>-35.06</c:v>
                </c:pt>
                <c:pt idx="3199">
                  <c:v>-35.06</c:v>
                </c:pt>
                <c:pt idx="3200">
                  <c:v>-35.06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E0-44ED-A382-032AD28F6DCF}"/>
            </c:ext>
          </c:extLst>
        </c:ser>
        <c:ser>
          <c:idx val="1"/>
          <c:order val="1"/>
          <c:tx>
            <c:strRef>
              <c:f>工作表2!$B$1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工作表2!$B$2:$B$3202</c:f>
              <c:numCache>
                <c:formatCode>General</c:formatCode>
                <c:ptCount val="3201"/>
                <c:pt idx="0">
                  <c:v>140.80000000000001</c:v>
                </c:pt>
                <c:pt idx="1">
                  <c:v>60.11</c:v>
                </c:pt>
                <c:pt idx="2">
                  <c:v>21.48</c:v>
                </c:pt>
                <c:pt idx="3">
                  <c:v>96.75</c:v>
                </c:pt>
                <c:pt idx="4">
                  <c:v>58.49</c:v>
                </c:pt>
                <c:pt idx="5">
                  <c:v>-137.91999999999999</c:v>
                </c:pt>
                <c:pt idx="6">
                  <c:v>-138.18</c:v>
                </c:pt>
                <c:pt idx="7">
                  <c:v>-135.68</c:v>
                </c:pt>
                <c:pt idx="8">
                  <c:v>-135.43</c:v>
                </c:pt>
                <c:pt idx="9">
                  <c:v>-135.04</c:v>
                </c:pt>
                <c:pt idx="10">
                  <c:v>-134.59</c:v>
                </c:pt>
                <c:pt idx="11">
                  <c:v>-134.13999999999999</c:v>
                </c:pt>
                <c:pt idx="12">
                  <c:v>-133.72</c:v>
                </c:pt>
                <c:pt idx="13">
                  <c:v>-133.29</c:v>
                </c:pt>
                <c:pt idx="14">
                  <c:v>-132.87</c:v>
                </c:pt>
                <c:pt idx="15">
                  <c:v>-132.46</c:v>
                </c:pt>
                <c:pt idx="16">
                  <c:v>-132.03</c:v>
                </c:pt>
                <c:pt idx="17">
                  <c:v>-131.58000000000001</c:v>
                </c:pt>
                <c:pt idx="18">
                  <c:v>-131.12</c:v>
                </c:pt>
                <c:pt idx="19">
                  <c:v>-130.66</c:v>
                </c:pt>
                <c:pt idx="20">
                  <c:v>-130.19</c:v>
                </c:pt>
                <c:pt idx="21">
                  <c:v>-129.72</c:v>
                </c:pt>
                <c:pt idx="22">
                  <c:v>-129.24</c:v>
                </c:pt>
                <c:pt idx="23">
                  <c:v>-128.76</c:v>
                </c:pt>
                <c:pt idx="24">
                  <c:v>-128.27000000000001</c:v>
                </c:pt>
                <c:pt idx="25">
                  <c:v>-127.77</c:v>
                </c:pt>
                <c:pt idx="26">
                  <c:v>-127.29</c:v>
                </c:pt>
                <c:pt idx="27">
                  <c:v>-126.82</c:v>
                </c:pt>
                <c:pt idx="28">
                  <c:v>-126.37</c:v>
                </c:pt>
                <c:pt idx="29">
                  <c:v>-125.92</c:v>
                </c:pt>
                <c:pt idx="30">
                  <c:v>-125.48</c:v>
                </c:pt>
                <c:pt idx="31">
                  <c:v>-125.04</c:v>
                </c:pt>
                <c:pt idx="32">
                  <c:v>-124.62</c:v>
                </c:pt>
                <c:pt idx="33">
                  <c:v>-124.21</c:v>
                </c:pt>
                <c:pt idx="34">
                  <c:v>-123.8</c:v>
                </c:pt>
                <c:pt idx="35">
                  <c:v>-123.41</c:v>
                </c:pt>
                <c:pt idx="36">
                  <c:v>-123</c:v>
                </c:pt>
                <c:pt idx="37">
                  <c:v>-122.6</c:v>
                </c:pt>
                <c:pt idx="38">
                  <c:v>-122.17</c:v>
                </c:pt>
                <c:pt idx="39">
                  <c:v>-121.76</c:v>
                </c:pt>
                <c:pt idx="40">
                  <c:v>-121.33</c:v>
                </c:pt>
                <c:pt idx="41">
                  <c:v>-120.89</c:v>
                </c:pt>
                <c:pt idx="42">
                  <c:v>-120.46</c:v>
                </c:pt>
                <c:pt idx="43">
                  <c:v>-120.01</c:v>
                </c:pt>
                <c:pt idx="44">
                  <c:v>-119.55</c:v>
                </c:pt>
                <c:pt idx="45">
                  <c:v>-119.1</c:v>
                </c:pt>
                <c:pt idx="46">
                  <c:v>-118.65</c:v>
                </c:pt>
                <c:pt idx="47">
                  <c:v>-118.19</c:v>
                </c:pt>
                <c:pt idx="48">
                  <c:v>-117.76</c:v>
                </c:pt>
                <c:pt idx="49">
                  <c:v>-117.31</c:v>
                </c:pt>
                <c:pt idx="50">
                  <c:v>-116.86</c:v>
                </c:pt>
                <c:pt idx="51">
                  <c:v>-116.42</c:v>
                </c:pt>
                <c:pt idx="52">
                  <c:v>-115.98</c:v>
                </c:pt>
                <c:pt idx="53">
                  <c:v>-115.54</c:v>
                </c:pt>
                <c:pt idx="54">
                  <c:v>-115.11</c:v>
                </c:pt>
                <c:pt idx="55">
                  <c:v>-114.7</c:v>
                </c:pt>
                <c:pt idx="56">
                  <c:v>-114.28</c:v>
                </c:pt>
                <c:pt idx="57">
                  <c:v>-113.88</c:v>
                </c:pt>
                <c:pt idx="58">
                  <c:v>-113.47</c:v>
                </c:pt>
                <c:pt idx="59">
                  <c:v>-113.06</c:v>
                </c:pt>
                <c:pt idx="60">
                  <c:v>-112.65</c:v>
                </c:pt>
                <c:pt idx="61">
                  <c:v>-112.25</c:v>
                </c:pt>
                <c:pt idx="62">
                  <c:v>-111.85</c:v>
                </c:pt>
                <c:pt idx="63">
                  <c:v>-111.45</c:v>
                </c:pt>
                <c:pt idx="64">
                  <c:v>-111.04</c:v>
                </c:pt>
                <c:pt idx="65">
                  <c:v>-110.63</c:v>
                </c:pt>
                <c:pt idx="66">
                  <c:v>-110.22</c:v>
                </c:pt>
                <c:pt idx="67">
                  <c:v>-109.81</c:v>
                </c:pt>
                <c:pt idx="68">
                  <c:v>-109.4</c:v>
                </c:pt>
                <c:pt idx="69">
                  <c:v>-108.99</c:v>
                </c:pt>
                <c:pt idx="70">
                  <c:v>-108.58</c:v>
                </c:pt>
                <c:pt idx="71">
                  <c:v>-108.17</c:v>
                </c:pt>
                <c:pt idx="72">
                  <c:v>-107.75</c:v>
                </c:pt>
                <c:pt idx="73">
                  <c:v>-107.35</c:v>
                </c:pt>
                <c:pt idx="74">
                  <c:v>-106.96</c:v>
                </c:pt>
                <c:pt idx="75">
                  <c:v>-106.59</c:v>
                </c:pt>
                <c:pt idx="76">
                  <c:v>-106.21</c:v>
                </c:pt>
                <c:pt idx="77">
                  <c:v>-105.86</c:v>
                </c:pt>
                <c:pt idx="78">
                  <c:v>-105.51</c:v>
                </c:pt>
                <c:pt idx="79">
                  <c:v>-105.18</c:v>
                </c:pt>
                <c:pt idx="80">
                  <c:v>-104.85</c:v>
                </c:pt>
                <c:pt idx="81">
                  <c:v>-104.55</c:v>
                </c:pt>
                <c:pt idx="82">
                  <c:v>-104.26</c:v>
                </c:pt>
                <c:pt idx="83">
                  <c:v>-103.98</c:v>
                </c:pt>
                <c:pt idx="84">
                  <c:v>-103.71</c:v>
                </c:pt>
                <c:pt idx="85">
                  <c:v>-103.44</c:v>
                </c:pt>
                <c:pt idx="86">
                  <c:v>-103.18</c:v>
                </c:pt>
                <c:pt idx="87">
                  <c:v>-102.93</c:v>
                </c:pt>
                <c:pt idx="88">
                  <c:v>-102.69</c:v>
                </c:pt>
                <c:pt idx="89">
                  <c:v>-102.46</c:v>
                </c:pt>
                <c:pt idx="90">
                  <c:v>-102.25</c:v>
                </c:pt>
                <c:pt idx="91">
                  <c:v>-102.03</c:v>
                </c:pt>
                <c:pt idx="92">
                  <c:v>-101.82</c:v>
                </c:pt>
                <c:pt idx="93">
                  <c:v>-101.62</c:v>
                </c:pt>
                <c:pt idx="94">
                  <c:v>-101.42</c:v>
                </c:pt>
                <c:pt idx="95">
                  <c:v>-78.77</c:v>
                </c:pt>
                <c:pt idx="96">
                  <c:v>-78.95</c:v>
                </c:pt>
                <c:pt idx="97">
                  <c:v>-79.12</c:v>
                </c:pt>
                <c:pt idx="98">
                  <c:v>-79.28</c:v>
                </c:pt>
                <c:pt idx="99">
                  <c:v>-79.430000000000007</c:v>
                </c:pt>
                <c:pt idx="100">
                  <c:v>-79.58</c:v>
                </c:pt>
                <c:pt idx="101">
                  <c:v>-79.709999999999994</c:v>
                </c:pt>
                <c:pt idx="102">
                  <c:v>-79.83</c:v>
                </c:pt>
                <c:pt idx="103">
                  <c:v>-79.930000000000007</c:v>
                </c:pt>
                <c:pt idx="104">
                  <c:v>-80.010000000000005</c:v>
                </c:pt>
                <c:pt idx="105">
                  <c:v>-80.069999999999993</c:v>
                </c:pt>
                <c:pt idx="106">
                  <c:v>-80.11</c:v>
                </c:pt>
                <c:pt idx="107">
                  <c:v>-80.14</c:v>
                </c:pt>
                <c:pt idx="108">
                  <c:v>-80.150000000000006</c:v>
                </c:pt>
                <c:pt idx="109">
                  <c:v>-80.14</c:v>
                </c:pt>
                <c:pt idx="110">
                  <c:v>-80.12</c:v>
                </c:pt>
                <c:pt idx="111">
                  <c:v>-80.09</c:v>
                </c:pt>
                <c:pt idx="112">
                  <c:v>-80.03</c:v>
                </c:pt>
                <c:pt idx="113">
                  <c:v>-79.959999999999994</c:v>
                </c:pt>
                <c:pt idx="114">
                  <c:v>-79.87</c:v>
                </c:pt>
                <c:pt idx="115">
                  <c:v>-79.77</c:v>
                </c:pt>
                <c:pt idx="116">
                  <c:v>-79.66</c:v>
                </c:pt>
                <c:pt idx="117">
                  <c:v>-79.53</c:v>
                </c:pt>
                <c:pt idx="118">
                  <c:v>-79.39</c:v>
                </c:pt>
                <c:pt idx="119">
                  <c:v>-79.25</c:v>
                </c:pt>
                <c:pt idx="120">
                  <c:v>-79.09</c:v>
                </c:pt>
                <c:pt idx="121">
                  <c:v>-78.930000000000007</c:v>
                </c:pt>
                <c:pt idx="122">
                  <c:v>-78.760000000000005</c:v>
                </c:pt>
                <c:pt idx="123">
                  <c:v>-78.58</c:v>
                </c:pt>
                <c:pt idx="124">
                  <c:v>-78.38</c:v>
                </c:pt>
                <c:pt idx="125">
                  <c:v>-78.180000000000007</c:v>
                </c:pt>
                <c:pt idx="126">
                  <c:v>-77.97</c:v>
                </c:pt>
                <c:pt idx="127">
                  <c:v>-77.75</c:v>
                </c:pt>
                <c:pt idx="128">
                  <c:v>-77.52</c:v>
                </c:pt>
                <c:pt idx="129">
                  <c:v>-77.27</c:v>
                </c:pt>
                <c:pt idx="130">
                  <c:v>-77.02</c:v>
                </c:pt>
                <c:pt idx="131">
                  <c:v>-76.75</c:v>
                </c:pt>
                <c:pt idx="132">
                  <c:v>-76.48</c:v>
                </c:pt>
                <c:pt idx="133">
                  <c:v>-76.209999999999994</c:v>
                </c:pt>
                <c:pt idx="134">
                  <c:v>-75.95</c:v>
                </c:pt>
                <c:pt idx="135">
                  <c:v>-75.69</c:v>
                </c:pt>
                <c:pt idx="136">
                  <c:v>-75.44</c:v>
                </c:pt>
                <c:pt idx="137">
                  <c:v>-75.19</c:v>
                </c:pt>
                <c:pt idx="138">
                  <c:v>-74.94</c:v>
                </c:pt>
                <c:pt idx="139">
                  <c:v>-74.680000000000007</c:v>
                </c:pt>
                <c:pt idx="140">
                  <c:v>-74.430000000000007</c:v>
                </c:pt>
                <c:pt idx="141">
                  <c:v>-74.17</c:v>
                </c:pt>
                <c:pt idx="142">
                  <c:v>-73.900000000000006</c:v>
                </c:pt>
                <c:pt idx="143">
                  <c:v>-73.64</c:v>
                </c:pt>
                <c:pt idx="144">
                  <c:v>-73.38</c:v>
                </c:pt>
                <c:pt idx="145">
                  <c:v>-73.12</c:v>
                </c:pt>
                <c:pt idx="146">
                  <c:v>-72.849999999999994</c:v>
                </c:pt>
                <c:pt idx="147">
                  <c:v>-72.569999999999993</c:v>
                </c:pt>
                <c:pt idx="148">
                  <c:v>-72.3</c:v>
                </c:pt>
                <c:pt idx="149">
                  <c:v>-72.02</c:v>
                </c:pt>
                <c:pt idx="150">
                  <c:v>-71.75</c:v>
                </c:pt>
                <c:pt idx="151">
                  <c:v>-71.489999999999995</c:v>
                </c:pt>
                <c:pt idx="152">
                  <c:v>-71.23</c:v>
                </c:pt>
                <c:pt idx="153">
                  <c:v>-70.97</c:v>
                </c:pt>
                <c:pt idx="154">
                  <c:v>-70.7</c:v>
                </c:pt>
                <c:pt idx="155">
                  <c:v>-70.430000000000007</c:v>
                </c:pt>
                <c:pt idx="156">
                  <c:v>-70.150000000000006</c:v>
                </c:pt>
                <c:pt idx="157">
                  <c:v>-69.88</c:v>
                </c:pt>
                <c:pt idx="158">
                  <c:v>-69.58</c:v>
                </c:pt>
                <c:pt idx="159">
                  <c:v>-69.28</c:v>
                </c:pt>
                <c:pt idx="160">
                  <c:v>-68.959999999999994</c:v>
                </c:pt>
                <c:pt idx="161">
                  <c:v>-68.62</c:v>
                </c:pt>
                <c:pt idx="162">
                  <c:v>-68.27</c:v>
                </c:pt>
                <c:pt idx="163">
                  <c:v>-67.91</c:v>
                </c:pt>
                <c:pt idx="164">
                  <c:v>-67.55</c:v>
                </c:pt>
                <c:pt idx="165">
                  <c:v>-67.209999999999994</c:v>
                </c:pt>
                <c:pt idx="166">
                  <c:v>-66.88</c:v>
                </c:pt>
                <c:pt idx="167">
                  <c:v>-66.56</c:v>
                </c:pt>
                <c:pt idx="168">
                  <c:v>-66.25</c:v>
                </c:pt>
                <c:pt idx="169">
                  <c:v>-65.94</c:v>
                </c:pt>
                <c:pt idx="170">
                  <c:v>-65.650000000000006</c:v>
                </c:pt>
                <c:pt idx="171">
                  <c:v>-65.37</c:v>
                </c:pt>
                <c:pt idx="172">
                  <c:v>-65.099999999999994</c:v>
                </c:pt>
                <c:pt idx="173">
                  <c:v>-64.84</c:v>
                </c:pt>
                <c:pt idx="174">
                  <c:v>-64.59</c:v>
                </c:pt>
                <c:pt idx="175">
                  <c:v>-64.349999999999994</c:v>
                </c:pt>
                <c:pt idx="176">
                  <c:v>-64.099999999999994</c:v>
                </c:pt>
                <c:pt idx="177">
                  <c:v>-63.86</c:v>
                </c:pt>
                <c:pt idx="178">
                  <c:v>-63.62</c:v>
                </c:pt>
                <c:pt idx="179">
                  <c:v>-63.38</c:v>
                </c:pt>
                <c:pt idx="180">
                  <c:v>-63.15</c:v>
                </c:pt>
                <c:pt idx="181">
                  <c:v>-62.92</c:v>
                </c:pt>
                <c:pt idx="182">
                  <c:v>-62.69</c:v>
                </c:pt>
                <c:pt idx="183">
                  <c:v>-62.48</c:v>
                </c:pt>
                <c:pt idx="184">
                  <c:v>-62.26</c:v>
                </c:pt>
                <c:pt idx="185">
                  <c:v>-62.05</c:v>
                </c:pt>
                <c:pt idx="186">
                  <c:v>-61.86</c:v>
                </c:pt>
                <c:pt idx="187">
                  <c:v>-61.66</c:v>
                </c:pt>
                <c:pt idx="188">
                  <c:v>-61.48</c:v>
                </c:pt>
                <c:pt idx="189">
                  <c:v>-61.3</c:v>
                </c:pt>
                <c:pt idx="190">
                  <c:v>-61.13</c:v>
                </c:pt>
                <c:pt idx="191">
                  <c:v>-60.95</c:v>
                </c:pt>
                <c:pt idx="192">
                  <c:v>-60.79</c:v>
                </c:pt>
                <c:pt idx="193">
                  <c:v>-60.62</c:v>
                </c:pt>
                <c:pt idx="194">
                  <c:v>-60.47</c:v>
                </c:pt>
                <c:pt idx="195">
                  <c:v>-60.31</c:v>
                </c:pt>
                <c:pt idx="196">
                  <c:v>-60.15</c:v>
                </c:pt>
                <c:pt idx="197">
                  <c:v>-59.98</c:v>
                </c:pt>
                <c:pt idx="198">
                  <c:v>-59.79</c:v>
                </c:pt>
                <c:pt idx="199">
                  <c:v>-59.61</c:v>
                </c:pt>
                <c:pt idx="200">
                  <c:v>-59.41</c:v>
                </c:pt>
                <c:pt idx="201">
                  <c:v>-59.19</c:v>
                </c:pt>
                <c:pt idx="202">
                  <c:v>-58.97</c:v>
                </c:pt>
                <c:pt idx="203">
                  <c:v>-58.73</c:v>
                </c:pt>
                <c:pt idx="204">
                  <c:v>-58.48</c:v>
                </c:pt>
                <c:pt idx="205">
                  <c:v>-58.21</c:v>
                </c:pt>
                <c:pt idx="206">
                  <c:v>-57.93</c:v>
                </c:pt>
                <c:pt idx="207">
                  <c:v>-57.65</c:v>
                </c:pt>
                <c:pt idx="208">
                  <c:v>-57.37</c:v>
                </c:pt>
                <c:pt idx="209">
                  <c:v>-57.11</c:v>
                </c:pt>
                <c:pt idx="210">
                  <c:v>-56.88</c:v>
                </c:pt>
                <c:pt idx="211">
                  <c:v>-56.64</c:v>
                </c:pt>
                <c:pt idx="212">
                  <c:v>-56.42</c:v>
                </c:pt>
                <c:pt idx="213">
                  <c:v>-56.2</c:v>
                </c:pt>
                <c:pt idx="214">
                  <c:v>-56</c:v>
                </c:pt>
                <c:pt idx="215">
                  <c:v>-55.8</c:v>
                </c:pt>
                <c:pt idx="216">
                  <c:v>-55.61</c:v>
                </c:pt>
                <c:pt idx="217">
                  <c:v>-55.42</c:v>
                </c:pt>
                <c:pt idx="218">
                  <c:v>-55.23</c:v>
                </c:pt>
                <c:pt idx="219">
                  <c:v>-55.04</c:v>
                </c:pt>
                <c:pt idx="220">
                  <c:v>-54.85</c:v>
                </c:pt>
                <c:pt idx="221">
                  <c:v>-54.66</c:v>
                </c:pt>
                <c:pt idx="222">
                  <c:v>-54.47</c:v>
                </c:pt>
                <c:pt idx="223">
                  <c:v>-54.28</c:v>
                </c:pt>
                <c:pt idx="224">
                  <c:v>-54.1</c:v>
                </c:pt>
                <c:pt idx="225">
                  <c:v>-53.91</c:v>
                </c:pt>
                <c:pt idx="226">
                  <c:v>-53.73</c:v>
                </c:pt>
                <c:pt idx="227">
                  <c:v>-53.55</c:v>
                </c:pt>
                <c:pt idx="228">
                  <c:v>-53.35</c:v>
                </c:pt>
                <c:pt idx="229">
                  <c:v>-53.15</c:v>
                </c:pt>
                <c:pt idx="230">
                  <c:v>-52.96</c:v>
                </c:pt>
                <c:pt idx="231">
                  <c:v>-52.77</c:v>
                </c:pt>
                <c:pt idx="232">
                  <c:v>-52.59</c:v>
                </c:pt>
                <c:pt idx="233">
                  <c:v>-52.42</c:v>
                </c:pt>
                <c:pt idx="234">
                  <c:v>-52.25</c:v>
                </c:pt>
                <c:pt idx="235">
                  <c:v>-52.08</c:v>
                </c:pt>
                <c:pt idx="236">
                  <c:v>-51.91</c:v>
                </c:pt>
                <c:pt idx="237">
                  <c:v>-51.74</c:v>
                </c:pt>
                <c:pt idx="238">
                  <c:v>-51.56</c:v>
                </c:pt>
                <c:pt idx="239">
                  <c:v>-51.39</c:v>
                </c:pt>
                <c:pt idx="240">
                  <c:v>-51.22</c:v>
                </c:pt>
                <c:pt idx="241">
                  <c:v>-51.04</c:v>
                </c:pt>
                <c:pt idx="242">
                  <c:v>-50.85</c:v>
                </c:pt>
                <c:pt idx="243">
                  <c:v>-50.65</c:v>
                </c:pt>
                <c:pt idx="244">
                  <c:v>-50.43</c:v>
                </c:pt>
                <c:pt idx="245">
                  <c:v>-50.2</c:v>
                </c:pt>
                <c:pt idx="246">
                  <c:v>-49.96</c:v>
                </c:pt>
                <c:pt idx="247">
                  <c:v>-49.7</c:v>
                </c:pt>
                <c:pt idx="248">
                  <c:v>-49.44</c:v>
                </c:pt>
                <c:pt idx="249">
                  <c:v>-49.18</c:v>
                </c:pt>
                <c:pt idx="250">
                  <c:v>-48.92</c:v>
                </c:pt>
                <c:pt idx="251">
                  <c:v>-48.67</c:v>
                </c:pt>
                <c:pt idx="252">
                  <c:v>-48.43</c:v>
                </c:pt>
                <c:pt idx="253">
                  <c:v>-48.22</c:v>
                </c:pt>
                <c:pt idx="254">
                  <c:v>-48.03</c:v>
                </c:pt>
                <c:pt idx="255">
                  <c:v>-47.85</c:v>
                </c:pt>
                <c:pt idx="256">
                  <c:v>-47.68</c:v>
                </c:pt>
                <c:pt idx="257">
                  <c:v>-47.53</c:v>
                </c:pt>
                <c:pt idx="258">
                  <c:v>-47.38</c:v>
                </c:pt>
                <c:pt idx="259">
                  <c:v>-47.25</c:v>
                </c:pt>
                <c:pt idx="260">
                  <c:v>-47.12</c:v>
                </c:pt>
                <c:pt idx="261">
                  <c:v>-47.02</c:v>
                </c:pt>
                <c:pt idx="262">
                  <c:v>-46.9</c:v>
                </c:pt>
                <c:pt idx="263">
                  <c:v>-46.77</c:v>
                </c:pt>
                <c:pt idx="264">
                  <c:v>-46.61</c:v>
                </c:pt>
                <c:pt idx="265">
                  <c:v>-46.4</c:v>
                </c:pt>
                <c:pt idx="266">
                  <c:v>-46.16</c:v>
                </c:pt>
                <c:pt idx="267">
                  <c:v>-45.89</c:v>
                </c:pt>
                <c:pt idx="268">
                  <c:v>-45.6</c:v>
                </c:pt>
                <c:pt idx="269">
                  <c:v>-45.28</c:v>
                </c:pt>
                <c:pt idx="270">
                  <c:v>-44.95</c:v>
                </c:pt>
                <c:pt idx="271">
                  <c:v>-44.62</c:v>
                </c:pt>
                <c:pt idx="272">
                  <c:v>-44.27</c:v>
                </c:pt>
                <c:pt idx="273">
                  <c:v>-43.93</c:v>
                </c:pt>
                <c:pt idx="274">
                  <c:v>-43.62</c:v>
                </c:pt>
                <c:pt idx="275">
                  <c:v>-43.34</c:v>
                </c:pt>
                <c:pt idx="276">
                  <c:v>-43.1</c:v>
                </c:pt>
                <c:pt idx="277">
                  <c:v>-42.88</c:v>
                </c:pt>
                <c:pt idx="278">
                  <c:v>-42.69</c:v>
                </c:pt>
                <c:pt idx="279">
                  <c:v>-42.53</c:v>
                </c:pt>
                <c:pt idx="280">
                  <c:v>-42.39</c:v>
                </c:pt>
                <c:pt idx="281">
                  <c:v>-42.27</c:v>
                </c:pt>
                <c:pt idx="282">
                  <c:v>-42.17</c:v>
                </c:pt>
                <c:pt idx="283">
                  <c:v>-42.09</c:v>
                </c:pt>
                <c:pt idx="284">
                  <c:v>-42.02</c:v>
                </c:pt>
                <c:pt idx="285">
                  <c:v>-41.96</c:v>
                </c:pt>
                <c:pt idx="286">
                  <c:v>-41.9</c:v>
                </c:pt>
                <c:pt idx="287">
                  <c:v>-41.86</c:v>
                </c:pt>
                <c:pt idx="288">
                  <c:v>-41.81</c:v>
                </c:pt>
                <c:pt idx="289">
                  <c:v>-41.76</c:v>
                </c:pt>
                <c:pt idx="290">
                  <c:v>-41.71</c:v>
                </c:pt>
                <c:pt idx="291">
                  <c:v>-41.66</c:v>
                </c:pt>
                <c:pt idx="292">
                  <c:v>-41.61</c:v>
                </c:pt>
                <c:pt idx="293">
                  <c:v>-41.56</c:v>
                </c:pt>
                <c:pt idx="294">
                  <c:v>-41.51</c:v>
                </c:pt>
                <c:pt idx="295">
                  <c:v>-41.46</c:v>
                </c:pt>
                <c:pt idx="296">
                  <c:v>-41.41</c:v>
                </c:pt>
                <c:pt idx="297">
                  <c:v>-41.35</c:v>
                </c:pt>
                <c:pt idx="298">
                  <c:v>-41.31</c:v>
                </c:pt>
                <c:pt idx="299">
                  <c:v>-41.26</c:v>
                </c:pt>
                <c:pt idx="300">
                  <c:v>-41.21</c:v>
                </c:pt>
                <c:pt idx="301">
                  <c:v>-41.15</c:v>
                </c:pt>
                <c:pt idx="302">
                  <c:v>-41.07</c:v>
                </c:pt>
                <c:pt idx="303">
                  <c:v>-40.99</c:v>
                </c:pt>
                <c:pt idx="304">
                  <c:v>-40.909999999999997</c:v>
                </c:pt>
                <c:pt idx="305">
                  <c:v>-40.840000000000003</c:v>
                </c:pt>
                <c:pt idx="306">
                  <c:v>-40.76</c:v>
                </c:pt>
                <c:pt idx="307">
                  <c:v>-40.69</c:v>
                </c:pt>
                <c:pt idx="308">
                  <c:v>-40.619999999999997</c:v>
                </c:pt>
                <c:pt idx="309">
                  <c:v>-40.549999999999997</c:v>
                </c:pt>
                <c:pt idx="310">
                  <c:v>-40.479999999999997</c:v>
                </c:pt>
                <c:pt idx="311">
                  <c:v>-40.42</c:v>
                </c:pt>
                <c:pt idx="312">
                  <c:v>-40.380000000000003</c:v>
                </c:pt>
                <c:pt idx="313">
                  <c:v>-40.35</c:v>
                </c:pt>
                <c:pt idx="314">
                  <c:v>-40.33</c:v>
                </c:pt>
                <c:pt idx="315">
                  <c:v>-40.31</c:v>
                </c:pt>
                <c:pt idx="316">
                  <c:v>-40.28</c:v>
                </c:pt>
                <c:pt idx="317">
                  <c:v>-40.24</c:v>
                </c:pt>
                <c:pt idx="318">
                  <c:v>-40.200000000000003</c:v>
                </c:pt>
                <c:pt idx="319">
                  <c:v>-40.14</c:v>
                </c:pt>
                <c:pt idx="320">
                  <c:v>-40.07</c:v>
                </c:pt>
                <c:pt idx="321">
                  <c:v>-39.99</c:v>
                </c:pt>
                <c:pt idx="322">
                  <c:v>-39.880000000000003</c:v>
                </c:pt>
                <c:pt idx="323">
                  <c:v>-39.75</c:v>
                </c:pt>
                <c:pt idx="324">
                  <c:v>-39.61</c:v>
                </c:pt>
                <c:pt idx="325">
                  <c:v>-39.450000000000003</c:v>
                </c:pt>
                <c:pt idx="326">
                  <c:v>-39.29</c:v>
                </c:pt>
                <c:pt idx="327">
                  <c:v>-39.130000000000003</c:v>
                </c:pt>
                <c:pt idx="328">
                  <c:v>-38.97</c:v>
                </c:pt>
                <c:pt idx="329">
                  <c:v>-38.81</c:v>
                </c:pt>
                <c:pt idx="330">
                  <c:v>-38.65</c:v>
                </c:pt>
                <c:pt idx="331">
                  <c:v>-38.49</c:v>
                </c:pt>
                <c:pt idx="332">
                  <c:v>-38.340000000000003</c:v>
                </c:pt>
                <c:pt idx="333">
                  <c:v>-38.21</c:v>
                </c:pt>
                <c:pt idx="334">
                  <c:v>-38.1</c:v>
                </c:pt>
                <c:pt idx="335">
                  <c:v>-38</c:v>
                </c:pt>
                <c:pt idx="336">
                  <c:v>-37.93</c:v>
                </c:pt>
                <c:pt idx="337">
                  <c:v>-37.86</c:v>
                </c:pt>
                <c:pt idx="338">
                  <c:v>-37.799999999999997</c:v>
                </c:pt>
                <c:pt idx="339">
                  <c:v>-37.729999999999997</c:v>
                </c:pt>
                <c:pt idx="340">
                  <c:v>-37.67</c:v>
                </c:pt>
                <c:pt idx="341">
                  <c:v>-37.619999999999997</c:v>
                </c:pt>
                <c:pt idx="342">
                  <c:v>-37.57</c:v>
                </c:pt>
                <c:pt idx="343">
                  <c:v>-37.53</c:v>
                </c:pt>
                <c:pt idx="344">
                  <c:v>-37.5</c:v>
                </c:pt>
                <c:pt idx="345">
                  <c:v>-37.47</c:v>
                </c:pt>
                <c:pt idx="346">
                  <c:v>-37.450000000000003</c:v>
                </c:pt>
                <c:pt idx="347">
                  <c:v>-37.43</c:v>
                </c:pt>
                <c:pt idx="348">
                  <c:v>-37.42</c:v>
                </c:pt>
                <c:pt idx="349">
                  <c:v>-37.409999999999997</c:v>
                </c:pt>
                <c:pt idx="350">
                  <c:v>-37.409999999999997</c:v>
                </c:pt>
                <c:pt idx="351">
                  <c:v>-37.43</c:v>
                </c:pt>
                <c:pt idx="352">
                  <c:v>-37.46</c:v>
                </c:pt>
                <c:pt idx="353">
                  <c:v>-37.479999999999997</c:v>
                </c:pt>
                <c:pt idx="354">
                  <c:v>-37.520000000000003</c:v>
                </c:pt>
                <c:pt idx="355">
                  <c:v>-37.57</c:v>
                </c:pt>
                <c:pt idx="356">
                  <c:v>-37.61</c:v>
                </c:pt>
                <c:pt idx="357">
                  <c:v>-37.659999999999997</c:v>
                </c:pt>
                <c:pt idx="358">
                  <c:v>-37.71</c:v>
                </c:pt>
                <c:pt idx="359">
                  <c:v>-37.75</c:v>
                </c:pt>
                <c:pt idx="360">
                  <c:v>-37.799999999999997</c:v>
                </c:pt>
                <c:pt idx="361">
                  <c:v>-37.869999999999997</c:v>
                </c:pt>
                <c:pt idx="362">
                  <c:v>-37.950000000000003</c:v>
                </c:pt>
                <c:pt idx="363">
                  <c:v>-38.020000000000003</c:v>
                </c:pt>
                <c:pt idx="364">
                  <c:v>-38.090000000000003</c:v>
                </c:pt>
                <c:pt idx="365">
                  <c:v>-38.130000000000003</c:v>
                </c:pt>
                <c:pt idx="366">
                  <c:v>-38.130000000000003</c:v>
                </c:pt>
                <c:pt idx="367">
                  <c:v>-38.1</c:v>
                </c:pt>
                <c:pt idx="368">
                  <c:v>-38</c:v>
                </c:pt>
                <c:pt idx="369">
                  <c:v>-37.86</c:v>
                </c:pt>
                <c:pt idx="370">
                  <c:v>-37.65</c:v>
                </c:pt>
                <c:pt idx="371">
                  <c:v>-37.380000000000003</c:v>
                </c:pt>
                <c:pt idx="372">
                  <c:v>-37.049999999999997</c:v>
                </c:pt>
                <c:pt idx="373">
                  <c:v>-36.659999999999997</c:v>
                </c:pt>
                <c:pt idx="374">
                  <c:v>-36.229999999999997</c:v>
                </c:pt>
                <c:pt idx="375">
                  <c:v>-35.770000000000003</c:v>
                </c:pt>
                <c:pt idx="376">
                  <c:v>-35.32</c:v>
                </c:pt>
                <c:pt idx="377">
                  <c:v>-34.86</c:v>
                </c:pt>
                <c:pt idx="378">
                  <c:v>-34.409999999999997</c:v>
                </c:pt>
                <c:pt idx="379">
                  <c:v>-33.96</c:v>
                </c:pt>
                <c:pt idx="380">
                  <c:v>-33.54</c:v>
                </c:pt>
                <c:pt idx="381">
                  <c:v>-33.14</c:v>
                </c:pt>
                <c:pt idx="382">
                  <c:v>-32.79</c:v>
                </c:pt>
                <c:pt idx="383">
                  <c:v>-32.49</c:v>
                </c:pt>
                <c:pt idx="384">
                  <c:v>-32.24</c:v>
                </c:pt>
                <c:pt idx="385">
                  <c:v>-32.04</c:v>
                </c:pt>
                <c:pt idx="386">
                  <c:v>-31.91</c:v>
                </c:pt>
                <c:pt idx="387">
                  <c:v>-31.81</c:v>
                </c:pt>
                <c:pt idx="388">
                  <c:v>-31.78</c:v>
                </c:pt>
                <c:pt idx="389">
                  <c:v>-31.81</c:v>
                </c:pt>
                <c:pt idx="390">
                  <c:v>-31.89</c:v>
                </c:pt>
                <c:pt idx="391">
                  <c:v>-32.03</c:v>
                </c:pt>
                <c:pt idx="392">
                  <c:v>-32.21</c:v>
                </c:pt>
                <c:pt idx="393">
                  <c:v>-32.44</c:v>
                </c:pt>
                <c:pt idx="394">
                  <c:v>-32.68</c:v>
                </c:pt>
                <c:pt idx="395">
                  <c:v>-32.93</c:v>
                </c:pt>
                <c:pt idx="396">
                  <c:v>-33.19</c:v>
                </c:pt>
                <c:pt idx="397">
                  <c:v>-33.46</c:v>
                </c:pt>
                <c:pt idx="398">
                  <c:v>-33.729999999999997</c:v>
                </c:pt>
                <c:pt idx="399">
                  <c:v>-34</c:v>
                </c:pt>
                <c:pt idx="400">
                  <c:v>-34.26</c:v>
                </c:pt>
                <c:pt idx="401">
                  <c:v>-34.5</c:v>
                </c:pt>
                <c:pt idx="402">
                  <c:v>-34.700000000000003</c:v>
                </c:pt>
                <c:pt idx="403">
                  <c:v>-34.869999999999997</c:v>
                </c:pt>
                <c:pt idx="404">
                  <c:v>-35</c:v>
                </c:pt>
                <c:pt idx="405">
                  <c:v>-35.11</c:v>
                </c:pt>
                <c:pt idx="406">
                  <c:v>-35.200000000000003</c:v>
                </c:pt>
                <c:pt idx="407">
                  <c:v>-35.24</c:v>
                </c:pt>
                <c:pt idx="408">
                  <c:v>-35.25</c:v>
                </c:pt>
                <c:pt idx="409">
                  <c:v>-35.22</c:v>
                </c:pt>
                <c:pt idx="410">
                  <c:v>-35.159999999999997</c:v>
                </c:pt>
                <c:pt idx="411">
                  <c:v>-35.090000000000003</c:v>
                </c:pt>
                <c:pt idx="412">
                  <c:v>-35.020000000000003</c:v>
                </c:pt>
                <c:pt idx="413">
                  <c:v>-34.94</c:v>
                </c:pt>
                <c:pt idx="414">
                  <c:v>-34.85</c:v>
                </c:pt>
                <c:pt idx="415">
                  <c:v>-34.770000000000003</c:v>
                </c:pt>
                <c:pt idx="416">
                  <c:v>-34.67</c:v>
                </c:pt>
                <c:pt idx="417">
                  <c:v>-34.57</c:v>
                </c:pt>
                <c:pt idx="418">
                  <c:v>-34.49</c:v>
                </c:pt>
                <c:pt idx="419">
                  <c:v>-34.4</c:v>
                </c:pt>
                <c:pt idx="420">
                  <c:v>-34.32</c:v>
                </c:pt>
                <c:pt idx="421">
                  <c:v>-34.26</c:v>
                </c:pt>
                <c:pt idx="422">
                  <c:v>-34.19</c:v>
                </c:pt>
                <c:pt idx="423">
                  <c:v>-34.119999999999997</c:v>
                </c:pt>
                <c:pt idx="424">
                  <c:v>-34.049999999999997</c:v>
                </c:pt>
                <c:pt idx="425">
                  <c:v>-34</c:v>
                </c:pt>
                <c:pt idx="426">
                  <c:v>-33.94</c:v>
                </c:pt>
                <c:pt idx="427">
                  <c:v>-33.9</c:v>
                </c:pt>
                <c:pt idx="428">
                  <c:v>-33.86</c:v>
                </c:pt>
                <c:pt idx="429">
                  <c:v>-33.83</c:v>
                </c:pt>
                <c:pt idx="430">
                  <c:v>-33.799999999999997</c:v>
                </c:pt>
                <c:pt idx="431">
                  <c:v>-33.78</c:v>
                </c:pt>
                <c:pt idx="432">
                  <c:v>-33.76</c:v>
                </c:pt>
                <c:pt idx="433">
                  <c:v>-33.75</c:v>
                </c:pt>
                <c:pt idx="434">
                  <c:v>-33.74</c:v>
                </c:pt>
                <c:pt idx="435">
                  <c:v>-33.74</c:v>
                </c:pt>
                <c:pt idx="436">
                  <c:v>-33.729999999999997</c:v>
                </c:pt>
                <c:pt idx="437">
                  <c:v>-33.71</c:v>
                </c:pt>
                <c:pt idx="438">
                  <c:v>-33.68</c:v>
                </c:pt>
                <c:pt idx="439">
                  <c:v>-33.659999999999997</c:v>
                </c:pt>
                <c:pt idx="440">
                  <c:v>-33.65</c:v>
                </c:pt>
                <c:pt idx="441">
                  <c:v>-33.64</c:v>
                </c:pt>
                <c:pt idx="442">
                  <c:v>-33.64</c:v>
                </c:pt>
                <c:pt idx="443">
                  <c:v>-33.64</c:v>
                </c:pt>
                <c:pt idx="444">
                  <c:v>-33.630000000000003</c:v>
                </c:pt>
                <c:pt idx="445">
                  <c:v>-33.630000000000003</c:v>
                </c:pt>
                <c:pt idx="446">
                  <c:v>-33.630000000000003</c:v>
                </c:pt>
                <c:pt idx="447">
                  <c:v>-33.630000000000003</c:v>
                </c:pt>
                <c:pt idx="448">
                  <c:v>-33.64</c:v>
                </c:pt>
                <c:pt idx="449">
                  <c:v>-33.64</c:v>
                </c:pt>
                <c:pt idx="450">
                  <c:v>-33.659999999999997</c:v>
                </c:pt>
                <c:pt idx="451">
                  <c:v>-33.65</c:v>
                </c:pt>
                <c:pt idx="452">
                  <c:v>-33.64</c:v>
                </c:pt>
                <c:pt idx="453">
                  <c:v>-33.61</c:v>
                </c:pt>
                <c:pt idx="454">
                  <c:v>-33.58</c:v>
                </c:pt>
                <c:pt idx="455">
                  <c:v>-33.549999999999997</c:v>
                </c:pt>
                <c:pt idx="456">
                  <c:v>-33.5</c:v>
                </c:pt>
                <c:pt idx="457">
                  <c:v>-33.43</c:v>
                </c:pt>
                <c:pt idx="458">
                  <c:v>-33.340000000000003</c:v>
                </c:pt>
                <c:pt idx="459">
                  <c:v>-33.24</c:v>
                </c:pt>
                <c:pt idx="460">
                  <c:v>-33.130000000000003</c:v>
                </c:pt>
                <c:pt idx="461">
                  <c:v>-33.01</c:v>
                </c:pt>
                <c:pt idx="462">
                  <c:v>-32.89</c:v>
                </c:pt>
                <c:pt idx="463">
                  <c:v>-32.770000000000003</c:v>
                </c:pt>
                <c:pt idx="464">
                  <c:v>-32.65</c:v>
                </c:pt>
                <c:pt idx="465">
                  <c:v>-32.520000000000003</c:v>
                </c:pt>
                <c:pt idx="466">
                  <c:v>-32.409999999999997</c:v>
                </c:pt>
                <c:pt idx="467">
                  <c:v>-32.29</c:v>
                </c:pt>
                <c:pt idx="468">
                  <c:v>-32.200000000000003</c:v>
                </c:pt>
                <c:pt idx="469">
                  <c:v>-32.11</c:v>
                </c:pt>
                <c:pt idx="470">
                  <c:v>-32.04</c:v>
                </c:pt>
                <c:pt idx="471">
                  <c:v>-31.98</c:v>
                </c:pt>
                <c:pt idx="472">
                  <c:v>-31.93</c:v>
                </c:pt>
                <c:pt idx="473">
                  <c:v>-31.89</c:v>
                </c:pt>
                <c:pt idx="474">
                  <c:v>-31.86</c:v>
                </c:pt>
                <c:pt idx="475">
                  <c:v>-31.83</c:v>
                </c:pt>
                <c:pt idx="476">
                  <c:v>-31.81</c:v>
                </c:pt>
                <c:pt idx="477">
                  <c:v>-31.79</c:v>
                </c:pt>
                <c:pt idx="478">
                  <c:v>-31.77</c:v>
                </c:pt>
                <c:pt idx="479">
                  <c:v>-31.75</c:v>
                </c:pt>
                <c:pt idx="480">
                  <c:v>-31.73</c:v>
                </c:pt>
                <c:pt idx="481">
                  <c:v>-31.71</c:v>
                </c:pt>
                <c:pt idx="482">
                  <c:v>-31.68</c:v>
                </c:pt>
                <c:pt idx="483">
                  <c:v>-31.62</c:v>
                </c:pt>
                <c:pt idx="484">
                  <c:v>-31.54</c:v>
                </c:pt>
                <c:pt idx="485">
                  <c:v>-31.43</c:v>
                </c:pt>
                <c:pt idx="486">
                  <c:v>-31.3</c:v>
                </c:pt>
                <c:pt idx="487">
                  <c:v>-31.15</c:v>
                </c:pt>
                <c:pt idx="488">
                  <c:v>-30.98</c:v>
                </c:pt>
                <c:pt idx="489">
                  <c:v>-30.81</c:v>
                </c:pt>
                <c:pt idx="490">
                  <c:v>-30.64</c:v>
                </c:pt>
                <c:pt idx="491">
                  <c:v>-30.47</c:v>
                </c:pt>
                <c:pt idx="492">
                  <c:v>-30.3</c:v>
                </c:pt>
                <c:pt idx="493">
                  <c:v>-30.14</c:v>
                </c:pt>
                <c:pt idx="494">
                  <c:v>-29.99</c:v>
                </c:pt>
                <c:pt idx="495">
                  <c:v>-29.87</c:v>
                </c:pt>
                <c:pt idx="496">
                  <c:v>-29.76</c:v>
                </c:pt>
                <c:pt idx="497">
                  <c:v>-29.67</c:v>
                </c:pt>
                <c:pt idx="498">
                  <c:v>-29.59</c:v>
                </c:pt>
                <c:pt idx="499">
                  <c:v>-29.55</c:v>
                </c:pt>
                <c:pt idx="500">
                  <c:v>-29.51</c:v>
                </c:pt>
                <c:pt idx="501">
                  <c:v>-29.49</c:v>
                </c:pt>
                <c:pt idx="502">
                  <c:v>-29.49</c:v>
                </c:pt>
                <c:pt idx="503">
                  <c:v>-29.5</c:v>
                </c:pt>
                <c:pt idx="504">
                  <c:v>-29.52</c:v>
                </c:pt>
                <c:pt idx="505">
                  <c:v>-29.56</c:v>
                </c:pt>
                <c:pt idx="506">
                  <c:v>-29.59</c:v>
                </c:pt>
                <c:pt idx="507">
                  <c:v>-29.62</c:v>
                </c:pt>
                <c:pt idx="508">
                  <c:v>-29.65</c:v>
                </c:pt>
                <c:pt idx="509">
                  <c:v>-29.67</c:v>
                </c:pt>
                <c:pt idx="510">
                  <c:v>-29.69</c:v>
                </c:pt>
                <c:pt idx="511">
                  <c:v>-29.71</c:v>
                </c:pt>
                <c:pt idx="512">
                  <c:v>-29.73</c:v>
                </c:pt>
                <c:pt idx="513">
                  <c:v>-29.75</c:v>
                </c:pt>
                <c:pt idx="514">
                  <c:v>-29.76</c:v>
                </c:pt>
                <c:pt idx="515">
                  <c:v>-29.76</c:v>
                </c:pt>
                <c:pt idx="516">
                  <c:v>-29.76</c:v>
                </c:pt>
                <c:pt idx="517">
                  <c:v>-29.76</c:v>
                </c:pt>
                <c:pt idx="518">
                  <c:v>-29.75</c:v>
                </c:pt>
                <c:pt idx="519">
                  <c:v>-29.75</c:v>
                </c:pt>
                <c:pt idx="520">
                  <c:v>-29.76</c:v>
                </c:pt>
                <c:pt idx="521">
                  <c:v>-29.77</c:v>
                </c:pt>
                <c:pt idx="522">
                  <c:v>-29.79</c:v>
                </c:pt>
                <c:pt idx="523">
                  <c:v>-29.82</c:v>
                </c:pt>
                <c:pt idx="524">
                  <c:v>-29.85</c:v>
                </c:pt>
                <c:pt idx="525">
                  <c:v>-29.9</c:v>
                </c:pt>
                <c:pt idx="526">
                  <c:v>-29.94</c:v>
                </c:pt>
                <c:pt idx="527">
                  <c:v>-30</c:v>
                </c:pt>
                <c:pt idx="528">
                  <c:v>-30.05</c:v>
                </c:pt>
                <c:pt idx="529">
                  <c:v>-30.08</c:v>
                </c:pt>
                <c:pt idx="530">
                  <c:v>-30.11</c:v>
                </c:pt>
                <c:pt idx="531">
                  <c:v>-30.13</c:v>
                </c:pt>
                <c:pt idx="532">
                  <c:v>-30.15</c:v>
                </c:pt>
                <c:pt idx="533">
                  <c:v>-30.17</c:v>
                </c:pt>
                <c:pt idx="534">
                  <c:v>-30.19</c:v>
                </c:pt>
                <c:pt idx="535">
                  <c:v>-30.21</c:v>
                </c:pt>
                <c:pt idx="536">
                  <c:v>-30.23</c:v>
                </c:pt>
                <c:pt idx="537">
                  <c:v>-30.24</c:v>
                </c:pt>
                <c:pt idx="538">
                  <c:v>-30.24</c:v>
                </c:pt>
                <c:pt idx="539">
                  <c:v>-30.25</c:v>
                </c:pt>
                <c:pt idx="540">
                  <c:v>-30.26</c:v>
                </c:pt>
                <c:pt idx="541">
                  <c:v>-30.29</c:v>
                </c:pt>
                <c:pt idx="542">
                  <c:v>-30.3</c:v>
                </c:pt>
                <c:pt idx="543">
                  <c:v>-30.32</c:v>
                </c:pt>
                <c:pt idx="544">
                  <c:v>-30.34</c:v>
                </c:pt>
                <c:pt idx="545">
                  <c:v>-30.35</c:v>
                </c:pt>
                <c:pt idx="546">
                  <c:v>-30.36</c:v>
                </c:pt>
                <c:pt idx="547">
                  <c:v>-30.39</c:v>
                </c:pt>
                <c:pt idx="548">
                  <c:v>-30.41</c:v>
                </c:pt>
                <c:pt idx="549">
                  <c:v>-30.43</c:v>
                </c:pt>
                <c:pt idx="550">
                  <c:v>-30.46</c:v>
                </c:pt>
                <c:pt idx="551">
                  <c:v>-30.49</c:v>
                </c:pt>
                <c:pt idx="552">
                  <c:v>-30.52</c:v>
                </c:pt>
                <c:pt idx="553">
                  <c:v>-30.55</c:v>
                </c:pt>
                <c:pt idx="554">
                  <c:v>-30.57</c:v>
                </c:pt>
                <c:pt idx="555">
                  <c:v>-30.6</c:v>
                </c:pt>
                <c:pt idx="556">
                  <c:v>-30.64</c:v>
                </c:pt>
                <c:pt idx="557">
                  <c:v>-30.68</c:v>
                </c:pt>
                <c:pt idx="558">
                  <c:v>-30.73</c:v>
                </c:pt>
                <c:pt idx="559">
                  <c:v>-30.76</c:v>
                </c:pt>
                <c:pt idx="560">
                  <c:v>-30.79</c:v>
                </c:pt>
                <c:pt idx="561">
                  <c:v>-30.83</c:v>
                </c:pt>
                <c:pt idx="562">
                  <c:v>-30.84</c:v>
                </c:pt>
                <c:pt idx="563">
                  <c:v>-30.87</c:v>
                </c:pt>
                <c:pt idx="564">
                  <c:v>-30.89</c:v>
                </c:pt>
                <c:pt idx="565">
                  <c:v>-30.9</c:v>
                </c:pt>
                <c:pt idx="566">
                  <c:v>-30.92</c:v>
                </c:pt>
                <c:pt idx="567">
                  <c:v>-30.93</c:v>
                </c:pt>
                <c:pt idx="568">
                  <c:v>-30.93</c:v>
                </c:pt>
                <c:pt idx="569">
                  <c:v>-30.93</c:v>
                </c:pt>
                <c:pt idx="570">
                  <c:v>-30.92</c:v>
                </c:pt>
                <c:pt idx="571">
                  <c:v>-30.92</c:v>
                </c:pt>
                <c:pt idx="572">
                  <c:v>-30.93</c:v>
                </c:pt>
                <c:pt idx="573">
                  <c:v>-30.94</c:v>
                </c:pt>
                <c:pt idx="574">
                  <c:v>-30.94</c:v>
                </c:pt>
                <c:pt idx="575">
                  <c:v>-30.96</c:v>
                </c:pt>
                <c:pt idx="576">
                  <c:v>-30.98</c:v>
                </c:pt>
                <c:pt idx="577">
                  <c:v>-30.99</c:v>
                </c:pt>
                <c:pt idx="578">
                  <c:v>-31.01</c:v>
                </c:pt>
                <c:pt idx="579">
                  <c:v>-31.03</c:v>
                </c:pt>
                <c:pt idx="580">
                  <c:v>-31.05</c:v>
                </c:pt>
                <c:pt idx="581">
                  <c:v>-31.07</c:v>
                </c:pt>
                <c:pt idx="582">
                  <c:v>-31.08</c:v>
                </c:pt>
                <c:pt idx="583">
                  <c:v>-31.09</c:v>
                </c:pt>
                <c:pt idx="584">
                  <c:v>-31.1</c:v>
                </c:pt>
                <c:pt idx="585">
                  <c:v>-31.1</c:v>
                </c:pt>
                <c:pt idx="586">
                  <c:v>-31.11</c:v>
                </c:pt>
                <c:pt idx="587">
                  <c:v>-31.13</c:v>
                </c:pt>
                <c:pt idx="588">
                  <c:v>-31.15</c:v>
                </c:pt>
                <c:pt idx="589">
                  <c:v>-31.18</c:v>
                </c:pt>
                <c:pt idx="590">
                  <c:v>-31.2</c:v>
                </c:pt>
                <c:pt idx="591">
                  <c:v>-31.22</c:v>
                </c:pt>
                <c:pt idx="592">
                  <c:v>-31.23</c:v>
                </c:pt>
                <c:pt idx="593">
                  <c:v>-31.24</c:v>
                </c:pt>
                <c:pt idx="594">
                  <c:v>-31.25</c:v>
                </c:pt>
                <c:pt idx="595">
                  <c:v>-31.25</c:v>
                </c:pt>
                <c:pt idx="596">
                  <c:v>-31.25</c:v>
                </c:pt>
                <c:pt idx="597">
                  <c:v>-31.24</c:v>
                </c:pt>
                <c:pt idx="598">
                  <c:v>-31.25</c:v>
                </c:pt>
                <c:pt idx="599">
                  <c:v>-31.26</c:v>
                </c:pt>
                <c:pt idx="600">
                  <c:v>-31.27</c:v>
                </c:pt>
                <c:pt idx="601">
                  <c:v>-31.3</c:v>
                </c:pt>
                <c:pt idx="602">
                  <c:v>-31.34</c:v>
                </c:pt>
                <c:pt idx="603">
                  <c:v>-31.4</c:v>
                </c:pt>
                <c:pt idx="604">
                  <c:v>-31.46</c:v>
                </c:pt>
                <c:pt idx="605">
                  <c:v>-31.53</c:v>
                </c:pt>
                <c:pt idx="606">
                  <c:v>-31.61</c:v>
                </c:pt>
                <c:pt idx="607">
                  <c:v>-31.71</c:v>
                </c:pt>
                <c:pt idx="608">
                  <c:v>-31.81</c:v>
                </c:pt>
                <c:pt idx="609">
                  <c:v>-31.9</c:v>
                </c:pt>
                <c:pt idx="610">
                  <c:v>-31.99</c:v>
                </c:pt>
                <c:pt idx="611">
                  <c:v>-32.07</c:v>
                </c:pt>
                <c:pt idx="612">
                  <c:v>-32.130000000000003</c:v>
                </c:pt>
                <c:pt idx="613">
                  <c:v>-32.18</c:v>
                </c:pt>
                <c:pt idx="614">
                  <c:v>-32.21</c:v>
                </c:pt>
                <c:pt idx="615">
                  <c:v>-32.229999999999997</c:v>
                </c:pt>
                <c:pt idx="616">
                  <c:v>-32.22</c:v>
                </c:pt>
                <c:pt idx="617">
                  <c:v>-32.21</c:v>
                </c:pt>
                <c:pt idx="618">
                  <c:v>-32.19</c:v>
                </c:pt>
                <c:pt idx="619">
                  <c:v>-32.15</c:v>
                </c:pt>
                <c:pt idx="620">
                  <c:v>-32.11</c:v>
                </c:pt>
                <c:pt idx="621">
                  <c:v>-32.06</c:v>
                </c:pt>
                <c:pt idx="622">
                  <c:v>-32.01</c:v>
                </c:pt>
                <c:pt idx="623">
                  <c:v>-31.95</c:v>
                </c:pt>
                <c:pt idx="624">
                  <c:v>-31.89</c:v>
                </c:pt>
                <c:pt idx="625">
                  <c:v>-31.82</c:v>
                </c:pt>
                <c:pt idx="626">
                  <c:v>-31.76</c:v>
                </c:pt>
                <c:pt idx="627">
                  <c:v>-31.7</c:v>
                </c:pt>
                <c:pt idx="628">
                  <c:v>-31.64</c:v>
                </c:pt>
                <c:pt idx="629">
                  <c:v>-31.59</c:v>
                </c:pt>
                <c:pt idx="630">
                  <c:v>-31.54</c:v>
                </c:pt>
                <c:pt idx="631">
                  <c:v>-31.5</c:v>
                </c:pt>
                <c:pt idx="632">
                  <c:v>-31.46</c:v>
                </c:pt>
                <c:pt idx="633">
                  <c:v>-31.42</c:v>
                </c:pt>
                <c:pt idx="634">
                  <c:v>-31.38</c:v>
                </c:pt>
                <c:pt idx="635">
                  <c:v>-31.36</c:v>
                </c:pt>
                <c:pt idx="636">
                  <c:v>-31.36</c:v>
                </c:pt>
                <c:pt idx="637">
                  <c:v>-31.36</c:v>
                </c:pt>
                <c:pt idx="638">
                  <c:v>-31.36</c:v>
                </c:pt>
                <c:pt idx="639">
                  <c:v>-31.37</c:v>
                </c:pt>
                <c:pt idx="640">
                  <c:v>-31.38</c:v>
                </c:pt>
                <c:pt idx="641">
                  <c:v>-31.4</c:v>
                </c:pt>
                <c:pt idx="642">
                  <c:v>-31.42</c:v>
                </c:pt>
                <c:pt idx="643">
                  <c:v>-31.45</c:v>
                </c:pt>
                <c:pt idx="644">
                  <c:v>-31.49</c:v>
                </c:pt>
                <c:pt idx="645">
                  <c:v>-31.52</c:v>
                </c:pt>
                <c:pt idx="646">
                  <c:v>-31.54</c:v>
                </c:pt>
                <c:pt idx="647">
                  <c:v>-31.56</c:v>
                </c:pt>
                <c:pt idx="648">
                  <c:v>-31.58</c:v>
                </c:pt>
                <c:pt idx="649">
                  <c:v>-31.59</c:v>
                </c:pt>
                <c:pt idx="650">
                  <c:v>-31.6</c:v>
                </c:pt>
                <c:pt idx="651">
                  <c:v>-31.6</c:v>
                </c:pt>
                <c:pt idx="652">
                  <c:v>-31.59</c:v>
                </c:pt>
                <c:pt idx="653">
                  <c:v>-31.59</c:v>
                </c:pt>
                <c:pt idx="654">
                  <c:v>-31.6</c:v>
                </c:pt>
                <c:pt idx="655">
                  <c:v>-31.6</c:v>
                </c:pt>
                <c:pt idx="656">
                  <c:v>-31.61</c:v>
                </c:pt>
                <c:pt idx="657">
                  <c:v>-31.62</c:v>
                </c:pt>
                <c:pt idx="658">
                  <c:v>-31.65</c:v>
                </c:pt>
                <c:pt idx="659">
                  <c:v>-31.67</c:v>
                </c:pt>
                <c:pt idx="660">
                  <c:v>-31.71</c:v>
                </c:pt>
                <c:pt idx="661">
                  <c:v>-31.76</c:v>
                </c:pt>
                <c:pt idx="662">
                  <c:v>-31.81</c:v>
                </c:pt>
                <c:pt idx="663">
                  <c:v>-31.88</c:v>
                </c:pt>
                <c:pt idx="664">
                  <c:v>-31.96</c:v>
                </c:pt>
                <c:pt idx="665">
                  <c:v>-32.03</c:v>
                </c:pt>
                <c:pt idx="666">
                  <c:v>-32.1</c:v>
                </c:pt>
                <c:pt idx="667">
                  <c:v>-32.159999999999997</c:v>
                </c:pt>
                <c:pt idx="668">
                  <c:v>-32.200000000000003</c:v>
                </c:pt>
                <c:pt idx="669">
                  <c:v>-32.229999999999997</c:v>
                </c:pt>
                <c:pt idx="670">
                  <c:v>-32.24</c:v>
                </c:pt>
                <c:pt idx="671">
                  <c:v>-32.229999999999997</c:v>
                </c:pt>
                <c:pt idx="672">
                  <c:v>-32.22</c:v>
                </c:pt>
                <c:pt idx="673">
                  <c:v>-32.21</c:v>
                </c:pt>
                <c:pt idx="674">
                  <c:v>-32.18</c:v>
                </c:pt>
                <c:pt idx="675">
                  <c:v>-32.15</c:v>
                </c:pt>
                <c:pt idx="676">
                  <c:v>-32.11</c:v>
                </c:pt>
                <c:pt idx="677">
                  <c:v>-32.07</c:v>
                </c:pt>
                <c:pt idx="678">
                  <c:v>-32.04</c:v>
                </c:pt>
                <c:pt idx="679">
                  <c:v>-32.01</c:v>
                </c:pt>
                <c:pt idx="680">
                  <c:v>-31.98</c:v>
                </c:pt>
                <c:pt idx="681">
                  <c:v>-31.96</c:v>
                </c:pt>
                <c:pt idx="682">
                  <c:v>-31.94</c:v>
                </c:pt>
                <c:pt idx="683">
                  <c:v>-31.91</c:v>
                </c:pt>
                <c:pt idx="684">
                  <c:v>-31.9</c:v>
                </c:pt>
                <c:pt idx="685">
                  <c:v>-31.89</c:v>
                </c:pt>
                <c:pt idx="686">
                  <c:v>-31.89</c:v>
                </c:pt>
                <c:pt idx="687">
                  <c:v>-31.9</c:v>
                </c:pt>
                <c:pt idx="688">
                  <c:v>-31.91</c:v>
                </c:pt>
                <c:pt idx="689">
                  <c:v>-31.92</c:v>
                </c:pt>
                <c:pt idx="690">
                  <c:v>-31.94</c:v>
                </c:pt>
                <c:pt idx="691">
                  <c:v>-31.96</c:v>
                </c:pt>
                <c:pt idx="692">
                  <c:v>-32</c:v>
                </c:pt>
                <c:pt idx="693">
                  <c:v>-32.04</c:v>
                </c:pt>
                <c:pt idx="694">
                  <c:v>-32.090000000000003</c:v>
                </c:pt>
                <c:pt idx="695">
                  <c:v>-32.130000000000003</c:v>
                </c:pt>
                <c:pt idx="696">
                  <c:v>-32.18</c:v>
                </c:pt>
                <c:pt idx="697">
                  <c:v>-32.21</c:v>
                </c:pt>
                <c:pt idx="698">
                  <c:v>-32.25</c:v>
                </c:pt>
                <c:pt idx="699">
                  <c:v>-32.28</c:v>
                </c:pt>
                <c:pt idx="700">
                  <c:v>-32.32</c:v>
                </c:pt>
                <c:pt idx="701">
                  <c:v>-32.340000000000003</c:v>
                </c:pt>
                <c:pt idx="702">
                  <c:v>-32.369999999999997</c:v>
                </c:pt>
                <c:pt idx="703">
                  <c:v>-32.380000000000003</c:v>
                </c:pt>
                <c:pt idx="704">
                  <c:v>-32.39</c:v>
                </c:pt>
                <c:pt idx="705">
                  <c:v>-32.39</c:v>
                </c:pt>
                <c:pt idx="706">
                  <c:v>-32.380000000000003</c:v>
                </c:pt>
                <c:pt idx="707">
                  <c:v>-32.36</c:v>
                </c:pt>
                <c:pt idx="708">
                  <c:v>-32.340000000000003</c:v>
                </c:pt>
                <c:pt idx="709">
                  <c:v>-32.32</c:v>
                </c:pt>
                <c:pt idx="710">
                  <c:v>-32.299999999999997</c:v>
                </c:pt>
                <c:pt idx="711">
                  <c:v>-32.270000000000003</c:v>
                </c:pt>
                <c:pt idx="712">
                  <c:v>-32.24</c:v>
                </c:pt>
                <c:pt idx="713">
                  <c:v>-32.200000000000003</c:v>
                </c:pt>
                <c:pt idx="714">
                  <c:v>-32.17</c:v>
                </c:pt>
                <c:pt idx="715">
                  <c:v>-32.14</c:v>
                </c:pt>
                <c:pt idx="716">
                  <c:v>-32.11</c:v>
                </c:pt>
                <c:pt idx="717">
                  <c:v>-32.090000000000003</c:v>
                </c:pt>
                <c:pt idx="718">
                  <c:v>-32.07</c:v>
                </c:pt>
                <c:pt idx="719">
                  <c:v>-32.06</c:v>
                </c:pt>
                <c:pt idx="720">
                  <c:v>-32.04</c:v>
                </c:pt>
                <c:pt idx="721">
                  <c:v>-32.04</c:v>
                </c:pt>
                <c:pt idx="722">
                  <c:v>-32.03</c:v>
                </c:pt>
                <c:pt idx="723">
                  <c:v>-32.03</c:v>
                </c:pt>
                <c:pt idx="724">
                  <c:v>-32.04</c:v>
                </c:pt>
                <c:pt idx="725">
                  <c:v>-32.049999999999997</c:v>
                </c:pt>
                <c:pt idx="726">
                  <c:v>-32.06</c:v>
                </c:pt>
                <c:pt idx="727">
                  <c:v>-32.06</c:v>
                </c:pt>
                <c:pt idx="728">
                  <c:v>-32.07</c:v>
                </c:pt>
                <c:pt idx="729">
                  <c:v>-32.08</c:v>
                </c:pt>
                <c:pt idx="730">
                  <c:v>-32.090000000000003</c:v>
                </c:pt>
                <c:pt idx="731">
                  <c:v>-32.11</c:v>
                </c:pt>
                <c:pt idx="732">
                  <c:v>-32.130000000000003</c:v>
                </c:pt>
                <c:pt idx="733">
                  <c:v>-32.159999999999997</c:v>
                </c:pt>
                <c:pt idx="734">
                  <c:v>-32.18</c:v>
                </c:pt>
                <c:pt idx="735">
                  <c:v>-32.200000000000003</c:v>
                </c:pt>
                <c:pt idx="736">
                  <c:v>-32.21</c:v>
                </c:pt>
                <c:pt idx="737">
                  <c:v>-32.229999999999997</c:v>
                </c:pt>
                <c:pt idx="738">
                  <c:v>-32.229999999999997</c:v>
                </c:pt>
                <c:pt idx="739">
                  <c:v>-32.229999999999997</c:v>
                </c:pt>
                <c:pt idx="740">
                  <c:v>-32.22</c:v>
                </c:pt>
                <c:pt idx="741">
                  <c:v>-32.21</c:v>
                </c:pt>
                <c:pt idx="742">
                  <c:v>-32.18</c:v>
                </c:pt>
                <c:pt idx="743">
                  <c:v>-32.14</c:v>
                </c:pt>
                <c:pt idx="744">
                  <c:v>-32.1</c:v>
                </c:pt>
                <c:pt idx="745">
                  <c:v>-32.06</c:v>
                </c:pt>
                <c:pt idx="746">
                  <c:v>-32.01</c:v>
                </c:pt>
                <c:pt idx="747">
                  <c:v>-31.95</c:v>
                </c:pt>
                <c:pt idx="748">
                  <c:v>-31.9</c:v>
                </c:pt>
                <c:pt idx="749">
                  <c:v>-31.85</c:v>
                </c:pt>
                <c:pt idx="750">
                  <c:v>-31.79</c:v>
                </c:pt>
                <c:pt idx="751">
                  <c:v>-31.74</c:v>
                </c:pt>
                <c:pt idx="752">
                  <c:v>-31.68</c:v>
                </c:pt>
                <c:pt idx="753">
                  <c:v>-31.64</c:v>
                </c:pt>
                <c:pt idx="754">
                  <c:v>-31.6</c:v>
                </c:pt>
                <c:pt idx="755">
                  <c:v>-31.57</c:v>
                </c:pt>
                <c:pt idx="756">
                  <c:v>-31.54</c:v>
                </c:pt>
                <c:pt idx="757">
                  <c:v>-31.51</c:v>
                </c:pt>
                <c:pt idx="758">
                  <c:v>-31.49</c:v>
                </c:pt>
                <c:pt idx="759">
                  <c:v>-31.47</c:v>
                </c:pt>
                <c:pt idx="760">
                  <c:v>-31.46</c:v>
                </c:pt>
                <c:pt idx="761">
                  <c:v>-31.45</c:v>
                </c:pt>
                <c:pt idx="762">
                  <c:v>-31.45</c:v>
                </c:pt>
                <c:pt idx="763">
                  <c:v>-31.45</c:v>
                </c:pt>
                <c:pt idx="764">
                  <c:v>-31.45</c:v>
                </c:pt>
                <c:pt idx="765">
                  <c:v>-31.46</c:v>
                </c:pt>
                <c:pt idx="766">
                  <c:v>-31.47</c:v>
                </c:pt>
                <c:pt idx="767">
                  <c:v>-31.48</c:v>
                </c:pt>
                <c:pt idx="768">
                  <c:v>-31.5</c:v>
                </c:pt>
                <c:pt idx="769">
                  <c:v>-31.52</c:v>
                </c:pt>
                <c:pt idx="770">
                  <c:v>-31.55</c:v>
                </c:pt>
                <c:pt idx="771">
                  <c:v>-31.57</c:v>
                </c:pt>
                <c:pt idx="772">
                  <c:v>-31.59</c:v>
                </c:pt>
                <c:pt idx="773">
                  <c:v>-31.62</c:v>
                </c:pt>
                <c:pt idx="774">
                  <c:v>-31.64</c:v>
                </c:pt>
                <c:pt idx="775">
                  <c:v>-31.66</c:v>
                </c:pt>
                <c:pt idx="776">
                  <c:v>-31.67</c:v>
                </c:pt>
                <c:pt idx="777">
                  <c:v>-31.68</c:v>
                </c:pt>
                <c:pt idx="778">
                  <c:v>-31.7</c:v>
                </c:pt>
                <c:pt idx="779">
                  <c:v>-31.71</c:v>
                </c:pt>
                <c:pt idx="780">
                  <c:v>-31.73</c:v>
                </c:pt>
                <c:pt idx="781">
                  <c:v>-31.75</c:v>
                </c:pt>
                <c:pt idx="782">
                  <c:v>-31.77</c:v>
                </c:pt>
                <c:pt idx="783">
                  <c:v>-31.78</c:v>
                </c:pt>
                <c:pt idx="784">
                  <c:v>-31.78</c:v>
                </c:pt>
                <c:pt idx="785">
                  <c:v>-31.77</c:v>
                </c:pt>
                <c:pt idx="786">
                  <c:v>-31.75</c:v>
                </c:pt>
                <c:pt idx="787">
                  <c:v>-31.72</c:v>
                </c:pt>
                <c:pt idx="788">
                  <c:v>-31.68</c:v>
                </c:pt>
                <c:pt idx="789">
                  <c:v>-31.64</c:v>
                </c:pt>
                <c:pt idx="790">
                  <c:v>-31.59</c:v>
                </c:pt>
                <c:pt idx="791">
                  <c:v>-31.54</c:v>
                </c:pt>
                <c:pt idx="792">
                  <c:v>-31.49</c:v>
                </c:pt>
                <c:pt idx="793">
                  <c:v>-31.44</c:v>
                </c:pt>
                <c:pt idx="794">
                  <c:v>-31.4</c:v>
                </c:pt>
                <c:pt idx="795">
                  <c:v>-31.37</c:v>
                </c:pt>
                <c:pt idx="796">
                  <c:v>-31.34</c:v>
                </c:pt>
                <c:pt idx="797">
                  <c:v>-31.32</c:v>
                </c:pt>
                <c:pt idx="798">
                  <c:v>-31.3</c:v>
                </c:pt>
                <c:pt idx="799">
                  <c:v>-31.3</c:v>
                </c:pt>
                <c:pt idx="800">
                  <c:v>-31.3</c:v>
                </c:pt>
                <c:pt idx="801">
                  <c:v>-31.31</c:v>
                </c:pt>
                <c:pt idx="802">
                  <c:v>-31.33</c:v>
                </c:pt>
                <c:pt idx="803">
                  <c:v>-31.34</c:v>
                </c:pt>
                <c:pt idx="804">
                  <c:v>-31.36</c:v>
                </c:pt>
                <c:pt idx="805">
                  <c:v>-31.37</c:v>
                </c:pt>
                <c:pt idx="806">
                  <c:v>-31.39</c:v>
                </c:pt>
                <c:pt idx="807">
                  <c:v>-31.42</c:v>
                </c:pt>
                <c:pt idx="808">
                  <c:v>-31.45</c:v>
                </c:pt>
                <c:pt idx="809">
                  <c:v>-31.48</c:v>
                </c:pt>
                <c:pt idx="810">
                  <c:v>-31.51</c:v>
                </c:pt>
                <c:pt idx="811">
                  <c:v>-31.53</c:v>
                </c:pt>
                <c:pt idx="812">
                  <c:v>-31.55</c:v>
                </c:pt>
                <c:pt idx="813">
                  <c:v>-31.56</c:v>
                </c:pt>
                <c:pt idx="814">
                  <c:v>-31.58</c:v>
                </c:pt>
                <c:pt idx="815">
                  <c:v>-31.61</c:v>
                </c:pt>
                <c:pt idx="816">
                  <c:v>-31.63</c:v>
                </c:pt>
                <c:pt idx="817">
                  <c:v>-31.67</c:v>
                </c:pt>
                <c:pt idx="818">
                  <c:v>-31.69</c:v>
                </c:pt>
                <c:pt idx="819">
                  <c:v>-31.7</c:v>
                </c:pt>
                <c:pt idx="820">
                  <c:v>-31.71</c:v>
                </c:pt>
                <c:pt idx="821">
                  <c:v>-31.72</c:v>
                </c:pt>
                <c:pt idx="822">
                  <c:v>-31.73</c:v>
                </c:pt>
                <c:pt idx="823">
                  <c:v>-31.74</c:v>
                </c:pt>
                <c:pt idx="824">
                  <c:v>-31.76</c:v>
                </c:pt>
                <c:pt idx="825">
                  <c:v>-31.77</c:v>
                </c:pt>
                <c:pt idx="826">
                  <c:v>-31.78</c:v>
                </c:pt>
                <c:pt idx="827">
                  <c:v>-31.78</c:v>
                </c:pt>
                <c:pt idx="828">
                  <c:v>-31.8</c:v>
                </c:pt>
                <c:pt idx="829">
                  <c:v>-31.8</c:v>
                </c:pt>
                <c:pt idx="830">
                  <c:v>-31.81</c:v>
                </c:pt>
                <c:pt idx="831">
                  <c:v>-31.82</c:v>
                </c:pt>
                <c:pt idx="832">
                  <c:v>-31.83</c:v>
                </c:pt>
                <c:pt idx="833">
                  <c:v>-31.85</c:v>
                </c:pt>
                <c:pt idx="834">
                  <c:v>-31.85</c:v>
                </c:pt>
                <c:pt idx="835">
                  <c:v>-31.87</c:v>
                </c:pt>
                <c:pt idx="836">
                  <c:v>-31.88</c:v>
                </c:pt>
                <c:pt idx="837">
                  <c:v>-31.89</c:v>
                </c:pt>
                <c:pt idx="838">
                  <c:v>-31.9</c:v>
                </c:pt>
                <c:pt idx="839">
                  <c:v>-31.92</c:v>
                </c:pt>
                <c:pt idx="840">
                  <c:v>-31.93</c:v>
                </c:pt>
                <c:pt idx="841">
                  <c:v>-31.93</c:v>
                </c:pt>
                <c:pt idx="842">
                  <c:v>-31.93</c:v>
                </c:pt>
                <c:pt idx="843">
                  <c:v>-31.92</c:v>
                </c:pt>
                <c:pt idx="844">
                  <c:v>-31.92</c:v>
                </c:pt>
                <c:pt idx="845">
                  <c:v>-31.92</c:v>
                </c:pt>
                <c:pt idx="846">
                  <c:v>-31.92</c:v>
                </c:pt>
                <c:pt idx="847">
                  <c:v>-31.91</c:v>
                </c:pt>
                <c:pt idx="848">
                  <c:v>-31.9</c:v>
                </c:pt>
                <c:pt idx="849">
                  <c:v>-31.88</c:v>
                </c:pt>
                <c:pt idx="850">
                  <c:v>-31.87</c:v>
                </c:pt>
                <c:pt idx="851">
                  <c:v>-31.87</c:v>
                </c:pt>
                <c:pt idx="852">
                  <c:v>-31.86</c:v>
                </c:pt>
                <c:pt idx="853">
                  <c:v>-31.86</c:v>
                </c:pt>
                <c:pt idx="854">
                  <c:v>-31.85</c:v>
                </c:pt>
                <c:pt idx="855">
                  <c:v>-31.83</c:v>
                </c:pt>
                <c:pt idx="856">
                  <c:v>-31.82</c:v>
                </c:pt>
                <c:pt idx="857">
                  <c:v>-31.8</c:v>
                </c:pt>
                <c:pt idx="858">
                  <c:v>-31.77</c:v>
                </c:pt>
                <c:pt idx="859">
                  <c:v>-31.75</c:v>
                </c:pt>
                <c:pt idx="860">
                  <c:v>-31.74</c:v>
                </c:pt>
                <c:pt idx="861">
                  <c:v>-31.73</c:v>
                </c:pt>
                <c:pt idx="862">
                  <c:v>-31.71</c:v>
                </c:pt>
                <c:pt idx="863">
                  <c:v>-31.7</c:v>
                </c:pt>
                <c:pt idx="864">
                  <c:v>-31.68</c:v>
                </c:pt>
                <c:pt idx="865">
                  <c:v>-31.67</c:v>
                </c:pt>
                <c:pt idx="866">
                  <c:v>-31.66</c:v>
                </c:pt>
                <c:pt idx="867">
                  <c:v>-31.65</c:v>
                </c:pt>
                <c:pt idx="868">
                  <c:v>-31.63</c:v>
                </c:pt>
                <c:pt idx="869">
                  <c:v>-31.61</c:v>
                </c:pt>
                <c:pt idx="870">
                  <c:v>-31.59</c:v>
                </c:pt>
                <c:pt idx="871">
                  <c:v>-31.57</c:v>
                </c:pt>
                <c:pt idx="872">
                  <c:v>-31.54</c:v>
                </c:pt>
                <c:pt idx="873">
                  <c:v>-31.53</c:v>
                </c:pt>
                <c:pt idx="874">
                  <c:v>-31.51</c:v>
                </c:pt>
                <c:pt idx="875">
                  <c:v>-31.51</c:v>
                </c:pt>
                <c:pt idx="876">
                  <c:v>-31.51</c:v>
                </c:pt>
                <c:pt idx="877">
                  <c:v>-31.52</c:v>
                </c:pt>
                <c:pt idx="878">
                  <c:v>-31.55</c:v>
                </c:pt>
                <c:pt idx="879">
                  <c:v>-31.58</c:v>
                </c:pt>
                <c:pt idx="880">
                  <c:v>-31.62</c:v>
                </c:pt>
                <c:pt idx="881">
                  <c:v>-31.66</c:v>
                </c:pt>
                <c:pt idx="882">
                  <c:v>-31.72</c:v>
                </c:pt>
                <c:pt idx="883">
                  <c:v>-31.79</c:v>
                </c:pt>
                <c:pt idx="884">
                  <c:v>-31.85</c:v>
                </c:pt>
                <c:pt idx="885">
                  <c:v>-31.91</c:v>
                </c:pt>
                <c:pt idx="886">
                  <c:v>-31.95</c:v>
                </c:pt>
                <c:pt idx="887">
                  <c:v>-31.99</c:v>
                </c:pt>
                <c:pt idx="888">
                  <c:v>-32.01</c:v>
                </c:pt>
                <c:pt idx="889">
                  <c:v>-32.03</c:v>
                </c:pt>
                <c:pt idx="890">
                  <c:v>-32.04</c:v>
                </c:pt>
                <c:pt idx="891">
                  <c:v>-32.04</c:v>
                </c:pt>
                <c:pt idx="892">
                  <c:v>-32.04</c:v>
                </c:pt>
                <c:pt idx="893">
                  <c:v>-32.03</c:v>
                </c:pt>
                <c:pt idx="894">
                  <c:v>-32.020000000000003</c:v>
                </c:pt>
                <c:pt idx="895">
                  <c:v>-32.01</c:v>
                </c:pt>
                <c:pt idx="896">
                  <c:v>-31.99</c:v>
                </c:pt>
                <c:pt idx="897">
                  <c:v>-31.93</c:v>
                </c:pt>
                <c:pt idx="898">
                  <c:v>-31.85</c:v>
                </c:pt>
                <c:pt idx="899">
                  <c:v>-31.74</c:v>
                </c:pt>
                <c:pt idx="900">
                  <c:v>-31.61</c:v>
                </c:pt>
                <c:pt idx="901">
                  <c:v>-31.47</c:v>
                </c:pt>
                <c:pt idx="902">
                  <c:v>-31.33</c:v>
                </c:pt>
                <c:pt idx="903">
                  <c:v>-31.2</c:v>
                </c:pt>
                <c:pt idx="904">
                  <c:v>-31.08</c:v>
                </c:pt>
                <c:pt idx="905">
                  <c:v>-31</c:v>
                </c:pt>
                <c:pt idx="906">
                  <c:v>-30.94</c:v>
                </c:pt>
                <c:pt idx="907">
                  <c:v>-30.9</c:v>
                </c:pt>
                <c:pt idx="908">
                  <c:v>-30.87</c:v>
                </c:pt>
                <c:pt idx="909">
                  <c:v>-30.84</c:v>
                </c:pt>
                <c:pt idx="910">
                  <c:v>-30.82</c:v>
                </c:pt>
                <c:pt idx="911">
                  <c:v>-30.8</c:v>
                </c:pt>
                <c:pt idx="912">
                  <c:v>-30.77</c:v>
                </c:pt>
                <c:pt idx="913">
                  <c:v>-30.73</c:v>
                </c:pt>
                <c:pt idx="914">
                  <c:v>-30.68</c:v>
                </c:pt>
                <c:pt idx="915">
                  <c:v>-30.61</c:v>
                </c:pt>
                <c:pt idx="916">
                  <c:v>-30.53</c:v>
                </c:pt>
                <c:pt idx="917">
                  <c:v>-30.43</c:v>
                </c:pt>
                <c:pt idx="918">
                  <c:v>-30.33</c:v>
                </c:pt>
                <c:pt idx="919">
                  <c:v>-30.22</c:v>
                </c:pt>
                <c:pt idx="920">
                  <c:v>-30.1</c:v>
                </c:pt>
                <c:pt idx="921">
                  <c:v>-30.01</c:v>
                </c:pt>
                <c:pt idx="922">
                  <c:v>-29.91</c:v>
                </c:pt>
                <c:pt idx="923">
                  <c:v>-29.83</c:v>
                </c:pt>
                <c:pt idx="924">
                  <c:v>-29.75</c:v>
                </c:pt>
                <c:pt idx="925">
                  <c:v>-29.69</c:v>
                </c:pt>
                <c:pt idx="926">
                  <c:v>-29.63</c:v>
                </c:pt>
                <c:pt idx="927">
                  <c:v>-29.6</c:v>
                </c:pt>
                <c:pt idx="928">
                  <c:v>-29.58</c:v>
                </c:pt>
                <c:pt idx="929">
                  <c:v>-29.58</c:v>
                </c:pt>
                <c:pt idx="930">
                  <c:v>-29.6</c:v>
                </c:pt>
                <c:pt idx="931">
                  <c:v>-29.64</c:v>
                </c:pt>
                <c:pt idx="932">
                  <c:v>-29.68</c:v>
                </c:pt>
                <c:pt idx="933">
                  <c:v>-29.73</c:v>
                </c:pt>
                <c:pt idx="934">
                  <c:v>-29.79</c:v>
                </c:pt>
                <c:pt idx="935">
                  <c:v>-29.86</c:v>
                </c:pt>
                <c:pt idx="936">
                  <c:v>-29.94</c:v>
                </c:pt>
                <c:pt idx="937">
                  <c:v>-30.02</c:v>
                </c:pt>
                <c:pt idx="938">
                  <c:v>-30.09</c:v>
                </c:pt>
                <c:pt idx="939">
                  <c:v>-30.16</c:v>
                </c:pt>
                <c:pt idx="940">
                  <c:v>-30.22</c:v>
                </c:pt>
                <c:pt idx="941">
                  <c:v>-30.27</c:v>
                </c:pt>
                <c:pt idx="942">
                  <c:v>-30.32</c:v>
                </c:pt>
                <c:pt idx="943">
                  <c:v>-30.37</c:v>
                </c:pt>
                <c:pt idx="944">
                  <c:v>-30.42</c:v>
                </c:pt>
                <c:pt idx="945">
                  <c:v>-30.48</c:v>
                </c:pt>
                <c:pt idx="946">
                  <c:v>-30.53</c:v>
                </c:pt>
                <c:pt idx="947">
                  <c:v>-30.59</c:v>
                </c:pt>
                <c:pt idx="948">
                  <c:v>-30.64</c:v>
                </c:pt>
                <c:pt idx="949">
                  <c:v>-30.69</c:v>
                </c:pt>
                <c:pt idx="950">
                  <c:v>-30.72</c:v>
                </c:pt>
                <c:pt idx="951">
                  <c:v>-30.76</c:v>
                </c:pt>
                <c:pt idx="952">
                  <c:v>-30.79</c:v>
                </c:pt>
                <c:pt idx="953">
                  <c:v>-30.82</c:v>
                </c:pt>
                <c:pt idx="954">
                  <c:v>-30.84</c:v>
                </c:pt>
                <c:pt idx="955">
                  <c:v>-30.85</c:v>
                </c:pt>
                <c:pt idx="956">
                  <c:v>-30.86</c:v>
                </c:pt>
                <c:pt idx="957">
                  <c:v>-30.86</c:v>
                </c:pt>
                <c:pt idx="958">
                  <c:v>-30.86</c:v>
                </c:pt>
                <c:pt idx="959">
                  <c:v>-30.86</c:v>
                </c:pt>
                <c:pt idx="960">
                  <c:v>-30.86</c:v>
                </c:pt>
                <c:pt idx="961">
                  <c:v>-30.87</c:v>
                </c:pt>
                <c:pt idx="962">
                  <c:v>-30.89</c:v>
                </c:pt>
                <c:pt idx="963">
                  <c:v>-30.93</c:v>
                </c:pt>
                <c:pt idx="964">
                  <c:v>-30.96</c:v>
                </c:pt>
                <c:pt idx="965">
                  <c:v>-31.02</c:v>
                </c:pt>
                <c:pt idx="966">
                  <c:v>-31.07</c:v>
                </c:pt>
                <c:pt idx="967">
                  <c:v>-31.13</c:v>
                </c:pt>
                <c:pt idx="968">
                  <c:v>-31.2</c:v>
                </c:pt>
                <c:pt idx="969">
                  <c:v>-31.27</c:v>
                </c:pt>
                <c:pt idx="970">
                  <c:v>-31.35</c:v>
                </c:pt>
                <c:pt idx="971">
                  <c:v>-31.41</c:v>
                </c:pt>
                <c:pt idx="972">
                  <c:v>-31.46</c:v>
                </c:pt>
                <c:pt idx="973">
                  <c:v>-31.49</c:v>
                </c:pt>
                <c:pt idx="974">
                  <c:v>-31.51</c:v>
                </c:pt>
                <c:pt idx="975">
                  <c:v>-31.52</c:v>
                </c:pt>
                <c:pt idx="976">
                  <c:v>-31.52</c:v>
                </c:pt>
                <c:pt idx="977">
                  <c:v>-31.52</c:v>
                </c:pt>
                <c:pt idx="978">
                  <c:v>-31.51</c:v>
                </c:pt>
                <c:pt idx="979">
                  <c:v>-31.5</c:v>
                </c:pt>
                <c:pt idx="980">
                  <c:v>-31.48</c:v>
                </c:pt>
                <c:pt idx="981">
                  <c:v>-31.45</c:v>
                </c:pt>
                <c:pt idx="982">
                  <c:v>-31.43</c:v>
                </c:pt>
                <c:pt idx="983">
                  <c:v>-31.41</c:v>
                </c:pt>
                <c:pt idx="984">
                  <c:v>-31.4</c:v>
                </c:pt>
                <c:pt idx="985">
                  <c:v>-31.4</c:v>
                </c:pt>
                <c:pt idx="986">
                  <c:v>-31.4</c:v>
                </c:pt>
                <c:pt idx="987">
                  <c:v>-31.4</c:v>
                </c:pt>
                <c:pt idx="988">
                  <c:v>-31.41</c:v>
                </c:pt>
                <c:pt idx="989">
                  <c:v>-31.42</c:v>
                </c:pt>
                <c:pt idx="990">
                  <c:v>-31.43</c:v>
                </c:pt>
                <c:pt idx="991">
                  <c:v>-31.47</c:v>
                </c:pt>
                <c:pt idx="992">
                  <c:v>-31.51</c:v>
                </c:pt>
                <c:pt idx="993">
                  <c:v>-31.58</c:v>
                </c:pt>
                <c:pt idx="994">
                  <c:v>-31.64</c:v>
                </c:pt>
                <c:pt idx="995">
                  <c:v>-31.71</c:v>
                </c:pt>
                <c:pt idx="996">
                  <c:v>-31.77</c:v>
                </c:pt>
                <c:pt idx="997">
                  <c:v>-31.83</c:v>
                </c:pt>
                <c:pt idx="998">
                  <c:v>-31.86</c:v>
                </c:pt>
                <c:pt idx="999">
                  <c:v>-31.9</c:v>
                </c:pt>
                <c:pt idx="1000">
                  <c:v>-31.92</c:v>
                </c:pt>
                <c:pt idx="1001">
                  <c:v>-31.94</c:v>
                </c:pt>
                <c:pt idx="1002">
                  <c:v>-31.95</c:v>
                </c:pt>
                <c:pt idx="1003">
                  <c:v>-31.95</c:v>
                </c:pt>
                <c:pt idx="1004">
                  <c:v>-31.95</c:v>
                </c:pt>
                <c:pt idx="1005">
                  <c:v>-31.93</c:v>
                </c:pt>
                <c:pt idx="1006">
                  <c:v>-31.93</c:v>
                </c:pt>
                <c:pt idx="1007">
                  <c:v>-31.92</c:v>
                </c:pt>
                <c:pt idx="1008">
                  <c:v>-31.92</c:v>
                </c:pt>
                <c:pt idx="1009">
                  <c:v>-31.91</c:v>
                </c:pt>
                <c:pt idx="1010">
                  <c:v>-31.9</c:v>
                </c:pt>
                <c:pt idx="1011">
                  <c:v>-31.9</c:v>
                </c:pt>
                <c:pt idx="1012">
                  <c:v>-31.89</c:v>
                </c:pt>
                <c:pt idx="1013">
                  <c:v>-31.89</c:v>
                </c:pt>
                <c:pt idx="1014">
                  <c:v>-31.9</c:v>
                </c:pt>
                <c:pt idx="1015">
                  <c:v>-31.93</c:v>
                </c:pt>
                <c:pt idx="1016">
                  <c:v>-31.96</c:v>
                </c:pt>
                <c:pt idx="1017">
                  <c:v>-32.01</c:v>
                </c:pt>
                <c:pt idx="1018">
                  <c:v>-32.08</c:v>
                </c:pt>
                <c:pt idx="1019">
                  <c:v>-32.17</c:v>
                </c:pt>
                <c:pt idx="1020">
                  <c:v>-32.26</c:v>
                </c:pt>
                <c:pt idx="1021">
                  <c:v>-32.340000000000003</c:v>
                </c:pt>
                <c:pt idx="1022">
                  <c:v>-32.42</c:v>
                </c:pt>
                <c:pt idx="1023">
                  <c:v>-32.47</c:v>
                </c:pt>
                <c:pt idx="1024">
                  <c:v>-32.51</c:v>
                </c:pt>
                <c:pt idx="1025">
                  <c:v>-32.51</c:v>
                </c:pt>
                <c:pt idx="1026">
                  <c:v>-32.47</c:v>
                </c:pt>
                <c:pt idx="1027">
                  <c:v>-32.39</c:v>
                </c:pt>
                <c:pt idx="1028">
                  <c:v>-32.24</c:v>
                </c:pt>
                <c:pt idx="1029">
                  <c:v>-32.020000000000003</c:v>
                </c:pt>
                <c:pt idx="1030">
                  <c:v>-31.73</c:v>
                </c:pt>
                <c:pt idx="1031">
                  <c:v>-31.38</c:v>
                </c:pt>
                <c:pt idx="1032">
                  <c:v>-30.95</c:v>
                </c:pt>
                <c:pt idx="1033">
                  <c:v>-30.42</c:v>
                </c:pt>
                <c:pt idx="1034">
                  <c:v>-29.77</c:v>
                </c:pt>
                <c:pt idx="1035">
                  <c:v>-28.98</c:v>
                </c:pt>
                <c:pt idx="1036">
                  <c:v>-28.05</c:v>
                </c:pt>
                <c:pt idx="1037">
                  <c:v>-27.02</c:v>
                </c:pt>
                <c:pt idx="1038">
                  <c:v>-26.01</c:v>
                </c:pt>
                <c:pt idx="1039">
                  <c:v>-25.26</c:v>
                </c:pt>
                <c:pt idx="1040">
                  <c:v>-24.88</c:v>
                </c:pt>
                <c:pt idx="1041">
                  <c:v>-24.95</c:v>
                </c:pt>
                <c:pt idx="1042">
                  <c:v>-25.38</c:v>
                </c:pt>
                <c:pt idx="1043">
                  <c:v>-26.05</c:v>
                </c:pt>
                <c:pt idx="1044">
                  <c:v>-26.81</c:v>
                </c:pt>
                <c:pt idx="1045">
                  <c:v>-27.54</c:v>
                </c:pt>
                <c:pt idx="1046">
                  <c:v>-28.33</c:v>
                </c:pt>
                <c:pt idx="1047">
                  <c:v>-29.18</c:v>
                </c:pt>
                <c:pt idx="1048">
                  <c:v>-30.1</c:v>
                </c:pt>
                <c:pt idx="1049">
                  <c:v>-31.06</c:v>
                </c:pt>
                <c:pt idx="1050">
                  <c:v>-32.049999999999997</c:v>
                </c:pt>
                <c:pt idx="1051">
                  <c:v>-33.07</c:v>
                </c:pt>
                <c:pt idx="1052">
                  <c:v>-34.119999999999997</c:v>
                </c:pt>
                <c:pt idx="1053">
                  <c:v>-35.24</c:v>
                </c:pt>
                <c:pt idx="1054">
                  <c:v>-36.35</c:v>
                </c:pt>
                <c:pt idx="1055">
                  <c:v>-37.54</c:v>
                </c:pt>
                <c:pt idx="1056">
                  <c:v>-38.82</c:v>
                </c:pt>
                <c:pt idx="1057">
                  <c:v>-40.17</c:v>
                </c:pt>
                <c:pt idx="1058">
                  <c:v>-41.54</c:v>
                </c:pt>
                <c:pt idx="1059">
                  <c:v>-42.87</c:v>
                </c:pt>
                <c:pt idx="1060">
                  <c:v>-44.15</c:v>
                </c:pt>
                <c:pt idx="1061">
                  <c:v>-45.41</c:v>
                </c:pt>
                <c:pt idx="1062">
                  <c:v>-46.69</c:v>
                </c:pt>
                <c:pt idx="1063">
                  <c:v>-47.97</c:v>
                </c:pt>
                <c:pt idx="1064">
                  <c:v>-49.24</c:v>
                </c:pt>
                <c:pt idx="1065">
                  <c:v>-50.4</c:v>
                </c:pt>
                <c:pt idx="1066">
                  <c:v>-51.49</c:v>
                </c:pt>
                <c:pt idx="1067">
                  <c:v>-52.6</c:v>
                </c:pt>
                <c:pt idx="1068">
                  <c:v>-53.78</c:v>
                </c:pt>
                <c:pt idx="1069">
                  <c:v>-55.08</c:v>
                </c:pt>
                <c:pt idx="1070">
                  <c:v>-56.36</c:v>
                </c:pt>
                <c:pt idx="1071">
                  <c:v>-57.68</c:v>
                </c:pt>
                <c:pt idx="1072">
                  <c:v>-58.98</c:v>
                </c:pt>
                <c:pt idx="1073">
                  <c:v>-60.27</c:v>
                </c:pt>
                <c:pt idx="1074">
                  <c:v>-61.54</c:v>
                </c:pt>
                <c:pt idx="1075">
                  <c:v>-62.8</c:v>
                </c:pt>
                <c:pt idx="1076">
                  <c:v>-63.97</c:v>
                </c:pt>
                <c:pt idx="1077">
                  <c:v>-65.02</c:v>
                </c:pt>
                <c:pt idx="1078">
                  <c:v>-65.989999999999995</c:v>
                </c:pt>
                <c:pt idx="1079">
                  <c:v>-66.930000000000007</c:v>
                </c:pt>
                <c:pt idx="1080">
                  <c:v>-67.83</c:v>
                </c:pt>
                <c:pt idx="1081">
                  <c:v>-68.67</c:v>
                </c:pt>
                <c:pt idx="1082">
                  <c:v>-69.459999999999994</c:v>
                </c:pt>
                <c:pt idx="1083">
                  <c:v>-70.17</c:v>
                </c:pt>
                <c:pt idx="1084">
                  <c:v>-70.8</c:v>
                </c:pt>
                <c:pt idx="1085">
                  <c:v>-71.36</c:v>
                </c:pt>
                <c:pt idx="1086">
                  <c:v>-108.13</c:v>
                </c:pt>
                <c:pt idx="1087">
                  <c:v>-107.62</c:v>
                </c:pt>
                <c:pt idx="1088">
                  <c:v>-107.13</c:v>
                </c:pt>
                <c:pt idx="1089">
                  <c:v>-106.71</c:v>
                </c:pt>
                <c:pt idx="1090">
                  <c:v>-106.34</c:v>
                </c:pt>
                <c:pt idx="1091">
                  <c:v>-106.02</c:v>
                </c:pt>
                <c:pt idx="1092">
                  <c:v>-105.74</c:v>
                </c:pt>
                <c:pt idx="1093">
                  <c:v>-105.5</c:v>
                </c:pt>
                <c:pt idx="1094">
                  <c:v>-105.34</c:v>
                </c:pt>
                <c:pt idx="1095">
                  <c:v>-105.23</c:v>
                </c:pt>
                <c:pt idx="1096">
                  <c:v>-105.16</c:v>
                </c:pt>
                <c:pt idx="1097">
                  <c:v>-105.15</c:v>
                </c:pt>
                <c:pt idx="1098">
                  <c:v>-105.18</c:v>
                </c:pt>
                <c:pt idx="1099">
                  <c:v>-105.29</c:v>
                </c:pt>
                <c:pt idx="1100">
                  <c:v>-105.44</c:v>
                </c:pt>
                <c:pt idx="1101">
                  <c:v>-105.58</c:v>
                </c:pt>
                <c:pt idx="1102">
                  <c:v>-105.68</c:v>
                </c:pt>
                <c:pt idx="1103">
                  <c:v>-105.77</c:v>
                </c:pt>
                <c:pt idx="1104">
                  <c:v>-105.86</c:v>
                </c:pt>
                <c:pt idx="1105">
                  <c:v>-105.94</c:v>
                </c:pt>
                <c:pt idx="1106">
                  <c:v>-106.06</c:v>
                </c:pt>
                <c:pt idx="1107">
                  <c:v>-106.19</c:v>
                </c:pt>
                <c:pt idx="1108">
                  <c:v>-106.31</c:v>
                </c:pt>
                <c:pt idx="1109">
                  <c:v>-106.41</c:v>
                </c:pt>
                <c:pt idx="1110">
                  <c:v>-106.45</c:v>
                </c:pt>
                <c:pt idx="1111">
                  <c:v>-106.45</c:v>
                </c:pt>
                <c:pt idx="1112">
                  <c:v>-106.42</c:v>
                </c:pt>
                <c:pt idx="1113">
                  <c:v>-106.38</c:v>
                </c:pt>
                <c:pt idx="1114">
                  <c:v>-106.36</c:v>
                </c:pt>
                <c:pt idx="1115">
                  <c:v>-106.33</c:v>
                </c:pt>
                <c:pt idx="1116">
                  <c:v>-106.26</c:v>
                </c:pt>
                <c:pt idx="1117">
                  <c:v>-106.18</c:v>
                </c:pt>
                <c:pt idx="1118">
                  <c:v>-106.11</c:v>
                </c:pt>
                <c:pt idx="1119">
                  <c:v>-106.03</c:v>
                </c:pt>
                <c:pt idx="1120">
                  <c:v>-105.96</c:v>
                </c:pt>
                <c:pt idx="1121">
                  <c:v>-105.88</c:v>
                </c:pt>
                <c:pt idx="1122">
                  <c:v>-105.81</c:v>
                </c:pt>
                <c:pt idx="1123">
                  <c:v>-105.74</c:v>
                </c:pt>
                <c:pt idx="1124">
                  <c:v>-105.64</c:v>
                </c:pt>
                <c:pt idx="1125">
                  <c:v>-105.51</c:v>
                </c:pt>
                <c:pt idx="1126">
                  <c:v>-105.35</c:v>
                </c:pt>
                <c:pt idx="1127">
                  <c:v>-105.21</c:v>
                </c:pt>
                <c:pt idx="1128">
                  <c:v>-105.1</c:v>
                </c:pt>
                <c:pt idx="1129">
                  <c:v>-105.07</c:v>
                </c:pt>
                <c:pt idx="1130">
                  <c:v>-105.16</c:v>
                </c:pt>
                <c:pt idx="1131">
                  <c:v>-105.3</c:v>
                </c:pt>
                <c:pt idx="1132">
                  <c:v>-105.51</c:v>
                </c:pt>
                <c:pt idx="1133">
                  <c:v>-105.75</c:v>
                </c:pt>
                <c:pt idx="1134">
                  <c:v>-106.01</c:v>
                </c:pt>
                <c:pt idx="1135">
                  <c:v>-106.26</c:v>
                </c:pt>
                <c:pt idx="1136">
                  <c:v>-106.5</c:v>
                </c:pt>
                <c:pt idx="1137">
                  <c:v>-106.76</c:v>
                </c:pt>
                <c:pt idx="1138">
                  <c:v>-72.94</c:v>
                </c:pt>
                <c:pt idx="1139">
                  <c:v>-72.650000000000006</c:v>
                </c:pt>
                <c:pt idx="1140">
                  <c:v>-72.38</c:v>
                </c:pt>
                <c:pt idx="1141">
                  <c:v>-72.14</c:v>
                </c:pt>
                <c:pt idx="1142">
                  <c:v>-71.900000000000006</c:v>
                </c:pt>
                <c:pt idx="1143">
                  <c:v>-71.63</c:v>
                </c:pt>
                <c:pt idx="1144">
                  <c:v>-71.28</c:v>
                </c:pt>
                <c:pt idx="1145">
                  <c:v>-70.849999999999994</c:v>
                </c:pt>
                <c:pt idx="1146">
                  <c:v>-70.34</c:v>
                </c:pt>
                <c:pt idx="1147">
                  <c:v>-69.77</c:v>
                </c:pt>
                <c:pt idx="1148">
                  <c:v>-69.19</c:v>
                </c:pt>
                <c:pt idx="1149">
                  <c:v>-68.61</c:v>
                </c:pt>
                <c:pt idx="1150">
                  <c:v>-68.02</c:v>
                </c:pt>
                <c:pt idx="1151">
                  <c:v>-67.41</c:v>
                </c:pt>
                <c:pt idx="1152">
                  <c:v>-66.75</c:v>
                </c:pt>
                <c:pt idx="1153">
                  <c:v>-66.05</c:v>
                </c:pt>
                <c:pt idx="1154">
                  <c:v>-65.34</c:v>
                </c:pt>
                <c:pt idx="1155">
                  <c:v>-64.66</c:v>
                </c:pt>
                <c:pt idx="1156">
                  <c:v>-64</c:v>
                </c:pt>
                <c:pt idx="1157">
                  <c:v>-63.39</c:v>
                </c:pt>
                <c:pt idx="1158">
                  <c:v>-62.74</c:v>
                </c:pt>
                <c:pt idx="1159">
                  <c:v>-62.01</c:v>
                </c:pt>
                <c:pt idx="1160">
                  <c:v>-61.17</c:v>
                </c:pt>
                <c:pt idx="1161">
                  <c:v>-60.26</c:v>
                </c:pt>
                <c:pt idx="1162">
                  <c:v>-59.3</c:v>
                </c:pt>
                <c:pt idx="1163">
                  <c:v>-58.3</c:v>
                </c:pt>
                <c:pt idx="1164">
                  <c:v>-57.2</c:v>
                </c:pt>
                <c:pt idx="1165">
                  <c:v>-55.99</c:v>
                </c:pt>
                <c:pt idx="1166">
                  <c:v>-54.76</c:v>
                </c:pt>
                <c:pt idx="1167">
                  <c:v>-53.66</c:v>
                </c:pt>
                <c:pt idx="1168">
                  <c:v>-52.76</c:v>
                </c:pt>
                <c:pt idx="1169">
                  <c:v>-52.06</c:v>
                </c:pt>
                <c:pt idx="1170">
                  <c:v>-51.34</c:v>
                </c:pt>
                <c:pt idx="1171">
                  <c:v>-50.41</c:v>
                </c:pt>
                <c:pt idx="1172">
                  <c:v>-49.18</c:v>
                </c:pt>
                <c:pt idx="1173">
                  <c:v>-47.67</c:v>
                </c:pt>
                <c:pt idx="1174">
                  <c:v>-46</c:v>
                </c:pt>
                <c:pt idx="1175">
                  <c:v>-44.43</c:v>
                </c:pt>
                <c:pt idx="1176">
                  <c:v>-42.6</c:v>
                </c:pt>
                <c:pt idx="1177">
                  <c:v>-40.78</c:v>
                </c:pt>
                <c:pt idx="1178">
                  <c:v>-39.4</c:v>
                </c:pt>
                <c:pt idx="1179">
                  <c:v>-38.380000000000003</c:v>
                </c:pt>
                <c:pt idx="1180">
                  <c:v>-37.270000000000003</c:v>
                </c:pt>
                <c:pt idx="1181">
                  <c:v>-35.950000000000003</c:v>
                </c:pt>
                <c:pt idx="1182">
                  <c:v>-34.630000000000003</c:v>
                </c:pt>
                <c:pt idx="1183">
                  <c:v>-33.49</c:v>
                </c:pt>
                <c:pt idx="1184">
                  <c:v>-32.51</c:v>
                </c:pt>
                <c:pt idx="1185">
                  <c:v>-31.72</c:v>
                </c:pt>
                <c:pt idx="1186">
                  <c:v>-31.07</c:v>
                </c:pt>
                <c:pt idx="1187">
                  <c:v>-30.31</c:v>
                </c:pt>
                <c:pt idx="1188">
                  <c:v>-29.36</c:v>
                </c:pt>
                <c:pt idx="1189">
                  <c:v>-28.36</c:v>
                </c:pt>
                <c:pt idx="1190">
                  <c:v>-27.59</c:v>
                </c:pt>
                <c:pt idx="1191">
                  <c:v>-27.24</c:v>
                </c:pt>
                <c:pt idx="1192">
                  <c:v>-27.41</c:v>
                </c:pt>
                <c:pt idx="1193">
                  <c:v>-28.1</c:v>
                </c:pt>
                <c:pt idx="1194">
                  <c:v>-28.6</c:v>
                </c:pt>
                <c:pt idx="1195">
                  <c:v>-28.89</c:v>
                </c:pt>
                <c:pt idx="1196">
                  <c:v>-28.99</c:v>
                </c:pt>
                <c:pt idx="1197">
                  <c:v>-28.93</c:v>
                </c:pt>
                <c:pt idx="1198">
                  <c:v>-28.75</c:v>
                </c:pt>
                <c:pt idx="1199">
                  <c:v>-28.47</c:v>
                </c:pt>
                <c:pt idx="1200">
                  <c:v>-28.13</c:v>
                </c:pt>
                <c:pt idx="1201">
                  <c:v>-27.71</c:v>
                </c:pt>
                <c:pt idx="1202">
                  <c:v>-27.29</c:v>
                </c:pt>
                <c:pt idx="1203">
                  <c:v>-26.86</c:v>
                </c:pt>
                <c:pt idx="1204">
                  <c:v>-26.44</c:v>
                </c:pt>
                <c:pt idx="1205">
                  <c:v>-26.03</c:v>
                </c:pt>
                <c:pt idx="1206">
                  <c:v>-25.68</c:v>
                </c:pt>
                <c:pt idx="1207">
                  <c:v>-25.48</c:v>
                </c:pt>
                <c:pt idx="1208">
                  <c:v>-25.54</c:v>
                </c:pt>
                <c:pt idx="1209">
                  <c:v>-25.82</c:v>
                </c:pt>
                <c:pt idx="1210">
                  <c:v>-26.16</c:v>
                </c:pt>
                <c:pt idx="1211">
                  <c:v>-26.47</c:v>
                </c:pt>
                <c:pt idx="1212">
                  <c:v>-26.82</c:v>
                </c:pt>
                <c:pt idx="1213">
                  <c:v>-27.31</c:v>
                </c:pt>
                <c:pt idx="1214">
                  <c:v>-27.89</c:v>
                </c:pt>
                <c:pt idx="1215">
                  <c:v>-28.45</c:v>
                </c:pt>
                <c:pt idx="1216">
                  <c:v>-28.97</c:v>
                </c:pt>
                <c:pt idx="1217">
                  <c:v>-29.5</c:v>
                </c:pt>
                <c:pt idx="1218">
                  <c:v>-30.12</c:v>
                </c:pt>
                <c:pt idx="1219">
                  <c:v>-30.81</c:v>
                </c:pt>
                <c:pt idx="1220">
                  <c:v>-31.52</c:v>
                </c:pt>
                <c:pt idx="1221">
                  <c:v>-32.24</c:v>
                </c:pt>
                <c:pt idx="1222">
                  <c:v>-32.96</c:v>
                </c:pt>
                <c:pt idx="1223">
                  <c:v>-33.69</c:v>
                </c:pt>
                <c:pt idx="1224">
                  <c:v>-34.450000000000003</c:v>
                </c:pt>
                <c:pt idx="1225">
                  <c:v>-35.31</c:v>
                </c:pt>
                <c:pt idx="1226">
                  <c:v>-36.26</c:v>
                </c:pt>
                <c:pt idx="1227">
                  <c:v>-37.270000000000003</c:v>
                </c:pt>
                <c:pt idx="1228">
                  <c:v>-38.29</c:v>
                </c:pt>
                <c:pt idx="1229">
                  <c:v>-39.25</c:v>
                </c:pt>
                <c:pt idx="1230">
                  <c:v>-40.18</c:v>
                </c:pt>
                <c:pt idx="1231">
                  <c:v>-41.1</c:v>
                </c:pt>
                <c:pt idx="1232">
                  <c:v>-42.07</c:v>
                </c:pt>
                <c:pt idx="1233">
                  <c:v>-43.08</c:v>
                </c:pt>
                <c:pt idx="1234">
                  <c:v>-44.1</c:v>
                </c:pt>
                <c:pt idx="1235">
                  <c:v>-45.09</c:v>
                </c:pt>
                <c:pt idx="1236">
                  <c:v>-46.08</c:v>
                </c:pt>
                <c:pt idx="1237">
                  <c:v>-47.16</c:v>
                </c:pt>
                <c:pt idx="1238">
                  <c:v>-48.27</c:v>
                </c:pt>
                <c:pt idx="1239">
                  <c:v>-49.4</c:v>
                </c:pt>
                <c:pt idx="1240">
                  <c:v>-50.52</c:v>
                </c:pt>
                <c:pt idx="1241">
                  <c:v>-51.7</c:v>
                </c:pt>
                <c:pt idx="1242">
                  <c:v>-52.87</c:v>
                </c:pt>
                <c:pt idx="1243">
                  <c:v>-54.12</c:v>
                </c:pt>
                <c:pt idx="1244">
                  <c:v>-55.41</c:v>
                </c:pt>
                <c:pt idx="1245">
                  <c:v>-56.76</c:v>
                </c:pt>
                <c:pt idx="1246">
                  <c:v>-58.08</c:v>
                </c:pt>
                <c:pt idx="1247">
                  <c:v>-59.36</c:v>
                </c:pt>
                <c:pt idx="1248">
                  <c:v>-60.62</c:v>
                </c:pt>
                <c:pt idx="1249">
                  <c:v>-61.84</c:v>
                </c:pt>
                <c:pt idx="1250">
                  <c:v>-63.04</c:v>
                </c:pt>
                <c:pt idx="1251">
                  <c:v>-64.209999999999994</c:v>
                </c:pt>
                <c:pt idx="1252">
                  <c:v>-65.400000000000006</c:v>
                </c:pt>
                <c:pt idx="1253">
                  <c:v>-66.510000000000005</c:v>
                </c:pt>
                <c:pt idx="1254">
                  <c:v>-67.510000000000005</c:v>
                </c:pt>
                <c:pt idx="1255">
                  <c:v>-68.39</c:v>
                </c:pt>
                <c:pt idx="1256">
                  <c:v>-69.150000000000006</c:v>
                </c:pt>
                <c:pt idx="1257">
                  <c:v>-69.900000000000006</c:v>
                </c:pt>
                <c:pt idx="1258">
                  <c:v>-70.64</c:v>
                </c:pt>
                <c:pt idx="1259">
                  <c:v>-71.37</c:v>
                </c:pt>
                <c:pt idx="1260">
                  <c:v>-71.989999999999995</c:v>
                </c:pt>
                <c:pt idx="1261">
                  <c:v>-72.540000000000006</c:v>
                </c:pt>
                <c:pt idx="1262">
                  <c:v>-73.010000000000005</c:v>
                </c:pt>
                <c:pt idx="1263">
                  <c:v>-73.48</c:v>
                </c:pt>
                <c:pt idx="1264">
                  <c:v>-74</c:v>
                </c:pt>
                <c:pt idx="1265">
                  <c:v>-105.52</c:v>
                </c:pt>
                <c:pt idx="1266">
                  <c:v>-105.14</c:v>
                </c:pt>
                <c:pt idx="1267">
                  <c:v>-104.89</c:v>
                </c:pt>
                <c:pt idx="1268">
                  <c:v>-104.74</c:v>
                </c:pt>
                <c:pt idx="1269">
                  <c:v>-104.66</c:v>
                </c:pt>
                <c:pt idx="1270">
                  <c:v>-104.61</c:v>
                </c:pt>
                <c:pt idx="1271">
                  <c:v>-104.6</c:v>
                </c:pt>
                <c:pt idx="1272">
                  <c:v>-104.65</c:v>
                </c:pt>
                <c:pt idx="1273">
                  <c:v>-104.74</c:v>
                </c:pt>
                <c:pt idx="1274">
                  <c:v>-104.86</c:v>
                </c:pt>
                <c:pt idx="1275">
                  <c:v>-104.99</c:v>
                </c:pt>
                <c:pt idx="1276">
                  <c:v>-105.15</c:v>
                </c:pt>
                <c:pt idx="1277">
                  <c:v>-105.31</c:v>
                </c:pt>
                <c:pt idx="1278">
                  <c:v>-105.49</c:v>
                </c:pt>
                <c:pt idx="1279">
                  <c:v>-105.66</c:v>
                </c:pt>
                <c:pt idx="1280">
                  <c:v>-105.79</c:v>
                </c:pt>
                <c:pt idx="1281">
                  <c:v>-105.88</c:v>
                </c:pt>
                <c:pt idx="1282">
                  <c:v>-105.94</c:v>
                </c:pt>
                <c:pt idx="1283">
                  <c:v>-105.98</c:v>
                </c:pt>
                <c:pt idx="1284">
                  <c:v>-106.04</c:v>
                </c:pt>
                <c:pt idx="1285">
                  <c:v>-106.1</c:v>
                </c:pt>
                <c:pt idx="1286">
                  <c:v>-106.18</c:v>
                </c:pt>
                <c:pt idx="1287">
                  <c:v>-106.25</c:v>
                </c:pt>
                <c:pt idx="1288">
                  <c:v>-106.35</c:v>
                </c:pt>
                <c:pt idx="1289">
                  <c:v>-106.45</c:v>
                </c:pt>
                <c:pt idx="1290">
                  <c:v>-106.53</c:v>
                </c:pt>
                <c:pt idx="1291">
                  <c:v>-106.58</c:v>
                </c:pt>
                <c:pt idx="1292">
                  <c:v>-106.65</c:v>
                </c:pt>
                <c:pt idx="1293">
                  <c:v>-106.73</c:v>
                </c:pt>
                <c:pt idx="1294">
                  <c:v>-106.82</c:v>
                </c:pt>
                <c:pt idx="1295">
                  <c:v>-106.89</c:v>
                </c:pt>
                <c:pt idx="1296">
                  <c:v>-106.93</c:v>
                </c:pt>
                <c:pt idx="1297">
                  <c:v>-106.92</c:v>
                </c:pt>
                <c:pt idx="1298">
                  <c:v>-106.9</c:v>
                </c:pt>
                <c:pt idx="1299">
                  <c:v>-106.89</c:v>
                </c:pt>
                <c:pt idx="1300">
                  <c:v>-106.91</c:v>
                </c:pt>
                <c:pt idx="1301">
                  <c:v>-107</c:v>
                </c:pt>
                <c:pt idx="1302">
                  <c:v>-107.13</c:v>
                </c:pt>
                <c:pt idx="1303">
                  <c:v>-107.29</c:v>
                </c:pt>
                <c:pt idx="1304">
                  <c:v>-107.52</c:v>
                </c:pt>
                <c:pt idx="1305">
                  <c:v>-107.82</c:v>
                </c:pt>
                <c:pt idx="1306">
                  <c:v>-108.19</c:v>
                </c:pt>
                <c:pt idx="1307">
                  <c:v>-108.59</c:v>
                </c:pt>
                <c:pt idx="1308">
                  <c:v>-108.98</c:v>
                </c:pt>
                <c:pt idx="1309">
                  <c:v>-109.35</c:v>
                </c:pt>
                <c:pt idx="1310">
                  <c:v>-109.64</c:v>
                </c:pt>
                <c:pt idx="1311">
                  <c:v>-109.85</c:v>
                </c:pt>
                <c:pt idx="1312">
                  <c:v>-70</c:v>
                </c:pt>
                <c:pt idx="1313">
                  <c:v>-69.92</c:v>
                </c:pt>
                <c:pt idx="1314">
                  <c:v>-69.89</c:v>
                </c:pt>
                <c:pt idx="1315">
                  <c:v>-69.849999999999994</c:v>
                </c:pt>
                <c:pt idx="1316">
                  <c:v>-69.790000000000006</c:v>
                </c:pt>
                <c:pt idx="1317">
                  <c:v>-69.7</c:v>
                </c:pt>
                <c:pt idx="1318">
                  <c:v>-69.540000000000006</c:v>
                </c:pt>
                <c:pt idx="1319">
                  <c:v>-69.31</c:v>
                </c:pt>
                <c:pt idx="1320">
                  <c:v>-69.010000000000005</c:v>
                </c:pt>
                <c:pt idx="1321">
                  <c:v>-68.680000000000007</c:v>
                </c:pt>
                <c:pt idx="1322">
                  <c:v>-68.31</c:v>
                </c:pt>
                <c:pt idx="1323">
                  <c:v>-67.900000000000006</c:v>
                </c:pt>
                <c:pt idx="1324">
                  <c:v>-67.459999999999994</c:v>
                </c:pt>
                <c:pt idx="1325">
                  <c:v>-66.95</c:v>
                </c:pt>
                <c:pt idx="1326">
                  <c:v>-66.38</c:v>
                </c:pt>
                <c:pt idx="1327">
                  <c:v>-65.77</c:v>
                </c:pt>
                <c:pt idx="1328">
                  <c:v>-65.180000000000007</c:v>
                </c:pt>
                <c:pt idx="1329">
                  <c:v>-64.66</c:v>
                </c:pt>
                <c:pt idx="1330">
                  <c:v>-64.22</c:v>
                </c:pt>
                <c:pt idx="1331">
                  <c:v>-63.82</c:v>
                </c:pt>
                <c:pt idx="1332">
                  <c:v>-63.33</c:v>
                </c:pt>
                <c:pt idx="1333">
                  <c:v>-62.73</c:v>
                </c:pt>
                <c:pt idx="1334">
                  <c:v>-61.99</c:v>
                </c:pt>
                <c:pt idx="1335">
                  <c:v>-61.16</c:v>
                </c:pt>
                <c:pt idx="1336">
                  <c:v>-60.3</c:v>
                </c:pt>
                <c:pt idx="1337">
                  <c:v>-59.45</c:v>
                </c:pt>
                <c:pt idx="1338">
                  <c:v>-58.65</c:v>
                </c:pt>
                <c:pt idx="1339">
                  <c:v>-57.89</c:v>
                </c:pt>
                <c:pt idx="1340">
                  <c:v>-57.07</c:v>
                </c:pt>
                <c:pt idx="1341">
                  <c:v>-56.13</c:v>
                </c:pt>
                <c:pt idx="1342">
                  <c:v>-54.98</c:v>
                </c:pt>
                <c:pt idx="1343">
                  <c:v>-53.63</c:v>
                </c:pt>
                <c:pt idx="1344">
                  <c:v>-52.18</c:v>
                </c:pt>
                <c:pt idx="1345">
                  <c:v>-50.72</c:v>
                </c:pt>
                <c:pt idx="1346">
                  <c:v>-49.29</c:v>
                </c:pt>
                <c:pt idx="1347">
                  <c:v>-47.99</c:v>
                </c:pt>
                <c:pt idx="1348">
                  <c:v>-46.72</c:v>
                </c:pt>
                <c:pt idx="1349">
                  <c:v>-45.44</c:v>
                </c:pt>
                <c:pt idx="1350">
                  <c:v>-44.25</c:v>
                </c:pt>
                <c:pt idx="1351">
                  <c:v>-42.51</c:v>
                </c:pt>
                <c:pt idx="1352">
                  <c:v>-40.61</c:v>
                </c:pt>
                <c:pt idx="1353">
                  <c:v>-38.94</c:v>
                </c:pt>
                <c:pt idx="1354">
                  <c:v>-37.53</c:v>
                </c:pt>
                <c:pt idx="1355">
                  <c:v>-36.18</c:v>
                </c:pt>
                <c:pt idx="1356">
                  <c:v>-34.78</c:v>
                </c:pt>
                <c:pt idx="1357">
                  <c:v>-33.4</c:v>
                </c:pt>
                <c:pt idx="1358">
                  <c:v>-32.07</c:v>
                </c:pt>
                <c:pt idx="1359">
                  <c:v>-30.81</c:v>
                </c:pt>
                <c:pt idx="1360">
                  <c:v>-29.75</c:v>
                </c:pt>
                <c:pt idx="1361">
                  <c:v>-28.8</c:v>
                </c:pt>
                <c:pt idx="1362">
                  <c:v>-27.92</c:v>
                </c:pt>
                <c:pt idx="1363">
                  <c:v>-26.99</c:v>
                </c:pt>
                <c:pt idx="1364">
                  <c:v>-26.08</c:v>
                </c:pt>
                <c:pt idx="1365">
                  <c:v>-25.18</c:v>
                </c:pt>
                <c:pt idx="1366">
                  <c:v>-24.95</c:v>
                </c:pt>
                <c:pt idx="1367">
                  <c:v>-26.47</c:v>
                </c:pt>
                <c:pt idx="1368">
                  <c:v>-28.27</c:v>
                </c:pt>
                <c:pt idx="1369">
                  <c:v>-30.23</c:v>
                </c:pt>
                <c:pt idx="1370">
                  <c:v>-32.14</c:v>
                </c:pt>
                <c:pt idx="1371">
                  <c:v>-34.18</c:v>
                </c:pt>
                <c:pt idx="1372">
                  <c:v>-36.21</c:v>
                </c:pt>
                <c:pt idx="1373">
                  <c:v>-38.22</c:v>
                </c:pt>
                <c:pt idx="1374">
                  <c:v>-40.07</c:v>
                </c:pt>
                <c:pt idx="1375">
                  <c:v>-41.68</c:v>
                </c:pt>
                <c:pt idx="1376">
                  <c:v>-43.05</c:v>
                </c:pt>
                <c:pt idx="1377">
                  <c:v>-44.17</c:v>
                </c:pt>
                <c:pt idx="1378">
                  <c:v>-45.02</c:v>
                </c:pt>
                <c:pt idx="1379">
                  <c:v>-45.64</c:v>
                </c:pt>
                <c:pt idx="1380">
                  <c:v>-45.91</c:v>
                </c:pt>
                <c:pt idx="1381">
                  <c:v>-45.86</c:v>
                </c:pt>
                <c:pt idx="1382">
                  <c:v>-45.47</c:v>
                </c:pt>
                <c:pt idx="1383">
                  <c:v>-44.74</c:v>
                </c:pt>
                <c:pt idx="1384">
                  <c:v>-43.69</c:v>
                </c:pt>
                <c:pt idx="1385">
                  <c:v>-42.34</c:v>
                </c:pt>
                <c:pt idx="1386">
                  <c:v>-40.76</c:v>
                </c:pt>
                <c:pt idx="1387">
                  <c:v>-38.869999999999997</c:v>
                </c:pt>
                <c:pt idx="1388">
                  <c:v>-36.770000000000003</c:v>
                </c:pt>
                <c:pt idx="1389">
                  <c:v>-34.56</c:v>
                </c:pt>
                <c:pt idx="1390">
                  <c:v>-32.32</c:v>
                </c:pt>
                <c:pt idx="1391">
                  <c:v>-30.17</c:v>
                </c:pt>
                <c:pt idx="1392">
                  <c:v>-28.29</c:v>
                </c:pt>
                <c:pt idx="1393">
                  <c:v>-26.87</c:v>
                </c:pt>
                <c:pt idx="1394">
                  <c:v>-26.15</c:v>
                </c:pt>
                <c:pt idx="1395">
                  <c:v>-26.18</c:v>
                </c:pt>
                <c:pt idx="1396">
                  <c:v>-26.74</c:v>
                </c:pt>
                <c:pt idx="1397">
                  <c:v>-27.46</c:v>
                </c:pt>
                <c:pt idx="1398">
                  <c:v>-28.06</c:v>
                </c:pt>
                <c:pt idx="1399">
                  <c:v>-28.54</c:v>
                </c:pt>
                <c:pt idx="1400">
                  <c:v>-29.03</c:v>
                </c:pt>
                <c:pt idx="1401">
                  <c:v>-29.64</c:v>
                </c:pt>
                <c:pt idx="1402">
                  <c:v>-30.33</c:v>
                </c:pt>
                <c:pt idx="1403">
                  <c:v>-31</c:v>
                </c:pt>
                <c:pt idx="1404">
                  <c:v>-31.58</c:v>
                </c:pt>
                <c:pt idx="1405">
                  <c:v>-32.130000000000003</c:v>
                </c:pt>
                <c:pt idx="1406">
                  <c:v>-32.729999999999997</c:v>
                </c:pt>
                <c:pt idx="1407">
                  <c:v>-33.520000000000003</c:v>
                </c:pt>
                <c:pt idx="1408">
                  <c:v>-34.56</c:v>
                </c:pt>
                <c:pt idx="1409">
                  <c:v>-35.770000000000003</c:v>
                </c:pt>
                <c:pt idx="1410">
                  <c:v>-36.96</c:v>
                </c:pt>
                <c:pt idx="1411">
                  <c:v>-37.99</c:v>
                </c:pt>
                <c:pt idx="1412">
                  <c:v>-38.85</c:v>
                </c:pt>
                <c:pt idx="1413">
                  <c:v>-39.74</c:v>
                </c:pt>
                <c:pt idx="1414">
                  <c:v>-40.81</c:v>
                </c:pt>
                <c:pt idx="1415">
                  <c:v>-42.07</c:v>
                </c:pt>
                <c:pt idx="1416">
                  <c:v>-43.4</c:v>
                </c:pt>
                <c:pt idx="1417">
                  <c:v>-44.71</c:v>
                </c:pt>
                <c:pt idx="1418">
                  <c:v>-45.96</c:v>
                </c:pt>
                <c:pt idx="1419">
                  <c:v>-47.21</c:v>
                </c:pt>
                <c:pt idx="1420">
                  <c:v>-48.39</c:v>
                </c:pt>
                <c:pt idx="1421">
                  <c:v>-49.51</c:v>
                </c:pt>
                <c:pt idx="1422">
                  <c:v>-50.59</c:v>
                </c:pt>
                <c:pt idx="1423">
                  <c:v>-51.7</c:v>
                </c:pt>
                <c:pt idx="1424">
                  <c:v>-52.95</c:v>
                </c:pt>
                <c:pt idx="1425">
                  <c:v>-54.36</c:v>
                </c:pt>
                <c:pt idx="1426">
                  <c:v>-55.84</c:v>
                </c:pt>
                <c:pt idx="1427">
                  <c:v>-57.31</c:v>
                </c:pt>
                <c:pt idx="1428">
                  <c:v>-58.7</c:v>
                </c:pt>
                <c:pt idx="1429">
                  <c:v>-59.96</c:v>
                </c:pt>
                <c:pt idx="1430">
                  <c:v>-61.2</c:v>
                </c:pt>
                <c:pt idx="1431">
                  <c:v>-62.47</c:v>
                </c:pt>
                <c:pt idx="1432">
                  <c:v>-63.72</c:v>
                </c:pt>
                <c:pt idx="1433">
                  <c:v>-64.900000000000006</c:v>
                </c:pt>
                <c:pt idx="1434">
                  <c:v>-65.98</c:v>
                </c:pt>
                <c:pt idx="1435">
                  <c:v>-66.94</c:v>
                </c:pt>
                <c:pt idx="1436">
                  <c:v>-67.78</c:v>
                </c:pt>
                <c:pt idx="1437">
                  <c:v>-68.510000000000005</c:v>
                </c:pt>
                <c:pt idx="1438">
                  <c:v>-69.23</c:v>
                </c:pt>
                <c:pt idx="1439">
                  <c:v>-69.94</c:v>
                </c:pt>
                <c:pt idx="1440">
                  <c:v>-70.59</c:v>
                </c:pt>
                <c:pt idx="1441">
                  <c:v>-71.14</c:v>
                </c:pt>
                <c:pt idx="1442">
                  <c:v>-71.59</c:v>
                </c:pt>
                <c:pt idx="1443">
                  <c:v>-71.95</c:v>
                </c:pt>
                <c:pt idx="1444">
                  <c:v>-107.74</c:v>
                </c:pt>
                <c:pt idx="1445">
                  <c:v>-107.45</c:v>
                </c:pt>
                <c:pt idx="1446">
                  <c:v>-107.18</c:v>
                </c:pt>
                <c:pt idx="1447">
                  <c:v>-106.89</c:v>
                </c:pt>
                <c:pt idx="1448">
                  <c:v>-106.67</c:v>
                </c:pt>
                <c:pt idx="1449">
                  <c:v>-106.55</c:v>
                </c:pt>
                <c:pt idx="1450">
                  <c:v>-106.54</c:v>
                </c:pt>
                <c:pt idx="1451">
                  <c:v>-106.61</c:v>
                </c:pt>
                <c:pt idx="1452">
                  <c:v>-106.73</c:v>
                </c:pt>
                <c:pt idx="1453">
                  <c:v>-106.87</c:v>
                </c:pt>
                <c:pt idx="1454">
                  <c:v>-107.03</c:v>
                </c:pt>
                <c:pt idx="1455">
                  <c:v>-107.21</c:v>
                </c:pt>
                <c:pt idx="1456">
                  <c:v>-107.38</c:v>
                </c:pt>
                <c:pt idx="1457">
                  <c:v>-107.51</c:v>
                </c:pt>
                <c:pt idx="1458">
                  <c:v>-107.61</c:v>
                </c:pt>
                <c:pt idx="1459">
                  <c:v>-107.72</c:v>
                </c:pt>
                <c:pt idx="1460">
                  <c:v>-107.84</c:v>
                </c:pt>
                <c:pt idx="1461">
                  <c:v>-107.94</c:v>
                </c:pt>
                <c:pt idx="1462">
                  <c:v>-108.04</c:v>
                </c:pt>
                <c:pt idx="1463">
                  <c:v>-108.13</c:v>
                </c:pt>
                <c:pt idx="1464">
                  <c:v>-108.24</c:v>
                </c:pt>
                <c:pt idx="1465">
                  <c:v>-108.37</c:v>
                </c:pt>
                <c:pt idx="1466">
                  <c:v>-108.49</c:v>
                </c:pt>
                <c:pt idx="1467">
                  <c:v>-108.6</c:v>
                </c:pt>
                <c:pt idx="1468">
                  <c:v>-108.66</c:v>
                </c:pt>
                <c:pt idx="1469">
                  <c:v>-108.69</c:v>
                </c:pt>
                <c:pt idx="1470">
                  <c:v>-108.7</c:v>
                </c:pt>
                <c:pt idx="1471">
                  <c:v>-108.75</c:v>
                </c:pt>
                <c:pt idx="1472">
                  <c:v>-108.85</c:v>
                </c:pt>
                <c:pt idx="1473">
                  <c:v>-108.95</c:v>
                </c:pt>
                <c:pt idx="1474">
                  <c:v>-109.01</c:v>
                </c:pt>
                <c:pt idx="1475">
                  <c:v>-109.06</c:v>
                </c:pt>
                <c:pt idx="1476">
                  <c:v>-109.09</c:v>
                </c:pt>
                <c:pt idx="1477">
                  <c:v>-109.11</c:v>
                </c:pt>
                <c:pt idx="1478">
                  <c:v>-109.15</c:v>
                </c:pt>
                <c:pt idx="1479">
                  <c:v>-109.21</c:v>
                </c:pt>
                <c:pt idx="1480">
                  <c:v>-109.32</c:v>
                </c:pt>
                <c:pt idx="1481">
                  <c:v>-109.48</c:v>
                </c:pt>
                <c:pt idx="1482">
                  <c:v>-109.65</c:v>
                </c:pt>
                <c:pt idx="1483">
                  <c:v>-109.8</c:v>
                </c:pt>
                <c:pt idx="1484">
                  <c:v>-109.91</c:v>
                </c:pt>
                <c:pt idx="1485">
                  <c:v>-109.99</c:v>
                </c:pt>
                <c:pt idx="1486">
                  <c:v>-110.05</c:v>
                </c:pt>
                <c:pt idx="1487">
                  <c:v>-110.08</c:v>
                </c:pt>
                <c:pt idx="1488">
                  <c:v>-110.13</c:v>
                </c:pt>
                <c:pt idx="1489">
                  <c:v>-110.21</c:v>
                </c:pt>
                <c:pt idx="1490">
                  <c:v>-110.34</c:v>
                </c:pt>
                <c:pt idx="1491">
                  <c:v>-110.46</c:v>
                </c:pt>
                <c:pt idx="1492">
                  <c:v>-110.54</c:v>
                </c:pt>
                <c:pt idx="1493">
                  <c:v>-110.61</c:v>
                </c:pt>
                <c:pt idx="1494">
                  <c:v>-110.68</c:v>
                </c:pt>
                <c:pt idx="1495">
                  <c:v>-110.79</c:v>
                </c:pt>
                <c:pt idx="1496">
                  <c:v>-110.94</c:v>
                </c:pt>
                <c:pt idx="1497">
                  <c:v>-111.1</c:v>
                </c:pt>
                <c:pt idx="1498">
                  <c:v>-68.73</c:v>
                </c:pt>
                <c:pt idx="1499">
                  <c:v>-68.59</c:v>
                </c:pt>
                <c:pt idx="1500">
                  <c:v>-68.45</c:v>
                </c:pt>
                <c:pt idx="1501">
                  <c:v>-68.290000000000006</c:v>
                </c:pt>
                <c:pt idx="1502">
                  <c:v>-68.099999999999994</c:v>
                </c:pt>
                <c:pt idx="1503">
                  <c:v>-67.86</c:v>
                </c:pt>
                <c:pt idx="1504">
                  <c:v>-67.55</c:v>
                </c:pt>
                <c:pt idx="1505">
                  <c:v>-67.2</c:v>
                </c:pt>
                <c:pt idx="1506">
                  <c:v>-66.78</c:v>
                </c:pt>
                <c:pt idx="1507">
                  <c:v>-66.31</c:v>
                </c:pt>
                <c:pt idx="1508">
                  <c:v>-65.790000000000006</c:v>
                </c:pt>
                <c:pt idx="1509">
                  <c:v>-65.22</c:v>
                </c:pt>
                <c:pt idx="1510">
                  <c:v>-64.64</c:v>
                </c:pt>
                <c:pt idx="1511">
                  <c:v>-64.05</c:v>
                </c:pt>
                <c:pt idx="1512">
                  <c:v>-63.44</c:v>
                </c:pt>
                <c:pt idx="1513">
                  <c:v>-62.81</c:v>
                </c:pt>
                <c:pt idx="1514">
                  <c:v>-62.2</c:v>
                </c:pt>
                <c:pt idx="1515">
                  <c:v>-61.58</c:v>
                </c:pt>
                <c:pt idx="1516">
                  <c:v>-60.95</c:v>
                </c:pt>
                <c:pt idx="1517">
                  <c:v>-60.23</c:v>
                </c:pt>
                <c:pt idx="1518">
                  <c:v>-59.39</c:v>
                </c:pt>
                <c:pt idx="1519">
                  <c:v>-58.43</c:v>
                </c:pt>
                <c:pt idx="1520">
                  <c:v>-57.39</c:v>
                </c:pt>
                <c:pt idx="1521">
                  <c:v>-56.29</c:v>
                </c:pt>
                <c:pt idx="1522">
                  <c:v>-55.14</c:v>
                </c:pt>
                <c:pt idx="1523">
                  <c:v>-53.93</c:v>
                </c:pt>
                <c:pt idx="1524">
                  <c:v>-52.67</c:v>
                </c:pt>
                <c:pt idx="1525">
                  <c:v>-51.42</c:v>
                </c:pt>
                <c:pt idx="1526">
                  <c:v>-50.16</c:v>
                </c:pt>
                <c:pt idx="1527">
                  <c:v>-48.84</c:v>
                </c:pt>
                <c:pt idx="1528">
                  <c:v>-47.43</c:v>
                </c:pt>
                <c:pt idx="1529">
                  <c:v>-46.22</c:v>
                </c:pt>
                <c:pt idx="1530">
                  <c:v>-44.74</c:v>
                </c:pt>
                <c:pt idx="1531">
                  <c:v>-43.04</c:v>
                </c:pt>
                <c:pt idx="1532">
                  <c:v>-41.45</c:v>
                </c:pt>
                <c:pt idx="1533">
                  <c:v>-40</c:v>
                </c:pt>
                <c:pt idx="1534">
                  <c:v>-38.6</c:v>
                </c:pt>
                <c:pt idx="1535">
                  <c:v>-37.270000000000003</c:v>
                </c:pt>
                <c:pt idx="1536">
                  <c:v>-36.119999999999997</c:v>
                </c:pt>
                <c:pt idx="1537">
                  <c:v>-35.14</c:v>
                </c:pt>
                <c:pt idx="1538">
                  <c:v>-34.11</c:v>
                </c:pt>
                <c:pt idx="1539">
                  <c:v>-32.89</c:v>
                </c:pt>
                <c:pt idx="1540">
                  <c:v>-31.52</c:v>
                </c:pt>
                <c:pt idx="1541">
                  <c:v>-30.11</c:v>
                </c:pt>
                <c:pt idx="1542">
                  <c:v>-28.8</c:v>
                </c:pt>
                <c:pt idx="1543">
                  <c:v>-27.66</c:v>
                </c:pt>
                <c:pt idx="1544">
                  <c:v>-26.66</c:v>
                </c:pt>
                <c:pt idx="1545">
                  <c:v>-25.76</c:v>
                </c:pt>
                <c:pt idx="1546">
                  <c:v>-24.91</c:v>
                </c:pt>
                <c:pt idx="1547">
                  <c:v>-24.12</c:v>
                </c:pt>
                <c:pt idx="1548">
                  <c:v>-23.35</c:v>
                </c:pt>
                <c:pt idx="1549">
                  <c:v>-22.62</c:v>
                </c:pt>
                <c:pt idx="1550">
                  <c:v>-21.97</c:v>
                </c:pt>
                <c:pt idx="1551">
                  <c:v>-21.56</c:v>
                </c:pt>
                <c:pt idx="1552">
                  <c:v>-22</c:v>
                </c:pt>
                <c:pt idx="1553">
                  <c:v>-23.15</c:v>
                </c:pt>
                <c:pt idx="1554">
                  <c:v>-24.49</c:v>
                </c:pt>
                <c:pt idx="1555">
                  <c:v>-25.78</c:v>
                </c:pt>
                <c:pt idx="1556">
                  <c:v>-26.94</c:v>
                </c:pt>
                <c:pt idx="1557">
                  <c:v>-28.03</c:v>
                </c:pt>
                <c:pt idx="1558">
                  <c:v>-29.01</c:v>
                </c:pt>
                <c:pt idx="1559">
                  <c:v>-29.86</c:v>
                </c:pt>
                <c:pt idx="1560">
                  <c:v>-30.58</c:v>
                </c:pt>
                <c:pt idx="1561">
                  <c:v>-31.21</c:v>
                </c:pt>
                <c:pt idx="1562">
                  <c:v>-31.75</c:v>
                </c:pt>
                <c:pt idx="1563">
                  <c:v>-32.18</c:v>
                </c:pt>
                <c:pt idx="1564">
                  <c:v>-32.520000000000003</c:v>
                </c:pt>
                <c:pt idx="1565">
                  <c:v>-32.75</c:v>
                </c:pt>
                <c:pt idx="1566">
                  <c:v>-32.86</c:v>
                </c:pt>
                <c:pt idx="1567">
                  <c:v>-32.85</c:v>
                </c:pt>
                <c:pt idx="1568">
                  <c:v>-32.69</c:v>
                </c:pt>
                <c:pt idx="1569">
                  <c:v>-32.39</c:v>
                </c:pt>
                <c:pt idx="1570">
                  <c:v>-31.97</c:v>
                </c:pt>
                <c:pt idx="1571">
                  <c:v>-31.46</c:v>
                </c:pt>
                <c:pt idx="1572">
                  <c:v>-30.82</c:v>
                </c:pt>
                <c:pt idx="1573">
                  <c:v>-30.02</c:v>
                </c:pt>
                <c:pt idx="1574">
                  <c:v>-29.05</c:v>
                </c:pt>
                <c:pt idx="1575">
                  <c:v>-27.92</c:v>
                </c:pt>
                <c:pt idx="1576">
                  <c:v>-26.69</c:v>
                </c:pt>
                <c:pt idx="1577">
                  <c:v>-25.45</c:v>
                </c:pt>
                <c:pt idx="1578">
                  <c:v>-24.29</c:v>
                </c:pt>
                <c:pt idx="1579">
                  <c:v>-23.43</c:v>
                </c:pt>
                <c:pt idx="1580">
                  <c:v>-23</c:v>
                </c:pt>
                <c:pt idx="1581">
                  <c:v>-23.09</c:v>
                </c:pt>
                <c:pt idx="1582">
                  <c:v>-23.55</c:v>
                </c:pt>
                <c:pt idx="1583">
                  <c:v>-24.19</c:v>
                </c:pt>
                <c:pt idx="1584">
                  <c:v>-24.84</c:v>
                </c:pt>
                <c:pt idx="1585">
                  <c:v>-25.45</c:v>
                </c:pt>
                <c:pt idx="1586">
                  <c:v>-26.04</c:v>
                </c:pt>
                <c:pt idx="1587">
                  <c:v>-26.64</c:v>
                </c:pt>
                <c:pt idx="1588">
                  <c:v>-27.29</c:v>
                </c:pt>
                <c:pt idx="1589">
                  <c:v>-28</c:v>
                </c:pt>
                <c:pt idx="1590">
                  <c:v>-28.83</c:v>
                </c:pt>
                <c:pt idx="1591">
                  <c:v>-29.74</c:v>
                </c:pt>
                <c:pt idx="1592">
                  <c:v>-30.69</c:v>
                </c:pt>
                <c:pt idx="1593">
                  <c:v>-31.6</c:v>
                </c:pt>
                <c:pt idx="1594">
                  <c:v>-32.51</c:v>
                </c:pt>
                <c:pt idx="1595">
                  <c:v>-33.4</c:v>
                </c:pt>
                <c:pt idx="1596">
                  <c:v>-34.299999999999997</c:v>
                </c:pt>
                <c:pt idx="1597">
                  <c:v>-35.22</c:v>
                </c:pt>
                <c:pt idx="1598">
                  <c:v>-36.07</c:v>
                </c:pt>
                <c:pt idx="1599">
                  <c:v>-36.81</c:v>
                </c:pt>
                <c:pt idx="1600">
                  <c:v>-37.44</c:v>
                </c:pt>
                <c:pt idx="1601">
                  <c:v>-38.07</c:v>
                </c:pt>
                <c:pt idx="1602">
                  <c:v>-38.83</c:v>
                </c:pt>
                <c:pt idx="1603">
                  <c:v>-39.799999999999997</c:v>
                </c:pt>
                <c:pt idx="1604">
                  <c:v>-40.880000000000003</c:v>
                </c:pt>
                <c:pt idx="1605">
                  <c:v>-41.88</c:v>
                </c:pt>
                <c:pt idx="1606">
                  <c:v>-42.8</c:v>
                </c:pt>
                <c:pt idx="1607">
                  <c:v>-43.69</c:v>
                </c:pt>
                <c:pt idx="1608">
                  <c:v>-44.64</c:v>
                </c:pt>
                <c:pt idx="1609">
                  <c:v>-45.73</c:v>
                </c:pt>
                <c:pt idx="1610">
                  <c:v>-46.94</c:v>
                </c:pt>
                <c:pt idx="1611">
                  <c:v>-48.2</c:v>
                </c:pt>
                <c:pt idx="1612">
                  <c:v>-49.45</c:v>
                </c:pt>
                <c:pt idx="1613">
                  <c:v>-50.69</c:v>
                </c:pt>
                <c:pt idx="1614">
                  <c:v>-51.89</c:v>
                </c:pt>
                <c:pt idx="1615">
                  <c:v>-53.07</c:v>
                </c:pt>
                <c:pt idx="1616">
                  <c:v>-54.2</c:v>
                </c:pt>
                <c:pt idx="1617">
                  <c:v>-55.36</c:v>
                </c:pt>
                <c:pt idx="1618">
                  <c:v>-56.55</c:v>
                </c:pt>
                <c:pt idx="1619">
                  <c:v>-57.81</c:v>
                </c:pt>
                <c:pt idx="1620">
                  <c:v>-59.1</c:v>
                </c:pt>
                <c:pt idx="1621">
                  <c:v>-60.43</c:v>
                </c:pt>
                <c:pt idx="1622">
                  <c:v>-61.81</c:v>
                </c:pt>
                <c:pt idx="1623">
                  <c:v>-63.24</c:v>
                </c:pt>
                <c:pt idx="1624">
                  <c:v>-64.709999999999994</c:v>
                </c:pt>
                <c:pt idx="1625">
                  <c:v>-66.13</c:v>
                </c:pt>
                <c:pt idx="1626">
                  <c:v>-67.44</c:v>
                </c:pt>
                <c:pt idx="1627">
                  <c:v>-68.58</c:v>
                </c:pt>
                <c:pt idx="1628">
                  <c:v>-69.52</c:v>
                </c:pt>
                <c:pt idx="1629">
                  <c:v>-70.34</c:v>
                </c:pt>
                <c:pt idx="1630">
                  <c:v>-71.069999999999993</c:v>
                </c:pt>
                <c:pt idx="1631">
                  <c:v>-71.77</c:v>
                </c:pt>
                <c:pt idx="1632">
                  <c:v>-72.41</c:v>
                </c:pt>
                <c:pt idx="1633">
                  <c:v>-72.98</c:v>
                </c:pt>
                <c:pt idx="1634">
                  <c:v>-73.459999999999994</c:v>
                </c:pt>
                <c:pt idx="1635">
                  <c:v>-73.89</c:v>
                </c:pt>
                <c:pt idx="1636">
                  <c:v>-74.31</c:v>
                </c:pt>
                <c:pt idx="1637">
                  <c:v>-74.709999999999994</c:v>
                </c:pt>
                <c:pt idx="1638">
                  <c:v>-104.91</c:v>
                </c:pt>
                <c:pt idx="1639">
                  <c:v>-104.57</c:v>
                </c:pt>
                <c:pt idx="1640">
                  <c:v>-104.18</c:v>
                </c:pt>
                <c:pt idx="1641">
                  <c:v>-103.74</c:v>
                </c:pt>
                <c:pt idx="1642">
                  <c:v>-103.28</c:v>
                </c:pt>
                <c:pt idx="1643">
                  <c:v>-102.88</c:v>
                </c:pt>
                <c:pt idx="1644">
                  <c:v>-102.63</c:v>
                </c:pt>
                <c:pt idx="1645">
                  <c:v>-102.53</c:v>
                </c:pt>
                <c:pt idx="1646">
                  <c:v>-102.5</c:v>
                </c:pt>
                <c:pt idx="1647">
                  <c:v>-102.49</c:v>
                </c:pt>
                <c:pt idx="1648">
                  <c:v>-102.56</c:v>
                </c:pt>
                <c:pt idx="1649">
                  <c:v>-102.69</c:v>
                </c:pt>
                <c:pt idx="1650">
                  <c:v>-102.87</c:v>
                </c:pt>
                <c:pt idx="1651">
                  <c:v>-103.06</c:v>
                </c:pt>
                <c:pt idx="1652">
                  <c:v>-103.24</c:v>
                </c:pt>
                <c:pt idx="1653">
                  <c:v>-103.43</c:v>
                </c:pt>
                <c:pt idx="1654">
                  <c:v>-103.63</c:v>
                </c:pt>
                <c:pt idx="1655">
                  <c:v>-103.82</c:v>
                </c:pt>
                <c:pt idx="1656">
                  <c:v>-104.01</c:v>
                </c:pt>
                <c:pt idx="1657">
                  <c:v>-104.19</c:v>
                </c:pt>
                <c:pt idx="1658">
                  <c:v>-104.33</c:v>
                </c:pt>
                <c:pt idx="1659">
                  <c:v>-104.45</c:v>
                </c:pt>
                <c:pt idx="1660">
                  <c:v>-104.52</c:v>
                </c:pt>
                <c:pt idx="1661">
                  <c:v>-104.55</c:v>
                </c:pt>
                <c:pt idx="1662">
                  <c:v>-104.53</c:v>
                </c:pt>
                <c:pt idx="1663">
                  <c:v>-104.5</c:v>
                </c:pt>
                <c:pt idx="1664">
                  <c:v>-104.46</c:v>
                </c:pt>
                <c:pt idx="1665">
                  <c:v>-104.42</c:v>
                </c:pt>
                <c:pt idx="1666">
                  <c:v>-104.39</c:v>
                </c:pt>
                <c:pt idx="1667">
                  <c:v>-104.32</c:v>
                </c:pt>
                <c:pt idx="1668">
                  <c:v>-104.22</c:v>
                </c:pt>
                <c:pt idx="1669">
                  <c:v>-104.11</c:v>
                </c:pt>
                <c:pt idx="1670">
                  <c:v>-103.98</c:v>
                </c:pt>
                <c:pt idx="1671">
                  <c:v>-103.84</c:v>
                </c:pt>
                <c:pt idx="1672">
                  <c:v>-103.71</c:v>
                </c:pt>
                <c:pt idx="1673">
                  <c:v>-103.54</c:v>
                </c:pt>
                <c:pt idx="1674">
                  <c:v>-103.36</c:v>
                </c:pt>
                <c:pt idx="1675">
                  <c:v>-103.17</c:v>
                </c:pt>
                <c:pt idx="1676">
                  <c:v>-102.96</c:v>
                </c:pt>
                <c:pt idx="1677">
                  <c:v>-102.75</c:v>
                </c:pt>
                <c:pt idx="1678">
                  <c:v>-102.56</c:v>
                </c:pt>
                <c:pt idx="1679">
                  <c:v>-102.37</c:v>
                </c:pt>
                <c:pt idx="1680">
                  <c:v>-102.17</c:v>
                </c:pt>
                <c:pt idx="1681">
                  <c:v>-101.97</c:v>
                </c:pt>
                <c:pt idx="1682">
                  <c:v>-101.74</c:v>
                </c:pt>
                <c:pt idx="1683">
                  <c:v>-101.5</c:v>
                </c:pt>
                <c:pt idx="1684">
                  <c:v>-101.27</c:v>
                </c:pt>
                <c:pt idx="1685">
                  <c:v>-101.06</c:v>
                </c:pt>
                <c:pt idx="1686">
                  <c:v>-100.87</c:v>
                </c:pt>
                <c:pt idx="1687">
                  <c:v>-100.69</c:v>
                </c:pt>
                <c:pt idx="1688">
                  <c:v>-100.52</c:v>
                </c:pt>
                <c:pt idx="1689">
                  <c:v>-100.35</c:v>
                </c:pt>
                <c:pt idx="1690">
                  <c:v>-100.16</c:v>
                </c:pt>
                <c:pt idx="1691">
                  <c:v>-99.94</c:v>
                </c:pt>
                <c:pt idx="1692">
                  <c:v>-99.72</c:v>
                </c:pt>
                <c:pt idx="1693">
                  <c:v>-99.54</c:v>
                </c:pt>
                <c:pt idx="1694">
                  <c:v>-99.39</c:v>
                </c:pt>
                <c:pt idx="1695">
                  <c:v>-99.27</c:v>
                </c:pt>
                <c:pt idx="1696">
                  <c:v>-99.16</c:v>
                </c:pt>
                <c:pt idx="1697">
                  <c:v>-99.07</c:v>
                </c:pt>
                <c:pt idx="1698">
                  <c:v>-99</c:v>
                </c:pt>
                <c:pt idx="1699">
                  <c:v>-98.95</c:v>
                </c:pt>
                <c:pt idx="1700">
                  <c:v>-98.95</c:v>
                </c:pt>
                <c:pt idx="1701">
                  <c:v>-99.02</c:v>
                </c:pt>
                <c:pt idx="1702">
                  <c:v>-99.11</c:v>
                </c:pt>
                <c:pt idx="1703">
                  <c:v>-99.23</c:v>
                </c:pt>
                <c:pt idx="1704">
                  <c:v>-80.63</c:v>
                </c:pt>
                <c:pt idx="1705">
                  <c:v>-80.45</c:v>
                </c:pt>
                <c:pt idx="1706">
                  <c:v>-80.2</c:v>
                </c:pt>
                <c:pt idx="1707">
                  <c:v>-79.91</c:v>
                </c:pt>
                <c:pt idx="1708">
                  <c:v>-79.61</c:v>
                </c:pt>
                <c:pt idx="1709">
                  <c:v>-79.290000000000006</c:v>
                </c:pt>
                <c:pt idx="1710">
                  <c:v>-78.94</c:v>
                </c:pt>
                <c:pt idx="1711">
                  <c:v>-78.58</c:v>
                </c:pt>
                <c:pt idx="1712">
                  <c:v>-78.209999999999994</c:v>
                </c:pt>
                <c:pt idx="1713">
                  <c:v>-77.83</c:v>
                </c:pt>
                <c:pt idx="1714">
                  <c:v>-77.430000000000007</c:v>
                </c:pt>
                <c:pt idx="1715">
                  <c:v>-77.040000000000006</c:v>
                </c:pt>
                <c:pt idx="1716">
                  <c:v>-76.61</c:v>
                </c:pt>
                <c:pt idx="1717">
                  <c:v>-76.14</c:v>
                </c:pt>
                <c:pt idx="1718">
                  <c:v>-75.64</c:v>
                </c:pt>
                <c:pt idx="1719">
                  <c:v>-75.13</c:v>
                </c:pt>
                <c:pt idx="1720">
                  <c:v>-74.61</c:v>
                </c:pt>
                <c:pt idx="1721">
                  <c:v>-74.069999999999993</c:v>
                </c:pt>
                <c:pt idx="1722">
                  <c:v>-73.510000000000005</c:v>
                </c:pt>
                <c:pt idx="1723">
                  <c:v>-72.91</c:v>
                </c:pt>
                <c:pt idx="1724">
                  <c:v>-72.239999999999995</c:v>
                </c:pt>
                <c:pt idx="1725">
                  <c:v>-71.459999999999994</c:v>
                </c:pt>
                <c:pt idx="1726">
                  <c:v>-70.569999999999993</c:v>
                </c:pt>
                <c:pt idx="1727">
                  <c:v>-69.61</c:v>
                </c:pt>
                <c:pt idx="1728">
                  <c:v>-68.61</c:v>
                </c:pt>
                <c:pt idx="1729">
                  <c:v>-67.61</c:v>
                </c:pt>
                <c:pt idx="1730">
                  <c:v>-66.59</c:v>
                </c:pt>
                <c:pt idx="1731">
                  <c:v>-65.56</c:v>
                </c:pt>
                <c:pt idx="1732">
                  <c:v>-64.52</c:v>
                </c:pt>
                <c:pt idx="1733">
                  <c:v>-63.49</c:v>
                </c:pt>
                <c:pt idx="1734">
                  <c:v>-62.48</c:v>
                </c:pt>
                <c:pt idx="1735">
                  <c:v>-61.5</c:v>
                </c:pt>
                <c:pt idx="1736">
                  <c:v>-60.57</c:v>
                </c:pt>
                <c:pt idx="1737">
                  <c:v>-59.66</c:v>
                </c:pt>
                <c:pt idx="1738">
                  <c:v>-58.72</c:v>
                </c:pt>
                <c:pt idx="1739">
                  <c:v>-57.66</c:v>
                </c:pt>
                <c:pt idx="1740">
                  <c:v>-56.5</c:v>
                </c:pt>
                <c:pt idx="1741">
                  <c:v>-55.28</c:v>
                </c:pt>
                <c:pt idx="1742">
                  <c:v>-54.05</c:v>
                </c:pt>
                <c:pt idx="1743">
                  <c:v>-52.96</c:v>
                </c:pt>
                <c:pt idx="1744">
                  <c:v>-51.93</c:v>
                </c:pt>
                <c:pt idx="1745">
                  <c:v>-50.92</c:v>
                </c:pt>
                <c:pt idx="1746">
                  <c:v>-49.83</c:v>
                </c:pt>
                <c:pt idx="1747">
                  <c:v>-48.64</c:v>
                </c:pt>
                <c:pt idx="1748">
                  <c:v>-47.39</c:v>
                </c:pt>
                <c:pt idx="1749">
                  <c:v>-46.18</c:v>
                </c:pt>
                <c:pt idx="1750">
                  <c:v>-44.73</c:v>
                </c:pt>
                <c:pt idx="1751">
                  <c:v>-43.38</c:v>
                </c:pt>
                <c:pt idx="1752">
                  <c:v>-42.37</c:v>
                </c:pt>
                <c:pt idx="1753">
                  <c:v>-41.56</c:v>
                </c:pt>
                <c:pt idx="1754">
                  <c:v>-40.69</c:v>
                </c:pt>
                <c:pt idx="1755">
                  <c:v>-39.72</c:v>
                </c:pt>
                <c:pt idx="1756">
                  <c:v>-38.74</c:v>
                </c:pt>
                <c:pt idx="1757">
                  <c:v>-37.81</c:v>
                </c:pt>
                <c:pt idx="1758">
                  <c:v>-36.86</c:v>
                </c:pt>
                <c:pt idx="1759">
                  <c:v>-35.96</c:v>
                </c:pt>
                <c:pt idx="1760">
                  <c:v>-35.06</c:v>
                </c:pt>
                <c:pt idx="1761">
                  <c:v>-34.200000000000003</c:v>
                </c:pt>
                <c:pt idx="1762">
                  <c:v>-33.4</c:v>
                </c:pt>
                <c:pt idx="1763">
                  <c:v>-32.68</c:v>
                </c:pt>
                <c:pt idx="1764">
                  <c:v>-32.01</c:v>
                </c:pt>
                <c:pt idx="1765">
                  <c:v>-31.36</c:v>
                </c:pt>
                <c:pt idx="1766">
                  <c:v>-30.67</c:v>
                </c:pt>
                <c:pt idx="1767">
                  <c:v>-29.93</c:v>
                </c:pt>
                <c:pt idx="1768">
                  <c:v>-29.18</c:v>
                </c:pt>
                <c:pt idx="1769">
                  <c:v>-28.43</c:v>
                </c:pt>
                <c:pt idx="1770">
                  <c:v>-27.72</c:v>
                </c:pt>
                <c:pt idx="1771">
                  <c:v>-27.07</c:v>
                </c:pt>
                <c:pt idx="1772">
                  <c:v>-26.48</c:v>
                </c:pt>
                <c:pt idx="1773">
                  <c:v>-25.93</c:v>
                </c:pt>
                <c:pt idx="1774">
                  <c:v>-25.48</c:v>
                </c:pt>
                <c:pt idx="1775">
                  <c:v>-25.16</c:v>
                </c:pt>
                <c:pt idx="1776">
                  <c:v>-24.92</c:v>
                </c:pt>
                <c:pt idx="1777">
                  <c:v>-24.83</c:v>
                </c:pt>
                <c:pt idx="1778">
                  <c:v>-25.23</c:v>
                </c:pt>
                <c:pt idx="1779">
                  <c:v>-26.05</c:v>
                </c:pt>
                <c:pt idx="1780">
                  <c:v>-26.93</c:v>
                </c:pt>
                <c:pt idx="1781">
                  <c:v>-27.92</c:v>
                </c:pt>
                <c:pt idx="1782">
                  <c:v>-29.15</c:v>
                </c:pt>
                <c:pt idx="1783">
                  <c:v>-30.56</c:v>
                </c:pt>
                <c:pt idx="1784">
                  <c:v>-32.01</c:v>
                </c:pt>
                <c:pt idx="1785">
                  <c:v>-33.4</c:v>
                </c:pt>
                <c:pt idx="1786">
                  <c:v>-34.69</c:v>
                </c:pt>
                <c:pt idx="1787">
                  <c:v>-35.72</c:v>
                </c:pt>
                <c:pt idx="1788">
                  <c:v>-36.619999999999997</c:v>
                </c:pt>
                <c:pt idx="1789">
                  <c:v>-37.340000000000003</c:v>
                </c:pt>
                <c:pt idx="1790">
                  <c:v>-37.86</c:v>
                </c:pt>
                <c:pt idx="1791">
                  <c:v>-38.119999999999997</c:v>
                </c:pt>
                <c:pt idx="1792">
                  <c:v>-38.14</c:v>
                </c:pt>
                <c:pt idx="1793">
                  <c:v>-37.93</c:v>
                </c:pt>
                <c:pt idx="1794">
                  <c:v>-37.51</c:v>
                </c:pt>
                <c:pt idx="1795">
                  <c:v>-36.92</c:v>
                </c:pt>
                <c:pt idx="1796">
                  <c:v>-36.17</c:v>
                </c:pt>
                <c:pt idx="1797">
                  <c:v>-35.33</c:v>
                </c:pt>
                <c:pt idx="1798">
                  <c:v>-34.39</c:v>
                </c:pt>
                <c:pt idx="1799">
                  <c:v>-33.369999999999997</c:v>
                </c:pt>
                <c:pt idx="1800">
                  <c:v>-32.26</c:v>
                </c:pt>
                <c:pt idx="1801">
                  <c:v>-31.1</c:v>
                </c:pt>
                <c:pt idx="1802">
                  <c:v>-29.94</c:v>
                </c:pt>
                <c:pt idx="1803">
                  <c:v>-28.8</c:v>
                </c:pt>
                <c:pt idx="1804">
                  <c:v>-27.67</c:v>
                </c:pt>
                <c:pt idx="1805">
                  <c:v>-26.62</c:v>
                </c:pt>
                <c:pt idx="1806">
                  <c:v>-25.74</c:v>
                </c:pt>
                <c:pt idx="1807">
                  <c:v>-25.24</c:v>
                </c:pt>
                <c:pt idx="1808">
                  <c:v>-25.17</c:v>
                </c:pt>
                <c:pt idx="1809">
                  <c:v>-25.46</c:v>
                </c:pt>
                <c:pt idx="1810">
                  <c:v>-25.95</c:v>
                </c:pt>
                <c:pt idx="1811">
                  <c:v>-26.55</c:v>
                </c:pt>
                <c:pt idx="1812">
                  <c:v>-27.17</c:v>
                </c:pt>
                <c:pt idx="1813">
                  <c:v>-27.75</c:v>
                </c:pt>
                <c:pt idx="1814">
                  <c:v>-28.28</c:v>
                </c:pt>
                <c:pt idx="1815">
                  <c:v>-28.79</c:v>
                </c:pt>
                <c:pt idx="1816">
                  <c:v>-29.35</c:v>
                </c:pt>
                <c:pt idx="1817">
                  <c:v>-30</c:v>
                </c:pt>
                <c:pt idx="1818">
                  <c:v>-30.77</c:v>
                </c:pt>
                <c:pt idx="1819">
                  <c:v>-31.63</c:v>
                </c:pt>
                <c:pt idx="1820">
                  <c:v>-32.51</c:v>
                </c:pt>
                <c:pt idx="1821">
                  <c:v>-33.369999999999997</c:v>
                </c:pt>
                <c:pt idx="1822">
                  <c:v>-34.200000000000003</c:v>
                </c:pt>
                <c:pt idx="1823">
                  <c:v>-35.04</c:v>
                </c:pt>
                <c:pt idx="1824">
                  <c:v>-35.92</c:v>
                </c:pt>
                <c:pt idx="1825">
                  <c:v>-36.82</c:v>
                </c:pt>
                <c:pt idx="1826">
                  <c:v>-37.76</c:v>
                </c:pt>
                <c:pt idx="1827">
                  <c:v>-38.71</c:v>
                </c:pt>
                <c:pt idx="1828">
                  <c:v>-39.619999999999997</c:v>
                </c:pt>
                <c:pt idx="1829">
                  <c:v>-40.46</c:v>
                </c:pt>
                <c:pt idx="1830">
                  <c:v>-41.27</c:v>
                </c:pt>
                <c:pt idx="1831">
                  <c:v>-42.06</c:v>
                </c:pt>
                <c:pt idx="1832">
                  <c:v>-42.9</c:v>
                </c:pt>
                <c:pt idx="1833">
                  <c:v>-43.81</c:v>
                </c:pt>
                <c:pt idx="1834">
                  <c:v>-44.75</c:v>
                </c:pt>
                <c:pt idx="1835">
                  <c:v>-45.65</c:v>
                </c:pt>
                <c:pt idx="1836">
                  <c:v>-46.57</c:v>
                </c:pt>
                <c:pt idx="1837">
                  <c:v>-47.61</c:v>
                </c:pt>
                <c:pt idx="1838">
                  <c:v>-48.83</c:v>
                </c:pt>
                <c:pt idx="1839">
                  <c:v>-50.15</c:v>
                </c:pt>
                <c:pt idx="1840">
                  <c:v>-51.48</c:v>
                </c:pt>
                <c:pt idx="1841">
                  <c:v>-52.73</c:v>
                </c:pt>
                <c:pt idx="1842">
                  <c:v>-53.89</c:v>
                </c:pt>
                <c:pt idx="1843">
                  <c:v>-55.03</c:v>
                </c:pt>
                <c:pt idx="1844">
                  <c:v>-56.22</c:v>
                </c:pt>
                <c:pt idx="1845">
                  <c:v>-57.51</c:v>
                </c:pt>
                <c:pt idx="1846">
                  <c:v>-58.83</c:v>
                </c:pt>
                <c:pt idx="1847">
                  <c:v>-60.09</c:v>
                </c:pt>
                <c:pt idx="1848">
                  <c:v>-61.23</c:v>
                </c:pt>
                <c:pt idx="1849">
                  <c:v>-62.29</c:v>
                </c:pt>
                <c:pt idx="1850">
                  <c:v>-63.3</c:v>
                </c:pt>
                <c:pt idx="1851">
                  <c:v>-64.31</c:v>
                </c:pt>
                <c:pt idx="1852">
                  <c:v>-65.319999999999993</c:v>
                </c:pt>
                <c:pt idx="1853">
                  <c:v>-66.27</c:v>
                </c:pt>
                <c:pt idx="1854">
                  <c:v>-67.150000000000006</c:v>
                </c:pt>
                <c:pt idx="1855">
                  <c:v>-68.040000000000006</c:v>
                </c:pt>
                <c:pt idx="1856">
                  <c:v>-68.97</c:v>
                </c:pt>
                <c:pt idx="1857">
                  <c:v>-69.94</c:v>
                </c:pt>
                <c:pt idx="1858">
                  <c:v>-70.89</c:v>
                </c:pt>
                <c:pt idx="1859">
                  <c:v>-71.77</c:v>
                </c:pt>
                <c:pt idx="1860">
                  <c:v>-72.59</c:v>
                </c:pt>
                <c:pt idx="1861">
                  <c:v>-73.349999999999994</c:v>
                </c:pt>
                <c:pt idx="1862">
                  <c:v>-74.17</c:v>
                </c:pt>
                <c:pt idx="1863">
                  <c:v>-74.97</c:v>
                </c:pt>
                <c:pt idx="1864">
                  <c:v>-75.739999999999995</c:v>
                </c:pt>
                <c:pt idx="1865">
                  <c:v>-76.44</c:v>
                </c:pt>
                <c:pt idx="1866">
                  <c:v>-77.08</c:v>
                </c:pt>
                <c:pt idx="1867">
                  <c:v>-77.650000000000006</c:v>
                </c:pt>
                <c:pt idx="1868">
                  <c:v>-78.16</c:v>
                </c:pt>
                <c:pt idx="1869">
                  <c:v>-78.56</c:v>
                </c:pt>
                <c:pt idx="1870">
                  <c:v>-78.87</c:v>
                </c:pt>
                <c:pt idx="1871">
                  <c:v>-100.91</c:v>
                </c:pt>
                <c:pt idx="1872">
                  <c:v>-100.76</c:v>
                </c:pt>
                <c:pt idx="1873">
                  <c:v>-100.68</c:v>
                </c:pt>
                <c:pt idx="1874">
                  <c:v>-100.64</c:v>
                </c:pt>
                <c:pt idx="1875">
                  <c:v>-100.63</c:v>
                </c:pt>
                <c:pt idx="1876">
                  <c:v>-100.64</c:v>
                </c:pt>
                <c:pt idx="1877">
                  <c:v>-100.63</c:v>
                </c:pt>
                <c:pt idx="1878">
                  <c:v>-100.6</c:v>
                </c:pt>
                <c:pt idx="1879">
                  <c:v>-100.55</c:v>
                </c:pt>
                <c:pt idx="1880">
                  <c:v>-100.54</c:v>
                </c:pt>
                <c:pt idx="1881">
                  <c:v>-100.58</c:v>
                </c:pt>
                <c:pt idx="1882">
                  <c:v>-100.67</c:v>
                </c:pt>
                <c:pt idx="1883">
                  <c:v>-100.77</c:v>
                </c:pt>
                <c:pt idx="1884">
                  <c:v>-100.86</c:v>
                </c:pt>
                <c:pt idx="1885">
                  <c:v>-100.92</c:v>
                </c:pt>
                <c:pt idx="1886">
                  <c:v>-100.97</c:v>
                </c:pt>
                <c:pt idx="1887">
                  <c:v>-101.02</c:v>
                </c:pt>
                <c:pt idx="1888">
                  <c:v>-101.07</c:v>
                </c:pt>
                <c:pt idx="1889">
                  <c:v>-101.1</c:v>
                </c:pt>
                <c:pt idx="1890">
                  <c:v>-101.12</c:v>
                </c:pt>
                <c:pt idx="1891">
                  <c:v>-101.14</c:v>
                </c:pt>
                <c:pt idx="1892">
                  <c:v>-101.16</c:v>
                </c:pt>
                <c:pt idx="1893">
                  <c:v>-101.16</c:v>
                </c:pt>
                <c:pt idx="1894">
                  <c:v>-101.16</c:v>
                </c:pt>
                <c:pt idx="1895">
                  <c:v>-101.15</c:v>
                </c:pt>
                <c:pt idx="1896">
                  <c:v>-101.14</c:v>
                </c:pt>
                <c:pt idx="1897">
                  <c:v>-101.14</c:v>
                </c:pt>
                <c:pt idx="1898">
                  <c:v>-101.12</c:v>
                </c:pt>
                <c:pt idx="1899">
                  <c:v>-101.1</c:v>
                </c:pt>
                <c:pt idx="1900">
                  <c:v>-101.08</c:v>
                </c:pt>
                <c:pt idx="1901">
                  <c:v>-101.03</c:v>
                </c:pt>
                <c:pt idx="1902">
                  <c:v>-100.96</c:v>
                </c:pt>
                <c:pt idx="1903">
                  <c:v>-100.89</c:v>
                </c:pt>
                <c:pt idx="1904">
                  <c:v>-100.82</c:v>
                </c:pt>
                <c:pt idx="1905">
                  <c:v>-100.75</c:v>
                </c:pt>
                <c:pt idx="1906">
                  <c:v>-100.67</c:v>
                </c:pt>
                <c:pt idx="1907">
                  <c:v>-100.61</c:v>
                </c:pt>
                <c:pt idx="1908">
                  <c:v>-100.57</c:v>
                </c:pt>
                <c:pt idx="1909">
                  <c:v>-100.52</c:v>
                </c:pt>
                <c:pt idx="1910">
                  <c:v>-100.46</c:v>
                </c:pt>
                <c:pt idx="1911">
                  <c:v>-100.38</c:v>
                </c:pt>
                <c:pt idx="1912">
                  <c:v>-100.3</c:v>
                </c:pt>
                <c:pt idx="1913">
                  <c:v>-100.21</c:v>
                </c:pt>
                <c:pt idx="1914">
                  <c:v>-100.14</c:v>
                </c:pt>
                <c:pt idx="1915">
                  <c:v>-100.09</c:v>
                </c:pt>
                <c:pt idx="1916">
                  <c:v>-100.07</c:v>
                </c:pt>
                <c:pt idx="1917">
                  <c:v>-100.11</c:v>
                </c:pt>
                <c:pt idx="1918">
                  <c:v>-100.2</c:v>
                </c:pt>
                <c:pt idx="1919">
                  <c:v>-79.709999999999994</c:v>
                </c:pt>
                <c:pt idx="1920">
                  <c:v>-79.61</c:v>
                </c:pt>
                <c:pt idx="1921">
                  <c:v>-79.459999999999994</c:v>
                </c:pt>
                <c:pt idx="1922">
                  <c:v>-79.260000000000005</c:v>
                </c:pt>
                <c:pt idx="1923">
                  <c:v>-78.989999999999995</c:v>
                </c:pt>
                <c:pt idx="1924">
                  <c:v>-78.67</c:v>
                </c:pt>
                <c:pt idx="1925">
                  <c:v>-78.290000000000006</c:v>
                </c:pt>
                <c:pt idx="1926">
                  <c:v>-77.86</c:v>
                </c:pt>
                <c:pt idx="1927">
                  <c:v>-77.41</c:v>
                </c:pt>
                <c:pt idx="1928">
                  <c:v>-76.97</c:v>
                </c:pt>
                <c:pt idx="1929">
                  <c:v>-76.540000000000006</c:v>
                </c:pt>
                <c:pt idx="1930">
                  <c:v>-76.09</c:v>
                </c:pt>
                <c:pt idx="1931">
                  <c:v>-75.56</c:v>
                </c:pt>
                <c:pt idx="1932">
                  <c:v>-74.92</c:v>
                </c:pt>
                <c:pt idx="1933">
                  <c:v>-74.180000000000007</c:v>
                </c:pt>
                <c:pt idx="1934">
                  <c:v>-73.38</c:v>
                </c:pt>
                <c:pt idx="1935">
                  <c:v>-72.599999999999994</c:v>
                </c:pt>
                <c:pt idx="1936">
                  <c:v>-71.849999999999994</c:v>
                </c:pt>
                <c:pt idx="1937">
                  <c:v>-71.150000000000006</c:v>
                </c:pt>
                <c:pt idx="1938">
                  <c:v>-70.44</c:v>
                </c:pt>
                <c:pt idx="1939">
                  <c:v>-69.73</c:v>
                </c:pt>
                <c:pt idx="1940">
                  <c:v>-68.94</c:v>
                </c:pt>
                <c:pt idx="1941">
                  <c:v>-68.08</c:v>
                </c:pt>
                <c:pt idx="1942">
                  <c:v>-67.14</c:v>
                </c:pt>
                <c:pt idx="1943">
                  <c:v>-66.13</c:v>
                </c:pt>
                <c:pt idx="1944">
                  <c:v>-65.12</c:v>
                </c:pt>
                <c:pt idx="1945">
                  <c:v>-64.099999999999994</c:v>
                </c:pt>
                <c:pt idx="1946">
                  <c:v>-63.09</c:v>
                </c:pt>
                <c:pt idx="1947">
                  <c:v>-62.06</c:v>
                </c:pt>
                <c:pt idx="1948">
                  <c:v>-61.02</c:v>
                </c:pt>
                <c:pt idx="1949">
                  <c:v>-59.97</c:v>
                </c:pt>
                <c:pt idx="1950">
                  <c:v>-58.99</c:v>
                </c:pt>
                <c:pt idx="1951">
                  <c:v>-57.99</c:v>
                </c:pt>
                <c:pt idx="1952">
                  <c:v>-56.97</c:v>
                </c:pt>
                <c:pt idx="1953">
                  <c:v>-55.85</c:v>
                </c:pt>
                <c:pt idx="1954">
                  <c:v>-54.67</c:v>
                </c:pt>
                <c:pt idx="1955">
                  <c:v>-53.49</c:v>
                </c:pt>
                <c:pt idx="1956">
                  <c:v>-52.36</c:v>
                </c:pt>
                <c:pt idx="1957">
                  <c:v>-51.28</c:v>
                </c:pt>
                <c:pt idx="1958">
                  <c:v>-50.23</c:v>
                </c:pt>
                <c:pt idx="1959">
                  <c:v>-49.13</c:v>
                </c:pt>
                <c:pt idx="1960">
                  <c:v>-47.94</c:v>
                </c:pt>
                <c:pt idx="1961">
                  <c:v>-46.68</c:v>
                </c:pt>
                <c:pt idx="1962">
                  <c:v>-45.29</c:v>
                </c:pt>
                <c:pt idx="1963">
                  <c:v>-43.96</c:v>
                </c:pt>
                <c:pt idx="1964">
                  <c:v>-42.58</c:v>
                </c:pt>
                <c:pt idx="1965">
                  <c:v>-41.06</c:v>
                </c:pt>
                <c:pt idx="1966">
                  <c:v>-39.700000000000003</c:v>
                </c:pt>
                <c:pt idx="1967">
                  <c:v>-38.590000000000003</c:v>
                </c:pt>
                <c:pt idx="1968">
                  <c:v>-37.58</c:v>
                </c:pt>
                <c:pt idx="1969">
                  <c:v>-36.520000000000003</c:v>
                </c:pt>
                <c:pt idx="1970">
                  <c:v>-35.42</c:v>
                </c:pt>
                <c:pt idx="1971">
                  <c:v>-34.32</c:v>
                </c:pt>
                <c:pt idx="1972">
                  <c:v>-33.29</c:v>
                </c:pt>
                <c:pt idx="1973">
                  <c:v>-32.29</c:v>
                </c:pt>
                <c:pt idx="1974">
                  <c:v>-31.32</c:v>
                </c:pt>
                <c:pt idx="1975">
                  <c:v>-30.37</c:v>
                </c:pt>
                <c:pt idx="1976">
                  <c:v>-29.41</c:v>
                </c:pt>
                <c:pt idx="1977">
                  <c:v>-28.48</c:v>
                </c:pt>
                <c:pt idx="1978">
                  <c:v>-27.6</c:v>
                </c:pt>
                <c:pt idx="1979">
                  <c:v>-26.76</c:v>
                </c:pt>
                <c:pt idx="1980">
                  <c:v>-25.97</c:v>
                </c:pt>
                <c:pt idx="1981">
                  <c:v>-25.19</c:v>
                </c:pt>
                <c:pt idx="1982">
                  <c:v>-24.46</c:v>
                </c:pt>
                <c:pt idx="1983">
                  <c:v>-23.81</c:v>
                </c:pt>
                <c:pt idx="1984">
                  <c:v>-23.26</c:v>
                </c:pt>
                <c:pt idx="1985">
                  <c:v>-22.81</c:v>
                </c:pt>
                <c:pt idx="1986">
                  <c:v>-22.39</c:v>
                </c:pt>
                <c:pt idx="1987">
                  <c:v>-21.99</c:v>
                </c:pt>
                <c:pt idx="1988">
                  <c:v>-21.58</c:v>
                </c:pt>
                <c:pt idx="1989">
                  <c:v>-21.18</c:v>
                </c:pt>
                <c:pt idx="1990">
                  <c:v>-21.24</c:v>
                </c:pt>
                <c:pt idx="1991">
                  <c:v>-21.99</c:v>
                </c:pt>
                <c:pt idx="1992">
                  <c:v>-22.86</c:v>
                </c:pt>
                <c:pt idx="1993">
                  <c:v>-23.82</c:v>
                </c:pt>
                <c:pt idx="1994">
                  <c:v>-25</c:v>
                </c:pt>
                <c:pt idx="1995">
                  <c:v>-26.38</c:v>
                </c:pt>
                <c:pt idx="1996">
                  <c:v>-27.92</c:v>
                </c:pt>
                <c:pt idx="1997">
                  <c:v>-29.65</c:v>
                </c:pt>
                <c:pt idx="1998">
                  <c:v>-31.64</c:v>
                </c:pt>
                <c:pt idx="1999">
                  <c:v>-33.78</c:v>
                </c:pt>
                <c:pt idx="2000">
                  <c:v>-36.03</c:v>
                </c:pt>
                <c:pt idx="2001">
                  <c:v>-38.200000000000003</c:v>
                </c:pt>
                <c:pt idx="2002">
                  <c:v>-40.18</c:v>
                </c:pt>
                <c:pt idx="2003">
                  <c:v>-41.86</c:v>
                </c:pt>
                <c:pt idx="2004">
                  <c:v>-43.23</c:v>
                </c:pt>
                <c:pt idx="2005">
                  <c:v>-44.2</c:v>
                </c:pt>
                <c:pt idx="2006">
                  <c:v>-44.68</c:v>
                </c:pt>
                <c:pt idx="2007">
                  <c:v>-44.68</c:v>
                </c:pt>
                <c:pt idx="2008">
                  <c:v>-44.25</c:v>
                </c:pt>
                <c:pt idx="2009">
                  <c:v>-43.37</c:v>
                </c:pt>
                <c:pt idx="2010">
                  <c:v>-42.09</c:v>
                </c:pt>
                <c:pt idx="2011">
                  <c:v>-40.53</c:v>
                </c:pt>
                <c:pt idx="2012">
                  <c:v>-38.770000000000003</c:v>
                </c:pt>
                <c:pt idx="2013">
                  <c:v>-36.79</c:v>
                </c:pt>
                <c:pt idx="2014">
                  <c:v>-34.659999999999997</c:v>
                </c:pt>
                <c:pt idx="2015">
                  <c:v>-32.5</c:v>
                </c:pt>
                <c:pt idx="2016">
                  <c:v>-30.29</c:v>
                </c:pt>
                <c:pt idx="2017">
                  <c:v>-28.06</c:v>
                </c:pt>
                <c:pt idx="2018">
                  <c:v>-25.94</c:v>
                </c:pt>
                <c:pt idx="2019">
                  <c:v>-23.99</c:v>
                </c:pt>
                <c:pt idx="2020">
                  <c:v>-22.67</c:v>
                </c:pt>
                <c:pt idx="2021">
                  <c:v>-22.53</c:v>
                </c:pt>
                <c:pt idx="2022">
                  <c:v>-23.36</c:v>
                </c:pt>
                <c:pt idx="2023">
                  <c:v>-24.57</c:v>
                </c:pt>
                <c:pt idx="2024">
                  <c:v>-25.57</c:v>
                </c:pt>
                <c:pt idx="2025">
                  <c:v>-26.26</c:v>
                </c:pt>
                <c:pt idx="2026">
                  <c:v>-26.92</c:v>
                </c:pt>
                <c:pt idx="2027">
                  <c:v>-27.76</c:v>
                </c:pt>
                <c:pt idx="2028">
                  <c:v>-28.78</c:v>
                </c:pt>
                <c:pt idx="2029">
                  <c:v>-29.83</c:v>
                </c:pt>
                <c:pt idx="2030">
                  <c:v>-30.9</c:v>
                </c:pt>
                <c:pt idx="2031">
                  <c:v>-32.01</c:v>
                </c:pt>
                <c:pt idx="2032">
                  <c:v>-33.19</c:v>
                </c:pt>
                <c:pt idx="2033">
                  <c:v>-34.409999999999997</c:v>
                </c:pt>
                <c:pt idx="2034">
                  <c:v>-35.64</c:v>
                </c:pt>
                <c:pt idx="2035">
                  <c:v>-36.840000000000003</c:v>
                </c:pt>
                <c:pt idx="2036">
                  <c:v>-38.04</c:v>
                </c:pt>
                <c:pt idx="2037">
                  <c:v>-39.200000000000003</c:v>
                </c:pt>
                <c:pt idx="2038">
                  <c:v>-40.380000000000003</c:v>
                </c:pt>
                <c:pt idx="2039">
                  <c:v>-41.55</c:v>
                </c:pt>
                <c:pt idx="2040">
                  <c:v>-42.7</c:v>
                </c:pt>
                <c:pt idx="2041">
                  <c:v>-43.8</c:v>
                </c:pt>
                <c:pt idx="2042">
                  <c:v>-44.87</c:v>
                </c:pt>
                <c:pt idx="2043">
                  <c:v>-45.9</c:v>
                </c:pt>
                <c:pt idx="2044">
                  <c:v>-46.94</c:v>
                </c:pt>
                <c:pt idx="2045">
                  <c:v>-48.04</c:v>
                </c:pt>
                <c:pt idx="2046">
                  <c:v>-49.24</c:v>
                </c:pt>
                <c:pt idx="2047">
                  <c:v>-50.48</c:v>
                </c:pt>
                <c:pt idx="2048">
                  <c:v>-51.68</c:v>
                </c:pt>
                <c:pt idx="2049">
                  <c:v>-52.82</c:v>
                </c:pt>
                <c:pt idx="2050">
                  <c:v>-53.98</c:v>
                </c:pt>
                <c:pt idx="2051">
                  <c:v>-55.18</c:v>
                </c:pt>
                <c:pt idx="2052">
                  <c:v>-56.44</c:v>
                </c:pt>
                <c:pt idx="2053">
                  <c:v>-57.71</c:v>
                </c:pt>
                <c:pt idx="2054">
                  <c:v>-58.95</c:v>
                </c:pt>
                <c:pt idx="2055">
                  <c:v>-60.17</c:v>
                </c:pt>
                <c:pt idx="2056">
                  <c:v>-61.37</c:v>
                </c:pt>
                <c:pt idx="2057">
                  <c:v>-62.55</c:v>
                </c:pt>
                <c:pt idx="2058">
                  <c:v>-63.67</c:v>
                </c:pt>
                <c:pt idx="2059">
                  <c:v>-64.77</c:v>
                </c:pt>
                <c:pt idx="2060">
                  <c:v>-65.84</c:v>
                </c:pt>
                <c:pt idx="2061">
                  <c:v>-66.91</c:v>
                </c:pt>
                <c:pt idx="2062">
                  <c:v>-67.94</c:v>
                </c:pt>
                <c:pt idx="2063">
                  <c:v>-68.91</c:v>
                </c:pt>
                <c:pt idx="2064">
                  <c:v>-69.83</c:v>
                </c:pt>
                <c:pt idx="2065">
                  <c:v>-70.650000000000006</c:v>
                </c:pt>
                <c:pt idx="2066">
                  <c:v>-71.45</c:v>
                </c:pt>
                <c:pt idx="2067">
                  <c:v>-72.239999999999995</c:v>
                </c:pt>
                <c:pt idx="2068">
                  <c:v>-73.03</c:v>
                </c:pt>
                <c:pt idx="2069">
                  <c:v>-73.83</c:v>
                </c:pt>
                <c:pt idx="2070">
                  <c:v>-74.61</c:v>
                </c:pt>
                <c:pt idx="2071">
                  <c:v>-75.37</c:v>
                </c:pt>
                <c:pt idx="2072">
                  <c:v>-76.040000000000006</c:v>
                </c:pt>
                <c:pt idx="2073">
                  <c:v>-76.63</c:v>
                </c:pt>
                <c:pt idx="2074">
                  <c:v>-77.180000000000007</c:v>
                </c:pt>
                <c:pt idx="2075">
                  <c:v>-102.28</c:v>
                </c:pt>
                <c:pt idx="2076">
                  <c:v>-101.76</c:v>
                </c:pt>
                <c:pt idx="2077">
                  <c:v>-101.32</c:v>
                </c:pt>
                <c:pt idx="2078">
                  <c:v>-101</c:v>
                </c:pt>
                <c:pt idx="2079">
                  <c:v>-100.82</c:v>
                </c:pt>
                <c:pt idx="2080">
                  <c:v>-100.76</c:v>
                </c:pt>
                <c:pt idx="2081">
                  <c:v>-100.74</c:v>
                </c:pt>
                <c:pt idx="2082">
                  <c:v>-100.74</c:v>
                </c:pt>
                <c:pt idx="2083">
                  <c:v>-100.76</c:v>
                </c:pt>
                <c:pt idx="2084">
                  <c:v>-100.85</c:v>
                </c:pt>
                <c:pt idx="2085">
                  <c:v>-100.97</c:v>
                </c:pt>
                <c:pt idx="2086">
                  <c:v>-101.07</c:v>
                </c:pt>
                <c:pt idx="2087">
                  <c:v>-101.12</c:v>
                </c:pt>
                <c:pt idx="2088">
                  <c:v>-101.13</c:v>
                </c:pt>
                <c:pt idx="2089">
                  <c:v>-101.15</c:v>
                </c:pt>
                <c:pt idx="2090">
                  <c:v>-101.2</c:v>
                </c:pt>
                <c:pt idx="2091">
                  <c:v>-101.27</c:v>
                </c:pt>
                <c:pt idx="2092">
                  <c:v>-101.36</c:v>
                </c:pt>
                <c:pt idx="2093">
                  <c:v>-101.44</c:v>
                </c:pt>
                <c:pt idx="2094">
                  <c:v>-101.52</c:v>
                </c:pt>
                <c:pt idx="2095">
                  <c:v>-101.59</c:v>
                </c:pt>
                <c:pt idx="2096">
                  <c:v>-101.65</c:v>
                </c:pt>
                <c:pt idx="2097">
                  <c:v>-101.71</c:v>
                </c:pt>
                <c:pt idx="2098">
                  <c:v>-101.76</c:v>
                </c:pt>
                <c:pt idx="2099">
                  <c:v>-101.8</c:v>
                </c:pt>
                <c:pt idx="2100">
                  <c:v>-101.79</c:v>
                </c:pt>
                <c:pt idx="2101">
                  <c:v>-101.76</c:v>
                </c:pt>
                <c:pt idx="2102">
                  <c:v>-101.74</c:v>
                </c:pt>
                <c:pt idx="2103">
                  <c:v>-101.74</c:v>
                </c:pt>
                <c:pt idx="2104">
                  <c:v>-101.78</c:v>
                </c:pt>
                <c:pt idx="2105">
                  <c:v>-101.85</c:v>
                </c:pt>
                <c:pt idx="2106">
                  <c:v>-101.89</c:v>
                </c:pt>
                <c:pt idx="2107">
                  <c:v>-101.86</c:v>
                </c:pt>
                <c:pt idx="2108">
                  <c:v>-101.78</c:v>
                </c:pt>
                <c:pt idx="2109">
                  <c:v>-101.71</c:v>
                </c:pt>
                <c:pt idx="2110">
                  <c:v>-101.68</c:v>
                </c:pt>
                <c:pt idx="2111">
                  <c:v>-101.71</c:v>
                </c:pt>
                <c:pt idx="2112">
                  <c:v>-101.72</c:v>
                </c:pt>
                <c:pt idx="2113">
                  <c:v>-101.71</c:v>
                </c:pt>
                <c:pt idx="2114">
                  <c:v>-101.64</c:v>
                </c:pt>
                <c:pt idx="2115">
                  <c:v>-101.52</c:v>
                </c:pt>
                <c:pt idx="2116">
                  <c:v>-101.43</c:v>
                </c:pt>
                <c:pt idx="2117">
                  <c:v>-101.4</c:v>
                </c:pt>
                <c:pt idx="2118">
                  <c:v>-101.41</c:v>
                </c:pt>
                <c:pt idx="2119">
                  <c:v>-101.42</c:v>
                </c:pt>
                <c:pt idx="2120">
                  <c:v>-101.36</c:v>
                </c:pt>
                <c:pt idx="2121">
                  <c:v>-101.25</c:v>
                </c:pt>
                <c:pt idx="2122">
                  <c:v>-101.09</c:v>
                </c:pt>
                <c:pt idx="2123">
                  <c:v>-100.92</c:v>
                </c:pt>
                <c:pt idx="2124">
                  <c:v>-100.76</c:v>
                </c:pt>
                <c:pt idx="2125">
                  <c:v>-100.64</c:v>
                </c:pt>
                <c:pt idx="2126">
                  <c:v>-100.57</c:v>
                </c:pt>
                <c:pt idx="2127">
                  <c:v>-100.59</c:v>
                </c:pt>
                <c:pt idx="2128">
                  <c:v>-79.3</c:v>
                </c:pt>
                <c:pt idx="2129">
                  <c:v>-79.099999999999994</c:v>
                </c:pt>
                <c:pt idx="2130">
                  <c:v>-78.84</c:v>
                </c:pt>
                <c:pt idx="2131">
                  <c:v>-78.540000000000006</c:v>
                </c:pt>
                <c:pt idx="2132">
                  <c:v>-78.209999999999994</c:v>
                </c:pt>
                <c:pt idx="2133">
                  <c:v>-77.84</c:v>
                </c:pt>
                <c:pt idx="2134">
                  <c:v>-77.42</c:v>
                </c:pt>
                <c:pt idx="2135">
                  <c:v>-76.94</c:v>
                </c:pt>
                <c:pt idx="2136">
                  <c:v>-76.41</c:v>
                </c:pt>
                <c:pt idx="2137">
                  <c:v>-75.849999999999994</c:v>
                </c:pt>
                <c:pt idx="2138">
                  <c:v>-75.25</c:v>
                </c:pt>
                <c:pt idx="2139">
                  <c:v>-74.61</c:v>
                </c:pt>
                <c:pt idx="2140">
                  <c:v>-73.91</c:v>
                </c:pt>
                <c:pt idx="2141">
                  <c:v>-73.16</c:v>
                </c:pt>
                <c:pt idx="2142">
                  <c:v>-72.38</c:v>
                </c:pt>
                <c:pt idx="2143">
                  <c:v>-71.58</c:v>
                </c:pt>
                <c:pt idx="2144">
                  <c:v>-70.78</c:v>
                </c:pt>
                <c:pt idx="2145">
                  <c:v>-70</c:v>
                </c:pt>
                <c:pt idx="2146">
                  <c:v>-69.19</c:v>
                </c:pt>
                <c:pt idx="2147">
                  <c:v>-68.3</c:v>
                </c:pt>
                <c:pt idx="2148">
                  <c:v>-67.39</c:v>
                </c:pt>
                <c:pt idx="2149">
                  <c:v>-66.42</c:v>
                </c:pt>
                <c:pt idx="2150">
                  <c:v>-65.5</c:v>
                </c:pt>
                <c:pt idx="2151">
                  <c:v>-64.599999999999994</c:v>
                </c:pt>
                <c:pt idx="2152">
                  <c:v>-63.71</c:v>
                </c:pt>
                <c:pt idx="2153">
                  <c:v>-62.78</c:v>
                </c:pt>
                <c:pt idx="2154">
                  <c:v>-61.77</c:v>
                </c:pt>
                <c:pt idx="2155">
                  <c:v>-60.68</c:v>
                </c:pt>
                <c:pt idx="2156">
                  <c:v>-59.62</c:v>
                </c:pt>
                <c:pt idx="2157">
                  <c:v>-58.61</c:v>
                </c:pt>
                <c:pt idx="2158">
                  <c:v>-57.74</c:v>
                </c:pt>
                <c:pt idx="2159">
                  <c:v>-56.97</c:v>
                </c:pt>
                <c:pt idx="2160">
                  <c:v>-56.2</c:v>
                </c:pt>
                <c:pt idx="2161">
                  <c:v>-55.27</c:v>
                </c:pt>
                <c:pt idx="2162">
                  <c:v>-54.19</c:v>
                </c:pt>
                <c:pt idx="2163">
                  <c:v>-53.06</c:v>
                </c:pt>
                <c:pt idx="2164">
                  <c:v>-51.98</c:v>
                </c:pt>
                <c:pt idx="2165">
                  <c:v>-50.99</c:v>
                </c:pt>
                <c:pt idx="2166">
                  <c:v>-50.12</c:v>
                </c:pt>
                <c:pt idx="2167">
                  <c:v>-49.35</c:v>
                </c:pt>
                <c:pt idx="2168">
                  <c:v>-48.57</c:v>
                </c:pt>
                <c:pt idx="2169">
                  <c:v>-47.67</c:v>
                </c:pt>
                <c:pt idx="2170">
                  <c:v>-46.6</c:v>
                </c:pt>
                <c:pt idx="2171">
                  <c:v>-45.5</c:v>
                </c:pt>
                <c:pt idx="2172">
                  <c:v>-44.38</c:v>
                </c:pt>
                <c:pt idx="2173">
                  <c:v>-43.22</c:v>
                </c:pt>
                <c:pt idx="2174">
                  <c:v>-42.08</c:v>
                </c:pt>
                <c:pt idx="2175">
                  <c:v>-41.03</c:v>
                </c:pt>
                <c:pt idx="2176">
                  <c:v>-40.130000000000003</c:v>
                </c:pt>
                <c:pt idx="2177">
                  <c:v>-39.32</c:v>
                </c:pt>
                <c:pt idx="2178">
                  <c:v>-38.51</c:v>
                </c:pt>
                <c:pt idx="2179">
                  <c:v>-37.630000000000003</c:v>
                </c:pt>
                <c:pt idx="2180">
                  <c:v>-36.71</c:v>
                </c:pt>
                <c:pt idx="2181">
                  <c:v>-35.81</c:v>
                </c:pt>
                <c:pt idx="2182">
                  <c:v>-34.94</c:v>
                </c:pt>
                <c:pt idx="2183">
                  <c:v>-34.07</c:v>
                </c:pt>
                <c:pt idx="2184">
                  <c:v>-33.17</c:v>
                </c:pt>
                <c:pt idx="2185">
                  <c:v>-32.24</c:v>
                </c:pt>
                <c:pt idx="2186">
                  <c:v>-31.35</c:v>
                </c:pt>
                <c:pt idx="2187">
                  <c:v>-30.54</c:v>
                </c:pt>
                <c:pt idx="2188">
                  <c:v>-29.78</c:v>
                </c:pt>
                <c:pt idx="2189">
                  <c:v>-29.06</c:v>
                </c:pt>
                <c:pt idx="2190">
                  <c:v>-28.34</c:v>
                </c:pt>
                <c:pt idx="2191">
                  <c:v>-27.6</c:v>
                </c:pt>
                <c:pt idx="2192">
                  <c:v>-26.84</c:v>
                </c:pt>
                <c:pt idx="2193">
                  <c:v>-26.09</c:v>
                </c:pt>
                <c:pt idx="2194">
                  <c:v>-25.4</c:v>
                </c:pt>
                <c:pt idx="2195">
                  <c:v>-24.8</c:v>
                </c:pt>
                <c:pt idx="2196">
                  <c:v>-24.29</c:v>
                </c:pt>
                <c:pt idx="2197">
                  <c:v>-23.84</c:v>
                </c:pt>
                <c:pt idx="2198">
                  <c:v>-23.43</c:v>
                </c:pt>
                <c:pt idx="2199">
                  <c:v>-23.01</c:v>
                </c:pt>
                <c:pt idx="2200">
                  <c:v>-22.59</c:v>
                </c:pt>
                <c:pt idx="2201">
                  <c:v>-22.22</c:v>
                </c:pt>
                <c:pt idx="2202">
                  <c:v>-21.92</c:v>
                </c:pt>
                <c:pt idx="2203">
                  <c:v>-21.64</c:v>
                </c:pt>
                <c:pt idx="2204">
                  <c:v>-21.39</c:v>
                </c:pt>
                <c:pt idx="2205">
                  <c:v>-21.26</c:v>
                </c:pt>
                <c:pt idx="2206">
                  <c:v>-21.48</c:v>
                </c:pt>
                <c:pt idx="2207">
                  <c:v>-21.96</c:v>
                </c:pt>
                <c:pt idx="2208">
                  <c:v>-22.53</c:v>
                </c:pt>
                <c:pt idx="2209">
                  <c:v>-23.12</c:v>
                </c:pt>
                <c:pt idx="2210">
                  <c:v>-23.79</c:v>
                </c:pt>
                <c:pt idx="2211">
                  <c:v>-24.49</c:v>
                </c:pt>
                <c:pt idx="2212">
                  <c:v>-25.21</c:v>
                </c:pt>
                <c:pt idx="2213">
                  <c:v>-25.92</c:v>
                </c:pt>
                <c:pt idx="2214">
                  <c:v>-26.64</c:v>
                </c:pt>
                <c:pt idx="2215">
                  <c:v>-27.32</c:v>
                </c:pt>
                <c:pt idx="2216">
                  <c:v>-27.89</c:v>
                </c:pt>
                <c:pt idx="2217">
                  <c:v>-28.31</c:v>
                </c:pt>
                <c:pt idx="2218">
                  <c:v>-28.54</c:v>
                </c:pt>
                <c:pt idx="2219">
                  <c:v>-28.6</c:v>
                </c:pt>
                <c:pt idx="2220">
                  <c:v>-28.49</c:v>
                </c:pt>
                <c:pt idx="2221">
                  <c:v>-28.21</c:v>
                </c:pt>
                <c:pt idx="2222">
                  <c:v>-27.69</c:v>
                </c:pt>
                <c:pt idx="2223">
                  <c:v>-26.83</c:v>
                </c:pt>
                <c:pt idx="2224">
                  <c:v>-25.69</c:v>
                </c:pt>
                <c:pt idx="2225">
                  <c:v>-24.39</c:v>
                </c:pt>
                <c:pt idx="2226">
                  <c:v>-23.24</c:v>
                </c:pt>
                <c:pt idx="2227">
                  <c:v>-22.73</c:v>
                </c:pt>
                <c:pt idx="2228">
                  <c:v>-23.02</c:v>
                </c:pt>
                <c:pt idx="2229">
                  <c:v>-23.79</c:v>
                </c:pt>
                <c:pt idx="2230">
                  <c:v>-24.59</c:v>
                </c:pt>
                <c:pt idx="2231">
                  <c:v>-25.25</c:v>
                </c:pt>
                <c:pt idx="2232">
                  <c:v>-25.87</c:v>
                </c:pt>
                <c:pt idx="2233">
                  <c:v>-26.57</c:v>
                </c:pt>
                <c:pt idx="2234">
                  <c:v>-27.39</c:v>
                </c:pt>
                <c:pt idx="2235">
                  <c:v>-28.28</c:v>
                </c:pt>
                <c:pt idx="2236">
                  <c:v>-29.17</c:v>
                </c:pt>
                <c:pt idx="2237">
                  <c:v>-30.06</c:v>
                </c:pt>
                <c:pt idx="2238">
                  <c:v>-31.02</c:v>
                </c:pt>
                <c:pt idx="2239">
                  <c:v>-32.020000000000003</c:v>
                </c:pt>
                <c:pt idx="2240">
                  <c:v>-33.1</c:v>
                </c:pt>
                <c:pt idx="2241">
                  <c:v>-34.17</c:v>
                </c:pt>
                <c:pt idx="2242">
                  <c:v>-35.19</c:v>
                </c:pt>
                <c:pt idx="2243">
                  <c:v>-36.21</c:v>
                </c:pt>
                <c:pt idx="2244">
                  <c:v>-37.28</c:v>
                </c:pt>
                <c:pt idx="2245">
                  <c:v>-38.369999999999997</c:v>
                </c:pt>
                <c:pt idx="2246">
                  <c:v>-39.479999999999997</c:v>
                </c:pt>
                <c:pt idx="2247">
                  <c:v>-40.56</c:v>
                </c:pt>
                <c:pt idx="2248">
                  <c:v>-41.66</c:v>
                </c:pt>
                <c:pt idx="2249">
                  <c:v>-42.78</c:v>
                </c:pt>
                <c:pt idx="2250">
                  <c:v>-43.9</c:v>
                </c:pt>
                <c:pt idx="2251">
                  <c:v>-45.03</c:v>
                </c:pt>
                <c:pt idx="2252">
                  <c:v>-46.1</c:v>
                </c:pt>
                <c:pt idx="2253">
                  <c:v>-47.16</c:v>
                </c:pt>
                <c:pt idx="2254">
                  <c:v>-48.27</c:v>
                </c:pt>
                <c:pt idx="2255">
                  <c:v>-49.47</c:v>
                </c:pt>
                <c:pt idx="2256">
                  <c:v>-50.73</c:v>
                </c:pt>
                <c:pt idx="2257">
                  <c:v>-52.05</c:v>
                </c:pt>
                <c:pt idx="2258">
                  <c:v>-53.35</c:v>
                </c:pt>
                <c:pt idx="2259">
                  <c:v>-54.62</c:v>
                </c:pt>
                <c:pt idx="2260">
                  <c:v>-55.82</c:v>
                </c:pt>
                <c:pt idx="2261">
                  <c:v>-56.99</c:v>
                </c:pt>
                <c:pt idx="2262">
                  <c:v>-58.13</c:v>
                </c:pt>
                <c:pt idx="2263">
                  <c:v>-59.25</c:v>
                </c:pt>
                <c:pt idx="2264">
                  <c:v>-60.37</c:v>
                </c:pt>
                <c:pt idx="2265">
                  <c:v>-61.52</c:v>
                </c:pt>
                <c:pt idx="2266">
                  <c:v>-62.72</c:v>
                </c:pt>
                <c:pt idx="2267">
                  <c:v>-63.9</c:v>
                </c:pt>
                <c:pt idx="2268">
                  <c:v>-65.040000000000006</c:v>
                </c:pt>
                <c:pt idx="2269">
                  <c:v>-66.13</c:v>
                </c:pt>
                <c:pt idx="2270">
                  <c:v>-67.19</c:v>
                </c:pt>
                <c:pt idx="2271">
                  <c:v>-68.23</c:v>
                </c:pt>
                <c:pt idx="2272">
                  <c:v>-69.25</c:v>
                </c:pt>
                <c:pt idx="2273">
                  <c:v>-70.260000000000005</c:v>
                </c:pt>
                <c:pt idx="2274">
                  <c:v>-71.23</c:v>
                </c:pt>
                <c:pt idx="2275">
                  <c:v>-72.099999999999994</c:v>
                </c:pt>
                <c:pt idx="2276">
                  <c:v>-72.84</c:v>
                </c:pt>
                <c:pt idx="2277">
                  <c:v>-73.459999999999994</c:v>
                </c:pt>
                <c:pt idx="2278">
                  <c:v>-74.069999999999993</c:v>
                </c:pt>
                <c:pt idx="2279">
                  <c:v>-74.72</c:v>
                </c:pt>
                <c:pt idx="2280">
                  <c:v>-75.44</c:v>
                </c:pt>
                <c:pt idx="2281">
                  <c:v>-76.16</c:v>
                </c:pt>
                <c:pt idx="2282">
                  <c:v>-76.83</c:v>
                </c:pt>
                <c:pt idx="2283">
                  <c:v>-77.38</c:v>
                </c:pt>
                <c:pt idx="2284">
                  <c:v>-77.86</c:v>
                </c:pt>
                <c:pt idx="2285">
                  <c:v>-78.3</c:v>
                </c:pt>
                <c:pt idx="2286">
                  <c:v>-78.73</c:v>
                </c:pt>
                <c:pt idx="2287">
                  <c:v>-100.87</c:v>
                </c:pt>
                <c:pt idx="2288">
                  <c:v>-100.54</c:v>
                </c:pt>
                <c:pt idx="2289">
                  <c:v>-100.32</c:v>
                </c:pt>
                <c:pt idx="2290">
                  <c:v>-100.2</c:v>
                </c:pt>
                <c:pt idx="2291">
                  <c:v>-100.12</c:v>
                </c:pt>
                <c:pt idx="2292">
                  <c:v>-100.05</c:v>
                </c:pt>
                <c:pt idx="2293">
                  <c:v>-99.99</c:v>
                </c:pt>
                <c:pt idx="2294">
                  <c:v>-99.96</c:v>
                </c:pt>
                <c:pt idx="2295">
                  <c:v>-99.99</c:v>
                </c:pt>
                <c:pt idx="2296">
                  <c:v>-100.07</c:v>
                </c:pt>
                <c:pt idx="2297">
                  <c:v>-100.13</c:v>
                </c:pt>
                <c:pt idx="2298">
                  <c:v>-100.14</c:v>
                </c:pt>
                <c:pt idx="2299">
                  <c:v>-100.11</c:v>
                </c:pt>
                <c:pt idx="2300">
                  <c:v>-100.11</c:v>
                </c:pt>
                <c:pt idx="2301">
                  <c:v>-100.14</c:v>
                </c:pt>
                <c:pt idx="2302">
                  <c:v>-100.21</c:v>
                </c:pt>
                <c:pt idx="2303">
                  <c:v>-100.27</c:v>
                </c:pt>
                <c:pt idx="2304">
                  <c:v>-100.3</c:v>
                </c:pt>
                <c:pt idx="2305">
                  <c:v>-100.31</c:v>
                </c:pt>
                <c:pt idx="2306">
                  <c:v>-100.3</c:v>
                </c:pt>
                <c:pt idx="2307">
                  <c:v>-100.27</c:v>
                </c:pt>
                <c:pt idx="2308">
                  <c:v>-100.23</c:v>
                </c:pt>
                <c:pt idx="2309">
                  <c:v>-100.18</c:v>
                </c:pt>
                <c:pt idx="2310">
                  <c:v>-100.11</c:v>
                </c:pt>
                <c:pt idx="2311">
                  <c:v>-100.01</c:v>
                </c:pt>
                <c:pt idx="2312">
                  <c:v>-99.88</c:v>
                </c:pt>
                <c:pt idx="2313">
                  <c:v>-99.72</c:v>
                </c:pt>
                <c:pt idx="2314">
                  <c:v>-99.58</c:v>
                </c:pt>
                <c:pt idx="2315">
                  <c:v>-99.45</c:v>
                </c:pt>
                <c:pt idx="2316">
                  <c:v>-99.35</c:v>
                </c:pt>
                <c:pt idx="2317">
                  <c:v>-99.29</c:v>
                </c:pt>
                <c:pt idx="2318">
                  <c:v>-99.22</c:v>
                </c:pt>
                <c:pt idx="2319">
                  <c:v>-99.18</c:v>
                </c:pt>
                <c:pt idx="2320">
                  <c:v>-99.17</c:v>
                </c:pt>
                <c:pt idx="2321">
                  <c:v>-99.22</c:v>
                </c:pt>
                <c:pt idx="2322">
                  <c:v>-99.36</c:v>
                </c:pt>
                <c:pt idx="2323">
                  <c:v>-99.54</c:v>
                </c:pt>
                <c:pt idx="2324">
                  <c:v>-99.74</c:v>
                </c:pt>
                <c:pt idx="2325">
                  <c:v>-99.92</c:v>
                </c:pt>
                <c:pt idx="2326">
                  <c:v>-100.08</c:v>
                </c:pt>
                <c:pt idx="2327">
                  <c:v>-100.2</c:v>
                </c:pt>
                <c:pt idx="2328">
                  <c:v>-100.33</c:v>
                </c:pt>
                <c:pt idx="2329">
                  <c:v>-100.49</c:v>
                </c:pt>
                <c:pt idx="2330">
                  <c:v>-100.69</c:v>
                </c:pt>
                <c:pt idx="2331">
                  <c:v>-100.92</c:v>
                </c:pt>
                <c:pt idx="2332">
                  <c:v>-78.84</c:v>
                </c:pt>
                <c:pt idx="2333">
                  <c:v>-78.599999999999994</c:v>
                </c:pt>
                <c:pt idx="2334">
                  <c:v>-78.34</c:v>
                </c:pt>
                <c:pt idx="2335">
                  <c:v>-78.05</c:v>
                </c:pt>
                <c:pt idx="2336">
                  <c:v>-77.7</c:v>
                </c:pt>
                <c:pt idx="2337">
                  <c:v>-77.260000000000005</c:v>
                </c:pt>
                <c:pt idx="2338">
                  <c:v>-76.73</c:v>
                </c:pt>
                <c:pt idx="2339">
                  <c:v>-76.12</c:v>
                </c:pt>
                <c:pt idx="2340">
                  <c:v>-75.44</c:v>
                </c:pt>
                <c:pt idx="2341">
                  <c:v>-74.78</c:v>
                </c:pt>
                <c:pt idx="2342">
                  <c:v>-74.13</c:v>
                </c:pt>
                <c:pt idx="2343">
                  <c:v>-73.510000000000005</c:v>
                </c:pt>
                <c:pt idx="2344">
                  <c:v>-72.91</c:v>
                </c:pt>
                <c:pt idx="2345">
                  <c:v>-72.290000000000006</c:v>
                </c:pt>
                <c:pt idx="2346">
                  <c:v>-71.650000000000006</c:v>
                </c:pt>
                <c:pt idx="2347">
                  <c:v>-70.989999999999995</c:v>
                </c:pt>
                <c:pt idx="2348">
                  <c:v>-70.319999999999993</c:v>
                </c:pt>
                <c:pt idx="2349">
                  <c:v>-69.650000000000006</c:v>
                </c:pt>
                <c:pt idx="2350">
                  <c:v>-69</c:v>
                </c:pt>
                <c:pt idx="2351">
                  <c:v>-68.36</c:v>
                </c:pt>
                <c:pt idx="2352">
                  <c:v>-67.72</c:v>
                </c:pt>
                <c:pt idx="2353">
                  <c:v>-67.05</c:v>
                </c:pt>
                <c:pt idx="2354">
                  <c:v>-66.31</c:v>
                </c:pt>
                <c:pt idx="2355">
                  <c:v>-65.540000000000006</c:v>
                </c:pt>
                <c:pt idx="2356">
                  <c:v>-64.73</c:v>
                </c:pt>
                <c:pt idx="2357">
                  <c:v>-63.93</c:v>
                </c:pt>
                <c:pt idx="2358">
                  <c:v>-63.19</c:v>
                </c:pt>
                <c:pt idx="2359">
                  <c:v>-62.49</c:v>
                </c:pt>
                <c:pt idx="2360">
                  <c:v>-61.81</c:v>
                </c:pt>
                <c:pt idx="2361">
                  <c:v>-61.1</c:v>
                </c:pt>
                <c:pt idx="2362">
                  <c:v>-60.3</c:v>
                </c:pt>
                <c:pt idx="2363">
                  <c:v>-59.37</c:v>
                </c:pt>
                <c:pt idx="2364">
                  <c:v>-58.35</c:v>
                </c:pt>
                <c:pt idx="2365">
                  <c:v>-57.31</c:v>
                </c:pt>
                <c:pt idx="2366">
                  <c:v>-56.33</c:v>
                </c:pt>
                <c:pt idx="2367">
                  <c:v>-55.47</c:v>
                </c:pt>
                <c:pt idx="2368">
                  <c:v>-54.77</c:v>
                </c:pt>
                <c:pt idx="2369">
                  <c:v>-54.15</c:v>
                </c:pt>
                <c:pt idx="2370">
                  <c:v>-53.53</c:v>
                </c:pt>
                <c:pt idx="2371">
                  <c:v>-52.76</c:v>
                </c:pt>
                <c:pt idx="2372">
                  <c:v>-51.85</c:v>
                </c:pt>
                <c:pt idx="2373">
                  <c:v>-50.87</c:v>
                </c:pt>
                <c:pt idx="2374">
                  <c:v>-49.92</c:v>
                </c:pt>
                <c:pt idx="2375">
                  <c:v>-49.06</c:v>
                </c:pt>
                <c:pt idx="2376">
                  <c:v>-48.22</c:v>
                </c:pt>
                <c:pt idx="2377">
                  <c:v>-47.25</c:v>
                </c:pt>
                <c:pt idx="2378">
                  <c:v>-46.06</c:v>
                </c:pt>
                <c:pt idx="2379">
                  <c:v>-44.56</c:v>
                </c:pt>
                <c:pt idx="2380">
                  <c:v>-43.05</c:v>
                </c:pt>
                <c:pt idx="2381">
                  <c:v>-41.84</c:v>
                </c:pt>
                <c:pt idx="2382">
                  <c:v>-40.92</c:v>
                </c:pt>
                <c:pt idx="2383">
                  <c:v>-40.15</c:v>
                </c:pt>
                <c:pt idx="2384">
                  <c:v>-39.44</c:v>
                </c:pt>
                <c:pt idx="2385">
                  <c:v>-38.76</c:v>
                </c:pt>
                <c:pt idx="2386">
                  <c:v>-38.08</c:v>
                </c:pt>
                <c:pt idx="2387">
                  <c:v>-37.32</c:v>
                </c:pt>
                <c:pt idx="2388">
                  <c:v>-36.44</c:v>
                </c:pt>
                <c:pt idx="2389">
                  <c:v>-35.51</c:v>
                </c:pt>
                <c:pt idx="2390">
                  <c:v>-34.54</c:v>
                </c:pt>
                <c:pt idx="2391">
                  <c:v>-33.6</c:v>
                </c:pt>
                <c:pt idx="2392">
                  <c:v>-32.75</c:v>
                </c:pt>
                <c:pt idx="2393">
                  <c:v>-31.97</c:v>
                </c:pt>
                <c:pt idx="2394">
                  <c:v>-31.2</c:v>
                </c:pt>
                <c:pt idx="2395">
                  <c:v>-30.39</c:v>
                </c:pt>
                <c:pt idx="2396">
                  <c:v>-29.51</c:v>
                </c:pt>
                <c:pt idx="2397">
                  <c:v>-28.61</c:v>
                </c:pt>
                <c:pt idx="2398">
                  <c:v>-27.77</c:v>
                </c:pt>
                <c:pt idx="2399">
                  <c:v>-27</c:v>
                </c:pt>
                <c:pt idx="2400">
                  <c:v>-26.27</c:v>
                </c:pt>
                <c:pt idx="2401">
                  <c:v>-25.53</c:v>
                </c:pt>
                <c:pt idx="2402">
                  <c:v>-24.77</c:v>
                </c:pt>
                <c:pt idx="2403">
                  <c:v>-24.02</c:v>
                </c:pt>
                <c:pt idx="2404">
                  <c:v>-23.34</c:v>
                </c:pt>
                <c:pt idx="2405">
                  <c:v>-22.8</c:v>
                </c:pt>
                <c:pt idx="2406">
                  <c:v>-22.4</c:v>
                </c:pt>
                <c:pt idx="2407">
                  <c:v>-22.11</c:v>
                </c:pt>
                <c:pt idx="2408">
                  <c:v>-21.97</c:v>
                </c:pt>
                <c:pt idx="2409">
                  <c:v>-22.53</c:v>
                </c:pt>
                <c:pt idx="2410">
                  <c:v>-23.64</c:v>
                </c:pt>
                <c:pt idx="2411">
                  <c:v>-24.93</c:v>
                </c:pt>
                <c:pt idx="2412">
                  <c:v>-26.36</c:v>
                </c:pt>
                <c:pt idx="2413">
                  <c:v>-27.96</c:v>
                </c:pt>
                <c:pt idx="2414">
                  <c:v>-29.65</c:v>
                </c:pt>
                <c:pt idx="2415">
                  <c:v>-31.28</c:v>
                </c:pt>
                <c:pt idx="2416">
                  <c:v>-32.82</c:v>
                </c:pt>
                <c:pt idx="2417">
                  <c:v>-34.07</c:v>
                </c:pt>
                <c:pt idx="2418">
                  <c:v>-34.97</c:v>
                </c:pt>
                <c:pt idx="2419">
                  <c:v>-35.49</c:v>
                </c:pt>
                <c:pt idx="2420">
                  <c:v>-35.6</c:v>
                </c:pt>
                <c:pt idx="2421">
                  <c:v>-35.369999999999997</c:v>
                </c:pt>
                <c:pt idx="2422">
                  <c:v>-34.85</c:v>
                </c:pt>
                <c:pt idx="2423">
                  <c:v>-34.03</c:v>
                </c:pt>
                <c:pt idx="2424">
                  <c:v>-32.909999999999997</c:v>
                </c:pt>
                <c:pt idx="2425">
                  <c:v>-31.52</c:v>
                </c:pt>
                <c:pt idx="2426">
                  <c:v>-29.95</c:v>
                </c:pt>
                <c:pt idx="2427">
                  <c:v>-28.3</c:v>
                </c:pt>
                <c:pt idx="2428">
                  <c:v>-26.69</c:v>
                </c:pt>
                <c:pt idx="2429">
                  <c:v>-25.33</c:v>
                </c:pt>
                <c:pt idx="2430">
                  <c:v>-24.66</c:v>
                </c:pt>
                <c:pt idx="2431">
                  <c:v>-24.79</c:v>
                </c:pt>
                <c:pt idx="2432">
                  <c:v>-25.42</c:v>
                </c:pt>
                <c:pt idx="2433">
                  <c:v>-26.19</c:v>
                </c:pt>
                <c:pt idx="2434">
                  <c:v>-26.86</c:v>
                </c:pt>
                <c:pt idx="2435">
                  <c:v>-27.48</c:v>
                </c:pt>
                <c:pt idx="2436">
                  <c:v>-28.19</c:v>
                </c:pt>
                <c:pt idx="2437">
                  <c:v>-29.05</c:v>
                </c:pt>
                <c:pt idx="2438">
                  <c:v>-30.02</c:v>
                </c:pt>
                <c:pt idx="2439">
                  <c:v>-31</c:v>
                </c:pt>
                <c:pt idx="2440">
                  <c:v>-31.99</c:v>
                </c:pt>
                <c:pt idx="2441">
                  <c:v>-33</c:v>
                </c:pt>
                <c:pt idx="2442">
                  <c:v>-34.020000000000003</c:v>
                </c:pt>
                <c:pt idx="2443">
                  <c:v>-35.04</c:v>
                </c:pt>
                <c:pt idx="2444">
                  <c:v>-36.020000000000003</c:v>
                </c:pt>
                <c:pt idx="2445">
                  <c:v>-37.020000000000003</c:v>
                </c:pt>
                <c:pt idx="2446">
                  <c:v>-38.049999999999997</c:v>
                </c:pt>
                <c:pt idx="2447">
                  <c:v>-39.090000000000003</c:v>
                </c:pt>
                <c:pt idx="2448">
                  <c:v>-40.130000000000003</c:v>
                </c:pt>
                <c:pt idx="2449">
                  <c:v>-41.21</c:v>
                </c:pt>
                <c:pt idx="2450">
                  <c:v>-42.29</c:v>
                </c:pt>
                <c:pt idx="2451">
                  <c:v>-43.4</c:v>
                </c:pt>
                <c:pt idx="2452">
                  <c:v>-44.51</c:v>
                </c:pt>
                <c:pt idx="2453">
                  <c:v>-45.58</c:v>
                </c:pt>
                <c:pt idx="2454">
                  <c:v>-46.64</c:v>
                </c:pt>
                <c:pt idx="2455">
                  <c:v>-47.68</c:v>
                </c:pt>
                <c:pt idx="2456">
                  <c:v>-48.77</c:v>
                </c:pt>
                <c:pt idx="2457">
                  <c:v>-49.87</c:v>
                </c:pt>
                <c:pt idx="2458">
                  <c:v>-51.05</c:v>
                </c:pt>
                <c:pt idx="2459">
                  <c:v>-52.19</c:v>
                </c:pt>
                <c:pt idx="2460">
                  <c:v>-53.36</c:v>
                </c:pt>
                <c:pt idx="2461">
                  <c:v>-54.56</c:v>
                </c:pt>
                <c:pt idx="2462">
                  <c:v>-55.77</c:v>
                </c:pt>
                <c:pt idx="2463">
                  <c:v>-56.99</c:v>
                </c:pt>
                <c:pt idx="2464">
                  <c:v>-58.18</c:v>
                </c:pt>
                <c:pt idx="2465">
                  <c:v>-59.37</c:v>
                </c:pt>
                <c:pt idx="2466">
                  <c:v>-60.61</c:v>
                </c:pt>
                <c:pt idx="2467">
                  <c:v>-61.89</c:v>
                </c:pt>
                <c:pt idx="2468">
                  <c:v>-63.15</c:v>
                </c:pt>
                <c:pt idx="2469">
                  <c:v>-64.36</c:v>
                </c:pt>
                <c:pt idx="2470">
                  <c:v>-65.47</c:v>
                </c:pt>
                <c:pt idx="2471">
                  <c:v>-66.5</c:v>
                </c:pt>
                <c:pt idx="2472">
                  <c:v>-67.540000000000006</c:v>
                </c:pt>
                <c:pt idx="2473">
                  <c:v>-68.62</c:v>
                </c:pt>
                <c:pt idx="2474">
                  <c:v>-69.7</c:v>
                </c:pt>
                <c:pt idx="2475">
                  <c:v>-70.760000000000005</c:v>
                </c:pt>
                <c:pt idx="2476">
                  <c:v>-71.75</c:v>
                </c:pt>
                <c:pt idx="2477">
                  <c:v>-72.66</c:v>
                </c:pt>
                <c:pt idx="2478">
                  <c:v>-73.489999999999995</c:v>
                </c:pt>
                <c:pt idx="2479">
                  <c:v>-74.25</c:v>
                </c:pt>
                <c:pt idx="2480">
                  <c:v>-74.95</c:v>
                </c:pt>
                <c:pt idx="2481">
                  <c:v>-75.63</c:v>
                </c:pt>
                <c:pt idx="2482">
                  <c:v>-76.3</c:v>
                </c:pt>
                <c:pt idx="2483">
                  <c:v>-76.92</c:v>
                </c:pt>
                <c:pt idx="2484">
                  <c:v>-77.459999999999994</c:v>
                </c:pt>
                <c:pt idx="2485">
                  <c:v>-77.91</c:v>
                </c:pt>
                <c:pt idx="2486">
                  <c:v>-78.25</c:v>
                </c:pt>
                <c:pt idx="2487">
                  <c:v>-78.53</c:v>
                </c:pt>
                <c:pt idx="2488">
                  <c:v>-78.81</c:v>
                </c:pt>
                <c:pt idx="2489">
                  <c:v>-79.08</c:v>
                </c:pt>
                <c:pt idx="2490">
                  <c:v>-100.66</c:v>
                </c:pt>
                <c:pt idx="2491">
                  <c:v>-100.47</c:v>
                </c:pt>
                <c:pt idx="2492">
                  <c:v>-100.36</c:v>
                </c:pt>
                <c:pt idx="2493">
                  <c:v>-100.32</c:v>
                </c:pt>
                <c:pt idx="2494">
                  <c:v>-100.32</c:v>
                </c:pt>
                <c:pt idx="2495">
                  <c:v>-100.35</c:v>
                </c:pt>
                <c:pt idx="2496">
                  <c:v>-100.43</c:v>
                </c:pt>
                <c:pt idx="2497">
                  <c:v>-100.56</c:v>
                </c:pt>
                <c:pt idx="2498">
                  <c:v>-100.73</c:v>
                </c:pt>
                <c:pt idx="2499">
                  <c:v>-100.89</c:v>
                </c:pt>
                <c:pt idx="2500">
                  <c:v>-101.02</c:v>
                </c:pt>
                <c:pt idx="2501">
                  <c:v>-101.13</c:v>
                </c:pt>
                <c:pt idx="2502">
                  <c:v>-101.24</c:v>
                </c:pt>
                <c:pt idx="2503">
                  <c:v>-101.33</c:v>
                </c:pt>
                <c:pt idx="2504">
                  <c:v>-101.43</c:v>
                </c:pt>
                <c:pt idx="2505">
                  <c:v>-101.56</c:v>
                </c:pt>
                <c:pt idx="2506">
                  <c:v>-101.7</c:v>
                </c:pt>
                <c:pt idx="2507">
                  <c:v>-101.84</c:v>
                </c:pt>
                <c:pt idx="2508">
                  <c:v>-101.96</c:v>
                </c:pt>
                <c:pt idx="2509">
                  <c:v>-102.05</c:v>
                </c:pt>
                <c:pt idx="2510">
                  <c:v>-102.14</c:v>
                </c:pt>
                <c:pt idx="2511">
                  <c:v>-102.24</c:v>
                </c:pt>
                <c:pt idx="2512">
                  <c:v>-102.35</c:v>
                </c:pt>
                <c:pt idx="2513">
                  <c:v>-102.45</c:v>
                </c:pt>
                <c:pt idx="2514">
                  <c:v>-102.5</c:v>
                </c:pt>
                <c:pt idx="2515">
                  <c:v>-102.51</c:v>
                </c:pt>
                <c:pt idx="2516">
                  <c:v>-102.48</c:v>
                </c:pt>
                <c:pt idx="2517">
                  <c:v>-102.41</c:v>
                </c:pt>
                <c:pt idx="2518">
                  <c:v>-102.31</c:v>
                </c:pt>
                <c:pt idx="2519">
                  <c:v>-102.21</c:v>
                </c:pt>
                <c:pt idx="2520">
                  <c:v>-102.11</c:v>
                </c:pt>
                <c:pt idx="2521">
                  <c:v>-102.01</c:v>
                </c:pt>
                <c:pt idx="2522">
                  <c:v>-101.88</c:v>
                </c:pt>
                <c:pt idx="2523">
                  <c:v>-101.72</c:v>
                </c:pt>
                <c:pt idx="2524">
                  <c:v>-101.55</c:v>
                </c:pt>
                <c:pt idx="2525">
                  <c:v>-101.4</c:v>
                </c:pt>
                <c:pt idx="2526">
                  <c:v>-101.28</c:v>
                </c:pt>
                <c:pt idx="2527">
                  <c:v>-101.17</c:v>
                </c:pt>
                <c:pt idx="2528">
                  <c:v>-101.04</c:v>
                </c:pt>
                <c:pt idx="2529">
                  <c:v>-100.91</c:v>
                </c:pt>
                <c:pt idx="2530">
                  <c:v>-100.8</c:v>
                </c:pt>
                <c:pt idx="2531">
                  <c:v>-100.71</c:v>
                </c:pt>
                <c:pt idx="2532">
                  <c:v>-100.63</c:v>
                </c:pt>
                <c:pt idx="2533">
                  <c:v>-100.57</c:v>
                </c:pt>
                <c:pt idx="2534">
                  <c:v>-100.51</c:v>
                </c:pt>
                <c:pt idx="2535">
                  <c:v>-100.44</c:v>
                </c:pt>
                <c:pt idx="2536">
                  <c:v>-100.37</c:v>
                </c:pt>
                <c:pt idx="2537">
                  <c:v>-100.34</c:v>
                </c:pt>
                <c:pt idx="2538">
                  <c:v>-100.38</c:v>
                </c:pt>
                <c:pt idx="2539">
                  <c:v>-100.5</c:v>
                </c:pt>
                <c:pt idx="2540">
                  <c:v>-100.7</c:v>
                </c:pt>
                <c:pt idx="2541">
                  <c:v>-100.97</c:v>
                </c:pt>
                <c:pt idx="2542">
                  <c:v>-78.7</c:v>
                </c:pt>
                <c:pt idx="2543">
                  <c:v>-78.349999999999994</c:v>
                </c:pt>
                <c:pt idx="2544">
                  <c:v>-78</c:v>
                </c:pt>
                <c:pt idx="2545">
                  <c:v>-77.64</c:v>
                </c:pt>
                <c:pt idx="2546">
                  <c:v>-77.25</c:v>
                </c:pt>
                <c:pt idx="2547">
                  <c:v>-76.790000000000006</c:v>
                </c:pt>
                <c:pt idx="2548">
                  <c:v>-76.3</c:v>
                </c:pt>
                <c:pt idx="2549">
                  <c:v>-75.75</c:v>
                </c:pt>
                <c:pt idx="2550">
                  <c:v>-75.14</c:v>
                </c:pt>
                <c:pt idx="2551">
                  <c:v>-74.489999999999995</c:v>
                </c:pt>
                <c:pt idx="2552">
                  <c:v>-73.819999999999993</c:v>
                </c:pt>
                <c:pt idx="2553">
                  <c:v>-73.11</c:v>
                </c:pt>
                <c:pt idx="2554">
                  <c:v>-72.31</c:v>
                </c:pt>
                <c:pt idx="2555">
                  <c:v>-71.430000000000007</c:v>
                </c:pt>
                <c:pt idx="2556">
                  <c:v>-70.5</c:v>
                </c:pt>
                <c:pt idx="2557">
                  <c:v>-69.569999999999993</c:v>
                </c:pt>
                <c:pt idx="2558">
                  <c:v>-68.66</c:v>
                </c:pt>
                <c:pt idx="2559">
                  <c:v>-67.790000000000006</c:v>
                </c:pt>
                <c:pt idx="2560">
                  <c:v>-66.89</c:v>
                </c:pt>
                <c:pt idx="2561">
                  <c:v>-65.92</c:v>
                </c:pt>
                <c:pt idx="2562">
                  <c:v>-64.87</c:v>
                </c:pt>
                <c:pt idx="2563">
                  <c:v>-63.73</c:v>
                </c:pt>
                <c:pt idx="2564">
                  <c:v>-62.58</c:v>
                </c:pt>
                <c:pt idx="2565">
                  <c:v>-61.44</c:v>
                </c:pt>
                <c:pt idx="2566">
                  <c:v>-60.36</c:v>
                </c:pt>
                <c:pt idx="2567">
                  <c:v>-59.3</c:v>
                </c:pt>
                <c:pt idx="2568">
                  <c:v>-58.3</c:v>
                </c:pt>
                <c:pt idx="2569">
                  <c:v>-57.34</c:v>
                </c:pt>
                <c:pt idx="2570">
                  <c:v>-56.35</c:v>
                </c:pt>
                <c:pt idx="2571">
                  <c:v>-55.26</c:v>
                </c:pt>
                <c:pt idx="2572">
                  <c:v>-54.11</c:v>
                </c:pt>
                <c:pt idx="2573">
                  <c:v>-52.91</c:v>
                </c:pt>
                <c:pt idx="2574">
                  <c:v>-51.78</c:v>
                </c:pt>
                <c:pt idx="2575">
                  <c:v>-50.69</c:v>
                </c:pt>
                <c:pt idx="2576">
                  <c:v>-49.7</c:v>
                </c:pt>
                <c:pt idx="2577">
                  <c:v>-48.85</c:v>
                </c:pt>
                <c:pt idx="2578">
                  <c:v>-47.83</c:v>
                </c:pt>
                <c:pt idx="2579">
                  <c:v>-46.77</c:v>
                </c:pt>
                <c:pt idx="2580">
                  <c:v>-45.76</c:v>
                </c:pt>
                <c:pt idx="2581">
                  <c:v>-44.69</c:v>
                </c:pt>
                <c:pt idx="2582">
                  <c:v>-43.51</c:v>
                </c:pt>
                <c:pt idx="2583">
                  <c:v>-42.28</c:v>
                </c:pt>
                <c:pt idx="2584">
                  <c:v>-41.16</c:v>
                </c:pt>
                <c:pt idx="2585">
                  <c:v>-40.229999999999997</c:v>
                </c:pt>
                <c:pt idx="2586">
                  <c:v>-39.46</c:v>
                </c:pt>
                <c:pt idx="2587">
                  <c:v>-38.78</c:v>
                </c:pt>
                <c:pt idx="2588">
                  <c:v>-38.090000000000003</c:v>
                </c:pt>
                <c:pt idx="2589">
                  <c:v>-37.369999999999997</c:v>
                </c:pt>
                <c:pt idx="2590">
                  <c:v>-36.57</c:v>
                </c:pt>
                <c:pt idx="2591">
                  <c:v>-35.729999999999997</c:v>
                </c:pt>
                <c:pt idx="2592">
                  <c:v>-34.880000000000003</c:v>
                </c:pt>
                <c:pt idx="2593">
                  <c:v>-34.04</c:v>
                </c:pt>
                <c:pt idx="2594">
                  <c:v>-33.229999999999997</c:v>
                </c:pt>
                <c:pt idx="2595">
                  <c:v>-32.51</c:v>
                </c:pt>
                <c:pt idx="2596">
                  <c:v>-31.88</c:v>
                </c:pt>
                <c:pt idx="2597">
                  <c:v>-31.3</c:v>
                </c:pt>
                <c:pt idx="2598">
                  <c:v>-30.68</c:v>
                </c:pt>
                <c:pt idx="2599">
                  <c:v>-29.95</c:v>
                </c:pt>
                <c:pt idx="2600">
                  <c:v>-29.14</c:v>
                </c:pt>
                <c:pt idx="2601">
                  <c:v>-28.37</c:v>
                </c:pt>
                <c:pt idx="2602">
                  <c:v>-27.69</c:v>
                </c:pt>
                <c:pt idx="2603">
                  <c:v>-27.1</c:v>
                </c:pt>
                <c:pt idx="2604">
                  <c:v>-26.57</c:v>
                </c:pt>
                <c:pt idx="2605">
                  <c:v>-26.06</c:v>
                </c:pt>
                <c:pt idx="2606">
                  <c:v>-25.57</c:v>
                </c:pt>
                <c:pt idx="2607">
                  <c:v>-25.13</c:v>
                </c:pt>
                <c:pt idx="2608">
                  <c:v>-24.72</c:v>
                </c:pt>
                <c:pt idx="2609">
                  <c:v>-24.36</c:v>
                </c:pt>
                <c:pt idx="2610">
                  <c:v>-24.1</c:v>
                </c:pt>
                <c:pt idx="2611">
                  <c:v>-24.21</c:v>
                </c:pt>
                <c:pt idx="2612">
                  <c:v>-25.18</c:v>
                </c:pt>
                <c:pt idx="2613">
                  <c:v>-26.7</c:v>
                </c:pt>
                <c:pt idx="2614">
                  <c:v>-28.36</c:v>
                </c:pt>
                <c:pt idx="2615">
                  <c:v>-30.03</c:v>
                </c:pt>
                <c:pt idx="2616">
                  <c:v>-31.63</c:v>
                </c:pt>
                <c:pt idx="2617">
                  <c:v>-33.1</c:v>
                </c:pt>
                <c:pt idx="2618">
                  <c:v>-34.32</c:v>
                </c:pt>
                <c:pt idx="2619">
                  <c:v>-35.270000000000003</c:v>
                </c:pt>
                <c:pt idx="2620">
                  <c:v>-35.93</c:v>
                </c:pt>
                <c:pt idx="2621">
                  <c:v>-36.24</c:v>
                </c:pt>
                <c:pt idx="2622">
                  <c:v>-36.17</c:v>
                </c:pt>
                <c:pt idx="2623">
                  <c:v>-35.74</c:v>
                </c:pt>
                <c:pt idx="2624">
                  <c:v>-34.979999999999997</c:v>
                </c:pt>
                <c:pt idx="2625">
                  <c:v>-33.880000000000003</c:v>
                </c:pt>
                <c:pt idx="2626">
                  <c:v>-32.46</c:v>
                </c:pt>
                <c:pt idx="2627">
                  <c:v>-30.8</c:v>
                </c:pt>
                <c:pt idx="2628">
                  <c:v>-29.02</c:v>
                </c:pt>
                <c:pt idx="2629">
                  <c:v>-27.4</c:v>
                </c:pt>
                <c:pt idx="2630">
                  <c:v>-26.17</c:v>
                </c:pt>
                <c:pt idx="2631">
                  <c:v>-25.57</c:v>
                </c:pt>
                <c:pt idx="2632">
                  <c:v>-25.69</c:v>
                </c:pt>
                <c:pt idx="2633">
                  <c:v>-26.21</c:v>
                </c:pt>
                <c:pt idx="2634">
                  <c:v>-26.86</c:v>
                </c:pt>
                <c:pt idx="2635">
                  <c:v>-27.42</c:v>
                </c:pt>
                <c:pt idx="2636">
                  <c:v>-27.94</c:v>
                </c:pt>
                <c:pt idx="2637">
                  <c:v>-28.52</c:v>
                </c:pt>
                <c:pt idx="2638">
                  <c:v>-29.19</c:v>
                </c:pt>
                <c:pt idx="2639">
                  <c:v>-29.93</c:v>
                </c:pt>
                <c:pt idx="2640">
                  <c:v>-30.66</c:v>
                </c:pt>
                <c:pt idx="2641">
                  <c:v>-31.4</c:v>
                </c:pt>
                <c:pt idx="2642">
                  <c:v>-32.200000000000003</c:v>
                </c:pt>
                <c:pt idx="2643">
                  <c:v>-33.090000000000003</c:v>
                </c:pt>
                <c:pt idx="2644">
                  <c:v>-34.08</c:v>
                </c:pt>
                <c:pt idx="2645">
                  <c:v>-35.07</c:v>
                </c:pt>
                <c:pt idx="2646">
                  <c:v>-36.020000000000003</c:v>
                </c:pt>
                <c:pt idx="2647">
                  <c:v>-36.93</c:v>
                </c:pt>
                <c:pt idx="2648">
                  <c:v>-37.82</c:v>
                </c:pt>
                <c:pt idx="2649">
                  <c:v>-38.700000000000003</c:v>
                </c:pt>
                <c:pt idx="2650">
                  <c:v>-39.57</c:v>
                </c:pt>
                <c:pt idx="2651">
                  <c:v>-40.450000000000003</c:v>
                </c:pt>
                <c:pt idx="2652">
                  <c:v>-41.39</c:v>
                </c:pt>
                <c:pt idx="2653">
                  <c:v>-42.39</c:v>
                </c:pt>
                <c:pt idx="2654">
                  <c:v>-43.4</c:v>
                </c:pt>
                <c:pt idx="2655">
                  <c:v>-44.43</c:v>
                </c:pt>
                <c:pt idx="2656">
                  <c:v>-45.46</c:v>
                </c:pt>
                <c:pt idx="2657">
                  <c:v>-46.51</c:v>
                </c:pt>
                <c:pt idx="2658">
                  <c:v>-47.64</c:v>
                </c:pt>
                <c:pt idx="2659">
                  <c:v>-48.82</c:v>
                </c:pt>
                <c:pt idx="2660">
                  <c:v>-50.01</c:v>
                </c:pt>
                <c:pt idx="2661">
                  <c:v>-51.13</c:v>
                </c:pt>
                <c:pt idx="2662">
                  <c:v>-52.17</c:v>
                </c:pt>
                <c:pt idx="2663">
                  <c:v>-53.09</c:v>
                </c:pt>
                <c:pt idx="2664">
                  <c:v>-54</c:v>
                </c:pt>
                <c:pt idx="2665">
                  <c:v>-54.94</c:v>
                </c:pt>
                <c:pt idx="2666">
                  <c:v>-55.9</c:v>
                </c:pt>
                <c:pt idx="2667">
                  <c:v>-56.86</c:v>
                </c:pt>
                <c:pt idx="2668">
                  <c:v>-57.82</c:v>
                </c:pt>
                <c:pt idx="2669">
                  <c:v>-58.77</c:v>
                </c:pt>
                <c:pt idx="2670">
                  <c:v>-59.76</c:v>
                </c:pt>
                <c:pt idx="2671">
                  <c:v>-60.78</c:v>
                </c:pt>
                <c:pt idx="2672">
                  <c:v>-61.8</c:v>
                </c:pt>
                <c:pt idx="2673">
                  <c:v>-62.77</c:v>
                </c:pt>
                <c:pt idx="2674">
                  <c:v>-63.68</c:v>
                </c:pt>
                <c:pt idx="2675">
                  <c:v>-64.540000000000006</c:v>
                </c:pt>
                <c:pt idx="2676">
                  <c:v>-65.400000000000006</c:v>
                </c:pt>
                <c:pt idx="2677">
                  <c:v>-66.27</c:v>
                </c:pt>
                <c:pt idx="2678">
                  <c:v>-67.09</c:v>
                </c:pt>
                <c:pt idx="2679">
                  <c:v>-67.849999999999994</c:v>
                </c:pt>
                <c:pt idx="2680">
                  <c:v>-68.58</c:v>
                </c:pt>
                <c:pt idx="2681">
                  <c:v>-69.260000000000005</c:v>
                </c:pt>
                <c:pt idx="2682">
                  <c:v>-69.900000000000006</c:v>
                </c:pt>
                <c:pt idx="2683">
                  <c:v>-70.510000000000005</c:v>
                </c:pt>
                <c:pt idx="2684">
                  <c:v>-71.099999999999994</c:v>
                </c:pt>
                <c:pt idx="2685">
                  <c:v>-71.680000000000007</c:v>
                </c:pt>
                <c:pt idx="2686">
                  <c:v>-72.22</c:v>
                </c:pt>
                <c:pt idx="2687">
                  <c:v>-72.7</c:v>
                </c:pt>
                <c:pt idx="2688">
                  <c:v>-73.11</c:v>
                </c:pt>
                <c:pt idx="2689">
                  <c:v>-73.48</c:v>
                </c:pt>
                <c:pt idx="2690">
                  <c:v>-73.819999999999993</c:v>
                </c:pt>
                <c:pt idx="2691">
                  <c:v>-74.14</c:v>
                </c:pt>
                <c:pt idx="2692">
                  <c:v>-74.459999999999994</c:v>
                </c:pt>
                <c:pt idx="2693">
                  <c:v>-105.26</c:v>
                </c:pt>
                <c:pt idx="2694">
                  <c:v>-105.04</c:v>
                </c:pt>
                <c:pt idx="2695">
                  <c:v>-104.85</c:v>
                </c:pt>
                <c:pt idx="2696">
                  <c:v>-104.7</c:v>
                </c:pt>
                <c:pt idx="2697">
                  <c:v>-104.57</c:v>
                </c:pt>
                <c:pt idx="2698">
                  <c:v>-104.47</c:v>
                </c:pt>
                <c:pt idx="2699">
                  <c:v>-104.37</c:v>
                </c:pt>
                <c:pt idx="2700">
                  <c:v>-104.28</c:v>
                </c:pt>
                <c:pt idx="2701">
                  <c:v>-104.22</c:v>
                </c:pt>
                <c:pt idx="2702">
                  <c:v>-104.19</c:v>
                </c:pt>
                <c:pt idx="2703">
                  <c:v>-104.22</c:v>
                </c:pt>
                <c:pt idx="2704">
                  <c:v>-104.26</c:v>
                </c:pt>
                <c:pt idx="2705">
                  <c:v>-104.31</c:v>
                </c:pt>
                <c:pt idx="2706">
                  <c:v>-104.35</c:v>
                </c:pt>
                <c:pt idx="2707">
                  <c:v>-104.41</c:v>
                </c:pt>
                <c:pt idx="2708">
                  <c:v>-104.51</c:v>
                </c:pt>
                <c:pt idx="2709">
                  <c:v>-104.61</c:v>
                </c:pt>
                <c:pt idx="2710">
                  <c:v>-104.72</c:v>
                </c:pt>
                <c:pt idx="2711">
                  <c:v>-104.8</c:v>
                </c:pt>
                <c:pt idx="2712">
                  <c:v>-104.85</c:v>
                </c:pt>
                <c:pt idx="2713">
                  <c:v>-104.9</c:v>
                </c:pt>
                <c:pt idx="2714">
                  <c:v>-104.96</c:v>
                </c:pt>
                <c:pt idx="2715">
                  <c:v>-105.04</c:v>
                </c:pt>
                <c:pt idx="2716">
                  <c:v>-105.12</c:v>
                </c:pt>
                <c:pt idx="2717">
                  <c:v>-105.2</c:v>
                </c:pt>
                <c:pt idx="2718">
                  <c:v>-105.27</c:v>
                </c:pt>
                <c:pt idx="2719">
                  <c:v>-105.36</c:v>
                </c:pt>
                <c:pt idx="2720">
                  <c:v>-105.48</c:v>
                </c:pt>
                <c:pt idx="2721">
                  <c:v>-105.61</c:v>
                </c:pt>
                <c:pt idx="2722">
                  <c:v>-105.75</c:v>
                </c:pt>
                <c:pt idx="2723">
                  <c:v>-105.87</c:v>
                </c:pt>
                <c:pt idx="2724">
                  <c:v>-105.98</c:v>
                </c:pt>
                <c:pt idx="2725">
                  <c:v>-106.07</c:v>
                </c:pt>
                <c:pt idx="2726">
                  <c:v>-106.15</c:v>
                </c:pt>
                <c:pt idx="2727">
                  <c:v>-106.23</c:v>
                </c:pt>
                <c:pt idx="2728">
                  <c:v>-106.33</c:v>
                </c:pt>
                <c:pt idx="2729">
                  <c:v>-106.46</c:v>
                </c:pt>
                <c:pt idx="2730">
                  <c:v>-106.6</c:v>
                </c:pt>
                <c:pt idx="2731">
                  <c:v>-106.74</c:v>
                </c:pt>
                <c:pt idx="2732">
                  <c:v>-106.84</c:v>
                </c:pt>
                <c:pt idx="2733">
                  <c:v>-106.94</c:v>
                </c:pt>
                <c:pt idx="2734">
                  <c:v>-107.03</c:v>
                </c:pt>
                <c:pt idx="2735">
                  <c:v>-107.15</c:v>
                </c:pt>
                <c:pt idx="2736">
                  <c:v>-107.27</c:v>
                </c:pt>
                <c:pt idx="2737">
                  <c:v>-107.41</c:v>
                </c:pt>
                <c:pt idx="2738">
                  <c:v>-107.54</c:v>
                </c:pt>
                <c:pt idx="2739">
                  <c:v>-107.64</c:v>
                </c:pt>
                <c:pt idx="2740">
                  <c:v>-107.72</c:v>
                </c:pt>
                <c:pt idx="2741">
                  <c:v>-107.77</c:v>
                </c:pt>
                <c:pt idx="2742">
                  <c:v>-107.81</c:v>
                </c:pt>
                <c:pt idx="2743">
                  <c:v>-107.84</c:v>
                </c:pt>
                <c:pt idx="2744">
                  <c:v>-107.86</c:v>
                </c:pt>
                <c:pt idx="2745">
                  <c:v>-72.09</c:v>
                </c:pt>
                <c:pt idx="2746">
                  <c:v>-72.02</c:v>
                </c:pt>
                <c:pt idx="2747">
                  <c:v>-71.91</c:v>
                </c:pt>
                <c:pt idx="2748">
                  <c:v>-71.78</c:v>
                </c:pt>
                <c:pt idx="2749">
                  <c:v>-71.650000000000006</c:v>
                </c:pt>
                <c:pt idx="2750">
                  <c:v>-71.53</c:v>
                </c:pt>
                <c:pt idx="2751">
                  <c:v>-71.400000000000006</c:v>
                </c:pt>
                <c:pt idx="2752">
                  <c:v>-71.290000000000006</c:v>
                </c:pt>
                <c:pt idx="2753">
                  <c:v>-71.150000000000006</c:v>
                </c:pt>
                <c:pt idx="2754">
                  <c:v>-71</c:v>
                </c:pt>
                <c:pt idx="2755">
                  <c:v>-70.8</c:v>
                </c:pt>
                <c:pt idx="2756">
                  <c:v>-70.569999999999993</c:v>
                </c:pt>
                <c:pt idx="2757">
                  <c:v>-70.33</c:v>
                </c:pt>
                <c:pt idx="2758">
                  <c:v>-70.09</c:v>
                </c:pt>
                <c:pt idx="2759">
                  <c:v>-69.83</c:v>
                </c:pt>
                <c:pt idx="2760">
                  <c:v>-69.569999999999993</c:v>
                </c:pt>
                <c:pt idx="2761">
                  <c:v>-69.3</c:v>
                </c:pt>
                <c:pt idx="2762">
                  <c:v>-69</c:v>
                </c:pt>
                <c:pt idx="2763">
                  <c:v>-68.64</c:v>
                </c:pt>
                <c:pt idx="2764">
                  <c:v>-68.209999999999994</c:v>
                </c:pt>
                <c:pt idx="2765">
                  <c:v>-67.739999999999995</c:v>
                </c:pt>
                <c:pt idx="2766">
                  <c:v>-67.239999999999995</c:v>
                </c:pt>
                <c:pt idx="2767">
                  <c:v>-66.72</c:v>
                </c:pt>
                <c:pt idx="2768">
                  <c:v>-66.22</c:v>
                </c:pt>
                <c:pt idx="2769">
                  <c:v>-65.680000000000007</c:v>
                </c:pt>
                <c:pt idx="2770">
                  <c:v>-65.09</c:v>
                </c:pt>
                <c:pt idx="2771">
                  <c:v>-64.44</c:v>
                </c:pt>
                <c:pt idx="2772">
                  <c:v>-63.74</c:v>
                </c:pt>
                <c:pt idx="2773">
                  <c:v>-63.01</c:v>
                </c:pt>
                <c:pt idx="2774">
                  <c:v>-62.31</c:v>
                </c:pt>
                <c:pt idx="2775">
                  <c:v>-61.59</c:v>
                </c:pt>
                <c:pt idx="2776">
                  <c:v>-60.83</c:v>
                </c:pt>
                <c:pt idx="2777">
                  <c:v>-60.02</c:v>
                </c:pt>
                <c:pt idx="2778">
                  <c:v>-59.19</c:v>
                </c:pt>
                <c:pt idx="2779">
                  <c:v>-58.35</c:v>
                </c:pt>
                <c:pt idx="2780">
                  <c:v>-57.52</c:v>
                </c:pt>
                <c:pt idx="2781">
                  <c:v>-56.76</c:v>
                </c:pt>
                <c:pt idx="2782">
                  <c:v>-55.99</c:v>
                </c:pt>
                <c:pt idx="2783">
                  <c:v>-55.18</c:v>
                </c:pt>
                <c:pt idx="2784">
                  <c:v>-54.3</c:v>
                </c:pt>
                <c:pt idx="2785">
                  <c:v>-53.35</c:v>
                </c:pt>
                <c:pt idx="2786">
                  <c:v>-52.36</c:v>
                </c:pt>
                <c:pt idx="2787">
                  <c:v>-51.33</c:v>
                </c:pt>
                <c:pt idx="2788">
                  <c:v>-50.26</c:v>
                </c:pt>
                <c:pt idx="2789">
                  <c:v>-49.15</c:v>
                </c:pt>
                <c:pt idx="2790">
                  <c:v>-47.92</c:v>
                </c:pt>
                <c:pt idx="2791">
                  <c:v>-46.58</c:v>
                </c:pt>
                <c:pt idx="2792">
                  <c:v>-45.31</c:v>
                </c:pt>
                <c:pt idx="2793">
                  <c:v>-44.18</c:v>
                </c:pt>
                <c:pt idx="2794">
                  <c:v>-43.09</c:v>
                </c:pt>
                <c:pt idx="2795">
                  <c:v>-41.98</c:v>
                </c:pt>
                <c:pt idx="2796">
                  <c:v>-40.83</c:v>
                </c:pt>
                <c:pt idx="2797">
                  <c:v>-39.700000000000003</c:v>
                </c:pt>
                <c:pt idx="2798">
                  <c:v>-38.64</c:v>
                </c:pt>
                <c:pt idx="2799">
                  <c:v>-37.64</c:v>
                </c:pt>
                <c:pt idx="2800">
                  <c:v>-36.67</c:v>
                </c:pt>
                <c:pt idx="2801">
                  <c:v>-35.74</c:v>
                </c:pt>
                <c:pt idx="2802">
                  <c:v>-34.82</c:v>
                </c:pt>
                <c:pt idx="2803">
                  <c:v>-33.93</c:v>
                </c:pt>
                <c:pt idx="2804">
                  <c:v>-33.06</c:v>
                </c:pt>
                <c:pt idx="2805">
                  <c:v>-32.19</c:v>
                </c:pt>
                <c:pt idx="2806">
                  <c:v>-31.33</c:v>
                </c:pt>
                <c:pt idx="2807">
                  <c:v>-30.45</c:v>
                </c:pt>
                <c:pt idx="2808">
                  <c:v>-29.57</c:v>
                </c:pt>
                <c:pt idx="2809">
                  <c:v>-28.7</c:v>
                </c:pt>
                <c:pt idx="2810">
                  <c:v>-27.82</c:v>
                </c:pt>
                <c:pt idx="2811">
                  <c:v>-27</c:v>
                </c:pt>
                <c:pt idx="2812">
                  <c:v>-26.24</c:v>
                </c:pt>
                <c:pt idx="2813">
                  <c:v>-25.55</c:v>
                </c:pt>
                <c:pt idx="2814">
                  <c:v>-24.91</c:v>
                </c:pt>
                <c:pt idx="2815">
                  <c:v>-24.29</c:v>
                </c:pt>
                <c:pt idx="2816">
                  <c:v>-23.68</c:v>
                </c:pt>
                <c:pt idx="2817">
                  <c:v>-23.14</c:v>
                </c:pt>
                <c:pt idx="2818">
                  <c:v>-22.78</c:v>
                </c:pt>
                <c:pt idx="2819">
                  <c:v>-23.08</c:v>
                </c:pt>
                <c:pt idx="2820">
                  <c:v>-24.28</c:v>
                </c:pt>
                <c:pt idx="2821">
                  <c:v>-25.76</c:v>
                </c:pt>
                <c:pt idx="2822">
                  <c:v>-27.54</c:v>
                </c:pt>
                <c:pt idx="2823">
                  <c:v>-29.45</c:v>
                </c:pt>
                <c:pt idx="2824">
                  <c:v>-31.42</c:v>
                </c:pt>
                <c:pt idx="2825">
                  <c:v>-33.39</c:v>
                </c:pt>
                <c:pt idx="2826">
                  <c:v>-35.200000000000003</c:v>
                </c:pt>
                <c:pt idx="2827">
                  <c:v>-36.880000000000003</c:v>
                </c:pt>
                <c:pt idx="2828">
                  <c:v>-38.340000000000003</c:v>
                </c:pt>
                <c:pt idx="2829">
                  <c:v>-39.51</c:v>
                </c:pt>
                <c:pt idx="2830">
                  <c:v>-40.35</c:v>
                </c:pt>
                <c:pt idx="2831">
                  <c:v>-40.86</c:v>
                </c:pt>
                <c:pt idx="2832">
                  <c:v>-41.07</c:v>
                </c:pt>
                <c:pt idx="2833">
                  <c:v>-40.99</c:v>
                </c:pt>
                <c:pt idx="2834">
                  <c:v>-40.6</c:v>
                </c:pt>
                <c:pt idx="2835">
                  <c:v>-39.9</c:v>
                </c:pt>
                <c:pt idx="2836">
                  <c:v>-38.869999999999997</c:v>
                </c:pt>
                <c:pt idx="2837">
                  <c:v>-37.57</c:v>
                </c:pt>
                <c:pt idx="2838">
                  <c:v>-36</c:v>
                </c:pt>
                <c:pt idx="2839">
                  <c:v>-34.28</c:v>
                </c:pt>
                <c:pt idx="2840">
                  <c:v>-32.47</c:v>
                </c:pt>
                <c:pt idx="2841">
                  <c:v>-30.63</c:v>
                </c:pt>
                <c:pt idx="2842">
                  <c:v>-28.81</c:v>
                </c:pt>
                <c:pt idx="2843">
                  <c:v>-27.08</c:v>
                </c:pt>
                <c:pt idx="2844">
                  <c:v>-25.52</c:v>
                </c:pt>
                <c:pt idx="2845">
                  <c:v>-24.38</c:v>
                </c:pt>
                <c:pt idx="2846">
                  <c:v>-23.86</c:v>
                </c:pt>
                <c:pt idx="2847">
                  <c:v>-23.98</c:v>
                </c:pt>
                <c:pt idx="2848">
                  <c:v>-24.45</c:v>
                </c:pt>
                <c:pt idx="2849">
                  <c:v>-24.95</c:v>
                </c:pt>
                <c:pt idx="2850">
                  <c:v>-25.31</c:v>
                </c:pt>
                <c:pt idx="2851">
                  <c:v>-25.59</c:v>
                </c:pt>
                <c:pt idx="2852">
                  <c:v>-25.97</c:v>
                </c:pt>
                <c:pt idx="2853">
                  <c:v>-26.54</c:v>
                </c:pt>
                <c:pt idx="2854">
                  <c:v>-27.27</c:v>
                </c:pt>
                <c:pt idx="2855">
                  <c:v>-28.02</c:v>
                </c:pt>
                <c:pt idx="2856">
                  <c:v>-28.75</c:v>
                </c:pt>
                <c:pt idx="2857">
                  <c:v>-29.48</c:v>
                </c:pt>
                <c:pt idx="2858">
                  <c:v>-30.23</c:v>
                </c:pt>
                <c:pt idx="2859">
                  <c:v>-31.03</c:v>
                </c:pt>
                <c:pt idx="2860">
                  <c:v>-31.89</c:v>
                </c:pt>
                <c:pt idx="2861">
                  <c:v>-32.78</c:v>
                </c:pt>
                <c:pt idx="2862">
                  <c:v>-33.71</c:v>
                </c:pt>
                <c:pt idx="2863">
                  <c:v>-34.630000000000003</c:v>
                </c:pt>
                <c:pt idx="2864">
                  <c:v>-35.549999999999997</c:v>
                </c:pt>
                <c:pt idx="2865">
                  <c:v>-36.450000000000003</c:v>
                </c:pt>
                <c:pt idx="2866">
                  <c:v>-37.35</c:v>
                </c:pt>
                <c:pt idx="2867">
                  <c:v>-38.22</c:v>
                </c:pt>
                <c:pt idx="2868">
                  <c:v>-39.020000000000003</c:v>
                </c:pt>
                <c:pt idx="2869">
                  <c:v>-39.75</c:v>
                </c:pt>
                <c:pt idx="2870">
                  <c:v>-40.42</c:v>
                </c:pt>
                <c:pt idx="2871">
                  <c:v>-41.1</c:v>
                </c:pt>
                <c:pt idx="2872">
                  <c:v>-41.89</c:v>
                </c:pt>
                <c:pt idx="2873">
                  <c:v>-42.81</c:v>
                </c:pt>
                <c:pt idx="2874">
                  <c:v>-43.81</c:v>
                </c:pt>
                <c:pt idx="2875">
                  <c:v>-44.84</c:v>
                </c:pt>
                <c:pt idx="2876">
                  <c:v>-45.83</c:v>
                </c:pt>
                <c:pt idx="2877">
                  <c:v>-46.7</c:v>
                </c:pt>
                <c:pt idx="2878">
                  <c:v>-47.51</c:v>
                </c:pt>
                <c:pt idx="2879">
                  <c:v>-48.36</c:v>
                </c:pt>
                <c:pt idx="2880">
                  <c:v>-49.26</c:v>
                </c:pt>
                <c:pt idx="2881">
                  <c:v>-50.23</c:v>
                </c:pt>
                <c:pt idx="2882">
                  <c:v>-51.21</c:v>
                </c:pt>
                <c:pt idx="2883">
                  <c:v>-52.2</c:v>
                </c:pt>
                <c:pt idx="2884">
                  <c:v>-53.15</c:v>
                </c:pt>
                <c:pt idx="2885">
                  <c:v>-54.11</c:v>
                </c:pt>
                <c:pt idx="2886">
                  <c:v>-55.09</c:v>
                </c:pt>
                <c:pt idx="2887">
                  <c:v>-56.07</c:v>
                </c:pt>
                <c:pt idx="2888">
                  <c:v>-57.04</c:v>
                </c:pt>
                <c:pt idx="2889">
                  <c:v>-57.96</c:v>
                </c:pt>
                <c:pt idx="2890">
                  <c:v>-58.83</c:v>
                </c:pt>
                <c:pt idx="2891">
                  <c:v>-59.69</c:v>
                </c:pt>
                <c:pt idx="2892">
                  <c:v>-60.55</c:v>
                </c:pt>
                <c:pt idx="2893">
                  <c:v>-61.37</c:v>
                </c:pt>
                <c:pt idx="2894">
                  <c:v>-62.15</c:v>
                </c:pt>
                <c:pt idx="2895">
                  <c:v>-62.88</c:v>
                </c:pt>
                <c:pt idx="2896">
                  <c:v>-63.57</c:v>
                </c:pt>
                <c:pt idx="2897">
                  <c:v>-64.180000000000007</c:v>
                </c:pt>
                <c:pt idx="2898">
                  <c:v>-64.72</c:v>
                </c:pt>
                <c:pt idx="2899">
                  <c:v>-65.239999999999995</c:v>
                </c:pt>
                <c:pt idx="2900">
                  <c:v>-65.739999999999995</c:v>
                </c:pt>
                <c:pt idx="2901">
                  <c:v>-66.2</c:v>
                </c:pt>
                <c:pt idx="2902">
                  <c:v>-66.61</c:v>
                </c:pt>
                <c:pt idx="2903">
                  <c:v>-66.98</c:v>
                </c:pt>
                <c:pt idx="2904">
                  <c:v>-67.349999999999994</c:v>
                </c:pt>
                <c:pt idx="2905">
                  <c:v>-67.680000000000007</c:v>
                </c:pt>
                <c:pt idx="2906">
                  <c:v>-67.98</c:v>
                </c:pt>
                <c:pt idx="2907">
                  <c:v>-68.260000000000005</c:v>
                </c:pt>
                <c:pt idx="2908">
                  <c:v>-68.540000000000006</c:v>
                </c:pt>
                <c:pt idx="2909">
                  <c:v>-111.2</c:v>
                </c:pt>
                <c:pt idx="2910">
                  <c:v>-110.95</c:v>
                </c:pt>
                <c:pt idx="2911">
                  <c:v>-110.74</c:v>
                </c:pt>
                <c:pt idx="2912">
                  <c:v>-110.54</c:v>
                </c:pt>
                <c:pt idx="2913">
                  <c:v>-110.35</c:v>
                </c:pt>
                <c:pt idx="2914">
                  <c:v>-110.19</c:v>
                </c:pt>
                <c:pt idx="2915">
                  <c:v>-110.04</c:v>
                </c:pt>
                <c:pt idx="2916">
                  <c:v>-109.92</c:v>
                </c:pt>
                <c:pt idx="2917">
                  <c:v>-109.84</c:v>
                </c:pt>
                <c:pt idx="2918">
                  <c:v>-109.82</c:v>
                </c:pt>
                <c:pt idx="2919">
                  <c:v>-109.82</c:v>
                </c:pt>
                <c:pt idx="2920">
                  <c:v>-109.82</c:v>
                </c:pt>
                <c:pt idx="2921">
                  <c:v>-109.8</c:v>
                </c:pt>
                <c:pt idx="2922">
                  <c:v>-109.79</c:v>
                </c:pt>
                <c:pt idx="2923">
                  <c:v>-109.79</c:v>
                </c:pt>
                <c:pt idx="2924">
                  <c:v>-109.79</c:v>
                </c:pt>
                <c:pt idx="2925">
                  <c:v>-109.79</c:v>
                </c:pt>
                <c:pt idx="2926">
                  <c:v>-109.78</c:v>
                </c:pt>
                <c:pt idx="2927">
                  <c:v>-109.77</c:v>
                </c:pt>
                <c:pt idx="2928">
                  <c:v>-109.76</c:v>
                </c:pt>
                <c:pt idx="2929">
                  <c:v>-109.76</c:v>
                </c:pt>
                <c:pt idx="2930">
                  <c:v>-109.76</c:v>
                </c:pt>
                <c:pt idx="2931">
                  <c:v>-109.77</c:v>
                </c:pt>
                <c:pt idx="2932">
                  <c:v>-109.8</c:v>
                </c:pt>
                <c:pt idx="2933">
                  <c:v>-109.84</c:v>
                </c:pt>
                <c:pt idx="2934">
                  <c:v>-109.88</c:v>
                </c:pt>
                <c:pt idx="2935">
                  <c:v>-109.9</c:v>
                </c:pt>
                <c:pt idx="2936">
                  <c:v>-109.91</c:v>
                </c:pt>
                <c:pt idx="2937">
                  <c:v>-109.92</c:v>
                </c:pt>
                <c:pt idx="2938">
                  <c:v>-109.95</c:v>
                </c:pt>
                <c:pt idx="2939">
                  <c:v>-110.03</c:v>
                </c:pt>
                <c:pt idx="2940">
                  <c:v>-110.14</c:v>
                </c:pt>
                <c:pt idx="2941">
                  <c:v>-110.3</c:v>
                </c:pt>
                <c:pt idx="2942">
                  <c:v>-69.53</c:v>
                </c:pt>
                <c:pt idx="2943">
                  <c:v>-69.37</c:v>
                </c:pt>
                <c:pt idx="2944">
                  <c:v>-69.23</c:v>
                </c:pt>
                <c:pt idx="2945">
                  <c:v>-69.099999999999994</c:v>
                </c:pt>
                <c:pt idx="2946">
                  <c:v>-68.97</c:v>
                </c:pt>
                <c:pt idx="2947">
                  <c:v>-68.84</c:v>
                </c:pt>
                <c:pt idx="2948">
                  <c:v>-68.67</c:v>
                </c:pt>
                <c:pt idx="2949">
                  <c:v>-68.47</c:v>
                </c:pt>
                <c:pt idx="2950">
                  <c:v>-68.22</c:v>
                </c:pt>
                <c:pt idx="2951">
                  <c:v>-67.959999999999994</c:v>
                </c:pt>
                <c:pt idx="2952">
                  <c:v>-67.66</c:v>
                </c:pt>
                <c:pt idx="2953">
                  <c:v>-67.349999999999994</c:v>
                </c:pt>
                <c:pt idx="2954">
                  <c:v>-67.03</c:v>
                </c:pt>
                <c:pt idx="2955">
                  <c:v>-66.7</c:v>
                </c:pt>
                <c:pt idx="2956">
                  <c:v>-66.34</c:v>
                </c:pt>
                <c:pt idx="2957">
                  <c:v>-65.930000000000007</c:v>
                </c:pt>
                <c:pt idx="2958">
                  <c:v>-65.47</c:v>
                </c:pt>
                <c:pt idx="2959">
                  <c:v>-64.92</c:v>
                </c:pt>
                <c:pt idx="2960">
                  <c:v>-64.28</c:v>
                </c:pt>
                <c:pt idx="2961">
                  <c:v>-63.6</c:v>
                </c:pt>
                <c:pt idx="2962">
                  <c:v>-62.91</c:v>
                </c:pt>
                <c:pt idx="2963">
                  <c:v>-62.25</c:v>
                </c:pt>
                <c:pt idx="2964">
                  <c:v>-61.6</c:v>
                </c:pt>
                <c:pt idx="2965">
                  <c:v>-60.98</c:v>
                </c:pt>
                <c:pt idx="2966">
                  <c:v>-60.34</c:v>
                </c:pt>
                <c:pt idx="2967">
                  <c:v>-59.67</c:v>
                </c:pt>
                <c:pt idx="2968">
                  <c:v>-58.91</c:v>
                </c:pt>
                <c:pt idx="2969">
                  <c:v>-58.02</c:v>
                </c:pt>
                <c:pt idx="2970">
                  <c:v>-57.02</c:v>
                </c:pt>
                <c:pt idx="2971">
                  <c:v>-55.88</c:v>
                </c:pt>
                <c:pt idx="2972">
                  <c:v>-54.68</c:v>
                </c:pt>
                <c:pt idx="2973">
                  <c:v>-53.51</c:v>
                </c:pt>
                <c:pt idx="2974">
                  <c:v>-52.46</c:v>
                </c:pt>
                <c:pt idx="2975">
                  <c:v>-51.53</c:v>
                </c:pt>
                <c:pt idx="2976">
                  <c:v>-50.66</c:v>
                </c:pt>
                <c:pt idx="2977">
                  <c:v>-49.64</c:v>
                </c:pt>
                <c:pt idx="2978">
                  <c:v>-48.49</c:v>
                </c:pt>
                <c:pt idx="2979">
                  <c:v>-47.35</c:v>
                </c:pt>
                <c:pt idx="2980">
                  <c:v>-45.96</c:v>
                </c:pt>
                <c:pt idx="2981">
                  <c:v>-44.5</c:v>
                </c:pt>
                <c:pt idx="2982">
                  <c:v>-43.26</c:v>
                </c:pt>
                <c:pt idx="2983">
                  <c:v>-42.24</c:v>
                </c:pt>
                <c:pt idx="2984">
                  <c:v>-41.2</c:v>
                </c:pt>
                <c:pt idx="2985">
                  <c:v>-40.020000000000003</c:v>
                </c:pt>
                <c:pt idx="2986">
                  <c:v>-38.770000000000003</c:v>
                </c:pt>
                <c:pt idx="2987">
                  <c:v>-37.479999999999997</c:v>
                </c:pt>
                <c:pt idx="2988">
                  <c:v>-36.14</c:v>
                </c:pt>
                <c:pt idx="2989">
                  <c:v>-34.78</c:v>
                </c:pt>
                <c:pt idx="2990">
                  <c:v>-33.380000000000003</c:v>
                </c:pt>
                <c:pt idx="2991">
                  <c:v>-32.020000000000003</c:v>
                </c:pt>
                <c:pt idx="2992">
                  <c:v>-30.7</c:v>
                </c:pt>
                <c:pt idx="2993">
                  <c:v>-29.42</c:v>
                </c:pt>
                <c:pt idx="2994">
                  <c:v>-28.12</c:v>
                </c:pt>
                <c:pt idx="2995">
                  <c:v>-26.78</c:v>
                </c:pt>
                <c:pt idx="2996">
                  <c:v>-25.45</c:v>
                </c:pt>
                <c:pt idx="2997">
                  <c:v>-24.22</c:v>
                </c:pt>
                <c:pt idx="2998">
                  <c:v>-23.24</c:v>
                </c:pt>
                <c:pt idx="2999">
                  <c:v>-23.5</c:v>
                </c:pt>
                <c:pt idx="3000">
                  <c:v>-27.01</c:v>
                </c:pt>
                <c:pt idx="3001">
                  <c:v>-31.18</c:v>
                </c:pt>
                <c:pt idx="3002">
                  <c:v>-35.700000000000003</c:v>
                </c:pt>
                <c:pt idx="3003">
                  <c:v>-39.85</c:v>
                </c:pt>
                <c:pt idx="3004">
                  <c:v>-43.46</c:v>
                </c:pt>
                <c:pt idx="3005">
                  <c:v>-46.51</c:v>
                </c:pt>
                <c:pt idx="3006">
                  <c:v>-48.83</c:v>
                </c:pt>
                <c:pt idx="3007">
                  <c:v>-50.34</c:v>
                </c:pt>
                <c:pt idx="3008">
                  <c:v>-51.07</c:v>
                </c:pt>
                <c:pt idx="3009">
                  <c:v>-51.28</c:v>
                </c:pt>
                <c:pt idx="3010">
                  <c:v>-51.13</c:v>
                </c:pt>
                <c:pt idx="3011">
                  <c:v>-50.7</c:v>
                </c:pt>
                <c:pt idx="3012">
                  <c:v>-50.06</c:v>
                </c:pt>
                <c:pt idx="3013">
                  <c:v>-49.3</c:v>
                </c:pt>
                <c:pt idx="3014">
                  <c:v>-48.49</c:v>
                </c:pt>
                <c:pt idx="3015">
                  <c:v>-47.74</c:v>
                </c:pt>
                <c:pt idx="3016">
                  <c:v>-47.06</c:v>
                </c:pt>
                <c:pt idx="3017">
                  <c:v>-46.48</c:v>
                </c:pt>
                <c:pt idx="3018">
                  <c:v>-45.95</c:v>
                </c:pt>
                <c:pt idx="3019">
                  <c:v>-45.48</c:v>
                </c:pt>
                <c:pt idx="3020">
                  <c:v>-45.11</c:v>
                </c:pt>
                <c:pt idx="3021">
                  <c:v>-44.85</c:v>
                </c:pt>
                <c:pt idx="3022">
                  <c:v>-44.71</c:v>
                </c:pt>
                <c:pt idx="3023">
                  <c:v>-44.69</c:v>
                </c:pt>
                <c:pt idx="3024">
                  <c:v>-44.73</c:v>
                </c:pt>
                <c:pt idx="3025">
                  <c:v>-44.78</c:v>
                </c:pt>
                <c:pt idx="3026">
                  <c:v>-44.8</c:v>
                </c:pt>
                <c:pt idx="3027">
                  <c:v>-44.76</c:v>
                </c:pt>
                <c:pt idx="3028">
                  <c:v>-44.68</c:v>
                </c:pt>
                <c:pt idx="3029">
                  <c:v>-44.56</c:v>
                </c:pt>
                <c:pt idx="3030">
                  <c:v>-44.38</c:v>
                </c:pt>
                <c:pt idx="3031">
                  <c:v>-44.14</c:v>
                </c:pt>
                <c:pt idx="3032">
                  <c:v>-43.81</c:v>
                </c:pt>
                <c:pt idx="3033">
                  <c:v>-43.37</c:v>
                </c:pt>
                <c:pt idx="3034">
                  <c:v>-42.81</c:v>
                </c:pt>
                <c:pt idx="3035">
                  <c:v>-42.15</c:v>
                </c:pt>
                <c:pt idx="3036">
                  <c:v>-41.39</c:v>
                </c:pt>
                <c:pt idx="3037">
                  <c:v>-40.49</c:v>
                </c:pt>
                <c:pt idx="3038">
                  <c:v>-39.549999999999997</c:v>
                </c:pt>
                <c:pt idx="3039">
                  <c:v>-38.58</c:v>
                </c:pt>
                <c:pt idx="3040">
                  <c:v>-37.54</c:v>
                </c:pt>
                <c:pt idx="3041">
                  <c:v>-36.47</c:v>
                </c:pt>
                <c:pt idx="3042">
                  <c:v>-35.32</c:v>
                </c:pt>
                <c:pt idx="3043">
                  <c:v>-34.14</c:v>
                </c:pt>
                <c:pt idx="3044">
                  <c:v>-32.96</c:v>
                </c:pt>
                <c:pt idx="3045">
                  <c:v>-31.79</c:v>
                </c:pt>
                <c:pt idx="3046">
                  <c:v>-30.66</c:v>
                </c:pt>
                <c:pt idx="3047">
                  <c:v>-29.56</c:v>
                </c:pt>
                <c:pt idx="3048">
                  <c:v>-28.48</c:v>
                </c:pt>
                <c:pt idx="3049">
                  <c:v>-27.45</c:v>
                </c:pt>
                <c:pt idx="3050">
                  <c:v>-26.46</c:v>
                </c:pt>
                <c:pt idx="3051">
                  <c:v>-25.47</c:v>
                </c:pt>
                <c:pt idx="3052">
                  <c:v>-24.58</c:v>
                </c:pt>
                <c:pt idx="3053">
                  <c:v>-23.76</c:v>
                </c:pt>
                <c:pt idx="3054">
                  <c:v>-23.12</c:v>
                </c:pt>
                <c:pt idx="3055">
                  <c:v>-22.76</c:v>
                </c:pt>
                <c:pt idx="3056">
                  <c:v>-22.67</c:v>
                </c:pt>
                <c:pt idx="3057">
                  <c:v>-22.73</c:v>
                </c:pt>
                <c:pt idx="3058">
                  <c:v>-22.84</c:v>
                </c:pt>
                <c:pt idx="3059">
                  <c:v>-23.03</c:v>
                </c:pt>
                <c:pt idx="3060">
                  <c:v>-23.29</c:v>
                </c:pt>
                <c:pt idx="3061">
                  <c:v>-23.61</c:v>
                </c:pt>
                <c:pt idx="3062">
                  <c:v>-23.96</c:v>
                </c:pt>
                <c:pt idx="3063">
                  <c:v>-24.3</c:v>
                </c:pt>
                <c:pt idx="3064">
                  <c:v>-24.65</c:v>
                </c:pt>
                <c:pt idx="3065">
                  <c:v>-25.01</c:v>
                </c:pt>
                <c:pt idx="3066">
                  <c:v>-25.36</c:v>
                </c:pt>
                <c:pt idx="3067">
                  <c:v>-25.71</c:v>
                </c:pt>
                <c:pt idx="3068">
                  <c:v>-26.06</c:v>
                </c:pt>
                <c:pt idx="3069">
                  <c:v>-26.43</c:v>
                </c:pt>
                <c:pt idx="3070">
                  <c:v>-26.81</c:v>
                </c:pt>
                <c:pt idx="3071">
                  <c:v>-27.2</c:v>
                </c:pt>
                <c:pt idx="3072">
                  <c:v>-27.59</c:v>
                </c:pt>
                <c:pt idx="3073">
                  <c:v>-28</c:v>
                </c:pt>
                <c:pt idx="3074">
                  <c:v>-28.42</c:v>
                </c:pt>
                <c:pt idx="3075">
                  <c:v>-28.84</c:v>
                </c:pt>
                <c:pt idx="3076">
                  <c:v>-29.25</c:v>
                </c:pt>
                <c:pt idx="3077">
                  <c:v>-29.64</c:v>
                </c:pt>
                <c:pt idx="3078">
                  <c:v>-30</c:v>
                </c:pt>
                <c:pt idx="3079">
                  <c:v>-30.32</c:v>
                </c:pt>
                <c:pt idx="3080">
                  <c:v>-30.61</c:v>
                </c:pt>
                <c:pt idx="3081">
                  <c:v>-30.88</c:v>
                </c:pt>
                <c:pt idx="3082">
                  <c:v>-31.14</c:v>
                </c:pt>
                <c:pt idx="3083">
                  <c:v>-31.38</c:v>
                </c:pt>
                <c:pt idx="3084">
                  <c:v>-31.62</c:v>
                </c:pt>
                <c:pt idx="3085">
                  <c:v>-31.84</c:v>
                </c:pt>
                <c:pt idx="3086">
                  <c:v>-32.020000000000003</c:v>
                </c:pt>
                <c:pt idx="3087">
                  <c:v>-32.15</c:v>
                </c:pt>
                <c:pt idx="3088">
                  <c:v>-32.25</c:v>
                </c:pt>
                <c:pt idx="3089">
                  <c:v>-32.32</c:v>
                </c:pt>
                <c:pt idx="3090">
                  <c:v>-32.409999999999997</c:v>
                </c:pt>
                <c:pt idx="3091">
                  <c:v>-32.5</c:v>
                </c:pt>
                <c:pt idx="3092">
                  <c:v>-32.6</c:v>
                </c:pt>
                <c:pt idx="3093">
                  <c:v>-32.700000000000003</c:v>
                </c:pt>
                <c:pt idx="3094">
                  <c:v>-32.770000000000003</c:v>
                </c:pt>
                <c:pt idx="3095">
                  <c:v>-32.799999999999997</c:v>
                </c:pt>
                <c:pt idx="3096">
                  <c:v>-32.82</c:v>
                </c:pt>
                <c:pt idx="3097">
                  <c:v>-32.82</c:v>
                </c:pt>
                <c:pt idx="3098">
                  <c:v>-32.81</c:v>
                </c:pt>
                <c:pt idx="3099">
                  <c:v>-32.79</c:v>
                </c:pt>
                <c:pt idx="3100">
                  <c:v>-32.72</c:v>
                </c:pt>
                <c:pt idx="3101">
                  <c:v>-32.630000000000003</c:v>
                </c:pt>
                <c:pt idx="3102">
                  <c:v>-32.49</c:v>
                </c:pt>
                <c:pt idx="3103">
                  <c:v>-32.340000000000003</c:v>
                </c:pt>
                <c:pt idx="3104">
                  <c:v>-147.81</c:v>
                </c:pt>
                <c:pt idx="3105">
                  <c:v>-147.94999999999999</c:v>
                </c:pt>
                <c:pt idx="3106">
                  <c:v>-148.07</c:v>
                </c:pt>
                <c:pt idx="3107">
                  <c:v>-148.15</c:v>
                </c:pt>
                <c:pt idx="3108">
                  <c:v>-148.21</c:v>
                </c:pt>
                <c:pt idx="3109">
                  <c:v>-148.25</c:v>
                </c:pt>
                <c:pt idx="3110">
                  <c:v>-148.27000000000001</c:v>
                </c:pt>
                <c:pt idx="3111">
                  <c:v>-148.30000000000001</c:v>
                </c:pt>
                <c:pt idx="3112">
                  <c:v>-148.32</c:v>
                </c:pt>
                <c:pt idx="3113">
                  <c:v>-148.33000000000001</c:v>
                </c:pt>
                <c:pt idx="3114">
                  <c:v>-148.32</c:v>
                </c:pt>
                <c:pt idx="3115">
                  <c:v>-148.27000000000001</c:v>
                </c:pt>
                <c:pt idx="3116">
                  <c:v>-148.19</c:v>
                </c:pt>
                <c:pt idx="3117">
                  <c:v>-148.09</c:v>
                </c:pt>
                <c:pt idx="3118">
                  <c:v>-147.96</c:v>
                </c:pt>
                <c:pt idx="3119">
                  <c:v>-147.82</c:v>
                </c:pt>
                <c:pt idx="3120">
                  <c:v>-147.66999999999999</c:v>
                </c:pt>
                <c:pt idx="3121">
                  <c:v>-147.51</c:v>
                </c:pt>
                <c:pt idx="3122">
                  <c:v>-147.35</c:v>
                </c:pt>
                <c:pt idx="3123">
                  <c:v>-147.19</c:v>
                </c:pt>
                <c:pt idx="3124">
                  <c:v>-147</c:v>
                </c:pt>
                <c:pt idx="3125">
                  <c:v>-146.80000000000001</c:v>
                </c:pt>
                <c:pt idx="3126">
                  <c:v>-146.58000000000001</c:v>
                </c:pt>
                <c:pt idx="3127">
                  <c:v>-146.35</c:v>
                </c:pt>
                <c:pt idx="3128">
                  <c:v>-146.13999999999999</c:v>
                </c:pt>
                <c:pt idx="3129">
                  <c:v>-145.94</c:v>
                </c:pt>
                <c:pt idx="3130">
                  <c:v>-145.76</c:v>
                </c:pt>
                <c:pt idx="3131">
                  <c:v>-145.6</c:v>
                </c:pt>
                <c:pt idx="3132">
                  <c:v>-145.44</c:v>
                </c:pt>
                <c:pt idx="3133">
                  <c:v>-145.30000000000001</c:v>
                </c:pt>
                <c:pt idx="3134">
                  <c:v>-145.19</c:v>
                </c:pt>
                <c:pt idx="3135">
                  <c:v>-145.08000000000001</c:v>
                </c:pt>
                <c:pt idx="3136">
                  <c:v>-144.99</c:v>
                </c:pt>
                <c:pt idx="3137">
                  <c:v>-144.88999999999999</c:v>
                </c:pt>
                <c:pt idx="3138">
                  <c:v>-144.80000000000001</c:v>
                </c:pt>
                <c:pt idx="3139">
                  <c:v>-144.68</c:v>
                </c:pt>
                <c:pt idx="3140">
                  <c:v>-144.56</c:v>
                </c:pt>
                <c:pt idx="3141">
                  <c:v>-144.44999999999999</c:v>
                </c:pt>
                <c:pt idx="3142">
                  <c:v>-144.35</c:v>
                </c:pt>
                <c:pt idx="3143">
                  <c:v>-144.28</c:v>
                </c:pt>
                <c:pt idx="3144">
                  <c:v>-144.22999999999999</c:v>
                </c:pt>
                <c:pt idx="3145">
                  <c:v>-144.19999999999999</c:v>
                </c:pt>
                <c:pt idx="3146">
                  <c:v>-144.19</c:v>
                </c:pt>
                <c:pt idx="3147">
                  <c:v>-144.19</c:v>
                </c:pt>
                <c:pt idx="3148">
                  <c:v>-144.18</c:v>
                </c:pt>
                <c:pt idx="3149">
                  <c:v>-144.18</c:v>
                </c:pt>
                <c:pt idx="3150">
                  <c:v>-144.15</c:v>
                </c:pt>
                <c:pt idx="3151">
                  <c:v>-144.12</c:v>
                </c:pt>
                <c:pt idx="3152">
                  <c:v>-144.09</c:v>
                </c:pt>
                <c:pt idx="3153">
                  <c:v>-144.06</c:v>
                </c:pt>
                <c:pt idx="3154">
                  <c:v>-144.03</c:v>
                </c:pt>
                <c:pt idx="3155">
                  <c:v>-144.01</c:v>
                </c:pt>
                <c:pt idx="3156">
                  <c:v>-143.99</c:v>
                </c:pt>
                <c:pt idx="3157">
                  <c:v>-143.97</c:v>
                </c:pt>
                <c:pt idx="3158">
                  <c:v>-143.94</c:v>
                </c:pt>
                <c:pt idx="3159">
                  <c:v>-143.91999999999999</c:v>
                </c:pt>
                <c:pt idx="3160">
                  <c:v>-143.9</c:v>
                </c:pt>
                <c:pt idx="3161">
                  <c:v>-143.88999999999999</c:v>
                </c:pt>
                <c:pt idx="3162">
                  <c:v>-143.88</c:v>
                </c:pt>
                <c:pt idx="3163">
                  <c:v>-143.88999999999999</c:v>
                </c:pt>
                <c:pt idx="3164">
                  <c:v>-143.88</c:v>
                </c:pt>
                <c:pt idx="3165">
                  <c:v>-143.88</c:v>
                </c:pt>
                <c:pt idx="3166">
                  <c:v>-143.87</c:v>
                </c:pt>
                <c:pt idx="3167">
                  <c:v>-143.87</c:v>
                </c:pt>
                <c:pt idx="3168">
                  <c:v>-143.85</c:v>
                </c:pt>
                <c:pt idx="3169">
                  <c:v>-143.84</c:v>
                </c:pt>
                <c:pt idx="3170">
                  <c:v>-143.81</c:v>
                </c:pt>
                <c:pt idx="3171">
                  <c:v>-143.78</c:v>
                </c:pt>
                <c:pt idx="3172">
                  <c:v>-143.76</c:v>
                </c:pt>
                <c:pt idx="3173">
                  <c:v>-143.75</c:v>
                </c:pt>
                <c:pt idx="3174">
                  <c:v>-143.75</c:v>
                </c:pt>
                <c:pt idx="3175">
                  <c:v>-143.74</c:v>
                </c:pt>
                <c:pt idx="3176">
                  <c:v>-143.72999999999999</c:v>
                </c:pt>
                <c:pt idx="3177">
                  <c:v>-143.72999999999999</c:v>
                </c:pt>
                <c:pt idx="3178">
                  <c:v>-143.71</c:v>
                </c:pt>
                <c:pt idx="3179">
                  <c:v>-143.69999999999999</c:v>
                </c:pt>
                <c:pt idx="3180">
                  <c:v>-143.68</c:v>
                </c:pt>
                <c:pt idx="3181">
                  <c:v>-143.68</c:v>
                </c:pt>
                <c:pt idx="3182">
                  <c:v>-143.66</c:v>
                </c:pt>
                <c:pt idx="3183">
                  <c:v>-143.65</c:v>
                </c:pt>
                <c:pt idx="3184">
                  <c:v>-143.62</c:v>
                </c:pt>
                <c:pt idx="3185">
                  <c:v>-143.61000000000001</c:v>
                </c:pt>
                <c:pt idx="3186">
                  <c:v>-143.6</c:v>
                </c:pt>
                <c:pt idx="3187">
                  <c:v>-143.57</c:v>
                </c:pt>
                <c:pt idx="3188">
                  <c:v>-143.54</c:v>
                </c:pt>
                <c:pt idx="3189">
                  <c:v>-143.51</c:v>
                </c:pt>
                <c:pt idx="3190">
                  <c:v>-143.49</c:v>
                </c:pt>
                <c:pt idx="3191">
                  <c:v>-143.47</c:v>
                </c:pt>
                <c:pt idx="3192">
                  <c:v>-143.44999999999999</c:v>
                </c:pt>
                <c:pt idx="3193">
                  <c:v>-143.44</c:v>
                </c:pt>
                <c:pt idx="3194">
                  <c:v>-143.43</c:v>
                </c:pt>
                <c:pt idx="3195">
                  <c:v>-143.4</c:v>
                </c:pt>
                <c:pt idx="3196">
                  <c:v>-143.37</c:v>
                </c:pt>
                <c:pt idx="3197">
                  <c:v>-143.32</c:v>
                </c:pt>
                <c:pt idx="3198">
                  <c:v>-143.27000000000001</c:v>
                </c:pt>
                <c:pt idx="3199">
                  <c:v>-143.25</c:v>
                </c:pt>
                <c:pt idx="3200">
                  <c:v>-143.22999999999999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E0-44ED-A382-032AD28F6DCF}"/>
            </c:ext>
          </c:extLst>
        </c:ser>
        <c:ser>
          <c:idx val="2"/>
          <c:order val="2"/>
          <c:tx>
            <c:strRef>
              <c:f>工作表2!$C$1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工作表2!$C$2:$C$3202</c:f>
              <c:numCache>
                <c:formatCode>General</c:formatCode>
                <c:ptCount val="3201"/>
                <c:pt idx="0">
                  <c:v>-147.86000000000001</c:v>
                </c:pt>
                <c:pt idx="1">
                  <c:v>-109.89</c:v>
                </c:pt>
                <c:pt idx="2">
                  <c:v>81.319999999999993</c:v>
                </c:pt>
                <c:pt idx="3">
                  <c:v>81.73</c:v>
                </c:pt>
                <c:pt idx="4">
                  <c:v>82.97</c:v>
                </c:pt>
                <c:pt idx="5">
                  <c:v>96.8</c:v>
                </c:pt>
                <c:pt idx="6">
                  <c:v>126.61</c:v>
                </c:pt>
                <c:pt idx="7">
                  <c:v>163.15</c:v>
                </c:pt>
                <c:pt idx="8">
                  <c:v>109.1</c:v>
                </c:pt>
                <c:pt idx="9">
                  <c:v>109.19</c:v>
                </c:pt>
                <c:pt idx="10">
                  <c:v>-128.29</c:v>
                </c:pt>
                <c:pt idx="11">
                  <c:v>3.54</c:v>
                </c:pt>
                <c:pt idx="12">
                  <c:v>-168.64</c:v>
                </c:pt>
                <c:pt idx="13">
                  <c:v>-99.21</c:v>
                </c:pt>
                <c:pt idx="14">
                  <c:v>-99.05</c:v>
                </c:pt>
                <c:pt idx="15">
                  <c:v>-74.709999999999994</c:v>
                </c:pt>
                <c:pt idx="16">
                  <c:v>-25.21</c:v>
                </c:pt>
                <c:pt idx="17">
                  <c:v>-177.12</c:v>
                </c:pt>
                <c:pt idx="18">
                  <c:v>-2.9</c:v>
                </c:pt>
                <c:pt idx="19">
                  <c:v>3.95</c:v>
                </c:pt>
                <c:pt idx="20">
                  <c:v>-157.6</c:v>
                </c:pt>
                <c:pt idx="21">
                  <c:v>-157.32</c:v>
                </c:pt>
                <c:pt idx="22">
                  <c:v>-22.91</c:v>
                </c:pt>
                <c:pt idx="23">
                  <c:v>-23.15</c:v>
                </c:pt>
                <c:pt idx="24">
                  <c:v>-23.36</c:v>
                </c:pt>
                <c:pt idx="25">
                  <c:v>-23.6</c:v>
                </c:pt>
                <c:pt idx="26">
                  <c:v>-23.84</c:v>
                </c:pt>
                <c:pt idx="27">
                  <c:v>-24.09</c:v>
                </c:pt>
                <c:pt idx="28">
                  <c:v>-24.36</c:v>
                </c:pt>
                <c:pt idx="29">
                  <c:v>-24.63</c:v>
                </c:pt>
                <c:pt idx="30">
                  <c:v>-24.91</c:v>
                </c:pt>
                <c:pt idx="31">
                  <c:v>-25.19</c:v>
                </c:pt>
                <c:pt idx="32">
                  <c:v>-25.47</c:v>
                </c:pt>
                <c:pt idx="33">
                  <c:v>-25.75</c:v>
                </c:pt>
                <c:pt idx="34">
                  <c:v>-26.03</c:v>
                </c:pt>
                <c:pt idx="35">
                  <c:v>-26.32</c:v>
                </c:pt>
                <c:pt idx="36">
                  <c:v>-26.6</c:v>
                </c:pt>
                <c:pt idx="37">
                  <c:v>-26.89</c:v>
                </c:pt>
                <c:pt idx="38">
                  <c:v>-27.14</c:v>
                </c:pt>
                <c:pt idx="39">
                  <c:v>-27.39</c:v>
                </c:pt>
                <c:pt idx="40">
                  <c:v>-27.62</c:v>
                </c:pt>
                <c:pt idx="41">
                  <c:v>-27.84</c:v>
                </c:pt>
                <c:pt idx="42">
                  <c:v>-28.05</c:v>
                </c:pt>
                <c:pt idx="43">
                  <c:v>-28.27</c:v>
                </c:pt>
                <c:pt idx="44">
                  <c:v>-28.48</c:v>
                </c:pt>
                <c:pt idx="45">
                  <c:v>-28.68</c:v>
                </c:pt>
                <c:pt idx="46">
                  <c:v>-28.88</c:v>
                </c:pt>
                <c:pt idx="47">
                  <c:v>-29.08</c:v>
                </c:pt>
                <c:pt idx="48">
                  <c:v>-29.28</c:v>
                </c:pt>
                <c:pt idx="49">
                  <c:v>-29.48</c:v>
                </c:pt>
                <c:pt idx="50">
                  <c:v>-29.69</c:v>
                </c:pt>
                <c:pt idx="51">
                  <c:v>-29.9</c:v>
                </c:pt>
                <c:pt idx="52">
                  <c:v>-30.11</c:v>
                </c:pt>
                <c:pt idx="53">
                  <c:v>-30.32</c:v>
                </c:pt>
                <c:pt idx="54">
                  <c:v>-30.52</c:v>
                </c:pt>
                <c:pt idx="55">
                  <c:v>-30.72</c:v>
                </c:pt>
                <c:pt idx="56">
                  <c:v>-30.91</c:v>
                </c:pt>
                <c:pt idx="57">
                  <c:v>-31.1</c:v>
                </c:pt>
                <c:pt idx="58">
                  <c:v>-31.29</c:v>
                </c:pt>
                <c:pt idx="59">
                  <c:v>-31.48</c:v>
                </c:pt>
                <c:pt idx="60">
                  <c:v>-31.66</c:v>
                </c:pt>
                <c:pt idx="61">
                  <c:v>-31.84</c:v>
                </c:pt>
                <c:pt idx="62">
                  <c:v>-32.01</c:v>
                </c:pt>
                <c:pt idx="63">
                  <c:v>-32.17</c:v>
                </c:pt>
                <c:pt idx="64">
                  <c:v>-32.33</c:v>
                </c:pt>
                <c:pt idx="65">
                  <c:v>-32.49</c:v>
                </c:pt>
                <c:pt idx="66">
                  <c:v>-32.65</c:v>
                </c:pt>
                <c:pt idx="67">
                  <c:v>-32.799999999999997</c:v>
                </c:pt>
                <c:pt idx="68">
                  <c:v>-32.96</c:v>
                </c:pt>
                <c:pt idx="69">
                  <c:v>-33.11</c:v>
                </c:pt>
                <c:pt idx="70">
                  <c:v>-33.270000000000003</c:v>
                </c:pt>
                <c:pt idx="71">
                  <c:v>-33.43</c:v>
                </c:pt>
                <c:pt idx="72">
                  <c:v>-33.590000000000003</c:v>
                </c:pt>
                <c:pt idx="73">
                  <c:v>-33.75</c:v>
                </c:pt>
                <c:pt idx="74">
                  <c:v>-33.909999999999997</c:v>
                </c:pt>
                <c:pt idx="75">
                  <c:v>-34.07</c:v>
                </c:pt>
                <c:pt idx="76">
                  <c:v>-34.229999999999997</c:v>
                </c:pt>
                <c:pt idx="77">
                  <c:v>-34.39</c:v>
                </c:pt>
                <c:pt idx="78">
                  <c:v>-34.54</c:v>
                </c:pt>
                <c:pt idx="79">
                  <c:v>-34.69</c:v>
                </c:pt>
                <c:pt idx="80">
                  <c:v>-34.840000000000003</c:v>
                </c:pt>
                <c:pt idx="81">
                  <c:v>-34.979999999999997</c:v>
                </c:pt>
                <c:pt idx="82">
                  <c:v>-35.11</c:v>
                </c:pt>
                <c:pt idx="83">
                  <c:v>-35.26</c:v>
                </c:pt>
                <c:pt idx="84">
                  <c:v>-35.39</c:v>
                </c:pt>
                <c:pt idx="85">
                  <c:v>-35.520000000000003</c:v>
                </c:pt>
                <c:pt idx="86">
                  <c:v>-35.65</c:v>
                </c:pt>
                <c:pt idx="87">
                  <c:v>-35.78</c:v>
                </c:pt>
                <c:pt idx="88">
                  <c:v>-35.9</c:v>
                </c:pt>
                <c:pt idx="89">
                  <c:v>-36.020000000000003</c:v>
                </c:pt>
                <c:pt idx="90">
                  <c:v>-36.14</c:v>
                </c:pt>
                <c:pt idx="91">
                  <c:v>-36.270000000000003</c:v>
                </c:pt>
                <c:pt idx="92">
                  <c:v>-36.4</c:v>
                </c:pt>
                <c:pt idx="93">
                  <c:v>-36.54</c:v>
                </c:pt>
                <c:pt idx="94">
                  <c:v>-36.67</c:v>
                </c:pt>
                <c:pt idx="95">
                  <c:v>-36.79</c:v>
                </c:pt>
                <c:pt idx="96">
                  <c:v>-36.9</c:v>
                </c:pt>
                <c:pt idx="97">
                  <c:v>-37.020000000000003</c:v>
                </c:pt>
                <c:pt idx="98">
                  <c:v>-37.130000000000003</c:v>
                </c:pt>
                <c:pt idx="99">
                  <c:v>-37.25</c:v>
                </c:pt>
                <c:pt idx="100">
                  <c:v>-37.36</c:v>
                </c:pt>
                <c:pt idx="101">
                  <c:v>-37.46</c:v>
                </c:pt>
                <c:pt idx="102">
                  <c:v>-37.56</c:v>
                </c:pt>
                <c:pt idx="103">
                  <c:v>-37.659999999999997</c:v>
                </c:pt>
                <c:pt idx="104">
                  <c:v>-37.75</c:v>
                </c:pt>
                <c:pt idx="105">
                  <c:v>-37.840000000000003</c:v>
                </c:pt>
                <c:pt idx="106">
                  <c:v>-37.93</c:v>
                </c:pt>
                <c:pt idx="107">
                  <c:v>-38.01</c:v>
                </c:pt>
                <c:pt idx="108">
                  <c:v>-38.1</c:v>
                </c:pt>
                <c:pt idx="109">
                  <c:v>-38.18</c:v>
                </c:pt>
                <c:pt idx="110">
                  <c:v>-38.25</c:v>
                </c:pt>
                <c:pt idx="111">
                  <c:v>-38.32</c:v>
                </c:pt>
                <c:pt idx="112">
                  <c:v>-38.380000000000003</c:v>
                </c:pt>
                <c:pt idx="113">
                  <c:v>-38.44</c:v>
                </c:pt>
                <c:pt idx="114">
                  <c:v>-38.51</c:v>
                </c:pt>
                <c:pt idx="115">
                  <c:v>-38.58</c:v>
                </c:pt>
                <c:pt idx="116">
                  <c:v>-38.64</c:v>
                </c:pt>
                <c:pt idx="117">
                  <c:v>-38.71</c:v>
                </c:pt>
                <c:pt idx="118">
                  <c:v>-38.770000000000003</c:v>
                </c:pt>
                <c:pt idx="119">
                  <c:v>-38.83</c:v>
                </c:pt>
                <c:pt idx="120">
                  <c:v>-38.89</c:v>
                </c:pt>
                <c:pt idx="121">
                  <c:v>-38.950000000000003</c:v>
                </c:pt>
                <c:pt idx="122">
                  <c:v>-39.01</c:v>
                </c:pt>
                <c:pt idx="123">
                  <c:v>-39.08</c:v>
                </c:pt>
                <c:pt idx="124">
                  <c:v>-39.14</c:v>
                </c:pt>
                <c:pt idx="125">
                  <c:v>-39.22</c:v>
                </c:pt>
                <c:pt idx="126">
                  <c:v>-39.29</c:v>
                </c:pt>
                <c:pt idx="127">
                  <c:v>-39.369999999999997</c:v>
                </c:pt>
                <c:pt idx="128">
                  <c:v>-39.46</c:v>
                </c:pt>
                <c:pt idx="129">
                  <c:v>-39.54</c:v>
                </c:pt>
                <c:pt idx="130">
                  <c:v>-39.619999999999997</c:v>
                </c:pt>
                <c:pt idx="131">
                  <c:v>-39.69</c:v>
                </c:pt>
                <c:pt idx="132">
                  <c:v>-39.76</c:v>
                </c:pt>
                <c:pt idx="133">
                  <c:v>-39.82</c:v>
                </c:pt>
                <c:pt idx="134">
                  <c:v>-39.869999999999997</c:v>
                </c:pt>
                <c:pt idx="135">
                  <c:v>-39.93</c:v>
                </c:pt>
                <c:pt idx="136">
                  <c:v>-39.99</c:v>
                </c:pt>
                <c:pt idx="137">
                  <c:v>-40.04</c:v>
                </c:pt>
                <c:pt idx="138">
                  <c:v>-40.090000000000003</c:v>
                </c:pt>
                <c:pt idx="139">
                  <c:v>-40.14</c:v>
                </c:pt>
                <c:pt idx="140">
                  <c:v>-40.19</c:v>
                </c:pt>
                <c:pt idx="141">
                  <c:v>-40.229999999999997</c:v>
                </c:pt>
                <c:pt idx="142">
                  <c:v>-40.270000000000003</c:v>
                </c:pt>
                <c:pt idx="143">
                  <c:v>-40.299999999999997</c:v>
                </c:pt>
                <c:pt idx="144">
                  <c:v>-40.340000000000003</c:v>
                </c:pt>
                <c:pt idx="145">
                  <c:v>-40.369999999999997</c:v>
                </c:pt>
                <c:pt idx="146">
                  <c:v>-40.4</c:v>
                </c:pt>
                <c:pt idx="147">
                  <c:v>-40.44</c:v>
                </c:pt>
                <c:pt idx="148">
                  <c:v>-40.47</c:v>
                </c:pt>
                <c:pt idx="149">
                  <c:v>-40.5</c:v>
                </c:pt>
                <c:pt idx="150">
                  <c:v>-40.54</c:v>
                </c:pt>
                <c:pt idx="151">
                  <c:v>-40.57</c:v>
                </c:pt>
                <c:pt idx="152">
                  <c:v>-40.6</c:v>
                </c:pt>
                <c:pt idx="153">
                  <c:v>-40.630000000000003</c:v>
                </c:pt>
                <c:pt idx="154">
                  <c:v>-40.65</c:v>
                </c:pt>
                <c:pt idx="155">
                  <c:v>-40.659999999999997</c:v>
                </c:pt>
                <c:pt idx="156">
                  <c:v>-40.659999999999997</c:v>
                </c:pt>
                <c:pt idx="157">
                  <c:v>-40.659999999999997</c:v>
                </c:pt>
                <c:pt idx="158">
                  <c:v>-40.64</c:v>
                </c:pt>
                <c:pt idx="159">
                  <c:v>-40.6</c:v>
                </c:pt>
                <c:pt idx="160">
                  <c:v>-40.549999999999997</c:v>
                </c:pt>
                <c:pt idx="161">
                  <c:v>-40.49</c:v>
                </c:pt>
                <c:pt idx="162">
                  <c:v>-40.42</c:v>
                </c:pt>
                <c:pt idx="163">
                  <c:v>-40.35</c:v>
                </c:pt>
                <c:pt idx="164">
                  <c:v>-40.270000000000003</c:v>
                </c:pt>
                <c:pt idx="165">
                  <c:v>-40.19</c:v>
                </c:pt>
                <c:pt idx="166">
                  <c:v>-40.11</c:v>
                </c:pt>
                <c:pt idx="167">
                  <c:v>-40.04</c:v>
                </c:pt>
                <c:pt idx="168">
                  <c:v>-39.97</c:v>
                </c:pt>
                <c:pt idx="169">
                  <c:v>-39.92</c:v>
                </c:pt>
                <c:pt idx="170">
                  <c:v>-39.89</c:v>
                </c:pt>
                <c:pt idx="171">
                  <c:v>-39.86</c:v>
                </c:pt>
                <c:pt idx="172">
                  <c:v>-39.85</c:v>
                </c:pt>
                <c:pt idx="173">
                  <c:v>-39.85</c:v>
                </c:pt>
                <c:pt idx="174">
                  <c:v>-39.86</c:v>
                </c:pt>
                <c:pt idx="175">
                  <c:v>-39.89</c:v>
                </c:pt>
                <c:pt idx="176">
                  <c:v>-39.92</c:v>
                </c:pt>
                <c:pt idx="177">
                  <c:v>-39.97</c:v>
                </c:pt>
                <c:pt idx="178">
                  <c:v>-40.01</c:v>
                </c:pt>
                <c:pt idx="179">
                  <c:v>-40.06</c:v>
                </c:pt>
                <c:pt idx="180">
                  <c:v>-40.11</c:v>
                </c:pt>
                <c:pt idx="181">
                  <c:v>-40.159999999999997</c:v>
                </c:pt>
                <c:pt idx="182">
                  <c:v>-40.21</c:v>
                </c:pt>
                <c:pt idx="183">
                  <c:v>-40.26</c:v>
                </c:pt>
                <c:pt idx="184">
                  <c:v>-40.299999999999997</c:v>
                </c:pt>
                <c:pt idx="185">
                  <c:v>-40.33</c:v>
                </c:pt>
                <c:pt idx="186">
                  <c:v>-40.35</c:v>
                </c:pt>
                <c:pt idx="187">
                  <c:v>-40.35</c:v>
                </c:pt>
                <c:pt idx="188">
                  <c:v>-40.340000000000003</c:v>
                </c:pt>
                <c:pt idx="189">
                  <c:v>-40.32</c:v>
                </c:pt>
                <c:pt idx="190">
                  <c:v>-40.29</c:v>
                </c:pt>
                <c:pt idx="191">
                  <c:v>-40.270000000000003</c:v>
                </c:pt>
                <c:pt idx="192">
                  <c:v>-40.24</c:v>
                </c:pt>
                <c:pt idx="193">
                  <c:v>-40.21</c:v>
                </c:pt>
                <c:pt idx="194">
                  <c:v>-40.19</c:v>
                </c:pt>
                <c:pt idx="195">
                  <c:v>-40.17</c:v>
                </c:pt>
                <c:pt idx="196">
                  <c:v>-40.15</c:v>
                </c:pt>
                <c:pt idx="197">
                  <c:v>-40.14</c:v>
                </c:pt>
                <c:pt idx="198">
                  <c:v>-40.130000000000003</c:v>
                </c:pt>
                <c:pt idx="199">
                  <c:v>-40.130000000000003</c:v>
                </c:pt>
                <c:pt idx="200">
                  <c:v>-40.130000000000003</c:v>
                </c:pt>
                <c:pt idx="201">
                  <c:v>-40.14</c:v>
                </c:pt>
                <c:pt idx="202">
                  <c:v>-40.15</c:v>
                </c:pt>
                <c:pt idx="203">
                  <c:v>-40.17</c:v>
                </c:pt>
                <c:pt idx="204">
                  <c:v>-40.18</c:v>
                </c:pt>
                <c:pt idx="205">
                  <c:v>-40.200000000000003</c:v>
                </c:pt>
                <c:pt idx="206">
                  <c:v>-40.21</c:v>
                </c:pt>
                <c:pt idx="207">
                  <c:v>-40.229999999999997</c:v>
                </c:pt>
                <c:pt idx="208">
                  <c:v>-40.229999999999997</c:v>
                </c:pt>
                <c:pt idx="209">
                  <c:v>-40.24</c:v>
                </c:pt>
                <c:pt idx="210">
                  <c:v>-40.25</c:v>
                </c:pt>
                <c:pt idx="211">
                  <c:v>-40.24</c:v>
                </c:pt>
                <c:pt idx="212">
                  <c:v>-40.24</c:v>
                </c:pt>
                <c:pt idx="213">
                  <c:v>-40.25</c:v>
                </c:pt>
                <c:pt idx="214">
                  <c:v>-40.26</c:v>
                </c:pt>
                <c:pt idx="215">
                  <c:v>-40.25</c:v>
                </c:pt>
                <c:pt idx="216">
                  <c:v>-40.26</c:v>
                </c:pt>
                <c:pt idx="217">
                  <c:v>-40.270000000000003</c:v>
                </c:pt>
                <c:pt idx="218">
                  <c:v>-40.29</c:v>
                </c:pt>
                <c:pt idx="219">
                  <c:v>-40.31</c:v>
                </c:pt>
                <c:pt idx="220">
                  <c:v>-40.33</c:v>
                </c:pt>
                <c:pt idx="221">
                  <c:v>-40.36</c:v>
                </c:pt>
                <c:pt idx="222">
                  <c:v>-40.39</c:v>
                </c:pt>
                <c:pt idx="223">
                  <c:v>-40.409999999999997</c:v>
                </c:pt>
                <c:pt idx="224">
                  <c:v>-40.42</c:v>
                </c:pt>
                <c:pt idx="225">
                  <c:v>-40.44</c:v>
                </c:pt>
                <c:pt idx="226">
                  <c:v>-40.43</c:v>
                </c:pt>
                <c:pt idx="227">
                  <c:v>-40.43</c:v>
                </c:pt>
                <c:pt idx="228">
                  <c:v>-40.42</c:v>
                </c:pt>
                <c:pt idx="229">
                  <c:v>-40.409999999999997</c:v>
                </c:pt>
                <c:pt idx="230">
                  <c:v>-40.369999999999997</c:v>
                </c:pt>
                <c:pt idx="231">
                  <c:v>-40.32</c:v>
                </c:pt>
                <c:pt idx="232">
                  <c:v>-40.24</c:v>
                </c:pt>
                <c:pt idx="233">
                  <c:v>-40.15</c:v>
                </c:pt>
                <c:pt idx="234">
                  <c:v>-40.049999999999997</c:v>
                </c:pt>
                <c:pt idx="235">
                  <c:v>-39.950000000000003</c:v>
                </c:pt>
                <c:pt idx="236">
                  <c:v>-39.86</c:v>
                </c:pt>
                <c:pt idx="237">
                  <c:v>-39.78</c:v>
                </c:pt>
                <c:pt idx="238">
                  <c:v>-39.700000000000003</c:v>
                </c:pt>
                <c:pt idx="239">
                  <c:v>-39.659999999999997</c:v>
                </c:pt>
                <c:pt idx="240">
                  <c:v>-39.619999999999997</c:v>
                </c:pt>
                <c:pt idx="241">
                  <c:v>-39.61</c:v>
                </c:pt>
                <c:pt idx="242">
                  <c:v>-39.6</c:v>
                </c:pt>
                <c:pt idx="243">
                  <c:v>-39.61</c:v>
                </c:pt>
                <c:pt idx="244">
                  <c:v>-39.61</c:v>
                </c:pt>
                <c:pt idx="245">
                  <c:v>-39.630000000000003</c:v>
                </c:pt>
                <c:pt idx="246">
                  <c:v>-39.65</c:v>
                </c:pt>
                <c:pt idx="247">
                  <c:v>-39.68</c:v>
                </c:pt>
                <c:pt idx="248">
                  <c:v>-39.729999999999997</c:v>
                </c:pt>
                <c:pt idx="249">
                  <c:v>-39.770000000000003</c:v>
                </c:pt>
                <c:pt idx="250">
                  <c:v>-39.82</c:v>
                </c:pt>
                <c:pt idx="251">
                  <c:v>-39.85</c:v>
                </c:pt>
                <c:pt idx="252">
                  <c:v>-39.9</c:v>
                </c:pt>
                <c:pt idx="253">
                  <c:v>-39.93</c:v>
                </c:pt>
                <c:pt idx="254">
                  <c:v>-39.97</c:v>
                </c:pt>
                <c:pt idx="255">
                  <c:v>-39.99</c:v>
                </c:pt>
                <c:pt idx="256">
                  <c:v>-40.01</c:v>
                </c:pt>
                <c:pt idx="257">
                  <c:v>-40.04</c:v>
                </c:pt>
                <c:pt idx="258">
                  <c:v>-40.06</c:v>
                </c:pt>
                <c:pt idx="259">
                  <c:v>-40.07</c:v>
                </c:pt>
                <c:pt idx="260">
                  <c:v>-40.090000000000003</c:v>
                </c:pt>
                <c:pt idx="261">
                  <c:v>-40.1</c:v>
                </c:pt>
                <c:pt idx="262">
                  <c:v>-40.11</c:v>
                </c:pt>
                <c:pt idx="263">
                  <c:v>-40.119999999999997</c:v>
                </c:pt>
                <c:pt idx="264">
                  <c:v>-40.11</c:v>
                </c:pt>
                <c:pt idx="265">
                  <c:v>-40.1</c:v>
                </c:pt>
                <c:pt idx="266">
                  <c:v>-40.090000000000003</c:v>
                </c:pt>
                <c:pt idx="267">
                  <c:v>-40.07</c:v>
                </c:pt>
                <c:pt idx="268">
                  <c:v>-40.06</c:v>
                </c:pt>
                <c:pt idx="269">
                  <c:v>-40.04</c:v>
                </c:pt>
                <c:pt idx="270">
                  <c:v>-40.03</c:v>
                </c:pt>
                <c:pt idx="271">
                  <c:v>-40.01</c:v>
                </c:pt>
                <c:pt idx="272">
                  <c:v>-40</c:v>
                </c:pt>
                <c:pt idx="273">
                  <c:v>-39.979999999999997</c:v>
                </c:pt>
                <c:pt idx="274">
                  <c:v>-39.97</c:v>
                </c:pt>
                <c:pt idx="275">
                  <c:v>-39.96</c:v>
                </c:pt>
                <c:pt idx="276">
                  <c:v>-39.96</c:v>
                </c:pt>
                <c:pt idx="277">
                  <c:v>-39.96</c:v>
                </c:pt>
                <c:pt idx="278">
                  <c:v>-39.96</c:v>
                </c:pt>
                <c:pt idx="279">
                  <c:v>-39.950000000000003</c:v>
                </c:pt>
                <c:pt idx="280">
                  <c:v>-39.950000000000003</c:v>
                </c:pt>
                <c:pt idx="281">
                  <c:v>-39.94</c:v>
                </c:pt>
                <c:pt idx="282">
                  <c:v>-39.93</c:v>
                </c:pt>
                <c:pt idx="283">
                  <c:v>-39.93</c:v>
                </c:pt>
                <c:pt idx="284">
                  <c:v>-39.94</c:v>
                </c:pt>
                <c:pt idx="285">
                  <c:v>-39.94</c:v>
                </c:pt>
                <c:pt idx="286">
                  <c:v>-39.950000000000003</c:v>
                </c:pt>
                <c:pt idx="287">
                  <c:v>-39.950000000000003</c:v>
                </c:pt>
                <c:pt idx="288">
                  <c:v>-39.950000000000003</c:v>
                </c:pt>
                <c:pt idx="289">
                  <c:v>-39.94</c:v>
                </c:pt>
                <c:pt idx="290">
                  <c:v>-39.950000000000003</c:v>
                </c:pt>
                <c:pt idx="291">
                  <c:v>-39.96</c:v>
                </c:pt>
                <c:pt idx="292">
                  <c:v>-39.97</c:v>
                </c:pt>
                <c:pt idx="293">
                  <c:v>-39.979999999999997</c:v>
                </c:pt>
                <c:pt idx="294">
                  <c:v>-39.99</c:v>
                </c:pt>
                <c:pt idx="295">
                  <c:v>-40.01</c:v>
                </c:pt>
                <c:pt idx="296">
                  <c:v>-40.03</c:v>
                </c:pt>
                <c:pt idx="297">
                  <c:v>-40.049999999999997</c:v>
                </c:pt>
                <c:pt idx="298">
                  <c:v>-40.07</c:v>
                </c:pt>
                <c:pt idx="299">
                  <c:v>-40.1</c:v>
                </c:pt>
                <c:pt idx="300">
                  <c:v>-40.119999999999997</c:v>
                </c:pt>
                <c:pt idx="301">
                  <c:v>-40.14</c:v>
                </c:pt>
                <c:pt idx="302">
                  <c:v>-40.14</c:v>
                </c:pt>
                <c:pt idx="303">
                  <c:v>-40.15</c:v>
                </c:pt>
                <c:pt idx="304">
                  <c:v>-40.159999999999997</c:v>
                </c:pt>
                <c:pt idx="305">
                  <c:v>-40.159999999999997</c:v>
                </c:pt>
                <c:pt idx="306">
                  <c:v>-40.159999999999997</c:v>
                </c:pt>
                <c:pt idx="307">
                  <c:v>-40.17</c:v>
                </c:pt>
                <c:pt idx="308">
                  <c:v>-40.17</c:v>
                </c:pt>
                <c:pt idx="309">
                  <c:v>-40.18</c:v>
                </c:pt>
                <c:pt idx="310">
                  <c:v>-40.18</c:v>
                </c:pt>
                <c:pt idx="311">
                  <c:v>-40.17</c:v>
                </c:pt>
                <c:pt idx="312">
                  <c:v>-40.17</c:v>
                </c:pt>
                <c:pt idx="313">
                  <c:v>-40.18</c:v>
                </c:pt>
                <c:pt idx="314">
                  <c:v>-40.18</c:v>
                </c:pt>
                <c:pt idx="315">
                  <c:v>-40.19</c:v>
                </c:pt>
                <c:pt idx="316">
                  <c:v>-40.21</c:v>
                </c:pt>
                <c:pt idx="317">
                  <c:v>-40.21</c:v>
                </c:pt>
                <c:pt idx="318">
                  <c:v>-40.22</c:v>
                </c:pt>
                <c:pt idx="319">
                  <c:v>-40.22</c:v>
                </c:pt>
                <c:pt idx="320">
                  <c:v>-40.22</c:v>
                </c:pt>
                <c:pt idx="321">
                  <c:v>-40.22</c:v>
                </c:pt>
                <c:pt idx="322">
                  <c:v>-40.21</c:v>
                </c:pt>
                <c:pt idx="323">
                  <c:v>-40.200000000000003</c:v>
                </c:pt>
                <c:pt idx="324">
                  <c:v>-40.18</c:v>
                </c:pt>
                <c:pt idx="325">
                  <c:v>-40.159999999999997</c:v>
                </c:pt>
                <c:pt idx="326">
                  <c:v>-40.130000000000003</c:v>
                </c:pt>
                <c:pt idx="327">
                  <c:v>-40.1</c:v>
                </c:pt>
                <c:pt idx="328">
                  <c:v>-40.07</c:v>
                </c:pt>
                <c:pt idx="329">
                  <c:v>-40.049999999999997</c:v>
                </c:pt>
                <c:pt idx="330">
                  <c:v>-40.020000000000003</c:v>
                </c:pt>
                <c:pt idx="331">
                  <c:v>-39.979999999999997</c:v>
                </c:pt>
                <c:pt idx="332">
                  <c:v>-39.94</c:v>
                </c:pt>
                <c:pt idx="333">
                  <c:v>-39.880000000000003</c:v>
                </c:pt>
                <c:pt idx="334">
                  <c:v>-39.81</c:v>
                </c:pt>
                <c:pt idx="335">
                  <c:v>-39.72</c:v>
                </c:pt>
                <c:pt idx="336">
                  <c:v>-39.65</c:v>
                </c:pt>
                <c:pt idx="337">
                  <c:v>-39.58</c:v>
                </c:pt>
                <c:pt idx="338">
                  <c:v>-39.5</c:v>
                </c:pt>
                <c:pt idx="339">
                  <c:v>-39.44</c:v>
                </c:pt>
                <c:pt idx="340">
                  <c:v>-39.39</c:v>
                </c:pt>
                <c:pt idx="341">
                  <c:v>-39.35</c:v>
                </c:pt>
                <c:pt idx="342">
                  <c:v>-39.33</c:v>
                </c:pt>
                <c:pt idx="343">
                  <c:v>-39.32</c:v>
                </c:pt>
                <c:pt idx="344">
                  <c:v>-39.31</c:v>
                </c:pt>
                <c:pt idx="345">
                  <c:v>-39.31</c:v>
                </c:pt>
                <c:pt idx="346">
                  <c:v>-39.31</c:v>
                </c:pt>
                <c:pt idx="347">
                  <c:v>-39.33</c:v>
                </c:pt>
                <c:pt idx="348">
                  <c:v>-39.35</c:v>
                </c:pt>
                <c:pt idx="349">
                  <c:v>-39.380000000000003</c:v>
                </c:pt>
                <c:pt idx="350">
                  <c:v>-39.409999999999997</c:v>
                </c:pt>
                <c:pt idx="351">
                  <c:v>-39.44</c:v>
                </c:pt>
                <c:pt idx="352">
                  <c:v>-39.47</c:v>
                </c:pt>
                <c:pt idx="353">
                  <c:v>-39.49</c:v>
                </c:pt>
                <c:pt idx="354">
                  <c:v>-39.51</c:v>
                </c:pt>
                <c:pt idx="355">
                  <c:v>-39.53</c:v>
                </c:pt>
                <c:pt idx="356">
                  <c:v>-39.549999999999997</c:v>
                </c:pt>
                <c:pt idx="357">
                  <c:v>-39.57</c:v>
                </c:pt>
                <c:pt idx="358">
                  <c:v>-39.590000000000003</c:v>
                </c:pt>
                <c:pt idx="359">
                  <c:v>-39.61</c:v>
                </c:pt>
                <c:pt idx="360">
                  <c:v>-39.64</c:v>
                </c:pt>
                <c:pt idx="361">
                  <c:v>-39.65</c:v>
                </c:pt>
                <c:pt idx="362">
                  <c:v>-39.67</c:v>
                </c:pt>
                <c:pt idx="363">
                  <c:v>-39.69</c:v>
                </c:pt>
                <c:pt idx="364">
                  <c:v>-39.71</c:v>
                </c:pt>
                <c:pt idx="365">
                  <c:v>-39.729999999999997</c:v>
                </c:pt>
                <c:pt idx="366">
                  <c:v>-39.75</c:v>
                </c:pt>
                <c:pt idx="367">
                  <c:v>-39.770000000000003</c:v>
                </c:pt>
                <c:pt idx="368">
                  <c:v>-39.79</c:v>
                </c:pt>
                <c:pt idx="369">
                  <c:v>-39.799999999999997</c:v>
                </c:pt>
                <c:pt idx="370">
                  <c:v>-39.81</c:v>
                </c:pt>
                <c:pt idx="371">
                  <c:v>-39.799999999999997</c:v>
                </c:pt>
                <c:pt idx="372">
                  <c:v>-39.799999999999997</c:v>
                </c:pt>
                <c:pt idx="373">
                  <c:v>-39.79</c:v>
                </c:pt>
                <c:pt idx="374">
                  <c:v>-39.79</c:v>
                </c:pt>
                <c:pt idx="375">
                  <c:v>-39.78</c:v>
                </c:pt>
                <c:pt idx="376">
                  <c:v>-39.770000000000003</c:v>
                </c:pt>
                <c:pt idx="377">
                  <c:v>-39.76</c:v>
                </c:pt>
                <c:pt idx="378">
                  <c:v>-39.74</c:v>
                </c:pt>
                <c:pt idx="379">
                  <c:v>-39.729999999999997</c:v>
                </c:pt>
                <c:pt idx="380">
                  <c:v>-39.71</c:v>
                </c:pt>
                <c:pt idx="381">
                  <c:v>-39.69</c:v>
                </c:pt>
                <c:pt idx="382">
                  <c:v>-39.68</c:v>
                </c:pt>
                <c:pt idx="383">
                  <c:v>-39.67</c:v>
                </c:pt>
                <c:pt idx="384">
                  <c:v>-39.65</c:v>
                </c:pt>
                <c:pt idx="385">
                  <c:v>-39.630000000000003</c:v>
                </c:pt>
                <c:pt idx="386">
                  <c:v>-39.619999999999997</c:v>
                </c:pt>
                <c:pt idx="387">
                  <c:v>-39.61</c:v>
                </c:pt>
                <c:pt idx="388">
                  <c:v>-39.61</c:v>
                </c:pt>
                <c:pt idx="389">
                  <c:v>-39.61</c:v>
                </c:pt>
                <c:pt idx="390">
                  <c:v>-39.619999999999997</c:v>
                </c:pt>
                <c:pt idx="391">
                  <c:v>-39.64</c:v>
                </c:pt>
                <c:pt idx="392">
                  <c:v>-39.65</c:v>
                </c:pt>
                <c:pt idx="393">
                  <c:v>-39.659999999999997</c:v>
                </c:pt>
                <c:pt idx="394">
                  <c:v>-39.659999999999997</c:v>
                </c:pt>
                <c:pt idx="395">
                  <c:v>-39.67</c:v>
                </c:pt>
                <c:pt idx="396">
                  <c:v>-39.67</c:v>
                </c:pt>
                <c:pt idx="397">
                  <c:v>-39.68</c:v>
                </c:pt>
                <c:pt idx="398">
                  <c:v>-39.68</c:v>
                </c:pt>
                <c:pt idx="399">
                  <c:v>-39.68</c:v>
                </c:pt>
                <c:pt idx="400">
                  <c:v>-39.68</c:v>
                </c:pt>
                <c:pt idx="401">
                  <c:v>-39.67</c:v>
                </c:pt>
                <c:pt idx="402">
                  <c:v>-39.659999999999997</c:v>
                </c:pt>
                <c:pt idx="403">
                  <c:v>-39.65</c:v>
                </c:pt>
                <c:pt idx="404">
                  <c:v>-39.64</c:v>
                </c:pt>
                <c:pt idx="405">
                  <c:v>-39.630000000000003</c:v>
                </c:pt>
                <c:pt idx="406">
                  <c:v>-39.619999999999997</c:v>
                </c:pt>
                <c:pt idx="407">
                  <c:v>-39.6</c:v>
                </c:pt>
                <c:pt idx="408">
                  <c:v>-39.58</c:v>
                </c:pt>
                <c:pt idx="409">
                  <c:v>-39.549999999999997</c:v>
                </c:pt>
                <c:pt idx="410">
                  <c:v>-39.53</c:v>
                </c:pt>
                <c:pt idx="411">
                  <c:v>-39.51</c:v>
                </c:pt>
                <c:pt idx="412">
                  <c:v>-39.5</c:v>
                </c:pt>
                <c:pt idx="413">
                  <c:v>-39.479999999999997</c:v>
                </c:pt>
                <c:pt idx="414">
                  <c:v>-39.47</c:v>
                </c:pt>
                <c:pt idx="415">
                  <c:v>-39.46</c:v>
                </c:pt>
                <c:pt idx="416">
                  <c:v>-39.43</c:v>
                </c:pt>
                <c:pt idx="417">
                  <c:v>-39.4</c:v>
                </c:pt>
                <c:pt idx="418">
                  <c:v>-39.369999999999997</c:v>
                </c:pt>
                <c:pt idx="419">
                  <c:v>-39.33</c:v>
                </c:pt>
                <c:pt idx="420">
                  <c:v>-39.28</c:v>
                </c:pt>
                <c:pt idx="421">
                  <c:v>-39.21</c:v>
                </c:pt>
                <c:pt idx="422">
                  <c:v>-39.130000000000003</c:v>
                </c:pt>
                <c:pt idx="423">
                  <c:v>-39.04</c:v>
                </c:pt>
                <c:pt idx="424">
                  <c:v>-38.93</c:v>
                </c:pt>
                <c:pt idx="425">
                  <c:v>-38.81</c:v>
                </c:pt>
                <c:pt idx="426">
                  <c:v>-38.69</c:v>
                </c:pt>
                <c:pt idx="427">
                  <c:v>-38.57</c:v>
                </c:pt>
                <c:pt idx="428">
                  <c:v>-38.450000000000003</c:v>
                </c:pt>
                <c:pt idx="429">
                  <c:v>-38.340000000000003</c:v>
                </c:pt>
                <c:pt idx="430">
                  <c:v>-38.24</c:v>
                </c:pt>
                <c:pt idx="431">
                  <c:v>-38.159999999999997</c:v>
                </c:pt>
                <c:pt idx="432">
                  <c:v>-38.119999999999997</c:v>
                </c:pt>
                <c:pt idx="433">
                  <c:v>-38.090000000000003</c:v>
                </c:pt>
                <c:pt idx="434">
                  <c:v>-38.08</c:v>
                </c:pt>
                <c:pt idx="435">
                  <c:v>-38.090000000000003</c:v>
                </c:pt>
                <c:pt idx="436">
                  <c:v>-38.1</c:v>
                </c:pt>
                <c:pt idx="437">
                  <c:v>-38.130000000000003</c:v>
                </c:pt>
                <c:pt idx="438">
                  <c:v>-38.17</c:v>
                </c:pt>
                <c:pt idx="439">
                  <c:v>-38.229999999999997</c:v>
                </c:pt>
                <c:pt idx="440">
                  <c:v>-38.29</c:v>
                </c:pt>
                <c:pt idx="441">
                  <c:v>-38.35</c:v>
                </c:pt>
                <c:pt idx="442">
                  <c:v>-38.42</c:v>
                </c:pt>
                <c:pt idx="443">
                  <c:v>-38.479999999999997</c:v>
                </c:pt>
                <c:pt idx="444">
                  <c:v>-38.53</c:v>
                </c:pt>
                <c:pt idx="445">
                  <c:v>-38.58</c:v>
                </c:pt>
                <c:pt idx="446">
                  <c:v>-38.619999999999997</c:v>
                </c:pt>
                <c:pt idx="447">
                  <c:v>-38.67</c:v>
                </c:pt>
                <c:pt idx="448">
                  <c:v>-38.700000000000003</c:v>
                </c:pt>
                <c:pt idx="449">
                  <c:v>-38.729999999999997</c:v>
                </c:pt>
                <c:pt idx="450">
                  <c:v>-38.770000000000003</c:v>
                </c:pt>
                <c:pt idx="451">
                  <c:v>-38.799999999999997</c:v>
                </c:pt>
                <c:pt idx="452">
                  <c:v>-38.83</c:v>
                </c:pt>
                <c:pt idx="453">
                  <c:v>-38.86</c:v>
                </c:pt>
                <c:pt idx="454">
                  <c:v>-38.89</c:v>
                </c:pt>
                <c:pt idx="455">
                  <c:v>-38.92</c:v>
                </c:pt>
                <c:pt idx="456">
                  <c:v>-38.94</c:v>
                </c:pt>
                <c:pt idx="457">
                  <c:v>-38.96</c:v>
                </c:pt>
                <c:pt idx="458">
                  <c:v>-38.97</c:v>
                </c:pt>
                <c:pt idx="459">
                  <c:v>-38.979999999999997</c:v>
                </c:pt>
                <c:pt idx="460">
                  <c:v>-38.979999999999997</c:v>
                </c:pt>
                <c:pt idx="461">
                  <c:v>-38.97</c:v>
                </c:pt>
                <c:pt idx="462">
                  <c:v>-38.950000000000003</c:v>
                </c:pt>
                <c:pt idx="463">
                  <c:v>-38.94</c:v>
                </c:pt>
                <c:pt idx="464">
                  <c:v>-38.909999999999997</c:v>
                </c:pt>
                <c:pt idx="465">
                  <c:v>-38.9</c:v>
                </c:pt>
                <c:pt idx="466">
                  <c:v>-38.869999999999997</c:v>
                </c:pt>
                <c:pt idx="467">
                  <c:v>-38.86</c:v>
                </c:pt>
                <c:pt idx="468">
                  <c:v>-38.840000000000003</c:v>
                </c:pt>
                <c:pt idx="469">
                  <c:v>-38.81</c:v>
                </c:pt>
                <c:pt idx="470">
                  <c:v>-38.79</c:v>
                </c:pt>
                <c:pt idx="471">
                  <c:v>-38.76</c:v>
                </c:pt>
                <c:pt idx="472">
                  <c:v>-38.75</c:v>
                </c:pt>
                <c:pt idx="473">
                  <c:v>-38.74</c:v>
                </c:pt>
                <c:pt idx="474">
                  <c:v>-38.729999999999997</c:v>
                </c:pt>
                <c:pt idx="475">
                  <c:v>-38.72</c:v>
                </c:pt>
                <c:pt idx="476">
                  <c:v>-38.71</c:v>
                </c:pt>
                <c:pt idx="477">
                  <c:v>-38.69</c:v>
                </c:pt>
                <c:pt idx="478">
                  <c:v>-38.630000000000003</c:v>
                </c:pt>
                <c:pt idx="479">
                  <c:v>-38.57</c:v>
                </c:pt>
                <c:pt idx="480">
                  <c:v>-38.49</c:v>
                </c:pt>
                <c:pt idx="481">
                  <c:v>-38.409999999999997</c:v>
                </c:pt>
                <c:pt idx="482">
                  <c:v>-38.33</c:v>
                </c:pt>
                <c:pt idx="483">
                  <c:v>-38.26</c:v>
                </c:pt>
                <c:pt idx="484">
                  <c:v>-38.19</c:v>
                </c:pt>
                <c:pt idx="485">
                  <c:v>-38.130000000000003</c:v>
                </c:pt>
                <c:pt idx="486">
                  <c:v>-38.08</c:v>
                </c:pt>
                <c:pt idx="487">
                  <c:v>-38.03</c:v>
                </c:pt>
                <c:pt idx="488">
                  <c:v>-37.99</c:v>
                </c:pt>
                <c:pt idx="489">
                  <c:v>-37.96</c:v>
                </c:pt>
                <c:pt idx="490">
                  <c:v>-37.950000000000003</c:v>
                </c:pt>
                <c:pt idx="491">
                  <c:v>-37.950000000000003</c:v>
                </c:pt>
                <c:pt idx="492">
                  <c:v>-37.96</c:v>
                </c:pt>
                <c:pt idx="493">
                  <c:v>-37.979999999999997</c:v>
                </c:pt>
                <c:pt idx="494">
                  <c:v>-38.01</c:v>
                </c:pt>
                <c:pt idx="495">
                  <c:v>-38.04</c:v>
                </c:pt>
                <c:pt idx="496">
                  <c:v>-38.08</c:v>
                </c:pt>
                <c:pt idx="497">
                  <c:v>-38.11</c:v>
                </c:pt>
                <c:pt idx="498">
                  <c:v>-38.14</c:v>
                </c:pt>
                <c:pt idx="499">
                  <c:v>-38.159999999999997</c:v>
                </c:pt>
                <c:pt idx="500">
                  <c:v>-38.19</c:v>
                </c:pt>
                <c:pt idx="501">
                  <c:v>-38.19</c:v>
                </c:pt>
                <c:pt idx="502">
                  <c:v>-38.18</c:v>
                </c:pt>
                <c:pt idx="503">
                  <c:v>-38.17</c:v>
                </c:pt>
                <c:pt idx="504">
                  <c:v>-38.159999999999997</c:v>
                </c:pt>
                <c:pt idx="505">
                  <c:v>-38.130000000000003</c:v>
                </c:pt>
                <c:pt idx="506">
                  <c:v>-38.119999999999997</c:v>
                </c:pt>
                <c:pt idx="507">
                  <c:v>-38.119999999999997</c:v>
                </c:pt>
                <c:pt idx="508">
                  <c:v>-38.119999999999997</c:v>
                </c:pt>
                <c:pt idx="509">
                  <c:v>-38.14</c:v>
                </c:pt>
                <c:pt idx="510">
                  <c:v>-38.18</c:v>
                </c:pt>
                <c:pt idx="511">
                  <c:v>-38.22</c:v>
                </c:pt>
                <c:pt idx="512">
                  <c:v>-38.28</c:v>
                </c:pt>
                <c:pt idx="513">
                  <c:v>-38.36</c:v>
                </c:pt>
                <c:pt idx="514">
                  <c:v>-38.47</c:v>
                </c:pt>
                <c:pt idx="515">
                  <c:v>-38.6</c:v>
                </c:pt>
                <c:pt idx="516">
                  <c:v>-38.770000000000003</c:v>
                </c:pt>
                <c:pt idx="517">
                  <c:v>-38.979999999999997</c:v>
                </c:pt>
                <c:pt idx="518">
                  <c:v>-39.21</c:v>
                </c:pt>
                <c:pt idx="519">
                  <c:v>-39.47</c:v>
                </c:pt>
                <c:pt idx="520">
                  <c:v>-39.729999999999997</c:v>
                </c:pt>
                <c:pt idx="521">
                  <c:v>-39.979999999999997</c:v>
                </c:pt>
                <c:pt idx="522">
                  <c:v>-40.22</c:v>
                </c:pt>
                <c:pt idx="523">
                  <c:v>-40.44</c:v>
                </c:pt>
                <c:pt idx="524">
                  <c:v>-40.64</c:v>
                </c:pt>
                <c:pt idx="525">
                  <c:v>-40.799999999999997</c:v>
                </c:pt>
                <c:pt idx="526">
                  <c:v>-40.94</c:v>
                </c:pt>
                <c:pt idx="527">
                  <c:v>-41.04</c:v>
                </c:pt>
                <c:pt idx="528">
                  <c:v>-41.11</c:v>
                </c:pt>
                <c:pt idx="529">
                  <c:v>-41.16</c:v>
                </c:pt>
                <c:pt idx="530">
                  <c:v>-41.2</c:v>
                </c:pt>
                <c:pt idx="531">
                  <c:v>-41.22</c:v>
                </c:pt>
                <c:pt idx="532">
                  <c:v>-41.23</c:v>
                </c:pt>
                <c:pt idx="533">
                  <c:v>-41.23</c:v>
                </c:pt>
                <c:pt idx="534">
                  <c:v>-41.23</c:v>
                </c:pt>
                <c:pt idx="535">
                  <c:v>-41.22</c:v>
                </c:pt>
                <c:pt idx="536">
                  <c:v>-41.21</c:v>
                </c:pt>
                <c:pt idx="537">
                  <c:v>-41.19</c:v>
                </c:pt>
                <c:pt idx="538">
                  <c:v>-41.17</c:v>
                </c:pt>
                <c:pt idx="539">
                  <c:v>-41.15</c:v>
                </c:pt>
                <c:pt idx="540">
                  <c:v>-41.14</c:v>
                </c:pt>
                <c:pt idx="541">
                  <c:v>-41.12</c:v>
                </c:pt>
                <c:pt idx="542">
                  <c:v>-41.12</c:v>
                </c:pt>
                <c:pt idx="543">
                  <c:v>-41.1</c:v>
                </c:pt>
                <c:pt idx="544">
                  <c:v>-41.1</c:v>
                </c:pt>
                <c:pt idx="545">
                  <c:v>-41.11</c:v>
                </c:pt>
                <c:pt idx="546">
                  <c:v>-41.11</c:v>
                </c:pt>
                <c:pt idx="547">
                  <c:v>-41.14</c:v>
                </c:pt>
                <c:pt idx="548">
                  <c:v>-41.16</c:v>
                </c:pt>
                <c:pt idx="549">
                  <c:v>-41.19</c:v>
                </c:pt>
                <c:pt idx="550">
                  <c:v>-41.2</c:v>
                </c:pt>
                <c:pt idx="551">
                  <c:v>-41.21</c:v>
                </c:pt>
                <c:pt idx="552">
                  <c:v>-41.21</c:v>
                </c:pt>
                <c:pt idx="553">
                  <c:v>-41.2</c:v>
                </c:pt>
                <c:pt idx="554">
                  <c:v>-41.2</c:v>
                </c:pt>
                <c:pt idx="555">
                  <c:v>-41.19</c:v>
                </c:pt>
                <c:pt idx="556">
                  <c:v>-41.19</c:v>
                </c:pt>
                <c:pt idx="557">
                  <c:v>-41.2</c:v>
                </c:pt>
                <c:pt idx="558">
                  <c:v>-41.21</c:v>
                </c:pt>
                <c:pt idx="559">
                  <c:v>-41.22</c:v>
                </c:pt>
                <c:pt idx="560">
                  <c:v>-41.25</c:v>
                </c:pt>
                <c:pt idx="561">
                  <c:v>-41.29</c:v>
                </c:pt>
                <c:pt idx="562">
                  <c:v>-41.34</c:v>
                </c:pt>
                <c:pt idx="563">
                  <c:v>-41.39</c:v>
                </c:pt>
                <c:pt idx="564">
                  <c:v>-41.44</c:v>
                </c:pt>
                <c:pt idx="565">
                  <c:v>-41.47</c:v>
                </c:pt>
                <c:pt idx="566">
                  <c:v>-41.49</c:v>
                </c:pt>
                <c:pt idx="567">
                  <c:v>-41.51</c:v>
                </c:pt>
                <c:pt idx="568">
                  <c:v>-41.52</c:v>
                </c:pt>
                <c:pt idx="569">
                  <c:v>-41.53</c:v>
                </c:pt>
                <c:pt idx="570">
                  <c:v>-41.53</c:v>
                </c:pt>
                <c:pt idx="571">
                  <c:v>-41.5</c:v>
                </c:pt>
                <c:pt idx="572">
                  <c:v>-41.48</c:v>
                </c:pt>
                <c:pt idx="573">
                  <c:v>-41.43</c:v>
                </c:pt>
                <c:pt idx="574">
                  <c:v>-41.39</c:v>
                </c:pt>
                <c:pt idx="575">
                  <c:v>-41.35</c:v>
                </c:pt>
                <c:pt idx="576">
                  <c:v>-41.3</c:v>
                </c:pt>
                <c:pt idx="577">
                  <c:v>-41.25</c:v>
                </c:pt>
                <c:pt idx="578">
                  <c:v>-41.19</c:v>
                </c:pt>
                <c:pt idx="579">
                  <c:v>-41.12</c:v>
                </c:pt>
                <c:pt idx="580">
                  <c:v>-41.06</c:v>
                </c:pt>
                <c:pt idx="581">
                  <c:v>-41.01</c:v>
                </c:pt>
                <c:pt idx="582">
                  <c:v>-40.97</c:v>
                </c:pt>
                <c:pt idx="583">
                  <c:v>-40.93</c:v>
                </c:pt>
                <c:pt idx="584">
                  <c:v>-40.93</c:v>
                </c:pt>
                <c:pt idx="585">
                  <c:v>-40.92</c:v>
                </c:pt>
                <c:pt idx="586">
                  <c:v>-40.92</c:v>
                </c:pt>
                <c:pt idx="587">
                  <c:v>-40.92</c:v>
                </c:pt>
                <c:pt idx="588">
                  <c:v>-40.92</c:v>
                </c:pt>
                <c:pt idx="589">
                  <c:v>-40.93</c:v>
                </c:pt>
                <c:pt idx="590">
                  <c:v>-40.950000000000003</c:v>
                </c:pt>
                <c:pt idx="591">
                  <c:v>-40.98</c:v>
                </c:pt>
                <c:pt idx="592">
                  <c:v>-41</c:v>
                </c:pt>
                <c:pt idx="593">
                  <c:v>-41.01</c:v>
                </c:pt>
                <c:pt idx="594">
                  <c:v>-41.01</c:v>
                </c:pt>
                <c:pt idx="595">
                  <c:v>-41.02</c:v>
                </c:pt>
                <c:pt idx="596">
                  <c:v>-41.02</c:v>
                </c:pt>
                <c:pt idx="597">
                  <c:v>-41.02</c:v>
                </c:pt>
                <c:pt idx="598">
                  <c:v>-41.02</c:v>
                </c:pt>
                <c:pt idx="599">
                  <c:v>-41.02</c:v>
                </c:pt>
                <c:pt idx="600">
                  <c:v>-41.02</c:v>
                </c:pt>
                <c:pt idx="601">
                  <c:v>-41.02</c:v>
                </c:pt>
                <c:pt idx="602">
                  <c:v>-41.03</c:v>
                </c:pt>
                <c:pt idx="603">
                  <c:v>-41.03</c:v>
                </c:pt>
                <c:pt idx="604">
                  <c:v>-41.05</c:v>
                </c:pt>
                <c:pt idx="605">
                  <c:v>-41.06</c:v>
                </c:pt>
                <c:pt idx="606">
                  <c:v>-41.08</c:v>
                </c:pt>
                <c:pt idx="607">
                  <c:v>-41.09</c:v>
                </c:pt>
                <c:pt idx="608">
                  <c:v>-41.1</c:v>
                </c:pt>
                <c:pt idx="609">
                  <c:v>-41.09</c:v>
                </c:pt>
                <c:pt idx="610">
                  <c:v>-41.08</c:v>
                </c:pt>
                <c:pt idx="611">
                  <c:v>-41.07</c:v>
                </c:pt>
                <c:pt idx="612">
                  <c:v>-41.06</c:v>
                </c:pt>
                <c:pt idx="613">
                  <c:v>-41.05</c:v>
                </c:pt>
                <c:pt idx="614">
                  <c:v>-41.03</c:v>
                </c:pt>
                <c:pt idx="615">
                  <c:v>-41.01</c:v>
                </c:pt>
                <c:pt idx="616">
                  <c:v>-40.99</c:v>
                </c:pt>
                <c:pt idx="617">
                  <c:v>-40.97</c:v>
                </c:pt>
                <c:pt idx="618">
                  <c:v>-40.96</c:v>
                </c:pt>
                <c:pt idx="619">
                  <c:v>-40.950000000000003</c:v>
                </c:pt>
                <c:pt idx="620">
                  <c:v>-40.950000000000003</c:v>
                </c:pt>
                <c:pt idx="621">
                  <c:v>-40.950000000000003</c:v>
                </c:pt>
                <c:pt idx="622">
                  <c:v>-40.96</c:v>
                </c:pt>
                <c:pt idx="623">
                  <c:v>-40.950000000000003</c:v>
                </c:pt>
                <c:pt idx="624">
                  <c:v>-40.96</c:v>
                </c:pt>
                <c:pt idx="625">
                  <c:v>-40.97</c:v>
                </c:pt>
                <c:pt idx="626">
                  <c:v>-40.99</c:v>
                </c:pt>
                <c:pt idx="627">
                  <c:v>-41.02</c:v>
                </c:pt>
                <c:pt idx="628">
                  <c:v>-41.05</c:v>
                </c:pt>
                <c:pt idx="629">
                  <c:v>-41.09</c:v>
                </c:pt>
                <c:pt idx="630">
                  <c:v>-41.14</c:v>
                </c:pt>
                <c:pt idx="631">
                  <c:v>-41.18</c:v>
                </c:pt>
                <c:pt idx="632">
                  <c:v>-41.22</c:v>
                </c:pt>
                <c:pt idx="633">
                  <c:v>-41.28</c:v>
                </c:pt>
                <c:pt idx="634">
                  <c:v>-41.34</c:v>
                </c:pt>
                <c:pt idx="635">
                  <c:v>-41.39</c:v>
                </c:pt>
                <c:pt idx="636">
                  <c:v>-41.42</c:v>
                </c:pt>
                <c:pt idx="637">
                  <c:v>-41.43</c:v>
                </c:pt>
                <c:pt idx="638">
                  <c:v>-41.44</c:v>
                </c:pt>
                <c:pt idx="639">
                  <c:v>-41.44</c:v>
                </c:pt>
                <c:pt idx="640">
                  <c:v>-41.42</c:v>
                </c:pt>
                <c:pt idx="641">
                  <c:v>-41.4</c:v>
                </c:pt>
                <c:pt idx="642">
                  <c:v>-41.37</c:v>
                </c:pt>
                <c:pt idx="643">
                  <c:v>-41.33</c:v>
                </c:pt>
                <c:pt idx="644">
                  <c:v>-41.29</c:v>
                </c:pt>
                <c:pt idx="645">
                  <c:v>-41.23</c:v>
                </c:pt>
                <c:pt idx="646">
                  <c:v>-41.18</c:v>
                </c:pt>
                <c:pt idx="647">
                  <c:v>-41.14</c:v>
                </c:pt>
                <c:pt idx="648">
                  <c:v>-41.11</c:v>
                </c:pt>
                <c:pt idx="649">
                  <c:v>-41.08</c:v>
                </c:pt>
                <c:pt idx="650">
                  <c:v>-41.07</c:v>
                </c:pt>
                <c:pt idx="651">
                  <c:v>-41.07</c:v>
                </c:pt>
                <c:pt idx="652">
                  <c:v>-41.07</c:v>
                </c:pt>
                <c:pt idx="653">
                  <c:v>-41.06</c:v>
                </c:pt>
                <c:pt idx="654">
                  <c:v>-41.05</c:v>
                </c:pt>
                <c:pt idx="655">
                  <c:v>-41.05</c:v>
                </c:pt>
                <c:pt idx="656">
                  <c:v>-41.06</c:v>
                </c:pt>
                <c:pt idx="657">
                  <c:v>-41.06</c:v>
                </c:pt>
                <c:pt idx="658">
                  <c:v>-41.08</c:v>
                </c:pt>
                <c:pt idx="659">
                  <c:v>-41.09</c:v>
                </c:pt>
                <c:pt idx="660">
                  <c:v>-41.1</c:v>
                </c:pt>
                <c:pt idx="661">
                  <c:v>-41.1</c:v>
                </c:pt>
                <c:pt idx="662">
                  <c:v>-41.11</c:v>
                </c:pt>
                <c:pt idx="663">
                  <c:v>-41.1</c:v>
                </c:pt>
                <c:pt idx="664">
                  <c:v>-41.1</c:v>
                </c:pt>
                <c:pt idx="665">
                  <c:v>-41.1</c:v>
                </c:pt>
                <c:pt idx="666">
                  <c:v>-41.1</c:v>
                </c:pt>
                <c:pt idx="667">
                  <c:v>-41.1</c:v>
                </c:pt>
                <c:pt idx="668">
                  <c:v>-41.1</c:v>
                </c:pt>
                <c:pt idx="669">
                  <c:v>-41.1</c:v>
                </c:pt>
                <c:pt idx="670">
                  <c:v>-41.09</c:v>
                </c:pt>
                <c:pt idx="671">
                  <c:v>-41.09</c:v>
                </c:pt>
                <c:pt idx="672">
                  <c:v>-41.1</c:v>
                </c:pt>
                <c:pt idx="673">
                  <c:v>-41.11</c:v>
                </c:pt>
                <c:pt idx="674">
                  <c:v>-41.11</c:v>
                </c:pt>
                <c:pt idx="675">
                  <c:v>-41.12</c:v>
                </c:pt>
                <c:pt idx="676">
                  <c:v>-41.13</c:v>
                </c:pt>
                <c:pt idx="677">
                  <c:v>-41.15</c:v>
                </c:pt>
                <c:pt idx="678">
                  <c:v>-41.17</c:v>
                </c:pt>
                <c:pt idx="679">
                  <c:v>-41.18</c:v>
                </c:pt>
                <c:pt idx="680">
                  <c:v>-41.19</c:v>
                </c:pt>
                <c:pt idx="681">
                  <c:v>-41.19</c:v>
                </c:pt>
                <c:pt idx="682">
                  <c:v>-41.19</c:v>
                </c:pt>
                <c:pt idx="683">
                  <c:v>-41.18</c:v>
                </c:pt>
                <c:pt idx="684">
                  <c:v>-41.15</c:v>
                </c:pt>
                <c:pt idx="685">
                  <c:v>-41.11</c:v>
                </c:pt>
                <c:pt idx="686">
                  <c:v>-41.07</c:v>
                </c:pt>
                <c:pt idx="687">
                  <c:v>-41.01</c:v>
                </c:pt>
                <c:pt idx="688">
                  <c:v>-40.94</c:v>
                </c:pt>
                <c:pt idx="689">
                  <c:v>-40.880000000000003</c:v>
                </c:pt>
                <c:pt idx="690">
                  <c:v>-40.81</c:v>
                </c:pt>
                <c:pt idx="691">
                  <c:v>-40.75</c:v>
                </c:pt>
                <c:pt idx="692">
                  <c:v>-40.69</c:v>
                </c:pt>
                <c:pt idx="693">
                  <c:v>-40.630000000000003</c:v>
                </c:pt>
                <c:pt idx="694">
                  <c:v>-40.6</c:v>
                </c:pt>
                <c:pt idx="695">
                  <c:v>-40.57</c:v>
                </c:pt>
                <c:pt idx="696">
                  <c:v>-40.549999999999997</c:v>
                </c:pt>
                <c:pt idx="697">
                  <c:v>-40.54</c:v>
                </c:pt>
                <c:pt idx="698">
                  <c:v>-40.549999999999997</c:v>
                </c:pt>
                <c:pt idx="699">
                  <c:v>-40.57</c:v>
                </c:pt>
                <c:pt idx="700">
                  <c:v>-40.6</c:v>
                </c:pt>
                <c:pt idx="701">
                  <c:v>-40.64</c:v>
                </c:pt>
                <c:pt idx="702">
                  <c:v>-40.68</c:v>
                </c:pt>
                <c:pt idx="703">
                  <c:v>-40.74</c:v>
                </c:pt>
                <c:pt idx="704">
                  <c:v>-40.799999999999997</c:v>
                </c:pt>
                <c:pt idx="705">
                  <c:v>-40.86</c:v>
                </c:pt>
                <c:pt idx="706">
                  <c:v>-40.92</c:v>
                </c:pt>
                <c:pt idx="707">
                  <c:v>-40.98</c:v>
                </c:pt>
                <c:pt idx="708">
                  <c:v>-41.01</c:v>
                </c:pt>
                <c:pt idx="709">
                  <c:v>-41.05</c:v>
                </c:pt>
                <c:pt idx="710">
                  <c:v>-41.09</c:v>
                </c:pt>
                <c:pt idx="711">
                  <c:v>-41.12</c:v>
                </c:pt>
                <c:pt idx="712">
                  <c:v>-41.15</c:v>
                </c:pt>
                <c:pt idx="713">
                  <c:v>-41.18</c:v>
                </c:pt>
                <c:pt idx="714">
                  <c:v>-41.2</c:v>
                </c:pt>
                <c:pt idx="715">
                  <c:v>-41.22</c:v>
                </c:pt>
                <c:pt idx="716">
                  <c:v>-41.23</c:v>
                </c:pt>
                <c:pt idx="717">
                  <c:v>-41.24</c:v>
                </c:pt>
                <c:pt idx="718">
                  <c:v>-41.25</c:v>
                </c:pt>
                <c:pt idx="719">
                  <c:v>-41.27</c:v>
                </c:pt>
                <c:pt idx="720">
                  <c:v>-41.28</c:v>
                </c:pt>
                <c:pt idx="721">
                  <c:v>-41.29</c:v>
                </c:pt>
                <c:pt idx="722">
                  <c:v>-41.3</c:v>
                </c:pt>
                <c:pt idx="723">
                  <c:v>-41.31</c:v>
                </c:pt>
                <c:pt idx="724">
                  <c:v>-41.33</c:v>
                </c:pt>
                <c:pt idx="725">
                  <c:v>-41.33</c:v>
                </c:pt>
                <c:pt idx="726">
                  <c:v>-41.32</c:v>
                </c:pt>
                <c:pt idx="727">
                  <c:v>-41.32</c:v>
                </c:pt>
                <c:pt idx="728">
                  <c:v>-41.31</c:v>
                </c:pt>
                <c:pt idx="729">
                  <c:v>-41.3</c:v>
                </c:pt>
                <c:pt idx="730">
                  <c:v>-41.29</c:v>
                </c:pt>
                <c:pt idx="731">
                  <c:v>-41.29</c:v>
                </c:pt>
                <c:pt idx="732">
                  <c:v>-41.29</c:v>
                </c:pt>
                <c:pt idx="733">
                  <c:v>-41.29</c:v>
                </c:pt>
                <c:pt idx="734">
                  <c:v>-41.29</c:v>
                </c:pt>
                <c:pt idx="735">
                  <c:v>-41.29</c:v>
                </c:pt>
                <c:pt idx="736">
                  <c:v>-41.29</c:v>
                </c:pt>
                <c:pt idx="737">
                  <c:v>-41.3</c:v>
                </c:pt>
                <c:pt idx="738">
                  <c:v>-41.3</c:v>
                </c:pt>
                <c:pt idx="739">
                  <c:v>-41.31</c:v>
                </c:pt>
                <c:pt idx="740">
                  <c:v>-41.31</c:v>
                </c:pt>
                <c:pt idx="741">
                  <c:v>-41.32</c:v>
                </c:pt>
                <c:pt idx="742">
                  <c:v>-41.31</c:v>
                </c:pt>
                <c:pt idx="743">
                  <c:v>-41.31</c:v>
                </c:pt>
                <c:pt idx="744">
                  <c:v>-41.3</c:v>
                </c:pt>
                <c:pt idx="745">
                  <c:v>-41.28</c:v>
                </c:pt>
                <c:pt idx="746">
                  <c:v>-41.25</c:v>
                </c:pt>
                <c:pt idx="747">
                  <c:v>-41.21</c:v>
                </c:pt>
                <c:pt idx="748">
                  <c:v>-41.17</c:v>
                </c:pt>
                <c:pt idx="749">
                  <c:v>-41.12</c:v>
                </c:pt>
                <c:pt idx="750">
                  <c:v>-41.08</c:v>
                </c:pt>
                <c:pt idx="751">
                  <c:v>-41.05</c:v>
                </c:pt>
                <c:pt idx="752">
                  <c:v>-41.02</c:v>
                </c:pt>
                <c:pt idx="753">
                  <c:v>-41.01</c:v>
                </c:pt>
                <c:pt idx="754">
                  <c:v>-41</c:v>
                </c:pt>
                <c:pt idx="755">
                  <c:v>-41</c:v>
                </c:pt>
                <c:pt idx="756">
                  <c:v>-41</c:v>
                </c:pt>
                <c:pt idx="757">
                  <c:v>-41.02</c:v>
                </c:pt>
                <c:pt idx="758">
                  <c:v>-41.03</c:v>
                </c:pt>
                <c:pt idx="759">
                  <c:v>-41.05</c:v>
                </c:pt>
                <c:pt idx="760">
                  <c:v>-41.08</c:v>
                </c:pt>
                <c:pt idx="761">
                  <c:v>-41.1</c:v>
                </c:pt>
                <c:pt idx="762">
                  <c:v>-41.12</c:v>
                </c:pt>
                <c:pt idx="763">
                  <c:v>-41.13</c:v>
                </c:pt>
                <c:pt idx="764">
                  <c:v>-41.13</c:v>
                </c:pt>
                <c:pt idx="765">
                  <c:v>-41.13</c:v>
                </c:pt>
                <c:pt idx="766">
                  <c:v>-41.12</c:v>
                </c:pt>
                <c:pt idx="767">
                  <c:v>-41.12</c:v>
                </c:pt>
                <c:pt idx="768">
                  <c:v>-41.11</c:v>
                </c:pt>
                <c:pt idx="769">
                  <c:v>-41.12</c:v>
                </c:pt>
                <c:pt idx="770">
                  <c:v>-41.11</c:v>
                </c:pt>
                <c:pt idx="771">
                  <c:v>-41.1</c:v>
                </c:pt>
                <c:pt idx="772">
                  <c:v>-41.09</c:v>
                </c:pt>
                <c:pt idx="773">
                  <c:v>-41.08</c:v>
                </c:pt>
                <c:pt idx="774">
                  <c:v>-41.08</c:v>
                </c:pt>
                <c:pt idx="775">
                  <c:v>-41.08</c:v>
                </c:pt>
                <c:pt idx="776">
                  <c:v>-41.09</c:v>
                </c:pt>
                <c:pt idx="777">
                  <c:v>-41.09</c:v>
                </c:pt>
                <c:pt idx="778">
                  <c:v>-41.1</c:v>
                </c:pt>
                <c:pt idx="779">
                  <c:v>-41.1</c:v>
                </c:pt>
                <c:pt idx="780">
                  <c:v>-41.12</c:v>
                </c:pt>
                <c:pt idx="781">
                  <c:v>-41.13</c:v>
                </c:pt>
                <c:pt idx="782">
                  <c:v>-41.14</c:v>
                </c:pt>
                <c:pt idx="783">
                  <c:v>-41.15</c:v>
                </c:pt>
                <c:pt idx="784">
                  <c:v>-41.15</c:v>
                </c:pt>
                <c:pt idx="785">
                  <c:v>-41.13</c:v>
                </c:pt>
                <c:pt idx="786">
                  <c:v>-41.09</c:v>
                </c:pt>
                <c:pt idx="787">
                  <c:v>-41.04</c:v>
                </c:pt>
                <c:pt idx="788">
                  <c:v>-40.96</c:v>
                </c:pt>
                <c:pt idx="789">
                  <c:v>-40.880000000000003</c:v>
                </c:pt>
                <c:pt idx="790">
                  <c:v>-40.799999999999997</c:v>
                </c:pt>
                <c:pt idx="791">
                  <c:v>-40.71</c:v>
                </c:pt>
                <c:pt idx="792">
                  <c:v>-40.619999999999997</c:v>
                </c:pt>
                <c:pt idx="793">
                  <c:v>-40.520000000000003</c:v>
                </c:pt>
                <c:pt idx="794">
                  <c:v>-40.43</c:v>
                </c:pt>
                <c:pt idx="795">
                  <c:v>-40.340000000000003</c:v>
                </c:pt>
                <c:pt idx="796">
                  <c:v>-40.270000000000003</c:v>
                </c:pt>
                <c:pt idx="797">
                  <c:v>-40.22</c:v>
                </c:pt>
                <c:pt idx="798">
                  <c:v>-40.19</c:v>
                </c:pt>
                <c:pt idx="799">
                  <c:v>-40.17</c:v>
                </c:pt>
                <c:pt idx="800">
                  <c:v>-40.159999999999997</c:v>
                </c:pt>
                <c:pt idx="801">
                  <c:v>-40.159999999999997</c:v>
                </c:pt>
                <c:pt idx="802">
                  <c:v>-40.18</c:v>
                </c:pt>
                <c:pt idx="803">
                  <c:v>-40.19</c:v>
                </c:pt>
                <c:pt idx="804">
                  <c:v>-40.22</c:v>
                </c:pt>
                <c:pt idx="805">
                  <c:v>-40.25</c:v>
                </c:pt>
                <c:pt idx="806">
                  <c:v>-40.299999999999997</c:v>
                </c:pt>
                <c:pt idx="807">
                  <c:v>-40.340000000000003</c:v>
                </c:pt>
                <c:pt idx="808">
                  <c:v>-40.380000000000003</c:v>
                </c:pt>
                <c:pt idx="809">
                  <c:v>-40.42</c:v>
                </c:pt>
                <c:pt idx="810">
                  <c:v>-40.46</c:v>
                </c:pt>
                <c:pt idx="811">
                  <c:v>-40.5</c:v>
                </c:pt>
                <c:pt idx="812">
                  <c:v>-40.53</c:v>
                </c:pt>
                <c:pt idx="813">
                  <c:v>-40.57</c:v>
                </c:pt>
                <c:pt idx="814">
                  <c:v>-40.6</c:v>
                </c:pt>
                <c:pt idx="815">
                  <c:v>-40.630000000000003</c:v>
                </c:pt>
                <c:pt idx="816">
                  <c:v>-40.65</c:v>
                </c:pt>
                <c:pt idx="817">
                  <c:v>-40.65</c:v>
                </c:pt>
                <c:pt idx="818">
                  <c:v>-40.659999999999997</c:v>
                </c:pt>
                <c:pt idx="819">
                  <c:v>-40.65</c:v>
                </c:pt>
                <c:pt idx="820">
                  <c:v>-40.630000000000003</c:v>
                </c:pt>
                <c:pt idx="821">
                  <c:v>-40.61</c:v>
                </c:pt>
                <c:pt idx="822">
                  <c:v>-40.58</c:v>
                </c:pt>
                <c:pt idx="823">
                  <c:v>-40.549999999999997</c:v>
                </c:pt>
                <c:pt idx="824">
                  <c:v>-40.53</c:v>
                </c:pt>
                <c:pt idx="825">
                  <c:v>-40.5</c:v>
                </c:pt>
                <c:pt idx="826">
                  <c:v>-40.47</c:v>
                </c:pt>
                <c:pt idx="827">
                  <c:v>-40.44</c:v>
                </c:pt>
                <c:pt idx="828">
                  <c:v>-40.42</c:v>
                </c:pt>
                <c:pt idx="829">
                  <c:v>-40.409999999999997</c:v>
                </c:pt>
                <c:pt idx="830">
                  <c:v>-40.4</c:v>
                </c:pt>
                <c:pt idx="831">
                  <c:v>-40.39</c:v>
                </c:pt>
                <c:pt idx="832">
                  <c:v>-40.39</c:v>
                </c:pt>
                <c:pt idx="833">
                  <c:v>-40.39</c:v>
                </c:pt>
                <c:pt idx="834">
                  <c:v>-40.39</c:v>
                </c:pt>
                <c:pt idx="835">
                  <c:v>-40.4</c:v>
                </c:pt>
                <c:pt idx="836">
                  <c:v>-40.409999999999997</c:v>
                </c:pt>
                <c:pt idx="837">
                  <c:v>-40.44</c:v>
                </c:pt>
                <c:pt idx="838">
                  <c:v>-40.46</c:v>
                </c:pt>
                <c:pt idx="839">
                  <c:v>-40.49</c:v>
                </c:pt>
                <c:pt idx="840">
                  <c:v>-40.51</c:v>
                </c:pt>
                <c:pt idx="841">
                  <c:v>-40.53</c:v>
                </c:pt>
                <c:pt idx="842">
                  <c:v>-40.56</c:v>
                </c:pt>
                <c:pt idx="843">
                  <c:v>-40.590000000000003</c:v>
                </c:pt>
                <c:pt idx="844">
                  <c:v>-40.61</c:v>
                </c:pt>
                <c:pt idx="845">
                  <c:v>-40.630000000000003</c:v>
                </c:pt>
                <c:pt idx="846">
                  <c:v>-40.64</c:v>
                </c:pt>
                <c:pt idx="847">
                  <c:v>-40.64</c:v>
                </c:pt>
                <c:pt idx="848">
                  <c:v>-40.619999999999997</c:v>
                </c:pt>
                <c:pt idx="849">
                  <c:v>-40.58</c:v>
                </c:pt>
                <c:pt idx="850">
                  <c:v>-40.53</c:v>
                </c:pt>
                <c:pt idx="851">
                  <c:v>-40.46</c:v>
                </c:pt>
                <c:pt idx="852">
                  <c:v>-40.369999999999997</c:v>
                </c:pt>
                <c:pt idx="853">
                  <c:v>-40.270000000000003</c:v>
                </c:pt>
                <c:pt idx="854">
                  <c:v>-40.14</c:v>
                </c:pt>
                <c:pt idx="855">
                  <c:v>-40.020000000000003</c:v>
                </c:pt>
                <c:pt idx="856">
                  <c:v>-39.9</c:v>
                </c:pt>
                <c:pt idx="857">
                  <c:v>-39.79</c:v>
                </c:pt>
                <c:pt idx="858">
                  <c:v>-39.69</c:v>
                </c:pt>
                <c:pt idx="859">
                  <c:v>-39.6</c:v>
                </c:pt>
                <c:pt idx="860">
                  <c:v>-39.54</c:v>
                </c:pt>
                <c:pt idx="861">
                  <c:v>-39.479999999999997</c:v>
                </c:pt>
                <c:pt idx="862">
                  <c:v>-39.450000000000003</c:v>
                </c:pt>
                <c:pt idx="863">
                  <c:v>-39.43</c:v>
                </c:pt>
                <c:pt idx="864">
                  <c:v>-39.43</c:v>
                </c:pt>
                <c:pt idx="865">
                  <c:v>-39.44</c:v>
                </c:pt>
                <c:pt idx="866">
                  <c:v>-39.47</c:v>
                </c:pt>
                <c:pt idx="867">
                  <c:v>-39.5</c:v>
                </c:pt>
                <c:pt idx="868">
                  <c:v>-39.520000000000003</c:v>
                </c:pt>
                <c:pt idx="869">
                  <c:v>-39.54</c:v>
                </c:pt>
                <c:pt idx="870">
                  <c:v>-39.56</c:v>
                </c:pt>
                <c:pt idx="871">
                  <c:v>-39.56</c:v>
                </c:pt>
                <c:pt idx="872">
                  <c:v>-39.56</c:v>
                </c:pt>
                <c:pt idx="873">
                  <c:v>-39.54</c:v>
                </c:pt>
                <c:pt idx="874">
                  <c:v>-39.53</c:v>
                </c:pt>
                <c:pt idx="875">
                  <c:v>-39.5</c:v>
                </c:pt>
                <c:pt idx="876">
                  <c:v>-39.479999999999997</c:v>
                </c:pt>
                <c:pt idx="877">
                  <c:v>-39.450000000000003</c:v>
                </c:pt>
                <c:pt idx="878">
                  <c:v>-39.42</c:v>
                </c:pt>
                <c:pt idx="879">
                  <c:v>-39.4</c:v>
                </c:pt>
                <c:pt idx="880">
                  <c:v>-39.380000000000003</c:v>
                </c:pt>
                <c:pt idx="881">
                  <c:v>-39.369999999999997</c:v>
                </c:pt>
                <c:pt idx="882">
                  <c:v>-39.36</c:v>
                </c:pt>
                <c:pt idx="883">
                  <c:v>-39.36</c:v>
                </c:pt>
                <c:pt idx="884">
                  <c:v>-39.36</c:v>
                </c:pt>
                <c:pt idx="885">
                  <c:v>-39.36</c:v>
                </c:pt>
                <c:pt idx="886">
                  <c:v>-39.36</c:v>
                </c:pt>
                <c:pt idx="887">
                  <c:v>-39.36</c:v>
                </c:pt>
                <c:pt idx="888">
                  <c:v>-39.36</c:v>
                </c:pt>
                <c:pt idx="889">
                  <c:v>-39.369999999999997</c:v>
                </c:pt>
                <c:pt idx="890">
                  <c:v>-39.369999999999997</c:v>
                </c:pt>
                <c:pt idx="891">
                  <c:v>-39.369999999999997</c:v>
                </c:pt>
                <c:pt idx="892">
                  <c:v>-39.380000000000003</c:v>
                </c:pt>
                <c:pt idx="893">
                  <c:v>-39.39</c:v>
                </c:pt>
                <c:pt idx="894">
                  <c:v>-39.4</c:v>
                </c:pt>
                <c:pt idx="895">
                  <c:v>-39.42</c:v>
                </c:pt>
                <c:pt idx="896">
                  <c:v>-39.44</c:v>
                </c:pt>
                <c:pt idx="897">
                  <c:v>-39.450000000000003</c:v>
                </c:pt>
                <c:pt idx="898">
                  <c:v>-39.479999999999997</c:v>
                </c:pt>
                <c:pt idx="899">
                  <c:v>-39.5</c:v>
                </c:pt>
                <c:pt idx="900">
                  <c:v>-39.51</c:v>
                </c:pt>
                <c:pt idx="901">
                  <c:v>-39.53</c:v>
                </c:pt>
                <c:pt idx="902">
                  <c:v>-39.54</c:v>
                </c:pt>
                <c:pt idx="903">
                  <c:v>-39.56</c:v>
                </c:pt>
                <c:pt idx="904">
                  <c:v>-39.58</c:v>
                </c:pt>
                <c:pt idx="905">
                  <c:v>-39.6</c:v>
                </c:pt>
                <c:pt idx="906">
                  <c:v>-39.630000000000003</c:v>
                </c:pt>
                <c:pt idx="907">
                  <c:v>-39.659999999999997</c:v>
                </c:pt>
                <c:pt idx="908">
                  <c:v>-39.69</c:v>
                </c:pt>
                <c:pt idx="909">
                  <c:v>-39.72</c:v>
                </c:pt>
                <c:pt idx="910">
                  <c:v>-39.75</c:v>
                </c:pt>
                <c:pt idx="911">
                  <c:v>-39.79</c:v>
                </c:pt>
                <c:pt idx="912">
                  <c:v>-39.83</c:v>
                </c:pt>
                <c:pt idx="913">
                  <c:v>-39.869999999999997</c:v>
                </c:pt>
                <c:pt idx="914">
                  <c:v>-39.909999999999997</c:v>
                </c:pt>
                <c:pt idx="915">
                  <c:v>-39.94</c:v>
                </c:pt>
                <c:pt idx="916">
                  <c:v>-39.97</c:v>
                </c:pt>
                <c:pt idx="917">
                  <c:v>-39.979999999999997</c:v>
                </c:pt>
                <c:pt idx="918">
                  <c:v>-39.979999999999997</c:v>
                </c:pt>
                <c:pt idx="919">
                  <c:v>-39.979999999999997</c:v>
                </c:pt>
                <c:pt idx="920">
                  <c:v>-39.979999999999997</c:v>
                </c:pt>
                <c:pt idx="921">
                  <c:v>-39.97</c:v>
                </c:pt>
                <c:pt idx="922">
                  <c:v>-39.96</c:v>
                </c:pt>
                <c:pt idx="923">
                  <c:v>-39.96</c:v>
                </c:pt>
                <c:pt idx="924">
                  <c:v>-39.950000000000003</c:v>
                </c:pt>
                <c:pt idx="925">
                  <c:v>-39.950000000000003</c:v>
                </c:pt>
                <c:pt idx="926">
                  <c:v>-39.94</c:v>
                </c:pt>
                <c:pt idx="927">
                  <c:v>-39.94</c:v>
                </c:pt>
                <c:pt idx="928">
                  <c:v>-39.94</c:v>
                </c:pt>
                <c:pt idx="929">
                  <c:v>-39.950000000000003</c:v>
                </c:pt>
                <c:pt idx="930">
                  <c:v>-39.950000000000003</c:v>
                </c:pt>
                <c:pt idx="931">
                  <c:v>-39.950000000000003</c:v>
                </c:pt>
                <c:pt idx="932">
                  <c:v>-39.950000000000003</c:v>
                </c:pt>
                <c:pt idx="933">
                  <c:v>-39.950000000000003</c:v>
                </c:pt>
                <c:pt idx="934">
                  <c:v>-39.950000000000003</c:v>
                </c:pt>
                <c:pt idx="935">
                  <c:v>-39.950000000000003</c:v>
                </c:pt>
                <c:pt idx="936">
                  <c:v>-39.950000000000003</c:v>
                </c:pt>
                <c:pt idx="937">
                  <c:v>-39.96</c:v>
                </c:pt>
                <c:pt idx="938">
                  <c:v>-39.97</c:v>
                </c:pt>
                <c:pt idx="939">
                  <c:v>-39.96</c:v>
                </c:pt>
                <c:pt idx="940">
                  <c:v>-39.96</c:v>
                </c:pt>
                <c:pt idx="941">
                  <c:v>-39.96</c:v>
                </c:pt>
                <c:pt idx="942">
                  <c:v>-39.97</c:v>
                </c:pt>
                <c:pt idx="943">
                  <c:v>-39.979999999999997</c:v>
                </c:pt>
                <c:pt idx="944">
                  <c:v>-40</c:v>
                </c:pt>
                <c:pt idx="945">
                  <c:v>-40.03</c:v>
                </c:pt>
                <c:pt idx="946">
                  <c:v>-40.049999999999997</c:v>
                </c:pt>
                <c:pt idx="947">
                  <c:v>-40.090000000000003</c:v>
                </c:pt>
                <c:pt idx="948">
                  <c:v>-40.119999999999997</c:v>
                </c:pt>
                <c:pt idx="949">
                  <c:v>-40.159999999999997</c:v>
                </c:pt>
                <c:pt idx="950">
                  <c:v>-40.21</c:v>
                </c:pt>
                <c:pt idx="951">
                  <c:v>-40.24</c:v>
                </c:pt>
                <c:pt idx="952">
                  <c:v>-40.270000000000003</c:v>
                </c:pt>
                <c:pt idx="953">
                  <c:v>-40.299999999999997</c:v>
                </c:pt>
                <c:pt idx="954">
                  <c:v>-40.32</c:v>
                </c:pt>
                <c:pt idx="955">
                  <c:v>-40.32</c:v>
                </c:pt>
                <c:pt idx="956">
                  <c:v>-40.32</c:v>
                </c:pt>
                <c:pt idx="957">
                  <c:v>-40.32</c:v>
                </c:pt>
                <c:pt idx="958">
                  <c:v>-40.33</c:v>
                </c:pt>
                <c:pt idx="959">
                  <c:v>-40.340000000000003</c:v>
                </c:pt>
                <c:pt idx="960">
                  <c:v>-40.35</c:v>
                </c:pt>
                <c:pt idx="961">
                  <c:v>-40.35</c:v>
                </c:pt>
                <c:pt idx="962">
                  <c:v>-40.36</c:v>
                </c:pt>
                <c:pt idx="963">
                  <c:v>-40.36</c:v>
                </c:pt>
                <c:pt idx="964">
                  <c:v>-40.369999999999997</c:v>
                </c:pt>
                <c:pt idx="965">
                  <c:v>-40.39</c:v>
                </c:pt>
                <c:pt idx="966">
                  <c:v>-40.409999999999997</c:v>
                </c:pt>
                <c:pt idx="967">
                  <c:v>-40.43</c:v>
                </c:pt>
                <c:pt idx="968">
                  <c:v>-40.46</c:v>
                </c:pt>
                <c:pt idx="969">
                  <c:v>-40.49</c:v>
                </c:pt>
                <c:pt idx="970">
                  <c:v>-40.520000000000003</c:v>
                </c:pt>
                <c:pt idx="971">
                  <c:v>-40.549999999999997</c:v>
                </c:pt>
                <c:pt idx="972">
                  <c:v>-40.6</c:v>
                </c:pt>
                <c:pt idx="973">
                  <c:v>-40.630000000000003</c:v>
                </c:pt>
                <c:pt idx="974">
                  <c:v>-40.67</c:v>
                </c:pt>
                <c:pt idx="975">
                  <c:v>-40.71</c:v>
                </c:pt>
                <c:pt idx="976">
                  <c:v>-40.74</c:v>
                </c:pt>
                <c:pt idx="977">
                  <c:v>-40.76</c:v>
                </c:pt>
                <c:pt idx="978">
                  <c:v>-40.76</c:v>
                </c:pt>
                <c:pt idx="979">
                  <c:v>-40.76</c:v>
                </c:pt>
                <c:pt idx="980">
                  <c:v>-40.76</c:v>
                </c:pt>
                <c:pt idx="981">
                  <c:v>-40.75</c:v>
                </c:pt>
                <c:pt idx="982">
                  <c:v>-40.74</c:v>
                </c:pt>
                <c:pt idx="983">
                  <c:v>-40.729999999999997</c:v>
                </c:pt>
                <c:pt idx="984">
                  <c:v>-40.72</c:v>
                </c:pt>
                <c:pt idx="985">
                  <c:v>-40.72</c:v>
                </c:pt>
                <c:pt idx="986">
                  <c:v>-40.71</c:v>
                </c:pt>
                <c:pt idx="987">
                  <c:v>-40.72</c:v>
                </c:pt>
                <c:pt idx="988">
                  <c:v>-40.729999999999997</c:v>
                </c:pt>
                <c:pt idx="989">
                  <c:v>-40.75</c:v>
                </c:pt>
                <c:pt idx="990">
                  <c:v>-40.76</c:v>
                </c:pt>
                <c:pt idx="991">
                  <c:v>-40.770000000000003</c:v>
                </c:pt>
                <c:pt idx="992">
                  <c:v>-40.78</c:v>
                </c:pt>
                <c:pt idx="993">
                  <c:v>-40.799999999999997</c:v>
                </c:pt>
                <c:pt idx="994">
                  <c:v>-40.82</c:v>
                </c:pt>
                <c:pt idx="995">
                  <c:v>-40.840000000000003</c:v>
                </c:pt>
                <c:pt idx="996">
                  <c:v>-40.85</c:v>
                </c:pt>
                <c:pt idx="997">
                  <c:v>-40.85</c:v>
                </c:pt>
                <c:pt idx="998">
                  <c:v>-40.840000000000003</c:v>
                </c:pt>
                <c:pt idx="999">
                  <c:v>-40.83</c:v>
                </c:pt>
                <c:pt idx="1000">
                  <c:v>-40.81</c:v>
                </c:pt>
                <c:pt idx="1001">
                  <c:v>-40.78</c:v>
                </c:pt>
                <c:pt idx="1002">
                  <c:v>-40.75</c:v>
                </c:pt>
                <c:pt idx="1003">
                  <c:v>-40.729999999999997</c:v>
                </c:pt>
                <c:pt idx="1004">
                  <c:v>-40.700000000000003</c:v>
                </c:pt>
                <c:pt idx="1005">
                  <c:v>-40.68</c:v>
                </c:pt>
                <c:pt idx="1006">
                  <c:v>-40.68</c:v>
                </c:pt>
                <c:pt idx="1007">
                  <c:v>-40.67</c:v>
                </c:pt>
                <c:pt idx="1008">
                  <c:v>-40.68</c:v>
                </c:pt>
                <c:pt idx="1009">
                  <c:v>-40.69</c:v>
                </c:pt>
                <c:pt idx="1010">
                  <c:v>-40.700000000000003</c:v>
                </c:pt>
                <c:pt idx="1011">
                  <c:v>-40.72</c:v>
                </c:pt>
                <c:pt idx="1012">
                  <c:v>-40.72</c:v>
                </c:pt>
                <c:pt idx="1013">
                  <c:v>-40.72</c:v>
                </c:pt>
                <c:pt idx="1014">
                  <c:v>-40.71</c:v>
                </c:pt>
                <c:pt idx="1015">
                  <c:v>-40.700000000000003</c:v>
                </c:pt>
                <c:pt idx="1016">
                  <c:v>-40.68</c:v>
                </c:pt>
                <c:pt idx="1017">
                  <c:v>-40.659999999999997</c:v>
                </c:pt>
                <c:pt idx="1018">
                  <c:v>-40.64</c:v>
                </c:pt>
                <c:pt idx="1019">
                  <c:v>-40.619999999999997</c:v>
                </c:pt>
                <c:pt idx="1020">
                  <c:v>-40.61</c:v>
                </c:pt>
                <c:pt idx="1021">
                  <c:v>-40.61</c:v>
                </c:pt>
                <c:pt idx="1022">
                  <c:v>-40.619999999999997</c:v>
                </c:pt>
                <c:pt idx="1023">
                  <c:v>-40.64</c:v>
                </c:pt>
                <c:pt idx="1024">
                  <c:v>-40.68</c:v>
                </c:pt>
                <c:pt idx="1025">
                  <c:v>-40.72</c:v>
                </c:pt>
                <c:pt idx="1026">
                  <c:v>-40.770000000000003</c:v>
                </c:pt>
                <c:pt idx="1027">
                  <c:v>-40.82</c:v>
                </c:pt>
                <c:pt idx="1028">
                  <c:v>-40.89</c:v>
                </c:pt>
                <c:pt idx="1029">
                  <c:v>-40.950000000000003</c:v>
                </c:pt>
                <c:pt idx="1030">
                  <c:v>-41.03</c:v>
                </c:pt>
                <c:pt idx="1031">
                  <c:v>-41.1</c:v>
                </c:pt>
                <c:pt idx="1032">
                  <c:v>-41.16</c:v>
                </c:pt>
                <c:pt idx="1033">
                  <c:v>-41.22</c:v>
                </c:pt>
                <c:pt idx="1034">
                  <c:v>-41.28</c:v>
                </c:pt>
                <c:pt idx="1035">
                  <c:v>-41.33</c:v>
                </c:pt>
                <c:pt idx="1036">
                  <c:v>-41.37</c:v>
                </c:pt>
                <c:pt idx="1037">
                  <c:v>-41.39</c:v>
                </c:pt>
                <c:pt idx="1038">
                  <c:v>-41.39</c:v>
                </c:pt>
                <c:pt idx="1039">
                  <c:v>-41.37</c:v>
                </c:pt>
                <c:pt idx="1040">
                  <c:v>-41.33</c:v>
                </c:pt>
                <c:pt idx="1041">
                  <c:v>-41.28</c:v>
                </c:pt>
                <c:pt idx="1042">
                  <c:v>-41.23</c:v>
                </c:pt>
                <c:pt idx="1043">
                  <c:v>-41.18</c:v>
                </c:pt>
                <c:pt idx="1044">
                  <c:v>-41.13</c:v>
                </c:pt>
                <c:pt idx="1045">
                  <c:v>-41.08</c:v>
                </c:pt>
                <c:pt idx="1046">
                  <c:v>-41.03</c:v>
                </c:pt>
                <c:pt idx="1047">
                  <c:v>-40.98</c:v>
                </c:pt>
                <c:pt idx="1048">
                  <c:v>-40.94</c:v>
                </c:pt>
                <c:pt idx="1049">
                  <c:v>-40.9</c:v>
                </c:pt>
                <c:pt idx="1050">
                  <c:v>-40.880000000000003</c:v>
                </c:pt>
                <c:pt idx="1051">
                  <c:v>-40.869999999999997</c:v>
                </c:pt>
                <c:pt idx="1052">
                  <c:v>-40.86</c:v>
                </c:pt>
                <c:pt idx="1053">
                  <c:v>-40.86</c:v>
                </c:pt>
                <c:pt idx="1054">
                  <c:v>-40.880000000000003</c:v>
                </c:pt>
                <c:pt idx="1055">
                  <c:v>-40.89</c:v>
                </c:pt>
                <c:pt idx="1056">
                  <c:v>-40.909999999999997</c:v>
                </c:pt>
                <c:pt idx="1057">
                  <c:v>-40.94</c:v>
                </c:pt>
                <c:pt idx="1058">
                  <c:v>-40.97</c:v>
                </c:pt>
                <c:pt idx="1059">
                  <c:v>-41.01</c:v>
                </c:pt>
                <c:pt idx="1060">
                  <c:v>-41.05</c:v>
                </c:pt>
                <c:pt idx="1061">
                  <c:v>-41.08</c:v>
                </c:pt>
                <c:pt idx="1062">
                  <c:v>-41.11</c:v>
                </c:pt>
                <c:pt idx="1063">
                  <c:v>-41.13</c:v>
                </c:pt>
                <c:pt idx="1064">
                  <c:v>-41.15</c:v>
                </c:pt>
                <c:pt idx="1065">
                  <c:v>-41.17</c:v>
                </c:pt>
                <c:pt idx="1066">
                  <c:v>-41.19</c:v>
                </c:pt>
                <c:pt idx="1067">
                  <c:v>-41.23</c:v>
                </c:pt>
                <c:pt idx="1068">
                  <c:v>-41.25</c:v>
                </c:pt>
                <c:pt idx="1069">
                  <c:v>-41.28</c:v>
                </c:pt>
                <c:pt idx="1070">
                  <c:v>-41.3</c:v>
                </c:pt>
                <c:pt idx="1071">
                  <c:v>-41.32</c:v>
                </c:pt>
                <c:pt idx="1072">
                  <c:v>-41.34</c:v>
                </c:pt>
                <c:pt idx="1073">
                  <c:v>-41.36</c:v>
                </c:pt>
                <c:pt idx="1074">
                  <c:v>-41.39</c:v>
                </c:pt>
                <c:pt idx="1075">
                  <c:v>-41.41</c:v>
                </c:pt>
                <c:pt idx="1076">
                  <c:v>-41.42</c:v>
                </c:pt>
                <c:pt idx="1077">
                  <c:v>-41.43</c:v>
                </c:pt>
                <c:pt idx="1078">
                  <c:v>-41.44</c:v>
                </c:pt>
                <c:pt idx="1079">
                  <c:v>-41.45</c:v>
                </c:pt>
                <c:pt idx="1080">
                  <c:v>-41.46</c:v>
                </c:pt>
                <c:pt idx="1081">
                  <c:v>-41.48</c:v>
                </c:pt>
                <c:pt idx="1082">
                  <c:v>-41.5</c:v>
                </c:pt>
                <c:pt idx="1083">
                  <c:v>-41.51</c:v>
                </c:pt>
                <c:pt idx="1084">
                  <c:v>-41.51</c:v>
                </c:pt>
                <c:pt idx="1085">
                  <c:v>-41.51</c:v>
                </c:pt>
                <c:pt idx="1086">
                  <c:v>-41.51</c:v>
                </c:pt>
                <c:pt idx="1087">
                  <c:v>-41.52</c:v>
                </c:pt>
                <c:pt idx="1088">
                  <c:v>-41.52</c:v>
                </c:pt>
                <c:pt idx="1089">
                  <c:v>-41.53</c:v>
                </c:pt>
                <c:pt idx="1090">
                  <c:v>-41.53</c:v>
                </c:pt>
                <c:pt idx="1091">
                  <c:v>-41.55</c:v>
                </c:pt>
                <c:pt idx="1092">
                  <c:v>-41.56</c:v>
                </c:pt>
                <c:pt idx="1093">
                  <c:v>-41.57</c:v>
                </c:pt>
                <c:pt idx="1094">
                  <c:v>-41.59</c:v>
                </c:pt>
                <c:pt idx="1095">
                  <c:v>-41.61</c:v>
                </c:pt>
                <c:pt idx="1096">
                  <c:v>-41.64</c:v>
                </c:pt>
                <c:pt idx="1097">
                  <c:v>-41.67</c:v>
                </c:pt>
                <c:pt idx="1098">
                  <c:v>-41.68</c:v>
                </c:pt>
                <c:pt idx="1099">
                  <c:v>-41.71</c:v>
                </c:pt>
                <c:pt idx="1100">
                  <c:v>-41.73</c:v>
                </c:pt>
                <c:pt idx="1101">
                  <c:v>-41.75</c:v>
                </c:pt>
                <c:pt idx="1102">
                  <c:v>-41.77</c:v>
                </c:pt>
                <c:pt idx="1103">
                  <c:v>-41.8</c:v>
                </c:pt>
                <c:pt idx="1104">
                  <c:v>-41.83</c:v>
                </c:pt>
                <c:pt idx="1105">
                  <c:v>-41.86</c:v>
                </c:pt>
                <c:pt idx="1106">
                  <c:v>-41.9</c:v>
                </c:pt>
                <c:pt idx="1107">
                  <c:v>-41.95</c:v>
                </c:pt>
                <c:pt idx="1108">
                  <c:v>-42.01</c:v>
                </c:pt>
                <c:pt idx="1109">
                  <c:v>-42.06</c:v>
                </c:pt>
                <c:pt idx="1110">
                  <c:v>-42.11</c:v>
                </c:pt>
                <c:pt idx="1111">
                  <c:v>-42.16</c:v>
                </c:pt>
                <c:pt idx="1112">
                  <c:v>-42.21</c:v>
                </c:pt>
                <c:pt idx="1113">
                  <c:v>-42.23</c:v>
                </c:pt>
                <c:pt idx="1114">
                  <c:v>-42.25</c:v>
                </c:pt>
                <c:pt idx="1115">
                  <c:v>-42.25</c:v>
                </c:pt>
                <c:pt idx="1116">
                  <c:v>-42.25</c:v>
                </c:pt>
                <c:pt idx="1117">
                  <c:v>-42.23</c:v>
                </c:pt>
                <c:pt idx="1118">
                  <c:v>-42.22</c:v>
                </c:pt>
                <c:pt idx="1119">
                  <c:v>-42.2</c:v>
                </c:pt>
                <c:pt idx="1120">
                  <c:v>-42.18</c:v>
                </c:pt>
                <c:pt idx="1121">
                  <c:v>-42.17</c:v>
                </c:pt>
                <c:pt idx="1122">
                  <c:v>-42.15</c:v>
                </c:pt>
                <c:pt idx="1123">
                  <c:v>-42.14</c:v>
                </c:pt>
                <c:pt idx="1124">
                  <c:v>-42.13</c:v>
                </c:pt>
                <c:pt idx="1125">
                  <c:v>-42.13</c:v>
                </c:pt>
                <c:pt idx="1126">
                  <c:v>-42.14</c:v>
                </c:pt>
                <c:pt idx="1127">
                  <c:v>-42.14</c:v>
                </c:pt>
                <c:pt idx="1128">
                  <c:v>-42.15</c:v>
                </c:pt>
                <c:pt idx="1129">
                  <c:v>-42.16</c:v>
                </c:pt>
                <c:pt idx="1130">
                  <c:v>-42.18</c:v>
                </c:pt>
                <c:pt idx="1131">
                  <c:v>-42.21</c:v>
                </c:pt>
                <c:pt idx="1132">
                  <c:v>-42.23</c:v>
                </c:pt>
                <c:pt idx="1133">
                  <c:v>-42.27</c:v>
                </c:pt>
                <c:pt idx="1134">
                  <c:v>-42.31</c:v>
                </c:pt>
                <c:pt idx="1135">
                  <c:v>-42.36</c:v>
                </c:pt>
                <c:pt idx="1136">
                  <c:v>-42.41</c:v>
                </c:pt>
                <c:pt idx="1137">
                  <c:v>-42.46</c:v>
                </c:pt>
                <c:pt idx="1138">
                  <c:v>-42.5</c:v>
                </c:pt>
                <c:pt idx="1139">
                  <c:v>-42.53</c:v>
                </c:pt>
                <c:pt idx="1140">
                  <c:v>-42.55</c:v>
                </c:pt>
                <c:pt idx="1141">
                  <c:v>-42.56</c:v>
                </c:pt>
                <c:pt idx="1142">
                  <c:v>-42.55</c:v>
                </c:pt>
                <c:pt idx="1143">
                  <c:v>-42.52</c:v>
                </c:pt>
                <c:pt idx="1144">
                  <c:v>-42.48</c:v>
                </c:pt>
                <c:pt idx="1145">
                  <c:v>-42.38</c:v>
                </c:pt>
                <c:pt idx="1146">
                  <c:v>-42.22</c:v>
                </c:pt>
                <c:pt idx="1147">
                  <c:v>-42</c:v>
                </c:pt>
                <c:pt idx="1148">
                  <c:v>-41.69</c:v>
                </c:pt>
                <c:pt idx="1149">
                  <c:v>-41.3</c:v>
                </c:pt>
                <c:pt idx="1150">
                  <c:v>-40.78</c:v>
                </c:pt>
                <c:pt idx="1151">
                  <c:v>-40.1</c:v>
                </c:pt>
                <c:pt idx="1152">
                  <c:v>-39.24</c:v>
                </c:pt>
                <c:pt idx="1153">
                  <c:v>-38.159999999999997</c:v>
                </c:pt>
                <c:pt idx="1154">
                  <c:v>-36.89</c:v>
                </c:pt>
                <c:pt idx="1155">
                  <c:v>-35.44</c:v>
                </c:pt>
                <c:pt idx="1156">
                  <c:v>-34</c:v>
                </c:pt>
                <c:pt idx="1157">
                  <c:v>-32.53</c:v>
                </c:pt>
                <c:pt idx="1158">
                  <c:v>-31.09</c:v>
                </c:pt>
                <c:pt idx="1159">
                  <c:v>-29.86</c:v>
                </c:pt>
                <c:pt idx="1160">
                  <c:v>-29.03</c:v>
                </c:pt>
                <c:pt idx="1161">
                  <c:v>-28.79</c:v>
                </c:pt>
                <c:pt idx="1162">
                  <c:v>-29.08</c:v>
                </c:pt>
                <c:pt idx="1163">
                  <c:v>-29.58</c:v>
                </c:pt>
                <c:pt idx="1164">
                  <c:v>-30.26</c:v>
                </c:pt>
                <c:pt idx="1165">
                  <c:v>-30.9</c:v>
                </c:pt>
                <c:pt idx="1166">
                  <c:v>-31.56</c:v>
                </c:pt>
                <c:pt idx="1167">
                  <c:v>-32.200000000000003</c:v>
                </c:pt>
                <c:pt idx="1168">
                  <c:v>-32.93</c:v>
                </c:pt>
                <c:pt idx="1169">
                  <c:v>-33.79</c:v>
                </c:pt>
                <c:pt idx="1170">
                  <c:v>-34.76</c:v>
                </c:pt>
                <c:pt idx="1171">
                  <c:v>-35.840000000000003</c:v>
                </c:pt>
                <c:pt idx="1172">
                  <c:v>-36.99</c:v>
                </c:pt>
                <c:pt idx="1173">
                  <c:v>-38.19</c:v>
                </c:pt>
                <c:pt idx="1174">
                  <c:v>-39.43</c:v>
                </c:pt>
                <c:pt idx="1175">
                  <c:v>-40.64</c:v>
                </c:pt>
                <c:pt idx="1176">
                  <c:v>-41.83</c:v>
                </c:pt>
                <c:pt idx="1177">
                  <c:v>-42.98</c:v>
                </c:pt>
                <c:pt idx="1178">
                  <c:v>-44.2</c:v>
                </c:pt>
                <c:pt idx="1179">
                  <c:v>-45.49</c:v>
                </c:pt>
                <c:pt idx="1180">
                  <c:v>-46.8</c:v>
                </c:pt>
                <c:pt idx="1181">
                  <c:v>-48.04</c:v>
                </c:pt>
                <c:pt idx="1182">
                  <c:v>-49.19</c:v>
                </c:pt>
                <c:pt idx="1183">
                  <c:v>-50.27</c:v>
                </c:pt>
                <c:pt idx="1184">
                  <c:v>-51.35</c:v>
                </c:pt>
                <c:pt idx="1185">
                  <c:v>-52.54</c:v>
                </c:pt>
                <c:pt idx="1186">
                  <c:v>-53.78</c:v>
                </c:pt>
                <c:pt idx="1187">
                  <c:v>-55.06</c:v>
                </c:pt>
                <c:pt idx="1188">
                  <c:v>-56.43</c:v>
                </c:pt>
                <c:pt idx="1189">
                  <c:v>-57.84</c:v>
                </c:pt>
                <c:pt idx="1190">
                  <c:v>-59.31</c:v>
                </c:pt>
                <c:pt idx="1191">
                  <c:v>-60.71</c:v>
                </c:pt>
                <c:pt idx="1192">
                  <c:v>-62.04</c:v>
                </c:pt>
                <c:pt idx="1193">
                  <c:v>-63.26</c:v>
                </c:pt>
                <c:pt idx="1194">
                  <c:v>-64.45</c:v>
                </c:pt>
                <c:pt idx="1195">
                  <c:v>-65.66</c:v>
                </c:pt>
                <c:pt idx="1196">
                  <c:v>-66.88</c:v>
                </c:pt>
                <c:pt idx="1197">
                  <c:v>-68.11</c:v>
                </c:pt>
                <c:pt idx="1198">
                  <c:v>-69.290000000000006</c:v>
                </c:pt>
                <c:pt idx="1199">
                  <c:v>-70.36</c:v>
                </c:pt>
                <c:pt idx="1200">
                  <c:v>-71.319999999999993</c:v>
                </c:pt>
                <c:pt idx="1201">
                  <c:v>-72.209999999999994</c:v>
                </c:pt>
                <c:pt idx="1202">
                  <c:v>-73.06</c:v>
                </c:pt>
                <c:pt idx="1203">
                  <c:v>-73.88</c:v>
                </c:pt>
                <c:pt idx="1204">
                  <c:v>-74.67</c:v>
                </c:pt>
                <c:pt idx="1205">
                  <c:v>-75.400000000000006</c:v>
                </c:pt>
                <c:pt idx="1206">
                  <c:v>-76.05</c:v>
                </c:pt>
                <c:pt idx="1207">
                  <c:v>-76.62</c:v>
                </c:pt>
                <c:pt idx="1208">
                  <c:v>-77.12</c:v>
                </c:pt>
                <c:pt idx="1209">
                  <c:v>-77.540000000000006</c:v>
                </c:pt>
                <c:pt idx="1210">
                  <c:v>-102.1</c:v>
                </c:pt>
                <c:pt idx="1211">
                  <c:v>-101.81</c:v>
                </c:pt>
                <c:pt idx="1212">
                  <c:v>-101.57</c:v>
                </c:pt>
                <c:pt idx="1213">
                  <c:v>-101.37</c:v>
                </c:pt>
                <c:pt idx="1214">
                  <c:v>-101.22</c:v>
                </c:pt>
                <c:pt idx="1215">
                  <c:v>-101.11</c:v>
                </c:pt>
                <c:pt idx="1216">
                  <c:v>-101.05</c:v>
                </c:pt>
                <c:pt idx="1217">
                  <c:v>-101.01</c:v>
                </c:pt>
                <c:pt idx="1218">
                  <c:v>-100.97</c:v>
                </c:pt>
                <c:pt idx="1219">
                  <c:v>-100.94</c:v>
                </c:pt>
                <c:pt idx="1220">
                  <c:v>-100.9</c:v>
                </c:pt>
                <c:pt idx="1221">
                  <c:v>-100.88</c:v>
                </c:pt>
                <c:pt idx="1222">
                  <c:v>-100.86</c:v>
                </c:pt>
                <c:pt idx="1223">
                  <c:v>-100.84</c:v>
                </c:pt>
                <c:pt idx="1224">
                  <c:v>-100.8</c:v>
                </c:pt>
                <c:pt idx="1225">
                  <c:v>-100.76</c:v>
                </c:pt>
                <c:pt idx="1226">
                  <c:v>-100.73</c:v>
                </c:pt>
                <c:pt idx="1227">
                  <c:v>-100.71</c:v>
                </c:pt>
                <c:pt idx="1228">
                  <c:v>-100.7</c:v>
                </c:pt>
                <c:pt idx="1229">
                  <c:v>-100.69</c:v>
                </c:pt>
                <c:pt idx="1230">
                  <c:v>-100.67</c:v>
                </c:pt>
                <c:pt idx="1231">
                  <c:v>-100.67</c:v>
                </c:pt>
                <c:pt idx="1232">
                  <c:v>-100.67</c:v>
                </c:pt>
                <c:pt idx="1233">
                  <c:v>-100.68</c:v>
                </c:pt>
                <c:pt idx="1234">
                  <c:v>-100.74</c:v>
                </c:pt>
                <c:pt idx="1235">
                  <c:v>-100.78</c:v>
                </c:pt>
                <c:pt idx="1236">
                  <c:v>-100.78</c:v>
                </c:pt>
                <c:pt idx="1237">
                  <c:v>-100.69</c:v>
                </c:pt>
                <c:pt idx="1238">
                  <c:v>-100.55</c:v>
                </c:pt>
                <c:pt idx="1239">
                  <c:v>-100.41</c:v>
                </c:pt>
                <c:pt idx="1240">
                  <c:v>-100.33</c:v>
                </c:pt>
                <c:pt idx="1241">
                  <c:v>-100.32</c:v>
                </c:pt>
                <c:pt idx="1242">
                  <c:v>-100.33</c:v>
                </c:pt>
                <c:pt idx="1243">
                  <c:v>-100.3</c:v>
                </c:pt>
                <c:pt idx="1244">
                  <c:v>-100.24</c:v>
                </c:pt>
                <c:pt idx="1245">
                  <c:v>-100.16</c:v>
                </c:pt>
                <c:pt idx="1246">
                  <c:v>-100.1</c:v>
                </c:pt>
                <c:pt idx="1247">
                  <c:v>-100.09</c:v>
                </c:pt>
                <c:pt idx="1248">
                  <c:v>-100.13</c:v>
                </c:pt>
                <c:pt idx="1249">
                  <c:v>-100.23</c:v>
                </c:pt>
                <c:pt idx="1250">
                  <c:v>-100.38</c:v>
                </c:pt>
                <c:pt idx="1251">
                  <c:v>-79.42</c:v>
                </c:pt>
                <c:pt idx="1252">
                  <c:v>-79.19</c:v>
                </c:pt>
                <c:pt idx="1253">
                  <c:v>-78.91</c:v>
                </c:pt>
                <c:pt idx="1254">
                  <c:v>-78.56</c:v>
                </c:pt>
                <c:pt idx="1255">
                  <c:v>-78.150000000000006</c:v>
                </c:pt>
                <c:pt idx="1256">
                  <c:v>-77.650000000000006</c:v>
                </c:pt>
                <c:pt idx="1257">
                  <c:v>-77.09</c:v>
                </c:pt>
                <c:pt idx="1258">
                  <c:v>-76.48</c:v>
                </c:pt>
                <c:pt idx="1259">
                  <c:v>-75.81</c:v>
                </c:pt>
                <c:pt idx="1260">
                  <c:v>-75.09</c:v>
                </c:pt>
                <c:pt idx="1261">
                  <c:v>-74.349999999999994</c:v>
                </c:pt>
                <c:pt idx="1262">
                  <c:v>-73.569999999999993</c:v>
                </c:pt>
                <c:pt idx="1263">
                  <c:v>-72.739999999999995</c:v>
                </c:pt>
                <c:pt idx="1264">
                  <c:v>-71.849999999999994</c:v>
                </c:pt>
                <c:pt idx="1265">
                  <c:v>-70.91</c:v>
                </c:pt>
                <c:pt idx="1266">
                  <c:v>-69.97</c:v>
                </c:pt>
                <c:pt idx="1267">
                  <c:v>-69.05</c:v>
                </c:pt>
                <c:pt idx="1268">
                  <c:v>-68.16</c:v>
                </c:pt>
                <c:pt idx="1269">
                  <c:v>-67.27</c:v>
                </c:pt>
                <c:pt idx="1270">
                  <c:v>-66.400000000000006</c:v>
                </c:pt>
                <c:pt idx="1271">
                  <c:v>-65.489999999999995</c:v>
                </c:pt>
                <c:pt idx="1272">
                  <c:v>-64.52</c:v>
                </c:pt>
                <c:pt idx="1273">
                  <c:v>-63.47</c:v>
                </c:pt>
                <c:pt idx="1274">
                  <c:v>-62.35</c:v>
                </c:pt>
                <c:pt idx="1275">
                  <c:v>-61.17</c:v>
                </c:pt>
                <c:pt idx="1276">
                  <c:v>-59.92</c:v>
                </c:pt>
                <c:pt idx="1277">
                  <c:v>-58.7</c:v>
                </c:pt>
                <c:pt idx="1278">
                  <c:v>-57.54</c:v>
                </c:pt>
                <c:pt idx="1279">
                  <c:v>-56.51</c:v>
                </c:pt>
                <c:pt idx="1280">
                  <c:v>-55.61</c:v>
                </c:pt>
                <c:pt idx="1281">
                  <c:v>-54.63</c:v>
                </c:pt>
                <c:pt idx="1282">
                  <c:v>-53.55</c:v>
                </c:pt>
                <c:pt idx="1283">
                  <c:v>-52.24</c:v>
                </c:pt>
                <c:pt idx="1284">
                  <c:v>-50.83</c:v>
                </c:pt>
                <c:pt idx="1285">
                  <c:v>-49.48</c:v>
                </c:pt>
                <c:pt idx="1286">
                  <c:v>-48.29</c:v>
                </c:pt>
                <c:pt idx="1287">
                  <c:v>-47.19</c:v>
                </c:pt>
                <c:pt idx="1288">
                  <c:v>-45.98</c:v>
                </c:pt>
                <c:pt idx="1289">
                  <c:v>-44.6</c:v>
                </c:pt>
                <c:pt idx="1290">
                  <c:v>-43.01</c:v>
                </c:pt>
                <c:pt idx="1291">
                  <c:v>-40.96</c:v>
                </c:pt>
                <c:pt idx="1292">
                  <c:v>-38.979999999999997</c:v>
                </c:pt>
                <c:pt idx="1293">
                  <c:v>-37.54</c:v>
                </c:pt>
                <c:pt idx="1294">
                  <c:v>-36.57</c:v>
                </c:pt>
                <c:pt idx="1295">
                  <c:v>-35.64</c:v>
                </c:pt>
                <c:pt idx="1296">
                  <c:v>-34.520000000000003</c:v>
                </c:pt>
                <c:pt idx="1297">
                  <c:v>-33.31</c:v>
                </c:pt>
                <c:pt idx="1298">
                  <c:v>-32.17</c:v>
                </c:pt>
                <c:pt idx="1299">
                  <c:v>-31.14</c:v>
                </c:pt>
                <c:pt idx="1300">
                  <c:v>-30.2</c:v>
                </c:pt>
                <c:pt idx="1301">
                  <c:v>-29.45</c:v>
                </c:pt>
                <c:pt idx="1302">
                  <c:v>-28.82</c:v>
                </c:pt>
                <c:pt idx="1303">
                  <c:v>-28.25</c:v>
                </c:pt>
                <c:pt idx="1304">
                  <c:v>-27.69</c:v>
                </c:pt>
                <c:pt idx="1305">
                  <c:v>-27.11</c:v>
                </c:pt>
                <c:pt idx="1306">
                  <c:v>-26.61</c:v>
                </c:pt>
                <c:pt idx="1307">
                  <c:v>-26.29</c:v>
                </c:pt>
                <c:pt idx="1308">
                  <c:v>-26.19</c:v>
                </c:pt>
                <c:pt idx="1309">
                  <c:v>-26.5</c:v>
                </c:pt>
                <c:pt idx="1310">
                  <c:v>-27.14</c:v>
                </c:pt>
                <c:pt idx="1311">
                  <c:v>-27.81</c:v>
                </c:pt>
                <c:pt idx="1312">
                  <c:v>-28.46</c:v>
                </c:pt>
                <c:pt idx="1313">
                  <c:v>-29.05</c:v>
                </c:pt>
                <c:pt idx="1314">
                  <c:v>-29.63</c:v>
                </c:pt>
                <c:pt idx="1315">
                  <c:v>-30.13</c:v>
                </c:pt>
                <c:pt idx="1316">
                  <c:v>-30.56</c:v>
                </c:pt>
                <c:pt idx="1317">
                  <c:v>-30.89</c:v>
                </c:pt>
                <c:pt idx="1318">
                  <c:v>-31.11</c:v>
                </c:pt>
                <c:pt idx="1319">
                  <c:v>-31.19</c:v>
                </c:pt>
                <c:pt idx="1320">
                  <c:v>-31.14</c:v>
                </c:pt>
                <c:pt idx="1321">
                  <c:v>-30.94</c:v>
                </c:pt>
                <c:pt idx="1322">
                  <c:v>-30.59</c:v>
                </c:pt>
                <c:pt idx="1323">
                  <c:v>-30.05</c:v>
                </c:pt>
                <c:pt idx="1324">
                  <c:v>-29.3</c:v>
                </c:pt>
                <c:pt idx="1325">
                  <c:v>-28.35</c:v>
                </c:pt>
                <c:pt idx="1326">
                  <c:v>-27.38</c:v>
                </c:pt>
                <c:pt idx="1327">
                  <c:v>-26.67</c:v>
                </c:pt>
                <c:pt idx="1328">
                  <c:v>-26.47</c:v>
                </c:pt>
                <c:pt idx="1329">
                  <c:v>-26.84</c:v>
                </c:pt>
                <c:pt idx="1330">
                  <c:v>-27.57</c:v>
                </c:pt>
                <c:pt idx="1331">
                  <c:v>-28.35</c:v>
                </c:pt>
                <c:pt idx="1332">
                  <c:v>-29.08</c:v>
                </c:pt>
                <c:pt idx="1333">
                  <c:v>-29.63</c:v>
                </c:pt>
                <c:pt idx="1334">
                  <c:v>-29.93</c:v>
                </c:pt>
                <c:pt idx="1335">
                  <c:v>-30.06</c:v>
                </c:pt>
                <c:pt idx="1336">
                  <c:v>-30.21</c:v>
                </c:pt>
                <c:pt idx="1337">
                  <c:v>-30.56</c:v>
                </c:pt>
                <c:pt idx="1338">
                  <c:v>-31.24</c:v>
                </c:pt>
                <c:pt idx="1339">
                  <c:v>-32.14</c:v>
                </c:pt>
                <c:pt idx="1340">
                  <c:v>-33.130000000000003</c:v>
                </c:pt>
                <c:pt idx="1341">
                  <c:v>-34.090000000000003</c:v>
                </c:pt>
                <c:pt idx="1342">
                  <c:v>-35.06</c:v>
                </c:pt>
                <c:pt idx="1343">
                  <c:v>-36.08</c:v>
                </c:pt>
                <c:pt idx="1344">
                  <c:v>-37.14</c:v>
                </c:pt>
                <c:pt idx="1345">
                  <c:v>-38.200000000000003</c:v>
                </c:pt>
                <c:pt idx="1346">
                  <c:v>-39.229999999999997</c:v>
                </c:pt>
                <c:pt idx="1347">
                  <c:v>-40.22</c:v>
                </c:pt>
                <c:pt idx="1348">
                  <c:v>-41.19</c:v>
                </c:pt>
                <c:pt idx="1349">
                  <c:v>-42.23</c:v>
                </c:pt>
                <c:pt idx="1350">
                  <c:v>-43.35</c:v>
                </c:pt>
                <c:pt idx="1351">
                  <c:v>-44.58</c:v>
                </c:pt>
                <c:pt idx="1352">
                  <c:v>-45.82</c:v>
                </c:pt>
                <c:pt idx="1353">
                  <c:v>-47.05</c:v>
                </c:pt>
                <c:pt idx="1354">
                  <c:v>-48.26</c:v>
                </c:pt>
                <c:pt idx="1355">
                  <c:v>-49.47</c:v>
                </c:pt>
                <c:pt idx="1356">
                  <c:v>-50.7</c:v>
                </c:pt>
                <c:pt idx="1357">
                  <c:v>-51.92</c:v>
                </c:pt>
                <c:pt idx="1358">
                  <c:v>-53.1</c:v>
                </c:pt>
                <c:pt idx="1359">
                  <c:v>-54.28</c:v>
                </c:pt>
                <c:pt idx="1360">
                  <c:v>-55.47</c:v>
                </c:pt>
                <c:pt idx="1361">
                  <c:v>-56.72</c:v>
                </c:pt>
                <c:pt idx="1362">
                  <c:v>-58.02</c:v>
                </c:pt>
                <c:pt idx="1363">
                  <c:v>-59.33</c:v>
                </c:pt>
                <c:pt idx="1364">
                  <c:v>-60.64</c:v>
                </c:pt>
                <c:pt idx="1365">
                  <c:v>-61.88</c:v>
                </c:pt>
                <c:pt idx="1366">
                  <c:v>-63.06</c:v>
                </c:pt>
                <c:pt idx="1367">
                  <c:v>-64.239999999999995</c:v>
                </c:pt>
                <c:pt idx="1368">
                  <c:v>-65.37</c:v>
                </c:pt>
                <c:pt idx="1369">
                  <c:v>-66.42</c:v>
                </c:pt>
                <c:pt idx="1370">
                  <c:v>-67.38</c:v>
                </c:pt>
                <c:pt idx="1371">
                  <c:v>-68.34</c:v>
                </c:pt>
                <c:pt idx="1372">
                  <c:v>-69.31</c:v>
                </c:pt>
                <c:pt idx="1373">
                  <c:v>-70.28</c:v>
                </c:pt>
                <c:pt idx="1374">
                  <c:v>-71.260000000000005</c:v>
                </c:pt>
                <c:pt idx="1375">
                  <c:v>-72.180000000000007</c:v>
                </c:pt>
                <c:pt idx="1376">
                  <c:v>-73.08</c:v>
                </c:pt>
                <c:pt idx="1377">
                  <c:v>-73.91</c:v>
                </c:pt>
                <c:pt idx="1378">
                  <c:v>-74.67</c:v>
                </c:pt>
                <c:pt idx="1379">
                  <c:v>-75.41</c:v>
                </c:pt>
                <c:pt idx="1380">
                  <c:v>-76.180000000000007</c:v>
                </c:pt>
                <c:pt idx="1381">
                  <c:v>-76.91</c:v>
                </c:pt>
                <c:pt idx="1382">
                  <c:v>-77.56</c:v>
                </c:pt>
                <c:pt idx="1383">
                  <c:v>-78.16</c:v>
                </c:pt>
                <c:pt idx="1384">
                  <c:v>-78.69</c:v>
                </c:pt>
                <c:pt idx="1385">
                  <c:v>-79.16</c:v>
                </c:pt>
                <c:pt idx="1386">
                  <c:v>-79.569999999999993</c:v>
                </c:pt>
                <c:pt idx="1387">
                  <c:v>-79.92</c:v>
                </c:pt>
                <c:pt idx="1388">
                  <c:v>-80.209999999999994</c:v>
                </c:pt>
                <c:pt idx="1389">
                  <c:v>-80.430000000000007</c:v>
                </c:pt>
                <c:pt idx="1390">
                  <c:v>-80.63</c:v>
                </c:pt>
                <c:pt idx="1391">
                  <c:v>-99.2</c:v>
                </c:pt>
                <c:pt idx="1392">
                  <c:v>-99.07</c:v>
                </c:pt>
                <c:pt idx="1393">
                  <c:v>-99</c:v>
                </c:pt>
                <c:pt idx="1394">
                  <c:v>-98.98</c:v>
                </c:pt>
                <c:pt idx="1395">
                  <c:v>-98.97</c:v>
                </c:pt>
                <c:pt idx="1396">
                  <c:v>-98.97</c:v>
                </c:pt>
                <c:pt idx="1397">
                  <c:v>-99.02</c:v>
                </c:pt>
                <c:pt idx="1398">
                  <c:v>-99.09</c:v>
                </c:pt>
                <c:pt idx="1399">
                  <c:v>-99.18</c:v>
                </c:pt>
                <c:pt idx="1400">
                  <c:v>-99.28</c:v>
                </c:pt>
                <c:pt idx="1401">
                  <c:v>-99.41</c:v>
                </c:pt>
                <c:pt idx="1402">
                  <c:v>-99.57</c:v>
                </c:pt>
                <c:pt idx="1403">
                  <c:v>-99.71</c:v>
                </c:pt>
                <c:pt idx="1404">
                  <c:v>-99.82</c:v>
                </c:pt>
                <c:pt idx="1405">
                  <c:v>-99.9</c:v>
                </c:pt>
                <c:pt idx="1406">
                  <c:v>-99.99</c:v>
                </c:pt>
                <c:pt idx="1407">
                  <c:v>-100.09</c:v>
                </c:pt>
                <c:pt idx="1408">
                  <c:v>-100.22</c:v>
                </c:pt>
                <c:pt idx="1409">
                  <c:v>-100.35</c:v>
                </c:pt>
                <c:pt idx="1410">
                  <c:v>-100.47</c:v>
                </c:pt>
                <c:pt idx="1411">
                  <c:v>-100.54</c:v>
                </c:pt>
                <c:pt idx="1412">
                  <c:v>-100.6</c:v>
                </c:pt>
                <c:pt idx="1413">
                  <c:v>-100.64</c:v>
                </c:pt>
                <c:pt idx="1414">
                  <c:v>-100.68</c:v>
                </c:pt>
                <c:pt idx="1415">
                  <c:v>-100.7</c:v>
                </c:pt>
                <c:pt idx="1416">
                  <c:v>-100.74</c:v>
                </c:pt>
                <c:pt idx="1417">
                  <c:v>-100.81</c:v>
                </c:pt>
                <c:pt idx="1418">
                  <c:v>-100.9</c:v>
                </c:pt>
                <c:pt idx="1419">
                  <c:v>-101.01</c:v>
                </c:pt>
                <c:pt idx="1420">
                  <c:v>-101.11</c:v>
                </c:pt>
                <c:pt idx="1421">
                  <c:v>-101.24</c:v>
                </c:pt>
                <c:pt idx="1422">
                  <c:v>-101.39</c:v>
                </c:pt>
                <c:pt idx="1423">
                  <c:v>-101.54</c:v>
                </c:pt>
                <c:pt idx="1424">
                  <c:v>-101.7</c:v>
                </c:pt>
                <c:pt idx="1425">
                  <c:v>-101.85</c:v>
                </c:pt>
                <c:pt idx="1426">
                  <c:v>-101.98</c:v>
                </c:pt>
                <c:pt idx="1427">
                  <c:v>-102.1</c:v>
                </c:pt>
                <c:pt idx="1428">
                  <c:v>-102.25</c:v>
                </c:pt>
                <c:pt idx="1429">
                  <c:v>-102.43</c:v>
                </c:pt>
                <c:pt idx="1430">
                  <c:v>-102.63</c:v>
                </c:pt>
                <c:pt idx="1431">
                  <c:v>-77.14</c:v>
                </c:pt>
                <c:pt idx="1432">
                  <c:v>-76.91</c:v>
                </c:pt>
                <c:pt idx="1433">
                  <c:v>-76.69</c:v>
                </c:pt>
                <c:pt idx="1434">
                  <c:v>-76.45</c:v>
                </c:pt>
                <c:pt idx="1435">
                  <c:v>-76.17</c:v>
                </c:pt>
                <c:pt idx="1436">
                  <c:v>-75.83</c:v>
                </c:pt>
                <c:pt idx="1437">
                  <c:v>-75.459999999999994</c:v>
                </c:pt>
                <c:pt idx="1438">
                  <c:v>-75.069999999999993</c:v>
                </c:pt>
                <c:pt idx="1439">
                  <c:v>-74.680000000000007</c:v>
                </c:pt>
                <c:pt idx="1440">
                  <c:v>-74.290000000000006</c:v>
                </c:pt>
                <c:pt idx="1441">
                  <c:v>-73.88</c:v>
                </c:pt>
                <c:pt idx="1442">
                  <c:v>-73.44</c:v>
                </c:pt>
                <c:pt idx="1443">
                  <c:v>-72.959999999999994</c:v>
                </c:pt>
                <c:pt idx="1444">
                  <c:v>-72.45</c:v>
                </c:pt>
                <c:pt idx="1445">
                  <c:v>-71.91</c:v>
                </c:pt>
                <c:pt idx="1446">
                  <c:v>-71.37</c:v>
                </c:pt>
                <c:pt idx="1447">
                  <c:v>-70.86</c:v>
                </c:pt>
                <c:pt idx="1448">
                  <c:v>-70.37</c:v>
                </c:pt>
                <c:pt idx="1449">
                  <c:v>-69.89</c:v>
                </c:pt>
                <c:pt idx="1450">
                  <c:v>-69.38</c:v>
                </c:pt>
                <c:pt idx="1451">
                  <c:v>-68.77</c:v>
                </c:pt>
                <c:pt idx="1452">
                  <c:v>-68.08</c:v>
                </c:pt>
                <c:pt idx="1453">
                  <c:v>-67.3</c:v>
                </c:pt>
                <c:pt idx="1454">
                  <c:v>-66.42</c:v>
                </c:pt>
                <c:pt idx="1455">
                  <c:v>-65.510000000000005</c:v>
                </c:pt>
                <c:pt idx="1456">
                  <c:v>-64.58</c:v>
                </c:pt>
                <c:pt idx="1457">
                  <c:v>-63.63</c:v>
                </c:pt>
                <c:pt idx="1458">
                  <c:v>-62.71</c:v>
                </c:pt>
                <c:pt idx="1459">
                  <c:v>-61.88</c:v>
                </c:pt>
                <c:pt idx="1460">
                  <c:v>-61.03</c:v>
                </c:pt>
                <c:pt idx="1461">
                  <c:v>-60.06</c:v>
                </c:pt>
                <c:pt idx="1462">
                  <c:v>-58.91</c:v>
                </c:pt>
                <c:pt idx="1463">
                  <c:v>-57.69</c:v>
                </c:pt>
                <c:pt idx="1464">
                  <c:v>-56.51</c:v>
                </c:pt>
                <c:pt idx="1465">
                  <c:v>-55.46</c:v>
                </c:pt>
                <c:pt idx="1466">
                  <c:v>-54.53</c:v>
                </c:pt>
                <c:pt idx="1467">
                  <c:v>-53.7</c:v>
                </c:pt>
                <c:pt idx="1468">
                  <c:v>-52.81</c:v>
                </c:pt>
                <c:pt idx="1469">
                  <c:v>-51.81</c:v>
                </c:pt>
                <c:pt idx="1470">
                  <c:v>-50.63</c:v>
                </c:pt>
                <c:pt idx="1471">
                  <c:v>-49.36</c:v>
                </c:pt>
                <c:pt idx="1472">
                  <c:v>-48.05</c:v>
                </c:pt>
                <c:pt idx="1473">
                  <c:v>-46.73</c:v>
                </c:pt>
                <c:pt idx="1474">
                  <c:v>-45.5</c:v>
                </c:pt>
                <c:pt idx="1475">
                  <c:v>-44.15</c:v>
                </c:pt>
                <c:pt idx="1476">
                  <c:v>-42.52</c:v>
                </c:pt>
                <c:pt idx="1477">
                  <c:v>-41.01</c:v>
                </c:pt>
                <c:pt idx="1478">
                  <c:v>-39.770000000000003</c:v>
                </c:pt>
                <c:pt idx="1479">
                  <c:v>-38.74</c:v>
                </c:pt>
                <c:pt idx="1480">
                  <c:v>-37.880000000000003</c:v>
                </c:pt>
                <c:pt idx="1481">
                  <c:v>-37.130000000000003</c:v>
                </c:pt>
                <c:pt idx="1482">
                  <c:v>-36.409999999999997</c:v>
                </c:pt>
                <c:pt idx="1483">
                  <c:v>-35.67</c:v>
                </c:pt>
                <c:pt idx="1484">
                  <c:v>-34.81</c:v>
                </c:pt>
                <c:pt idx="1485">
                  <c:v>-33.840000000000003</c:v>
                </c:pt>
                <c:pt idx="1486">
                  <c:v>-32.83</c:v>
                </c:pt>
                <c:pt idx="1487">
                  <c:v>-31.84</c:v>
                </c:pt>
                <c:pt idx="1488">
                  <c:v>-30.94</c:v>
                </c:pt>
                <c:pt idx="1489">
                  <c:v>-30.09</c:v>
                </c:pt>
                <c:pt idx="1490">
                  <c:v>-29.22</c:v>
                </c:pt>
                <c:pt idx="1491">
                  <c:v>-28.29</c:v>
                </c:pt>
                <c:pt idx="1492">
                  <c:v>-27.33</c:v>
                </c:pt>
                <c:pt idx="1493">
                  <c:v>-26.43</c:v>
                </c:pt>
                <c:pt idx="1494">
                  <c:v>-25.66</c:v>
                </c:pt>
                <c:pt idx="1495">
                  <c:v>-25.09</c:v>
                </c:pt>
                <c:pt idx="1496">
                  <c:v>-24.8</c:v>
                </c:pt>
                <c:pt idx="1497">
                  <c:v>-25.21</c:v>
                </c:pt>
                <c:pt idx="1498">
                  <c:v>-26.42</c:v>
                </c:pt>
                <c:pt idx="1499">
                  <c:v>-27.82</c:v>
                </c:pt>
                <c:pt idx="1500">
                  <c:v>-29.4</c:v>
                </c:pt>
                <c:pt idx="1501">
                  <c:v>-31.06</c:v>
                </c:pt>
                <c:pt idx="1502">
                  <c:v>-32.6</c:v>
                </c:pt>
                <c:pt idx="1503">
                  <c:v>-34.049999999999997</c:v>
                </c:pt>
                <c:pt idx="1504">
                  <c:v>-35.24</c:v>
                </c:pt>
                <c:pt idx="1505">
                  <c:v>-36.22</c:v>
                </c:pt>
                <c:pt idx="1506">
                  <c:v>-37.01</c:v>
                </c:pt>
                <c:pt idx="1507">
                  <c:v>-37.6</c:v>
                </c:pt>
                <c:pt idx="1508">
                  <c:v>-37.93</c:v>
                </c:pt>
                <c:pt idx="1509">
                  <c:v>-37.97</c:v>
                </c:pt>
                <c:pt idx="1510">
                  <c:v>-37.75</c:v>
                </c:pt>
                <c:pt idx="1511">
                  <c:v>-37.29</c:v>
                </c:pt>
                <c:pt idx="1512">
                  <c:v>-36.6</c:v>
                </c:pt>
                <c:pt idx="1513">
                  <c:v>-35.700000000000003</c:v>
                </c:pt>
                <c:pt idx="1514">
                  <c:v>-34.61</c:v>
                </c:pt>
                <c:pt idx="1515">
                  <c:v>-33.32</c:v>
                </c:pt>
                <c:pt idx="1516">
                  <c:v>-31.88</c:v>
                </c:pt>
                <c:pt idx="1517">
                  <c:v>-30.35</c:v>
                </c:pt>
                <c:pt idx="1518">
                  <c:v>-28.78</c:v>
                </c:pt>
                <c:pt idx="1519">
                  <c:v>-27.31</c:v>
                </c:pt>
                <c:pt idx="1520">
                  <c:v>-26.14</c:v>
                </c:pt>
                <c:pt idx="1521">
                  <c:v>-25.54</c:v>
                </c:pt>
                <c:pt idx="1522">
                  <c:v>-25.69</c:v>
                </c:pt>
                <c:pt idx="1523">
                  <c:v>-26.3</c:v>
                </c:pt>
                <c:pt idx="1524">
                  <c:v>-26.99</c:v>
                </c:pt>
                <c:pt idx="1525">
                  <c:v>-27.46</c:v>
                </c:pt>
                <c:pt idx="1526">
                  <c:v>-27.76</c:v>
                </c:pt>
                <c:pt idx="1527">
                  <c:v>-28.11</c:v>
                </c:pt>
                <c:pt idx="1528">
                  <c:v>-28.61</c:v>
                </c:pt>
                <c:pt idx="1529">
                  <c:v>-29.23</c:v>
                </c:pt>
                <c:pt idx="1530">
                  <c:v>-29.85</c:v>
                </c:pt>
                <c:pt idx="1531">
                  <c:v>-30.45</c:v>
                </c:pt>
                <c:pt idx="1532">
                  <c:v>-31.1</c:v>
                </c:pt>
                <c:pt idx="1533">
                  <c:v>-31.94</c:v>
                </c:pt>
                <c:pt idx="1534">
                  <c:v>-32.93</c:v>
                </c:pt>
                <c:pt idx="1535">
                  <c:v>-33.93</c:v>
                </c:pt>
                <c:pt idx="1536">
                  <c:v>-34.799999999999997</c:v>
                </c:pt>
                <c:pt idx="1537">
                  <c:v>-35.479999999999997</c:v>
                </c:pt>
                <c:pt idx="1538">
                  <c:v>-36.1</c:v>
                </c:pt>
                <c:pt idx="1539">
                  <c:v>-36.79</c:v>
                </c:pt>
                <c:pt idx="1540">
                  <c:v>-37.67</c:v>
                </c:pt>
                <c:pt idx="1541">
                  <c:v>-38.75</c:v>
                </c:pt>
                <c:pt idx="1542">
                  <c:v>-39.92</c:v>
                </c:pt>
                <c:pt idx="1543">
                  <c:v>-41.06</c:v>
                </c:pt>
                <c:pt idx="1544">
                  <c:v>-42.12</c:v>
                </c:pt>
                <c:pt idx="1545">
                  <c:v>-43.1</c:v>
                </c:pt>
                <c:pt idx="1546">
                  <c:v>-44.07</c:v>
                </c:pt>
                <c:pt idx="1547">
                  <c:v>-45.12</c:v>
                </c:pt>
                <c:pt idx="1548">
                  <c:v>-46.23</c:v>
                </c:pt>
                <c:pt idx="1549">
                  <c:v>-47.3</c:v>
                </c:pt>
                <c:pt idx="1550">
                  <c:v>-48.35</c:v>
                </c:pt>
                <c:pt idx="1551">
                  <c:v>-49.34</c:v>
                </c:pt>
                <c:pt idx="1552">
                  <c:v>-50.3</c:v>
                </c:pt>
                <c:pt idx="1553">
                  <c:v>-51.25</c:v>
                </c:pt>
                <c:pt idx="1554">
                  <c:v>-52.2</c:v>
                </c:pt>
                <c:pt idx="1555">
                  <c:v>-53.18</c:v>
                </c:pt>
                <c:pt idx="1556">
                  <c:v>-54.17</c:v>
                </c:pt>
                <c:pt idx="1557">
                  <c:v>-55.22</c:v>
                </c:pt>
                <c:pt idx="1558">
                  <c:v>-56.31</c:v>
                </c:pt>
                <c:pt idx="1559">
                  <c:v>-57.49</c:v>
                </c:pt>
                <c:pt idx="1560">
                  <c:v>-58.74</c:v>
                </c:pt>
                <c:pt idx="1561">
                  <c:v>-60.03</c:v>
                </c:pt>
                <c:pt idx="1562">
                  <c:v>-61.22</c:v>
                </c:pt>
                <c:pt idx="1563">
                  <c:v>-62.26</c:v>
                </c:pt>
                <c:pt idx="1564">
                  <c:v>-63.24</c:v>
                </c:pt>
                <c:pt idx="1565">
                  <c:v>-64.239999999999995</c:v>
                </c:pt>
                <c:pt idx="1566">
                  <c:v>-65.27</c:v>
                </c:pt>
                <c:pt idx="1567">
                  <c:v>-66.33</c:v>
                </c:pt>
                <c:pt idx="1568">
                  <c:v>-67.349999999999994</c:v>
                </c:pt>
                <c:pt idx="1569">
                  <c:v>-68.3</c:v>
                </c:pt>
                <c:pt idx="1570">
                  <c:v>-69.13</c:v>
                </c:pt>
                <c:pt idx="1571">
                  <c:v>-69.88</c:v>
                </c:pt>
                <c:pt idx="1572">
                  <c:v>-70.599999999999994</c:v>
                </c:pt>
                <c:pt idx="1573">
                  <c:v>-71.28</c:v>
                </c:pt>
                <c:pt idx="1574">
                  <c:v>-71.930000000000007</c:v>
                </c:pt>
                <c:pt idx="1575">
                  <c:v>-72.56</c:v>
                </c:pt>
                <c:pt idx="1576">
                  <c:v>-73.14</c:v>
                </c:pt>
                <c:pt idx="1577">
                  <c:v>-73.63</c:v>
                </c:pt>
                <c:pt idx="1578">
                  <c:v>-74.03</c:v>
                </c:pt>
                <c:pt idx="1579">
                  <c:v>-74.34</c:v>
                </c:pt>
                <c:pt idx="1580">
                  <c:v>-105.44</c:v>
                </c:pt>
                <c:pt idx="1581">
                  <c:v>-105.27</c:v>
                </c:pt>
                <c:pt idx="1582">
                  <c:v>-105.16</c:v>
                </c:pt>
                <c:pt idx="1583">
                  <c:v>-105.06</c:v>
                </c:pt>
                <c:pt idx="1584">
                  <c:v>-104.96</c:v>
                </c:pt>
                <c:pt idx="1585">
                  <c:v>-104.89</c:v>
                </c:pt>
                <c:pt idx="1586">
                  <c:v>-104.84</c:v>
                </c:pt>
                <c:pt idx="1587">
                  <c:v>-104.81</c:v>
                </c:pt>
                <c:pt idx="1588">
                  <c:v>-104.79</c:v>
                </c:pt>
                <c:pt idx="1589">
                  <c:v>-104.8</c:v>
                </c:pt>
                <c:pt idx="1590">
                  <c:v>-104.81</c:v>
                </c:pt>
                <c:pt idx="1591">
                  <c:v>-104.83</c:v>
                </c:pt>
                <c:pt idx="1592">
                  <c:v>-104.83</c:v>
                </c:pt>
                <c:pt idx="1593">
                  <c:v>-104.81</c:v>
                </c:pt>
                <c:pt idx="1594">
                  <c:v>-104.79</c:v>
                </c:pt>
                <c:pt idx="1595">
                  <c:v>-104.8</c:v>
                </c:pt>
                <c:pt idx="1596">
                  <c:v>-104.81</c:v>
                </c:pt>
                <c:pt idx="1597">
                  <c:v>-104.82</c:v>
                </c:pt>
                <c:pt idx="1598">
                  <c:v>-104.83</c:v>
                </c:pt>
                <c:pt idx="1599">
                  <c:v>-104.82</c:v>
                </c:pt>
                <c:pt idx="1600">
                  <c:v>-104.83</c:v>
                </c:pt>
                <c:pt idx="1601">
                  <c:v>-104.86</c:v>
                </c:pt>
                <c:pt idx="1602">
                  <c:v>-104.88</c:v>
                </c:pt>
                <c:pt idx="1603">
                  <c:v>-104.9</c:v>
                </c:pt>
                <c:pt idx="1604">
                  <c:v>-104.89</c:v>
                </c:pt>
                <c:pt idx="1605">
                  <c:v>-104.87</c:v>
                </c:pt>
                <c:pt idx="1606">
                  <c:v>-104.84</c:v>
                </c:pt>
                <c:pt idx="1607">
                  <c:v>-104.77</c:v>
                </c:pt>
                <c:pt idx="1608">
                  <c:v>-104.68</c:v>
                </c:pt>
                <c:pt idx="1609">
                  <c:v>-104.6</c:v>
                </c:pt>
                <c:pt idx="1610">
                  <c:v>-104.57</c:v>
                </c:pt>
                <c:pt idx="1611">
                  <c:v>-104.59</c:v>
                </c:pt>
                <c:pt idx="1612">
                  <c:v>-104.69</c:v>
                </c:pt>
                <c:pt idx="1613">
                  <c:v>-104.78</c:v>
                </c:pt>
                <c:pt idx="1614">
                  <c:v>-104.82</c:v>
                </c:pt>
                <c:pt idx="1615">
                  <c:v>-104.79</c:v>
                </c:pt>
                <c:pt idx="1616">
                  <c:v>-104.67</c:v>
                </c:pt>
                <c:pt idx="1617">
                  <c:v>-104.52</c:v>
                </c:pt>
                <c:pt idx="1618">
                  <c:v>-104.37</c:v>
                </c:pt>
                <c:pt idx="1619">
                  <c:v>-104.29</c:v>
                </c:pt>
                <c:pt idx="1620">
                  <c:v>-104.27</c:v>
                </c:pt>
                <c:pt idx="1621">
                  <c:v>-104.3</c:v>
                </c:pt>
                <c:pt idx="1622">
                  <c:v>-104.34</c:v>
                </c:pt>
                <c:pt idx="1623">
                  <c:v>-104.37</c:v>
                </c:pt>
                <c:pt idx="1624">
                  <c:v>-104.42</c:v>
                </c:pt>
                <c:pt idx="1625">
                  <c:v>-104.48</c:v>
                </c:pt>
                <c:pt idx="1626">
                  <c:v>-104.55</c:v>
                </c:pt>
                <c:pt idx="1627">
                  <c:v>-104.6</c:v>
                </c:pt>
                <c:pt idx="1628">
                  <c:v>-104.66</c:v>
                </c:pt>
                <c:pt idx="1629">
                  <c:v>-104.74</c:v>
                </c:pt>
                <c:pt idx="1630">
                  <c:v>-75.16</c:v>
                </c:pt>
                <c:pt idx="1631">
                  <c:v>-75.010000000000005</c:v>
                </c:pt>
                <c:pt idx="1632">
                  <c:v>-74.819999999999993</c:v>
                </c:pt>
                <c:pt idx="1633">
                  <c:v>-74.59</c:v>
                </c:pt>
                <c:pt idx="1634">
                  <c:v>-74.3</c:v>
                </c:pt>
                <c:pt idx="1635">
                  <c:v>-73.98</c:v>
                </c:pt>
                <c:pt idx="1636">
                  <c:v>-73.64</c:v>
                </c:pt>
                <c:pt idx="1637">
                  <c:v>-73.27</c:v>
                </c:pt>
                <c:pt idx="1638">
                  <c:v>-72.88</c:v>
                </c:pt>
                <c:pt idx="1639">
                  <c:v>-72.47</c:v>
                </c:pt>
                <c:pt idx="1640">
                  <c:v>-72.06</c:v>
                </c:pt>
                <c:pt idx="1641">
                  <c:v>-71.66</c:v>
                </c:pt>
                <c:pt idx="1642">
                  <c:v>-71.25</c:v>
                </c:pt>
                <c:pt idx="1643">
                  <c:v>-70.849999999999994</c:v>
                </c:pt>
                <c:pt idx="1644">
                  <c:v>-70.44</c:v>
                </c:pt>
                <c:pt idx="1645">
                  <c:v>-70.03</c:v>
                </c:pt>
                <c:pt idx="1646">
                  <c:v>-69.59</c:v>
                </c:pt>
                <c:pt idx="1647">
                  <c:v>-69.06</c:v>
                </c:pt>
                <c:pt idx="1648">
                  <c:v>-68.42</c:v>
                </c:pt>
                <c:pt idx="1649">
                  <c:v>-67.7</c:v>
                </c:pt>
                <c:pt idx="1650">
                  <c:v>-66.98</c:v>
                </c:pt>
                <c:pt idx="1651">
                  <c:v>-66.31</c:v>
                </c:pt>
                <c:pt idx="1652">
                  <c:v>-65.67</c:v>
                </c:pt>
                <c:pt idx="1653">
                  <c:v>-65.08</c:v>
                </c:pt>
                <c:pt idx="1654">
                  <c:v>-64.48</c:v>
                </c:pt>
                <c:pt idx="1655">
                  <c:v>-63.85</c:v>
                </c:pt>
                <c:pt idx="1656">
                  <c:v>-63.12</c:v>
                </c:pt>
                <c:pt idx="1657">
                  <c:v>-62.31</c:v>
                </c:pt>
                <c:pt idx="1658">
                  <c:v>-61.43</c:v>
                </c:pt>
                <c:pt idx="1659">
                  <c:v>-60.54</c:v>
                </c:pt>
                <c:pt idx="1660">
                  <c:v>-59.64</c:v>
                </c:pt>
                <c:pt idx="1661">
                  <c:v>-58.77</c:v>
                </c:pt>
                <c:pt idx="1662">
                  <c:v>-57.91</c:v>
                </c:pt>
                <c:pt idx="1663">
                  <c:v>-57.04</c:v>
                </c:pt>
                <c:pt idx="1664">
                  <c:v>-56.1</c:v>
                </c:pt>
                <c:pt idx="1665">
                  <c:v>-55.07</c:v>
                </c:pt>
                <c:pt idx="1666">
                  <c:v>-53.96</c:v>
                </c:pt>
                <c:pt idx="1667">
                  <c:v>-52.76</c:v>
                </c:pt>
                <c:pt idx="1668">
                  <c:v>-51.5</c:v>
                </c:pt>
                <c:pt idx="1669">
                  <c:v>-50.22</c:v>
                </c:pt>
                <c:pt idx="1670">
                  <c:v>-49.01</c:v>
                </c:pt>
                <c:pt idx="1671">
                  <c:v>-47.96</c:v>
                </c:pt>
                <c:pt idx="1672">
                  <c:v>-47.08</c:v>
                </c:pt>
                <c:pt idx="1673">
                  <c:v>-46.16</c:v>
                </c:pt>
                <c:pt idx="1674">
                  <c:v>-45.18</c:v>
                </c:pt>
                <c:pt idx="1675">
                  <c:v>-43.71</c:v>
                </c:pt>
                <c:pt idx="1676">
                  <c:v>-41.96</c:v>
                </c:pt>
                <c:pt idx="1677">
                  <c:v>-40.369999999999997</c:v>
                </c:pt>
                <c:pt idx="1678">
                  <c:v>-39.049999999999997</c:v>
                </c:pt>
                <c:pt idx="1679">
                  <c:v>-37.86</c:v>
                </c:pt>
                <c:pt idx="1680">
                  <c:v>-36.700000000000003</c:v>
                </c:pt>
                <c:pt idx="1681">
                  <c:v>-35.54</c:v>
                </c:pt>
                <c:pt idx="1682">
                  <c:v>-34.4</c:v>
                </c:pt>
                <c:pt idx="1683">
                  <c:v>-33.31</c:v>
                </c:pt>
                <c:pt idx="1684">
                  <c:v>-32.22</c:v>
                </c:pt>
                <c:pt idx="1685">
                  <c:v>-31.16</c:v>
                </c:pt>
                <c:pt idx="1686">
                  <c:v>-30.14</c:v>
                </c:pt>
                <c:pt idx="1687">
                  <c:v>-29.16</c:v>
                </c:pt>
                <c:pt idx="1688">
                  <c:v>-28.18</c:v>
                </c:pt>
                <c:pt idx="1689">
                  <c:v>-27.14</c:v>
                </c:pt>
                <c:pt idx="1690">
                  <c:v>-26.02</c:v>
                </c:pt>
                <c:pt idx="1691">
                  <c:v>-24.89</c:v>
                </c:pt>
                <c:pt idx="1692">
                  <c:v>-23.88</c:v>
                </c:pt>
                <c:pt idx="1693">
                  <c:v>-23.12</c:v>
                </c:pt>
                <c:pt idx="1694">
                  <c:v>-23.09</c:v>
                </c:pt>
                <c:pt idx="1695">
                  <c:v>-24.8</c:v>
                </c:pt>
                <c:pt idx="1696">
                  <c:v>-26.97</c:v>
                </c:pt>
                <c:pt idx="1697">
                  <c:v>-29.35</c:v>
                </c:pt>
                <c:pt idx="1698">
                  <c:v>-31.75</c:v>
                </c:pt>
                <c:pt idx="1699">
                  <c:v>-34.1</c:v>
                </c:pt>
                <c:pt idx="1700">
                  <c:v>-36.119999999999997</c:v>
                </c:pt>
                <c:pt idx="1701">
                  <c:v>-37.81</c:v>
                </c:pt>
                <c:pt idx="1702">
                  <c:v>-39.26</c:v>
                </c:pt>
                <c:pt idx="1703">
                  <c:v>-40.43</c:v>
                </c:pt>
                <c:pt idx="1704">
                  <c:v>-41.29</c:v>
                </c:pt>
                <c:pt idx="1705">
                  <c:v>-41.88</c:v>
                </c:pt>
                <c:pt idx="1706">
                  <c:v>-42.12</c:v>
                </c:pt>
                <c:pt idx="1707">
                  <c:v>-41.97</c:v>
                </c:pt>
                <c:pt idx="1708">
                  <c:v>-41.45</c:v>
                </c:pt>
                <c:pt idx="1709">
                  <c:v>-40.58</c:v>
                </c:pt>
                <c:pt idx="1710">
                  <c:v>-39.4</c:v>
                </c:pt>
                <c:pt idx="1711">
                  <c:v>-37.93</c:v>
                </c:pt>
                <c:pt idx="1712">
                  <c:v>-36.25</c:v>
                </c:pt>
                <c:pt idx="1713">
                  <c:v>-34.39</c:v>
                </c:pt>
                <c:pt idx="1714">
                  <c:v>-32.46</c:v>
                </c:pt>
                <c:pt idx="1715">
                  <c:v>-30.49</c:v>
                </c:pt>
                <c:pt idx="1716">
                  <c:v>-28.59</c:v>
                </c:pt>
                <c:pt idx="1717">
                  <c:v>-26.81</c:v>
                </c:pt>
                <c:pt idx="1718">
                  <c:v>-25.32</c:v>
                </c:pt>
                <c:pt idx="1719">
                  <c:v>-24.61</c:v>
                </c:pt>
                <c:pt idx="1720">
                  <c:v>-24.84</c:v>
                </c:pt>
                <c:pt idx="1721">
                  <c:v>-25.72</c:v>
                </c:pt>
                <c:pt idx="1722">
                  <c:v>-26.63</c:v>
                </c:pt>
                <c:pt idx="1723">
                  <c:v>-27.27</c:v>
                </c:pt>
                <c:pt idx="1724">
                  <c:v>-27.78</c:v>
                </c:pt>
                <c:pt idx="1725">
                  <c:v>-28.42</c:v>
                </c:pt>
                <c:pt idx="1726">
                  <c:v>-29.3</c:v>
                </c:pt>
                <c:pt idx="1727">
                  <c:v>-30.31</c:v>
                </c:pt>
                <c:pt idx="1728">
                  <c:v>-31.34</c:v>
                </c:pt>
                <c:pt idx="1729">
                  <c:v>-32.340000000000003</c:v>
                </c:pt>
                <c:pt idx="1730">
                  <c:v>-33.39</c:v>
                </c:pt>
                <c:pt idx="1731">
                  <c:v>-34.520000000000003</c:v>
                </c:pt>
                <c:pt idx="1732">
                  <c:v>-35.729999999999997</c:v>
                </c:pt>
                <c:pt idx="1733">
                  <c:v>-36.97</c:v>
                </c:pt>
                <c:pt idx="1734">
                  <c:v>-38.159999999999997</c:v>
                </c:pt>
                <c:pt idx="1735">
                  <c:v>-39.28</c:v>
                </c:pt>
                <c:pt idx="1736">
                  <c:v>-40.340000000000003</c:v>
                </c:pt>
                <c:pt idx="1737">
                  <c:v>-41.35</c:v>
                </c:pt>
                <c:pt idx="1738">
                  <c:v>-42.38</c:v>
                </c:pt>
                <c:pt idx="1739">
                  <c:v>-43.49</c:v>
                </c:pt>
                <c:pt idx="1740">
                  <c:v>-44.65</c:v>
                </c:pt>
                <c:pt idx="1741">
                  <c:v>-45.82</c:v>
                </c:pt>
                <c:pt idx="1742">
                  <c:v>-46.89</c:v>
                </c:pt>
                <c:pt idx="1743">
                  <c:v>-47.84</c:v>
                </c:pt>
                <c:pt idx="1744">
                  <c:v>-48.64</c:v>
                </c:pt>
                <c:pt idx="1745">
                  <c:v>-49.34</c:v>
                </c:pt>
                <c:pt idx="1746">
                  <c:v>-50.01</c:v>
                </c:pt>
                <c:pt idx="1747">
                  <c:v>-50.77</c:v>
                </c:pt>
                <c:pt idx="1748">
                  <c:v>-51.63</c:v>
                </c:pt>
                <c:pt idx="1749">
                  <c:v>-52.55</c:v>
                </c:pt>
                <c:pt idx="1750">
                  <c:v>-53.55</c:v>
                </c:pt>
                <c:pt idx="1751">
                  <c:v>-54.58</c:v>
                </c:pt>
                <c:pt idx="1752">
                  <c:v>-55.63</c:v>
                </c:pt>
                <c:pt idx="1753">
                  <c:v>-56.66</c:v>
                </c:pt>
                <c:pt idx="1754">
                  <c:v>-57.69</c:v>
                </c:pt>
                <c:pt idx="1755">
                  <c:v>-58.72</c:v>
                </c:pt>
                <c:pt idx="1756">
                  <c:v>-59.8</c:v>
                </c:pt>
                <c:pt idx="1757">
                  <c:v>-60.93</c:v>
                </c:pt>
                <c:pt idx="1758">
                  <c:v>-62.1</c:v>
                </c:pt>
                <c:pt idx="1759">
                  <c:v>-63.25</c:v>
                </c:pt>
                <c:pt idx="1760">
                  <c:v>-64.290000000000006</c:v>
                </c:pt>
                <c:pt idx="1761">
                  <c:v>-65.2</c:v>
                </c:pt>
                <c:pt idx="1762">
                  <c:v>-66.02</c:v>
                </c:pt>
                <c:pt idx="1763">
                  <c:v>-66.8</c:v>
                </c:pt>
                <c:pt idx="1764">
                  <c:v>-67.56</c:v>
                </c:pt>
                <c:pt idx="1765">
                  <c:v>-68.3</c:v>
                </c:pt>
                <c:pt idx="1766">
                  <c:v>-68.97</c:v>
                </c:pt>
                <c:pt idx="1767">
                  <c:v>-69.56</c:v>
                </c:pt>
                <c:pt idx="1768">
                  <c:v>-70.069999999999993</c:v>
                </c:pt>
                <c:pt idx="1769">
                  <c:v>-70.510000000000005</c:v>
                </c:pt>
                <c:pt idx="1770">
                  <c:v>-70.91</c:v>
                </c:pt>
                <c:pt idx="1771">
                  <c:v>-108.72</c:v>
                </c:pt>
                <c:pt idx="1772">
                  <c:v>-108.41</c:v>
                </c:pt>
                <c:pt idx="1773">
                  <c:v>-108.14</c:v>
                </c:pt>
                <c:pt idx="1774">
                  <c:v>-107.86</c:v>
                </c:pt>
                <c:pt idx="1775">
                  <c:v>-107.63</c:v>
                </c:pt>
                <c:pt idx="1776">
                  <c:v>-107.46</c:v>
                </c:pt>
                <c:pt idx="1777">
                  <c:v>-107.37</c:v>
                </c:pt>
                <c:pt idx="1778">
                  <c:v>-107.36</c:v>
                </c:pt>
                <c:pt idx="1779">
                  <c:v>-107.44</c:v>
                </c:pt>
                <c:pt idx="1780">
                  <c:v>-107.55</c:v>
                </c:pt>
                <c:pt idx="1781">
                  <c:v>-107.67</c:v>
                </c:pt>
                <c:pt idx="1782">
                  <c:v>-107.8</c:v>
                </c:pt>
                <c:pt idx="1783">
                  <c:v>-107.99</c:v>
                </c:pt>
                <c:pt idx="1784">
                  <c:v>-108.24</c:v>
                </c:pt>
                <c:pt idx="1785">
                  <c:v>-108.52</c:v>
                </c:pt>
                <c:pt idx="1786">
                  <c:v>-108.78</c:v>
                </c:pt>
                <c:pt idx="1787">
                  <c:v>-109.02</c:v>
                </c:pt>
                <c:pt idx="1788">
                  <c:v>-109.23</c:v>
                </c:pt>
                <c:pt idx="1789">
                  <c:v>-109.43</c:v>
                </c:pt>
                <c:pt idx="1790">
                  <c:v>-109.63</c:v>
                </c:pt>
                <c:pt idx="1791">
                  <c:v>-109.81</c:v>
                </c:pt>
                <c:pt idx="1792">
                  <c:v>-109.98</c:v>
                </c:pt>
                <c:pt idx="1793">
                  <c:v>-110.13</c:v>
                </c:pt>
                <c:pt idx="1794">
                  <c:v>-110.27</c:v>
                </c:pt>
                <c:pt idx="1795">
                  <c:v>-110.4</c:v>
                </c:pt>
                <c:pt idx="1796">
                  <c:v>-110.52</c:v>
                </c:pt>
                <c:pt idx="1797">
                  <c:v>-110.62</c:v>
                </c:pt>
                <c:pt idx="1798">
                  <c:v>-110.7</c:v>
                </c:pt>
                <c:pt idx="1799">
                  <c:v>-110.76</c:v>
                </c:pt>
                <c:pt idx="1800">
                  <c:v>-110.78</c:v>
                </c:pt>
                <c:pt idx="1801">
                  <c:v>-110.78</c:v>
                </c:pt>
                <c:pt idx="1802">
                  <c:v>-110.78</c:v>
                </c:pt>
                <c:pt idx="1803">
                  <c:v>-110.78</c:v>
                </c:pt>
                <c:pt idx="1804">
                  <c:v>-110.75</c:v>
                </c:pt>
                <c:pt idx="1805">
                  <c:v>-110.72</c:v>
                </c:pt>
                <c:pt idx="1806">
                  <c:v>-110.68</c:v>
                </c:pt>
                <c:pt idx="1807">
                  <c:v>-110.66</c:v>
                </c:pt>
                <c:pt idx="1808">
                  <c:v>-110.64</c:v>
                </c:pt>
                <c:pt idx="1809">
                  <c:v>-110.55</c:v>
                </c:pt>
                <c:pt idx="1810">
                  <c:v>-110.43</c:v>
                </c:pt>
                <c:pt idx="1811">
                  <c:v>-110.26</c:v>
                </c:pt>
                <c:pt idx="1812">
                  <c:v>-110.07</c:v>
                </c:pt>
                <c:pt idx="1813">
                  <c:v>-109.9</c:v>
                </c:pt>
                <c:pt idx="1814">
                  <c:v>-109.78</c:v>
                </c:pt>
                <c:pt idx="1815">
                  <c:v>-109.72</c:v>
                </c:pt>
                <c:pt idx="1816">
                  <c:v>-109.69</c:v>
                </c:pt>
                <c:pt idx="1817">
                  <c:v>-109.67</c:v>
                </c:pt>
                <c:pt idx="1818">
                  <c:v>-109.65</c:v>
                </c:pt>
                <c:pt idx="1819">
                  <c:v>-109.58</c:v>
                </c:pt>
                <c:pt idx="1820">
                  <c:v>-109.5</c:v>
                </c:pt>
                <c:pt idx="1821">
                  <c:v>-109.44</c:v>
                </c:pt>
                <c:pt idx="1822">
                  <c:v>-109.44</c:v>
                </c:pt>
                <c:pt idx="1823">
                  <c:v>-109.51</c:v>
                </c:pt>
                <c:pt idx="1824">
                  <c:v>-109.6</c:v>
                </c:pt>
                <c:pt idx="1825">
                  <c:v>-109.69</c:v>
                </c:pt>
                <c:pt idx="1826">
                  <c:v>-109.76</c:v>
                </c:pt>
                <c:pt idx="1827">
                  <c:v>-109.79</c:v>
                </c:pt>
                <c:pt idx="1828">
                  <c:v>-109.78</c:v>
                </c:pt>
                <c:pt idx="1829">
                  <c:v>-109.78</c:v>
                </c:pt>
                <c:pt idx="1830">
                  <c:v>-109.84</c:v>
                </c:pt>
                <c:pt idx="1831">
                  <c:v>-109.91</c:v>
                </c:pt>
                <c:pt idx="1832">
                  <c:v>-110.02</c:v>
                </c:pt>
                <c:pt idx="1833">
                  <c:v>-110.12</c:v>
                </c:pt>
                <c:pt idx="1834">
                  <c:v>-69.760000000000005</c:v>
                </c:pt>
                <c:pt idx="1835">
                  <c:v>-69.59</c:v>
                </c:pt>
                <c:pt idx="1836">
                  <c:v>-69.37</c:v>
                </c:pt>
                <c:pt idx="1837">
                  <c:v>-69.09</c:v>
                </c:pt>
                <c:pt idx="1838">
                  <c:v>-68.760000000000005</c:v>
                </c:pt>
                <c:pt idx="1839">
                  <c:v>-68.42</c:v>
                </c:pt>
                <c:pt idx="1840">
                  <c:v>-68.05</c:v>
                </c:pt>
                <c:pt idx="1841">
                  <c:v>-67.66</c:v>
                </c:pt>
                <c:pt idx="1842">
                  <c:v>-67.239999999999995</c:v>
                </c:pt>
                <c:pt idx="1843">
                  <c:v>-66.78</c:v>
                </c:pt>
                <c:pt idx="1844">
                  <c:v>-66.290000000000006</c:v>
                </c:pt>
                <c:pt idx="1845">
                  <c:v>-65.739999999999995</c:v>
                </c:pt>
                <c:pt idx="1846">
                  <c:v>-65.2</c:v>
                </c:pt>
                <c:pt idx="1847">
                  <c:v>-64.64</c:v>
                </c:pt>
                <c:pt idx="1848">
                  <c:v>-64.099999999999994</c:v>
                </c:pt>
                <c:pt idx="1849">
                  <c:v>-63.53</c:v>
                </c:pt>
                <c:pt idx="1850">
                  <c:v>-62.92</c:v>
                </c:pt>
                <c:pt idx="1851">
                  <c:v>-62.28</c:v>
                </c:pt>
                <c:pt idx="1852">
                  <c:v>-61.58</c:v>
                </c:pt>
                <c:pt idx="1853">
                  <c:v>-60.81</c:v>
                </c:pt>
                <c:pt idx="1854">
                  <c:v>-60.01</c:v>
                </c:pt>
                <c:pt idx="1855">
                  <c:v>-59.2</c:v>
                </c:pt>
                <c:pt idx="1856">
                  <c:v>-58.44</c:v>
                </c:pt>
                <c:pt idx="1857">
                  <c:v>-57.74</c:v>
                </c:pt>
                <c:pt idx="1858">
                  <c:v>-57.09</c:v>
                </c:pt>
                <c:pt idx="1859">
                  <c:v>-56.4</c:v>
                </c:pt>
                <c:pt idx="1860">
                  <c:v>-55.62</c:v>
                </c:pt>
                <c:pt idx="1861">
                  <c:v>-54.71</c:v>
                </c:pt>
                <c:pt idx="1862">
                  <c:v>-53.71</c:v>
                </c:pt>
                <c:pt idx="1863">
                  <c:v>-52.65</c:v>
                </c:pt>
                <c:pt idx="1864">
                  <c:v>-51.65</c:v>
                </c:pt>
                <c:pt idx="1865">
                  <c:v>-50.71</c:v>
                </c:pt>
                <c:pt idx="1866">
                  <c:v>-49.9</c:v>
                </c:pt>
                <c:pt idx="1867">
                  <c:v>-49.1</c:v>
                </c:pt>
                <c:pt idx="1868">
                  <c:v>-47.94</c:v>
                </c:pt>
                <c:pt idx="1869">
                  <c:v>-46.58</c:v>
                </c:pt>
                <c:pt idx="1870">
                  <c:v>-45.27</c:v>
                </c:pt>
                <c:pt idx="1871">
                  <c:v>-44.09</c:v>
                </c:pt>
                <c:pt idx="1872">
                  <c:v>-43</c:v>
                </c:pt>
                <c:pt idx="1873">
                  <c:v>-41.99</c:v>
                </c:pt>
                <c:pt idx="1874">
                  <c:v>-41.1</c:v>
                </c:pt>
                <c:pt idx="1875">
                  <c:v>-40.35</c:v>
                </c:pt>
                <c:pt idx="1876">
                  <c:v>-39.65</c:v>
                </c:pt>
                <c:pt idx="1877">
                  <c:v>-38.909999999999997</c:v>
                </c:pt>
                <c:pt idx="1878">
                  <c:v>-38.06</c:v>
                </c:pt>
                <c:pt idx="1879">
                  <c:v>-37.090000000000003</c:v>
                </c:pt>
                <c:pt idx="1880">
                  <c:v>-36.090000000000003</c:v>
                </c:pt>
                <c:pt idx="1881">
                  <c:v>-35.159999999999997</c:v>
                </c:pt>
                <c:pt idx="1882">
                  <c:v>-34.43</c:v>
                </c:pt>
                <c:pt idx="1883">
                  <c:v>-33.81</c:v>
                </c:pt>
                <c:pt idx="1884">
                  <c:v>-33.119999999999997</c:v>
                </c:pt>
                <c:pt idx="1885">
                  <c:v>-32.31</c:v>
                </c:pt>
                <c:pt idx="1886">
                  <c:v>-31.39</c:v>
                </c:pt>
                <c:pt idx="1887">
                  <c:v>-30.48</c:v>
                </c:pt>
                <c:pt idx="1888">
                  <c:v>-29.59</c:v>
                </c:pt>
                <c:pt idx="1889">
                  <c:v>-28.81</c:v>
                </c:pt>
                <c:pt idx="1890">
                  <c:v>-28.11</c:v>
                </c:pt>
                <c:pt idx="1891">
                  <c:v>-27.45</c:v>
                </c:pt>
                <c:pt idx="1892">
                  <c:v>-26.79</c:v>
                </c:pt>
                <c:pt idx="1893">
                  <c:v>-26.19</c:v>
                </c:pt>
                <c:pt idx="1894">
                  <c:v>-25.72</c:v>
                </c:pt>
                <c:pt idx="1895">
                  <c:v>-25.47</c:v>
                </c:pt>
                <c:pt idx="1896">
                  <c:v>-25.75</c:v>
                </c:pt>
                <c:pt idx="1897">
                  <c:v>-26.69</c:v>
                </c:pt>
                <c:pt idx="1898">
                  <c:v>-27.75</c:v>
                </c:pt>
                <c:pt idx="1899">
                  <c:v>-28.9</c:v>
                </c:pt>
                <c:pt idx="1900">
                  <c:v>-30.21</c:v>
                </c:pt>
                <c:pt idx="1901">
                  <c:v>-31.55</c:v>
                </c:pt>
                <c:pt idx="1902">
                  <c:v>-32.82</c:v>
                </c:pt>
                <c:pt idx="1903">
                  <c:v>-34.01</c:v>
                </c:pt>
                <c:pt idx="1904">
                  <c:v>-35.130000000000003</c:v>
                </c:pt>
                <c:pt idx="1905">
                  <c:v>-36.1</c:v>
                </c:pt>
                <c:pt idx="1906">
                  <c:v>-36.93</c:v>
                </c:pt>
                <c:pt idx="1907">
                  <c:v>-37.630000000000003</c:v>
                </c:pt>
                <c:pt idx="1908">
                  <c:v>-38.200000000000003</c:v>
                </c:pt>
                <c:pt idx="1909">
                  <c:v>-38.619999999999997</c:v>
                </c:pt>
                <c:pt idx="1910">
                  <c:v>-38.9</c:v>
                </c:pt>
                <c:pt idx="1911">
                  <c:v>-39.06</c:v>
                </c:pt>
                <c:pt idx="1912">
                  <c:v>-39.11</c:v>
                </c:pt>
                <c:pt idx="1913">
                  <c:v>-39.06</c:v>
                </c:pt>
                <c:pt idx="1914">
                  <c:v>-38.89</c:v>
                </c:pt>
                <c:pt idx="1915">
                  <c:v>-38.64</c:v>
                </c:pt>
                <c:pt idx="1916">
                  <c:v>-38.31</c:v>
                </c:pt>
                <c:pt idx="1917">
                  <c:v>-37.909999999999997</c:v>
                </c:pt>
                <c:pt idx="1918">
                  <c:v>-37.44</c:v>
                </c:pt>
                <c:pt idx="1919">
                  <c:v>-36.92</c:v>
                </c:pt>
                <c:pt idx="1920">
                  <c:v>-36.35</c:v>
                </c:pt>
                <c:pt idx="1921">
                  <c:v>-35.71</c:v>
                </c:pt>
                <c:pt idx="1922">
                  <c:v>-35</c:v>
                </c:pt>
                <c:pt idx="1923">
                  <c:v>-34.159999999999997</c:v>
                </c:pt>
                <c:pt idx="1924">
                  <c:v>-33.19</c:v>
                </c:pt>
                <c:pt idx="1925">
                  <c:v>-32.14</c:v>
                </c:pt>
                <c:pt idx="1926">
                  <c:v>-30.98</c:v>
                </c:pt>
                <c:pt idx="1927">
                  <c:v>-29.79</c:v>
                </c:pt>
                <c:pt idx="1928">
                  <c:v>-28.67</c:v>
                </c:pt>
                <c:pt idx="1929">
                  <c:v>-27.74</c:v>
                </c:pt>
                <c:pt idx="1930">
                  <c:v>-27.11</c:v>
                </c:pt>
                <c:pt idx="1931">
                  <c:v>-26.86</c:v>
                </c:pt>
                <c:pt idx="1932">
                  <c:v>-26.93</c:v>
                </c:pt>
                <c:pt idx="1933">
                  <c:v>-27.29</c:v>
                </c:pt>
                <c:pt idx="1934">
                  <c:v>-27.8</c:v>
                </c:pt>
                <c:pt idx="1935">
                  <c:v>-28.4</c:v>
                </c:pt>
                <c:pt idx="1936">
                  <c:v>-28.98</c:v>
                </c:pt>
                <c:pt idx="1937">
                  <c:v>-29.51</c:v>
                </c:pt>
                <c:pt idx="1938">
                  <c:v>-30.02</c:v>
                </c:pt>
                <c:pt idx="1939">
                  <c:v>-30.55</c:v>
                </c:pt>
                <c:pt idx="1940">
                  <c:v>-31.11</c:v>
                </c:pt>
                <c:pt idx="1941">
                  <c:v>-31.67</c:v>
                </c:pt>
                <c:pt idx="1942">
                  <c:v>-32.28</c:v>
                </c:pt>
                <c:pt idx="1943">
                  <c:v>-32.950000000000003</c:v>
                </c:pt>
                <c:pt idx="1944">
                  <c:v>-33.75</c:v>
                </c:pt>
                <c:pt idx="1945">
                  <c:v>-34.659999999999997</c:v>
                </c:pt>
                <c:pt idx="1946">
                  <c:v>-35.65</c:v>
                </c:pt>
                <c:pt idx="1947">
                  <c:v>-36.65</c:v>
                </c:pt>
                <c:pt idx="1948">
                  <c:v>-37.61</c:v>
                </c:pt>
                <c:pt idx="1949">
                  <c:v>-38.56</c:v>
                </c:pt>
                <c:pt idx="1950">
                  <c:v>-39.520000000000003</c:v>
                </c:pt>
                <c:pt idx="1951">
                  <c:v>-40.520000000000003</c:v>
                </c:pt>
                <c:pt idx="1952">
                  <c:v>-41.55</c:v>
                </c:pt>
                <c:pt idx="1953">
                  <c:v>-42.62</c:v>
                </c:pt>
                <c:pt idx="1954">
                  <c:v>-43.73</c:v>
                </c:pt>
                <c:pt idx="1955">
                  <c:v>-44.92</c:v>
                </c:pt>
                <c:pt idx="1956">
                  <c:v>-46.15</c:v>
                </c:pt>
                <c:pt idx="1957">
                  <c:v>-47.33</c:v>
                </c:pt>
                <c:pt idx="1958">
                  <c:v>-48.43</c:v>
                </c:pt>
                <c:pt idx="1959">
                  <c:v>-49.43</c:v>
                </c:pt>
                <c:pt idx="1960">
                  <c:v>-50.34</c:v>
                </c:pt>
                <c:pt idx="1961">
                  <c:v>-51.26</c:v>
                </c:pt>
                <c:pt idx="1962">
                  <c:v>-52.25</c:v>
                </c:pt>
                <c:pt idx="1963">
                  <c:v>-53.29</c:v>
                </c:pt>
                <c:pt idx="1964">
                  <c:v>-54.38</c:v>
                </c:pt>
                <c:pt idx="1965">
                  <c:v>-55.43</c:v>
                </c:pt>
                <c:pt idx="1966">
                  <c:v>-56.43</c:v>
                </c:pt>
                <c:pt idx="1967">
                  <c:v>-57.41</c:v>
                </c:pt>
                <c:pt idx="1968">
                  <c:v>-58.43</c:v>
                </c:pt>
                <c:pt idx="1969">
                  <c:v>-59.5</c:v>
                </c:pt>
                <c:pt idx="1970">
                  <c:v>-60.58</c:v>
                </c:pt>
                <c:pt idx="1971">
                  <c:v>-61.61</c:v>
                </c:pt>
                <c:pt idx="1972">
                  <c:v>-62.56</c:v>
                </c:pt>
                <c:pt idx="1973">
                  <c:v>-63.4</c:v>
                </c:pt>
                <c:pt idx="1974">
                  <c:v>-64.180000000000007</c:v>
                </c:pt>
                <c:pt idx="1975">
                  <c:v>-64.930000000000007</c:v>
                </c:pt>
                <c:pt idx="1976">
                  <c:v>-65.66</c:v>
                </c:pt>
                <c:pt idx="1977">
                  <c:v>-66.33</c:v>
                </c:pt>
                <c:pt idx="1978">
                  <c:v>-66.92</c:v>
                </c:pt>
                <c:pt idx="1979">
                  <c:v>-67.459999999999994</c:v>
                </c:pt>
                <c:pt idx="1980">
                  <c:v>-67.92</c:v>
                </c:pt>
                <c:pt idx="1981">
                  <c:v>-68.3</c:v>
                </c:pt>
                <c:pt idx="1982">
                  <c:v>-68.66</c:v>
                </c:pt>
                <c:pt idx="1983">
                  <c:v>-69.010000000000005</c:v>
                </c:pt>
                <c:pt idx="1984">
                  <c:v>-69.349999999999994</c:v>
                </c:pt>
                <c:pt idx="1985">
                  <c:v>-69.680000000000007</c:v>
                </c:pt>
                <c:pt idx="1986">
                  <c:v>-69.98</c:v>
                </c:pt>
                <c:pt idx="1987">
                  <c:v>-70.239999999999995</c:v>
                </c:pt>
                <c:pt idx="1988">
                  <c:v>-109.49</c:v>
                </c:pt>
                <c:pt idx="1989">
                  <c:v>-109.22</c:v>
                </c:pt>
                <c:pt idx="1990">
                  <c:v>-108.95</c:v>
                </c:pt>
                <c:pt idx="1991">
                  <c:v>-108.69</c:v>
                </c:pt>
                <c:pt idx="1992">
                  <c:v>-108.44</c:v>
                </c:pt>
                <c:pt idx="1993">
                  <c:v>-108.23</c:v>
                </c:pt>
                <c:pt idx="1994">
                  <c:v>-108.09</c:v>
                </c:pt>
                <c:pt idx="1995">
                  <c:v>-108</c:v>
                </c:pt>
                <c:pt idx="1996">
                  <c:v>-107.89</c:v>
                </c:pt>
                <c:pt idx="1997">
                  <c:v>-107.77</c:v>
                </c:pt>
                <c:pt idx="1998">
                  <c:v>-107.64</c:v>
                </c:pt>
                <c:pt idx="1999">
                  <c:v>-107.58</c:v>
                </c:pt>
                <c:pt idx="2000">
                  <c:v>-107.57</c:v>
                </c:pt>
                <c:pt idx="2001">
                  <c:v>-107.57</c:v>
                </c:pt>
                <c:pt idx="2002">
                  <c:v>-107.56</c:v>
                </c:pt>
                <c:pt idx="2003">
                  <c:v>-107.53</c:v>
                </c:pt>
                <c:pt idx="2004">
                  <c:v>-107.5</c:v>
                </c:pt>
                <c:pt idx="2005">
                  <c:v>-107.53</c:v>
                </c:pt>
                <c:pt idx="2006">
                  <c:v>-107.62</c:v>
                </c:pt>
                <c:pt idx="2007">
                  <c:v>-107.74</c:v>
                </c:pt>
                <c:pt idx="2008">
                  <c:v>-107.81</c:v>
                </c:pt>
                <c:pt idx="2009">
                  <c:v>-107.84</c:v>
                </c:pt>
                <c:pt idx="2010">
                  <c:v>-107.85</c:v>
                </c:pt>
                <c:pt idx="2011">
                  <c:v>-107.89</c:v>
                </c:pt>
                <c:pt idx="2012">
                  <c:v>-107.98</c:v>
                </c:pt>
                <c:pt idx="2013">
                  <c:v>-108.06</c:v>
                </c:pt>
                <c:pt idx="2014">
                  <c:v>-108.15</c:v>
                </c:pt>
                <c:pt idx="2015">
                  <c:v>-108.18</c:v>
                </c:pt>
                <c:pt idx="2016">
                  <c:v>-108.19</c:v>
                </c:pt>
                <c:pt idx="2017">
                  <c:v>-108.19</c:v>
                </c:pt>
                <c:pt idx="2018">
                  <c:v>-108.2</c:v>
                </c:pt>
                <c:pt idx="2019">
                  <c:v>-108.23</c:v>
                </c:pt>
                <c:pt idx="2020">
                  <c:v>-108.25</c:v>
                </c:pt>
                <c:pt idx="2021">
                  <c:v>-108.27</c:v>
                </c:pt>
                <c:pt idx="2022">
                  <c:v>-108.27</c:v>
                </c:pt>
                <c:pt idx="2023">
                  <c:v>-108.23</c:v>
                </c:pt>
                <c:pt idx="2024">
                  <c:v>-108.18</c:v>
                </c:pt>
                <c:pt idx="2025">
                  <c:v>-108.13</c:v>
                </c:pt>
                <c:pt idx="2026">
                  <c:v>-108.1</c:v>
                </c:pt>
                <c:pt idx="2027">
                  <c:v>-108.09</c:v>
                </c:pt>
                <c:pt idx="2028">
                  <c:v>-108.09</c:v>
                </c:pt>
                <c:pt idx="2029">
                  <c:v>-108.09</c:v>
                </c:pt>
                <c:pt idx="2030">
                  <c:v>-108.07</c:v>
                </c:pt>
                <c:pt idx="2031">
                  <c:v>-108.03</c:v>
                </c:pt>
                <c:pt idx="2032">
                  <c:v>-108.01</c:v>
                </c:pt>
                <c:pt idx="2033">
                  <c:v>-108.03</c:v>
                </c:pt>
                <c:pt idx="2034">
                  <c:v>-108.08</c:v>
                </c:pt>
                <c:pt idx="2035">
                  <c:v>-108.13</c:v>
                </c:pt>
                <c:pt idx="2036">
                  <c:v>-108.14</c:v>
                </c:pt>
                <c:pt idx="2037">
                  <c:v>-108.08</c:v>
                </c:pt>
                <c:pt idx="2038">
                  <c:v>-107.98</c:v>
                </c:pt>
                <c:pt idx="2039">
                  <c:v>-107.88</c:v>
                </c:pt>
                <c:pt idx="2040">
                  <c:v>-107.83</c:v>
                </c:pt>
                <c:pt idx="2041">
                  <c:v>-107.81</c:v>
                </c:pt>
                <c:pt idx="2042">
                  <c:v>-107.83</c:v>
                </c:pt>
                <c:pt idx="2043">
                  <c:v>-107.89</c:v>
                </c:pt>
                <c:pt idx="2044">
                  <c:v>-107.96</c:v>
                </c:pt>
                <c:pt idx="2045">
                  <c:v>-108.02</c:v>
                </c:pt>
                <c:pt idx="2046">
                  <c:v>-108.07</c:v>
                </c:pt>
                <c:pt idx="2047">
                  <c:v>-108.1</c:v>
                </c:pt>
                <c:pt idx="2048">
                  <c:v>-108.18</c:v>
                </c:pt>
                <c:pt idx="2049">
                  <c:v>-108.29</c:v>
                </c:pt>
                <c:pt idx="2050">
                  <c:v>-71.53</c:v>
                </c:pt>
                <c:pt idx="2051">
                  <c:v>-71.28</c:v>
                </c:pt>
                <c:pt idx="2052">
                  <c:v>-70.959999999999994</c:v>
                </c:pt>
                <c:pt idx="2053">
                  <c:v>-70.599999999999994</c:v>
                </c:pt>
                <c:pt idx="2054">
                  <c:v>-70.260000000000005</c:v>
                </c:pt>
                <c:pt idx="2055">
                  <c:v>-69.989999999999995</c:v>
                </c:pt>
                <c:pt idx="2056">
                  <c:v>-69.81</c:v>
                </c:pt>
                <c:pt idx="2057">
                  <c:v>-69.66</c:v>
                </c:pt>
                <c:pt idx="2058">
                  <c:v>-69.459999999999994</c:v>
                </c:pt>
                <c:pt idx="2059">
                  <c:v>-69.14</c:v>
                </c:pt>
                <c:pt idx="2060">
                  <c:v>-68.709999999999994</c:v>
                </c:pt>
                <c:pt idx="2061">
                  <c:v>-68.23</c:v>
                </c:pt>
                <c:pt idx="2062">
                  <c:v>-67.739999999999995</c:v>
                </c:pt>
                <c:pt idx="2063">
                  <c:v>-67.239999999999995</c:v>
                </c:pt>
                <c:pt idx="2064">
                  <c:v>-66.7</c:v>
                </c:pt>
                <c:pt idx="2065">
                  <c:v>-66.040000000000006</c:v>
                </c:pt>
                <c:pt idx="2066">
                  <c:v>-65.25</c:v>
                </c:pt>
                <c:pt idx="2067">
                  <c:v>-64.319999999999993</c:v>
                </c:pt>
                <c:pt idx="2068">
                  <c:v>-63.29</c:v>
                </c:pt>
                <c:pt idx="2069">
                  <c:v>-62.2</c:v>
                </c:pt>
                <c:pt idx="2070">
                  <c:v>-61.1</c:v>
                </c:pt>
                <c:pt idx="2071">
                  <c:v>-60.04</c:v>
                </c:pt>
                <c:pt idx="2072">
                  <c:v>-59.01</c:v>
                </c:pt>
                <c:pt idx="2073">
                  <c:v>-58.02</c:v>
                </c:pt>
                <c:pt idx="2074">
                  <c:v>-57.04</c:v>
                </c:pt>
                <c:pt idx="2075">
                  <c:v>-56</c:v>
                </c:pt>
                <c:pt idx="2076">
                  <c:v>-54.89</c:v>
                </c:pt>
                <c:pt idx="2077">
                  <c:v>-53.67</c:v>
                </c:pt>
                <c:pt idx="2078">
                  <c:v>-52.39</c:v>
                </c:pt>
                <c:pt idx="2079">
                  <c:v>-51.03</c:v>
                </c:pt>
                <c:pt idx="2080">
                  <c:v>-49.7</c:v>
                </c:pt>
                <c:pt idx="2081">
                  <c:v>-48.23</c:v>
                </c:pt>
                <c:pt idx="2082">
                  <c:v>-46.69</c:v>
                </c:pt>
                <c:pt idx="2083">
                  <c:v>-45.34</c:v>
                </c:pt>
                <c:pt idx="2084">
                  <c:v>-44.22</c:v>
                </c:pt>
                <c:pt idx="2085">
                  <c:v>-43.11</c:v>
                </c:pt>
                <c:pt idx="2086">
                  <c:v>-41.88</c:v>
                </c:pt>
                <c:pt idx="2087">
                  <c:v>-40.54</c:v>
                </c:pt>
                <c:pt idx="2088">
                  <c:v>-39.18</c:v>
                </c:pt>
                <c:pt idx="2089">
                  <c:v>-37.9</c:v>
                </c:pt>
                <c:pt idx="2090">
                  <c:v>-36.75</c:v>
                </c:pt>
                <c:pt idx="2091">
                  <c:v>-35.78</c:v>
                </c:pt>
                <c:pt idx="2092">
                  <c:v>-34.99</c:v>
                </c:pt>
                <c:pt idx="2093">
                  <c:v>-34.229999999999997</c:v>
                </c:pt>
                <c:pt idx="2094">
                  <c:v>-33.42</c:v>
                </c:pt>
                <c:pt idx="2095">
                  <c:v>-32.47</c:v>
                </c:pt>
                <c:pt idx="2096">
                  <c:v>-31.41</c:v>
                </c:pt>
                <c:pt idx="2097">
                  <c:v>-30.34</c:v>
                </c:pt>
                <c:pt idx="2098">
                  <c:v>-29.32</c:v>
                </c:pt>
                <c:pt idx="2099">
                  <c:v>-28.39</c:v>
                </c:pt>
                <c:pt idx="2100">
                  <c:v>-27.53</c:v>
                </c:pt>
                <c:pt idx="2101">
                  <c:v>-26.74</c:v>
                </c:pt>
                <c:pt idx="2102">
                  <c:v>-26</c:v>
                </c:pt>
                <c:pt idx="2103">
                  <c:v>-25.31</c:v>
                </c:pt>
                <c:pt idx="2104">
                  <c:v>-24.71</c:v>
                </c:pt>
                <c:pt idx="2105">
                  <c:v>-24.27</c:v>
                </c:pt>
                <c:pt idx="2106">
                  <c:v>-24.18</c:v>
                </c:pt>
                <c:pt idx="2107">
                  <c:v>-24.97</c:v>
                </c:pt>
                <c:pt idx="2108">
                  <c:v>-26.28</c:v>
                </c:pt>
                <c:pt idx="2109">
                  <c:v>-27.76</c:v>
                </c:pt>
                <c:pt idx="2110">
                  <c:v>-29.25</c:v>
                </c:pt>
                <c:pt idx="2111">
                  <c:v>-30.56</c:v>
                </c:pt>
                <c:pt idx="2112">
                  <c:v>-31.65</c:v>
                </c:pt>
                <c:pt idx="2113">
                  <c:v>-32.47</c:v>
                </c:pt>
                <c:pt idx="2114">
                  <c:v>-33.090000000000003</c:v>
                </c:pt>
                <c:pt idx="2115">
                  <c:v>-33.46</c:v>
                </c:pt>
                <c:pt idx="2116">
                  <c:v>-33.619999999999997</c:v>
                </c:pt>
                <c:pt idx="2117">
                  <c:v>-33.57</c:v>
                </c:pt>
                <c:pt idx="2118">
                  <c:v>-33.28</c:v>
                </c:pt>
                <c:pt idx="2119">
                  <c:v>-32.79</c:v>
                </c:pt>
                <c:pt idx="2120">
                  <c:v>-32.130000000000003</c:v>
                </c:pt>
                <c:pt idx="2121">
                  <c:v>-31.35</c:v>
                </c:pt>
                <c:pt idx="2122">
                  <c:v>-30.51</c:v>
                </c:pt>
                <c:pt idx="2123">
                  <c:v>-29.63</c:v>
                </c:pt>
                <c:pt idx="2124">
                  <c:v>-28.73</c:v>
                </c:pt>
                <c:pt idx="2125">
                  <c:v>-27.84</c:v>
                </c:pt>
                <c:pt idx="2126">
                  <c:v>-26.95</c:v>
                </c:pt>
                <c:pt idx="2127">
                  <c:v>-26.05</c:v>
                </c:pt>
                <c:pt idx="2128">
                  <c:v>-25.15</c:v>
                </c:pt>
                <c:pt idx="2129">
                  <c:v>-24.34</c:v>
                </c:pt>
                <c:pt idx="2130">
                  <c:v>-23.63</c:v>
                </c:pt>
                <c:pt idx="2131">
                  <c:v>-23.14</c:v>
                </c:pt>
                <c:pt idx="2132">
                  <c:v>-23.01</c:v>
                </c:pt>
                <c:pt idx="2133">
                  <c:v>-23.31</c:v>
                </c:pt>
                <c:pt idx="2134">
                  <c:v>-23.87</c:v>
                </c:pt>
                <c:pt idx="2135">
                  <c:v>-24.48</c:v>
                </c:pt>
                <c:pt idx="2136">
                  <c:v>-25.05</c:v>
                </c:pt>
                <c:pt idx="2137">
                  <c:v>-25.6</c:v>
                </c:pt>
                <c:pt idx="2138">
                  <c:v>-26.21</c:v>
                </c:pt>
                <c:pt idx="2139">
                  <c:v>-26.84</c:v>
                </c:pt>
                <c:pt idx="2140">
                  <c:v>-27.48</c:v>
                </c:pt>
                <c:pt idx="2141">
                  <c:v>-28.14</c:v>
                </c:pt>
                <c:pt idx="2142">
                  <c:v>-28.82</c:v>
                </c:pt>
                <c:pt idx="2143">
                  <c:v>-29.58</c:v>
                </c:pt>
                <c:pt idx="2144">
                  <c:v>-30.34</c:v>
                </c:pt>
                <c:pt idx="2145">
                  <c:v>-31.08</c:v>
                </c:pt>
                <c:pt idx="2146">
                  <c:v>-31.79</c:v>
                </c:pt>
                <c:pt idx="2147">
                  <c:v>-32.51</c:v>
                </c:pt>
                <c:pt idx="2148">
                  <c:v>-33.270000000000003</c:v>
                </c:pt>
                <c:pt idx="2149">
                  <c:v>-34.119999999999997</c:v>
                </c:pt>
                <c:pt idx="2150">
                  <c:v>-35.049999999999997</c:v>
                </c:pt>
                <c:pt idx="2151">
                  <c:v>-35.979999999999997</c:v>
                </c:pt>
                <c:pt idx="2152">
                  <c:v>-36.82</c:v>
                </c:pt>
                <c:pt idx="2153">
                  <c:v>-37.57</c:v>
                </c:pt>
                <c:pt idx="2154">
                  <c:v>-38.31</c:v>
                </c:pt>
                <c:pt idx="2155">
                  <c:v>-39.130000000000003</c:v>
                </c:pt>
                <c:pt idx="2156">
                  <c:v>-40.15</c:v>
                </c:pt>
                <c:pt idx="2157">
                  <c:v>-41.31</c:v>
                </c:pt>
                <c:pt idx="2158">
                  <c:v>-42.51</c:v>
                </c:pt>
                <c:pt idx="2159">
                  <c:v>-43.66</c:v>
                </c:pt>
                <c:pt idx="2160">
                  <c:v>-44.76</c:v>
                </c:pt>
                <c:pt idx="2161">
                  <c:v>-45.85</c:v>
                </c:pt>
                <c:pt idx="2162">
                  <c:v>-46.97</c:v>
                </c:pt>
                <c:pt idx="2163">
                  <c:v>-48.07</c:v>
                </c:pt>
                <c:pt idx="2164">
                  <c:v>-49.1</c:v>
                </c:pt>
                <c:pt idx="2165">
                  <c:v>-50.08</c:v>
                </c:pt>
                <c:pt idx="2166">
                  <c:v>-51.02</c:v>
                </c:pt>
                <c:pt idx="2167">
                  <c:v>-51.95</c:v>
                </c:pt>
                <c:pt idx="2168">
                  <c:v>-52.92</c:v>
                </c:pt>
                <c:pt idx="2169">
                  <c:v>-53.97</c:v>
                </c:pt>
                <c:pt idx="2170">
                  <c:v>-55.03</c:v>
                </c:pt>
                <c:pt idx="2171">
                  <c:v>-55.98</c:v>
                </c:pt>
                <c:pt idx="2172">
                  <c:v>-56.8</c:v>
                </c:pt>
                <c:pt idx="2173">
                  <c:v>-57.58</c:v>
                </c:pt>
                <c:pt idx="2174">
                  <c:v>-58.41</c:v>
                </c:pt>
                <c:pt idx="2175">
                  <c:v>-59.37</c:v>
                </c:pt>
                <c:pt idx="2176">
                  <c:v>-60.41</c:v>
                </c:pt>
                <c:pt idx="2177">
                  <c:v>-61.46</c:v>
                </c:pt>
                <c:pt idx="2178">
                  <c:v>-62.43</c:v>
                </c:pt>
                <c:pt idx="2179">
                  <c:v>-63.34</c:v>
                </c:pt>
                <c:pt idx="2180">
                  <c:v>-64.14</c:v>
                </c:pt>
                <c:pt idx="2181">
                  <c:v>-64.87</c:v>
                </c:pt>
                <c:pt idx="2182">
                  <c:v>-65.58</c:v>
                </c:pt>
                <c:pt idx="2183">
                  <c:v>-66.290000000000006</c:v>
                </c:pt>
                <c:pt idx="2184">
                  <c:v>-67</c:v>
                </c:pt>
                <c:pt idx="2185">
                  <c:v>-67.62</c:v>
                </c:pt>
                <c:pt idx="2186">
                  <c:v>-68.13</c:v>
                </c:pt>
                <c:pt idx="2187">
                  <c:v>-68.58</c:v>
                </c:pt>
                <c:pt idx="2188">
                  <c:v>-69</c:v>
                </c:pt>
                <c:pt idx="2189">
                  <c:v>-69.42</c:v>
                </c:pt>
                <c:pt idx="2190">
                  <c:v>-69.86</c:v>
                </c:pt>
                <c:pt idx="2191">
                  <c:v>-70.31</c:v>
                </c:pt>
                <c:pt idx="2192">
                  <c:v>-70.739999999999995</c:v>
                </c:pt>
                <c:pt idx="2193">
                  <c:v>-71.16</c:v>
                </c:pt>
                <c:pt idx="2194">
                  <c:v>-108.41</c:v>
                </c:pt>
                <c:pt idx="2195">
                  <c:v>-107.97</c:v>
                </c:pt>
                <c:pt idx="2196">
                  <c:v>-107.54</c:v>
                </c:pt>
                <c:pt idx="2197">
                  <c:v>-107.11</c:v>
                </c:pt>
                <c:pt idx="2198">
                  <c:v>-106.72</c:v>
                </c:pt>
                <c:pt idx="2199">
                  <c:v>-106.43</c:v>
                </c:pt>
                <c:pt idx="2200">
                  <c:v>-106.21</c:v>
                </c:pt>
                <c:pt idx="2201">
                  <c:v>-106.08</c:v>
                </c:pt>
                <c:pt idx="2202">
                  <c:v>-105.94</c:v>
                </c:pt>
                <c:pt idx="2203">
                  <c:v>-105.8</c:v>
                </c:pt>
                <c:pt idx="2204">
                  <c:v>-105.68</c:v>
                </c:pt>
                <c:pt idx="2205">
                  <c:v>-105.59</c:v>
                </c:pt>
                <c:pt idx="2206">
                  <c:v>-105.55</c:v>
                </c:pt>
                <c:pt idx="2207">
                  <c:v>-105.54</c:v>
                </c:pt>
                <c:pt idx="2208">
                  <c:v>-105.59</c:v>
                </c:pt>
                <c:pt idx="2209">
                  <c:v>-105.66</c:v>
                </c:pt>
                <c:pt idx="2210">
                  <c:v>-105.76</c:v>
                </c:pt>
                <c:pt idx="2211">
                  <c:v>-105.86</c:v>
                </c:pt>
                <c:pt idx="2212">
                  <c:v>-105.93</c:v>
                </c:pt>
                <c:pt idx="2213">
                  <c:v>-106</c:v>
                </c:pt>
                <c:pt idx="2214">
                  <c:v>-106.08</c:v>
                </c:pt>
                <c:pt idx="2215">
                  <c:v>-106.15</c:v>
                </c:pt>
                <c:pt idx="2216">
                  <c:v>-106.19</c:v>
                </c:pt>
                <c:pt idx="2217">
                  <c:v>-106.2</c:v>
                </c:pt>
                <c:pt idx="2218">
                  <c:v>-106.22</c:v>
                </c:pt>
                <c:pt idx="2219">
                  <c:v>-106.28</c:v>
                </c:pt>
                <c:pt idx="2220">
                  <c:v>-106.35</c:v>
                </c:pt>
                <c:pt idx="2221">
                  <c:v>-106.41</c:v>
                </c:pt>
                <c:pt idx="2222">
                  <c:v>-106.44</c:v>
                </c:pt>
                <c:pt idx="2223">
                  <c:v>-106.43</c:v>
                </c:pt>
                <c:pt idx="2224">
                  <c:v>-106.42</c:v>
                </c:pt>
                <c:pt idx="2225">
                  <c:v>-106.39</c:v>
                </c:pt>
                <c:pt idx="2226">
                  <c:v>-106.38</c:v>
                </c:pt>
                <c:pt idx="2227">
                  <c:v>-106.36</c:v>
                </c:pt>
                <c:pt idx="2228">
                  <c:v>-106.34</c:v>
                </c:pt>
                <c:pt idx="2229">
                  <c:v>-106.28</c:v>
                </c:pt>
                <c:pt idx="2230">
                  <c:v>-106.17</c:v>
                </c:pt>
                <c:pt idx="2231">
                  <c:v>-106.04</c:v>
                </c:pt>
                <c:pt idx="2232">
                  <c:v>-105.92</c:v>
                </c:pt>
                <c:pt idx="2233">
                  <c:v>-105.84</c:v>
                </c:pt>
                <c:pt idx="2234">
                  <c:v>-105.82</c:v>
                </c:pt>
                <c:pt idx="2235">
                  <c:v>-105.81</c:v>
                </c:pt>
                <c:pt idx="2236">
                  <c:v>-105.76</c:v>
                </c:pt>
                <c:pt idx="2237">
                  <c:v>-105.66</c:v>
                </c:pt>
                <c:pt idx="2238">
                  <c:v>-105.56</c:v>
                </c:pt>
                <c:pt idx="2239">
                  <c:v>-105.51</c:v>
                </c:pt>
                <c:pt idx="2240">
                  <c:v>-105.52</c:v>
                </c:pt>
                <c:pt idx="2241">
                  <c:v>-105.6</c:v>
                </c:pt>
                <c:pt idx="2242">
                  <c:v>-105.74</c:v>
                </c:pt>
                <c:pt idx="2243">
                  <c:v>-105.9</c:v>
                </c:pt>
                <c:pt idx="2244">
                  <c:v>-106.07</c:v>
                </c:pt>
                <c:pt idx="2245">
                  <c:v>-106.29</c:v>
                </c:pt>
                <c:pt idx="2246">
                  <c:v>-106.54</c:v>
                </c:pt>
                <c:pt idx="2247">
                  <c:v>-106.82</c:v>
                </c:pt>
                <c:pt idx="2248">
                  <c:v>-107.07</c:v>
                </c:pt>
                <c:pt idx="2249">
                  <c:v>-107.25</c:v>
                </c:pt>
                <c:pt idx="2250">
                  <c:v>-107.37</c:v>
                </c:pt>
                <c:pt idx="2251">
                  <c:v>-107.44</c:v>
                </c:pt>
                <c:pt idx="2252">
                  <c:v>-107.49</c:v>
                </c:pt>
                <c:pt idx="2253">
                  <c:v>-107.55</c:v>
                </c:pt>
                <c:pt idx="2254">
                  <c:v>-107.67</c:v>
                </c:pt>
                <c:pt idx="2255">
                  <c:v>-107.84</c:v>
                </c:pt>
                <c:pt idx="2256">
                  <c:v>-108.03</c:v>
                </c:pt>
                <c:pt idx="2257">
                  <c:v>-108.21</c:v>
                </c:pt>
                <c:pt idx="2258">
                  <c:v>-71.64</c:v>
                </c:pt>
                <c:pt idx="2259">
                  <c:v>-71.510000000000005</c:v>
                </c:pt>
                <c:pt idx="2260">
                  <c:v>-71.39</c:v>
                </c:pt>
                <c:pt idx="2261">
                  <c:v>-71.22</c:v>
                </c:pt>
                <c:pt idx="2262">
                  <c:v>-70.97</c:v>
                </c:pt>
                <c:pt idx="2263">
                  <c:v>-70.599999999999994</c:v>
                </c:pt>
                <c:pt idx="2264">
                  <c:v>-70.14</c:v>
                </c:pt>
                <c:pt idx="2265">
                  <c:v>-69.62</c:v>
                </c:pt>
                <c:pt idx="2266">
                  <c:v>-69.08</c:v>
                </c:pt>
                <c:pt idx="2267">
                  <c:v>-68.55</c:v>
                </c:pt>
                <c:pt idx="2268">
                  <c:v>-68.05</c:v>
                </c:pt>
                <c:pt idx="2269">
                  <c:v>-67.569999999999993</c:v>
                </c:pt>
                <c:pt idx="2270">
                  <c:v>-67.06</c:v>
                </c:pt>
                <c:pt idx="2271">
                  <c:v>-66.459999999999994</c:v>
                </c:pt>
                <c:pt idx="2272">
                  <c:v>-65.760000000000005</c:v>
                </c:pt>
                <c:pt idx="2273">
                  <c:v>-64.989999999999995</c:v>
                </c:pt>
                <c:pt idx="2274">
                  <c:v>-64.180000000000007</c:v>
                </c:pt>
                <c:pt idx="2275">
                  <c:v>-63.37</c:v>
                </c:pt>
                <c:pt idx="2276">
                  <c:v>-62.57</c:v>
                </c:pt>
                <c:pt idx="2277">
                  <c:v>-61.86</c:v>
                </c:pt>
                <c:pt idx="2278">
                  <c:v>-61.13</c:v>
                </c:pt>
                <c:pt idx="2279">
                  <c:v>-60.32</c:v>
                </c:pt>
                <c:pt idx="2280">
                  <c:v>-59.38</c:v>
                </c:pt>
                <c:pt idx="2281">
                  <c:v>-58.37</c:v>
                </c:pt>
                <c:pt idx="2282">
                  <c:v>-57.31</c:v>
                </c:pt>
                <c:pt idx="2283">
                  <c:v>-56.27</c:v>
                </c:pt>
                <c:pt idx="2284">
                  <c:v>-55.31</c:v>
                </c:pt>
                <c:pt idx="2285">
                  <c:v>-54.44</c:v>
                </c:pt>
                <c:pt idx="2286">
                  <c:v>-53.63</c:v>
                </c:pt>
                <c:pt idx="2287">
                  <c:v>-52.78</c:v>
                </c:pt>
                <c:pt idx="2288">
                  <c:v>-51.77</c:v>
                </c:pt>
                <c:pt idx="2289">
                  <c:v>-50.58</c:v>
                </c:pt>
                <c:pt idx="2290">
                  <c:v>-49.08</c:v>
                </c:pt>
                <c:pt idx="2291">
                  <c:v>-47.44</c:v>
                </c:pt>
                <c:pt idx="2292">
                  <c:v>-46.03</c:v>
                </c:pt>
                <c:pt idx="2293">
                  <c:v>-44.89</c:v>
                </c:pt>
                <c:pt idx="2294">
                  <c:v>-43.9</c:v>
                </c:pt>
                <c:pt idx="2295">
                  <c:v>-42.88</c:v>
                </c:pt>
                <c:pt idx="2296">
                  <c:v>-41.76</c:v>
                </c:pt>
                <c:pt idx="2297">
                  <c:v>-40.57</c:v>
                </c:pt>
                <c:pt idx="2298">
                  <c:v>-39.32</c:v>
                </c:pt>
                <c:pt idx="2299">
                  <c:v>-38.049999999999997</c:v>
                </c:pt>
                <c:pt idx="2300">
                  <c:v>-36.83</c:v>
                </c:pt>
                <c:pt idx="2301">
                  <c:v>-35.67</c:v>
                </c:pt>
                <c:pt idx="2302">
                  <c:v>-34.65</c:v>
                </c:pt>
                <c:pt idx="2303">
                  <c:v>-33.69</c:v>
                </c:pt>
                <c:pt idx="2304">
                  <c:v>-32.770000000000003</c:v>
                </c:pt>
                <c:pt idx="2305">
                  <c:v>-31.83</c:v>
                </c:pt>
                <c:pt idx="2306">
                  <c:v>-30.9</c:v>
                </c:pt>
                <c:pt idx="2307">
                  <c:v>-30.02</c:v>
                </c:pt>
                <c:pt idx="2308">
                  <c:v>-29.2</c:v>
                </c:pt>
                <c:pt idx="2309">
                  <c:v>-28.43</c:v>
                </c:pt>
                <c:pt idx="2310">
                  <c:v>-27.69</c:v>
                </c:pt>
                <c:pt idx="2311">
                  <c:v>-27</c:v>
                </c:pt>
                <c:pt idx="2312">
                  <c:v>-26.42</c:v>
                </c:pt>
                <c:pt idx="2313">
                  <c:v>-26.13</c:v>
                </c:pt>
                <c:pt idx="2314">
                  <c:v>-26.84</c:v>
                </c:pt>
                <c:pt idx="2315">
                  <c:v>-27.91</c:v>
                </c:pt>
                <c:pt idx="2316">
                  <c:v>-28.97</c:v>
                </c:pt>
                <c:pt idx="2317">
                  <c:v>-29.96</c:v>
                </c:pt>
                <c:pt idx="2318">
                  <c:v>-30.85</c:v>
                </c:pt>
                <c:pt idx="2319">
                  <c:v>-31.6</c:v>
                </c:pt>
                <c:pt idx="2320">
                  <c:v>-32.18</c:v>
                </c:pt>
                <c:pt idx="2321">
                  <c:v>-32.590000000000003</c:v>
                </c:pt>
                <c:pt idx="2322">
                  <c:v>-32.85</c:v>
                </c:pt>
                <c:pt idx="2323">
                  <c:v>-33.020000000000003</c:v>
                </c:pt>
                <c:pt idx="2324">
                  <c:v>-32.99</c:v>
                </c:pt>
                <c:pt idx="2325">
                  <c:v>-32.83</c:v>
                </c:pt>
                <c:pt idx="2326">
                  <c:v>-32.549999999999997</c:v>
                </c:pt>
                <c:pt idx="2327">
                  <c:v>-32.159999999999997</c:v>
                </c:pt>
                <c:pt idx="2328">
                  <c:v>-31.66</c:v>
                </c:pt>
                <c:pt idx="2329">
                  <c:v>-31.06</c:v>
                </c:pt>
                <c:pt idx="2330">
                  <c:v>-30.37</c:v>
                </c:pt>
                <c:pt idx="2331">
                  <c:v>-29.61</c:v>
                </c:pt>
                <c:pt idx="2332">
                  <c:v>-28.77</c:v>
                </c:pt>
                <c:pt idx="2333">
                  <c:v>-27.86</c:v>
                </c:pt>
                <c:pt idx="2334">
                  <c:v>-26.88</c:v>
                </c:pt>
                <c:pt idx="2335">
                  <c:v>-25.89</c:v>
                </c:pt>
                <c:pt idx="2336">
                  <c:v>-24.98</c:v>
                </c:pt>
                <c:pt idx="2337">
                  <c:v>-24.36</c:v>
                </c:pt>
                <c:pt idx="2338">
                  <c:v>-24.17</c:v>
                </c:pt>
                <c:pt idx="2339">
                  <c:v>-24.4</c:v>
                </c:pt>
                <c:pt idx="2340">
                  <c:v>-24.87</c:v>
                </c:pt>
                <c:pt idx="2341">
                  <c:v>-25.37</c:v>
                </c:pt>
                <c:pt idx="2342">
                  <c:v>-25.79</c:v>
                </c:pt>
                <c:pt idx="2343">
                  <c:v>-26.2</c:v>
                </c:pt>
                <c:pt idx="2344">
                  <c:v>-26.7</c:v>
                </c:pt>
                <c:pt idx="2345">
                  <c:v>-27.33</c:v>
                </c:pt>
                <c:pt idx="2346">
                  <c:v>-28.07</c:v>
                </c:pt>
                <c:pt idx="2347">
                  <c:v>-28.83</c:v>
                </c:pt>
                <c:pt idx="2348">
                  <c:v>-29.59</c:v>
                </c:pt>
                <c:pt idx="2349">
                  <c:v>-30.31</c:v>
                </c:pt>
                <c:pt idx="2350">
                  <c:v>-31.04</c:v>
                </c:pt>
                <c:pt idx="2351">
                  <c:v>-31.8</c:v>
                </c:pt>
                <c:pt idx="2352">
                  <c:v>-32.590000000000003</c:v>
                </c:pt>
                <c:pt idx="2353">
                  <c:v>-33.43</c:v>
                </c:pt>
                <c:pt idx="2354">
                  <c:v>-34.299999999999997</c:v>
                </c:pt>
                <c:pt idx="2355">
                  <c:v>-35.21</c:v>
                </c:pt>
                <c:pt idx="2356">
                  <c:v>-36.15</c:v>
                </c:pt>
                <c:pt idx="2357">
                  <c:v>-37.08</c:v>
                </c:pt>
                <c:pt idx="2358">
                  <c:v>-38.020000000000003</c:v>
                </c:pt>
                <c:pt idx="2359">
                  <c:v>-38.93</c:v>
                </c:pt>
                <c:pt idx="2360">
                  <c:v>-39.840000000000003</c:v>
                </c:pt>
                <c:pt idx="2361">
                  <c:v>-40.74</c:v>
                </c:pt>
                <c:pt idx="2362">
                  <c:v>-41.65</c:v>
                </c:pt>
                <c:pt idx="2363">
                  <c:v>-42.58</c:v>
                </c:pt>
                <c:pt idx="2364">
                  <c:v>-43.6</c:v>
                </c:pt>
                <c:pt idx="2365">
                  <c:v>-44.68</c:v>
                </c:pt>
                <c:pt idx="2366">
                  <c:v>-45.81</c:v>
                </c:pt>
                <c:pt idx="2367">
                  <c:v>-46.94</c:v>
                </c:pt>
                <c:pt idx="2368">
                  <c:v>-48.05</c:v>
                </c:pt>
                <c:pt idx="2369">
                  <c:v>-49.14</c:v>
                </c:pt>
                <c:pt idx="2370">
                  <c:v>-50.23</c:v>
                </c:pt>
                <c:pt idx="2371">
                  <c:v>-51.34</c:v>
                </c:pt>
                <c:pt idx="2372">
                  <c:v>-52.44</c:v>
                </c:pt>
                <c:pt idx="2373">
                  <c:v>-53.53</c:v>
                </c:pt>
                <c:pt idx="2374">
                  <c:v>-54.56</c:v>
                </c:pt>
                <c:pt idx="2375">
                  <c:v>-55.53</c:v>
                </c:pt>
                <c:pt idx="2376">
                  <c:v>-56.52</c:v>
                </c:pt>
                <c:pt idx="2377">
                  <c:v>-57.59</c:v>
                </c:pt>
                <c:pt idx="2378">
                  <c:v>-58.71</c:v>
                </c:pt>
                <c:pt idx="2379">
                  <c:v>-59.85</c:v>
                </c:pt>
                <c:pt idx="2380">
                  <c:v>-60.97</c:v>
                </c:pt>
                <c:pt idx="2381">
                  <c:v>-62.03</c:v>
                </c:pt>
                <c:pt idx="2382">
                  <c:v>-63.03</c:v>
                </c:pt>
                <c:pt idx="2383">
                  <c:v>-63.96</c:v>
                </c:pt>
                <c:pt idx="2384">
                  <c:v>-64.83</c:v>
                </c:pt>
                <c:pt idx="2385">
                  <c:v>-65.64</c:v>
                </c:pt>
                <c:pt idx="2386">
                  <c:v>-66.459999999999994</c:v>
                </c:pt>
                <c:pt idx="2387">
                  <c:v>-67.17</c:v>
                </c:pt>
                <c:pt idx="2388">
                  <c:v>-67.8</c:v>
                </c:pt>
                <c:pt idx="2389">
                  <c:v>-68.37</c:v>
                </c:pt>
                <c:pt idx="2390">
                  <c:v>-68.849999999999994</c:v>
                </c:pt>
                <c:pt idx="2391">
                  <c:v>-69.28</c:v>
                </c:pt>
                <c:pt idx="2392">
                  <c:v>-69.72</c:v>
                </c:pt>
                <c:pt idx="2393">
                  <c:v>-70.180000000000007</c:v>
                </c:pt>
                <c:pt idx="2394">
                  <c:v>-70.63</c:v>
                </c:pt>
                <c:pt idx="2395">
                  <c:v>-71.05</c:v>
                </c:pt>
                <c:pt idx="2396">
                  <c:v>-71.45</c:v>
                </c:pt>
                <c:pt idx="2397">
                  <c:v>-108.17</c:v>
                </c:pt>
                <c:pt idx="2398">
                  <c:v>-107.79</c:v>
                </c:pt>
                <c:pt idx="2399">
                  <c:v>-107.4</c:v>
                </c:pt>
                <c:pt idx="2400">
                  <c:v>-107.01</c:v>
                </c:pt>
                <c:pt idx="2401">
                  <c:v>-106.66</c:v>
                </c:pt>
                <c:pt idx="2402">
                  <c:v>-106.36</c:v>
                </c:pt>
                <c:pt idx="2403">
                  <c:v>-106.15</c:v>
                </c:pt>
                <c:pt idx="2404">
                  <c:v>-106.01</c:v>
                </c:pt>
                <c:pt idx="2405">
                  <c:v>-105.96</c:v>
                </c:pt>
                <c:pt idx="2406">
                  <c:v>-105.95</c:v>
                </c:pt>
                <c:pt idx="2407">
                  <c:v>-105.96</c:v>
                </c:pt>
                <c:pt idx="2408">
                  <c:v>-105.98</c:v>
                </c:pt>
                <c:pt idx="2409">
                  <c:v>-105.99</c:v>
                </c:pt>
                <c:pt idx="2410">
                  <c:v>-105.99</c:v>
                </c:pt>
                <c:pt idx="2411">
                  <c:v>-106.02</c:v>
                </c:pt>
                <c:pt idx="2412">
                  <c:v>-106.06</c:v>
                </c:pt>
                <c:pt idx="2413">
                  <c:v>-106.11</c:v>
                </c:pt>
                <c:pt idx="2414">
                  <c:v>-106.15</c:v>
                </c:pt>
                <c:pt idx="2415">
                  <c:v>-106.22</c:v>
                </c:pt>
                <c:pt idx="2416">
                  <c:v>-106.27</c:v>
                </c:pt>
                <c:pt idx="2417">
                  <c:v>-106.33</c:v>
                </c:pt>
                <c:pt idx="2418">
                  <c:v>-106.39</c:v>
                </c:pt>
                <c:pt idx="2419">
                  <c:v>-106.46</c:v>
                </c:pt>
                <c:pt idx="2420">
                  <c:v>-106.55</c:v>
                </c:pt>
                <c:pt idx="2421">
                  <c:v>-106.62</c:v>
                </c:pt>
                <c:pt idx="2422">
                  <c:v>-106.64</c:v>
                </c:pt>
                <c:pt idx="2423">
                  <c:v>-106.62</c:v>
                </c:pt>
                <c:pt idx="2424">
                  <c:v>-106.57</c:v>
                </c:pt>
                <c:pt idx="2425">
                  <c:v>-106.53</c:v>
                </c:pt>
                <c:pt idx="2426">
                  <c:v>-106.51</c:v>
                </c:pt>
                <c:pt idx="2427">
                  <c:v>-106.51</c:v>
                </c:pt>
                <c:pt idx="2428">
                  <c:v>-106.51</c:v>
                </c:pt>
                <c:pt idx="2429">
                  <c:v>-106.49</c:v>
                </c:pt>
                <c:pt idx="2430">
                  <c:v>-106.43</c:v>
                </c:pt>
                <c:pt idx="2431">
                  <c:v>-106.34</c:v>
                </c:pt>
                <c:pt idx="2432">
                  <c:v>-106.23</c:v>
                </c:pt>
                <c:pt idx="2433">
                  <c:v>-106.16</c:v>
                </c:pt>
                <c:pt idx="2434">
                  <c:v>-106.12</c:v>
                </c:pt>
                <c:pt idx="2435">
                  <c:v>-106.1</c:v>
                </c:pt>
                <c:pt idx="2436">
                  <c:v>-106.11</c:v>
                </c:pt>
                <c:pt idx="2437">
                  <c:v>-106.12</c:v>
                </c:pt>
                <c:pt idx="2438">
                  <c:v>-106.11</c:v>
                </c:pt>
                <c:pt idx="2439">
                  <c:v>-106.09</c:v>
                </c:pt>
                <c:pt idx="2440">
                  <c:v>-106.07</c:v>
                </c:pt>
                <c:pt idx="2441">
                  <c:v>-106.08</c:v>
                </c:pt>
                <c:pt idx="2442">
                  <c:v>-106.14</c:v>
                </c:pt>
                <c:pt idx="2443">
                  <c:v>-106.22</c:v>
                </c:pt>
                <c:pt idx="2444">
                  <c:v>-106.31</c:v>
                </c:pt>
                <c:pt idx="2445">
                  <c:v>-106.4</c:v>
                </c:pt>
                <c:pt idx="2446">
                  <c:v>-106.5</c:v>
                </c:pt>
                <c:pt idx="2447">
                  <c:v>-106.62</c:v>
                </c:pt>
                <c:pt idx="2448">
                  <c:v>-106.77</c:v>
                </c:pt>
                <c:pt idx="2449">
                  <c:v>-106.93</c:v>
                </c:pt>
                <c:pt idx="2450">
                  <c:v>-107.09</c:v>
                </c:pt>
                <c:pt idx="2451">
                  <c:v>-107.25</c:v>
                </c:pt>
                <c:pt idx="2452">
                  <c:v>-107.41</c:v>
                </c:pt>
                <c:pt idx="2453">
                  <c:v>-72.400000000000006</c:v>
                </c:pt>
                <c:pt idx="2454">
                  <c:v>-72.16</c:v>
                </c:pt>
                <c:pt idx="2455">
                  <c:v>-71.88</c:v>
                </c:pt>
                <c:pt idx="2456">
                  <c:v>-71.55</c:v>
                </c:pt>
                <c:pt idx="2457">
                  <c:v>-71.17</c:v>
                </c:pt>
                <c:pt idx="2458">
                  <c:v>-70.73</c:v>
                </c:pt>
                <c:pt idx="2459">
                  <c:v>-70.239999999999995</c:v>
                </c:pt>
                <c:pt idx="2460">
                  <c:v>-69.760000000000005</c:v>
                </c:pt>
                <c:pt idx="2461">
                  <c:v>-69.28</c:v>
                </c:pt>
                <c:pt idx="2462">
                  <c:v>-68.83</c:v>
                </c:pt>
                <c:pt idx="2463">
                  <c:v>-68.38</c:v>
                </c:pt>
                <c:pt idx="2464">
                  <c:v>-67.94</c:v>
                </c:pt>
                <c:pt idx="2465">
                  <c:v>-67.48</c:v>
                </c:pt>
                <c:pt idx="2466">
                  <c:v>-66.989999999999995</c:v>
                </c:pt>
                <c:pt idx="2467">
                  <c:v>-66.45</c:v>
                </c:pt>
                <c:pt idx="2468">
                  <c:v>-65.81</c:v>
                </c:pt>
                <c:pt idx="2469">
                  <c:v>-65.06</c:v>
                </c:pt>
                <c:pt idx="2470">
                  <c:v>-64.23</c:v>
                </c:pt>
                <c:pt idx="2471">
                  <c:v>-63.38</c:v>
                </c:pt>
                <c:pt idx="2472">
                  <c:v>-62.59</c:v>
                </c:pt>
                <c:pt idx="2473">
                  <c:v>-61.89</c:v>
                </c:pt>
                <c:pt idx="2474">
                  <c:v>-61.23</c:v>
                </c:pt>
                <c:pt idx="2475">
                  <c:v>-60.52</c:v>
                </c:pt>
                <c:pt idx="2476">
                  <c:v>-59.69</c:v>
                </c:pt>
                <c:pt idx="2477">
                  <c:v>-58.74</c:v>
                </c:pt>
                <c:pt idx="2478">
                  <c:v>-57.73</c:v>
                </c:pt>
                <c:pt idx="2479">
                  <c:v>-56.75</c:v>
                </c:pt>
                <c:pt idx="2480">
                  <c:v>-55.93</c:v>
                </c:pt>
                <c:pt idx="2481">
                  <c:v>-55.26</c:v>
                </c:pt>
                <c:pt idx="2482">
                  <c:v>-54.79</c:v>
                </c:pt>
                <c:pt idx="2483">
                  <c:v>-54.27</c:v>
                </c:pt>
                <c:pt idx="2484">
                  <c:v>-53.66</c:v>
                </c:pt>
                <c:pt idx="2485">
                  <c:v>-52.75</c:v>
                </c:pt>
                <c:pt idx="2486">
                  <c:v>-51.63</c:v>
                </c:pt>
                <c:pt idx="2487">
                  <c:v>-50.36</c:v>
                </c:pt>
                <c:pt idx="2488">
                  <c:v>-49.15</c:v>
                </c:pt>
                <c:pt idx="2489">
                  <c:v>-48.08</c:v>
                </c:pt>
                <c:pt idx="2490">
                  <c:v>-47.12</c:v>
                </c:pt>
                <c:pt idx="2491">
                  <c:v>-46.23</c:v>
                </c:pt>
                <c:pt idx="2492">
                  <c:v>-45.23</c:v>
                </c:pt>
                <c:pt idx="2493">
                  <c:v>-43.94</c:v>
                </c:pt>
                <c:pt idx="2494">
                  <c:v>-42.61</c:v>
                </c:pt>
                <c:pt idx="2495">
                  <c:v>-41.49</c:v>
                </c:pt>
                <c:pt idx="2496">
                  <c:v>-40.6</c:v>
                </c:pt>
                <c:pt idx="2497">
                  <c:v>-39.799999999999997</c:v>
                </c:pt>
                <c:pt idx="2498">
                  <c:v>-38.950000000000003</c:v>
                </c:pt>
                <c:pt idx="2499">
                  <c:v>-38.03</c:v>
                </c:pt>
                <c:pt idx="2500">
                  <c:v>-37.1</c:v>
                </c:pt>
                <c:pt idx="2501">
                  <c:v>-36.17</c:v>
                </c:pt>
                <c:pt idx="2502">
                  <c:v>-35.31</c:v>
                </c:pt>
                <c:pt idx="2503">
                  <c:v>-34.47</c:v>
                </c:pt>
                <c:pt idx="2504">
                  <c:v>-33.64</c:v>
                </c:pt>
                <c:pt idx="2505">
                  <c:v>-32.89</c:v>
                </c:pt>
                <c:pt idx="2506">
                  <c:v>-32.200000000000003</c:v>
                </c:pt>
                <c:pt idx="2507">
                  <c:v>-31.5</c:v>
                </c:pt>
                <c:pt idx="2508">
                  <c:v>-30.72</c:v>
                </c:pt>
                <c:pt idx="2509">
                  <c:v>-29.85</c:v>
                </c:pt>
                <c:pt idx="2510">
                  <c:v>-28.99</c:v>
                </c:pt>
                <c:pt idx="2511">
                  <c:v>-28.2</c:v>
                </c:pt>
                <c:pt idx="2512">
                  <c:v>-27.53</c:v>
                </c:pt>
                <c:pt idx="2513">
                  <c:v>-26.96</c:v>
                </c:pt>
                <c:pt idx="2514">
                  <c:v>-26.45</c:v>
                </c:pt>
                <c:pt idx="2515">
                  <c:v>-25.97</c:v>
                </c:pt>
                <c:pt idx="2516">
                  <c:v>-25.5</c:v>
                </c:pt>
                <c:pt idx="2517">
                  <c:v>-25.04</c:v>
                </c:pt>
                <c:pt idx="2518">
                  <c:v>-24.62</c:v>
                </c:pt>
                <c:pt idx="2519">
                  <c:v>-24.27</c:v>
                </c:pt>
                <c:pt idx="2520">
                  <c:v>-23.98</c:v>
                </c:pt>
                <c:pt idx="2521">
                  <c:v>-23.76</c:v>
                </c:pt>
                <c:pt idx="2522">
                  <c:v>-23.59</c:v>
                </c:pt>
                <c:pt idx="2523">
                  <c:v>-23.49</c:v>
                </c:pt>
                <c:pt idx="2524">
                  <c:v>-23.53</c:v>
                </c:pt>
                <c:pt idx="2525">
                  <c:v>-23.74</c:v>
                </c:pt>
                <c:pt idx="2526">
                  <c:v>-23.95</c:v>
                </c:pt>
                <c:pt idx="2527">
                  <c:v>-24.13</c:v>
                </c:pt>
                <c:pt idx="2528">
                  <c:v>-24.24</c:v>
                </c:pt>
                <c:pt idx="2529">
                  <c:v>-24.31</c:v>
                </c:pt>
                <c:pt idx="2530">
                  <c:v>-24.32</c:v>
                </c:pt>
                <c:pt idx="2531">
                  <c:v>-24.29</c:v>
                </c:pt>
                <c:pt idx="2532">
                  <c:v>-24.22</c:v>
                </c:pt>
                <c:pt idx="2533">
                  <c:v>-24.11</c:v>
                </c:pt>
                <c:pt idx="2534">
                  <c:v>-23.96</c:v>
                </c:pt>
                <c:pt idx="2535">
                  <c:v>-23.79</c:v>
                </c:pt>
                <c:pt idx="2536">
                  <c:v>-23.59</c:v>
                </c:pt>
                <c:pt idx="2537">
                  <c:v>-23.43</c:v>
                </c:pt>
                <c:pt idx="2538">
                  <c:v>-23.36</c:v>
                </c:pt>
                <c:pt idx="2539">
                  <c:v>-23.45</c:v>
                </c:pt>
                <c:pt idx="2540">
                  <c:v>-23.65</c:v>
                </c:pt>
                <c:pt idx="2541">
                  <c:v>-23.93</c:v>
                </c:pt>
                <c:pt idx="2542">
                  <c:v>-24.23</c:v>
                </c:pt>
                <c:pt idx="2543">
                  <c:v>-24.6</c:v>
                </c:pt>
                <c:pt idx="2544">
                  <c:v>-25.04</c:v>
                </c:pt>
                <c:pt idx="2545">
                  <c:v>-25.57</c:v>
                </c:pt>
                <c:pt idx="2546">
                  <c:v>-26.13</c:v>
                </c:pt>
                <c:pt idx="2547">
                  <c:v>-26.66</c:v>
                </c:pt>
                <c:pt idx="2548">
                  <c:v>-27.17</c:v>
                </c:pt>
                <c:pt idx="2549">
                  <c:v>-27.67</c:v>
                </c:pt>
                <c:pt idx="2550">
                  <c:v>-28.2</c:v>
                </c:pt>
                <c:pt idx="2551">
                  <c:v>-28.82</c:v>
                </c:pt>
                <c:pt idx="2552">
                  <c:v>-29.54</c:v>
                </c:pt>
                <c:pt idx="2553">
                  <c:v>-30.34</c:v>
                </c:pt>
                <c:pt idx="2554">
                  <c:v>-31.16</c:v>
                </c:pt>
                <c:pt idx="2555">
                  <c:v>-31.93</c:v>
                </c:pt>
                <c:pt idx="2556">
                  <c:v>-32.69</c:v>
                </c:pt>
                <c:pt idx="2557">
                  <c:v>-33.479999999999997</c:v>
                </c:pt>
                <c:pt idx="2558">
                  <c:v>-34.299999999999997</c:v>
                </c:pt>
                <c:pt idx="2559">
                  <c:v>-35.159999999999997</c:v>
                </c:pt>
                <c:pt idx="2560">
                  <c:v>-36.06</c:v>
                </c:pt>
                <c:pt idx="2561">
                  <c:v>-37.020000000000003</c:v>
                </c:pt>
                <c:pt idx="2562">
                  <c:v>-38.01</c:v>
                </c:pt>
                <c:pt idx="2563">
                  <c:v>-38.99</c:v>
                </c:pt>
                <c:pt idx="2564">
                  <c:v>-39.93</c:v>
                </c:pt>
                <c:pt idx="2565">
                  <c:v>-40.83</c:v>
                </c:pt>
                <c:pt idx="2566">
                  <c:v>-41.74</c:v>
                </c:pt>
                <c:pt idx="2567">
                  <c:v>-42.75</c:v>
                </c:pt>
                <c:pt idx="2568">
                  <c:v>-43.82</c:v>
                </c:pt>
                <c:pt idx="2569">
                  <c:v>-44.92</c:v>
                </c:pt>
                <c:pt idx="2570">
                  <c:v>-45.98</c:v>
                </c:pt>
                <c:pt idx="2571">
                  <c:v>-46.97</c:v>
                </c:pt>
                <c:pt idx="2572">
                  <c:v>-47.92</c:v>
                </c:pt>
                <c:pt idx="2573">
                  <c:v>-48.87</c:v>
                </c:pt>
                <c:pt idx="2574">
                  <c:v>-49.83</c:v>
                </c:pt>
                <c:pt idx="2575">
                  <c:v>-50.83</c:v>
                </c:pt>
                <c:pt idx="2576">
                  <c:v>-51.85</c:v>
                </c:pt>
                <c:pt idx="2577">
                  <c:v>-52.88</c:v>
                </c:pt>
                <c:pt idx="2578">
                  <c:v>-53.98</c:v>
                </c:pt>
                <c:pt idx="2579">
                  <c:v>-55.15</c:v>
                </c:pt>
                <c:pt idx="2580">
                  <c:v>-56.34</c:v>
                </c:pt>
                <c:pt idx="2581">
                  <c:v>-57.48</c:v>
                </c:pt>
                <c:pt idx="2582">
                  <c:v>-58.54</c:v>
                </c:pt>
                <c:pt idx="2583">
                  <c:v>-59.53</c:v>
                </c:pt>
                <c:pt idx="2584">
                  <c:v>-60.52</c:v>
                </c:pt>
                <c:pt idx="2585">
                  <c:v>-61.54</c:v>
                </c:pt>
                <c:pt idx="2586">
                  <c:v>-62.59</c:v>
                </c:pt>
                <c:pt idx="2587">
                  <c:v>-63.6</c:v>
                </c:pt>
                <c:pt idx="2588">
                  <c:v>-64.52</c:v>
                </c:pt>
                <c:pt idx="2589">
                  <c:v>-65.33</c:v>
                </c:pt>
                <c:pt idx="2590">
                  <c:v>-66.069999999999993</c:v>
                </c:pt>
                <c:pt idx="2591">
                  <c:v>-66.72</c:v>
                </c:pt>
                <c:pt idx="2592">
                  <c:v>-67.290000000000006</c:v>
                </c:pt>
                <c:pt idx="2593">
                  <c:v>-67.86</c:v>
                </c:pt>
                <c:pt idx="2594">
                  <c:v>-68.39</c:v>
                </c:pt>
                <c:pt idx="2595">
                  <c:v>-68.87</c:v>
                </c:pt>
                <c:pt idx="2596">
                  <c:v>-69.27</c:v>
                </c:pt>
                <c:pt idx="2597">
                  <c:v>-69.58</c:v>
                </c:pt>
                <c:pt idx="2598">
                  <c:v>-69.819999999999993</c:v>
                </c:pt>
                <c:pt idx="2599">
                  <c:v>-70.02</c:v>
                </c:pt>
                <c:pt idx="2600">
                  <c:v>-70.23</c:v>
                </c:pt>
                <c:pt idx="2601">
                  <c:v>-70.430000000000007</c:v>
                </c:pt>
                <c:pt idx="2602">
                  <c:v>-70.62</c:v>
                </c:pt>
                <c:pt idx="2603">
                  <c:v>-70.78</c:v>
                </c:pt>
                <c:pt idx="2604">
                  <c:v>-70.94</c:v>
                </c:pt>
                <c:pt idx="2605">
                  <c:v>-71.180000000000007</c:v>
                </c:pt>
                <c:pt idx="2606">
                  <c:v>-108.54</c:v>
                </c:pt>
                <c:pt idx="2607">
                  <c:v>-108.26</c:v>
                </c:pt>
                <c:pt idx="2608">
                  <c:v>-108</c:v>
                </c:pt>
                <c:pt idx="2609">
                  <c:v>-107.79</c:v>
                </c:pt>
                <c:pt idx="2610">
                  <c:v>-107.65</c:v>
                </c:pt>
                <c:pt idx="2611">
                  <c:v>-107.57</c:v>
                </c:pt>
                <c:pt idx="2612">
                  <c:v>-107.5</c:v>
                </c:pt>
                <c:pt idx="2613">
                  <c:v>-107.43</c:v>
                </c:pt>
                <c:pt idx="2614">
                  <c:v>-107.35</c:v>
                </c:pt>
                <c:pt idx="2615">
                  <c:v>-107.27</c:v>
                </c:pt>
                <c:pt idx="2616">
                  <c:v>-107.21</c:v>
                </c:pt>
                <c:pt idx="2617">
                  <c:v>-107.12</c:v>
                </c:pt>
                <c:pt idx="2618">
                  <c:v>-107.02</c:v>
                </c:pt>
                <c:pt idx="2619">
                  <c:v>-106.93</c:v>
                </c:pt>
                <c:pt idx="2620">
                  <c:v>-106.85</c:v>
                </c:pt>
                <c:pt idx="2621">
                  <c:v>-106.77</c:v>
                </c:pt>
                <c:pt idx="2622">
                  <c:v>-106.73</c:v>
                </c:pt>
                <c:pt idx="2623">
                  <c:v>-106.71</c:v>
                </c:pt>
                <c:pt idx="2624">
                  <c:v>-106.72</c:v>
                </c:pt>
                <c:pt idx="2625">
                  <c:v>-106.75</c:v>
                </c:pt>
                <c:pt idx="2626">
                  <c:v>-106.78</c:v>
                </c:pt>
                <c:pt idx="2627">
                  <c:v>-106.77</c:v>
                </c:pt>
                <c:pt idx="2628">
                  <c:v>-106.77</c:v>
                </c:pt>
                <c:pt idx="2629">
                  <c:v>-106.79</c:v>
                </c:pt>
                <c:pt idx="2630">
                  <c:v>-106.82</c:v>
                </c:pt>
                <c:pt idx="2631">
                  <c:v>-106.83</c:v>
                </c:pt>
                <c:pt idx="2632">
                  <c:v>-106.82</c:v>
                </c:pt>
                <c:pt idx="2633">
                  <c:v>-106.78</c:v>
                </c:pt>
                <c:pt idx="2634">
                  <c:v>-106.72</c:v>
                </c:pt>
                <c:pt idx="2635">
                  <c:v>-106.66</c:v>
                </c:pt>
                <c:pt idx="2636">
                  <c:v>-106.6</c:v>
                </c:pt>
                <c:pt idx="2637">
                  <c:v>-106.55</c:v>
                </c:pt>
                <c:pt idx="2638">
                  <c:v>-106.51</c:v>
                </c:pt>
                <c:pt idx="2639">
                  <c:v>-106.48</c:v>
                </c:pt>
                <c:pt idx="2640">
                  <c:v>-106.43</c:v>
                </c:pt>
                <c:pt idx="2641">
                  <c:v>-106.39</c:v>
                </c:pt>
                <c:pt idx="2642">
                  <c:v>-106.38</c:v>
                </c:pt>
                <c:pt idx="2643">
                  <c:v>-106.42</c:v>
                </c:pt>
                <c:pt idx="2644">
                  <c:v>-106.52</c:v>
                </c:pt>
                <c:pt idx="2645">
                  <c:v>-106.65</c:v>
                </c:pt>
                <c:pt idx="2646">
                  <c:v>-106.82</c:v>
                </c:pt>
                <c:pt idx="2647">
                  <c:v>-106.99</c:v>
                </c:pt>
                <c:pt idx="2648">
                  <c:v>-107.16</c:v>
                </c:pt>
                <c:pt idx="2649">
                  <c:v>-107.33</c:v>
                </c:pt>
                <c:pt idx="2650">
                  <c:v>-107.54</c:v>
                </c:pt>
                <c:pt idx="2651">
                  <c:v>-107.75</c:v>
                </c:pt>
                <c:pt idx="2652">
                  <c:v>-107.9</c:v>
                </c:pt>
                <c:pt idx="2653">
                  <c:v>-107.99</c:v>
                </c:pt>
                <c:pt idx="2654">
                  <c:v>-108.02</c:v>
                </c:pt>
                <c:pt idx="2655">
                  <c:v>-108.03</c:v>
                </c:pt>
                <c:pt idx="2656">
                  <c:v>-108.03</c:v>
                </c:pt>
                <c:pt idx="2657">
                  <c:v>-71.959999999999994</c:v>
                </c:pt>
                <c:pt idx="2658">
                  <c:v>-71.930000000000007</c:v>
                </c:pt>
                <c:pt idx="2659">
                  <c:v>-71.89</c:v>
                </c:pt>
                <c:pt idx="2660">
                  <c:v>-71.819999999999993</c:v>
                </c:pt>
                <c:pt idx="2661">
                  <c:v>-71.73</c:v>
                </c:pt>
                <c:pt idx="2662">
                  <c:v>-71.59</c:v>
                </c:pt>
                <c:pt idx="2663">
                  <c:v>-71.42</c:v>
                </c:pt>
                <c:pt idx="2664">
                  <c:v>-71.23</c:v>
                </c:pt>
                <c:pt idx="2665">
                  <c:v>-71.010000000000005</c:v>
                </c:pt>
                <c:pt idx="2666">
                  <c:v>-70.73</c:v>
                </c:pt>
                <c:pt idx="2667">
                  <c:v>-70.39</c:v>
                </c:pt>
                <c:pt idx="2668">
                  <c:v>-70</c:v>
                </c:pt>
                <c:pt idx="2669">
                  <c:v>-69.59</c:v>
                </c:pt>
                <c:pt idx="2670">
                  <c:v>-69.19</c:v>
                </c:pt>
                <c:pt idx="2671">
                  <c:v>-68.78</c:v>
                </c:pt>
                <c:pt idx="2672">
                  <c:v>-68.39</c:v>
                </c:pt>
                <c:pt idx="2673">
                  <c:v>-67.989999999999995</c:v>
                </c:pt>
                <c:pt idx="2674">
                  <c:v>-67.540000000000006</c:v>
                </c:pt>
                <c:pt idx="2675">
                  <c:v>-67.040000000000006</c:v>
                </c:pt>
                <c:pt idx="2676">
                  <c:v>-66.52</c:v>
                </c:pt>
                <c:pt idx="2677">
                  <c:v>-65.98</c:v>
                </c:pt>
                <c:pt idx="2678">
                  <c:v>-65.42</c:v>
                </c:pt>
                <c:pt idx="2679">
                  <c:v>-64.790000000000006</c:v>
                </c:pt>
                <c:pt idx="2680">
                  <c:v>-64.08</c:v>
                </c:pt>
                <c:pt idx="2681">
                  <c:v>-63.26</c:v>
                </c:pt>
                <c:pt idx="2682">
                  <c:v>-62.33</c:v>
                </c:pt>
                <c:pt idx="2683">
                  <c:v>-61.33</c:v>
                </c:pt>
                <c:pt idx="2684">
                  <c:v>-60.35</c:v>
                </c:pt>
                <c:pt idx="2685">
                  <c:v>-59.46</c:v>
                </c:pt>
                <c:pt idx="2686">
                  <c:v>-58.68</c:v>
                </c:pt>
                <c:pt idx="2687">
                  <c:v>-58.01</c:v>
                </c:pt>
                <c:pt idx="2688">
                  <c:v>-57.31</c:v>
                </c:pt>
                <c:pt idx="2689">
                  <c:v>-56.53</c:v>
                </c:pt>
                <c:pt idx="2690">
                  <c:v>-55.68</c:v>
                </c:pt>
                <c:pt idx="2691">
                  <c:v>-54.81</c:v>
                </c:pt>
                <c:pt idx="2692">
                  <c:v>-53.94</c:v>
                </c:pt>
                <c:pt idx="2693">
                  <c:v>-53.03</c:v>
                </c:pt>
                <c:pt idx="2694">
                  <c:v>-52.08</c:v>
                </c:pt>
                <c:pt idx="2695">
                  <c:v>-51.06</c:v>
                </c:pt>
                <c:pt idx="2696">
                  <c:v>-49.94</c:v>
                </c:pt>
                <c:pt idx="2697">
                  <c:v>-48.75</c:v>
                </c:pt>
                <c:pt idx="2698">
                  <c:v>-47.62</c:v>
                </c:pt>
                <c:pt idx="2699">
                  <c:v>-46.67</c:v>
                </c:pt>
                <c:pt idx="2700">
                  <c:v>-45.87</c:v>
                </c:pt>
                <c:pt idx="2701">
                  <c:v>-45.14</c:v>
                </c:pt>
                <c:pt idx="2702">
                  <c:v>-44.38</c:v>
                </c:pt>
                <c:pt idx="2703">
                  <c:v>-43.53</c:v>
                </c:pt>
                <c:pt idx="2704">
                  <c:v>-42.6</c:v>
                </c:pt>
                <c:pt idx="2705">
                  <c:v>-41.58</c:v>
                </c:pt>
                <c:pt idx="2706">
                  <c:v>-40.53</c:v>
                </c:pt>
                <c:pt idx="2707">
                  <c:v>-39.5</c:v>
                </c:pt>
                <c:pt idx="2708">
                  <c:v>-38.51</c:v>
                </c:pt>
                <c:pt idx="2709">
                  <c:v>-37.5</c:v>
                </c:pt>
                <c:pt idx="2710">
                  <c:v>-36.47</c:v>
                </c:pt>
                <c:pt idx="2711">
                  <c:v>-35.4</c:v>
                </c:pt>
                <c:pt idx="2712">
                  <c:v>-34.32</c:v>
                </c:pt>
                <c:pt idx="2713">
                  <c:v>-33.26</c:v>
                </c:pt>
                <c:pt idx="2714">
                  <c:v>-32.270000000000003</c:v>
                </c:pt>
                <c:pt idx="2715">
                  <c:v>-31.42</c:v>
                </c:pt>
                <c:pt idx="2716">
                  <c:v>-30.7</c:v>
                </c:pt>
                <c:pt idx="2717">
                  <c:v>-30.02</c:v>
                </c:pt>
                <c:pt idx="2718">
                  <c:v>-29.32</c:v>
                </c:pt>
                <c:pt idx="2719">
                  <c:v>-28.56</c:v>
                </c:pt>
                <c:pt idx="2720">
                  <c:v>-27.76</c:v>
                </c:pt>
                <c:pt idx="2721">
                  <c:v>-26.98</c:v>
                </c:pt>
                <c:pt idx="2722">
                  <c:v>-26.27</c:v>
                </c:pt>
                <c:pt idx="2723">
                  <c:v>-25.64</c:v>
                </c:pt>
                <c:pt idx="2724">
                  <c:v>-25.08</c:v>
                </c:pt>
                <c:pt idx="2725">
                  <c:v>-24.57</c:v>
                </c:pt>
                <c:pt idx="2726">
                  <c:v>-24.1</c:v>
                </c:pt>
                <c:pt idx="2727">
                  <c:v>-23.74</c:v>
                </c:pt>
                <c:pt idx="2728">
                  <c:v>-23.5</c:v>
                </c:pt>
                <c:pt idx="2729">
                  <c:v>-23.39</c:v>
                </c:pt>
                <c:pt idx="2730">
                  <c:v>-23.45</c:v>
                </c:pt>
                <c:pt idx="2731">
                  <c:v>-23.93</c:v>
                </c:pt>
                <c:pt idx="2732">
                  <c:v>-24.52</c:v>
                </c:pt>
                <c:pt idx="2733">
                  <c:v>-25.02</c:v>
                </c:pt>
                <c:pt idx="2734">
                  <c:v>-25.44</c:v>
                </c:pt>
                <c:pt idx="2735">
                  <c:v>-25.78</c:v>
                </c:pt>
                <c:pt idx="2736">
                  <c:v>-26.05</c:v>
                </c:pt>
                <c:pt idx="2737">
                  <c:v>-26.2</c:v>
                </c:pt>
                <c:pt idx="2738">
                  <c:v>-26.21</c:v>
                </c:pt>
                <c:pt idx="2739">
                  <c:v>-26.08</c:v>
                </c:pt>
                <c:pt idx="2740">
                  <c:v>-25.83</c:v>
                </c:pt>
                <c:pt idx="2741">
                  <c:v>-25.46</c:v>
                </c:pt>
                <c:pt idx="2742">
                  <c:v>-24.98</c:v>
                </c:pt>
                <c:pt idx="2743">
                  <c:v>-24.45</c:v>
                </c:pt>
                <c:pt idx="2744">
                  <c:v>-23.93</c:v>
                </c:pt>
                <c:pt idx="2745">
                  <c:v>-23.59</c:v>
                </c:pt>
                <c:pt idx="2746">
                  <c:v>-23.55</c:v>
                </c:pt>
                <c:pt idx="2747">
                  <c:v>-23.81</c:v>
                </c:pt>
                <c:pt idx="2748">
                  <c:v>-24.2</c:v>
                </c:pt>
                <c:pt idx="2749">
                  <c:v>-24.62</c:v>
                </c:pt>
                <c:pt idx="2750">
                  <c:v>-25.11</c:v>
                </c:pt>
                <c:pt idx="2751">
                  <c:v>-25.7</c:v>
                </c:pt>
                <c:pt idx="2752">
                  <c:v>-26.34</c:v>
                </c:pt>
                <c:pt idx="2753">
                  <c:v>-27.01</c:v>
                </c:pt>
                <c:pt idx="2754">
                  <c:v>-27.69</c:v>
                </c:pt>
                <c:pt idx="2755">
                  <c:v>-28.38</c:v>
                </c:pt>
                <c:pt idx="2756">
                  <c:v>-29.12</c:v>
                </c:pt>
                <c:pt idx="2757">
                  <c:v>-29.9</c:v>
                </c:pt>
                <c:pt idx="2758">
                  <c:v>-30.71</c:v>
                </c:pt>
                <c:pt idx="2759">
                  <c:v>-31.53</c:v>
                </c:pt>
                <c:pt idx="2760">
                  <c:v>-32.409999999999997</c:v>
                </c:pt>
                <c:pt idx="2761">
                  <c:v>-33.340000000000003</c:v>
                </c:pt>
                <c:pt idx="2762">
                  <c:v>-34.32</c:v>
                </c:pt>
                <c:pt idx="2763">
                  <c:v>-35.299999999999997</c:v>
                </c:pt>
                <c:pt idx="2764">
                  <c:v>-36.229999999999997</c:v>
                </c:pt>
                <c:pt idx="2765">
                  <c:v>-37.119999999999997</c:v>
                </c:pt>
                <c:pt idx="2766">
                  <c:v>-38</c:v>
                </c:pt>
                <c:pt idx="2767">
                  <c:v>-38.950000000000003</c:v>
                </c:pt>
                <c:pt idx="2768">
                  <c:v>-39.97</c:v>
                </c:pt>
                <c:pt idx="2769">
                  <c:v>-41.01</c:v>
                </c:pt>
                <c:pt idx="2770">
                  <c:v>-42.02</c:v>
                </c:pt>
                <c:pt idx="2771">
                  <c:v>-42.9</c:v>
                </c:pt>
                <c:pt idx="2772">
                  <c:v>-43.67</c:v>
                </c:pt>
                <c:pt idx="2773">
                  <c:v>-44.4</c:v>
                </c:pt>
                <c:pt idx="2774">
                  <c:v>-45.17</c:v>
                </c:pt>
                <c:pt idx="2775">
                  <c:v>-46.01</c:v>
                </c:pt>
                <c:pt idx="2776">
                  <c:v>-46.92</c:v>
                </c:pt>
                <c:pt idx="2777">
                  <c:v>-47.9</c:v>
                </c:pt>
                <c:pt idx="2778">
                  <c:v>-48.89</c:v>
                </c:pt>
                <c:pt idx="2779">
                  <c:v>-49.91</c:v>
                </c:pt>
                <c:pt idx="2780">
                  <c:v>-50.96</c:v>
                </c:pt>
                <c:pt idx="2781">
                  <c:v>-51.95</c:v>
                </c:pt>
                <c:pt idx="2782">
                  <c:v>-52.93</c:v>
                </c:pt>
                <c:pt idx="2783">
                  <c:v>-53.88</c:v>
                </c:pt>
                <c:pt idx="2784">
                  <c:v>-54.81</c:v>
                </c:pt>
                <c:pt idx="2785">
                  <c:v>-55.72</c:v>
                </c:pt>
                <c:pt idx="2786">
                  <c:v>-56.66</c:v>
                </c:pt>
                <c:pt idx="2787">
                  <c:v>-57.61</c:v>
                </c:pt>
                <c:pt idx="2788">
                  <c:v>-58.55</c:v>
                </c:pt>
                <c:pt idx="2789">
                  <c:v>-59.46</c:v>
                </c:pt>
                <c:pt idx="2790">
                  <c:v>-60.33</c:v>
                </c:pt>
                <c:pt idx="2791">
                  <c:v>-61.16</c:v>
                </c:pt>
                <c:pt idx="2792">
                  <c:v>-61.99</c:v>
                </c:pt>
                <c:pt idx="2793">
                  <c:v>-62.83</c:v>
                </c:pt>
                <c:pt idx="2794">
                  <c:v>-63.65</c:v>
                </c:pt>
                <c:pt idx="2795">
                  <c:v>-64.45</c:v>
                </c:pt>
                <c:pt idx="2796">
                  <c:v>-65.25</c:v>
                </c:pt>
                <c:pt idx="2797">
                  <c:v>-66.05</c:v>
                </c:pt>
                <c:pt idx="2798">
                  <c:v>-66.88</c:v>
                </c:pt>
                <c:pt idx="2799">
                  <c:v>-67.75</c:v>
                </c:pt>
                <c:pt idx="2800">
                  <c:v>-68.599999999999994</c:v>
                </c:pt>
                <c:pt idx="2801">
                  <c:v>-69.44</c:v>
                </c:pt>
                <c:pt idx="2802">
                  <c:v>-70.260000000000005</c:v>
                </c:pt>
                <c:pt idx="2803">
                  <c:v>-70.989999999999995</c:v>
                </c:pt>
                <c:pt idx="2804">
                  <c:v>-71.7</c:v>
                </c:pt>
                <c:pt idx="2805">
                  <c:v>-72.430000000000007</c:v>
                </c:pt>
                <c:pt idx="2806">
                  <c:v>-73.19</c:v>
                </c:pt>
                <c:pt idx="2807">
                  <c:v>-73.97</c:v>
                </c:pt>
                <c:pt idx="2808">
                  <c:v>-74.67</c:v>
                </c:pt>
                <c:pt idx="2809">
                  <c:v>-75.290000000000006</c:v>
                </c:pt>
                <c:pt idx="2810">
                  <c:v>-75.84</c:v>
                </c:pt>
                <c:pt idx="2811">
                  <c:v>-76.31</c:v>
                </c:pt>
                <c:pt idx="2812">
                  <c:v>-103.27</c:v>
                </c:pt>
                <c:pt idx="2813">
                  <c:v>-102.92</c:v>
                </c:pt>
                <c:pt idx="2814">
                  <c:v>-102.66</c:v>
                </c:pt>
                <c:pt idx="2815">
                  <c:v>-102.48</c:v>
                </c:pt>
                <c:pt idx="2816">
                  <c:v>-102.35</c:v>
                </c:pt>
                <c:pt idx="2817">
                  <c:v>-102.25</c:v>
                </c:pt>
                <c:pt idx="2818">
                  <c:v>-102.19</c:v>
                </c:pt>
                <c:pt idx="2819">
                  <c:v>-102.17</c:v>
                </c:pt>
                <c:pt idx="2820">
                  <c:v>-102.19</c:v>
                </c:pt>
                <c:pt idx="2821">
                  <c:v>-102.24</c:v>
                </c:pt>
                <c:pt idx="2822">
                  <c:v>-102.26</c:v>
                </c:pt>
                <c:pt idx="2823">
                  <c:v>-102.27</c:v>
                </c:pt>
                <c:pt idx="2824">
                  <c:v>-102.27</c:v>
                </c:pt>
                <c:pt idx="2825">
                  <c:v>-102.29</c:v>
                </c:pt>
                <c:pt idx="2826">
                  <c:v>-102.34</c:v>
                </c:pt>
                <c:pt idx="2827">
                  <c:v>-102.37</c:v>
                </c:pt>
                <c:pt idx="2828">
                  <c:v>-102.4</c:v>
                </c:pt>
                <c:pt idx="2829">
                  <c:v>-102.44</c:v>
                </c:pt>
                <c:pt idx="2830">
                  <c:v>-102.48</c:v>
                </c:pt>
                <c:pt idx="2831">
                  <c:v>-102.49</c:v>
                </c:pt>
                <c:pt idx="2832">
                  <c:v>-102.49</c:v>
                </c:pt>
                <c:pt idx="2833">
                  <c:v>-102.47</c:v>
                </c:pt>
                <c:pt idx="2834">
                  <c:v>-102.45</c:v>
                </c:pt>
                <c:pt idx="2835">
                  <c:v>-102.43</c:v>
                </c:pt>
                <c:pt idx="2836">
                  <c:v>-102.41</c:v>
                </c:pt>
                <c:pt idx="2837">
                  <c:v>-102.38</c:v>
                </c:pt>
                <c:pt idx="2838">
                  <c:v>-102.33</c:v>
                </c:pt>
                <c:pt idx="2839">
                  <c:v>-102.27</c:v>
                </c:pt>
                <c:pt idx="2840">
                  <c:v>-102.19</c:v>
                </c:pt>
                <c:pt idx="2841">
                  <c:v>-102.09</c:v>
                </c:pt>
                <c:pt idx="2842">
                  <c:v>-101.97</c:v>
                </c:pt>
                <c:pt idx="2843">
                  <c:v>-101.88</c:v>
                </c:pt>
                <c:pt idx="2844">
                  <c:v>-101.8</c:v>
                </c:pt>
                <c:pt idx="2845">
                  <c:v>-101.76</c:v>
                </c:pt>
                <c:pt idx="2846">
                  <c:v>-101.78</c:v>
                </c:pt>
                <c:pt idx="2847">
                  <c:v>-101.79</c:v>
                </c:pt>
                <c:pt idx="2848">
                  <c:v>-101.74</c:v>
                </c:pt>
                <c:pt idx="2849">
                  <c:v>-101.62</c:v>
                </c:pt>
                <c:pt idx="2850">
                  <c:v>-101.45</c:v>
                </c:pt>
                <c:pt idx="2851">
                  <c:v>-101.26</c:v>
                </c:pt>
                <c:pt idx="2852">
                  <c:v>-101.03</c:v>
                </c:pt>
                <c:pt idx="2853">
                  <c:v>-100.75</c:v>
                </c:pt>
                <c:pt idx="2854">
                  <c:v>-100.47</c:v>
                </c:pt>
                <c:pt idx="2855">
                  <c:v>-100.18</c:v>
                </c:pt>
                <c:pt idx="2856">
                  <c:v>-99.92</c:v>
                </c:pt>
                <c:pt idx="2857">
                  <c:v>-99.76</c:v>
                </c:pt>
                <c:pt idx="2858">
                  <c:v>-99.67</c:v>
                </c:pt>
                <c:pt idx="2859">
                  <c:v>-99.67</c:v>
                </c:pt>
                <c:pt idx="2860">
                  <c:v>-99.7</c:v>
                </c:pt>
                <c:pt idx="2861">
                  <c:v>-80.209999999999994</c:v>
                </c:pt>
                <c:pt idx="2862">
                  <c:v>-80.03</c:v>
                </c:pt>
                <c:pt idx="2863">
                  <c:v>-79.75</c:v>
                </c:pt>
                <c:pt idx="2864">
                  <c:v>-79.37</c:v>
                </c:pt>
                <c:pt idx="2865">
                  <c:v>-78.91</c:v>
                </c:pt>
                <c:pt idx="2866">
                  <c:v>-78.44</c:v>
                </c:pt>
                <c:pt idx="2867">
                  <c:v>-77.959999999999994</c:v>
                </c:pt>
                <c:pt idx="2868">
                  <c:v>-77.44</c:v>
                </c:pt>
                <c:pt idx="2869">
                  <c:v>-76.83</c:v>
                </c:pt>
                <c:pt idx="2870">
                  <c:v>-76.11</c:v>
                </c:pt>
                <c:pt idx="2871">
                  <c:v>-75.33</c:v>
                </c:pt>
                <c:pt idx="2872">
                  <c:v>-74.47</c:v>
                </c:pt>
                <c:pt idx="2873">
                  <c:v>-73.510000000000005</c:v>
                </c:pt>
                <c:pt idx="2874">
                  <c:v>-72.5</c:v>
                </c:pt>
                <c:pt idx="2875">
                  <c:v>-71.489999999999995</c:v>
                </c:pt>
                <c:pt idx="2876">
                  <c:v>-70.459999999999994</c:v>
                </c:pt>
                <c:pt idx="2877">
                  <c:v>-69.489999999999995</c:v>
                </c:pt>
                <c:pt idx="2878">
                  <c:v>-68.5</c:v>
                </c:pt>
                <c:pt idx="2879">
                  <c:v>-67.400000000000006</c:v>
                </c:pt>
                <c:pt idx="2880">
                  <c:v>-66.150000000000006</c:v>
                </c:pt>
                <c:pt idx="2881">
                  <c:v>-64.77</c:v>
                </c:pt>
                <c:pt idx="2882">
                  <c:v>-63.37</c:v>
                </c:pt>
                <c:pt idx="2883">
                  <c:v>-62.06</c:v>
                </c:pt>
                <c:pt idx="2884">
                  <c:v>-60.91</c:v>
                </c:pt>
                <c:pt idx="2885">
                  <c:v>-59.89</c:v>
                </c:pt>
                <c:pt idx="2886">
                  <c:v>-58.92</c:v>
                </c:pt>
                <c:pt idx="2887">
                  <c:v>-57.87</c:v>
                </c:pt>
                <c:pt idx="2888">
                  <c:v>-56.73</c:v>
                </c:pt>
                <c:pt idx="2889">
                  <c:v>-55.54</c:v>
                </c:pt>
                <c:pt idx="2890">
                  <c:v>-54.37</c:v>
                </c:pt>
                <c:pt idx="2891">
                  <c:v>-53.26</c:v>
                </c:pt>
                <c:pt idx="2892">
                  <c:v>-52.23</c:v>
                </c:pt>
                <c:pt idx="2893">
                  <c:v>-51.19</c:v>
                </c:pt>
                <c:pt idx="2894">
                  <c:v>-50.09</c:v>
                </c:pt>
                <c:pt idx="2895">
                  <c:v>-48.75</c:v>
                </c:pt>
                <c:pt idx="2896">
                  <c:v>-47.19</c:v>
                </c:pt>
                <c:pt idx="2897">
                  <c:v>-45.69</c:v>
                </c:pt>
                <c:pt idx="2898">
                  <c:v>-44.36</c:v>
                </c:pt>
                <c:pt idx="2899">
                  <c:v>-43.13</c:v>
                </c:pt>
                <c:pt idx="2900">
                  <c:v>-41.9</c:v>
                </c:pt>
                <c:pt idx="2901">
                  <c:v>-40.64</c:v>
                </c:pt>
                <c:pt idx="2902">
                  <c:v>-39.369999999999997</c:v>
                </c:pt>
                <c:pt idx="2903">
                  <c:v>-38.11</c:v>
                </c:pt>
                <c:pt idx="2904">
                  <c:v>-36.85</c:v>
                </c:pt>
                <c:pt idx="2905">
                  <c:v>-35.630000000000003</c:v>
                </c:pt>
                <c:pt idx="2906">
                  <c:v>-34.43</c:v>
                </c:pt>
                <c:pt idx="2907">
                  <c:v>-33.229999999999997</c:v>
                </c:pt>
                <c:pt idx="2908">
                  <c:v>-32.08</c:v>
                </c:pt>
                <c:pt idx="2909">
                  <c:v>-31.03</c:v>
                </c:pt>
                <c:pt idx="2910">
                  <c:v>-30.08</c:v>
                </c:pt>
                <c:pt idx="2911">
                  <c:v>-29.18</c:v>
                </c:pt>
                <c:pt idx="2912">
                  <c:v>-28.32</c:v>
                </c:pt>
                <c:pt idx="2913">
                  <c:v>-27.48</c:v>
                </c:pt>
                <c:pt idx="2914">
                  <c:v>-26.74</c:v>
                </c:pt>
                <c:pt idx="2915">
                  <c:v>-26.08</c:v>
                </c:pt>
                <c:pt idx="2916">
                  <c:v>-25.53</c:v>
                </c:pt>
                <c:pt idx="2917">
                  <c:v>-25.04</c:v>
                </c:pt>
                <c:pt idx="2918">
                  <c:v>-24.62</c:v>
                </c:pt>
                <c:pt idx="2919">
                  <c:v>-24.27</c:v>
                </c:pt>
                <c:pt idx="2920">
                  <c:v>-23.99</c:v>
                </c:pt>
                <c:pt idx="2921">
                  <c:v>-23.8</c:v>
                </c:pt>
                <c:pt idx="2922">
                  <c:v>-23.71</c:v>
                </c:pt>
                <c:pt idx="2923">
                  <c:v>-23.71</c:v>
                </c:pt>
                <c:pt idx="2924">
                  <c:v>-23.71</c:v>
                </c:pt>
                <c:pt idx="2925">
                  <c:v>-23.65</c:v>
                </c:pt>
                <c:pt idx="2926">
                  <c:v>-23.55</c:v>
                </c:pt>
                <c:pt idx="2927">
                  <c:v>-23.46</c:v>
                </c:pt>
                <c:pt idx="2928">
                  <c:v>-23.45</c:v>
                </c:pt>
                <c:pt idx="2929">
                  <c:v>-23.51</c:v>
                </c:pt>
                <c:pt idx="2930">
                  <c:v>-23.6</c:v>
                </c:pt>
                <c:pt idx="2931">
                  <c:v>-23.7</c:v>
                </c:pt>
                <c:pt idx="2932">
                  <c:v>-23.8</c:v>
                </c:pt>
                <c:pt idx="2933">
                  <c:v>-23.9</c:v>
                </c:pt>
                <c:pt idx="2934">
                  <c:v>-23.98</c:v>
                </c:pt>
                <c:pt idx="2935">
                  <c:v>-24.09</c:v>
                </c:pt>
                <c:pt idx="2936">
                  <c:v>-24.19</c:v>
                </c:pt>
                <c:pt idx="2937">
                  <c:v>-24.29</c:v>
                </c:pt>
                <c:pt idx="2938">
                  <c:v>-24.41</c:v>
                </c:pt>
                <c:pt idx="2939">
                  <c:v>-24.53</c:v>
                </c:pt>
                <c:pt idx="2940">
                  <c:v>-24.7</c:v>
                </c:pt>
                <c:pt idx="2941">
                  <c:v>-24.9</c:v>
                </c:pt>
                <c:pt idx="2942">
                  <c:v>-25.17</c:v>
                </c:pt>
                <c:pt idx="2943">
                  <c:v>-25.5</c:v>
                </c:pt>
                <c:pt idx="2944">
                  <c:v>-25.87</c:v>
                </c:pt>
                <c:pt idx="2945">
                  <c:v>-26.3</c:v>
                </c:pt>
                <c:pt idx="2946">
                  <c:v>-26.72</c:v>
                </c:pt>
                <c:pt idx="2947">
                  <c:v>-27.12</c:v>
                </c:pt>
                <c:pt idx="2948">
                  <c:v>-27.53</c:v>
                </c:pt>
                <c:pt idx="2949">
                  <c:v>-27.98</c:v>
                </c:pt>
                <c:pt idx="2950">
                  <c:v>-28.51</c:v>
                </c:pt>
                <c:pt idx="2951">
                  <c:v>-29.1</c:v>
                </c:pt>
                <c:pt idx="2952">
                  <c:v>-29.78</c:v>
                </c:pt>
                <c:pt idx="2953">
                  <c:v>-30.51</c:v>
                </c:pt>
                <c:pt idx="2954">
                  <c:v>-31.25</c:v>
                </c:pt>
                <c:pt idx="2955">
                  <c:v>-31.99</c:v>
                </c:pt>
                <c:pt idx="2956">
                  <c:v>-32.72</c:v>
                </c:pt>
                <c:pt idx="2957">
                  <c:v>-33.46</c:v>
                </c:pt>
                <c:pt idx="2958">
                  <c:v>-34.24</c:v>
                </c:pt>
                <c:pt idx="2959">
                  <c:v>-35.07</c:v>
                </c:pt>
                <c:pt idx="2960">
                  <c:v>-35.9</c:v>
                </c:pt>
                <c:pt idx="2961">
                  <c:v>-36.72</c:v>
                </c:pt>
                <c:pt idx="2962">
                  <c:v>-37.54</c:v>
                </c:pt>
                <c:pt idx="2963">
                  <c:v>-38.36</c:v>
                </c:pt>
                <c:pt idx="2964">
                  <c:v>-39.22</c:v>
                </c:pt>
                <c:pt idx="2965">
                  <c:v>-40.1</c:v>
                </c:pt>
                <c:pt idx="2966">
                  <c:v>-41.01</c:v>
                </c:pt>
                <c:pt idx="2967">
                  <c:v>-41.91</c:v>
                </c:pt>
                <c:pt idx="2968">
                  <c:v>-42.77</c:v>
                </c:pt>
                <c:pt idx="2969">
                  <c:v>-43.57</c:v>
                </c:pt>
                <c:pt idx="2970">
                  <c:v>-44.36</c:v>
                </c:pt>
                <c:pt idx="2971">
                  <c:v>-45.21</c:v>
                </c:pt>
                <c:pt idx="2972">
                  <c:v>-46.17</c:v>
                </c:pt>
                <c:pt idx="2973">
                  <c:v>-47.2</c:v>
                </c:pt>
                <c:pt idx="2974">
                  <c:v>-48.23</c:v>
                </c:pt>
                <c:pt idx="2975">
                  <c:v>-49.23</c:v>
                </c:pt>
                <c:pt idx="2976">
                  <c:v>-50.2</c:v>
                </c:pt>
                <c:pt idx="2977">
                  <c:v>-51.12</c:v>
                </c:pt>
                <c:pt idx="2978">
                  <c:v>-52.04</c:v>
                </c:pt>
                <c:pt idx="2979">
                  <c:v>-52.99</c:v>
                </c:pt>
                <c:pt idx="2980">
                  <c:v>-53.99</c:v>
                </c:pt>
                <c:pt idx="2981">
                  <c:v>-55.05</c:v>
                </c:pt>
                <c:pt idx="2982">
                  <c:v>-56.14</c:v>
                </c:pt>
                <c:pt idx="2983">
                  <c:v>-57.26</c:v>
                </c:pt>
                <c:pt idx="2984">
                  <c:v>-58.39</c:v>
                </c:pt>
                <c:pt idx="2985">
                  <c:v>-59.51</c:v>
                </c:pt>
                <c:pt idx="2986">
                  <c:v>-60.62</c:v>
                </c:pt>
                <c:pt idx="2987">
                  <c:v>-61.71</c:v>
                </c:pt>
                <c:pt idx="2988">
                  <c:v>-62.72</c:v>
                </c:pt>
                <c:pt idx="2989">
                  <c:v>-63.65</c:v>
                </c:pt>
                <c:pt idx="2990">
                  <c:v>-64.53</c:v>
                </c:pt>
                <c:pt idx="2991">
                  <c:v>-65.349999999999994</c:v>
                </c:pt>
                <c:pt idx="2992">
                  <c:v>-66.16</c:v>
                </c:pt>
                <c:pt idx="2993">
                  <c:v>-66.94</c:v>
                </c:pt>
                <c:pt idx="2994">
                  <c:v>-67.72</c:v>
                </c:pt>
                <c:pt idx="2995">
                  <c:v>-68.48</c:v>
                </c:pt>
                <c:pt idx="2996">
                  <c:v>-69.19</c:v>
                </c:pt>
                <c:pt idx="2997">
                  <c:v>-69.91</c:v>
                </c:pt>
                <c:pt idx="2998">
                  <c:v>-70.64</c:v>
                </c:pt>
                <c:pt idx="2999">
                  <c:v>-71.39</c:v>
                </c:pt>
                <c:pt idx="3000">
                  <c:v>-72.13</c:v>
                </c:pt>
                <c:pt idx="3001">
                  <c:v>-72.87</c:v>
                </c:pt>
                <c:pt idx="3002">
                  <c:v>-73.569999999999993</c:v>
                </c:pt>
                <c:pt idx="3003">
                  <c:v>-74.27</c:v>
                </c:pt>
                <c:pt idx="3004">
                  <c:v>-74.98</c:v>
                </c:pt>
                <c:pt idx="3005">
                  <c:v>-75.680000000000007</c:v>
                </c:pt>
                <c:pt idx="3006">
                  <c:v>-76.349999999999994</c:v>
                </c:pt>
                <c:pt idx="3007">
                  <c:v>-76.95</c:v>
                </c:pt>
                <c:pt idx="3008">
                  <c:v>-77.459999999999994</c:v>
                </c:pt>
                <c:pt idx="3009">
                  <c:v>-77.89</c:v>
                </c:pt>
                <c:pt idx="3010">
                  <c:v>-78.22</c:v>
                </c:pt>
                <c:pt idx="3011">
                  <c:v>-78.5</c:v>
                </c:pt>
                <c:pt idx="3012">
                  <c:v>-78.709999999999994</c:v>
                </c:pt>
                <c:pt idx="3013">
                  <c:v>-78.86</c:v>
                </c:pt>
                <c:pt idx="3014">
                  <c:v>-78.95</c:v>
                </c:pt>
                <c:pt idx="3015">
                  <c:v>-79.03</c:v>
                </c:pt>
                <c:pt idx="3016">
                  <c:v>-79.13</c:v>
                </c:pt>
                <c:pt idx="3017">
                  <c:v>-79.27</c:v>
                </c:pt>
                <c:pt idx="3018">
                  <c:v>-79.41</c:v>
                </c:pt>
                <c:pt idx="3019">
                  <c:v>-79.52</c:v>
                </c:pt>
                <c:pt idx="3020">
                  <c:v>-100.4</c:v>
                </c:pt>
                <c:pt idx="3021">
                  <c:v>-100.37</c:v>
                </c:pt>
                <c:pt idx="3022">
                  <c:v>-100.33</c:v>
                </c:pt>
                <c:pt idx="3023">
                  <c:v>-100.31</c:v>
                </c:pt>
                <c:pt idx="3024">
                  <c:v>-100.27</c:v>
                </c:pt>
                <c:pt idx="3025">
                  <c:v>-100.25</c:v>
                </c:pt>
                <c:pt idx="3026">
                  <c:v>-100.24</c:v>
                </c:pt>
                <c:pt idx="3027">
                  <c:v>-100.28</c:v>
                </c:pt>
                <c:pt idx="3028">
                  <c:v>-100.34</c:v>
                </c:pt>
                <c:pt idx="3029">
                  <c:v>-100.43</c:v>
                </c:pt>
                <c:pt idx="3030">
                  <c:v>-100.51</c:v>
                </c:pt>
                <c:pt idx="3031">
                  <c:v>-100.57</c:v>
                </c:pt>
                <c:pt idx="3032">
                  <c:v>-100.59</c:v>
                </c:pt>
                <c:pt idx="3033">
                  <c:v>-100.6</c:v>
                </c:pt>
                <c:pt idx="3034">
                  <c:v>-100.6</c:v>
                </c:pt>
                <c:pt idx="3035">
                  <c:v>-100.62</c:v>
                </c:pt>
                <c:pt idx="3036">
                  <c:v>-100.64</c:v>
                </c:pt>
                <c:pt idx="3037">
                  <c:v>-100.64</c:v>
                </c:pt>
                <c:pt idx="3038">
                  <c:v>-100.63</c:v>
                </c:pt>
                <c:pt idx="3039">
                  <c:v>-100.6</c:v>
                </c:pt>
                <c:pt idx="3040">
                  <c:v>-100.54</c:v>
                </c:pt>
                <c:pt idx="3041">
                  <c:v>-100.46</c:v>
                </c:pt>
                <c:pt idx="3042">
                  <c:v>-100.41</c:v>
                </c:pt>
                <c:pt idx="3043">
                  <c:v>-100.4</c:v>
                </c:pt>
                <c:pt idx="3044">
                  <c:v>-100.45</c:v>
                </c:pt>
                <c:pt idx="3045">
                  <c:v>-100.51</c:v>
                </c:pt>
                <c:pt idx="3046">
                  <c:v>-100.57</c:v>
                </c:pt>
                <c:pt idx="3047">
                  <c:v>-100.61</c:v>
                </c:pt>
                <c:pt idx="3048">
                  <c:v>-100.64</c:v>
                </c:pt>
                <c:pt idx="3049">
                  <c:v>-100.68</c:v>
                </c:pt>
                <c:pt idx="3050">
                  <c:v>-100.73</c:v>
                </c:pt>
                <c:pt idx="3051">
                  <c:v>-100.81</c:v>
                </c:pt>
                <c:pt idx="3052">
                  <c:v>-100.92</c:v>
                </c:pt>
                <c:pt idx="3053">
                  <c:v>-101.04</c:v>
                </c:pt>
                <c:pt idx="3054">
                  <c:v>-101.16</c:v>
                </c:pt>
                <c:pt idx="3055">
                  <c:v>-101.3</c:v>
                </c:pt>
                <c:pt idx="3056">
                  <c:v>-101.45</c:v>
                </c:pt>
                <c:pt idx="3057">
                  <c:v>-101.65</c:v>
                </c:pt>
                <c:pt idx="3058">
                  <c:v>-78.11</c:v>
                </c:pt>
                <c:pt idx="3059">
                  <c:v>-77.84</c:v>
                </c:pt>
                <c:pt idx="3060">
                  <c:v>-77.55</c:v>
                </c:pt>
                <c:pt idx="3061">
                  <c:v>-77.209999999999994</c:v>
                </c:pt>
                <c:pt idx="3062">
                  <c:v>-76.81</c:v>
                </c:pt>
                <c:pt idx="3063">
                  <c:v>-76.36</c:v>
                </c:pt>
                <c:pt idx="3064">
                  <c:v>-75.89</c:v>
                </c:pt>
                <c:pt idx="3065">
                  <c:v>-75.42</c:v>
                </c:pt>
                <c:pt idx="3066">
                  <c:v>-74.95</c:v>
                </c:pt>
                <c:pt idx="3067">
                  <c:v>-74.47</c:v>
                </c:pt>
                <c:pt idx="3068">
                  <c:v>-73.94</c:v>
                </c:pt>
                <c:pt idx="3069">
                  <c:v>-73.37</c:v>
                </c:pt>
                <c:pt idx="3070">
                  <c:v>-72.77</c:v>
                </c:pt>
                <c:pt idx="3071">
                  <c:v>-72.13</c:v>
                </c:pt>
                <c:pt idx="3072">
                  <c:v>-71.48</c:v>
                </c:pt>
                <c:pt idx="3073">
                  <c:v>-70.8</c:v>
                </c:pt>
                <c:pt idx="3074">
                  <c:v>-70.09</c:v>
                </c:pt>
                <c:pt idx="3075">
                  <c:v>-69.34</c:v>
                </c:pt>
                <c:pt idx="3076">
                  <c:v>-68.510000000000005</c:v>
                </c:pt>
                <c:pt idx="3077">
                  <c:v>-67.61</c:v>
                </c:pt>
                <c:pt idx="3078">
                  <c:v>-66.7</c:v>
                </c:pt>
                <c:pt idx="3079">
                  <c:v>-65.790000000000006</c:v>
                </c:pt>
                <c:pt idx="3080">
                  <c:v>-64.930000000000007</c:v>
                </c:pt>
                <c:pt idx="3081">
                  <c:v>-64.11</c:v>
                </c:pt>
                <c:pt idx="3082">
                  <c:v>-63.29</c:v>
                </c:pt>
                <c:pt idx="3083">
                  <c:v>-62.42</c:v>
                </c:pt>
                <c:pt idx="3084">
                  <c:v>-61.45</c:v>
                </c:pt>
                <c:pt idx="3085">
                  <c:v>-60.32</c:v>
                </c:pt>
                <c:pt idx="3086">
                  <c:v>-59.06</c:v>
                </c:pt>
                <c:pt idx="3087">
                  <c:v>-57.78</c:v>
                </c:pt>
                <c:pt idx="3088">
                  <c:v>-56.56</c:v>
                </c:pt>
                <c:pt idx="3089">
                  <c:v>-55.41</c:v>
                </c:pt>
                <c:pt idx="3090">
                  <c:v>-54.38</c:v>
                </c:pt>
                <c:pt idx="3091">
                  <c:v>-53.39</c:v>
                </c:pt>
                <c:pt idx="3092">
                  <c:v>-52.37</c:v>
                </c:pt>
                <c:pt idx="3093">
                  <c:v>-51.27</c:v>
                </c:pt>
                <c:pt idx="3094">
                  <c:v>-50.09</c:v>
                </c:pt>
                <c:pt idx="3095">
                  <c:v>-48.89</c:v>
                </c:pt>
                <c:pt idx="3096">
                  <c:v>-47.69</c:v>
                </c:pt>
                <c:pt idx="3097">
                  <c:v>-46.56</c:v>
                </c:pt>
                <c:pt idx="3098">
                  <c:v>-45.48</c:v>
                </c:pt>
                <c:pt idx="3099">
                  <c:v>-44.42</c:v>
                </c:pt>
                <c:pt idx="3100">
                  <c:v>-43.25</c:v>
                </c:pt>
                <c:pt idx="3101">
                  <c:v>-42.03</c:v>
                </c:pt>
                <c:pt idx="3102">
                  <c:v>-40.6</c:v>
                </c:pt>
                <c:pt idx="3103">
                  <c:v>-38.979999999999997</c:v>
                </c:pt>
                <c:pt idx="3104">
                  <c:v>-37.479999999999997</c:v>
                </c:pt>
                <c:pt idx="3105">
                  <c:v>-36.24</c:v>
                </c:pt>
                <c:pt idx="3106">
                  <c:v>-35.130000000000003</c:v>
                </c:pt>
                <c:pt idx="3107">
                  <c:v>-33.979999999999997</c:v>
                </c:pt>
                <c:pt idx="3108">
                  <c:v>-32.81</c:v>
                </c:pt>
                <c:pt idx="3109">
                  <c:v>-31.71</c:v>
                </c:pt>
                <c:pt idx="3110">
                  <c:v>-30.75</c:v>
                </c:pt>
                <c:pt idx="3111">
                  <c:v>-29.88</c:v>
                </c:pt>
                <c:pt idx="3112">
                  <c:v>-29.01</c:v>
                </c:pt>
                <c:pt idx="3113">
                  <c:v>-28.08</c:v>
                </c:pt>
                <c:pt idx="3114">
                  <c:v>-27.08</c:v>
                </c:pt>
                <c:pt idx="3115">
                  <c:v>-26.08</c:v>
                </c:pt>
                <c:pt idx="3116">
                  <c:v>-25.16</c:v>
                </c:pt>
                <c:pt idx="3117">
                  <c:v>-24.36</c:v>
                </c:pt>
                <c:pt idx="3118">
                  <c:v>-23.64</c:v>
                </c:pt>
                <c:pt idx="3119">
                  <c:v>-22.92</c:v>
                </c:pt>
                <c:pt idx="3120">
                  <c:v>-22.27</c:v>
                </c:pt>
                <c:pt idx="3121">
                  <c:v>-22.13</c:v>
                </c:pt>
                <c:pt idx="3122">
                  <c:v>-23.35</c:v>
                </c:pt>
                <c:pt idx="3123">
                  <c:v>-24.6</c:v>
                </c:pt>
                <c:pt idx="3124">
                  <c:v>-25.78</c:v>
                </c:pt>
                <c:pt idx="3125">
                  <c:v>-26.83</c:v>
                </c:pt>
                <c:pt idx="3126">
                  <c:v>-27.77</c:v>
                </c:pt>
                <c:pt idx="3127">
                  <c:v>-28.57</c:v>
                </c:pt>
                <c:pt idx="3128">
                  <c:v>-29.23</c:v>
                </c:pt>
                <c:pt idx="3129">
                  <c:v>-29.77</c:v>
                </c:pt>
                <c:pt idx="3130">
                  <c:v>-30.17</c:v>
                </c:pt>
                <c:pt idx="3131">
                  <c:v>-30.38</c:v>
                </c:pt>
                <c:pt idx="3132">
                  <c:v>-30.4</c:v>
                </c:pt>
                <c:pt idx="3133">
                  <c:v>-30.25</c:v>
                </c:pt>
                <c:pt idx="3134">
                  <c:v>-29.94</c:v>
                </c:pt>
                <c:pt idx="3135">
                  <c:v>-29.51</c:v>
                </c:pt>
                <c:pt idx="3136">
                  <c:v>-28.98</c:v>
                </c:pt>
                <c:pt idx="3137">
                  <c:v>-28.37</c:v>
                </c:pt>
                <c:pt idx="3138">
                  <c:v>-27.68</c:v>
                </c:pt>
                <c:pt idx="3139">
                  <c:v>-26.96</c:v>
                </c:pt>
                <c:pt idx="3140">
                  <c:v>-26.21</c:v>
                </c:pt>
                <c:pt idx="3141">
                  <c:v>-25.47</c:v>
                </c:pt>
                <c:pt idx="3142">
                  <c:v>-24.75</c:v>
                </c:pt>
                <c:pt idx="3143">
                  <c:v>-24.06</c:v>
                </c:pt>
                <c:pt idx="3144">
                  <c:v>-23.43</c:v>
                </c:pt>
                <c:pt idx="3145">
                  <c:v>-22.92</c:v>
                </c:pt>
                <c:pt idx="3146">
                  <c:v>-22.54</c:v>
                </c:pt>
                <c:pt idx="3147">
                  <c:v>-22.3</c:v>
                </c:pt>
                <c:pt idx="3148">
                  <c:v>-22.19</c:v>
                </c:pt>
                <c:pt idx="3149">
                  <c:v>-22.18</c:v>
                </c:pt>
                <c:pt idx="3150">
                  <c:v>-22.22</c:v>
                </c:pt>
                <c:pt idx="3151">
                  <c:v>-22.3</c:v>
                </c:pt>
                <c:pt idx="3152">
                  <c:v>-22.41</c:v>
                </c:pt>
                <c:pt idx="3153">
                  <c:v>-22.52</c:v>
                </c:pt>
                <c:pt idx="3154">
                  <c:v>-22.62</c:v>
                </c:pt>
                <c:pt idx="3155">
                  <c:v>-22.71</c:v>
                </c:pt>
                <c:pt idx="3156">
                  <c:v>-22.79</c:v>
                </c:pt>
                <c:pt idx="3157">
                  <c:v>-22.87</c:v>
                </c:pt>
                <c:pt idx="3158">
                  <c:v>-22.96</c:v>
                </c:pt>
                <c:pt idx="3159">
                  <c:v>-23.07</c:v>
                </c:pt>
                <c:pt idx="3160">
                  <c:v>-23.21</c:v>
                </c:pt>
                <c:pt idx="3161">
                  <c:v>-23.35</c:v>
                </c:pt>
                <c:pt idx="3162">
                  <c:v>-23.51</c:v>
                </c:pt>
                <c:pt idx="3163">
                  <c:v>-23.71</c:v>
                </c:pt>
                <c:pt idx="3164">
                  <c:v>-23.92</c:v>
                </c:pt>
                <c:pt idx="3165">
                  <c:v>-24.13</c:v>
                </c:pt>
                <c:pt idx="3166">
                  <c:v>-24.35</c:v>
                </c:pt>
                <c:pt idx="3167">
                  <c:v>-24.63</c:v>
                </c:pt>
                <c:pt idx="3168">
                  <c:v>-24.97</c:v>
                </c:pt>
                <c:pt idx="3169">
                  <c:v>-25.35</c:v>
                </c:pt>
                <c:pt idx="3170">
                  <c:v>-25.73</c:v>
                </c:pt>
                <c:pt idx="3171">
                  <c:v>-26.1</c:v>
                </c:pt>
                <c:pt idx="3172">
                  <c:v>-26.45</c:v>
                </c:pt>
                <c:pt idx="3173">
                  <c:v>-26.82</c:v>
                </c:pt>
                <c:pt idx="3174">
                  <c:v>-27.22</c:v>
                </c:pt>
                <c:pt idx="3175">
                  <c:v>-27.66</c:v>
                </c:pt>
                <c:pt idx="3176">
                  <c:v>-28.11</c:v>
                </c:pt>
                <c:pt idx="3177">
                  <c:v>-28.57</c:v>
                </c:pt>
                <c:pt idx="3178">
                  <c:v>-29.02</c:v>
                </c:pt>
                <c:pt idx="3179">
                  <c:v>-29.47</c:v>
                </c:pt>
                <c:pt idx="3180">
                  <c:v>-29.91</c:v>
                </c:pt>
                <c:pt idx="3181">
                  <c:v>-30.33</c:v>
                </c:pt>
                <c:pt idx="3182">
                  <c:v>-30.71</c:v>
                </c:pt>
                <c:pt idx="3183">
                  <c:v>-31.08</c:v>
                </c:pt>
                <c:pt idx="3184">
                  <c:v>-31.5</c:v>
                </c:pt>
                <c:pt idx="3185">
                  <c:v>-31.94</c:v>
                </c:pt>
                <c:pt idx="3186">
                  <c:v>-32.369999999999997</c:v>
                </c:pt>
                <c:pt idx="3187">
                  <c:v>-32.81</c:v>
                </c:pt>
                <c:pt idx="3188">
                  <c:v>-33.24</c:v>
                </c:pt>
                <c:pt idx="3189">
                  <c:v>-33.65</c:v>
                </c:pt>
                <c:pt idx="3190">
                  <c:v>-34.04</c:v>
                </c:pt>
                <c:pt idx="3191">
                  <c:v>-34.39</c:v>
                </c:pt>
                <c:pt idx="3192">
                  <c:v>-34.71</c:v>
                </c:pt>
                <c:pt idx="3193">
                  <c:v>-35.01</c:v>
                </c:pt>
                <c:pt idx="3194">
                  <c:v>-35.31</c:v>
                </c:pt>
                <c:pt idx="3195">
                  <c:v>-35.6</c:v>
                </c:pt>
                <c:pt idx="3196">
                  <c:v>-35.86</c:v>
                </c:pt>
                <c:pt idx="3197">
                  <c:v>-36.11</c:v>
                </c:pt>
                <c:pt idx="3198">
                  <c:v>-36.35</c:v>
                </c:pt>
                <c:pt idx="3199">
                  <c:v>-36.57</c:v>
                </c:pt>
                <c:pt idx="3200">
                  <c:v>-36.75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E0-44ED-A382-032AD28F6DCF}"/>
            </c:ext>
          </c:extLst>
        </c:ser>
        <c:ser>
          <c:idx val="3"/>
          <c:order val="3"/>
          <c:tx>
            <c:strRef>
              <c:f>工作表2!$D$1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工作表2!$D$2:$D$3202</c:f>
              <c:numCache>
                <c:formatCode>General</c:formatCode>
                <c:ptCount val="3201"/>
                <c:pt idx="0">
                  <c:v>-171.75</c:v>
                </c:pt>
                <c:pt idx="1">
                  <c:v>-172.02</c:v>
                </c:pt>
                <c:pt idx="2">
                  <c:v>115.98</c:v>
                </c:pt>
                <c:pt idx="3">
                  <c:v>114.75</c:v>
                </c:pt>
                <c:pt idx="4">
                  <c:v>-172.37</c:v>
                </c:pt>
                <c:pt idx="5">
                  <c:v>-172.66</c:v>
                </c:pt>
                <c:pt idx="6">
                  <c:v>-57.56</c:v>
                </c:pt>
                <c:pt idx="7">
                  <c:v>-159.16</c:v>
                </c:pt>
                <c:pt idx="8">
                  <c:v>-6.08</c:v>
                </c:pt>
                <c:pt idx="9">
                  <c:v>176.98</c:v>
                </c:pt>
                <c:pt idx="10">
                  <c:v>-176.02</c:v>
                </c:pt>
                <c:pt idx="11">
                  <c:v>-174.91</c:v>
                </c:pt>
                <c:pt idx="12">
                  <c:v>-174.41</c:v>
                </c:pt>
                <c:pt idx="13">
                  <c:v>-165.12</c:v>
                </c:pt>
                <c:pt idx="14">
                  <c:v>70.52</c:v>
                </c:pt>
                <c:pt idx="15">
                  <c:v>39.54</c:v>
                </c:pt>
                <c:pt idx="16">
                  <c:v>39.22</c:v>
                </c:pt>
                <c:pt idx="17">
                  <c:v>39.89</c:v>
                </c:pt>
                <c:pt idx="18">
                  <c:v>39.56</c:v>
                </c:pt>
                <c:pt idx="19">
                  <c:v>39.229999999999997</c:v>
                </c:pt>
                <c:pt idx="20">
                  <c:v>38.78</c:v>
                </c:pt>
                <c:pt idx="21">
                  <c:v>38.33</c:v>
                </c:pt>
                <c:pt idx="22">
                  <c:v>37.880000000000003</c:v>
                </c:pt>
                <c:pt idx="23">
                  <c:v>37.44</c:v>
                </c:pt>
                <c:pt idx="24">
                  <c:v>36.99</c:v>
                </c:pt>
                <c:pt idx="25">
                  <c:v>36.54</c:v>
                </c:pt>
                <c:pt idx="26">
                  <c:v>36.090000000000003</c:v>
                </c:pt>
                <c:pt idx="27">
                  <c:v>35.630000000000003</c:v>
                </c:pt>
                <c:pt idx="28">
                  <c:v>35.18</c:v>
                </c:pt>
                <c:pt idx="29">
                  <c:v>34.71</c:v>
                </c:pt>
                <c:pt idx="30">
                  <c:v>34.229999999999997</c:v>
                </c:pt>
                <c:pt idx="31">
                  <c:v>33.74</c:v>
                </c:pt>
                <c:pt idx="32">
                  <c:v>33.24</c:v>
                </c:pt>
                <c:pt idx="33">
                  <c:v>32.74</c:v>
                </c:pt>
                <c:pt idx="34">
                  <c:v>32.24</c:v>
                </c:pt>
                <c:pt idx="35">
                  <c:v>31.73</c:v>
                </c:pt>
                <c:pt idx="36">
                  <c:v>31.23</c:v>
                </c:pt>
                <c:pt idx="37">
                  <c:v>30.74</c:v>
                </c:pt>
                <c:pt idx="38">
                  <c:v>30.26</c:v>
                </c:pt>
                <c:pt idx="39">
                  <c:v>29.77</c:v>
                </c:pt>
                <c:pt idx="40">
                  <c:v>29.3</c:v>
                </c:pt>
                <c:pt idx="41">
                  <c:v>28.84</c:v>
                </c:pt>
                <c:pt idx="42">
                  <c:v>28.38</c:v>
                </c:pt>
                <c:pt idx="43">
                  <c:v>27.94</c:v>
                </c:pt>
                <c:pt idx="44">
                  <c:v>27.52</c:v>
                </c:pt>
                <c:pt idx="45">
                  <c:v>27.09</c:v>
                </c:pt>
                <c:pt idx="46">
                  <c:v>26.68</c:v>
                </c:pt>
                <c:pt idx="47">
                  <c:v>26.26</c:v>
                </c:pt>
                <c:pt idx="48">
                  <c:v>25.84</c:v>
                </c:pt>
                <c:pt idx="49">
                  <c:v>25.41</c:v>
                </c:pt>
                <c:pt idx="50">
                  <c:v>24.97</c:v>
                </c:pt>
                <c:pt idx="51">
                  <c:v>24.52</c:v>
                </c:pt>
                <c:pt idx="52">
                  <c:v>24.05</c:v>
                </c:pt>
                <c:pt idx="53">
                  <c:v>23.58</c:v>
                </c:pt>
                <c:pt idx="54">
                  <c:v>23.1</c:v>
                </c:pt>
                <c:pt idx="55">
                  <c:v>22.61</c:v>
                </c:pt>
                <c:pt idx="56">
                  <c:v>22.12</c:v>
                </c:pt>
                <c:pt idx="57">
                  <c:v>21.63</c:v>
                </c:pt>
                <c:pt idx="58">
                  <c:v>21.14</c:v>
                </c:pt>
                <c:pt idx="59">
                  <c:v>20.66</c:v>
                </c:pt>
                <c:pt idx="60">
                  <c:v>20.2</c:v>
                </c:pt>
                <c:pt idx="61">
                  <c:v>19.73</c:v>
                </c:pt>
                <c:pt idx="62">
                  <c:v>19.28</c:v>
                </c:pt>
                <c:pt idx="63">
                  <c:v>18.84</c:v>
                </c:pt>
                <c:pt idx="64">
                  <c:v>18.399999999999999</c:v>
                </c:pt>
                <c:pt idx="65">
                  <c:v>17.989999999999998</c:v>
                </c:pt>
                <c:pt idx="66">
                  <c:v>17.579999999999998</c:v>
                </c:pt>
                <c:pt idx="67">
                  <c:v>17.18</c:v>
                </c:pt>
                <c:pt idx="68">
                  <c:v>16.79</c:v>
                </c:pt>
                <c:pt idx="69">
                  <c:v>16.41</c:v>
                </c:pt>
                <c:pt idx="70">
                  <c:v>16.03</c:v>
                </c:pt>
                <c:pt idx="71">
                  <c:v>15.66</c:v>
                </c:pt>
                <c:pt idx="72">
                  <c:v>15.29</c:v>
                </c:pt>
                <c:pt idx="73">
                  <c:v>14.92</c:v>
                </c:pt>
                <c:pt idx="74">
                  <c:v>14.57</c:v>
                </c:pt>
                <c:pt idx="75">
                  <c:v>14.21</c:v>
                </c:pt>
                <c:pt idx="76">
                  <c:v>13.87</c:v>
                </c:pt>
                <c:pt idx="77">
                  <c:v>13.52</c:v>
                </c:pt>
                <c:pt idx="78">
                  <c:v>13.17</c:v>
                </c:pt>
                <c:pt idx="79">
                  <c:v>12.82</c:v>
                </c:pt>
                <c:pt idx="80">
                  <c:v>12.49</c:v>
                </c:pt>
                <c:pt idx="81">
                  <c:v>12.16</c:v>
                </c:pt>
                <c:pt idx="82">
                  <c:v>11.86</c:v>
                </c:pt>
                <c:pt idx="83">
                  <c:v>11.58</c:v>
                </c:pt>
                <c:pt idx="84">
                  <c:v>11.33</c:v>
                </c:pt>
                <c:pt idx="85">
                  <c:v>11.11</c:v>
                </c:pt>
                <c:pt idx="86">
                  <c:v>10.92</c:v>
                </c:pt>
                <c:pt idx="87">
                  <c:v>10.75</c:v>
                </c:pt>
                <c:pt idx="88">
                  <c:v>10.59</c:v>
                </c:pt>
                <c:pt idx="89">
                  <c:v>10.45</c:v>
                </c:pt>
                <c:pt idx="90">
                  <c:v>10.3</c:v>
                </c:pt>
                <c:pt idx="91">
                  <c:v>10.130000000000001</c:v>
                </c:pt>
                <c:pt idx="92">
                  <c:v>9.9499999999999993</c:v>
                </c:pt>
                <c:pt idx="93">
                  <c:v>9.74</c:v>
                </c:pt>
                <c:pt idx="94">
                  <c:v>9.5</c:v>
                </c:pt>
                <c:pt idx="95">
                  <c:v>9.23</c:v>
                </c:pt>
                <c:pt idx="96">
                  <c:v>8.93</c:v>
                </c:pt>
                <c:pt idx="97">
                  <c:v>8.58</c:v>
                </c:pt>
                <c:pt idx="98">
                  <c:v>8.1999999999999993</c:v>
                </c:pt>
                <c:pt idx="99">
                  <c:v>7.81</c:v>
                </c:pt>
                <c:pt idx="100">
                  <c:v>7.41</c:v>
                </c:pt>
                <c:pt idx="101">
                  <c:v>6.99</c:v>
                </c:pt>
                <c:pt idx="102">
                  <c:v>6.58</c:v>
                </c:pt>
                <c:pt idx="103">
                  <c:v>6.17</c:v>
                </c:pt>
                <c:pt idx="104">
                  <c:v>5.77</c:v>
                </c:pt>
                <c:pt idx="105">
                  <c:v>5.38</c:v>
                </c:pt>
                <c:pt idx="106">
                  <c:v>5</c:v>
                </c:pt>
                <c:pt idx="107">
                  <c:v>4.66</c:v>
                </c:pt>
                <c:pt idx="108">
                  <c:v>4.33</c:v>
                </c:pt>
                <c:pt idx="109">
                  <c:v>4.03</c:v>
                </c:pt>
                <c:pt idx="110">
                  <c:v>3.73</c:v>
                </c:pt>
                <c:pt idx="111">
                  <c:v>3.44</c:v>
                </c:pt>
                <c:pt idx="112">
                  <c:v>3.15</c:v>
                </c:pt>
                <c:pt idx="113">
                  <c:v>2.85</c:v>
                </c:pt>
                <c:pt idx="114">
                  <c:v>2.56</c:v>
                </c:pt>
                <c:pt idx="115">
                  <c:v>2.2599999999999998</c:v>
                </c:pt>
                <c:pt idx="116">
                  <c:v>1.95</c:v>
                </c:pt>
                <c:pt idx="117">
                  <c:v>1.64</c:v>
                </c:pt>
                <c:pt idx="118">
                  <c:v>1.3</c:v>
                </c:pt>
                <c:pt idx="119">
                  <c:v>0.95</c:v>
                </c:pt>
                <c:pt idx="120">
                  <c:v>0.59</c:v>
                </c:pt>
                <c:pt idx="121">
                  <c:v>0.23</c:v>
                </c:pt>
                <c:pt idx="122">
                  <c:v>-0.15</c:v>
                </c:pt>
                <c:pt idx="123">
                  <c:v>-0.51</c:v>
                </c:pt>
                <c:pt idx="124">
                  <c:v>-0.89</c:v>
                </c:pt>
                <c:pt idx="125">
                  <c:v>-1.26</c:v>
                </c:pt>
                <c:pt idx="126">
                  <c:v>-1.64</c:v>
                </c:pt>
                <c:pt idx="127">
                  <c:v>-2.0099999999999998</c:v>
                </c:pt>
                <c:pt idx="128">
                  <c:v>-2.37</c:v>
                </c:pt>
                <c:pt idx="129">
                  <c:v>-2.71</c:v>
                </c:pt>
                <c:pt idx="130">
                  <c:v>-3.03</c:v>
                </c:pt>
                <c:pt idx="131">
                  <c:v>-3.32</c:v>
                </c:pt>
                <c:pt idx="132">
                  <c:v>-3.59</c:v>
                </c:pt>
                <c:pt idx="133">
                  <c:v>-3.84</c:v>
                </c:pt>
                <c:pt idx="134">
                  <c:v>-4.08</c:v>
                </c:pt>
                <c:pt idx="135">
                  <c:v>-4.3</c:v>
                </c:pt>
                <c:pt idx="136">
                  <c:v>-4.54</c:v>
                </c:pt>
                <c:pt idx="137">
                  <c:v>-4.76</c:v>
                </c:pt>
                <c:pt idx="138">
                  <c:v>-4.99</c:v>
                </c:pt>
                <c:pt idx="139">
                  <c:v>-5.22</c:v>
                </c:pt>
                <c:pt idx="140">
                  <c:v>-5.46</c:v>
                </c:pt>
                <c:pt idx="141">
                  <c:v>-5.71</c:v>
                </c:pt>
                <c:pt idx="142">
                  <c:v>-5.97</c:v>
                </c:pt>
                <c:pt idx="143">
                  <c:v>-6.25</c:v>
                </c:pt>
                <c:pt idx="144">
                  <c:v>-6.56</c:v>
                </c:pt>
                <c:pt idx="145">
                  <c:v>-6.87</c:v>
                </c:pt>
                <c:pt idx="146">
                  <c:v>-7.19</c:v>
                </c:pt>
                <c:pt idx="147">
                  <c:v>-7.5</c:v>
                </c:pt>
                <c:pt idx="148">
                  <c:v>-7.79</c:v>
                </c:pt>
                <c:pt idx="149">
                  <c:v>-8.0500000000000007</c:v>
                </c:pt>
                <c:pt idx="150">
                  <c:v>-8.3000000000000007</c:v>
                </c:pt>
                <c:pt idx="151">
                  <c:v>-8.52</c:v>
                </c:pt>
                <c:pt idx="152">
                  <c:v>-8.73</c:v>
                </c:pt>
                <c:pt idx="153">
                  <c:v>-8.93</c:v>
                </c:pt>
                <c:pt idx="154">
                  <c:v>-9.1199999999999992</c:v>
                </c:pt>
                <c:pt idx="155">
                  <c:v>-9.3000000000000007</c:v>
                </c:pt>
                <c:pt idx="156">
                  <c:v>-9.48</c:v>
                </c:pt>
                <c:pt idx="157">
                  <c:v>-9.67</c:v>
                </c:pt>
                <c:pt idx="158">
                  <c:v>-9.86</c:v>
                </c:pt>
                <c:pt idx="159">
                  <c:v>-10.06</c:v>
                </c:pt>
                <c:pt idx="160">
                  <c:v>-10.28</c:v>
                </c:pt>
                <c:pt idx="161">
                  <c:v>-10.51</c:v>
                </c:pt>
                <c:pt idx="162">
                  <c:v>-10.74</c:v>
                </c:pt>
                <c:pt idx="163">
                  <c:v>-10.98</c:v>
                </c:pt>
                <c:pt idx="164">
                  <c:v>-11.22</c:v>
                </c:pt>
                <c:pt idx="165">
                  <c:v>-11.48</c:v>
                </c:pt>
                <c:pt idx="166">
                  <c:v>-11.73</c:v>
                </c:pt>
                <c:pt idx="167">
                  <c:v>-11.99</c:v>
                </c:pt>
                <c:pt idx="168">
                  <c:v>-12.24</c:v>
                </c:pt>
                <c:pt idx="169">
                  <c:v>-12.49</c:v>
                </c:pt>
                <c:pt idx="170">
                  <c:v>-12.73</c:v>
                </c:pt>
                <c:pt idx="171">
                  <c:v>-12.96</c:v>
                </c:pt>
                <c:pt idx="172">
                  <c:v>-13.19</c:v>
                </c:pt>
                <c:pt idx="173">
                  <c:v>-13.39</c:v>
                </c:pt>
                <c:pt idx="174">
                  <c:v>-13.59</c:v>
                </c:pt>
                <c:pt idx="175">
                  <c:v>-13.78</c:v>
                </c:pt>
                <c:pt idx="176">
                  <c:v>-13.96</c:v>
                </c:pt>
                <c:pt idx="177">
                  <c:v>-14.13</c:v>
                </c:pt>
                <c:pt idx="178">
                  <c:v>-14.3</c:v>
                </c:pt>
                <c:pt idx="179">
                  <c:v>-14.47</c:v>
                </c:pt>
                <c:pt idx="180">
                  <c:v>-14.64</c:v>
                </c:pt>
                <c:pt idx="181">
                  <c:v>-14.81</c:v>
                </c:pt>
                <c:pt idx="182">
                  <c:v>-14.98</c:v>
                </c:pt>
                <c:pt idx="183">
                  <c:v>-15.15</c:v>
                </c:pt>
                <c:pt idx="184">
                  <c:v>-15.32</c:v>
                </c:pt>
                <c:pt idx="185">
                  <c:v>-15.5</c:v>
                </c:pt>
                <c:pt idx="186">
                  <c:v>-15.68</c:v>
                </c:pt>
                <c:pt idx="187">
                  <c:v>-15.87</c:v>
                </c:pt>
                <c:pt idx="188">
                  <c:v>-16.059999999999999</c:v>
                </c:pt>
                <c:pt idx="189">
                  <c:v>-16.239999999999998</c:v>
                </c:pt>
                <c:pt idx="190">
                  <c:v>-16.43</c:v>
                </c:pt>
                <c:pt idx="191">
                  <c:v>-16.62</c:v>
                </c:pt>
                <c:pt idx="192">
                  <c:v>-16.809999999999999</c:v>
                </c:pt>
                <c:pt idx="193">
                  <c:v>-17</c:v>
                </c:pt>
                <c:pt idx="194">
                  <c:v>-17.190000000000001</c:v>
                </c:pt>
                <c:pt idx="195">
                  <c:v>-17.38</c:v>
                </c:pt>
                <c:pt idx="196">
                  <c:v>-17.57</c:v>
                </c:pt>
                <c:pt idx="197">
                  <c:v>-17.760000000000002</c:v>
                </c:pt>
                <c:pt idx="198">
                  <c:v>-17.940000000000001</c:v>
                </c:pt>
                <c:pt idx="199">
                  <c:v>-18.11</c:v>
                </c:pt>
                <c:pt idx="200">
                  <c:v>-18.28</c:v>
                </c:pt>
                <c:pt idx="201">
                  <c:v>-18.45</c:v>
                </c:pt>
                <c:pt idx="202">
                  <c:v>-18.600000000000001</c:v>
                </c:pt>
                <c:pt idx="203">
                  <c:v>-18.75</c:v>
                </c:pt>
                <c:pt idx="204">
                  <c:v>-18.899999999999999</c:v>
                </c:pt>
                <c:pt idx="205">
                  <c:v>-19.03</c:v>
                </c:pt>
                <c:pt idx="206">
                  <c:v>-19.16</c:v>
                </c:pt>
                <c:pt idx="207">
                  <c:v>-19.260000000000002</c:v>
                </c:pt>
                <c:pt idx="208">
                  <c:v>-19.350000000000001</c:v>
                </c:pt>
                <c:pt idx="209">
                  <c:v>-19.420000000000002</c:v>
                </c:pt>
                <c:pt idx="210">
                  <c:v>-19.48</c:v>
                </c:pt>
                <c:pt idx="211">
                  <c:v>-19.53</c:v>
                </c:pt>
                <c:pt idx="212">
                  <c:v>-19.59</c:v>
                </c:pt>
                <c:pt idx="213">
                  <c:v>-19.649999999999999</c:v>
                </c:pt>
                <c:pt idx="214">
                  <c:v>-19.72</c:v>
                </c:pt>
                <c:pt idx="215">
                  <c:v>-19.809999999999999</c:v>
                </c:pt>
                <c:pt idx="216">
                  <c:v>-19.920000000000002</c:v>
                </c:pt>
                <c:pt idx="217">
                  <c:v>-20.059999999999999</c:v>
                </c:pt>
                <c:pt idx="218">
                  <c:v>-20.21</c:v>
                </c:pt>
                <c:pt idx="219">
                  <c:v>-20.39</c:v>
                </c:pt>
                <c:pt idx="220">
                  <c:v>-20.58</c:v>
                </c:pt>
                <c:pt idx="221">
                  <c:v>-20.77</c:v>
                </c:pt>
                <c:pt idx="222">
                  <c:v>-20.95</c:v>
                </c:pt>
                <c:pt idx="223">
                  <c:v>-21.1</c:v>
                </c:pt>
                <c:pt idx="224">
                  <c:v>-21.23</c:v>
                </c:pt>
                <c:pt idx="225">
                  <c:v>-21.35</c:v>
                </c:pt>
                <c:pt idx="226">
                  <c:v>-21.45</c:v>
                </c:pt>
                <c:pt idx="227">
                  <c:v>-21.54</c:v>
                </c:pt>
                <c:pt idx="228">
                  <c:v>-21.63</c:v>
                </c:pt>
                <c:pt idx="229">
                  <c:v>-21.74</c:v>
                </c:pt>
                <c:pt idx="230">
                  <c:v>-21.85</c:v>
                </c:pt>
                <c:pt idx="231">
                  <c:v>-21.98</c:v>
                </c:pt>
                <c:pt idx="232">
                  <c:v>-22.12</c:v>
                </c:pt>
                <c:pt idx="233">
                  <c:v>-22.28</c:v>
                </c:pt>
                <c:pt idx="234">
                  <c:v>-22.46</c:v>
                </c:pt>
                <c:pt idx="235">
                  <c:v>-22.64</c:v>
                </c:pt>
                <c:pt idx="236">
                  <c:v>-22.85</c:v>
                </c:pt>
                <c:pt idx="237">
                  <c:v>-23.07</c:v>
                </c:pt>
                <c:pt idx="238">
                  <c:v>-23.31</c:v>
                </c:pt>
                <c:pt idx="239">
                  <c:v>-23.55</c:v>
                </c:pt>
                <c:pt idx="240">
                  <c:v>-23.78</c:v>
                </c:pt>
                <c:pt idx="241">
                  <c:v>-24.01</c:v>
                </c:pt>
                <c:pt idx="242">
                  <c:v>-24.24</c:v>
                </c:pt>
                <c:pt idx="243">
                  <c:v>-24.45</c:v>
                </c:pt>
                <c:pt idx="244">
                  <c:v>-24.66</c:v>
                </c:pt>
                <c:pt idx="245">
                  <c:v>-24.86</c:v>
                </c:pt>
                <c:pt idx="246">
                  <c:v>-25.05</c:v>
                </c:pt>
                <c:pt idx="247">
                  <c:v>-25.24</c:v>
                </c:pt>
                <c:pt idx="248">
                  <c:v>-25.42</c:v>
                </c:pt>
                <c:pt idx="249">
                  <c:v>-25.59</c:v>
                </c:pt>
                <c:pt idx="250">
                  <c:v>-25.77</c:v>
                </c:pt>
                <c:pt idx="251">
                  <c:v>-25.95</c:v>
                </c:pt>
                <c:pt idx="252">
                  <c:v>-26.13</c:v>
                </c:pt>
                <c:pt idx="253">
                  <c:v>-26.3</c:v>
                </c:pt>
                <c:pt idx="254">
                  <c:v>-26.46</c:v>
                </c:pt>
                <c:pt idx="255">
                  <c:v>-26.59</c:v>
                </c:pt>
                <c:pt idx="256">
                  <c:v>-26.7</c:v>
                </c:pt>
                <c:pt idx="257">
                  <c:v>-26.8</c:v>
                </c:pt>
                <c:pt idx="258">
                  <c:v>-26.89</c:v>
                </c:pt>
                <c:pt idx="259">
                  <c:v>-26.98</c:v>
                </c:pt>
                <c:pt idx="260">
                  <c:v>-27.06</c:v>
                </c:pt>
                <c:pt idx="261">
                  <c:v>-27.15</c:v>
                </c:pt>
                <c:pt idx="262">
                  <c:v>-27.23</c:v>
                </c:pt>
                <c:pt idx="263">
                  <c:v>-27.33</c:v>
                </c:pt>
                <c:pt idx="264">
                  <c:v>-27.42</c:v>
                </c:pt>
                <c:pt idx="265">
                  <c:v>-27.52</c:v>
                </c:pt>
                <c:pt idx="266">
                  <c:v>-27.61</c:v>
                </c:pt>
                <c:pt idx="267">
                  <c:v>-27.7</c:v>
                </c:pt>
                <c:pt idx="268">
                  <c:v>-27.79</c:v>
                </c:pt>
                <c:pt idx="269">
                  <c:v>-27.88</c:v>
                </c:pt>
                <c:pt idx="270">
                  <c:v>-27.96</c:v>
                </c:pt>
                <c:pt idx="271">
                  <c:v>-28.06</c:v>
                </c:pt>
                <c:pt idx="272">
                  <c:v>-28.16</c:v>
                </c:pt>
                <c:pt idx="273">
                  <c:v>-28.26</c:v>
                </c:pt>
                <c:pt idx="274">
                  <c:v>-28.37</c:v>
                </c:pt>
                <c:pt idx="275">
                  <c:v>-28.47</c:v>
                </c:pt>
                <c:pt idx="276">
                  <c:v>-28.58</c:v>
                </c:pt>
                <c:pt idx="277">
                  <c:v>-28.68</c:v>
                </c:pt>
                <c:pt idx="278">
                  <c:v>-28.77</c:v>
                </c:pt>
                <c:pt idx="279">
                  <c:v>-28.88</c:v>
                </c:pt>
                <c:pt idx="280">
                  <c:v>-28.98</c:v>
                </c:pt>
                <c:pt idx="281">
                  <c:v>-29.08</c:v>
                </c:pt>
                <c:pt idx="282">
                  <c:v>-29.2</c:v>
                </c:pt>
                <c:pt idx="283">
                  <c:v>-29.31</c:v>
                </c:pt>
                <c:pt idx="284">
                  <c:v>-29.43</c:v>
                </c:pt>
                <c:pt idx="285">
                  <c:v>-29.54</c:v>
                </c:pt>
                <c:pt idx="286">
                  <c:v>-29.65</c:v>
                </c:pt>
                <c:pt idx="287">
                  <c:v>-29.76</c:v>
                </c:pt>
                <c:pt idx="288">
                  <c:v>-29.87</c:v>
                </c:pt>
                <c:pt idx="289">
                  <c:v>-29.97</c:v>
                </c:pt>
                <c:pt idx="290">
                  <c:v>-30.07</c:v>
                </c:pt>
                <c:pt idx="291">
                  <c:v>-30.15</c:v>
                </c:pt>
                <c:pt idx="292">
                  <c:v>-30.24</c:v>
                </c:pt>
                <c:pt idx="293">
                  <c:v>-30.32</c:v>
                </c:pt>
                <c:pt idx="294">
                  <c:v>-30.39</c:v>
                </c:pt>
                <c:pt idx="295">
                  <c:v>-30.45</c:v>
                </c:pt>
                <c:pt idx="296">
                  <c:v>-30.49</c:v>
                </c:pt>
                <c:pt idx="297">
                  <c:v>-30.53</c:v>
                </c:pt>
                <c:pt idx="298">
                  <c:v>-30.57</c:v>
                </c:pt>
                <c:pt idx="299">
                  <c:v>-30.61</c:v>
                </c:pt>
                <c:pt idx="300">
                  <c:v>-30.66</c:v>
                </c:pt>
                <c:pt idx="301">
                  <c:v>-30.71</c:v>
                </c:pt>
                <c:pt idx="302">
                  <c:v>-30.78</c:v>
                </c:pt>
                <c:pt idx="303">
                  <c:v>-30.86</c:v>
                </c:pt>
                <c:pt idx="304">
                  <c:v>-30.94</c:v>
                </c:pt>
                <c:pt idx="305">
                  <c:v>-31.04</c:v>
                </c:pt>
                <c:pt idx="306">
                  <c:v>-31.14</c:v>
                </c:pt>
                <c:pt idx="307">
                  <c:v>-31.24</c:v>
                </c:pt>
                <c:pt idx="308">
                  <c:v>-31.35</c:v>
                </c:pt>
                <c:pt idx="309">
                  <c:v>-31.45</c:v>
                </c:pt>
                <c:pt idx="310">
                  <c:v>-31.53</c:v>
                </c:pt>
                <c:pt idx="311">
                  <c:v>-31.59</c:v>
                </c:pt>
                <c:pt idx="312">
                  <c:v>-31.63</c:v>
                </c:pt>
                <c:pt idx="313">
                  <c:v>-31.66</c:v>
                </c:pt>
                <c:pt idx="314">
                  <c:v>-31.66</c:v>
                </c:pt>
                <c:pt idx="315">
                  <c:v>-31.65</c:v>
                </c:pt>
                <c:pt idx="316">
                  <c:v>-31.61</c:v>
                </c:pt>
                <c:pt idx="317">
                  <c:v>-31.54</c:v>
                </c:pt>
                <c:pt idx="318">
                  <c:v>-31.45</c:v>
                </c:pt>
                <c:pt idx="319">
                  <c:v>-31.37</c:v>
                </c:pt>
                <c:pt idx="320">
                  <c:v>-31.29</c:v>
                </c:pt>
                <c:pt idx="321">
                  <c:v>-31.23</c:v>
                </c:pt>
                <c:pt idx="322">
                  <c:v>-31.19</c:v>
                </c:pt>
                <c:pt idx="323">
                  <c:v>-31.18</c:v>
                </c:pt>
                <c:pt idx="324">
                  <c:v>-31.2</c:v>
                </c:pt>
                <c:pt idx="325">
                  <c:v>-31.25</c:v>
                </c:pt>
                <c:pt idx="326">
                  <c:v>-31.33</c:v>
                </c:pt>
                <c:pt idx="327">
                  <c:v>-31.41</c:v>
                </c:pt>
                <c:pt idx="328">
                  <c:v>-31.52</c:v>
                </c:pt>
                <c:pt idx="329">
                  <c:v>-31.64</c:v>
                </c:pt>
                <c:pt idx="330">
                  <c:v>-31.76</c:v>
                </c:pt>
                <c:pt idx="331">
                  <c:v>-31.89</c:v>
                </c:pt>
                <c:pt idx="332">
                  <c:v>-32.03</c:v>
                </c:pt>
                <c:pt idx="333">
                  <c:v>-32.159999999999997</c:v>
                </c:pt>
                <c:pt idx="334">
                  <c:v>-32.299999999999997</c:v>
                </c:pt>
                <c:pt idx="335">
                  <c:v>-32.44</c:v>
                </c:pt>
                <c:pt idx="336">
                  <c:v>-32.58</c:v>
                </c:pt>
                <c:pt idx="337">
                  <c:v>-32.729999999999997</c:v>
                </c:pt>
                <c:pt idx="338">
                  <c:v>-32.869999999999997</c:v>
                </c:pt>
                <c:pt idx="339">
                  <c:v>-33.01</c:v>
                </c:pt>
                <c:pt idx="340">
                  <c:v>-33.14</c:v>
                </c:pt>
                <c:pt idx="341">
                  <c:v>-33.270000000000003</c:v>
                </c:pt>
                <c:pt idx="342">
                  <c:v>-33.4</c:v>
                </c:pt>
                <c:pt idx="343">
                  <c:v>-33.53</c:v>
                </c:pt>
                <c:pt idx="344">
                  <c:v>-33.64</c:v>
                </c:pt>
                <c:pt idx="345">
                  <c:v>-33.76</c:v>
                </c:pt>
                <c:pt idx="346">
                  <c:v>-33.869999999999997</c:v>
                </c:pt>
                <c:pt idx="347">
                  <c:v>-33.97</c:v>
                </c:pt>
                <c:pt idx="348">
                  <c:v>-34.06</c:v>
                </c:pt>
                <c:pt idx="349">
                  <c:v>-34.15</c:v>
                </c:pt>
                <c:pt idx="350">
                  <c:v>-34.229999999999997</c:v>
                </c:pt>
                <c:pt idx="351">
                  <c:v>-34.299999999999997</c:v>
                </c:pt>
                <c:pt idx="352">
                  <c:v>-34.380000000000003</c:v>
                </c:pt>
                <c:pt idx="353">
                  <c:v>-34.450000000000003</c:v>
                </c:pt>
                <c:pt idx="354">
                  <c:v>-34.51</c:v>
                </c:pt>
                <c:pt idx="355">
                  <c:v>-34.57</c:v>
                </c:pt>
                <c:pt idx="356">
                  <c:v>-34.630000000000003</c:v>
                </c:pt>
                <c:pt idx="357">
                  <c:v>-34.69</c:v>
                </c:pt>
                <c:pt idx="358">
                  <c:v>-34.75</c:v>
                </c:pt>
                <c:pt idx="359">
                  <c:v>-34.81</c:v>
                </c:pt>
                <c:pt idx="360">
                  <c:v>-34.869999999999997</c:v>
                </c:pt>
                <c:pt idx="361">
                  <c:v>-34.92</c:v>
                </c:pt>
                <c:pt idx="362">
                  <c:v>-34.97</c:v>
                </c:pt>
                <c:pt idx="363">
                  <c:v>-35.020000000000003</c:v>
                </c:pt>
                <c:pt idx="364">
                  <c:v>-35.049999999999997</c:v>
                </c:pt>
                <c:pt idx="365">
                  <c:v>-35.1</c:v>
                </c:pt>
                <c:pt idx="366">
                  <c:v>-35.15</c:v>
                </c:pt>
                <c:pt idx="367">
                  <c:v>-35.200000000000003</c:v>
                </c:pt>
                <c:pt idx="368">
                  <c:v>-35.24</c:v>
                </c:pt>
                <c:pt idx="369">
                  <c:v>-35.270000000000003</c:v>
                </c:pt>
                <c:pt idx="370">
                  <c:v>-35.31</c:v>
                </c:pt>
                <c:pt idx="371">
                  <c:v>-35.35</c:v>
                </c:pt>
                <c:pt idx="372">
                  <c:v>-35.380000000000003</c:v>
                </c:pt>
                <c:pt idx="373">
                  <c:v>-35.409999999999997</c:v>
                </c:pt>
                <c:pt idx="374">
                  <c:v>-35.44</c:v>
                </c:pt>
                <c:pt idx="375">
                  <c:v>-35.46</c:v>
                </c:pt>
                <c:pt idx="376">
                  <c:v>-35.479999999999997</c:v>
                </c:pt>
                <c:pt idx="377">
                  <c:v>-35.5</c:v>
                </c:pt>
                <c:pt idx="378">
                  <c:v>-35.51</c:v>
                </c:pt>
                <c:pt idx="379">
                  <c:v>-35.53</c:v>
                </c:pt>
                <c:pt idx="380">
                  <c:v>-35.54</c:v>
                </c:pt>
                <c:pt idx="381">
                  <c:v>-35.57</c:v>
                </c:pt>
                <c:pt idx="382">
                  <c:v>-35.58</c:v>
                </c:pt>
                <c:pt idx="383">
                  <c:v>-35.61</c:v>
                </c:pt>
                <c:pt idx="384">
                  <c:v>-35.619999999999997</c:v>
                </c:pt>
                <c:pt idx="385">
                  <c:v>-35.65</c:v>
                </c:pt>
                <c:pt idx="386">
                  <c:v>-35.68</c:v>
                </c:pt>
                <c:pt idx="387">
                  <c:v>-35.71</c:v>
                </c:pt>
                <c:pt idx="388">
                  <c:v>-35.74</c:v>
                </c:pt>
                <c:pt idx="389">
                  <c:v>-35.770000000000003</c:v>
                </c:pt>
                <c:pt idx="390">
                  <c:v>-35.79</c:v>
                </c:pt>
                <c:pt idx="391">
                  <c:v>-35.81</c:v>
                </c:pt>
                <c:pt idx="392">
                  <c:v>-35.83</c:v>
                </c:pt>
                <c:pt idx="393">
                  <c:v>-35.85</c:v>
                </c:pt>
                <c:pt idx="394">
                  <c:v>-35.869999999999997</c:v>
                </c:pt>
                <c:pt idx="395">
                  <c:v>-35.89</c:v>
                </c:pt>
                <c:pt idx="396">
                  <c:v>-35.92</c:v>
                </c:pt>
                <c:pt idx="397">
                  <c:v>-35.94</c:v>
                </c:pt>
                <c:pt idx="398">
                  <c:v>-35.96</c:v>
                </c:pt>
                <c:pt idx="399">
                  <c:v>-35.979999999999997</c:v>
                </c:pt>
                <c:pt idx="400">
                  <c:v>-36.01</c:v>
                </c:pt>
                <c:pt idx="401">
                  <c:v>-36.03</c:v>
                </c:pt>
                <c:pt idx="402">
                  <c:v>-36.06</c:v>
                </c:pt>
                <c:pt idx="403">
                  <c:v>-36.090000000000003</c:v>
                </c:pt>
                <c:pt idx="404">
                  <c:v>-36.119999999999997</c:v>
                </c:pt>
                <c:pt idx="405">
                  <c:v>-36.14</c:v>
                </c:pt>
                <c:pt idx="406">
                  <c:v>-36.17</c:v>
                </c:pt>
                <c:pt idx="407">
                  <c:v>-36.19</c:v>
                </c:pt>
                <c:pt idx="408">
                  <c:v>-36.22</c:v>
                </c:pt>
                <c:pt idx="409">
                  <c:v>-36.26</c:v>
                </c:pt>
                <c:pt idx="410">
                  <c:v>-36.299999999999997</c:v>
                </c:pt>
                <c:pt idx="411">
                  <c:v>-36.32</c:v>
                </c:pt>
                <c:pt idx="412">
                  <c:v>-36.35</c:v>
                </c:pt>
                <c:pt idx="413">
                  <c:v>-36.380000000000003</c:v>
                </c:pt>
                <c:pt idx="414">
                  <c:v>-36.409999999999997</c:v>
                </c:pt>
                <c:pt idx="415">
                  <c:v>-36.44</c:v>
                </c:pt>
                <c:pt idx="416">
                  <c:v>-36.47</c:v>
                </c:pt>
                <c:pt idx="417">
                  <c:v>-36.479999999999997</c:v>
                </c:pt>
                <c:pt idx="418">
                  <c:v>-36.479999999999997</c:v>
                </c:pt>
                <c:pt idx="419">
                  <c:v>-36.479999999999997</c:v>
                </c:pt>
                <c:pt idx="420">
                  <c:v>-36.47</c:v>
                </c:pt>
                <c:pt idx="421">
                  <c:v>-36.450000000000003</c:v>
                </c:pt>
                <c:pt idx="422">
                  <c:v>-36.44</c:v>
                </c:pt>
                <c:pt idx="423">
                  <c:v>-36.43</c:v>
                </c:pt>
                <c:pt idx="424">
                  <c:v>-36.42</c:v>
                </c:pt>
                <c:pt idx="425">
                  <c:v>-36.409999999999997</c:v>
                </c:pt>
                <c:pt idx="426">
                  <c:v>-36.42</c:v>
                </c:pt>
                <c:pt idx="427">
                  <c:v>-36.42</c:v>
                </c:pt>
                <c:pt idx="428">
                  <c:v>-36.450000000000003</c:v>
                </c:pt>
                <c:pt idx="429">
                  <c:v>-36.49</c:v>
                </c:pt>
                <c:pt idx="430">
                  <c:v>-36.54</c:v>
                </c:pt>
                <c:pt idx="431">
                  <c:v>-36.590000000000003</c:v>
                </c:pt>
                <c:pt idx="432">
                  <c:v>-36.630000000000003</c:v>
                </c:pt>
                <c:pt idx="433">
                  <c:v>-36.65</c:v>
                </c:pt>
                <c:pt idx="434">
                  <c:v>-36.65</c:v>
                </c:pt>
                <c:pt idx="435">
                  <c:v>-36.64</c:v>
                </c:pt>
                <c:pt idx="436">
                  <c:v>-36.630000000000003</c:v>
                </c:pt>
                <c:pt idx="437">
                  <c:v>-36.590000000000003</c:v>
                </c:pt>
                <c:pt idx="438">
                  <c:v>-36.54</c:v>
                </c:pt>
                <c:pt idx="439">
                  <c:v>-36.479999999999997</c:v>
                </c:pt>
                <c:pt idx="440">
                  <c:v>-36.409999999999997</c:v>
                </c:pt>
                <c:pt idx="441">
                  <c:v>-36.33</c:v>
                </c:pt>
                <c:pt idx="442">
                  <c:v>-36.25</c:v>
                </c:pt>
                <c:pt idx="443">
                  <c:v>-36.159999999999997</c:v>
                </c:pt>
                <c:pt idx="444">
                  <c:v>-36.08</c:v>
                </c:pt>
                <c:pt idx="445">
                  <c:v>-35.99</c:v>
                </c:pt>
                <c:pt idx="446">
                  <c:v>-35.92</c:v>
                </c:pt>
                <c:pt idx="447">
                  <c:v>-35.85</c:v>
                </c:pt>
                <c:pt idx="448">
                  <c:v>-35.82</c:v>
                </c:pt>
                <c:pt idx="449">
                  <c:v>-35.81</c:v>
                </c:pt>
                <c:pt idx="450">
                  <c:v>-35.83</c:v>
                </c:pt>
                <c:pt idx="451">
                  <c:v>-35.86</c:v>
                </c:pt>
                <c:pt idx="452">
                  <c:v>-35.9</c:v>
                </c:pt>
                <c:pt idx="453">
                  <c:v>-35.94</c:v>
                </c:pt>
                <c:pt idx="454">
                  <c:v>-35.979999999999997</c:v>
                </c:pt>
                <c:pt idx="455">
                  <c:v>-36.03</c:v>
                </c:pt>
                <c:pt idx="456">
                  <c:v>-36.08</c:v>
                </c:pt>
                <c:pt idx="457">
                  <c:v>-36.119999999999997</c:v>
                </c:pt>
                <c:pt idx="458">
                  <c:v>-36.159999999999997</c:v>
                </c:pt>
                <c:pt idx="459">
                  <c:v>-36.19</c:v>
                </c:pt>
                <c:pt idx="460">
                  <c:v>-36.21</c:v>
                </c:pt>
                <c:pt idx="461">
                  <c:v>-36.21</c:v>
                </c:pt>
                <c:pt idx="462">
                  <c:v>-36.21</c:v>
                </c:pt>
                <c:pt idx="463">
                  <c:v>-36.19</c:v>
                </c:pt>
                <c:pt idx="464">
                  <c:v>-36.15</c:v>
                </c:pt>
                <c:pt idx="465">
                  <c:v>-36.1</c:v>
                </c:pt>
                <c:pt idx="466">
                  <c:v>-36.06</c:v>
                </c:pt>
                <c:pt idx="467">
                  <c:v>-36.01</c:v>
                </c:pt>
                <c:pt idx="468">
                  <c:v>-35.97</c:v>
                </c:pt>
                <c:pt idx="469">
                  <c:v>-35.94</c:v>
                </c:pt>
                <c:pt idx="470">
                  <c:v>-35.93</c:v>
                </c:pt>
                <c:pt idx="471">
                  <c:v>-35.93</c:v>
                </c:pt>
                <c:pt idx="472">
                  <c:v>-35.94</c:v>
                </c:pt>
                <c:pt idx="473">
                  <c:v>-35.97</c:v>
                </c:pt>
                <c:pt idx="474">
                  <c:v>-36.01</c:v>
                </c:pt>
                <c:pt idx="475">
                  <c:v>-36.06</c:v>
                </c:pt>
                <c:pt idx="476">
                  <c:v>-36.11</c:v>
                </c:pt>
                <c:pt idx="477">
                  <c:v>-36.17</c:v>
                </c:pt>
                <c:pt idx="478">
                  <c:v>-36.229999999999997</c:v>
                </c:pt>
                <c:pt idx="479">
                  <c:v>-36.28</c:v>
                </c:pt>
                <c:pt idx="480">
                  <c:v>-36.340000000000003</c:v>
                </c:pt>
                <c:pt idx="481">
                  <c:v>-36.39</c:v>
                </c:pt>
                <c:pt idx="482">
                  <c:v>-36.44</c:v>
                </c:pt>
                <c:pt idx="483">
                  <c:v>-36.5</c:v>
                </c:pt>
                <c:pt idx="484">
                  <c:v>-36.54</c:v>
                </c:pt>
                <c:pt idx="485">
                  <c:v>-36.58</c:v>
                </c:pt>
                <c:pt idx="486">
                  <c:v>-36.619999999999997</c:v>
                </c:pt>
                <c:pt idx="487">
                  <c:v>-36.659999999999997</c:v>
                </c:pt>
                <c:pt idx="488">
                  <c:v>-36.69</c:v>
                </c:pt>
                <c:pt idx="489">
                  <c:v>-36.729999999999997</c:v>
                </c:pt>
                <c:pt idx="490">
                  <c:v>-36.78</c:v>
                </c:pt>
                <c:pt idx="491">
                  <c:v>-36.82</c:v>
                </c:pt>
                <c:pt idx="492">
                  <c:v>-36.869999999999997</c:v>
                </c:pt>
                <c:pt idx="493">
                  <c:v>-36.909999999999997</c:v>
                </c:pt>
                <c:pt idx="494">
                  <c:v>-36.950000000000003</c:v>
                </c:pt>
                <c:pt idx="495">
                  <c:v>-36.979999999999997</c:v>
                </c:pt>
                <c:pt idx="496">
                  <c:v>-37.020000000000003</c:v>
                </c:pt>
                <c:pt idx="497">
                  <c:v>-37.049999999999997</c:v>
                </c:pt>
                <c:pt idx="498">
                  <c:v>-37.1</c:v>
                </c:pt>
                <c:pt idx="499">
                  <c:v>-37.14</c:v>
                </c:pt>
                <c:pt idx="500">
                  <c:v>-37.17</c:v>
                </c:pt>
                <c:pt idx="501">
                  <c:v>-37.21</c:v>
                </c:pt>
                <c:pt idx="502">
                  <c:v>-37.24</c:v>
                </c:pt>
                <c:pt idx="503">
                  <c:v>-37.28</c:v>
                </c:pt>
                <c:pt idx="504">
                  <c:v>-37.32</c:v>
                </c:pt>
                <c:pt idx="505">
                  <c:v>-37.380000000000003</c:v>
                </c:pt>
                <c:pt idx="506">
                  <c:v>-37.450000000000003</c:v>
                </c:pt>
                <c:pt idx="507">
                  <c:v>-37.520000000000003</c:v>
                </c:pt>
                <c:pt idx="508">
                  <c:v>-37.6</c:v>
                </c:pt>
                <c:pt idx="509">
                  <c:v>-37.67</c:v>
                </c:pt>
                <c:pt idx="510">
                  <c:v>-37.75</c:v>
                </c:pt>
                <c:pt idx="511">
                  <c:v>-37.82</c:v>
                </c:pt>
                <c:pt idx="512">
                  <c:v>-37.880000000000003</c:v>
                </c:pt>
                <c:pt idx="513">
                  <c:v>-37.909999999999997</c:v>
                </c:pt>
                <c:pt idx="514">
                  <c:v>-37.93</c:v>
                </c:pt>
                <c:pt idx="515">
                  <c:v>-37.94</c:v>
                </c:pt>
                <c:pt idx="516">
                  <c:v>-37.92</c:v>
                </c:pt>
                <c:pt idx="517">
                  <c:v>-37.909999999999997</c:v>
                </c:pt>
                <c:pt idx="518">
                  <c:v>-37.869999999999997</c:v>
                </c:pt>
                <c:pt idx="519">
                  <c:v>-37.840000000000003</c:v>
                </c:pt>
                <c:pt idx="520">
                  <c:v>-37.81</c:v>
                </c:pt>
                <c:pt idx="521">
                  <c:v>-37.770000000000003</c:v>
                </c:pt>
                <c:pt idx="522">
                  <c:v>-37.74</c:v>
                </c:pt>
                <c:pt idx="523">
                  <c:v>-37.72</c:v>
                </c:pt>
                <c:pt idx="524">
                  <c:v>-37.69</c:v>
                </c:pt>
                <c:pt idx="525">
                  <c:v>-37.68</c:v>
                </c:pt>
                <c:pt idx="526">
                  <c:v>-37.67</c:v>
                </c:pt>
                <c:pt idx="527">
                  <c:v>-37.69</c:v>
                </c:pt>
                <c:pt idx="528">
                  <c:v>-37.69</c:v>
                </c:pt>
                <c:pt idx="529">
                  <c:v>-37.71</c:v>
                </c:pt>
                <c:pt idx="530">
                  <c:v>-37.729999999999997</c:v>
                </c:pt>
                <c:pt idx="531">
                  <c:v>-37.75</c:v>
                </c:pt>
                <c:pt idx="532">
                  <c:v>-37.79</c:v>
                </c:pt>
                <c:pt idx="533">
                  <c:v>-37.81</c:v>
                </c:pt>
                <c:pt idx="534">
                  <c:v>-37.840000000000003</c:v>
                </c:pt>
                <c:pt idx="535">
                  <c:v>-37.86</c:v>
                </c:pt>
                <c:pt idx="536">
                  <c:v>-37.880000000000003</c:v>
                </c:pt>
                <c:pt idx="537">
                  <c:v>-37.89</c:v>
                </c:pt>
                <c:pt idx="538">
                  <c:v>-37.9</c:v>
                </c:pt>
                <c:pt idx="539">
                  <c:v>-37.92</c:v>
                </c:pt>
                <c:pt idx="540">
                  <c:v>-37.92</c:v>
                </c:pt>
                <c:pt idx="541">
                  <c:v>-37.93</c:v>
                </c:pt>
                <c:pt idx="542">
                  <c:v>-37.94</c:v>
                </c:pt>
                <c:pt idx="543">
                  <c:v>-37.94</c:v>
                </c:pt>
                <c:pt idx="544">
                  <c:v>-37.94</c:v>
                </c:pt>
                <c:pt idx="545">
                  <c:v>-37.950000000000003</c:v>
                </c:pt>
                <c:pt idx="546">
                  <c:v>-37.96</c:v>
                </c:pt>
                <c:pt idx="547">
                  <c:v>-37.97</c:v>
                </c:pt>
                <c:pt idx="548">
                  <c:v>-37.99</c:v>
                </c:pt>
                <c:pt idx="549">
                  <c:v>-38.020000000000003</c:v>
                </c:pt>
                <c:pt idx="550">
                  <c:v>-38.04</c:v>
                </c:pt>
                <c:pt idx="551">
                  <c:v>-38.08</c:v>
                </c:pt>
                <c:pt idx="552">
                  <c:v>-38.130000000000003</c:v>
                </c:pt>
                <c:pt idx="553">
                  <c:v>-38.159999999999997</c:v>
                </c:pt>
                <c:pt idx="554">
                  <c:v>-38.200000000000003</c:v>
                </c:pt>
                <c:pt idx="555">
                  <c:v>-38.24</c:v>
                </c:pt>
                <c:pt idx="556">
                  <c:v>-38.28</c:v>
                </c:pt>
                <c:pt idx="557">
                  <c:v>-38.31</c:v>
                </c:pt>
                <c:pt idx="558">
                  <c:v>-38.33</c:v>
                </c:pt>
                <c:pt idx="559">
                  <c:v>-38.340000000000003</c:v>
                </c:pt>
                <c:pt idx="560">
                  <c:v>-38.36</c:v>
                </c:pt>
                <c:pt idx="561">
                  <c:v>-38.369999999999997</c:v>
                </c:pt>
                <c:pt idx="562">
                  <c:v>-38.369999999999997</c:v>
                </c:pt>
                <c:pt idx="563">
                  <c:v>-38.369999999999997</c:v>
                </c:pt>
                <c:pt idx="564">
                  <c:v>-38.369999999999997</c:v>
                </c:pt>
                <c:pt idx="565">
                  <c:v>-38.380000000000003</c:v>
                </c:pt>
                <c:pt idx="566">
                  <c:v>-38.39</c:v>
                </c:pt>
                <c:pt idx="567">
                  <c:v>-38.4</c:v>
                </c:pt>
                <c:pt idx="568">
                  <c:v>-38.42</c:v>
                </c:pt>
                <c:pt idx="569">
                  <c:v>-38.43</c:v>
                </c:pt>
                <c:pt idx="570">
                  <c:v>-38.450000000000003</c:v>
                </c:pt>
                <c:pt idx="571">
                  <c:v>-38.47</c:v>
                </c:pt>
                <c:pt idx="572">
                  <c:v>-38.479999999999997</c:v>
                </c:pt>
                <c:pt idx="573">
                  <c:v>-38.479999999999997</c:v>
                </c:pt>
                <c:pt idx="574">
                  <c:v>-38.47</c:v>
                </c:pt>
                <c:pt idx="575">
                  <c:v>-38.43</c:v>
                </c:pt>
                <c:pt idx="576">
                  <c:v>-38.39</c:v>
                </c:pt>
                <c:pt idx="577">
                  <c:v>-38.33</c:v>
                </c:pt>
                <c:pt idx="578">
                  <c:v>-38.270000000000003</c:v>
                </c:pt>
                <c:pt idx="579">
                  <c:v>-38.19</c:v>
                </c:pt>
                <c:pt idx="580">
                  <c:v>-38.11</c:v>
                </c:pt>
                <c:pt idx="581">
                  <c:v>-38.03</c:v>
                </c:pt>
                <c:pt idx="582">
                  <c:v>-37.950000000000003</c:v>
                </c:pt>
                <c:pt idx="583">
                  <c:v>-37.89</c:v>
                </c:pt>
                <c:pt idx="584">
                  <c:v>-37.840000000000003</c:v>
                </c:pt>
                <c:pt idx="585">
                  <c:v>-37.81</c:v>
                </c:pt>
                <c:pt idx="586">
                  <c:v>-37.78</c:v>
                </c:pt>
                <c:pt idx="587">
                  <c:v>-37.770000000000003</c:v>
                </c:pt>
                <c:pt idx="588">
                  <c:v>-37.78</c:v>
                </c:pt>
                <c:pt idx="589">
                  <c:v>-37.799999999999997</c:v>
                </c:pt>
                <c:pt idx="590">
                  <c:v>-37.840000000000003</c:v>
                </c:pt>
                <c:pt idx="591">
                  <c:v>-37.880000000000003</c:v>
                </c:pt>
                <c:pt idx="592">
                  <c:v>-37.950000000000003</c:v>
                </c:pt>
                <c:pt idx="593">
                  <c:v>-38.020000000000003</c:v>
                </c:pt>
                <c:pt idx="594">
                  <c:v>-38.1</c:v>
                </c:pt>
                <c:pt idx="595">
                  <c:v>-38.17</c:v>
                </c:pt>
                <c:pt idx="596">
                  <c:v>-38.25</c:v>
                </c:pt>
                <c:pt idx="597">
                  <c:v>-38.32</c:v>
                </c:pt>
                <c:pt idx="598">
                  <c:v>-38.380000000000003</c:v>
                </c:pt>
                <c:pt idx="599">
                  <c:v>-38.44</c:v>
                </c:pt>
                <c:pt idx="600">
                  <c:v>-38.5</c:v>
                </c:pt>
                <c:pt idx="601">
                  <c:v>-38.54</c:v>
                </c:pt>
                <c:pt idx="602">
                  <c:v>-38.56</c:v>
                </c:pt>
                <c:pt idx="603">
                  <c:v>-38.590000000000003</c:v>
                </c:pt>
                <c:pt idx="604">
                  <c:v>-38.6</c:v>
                </c:pt>
                <c:pt idx="605">
                  <c:v>-38.619999999999997</c:v>
                </c:pt>
                <c:pt idx="606">
                  <c:v>-38.64</c:v>
                </c:pt>
                <c:pt idx="607">
                  <c:v>-38.65</c:v>
                </c:pt>
                <c:pt idx="608">
                  <c:v>-38.67</c:v>
                </c:pt>
                <c:pt idx="609">
                  <c:v>-38.68</c:v>
                </c:pt>
                <c:pt idx="610">
                  <c:v>-38.700000000000003</c:v>
                </c:pt>
                <c:pt idx="611">
                  <c:v>-38.72</c:v>
                </c:pt>
                <c:pt idx="612">
                  <c:v>-38.74</c:v>
                </c:pt>
                <c:pt idx="613">
                  <c:v>-38.76</c:v>
                </c:pt>
                <c:pt idx="614">
                  <c:v>-38.799999999999997</c:v>
                </c:pt>
                <c:pt idx="615">
                  <c:v>-38.83</c:v>
                </c:pt>
                <c:pt idx="616">
                  <c:v>-38.85</c:v>
                </c:pt>
                <c:pt idx="617">
                  <c:v>-38.880000000000003</c:v>
                </c:pt>
                <c:pt idx="618">
                  <c:v>-38.9</c:v>
                </c:pt>
                <c:pt idx="619">
                  <c:v>-38.92</c:v>
                </c:pt>
                <c:pt idx="620">
                  <c:v>-38.94</c:v>
                </c:pt>
                <c:pt idx="621">
                  <c:v>-38.950000000000003</c:v>
                </c:pt>
                <c:pt idx="622">
                  <c:v>-38.97</c:v>
                </c:pt>
                <c:pt idx="623">
                  <c:v>-38.979999999999997</c:v>
                </c:pt>
                <c:pt idx="624">
                  <c:v>-38.979999999999997</c:v>
                </c:pt>
                <c:pt idx="625">
                  <c:v>-38.99</c:v>
                </c:pt>
                <c:pt idx="626">
                  <c:v>-39</c:v>
                </c:pt>
                <c:pt idx="627">
                  <c:v>-39</c:v>
                </c:pt>
                <c:pt idx="628">
                  <c:v>-39</c:v>
                </c:pt>
                <c:pt idx="629">
                  <c:v>-39.01</c:v>
                </c:pt>
                <c:pt idx="630">
                  <c:v>-39</c:v>
                </c:pt>
                <c:pt idx="631">
                  <c:v>-38.99</c:v>
                </c:pt>
                <c:pt idx="632">
                  <c:v>-38.979999999999997</c:v>
                </c:pt>
                <c:pt idx="633">
                  <c:v>-38.96</c:v>
                </c:pt>
                <c:pt idx="634">
                  <c:v>-38.94</c:v>
                </c:pt>
                <c:pt idx="635">
                  <c:v>-38.92</c:v>
                </c:pt>
                <c:pt idx="636">
                  <c:v>-38.89</c:v>
                </c:pt>
                <c:pt idx="637">
                  <c:v>-38.869999999999997</c:v>
                </c:pt>
                <c:pt idx="638">
                  <c:v>-38.85</c:v>
                </c:pt>
                <c:pt idx="639">
                  <c:v>-38.83</c:v>
                </c:pt>
                <c:pt idx="640">
                  <c:v>-38.81</c:v>
                </c:pt>
                <c:pt idx="641">
                  <c:v>-38.78</c:v>
                </c:pt>
                <c:pt idx="642">
                  <c:v>-38.75</c:v>
                </c:pt>
                <c:pt idx="643">
                  <c:v>-38.72</c:v>
                </c:pt>
                <c:pt idx="644">
                  <c:v>-38.700000000000003</c:v>
                </c:pt>
                <c:pt idx="645">
                  <c:v>-38.67</c:v>
                </c:pt>
                <c:pt idx="646">
                  <c:v>-38.64</c:v>
                </c:pt>
                <c:pt idx="647">
                  <c:v>-38.61</c:v>
                </c:pt>
                <c:pt idx="648">
                  <c:v>-38.56</c:v>
                </c:pt>
                <c:pt idx="649">
                  <c:v>-38.51</c:v>
                </c:pt>
                <c:pt idx="650">
                  <c:v>-38.44</c:v>
                </c:pt>
                <c:pt idx="651">
                  <c:v>-38.39</c:v>
                </c:pt>
                <c:pt idx="652">
                  <c:v>-38.33</c:v>
                </c:pt>
                <c:pt idx="653">
                  <c:v>-38.29</c:v>
                </c:pt>
                <c:pt idx="654">
                  <c:v>-38.26</c:v>
                </c:pt>
                <c:pt idx="655">
                  <c:v>-38.24</c:v>
                </c:pt>
                <c:pt idx="656">
                  <c:v>-38.229999999999997</c:v>
                </c:pt>
                <c:pt idx="657">
                  <c:v>-38.229999999999997</c:v>
                </c:pt>
                <c:pt idx="658">
                  <c:v>-38.24</c:v>
                </c:pt>
                <c:pt idx="659">
                  <c:v>-38.270000000000003</c:v>
                </c:pt>
                <c:pt idx="660">
                  <c:v>-38.29</c:v>
                </c:pt>
                <c:pt idx="661">
                  <c:v>-38.340000000000003</c:v>
                </c:pt>
                <c:pt idx="662">
                  <c:v>-38.380000000000003</c:v>
                </c:pt>
                <c:pt idx="663">
                  <c:v>-38.42</c:v>
                </c:pt>
                <c:pt idx="664">
                  <c:v>-38.47</c:v>
                </c:pt>
                <c:pt idx="665">
                  <c:v>-38.51</c:v>
                </c:pt>
                <c:pt idx="666">
                  <c:v>-38.56</c:v>
                </c:pt>
                <c:pt idx="667">
                  <c:v>-38.61</c:v>
                </c:pt>
                <c:pt idx="668">
                  <c:v>-38.65</c:v>
                </c:pt>
                <c:pt idx="669">
                  <c:v>-38.68</c:v>
                </c:pt>
                <c:pt idx="670">
                  <c:v>-38.71</c:v>
                </c:pt>
                <c:pt idx="671">
                  <c:v>-38.74</c:v>
                </c:pt>
                <c:pt idx="672">
                  <c:v>-38.770000000000003</c:v>
                </c:pt>
                <c:pt idx="673">
                  <c:v>-38.79</c:v>
                </c:pt>
                <c:pt idx="674">
                  <c:v>-38.81</c:v>
                </c:pt>
                <c:pt idx="675">
                  <c:v>-38.83</c:v>
                </c:pt>
                <c:pt idx="676">
                  <c:v>-38.840000000000003</c:v>
                </c:pt>
                <c:pt idx="677">
                  <c:v>-38.85</c:v>
                </c:pt>
                <c:pt idx="678">
                  <c:v>-38.86</c:v>
                </c:pt>
                <c:pt idx="679">
                  <c:v>-38.86</c:v>
                </c:pt>
                <c:pt idx="680">
                  <c:v>-38.869999999999997</c:v>
                </c:pt>
                <c:pt idx="681">
                  <c:v>-38.869999999999997</c:v>
                </c:pt>
                <c:pt idx="682">
                  <c:v>-38.86</c:v>
                </c:pt>
                <c:pt idx="683">
                  <c:v>-38.85</c:v>
                </c:pt>
                <c:pt idx="684">
                  <c:v>-38.85</c:v>
                </c:pt>
                <c:pt idx="685">
                  <c:v>-38.840000000000003</c:v>
                </c:pt>
                <c:pt idx="686">
                  <c:v>-38.85</c:v>
                </c:pt>
                <c:pt idx="687">
                  <c:v>-38.85</c:v>
                </c:pt>
                <c:pt idx="688">
                  <c:v>-38.86</c:v>
                </c:pt>
                <c:pt idx="689">
                  <c:v>-38.869999999999997</c:v>
                </c:pt>
                <c:pt idx="690">
                  <c:v>-38.880000000000003</c:v>
                </c:pt>
                <c:pt idx="691">
                  <c:v>-38.9</c:v>
                </c:pt>
                <c:pt idx="692">
                  <c:v>-38.9</c:v>
                </c:pt>
                <c:pt idx="693">
                  <c:v>-38.9</c:v>
                </c:pt>
                <c:pt idx="694">
                  <c:v>-38.9</c:v>
                </c:pt>
                <c:pt idx="695">
                  <c:v>-38.909999999999997</c:v>
                </c:pt>
                <c:pt idx="696">
                  <c:v>-38.9</c:v>
                </c:pt>
                <c:pt idx="697">
                  <c:v>-38.9</c:v>
                </c:pt>
                <c:pt idx="698">
                  <c:v>-38.89</c:v>
                </c:pt>
                <c:pt idx="699">
                  <c:v>-38.9</c:v>
                </c:pt>
                <c:pt idx="700">
                  <c:v>-38.9</c:v>
                </c:pt>
                <c:pt idx="701">
                  <c:v>-38.909999999999997</c:v>
                </c:pt>
                <c:pt idx="702">
                  <c:v>-38.92</c:v>
                </c:pt>
                <c:pt idx="703">
                  <c:v>-38.94</c:v>
                </c:pt>
                <c:pt idx="704">
                  <c:v>-38.94</c:v>
                </c:pt>
                <c:pt idx="705">
                  <c:v>-38.950000000000003</c:v>
                </c:pt>
                <c:pt idx="706">
                  <c:v>-38.950000000000003</c:v>
                </c:pt>
                <c:pt idx="707">
                  <c:v>-38.950000000000003</c:v>
                </c:pt>
                <c:pt idx="708">
                  <c:v>-38.96</c:v>
                </c:pt>
                <c:pt idx="709">
                  <c:v>-38.96</c:v>
                </c:pt>
                <c:pt idx="710">
                  <c:v>-38.96</c:v>
                </c:pt>
                <c:pt idx="711">
                  <c:v>-38.950000000000003</c:v>
                </c:pt>
                <c:pt idx="712">
                  <c:v>-38.950000000000003</c:v>
                </c:pt>
                <c:pt idx="713">
                  <c:v>-38.94</c:v>
                </c:pt>
                <c:pt idx="714">
                  <c:v>-38.94</c:v>
                </c:pt>
                <c:pt idx="715">
                  <c:v>-38.950000000000003</c:v>
                </c:pt>
                <c:pt idx="716">
                  <c:v>-38.96</c:v>
                </c:pt>
                <c:pt idx="717">
                  <c:v>-38.979999999999997</c:v>
                </c:pt>
                <c:pt idx="718">
                  <c:v>-39.01</c:v>
                </c:pt>
                <c:pt idx="719">
                  <c:v>-39.03</c:v>
                </c:pt>
                <c:pt idx="720">
                  <c:v>-39.049999999999997</c:v>
                </c:pt>
                <c:pt idx="721">
                  <c:v>-39.08</c:v>
                </c:pt>
                <c:pt idx="722">
                  <c:v>-39.08</c:v>
                </c:pt>
                <c:pt idx="723">
                  <c:v>-39.1</c:v>
                </c:pt>
                <c:pt idx="724">
                  <c:v>-39.119999999999997</c:v>
                </c:pt>
                <c:pt idx="725">
                  <c:v>-39.130000000000003</c:v>
                </c:pt>
                <c:pt idx="726">
                  <c:v>-39.130000000000003</c:v>
                </c:pt>
                <c:pt idx="727">
                  <c:v>-39.14</c:v>
                </c:pt>
                <c:pt idx="728">
                  <c:v>-39.15</c:v>
                </c:pt>
                <c:pt idx="729">
                  <c:v>-39.159999999999997</c:v>
                </c:pt>
                <c:pt idx="730">
                  <c:v>-39.159999999999997</c:v>
                </c:pt>
                <c:pt idx="731">
                  <c:v>-39.17</c:v>
                </c:pt>
                <c:pt idx="732">
                  <c:v>-39.18</c:v>
                </c:pt>
                <c:pt idx="733">
                  <c:v>-39.18</c:v>
                </c:pt>
                <c:pt idx="734">
                  <c:v>-39.19</c:v>
                </c:pt>
                <c:pt idx="735">
                  <c:v>-39.200000000000003</c:v>
                </c:pt>
                <c:pt idx="736">
                  <c:v>-39.22</c:v>
                </c:pt>
                <c:pt idx="737">
                  <c:v>-39.24</c:v>
                </c:pt>
                <c:pt idx="738">
                  <c:v>-39.25</c:v>
                </c:pt>
                <c:pt idx="739">
                  <c:v>-39.29</c:v>
                </c:pt>
                <c:pt idx="740">
                  <c:v>-39.32</c:v>
                </c:pt>
                <c:pt idx="741">
                  <c:v>-39.380000000000003</c:v>
                </c:pt>
                <c:pt idx="742">
                  <c:v>-39.42</c:v>
                </c:pt>
                <c:pt idx="743">
                  <c:v>-39.479999999999997</c:v>
                </c:pt>
                <c:pt idx="744">
                  <c:v>-39.53</c:v>
                </c:pt>
                <c:pt idx="745">
                  <c:v>-39.590000000000003</c:v>
                </c:pt>
                <c:pt idx="746">
                  <c:v>-39.630000000000003</c:v>
                </c:pt>
                <c:pt idx="747">
                  <c:v>-39.659999999999997</c:v>
                </c:pt>
                <c:pt idx="748">
                  <c:v>-39.69</c:v>
                </c:pt>
                <c:pt idx="749">
                  <c:v>-39.71</c:v>
                </c:pt>
                <c:pt idx="750">
                  <c:v>-39.72</c:v>
                </c:pt>
                <c:pt idx="751">
                  <c:v>-39.72</c:v>
                </c:pt>
                <c:pt idx="752">
                  <c:v>-39.71</c:v>
                </c:pt>
                <c:pt idx="753">
                  <c:v>-39.700000000000003</c:v>
                </c:pt>
                <c:pt idx="754">
                  <c:v>-39.68</c:v>
                </c:pt>
                <c:pt idx="755">
                  <c:v>-39.659999999999997</c:v>
                </c:pt>
                <c:pt idx="756">
                  <c:v>-39.65</c:v>
                </c:pt>
                <c:pt idx="757">
                  <c:v>-39.64</c:v>
                </c:pt>
                <c:pt idx="758">
                  <c:v>-39.630000000000003</c:v>
                </c:pt>
                <c:pt idx="759">
                  <c:v>-39.64</c:v>
                </c:pt>
                <c:pt idx="760">
                  <c:v>-39.64</c:v>
                </c:pt>
                <c:pt idx="761">
                  <c:v>-39.65</c:v>
                </c:pt>
                <c:pt idx="762">
                  <c:v>-39.65</c:v>
                </c:pt>
                <c:pt idx="763">
                  <c:v>-39.67</c:v>
                </c:pt>
                <c:pt idx="764">
                  <c:v>-39.69</c:v>
                </c:pt>
                <c:pt idx="765">
                  <c:v>-39.71</c:v>
                </c:pt>
                <c:pt idx="766">
                  <c:v>-39.729999999999997</c:v>
                </c:pt>
                <c:pt idx="767">
                  <c:v>-39.76</c:v>
                </c:pt>
                <c:pt idx="768">
                  <c:v>-39.770000000000003</c:v>
                </c:pt>
                <c:pt idx="769">
                  <c:v>-39.79</c:v>
                </c:pt>
                <c:pt idx="770">
                  <c:v>-39.82</c:v>
                </c:pt>
                <c:pt idx="771">
                  <c:v>-39.840000000000003</c:v>
                </c:pt>
                <c:pt idx="772">
                  <c:v>-39.86</c:v>
                </c:pt>
                <c:pt idx="773">
                  <c:v>-39.869999999999997</c:v>
                </c:pt>
                <c:pt idx="774">
                  <c:v>-39.869999999999997</c:v>
                </c:pt>
                <c:pt idx="775">
                  <c:v>-39.869999999999997</c:v>
                </c:pt>
                <c:pt idx="776">
                  <c:v>-39.869999999999997</c:v>
                </c:pt>
                <c:pt idx="777">
                  <c:v>-39.86</c:v>
                </c:pt>
                <c:pt idx="778">
                  <c:v>-39.85</c:v>
                </c:pt>
                <c:pt idx="779">
                  <c:v>-39.85</c:v>
                </c:pt>
                <c:pt idx="780">
                  <c:v>-39.840000000000003</c:v>
                </c:pt>
                <c:pt idx="781">
                  <c:v>-39.83</c:v>
                </c:pt>
                <c:pt idx="782">
                  <c:v>-39.83</c:v>
                </c:pt>
                <c:pt idx="783">
                  <c:v>-39.840000000000003</c:v>
                </c:pt>
                <c:pt idx="784">
                  <c:v>-39.86</c:v>
                </c:pt>
                <c:pt idx="785">
                  <c:v>-39.869999999999997</c:v>
                </c:pt>
                <c:pt idx="786">
                  <c:v>-39.880000000000003</c:v>
                </c:pt>
                <c:pt idx="787">
                  <c:v>-39.89</c:v>
                </c:pt>
                <c:pt idx="788">
                  <c:v>-39.909999999999997</c:v>
                </c:pt>
                <c:pt idx="789">
                  <c:v>-39.909999999999997</c:v>
                </c:pt>
                <c:pt idx="790">
                  <c:v>-39.92</c:v>
                </c:pt>
                <c:pt idx="791">
                  <c:v>-39.909999999999997</c:v>
                </c:pt>
                <c:pt idx="792">
                  <c:v>-39.9</c:v>
                </c:pt>
                <c:pt idx="793">
                  <c:v>-39.880000000000003</c:v>
                </c:pt>
                <c:pt idx="794">
                  <c:v>-39.869999999999997</c:v>
                </c:pt>
                <c:pt idx="795">
                  <c:v>-39.85</c:v>
                </c:pt>
                <c:pt idx="796">
                  <c:v>-39.83</c:v>
                </c:pt>
                <c:pt idx="797">
                  <c:v>-39.82</c:v>
                </c:pt>
                <c:pt idx="798">
                  <c:v>-39.81</c:v>
                </c:pt>
                <c:pt idx="799">
                  <c:v>-39.81</c:v>
                </c:pt>
                <c:pt idx="800">
                  <c:v>-39.82</c:v>
                </c:pt>
                <c:pt idx="801">
                  <c:v>-39.840000000000003</c:v>
                </c:pt>
                <c:pt idx="802">
                  <c:v>-39.869999999999997</c:v>
                </c:pt>
                <c:pt idx="803">
                  <c:v>-39.9</c:v>
                </c:pt>
                <c:pt idx="804">
                  <c:v>-39.94</c:v>
                </c:pt>
                <c:pt idx="805">
                  <c:v>-39.97</c:v>
                </c:pt>
                <c:pt idx="806">
                  <c:v>-40</c:v>
                </c:pt>
                <c:pt idx="807">
                  <c:v>-40.03</c:v>
                </c:pt>
                <c:pt idx="808">
                  <c:v>-40.049999999999997</c:v>
                </c:pt>
                <c:pt idx="809">
                  <c:v>-40.07</c:v>
                </c:pt>
                <c:pt idx="810">
                  <c:v>-40.090000000000003</c:v>
                </c:pt>
                <c:pt idx="811">
                  <c:v>-40.1</c:v>
                </c:pt>
                <c:pt idx="812">
                  <c:v>-40.1</c:v>
                </c:pt>
                <c:pt idx="813">
                  <c:v>-40.1</c:v>
                </c:pt>
                <c:pt idx="814">
                  <c:v>-40.090000000000003</c:v>
                </c:pt>
                <c:pt idx="815">
                  <c:v>-40.08</c:v>
                </c:pt>
                <c:pt idx="816">
                  <c:v>-40.07</c:v>
                </c:pt>
                <c:pt idx="817">
                  <c:v>-40.049999999999997</c:v>
                </c:pt>
                <c:pt idx="818">
                  <c:v>-40.049999999999997</c:v>
                </c:pt>
                <c:pt idx="819">
                  <c:v>-40.049999999999997</c:v>
                </c:pt>
                <c:pt idx="820">
                  <c:v>-40.049999999999997</c:v>
                </c:pt>
                <c:pt idx="821">
                  <c:v>-40.07</c:v>
                </c:pt>
                <c:pt idx="822">
                  <c:v>-40.08</c:v>
                </c:pt>
                <c:pt idx="823">
                  <c:v>-40.1</c:v>
                </c:pt>
                <c:pt idx="824">
                  <c:v>-40.119999999999997</c:v>
                </c:pt>
                <c:pt idx="825">
                  <c:v>-40.15</c:v>
                </c:pt>
                <c:pt idx="826">
                  <c:v>-40.17</c:v>
                </c:pt>
                <c:pt idx="827">
                  <c:v>-40.19</c:v>
                </c:pt>
                <c:pt idx="828">
                  <c:v>-40.22</c:v>
                </c:pt>
                <c:pt idx="829">
                  <c:v>-40.24</c:v>
                </c:pt>
                <c:pt idx="830">
                  <c:v>-40.25</c:v>
                </c:pt>
                <c:pt idx="831">
                  <c:v>-40.25</c:v>
                </c:pt>
                <c:pt idx="832">
                  <c:v>-40.25</c:v>
                </c:pt>
                <c:pt idx="833">
                  <c:v>-40.25</c:v>
                </c:pt>
                <c:pt idx="834">
                  <c:v>-40.24</c:v>
                </c:pt>
                <c:pt idx="835">
                  <c:v>-40.24</c:v>
                </c:pt>
                <c:pt idx="836">
                  <c:v>-40.229999999999997</c:v>
                </c:pt>
                <c:pt idx="837">
                  <c:v>-40.22</c:v>
                </c:pt>
                <c:pt idx="838">
                  <c:v>-40.22</c:v>
                </c:pt>
                <c:pt idx="839">
                  <c:v>-40.229999999999997</c:v>
                </c:pt>
                <c:pt idx="840">
                  <c:v>-40.229999999999997</c:v>
                </c:pt>
                <c:pt idx="841">
                  <c:v>-40.25</c:v>
                </c:pt>
                <c:pt idx="842">
                  <c:v>-40.28</c:v>
                </c:pt>
                <c:pt idx="843">
                  <c:v>-40.32</c:v>
                </c:pt>
                <c:pt idx="844">
                  <c:v>-40.369999999999997</c:v>
                </c:pt>
                <c:pt idx="845">
                  <c:v>-40.43</c:v>
                </c:pt>
                <c:pt idx="846">
                  <c:v>-40.479999999999997</c:v>
                </c:pt>
                <c:pt idx="847">
                  <c:v>-40.520000000000003</c:v>
                </c:pt>
                <c:pt idx="848">
                  <c:v>-40.549999999999997</c:v>
                </c:pt>
                <c:pt idx="849">
                  <c:v>-40.57</c:v>
                </c:pt>
                <c:pt idx="850">
                  <c:v>-40.57</c:v>
                </c:pt>
                <c:pt idx="851">
                  <c:v>-40.56</c:v>
                </c:pt>
                <c:pt idx="852">
                  <c:v>-40.54</c:v>
                </c:pt>
                <c:pt idx="853">
                  <c:v>-40.520000000000003</c:v>
                </c:pt>
                <c:pt idx="854">
                  <c:v>-40.5</c:v>
                </c:pt>
                <c:pt idx="855">
                  <c:v>-40.47</c:v>
                </c:pt>
                <c:pt idx="856">
                  <c:v>-40.46</c:v>
                </c:pt>
                <c:pt idx="857">
                  <c:v>-40.44</c:v>
                </c:pt>
                <c:pt idx="858">
                  <c:v>-40.43</c:v>
                </c:pt>
                <c:pt idx="859">
                  <c:v>-40.43</c:v>
                </c:pt>
                <c:pt idx="860">
                  <c:v>-40.44</c:v>
                </c:pt>
                <c:pt idx="861">
                  <c:v>-40.450000000000003</c:v>
                </c:pt>
                <c:pt idx="862">
                  <c:v>-40.479999999999997</c:v>
                </c:pt>
                <c:pt idx="863">
                  <c:v>-40.49</c:v>
                </c:pt>
                <c:pt idx="864">
                  <c:v>-40.51</c:v>
                </c:pt>
                <c:pt idx="865">
                  <c:v>-40.520000000000003</c:v>
                </c:pt>
                <c:pt idx="866">
                  <c:v>-40.549999999999997</c:v>
                </c:pt>
                <c:pt idx="867">
                  <c:v>-40.58</c:v>
                </c:pt>
                <c:pt idx="868">
                  <c:v>-40.619999999999997</c:v>
                </c:pt>
                <c:pt idx="869">
                  <c:v>-40.67</c:v>
                </c:pt>
                <c:pt idx="870">
                  <c:v>-40.72</c:v>
                </c:pt>
                <c:pt idx="871">
                  <c:v>-40.770000000000003</c:v>
                </c:pt>
                <c:pt idx="872">
                  <c:v>-40.799999999999997</c:v>
                </c:pt>
                <c:pt idx="873">
                  <c:v>-40.81</c:v>
                </c:pt>
                <c:pt idx="874">
                  <c:v>-40.799999999999997</c:v>
                </c:pt>
                <c:pt idx="875">
                  <c:v>-40.770000000000003</c:v>
                </c:pt>
                <c:pt idx="876">
                  <c:v>-40.72</c:v>
                </c:pt>
                <c:pt idx="877">
                  <c:v>-40.65</c:v>
                </c:pt>
                <c:pt idx="878">
                  <c:v>-40.58</c:v>
                </c:pt>
                <c:pt idx="879">
                  <c:v>-40.49</c:v>
                </c:pt>
                <c:pt idx="880">
                  <c:v>-40.409999999999997</c:v>
                </c:pt>
                <c:pt idx="881">
                  <c:v>-40.33</c:v>
                </c:pt>
                <c:pt idx="882">
                  <c:v>-40.26</c:v>
                </c:pt>
                <c:pt idx="883">
                  <c:v>-40.19</c:v>
                </c:pt>
                <c:pt idx="884">
                  <c:v>-40.130000000000003</c:v>
                </c:pt>
                <c:pt idx="885">
                  <c:v>-40.07</c:v>
                </c:pt>
                <c:pt idx="886">
                  <c:v>-40.020000000000003</c:v>
                </c:pt>
                <c:pt idx="887">
                  <c:v>-39.97</c:v>
                </c:pt>
                <c:pt idx="888">
                  <c:v>-39.93</c:v>
                </c:pt>
                <c:pt idx="889">
                  <c:v>-39.89</c:v>
                </c:pt>
                <c:pt idx="890">
                  <c:v>-39.86</c:v>
                </c:pt>
                <c:pt idx="891">
                  <c:v>-39.85</c:v>
                </c:pt>
                <c:pt idx="892">
                  <c:v>-39.85</c:v>
                </c:pt>
                <c:pt idx="893">
                  <c:v>-39.85</c:v>
                </c:pt>
                <c:pt idx="894">
                  <c:v>-39.85</c:v>
                </c:pt>
                <c:pt idx="895">
                  <c:v>-39.869999999999997</c:v>
                </c:pt>
                <c:pt idx="896">
                  <c:v>-39.880000000000003</c:v>
                </c:pt>
                <c:pt idx="897">
                  <c:v>-39.909999999999997</c:v>
                </c:pt>
                <c:pt idx="898">
                  <c:v>-39.950000000000003</c:v>
                </c:pt>
                <c:pt idx="899">
                  <c:v>-40</c:v>
                </c:pt>
                <c:pt idx="900">
                  <c:v>-40.049999999999997</c:v>
                </c:pt>
                <c:pt idx="901">
                  <c:v>-40.1</c:v>
                </c:pt>
                <c:pt idx="902">
                  <c:v>-40.15</c:v>
                </c:pt>
                <c:pt idx="903">
                  <c:v>-40.19</c:v>
                </c:pt>
                <c:pt idx="904">
                  <c:v>-40.22</c:v>
                </c:pt>
                <c:pt idx="905">
                  <c:v>-40.25</c:v>
                </c:pt>
                <c:pt idx="906">
                  <c:v>-40.28</c:v>
                </c:pt>
                <c:pt idx="907">
                  <c:v>-40.299999999999997</c:v>
                </c:pt>
                <c:pt idx="908">
                  <c:v>-40.33</c:v>
                </c:pt>
                <c:pt idx="909">
                  <c:v>-40.33</c:v>
                </c:pt>
                <c:pt idx="910">
                  <c:v>-40.35</c:v>
                </c:pt>
                <c:pt idx="911">
                  <c:v>-40.36</c:v>
                </c:pt>
                <c:pt idx="912">
                  <c:v>-40.369999999999997</c:v>
                </c:pt>
                <c:pt idx="913">
                  <c:v>-40.4</c:v>
                </c:pt>
                <c:pt idx="914">
                  <c:v>-40.409999999999997</c:v>
                </c:pt>
                <c:pt idx="915">
                  <c:v>-40.43</c:v>
                </c:pt>
                <c:pt idx="916">
                  <c:v>-40.450000000000003</c:v>
                </c:pt>
                <c:pt idx="917">
                  <c:v>-40.47</c:v>
                </c:pt>
                <c:pt idx="918">
                  <c:v>-40.47</c:v>
                </c:pt>
                <c:pt idx="919">
                  <c:v>-40.49</c:v>
                </c:pt>
                <c:pt idx="920">
                  <c:v>-40.49</c:v>
                </c:pt>
                <c:pt idx="921">
                  <c:v>-40.5</c:v>
                </c:pt>
                <c:pt idx="922">
                  <c:v>-40.51</c:v>
                </c:pt>
                <c:pt idx="923">
                  <c:v>-40.51</c:v>
                </c:pt>
                <c:pt idx="924">
                  <c:v>-40.51</c:v>
                </c:pt>
                <c:pt idx="925">
                  <c:v>-40.51</c:v>
                </c:pt>
                <c:pt idx="926">
                  <c:v>-40.5</c:v>
                </c:pt>
                <c:pt idx="927">
                  <c:v>-40.49</c:v>
                </c:pt>
                <c:pt idx="928">
                  <c:v>-40.479999999999997</c:v>
                </c:pt>
                <c:pt idx="929">
                  <c:v>-40.47</c:v>
                </c:pt>
                <c:pt idx="930">
                  <c:v>-40.450000000000003</c:v>
                </c:pt>
                <c:pt idx="931">
                  <c:v>-40.43</c:v>
                </c:pt>
                <c:pt idx="932">
                  <c:v>-40.4</c:v>
                </c:pt>
                <c:pt idx="933">
                  <c:v>-40.369999999999997</c:v>
                </c:pt>
                <c:pt idx="934">
                  <c:v>-40.33</c:v>
                </c:pt>
                <c:pt idx="935">
                  <c:v>-40.28</c:v>
                </c:pt>
                <c:pt idx="936">
                  <c:v>-40.24</c:v>
                </c:pt>
                <c:pt idx="937">
                  <c:v>-40.21</c:v>
                </c:pt>
                <c:pt idx="938">
                  <c:v>-40.18</c:v>
                </c:pt>
                <c:pt idx="939">
                  <c:v>-40.14</c:v>
                </c:pt>
                <c:pt idx="940">
                  <c:v>-40.119999999999997</c:v>
                </c:pt>
                <c:pt idx="941">
                  <c:v>-40.119999999999997</c:v>
                </c:pt>
                <c:pt idx="942">
                  <c:v>-40.11</c:v>
                </c:pt>
                <c:pt idx="943">
                  <c:v>-40.119999999999997</c:v>
                </c:pt>
                <c:pt idx="944">
                  <c:v>-40.130000000000003</c:v>
                </c:pt>
                <c:pt idx="945">
                  <c:v>-40.14</c:v>
                </c:pt>
                <c:pt idx="946">
                  <c:v>-40.15</c:v>
                </c:pt>
                <c:pt idx="947">
                  <c:v>-40.159999999999997</c:v>
                </c:pt>
                <c:pt idx="948">
                  <c:v>-40.17</c:v>
                </c:pt>
                <c:pt idx="949">
                  <c:v>-40.18</c:v>
                </c:pt>
                <c:pt idx="950">
                  <c:v>-40.19</c:v>
                </c:pt>
                <c:pt idx="951">
                  <c:v>-40.19</c:v>
                </c:pt>
                <c:pt idx="952">
                  <c:v>-40.19</c:v>
                </c:pt>
                <c:pt idx="953">
                  <c:v>-40.200000000000003</c:v>
                </c:pt>
                <c:pt idx="954">
                  <c:v>-40.200000000000003</c:v>
                </c:pt>
                <c:pt idx="955">
                  <c:v>-40.200000000000003</c:v>
                </c:pt>
                <c:pt idx="956">
                  <c:v>-40.21</c:v>
                </c:pt>
                <c:pt idx="957">
                  <c:v>-40.22</c:v>
                </c:pt>
                <c:pt idx="958">
                  <c:v>-40.22</c:v>
                </c:pt>
                <c:pt idx="959">
                  <c:v>-40.229999999999997</c:v>
                </c:pt>
                <c:pt idx="960">
                  <c:v>-40.24</c:v>
                </c:pt>
                <c:pt idx="961">
                  <c:v>-40.24</c:v>
                </c:pt>
                <c:pt idx="962">
                  <c:v>-40.25</c:v>
                </c:pt>
                <c:pt idx="963">
                  <c:v>-40.25</c:v>
                </c:pt>
                <c:pt idx="964">
                  <c:v>-40.25</c:v>
                </c:pt>
                <c:pt idx="965">
                  <c:v>-40.25</c:v>
                </c:pt>
                <c:pt idx="966">
                  <c:v>-40.25</c:v>
                </c:pt>
                <c:pt idx="967">
                  <c:v>-40.24</c:v>
                </c:pt>
                <c:pt idx="968">
                  <c:v>-40.24</c:v>
                </c:pt>
                <c:pt idx="969">
                  <c:v>-40.24</c:v>
                </c:pt>
                <c:pt idx="970">
                  <c:v>-40.24</c:v>
                </c:pt>
                <c:pt idx="971">
                  <c:v>-40.24</c:v>
                </c:pt>
                <c:pt idx="972">
                  <c:v>-40.25</c:v>
                </c:pt>
                <c:pt idx="973">
                  <c:v>-40.25</c:v>
                </c:pt>
                <c:pt idx="974">
                  <c:v>-40.24</c:v>
                </c:pt>
                <c:pt idx="975">
                  <c:v>-40.24</c:v>
                </c:pt>
                <c:pt idx="976">
                  <c:v>-40.24</c:v>
                </c:pt>
                <c:pt idx="977">
                  <c:v>-40.25</c:v>
                </c:pt>
                <c:pt idx="978">
                  <c:v>-40.25</c:v>
                </c:pt>
                <c:pt idx="979">
                  <c:v>-40.25</c:v>
                </c:pt>
                <c:pt idx="980">
                  <c:v>-40.26</c:v>
                </c:pt>
                <c:pt idx="981">
                  <c:v>-40.25</c:v>
                </c:pt>
                <c:pt idx="982">
                  <c:v>-40.25</c:v>
                </c:pt>
                <c:pt idx="983">
                  <c:v>-40.24</c:v>
                </c:pt>
                <c:pt idx="984">
                  <c:v>-40.25</c:v>
                </c:pt>
                <c:pt idx="985">
                  <c:v>-40.25</c:v>
                </c:pt>
                <c:pt idx="986">
                  <c:v>-40.26</c:v>
                </c:pt>
                <c:pt idx="987">
                  <c:v>-40.28</c:v>
                </c:pt>
                <c:pt idx="988">
                  <c:v>-40.299999999999997</c:v>
                </c:pt>
                <c:pt idx="989">
                  <c:v>-40.33</c:v>
                </c:pt>
                <c:pt idx="990">
                  <c:v>-40.36</c:v>
                </c:pt>
                <c:pt idx="991">
                  <c:v>-40.4</c:v>
                </c:pt>
                <c:pt idx="992">
                  <c:v>-40.43</c:v>
                </c:pt>
                <c:pt idx="993">
                  <c:v>-40.46</c:v>
                </c:pt>
                <c:pt idx="994">
                  <c:v>-40.47</c:v>
                </c:pt>
                <c:pt idx="995">
                  <c:v>-40.47</c:v>
                </c:pt>
                <c:pt idx="996">
                  <c:v>-40.450000000000003</c:v>
                </c:pt>
                <c:pt idx="997">
                  <c:v>-40.42</c:v>
                </c:pt>
                <c:pt idx="998">
                  <c:v>-40.380000000000003</c:v>
                </c:pt>
                <c:pt idx="999">
                  <c:v>-40.340000000000003</c:v>
                </c:pt>
                <c:pt idx="1000">
                  <c:v>-40.28</c:v>
                </c:pt>
                <c:pt idx="1001">
                  <c:v>-40.21</c:v>
                </c:pt>
                <c:pt idx="1002">
                  <c:v>-40.14</c:v>
                </c:pt>
                <c:pt idx="1003">
                  <c:v>-40.07</c:v>
                </c:pt>
                <c:pt idx="1004">
                  <c:v>-40</c:v>
                </c:pt>
                <c:pt idx="1005">
                  <c:v>-39.96</c:v>
                </c:pt>
                <c:pt idx="1006">
                  <c:v>-39.94</c:v>
                </c:pt>
                <c:pt idx="1007">
                  <c:v>-39.93</c:v>
                </c:pt>
                <c:pt idx="1008">
                  <c:v>-39.93</c:v>
                </c:pt>
                <c:pt idx="1009">
                  <c:v>-39.950000000000003</c:v>
                </c:pt>
                <c:pt idx="1010">
                  <c:v>-39.979999999999997</c:v>
                </c:pt>
                <c:pt idx="1011">
                  <c:v>-40.020000000000003</c:v>
                </c:pt>
                <c:pt idx="1012">
                  <c:v>-40.06</c:v>
                </c:pt>
                <c:pt idx="1013">
                  <c:v>-40.090000000000003</c:v>
                </c:pt>
                <c:pt idx="1014">
                  <c:v>-40.11</c:v>
                </c:pt>
                <c:pt idx="1015">
                  <c:v>-40.130000000000003</c:v>
                </c:pt>
                <c:pt idx="1016">
                  <c:v>-40.130000000000003</c:v>
                </c:pt>
                <c:pt idx="1017">
                  <c:v>-40.130000000000003</c:v>
                </c:pt>
                <c:pt idx="1018">
                  <c:v>-40.119999999999997</c:v>
                </c:pt>
                <c:pt idx="1019">
                  <c:v>-40.11</c:v>
                </c:pt>
                <c:pt idx="1020">
                  <c:v>-40.1</c:v>
                </c:pt>
                <c:pt idx="1021">
                  <c:v>-40.090000000000003</c:v>
                </c:pt>
                <c:pt idx="1022">
                  <c:v>-40.08</c:v>
                </c:pt>
                <c:pt idx="1023">
                  <c:v>-40.06</c:v>
                </c:pt>
                <c:pt idx="1024">
                  <c:v>-40.049999999999997</c:v>
                </c:pt>
                <c:pt idx="1025">
                  <c:v>-40.04</c:v>
                </c:pt>
                <c:pt idx="1026">
                  <c:v>-40.04</c:v>
                </c:pt>
                <c:pt idx="1027">
                  <c:v>-40.049999999999997</c:v>
                </c:pt>
                <c:pt idx="1028">
                  <c:v>-40.06</c:v>
                </c:pt>
                <c:pt idx="1029">
                  <c:v>-40.090000000000003</c:v>
                </c:pt>
                <c:pt idx="1030">
                  <c:v>-40.119999999999997</c:v>
                </c:pt>
                <c:pt idx="1031">
                  <c:v>-40.15</c:v>
                </c:pt>
                <c:pt idx="1032">
                  <c:v>-40.18</c:v>
                </c:pt>
                <c:pt idx="1033">
                  <c:v>-40.21</c:v>
                </c:pt>
                <c:pt idx="1034">
                  <c:v>-40.229999999999997</c:v>
                </c:pt>
                <c:pt idx="1035">
                  <c:v>-40.26</c:v>
                </c:pt>
                <c:pt idx="1036">
                  <c:v>-40.28</c:v>
                </c:pt>
                <c:pt idx="1037">
                  <c:v>-40.29</c:v>
                </c:pt>
                <c:pt idx="1038">
                  <c:v>-40.29</c:v>
                </c:pt>
                <c:pt idx="1039">
                  <c:v>-40.29</c:v>
                </c:pt>
                <c:pt idx="1040">
                  <c:v>-40.28</c:v>
                </c:pt>
                <c:pt idx="1041">
                  <c:v>-40.28</c:v>
                </c:pt>
                <c:pt idx="1042">
                  <c:v>-40.270000000000003</c:v>
                </c:pt>
                <c:pt idx="1043">
                  <c:v>-40.270000000000003</c:v>
                </c:pt>
                <c:pt idx="1044">
                  <c:v>-40.270000000000003</c:v>
                </c:pt>
                <c:pt idx="1045">
                  <c:v>-40.270000000000003</c:v>
                </c:pt>
                <c:pt idx="1046">
                  <c:v>-40.28</c:v>
                </c:pt>
                <c:pt idx="1047">
                  <c:v>-40.29</c:v>
                </c:pt>
                <c:pt idx="1048">
                  <c:v>-40.31</c:v>
                </c:pt>
                <c:pt idx="1049">
                  <c:v>-40.340000000000003</c:v>
                </c:pt>
                <c:pt idx="1050">
                  <c:v>-40.369999999999997</c:v>
                </c:pt>
                <c:pt idx="1051">
                  <c:v>-40.42</c:v>
                </c:pt>
                <c:pt idx="1052">
                  <c:v>-40.46</c:v>
                </c:pt>
                <c:pt idx="1053">
                  <c:v>-40.51</c:v>
                </c:pt>
                <c:pt idx="1054">
                  <c:v>-40.56</c:v>
                </c:pt>
                <c:pt idx="1055">
                  <c:v>-40.6</c:v>
                </c:pt>
                <c:pt idx="1056">
                  <c:v>-40.6</c:v>
                </c:pt>
                <c:pt idx="1057">
                  <c:v>-40.57</c:v>
                </c:pt>
                <c:pt idx="1058">
                  <c:v>-40.51</c:v>
                </c:pt>
                <c:pt idx="1059">
                  <c:v>-40.39</c:v>
                </c:pt>
                <c:pt idx="1060">
                  <c:v>-40.200000000000003</c:v>
                </c:pt>
                <c:pt idx="1061">
                  <c:v>-39.93</c:v>
                </c:pt>
                <c:pt idx="1062">
                  <c:v>-39.549999999999997</c:v>
                </c:pt>
                <c:pt idx="1063">
                  <c:v>-39.03</c:v>
                </c:pt>
                <c:pt idx="1064">
                  <c:v>-38.369999999999997</c:v>
                </c:pt>
                <c:pt idx="1065">
                  <c:v>-37.54</c:v>
                </c:pt>
                <c:pt idx="1066">
                  <c:v>-36.54</c:v>
                </c:pt>
                <c:pt idx="1067">
                  <c:v>-35.36</c:v>
                </c:pt>
                <c:pt idx="1068">
                  <c:v>-34.049999999999997</c:v>
                </c:pt>
                <c:pt idx="1069">
                  <c:v>-32.619999999999997</c:v>
                </c:pt>
                <c:pt idx="1070">
                  <c:v>-31.13</c:v>
                </c:pt>
                <c:pt idx="1071">
                  <c:v>-29.72</c:v>
                </c:pt>
                <c:pt idx="1072">
                  <c:v>-28.4</c:v>
                </c:pt>
                <c:pt idx="1073">
                  <c:v>-27.39</c:v>
                </c:pt>
                <c:pt idx="1074">
                  <c:v>-26.92</c:v>
                </c:pt>
                <c:pt idx="1075">
                  <c:v>-27.02</c:v>
                </c:pt>
                <c:pt idx="1076">
                  <c:v>-27.55</c:v>
                </c:pt>
                <c:pt idx="1077">
                  <c:v>-28.19</c:v>
                </c:pt>
                <c:pt idx="1078">
                  <c:v>-28.69</c:v>
                </c:pt>
                <c:pt idx="1079">
                  <c:v>-29.13</c:v>
                </c:pt>
                <c:pt idx="1080">
                  <c:v>-29.63</c:v>
                </c:pt>
                <c:pt idx="1081">
                  <c:v>-30.3</c:v>
                </c:pt>
                <c:pt idx="1082">
                  <c:v>-31.08</c:v>
                </c:pt>
                <c:pt idx="1083">
                  <c:v>-31.92</c:v>
                </c:pt>
                <c:pt idx="1084">
                  <c:v>-32.799999999999997</c:v>
                </c:pt>
                <c:pt idx="1085">
                  <c:v>-33.76</c:v>
                </c:pt>
                <c:pt idx="1086">
                  <c:v>-34.79</c:v>
                </c:pt>
                <c:pt idx="1087">
                  <c:v>-35.83</c:v>
                </c:pt>
                <c:pt idx="1088">
                  <c:v>-36.81</c:v>
                </c:pt>
                <c:pt idx="1089">
                  <c:v>-37.729999999999997</c:v>
                </c:pt>
                <c:pt idx="1090">
                  <c:v>-38.65</c:v>
                </c:pt>
                <c:pt idx="1091">
                  <c:v>-39.61</c:v>
                </c:pt>
                <c:pt idx="1092">
                  <c:v>-40.659999999999997</c:v>
                </c:pt>
                <c:pt idx="1093">
                  <c:v>-41.81</c:v>
                </c:pt>
                <c:pt idx="1094">
                  <c:v>-42.99</c:v>
                </c:pt>
                <c:pt idx="1095">
                  <c:v>-44.17</c:v>
                </c:pt>
                <c:pt idx="1096">
                  <c:v>-45.28</c:v>
                </c:pt>
                <c:pt idx="1097">
                  <c:v>-46.35</c:v>
                </c:pt>
                <c:pt idx="1098">
                  <c:v>-47.42</c:v>
                </c:pt>
                <c:pt idx="1099">
                  <c:v>-48.56</c:v>
                </c:pt>
                <c:pt idx="1100">
                  <c:v>-49.79</c:v>
                </c:pt>
                <c:pt idx="1101">
                  <c:v>-51.07</c:v>
                </c:pt>
                <c:pt idx="1102">
                  <c:v>-52.33</c:v>
                </c:pt>
                <c:pt idx="1103">
                  <c:v>-53.54</c:v>
                </c:pt>
                <c:pt idx="1104">
                  <c:v>-54.69</c:v>
                </c:pt>
                <c:pt idx="1105">
                  <c:v>-55.87</c:v>
                </c:pt>
                <c:pt idx="1106">
                  <c:v>-57.05</c:v>
                </c:pt>
                <c:pt idx="1107">
                  <c:v>-58.24</c:v>
                </c:pt>
                <c:pt idx="1108">
                  <c:v>-59.4</c:v>
                </c:pt>
                <c:pt idx="1109">
                  <c:v>-60.57</c:v>
                </c:pt>
                <c:pt idx="1110">
                  <c:v>-61.74</c:v>
                </c:pt>
                <c:pt idx="1111">
                  <c:v>-62.87</c:v>
                </c:pt>
                <c:pt idx="1112">
                  <c:v>-63.97</c:v>
                </c:pt>
                <c:pt idx="1113">
                  <c:v>-65.02</c:v>
                </c:pt>
                <c:pt idx="1114">
                  <c:v>-66.010000000000005</c:v>
                </c:pt>
                <c:pt idx="1115">
                  <c:v>-66.930000000000007</c:v>
                </c:pt>
                <c:pt idx="1116">
                  <c:v>-67.78</c:v>
                </c:pt>
                <c:pt idx="1117">
                  <c:v>-68.59</c:v>
                </c:pt>
                <c:pt idx="1118">
                  <c:v>-69.37</c:v>
                </c:pt>
                <c:pt idx="1119">
                  <c:v>-70.099999999999994</c:v>
                </c:pt>
                <c:pt idx="1120">
                  <c:v>-70.77</c:v>
                </c:pt>
                <c:pt idx="1121">
                  <c:v>-71.36</c:v>
                </c:pt>
                <c:pt idx="1122">
                  <c:v>-71.89</c:v>
                </c:pt>
                <c:pt idx="1123">
                  <c:v>-72.37</c:v>
                </c:pt>
                <c:pt idx="1124">
                  <c:v>-72.8</c:v>
                </c:pt>
                <c:pt idx="1125">
                  <c:v>-106.8</c:v>
                </c:pt>
                <c:pt idx="1126">
                  <c:v>-106.44</c:v>
                </c:pt>
                <c:pt idx="1127">
                  <c:v>-106.11</c:v>
                </c:pt>
                <c:pt idx="1128">
                  <c:v>-105.83</c:v>
                </c:pt>
                <c:pt idx="1129">
                  <c:v>-105.58</c:v>
                </c:pt>
                <c:pt idx="1130">
                  <c:v>-105.38</c:v>
                </c:pt>
                <c:pt idx="1131">
                  <c:v>-105.22</c:v>
                </c:pt>
                <c:pt idx="1132">
                  <c:v>-105.1</c:v>
                </c:pt>
                <c:pt idx="1133">
                  <c:v>-105.03</c:v>
                </c:pt>
                <c:pt idx="1134">
                  <c:v>-105</c:v>
                </c:pt>
                <c:pt idx="1135">
                  <c:v>-105.02</c:v>
                </c:pt>
                <c:pt idx="1136">
                  <c:v>-105.07</c:v>
                </c:pt>
                <c:pt idx="1137">
                  <c:v>-105.12</c:v>
                </c:pt>
                <c:pt idx="1138">
                  <c:v>-105.14</c:v>
                </c:pt>
                <c:pt idx="1139">
                  <c:v>-105.13</c:v>
                </c:pt>
                <c:pt idx="1140">
                  <c:v>-105.12</c:v>
                </c:pt>
                <c:pt idx="1141">
                  <c:v>-105.14</c:v>
                </c:pt>
                <c:pt idx="1142">
                  <c:v>-105.18</c:v>
                </c:pt>
                <c:pt idx="1143">
                  <c:v>-105.23</c:v>
                </c:pt>
                <c:pt idx="1144">
                  <c:v>-105.27</c:v>
                </c:pt>
                <c:pt idx="1145">
                  <c:v>-105.28</c:v>
                </c:pt>
                <c:pt idx="1146">
                  <c:v>-105.26</c:v>
                </c:pt>
                <c:pt idx="1147">
                  <c:v>-105.21</c:v>
                </c:pt>
                <c:pt idx="1148">
                  <c:v>-105.18</c:v>
                </c:pt>
                <c:pt idx="1149">
                  <c:v>-105.17</c:v>
                </c:pt>
                <c:pt idx="1150">
                  <c:v>-105.17</c:v>
                </c:pt>
                <c:pt idx="1151">
                  <c:v>-105.18</c:v>
                </c:pt>
                <c:pt idx="1152">
                  <c:v>-105.16</c:v>
                </c:pt>
                <c:pt idx="1153">
                  <c:v>-105.11</c:v>
                </c:pt>
                <c:pt idx="1154">
                  <c:v>-105.02</c:v>
                </c:pt>
                <c:pt idx="1155">
                  <c:v>-104.92</c:v>
                </c:pt>
                <c:pt idx="1156">
                  <c:v>-104.84</c:v>
                </c:pt>
                <c:pt idx="1157">
                  <c:v>-104.77</c:v>
                </c:pt>
                <c:pt idx="1158">
                  <c:v>-104.69</c:v>
                </c:pt>
                <c:pt idx="1159">
                  <c:v>-104.58</c:v>
                </c:pt>
                <c:pt idx="1160">
                  <c:v>-104.47</c:v>
                </c:pt>
                <c:pt idx="1161">
                  <c:v>-104.36</c:v>
                </c:pt>
                <c:pt idx="1162">
                  <c:v>-104.28</c:v>
                </c:pt>
                <c:pt idx="1163">
                  <c:v>-104.26</c:v>
                </c:pt>
                <c:pt idx="1164">
                  <c:v>-104.29</c:v>
                </c:pt>
                <c:pt idx="1165">
                  <c:v>-104.35</c:v>
                </c:pt>
                <c:pt idx="1166">
                  <c:v>-104.39</c:v>
                </c:pt>
                <c:pt idx="1167">
                  <c:v>-104.41</c:v>
                </c:pt>
                <c:pt idx="1168">
                  <c:v>-104.43</c:v>
                </c:pt>
                <c:pt idx="1169">
                  <c:v>-104.47</c:v>
                </c:pt>
                <c:pt idx="1170">
                  <c:v>-104.57</c:v>
                </c:pt>
                <c:pt idx="1171">
                  <c:v>-104.7</c:v>
                </c:pt>
                <c:pt idx="1172">
                  <c:v>-104.85</c:v>
                </c:pt>
                <c:pt idx="1173">
                  <c:v>-104.98</c:v>
                </c:pt>
                <c:pt idx="1174">
                  <c:v>-105.13</c:v>
                </c:pt>
                <c:pt idx="1175">
                  <c:v>-105.26</c:v>
                </c:pt>
                <c:pt idx="1176">
                  <c:v>-105.38</c:v>
                </c:pt>
                <c:pt idx="1177">
                  <c:v>-74.459999999999994</c:v>
                </c:pt>
                <c:pt idx="1178">
                  <c:v>-74.290000000000006</c:v>
                </c:pt>
                <c:pt idx="1179">
                  <c:v>-74.08</c:v>
                </c:pt>
                <c:pt idx="1180">
                  <c:v>-73.819999999999993</c:v>
                </c:pt>
                <c:pt idx="1181">
                  <c:v>-73.52</c:v>
                </c:pt>
                <c:pt idx="1182">
                  <c:v>-73.2</c:v>
                </c:pt>
                <c:pt idx="1183">
                  <c:v>-72.86</c:v>
                </c:pt>
                <c:pt idx="1184">
                  <c:v>-72.52</c:v>
                </c:pt>
                <c:pt idx="1185">
                  <c:v>-72.19</c:v>
                </c:pt>
                <c:pt idx="1186">
                  <c:v>-71.86</c:v>
                </c:pt>
                <c:pt idx="1187">
                  <c:v>-71.5</c:v>
                </c:pt>
                <c:pt idx="1188">
                  <c:v>-71.08</c:v>
                </c:pt>
                <c:pt idx="1189">
                  <c:v>-70.59</c:v>
                </c:pt>
                <c:pt idx="1190">
                  <c:v>-70.02</c:v>
                </c:pt>
                <c:pt idx="1191">
                  <c:v>-69.42</c:v>
                </c:pt>
                <c:pt idx="1192">
                  <c:v>-68.84</c:v>
                </c:pt>
                <c:pt idx="1193">
                  <c:v>-68.3</c:v>
                </c:pt>
                <c:pt idx="1194">
                  <c:v>-67.8</c:v>
                </c:pt>
                <c:pt idx="1195">
                  <c:v>-67.290000000000006</c:v>
                </c:pt>
                <c:pt idx="1196">
                  <c:v>-66.72</c:v>
                </c:pt>
                <c:pt idx="1197">
                  <c:v>-66.06</c:v>
                </c:pt>
                <c:pt idx="1198">
                  <c:v>-65.34</c:v>
                </c:pt>
                <c:pt idx="1199">
                  <c:v>-64.58</c:v>
                </c:pt>
                <c:pt idx="1200">
                  <c:v>-63.85</c:v>
                </c:pt>
                <c:pt idx="1201">
                  <c:v>-63.15</c:v>
                </c:pt>
                <c:pt idx="1202">
                  <c:v>-62.47</c:v>
                </c:pt>
                <c:pt idx="1203">
                  <c:v>-61.79</c:v>
                </c:pt>
                <c:pt idx="1204">
                  <c:v>-61.05</c:v>
                </c:pt>
                <c:pt idx="1205">
                  <c:v>-60.27</c:v>
                </c:pt>
                <c:pt idx="1206">
                  <c:v>-59.4</c:v>
                </c:pt>
                <c:pt idx="1207">
                  <c:v>-58.42</c:v>
                </c:pt>
                <c:pt idx="1208">
                  <c:v>-57.36</c:v>
                </c:pt>
                <c:pt idx="1209">
                  <c:v>-56.3</c:v>
                </c:pt>
                <c:pt idx="1210">
                  <c:v>-55.31</c:v>
                </c:pt>
                <c:pt idx="1211">
                  <c:v>-54.39</c:v>
                </c:pt>
                <c:pt idx="1212">
                  <c:v>-53.48</c:v>
                </c:pt>
                <c:pt idx="1213">
                  <c:v>-52.51</c:v>
                </c:pt>
                <c:pt idx="1214">
                  <c:v>-51.41</c:v>
                </c:pt>
                <c:pt idx="1215">
                  <c:v>-50.23</c:v>
                </c:pt>
                <c:pt idx="1216">
                  <c:v>-49.05</c:v>
                </c:pt>
                <c:pt idx="1217">
                  <c:v>-47.97</c:v>
                </c:pt>
                <c:pt idx="1218">
                  <c:v>-47.07</c:v>
                </c:pt>
                <c:pt idx="1219">
                  <c:v>-46.33</c:v>
                </c:pt>
                <c:pt idx="1220">
                  <c:v>-45.73</c:v>
                </c:pt>
                <c:pt idx="1221">
                  <c:v>-45.05</c:v>
                </c:pt>
                <c:pt idx="1222">
                  <c:v>-44.08</c:v>
                </c:pt>
                <c:pt idx="1223">
                  <c:v>-42.82</c:v>
                </c:pt>
                <c:pt idx="1224">
                  <c:v>-41.27</c:v>
                </c:pt>
                <c:pt idx="1225">
                  <c:v>-39.71</c:v>
                </c:pt>
                <c:pt idx="1226">
                  <c:v>-38.51</c:v>
                </c:pt>
                <c:pt idx="1227">
                  <c:v>-37.630000000000003</c:v>
                </c:pt>
                <c:pt idx="1228">
                  <c:v>-36.78</c:v>
                </c:pt>
                <c:pt idx="1229">
                  <c:v>-35.85</c:v>
                </c:pt>
                <c:pt idx="1230">
                  <c:v>-34.97</c:v>
                </c:pt>
                <c:pt idx="1231">
                  <c:v>-34.21</c:v>
                </c:pt>
                <c:pt idx="1232">
                  <c:v>-33.520000000000003</c:v>
                </c:pt>
                <c:pt idx="1233">
                  <c:v>-32.799999999999997</c:v>
                </c:pt>
                <c:pt idx="1234">
                  <c:v>-31.99</c:v>
                </c:pt>
                <c:pt idx="1235">
                  <c:v>-31.16</c:v>
                </c:pt>
                <c:pt idx="1236">
                  <c:v>-30.36</c:v>
                </c:pt>
                <c:pt idx="1237">
                  <c:v>-29.68</c:v>
                </c:pt>
                <c:pt idx="1238">
                  <c:v>-29.15</c:v>
                </c:pt>
                <c:pt idx="1239">
                  <c:v>-28.76</c:v>
                </c:pt>
                <c:pt idx="1240">
                  <c:v>-28.46</c:v>
                </c:pt>
                <c:pt idx="1241">
                  <c:v>-28.14</c:v>
                </c:pt>
                <c:pt idx="1242">
                  <c:v>-27.73</c:v>
                </c:pt>
                <c:pt idx="1243">
                  <c:v>-27.26</c:v>
                </c:pt>
                <c:pt idx="1244">
                  <c:v>-26.81</c:v>
                </c:pt>
                <c:pt idx="1245">
                  <c:v>-26.39</c:v>
                </c:pt>
                <c:pt idx="1246">
                  <c:v>-26.04</c:v>
                </c:pt>
                <c:pt idx="1247">
                  <c:v>-25.73</c:v>
                </c:pt>
                <c:pt idx="1248">
                  <c:v>-25.44</c:v>
                </c:pt>
                <c:pt idx="1249">
                  <c:v>-25.15</c:v>
                </c:pt>
                <c:pt idx="1250">
                  <c:v>-24.91</c:v>
                </c:pt>
                <c:pt idx="1251">
                  <c:v>-24.74</c:v>
                </c:pt>
                <c:pt idx="1252">
                  <c:v>-24.66</c:v>
                </c:pt>
                <c:pt idx="1253">
                  <c:v>-24.65</c:v>
                </c:pt>
                <c:pt idx="1254">
                  <c:v>-24.7</c:v>
                </c:pt>
                <c:pt idx="1255">
                  <c:v>-24.78</c:v>
                </c:pt>
                <c:pt idx="1256">
                  <c:v>-24.89</c:v>
                </c:pt>
                <c:pt idx="1257">
                  <c:v>-25.05</c:v>
                </c:pt>
                <c:pt idx="1258">
                  <c:v>-25.31</c:v>
                </c:pt>
                <c:pt idx="1259">
                  <c:v>-25.67</c:v>
                </c:pt>
                <c:pt idx="1260">
                  <c:v>-26.09</c:v>
                </c:pt>
                <c:pt idx="1261">
                  <c:v>-26.5</c:v>
                </c:pt>
                <c:pt idx="1262">
                  <c:v>-26.9</c:v>
                </c:pt>
                <c:pt idx="1263">
                  <c:v>-27.35</c:v>
                </c:pt>
                <c:pt idx="1264">
                  <c:v>-27.88</c:v>
                </c:pt>
                <c:pt idx="1265">
                  <c:v>-28.51</c:v>
                </c:pt>
                <c:pt idx="1266">
                  <c:v>-29.21</c:v>
                </c:pt>
                <c:pt idx="1267">
                  <c:v>-29.93</c:v>
                </c:pt>
                <c:pt idx="1268">
                  <c:v>-30.63</c:v>
                </c:pt>
                <c:pt idx="1269">
                  <c:v>-31.31</c:v>
                </c:pt>
                <c:pt idx="1270">
                  <c:v>-31.99</c:v>
                </c:pt>
                <c:pt idx="1271">
                  <c:v>-32.69</c:v>
                </c:pt>
                <c:pt idx="1272">
                  <c:v>-33.47</c:v>
                </c:pt>
                <c:pt idx="1273">
                  <c:v>-34.340000000000003</c:v>
                </c:pt>
                <c:pt idx="1274">
                  <c:v>-35.31</c:v>
                </c:pt>
                <c:pt idx="1275">
                  <c:v>-36.32</c:v>
                </c:pt>
                <c:pt idx="1276">
                  <c:v>-37.32</c:v>
                </c:pt>
                <c:pt idx="1277">
                  <c:v>-38.270000000000003</c:v>
                </c:pt>
                <c:pt idx="1278">
                  <c:v>-39.22</c:v>
                </c:pt>
                <c:pt idx="1279">
                  <c:v>-40.24</c:v>
                </c:pt>
                <c:pt idx="1280">
                  <c:v>-41.38</c:v>
                </c:pt>
                <c:pt idx="1281">
                  <c:v>-42.56</c:v>
                </c:pt>
                <c:pt idx="1282">
                  <c:v>-43.7</c:v>
                </c:pt>
                <c:pt idx="1283">
                  <c:v>-44.74</c:v>
                </c:pt>
                <c:pt idx="1284">
                  <c:v>-45.74</c:v>
                </c:pt>
                <c:pt idx="1285">
                  <c:v>-46.71</c:v>
                </c:pt>
                <c:pt idx="1286">
                  <c:v>-47.74</c:v>
                </c:pt>
                <c:pt idx="1287">
                  <c:v>-48.78</c:v>
                </c:pt>
                <c:pt idx="1288">
                  <c:v>-49.77</c:v>
                </c:pt>
                <c:pt idx="1289">
                  <c:v>-50.75</c:v>
                </c:pt>
                <c:pt idx="1290">
                  <c:v>-51.76</c:v>
                </c:pt>
                <c:pt idx="1291">
                  <c:v>-52.79</c:v>
                </c:pt>
                <c:pt idx="1292">
                  <c:v>-53.89</c:v>
                </c:pt>
                <c:pt idx="1293">
                  <c:v>-55</c:v>
                </c:pt>
                <c:pt idx="1294">
                  <c:v>-56.1</c:v>
                </c:pt>
                <c:pt idx="1295">
                  <c:v>-57.22</c:v>
                </c:pt>
                <c:pt idx="1296">
                  <c:v>-58.37</c:v>
                </c:pt>
                <c:pt idx="1297">
                  <c:v>-59.62</c:v>
                </c:pt>
                <c:pt idx="1298">
                  <c:v>-60.93</c:v>
                </c:pt>
                <c:pt idx="1299">
                  <c:v>-62.21</c:v>
                </c:pt>
                <c:pt idx="1300">
                  <c:v>-63.4</c:v>
                </c:pt>
                <c:pt idx="1301">
                  <c:v>-64.53</c:v>
                </c:pt>
                <c:pt idx="1302">
                  <c:v>-65.599999999999994</c:v>
                </c:pt>
                <c:pt idx="1303">
                  <c:v>-66.64</c:v>
                </c:pt>
                <c:pt idx="1304">
                  <c:v>-67.61</c:v>
                </c:pt>
                <c:pt idx="1305">
                  <c:v>-68.5</c:v>
                </c:pt>
                <c:pt idx="1306">
                  <c:v>-69.34</c:v>
                </c:pt>
                <c:pt idx="1307">
                  <c:v>-70.13</c:v>
                </c:pt>
                <c:pt idx="1308">
                  <c:v>-70.88</c:v>
                </c:pt>
                <c:pt idx="1309">
                  <c:v>-71.58</c:v>
                </c:pt>
                <c:pt idx="1310">
                  <c:v>-72.28</c:v>
                </c:pt>
                <c:pt idx="1311">
                  <c:v>-72.97</c:v>
                </c:pt>
                <c:pt idx="1312">
                  <c:v>-73.66</c:v>
                </c:pt>
                <c:pt idx="1313">
                  <c:v>-74.290000000000006</c:v>
                </c:pt>
                <c:pt idx="1314">
                  <c:v>-74.83</c:v>
                </c:pt>
                <c:pt idx="1315">
                  <c:v>-75.290000000000006</c:v>
                </c:pt>
                <c:pt idx="1316">
                  <c:v>-104.33</c:v>
                </c:pt>
                <c:pt idx="1317">
                  <c:v>-104.02</c:v>
                </c:pt>
                <c:pt idx="1318">
                  <c:v>-103.79</c:v>
                </c:pt>
                <c:pt idx="1319">
                  <c:v>-103.67</c:v>
                </c:pt>
                <c:pt idx="1320">
                  <c:v>-103.66</c:v>
                </c:pt>
                <c:pt idx="1321">
                  <c:v>-103.75</c:v>
                </c:pt>
                <c:pt idx="1322">
                  <c:v>-103.9</c:v>
                </c:pt>
                <c:pt idx="1323">
                  <c:v>-104.08</c:v>
                </c:pt>
                <c:pt idx="1324">
                  <c:v>-104.29</c:v>
                </c:pt>
                <c:pt idx="1325">
                  <c:v>-104.54</c:v>
                </c:pt>
                <c:pt idx="1326">
                  <c:v>-104.82</c:v>
                </c:pt>
                <c:pt idx="1327">
                  <c:v>-105.12</c:v>
                </c:pt>
                <c:pt idx="1328">
                  <c:v>-105.38</c:v>
                </c:pt>
                <c:pt idx="1329">
                  <c:v>-105.6</c:v>
                </c:pt>
                <c:pt idx="1330">
                  <c:v>-105.79</c:v>
                </c:pt>
                <c:pt idx="1331">
                  <c:v>-105.97</c:v>
                </c:pt>
                <c:pt idx="1332">
                  <c:v>-106.15</c:v>
                </c:pt>
                <c:pt idx="1333">
                  <c:v>-106.34</c:v>
                </c:pt>
                <c:pt idx="1334">
                  <c:v>-106.54</c:v>
                </c:pt>
                <c:pt idx="1335">
                  <c:v>-106.71</c:v>
                </c:pt>
                <c:pt idx="1336">
                  <c:v>-106.86</c:v>
                </c:pt>
                <c:pt idx="1337">
                  <c:v>-106.99</c:v>
                </c:pt>
                <c:pt idx="1338">
                  <c:v>-107.1</c:v>
                </c:pt>
                <c:pt idx="1339">
                  <c:v>-107.19</c:v>
                </c:pt>
                <c:pt idx="1340">
                  <c:v>-107.26</c:v>
                </c:pt>
                <c:pt idx="1341">
                  <c:v>-107.31</c:v>
                </c:pt>
                <c:pt idx="1342">
                  <c:v>-107.36</c:v>
                </c:pt>
                <c:pt idx="1343">
                  <c:v>-107.4</c:v>
                </c:pt>
                <c:pt idx="1344">
                  <c:v>-107.43</c:v>
                </c:pt>
                <c:pt idx="1345">
                  <c:v>-107.44</c:v>
                </c:pt>
                <c:pt idx="1346">
                  <c:v>-107.44</c:v>
                </c:pt>
                <c:pt idx="1347">
                  <c:v>-107.43</c:v>
                </c:pt>
                <c:pt idx="1348">
                  <c:v>-107.4</c:v>
                </c:pt>
                <c:pt idx="1349">
                  <c:v>-107.32</c:v>
                </c:pt>
                <c:pt idx="1350">
                  <c:v>-107.19</c:v>
                </c:pt>
                <c:pt idx="1351">
                  <c:v>-107.01</c:v>
                </c:pt>
                <c:pt idx="1352">
                  <c:v>-106.84</c:v>
                </c:pt>
                <c:pt idx="1353">
                  <c:v>-106.7</c:v>
                </c:pt>
                <c:pt idx="1354">
                  <c:v>-106.58</c:v>
                </c:pt>
                <c:pt idx="1355">
                  <c:v>-106.45</c:v>
                </c:pt>
                <c:pt idx="1356">
                  <c:v>-106.29</c:v>
                </c:pt>
                <c:pt idx="1357">
                  <c:v>-106.12</c:v>
                </c:pt>
                <c:pt idx="1358">
                  <c:v>-105.96</c:v>
                </c:pt>
                <c:pt idx="1359">
                  <c:v>-105.81</c:v>
                </c:pt>
                <c:pt idx="1360">
                  <c:v>-105.67</c:v>
                </c:pt>
                <c:pt idx="1361">
                  <c:v>-105.53</c:v>
                </c:pt>
                <c:pt idx="1362">
                  <c:v>-105.39</c:v>
                </c:pt>
                <c:pt idx="1363">
                  <c:v>-105.28</c:v>
                </c:pt>
                <c:pt idx="1364">
                  <c:v>-105.19</c:v>
                </c:pt>
                <c:pt idx="1365">
                  <c:v>-105.12</c:v>
                </c:pt>
                <c:pt idx="1366">
                  <c:v>-105.04</c:v>
                </c:pt>
                <c:pt idx="1367">
                  <c:v>-104.96</c:v>
                </c:pt>
                <c:pt idx="1368">
                  <c:v>-104.89</c:v>
                </c:pt>
                <c:pt idx="1369">
                  <c:v>-104.87</c:v>
                </c:pt>
                <c:pt idx="1370">
                  <c:v>-104.9</c:v>
                </c:pt>
                <c:pt idx="1371">
                  <c:v>-104.99</c:v>
                </c:pt>
                <c:pt idx="1372">
                  <c:v>-105.08</c:v>
                </c:pt>
                <c:pt idx="1373">
                  <c:v>-105.18</c:v>
                </c:pt>
                <c:pt idx="1374">
                  <c:v>-105.3</c:v>
                </c:pt>
                <c:pt idx="1375">
                  <c:v>-74.56</c:v>
                </c:pt>
                <c:pt idx="1376">
                  <c:v>-74.349999999999994</c:v>
                </c:pt>
                <c:pt idx="1377">
                  <c:v>-74.069999999999993</c:v>
                </c:pt>
                <c:pt idx="1378">
                  <c:v>-73.75</c:v>
                </c:pt>
                <c:pt idx="1379">
                  <c:v>-73.39</c:v>
                </c:pt>
                <c:pt idx="1380">
                  <c:v>-73</c:v>
                </c:pt>
                <c:pt idx="1381">
                  <c:v>-72.58</c:v>
                </c:pt>
                <c:pt idx="1382">
                  <c:v>-72.16</c:v>
                </c:pt>
                <c:pt idx="1383">
                  <c:v>-71.709999999999994</c:v>
                </c:pt>
                <c:pt idx="1384">
                  <c:v>-71.23</c:v>
                </c:pt>
                <c:pt idx="1385">
                  <c:v>-70.7</c:v>
                </c:pt>
                <c:pt idx="1386">
                  <c:v>-70.12</c:v>
                </c:pt>
                <c:pt idx="1387">
                  <c:v>-69.45</c:v>
                </c:pt>
                <c:pt idx="1388">
                  <c:v>-68.7</c:v>
                </c:pt>
                <c:pt idx="1389">
                  <c:v>-67.92</c:v>
                </c:pt>
                <c:pt idx="1390">
                  <c:v>-67.11</c:v>
                </c:pt>
                <c:pt idx="1391">
                  <c:v>-66.3</c:v>
                </c:pt>
                <c:pt idx="1392">
                  <c:v>-65.52</c:v>
                </c:pt>
                <c:pt idx="1393">
                  <c:v>-64.8</c:v>
                </c:pt>
                <c:pt idx="1394">
                  <c:v>-64.12</c:v>
                </c:pt>
                <c:pt idx="1395">
                  <c:v>-63.48</c:v>
                </c:pt>
                <c:pt idx="1396">
                  <c:v>-62.78</c:v>
                </c:pt>
                <c:pt idx="1397">
                  <c:v>-62.11</c:v>
                </c:pt>
                <c:pt idx="1398">
                  <c:v>-61.38</c:v>
                </c:pt>
                <c:pt idx="1399">
                  <c:v>-60.54</c:v>
                </c:pt>
                <c:pt idx="1400">
                  <c:v>-59.61</c:v>
                </c:pt>
                <c:pt idx="1401">
                  <c:v>-58.63</c:v>
                </c:pt>
                <c:pt idx="1402">
                  <c:v>-57.61</c:v>
                </c:pt>
                <c:pt idx="1403">
                  <c:v>-56.58</c:v>
                </c:pt>
                <c:pt idx="1404">
                  <c:v>-55.51</c:v>
                </c:pt>
                <c:pt idx="1405">
                  <c:v>-54.39</c:v>
                </c:pt>
                <c:pt idx="1406">
                  <c:v>-53.25</c:v>
                </c:pt>
                <c:pt idx="1407">
                  <c:v>-52.12</c:v>
                </c:pt>
                <c:pt idx="1408">
                  <c:v>-51.01</c:v>
                </c:pt>
                <c:pt idx="1409">
                  <c:v>-49.96</c:v>
                </c:pt>
                <c:pt idx="1410">
                  <c:v>-48.94</c:v>
                </c:pt>
                <c:pt idx="1411">
                  <c:v>-47.96</c:v>
                </c:pt>
                <c:pt idx="1412">
                  <c:v>-46.96</c:v>
                </c:pt>
                <c:pt idx="1413">
                  <c:v>-45.75</c:v>
                </c:pt>
                <c:pt idx="1414">
                  <c:v>-44.32</c:v>
                </c:pt>
                <c:pt idx="1415">
                  <c:v>-42.94</c:v>
                </c:pt>
                <c:pt idx="1416">
                  <c:v>-41.83</c:v>
                </c:pt>
                <c:pt idx="1417">
                  <c:v>-40.92</c:v>
                </c:pt>
                <c:pt idx="1418">
                  <c:v>-40.04</c:v>
                </c:pt>
                <c:pt idx="1419">
                  <c:v>-39.130000000000003</c:v>
                </c:pt>
                <c:pt idx="1420">
                  <c:v>-38.08</c:v>
                </c:pt>
                <c:pt idx="1421">
                  <c:v>-37</c:v>
                </c:pt>
                <c:pt idx="1422">
                  <c:v>-35.909999999999997</c:v>
                </c:pt>
                <c:pt idx="1423">
                  <c:v>-34.880000000000003</c:v>
                </c:pt>
                <c:pt idx="1424">
                  <c:v>-33.92</c:v>
                </c:pt>
                <c:pt idx="1425">
                  <c:v>-33.06</c:v>
                </c:pt>
                <c:pt idx="1426">
                  <c:v>-32.200000000000003</c:v>
                </c:pt>
                <c:pt idx="1427">
                  <c:v>-31.26</c:v>
                </c:pt>
                <c:pt idx="1428">
                  <c:v>-30.32</c:v>
                </c:pt>
                <c:pt idx="1429">
                  <c:v>-29.42</c:v>
                </c:pt>
                <c:pt idx="1430">
                  <c:v>-28.61</c:v>
                </c:pt>
                <c:pt idx="1431">
                  <c:v>-27.81</c:v>
                </c:pt>
                <c:pt idx="1432">
                  <c:v>-26.98</c:v>
                </c:pt>
                <c:pt idx="1433">
                  <c:v>-26.11</c:v>
                </c:pt>
                <c:pt idx="1434">
                  <c:v>-25.26</c:v>
                </c:pt>
                <c:pt idx="1435">
                  <c:v>-24.57</c:v>
                </c:pt>
                <c:pt idx="1436">
                  <c:v>-24.45</c:v>
                </c:pt>
                <c:pt idx="1437">
                  <c:v>-25.74</c:v>
                </c:pt>
                <c:pt idx="1438">
                  <c:v>-27.37</c:v>
                </c:pt>
                <c:pt idx="1439">
                  <c:v>-29.28</c:v>
                </c:pt>
                <c:pt idx="1440">
                  <c:v>-31.31</c:v>
                </c:pt>
                <c:pt idx="1441">
                  <c:v>-33.33</c:v>
                </c:pt>
                <c:pt idx="1442">
                  <c:v>-35.32</c:v>
                </c:pt>
                <c:pt idx="1443">
                  <c:v>-36.979999999999997</c:v>
                </c:pt>
                <c:pt idx="1444">
                  <c:v>-38.31</c:v>
                </c:pt>
                <c:pt idx="1445">
                  <c:v>-39.28</c:v>
                </c:pt>
                <c:pt idx="1446">
                  <c:v>-39.86</c:v>
                </c:pt>
                <c:pt idx="1447">
                  <c:v>-40.090000000000003</c:v>
                </c:pt>
                <c:pt idx="1448">
                  <c:v>-40.01</c:v>
                </c:pt>
                <c:pt idx="1449">
                  <c:v>-39.67</c:v>
                </c:pt>
                <c:pt idx="1450">
                  <c:v>-39.049999999999997</c:v>
                </c:pt>
                <c:pt idx="1451">
                  <c:v>-38.119999999999997</c:v>
                </c:pt>
                <c:pt idx="1452">
                  <c:v>-36.880000000000003</c:v>
                </c:pt>
                <c:pt idx="1453">
                  <c:v>-35.340000000000003</c:v>
                </c:pt>
                <c:pt idx="1454">
                  <c:v>-33.549999999999997</c:v>
                </c:pt>
                <c:pt idx="1455">
                  <c:v>-31.62</c:v>
                </c:pt>
                <c:pt idx="1456">
                  <c:v>-29.71</c:v>
                </c:pt>
                <c:pt idx="1457">
                  <c:v>-27.9</c:v>
                </c:pt>
                <c:pt idx="1458">
                  <c:v>-26.39</c:v>
                </c:pt>
                <c:pt idx="1459">
                  <c:v>-25.58</c:v>
                </c:pt>
                <c:pt idx="1460">
                  <c:v>-25.74</c:v>
                </c:pt>
                <c:pt idx="1461">
                  <c:v>-26.63</c:v>
                </c:pt>
                <c:pt idx="1462">
                  <c:v>-27.68</c:v>
                </c:pt>
                <c:pt idx="1463">
                  <c:v>-28.54</c:v>
                </c:pt>
                <c:pt idx="1464">
                  <c:v>-29.22</c:v>
                </c:pt>
                <c:pt idx="1465">
                  <c:v>-29.91</c:v>
                </c:pt>
                <c:pt idx="1466">
                  <c:v>-30.69</c:v>
                </c:pt>
                <c:pt idx="1467">
                  <c:v>-31.55</c:v>
                </c:pt>
                <c:pt idx="1468">
                  <c:v>-32.42</c:v>
                </c:pt>
                <c:pt idx="1469">
                  <c:v>-33.270000000000003</c:v>
                </c:pt>
                <c:pt idx="1470">
                  <c:v>-34.159999999999997</c:v>
                </c:pt>
                <c:pt idx="1471">
                  <c:v>-35.08</c:v>
                </c:pt>
                <c:pt idx="1472">
                  <c:v>-36.020000000000003</c:v>
                </c:pt>
                <c:pt idx="1473">
                  <c:v>-36.979999999999997</c:v>
                </c:pt>
                <c:pt idx="1474">
                  <c:v>-37.979999999999997</c:v>
                </c:pt>
                <c:pt idx="1475">
                  <c:v>-39.04</c:v>
                </c:pt>
                <c:pt idx="1476">
                  <c:v>-40.14</c:v>
                </c:pt>
                <c:pt idx="1477">
                  <c:v>-41.22</c:v>
                </c:pt>
                <c:pt idx="1478">
                  <c:v>-42.24</c:v>
                </c:pt>
                <c:pt idx="1479">
                  <c:v>-43.17</c:v>
                </c:pt>
                <c:pt idx="1480">
                  <c:v>-44.08</c:v>
                </c:pt>
                <c:pt idx="1481">
                  <c:v>-44.98</c:v>
                </c:pt>
                <c:pt idx="1482">
                  <c:v>-45.95</c:v>
                </c:pt>
                <c:pt idx="1483">
                  <c:v>-46.9</c:v>
                </c:pt>
                <c:pt idx="1484">
                  <c:v>-47.82</c:v>
                </c:pt>
                <c:pt idx="1485">
                  <c:v>-48.74</c:v>
                </c:pt>
                <c:pt idx="1486">
                  <c:v>-49.74</c:v>
                </c:pt>
                <c:pt idx="1487">
                  <c:v>-50.85</c:v>
                </c:pt>
                <c:pt idx="1488">
                  <c:v>-52.05</c:v>
                </c:pt>
                <c:pt idx="1489">
                  <c:v>-53.27</c:v>
                </c:pt>
                <c:pt idx="1490">
                  <c:v>-54.48</c:v>
                </c:pt>
                <c:pt idx="1491">
                  <c:v>-55.66</c:v>
                </c:pt>
                <c:pt idx="1492">
                  <c:v>-56.82</c:v>
                </c:pt>
                <c:pt idx="1493">
                  <c:v>-57.95</c:v>
                </c:pt>
                <c:pt idx="1494">
                  <c:v>-59.06</c:v>
                </c:pt>
                <c:pt idx="1495">
                  <c:v>-60.15</c:v>
                </c:pt>
                <c:pt idx="1496">
                  <c:v>-61.24</c:v>
                </c:pt>
                <c:pt idx="1497">
                  <c:v>-62.31</c:v>
                </c:pt>
                <c:pt idx="1498">
                  <c:v>-63.33</c:v>
                </c:pt>
                <c:pt idx="1499">
                  <c:v>-64.34</c:v>
                </c:pt>
                <c:pt idx="1500">
                  <c:v>-65.33</c:v>
                </c:pt>
                <c:pt idx="1501">
                  <c:v>-66.28</c:v>
                </c:pt>
                <c:pt idx="1502">
                  <c:v>-67.16</c:v>
                </c:pt>
                <c:pt idx="1503">
                  <c:v>-68.010000000000005</c:v>
                </c:pt>
                <c:pt idx="1504">
                  <c:v>-68.819999999999993</c:v>
                </c:pt>
                <c:pt idx="1505">
                  <c:v>-69.62</c:v>
                </c:pt>
                <c:pt idx="1506">
                  <c:v>-70.400000000000006</c:v>
                </c:pt>
                <c:pt idx="1507">
                  <c:v>-71.150000000000006</c:v>
                </c:pt>
                <c:pt idx="1508">
                  <c:v>-71.83</c:v>
                </c:pt>
                <c:pt idx="1509">
                  <c:v>-72.42</c:v>
                </c:pt>
                <c:pt idx="1510">
                  <c:v>-72.959999999999994</c:v>
                </c:pt>
                <c:pt idx="1511">
                  <c:v>-73.53</c:v>
                </c:pt>
                <c:pt idx="1512">
                  <c:v>-74.16</c:v>
                </c:pt>
                <c:pt idx="1513">
                  <c:v>-74.83</c:v>
                </c:pt>
                <c:pt idx="1514">
                  <c:v>-75.48</c:v>
                </c:pt>
                <c:pt idx="1515">
                  <c:v>-76.05</c:v>
                </c:pt>
                <c:pt idx="1516">
                  <c:v>-103.46</c:v>
                </c:pt>
                <c:pt idx="1517">
                  <c:v>-103.04</c:v>
                </c:pt>
                <c:pt idx="1518">
                  <c:v>-102.69</c:v>
                </c:pt>
                <c:pt idx="1519">
                  <c:v>-102.42</c:v>
                </c:pt>
                <c:pt idx="1520">
                  <c:v>-102.21</c:v>
                </c:pt>
                <c:pt idx="1521">
                  <c:v>-102.06</c:v>
                </c:pt>
                <c:pt idx="1522">
                  <c:v>-101.97</c:v>
                </c:pt>
                <c:pt idx="1523">
                  <c:v>-101.95</c:v>
                </c:pt>
                <c:pt idx="1524">
                  <c:v>-101.97</c:v>
                </c:pt>
                <c:pt idx="1525">
                  <c:v>-102.06</c:v>
                </c:pt>
                <c:pt idx="1526">
                  <c:v>-102.19</c:v>
                </c:pt>
                <c:pt idx="1527">
                  <c:v>-102.36</c:v>
                </c:pt>
                <c:pt idx="1528">
                  <c:v>-102.52</c:v>
                </c:pt>
                <c:pt idx="1529">
                  <c:v>-102.68</c:v>
                </c:pt>
                <c:pt idx="1530">
                  <c:v>-102.82</c:v>
                </c:pt>
                <c:pt idx="1531">
                  <c:v>-102.95</c:v>
                </c:pt>
                <c:pt idx="1532">
                  <c:v>-103.07</c:v>
                </c:pt>
                <c:pt idx="1533">
                  <c:v>-103.2</c:v>
                </c:pt>
                <c:pt idx="1534">
                  <c:v>-103.3</c:v>
                </c:pt>
                <c:pt idx="1535">
                  <c:v>-103.4</c:v>
                </c:pt>
                <c:pt idx="1536">
                  <c:v>-103.47</c:v>
                </c:pt>
                <c:pt idx="1537">
                  <c:v>-103.53</c:v>
                </c:pt>
                <c:pt idx="1538">
                  <c:v>-103.57</c:v>
                </c:pt>
                <c:pt idx="1539">
                  <c:v>-103.57</c:v>
                </c:pt>
                <c:pt idx="1540">
                  <c:v>-103.55</c:v>
                </c:pt>
                <c:pt idx="1541">
                  <c:v>-103.5</c:v>
                </c:pt>
                <c:pt idx="1542">
                  <c:v>-103.43</c:v>
                </c:pt>
                <c:pt idx="1543">
                  <c:v>-103.34</c:v>
                </c:pt>
                <c:pt idx="1544">
                  <c:v>-103.26</c:v>
                </c:pt>
                <c:pt idx="1545">
                  <c:v>-103.2</c:v>
                </c:pt>
                <c:pt idx="1546">
                  <c:v>-103.14</c:v>
                </c:pt>
                <c:pt idx="1547">
                  <c:v>-103.11</c:v>
                </c:pt>
                <c:pt idx="1548">
                  <c:v>-103.1</c:v>
                </c:pt>
                <c:pt idx="1549">
                  <c:v>-103.13</c:v>
                </c:pt>
                <c:pt idx="1550">
                  <c:v>-103.18</c:v>
                </c:pt>
                <c:pt idx="1551">
                  <c:v>-103.19</c:v>
                </c:pt>
                <c:pt idx="1552">
                  <c:v>-103.17</c:v>
                </c:pt>
                <c:pt idx="1553">
                  <c:v>-103.17</c:v>
                </c:pt>
                <c:pt idx="1554">
                  <c:v>-103.24</c:v>
                </c:pt>
                <c:pt idx="1555">
                  <c:v>-103.39</c:v>
                </c:pt>
                <c:pt idx="1556">
                  <c:v>-103.6</c:v>
                </c:pt>
                <c:pt idx="1557">
                  <c:v>-103.82</c:v>
                </c:pt>
                <c:pt idx="1558">
                  <c:v>-104.01</c:v>
                </c:pt>
                <c:pt idx="1559">
                  <c:v>-104.16</c:v>
                </c:pt>
                <c:pt idx="1560">
                  <c:v>-104.27</c:v>
                </c:pt>
                <c:pt idx="1561">
                  <c:v>-104.39</c:v>
                </c:pt>
                <c:pt idx="1562">
                  <c:v>-104.59</c:v>
                </c:pt>
                <c:pt idx="1563">
                  <c:v>-75.13</c:v>
                </c:pt>
                <c:pt idx="1564">
                  <c:v>-74.760000000000005</c:v>
                </c:pt>
                <c:pt idx="1565">
                  <c:v>-74.34</c:v>
                </c:pt>
                <c:pt idx="1566">
                  <c:v>-73.88</c:v>
                </c:pt>
                <c:pt idx="1567">
                  <c:v>-73.41</c:v>
                </c:pt>
                <c:pt idx="1568">
                  <c:v>-72.900000000000006</c:v>
                </c:pt>
                <c:pt idx="1569">
                  <c:v>-72.349999999999994</c:v>
                </c:pt>
                <c:pt idx="1570">
                  <c:v>-71.77</c:v>
                </c:pt>
                <c:pt idx="1571">
                  <c:v>-71.16</c:v>
                </c:pt>
                <c:pt idx="1572">
                  <c:v>-70.52</c:v>
                </c:pt>
                <c:pt idx="1573">
                  <c:v>-69.86</c:v>
                </c:pt>
                <c:pt idx="1574">
                  <c:v>-69.16</c:v>
                </c:pt>
                <c:pt idx="1575">
                  <c:v>-68.44</c:v>
                </c:pt>
                <c:pt idx="1576">
                  <c:v>-67.73</c:v>
                </c:pt>
                <c:pt idx="1577">
                  <c:v>-67.069999999999993</c:v>
                </c:pt>
                <c:pt idx="1578">
                  <c:v>-66.47</c:v>
                </c:pt>
                <c:pt idx="1579">
                  <c:v>-65.91</c:v>
                </c:pt>
                <c:pt idx="1580">
                  <c:v>-65.36</c:v>
                </c:pt>
                <c:pt idx="1581">
                  <c:v>-64.75</c:v>
                </c:pt>
                <c:pt idx="1582">
                  <c:v>-64.02</c:v>
                </c:pt>
                <c:pt idx="1583">
                  <c:v>-63.12</c:v>
                </c:pt>
                <c:pt idx="1584">
                  <c:v>-62.1</c:v>
                </c:pt>
                <c:pt idx="1585">
                  <c:v>-61.03</c:v>
                </c:pt>
                <c:pt idx="1586">
                  <c:v>-59.99</c:v>
                </c:pt>
                <c:pt idx="1587">
                  <c:v>-59.01</c:v>
                </c:pt>
                <c:pt idx="1588">
                  <c:v>-58.05</c:v>
                </c:pt>
                <c:pt idx="1589">
                  <c:v>-57.05</c:v>
                </c:pt>
                <c:pt idx="1590">
                  <c:v>-55.96</c:v>
                </c:pt>
                <c:pt idx="1591">
                  <c:v>-54.8</c:v>
                </c:pt>
                <c:pt idx="1592">
                  <c:v>-53.6</c:v>
                </c:pt>
                <c:pt idx="1593">
                  <c:v>-52.43</c:v>
                </c:pt>
                <c:pt idx="1594">
                  <c:v>-51.39</c:v>
                </c:pt>
                <c:pt idx="1595">
                  <c:v>-50.57</c:v>
                </c:pt>
                <c:pt idx="1596">
                  <c:v>-49.85</c:v>
                </c:pt>
                <c:pt idx="1597">
                  <c:v>-49.19</c:v>
                </c:pt>
                <c:pt idx="1598">
                  <c:v>-48.3</c:v>
                </c:pt>
                <c:pt idx="1599">
                  <c:v>-47.21</c:v>
                </c:pt>
                <c:pt idx="1600">
                  <c:v>-45.92</c:v>
                </c:pt>
                <c:pt idx="1601">
                  <c:v>-44.58</c:v>
                </c:pt>
                <c:pt idx="1602">
                  <c:v>-43.31</c:v>
                </c:pt>
                <c:pt idx="1603">
                  <c:v>-42.19</c:v>
                </c:pt>
                <c:pt idx="1604">
                  <c:v>-41.22</c:v>
                </c:pt>
                <c:pt idx="1605">
                  <c:v>-40.340000000000003</c:v>
                </c:pt>
                <c:pt idx="1606">
                  <c:v>-39.200000000000003</c:v>
                </c:pt>
                <c:pt idx="1607">
                  <c:v>-37.729999999999997</c:v>
                </c:pt>
                <c:pt idx="1608">
                  <c:v>-36.32</c:v>
                </c:pt>
                <c:pt idx="1609">
                  <c:v>-35.130000000000003</c:v>
                </c:pt>
                <c:pt idx="1610">
                  <c:v>-34.08</c:v>
                </c:pt>
                <c:pt idx="1611">
                  <c:v>-33.090000000000003</c:v>
                </c:pt>
                <c:pt idx="1612">
                  <c:v>-32.17</c:v>
                </c:pt>
                <c:pt idx="1613">
                  <c:v>-31.4</c:v>
                </c:pt>
                <c:pt idx="1614">
                  <c:v>-30.73</c:v>
                </c:pt>
                <c:pt idx="1615">
                  <c:v>-30.07</c:v>
                </c:pt>
                <c:pt idx="1616">
                  <c:v>-29.34</c:v>
                </c:pt>
                <c:pt idx="1617">
                  <c:v>-28.55</c:v>
                </c:pt>
                <c:pt idx="1618">
                  <c:v>-27.76</c:v>
                </c:pt>
                <c:pt idx="1619">
                  <c:v>-27.11</c:v>
                </c:pt>
                <c:pt idx="1620">
                  <c:v>-26.61</c:v>
                </c:pt>
                <c:pt idx="1621">
                  <c:v>-26.13</c:v>
                </c:pt>
                <c:pt idx="1622">
                  <c:v>-25.54</c:v>
                </c:pt>
                <c:pt idx="1623">
                  <c:v>-24.85</c:v>
                </c:pt>
                <c:pt idx="1624">
                  <c:v>-24.23</c:v>
                </c:pt>
                <c:pt idx="1625">
                  <c:v>-24.12</c:v>
                </c:pt>
                <c:pt idx="1626">
                  <c:v>-25.02</c:v>
                </c:pt>
                <c:pt idx="1627">
                  <c:v>-26.09</c:v>
                </c:pt>
                <c:pt idx="1628">
                  <c:v>-27.11</c:v>
                </c:pt>
                <c:pt idx="1629">
                  <c:v>-28.03</c:v>
                </c:pt>
                <c:pt idx="1630">
                  <c:v>-28.81</c:v>
                </c:pt>
                <c:pt idx="1631">
                  <c:v>-29.53</c:v>
                </c:pt>
                <c:pt idx="1632">
                  <c:v>-30.13</c:v>
                </c:pt>
                <c:pt idx="1633">
                  <c:v>-30.71</c:v>
                </c:pt>
                <c:pt idx="1634">
                  <c:v>-31.32</c:v>
                </c:pt>
                <c:pt idx="1635">
                  <c:v>-31.94</c:v>
                </c:pt>
                <c:pt idx="1636">
                  <c:v>-32.44</c:v>
                </c:pt>
                <c:pt idx="1637">
                  <c:v>-32.79</c:v>
                </c:pt>
                <c:pt idx="1638">
                  <c:v>-32.96</c:v>
                </c:pt>
                <c:pt idx="1639">
                  <c:v>-32.92</c:v>
                </c:pt>
                <c:pt idx="1640">
                  <c:v>-32.64</c:v>
                </c:pt>
                <c:pt idx="1641">
                  <c:v>-32.119999999999997</c:v>
                </c:pt>
                <c:pt idx="1642">
                  <c:v>-31.33</c:v>
                </c:pt>
                <c:pt idx="1643">
                  <c:v>-30.28</c:v>
                </c:pt>
                <c:pt idx="1644">
                  <c:v>-29</c:v>
                </c:pt>
                <c:pt idx="1645">
                  <c:v>-27.59</c:v>
                </c:pt>
                <c:pt idx="1646">
                  <c:v>-26.22</c:v>
                </c:pt>
                <c:pt idx="1647">
                  <c:v>-25.2</c:v>
                </c:pt>
                <c:pt idx="1648">
                  <c:v>-24.9</c:v>
                </c:pt>
                <c:pt idx="1649">
                  <c:v>-25.28</c:v>
                </c:pt>
                <c:pt idx="1650">
                  <c:v>-26.06</c:v>
                </c:pt>
                <c:pt idx="1651">
                  <c:v>-26.87</c:v>
                </c:pt>
                <c:pt idx="1652">
                  <c:v>-27.56</c:v>
                </c:pt>
                <c:pt idx="1653">
                  <c:v>-28.15</c:v>
                </c:pt>
                <c:pt idx="1654">
                  <c:v>-28.81</c:v>
                </c:pt>
                <c:pt idx="1655">
                  <c:v>-29.59</c:v>
                </c:pt>
                <c:pt idx="1656">
                  <c:v>-30.44</c:v>
                </c:pt>
                <c:pt idx="1657">
                  <c:v>-31.26</c:v>
                </c:pt>
                <c:pt idx="1658">
                  <c:v>-32.03</c:v>
                </c:pt>
                <c:pt idx="1659">
                  <c:v>-32.770000000000003</c:v>
                </c:pt>
                <c:pt idx="1660">
                  <c:v>-33.49</c:v>
                </c:pt>
                <c:pt idx="1661">
                  <c:v>-34.18</c:v>
                </c:pt>
                <c:pt idx="1662">
                  <c:v>-34.880000000000003</c:v>
                </c:pt>
                <c:pt idx="1663">
                  <c:v>-35.630000000000003</c:v>
                </c:pt>
                <c:pt idx="1664">
                  <c:v>-36.46</c:v>
                </c:pt>
                <c:pt idx="1665">
                  <c:v>-37.340000000000003</c:v>
                </c:pt>
                <c:pt idx="1666">
                  <c:v>-38.19</c:v>
                </c:pt>
                <c:pt idx="1667">
                  <c:v>-39</c:v>
                </c:pt>
                <c:pt idx="1668">
                  <c:v>-39.81</c:v>
                </c:pt>
                <c:pt idx="1669">
                  <c:v>-40.659999999999997</c:v>
                </c:pt>
                <c:pt idx="1670">
                  <c:v>-41.59</c:v>
                </c:pt>
                <c:pt idx="1671">
                  <c:v>-42.58</c:v>
                </c:pt>
                <c:pt idx="1672">
                  <c:v>-43.6</c:v>
                </c:pt>
                <c:pt idx="1673">
                  <c:v>-44.64</c:v>
                </c:pt>
                <c:pt idx="1674">
                  <c:v>-45.7</c:v>
                </c:pt>
                <c:pt idx="1675">
                  <c:v>-46.76</c:v>
                </c:pt>
                <c:pt idx="1676">
                  <c:v>-47.8</c:v>
                </c:pt>
                <c:pt idx="1677">
                  <c:v>-48.8</c:v>
                </c:pt>
                <c:pt idx="1678">
                  <c:v>-49.79</c:v>
                </c:pt>
                <c:pt idx="1679">
                  <c:v>-50.79</c:v>
                </c:pt>
                <c:pt idx="1680">
                  <c:v>-51.83</c:v>
                </c:pt>
                <c:pt idx="1681">
                  <c:v>-52.91</c:v>
                </c:pt>
                <c:pt idx="1682">
                  <c:v>-54.01</c:v>
                </c:pt>
                <c:pt idx="1683">
                  <c:v>-55.09</c:v>
                </c:pt>
                <c:pt idx="1684">
                  <c:v>-56.14</c:v>
                </c:pt>
                <c:pt idx="1685">
                  <c:v>-57.16</c:v>
                </c:pt>
                <c:pt idx="1686">
                  <c:v>-58.19</c:v>
                </c:pt>
                <c:pt idx="1687">
                  <c:v>-59.19</c:v>
                </c:pt>
                <c:pt idx="1688">
                  <c:v>-60.17</c:v>
                </c:pt>
                <c:pt idx="1689">
                  <c:v>-61.14</c:v>
                </c:pt>
                <c:pt idx="1690">
                  <c:v>-62.09</c:v>
                </c:pt>
                <c:pt idx="1691">
                  <c:v>-62.95</c:v>
                </c:pt>
                <c:pt idx="1692">
                  <c:v>-63.79</c:v>
                </c:pt>
                <c:pt idx="1693">
                  <c:v>-64.63</c:v>
                </c:pt>
                <c:pt idx="1694">
                  <c:v>-65.5</c:v>
                </c:pt>
                <c:pt idx="1695">
                  <c:v>-66.37</c:v>
                </c:pt>
                <c:pt idx="1696">
                  <c:v>-67.239999999999995</c:v>
                </c:pt>
                <c:pt idx="1697">
                  <c:v>-68.11</c:v>
                </c:pt>
                <c:pt idx="1698">
                  <c:v>-68.97</c:v>
                </c:pt>
                <c:pt idx="1699">
                  <c:v>-69.78</c:v>
                </c:pt>
                <c:pt idx="1700">
                  <c:v>-70.5</c:v>
                </c:pt>
                <c:pt idx="1701">
                  <c:v>-71.14</c:v>
                </c:pt>
                <c:pt idx="1702">
                  <c:v>-71.72</c:v>
                </c:pt>
                <c:pt idx="1703">
                  <c:v>-72.260000000000005</c:v>
                </c:pt>
                <c:pt idx="1704">
                  <c:v>-72.77</c:v>
                </c:pt>
                <c:pt idx="1705">
                  <c:v>-73.260000000000005</c:v>
                </c:pt>
                <c:pt idx="1706">
                  <c:v>-73.73</c:v>
                </c:pt>
                <c:pt idx="1707">
                  <c:v>-74.2</c:v>
                </c:pt>
                <c:pt idx="1708">
                  <c:v>-105.31</c:v>
                </c:pt>
                <c:pt idx="1709">
                  <c:v>-104.84</c:v>
                </c:pt>
                <c:pt idx="1710">
                  <c:v>-104.44</c:v>
                </c:pt>
                <c:pt idx="1711">
                  <c:v>-104.14</c:v>
                </c:pt>
                <c:pt idx="1712">
                  <c:v>-103.95</c:v>
                </c:pt>
                <c:pt idx="1713">
                  <c:v>-103.85</c:v>
                </c:pt>
                <c:pt idx="1714">
                  <c:v>-103.82</c:v>
                </c:pt>
                <c:pt idx="1715">
                  <c:v>-103.84</c:v>
                </c:pt>
                <c:pt idx="1716">
                  <c:v>-103.89</c:v>
                </c:pt>
                <c:pt idx="1717">
                  <c:v>-103.93</c:v>
                </c:pt>
                <c:pt idx="1718">
                  <c:v>-103.97</c:v>
                </c:pt>
                <c:pt idx="1719">
                  <c:v>-104.02</c:v>
                </c:pt>
                <c:pt idx="1720">
                  <c:v>-104.1</c:v>
                </c:pt>
                <c:pt idx="1721">
                  <c:v>-104.22</c:v>
                </c:pt>
                <c:pt idx="1722">
                  <c:v>-104.39</c:v>
                </c:pt>
                <c:pt idx="1723">
                  <c:v>-104.59</c:v>
                </c:pt>
                <c:pt idx="1724">
                  <c:v>-104.79</c:v>
                </c:pt>
                <c:pt idx="1725">
                  <c:v>-104.97</c:v>
                </c:pt>
                <c:pt idx="1726">
                  <c:v>-105.16</c:v>
                </c:pt>
                <c:pt idx="1727">
                  <c:v>-105.33</c:v>
                </c:pt>
                <c:pt idx="1728">
                  <c:v>-105.48</c:v>
                </c:pt>
                <c:pt idx="1729">
                  <c:v>-105.59</c:v>
                </c:pt>
                <c:pt idx="1730">
                  <c:v>-105.69</c:v>
                </c:pt>
                <c:pt idx="1731">
                  <c:v>-105.76</c:v>
                </c:pt>
                <c:pt idx="1732">
                  <c:v>-105.82</c:v>
                </c:pt>
                <c:pt idx="1733">
                  <c:v>-105.84</c:v>
                </c:pt>
                <c:pt idx="1734">
                  <c:v>-105.82</c:v>
                </c:pt>
                <c:pt idx="1735">
                  <c:v>-105.78</c:v>
                </c:pt>
                <c:pt idx="1736">
                  <c:v>-105.72</c:v>
                </c:pt>
                <c:pt idx="1737">
                  <c:v>-105.67</c:v>
                </c:pt>
                <c:pt idx="1738">
                  <c:v>-105.64</c:v>
                </c:pt>
                <c:pt idx="1739">
                  <c:v>-105.6</c:v>
                </c:pt>
                <c:pt idx="1740">
                  <c:v>-105.55</c:v>
                </c:pt>
                <c:pt idx="1741">
                  <c:v>-105.48</c:v>
                </c:pt>
                <c:pt idx="1742">
                  <c:v>-105.38</c:v>
                </c:pt>
                <c:pt idx="1743">
                  <c:v>-105.28</c:v>
                </c:pt>
                <c:pt idx="1744">
                  <c:v>-105.2</c:v>
                </c:pt>
                <c:pt idx="1745">
                  <c:v>-105.17</c:v>
                </c:pt>
                <c:pt idx="1746">
                  <c:v>-105.18</c:v>
                </c:pt>
                <c:pt idx="1747">
                  <c:v>-105.21</c:v>
                </c:pt>
                <c:pt idx="1748">
                  <c:v>-105.22</c:v>
                </c:pt>
                <c:pt idx="1749">
                  <c:v>-105.17</c:v>
                </c:pt>
                <c:pt idx="1750">
                  <c:v>-105.08</c:v>
                </c:pt>
                <c:pt idx="1751">
                  <c:v>-104.95</c:v>
                </c:pt>
                <c:pt idx="1752">
                  <c:v>-104.86</c:v>
                </c:pt>
                <c:pt idx="1753">
                  <c:v>-104.83</c:v>
                </c:pt>
                <c:pt idx="1754">
                  <c:v>-104.85</c:v>
                </c:pt>
                <c:pt idx="1755">
                  <c:v>-104.92</c:v>
                </c:pt>
                <c:pt idx="1756">
                  <c:v>-104.98</c:v>
                </c:pt>
                <c:pt idx="1757">
                  <c:v>-105.03</c:v>
                </c:pt>
                <c:pt idx="1758">
                  <c:v>-105.08</c:v>
                </c:pt>
                <c:pt idx="1759">
                  <c:v>-105.18</c:v>
                </c:pt>
                <c:pt idx="1760">
                  <c:v>-105.32</c:v>
                </c:pt>
                <c:pt idx="1761">
                  <c:v>-74.48</c:v>
                </c:pt>
                <c:pt idx="1762">
                  <c:v>-74.23</c:v>
                </c:pt>
                <c:pt idx="1763">
                  <c:v>-73.94</c:v>
                </c:pt>
                <c:pt idx="1764">
                  <c:v>-73.59</c:v>
                </c:pt>
                <c:pt idx="1765">
                  <c:v>-73.19</c:v>
                </c:pt>
                <c:pt idx="1766">
                  <c:v>-72.75</c:v>
                </c:pt>
                <c:pt idx="1767">
                  <c:v>-72.27</c:v>
                </c:pt>
                <c:pt idx="1768">
                  <c:v>-71.790000000000006</c:v>
                </c:pt>
                <c:pt idx="1769">
                  <c:v>-71.3</c:v>
                </c:pt>
                <c:pt idx="1770">
                  <c:v>-70.81</c:v>
                </c:pt>
                <c:pt idx="1771">
                  <c:v>-70.31</c:v>
                </c:pt>
                <c:pt idx="1772">
                  <c:v>-69.77</c:v>
                </c:pt>
                <c:pt idx="1773">
                  <c:v>-69.19</c:v>
                </c:pt>
                <c:pt idx="1774">
                  <c:v>-68.569999999999993</c:v>
                </c:pt>
                <c:pt idx="1775">
                  <c:v>-67.91</c:v>
                </c:pt>
                <c:pt idx="1776">
                  <c:v>-67.3</c:v>
                </c:pt>
                <c:pt idx="1777">
                  <c:v>-66.7</c:v>
                </c:pt>
                <c:pt idx="1778">
                  <c:v>-66.09</c:v>
                </c:pt>
                <c:pt idx="1779">
                  <c:v>-65.38</c:v>
                </c:pt>
                <c:pt idx="1780">
                  <c:v>-64.55</c:v>
                </c:pt>
                <c:pt idx="1781">
                  <c:v>-63.59</c:v>
                </c:pt>
                <c:pt idx="1782">
                  <c:v>-62.57</c:v>
                </c:pt>
                <c:pt idx="1783">
                  <c:v>-61.61</c:v>
                </c:pt>
                <c:pt idx="1784">
                  <c:v>-60.73</c:v>
                </c:pt>
                <c:pt idx="1785">
                  <c:v>-59.93</c:v>
                </c:pt>
                <c:pt idx="1786">
                  <c:v>-59.14</c:v>
                </c:pt>
                <c:pt idx="1787">
                  <c:v>-58.28</c:v>
                </c:pt>
                <c:pt idx="1788">
                  <c:v>-57.32</c:v>
                </c:pt>
                <c:pt idx="1789">
                  <c:v>-56.3</c:v>
                </c:pt>
                <c:pt idx="1790">
                  <c:v>-55.25</c:v>
                </c:pt>
                <c:pt idx="1791">
                  <c:v>-54.22</c:v>
                </c:pt>
                <c:pt idx="1792">
                  <c:v>-53.25</c:v>
                </c:pt>
                <c:pt idx="1793">
                  <c:v>-52.35</c:v>
                </c:pt>
                <c:pt idx="1794">
                  <c:v>-51.48</c:v>
                </c:pt>
                <c:pt idx="1795">
                  <c:v>-50.55</c:v>
                </c:pt>
                <c:pt idx="1796">
                  <c:v>-49.55</c:v>
                </c:pt>
                <c:pt idx="1797">
                  <c:v>-48.47</c:v>
                </c:pt>
                <c:pt idx="1798">
                  <c:v>-47.36</c:v>
                </c:pt>
                <c:pt idx="1799">
                  <c:v>-46.15</c:v>
                </c:pt>
                <c:pt idx="1800">
                  <c:v>-44.66</c:v>
                </c:pt>
                <c:pt idx="1801">
                  <c:v>-43.24</c:v>
                </c:pt>
                <c:pt idx="1802">
                  <c:v>-42.08</c:v>
                </c:pt>
                <c:pt idx="1803">
                  <c:v>-40.97</c:v>
                </c:pt>
                <c:pt idx="1804">
                  <c:v>-39.729999999999997</c:v>
                </c:pt>
                <c:pt idx="1805">
                  <c:v>-38.380000000000003</c:v>
                </c:pt>
                <c:pt idx="1806">
                  <c:v>-37.08</c:v>
                </c:pt>
                <c:pt idx="1807">
                  <c:v>-35.909999999999997</c:v>
                </c:pt>
                <c:pt idx="1808">
                  <c:v>-34.880000000000003</c:v>
                </c:pt>
                <c:pt idx="1809">
                  <c:v>-33.9</c:v>
                </c:pt>
                <c:pt idx="1810">
                  <c:v>-32.909999999999997</c:v>
                </c:pt>
                <c:pt idx="1811">
                  <c:v>-31.87</c:v>
                </c:pt>
                <c:pt idx="1812">
                  <c:v>-30.77</c:v>
                </c:pt>
                <c:pt idx="1813">
                  <c:v>-29.65</c:v>
                </c:pt>
                <c:pt idx="1814">
                  <c:v>-28.6</c:v>
                </c:pt>
                <c:pt idx="1815">
                  <c:v>-27.62</c:v>
                </c:pt>
                <c:pt idx="1816">
                  <c:v>-26.73</c:v>
                </c:pt>
                <c:pt idx="1817">
                  <c:v>-25.9</c:v>
                </c:pt>
                <c:pt idx="1818">
                  <c:v>-25.13</c:v>
                </c:pt>
                <c:pt idx="1819">
                  <c:v>-24.48</c:v>
                </c:pt>
                <c:pt idx="1820">
                  <c:v>-24.67</c:v>
                </c:pt>
                <c:pt idx="1821">
                  <c:v>-26.67</c:v>
                </c:pt>
                <c:pt idx="1822">
                  <c:v>-28.97</c:v>
                </c:pt>
                <c:pt idx="1823">
                  <c:v>-31.42</c:v>
                </c:pt>
                <c:pt idx="1824">
                  <c:v>-33.700000000000003</c:v>
                </c:pt>
                <c:pt idx="1825">
                  <c:v>-35.840000000000003</c:v>
                </c:pt>
                <c:pt idx="1826">
                  <c:v>-37.79</c:v>
                </c:pt>
                <c:pt idx="1827">
                  <c:v>-39.549999999999997</c:v>
                </c:pt>
                <c:pt idx="1828">
                  <c:v>-41.01</c:v>
                </c:pt>
                <c:pt idx="1829">
                  <c:v>-42.2</c:v>
                </c:pt>
                <c:pt idx="1830">
                  <c:v>-43.16</c:v>
                </c:pt>
                <c:pt idx="1831">
                  <c:v>-43.85</c:v>
                </c:pt>
                <c:pt idx="1832">
                  <c:v>-44.24</c:v>
                </c:pt>
                <c:pt idx="1833">
                  <c:v>-44.28</c:v>
                </c:pt>
                <c:pt idx="1834">
                  <c:v>-43.93</c:v>
                </c:pt>
                <c:pt idx="1835">
                  <c:v>-43.16</c:v>
                </c:pt>
                <c:pt idx="1836">
                  <c:v>-41.98</c:v>
                </c:pt>
                <c:pt idx="1837">
                  <c:v>-40.39</c:v>
                </c:pt>
                <c:pt idx="1838">
                  <c:v>-38.44</c:v>
                </c:pt>
                <c:pt idx="1839">
                  <c:v>-36.130000000000003</c:v>
                </c:pt>
                <c:pt idx="1840">
                  <c:v>-33.6</c:v>
                </c:pt>
                <c:pt idx="1841">
                  <c:v>-30.99</c:v>
                </c:pt>
                <c:pt idx="1842">
                  <c:v>-28.49</c:v>
                </c:pt>
                <c:pt idx="1843">
                  <c:v>-26.27</c:v>
                </c:pt>
                <c:pt idx="1844">
                  <c:v>-24.72</c:v>
                </c:pt>
                <c:pt idx="1845">
                  <c:v>-24.47</c:v>
                </c:pt>
                <c:pt idx="1846">
                  <c:v>-25.23</c:v>
                </c:pt>
                <c:pt idx="1847">
                  <c:v>-26.36</c:v>
                </c:pt>
                <c:pt idx="1848">
                  <c:v>-27.23</c:v>
                </c:pt>
                <c:pt idx="1849">
                  <c:v>-27.77</c:v>
                </c:pt>
                <c:pt idx="1850">
                  <c:v>-28.25</c:v>
                </c:pt>
                <c:pt idx="1851">
                  <c:v>-28.98</c:v>
                </c:pt>
                <c:pt idx="1852">
                  <c:v>-29.91</c:v>
                </c:pt>
                <c:pt idx="1853">
                  <c:v>-30.9</c:v>
                </c:pt>
                <c:pt idx="1854">
                  <c:v>-31.86</c:v>
                </c:pt>
                <c:pt idx="1855">
                  <c:v>-32.799999999999997</c:v>
                </c:pt>
                <c:pt idx="1856">
                  <c:v>-33.770000000000003</c:v>
                </c:pt>
                <c:pt idx="1857">
                  <c:v>-34.81</c:v>
                </c:pt>
                <c:pt idx="1858">
                  <c:v>-35.869999999999997</c:v>
                </c:pt>
                <c:pt idx="1859">
                  <c:v>-36.950000000000003</c:v>
                </c:pt>
                <c:pt idx="1860">
                  <c:v>-37.97</c:v>
                </c:pt>
                <c:pt idx="1861">
                  <c:v>-38.93</c:v>
                </c:pt>
                <c:pt idx="1862">
                  <c:v>-39.85</c:v>
                </c:pt>
                <c:pt idx="1863">
                  <c:v>-40.83</c:v>
                </c:pt>
                <c:pt idx="1864">
                  <c:v>-41.87</c:v>
                </c:pt>
                <c:pt idx="1865">
                  <c:v>-42.97</c:v>
                </c:pt>
                <c:pt idx="1866">
                  <c:v>-44.06</c:v>
                </c:pt>
                <c:pt idx="1867">
                  <c:v>-45.09</c:v>
                </c:pt>
                <c:pt idx="1868">
                  <c:v>-46.03</c:v>
                </c:pt>
                <c:pt idx="1869">
                  <c:v>-46.91</c:v>
                </c:pt>
                <c:pt idx="1870">
                  <c:v>-47.79</c:v>
                </c:pt>
                <c:pt idx="1871">
                  <c:v>-48.69</c:v>
                </c:pt>
                <c:pt idx="1872">
                  <c:v>-49.57</c:v>
                </c:pt>
                <c:pt idx="1873">
                  <c:v>-50.38</c:v>
                </c:pt>
                <c:pt idx="1874">
                  <c:v>-51.23</c:v>
                </c:pt>
                <c:pt idx="1875">
                  <c:v>-52.22</c:v>
                </c:pt>
                <c:pt idx="1876">
                  <c:v>-53.4</c:v>
                </c:pt>
                <c:pt idx="1877">
                  <c:v>-54.69</c:v>
                </c:pt>
                <c:pt idx="1878">
                  <c:v>-55.98</c:v>
                </c:pt>
                <c:pt idx="1879">
                  <c:v>-57.2</c:v>
                </c:pt>
                <c:pt idx="1880">
                  <c:v>-58.37</c:v>
                </c:pt>
                <c:pt idx="1881">
                  <c:v>-59.51</c:v>
                </c:pt>
                <c:pt idx="1882">
                  <c:v>-60.64</c:v>
                </c:pt>
                <c:pt idx="1883">
                  <c:v>-61.71</c:v>
                </c:pt>
                <c:pt idx="1884">
                  <c:v>-62.78</c:v>
                </c:pt>
                <c:pt idx="1885">
                  <c:v>-63.84</c:v>
                </c:pt>
                <c:pt idx="1886">
                  <c:v>-64.84</c:v>
                </c:pt>
                <c:pt idx="1887">
                  <c:v>-65.790000000000006</c:v>
                </c:pt>
                <c:pt idx="1888">
                  <c:v>-66.66</c:v>
                </c:pt>
                <c:pt idx="1889">
                  <c:v>-67.510000000000005</c:v>
                </c:pt>
                <c:pt idx="1890">
                  <c:v>-68.349999999999994</c:v>
                </c:pt>
                <c:pt idx="1891">
                  <c:v>-69.150000000000006</c:v>
                </c:pt>
                <c:pt idx="1892">
                  <c:v>-69.91</c:v>
                </c:pt>
                <c:pt idx="1893">
                  <c:v>-70.62</c:v>
                </c:pt>
                <c:pt idx="1894">
                  <c:v>-71.31</c:v>
                </c:pt>
                <c:pt idx="1895">
                  <c:v>-72</c:v>
                </c:pt>
                <c:pt idx="1896">
                  <c:v>-72.7</c:v>
                </c:pt>
                <c:pt idx="1897">
                  <c:v>-73.37</c:v>
                </c:pt>
                <c:pt idx="1898">
                  <c:v>-73.959999999999994</c:v>
                </c:pt>
                <c:pt idx="1899">
                  <c:v>-74.430000000000007</c:v>
                </c:pt>
                <c:pt idx="1900">
                  <c:v>-74.819999999999993</c:v>
                </c:pt>
                <c:pt idx="1901">
                  <c:v>-75.180000000000007</c:v>
                </c:pt>
                <c:pt idx="1902">
                  <c:v>-75.540000000000006</c:v>
                </c:pt>
                <c:pt idx="1903">
                  <c:v>-75.900000000000006</c:v>
                </c:pt>
                <c:pt idx="1904">
                  <c:v>-76.22</c:v>
                </c:pt>
                <c:pt idx="1905">
                  <c:v>-76.489999999999995</c:v>
                </c:pt>
                <c:pt idx="1906">
                  <c:v>-103.29</c:v>
                </c:pt>
                <c:pt idx="1907">
                  <c:v>-103.11</c:v>
                </c:pt>
                <c:pt idx="1908">
                  <c:v>-102.94</c:v>
                </c:pt>
                <c:pt idx="1909">
                  <c:v>-102.8</c:v>
                </c:pt>
                <c:pt idx="1910">
                  <c:v>-102.69</c:v>
                </c:pt>
                <c:pt idx="1911">
                  <c:v>-102.62</c:v>
                </c:pt>
                <c:pt idx="1912">
                  <c:v>-102.58</c:v>
                </c:pt>
                <c:pt idx="1913">
                  <c:v>-102.57</c:v>
                </c:pt>
                <c:pt idx="1914">
                  <c:v>-102.57</c:v>
                </c:pt>
                <c:pt idx="1915">
                  <c:v>-102.57</c:v>
                </c:pt>
                <c:pt idx="1916">
                  <c:v>-102.57</c:v>
                </c:pt>
                <c:pt idx="1917">
                  <c:v>-102.57</c:v>
                </c:pt>
                <c:pt idx="1918">
                  <c:v>-102.61</c:v>
                </c:pt>
                <c:pt idx="1919">
                  <c:v>-102.64</c:v>
                </c:pt>
                <c:pt idx="1920">
                  <c:v>-102.66</c:v>
                </c:pt>
                <c:pt idx="1921">
                  <c:v>-102.66</c:v>
                </c:pt>
                <c:pt idx="1922">
                  <c:v>-102.65</c:v>
                </c:pt>
                <c:pt idx="1923">
                  <c:v>-102.63</c:v>
                </c:pt>
                <c:pt idx="1924">
                  <c:v>-102.61</c:v>
                </c:pt>
                <c:pt idx="1925">
                  <c:v>-102.58</c:v>
                </c:pt>
                <c:pt idx="1926">
                  <c:v>-102.54</c:v>
                </c:pt>
                <c:pt idx="1927">
                  <c:v>-102.5</c:v>
                </c:pt>
                <c:pt idx="1928">
                  <c:v>-102.48</c:v>
                </c:pt>
                <c:pt idx="1929">
                  <c:v>-102.45</c:v>
                </c:pt>
                <c:pt idx="1930">
                  <c:v>-102.43</c:v>
                </c:pt>
                <c:pt idx="1931">
                  <c:v>-102.38</c:v>
                </c:pt>
                <c:pt idx="1932">
                  <c:v>-102.31</c:v>
                </c:pt>
                <c:pt idx="1933">
                  <c:v>-102.23</c:v>
                </c:pt>
                <c:pt idx="1934">
                  <c:v>-102.17</c:v>
                </c:pt>
                <c:pt idx="1935">
                  <c:v>-102.16</c:v>
                </c:pt>
                <c:pt idx="1936">
                  <c:v>-102.2</c:v>
                </c:pt>
                <c:pt idx="1937">
                  <c:v>-102.28</c:v>
                </c:pt>
                <c:pt idx="1938">
                  <c:v>-102.37</c:v>
                </c:pt>
                <c:pt idx="1939">
                  <c:v>-102.47</c:v>
                </c:pt>
                <c:pt idx="1940">
                  <c:v>-102.55</c:v>
                </c:pt>
                <c:pt idx="1941">
                  <c:v>-102.64</c:v>
                </c:pt>
                <c:pt idx="1942">
                  <c:v>-102.73</c:v>
                </c:pt>
                <c:pt idx="1943">
                  <c:v>-102.84</c:v>
                </c:pt>
                <c:pt idx="1944">
                  <c:v>-102.98</c:v>
                </c:pt>
                <c:pt idx="1945">
                  <c:v>-103.15</c:v>
                </c:pt>
                <c:pt idx="1946">
                  <c:v>-76.63</c:v>
                </c:pt>
                <c:pt idx="1947">
                  <c:v>-76.37</c:v>
                </c:pt>
                <c:pt idx="1948">
                  <c:v>-76.11</c:v>
                </c:pt>
                <c:pt idx="1949">
                  <c:v>-75.849999999999994</c:v>
                </c:pt>
                <c:pt idx="1950">
                  <c:v>-75.56</c:v>
                </c:pt>
                <c:pt idx="1951">
                  <c:v>-75.23</c:v>
                </c:pt>
                <c:pt idx="1952">
                  <c:v>-74.83</c:v>
                </c:pt>
                <c:pt idx="1953">
                  <c:v>-74.38</c:v>
                </c:pt>
                <c:pt idx="1954">
                  <c:v>-73.86</c:v>
                </c:pt>
                <c:pt idx="1955">
                  <c:v>-73.27</c:v>
                </c:pt>
                <c:pt idx="1956">
                  <c:v>-72.63</c:v>
                </c:pt>
                <c:pt idx="1957">
                  <c:v>-71.94</c:v>
                </c:pt>
                <c:pt idx="1958">
                  <c:v>-71.260000000000005</c:v>
                </c:pt>
                <c:pt idx="1959">
                  <c:v>-70.61</c:v>
                </c:pt>
                <c:pt idx="1960">
                  <c:v>-69.98</c:v>
                </c:pt>
                <c:pt idx="1961">
                  <c:v>-69.31</c:v>
                </c:pt>
                <c:pt idx="1962">
                  <c:v>-68.599999999999994</c:v>
                </c:pt>
                <c:pt idx="1963">
                  <c:v>-67.83</c:v>
                </c:pt>
                <c:pt idx="1964">
                  <c:v>-66.989999999999995</c:v>
                </c:pt>
                <c:pt idx="1965">
                  <c:v>-66.099999999999994</c:v>
                </c:pt>
                <c:pt idx="1966">
                  <c:v>-65.17</c:v>
                </c:pt>
                <c:pt idx="1967">
                  <c:v>-64.209999999999994</c:v>
                </c:pt>
                <c:pt idx="1968">
                  <c:v>-63.27</c:v>
                </c:pt>
                <c:pt idx="1969">
                  <c:v>-62.34</c:v>
                </c:pt>
                <c:pt idx="1970">
                  <c:v>-61.39</c:v>
                </c:pt>
                <c:pt idx="1971">
                  <c:v>-60.37</c:v>
                </c:pt>
                <c:pt idx="1972">
                  <c:v>-59.23</c:v>
                </c:pt>
                <c:pt idx="1973">
                  <c:v>-57.97</c:v>
                </c:pt>
                <c:pt idx="1974">
                  <c:v>-56.6</c:v>
                </c:pt>
                <c:pt idx="1975">
                  <c:v>-55.24</c:v>
                </c:pt>
                <c:pt idx="1976">
                  <c:v>-53.99</c:v>
                </c:pt>
                <c:pt idx="1977">
                  <c:v>-52.9</c:v>
                </c:pt>
                <c:pt idx="1978">
                  <c:v>-51.95</c:v>
                </c:pt>
                <c:pt idx="1979">
                  <c:v>-51.01</c:v>
                </c:pt>
                <c:pt idx="1980">
                  <c:v>-49.93</c:v>
                </c:pt>
                <c:pt idx="1981">
                  <c:v>-48.65</c:v>
                </c:pt>
                <c:pt idx="1982">
                  <c:v>-47.2</c:v>
                </c:pt>
                <c:pt idx="1983">
                  <c:v>-45.81</c:v>
                </c:pt>
                <c:pt idx="1984">
                  <c:v>-44.14</c:v>
                </c:pt>
                <c:pt idx="1985">
                  <c:v>-42.43</c:v>
                </c:pt>
                <c:pt idx="1986">
                  <c:v>-41.04</c:v>
                </c:pt>
                <c:pt idx="1987">
                  <c:v>-39.94</c:v>
                </c:pt>
                <c:pt idx="1988">
                  <c:v>-38.799999999999997</c:v>
                </c:pt>
                <c:pt idx="1989">
                  <c:v>-37.46</c:v>
                </c:pt>
                <c:pt idx="1990">
                  <c:v>-36.06</c:v>
                </c:pt>
                <c:pt idx="1991">
                  <c:v>-34.76</c:v>
                </c:pt>
                <c:pt idx="1992">
                  <c:v>-33.61</c:v>
                </c:pt>
                <c:pt idx="1993">
                  <c:v>-32.630000000000003</c:v>
                </c:pt>
                <c:pt idx="1994">
                  <c:v>-31.75</c:v>
                </c:pt>
                <c:pt idx="1995">
                  <c:v>-30.85</c:v>
                </c:pt>
                <c:pt idx="1996">
                  <c:v>-29.89</c:v>
                </c:pt>
                <c:pt idx="1997">
                  <c:v>-28.94</c:v>
                </c:pt>
                <c:pt idx="1998">
                  <c:v>-28.03</c:v>
                </c:pt>
                <c:pt idx="1999">
                  <c:v>-27.15</c:v>
                </c:pt>
                <c:pt idx="2000">
                  <c:v>-26.29</c:v>
                </c:pt>
                <c:pt idx="2001">
                  <c:v>-25.48</c:v>
                </c:pt>
                <c:pt idx="2002">
                  <c:v>-24.8</c:v>
                </c:pt>
                <c:pt idx="2003">
                  <c:v>-24.44</c:v>
                </c:pt>
                <c:pt idx="2004">
                  <c:v>-25.08</c:v>
                </c:pt>
                <c:pt idx="2005">
                  <c:v>-26.65</c:v>
                </c:pt>
                <c:pt idx="2006">
                  <c:v>-28.57</c:v>
                </c:pt>
                <c:pt idx="2007">
                  <c:v>-30.76</c:v>
                </c:pt>
                <c:pt idx="2008">
                  <c:v>-33.03</c:v>
                </c:pt>
                <c:pt idx="2009">
                  <c:v>-35.39</c:v>
                </c:pt>
                <c:pt idx="2010">
                  <c:v>-37.700000000000003</c:v>
                </c:pt>
                <c:pt idx="2011">
                  <c:v>-39.94</c:v>
                </c:pt>
                <c:pt idx="2012">
                  <c:v>-42.03</c:v>
                </c:pt>
                <c:pt idx="2013">
                  <c:v>-43.78</c:v>
                </c:pt>
                <c:pt idx="2014">
                  <c:v>-45.13</c:v>
                </c:pt>
                <c:pt idx="2015">
                  <c:v>-46.16</c:v>
                </c:pt>
                <c:pt idx="2016">
                  <c:v>-46.82</c:v>
                </c:pt>
                <c:pt idx="2017">
                  <c:v>-47.09</c:v>
                </c:pt>
                <c:pt idx="2018">
                  <c:v>-46.98</c:v>
                </c:pt>
                <c:pt idx="2019">
                  <c:v>-46.46</c:v>
                </c:pt>
                <c:pt idx="2020">
                  <c:v>-45.47</c:v>
                </c:pt>
                <c:pt idx="2021">
                  <c:v>-44.06</c:v>
                </c:pt>
                <c:pt idx="2022">
                  <c:v>-42.23</c:v>
                </c:pt>
                <c:pt idx="2023">
                  <c:v>-40.03</c:v>
                </c:pt>
                <c:pt idx="2024">
                  <c:v>-37.56</c:v>
                </c:pt>
                <c:pt idx="2025">
                  <c:v>-34.93</c:v>
                </c:pt>
                <c:pt idx="2026">
                  <c:v>-32.28</c:v>
                </c:pt>
                <c:pt idx="2027">
                  <c:v>-29.73</c:v>
                </c:pt>
                <c:pt idx="2028">
                  <c:v>-27.5</c:v>
                </c:pt>
                <c:pt idx="2029">
                  <c:v>-26.09</c:v>
                </c:pt>
                <c:pt idx="2030">
                  <c:v>-25.81</c:v>
                </c:pt>
                <c:pt idx="2031">
                  <c:v>-26.48</c:v>
                </c:pt>
                <c:pt idx="2032">
                  <c:v>-27.42</c:v>
                </c:pt>
                <c:pt idx="2033">
                  <c:v>-28.18</c:v>
                </c:pt>
                <c:pt idx="2034">
                  <c:v>-28.66</c:v>
                </c:pt>
                <c:pt idx="2035">
                  <c:v>-29.1</c:v>
                </c:pt>
                <c:pt idx="2036">
                  <c:v>-29.75</c:v>
                </c:pt>
                <c:pt idx="2037">
                  <c:v>-30.6</c:v>
                </c:pt>
                <c:pt idx="2038">
                  <c:v>-31.49</c:v>
                </c:pt>
                <c:pt idx="2039">
                  <c:v>-32.299999999999997</c:v>
                </c:pt>
                <c:pt idx="2040">
                  <c:v>-33.08</c:v>
                </c:pt>
                <c:pt idx="2041">
                  <c:v>-33.89</c:v>
                </c:pt>
                <c:pt idx="2042">
                  <c:v>-34.75</c:v>
                </c:pt>
                <c:pt idx="2043">
                  <c:v>-35.659999999999997</c:v>
                </c:pt>
                <c:pt idx="2044">
                  <c:v>-36.67</c:v>
                </c:pt>
                <c:pt idx="2045">
                  <c:v>-37.79</c:v>
                </c:pt>
                <c:pt idx="2046">
                  <c:v>-39.04</c:v>
                </c:pt>
                <c:pt idx="2047">
                  <c:v>-40.35</c:v>
                </c:pt>
                <c:pt idx="2048">
                  <c:v>-41.67</c:v>
                </c:pt>
                <c:pt idx="2049">
                  <c:v>-42.93</c:v>
                </c:pt>
                <c:pt idx="2050">
                  <c:v>-44.12</c:v>
                </c:pt>
                <c:pt idx="2051">
                  <c:v>-45.22</c:v>
                </c:pt>
                <c:pt idx="2052">
                  <c:v>-46.34</c:v>
                </c:pt>
                <c:pt idx="2053">
                  <c:v>-47.5</c:v>
                </c:pt>
                <c:pt idx="2054">
                  <c:v>-48.69</c:v>
                </c:pt>
                <c:pt idx="2055">
                  <c:v>-49.88</c:v>
                </c:pt>
                <c:pt idx="2056">
                  <c:v>-51.05</c:v>
                </c:pt>
                <c:pt idx="2057">
                  <c:v>-52.22</c:v>
                </c:pt>
                <c:pt idx="2058">
                  <c:v>-53.34</c:v>
                </c:pt>
                <c:pt idx="2059">
                  <c:v>-54.41</c:v>
                </c:pt>
                <c:pt idx="2060">
                  <c:v>-55.44</c:v>
                </c:pt>
                <c:pt idx="2061">
                  <c:v>-56.48</c:v>
                </c:pt>
                <c:pt idx="2062">
                  <c:v>-57.57</c:v>
                </c:pt>
                <c:pt idx="2063">
                  <c:v>-58.67</c:v>
                </c:pt>
                <c:pt idx="2064">
                  <c:v>-59.8</c:v>
                </c:pt>
                <c:pt idx="2065">
                  <c:v>-60.94</c:v>
                </c:pt>
                <c:pt idx="2066">
                  <c:v>-62.04</c:v>
                </c:pt>
                <c:pt idx="2067">
                  <c:v>-63.1</c:v>
                </c:pt>
                <c:pt idx="2068">
                  <c:v>-64.14</c:v>
                </c:pt>
                <c:pt idx="2069">
                  <c:v>-65.180000000000007</c:v>
                </c:pt>
                <c:pt idx="2070">
                  <c:v>-66.19</c:v>
                </c:pt>
                <c:pt idx="2071">
                  <c:v>-67.150000000000006</c:v>
                </c:pt>
                <c:pt idx="2072">
                  <c:v>-68.06</c:v>
                </c:pt>
                <c:pt idx="2073">
                  <c:v>-68.900000000000006</c:v>
                </c:pt>
                <c:pt idx="2074">
                  <c:v>-69.66</c:v>
                </c:pt>
                <c:pt idx="2075">
                  <c:v>-70.34</c:v>
                </c:pt>
                <c:pt idx="2076">
                  <c:v>-70.98</c:v>
                </c:pt>
                <c:pt idx="2077">
                  <c:v>-71.59</c:v>
                </c:pt>
                <c:pt idx="2078">
                  <c:v>-72.180000000000007</c:v>
                </c:pt>
                <c:pt idx="2079">
                  <c:v>-72.739999999999995</c:v>
                </c:pt>
                <c:pt idx="2080">
                  <c:v>-106.74</c:v>
                </c:pt>
                <c:pt idx="2081">
                  <c:v>-106.24</c:v>
                </c:pt>
                <c:pt idx="2082">
                  <c:v>-105.79</c:v>
                </c:pt>
                <c:pt idx="2083">
                  <c:v>-105.38</c:v>
                </c:pt>
                <c:pt idx="2084">
                  <c:v>-105.01</c:v>
                </c:pt>
                <c:pt idx="2085">
                  <c:v>-104.68</c:v>
                </c:pt>
                <c:pt idx="2086">
                  <c:v>-104.36</c:v>
                </c:pt>
                <c:pt idx="2087">
                  <c:v>-104.11</c:v>
                </c:pt>
                <c:pt idx="2088">
                  <c:v>-103.95</c:v>
                </c:pt>
                <c:pt idx="2089">
                  <c:v>-103.87</c:v>
                </c:pt>
                <c:pt idx="2090">
                  <c:v>-103.85</c:v>
                </c:pt>
                <c:pt idx="2091">
                  <c:v>-103.89</c:v>
                </c:pt>
                <c:pt idx="2092">
                  <c:v>-103.94</c:v>
                </c:pt>
                <c:pt idx="2093">
                  <c:v>-104.01</c:v>
                </c:pt>
                <c:pt idx="2094">
                  <c:v>-104.1</c:v>
                </c:pt>
                <c:pt idx="2095">
                  <c:v>-104.2</c:v>
                </c:pt>
                <c:pt idx="2096">
                  <c:v>-104.3</c:v>
                </c:pt>
                <c:pt idx="2097">
                  <c:v>-104.37</c:v>
                </c:pt>
                <c:pt idx="2098">
                  <c:v>-104.42</c:v>
                </c:pt>
                <c:pt idx="2099">
                  <c:v>-104.44</c:v>
                </c:pt>
                <c:pt idx="2100">
                  <c:v>-104.46</c:v>
                </c:pt>
                <c:pt idx="2101">
                  <c:v>-104.48</c:v>
                </c:pt>
                <c:pt idx="2102">
                  <c:v>-104.47</c:v>
                </c:pt>
                <c:pt idx="2103">
                  <c:v>-104.46</c:v>
                </c:pt>
                <c:pt idx="2104">
                  <c:v>-104.45</c:v>
                </c:pt>
                <c:pt idx="2105">
                  <c:v>-104.43</c:v>
                </c:pt>
                <c:pt idx="2106">
                  <c:v>-104.39</c:v>
                </c:pt>
                <c:pt idx="2107">
                  <c:v>-104.34</c:v>
                </c:pt>
                <c:pt idx="2108">
                  <c:v>-104.27</c:v>
                </c:pt>
                <c:pt idx="2109">
                  <c:v>-104.19</c:v>
                </c:pt>
                <c:pt idx="2110">
                  <c:v>-104.1</c:v>
                </c:pt>
                <c:pt idx="2111">
                  <c:v>-104.01</c:v>
                </c:pt>
                <c:pt idx="2112">
                  <c:v>-103.95</c:v>
                </c:pt>
                <c:pt idx="2113">
                  <c:v>-103.94</c:v>
                </c:pt>
                <c:pt idx="2114">
                  <c:v>-103.97</c:v>
                </c:pt>
                <c:pt idx="2115">
                  <c:v>-104</c:v>
                </c:pt>
                <c:pt idx="2116">
                  <c:v>-104</c:v>
                </c:pt>
                <c:pt idx="2117">
                  <c:v>-103.93</c:v>
                </c:pt>
                <c:pt idx="2118">
                  <c:v>-103.81</c:v>
                </c:pt>
                <c:pt idx="2119">
                  <c:v>-103.68</c:v>
                </c:pt>
                <c:pt idx="2120">
                  <c:v>-103.59</c:v>
                </c:pt>
                <c:pt idx="2121">
                  <c:v>-103.53</c:v>
                </c:pt>
                <c:pt idx="2122">
                  <c:v>-103.52</c:v>
                </c:pt>
                <c:pt idx="2123">
                  <c:v>-103.56</c:v>
                </c:pt>
                <c:pt idx="2124">
                  <c:v>-103.64</c:v>
                </c:pt>
                <c:pt idx="2125">
                  <c:v>-103.74</c:v>
                </c:pt>
                <c:pt idx="2126">
                  <c:v>-103.88</c:v>
                </c:pt>
                <c:pt idx="2127">
                  <c:v>-104.06</c:v>
                </c:pt>
                <c:pt idx="2128">
                  <c:v>-104.28</c:v>
                </c:pt>
                <c:pt idx="2129">
                  <c:v>-104.51</c:v>
                </c:pt>
                <c:pt idx="2130">
                  <c:v>-75.25</c:v>
                </c:pt>
                <c:pt idx="2131">
                  <c:v>-75</c:v>
                </c:pt>
                <c:pt idx="2132">
                  <c:v>-74.739999999999995</c:v>
                </c:pt>
                <c:pt idx="2133">
                  <c:v>-74.459999999999994</c:v>
                </c:pt>
                <c:pt idx="2134">
                  <c:v>-74.17</c:v>
                </c:pt>
                <c:pt idx="2135">
                  <c:v>-73.84</c:v>
                </c:pt>
                <c:pt idx="2136">
                  <c:v>-73.5</c:v>
                </c:pt>
                <c:pt idx="2137">
                  <c:v>-73.13</c:v>
                </c:pt>
                <c:pt idx="2138">
                  <c:v>-72.73</c:v>
                </c:pt>
                <c:pt idx="2139">
                  <c:v>-72.28</c:v>
                </c:pt>
                <c:pt idx="2140">
                  <c:v>-71.760000000000005</c:v>
                </c:pt>
                <c:pt idx="2141">
                  <c:v>-71.16</c:v>
                </c:pt>
                <c:pt idx="2142">
                  <c:v>-70.5</c:v>
                </c:pt>
                <c:pt idx="2143">
                  <c:v>-69.83</c:v>
                </c:pt>
                <c:pt idx="2144">
                  <c:v>-69.180000000000007</c:v>
                </c:pt>
                <c:pt idx="2145">
                  <c:v>-68.58</c:v>
                </c:pt>
                <c:pt idx="2146">
                  <c:v>-68.05</c:v>
                </c:pt>
                <c:pt idx="2147">
                  <c:v>-67.599999999999994</c:v>
                </c:pt>
                <c:pt idx="2148">
                  <c:v>-67.180000000000007</c:v>
                </c:pt>
                <c:pt idx="2149">
                  <c:v>-66.69</c:v>
                </c:pt>
                <c:pt idx="2150">
                  <c:v>-66.08</c:v>
                </c:pt>
                <c:pt idx="2151">
                  <c:v>-65.37</c:v>
                </c:pt>
                <c:pt idx="2152">
                  <c:v>-64.63</c:v>
                </c:pt>
                <c:pt idx="2153">
                  <c:v>-63.9</c:v>
                </c:pt>
                <c:pt idx="2154">
                  <c:v>-63.2</c:v>
                </c:pt>
                <c:pt idx="2155">
                  <c:v>-62.51</c:v>
                </c:pt>
                <c:pt idx="2156">
                  <c:v>-61.82</c:v>
                </c:pt>
                <c:pt idx="2157">
                  <c:v>-61.09</c:v>
                </c:pt>
                <c:pt idx="2158">
                  <c:v>-60.29</c:v>
                </c:pt>
                <c:pt idx="2159">
                  <c:v>-59.43</c:v>
                </c:pt>
                <c:pt idx="2160">
                  <c:v>-58.52</c:v>
                </c:pt>
                <c:pt idx="2161">
                  <c:v>-57.62</c:v>
                </c:pt>
                <c:pt idx="2162">
                  <c:v>-56.77</c:v>
                </c:pt>
                <c:pt idx="2163">
                  <c:v>-55.99</c:v>
                </c:pt>
                <c:pt idx="2164">
                  <c:v>-55.24</c:v>
                </c:pt>
                <c:pt idx="2165">
                  <c:v>-54.51</c:v>
                </c:pt>
                <c:pt idx="2166">
                  <c:v>-53.77</c:v>
                </c:pt>
                <c:pt idx="2167">
                  <c:v>-52.98</c:v>
                </c:pt>
                <c:pt idx="2168">
                  <c:v>-52.14</c:v>
                </c:pt>
                <c:pt idx="2169">
                  <c:v>-51.21</c:v>
                </c:pt>
                <c:pt idx="2170">
                  <c:v>-50.17</c:v>
                </c:pt>
                <c:pt idx="2171">
                  <c:v>-49.03</c:v>
                </c:pt>
                <c:pt idx="2172">
                  <c:v>-47.86</c:v>
                </c:pt>
                <c:pt idx="2173">
                  <c:v>-46.81</c:v>
                </c:pt>
                <c:pt idx="2174">
                  <c:v>-45.96</c:v>
                </c:pt>
                <c:pt idx="2175">
                  <c:v>-45.22</c:v>
                </c:pt>
                <c:pt idx="2176">
                  <c:v>-44.48</c:v>
                </c:pt>
                <c:pt idx="2177">
                  <c:v>-43.64</c:v>
                </c:pt>
                <c:pt idx="2178">
                  <c:v>-42.73</c:v>
                </c:pt>
                <c:pt idx="2179">
                  <c:v>-41.75</c:v>
                </c:pt>
                <c:pt idx="2180">
                  <c:v>-40.71</c:v>
                </c:pt>
                <c:pt idx="2181">
                  <c:v>-39.68</c:v>
                </c:pt>
                <c:pt idx="2182">
                  <c:v>-38.700000000000003</c:v>
                </c:pt>
                <c:pt idx="2183">
                  <c:v>-37.79</c:v>
                </c:pt>
                <c:pt idx="2184">
                  <c:v>-36.92</c:v>
                </c:pt>
                <c:pt idx="2185">
                  <c:v>-36.06</c:v>
                </c:pt>
                <c:pt idx="2186">
                  <c:v>-35.159999999999997</c:v>
                </c:pt>
                <c:pt idx="2187">
                  <c:v>-34.229999999999997</c:v>
                </c:pt>
                <c:pt idx="2188">
                  <c:v>-33.26</c:v>
                </c:pt>
                <c:pt idx="2189">
                  <c:v>-32.229999999999997</c:v>
                </c:pt>
                <c:pt idx="2190">
                  <c:v>-31.2</c:v>
                </c:pt>
                <c:pt idx="2191">
                  <c:v>-30.22</c:v>
                </c:pt>
                <c:pt idx="2192">
                  <c:v>-29.35</c:v>
                </c:pt>
                <c:pt idx="2193">
                  <c:v>-28.57</c:v>
                </c:pt>
                <c:pt idx="2194">
                  <c:v>-27.78</c:v>
                </c:pt>
                <c:pt idx="2195">
                  <c:v>-26.88</c:v>
                </c:pt>
                <c:pt idx="2196">
                  <c:v>-25.86</c:v>
                </c:pt>
                <c:pt idx="2197">
                  <c:v>-24.83</c:v>
                </c:pt>
                <c:pt idx="2198">
                  <c:v>-24.01</c:v>
                </c:pt>
                <c:pt idx="2199">
                  <c:v>-23.9</c:v>
                </c:pt>
                <c:pt idx="2200">
                  <c:v>-25.02</c:v>
                </c:pt>
                <c:pt idx="2201">
                  <c:v>-26.29</c:v>
                </c:pt>
                <c:pt idx="2202">
                  <c:v>-27.75</c:v>
                </c:pt>
                <c:pt idx="2203">
                  <c:v>-29.25</c:v>
                </c:pt>
                <c:pt idx="2204">
                  <c:v>-30.76</c:v>
                </c:pt>
                <c:pt idx="2205">
                  <c:v>-32.130000000000003</c:v>
                </c:pt>
                <c:pt idx="2206">
                  <c:v>-33.28</c:v>
                </c:pt>
                <c:pt idx="2207">
                  <c:v>-34.270000000000003</c:v>
                </c:pt>
                <c:pt idx="2208">
                  <c:v>-34.94</c:v>
                </c:pt>
                <c:pt idx="2209">
                  <c:v>-35.33</c:v>
                </c:pt>
                <c:pt idx="2210">
                  <c:v>-35.44</c:v>
                </c:pt>
                <c:pt idx="2211">
                  <c:v>-35.270000000000003</c:v>
                </c:pt>
                <c:pt idx="2212">
                  <c:v>-34.840000000000003</c:v>
                </c:pt>
                <c:pt idx="2213">
                  <c:v>-34.17</c:v>
                </c:pt>
                <c:pt idx="2214">
                  <c:v>-33.270000000000003</c:v>
                </c:pt>
                <c:pt idx="2215">
                  <c:v>-32.159999999999997</c:v>
                </c:pt>
                <c:pt idx="2216">
                  <c:v>-30.93</c:v>
                </c:pt>
                <c:pt idx="2217">
                  <c:v>-29.64</c:v>
                </c:pt>
                <c:pt idx="2218">
                  <c:v>-28.36</c:v>
                </c:pt>
                <c:pt idx="2219">
                  <c:v>-27.06</c:v>
                </c:pt>
                <c:pt idx="2220">
                  <c:v>-25.79</c:v>
                </c:pt>
                <c:pt idx="2221">
                  <c:v>-24.56</c:v>
                </c:pt>
                <c:pt idx="2222">
                  <c:v>-23.55</c:v>
                </c:pt>
                <c:pt idx="2223">
                  <c:v>-22.88</c:v>
                </c:pt>
                <c:pt idx="2224">
                  <c:v>-22.89</c:v>
                </c:pt>
                <c:pt idx="2225">
                  <c:v>-23.49</c:v>
                </c:pt>
                <c:pt idx="2226">
                  <c:v>-24.39</c:v>
                </c:pt>
                <c:pt idx="2227">
                  <c:v>-25.3</c:v>
                </c:pt>
                <c:pt idx="2228">
                  <c:v>-26.06</c:v>
                </c:pt>
                <c:pt idx="2229">
                  <c:v>-26.74</c:v>
                </c:pt>
                <c:pt idx="2230">
                  <c:v>-27.45</c:v>
                </c:pt>
                <c:pt idx="2231">
                  <c:v>-28.23</c:v>
                </c:pt>
                <c:pt idx="2232">
                  <c:v>-29</c:v>
                </c:pt>
                <c:pt idx="2233">
                  <c:v>-29.75</c:v>
                </c:pt>
                <c:pt idx="2234">
                  <c:v>-30.44</c:v>
                </c:pt>
                <c:pt idx="2235">
                  <c:v>-31.16</c:v>
                </c:pt>
                <c:pt idx="2236">
                  <c:v>-31.91</c:v>
                </c:pt>
                <c:pt idx="2237">
                  <c:v>-32.700000000000003</c:v>
                </c:pt>
                <c:pt idx="2238">
                  <c:v>-33.47</c:v>
                </c:pt>
                <c:pt idx="2239">
                  <c:v>-34.18</c:v>
                </c:pt>
                <c:pt idx="2240">
                  <c:v>-34.85</c:v>
                </c:pt>
                <c:pt idx="2241">
                  <c:v>-35.54</c:v>
                </c:pt>
                <c:pt idx="2242">
                  <c:v>-36.28</c:v>
                </c:pt>
                <c:pt idx="2243">
                  <c:v>-37.07</c:v>
                </c:pt>
                <c:pt idx="2244">
                  <c:v>-37.880000000000003</c:v>
                </c:pt>
                <c:pt idx="2245">
                  <c:v>-38.69</c:v>
                </c:pt>
                <c:pt idx="2246">
                  <c:v>-39.51</c:v>
                </c:pt>
                <c:pt idx="2247">
                  <c:v>-40.340000000000003</c:v>
                </c:pt>
                <c:pt idx="2248">
                  <c:v>-41.22</c:v>
                </c:pt>
                <c:pt idx="2249">
                  <c:v>-42.14</c:v>
                </c:pt>
                <c:pt idx="2250">
                  <c:v>-43.08</c:v>
                </c:pt>
                <c:pt idx="2251">
                  <c:v>-44.01</c:v>
                </c:pt>
                <c:pt idx="2252">
                  <c:v>-44.97</c:v>
                </c:pt>
                <c:pt idx="2253">
                  <c:v>-45.94</c:v>
                </c:pt>
                <c:pt idx="2254">
                  <c:v>-46.92</c:v>
                </c:pt>
                <c:pt idx="2255">
                  <c:v>-47.89</c:v>
                </c:pt>
                <c:pt idx="2256">
                  <c:v>-48.89</c:v>
                </c:pt>
                <c:pt idx="2257">
                  <c:v>-49.94</c:v>
                </c:pt>
                <c:pt idx="2258">
                  <c:v>-51</c:v>
                </c:pt>
                <c:pt idx="2259">
                  <c:v>-52.01</c:v>
                </c:pt>
                <c:pt idx="2260">
                  <c:v>-52.95</c:v>
                </c:pt>
                <c:pt idx="2261">
                  <c:v>-53.83</c:v>
                </c:pt>
                <c:pt idx="2262">
                  <c:v>-54.69</c:v>
                </c:pt>
                <c:pt idx="2263">
                  <c:v>-55.6</c:v>
                </c:pt>
                <c:pt idx="2264">
                  <c:v>-56.61</c:v>
                </c:pt>
                <c:pt idx="2265">
                  <c:v>-57.72</c:v>
                </c:pt>
                <c:pt idx="2266">
                  <c:v>-58.87</c:v>
                </c:pt>
                <c:pt idx="2267">
                  <c:v>-60</c:v>
                </c:pt>
                <c:pt idx="2268">
                  <c:v>-61.06</c:v>
                </c:pt>
                <c:pt idx="2269">
                  <c:v>-62.1</c:v>
                </c:pt>
                <c:pt idx="2270">
                  <c:v>-63.15</c:v>
                </c:pt>
                <c:pt idx="2271">
                  <c:v>-64.19</c:v>
                </c:pt>
                <c:pt idx="2272">
                  <c:v>-65.17</c:v>
                </c:pt>
                <c:pt idx="2273">
                  <c:v>-66.03</c:v>
                </c:pt>
                <c:pt idx="2274">
                  <c:v>-66.8</c:v>
                </c:pt>
                <c:pt idx="2275">
                  <c:v>-67.599999999999994</c:v>
                </c:pt>
                <c:pt idx="2276">
                  <c:v>-68.430000000000007</c:v>
                </c:pt>
                <c:pt idx="2277">
                  <c:v>-69.3</c:v>
                </c:pt>
                <c:pt idx="2278">
                  <c:v>-70.14</c:v>
                </c:pt>
                <c:pt idx="2279">
                  <c:v>-70.900000000000006</c:v>
                </c:pt>
                <c:pt idx="2280">
                  <c:v>-71.58</c:v>
                </c:pt>
                <c:pt idx="2281">
                  <c:v>-72.16</c:v>
                </c:pt>
                <c:pt idx="2282">
                  <c:v>-72.709999999999994</c:v>
                </c:pt>
                <c:pt idx="2283">
                  <c:v>-73.25</c:v>
                </c:pt>
                <c:pt idx="2284">
                  <c:v>-73.760000000000005</c:v>
                </c:pt>
                <c:pt idx="2285">
                  <c:v>-74.25</c:v>
                </c:pt>
                <c:pt idx="2286">
                  <c:v>-74.680000000000007</c:v>
                </c:pt>
                <c:pt idx="2287">
                  <c:v>-75.09</c:v>
                </c:pt>
                <c:pt idx="2288">
                  <c:v>-75.459999999999994</c:v>
                </c:pt>
                <c:pt idx="2289">
                  <c:v>-75.819999999999993</c:v>
                </c:pt>
                <c:pt idx="2290">
                  <c:v>-76.19</c:v>
                </c:pt>
                <c:pt idx="2291">
                  <c:v>-76.53</c:v>
                </c:pt>
                <c:pt idx="2292">
                  <c:v>-76.84</c:v>
                </c:pt>
                <c:pt idx="2293">
                  <c:v>-102.91</c:v>
                </c:pt>
                <c:pt idx="2294">
                  <c:v>-102.7</c:v>
                </c:pt>
                <c:pt idx="2295">
                  <c:v>-102.53</c:v>
                </c:pt>
                <c:pt idx="2296">
                  <c:v>-102.4</c:v>
                </c:pt>
                <c:pt idx="2297">
                  <c:v>-102.31</c:v>
                </c:pt>
                <c:pt idx="2298">
                  <c:v>-102.25</c:v>
                </c:pt>
                <c:pt idx="2299">
                  <c:v>-102.19</c:v>
                </c:pt>
                <c:pt idx="2300">
                  <c:v>-102.12</c:v>
                </c:pt>
                <c:pt idx="2301">
                  <c:v>-102.04</c:v>
                </c:pt>
                <c:pt idx="2302">
                  <c:v>-101.95</c:v>
                </c:pt>
                <c:pt idx="2303">
                  <c:v>-101.85</c:v>
                </c:pt>
                <c:pt idx="2304">
                  <c:v>-101.75</c:v>
                </c:pt>
                <c:pt idx="2305">
                  <c:v>-101.68</c:v>
                </c:pt>
                <c:pt idx="2306">
                  <c:v>-101.64</c:v>
                </c:pt>
                <c:pt idx="2307">
                  <c:v>-101.63</c:v>
                </c:pt>
                <c:pt idx="2308">
                  <c:v>-101.62</c:v>
                </c:pt>
                <c:pt idx="2309">
                  <c:v>-101.61</c:v>
                </c:pt>
                <c:pt idx="2310">
                  <c:v>-101.59</c:v>
                </c:pt>
                <c:pt idx="2311">
                  <c:v>-101.55</c:v>
                </c:pt>
                <c:pt idx="2312">
                  <c:v>-101.5</c:v>
                </c:pt>
                <c:pt idx="2313">
                  <c:v>-101.49</c:v>
                </c:pt>
                <c:pt idx="2314">
                  <c:v>-101.55</c:v>
                </c:pt>
                <c:pt idx="2315">
                  <c:v>-101.63</c:v>
                </c:pt>
                <c:pt idx="2316">
                  <c:v>-101.71</c:v>
                </c:pt>
                <c:pt idx="2317">
                  <c:v>-101.74</c:v>
                </c:pt>
                <c:pt idx="2318">
                  <c:v>-101.73</c:v>
                </c:pt>
                <c:pt idx="2319">
                  <c:v>-101.7</c:v>
                </c:pt>
                <c:pt idx="2320">
                  <c:v>-101.69</c:v>
                </c:pt>
                <c:pt idx="2321">
                  <c:v>-101.7</c:v>
                </c:pt>
                <c:pt idx="2322">
                  <c:v>-101.77</c:v>
                </c:pt>
                <c:pt idx="2323">
                  <c:v>-101.88</c:v>
                </c:pt>
                <c:pt idx="2324">
                  <c:v>-102.04</c:v>
                </c:pt>
                <c:pt idx="2325">
                  <c:v>-102.2</c:v>
                </c:pt>
                <c:pt idx="2326">
                  <c:v>-102.38</c:v>
                </c:pt>
                <c:pt idx="2327">
                  <c:v>-102.57</c:v>
                </c:pt>
                <c:pt idx="2328">
                  <c:v>-102.77</c:v>
                </c:pt>
                <c:pt idx="2329">
                  <c:v>-102.98</c:v>
                </c:pt>
                <c:pt idx="2330">
                  <c:v>-103.19</c:v>
                </c:pt>
                <c:pt idx="2331">
                  <c:v>-103.4</c:v>
                </c:pt>
                <c:pt idx="2332">
                  <c:v>-103.59</c:v>
                </c:pt>
                <c:pt idx="2333">
                  <c:v>-76.239999999999995</c:v>
                </c:pt>
                <c:pt idx="2334">
                  <c:v>-76.05</c:v>
                </c:pt>
                <c:pt idx="2335">
                  <c:v>-75.790000000000006</c:v>
                </c:pt>
                <c:pt idx="2336">
                  <c:v>-75.459999999999994</c:v>
                </c:pt>
                <c:pt idx="2337">
                  <c:v>-75.099999999999994</c:v>
                </c:pt>
                <c:pt idx="2338">
                  <c:v>-74.739999999999995</c:v>
                </c:pt>
                <c:pt idx="2339">
                  <c:v>-74.37</c:v>
                </c:pt>
                <c:pt idx="2340">
                  <c:v>-74.010000000000005</c:v>
                </c:pt>
                <c:pt idx="2341">
                  <c:v>-73.650000000000006</c:v>
                </c:pt>
                <c:pt idx="2342">
                  <c:v>-73.239999999999995</c:v>
                </c:pt>
                <c:pt idx="2343">
                  <c:v>-72.8</c:v>
                </c:pt>
                <c:pt idx="2344">
                  <c:v>-72.319999999999993</c:v>
                </c:pt>
                <c:pt idx="2345">
                  <c:v>-71.819999999999993</c:v>
                </c:pt>
                <c:pt idx="2346">
                  <c:v>-71.34</c:v>
                </c:pt>
                <c:pt idx="2347">
                  <c:v>-70.86</c:v>
                </c:pt>
                <c:pt idx="2348">
                  <c:v>-70.349999999999994</c:v>
                </c:pt>
                <c:pt idx="2349">
                  <c:v>-69.78</c:v>
                </c:pt>
                <c:pt idx="2350">
                  <c:v>-69.099999999999994</c:v>
                </c:pt>
                <c:pt idx="2351">
                  <c:v>-68.36</c:v>
                </c:pt>
                <c:pt idx="2352">
                  <c:v>-67.61</c:v>
                </c:pt>
                <c:pt idx="2353">
                  <c:v>-66.89</c:v>
                </c:pt>
                <c:pt idx="2354">
                  <c:v>-66.17</c:v>
                </c:pt>
                <c:pt idx="2355">
                  <c:v>-65.510000000000005</c:v>
                </c:pt>
                <c:pt idx="2356">
                  <c:v>-64.849999999999994</c:v>
                </c:pt>
                <c:pt idx="2357">
                  <c:v>-64.14</c:v>
                </c:pt>
                <c:pt idx="2358">
                  <c:v>-63.38</c:v>
                </c:pt>
                <c:pt idx="2359">
                  <c:v>-62.51</c:v>
                </c:pt>
                <c:pt idx="2360">
                  <c:v>-61.56</c:v>
                </c:pt>
                <c:pt idx="2361">
                  <c:v>-60.6</c:v>
                </c:pt>
                <c:pt idx="2362">
                  <c:v>-59.68</c:v>
                </c:pt>
                <c:pt idx="2363">
                  <c:v>-58.83</c:v>
                </c:pt>
                <c:pt idx="2364">
                  <c:v>-58.04</c:v>
                </c:pt>
                <c:pt idx="2365">
                  <c:v>-57.26</c:v>
                </c:pt>
                <c:pt idx="2366">
                  <c:v>-56.46</c:v>
                </c:pt>
                <c:pt idx="2367">
                  <c:v>-55.63</c:v>
                </c:pt>
                <c:pt idx="2368">
                  <c:v>-54.75</c:v>
                </c:pt>
                <c:pt idx="2369">
                  <c:v>-53.82</c:v>
                </c:pt>
                <c:pt idx="2370">
                  <c:v>-52.83</c:v>
                </c:pt>
                <c:pt idx="2371">
                  <c:v>-51.79</c:v>
                </c:pt>
                <c:pt idx="2372">
                  <c:v>-50.77</c:v>
                </c:pt>
                <c:pt idx="2373">
                  <c:v>-49.88</c:v>
                </c:pt>
                <c:pt idx="2374">
                  <c:v>-49.15</c:v>
                </c:pt>
                <c:pt idx="2375">
                  <c:v>-48.53</c:v>
                </c:pt>
                <c:pt idx="2376">
                  <c:v>-47.79</c:v>
                </c:pt>
                <c:pt idx="2377">
                  <c:v>-46.88</c:v>
                </c:pt>
                <c:pt idx="2378">
                  <c:v>-45.7</c:v>
                </c:pt>
                <c:pt idx="2379">
                  <c:v>-44.31</c:v>
                </c:pt>
                <c:pt idx="2380">
                  <c:v>-42.95</c:v>
                </c:pt>
                <c:pt idx="2381">
                  <c:v>-41.76</c:v>
                </c:pt>
                <c:pt idx="2382">
                  <c:v>-40.630000000000003</c:v>
                </c:pt>
                <c:pt idx="2383">
                  <c:v>-39.47</c:v>
                </c:pt>
                <c:pt idx="2384">
                  <c:v>-38.32</c:v>
                </c:pt>
                <c:pt idx="2385">
                  <c:v>-37.29</c:v>
                </c:pt>
                <c:pt idx="2386">
                  <c:v>-36.39</c:v>
                </c:pt>
                <c:pt idx="2387">
                  <c:v>-35.6</c:v>
                </c:pt>
                <c:pt idx="2388">
                  <c:v>-34.83</c:v>
                </c:pt>
                <c:pt idx="2389">
                  <c:v>-34.08</c:v>
                </c:pt>
                <c:pt idx="2390">
                  <c:v>-33.340000000000003</c:v>
                </c:pt>
                <c:pt idx="2391">
                  <c:v>-32.56</c:v>
                </c:pt>
                <c:pt idx="2392">
                  <c:v>-31.69</c:v>
                </c:pt>
                <c:pt idx="2393">
                  <c:v>-30.72</c:v>
                </c:pt>
                <c:pt idx="2394">
                  <c:v>-29.67</c:v>
                </c:pt>
                <c:pt idx="2395">
                  <c:v>-28.68</c:v>
                </c:pt>
                <c:pt idx="2396">
                  <c:v>-27.83</c:v>
                </c:pt>
                <c:pt idx="2397">
                  <c:v>-27.08</c:v>
                </c:pt>
                <c:pt idx="2398">
                  <c:v>-26.37</c:v>
                </c:pt>
                <c:pt idx="2399">
                  <c:v>-25.64</c:v>
                </c:pt>
                <c:pt idx="2400">
                  <c:v>-24.9</c:v>
                </c:pt>
                <c:pt idx="2401">
                  <c:v>-24.24</c:v>
                </c:pt>
                <c:pt idx="2402">
                  <c:v>-23.74</c:v>
                </c:pt>
                <c:pt idx="2403">
                  <c:v>-23.39</c:v>
                </c:pt>
                <c:pt idx="2404">
                  <c:v>-23.23</c:v>
                </c:pt>
                <c:pt idx="2405">
                  <c:v>-23.68</c:v>
                </c:pt>
                <c:pt idx="2406">
                  <c:v>-24.57</c:v>
                </c:pt>
                <c:pt idx="2407">
                  <c:v>-25.62</c:v>
                </c:pt>
                <c:pt idx="2408">
                  <c:v>-26.75</c:v>
                </c:pt>
                <c:pt idx="2409">
                  <c:v>-27.79</c:v>
                </c:pt>
                <c:pt idx="2410">
                  <c:v>-28.8</c:v>
                </c:pt>
                <c:pt idx="2411">
                  <c:v>-29.68</c:v>
                </c:pt>
                <c:pt idx="2412">
                  <c:v>-30.43</c:v>
                </c:pt>
                <c:pt idx="2413">
                  <c:v>-31.07</c:v>
                </c:pt>
                <c:pt idx="2414">
                  <c:v>-31.63</c:v>
                </c:pt>
                <c:pt idx="2415">
                  <c:v>-32.07</c:v>
                </c:pt>
                <c:pt idx="2416">
                  <c:v>-32.32</c:v>
                </c:pt>
                <c:pt idx="2417">
                  <c:v>-32.32</c:v>
                </c:pt>
                <c:pt idx="2418">
                  <c:v>-32.06</c:v>
                </c:pt>
                <c:pt idx="2419">
                  <c:v>-31.57</c:v>
                </c:pt>
                <c:pt idx="2420">
                  <c:v>-30.87</c:v>
                </c:pt>
                <c:pt idx="2421">
                  <c:v>-29.93</c:v>
                </c:pt>
                <c:pt idx="2422">
                  <c:v>-28.76</c:v>
                </c:pt>
                <c:pt idx="2423">
                  <c:v>-27.4</c:v>
                </c:pt>
                <c:pt idx="2424">
                  <c:v>-25.93</c:v>
                </c:pt>
                <c:pt idx="2425">
                  <c:v>-24.53</c:v>
                </c:pt>
                <c:pt idx="2426">
                  <c:v>-23.5</c:v>
                </c:pt>
                <c:pt idx="2427">
                  <c:v>-23.23</c:v>
                </c:pt>
                <c:pt idx="2428">
                  <c:v>-23.7</c:v>
                </c:pt>
                <c:pt idx="2429">
                  <c:v>-24.57</c:v>
                </c:pt>
                <c:pt idx="2430">
                  <c:v>-25.43</c:v>
                </c:pt>
                <c:pt idx="2431">
                  <c:v>-26.14</c:v>
                </c:pt>
                <c:pt idx="2432">
                  <c:v>-26.83</c:v>
                </c:pt>
                <c:pt idx="2433">
                  <c:v>-27.56</c:v>
                </c:pt>
                <c:pt idx="2434">
                  <c:v>-28.34</c:v>
                </c:pt>
                <c:pt idx="2435">
                  <c:v>-29.11</c:v>
                </c:pt>
                <c:pt idx="2436">
                  <c:v>-29.85</c:v>
                </c:pt>
                <c:pt idx="2437">
                  <c:v>-30.61</c:v>
                </c:pt>
                <c:pt idx="2438">
                  <c:v>-31.39</c:v>
                </c:pt>
                <c:pt idx="2439">
                  <c:v>-32.24</c:v>
                </c:pt>
                <c:pt idx="2440">
                  <c:v>-33.18</c:v>
                </c:pt>
                <c:pt idx="2441">
                  <c:v>-34.14</c:v>
                </c:pt>
                <c:pt idx="2442">
                  <c:v>-35.049999999999997</c:v>
                </c:pt>
                <c:pt idx="2443">
                  <c:v>-35.92</c:v>
                </c:pt>
                <c:pt idx="2444">
                  <c:v>-36.81</c:v>
                </c:pt>
                <c:pt idx="2445">
                  <c:v>-37.74</c:v>
                </c:pt>
                <c:pt idx="2446">
                  <c:v>-38.71</c:v>
                </c:pt>
                <c:pt idx="2447">
                  <c:v>-39.71</c:v>
                </c:pt>
                <c:pt idx="2448">
                  <c:v>-40.700000000000003</c:v>
                </c:pt>
                <c:pt idx="2449">
                  <c:v>-41.66</c:v>
                </c:pt>
                <c:pt idx="2450">
                  <c:v>-42.59</c:v>
                </c:pt>
                <c:pt idx="2451">
                  <c:v>-43.47</c:v>
                </c:pt>
                <c:pt idx="2452">
                  <c:v>-44.28</c:v>
                </c:pt>
                <c:pt idx="2453">
                  <c:v>-45.07</c:v>
                </c:pt>
                <c:pt idx="2454">
                  <c:v>-45.88</c:v>
                </c:pt>
                <c:pt idx="2455">
                  <c:v>-46.72</c:v>
                </c:pt>
                <c:pt idx="2456">
                  <c:v>-47.58</c:v>
                </c:pt>
                <c:pt idx="2457">
                  <c:v>-48.47</c:v>
                </c:pt>
                <c:pt idx="2458">
                  <c:v>-49.37</c:v>
                </c:pt>
                <c:pt idx="2459">
                  <c:v>-50.3</c:v>
                </c:pt>
                <c:pt idx="2460">
                  <c:v>-51.28</c:v>
                </c:pt>
                <c:pt idx="2461">
                  <c:v>-52.32</c:v>
                </c:pt>
                <c:pt idx="2462">
                  <c:v>-53.38</c:v>
                </c:pt>
                <c:pt idx="2463">
                  <c:v>-54.45</c:v>
                </c:pt>
                <c:pt idx="2464">
                  <c:v>-55.49</c:v>
                </c:pt>
                <c:pt idx="2465">
                  <c:v>-56.53</c:v>
                </c:pt>
                <c:pt idx="2466">
                  <c:v>-57.57</c:v>
                </c:pt>
                <c:pt idx="2467">
                  <c:v>-58.62</c:v>
                </c:pt>
                <c:pt idx="2468">
                  <c:v>-59.68</c:v>
                </c:pt>
                <c:pt idx="2469">
                  <c:v>-60.76</c:v>
                </c:pt>
                <c:pt idx="2470">
                  <c:v>-61.77</c:v>
                </c:pt>
                <c:pt idx="2471">
                  <c:v>-62.71</c:v>
                </c:pt>
                <c:pt idx="2472">
                  <c:v>-63.62</c:v>
                </c:pt>
                <c:pt idx="2473">
                  <c:v>-64.52</c:v>
                </c:pt>
                <c:pt idx="2474">
                  <c:v>-65.430000000000007</c:v>
                </c:pt>
                <c:pt idx="2475">
                  <c:v>-66.349999999999994</c:v>
                </c:pt>
                <c:pt idx="2476">
                  <c:v>-67.260000000000005</c:v>
                </c:pt>
                <c:pt idx="2477">
                  <c:v>-68.180000000000007</c:v>
                </c:pt>
                <c:pt idx="2478">
                  <c:v>-69.11</c:v>
                </c:pt>
                <c:pt idx="2479">
                  <c:v>-70</c:v>
                </c:pt>
                <c:pt idx="2480">
                  <c:v>-70.77</c:v>
                </c:pt>
                <c:pt idx="2481">
                  <c:v>-71.45</c:v>
                </c:pt>
                <c:pt idx="2482">
                  <c:v>-72.069999999999993</c:v>
                </c:pt>
                <c:pt idx="2483">
                  <c:v>-72.7</c:v>
                </c:pt>
                <c:pt idx="2484">
                  <c:v>-73.39</c:v>
                </c:pt>
                <c:pt idx="2485">
                  <c:v>-74.09</c:v>
                </c:pt>
                <c:pt idx="2486">
                  <c:v>-74.77</c:v>
                </c:pt>
                <c:pt idx="2487">
                  <c:v>-75.400000000000006</c:v>
                </c:pt>
                <c:pt idx="2488">
                  <c:v>-76.010000000000005</c:v>
                </c:pt>
                <c:pt idx="2489">
                  <c:v>-76.61</c:v>
                </c:pt>
                <c:pt idx="2490">
                  <c:v>-77.209999999999994</c:v>
                </c:pt>
                <c:pt idx="2491">
                  <c:v>-77.790000000000006</c:v>
                </c:pt>
                <c:pt idx="2492">
                  <c:v>-78.38</c:v>
                </c:pt>
                <c:pt idx="2493">
                  <c:v>-79.010000000000005</c:v>
                </c:pt>
                <c:pt idx="2494">
                  <c:v>-79.67</c:v>
                </c:pt>
                <c:pt idx="2495">
                  <c:v>-80.31</c:v>
                </c:pt>
                <c:pt idx="2496">
                  <c:v>-80.91</c:v>
                </c:pt>
                <c:pt idx="2497">
                  <c:v>-81.400000000000006</c:v>
                </c:pt>
                <c:pt idx="2498">
                  <c:v>-81.81</c:v>
                </c:pt>
                <c:pt idx="2499">
                  <c:v>-82.14</c:v>
                </c:pt>
                <c:pt idx="2500">
                  <c:v>-82.43</c:v>
                </c:pt>
                <c:pt idx="2501">
                  <c:v>-97.33</c:v>
                </c:pt>
                <c:pt idx="2502">
                  <c:v>-97.11</c:v>
                </c:pt>
                <c:pt idx="2503">
                  <c:v>-96.93</c:v>
                </c:pt>
                <c:pt idx="2504">
                  <c:v>-96.79</c:v>
                </c:pt>
                <c:pt idx="2505">
                  <c:v>-96.7</c:v>
                </c:pt>
                <c:pt idx="2506">
                  <c:v>-96.63</c:v>
                </c:pt>
                <c:pt idx="2507">
                  <c:v>-96.55</c:v>
                </c:pt>
                <c:pt idx="2508">
                  <c:v>-96.47</c:v>
                </c:pt>
                <c:pt idx="2509">
                  <c:v>-96.37</c:v>
                </c:pt>
                <c:pt idx="2510">
                  <c:v>-96.29</c:v>
                </c:pt>
                <c:pt idx="2511">
                  <c:v>-96.22</c:v>
                </c:pt>
                <c:pt idx="2512">
                  <c:v>-96.17</c:v>
                </c:pt>
                <c:pt idx="2513">
                  <c:v>-96.13</c:v>
                </c:pt>
                <c:pt idx="2514">
                  <c:v>-96.13</c:v>
                </c:pt>
                <c:pt idx="2515">
                  <c:v>-96.15</c:v>
                </c:pt>
                <c:pt idx="2516">
                  <c:v>-96.18</c:v>
                </c:pt>
                <c:pt idx="2517">
                  <c:v>-96.23</c:v>
                </c:pt>
                <c:pt idx="2518">
                  <c:v>-96.31</c:v>
                </c:pt>
                <c:pt idx="2519">
                  <c:v>-96.41</c:v>
                </c:pt>
                <c:pt idx="2520">
                  <c:v>-96.51</c:v>
                </c:pt>
                <c:pt idx="2521">
                  <c:v>-96.61</c:v>
                </c:pt>
                <c:pt idx="2522">
                  <c:v>-96.72</c:v>
                </c:pt>
                <c:pt idx="2523">
                  <c:v>-96.82</c:v>
                </c:pt>
                <c:pt idx="2524">
                  <c:v>-96.92</c:v>
                </c:pt>
                <c:pt idx="2525">
                  <c:v>-97.02</c:v>
                </c:pt>
                <c:pt idx="2526">
                  <c:v>-97.1</c:v>
                </c:pt>
                <c:pt idx="2527">
                  <c:v>-97.15</c:v>
                </c:pt>
                <c:pt idx="2528">
                  <c:v>-97.21</c:v>
                </c:pt>
                <c:pt idx="2529">
                  <c:v>-97.29</c:v>
                </c:pt>
                <c:pt idx="2530">
                  <c:v>-97.4</c:v>
                </c:pt>
                <c:pt idx="2531">
                  <c:v>-97.55</c:v>
                </c:pt>
                <c:pt idx="2532">
                  <c:v>-97.75</c:v>
                </c:pt>
                <c:pt idx="2533">
                  <c:v>-97.97</c:v>
                </c:pt>
                <c:pt idx="2534">
                  <c:v>-98.22</c:v>
                </c:pt>
                <c:pt idx="2535">
                  <c:v>-98.5</c:v>
                </c:pt>
                <c:pt idx="2536">
                  <c:v>-81.19</c:v>
                </c:pt>
                <c:pt idx="2537">
                  <c:v>-80.84</c:v>
                </c:pt>
                <c:pt idx="2538">
                  <c:v>-80.44</c:v>
                </c:pt>
                <c:pt idx="2539">
                  <c:v>-79.989999999999995</c:v>
                </c:pt>
                <c:pt idx="2540">
                  <c:v>-79.459999999999994</c:v>
                </c:pt>
                <c:pt idx="2541">
                  <c:v>-78.86</c:v>
                </c:pt>
                <c:pt idx="2542">
                  <c:v>-78.25</c:v>
                </c:pt>
                <c:pt idx="2543">
                  <c:v>-77.650000000000006</c:v>
                </c:pt>
                <c:pt idx="2544">
                  <c:v>-77.040000000000006</c:v>
                </c:pt>
                <c:pt idx="2545">
                  <c:v>-76.44</c:v>
                </c:pt>
                <c:pt idx="2546">
                  <c:v>-75.81</c:v>
                </c:pt>
                <c:pt idx="2547">
                  <c:v>-75.12</c:v>
                </c:pt>
                <c:pt idx="2548">
                  <c:v>-74.349999999999994</c:v>
                </c:pt>
                <c:pt idx="2549">
                  <c:v>-73.52</c:v>
                </c:pt>
                <c:pt idx="2550">
                  <c:v>-72.69</c:v>
                </c:pt>
                <c:pt idx="2551">
                  <c:v>-71.89</c:v>
                </c:pt>
                <c:pt idx="2552">
                  <c:v>-71.040000000000006</c:v>
                </c:pt>
                <c:pt idx="2553">
                  <c:v>-70.13</c:v>
                </c:pt>
                <c:pt idx="2554">
                  <c:v>-69.11</c:v>
                </c:pt>
                <c:pt idx="2555">
                  <c:v>-68.03</c:v>
                </c:pt>
                <c:pt idx="2556">
                  <c:v>-66.88</c:v>
                </c:pt>
                <c:pt idx="2557">
                  <c:v>-65.72</c:v>
                </c:pt>
                <c:pt idx="2558">
                  <c:v>-64.61</c:v>
                </c:pt>
                <c:pt idx="2559">
                  <c:v>-63.57</c:v>
                </c:pt>
                <c:pt idx="2560">
                  <c:v>-62.59</c:v>
                </c:pt>
                <c:pt idx="2561">
                  <c:v>-61.58</c:v>
                </c:pt>
                <c:pt idx="2562">
                  <c:v>-60.44</c:v>
                </c:pt>
                <c:pt idx="2563">
                  <c:v>-59.16</c:v>
                </c:pt>
                <c:pt idx="2564">
                  <c:v>-57.77</c:v>
                </c:pt>
                <c:pt idx="2565">
                  <c:v>-56.38</c:v>
                </c:pt>
                <c:pt idx="2566">
                  <c:v>-55.07</c:v>
                </c:pt>
                <c:pt idx="2567">
                  <c:v>-53.9</c:v>
                </c:pt>
                <c:pt idx="2568">
                  <c:v>-52.86</c:v>
                </c:pt>
                <c:pt idx="2569">
                  <c:v>-51.89</c:v>
                </c:pt>
                <c:pt idx="2570">
                  <c:v>-50.84</c:v>
                </c:pt>
                <c:pt idx="2571">
                  <c:v>-49.64</c:v>
                </c:pt>
                <c:pt idx="2572">
                  <c:v>-48.23</c:v>
                </c:pt>
                <c:pt idx="2573">
                  <c:v>-46.72</c:v>
                </c:pt>
                <c:pt idx="2574">
                  <c:v>-45.07</c:v>
                </c:pt>
                <c:pt idx="2575">
                  <c:v>-43.22</c:v>
                </c:pt>
                <c:pt idx="2576">
                  <c:v>-41.45</c:v>
                </c:pt>
                <c:pt idx="2577">
                  <c:v>-39.97</c:v>
                </c:pt>
                <c:pt idx="2578">
                  <c:v>-38.68</c:v>
                </c:pt>
                <c:pt idx="2579">
                  <c:v>-37.450000000000003</c:v>
                </c:pt>
                <c:pt idx="2580">
                  <c:v>-36.29</c:v>
                </c:pt>
                <c:pt idx="2581">
                  <c:v>-35.25</c:v>
                </c:pt>
                <c:pt idx="2582">
                  <c:v>-34.380000000000003</c:v>
                </c:pt>
                <c:pt idx="2583">
                  <c:v>-33.47</c:v>
                </c:pt>
                <c:pt idx="2584">
                  <c:v>-32.47</c:v>
                </c:pt>
                <c:pt idx="2585">
                  <c:v>-31.29</c:v>
                </c:pt>
                <c:pt idx="2586">
                  <c:v>-30.06</c:v>
                </c:pt>
                <c:pt idx="2587">
                  <c:v>-28.87</c:v>
                </c:pt>
                <c:pt idx="2588">
                  <c:v>-27.83</c:v>
                </c:pt>
                <c:pt idx="2589">
                  <c:v>-26.91</c:v>
                </c:pt>
                <c:pt idx="2590">
                  <c:v>-26.03</c:v>
                </c:pt>
                <c:pt idx="2591">
                  <c:v>-25.14</c:v>
                </c:pt>
                <c:pt idx="2592">
                  <c:v>-24.23</c:v>
                </c:pt>
                <c:pt idx="2593">
                  <c:v>-23.46</c:v>
                </c:pt>
                <c:pt idx="2594">
                  <c:v>-22.97</c:v>
                </c:pt>
                <c:pt idx="2595">
                  <c:v>-23.51</c:v>
                </c:pt>
                <c:pt idx="2596">
                  <c:v>-24.94</c:v>
                </c:pt>
                <c:pt idx="2597">
                  <c:v>-26.47</c:v>
                </c:pt>
                <c:pt idx="2598">
                  <c:v>-27.89</c:v>
                </c:pt>
                <c:pt idx="2599">
                  <c:v>-29.13</c:v>
                </c:pt>
                <c:pt idx="2600">
                  <c:v>-30.21</c:v>
                </c:pt>
                <c:pt idx="2601">
                  <c:v>-31.18</c:v>
                </c:pt>
                <c:pt idx="2602">
                  <c:v>-32.049999999999997</c:v>
                </c:pt>
                <c:pt idx="2603">
                  <c:v>-32.82</c:v>
                </c:pt>
                <c:pt idx="2604">
                  <c:v>-33.53</c:v>
                </c:pt>
                <c:pt idx="2605">
                  <c:v>-34.17</c:v>
                </c:pt>
                <c:pt idx="2606">
                  <c:v>-34.659999999999997</c:v>
                </c:pt>
                <c:pt idx="2607">
                  <c:v>-34.9</c:v>
                </c:pt>
                <c:pt idx="2608">
                  <c:v>-34.89</c:v>
                </c:pt>
                <c:pt idx="2609">
                  <c:v>-34.65</c:v>
                </c:pt>
                <c:pt idx="2610">
                  <c:v>-34.200000000000003</c:v>
                </c:pt>
                <c:pt idx="2611">
                  <c:v>-33.57</c:v>
                </c:pt>
                <c:pt idx="2612">
                  <c:v>-32.74</c:v>
                </c:pt>
                <c:pt idx="2613">
                  <c:v>-31.64</c:v>
                </c:pt>
                <c:pt idx="2614">
                  <c:v>-30.26</c:v>
                </c:pt>
                <c:pt idx="2615">
                  <c:v>-28.67</c:v>
                </c:pt>
                <c:pt idx="2616">
                  <c:v>-26.98</c:v>
                </c:pt>
                <c:pt idx="2617">
                  <c:v>-25.38</c:v>
                </c:pt>
                <c:pt idx="2618">
                  <c:v>-24.04</c:v>
                </c:pt>
                <c:pt idx="2619">
                  <c:v>-23.47</c:v>
                </c:pt>
                <c:pt idx="2620">
                  <c:v>-23.73</c:v>
                </c:pt>
                <c:pt idx="2621">
                  <c:v>-24.49</c:v>
                </c:pt>
                <c:pt idx="2622">
                  <c:v>-25.26</c:v>
                </c:pt>
                <c:pt idx="2623">
                  <c:v>-25.89</c:v>
                </c:pt>
                <c:pt idx="2624">
                  <c:v>-26.31</c:v>
                </c:pt>
                <c:pt idx="2625">
                  <c:v>-26.83</c:v>
                </c:pt>
                <c:pt idx="2626">
                  <c:v>-27.54</c:v>
                </c:pt>
                <c:pt idx="2627">
                  <c:v>-28.37</c:v>
                </c:pt>
                <c:pt idx="2628">
                  <c:v>-29.22</c:v>
                </c:pt>
                <c:pt idx="2629">
                  <c:v>-30.03</c:v>
                </c:pt>
                <c:pt idx="2630">
                  <c:v>-30.83</c:v>
                </c:pt>
                <c:pt idx="2631">
                  <c:v>-31.69</c:v>
                </c:pt>
                <c:pt idx="2632">
                  <c:v>-32.67</c:v>
                </c:pt>
                <c:pt idx="2633">
                  <c:v>-33.74</c:v>
                </c:pt>
                <c:pt idx="2634">
                  <c:v>-34.880000000000003</c:v>
                </c:pt>
                <c:pt idx="2635">
                  <c:v>-36</c:v>
                </c:pt>
                <c:pt idx="2636">
                  <c:v>-37.119999999999997</c:v>
                </c:pt>
                <c:pt idx="2637">
                  <c:v>-38.229999999999997</c:v>
                </c:pt>
                <c:pt idx="2638">
                  <c:v>-39.32</c:v>
                </c:pt>
                <c:pt idx="2639">
                  <c:v>-40.36</c:v>
                </c:pt>
                <c:pt idx="2640">
                  <c:v>-41.36</c:v>
                </c:pt>
                <c:pt idx="2641">
                  <c:v>-42.33</c:v>
                </c:pt>
                <c:pt idx="2642">
                  <c:v>-43.26</c:v>
                </c:pt>
                <c:pt idx="2643">
                  <c:v>-44.2</c:v>
                </c:pt>
                <c:pt idx="2644">
                  <c:v>-45.14</c:v>
                </c:pt>
                <c:pt idx="2645">
                  <c:v>-46.08</c:v>
                </c:pt>
                <c:pt idx="2646">
                  <c:v>-47.07</c:v>
                </c:pt>
                <c:pt idx="2647">
                  <c:v>-48.11</c:v>
                </c:pt>
                <c:pt idx="2648">
                  <c:v>-49.21</c:v>
                </c:pt>
                <c:pt idx="2649">
                  <c:v>-50.31</c:v>
                </c:pt>
                <c:pt idx="2650">
                  <c:v>-51.4</c:v>
                </c:pt>
                <c:pt idx="2651">
                  <c:v>-52.5</c:v>
                </c:pt>
                <c:pt idx="2652">
                  <c:v>-53.61</c:v>
                </c:pt>
                <c:pt idx="2653">
                  <c:v>-54.77</c:v>
                </c:pt>
                <c:pt idx="2654">
                  <c:v>-55.96</c:v>
                </c:pt>
                <c:pt idx="2655">
                  <c:v>-57.14</c:v>
                </c:pt>
                <c:pt idx="2656">
                  <c:v>-58.27</c:v>
                </c:pt>
                <c:pt idx="2657">
                  <c:v>-59.33</c:v>
                </c:pt>
                <c:pt idx="2658">
                  <c:v>-60.39</c:v>
                </c:pt>
                <c:pt idx="2659">
                  <c:v>-61.46</c:v>
                </c:pt>
                <c:pt idx="2660">
                  <c:v>-62.56</c:v>
                </c:pt>
                <c:pt idx="2661">
                  <c:v>-63.65</c:v>
                </c:pt>
                <c:pt idx="2662">
                  <c:v>-64.709999999999994</c:v>
                </c:pt>
                <c:pt idx="2663">
                  <c:v>-65.73</c:v>
                </c:pt>
                <c:pt idx="2664">
                  <c:v>-66.680000000000007</c:v>
                </c:pt>
                <c:pt idx="2665">
                  <c:v>-67.58</c:v>
                </c:pt>
                <c:pt idx="2666">
                  <c:v>-68.430000000000007</c:v>
                </c:pt>
                <c:pt idx="2667">
                  <c:v>-69.25</c:v>
                </c:pt>
                <c:pt idx="2668">
                  <c:v>-70.03</c:v>
                </c:pt>
                <c:pt idx="2669">
                  <c:v>-70.760000000000005</c:v>
                </c:pt>
                <c:pt idx="2670">
                  <c:v>-71.45</c:v>
                </c:pt>
                <c:pt idx="2671">
                  <c:v>-72.099999999999994</c:v>
                </c:pt>
                <c:pt idx="2672">
                  <c:v>-72.7</c:v>
                </c:pt>
                <c:pt idx="2673">
                  <c:v>-73.239999999999995</c:v>
                </c:pt>
                <c:pt idx="2674">
                  <c:v>-73.73</c:v>
                </c:pt>
                <c:pt idx="2675">
                  <c:v>-105.83</c:v>
                </c:pt>
                <c:pt idx="2676">
                  <c:v>-105.45</c:v>
                </c:pt>
                <c:pt idx="2677">
                  <c:v>-105.13</c:v>
                </c:pt>
                <c:pt idx="2678">
                  <c:v>-104.87</c:v>
                </c:pt>
                <c:pt idx="2679">
                  <c:v>-104.64</c:v>
                </c:pt>
                <c:pt idx="2680">
                  <c:v>-104.43</c:v>
                </c:pt>
                <c:pt idx="2681">
                  <c:v>-104.26</c:v>
                </c:pt>
                <c:pt idx="2682">
                  <c:v>-104.1</c:v>
                </c:pt>
                <c:pt idx="2683">
                  <c:v>-103.97</c:v>
                </c:pt>
                <c:pt idx="2684">
                  <c:v>-103.85</c:v>
                </c:pt>
                <c:pt idx="2685">
                  <c:v>-103.75</c:v>
                </c:pt>
                <c:pt idx="2686">
                  <c:v>-103.7</c:v>
                </c:pt>
                <c:pt idx="2687">
                  <c:v>-103.68</c:v>
                </c:pt>
                <c:pt idx="2688">
                  <c:v>-103.67</c:v>
                </c:pt>
                <c:pt idx="2689">
                  <c:v>-103.68</c:v>
                </c:pt>
                <c:pt idx="2690">
                  <c:v>-103.67</c:v>
                </c:pt>
                <c:pt idx="2691">
                  <c:v>-103.66</c:v>
                </c:pt>
                <c:pt idx="2692">
                  <c:v>-103.65</c:v>
                </c:pt>
                <c:pt idx="2693">
                  <c:v>-103.67</c:v>
                </c:pt>
                <c:pt idx="2694">
                  <c:v>-103.69</c:v>
                </c:pt>
                <c:pt idx="2695">
                  <c:v>-103.74</c:v>
                </c:pt>
                <c:pt idx="2696">
                  <c:v>-103.79</c:v>
                </c:pt>
                <c:pt idx="2697">
                  <c:v>-103.83</c:v>
                </c:pt>
                <c:pt idx="2698">
                  <c:v>-103.84</c:v>
                </c:pt>
                <c:pt idx="2699">
                  <c:v>-103.81</c:v>
                </c:pt>
                <c:pt idx="2700">
                  <c:v>-103.77</c:v>
                </c:pt>
                <c:pt idx="2701">
                  <c:v>-103.74</c:v>
                </c:pt>
                <c:pt idx="2702">
                  <c:v>-103.71</c:v>
                </c:pt>
                <c:pt idx="2703">
                  <c:v>-103.66</c:v>
                </c:pt>
                <c:pt idx="2704">
                  <c:v>-103.58</c:v>
                </c:pt>
                <c:pt idx="2705">
                  <c:v>-103.49</c:v>
                </c:pt>
                <c:pt idx="2706">
                  <c:v>-103.38</c:v>
                </c:pt>
                <c:pt idx="2707">
                  <c:v>-103.24</c:v>
                </c:pt>
                <c:pt idx="2708">
                  <c:v>-103.09</c:v>
                </c:pt>
                <c:pt idx="2709">
                  <c:v>-102.95</c:v>
                </c:pt>
                <c:pt idx="2710">
                  <c:v>-102.86</c:v>
                </c:pt>
                <c:pt idx="2711">
                  <c:v>-102.78</c:v>
                </c:pt>
                <c:pt idx="2712">
                  <c:v>-102.72</c:v>
                </c:pt>
                <c:pt idx="2713">
                  <c:v>-102.67</c:v>
                </c:pt>
                <c:pt idx="2714">
                  <c:v>-102.65</c:v>
                </c:pt>
                <c:pt idx="2715">
                  <c:v>-102.62</c:v>
                </c:pt>
                <c:pt idx="2716">
                  <c:v>-102.61</c:v>
                </c:pt>
                <c:pt idx="2717">
                  <c:v>-102.62</c:v>
                </c:pt>
                <c:pt idx="2718">
                  <c:v>-102.66</c:v>
                </c:pt>
                <c:pt idx="2719">
                  <c:v>-102.71</c:v>
                </c:pt>
                <c:pt idx="2720">
                  <c:v>-102.76</c:v>
                </c:pt>
                <c:pt idx="2721">
                  <c:v>-102.82</c:v>
                </c:pt>
                <c:pt idx="2722">
                  <c:v>-102.88</c:v>
                </c:pt>
                <c:pt idx="2723">
                  <c:v>-102.99</c:v>
                </c:pt>
                <c:pt idx="2724">
                  <c:v>-103.2</c:v>
                </c:pt>
                <c:pt idx="2725">
                  <c:v>-103.47</c:v>
                </c:pt>
                <c:pt idx="2726">
                  <c:v>-76.22</c:v>
                </c:pt>
                <c:pt idx="2727">
                  <c:v>-75.92</c:v>
                </c:pt>
                <c:pt idx="2728">
                  <c:v>-75.63</c:v>
                </c:pt>
                <c:pt idx="2729">
                  <c:v>-75.36</c:v>
                </c:pt>
                <c:pt idx="2730">
                  <c:v>-75.05</c:v>
                </c:pt>
                <c:pt idx="2731">
                  <c:v>-74.67</c:v>
                </c:pt>
                <c:pt idx="2732">
                  <c:v>-74.180000000000007</c:v>
                </c:pt>
                <c:pt idx="2733">
                  <c:v>-73.569999999999993</c:v>
                </c:pt>
                <c:pt idx="2734">
                  <c:v>-72.88</c:v>
                </c:pt>
                <c:pt idx="2735">
                  <c:v>-72.17</c:v>
                </c:pt>
                <c:pt idx="2736">
                  <c:v>-71.48</c:v>
                </c:pt>
                <c:pt idx="2737">
                  <c:v>-70.83</c:v>
                </c:pt>
                <c:pt idx="2738">
                  <c:v>-70.2</c:v>
                </c:pt>
                <c:pt idx="2739">
                  <c:v>-69.510000000000005</c:v>
                </c:pt>
                <c:pt idx="2740">
                  <c:v>-68.75</c:v>
                </c:pt>
                <c:pt idx="2741">
                  <c:v>-67.930000000000007</c:v>
                </c:pt>
                <c:pt idx="2742">
                  <c:v>-67.099999999999994</c:v>
                </c:pt>
                <c:pt idx="2743">
                  <c:v>-66.22</c:v>
                </c:pt>
                <c:pt idx="2744">
                  <c:v>-65.22</c:v>
                </c:pt>
                <c:pt idx="2745">
                  <c:v>-64.11</c:v>
                </c:pt>
                <c:pt idx="2746">
                  <c:v>-62.9</c:v>
                </c:pt>
                <c:pt idx="2747">
                  <c:v>-61.77</c:v>
                </c:pt>
                <c:pt idx="2748">
                  <c:v>-60.88</c:v>
                </c:pt>
                <c:pt idx="2749">
                  <c:v>-60.28</c:v>
                </c:pt>
                <c:pt idx="2750">
                  <c:v>-59.9</c:v>
                </c:pt>
                <c:pt idx="2751">
                  <c:v>-59.54</c:v>
                </c:pt>
                <c:pt idx="2752">
                  <c:v>-59.06</c:v>
                </c:pt>
                <c:pt idx="2753">
                  <c:v>-58.28</c:v>
                </c:pt>
                <c:pt idx="2754">
                  <c:v>-57.23</c:v>
                </c:pt>
                <c:pt idx="2755">
                  <c:v>-55.92</c:v>
                </c:pt>
                <c:pt idx="2756">
                  <c:v>-54.46</c:v>
                </c:pt>
                <c:pt idx="2757">
                  <c:v>-52.97</c:v>
                </c:pt>
                <c:pt idx="2758">
                  <c:v>-51.53</c:v>
                </c:pt>
                <c:pt idx="2759">
                  <c:v>-50.19</c:v>
                </c:pt>
                <c:pt idx="2760">
                  <c:v>-49.02</c:v>
                </c:pt>
                <c:pt idx="2761">
                  <c:v>-47.95</c:v>
                </c:pt>
                <c:pt idx="2762">
                  <c:v>-46.92</c:v>
                </c:pt>
                <c:pt idx="2763">
                  <c:v>-46</c:v>
                </c:pt>
                <c:pt idx="2764">
                  <c:v>-45.18</c:v>
                </c:pt>
                <c:pt idx="2765">
                  <c:v>-44.41</c:v>
                </c:pt>
                <c:pt idx="2766">
                  <c:v>-43.65</c:v>
                </c:pt>
                <c:pt idx="2767">
                  <c:v>-42.84</c:v>
                </c:pt>
                <c:pt idx="2768">
                  <c:v>-42.01</c:v>
                </c:pt>
                <c:pt idx="2769">
                  <c:v>-41.08</c:v>
                </c:pt>
                <c:pt idx="2770">
                  <c:v>-40.11</c:v>
                </c:pt>
                <c:pt idx="2771">
                  <c:v>-39.14</c:v>
                </c:pt>
                <c:pt idx="2772">
                  <c:v>-38.19</c:v>
                </c:pt>
                <c:pt idx="2773">
                  <c:v>-37.270000000000003</c:v>
                </c:pt>
                <c:pt idx="2774">
                  <c:v>-36.409999999999997</c:v>
                </c:pt>
                <c:pt idx="2775">
                  <c:v>-35.61</c:v>
                </c:pt>
                <c:pt idx="2776">
                  <c:v>-34.85</c:v>
                </c:pt>
                <c:pt idx="2777">
                  <c:v>-34.06</c:v>
                </c:pt>
                <c:pt idx="2778">
                  <c:v>-33.229999999999997</c:v>
                </c:pt>
                <c:pt idx="2779">
                  <c:v>-32.369999999999997</c:v>
                </c:pt>
                <c:pt idx="2780">
                  <c:v>-31.45</c:v>
                </c:pt>
                <c:pt idx="2781">
                  <c:v>-30.5</c:v>
                </c:pt>
                <c:pt idx="2782">
                  <c:v>-29.56</c:v>
                </c:pt>
                <c:pt idx="2783">
                  <c:v>-28.63</c:v>
                </c:pt>
                <c:pt idx="2784">
                  <c:v>-27.76</c:v>
                </c:pt>
                <c:pt idx="2785">
                  <c:v>-26.95</c:v>
                </c:pt>
                <c:pt idx="2786">
                  <c:v>-26.2</c:v>
                </c:pt>
                <c:pt idx="2787">
                  <c:v>-25.53</c:v>
                </c:pt>
                <c:pt idx="2788">
                  <c:v>-24.93</c:v>
                </c:pt>
                <c:pt idx="2789">
                  <c:v>-24.75</c:v>
                </c:pt>
                <c:pt idx="2790">
                  <c:v>-26.15</c:v>
                </c:pt>
                <c:pt idx="2791">
                  <c:v>-28.28</c:v>
                </c:pt>
                <c:pt idx="2792">
                  <c:v>-30.84</c:v>
                </c:pt>
                <c:pt idx="2793">
                  <c:v>-33.42</c:v>
                </c:pt>
                <c:pt idx="2794">
                  <c:v>-36.01</c:v>
                </c:pt>
                <c:pt idx="2795">
                  <c:v>-38.299999999999997</c:v>
                </c:pt>
                <c:pt idx="2796">
                  <c:v>-40.380000000000003</c:v>
                </c:pt>
                <c:pt idx="2797">
                  <c:v>-42.25</c:v>
                </c:pt>
                <c:pt idx="2798">
                  <c:v>-43.89</c:v>
                </c:pt>
                <c:pt idx="2799">
                  <c:v>-45.21</c:v>
                </c:pt>
                <c:pt idx="2800">
                  <c:v>-46.12</c:v>
                </c:pt>
                <c:pt idx="2801">
                  <c:v>-46.57</c:v>
                </c:pt>
                <c:pt idx="2802">
                  <c:v>-46.54</c:v>
                </c:pt>
                <c:pt idx="2803">
                  <c:v>-46.1</c:v>
                </c:pt>
                <c:pt idx="2804">
                  <c:v>-45.3</c:v>
                </c:pt>
                <c:pt idx="2805">
                  <c:v>-44.25</c:v>
                </c:pt>
                <c:pt idx="2806">
                  <c:v>-43.01</c:v>
                </c:pt>
                <c:pt idx="2807">
                  <c:v>-41.6</c:v>
                </c:pt>
                <c:pt idx="2808">
                  <c:v>-40.090000000000003</c:v>
                </c:pt>
                <c:pt idx="2809">
                  <c:v>-38.520000000000003</c:v>
                </c:pt>
                <c:pt idx="2810">
                  <c:v>-36.909999999999997</c:v>
                </c:pt>
                <c:pt idx="2811">
                  <c:v>-35.24</c:v>
                </c:pt>
                <c:pt idx="2812">
                  <c:v>-33.520000000000003</c:v>
                </c:pt>
                <c:pt idx="2813">
                  <c:v>-31.81</c:v>
                </c:pt>
                <c:pt idx="2814">
                  <c:v>-30.12</c:v>
                </c:pt>
                <c:pt idx="2815">
                  <c:v>-28.5</c:v>
                </c:pt>
                <c:pt idx="2816">
                  <c:v>-27.05</c:v>
                </c:pt>
                <c:pt idx="2817">
                  <c:v>-25.87</c:v>
                </c:pt>
                <c:pt idx="2818">
                  <c:v>-25.01</c:v>
                </c:pt>
                <c:pt idx="2819">
                  <c:v>-24.61</c:v>
                </c:pt>
                <c:pt idx="2820">
                  <c:v>-24.59</c:v>
                </c:pt>
                <c:pt idx="2821">
                  <c:v>-24.83</c:v>
                </c:pt>
                <c:pt idx="2822">
                  <c:v>-25.21</c:v>
                </c:pt>
                <c:pt idx="2823">
                  <c:v>-25.65</c:v>
                </c:pt>
                <c:pt idx="2824">
                  <c:v>-26.15</c:v>
                </c:pt>
                <c:pt idx="2825">
                  <c:v>-26.66</c:v>
                </c:pt>
                <c:pt idx="2826">
                  <c:v>-27.19</c:v>
                </c:pt>
                <c:pt idx="2827">
                  <c:v>-27.78</c:v>
                </c:pt>
                <c:pt idx="2828">
                  <c:v>-28.42</c:v>
                </c:pt>
                <c:pt idx="2829">
                  <c:v>-29.12</c:v>
                </c:pt>
                <c:pt idx="2830">
                  <c:v>-29.82</c:v>
                </c:pt>
                <c:pt idx="2831">
                  <c:v>-30.49</c:v>
                </c:pt>
                <c:pt idx="2832">
                  <c:v>-31.15</c:v>
                </c:pt>
                <c:pt idx="2833">
                  <c:v>-31.81</c:v>
                </c:pt>
                <c:pt idx="2834">
                  <c:v>-32.520000000000003</c:v>
                </c:pt>
                <c:pt idx="2835">
                  <c:v>-33.270000000000003</c:v>
                </c:pt>
                <c:pt idx="2836">
                  <c:v>-34.07</c:v>
                </c:pt>
                <c:pt idx="2837">
                  <c:v>-34.909999999999997</c:v>
                </c:pt>
                <c:pt idx="2838">
                  <c:v>-35.78</c:v>
                </c:pt>
                <c:pt idx="2839">
                  <c:v>-36.65</c:v>
                </c:pt>
                <c:pt idx="2840">
                  <c:v>-37.520000000000003</c:v>
                </c:pt>
                <c:pt idx="2841">
                  <c:v>-38.39</c:v>
                </c:pt>
                <c:pt idx="2842">
                  <c:v>-39.299999999999997</c:v>
                </c:pt>
                <c:pt idx="2843">
                  <c:v>-40.229999999999997</c:v>
                </c:pt>
                <c:pt idx="2844">
                  <c:v>-41.18</c:v>
                </c:pt>
                <c:pt idx="2845">
                  <c:v>-42.13</c:v>
                </c:pt>
                <c:pt idx="2846">
                  <c:v>-43.07</c:v>
                </c:pt>
                <c:pt idx="2847">
                  <c:v>-44.01</c:v>
                </c:pt>
                <c:pt idx="2848">
                  <c:v>-44.92</c:v>
                </c:pt>
                <c:pt idx="2849">
                  <c:v>-45.87</c:v>
                </c:pt>
                <c:pt idx="2850">
                  <c:v>-46.78</c:v>
                </c:pt>
                <c:pt idx="2851">
                  <c:v>-47.6</c:v>
                </c:pt>
                <c:pt idx="2852">
                  <c:v>-48.35</c:v>
                </c:pt>
                <c:pt idx="2853">
                  <c:v>-49.15</c:v>
                </c:pt>
                <c:pt idx="2854">
                  <c:v>-50.01</c:v>
                </c:pt>
                <c:pt idx="2855">
                  <c:v>-50.96</c:v>
                </c:pt>
                <c:pt idx="2856">
                  <c:v>-51.96</c:v>
                </c:pt>
                <c:pt idx="2857">
                  <c:v>-53</c:v>
                </c:pt>
                <c:pt idx="2858">
                  <c:v>-54.05</c:v>
                </c:pt>
                <c:pt idx="2859">
                  <c:v>-55.08</c:v>
                </c:pt>
                <c:pt idx="2860">
                  <c:v>-56.14</c:v>
                </c:pt>
                <c:pt idx="2861">
                  <c:v>-57.25</c:v>
                </c:pt>
                <c:pt idx="2862">
                  <c:v>-58.4</c:v>
                </c:pt>
                <c:pt idx="2863">
                  <c:v>-59.58</c:v>
                </c:pt>
                <c:pt idx="2864">
                  <c:v>-60.74</c:v>
                </c:pt>
                <c:pt idx="2865">
                  <c:v>-61.87</c:v>
                </c:pt>
                <c:pt idx="2866">
                  <c:v>-62.93</c:v>
                </c:pt>
                <c:pt idx="2867">
                  <c:v>-63.92</c:v>
                </c:pt>
                <c:pt idx="2868">
                  <c:v>-64.81</c:v>
                </c:pt>
                <c:pt idx="2869">
                  <c:v>-65.64</c:v>
                </c:pt>
                <c:pt idx="2870">
                  <c:v>-66.459999999999994</c:v>
                </c:pt>
                <c:pt idx="2871">
                  <c:v>-67.239999999999995</c:v>
                </c:pt>
                <c:pt idx="2872">
                  <c:v>-67.98</c:v>
                </c:pt>
                <c:pt idx="2873">
                  <c:v>-68.680000000000007</c:v>
                </c:pt>
                <c:pt idx="2874">
                  <c:v>-69.3</c:v>
                </c:pt>
                <c:pt idx="2875">
                  <c:v>-69.88</c:v>
                </c:pt>
                <c:pt idx="2876">
                  <c:v>-70.41</c:v>
                </c:pt>
                <c:pt idx="2877">
                  <c:v>-109.11</c:v>
                </c:pt>
                <c:pt idx="2878">
                  <c:v>-108.69</c:v>
                </c:pt>
                <c:pt idx="2879">
                  <c:v>-108.32</c:v>
                </c:pt>
                <c:pt idx="2880">
                  <c:v>-108.03</c:v>
                </c:pt>
                <c:pt idx="2881">
                  <c:v>-107.78</c:v>
                </c:pt>
                <c:pt idx="2882">
                  <c:v>-107.56</c:v>
                </c:pt>
                <c:pt idx="2883">
                  <c:v>-107.41</c:v>
                </c:pt>
                <c:pt idx="2884">
                  <c:v>-107.3</c:v>
                </c:pt>
                <c:pt idx="2885">
                  <c:v>-107.25</c:v>
                </c:pt>
                <c:pt idx="2886">
                  <c:v>-107.25</c:v>
                </c:pt>
                <c:pt idx="2887">
                  <c:v>-107.28</c:v>
                </c:pt>
                <c:pt idx="2888">
                  <c:v>-107.36</c:v>
                </c:pt>
                <c:pt idx="2889">
                  <c:v>-107.44</c:v>
                </c:pt>
                <c:pt idx="2890">
                  <c:v>-107.51</c:v>
                </c:pt>
                <c:pt idx="2891">
                  <c:v>-107.61</c:v>
                </c:pt>
                <c:pt idx="2892">
                  <c:v>-107.73</c:v>
                </c:pt>
                <c:pt idx="2893">
                  <c:v>-107.88</c:v>
                </c:pt>
                <c:pt idx="2894">
                  <c:v>-108</c:v>
                </c:pt>
                <c:pt idx="2895">
                  <c:v>-108.1</c:v>
                </c:pt>
                <c:pt idx="2896">
                  <c:v>-108.2</c:v>
                </c:pt>
                <c:pt idx="2897">
                  <c:v>-108.3</c:v>
                </c:pt>
                <c:pt idx="2898">
                  <c:v>-108.4</c:v>
                </c:pt>
                <c:pt idx="2899">
                  <c:v>-108.52</c:v>
                </c:pt>
                <c:pt idx="2900">
                  <c:v>-108.66</c:v>
                </c:pt>
                <c:pt idx="2901">
                  <c:v>-108.82</c:v>
                </c:pt>
                <c:pt idx="2902">
                  <c:v>-108.96</c:v>
                </c:pt>
                <c:pt idx="2903">
                  <c:v>-109.06</c:v>
                </c:pt>
                <c:pt idx="2904">
                  <c:v>-109.13</c:v>
                </c:pt>
                <c:pt idx="2905">
                  <c:v>-109.17</c:v>
                </c:pt>
                <c:pt idx="2906">
                  <c:v>-109.22</c:v>
                </c:pt>
                <c:pt idx="2907">
                  <c:v>-109.25</c:v>
                </c:pt>
                <c:pt idx="2908">
                  <c:v>-109.27</c:v>
                </c:pt>
                <c:pt idx="2909">
                  <c:v>-109.27</c:v>
                </c:pt>
                <c:pt idx="2910">
                  <c:v>-109.25</c:v>
                </c:pt>
                <c:pt idx="2911">
                  <c:v>-109.24</c:v>
                </c:pt>
                <c:pt idx="2912">
                  <c:v>-109.21</c:v>
                </c:pt>
                <c:pt idx="2913">
                  <c:v>-109.19</c:v>
                </c:pt>
                <c:pt idx="2914">
                  <c:v>-109.15</c:v>
                </c:pt>
                <c:pt idx="2915">
                  <c:v>-109.12</c:v>
                </c:pt>
                <c:pt idx="2916">
                  <c:v>-109.07</c:v>
                </c:pt>
                <c:pt idx="2917">
                  <c:v>-108.97</c:v>
                </c:pt>
                <c:pt idx="2918">
                  <c:v>-108.81</c:v>
                </c:pt>
                <c:pt idx="2919">
                  <c:v>-108.65</c:v>
                </c:pt>
                <c:pt idx="2920">
                  <c:v>-108.54</c:v>
                </c:pt>
                <c:pt idx="2921">
                  <c:v>-108.47</c:v>
                </c:pt>
                <c:pt idx="2922">
                  <c:v>-108.4</c:v>
                </c:pt>
                <c:pt idx="2923">
                  <c:v>-108.25</c:v>
                </c:pt>
                <c:pt idx="2924">
                  <c:v>-108.03</c:v>
                </c:pt>
                <c:pt idx="2925">
                  <c:v>-107.78</c:v>
                </c:pt>
                <c:pt idx="2926">
                  <c:v>-107.55</c:v>
                </c:pt>
                <c:pt idx="2927">
                  <c:v>-107.37</c:v>
                </c:pt>
                <c:pt idx="2928">
                  <c:v>-107.24</c:v>
                </c:pt>
                <c:pt idx="2929">
                  <c:v>-107.13</c:v>
                </c:pt>
                <c:pt idx="2930">
                  <c:v>-107.03</c:v>
                </c:pt>
                <c:pt idx="2931">
                  <c:v>-106.97</c:v>
                </c:pt>
                <c:pt idx="2932">
                  <c:v>-106.9</c:v>
                </c:pt>
                <c:pt idx="2933">
                  <c:v>-106.83</c:v>
                </c:pt>
                <c:pt idx="2934">
                  <c:v>-106.75</c:v>
                </c:pt>
                <c:pt idx="2935">
                  <c:v>-106.67</c:v>
                </c:pt>
                <c:pt idx="2936">
                  <c:v>-106.61</c:v>
                </c:pt>
                <c:pt idx="2937">
                  <c:v>-106.59</c:v>
                </c:pt>
                <c:pt idx="2938">
                  <c:v>-106.61</c:v>
                </c:pt>
                <c:pt idx="2939">
                  <c:v>-106.65</c:v>
                </c:pt>
                <c:pt idx="2940">
                  <c:v>-106.72</c:v>
                </c:pt>
                <c:pt idx="2941">
                  <c:v>-106.82</c:v>
                </c:pt>
                <c:pt idx="2942">
                  <c:v>-106.97</c:v>
                </c:pt>
                <c:pt idx="2943">
                  <c:v>-107.21</c:v>
                </c:pt>
                <c:pt idx="2944">
                  <c:v>-72.48</c:v>
                </c:pt>
                <c:pt idx="2945">
                  <c:v>-72.09</c:v>
                </c:pt>
                <c:pt idx="2946">
                  <c:v>-71.67</c:v>
                </c:pt>
                <c:pt idx="2947">
                  <c:v>-71.239999999999995</c:v>
                </c:pt>
                <c:pt idx="2948">
                  <c:v>-70.77</c:v>
                </c:pt>
                <c:pt idx="2949">
                  <c:v>-70.290000000000006</c:v>
                </c:pt>
                <c:pt idx="2950">
                  <c:v>-69.739999999999995</c:v>
                </c:pt>
                <c:pt idx="2951">
                  <c:v>-69.12</c:v>
                </c:pt>
                <c:pt idx="2952">
                  <c:v>-68.400000000000006</c:v>
                </c:pt>
                <c:pt idx="2953">
                  <c:v>-67.599999999999994</c:v>
                </c:pt>
                <c:pt idx="2954">
                  <c:v>-66.75</c:v>
                </c:pt>
                <c:pt idx="2955">
                  <c:v>-65.900000000000006</c:v>
                </c:pt>
                <c:pt idx="2956">
                  <c:v>-65.069999999999993</c:v>
                </c:pt>
                <c:pt idx="2957">
                  <c:v>-64.260000000000005</c:v>
                </c:pt>
                <c:pt idx="2958">
                  <c:v>-63.47</c:v>
                </c:pt>
                <c:pt idx="2959">
                  <c:v>-62.65</c:v>
                </c:pt>
                <c:pt idx="2960">
                  <c:v>-61.74</c:v>
                </c:pt>
                <c:pt idx="2961">
                  <c:v>-60.7</c:v>
                </c:pt>
                <c:pt idx="2962">
                  <c:v>-59.59</c:v>
                </c:pt>
                <c:pt idx="2963">
                  <c:v>-58.43</c:v>
                </c:pt>
                <c:pt idx="2964">
                  <c:v>-57.28</c:v>
                </c:pt>
                <c:pt idx="2965">
                  <c:v>-56.21</c:v>
                </c:pt>
                <c:pt idx="2966">
                  <c:v>-55.17</c:v>
                </c:pt>
                <c:pt idx="2967">
                  <c:v>-54.16</c:v>
                </c:pt>
                <c:pt idx="2968">
                  <c:v>-53.1</c:v>
                </c:pt>
                <c:pt idx="2969">
                  <c:v>-51.94</c:v>
                </c:pt>
                <c:pt idx="2970">
                  <c:v>-50.68</c:v>
                </c:pt>
                <c:pt idx="2971">
                  <c:v>-49.32</c:v>
                </c:pt>
                <c:pt idx="2972">
                  <c:v>-47.95</c:v>
                </c:pt>
                <c:pt idx="2973">
                  <c:v>-46.58</c:v>
                </c:pt>
                <c:pt idx="2974">
                  <c:v>-45.2</c:v>
                </c:pt>
                <c:pt idx="2975">
                  <c:v>-43.9</c:v>
                </c:pt>
                <c:pt idx="2976">
                  <c:v>-42.75</c:v>
                </c:pt>
                <c:pt idx="2977">
                  <c:v>-41.71</c:v>
                </c:pt>
                <c:pt idx="2978">
                  <c:v>-40.67</c:v>
                </c:pt>
                <c:pt idx="2979">
                  <c:v>-39.64</c:v>
                </c:pt>
                <c:pt idx="2980">
                  <c:v>-38.630000000000003</c:v>
                </c:pt>
                <c:pt idx="2981">
                  <c:v>-37.700000000000003</c:v>
                </c:pt>
                <c:pt idx="2982">
                  <c:v>-36.799999999999997</c:v>
                </c:pt>
                <c:pt idx="2983">
                  <c:v>-35.92</c:v>
                </c:pt>
                <c:pt idx="2984">
                  <c:v>-35.03</c:v>
                </c:pt>
                <c:pt idx="2985">
                  <c:v>-34.090000000000003</c:v>
                </c:pt>
                <c:pt idx="2986">
                  <c:v>-33.130000000000003</c:v>
                </c:pt>
                <c:pt idx="2987">
                  <c:v>-32.22</c:v>
                </c:pt>
                <c:pt idx="2988">
                  <c:v>-31.42</c:v>
                </c:pt>
                <c:pt idx="2989">
                  <c:v>-30.68</c:v>
                </c:pt>
                <c:pt idx="2990">
                  <c:v>-29.94</c:v>
                </c:pt>
                <c:pt idx="2991">
                  <c:v>-29.16</c:v>
                </c:pt>
                <c:pt idx="2992">
                  <c:v>-28.33</c:v>
                </c:pt>
                <c:pt idx="2993">
                  <c:v>-27.51</c:v>
                </c:pt>
                <c:pt idx="2994">
                  <c:v>-26.75</c:v>
                </c:pt>
                <c:pt idx="2995">
                  <c:v>-26.06</c:v>
                </c:pt>
                <c:pt idx="2996">
                  <c:v>-25.39</c:v>
                </c:pt>
                <c:pt idx="2997">
                  <c:v>-24.72</c:v>
                </c:pt>
                <c:pt idx="2998">
                  <c:v>-24.03</c:v>
                </c:pt>
                <c:pt idx="2999">
                  <c:v>-23.43</c:v>
                </c:pt>
                <c:pt idx="3000">
                  <c:v>-22.98</c:v>
                </c:pt>
                <c:pt idx="3001">
                  <c:v>-22.75</c:v>
                </c:pt>
                <c:pt idx="3002">
                  <c:v>-22.95</c:v>
                </c:pt>
                <c:pt idx="3003">
                  <c:v>-23.77</c:v>
                </c:pt>
                <c:pt idx="3004">
                  <c:v>-24.77</c:v>
                </c:pt>
                <c:pt idx="3005">
                  <c:v>-25.9</c:v>
                </c:pt>
                <c:pt idx="3006">
                  <c:v>-27.13</c:v>
                </c:pt>
                <c:pt idx="3007">
                  <c:v>-28.4</c:v>
                </c:pt>
                <c:pt idx="3008">
                  <c:v>-29.7</c:v>
                </c:pt>
                <c:pt idx="3009">
                  <c:v>-31.04</c:v>
                </c:pt>
                <c:pt idx="3010">
                  <c:v>-32.44</c:v>
                </c:pt>
                <c:pt idx="3011">
                  <c:v>-33.75</c:v>
                </c:pt>
                <c:pt idx="3012">
                  <c:v>-34.979999999999997</c:v>
                </c:pt>
                <c:pt idx="3013">
                  <c:v>-36.090000000000003</c:v>
                </c:pt>
                <c:pt idx="3014">
                  <c:v>-37.090000000000003</c:v>
                </c:pt>
                <c:pt idx="3015">
                  <c:v>-37.94</c:v>
                </c:pt>
                <c:pt idx="3016">
                  <c:v>-38.61</c:v>
                </c:pt>
                <c:pt idx="3017">
                  <c:v>-39.1</c:v>
                </c:pt>
                <c:pt idx="3018">
                  <c:v>-39.43</c:v>
                </c:pt>
                <c:pt idx="3019">
                  <c:v>-39.6</c:v>
                </c:pt>
                <c:pt idx="3020">
                  <c:v>-39.64</c:v>
                </c:pt>
                <c:pt idx="3021">
                  <c:v>-39.56</c:v>
                </c:pt>
                <c:pt idx="3022">
                  <c:v>-39.369999999999997</c:v>
                </c:pt>
                <c:pt idx="3023">
                  <c:v>-39.08</c:v>
                </c:pt>
                <c:pt idx="3024">
                  <c:v>-38.71</c:v>
                </c:pt>
                <c:pt idx="3025">
                  <c:v>-38.28</c:v>
                </c:pt>
                <c:pt idx="3026">
                  <c:v>-37.81</c:v>
                </c:pt>
                <c:pt idx="3027">
                  <c:v>-37.33</c:v>
                </c:pt>
                <c:pt idx="3028">
                  <c:v>-36.840000000000003</c:v>
                </c:pt>
                <c:pt idx="3029">
                  <c:v>-36.33</c:v>
                </c:pt>
                <c:pt idx="3030">
                  <c:v>-35.840000000000003</c:v>
                </c:pt>
                <c:pt idx="3031">
                  <c:v>-35.36</c:v>
                </c:pt>
                <c:pt idx="3032">
                  <c:v>-34.909999999999997</c:v>
                </c:pt>
                <c:pt idx="3033">
                  <c:v>-34.49</c:v>
                </c:pt>
                <c:pt idx="3034">
                  <c:v>-34.08</c:v>
                </c:pt>
                <c:pt idx="3035">
                  <c:v>-33.659999999999997</c:v>
                </c:pt>
                <c:pt idx="3036">
                  <c:v>-33.25</c:v>
                </c:pt>
                <c:pt idx="3037">
                  <c:v>-32.81</c:v>
                </c:pt>
                <c:pt idx="3038">
                  <c:v>-32.369999999999997</c:v>
                </c:pt>
                <c:pt idx="3039">
                  <c:v>-31.92</c:v>
                </c:pt>
                <c:pt idx="3040">
                  <c:v>-31.48</c:v>
                </c:pt>
                <c:pt idx="3041">
                  <c:v>-31.04</c:v>
                </c:pt>
                <c:pt idx="3042">
                  <c:v>-30.58</c:v>
                </c:pt>
                <c:pt idx="3043">
                  <c:v>-30.08</c:v>
                </c:pt>
                <c:pt idx="3044">
                  <c:v>-29.58</c:v>
                </c:pt>
                <c:pt idx="3045">
                  <c:v>-29.06</c:v>
                </c:pt>
                <c:pt idx="3046">
                  <c:v>-28.55</c:v>
                </c:pt>
                <c:pt idx="3047">
                  <c:v>-28.03</c:v>
                </c:pt>
                <c:pt idx="3048">
                  <c:v>-27.5</c:v>
                </c:pt>
                <c:pt idx="3049">
                  <c:v>-26.96</c:v>
                </c:pt>
                <c:pt idx="3050">
                  <c:v>-26.4</c:v>
                </c:pt>
                <c:pt idx="3051">
                  <c:v>-25.85</c:v>
                </c:pt>
                <c:pt idx="3052">
                  <c:v>-25.3</c:v>
                </c:pt>
                <c:pt idx="3053">
                  <c:v>-24.83</c:v>
                </c:pt>
                <c:pt idx="3054">
                  <c:v>-24.45</c:v>
                </c:pt>
                <c:pt idx="3055">
                  <c:v>-24.13</c:v>
                </c:pt>
                <c:pt idx="3056">
                  <c:v>-23.84</c:v>
                </c:pt>
                <c:pt idx="3057">
                  <c:v>-23.57</c:v>
                </c:pt>
                <c:pt idx="3058">
                  <c:v>-23.38</c:v>
                </c:pt>
                <c:pt idx="3059">
                  <c:v>-23.28</c:v>
                </c:pt>
                <c:pt idx="3060">
                  <c:v>-23.26</c:v>
                </c:pt>
                <c:pt idx="3061">
                  <c:v>-23.29</c:v>
                </c:pt>
                <c:pt idx="3062">
                  <c:v>-23.29</c:v>
                </c:pt>
                <c:pt idx="3063">
                  <c:v>-23.3</c:v>
                </c:pt>
                <c:pt idx="3064">
                  <c:v>-23.29</c:v>
                </c:pt>
                <c:pt idx="3065">
                  <c:v>-23.3</c:v>
                </c:pt>
                <c:pt idx="3066">
                  <c:v>-23.3</c:v>
                </c:pt>
                <c:pt idx="3067">
                  <c:v>-23.31</c:v>
                </c:pt>
                <c:pt idx="3068">
                  <c:v>-23.33</c:v>
                </c:pt>
                <c:pt idx="3069">
                  <c:v>-23.35</c:v>
                </c:pt>
                <c:pt idx="3070">
                  <c:v>-23.38</c:v>
                </c:pt>
                <c:pt idx="3071">
                  <c:v>-23.43</c:v>
                </c:pt>
                <c:pt idx="3072">
                  <c:v>-23.48</c:v>
                </c:pt>
                <c:pt idx="3073">
                  <c:v>-23.55</c:v>
                </c:pt>
                <c:pt idx="3074">
                  <c:v>-23.65</c:v>
                </c:pt>
                <c:pt idx="3075">
                  <c:v>-23.76</c:v>
                </c:pt>
                <c:pt idx="3076">
                  <c:v>-23.89</c:v>
                </c:pt>
                <c:pt idx="3077">
                  <c:v>-24.04</c:v>
                </c:pt>
                <c:pt idx="3078">
                  <c:v>-24.18</c:v>
                </c:pt>
                <c:pt idx="3079">
                  <c:v>-24.31</c:v>
                </c:pt>
                <c:pt idx="3080">
                  <c:v>-24.43</c:v>
                </c:pt>
                <c:pt idx="3081">
                  <c:v>-24.56</c:v>
                </c:pt>
                <c:pt idx="3082">
                  <c:v>-24.69</c:v>
                </c:pt>
                <c:pt idx="3083">
                  <c:v>-24.84</c:v>
                </c:pt>
                <c:pt idx="3084">
                  <c:v>-24.99</c:v>
                </c:pt>
                <c:pt idx="3085">
                  <c:v>-25.17</c:v>
                </c:pt>
                <c:pt idx="3086">
                  <c:v>-25.36</c:v>
                </c:pt>
                <c:pt idx="3087">
                  <c:v>-25.59</c:v>
                </c:pt>
                <c:pt idx="3088">
                  <c:v>-25.83</c:v>
                </c:pt>
                <c:pt idx="3089">
                  <c:v>-26.11</c:v>
                </c:pt>
                <c:pt idx="3090">
                  <c:v>-26.41</c:v>
                </c:pt>
                <c:pt idx="3091">
                  <c:v>-26.74</c:v>
                </c:pt>
                <c:pt idx="3092">
                  <c:v>-27.07</c:v>
                </c:pt>
                <c:pt idx="3093">
                  <c:v>-27.4</c:v>
                </c:pt>
                <c:pt idx="3094">
                  <c:v>-27.74</c:v>
                </c:pt>
                <c:pt idx="3095">
                  <c:v>-28.06</c:v>
                </c:pt>
                <c:pt idx="3096">
                  <c:v>-28.38</c:v>
                </c:pt>
                <c:pt idx="3097">
                  <c:v>-28.68</c:v>
                </c:pt>
                <c:pt idx="3098">
                  <c:v>-28.98</c:v>
                </c:pt>
                <c:pt idx="3099">
                  <c:v>-29.29</c:v>
                </c:pt>
                <c:pt idx="3100">
                  <c:v>-29.59</c:v>
                </c:pt>
                <c:pt idx="3101">
                  <c:v>-150.1</c:v>
                </c:pt>
                <c:pt idx="3102">
                  <c:v>-149.81</c:v>
                </c:pt>
                <c:pt idx="3103">
                  <c:v>-149.52000000000001</c:v>
                </c:pt>
                <c:pt idx="3104">
                  <c:v>-149.18</c:v>
                </c:pt>
                <c:pt idx="3105">
                  <c:v>-148.83000000000001</c:v>
                </c:pt>
                <c:pt idx="3106">
                  <c:v>-148.47</c:v>
                </c:pt>
                <c:pt idx="3107">
                  <c:v>-148.13</c:v>
                </c:pt>
                <c:pt idx="3108">
                  <c:v>-147.76</c:v>
                </c:pt>
                <c:pt idx="3109">
                  <c:v>-147.38999999999999</c:v>
                </c:pt>
                <c:pt idx="3110">
                  <c:v>-147.04</c:v>
                </c:pt>
                <c:pt idx="3111">
                  <c:v>-146.72</c:v>
                </c:pt>
                <c:pt idx="3112">
                  <c:v>-146.44</c:v>
                </c:pt>
                <c:pt idx="3113">
                  <c:v>-146.19999999999999</c:v>
                </c:pt>
                <c:pt idx="3114">
                  <c:v>-145.97999999999999</c:v>
                </c:pt>
                <c:pt idx="3115">
                  <c:v>-145.78</c:v>
                </c:pt>
                <c:pt idx="3116">
                  <c:v>-145.6</c:v>
                </c:pt>
                <c:pt idx="3117">
                  <c:v>-145.43</c:v>
                </c:pt>
                <c:pt idx="3118">
                  <c:v>-145.29</c:v>
                </c:pt>
                <c:pt idx="3119">
                  <c:v>-145.19999999999999</c:v>
                </c:pt>
                <c:pt idx="3120">
                  <c:v>-145.16</c:v>
                </c:pt>
                <c:pt idx="3121">
                  <c:v>-145.18</c:v>
                </c:pt>
                <c:pt idx="3122">
                  <c:v>-145.25</c:v>
                </c:pt>
                <c:pt idx="3123">
                  <c:v>-145.32</c:v>
                </c:pt>
                <c:pt idx="3124">
                  <c:v>-145.4</c:v>
                </c:pt>
                <c:pt idx="3125">
                  <c:v>-145.46</c:v>
                </c:pt>
                <c:pt idx="3126">
                  <c:v>-145.51</c:v>
                </c:pt>
                <c:pt idx="3127">
                  <c:v>-145.53</c:v>
                </c:pt>
                <c:pt idx="3128">
                  <c:v>-145.54</c:v>
                </c:pt>
                <c:pt idx="3129">
                  <c:v>-145.55000000000001</c:v>
                </c:pt>
                <c:pt idx="3130">
                  <c:v>-145.56</c:v>
                </c:pt>
                <c:pt idx="3131">
                  <c:v>-145.58000000000001</c:v>
                </c:pt>
                <c:pt idx="3132">
                  <c:v>-145.62</c:v>
                </c:pt>
                <c:pt idx="3133">
                  <c:v>-145.69</c:v>
                </c:pt>
                <c:pt idx="3134">
                  <c:v>-145.79</c:v>
                </c:pt>
                <c:pt idx="3135">
                  <c:v>-145.91</c:v>
                </c:pt>
                <c:pt idx="3136">
                  <c:v>-146.04</c:v>
                </c:pt>
                <c:pt idx="3137">
                  <c:v>-146.18</c:v>
                </c:pt>
                <c:pt idx="3138">
                  <c:v>-146.29</c:v>
                </c:pt>
                <c:pt idx="3139">
                  <c:v>-146.38999999999999</c:v>
                </c:pt>
                <c:pt idx="3140">
                  <c:v>-146.47</c:v>
                </c:pt>
                <c:pt idx="3141">
                  <c:v>-146.55000000000001</c:v>
                </c:pt>
                <c:pt idx="3142">
                  <c:v>-146.61000000000001</c:v>
                </c:pt>
                <c:pt idx="3143">
                  <c:v>-146.66</c:v>
                </c:pt>
                <c:pt idx="3144">
                  <c:v>-146.72</c:v>
                </c:pt>
                <c:pt idx="3145">
                  <c:v>-146.76</c:v>
                </c:pt>
                <c:pt idx="3146">
                  <c:v>-146.80000000000001</c:v>
                </c:pt>
                <c:pt idx="3147">
                  <c:v>-146.83000000000001</c:v>
                </c:pt>
                <c:pt idx="3148">
                  <c:v>-146.86000000000001</c:v>
                </c:pt>
                <c:pt idx="3149">
                  <c:v>-146.88999999999999</c:v>
                </c:pt>
                <c:pt idx="3150">
                  <c:v>-146.91</c:v>
                </c:pt>
                <c:pt idx="3151">
                  <c:v>-146.93</c:v>
                </c:pt>
                <c:pt idx="3152">
                  <c:v>-146.96</c:v>
                </c:pt>
                <c:pt idx="3153">
                  <c:v>-147</c:v>
                </c:pt>
                <c:pt idx="3154">
                  <c:v>-147.07</c:v>
                </c:pt>
                <c:pt idx="3155">
                  <c:v>-147.16</c:v>
                </c:pt>
                <c:pt idx="3156">
                  <c:v>-147.24</c:v>
                </c:pt>
                <c:pt idx="3157">
                  <c:v>-147.32</c:v>
                </c:pt>
                <c:pt idx="3158">
                  <c:v>-147.38999999999999</c:v>
                </c:pt>
                <c:pt idx="3159">
                  <c:v>-147.44</c:v>
                </c:pt>
                <c:pt idx="3160">
                  <c:v>-147.49</c:v>
                </c:pt>
                <c:pt idx="3161">
                  <c:v>-147.51</c:v>
                </c:pt>
                <c:pt idx="3162">
                  <c:v>-147.52000000000001</c:v>
                </c:pt>
                <c:pt idx="3163">
                  <c:v>-147.52000000000001</c:v>
                </c:pt>
                <c:pt idx="3164">
                  <c:v>-147.5</c:v>
                </c:pt>
                <c:pt idx="3165">
                  <c:v>-147.47</c:v>
                </c:pt>
                <c:pt idx="3166">
                  <c:v>-147.44</c:v>
                </c:pt>
                <c:pt idx="3167">
                  <c:v>-147.4</c:v>
                </c:pt>
                <c:pt idx="3168">
                  <c:v>-147.38</c:v>
                </c:pt>
                <c:pt idx="3169">
                  <c:v>-147.36000000000001</c:v>
                </c:pt>
                <c:pt idx="3170">
                  <c:v>-147.34</c:v>
                </c:pt>
                <c:pt idx="3171">
                  <c:v>-147.30000000000001</c:v>
                </c:pt>
                <c:pt idx="3172">
                  <c:v>-147.27000000000001</c:v>
                </c:pt>
                <c:pt idx="3173">
                  <c:v>-147.22999999999999</c:v>
                </c:pt>
                <c:pt idx="3174">
                  <c:v>-147.19999999999999</c:v>
                </c:pt>
                <c:pt idx="3175">
                  <c:v>-147.16999999999999</c:v>
                </c:pt>
                <c:pt idx="3176">
                  <c:v>-147.13</c:v>
                </c:pt>
                <c:pt idx="3177">
                  <c:v>-147.08000000000001</c:v>
                </c:pt>
                <c:pt idx="3178">
                  <c:v>-147.02000000000001</c:v>
                </c:pt>
                <c:pt idx="3179">
                  <c:v>-146.94</c:v>
                </c:pt>
                <c:pt idx="3180">
                  <c:v>-146.84</c:v>
                </c:pt>
                <c:pt idx="3181">
                  <c:v>-146.69999999999999</c:v>
                </c:pt>
                <c:pt idx="3182">
                  <c:v>-146.57</c:v>
                </c:pt>
                <c:pt idx="3183">
                  <c:v>-146.44</c:v>
                </c:pt>
                <c:pt idx="3184">
                  <c:v>-146.34</c:v>
                </c:pt>
                <c:pt idx="3185">
                  <c:v>-146.27000000000001</c:v>
                </c:pt>
                <c:pt idx="3186">
                  <c:v>-146.25</c:v>
                </c:pt>
                <c:pt idx="3187">
                  <c:v>-146.22999999999999</c:v>
                </c:pt>
                <c:pt idx="3188">
                  <c:v>-146.19</c:v>
                </c:pt>
                <c:pt idx="3189">
                  <c:v>-146.12</c:v>
                </c:pt>
                <c:pt idx="3190">
                  <c:v>-146.03</c:v>
                </c:pt>
                <c:pt idx="3191">
                  <c:v>-145.94</c:v>
                </c:pt>
                <c:pt idx="3192">
                  <c:v>-145.85</c:v>
                </c:pt>
                <c:pt idx="3193">
                  <c:v>-145.77000000000001</c:v>
                </c:pt>
                <c:pt idx="3194">
                  <c:v>-145.71</c:v>
                </c:pt>
                <c:pt idx="3195">
                  <c:v>-145.68</c:v>
                </c:pt>
                <c:pt idx="3196">
                  <c:v>-145.66999999999999</c:v>
                </c:pt>
                <c:pt idx="3197">
                  <c:v>-145.66999999999999</c:v>
                </c:pt>
                <c:pt idx="3198">
                  <c:v>-145.66</c:v>
                </c:pt>
                <c:pt idx="3199">
                  <c:v>-145.66</c:v>
                </c:pt>
                <c:pt idx="3200">
                  <c:v>-145.66999999999999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AE0-44ED-A382-032AD28F6DCF}"/>
            </c:ext>
          </c:extLst>
        </c:ser>
        <c:ser>
          <c:idx val="4"/>
          <c:order val="4"/>
          <c:tx>
            <c:strRef>
              <c:f>工作表2!$E$1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工作表2!$E$2:$E$3202</c:f>
              <c:numCache>
                <c:formatCode>General</c:formatCode>
                <c:ptCount val="3201"/>
                <c:pt idx="0">
                  <c:v>-6.07</c:v>
                </c:pt>
                <c:pt idx="1">
                  <c:v>-6.18</c:v>
                </c:pt>
                <c:pt idx="2">
                  <c:v>-6.31</c:v>
                </c:pt>
                <c:pt idx="3">
                  <c:v>-6.43</c:v>
                </c:pt>
                <c:pt idx="4">
                  <c:v>-6.55</c:v>
                </c:pt>
                <c:pt idx="5">
                  <c:v>-6.66</c:v>
                </c:pt>
                <c:pt idx="6">
                  <c:v>-6.77</c:v>
                </c:pt>
                <c:pt idx="7">
                  <c:v>-6.88</c:v>
                </c:pt>
                <c:pt idx="8">
                  <c:v>-6.99</c:v>
                </c:pt>
                <c:pt idx="9">
                  <c:v>-7.11</c:v>
                </c:pt>
                <c:pt idx="10">
                  <c:v>-7.23</c:v>
                </c:pt>
                <c:pt idx="11">
                  <c:v>-7.35</c:v>
                </c:pt>
                <c:pt idx="12">
                  <c:v>-7.46</c:v>
                </c:pt>
                <c:pt idx="13">
                  <c:v>-7.57</c:v>
                </c:pt>
                <c:pt idx="14">
                  <c:v>-7.67</c:v>
                </c:pt>
                <c:pt idx="15">
                  <c:v>-7.76</c:v>
                </c:pt>
                <c:pt idx="16">
                  <c:v>-7.86</c:v>
                </c:pt>
                <c:pt idx="17">
                  <c:v>-7.97</c:v>
                </c:pt>
                <c:pt idx="18">
                  <c:v>-8.1199999999999992</c:v>
                </c:pt>
                <c:pt idx="19">
                  <c:v>-8.2899999999999991</c:v>
                </c:pt>
                <c:pt idx="20">
                  <c:v>-8.4700000000000006</c:v>
                </c:pt>
                <c:pt idx="21">
                  <c:v>-8.65</c:v>
                </c:pt>
                <c:pt idx="22">
                  <c:v>-8.83</c:v>
                </c:pt>
                <c:pt idx="23">
                  <c:v>-9</c:v>
                </c:pt>
                <c:pt idx="24">
                  <c:v>-9.17</c:v>
                </c:pt>
                <c:pt idx="25">
                  <c:v>-9.34</c:v>
                </c:pt>
                <c:pt idx="26">
                  <c:v>-9.51</c:v>
                </c:pt>
                <c:pt idx="27">
                  <c:v>-9.67</c:v>
                </c:pt>
                <c:pt idx="28">
                  <c:v>-9.81</c:v>
                </c:pt>
                <c:pt idx="29">
                  <c:v>-9.9499999999999993</c:v>
                </c:pt>
                <c:pt idx="30">
                  <c:v>-10.08</c:v>
                </c:pt>
                <c:pt idx="31">
                  <c:v>-10.220000000000001</c:v>
                </c:pt>
                <c:pt idx="32">
                  <c:v>-10.36</c:v>
                </c:pt>
                <c:pt idx="33">
                  <c:v>-10.5</c:v>
                </c:pt>
                <c:pt idx="34">
                  <c:v>-10.64</c:v>
                </c:pt>
                <c:pt idx="35">
                  <c:v>-10.77</c:v>
                </c:pt>
                <c:pt idx="36">
                  <c:v>-10.89</c:v>
                </c:pt>
                <c:pt idx="37">
                  <c:v>-10.99</c:v>
                </c:pt>
                <c:pt idx="38">
                  <c:v>-11.09</c:v>
                </c:pt>
                <c:pt idx="39">
                  <c:v>-11.18</c:v>
                </c:pt>
                <c:pt idx="40">
                  <c:v>-11.28</c:v>
                </c:pt>
                <c:pt idx="41">
                  <c:v>-11.37</c:v>
                </c:pt>
                <c:pt idx="42">
                  <c:v>-11.48</c:v>
                </c:pt>
                <c:pt idx="43">
                  <c:v>-11.58</c:v>
                </c:pt>
                <c:pt idx="44">
                  <c:v>-11.69</c:v>
                </c:pt>
                <c:pt idx="45">
                  <c:v>-11.79</c:v>
                </c:pt>
                <c:pt idx="46">
                  <c:v>-11.89</c:v>
                </c:pt>
                <c:pt idx="47">
                  <c:v>-11.98</c:v>
                </c:pt>
                <c:pt idx="48">
                  <c:v>-12.09</c:v>
                </c:pt>
                <c:pt idx="49">
                  <c:v>-12.19</c:v>
                </c:pt>
                <c:pt idx="50">
                  <c:v>-12.29</c:v>
                </c:pt>
                <c:pt idx="51">
                  <c:v>-12.39</c:v>
                </c:pt>
                <c:pt idx="52">
                  <c:v>-12.5</c:v>
                </c:pt>
                <c:pt idx="53">
                  <c:v>-12.59</c:v>
                </c:pt>
                <c:pt idx="54">
                  <c:v>-12.7</c:v>
                </c:pt>
                <c:pt idx="55">
                  <c:v>-12.8</c:v>
                </c:pt>
                <c:pt idx="56">
                  <c:v>-12.9</c:v>
                </c:pt>
                <c:pt idx="57">
                  <c:v>-13.01</c:v>
                </c:pt>
                <c:pt idx="58">
                  <c:v>-13.1</c:v>
                </c:pt>
                <c:pt idx="59">
                  <c:v>-13.19</c:v>
                </c:pt>
                <c:pt idx="60">
                  <c:v>-13.28</c:v>
                </c:pt>
                <c:pt idx="61">
                  <c:v>-13.37</c:v>
                </c:pt>
                <c:pt idx="62">
                  <c:v>-13.45</c:v>
                </c:pt>
                <c:pt idx="63">
                  <c:v>-13.54</c:v>
                </c:pt>
                <c:pt idx="64">
                  <c:v>-13.63</c:v>
                </c:pt>
                <c:pt idx="65">
                  <c:v>-13.72</c:v>
                </c:pt>
                <c:pt idx="66">
                  <c:v>-13.81</c:v>
                </c:pt>
                <c:pt idx="67">
                  <c:v>-13.89</c:v>
                </c:pt>
                <c:pt idx="68">
                  <c:v>-13.97</c:v>
                </c:pt>
                <c:pt idx="69">
                  <c:v>-14.05</c:v>
                </c:pt>
                <c:pt idx="70">
                  <c:v>-14.12</c:v>
                </c:pt>
                <c:pt idx="71">
                  <c:v>-14.19</c:v>
                </c:pt>
                <c:pt idx="72">
                  <c:v>-14.26</c:v>
                </c:pt>
                <c:pt idx="73">
                  <c:v>-14.32</c:v>
                </c:pt>
                <c:pt idx="74">
                  <c:v>-14.4</c:v>
                </c:pt>
                <c:pt idx="75">
                  <c:v>-14.47</c:v>
                </c:pt>
                <c:pt idx="76">
                  <c:v>-14.55</c:v>
                </c:pt>
                <c:pt idx="77">
                  <c:v>-14.63</c:v>
                </c:pt>
                <c:pt idx="78">
                  <c:v>-14.7</c:v>
                </c:pt>
                <c:pt idx="79">
                  <c:v>-14.78</c:v>
                </c:pt>
                <c:pt idx="80">
                  <c:v>-14.84</c:v>
                </c:pt>
                <c:pt idx="81">
                  <c:v>-14.91</c:v>
                </c:pt>
                <c:pt idx="82">
                  <c:v>-14.98</c:v>
                </c:pt>
                <c:pt idx="83">
                  <c:v>-15.05</c:v>
                </c:pt>
                <c:pt idx="84">
                  <c:v>-15.12</c:v>
                </c:pt>
                <c:pt idx="85">
                  <c:v>-15.19</c:v>
                </c:pt>
                <c:pt idx="86">
                  <c:v>-15.26</c:v>
                </c:pt>
                <c:pt idx="87">
                  <c:v>-15.33</c:v>
                </c:pt>
                <c:pt idx="88">
                  <c:v>-15.39</c:v>
                </c:pt>
                <c:pt idx="89">
                  <c:v>-15.44</c:v>
                </c:pt>
                <c:pt idx="90">
                  <c:v>-15.49</c:v>
                </c:pt>
                <c:pt idx="91">
                  <c:v>-15.55</c:v>
                </c:pt>
                <c:pt idx="92">
                  <c:v>-15.61</c:v>
                </c:pt>
                <c:pt idx="93">
                  <c:v>-15.67</c:v>
                </c:pt>
                <c:pt idx="94">
                  <c:v>-15.75</c:v>
                </c:pt>
                <c:pt idx="95">
                  <c:v>-15.82</c:v>
                </c:pt>
                <c:pt idx="96">
                  <c:v>-15.9</c:v>
                </c:pt>
                <c:pt idx="97">
                  <c:v>-15.98</c:v>
                </c:pt>
                <c:pt idx="98">
                  <c:v>-16.059999999999999</c:v>
                </c:pt>
                <c:pt idx="99">
                  <c:v>-16.14</c:v>
                </c:pt>
                <c:pt idx="100">
                  <c:v>-16.23</c:v>
                </c:pt>
                <c:pt idx="101">
                  <c:v>-16.329999999999998</c:v>
                </c:pt>
                <c:pt idx="102">
                  <c:v>-16.420000000000002</c:v>
                </c:pt>
                <c:pt idx="103">
                  <c:v>-16.510000000000002</c:v>
                </c:pt>
                <c:pt idx="104">
                  <c:v>-16.600000000000001</c:v>
                </c:pt>
                <c:pt idx="105">
                  <c:v>-16.68</c:v>
                </c:pt>
                <c:pt idx="106">
                  <c:v>-16.75</c:v>
                </c:pt>
                <c:pt idx="107">
                  <c:v>-16.82</c:v>
                </c:pt>
                <c:pt idx="108">
                  <c:v>-16.87</c:v>
                </c:pt>
                <c:pt idx="109">
                  <c:v>-16.920000000000002</c:v>
                </c:pt>
                <c:pt idx="110">
                  <c:v>-16.96</c:v>
                </c:pt>
                <c:pt idx="111">
                  <c:v>-17</c:v>
                </c:pt>
                <c:pt idx="112">
                  <c:v>-17.03</c:v>
                </c:pt>
                <c:pt idx="113">
                  <c:v>-17.05</c:v>
                </c:pt>
                <c:pt idx="114">
                  <c:v>-17.07</c:v>
                </c:pt>
                <c:pt idx="115">
                  <c:v>-17.100000000000001</c:v>
                </c:pt>
                <c:pt idx="116">
                  <c:v>-17.12</c:v>
                </c:pt>
                <c:pt idx="117">
                  <c:v>-17.149999999999999</c:v>
                </c:pt>
                <c:pt idx="118">
                  <c:v>-17.18</c:v>
                </c:pt>
                <c:pt idx="119">
                  <c:v>-17.21</c:v>
                </c:pt>
                <c:pt idx="120">
                  <c:v>-17.23</c:v>
                </c:pt>
                <c:pt idx="121">
                  <c:v>-17.25</c:v>
                </c:pt>
                <c:pt idx="122">
                  <c:v>-17.28</c:v>
                </c:pt>
                <c:pt idx="123">
                  <c:v>-17.309999999999999</c:v>
                </c:pt>
                <c:pt idx="124">
                  <c:v>-17.329999999999998</c:v>
                </c:pt>
                <c:pt idx="125">
                  <c:v>-17.350000000000001</c:v>
                </c:pt>
                <c:pt idx="126">
                  <c:v>-17.39</c:v>
                </c:pt>
                <c:pt idx="127">
                  <c:v>-17.399999999999999</c:v>
                </c:pt>
                <c:pt idx="128">
                  <c:v>-17.41</c:v>
                </c:pt>
                <c:pt idx="129">
                  <c:v>-17.43</c:v>
                </c:pt>
                <c:pt idx="130">
                  <c:v>-17.440000000000001</c:v>
                </c:pt>
                <c:pt idx="131">
                  <c:v>-17.46</c:v>
                </c:pt>
                <c:pt idx="132">
                  <c:v>-17.47</c:v>
                </c:pt>
                <c:pt idx="133">
                  <c:v>-17.48</c:v>
                </c:pt>
                <c:pt idx="134">
                  <c:v>-17.489999999999998</c:v>
                </c:pt>
                <c:pt idx="135">
                  <c:v>-17.5</c:v>
                </c:pt>
                <c:pt idx="136">
                  <c:v>-17.510000000000002</c:v>
                </c:pt>
                <c:pt idx="137">
                  <c:v>-17.53</c:v>
                </c:pt>
                <c:pt idx="138">
                  <c:v>-17.559999999999999</c:v>
                </c:pt>
                <c:pt idx="139">
                  <c:v>-17.59</c:v>
                </c:pt>
                <c:pt idx="140">
                  <c:v>-17.62</c:v>
                </c:pt>
                <c:pt idx="141">
                  <c:v>-17.64</c:v>
                </c:pt>
                <c:pt idx="142">
                  <c:v>-17.670000000000002</c:v>
                </c:pt>
                <c:pt idx="143">
                  <c:v>-17.690000000000001</c:v>
                </c:pt>
                <c:pt idx="144">
                  <c:v>-17.73</c:v>
                </c:pt>
                <c:pt idx="145">
                  <c:v>-17.760000000000002</c:v>
                </c:pt>
                <c:pt idx="146">
                  <c:v>-17.79</c:v>
                </c:pt>
                <c:pt idx="147">
                  <c:v>-17.829999999999998</c:v>
                </c:pt>
                <c:pt idx="148">
                  <c:v>-17.84</c:v>
                </c:pt>
                <c:pt idx="149">
                  <c:v>-17.86</c:v>
                </c:pt>
                <c:pt idx="150">
                  <c:v>-17.88</c:v>
                </c:pt>
                <c:pt idx="151">
                  <c:v>-17.899999999999999</c:v>
                </c:pt>
                <c:pt idx="152">
                  <c:v>-17.920000000000002</c:v>
                </c:pt>
                <c:pt idx="153">
                  <c:v>-17.96</c:v>
                </c:pt>
                <c:pt idx="154">
                  <c:v>-18</c:v>
                </c:pt>
                <c:pt idx="155">
                  <c:v>-18.03</c:v>
                </c:pt>
                <c:pt idx="156">
                  <c:v>-18.05</c:v>
                </c:pt>
                <c:pt idx="157">
                  <c:v>-18.07</c:v>
                </c:pt>
                <c:pt idx="158">
                  <c:v>-18.09</c:v>
                </c:pt>
                <c:pt idx="159">
                  <c:v>-18.11</c:v>
                </c:pt>
                <c:pt idx="160">
                  <c:v>-18.13</c:v>
                </c:pt>
                <c:pt idx="161">
                  <c:v>-18.170000000000002</c:v>
                </c:pt>
                <c:pt idx="162">
                  <c:v>-18.21</c:v>
                </c:pt>
                <c:pt idx="163">
                  <c:v>-18.25</c:v>
                </c:pt>
                <c:pt idx="164">
                  <c:v>-18.29</c:v>
                </c:pt>
                <c:pt idx="165">
                  <c:v>-18.329999999999998</c:v>
                </c:pt>
                <c:pt idx="166">
                  <c:v>-18.38</c:v>
                </c:pt>
                <c:pt idx="167">
                  <c:v>-18.43</c:v>
                </c:pt>
                <c:pt idx="168">
                  <c:v>-18.48</c:v>
                </c:pt>
                <c:pt idx="169">
                  <c:v>-18.54</c:v>
                </c:pt>
                <c:pt idx="170">
                  <c:v>-18.59</c:v>
                </c:pt>
                <c:pt idx="171">
                  <c:v>-18.64</c:v>
                </c:pt>
                <c:pt idx="172">
                  <c:v>-18.690000000000001</c:v>
                </c:pt>
                <c:pt idx="173">
                  <c:v>-18.73</c:v>
                </c:pt>
                <c:pt idx="174">
                  <c:v>-18.77</c:v>
                </c:pt>
                <c:pt idx="175">
                  <c:v>-18.809999999999999</c:v>
                </c:pt>
                <c:pt idx="176">
                  <c:v>-18.850000000000001</c:v>
                </c:pt>
                <c:pt idx="177">
                  <c:v>-18.88</c:v>
                </c:pt>
                <c:pt idx="178">
                  <c:v>-18.920000000000002</c:v>
                </c:pt>
                <c:pt idx="179">
                  <c:v>-18.96</c:v>
                </c:pt>
                <c:pt idx="180">
                  <c:v>-19.010000000000002</c:v>
                </c:pt>
                <c:pt idx="181">
                  <c:v>-19.059999999999999</c:v>
                </c:pt>
                <c:pt idx="182">
                  <c:v>-19.12</c:v>
                </c:pt>
                <c:pt idx="183">
                  <c:v>-19.170000000000002</c:v>
                </c:pt>
                <c:pt idx="184">
                  <c:v>-19.23</c:v>
                </c:pt>
                <c:pt idx="185">
                  <c:v>-19.27</c:v>
                </c:pt>
                <c:pt idx="186">
                  <c:v>-19.3</c:v>
                </c:pt>
                <c:pt idx="187">
                  <c:v>-19.34</c:v>
                </c:pt>
                <c:pt idx="188">
                  <c:v>-19.37</c:v>
                </c:pt>
                <c:pt idx="189">
                  <c:v>-19.41</c:v>
                </c:pt>
                <c:pt idx="190">
                  <c:v>-19.440000000000001</c:v>
                </c:pt>
                <c:pt idx="191">
                  <c:v>-19.48</c:v>
                </c:pt>
                <c:pt idx="192">
                  <c:v>-19.510000000000002</c:v>
                </c:pt>
                <c:pt idx="193">
                  <c:v>-19.54</c:v>
                </c:pt>
                <c:pt idx="194">
                  <c:v>-19.579999999999998</c:v>
                </c:pt>
                <c:pt idx="195">
                  <c:v>-19.61</c:v>
                </c:pt>
                <c:pt idx="196">
                  <c:v>-19.64</c:v>
                </c:pt>
                <c:pt idx="197">
                  <c:v>-19.670000000000002</c:v>
                </c:pt>
                <c:pt idx="198">
                  <c:v>-19.68</c:v>
                </c:pt>
                <c:pt idx="199">
                  <c:v>-19.7</c:v>
                </c:pt>
                <c:pt idx="200">
                  <c:v>-19.71</c:v>
                </c:pt>
                <c:pt idx="201">
                  <c:v>-19.72</c:v>
                </c:pt>
                <c:pt idx="202">
                  <c:v>-19.73</c:v>
                </c:pt>
                <c:pt idx="203">
                  <c:v>-19.75</c:v>
                </c:pt>
                <c:pt idx="204">
                  <c:v>-19.760000000000002</c:v>
                </c:pt>
                <c:pt idx="205">
                  <c:v>-19.760000000000002</c:v>
                </c:pt>
                <c:pt idx="206">
                  <c:v>-19.760000000000002</c:v>
                </c:pt>
                <c:pt idx="207">
                  <c:v>-19.75</c:v>
                </c:pt>
                <c:pt idx="208">
                  <c:v>-19.739999999999998</c:v>
                </c:pt>
                <c:pt idx="209">
                  <c:v>-19.739999999999998</c:v>
                </c:pt>
                <c:pt idx="210">
                  <c:v>-19.739999999999998</c:v>
                </c:pt>
                <c:pt idx="211">
                  <c:v>-19.739999999999998</c:v>
                </c:pt>
                <c:pt idx="212">
                  <c:v>-19.75</c:v>
                </c:pt>
                <c:pt idx="213">
                  <c:v>-19.77</c:v>
                </c:pt>
                <c:pt idx="214">
                  <c:v>-19.78</c:v>
                </c:pt>
                <c:pt idx="215">
                  <c:v>-19.77</c:v>
                </c:pt>
                <c:pt idx="216">
                  <c:v>-19.75</c:v>
                </c:pt>
                <c:pt idx="217">
                  <c:v>-19.690000000000001</c:v>
                </c:pt>
                <c:pt idx="218">
                  <c:v>-19.64</c:v>
                </c:pt>
                <c:pt idx="219">
                  <c:v>-19.63</c:v>
                </c:pt>
                <c:pt idx="220">
                  <c:v>-19.64</c:v>
                </c:pt>
                <c:pt idx="221">
                  <c:v>-19.670000000000002</c:v>
                </c:pt>
                <c:pt idx="222">
                  <c:v>-19.71</c:v>
                </c:pt>
                <c:pt idx="223">
                  <c:v>-19.73</c:v>
                </c:pt>
                <c:pt idx="224">
                  <c:v>-19.739999999999998</c:v>
                </c:pt>
                <c:pt idx="225">
                  <c:v>-19.739999999999998</c:v>
                </c:pt>
                <c:pt idx="226">
                  <c:v>-19.760000000000002</c:v>
                </c:pt>
                <c:pt idx="227">
                  <c:v>-19.77</c:v>
                </c:pt>
                <c:pt idx="228">
                  <c:v>-19.78</c:v>
                </c:pt>
                <c:pt idx="229">
                  <c:v>-19.8</c:v>
                </c:pt>
                <c:pt idx="230">
                  <c:v>-19.809999999999999</c:v>
                </c:pt>
                <c:pt idx="231">
                  <c:v>-19.809999999999999</c:v>
                </c:pt>
                <c:pt idx="232">
                  <c:v>-19.8</c:v>
                </c:pt>
                <c:pt idx="233">
                  <c:v>-19.79</c:v>
                </c:pt>
                <c:pt idx="234">
                  <c:v>-19.78</c:v>
                </c:pt>
                <c:pt idx="235">
                  <c:v>-19.760000000000002</c:v>
                </c:pt>
                <c:pt idx="236">
                  <c:v>-19.75</c:v>
                </c:pt>
                <c:pt idx="237">
                  <c:v>-19.73</c:v>
                </c:pt>
                <c:pt idx="238">
                  <c:v>-19.7</c:v>
                </c:pt>
                <c:pt idx="239">
                  <c:v>-19.670000000000002</c:v>
                </c:pt>
                <c:pt idx="240">
                  <c:v>-19.649999999999999</c:v>
                </c:pt>
                <c:pt idx="241">
                  <c:v>-19.62</c:v>
                </c:pt>
                <c:pt idx="242">
                  <c:v>-19.600000000000001</c:v>
                </c:pt>
                <c:pt idx="243">
                  <c:v>-19.59</c:v>
                </c:pt>
                <c:pt idx="244">
                  <c:v>-19.579999999999998</c:v>
                </c:pt>
                <c:pt idx="245">
                  <c:v>-19.579999999999998</c:v>
                </c:pt>
                <c:pt idx="246">
                  <c:v>-19.57</c:v>
                </c:pt>
                <c:pt idx="247">
                  <c:v>-19.579999999999998</c:v>
                </c:pt>
                <c:pt idx="248">
                  <c:v>-19.579999999999998</c:v>
                </c:pt>
                <c:pt idx="249">
                  <c:v>-19.59</c:v>
                </c:pt>
                <c:pt idx="250">
                  <c:v>-19.600000000000001</c:v>
                </c:pt>
                <c:pt idx="251">
                  <c:v>-19.61</c:v>
                </c:pt>
                <c:pt idx="252">
                  <c:v>-19.63</c:v>
                </c:pt>
                <c:pt idx="253">
                  <c:v>-19.64</c:v>
                </c:pt>
                <c:pt idx="254">
                  <c:v>-19.649999999999999</c:v>
                </c:pt>
                <c:pt idx="255">
                  <c:v>-19.670000000000002</c:v>
                </c:pt>
                <c:pt idx="256">
                  <c:v>-19.7</c:v>
                </c:pt>
                <c:pt idx="257">
                  <c:v>-19.73</c:v>
                </c:pt>
                <c:pt idx="258">
                  <c:v>-19.760000000000002</c:v>
                </c:pt>
                <c:pt idx="259">
                  <c:v>-19.79</c:v>
                </c:pt>
                <c:pt idx="260">
                  <c:v>-19.82</c:v>
                </c:pt>
                <c:pt idx="261">
                  <c:v>-19.850000000000001</c:v>
                </c:pt>
                <c:pt idx="262">
                  <c:v>-19.88</c:v>
                </c:pt>
                <c:pt idx="263">
                  <c:v>-19.91</c:v>
                </c:pt>
                <c:pt idx="264">
                  <c:v>-19.940000000000001</c:v>
                </c:pt>
                <c:pt idx="265">
                  <c:v>-19.98</c:v>
                </c:pt>
                <c:pt idx="266">
                  <c:v>-20</c:v>
                </c:pt>
                <c:pt idx="267">
                  <c:v>-20.02</c:v>
                </c:pt>
                <c:pt idx="268">
                  <c:v>-20.04</c:v>
                </c:pt>
                <c:pt idx="269">
                  <c:v>-20.05</c:v>
                </c:pt>
                <c:pt idx="270">
                  <c:v>-20.05</c:v>
                </c:pt>
                <c:pt idx="271">
                  <c:v>-20.05</c:v>
                </c:pt>
                <c:pt idx="272">
                  <c:v>-20.05</c:v>
                </c:pt>
                <c:pt idx="273">
                  <c:v>-20.05</c:v>
                </c:pt>
                <c:pt idx="274">
                  <c:v>-20.05</c:v>
                </c:pt>
                <c:pt idx="275">
                  <c:v>-20.04</c:v>
                </c:pt>
                <c:pt idx="276">
                  <c:v>-20.03</c:v>
                </c:pt>
                <c:pt idx="277">
                  <c:v>-20.02</c:v>
                </c:pt>
                <c:pt idx="278">
                  <c:v>-20</c:v>
                </c:pt>
                <c:pt idx="279">
                  <c:v>-19.989999999999998</c:v>
                </c:pt>
                <c:pt idx="280">
                  <c:v>-19.98</c:v>
                </c:pt>
                <c:pt idx="281">
                  <c:v>-19.97</c:v>
                </c:pt>
                <c:pt idx="282">
                  <c:v>-19.96</c:v>
                </c:pt>
                <c:pt idx="283">
                  <c:v>-19.95</c:v>
                </c:pt>
                <c:pt idx="284">
                  <c:v>-19.940000000000001</c:v>
                </c:pt>
                <c:pt idx="285">
                  <c:v>-19.940000000000001</c:v>
                </c:pt>
                <c:pt idx="286">
                  <c:v>-19.940000000000001</c:v>
                </c:pt>
                <c:pt idx="287">
                  <c:v>-19.93</c:v>
                </c:pt>
                <c:pt idx="288">
                  <c:v>-19.93</c:v>
                </c:pt>
                <c:pt idx="289">
                  <c:v>-19.93</c:v>
                </c:pt>
                <c:pt idx="290">
                  <c:v>-19.93</c:v>
                </c:pt>
                <c:pt idx="291">
                  <c:v>-19.940000000000001</c:v>
                </c:pt>
                <c:pt idx="292">
                  <c:v>-19.95</c:v>
                </c:pt>
                <c:pt idx="293">
                  <c:v>-19.96</c:v>
                </c:pt>
                <c:pt idx="294">
                  <c:v>-19.97</c:v>
                </c:pt>
                <c:pt idx="295">
                  <c:v>-19.97</c:v>
                </c:pt>
                <c:pt idx="296">
                  <c:v>-19.96</c:v>
                </c:pt>
                <c:pt idx="297">
                  <c:v>-19.95</c:v>
                </c:pt>
                <c:pt idx="298">
                  <c:v>-19.940000000000001</c:v>
                </c:pt>
                <c:pt idx="299">
                  <c:v>-19.93</c:v>
                </c:pt>
                <c:pt idx="300">
                  <c:v>-19.93</c:v>
                </c:pt>
                <c:pt idx="301">
                  <c:v>-19.93</c:v>
                </c:pt>
                <c:pt idx="302">
                  <c:v>-19.940000000000001</c:v>
                </c:pt>
                <c:pt idx="303">
                  <c:v>-19.95</c:v>
                </c:pt>
                <c:pt idx="304">
                  <c:v>-19.96</c:v>
                </c:pt>
                <c:pt idx="305">
                  <c:v>-19.98</c:v>
                </c:pt>
                <c:pt idx="306">
                  <c:v>-20.010000000000002</c:v>
                </c:pt>
                <c:pt idx="307">
                  <c:v>-20.03</c:v>
                </c:pt>
                <c:pt idx="308">
                  <c:v>-20.04</c:v>
                </c:pt>
                <c:pt idx="309">
                  <c:v>-20.059999999999999</c:v>
                </c:pt>
                <c:pt idx="310">
                  <c:v>-20.079999999999998</c:v>
                </c:pt>
                <c:pt idx="311">
                  <c:v>-20.09</c:v>
                </c:pt>
                <c:pt idx="312">
                  <c:v>-20.12</c:v>
                </c:pt>
                <c:pt idx="313">
                  <c:v>-20.149999999999999</c:v>
                </c:pt>
                <c:pt idx="314">
                  <c:v>-20.170000000000002</c:v>
                </c:pt>
                <c:pt idx="315">
                  <c:v>-20.190000000000001</c:v>
                </c:pt>
                <c:pt idx="316">
                  <c:v>-20.190000000000001</c:v>
                </c:pt>
                <c:pt idx="317">
                  <c:v>-20.2</c:v>
                </c:pt>
                <c:pt idx="318">
                  <c:v>-20.2</c:v>
                </c:pt>
                <c:pt idx="319">
                  <c:v>-20.22</c:v>
                </c:pt>
                <c:pt idx="320">
                  <c:v>-20.239999999999998</c:v>
                </c:pt>
                <c:pt idx="321">
                  <c:v>-20.260000000000002</c:v>
                </c:pt>
                <c:pt idx="322">
                  <c:v>-20.29</c:v>
                </c:pt>
                <c:pt idx="323">
                  <c:v>-20.329999999999998</c:v>
                </c:pt>
                <c:pt idx="324">
                  <c:v>-20.37</c:v>
                </c:pt>
                <c:pt idx="325">
                  <c:v>-20.43</c:v>
                </c:pt>
                <c:pt idx="326">
                  <c:v>-20.49</c:v>
                </c:pt>
                <c:pt idx="327">
                  <c:v>-20.56</c:v>
                </c:pt>
                <c:pt idx="328">
                  <c:v>-20.65</c:v>
                </c:pt>
                <c:pt idx="329">
                  <c:v>-20.72</c:v>
                </c:pt>
                <c:pt idx="330">
                  <c:v>-20.79</c:v>
                </c:pt>
                <c:pt idx="331">
                  <c:v>-20.84</c:v>
                </c:pt>
                <c:pt idx="332">
                  <c:v>-20.87</c:v>
                </c:pt>
                <c:pt idx="333">
                  <c:v>-20.89</c:v>
                </c:pt>
                <c:pt idx="334">
                  <c:v>-20.9</c:v>
                </c:pt>
                <c:pt idx="335">
                  <c:v>-20.89</c:v>
                </c:pt>
                <c:pt idx="336">
                  <c:v>-20.87</c:v>
                </c:pt>
                <c:pt idx="337">
                  <c:v>-20.83</c:v>
                </c:pt>
                <c:pt idx="338">
                  <c:v>-20.79</c:v>
                </c:pt>
                <c:pt idx="339">
                  <c:v>-20.74</c:v>
                </c:pt>
                <c:pt idx="340">
                  <c:v>-20.69</c:v>
                </c:pt>
                <c:pt idx="341">
                  <c:v>-20.64</c:v>
                </c:pt>
                <c:pt idx="342">
                  <c:v>-20.6</c:v>
                </c:pt>
                <c:pt idx="343">
                  <c:v>-20.57</c:v>
                </c:pt>
                <c:pt idx="344">
                  <c:v>-20.55</c:v>
                </c:pt>
                <c:pt idx="345">
                  <c:v>-20.54</c:v>
                </c:pt>
                <c:pt idx="346">
                  <c:v>-20.54</c:v>
                </c:pt>
                <c:pt idx="347">
                  <c:v>-20.56</c:v>
                </c:pt>
                <c:pt idx="348">
                  <c:v>-20.58</c:v>
                </c:pt>
                <c:pt idx="349">
                  <c:v>-20.62</c:v>
                </c:pt>
                <c:pt idx="350">
                  <c:v>-20.66</c:v>
                </c:pt>
                <c:pt idx="351">
                  <c:v>-20.71</c:v>
                </c:pt>
                <c:pt idx="352">
                  <c:v>-20.77</c:v>
                </c:pt>
                <c:pt idx="353">
                  <c:v>-20.83</c:v>
                </c:pt>
                <c:pt idx="354">
                  <c:v>-20.89</c:v>
                </c:pt>
                <c:pt idx="355">
                  <c:v>-20.94</c:v>
                </c:pt>
                <c:pt idx="356">
                  <c:v>-21.01</c:v>
                </c:pt>
                <c:pt idx="357">
                  <c:v>-21.07</c:v>
                </c:pt>
                <c:pt idx="358">
                  <c:v>-21.14</c:v>
                </c:pt>
                <c:pt idx="359">
                  <c:v>-21.19</c:v>
                </c:pt>
                <c:pt idx="360">
                  <c:v>-21.24</c:v>
                </c:pt>
                <c:pt idx="361">
                  <c:v>-21.28</c:v>
                </c:pt>
                <c:pt idx="362">
                  <c:v>-21.3</c:v>
                </c:pt>
                <c:pt idx="363">
                  <c:v>-21.31</c:v>
                </c:pt>
                <c:pt idx="364">
                  <c:v>-21.32</c:v>
                </c:pt>
                <c:pt idx="365">
                  <c:v>-21.32</c:v>
                </c:pt>
                <c:pt idx="366">
                  <c:v>-21.3</c:v>
                </c:pt>
                <c:pt idx="367">
                  <c:v>-21.29</c:v>
                </c:pt>
                <c:pt idx="368">
                  <c:v>-21.26</c:v>
                </c:pt>
                <c:pt idx="369">
                  <c:v>-21.24</c:v>
                </c:pt>
                <c:pt idx="370">
                  <c:v>-21.2</c:v>
                </c:pt>
                <c:pt idx="371">
                  <c:v>-21.17</c:v>
                </c:pt>
                <c:pt idx="372">
                  <c:v>-21.13</c:v>
                </c:pt>
                <c:pt idx="373">
                  <c:v>-21.1</c:v>
                </c:pt>
                <c:pt idx="374">
                  <c:v>-21.07</c:v>
                </c:pt>
                <c:pt idx="375">
                  <c:v>-21.04</c:v>
                </c:pt>
                <c:pt idx="376">
                  <c:v>-21.02</c:v>
                </c:pt>
                <c:pt idx="377">
                  <c:v>-20.99</c:v>
                </c:pt>
                <c:pt idx="378">
                  <c:v>-20.97</c:v>
                </c:pt>
                <c:pt idx="379">
                  <c:v>-20.94</c:v>
                </c:pt>
                <c:pt idx="380">
                  <c:v>-20.91</c:v>
                </c:pt>
                <c:pt idx="381">
                  <c:v>-20.87</c:v>
                </c:pt>
                <c:pt idx="382">
                  <c:v>-20.82</c:v>
                </c:pt>
                <c:pt idx="383">
                  <c:v>-20.79</c:v>
                </c:pt>
                <c:pt idx="384">
                  <c:v>-20.75</c:v>
                </c:pt>
                <c:pt idx="385">
                  <c:v>-20.72</c:v>
                </c:pt>
                <c:pt idx="386">
                  <c:v>-20.68</c:v>
                </c:pt>
                <c:pt idx="387">
                  <c:v>-20.63</c:v>
                </c:pt>
                <c:pt idx="388">
                  <c:v>-20.58</c:v>
                </c:pt>
                <c:pt idx="389">
                  <c:v>-20.53</c:v>
                </c:pt>
                <c:pt idx="390">
                  <c:v>-20.48</c:v>
                </c:pt>
                <c:pt idx="391">
                  <c:v>-20.43</c:v>
                </c:pt>
                <c:pt idx="392">
                  <c:v>-20.399999999999999</c:v>
                </c:pt>
                <c:pt idx="393">
                  <c:v>-20.37</c:v>
                </c:pt>
                <c:pt idx="394">
                  <c:v>-20.350000000000001</c:v>
                </c:pt>
                <c:pt idx="395">
                  <c:v>-20.329999999999998</c:v>
                </c:pt>
                <c:pt idx="396">
                  <c:v>-20.32</c:v>
                </c:pt>
                <c:pt idx="397">
                  <c:v>-20.3</c:v>
                </c:pt>
                <c:pt idx="398">
                  <c:v>-20.3</c:v>
                </c:pt>
                <c:pt idx="399">
                  <c:v>-20.3</c:v>
                </c:pt>
                <c:pt idx="400">
                  <c:v>-20.309999999999999</c:v>
                </c:pt>
                <c:pt idx="401">
                  <c:v>-20.329999999999998</c:v>
                </c:pt>
                <c:pt idx="402">
                  <c:v>-20.350000000000001</c:v>
                </c:pt>
                <c:pt idx="403">
                  <c:v>-20.39</c:v>
                </c:pt>
                <c:pt idx="404">
                  <c:v>-20.420000000000002</c:v>
                </c:pt>
                <c:pt idx="405">
                  <c:v>-20.47</c:v>
                </c:pt>
                <c:pt idx="406">
                  <c:v>-20.51</c:v>
                </c:pt>
                <c:pt idx="407">
                  <c:v>-20.57</c:v>
                </c:pt>
                <c:pt idx="408">
                  <c:v>-20.63</c:v>
                </c:pt>
                <c:pt idx="409">
                  <c:v>-20.7</c:v>
                </c:pt>
                <c:pt idx="410">
                  <c:v>-20.76</c:v>
                </c:pt>
                <c:pt idx="411">
                  <c:v>-20.83</c:v>
                </c:pt>
                <c:pt idx="412">
                  <c:v>-20.89</c:v>
                </c:pt>
                <c:pt idx="413">
                  <c:v>-20.95</c:v>
                </c:pt>
                <c:pt idx="414">
                  <c:v>-20.99</c:v>
                </c:pt>
                <c:pt idx="415">
                  <c:v>-21.04</c:v>
                </c:pt>
                <c:pt idx="416">
                  <c:v>-21.08</c:v>
                </c:pt>
                <c:pt idx="417">
                  <c:v>-21.12</c:v>
                </c:pt>
                <c:pt idx="418">
                  <c:v>-21.15</c:v>
                </c:pt>
                <c:pt idx="419">
                  <c:v>-21.19</c:v>
                </c:pt>
                <c:pt idx="420">
                  <c:v>-21.21</c:v>
                </c:pt>
                <c:pt idx="421">
                  <c:v>-21.23</c:v>
                </c:pt>
                <c:pt idx="422">
                  <c:v>-21.25</c:v>
                </c:pt>
                <c:pt idx="423">
                  <c:v>-21.26</c:v>
                </c:pt>
                <c:pt idx="424">
                  <c:v>-21.29</c:v>
                </c:pt>
                <c:pt idx="425">
                  <c:v>-21.29</c:v>
                </c:pt>
                <c:pt idx="426">
                  <c:v>-21.3</c:v>
                </c:pt>
                <c:pt idx="427">
                  <c:v>-21.3</c:v>
                </c:pt>
                <c:pt idx="428">
                  <c:v>-21.31</c:v>
                </c:pt>
                <c:pt idx="429">
                  <c:v>-21.31</c:v>
                </c:pt>
                <c:pt idx="430">
                  <c:v>-21.31</c:v>
                </c:pt>
                <c:pt idx="431">
                  <c:v>-21.31</c:v>
                </c:pt>
                <c:pt idx="432">
                  <c:v>-21.3</c:v>
                </c:pt>
                <c:pt idx="433">
                  <c:v>-21.3</c:v>
                </c:pt>
                <c:pt idx="434">
                  <c:v>-21.29</c:v>
                </c:pt>
                <c:pt idx="435">
                  <c:v>-21.29</c:v>
                </c:pt>
                <c:pt idx="436">
                  <c:v>-21.31</c:v>
                </c:pt>
                <c:pt idx="437">
                  <c:v>-21.32</c:v>
                </c:pt>
                <c:pt idx="438">
                  <c:v>-21.34</c:v>
                </c:pt>
                <c:pt idx="439">
                  <c:v>-21.36</c:v>
                </c:pt>
                <c:pt idx="440">
                  <c:v>-21.37</c:v>
                </c:pt>
                <c:pt idx="441">
                  <c:v>-21.39</c:v>
                </c:pt>
                <c:pt idx="442">
                  <c:v>-21.4</c:v>
                </c:pt>
                <c:pt idx="443">
                  <c:v>-21.42</c:v>
                </c:pt>
                <c:pt idx="444">
                  <c:v>-21.45</c:v>
                </c:pt>
                <c:pt idx="445">
                  <c:v>-21.48</c:v>
                </c:pt>
                <c:pt idx="446">
                  <c:v>-21.52</c:v>
                </c:pt>
                <c:pt idx="447">
                  <c:v>-21.55</c:v>
                </c:pt>
                <c:pt idx="448">
                  <c:v>-21.58</c:v>
                </c:pt>
                <c:pt idx="449">
                  <c:v>-21.61</c:v>
                </c:pt>
                <c:pt idx="450">
                  <c:v>-21.63</c:v>
                </c:pt>
                <c:pt idx="451">
                  <c:v>-21.67</c:v>
                </c:pt>
                <c:pt idx="452">
                  <c:v>-21.71</c:v>
                </c:pt>
                <c:pt idx="453">
                  <c:v>-21.75</c:v>
                </c:pt>
                <c:pt idx="454">
                  <c:v>-21.78</c:v>
                </c:pt>
                <c:pt idx="455">
                  <c:v>-21.82</c:v>
                </c:pt>
                <c:pt idx="456">
                  <c:v>-21.86</c:v>
                </c:pt>
                <c:pt idx="457">
                  <c:v>-21.89</c:v>
                </c:pt>
                <c:pt idx="458">
                  <c:v>-21.91</c:v>
                </c:pt>
                <c:pt idx="459">
                  <c:v>-21.94</c:v>
                </c:pt>
                <c:pt idx="460">
                  <c:v>-21.96</c:v>
                </c:pt>
                <c:pt idx="461">
                  <c:v>-21.99</c:v>
                </c:pt>
                <c:pt idx="462">
                  <c:v>-22.01</c:v>
                </c:pt>
                <c:pt idx="463">
                  <c:v>-22.01</c:v>
                </c:pt>
                <c:pt idx="464">
                  <c:v>-22.02</c:v>
                </c:pt>
                <c:pt idx="465">
                  <c:v>-22.02</c:v>
                </c:pt>
                <c:pt idx="466">
                  <c:v>-22.04</c:v>
                </c:pt>
                <c:pt idx="467">
                  <c:v>-22.05</c:v>
                </c:pt>
                <c:pt idx="468">
                  <c:v>-22.08</c:v>
                </c:pt>
                <c:pt idx="469">
                  <c:v>-22.11</c:v>
                </c:pt>
                <c:pt idx="470">
                  <c:v>-22.14</c:v>
                </c:pt>
                <c:pt idx="471">
                  <c:v>-22.18</c:v>
                </c:pt>
                <c:pt idx="472">
                  <c:v>-22.23</c:v>
                </c:pt>
                <c:pt idx="473">
                  <c:v>-22.28</c:v>
                </c:pt>
                <c:pt idx="474">
                  <c:v>-22.33</c:v>
                </c:pt>
                <c:pt idx="475">
                  <c:v>-22.37</c:v>
                </c:pt>
                <c:pt idx="476">
                  <c:v>-22.4</c:v>
                </c:pt>
                <c:pt idx="477">
                  <c:v>-22.42</c:v>
                </c:pt>
                <c:pt idx="478">
                  <c:v>-22.43</c:v>
                </c:pt>
                <c:pt idx="479">
                  <c:v>-22.43</c:v>
                </c:pt>
                <c:pt idx="480">
                  <c:v>-22.43</c:v>
                </c:pt>
                <c:pt idx="481">
                  <c:v>-22.41</c:v>
                </c:pt>
                <c:pt idx="482">
                  <c:v>-22.38</c:v>
                </c:pt>
                <c:pt idx="483">
                  <c:v>-22.35</c:v>
                </c:pt>
                <c:pt idx="484">
                  <c:v>-22.32</c:v>
                </c:pt>
                <c:pt idx="485">
                  <c:v>-22.29</c:v>
                </c:pt>
                <c:pt idx="486">
                  <c:v>-22.25</c:v>
                </c:pt>
                <c:pt idx="487">
                  <c:v>-22.22</c:v>
                </c:pt>
                <c:pt idx="488">
                  <c:v>-22.2</c:v>
                </c:pt>
                <c:pt idx="489">
                  <c:v>-22.18</c:v>
                </c:pt>
                <c:pt idx="490">
                  <c:v>-22.16</c:v>
                </c:pt>
                <c:pt idx="491">
                  <c:v>-22.13</c:v>
                </c:pt>
                <c:pt idx="492">
                  <c:v>-22.12</c:v>
                </c:pt>
                <c:pt idx="493">
                  <c:v>-22.11</c:v>
                </c:pt>
                <c:pt idx="494">
                  <c:v>-22.11</c:v>
                </c:pt>
                <c:pt idx="495">
                  <c:v>-22.1</c:v>
                </c:pt>
                <c:pt idx="496">
                  <c:v>-22.09</c:v>
                </c:pt>
                <c:pt idx="497">
                  <c:v>-22.09</c:v>
                </c:pt>
                <c:pt idx="498">
                  <c:v>-22.08</c:v>
                </c:pt>
                <c:pt idx="499">
                  <c:v>-22.09</c:v>
                </c:pt>
                <c:pt idx="500">
                  <c:v>-22.09</c:v>
                </c:pt>
                <c:pt idx="501">
                  <c:v>-22.09</c:v>
                </c:pt>
                <c:pt idx="502">
                  <c:v>-22.1</c:v>
                </c:pt>
                <c:pt idx="503">
                  <c:v>-22.11</c:v>
                </c:pt>
                <c:pt idx="504">
                  <c:v>-22.12</c:v>
                </c:pt>
                <c:pt idx="505">
                  <c:v>-22.15</c:v>
                </c:pt>
                <c:pt idx="506">
                  <c:v>-22.17</c:v>
                </c:pt>
                <c:pt idx="507">
                  <c:v>-22.2</c:v>
                </c:pt>
                <c:pt idx="508">
                  <c:v>-22.22</c:v>
                </c:pt>
                <c:pt idx="509">
                  <c:v>-22.24</c:v>
                </c:pt>
                <c:pt idx="510">
                  <c:v>-22.25</c:v>
                </c:pt>
                <c:pt idx="511">
                  <c:v>-22.27</c:v>
                </c:pt>
                <c:pt idx="512">
                  <c:v>-22.27</c:v>
                </c:pt>
                <c:pt idx="513">
                  <c:v>-22.27</c:v>
                </c:pt>
                <c:pt idx="514">
                  <c:v>-22.28</c:v>
                </c:pt>
                <c:pt idx="515">
                  <c:v>-22.27</c:v>
                </c:pt>
                <c:pt idx="516">
                  <c:v>-22.25</c:v>
                </c:pt>
                <c:pt idx="517">
                  <c:v>-22.22</c:v>
                </c:pt>
                <c:pt idx="518">
                  <c:v>-22.19</c:v>
                </c:pt>
                <c:pt idx="519">
                  <c:v>-22.16</c:v>
                </c:pt>
                <c:pt idx="520">
                  <c:v>-22.13</c:v>
                </c:pt>
                <c:pt idx="521">
                  <c:v>-22.09</c:v>
                </c:pt>
                <c:pt idx="522">
                  <c:v>-22.05</c:v>
                </c:pt>
                <c:pt idx="523">
                  <c:v>-22</c:v>
                </c:pt>
                <c:pt idx="524">
                  <c:v>-21.95</c:v>
                </c:pt>
                <c:pt idx="525">
                  <c:v>-21.9</c:v>
                </c:pt>
                <c:pt idx="526">
                  <c:v>-21.86</c:v>
                </c:pt>
                <c:pt idx="527">
                  <c:v>-21.83</c:v>
                </c:pt>
                <c:pt idx="528">
                  <c:v>-21.8</c:v>
                </c:pt>
                <c:pt idx="529">
                  <c:v>-21.79</c:v>
                </c:pt>
                <c:pt idx="530">
                  <c:v>-21.78</c:v>
                </c:pt>
                <c:pt idx="531">
                  <c:v>-21.78</c:v>
                </c:pt>
                <c:pt idx="532">
                  <c:v>-21.79</c:v>
                </c:pt>
                <c:pt idx="533">
                  <c:v>-21.81</c:v>
                </c:pt>
                <c:pt idx="534">
                  <c:v>-21.85</c:v>
                </c:pt>
                <c:pt idx="535">
                  <c:v>-21.89</c:v>
                </c:pt>
                <c:pt idx="536">
                  <c:v>-21.93</c:v>
                </c:pt>
                <c:pt idx="537">
                  <c:v>-21.97</c:v>
                </c:pt>
                <c:pt idx="538">
                  <c:v>-22</c:v>
                </c:pt>
                <c:pt idx="539">
                  <c:v>-22.03</c:v>
                </c:pt>
                <c:pt idx="540">
                  <c:v>-22.06</c:v>
                </c:pt>
                <c:pt idx="541">
                  <c:v>-22.08</c:v>
                </c:pt>
                <c:pt idx="542">
                  <c:v>-22.09</c:v>
                </c:pt>
                <c:pt idx="543">
                  <c:v>-22.1</c:v>
                </c:pt>
                <c:pt idx="544">
                  <c:v>-22.08</c:v>
                </c:pt>
                <c:pt idx="545">
                  <c:v>-22.06</c:v>
                </c:pt>
                <c:pt idx="546">
                  <c:v>-22.05</c:v>
                </c:pt>
                <c:pt idx="547">
                  <c:v>-22.03</c:v>
                </c:pt>
                <c:pt idx="548">
                  <c:v>-22</c:v>
                </c:pt>
                <c:pt idx="549">
                  <c:v>-21.98</c:v>
                </c:pt>
                <c:pt idx="550">
                  <c:v>-21.96</c:v>
                </c:pt>
                <c:pt idx="551">
                  <c:v>-21.94</c:v>
                </c:pt>
                <c:pt idx="552">
                  <c:v>-21.94</c:v>
                </c:pt>
                <c:pt idx="553">
                  <c:v>-21.93</c:v>
                </c:pt>
                <c:pt idx="554">
                  <c:v>-21.93</c:v>
                </c:pt>
                <c:pt idx="555">
                  <c:v>-21.95</c:v>
                </c:pt>
                <c:pt idx="556">
                  <c:v>-21.98</c:v>
                </c:pt>
                <c:pt idx="557">
                  <c:v>-22.01</c:v>
                </c:pt>
                <c:pt idx="558">
                  <c:v>-22.04</c:v>
                </c:pt>
                <c:pt idx="559">
                  <c:v>-22.08</c:v>
                </c:pt>
                <c:pt idx="560">
                  <c:v>-22.12</c:v>
                </c:pt>
                <c:pt idx="561">
                  <c:v>-22.17</c:v>
                </c:pt>
                <c:pt idx="562">
                  <c:v>-22.21</c:v>
                </c:pt>
                <c:pt idx="563">
                  <c:v>-22.26</c:v>
                </c:pt>
                <c:pt idx="564">
                  <c:v>-22.31</c:v>
                </c:pt>
                <c:pt idx="565">
                  <c:v>-22.34</c:v>
                </c:pt>
                <c:pt idx="566">
                  <c:v>-22.36</c:v>
                </c:pt>
                <c:pt idx="567">
                  <c:v>-22.37</c:v>
                </c:pt>
                <c:pt idx="568">
                  <c:v>-22.37</c:v>
                </c:pt>
                <c:pt idx="569">
                  <c:v>-22.36</c:v>
                </c:pt>
                <c:pt idx="570">
                  <c:v>-22.34</c:v>
                </c:pt>
                <c:pt idx="571">
                  <c:v>-22.33</c:v>
                </c:pt>
                <c:pt idx="572">
                  <c:v>-22.31</c:v>
                </c:pt>
                <c:pt idx="573">
                  <c:v>-22.3</c:v>
                </c:pt>
                <c:pt idx="574">
                  <c:v>-22.31</c:v>
                </c:pt>
                <c:pt idx="575">
                  <c:v>-22.32</c:v>
                </c:pt>
                <c:pt idx="576">
                  <c:v>-22.35</c:v>
                </c:pt>
                <c:pt idx="577">
                  <c:v>-22.38</c:v>
                </c:pt>
                <c:pt idx="578">
                  <c:v>-22.42</c:v>
                </c:pt>
                <c:pt idx="579">
                  <c:v>-22.47</c:v>
                </c:pt>
                <c:pt idx="580">
                  <c:v>-22.53</c:v>
                </c:pt>
                <c:pt idx="581">
                  <c:v>-22.6</c:v>
                </c:pt>
                <c:pt idx="582">
                  <c:v>-22.67</c:v>
                </c:pt>
                <c:pt idx="583">
                  <c:v>-22.76</c:v>
                </c:pt>
                <c:pt idx="584">
                  <c:v>-22.84</c:v>
                </c:pt>
                <c:pt idx="585">
                  <c:v>-22.9</c:v>
                </c:pt>
                <c:pt idx="586">
                  <c:v>-22.96</c:v>
                </c:pt>
                <c:pt idx="587">
                  <c:v>-23.01</c:v>
                </c:pt>
                <c:pt idx="588">
                  <c:v>-23.05</c:v>
                </c:pt>
                <c:pt idx="589">
                  <c:v>-23.08</c:v>
                </c:pt>
                <c:pt idx="590">
                  <c:v>-23.1</c:v>
                </c:pt>
                <c:pt idx="591">
                  <c:v>-23.1</c:v>
                </c:pt>
                <c:pt idx="592">
                  <c:v>-23.1</c:v>
                </c:pt>
                <c:pt idx="593">
                  <c:v>-23.09</c:v>
                </c:pt>
                <c:pt idx="594">
                  <c:v>-23.08</c:v>
                </c:pt>
                <c:pt idx="595">
                  <c:v>-23.07</c:v>
                </c:pt>
                <c:pt idx="596">
                  <c:v>-23.06</c:v>
                </c:pt>
                <c:pt idx="597">
                  <c:v>-23.05</c:v>
                </c:pt>
                <c:pt idx="598">
                  <c:v>-23.03</c:v>
                </c:pt>
                <c:pt idx="599">
                  <c:v>-23.01</c:v>
                </c:pt>
                <c:pt idx="600">
                  <c:v>-23</c:v>
                </c:pt>
                <c:pt idx="601">
                  <c:v>-22.99</c:v>
                </c:pt>
                <c:pt idx="602">
                  <c:v>-23</c:v>
                </c:pt>
                <c:pt idx="603">
                  <c:v>-23.01</c:v>
                </c:pt>
                <c:pt idx="604">
                  <c:v>-23.03</c:v>
                </c:pt>
                <c:pt idx="605">
                  <c:v>-23.06</c:v>
                </c:pt>
                <c:pt idx="606">
                  <c:v>-23.09</c:v>
                </c:pt>
                <c:pt idx="607">
                  <c:v>-23.12</c:v>
                </c:pt>
                <c:pt idx="608">
                  <c:v>-23.15</c:v>
                </c:pt>
                <c:pt idx="609">
                  <c:v>-23.19</c:v>
                </c:pt>
                <c:pt idx="610">
                  <c:v>-23.22</c:v>
                </c:pt>
                <c:pt idx="611">
                  <c:v>-23.26</c:v>
                </c:pt>
                <c:pt idx="612">
                  <c:v>-23.3</c:v>
                </c:pt>
                <c:pt idx="613">
                  <c:v>-23.31</c:v>
                </c:pt>
                <c:pt idx="614">
                  <c:v>-23.33</c:v>
                </c:pt>
                <c:pt idx="615">
                  <c:v>-23.35</c:v>
                </c:pt>
                <c:pt idx="616">
                  <c:v>-23.38</c:v>
                </c:pt>
                <c:pt idx="617">
                  <c:v>-23.39</c:v>
                </c:pt>
                <c:pt idx="618">
                  <c:v>-23.41</c:v>
                </c:pt>
                <c:pt idx="619">
                  <c:v>-23.41</c:v>
                </c:pt>
                <c:pt idx="620">
                  <c:v>-23.4</c:v>
                </c:pt>
                <c:pt idx="621">
                  <c:v>-23.36</c:v>
                </c:pt>
                <c:pt idx="622">
                  <c:v>-23.31</c:v>
                </c:pt>
                <c:pt idx="623">
                  <c:v>-23.27</c:v>
                </c:pt>
                <c:pt idx="624">
                  <c:v>-23.22</c:v>
                </c:pt>
                <c:pt idx="625">
                  <c:v>-23.17</c:v>
                </c:pt>
                <c:pt idx="626">
                  <c:v>-23.13</c:v>
                </c:pt>
                <c:pt idx="627">
                  <c:v>-23.09</c:v>
                </c:pt>
                <c:pt idx="628">
                  <c:v>-23.06</c:v>
                </c:pt>
                <c:pt idx="629">
                  <c:v>-23.04</c:v>
                </c:pt>
                <c:pt idx="630">
                  <c:v>-23.01</c:v>
                </c:pt>
                <c:pt idx="631">
                  <c:v>-23</c:v>
                </c:pt>
                <c:pt idx="632">
                  <c:v>-22.99</c:v>
                </c:pt>
                <c:pt idx="633">
                  <c:v>-23</c:v>
                </c:pt>
                <c:pt idx="634">
                  <c:v>-23</c:v>
                </c:pt>
                <c:pt idx="635">
                  <c:v>-23.01</c:v>
                </c:pt>
                <c:pt idx="636">
                  <c:v>-23.02</c:v>
                </c:pt>
                <c:pt idx="637">
                  <c:v>-23.04</c:v>
                </c:pt>
                <c:pt idx="638">
                  <c:v>-23.07</c:v>
                </c:pt>
                <c:pt idx="639">
                  <c:v>-23.08</c:v>
                </c:pt>
                <c:pt idx="640">
                  <c:v>-23.08</c:v>
                </c:pt>
                <c:pt idx="641">
                  <c:v>-23.07</c:v>
                </c:pt>
                <c:pt idx="642">
                  <c:v>-23.04</c:v>
                </c:pt>
                <c:pt idx="643">
                  <c:v>-23</c:v>
                </c:pt>
                <c:pt idx="644">
                  <c:v>-22.97</c:v>
                </c:pt>
                <c:pt idx="645">
                  <c:v>-22.95</c:v>
                </c:pt>
                <c:pt idx="646">
                  <c:v>-22.93</c:v>
                </c:pt>
                <c:pt idx="647">
                  <c:v>-22.92</c:v>
                </c:pt>
                <c:pt idx="648">
                  <c:v>-22.92</c:v>
                </c:pt>
                <c:pt idx="649">
                  <c:v>-22.94</c:v>
                </c:pt>
                <c:pt idx="650">
                  <c:v>-22.97</c:v>
                </c:pt>
                <c:pt idx="651">
                  <c:v>-23.03</c:v>
                </c:pt>
                <c:pt idx="652">
                  <c:v>-23.1</c:v>
                </c:pt>
                <c:pt idx="653">
                  <c:v>-23.18</c:v>
                </c:pt>
                <c:pt idx="654">
                  <c:v>-23.25</c:v>
                </c:pt>
                <c:pt idx="655">
                  <c:v>-23.31</c:v>
                </c:pt>
                <c:pt idx="656">
                  <c:v>-23.35</c:v>
                </c:pt>
                <c:pt idx="657">
                  <c:v>-23.38</c:v>
                </c:pt>
                <c:pt idx="658">
                  <c:v>-23.4</c:v>
                </c:pt>
                <c:pt idx="659">
                  <c:v>-23.41</c:v>
                </c:pt>
                <c:pt idx="660">
                  <c:v>-23.41</c:v>
                </c:pt>
                <c:pt idx="661">
                  <c:v>-23.39</c:v>
                </c:pt>
                <c:pt idx="662">
                  <c:v>-23.34</c:v>
                </c:pt>
                <c:pt idx="663">
                  <c:v>-23.26</c:v>
                </c:pt>
                <c:pt idx="664">
                  <c:v>-23.18</c:v>
                </c:pt>
                <c:pt idx="665">
                  <c:v>-23.09</c:v>
                </c:pt>
                <c:pt idx="666">
                  <c:v>-23.02</c:v>
                </c:pt>
                <c:pt idx="667">
                  <c:v>-22.95</c:v>
                </c:pt>
                <c:pt idx="668">
                  <c:v>-22.88</c:v>
                </c:pt>
                <c:pt idx="669">
                  <c:v>-22.81</c:v>
                </c:pt>
                <c:pt idx="670">
                  <c:v>-22.76</c:v>
                </c:pt>
                <c:pt idx="671">
                  <c:v>-22.71</c:v>
                </c:pt>
                <c:pt idx="672">
                  <c:v>-22.7</c:v>
                </c:pt>
                <c:pt idx="673">
                  <c:v>-22.71</c:v>
                </c:pt>
                <c:pt idx="674">
                  <c:v>-22.73</c:v>
                </c:pt>
                <c:pt idx="675">
                  <c:v>-22.76</c:v>
                </c:pt>
                <c:pt idx="676">
                  <c:v>-22.8</c:v>
                </c:pt>
                <c:pt idx="677">
                  <c:v>-22.85</c:v>
                </c:pt>
                <c:pt idx="678">
                  <c:v>-22.92</c:v>
                </c:pt>
                <c:pt idx="679">
                  <c:v>-23</c:v>
                </c:pt>
                <c:pt idx="680">
                  <c:v>-23.08</c:v>
                </c:pt>
                <c:pt idx="681">
                  <c:v>-23.16</c:v>
                </c:pt>
                <c:pt idx="682">
                  <c:v>-23.22</c:v>
                </c:pt>
                <c:pt idx="683">
                  <c:v>-23.26</c:v>
                </c:pt>
                <c:pt idx="684">
                  <c:v>-23.3</c:v>
                </c:pt>
                <c:pt idx="685">
                  <c:v>-23.32</c:v>
                </c:pt>
                <c:pt idx="686">
                  <c:v>-23.33</c:v>
                </c:pt>
                <c:pt idx="687">
                  <c:v>-23.34</c:v>
                </c:pt>
                <c:pt idx="688">
                  <c:v>-23.35</c:v>
                </c:pt>
                <c:pt idx="689">
                  <c:v>-23.34</c:v>
                </c:pt>
                <c:pt idx="690">
                  <c:v>-23.33</c:v>
                </c:pt>
                <c:pt idx="691">
                  <c:v>-23.31</c:v>
                </c:pt>
                <c:pt idx="692">
                  <c:v>-23.3</c:v>
                </c:pt>
                <c:pt idx="693">
                  <c:v>-23.29</c:v>
                </c:pt>
                <c:pt idx="694">
                  <c:v>-23.29</c:v>
                </c:pt>
                <c:pt idx="695">
                  <c:v>-23.29</c:v>
                </c:pt>
                <c:pt idx="696">
                  <c:v>-23.29</c:v>
                </c:pt>
                <c:pt idx="697">
                  <c:v>-23.28</c:v>
                </c:pt>
                <c:pt idx="698">
                  <c:v>-23.28</c:v>
                </c:pt>
                <c:pt idx="699">
                  <c:v>-23.3</c:v>
                </c:pt>
                <c:pt idx="700">
                  <c:v>-23.32</c:v>
                </c:pt>
                <c:pt idx="701">
                  <c:v>-23.34</c:v>
                </c:pt>
                <c:pt idx="702">
                  <c:v>-23.37</c:v>
                </c:pt>
                <c:pt idx="703">
                  <c:v>-23.4</c:v>
                </c:pt>
                <c:pt idx="704">
                  <c:v>-23.42</c:v>
                </c:pt>
                <c:pt idx="705">
                  <c:v>-23.44</c:v>
                </c:pt>
                <c:pt idx="706">
                  <c:v>-23.45</c:v>
                </c:pt>
                <c:pt idx="707">
                  <c:v>-23.47</c:v>
                </c:pt>
                <c:pt idx="708">
                  <c:v>-23.49</c:v>
                </c:pt>
                <c:pt idx="709">
                  <c:v>-23.51</c:v>
                </c:pt>
                <c:pt idx="710">
                  <c:v>-23.53</c:v>
                </c:pt>
                <c:pt idx="711">
                  <c:v>-23.54</c:v>
                </c:pt>
                <c:pt idx="712">
                  <c:v>-23.54</c:v>
                </c:pt>
                <c:pt idx="713">
                  <c:v>-23.55</c:v>
                </c:pt>
                <c:pt idx="714">
                  <c:v>-23.57</c:v>
                </c:pt>
                <c:pt idx="715">
                  <c:v>-23.59</c:v>
                </c:pt>
                <c:pt idx="716">
                  <c:v>-23.6</c:v>
                </c:pt>
                <c:pt idx="717">
                  <c:v>-23.61</c:v>
                </c:pt>
                <c:pt idx="718">
                  <c:v>-23.62</c:v>
                </c:pt>
                <c:pt idx="719">
                  <c:v>-23.63</c:v>
                </c:pt>
                <c:pt idx="720">
                  <c:v>-23.64</c:v>
                </c:pt>
                <c:pt idx="721">
                  <c:v>-23.66</c:v>
                </c:pt>
                <c:pt idx="722">
                  <c:v>-23.67</c:v>
                </c:pt>
                <c:pt idx="723">
                  <c:v>-23.68</c:v>
                </c:pt>
                <c:pt idx="724">
                  <c:v>-23.69</c:v>
                </c:pt>
                <c:pt idx="725">
                  <c:v>-23.69</c:v>
                </c:pt>
                <c:pt idx="726">
                  <c:v>-23.68</c:v>
                </c:pt>
                <c:pt idx="727">
                  <c:v>-23.67</c:v>
                </c:pt>
                <c:pt idx="728">
                  <c:v>-23.67</c:v>
                </c:pt>
                <c:pt idx="729">
                  <c:v>-23.66</c:v>
                </c:pt>
                <c:pt idx="730">
                  <c:v>-23.66</c:v>
                </c:pt>
                <c:pt idx="731">
                  <c:v>-23.64</c:v>
                </c:pt>
                <c:pt idx="732">
                  <c:v>-23.63</c:v>
                </c:pt>
                <c:pt idx="733">
                  <c:v>-23.62</c:v>
                </c:pt>
                <c:pt idx="734">
                  <c:v>-23.6</c:v>
                </c:pt>
                <c:pt idx="735">
                  <c:v>-23.6</c:v>
                </c:pt>
                <c:pt idx="736">
                  <c:v>-23.6</c:v>
                </c:pt>
                <c:pt idx="737">
                  <c:v>-23.6</c:v>
                </c:pt>
                <c:pt idx="738">
                  <c:v>-23.59</c:v>
                </c:pt>
                <c:pt idx="739">
                  <c:v>-23.59</c:v>
                </c:pt>
                <c:pt idx="740">
                  <c:v>-23.59</c:v>
                </c:pt>
                <c:pt idx="741">
                  <c:v>-23.59</c:v>
                </c:pt>
                <c:pt idx="742">
                  <c:v>-23.6</c:v>
                </c:pt>
                <c:pt idx="743">
                  <c:v>-23.6</c:v>
                </c:pt>
                <c:pt idx="744">
                  <c:v>-23.61</c:v>
                </c:pt>
                <c:pt idx="745">
                  <c:v>-23.62</c:v>
                </c:pt>
                <c:pt idx="746">
                  <c:v>-23.62</c:v>
                </c:pt>
                <c:pt idx="747">
                  <c:v>-23.64</c:v>
                </c:pt>
                <c:pt idx="748">
                  <c:v>-23.66</c:v>
                </c:pt>
                <c:pt idx="749">
                  <c:v>-23.68</c:v>
                </c:pt>
                <c:pt idx="750">
                  <c:v>-23.69</c:v>
                </c:pt>
                <c:pt idx="751">
                  <c:v>-23.7</c:v>
                </c:pt>
                <c:pt idx="752">
                  <c:v>-23.71</c:v>
                </c:pt>
                <c:pt idx="753">
                  <c:v>-23.73</c:v>
                </c:pt>
                <c:pt idx="754">
                  <c:v>-23.75</c:v>
                </c:pt>
                <c:pt idx="755">
                  <c:v>-23.77</c:v>
                </c:pt>
                <c:pt idx="756">
                  <c:v>-23.8</c:v>
                </c:pt>
                <c:pt idx="757">
                  <c:v>-23.8</c:v>
                </c:pt>
                <c:pt idx="758">
                  <c:v>-23.8</c:v>
                </c:pt>
                <c:pt idx="759">
                  <c:v>-23.8</c:v>
                </c:pt>
                <c:pt idx="760">
                  <c:v>-23.8</c:v>
                </c:pt>
                <c:pt idx="761">
                  <c:v>-23.81</c:v>
                </c:pt>
                <c:pt idx="762">
                  <c:v>-23.82</c:v>
                </c:pt>
                <c:pt idx="763">
                  <c:v>-23.83</c:v>
                </c:pt>
                <c:pt idx="764">
                  <c:v>-23.83</c:v>
                </c:pt>
                <c:pt idx="765">
                  <c:v>-23.83</c:v>
                </c:pt>
                <c:pt idx="766">
                  <c:v>-23.83</c:v>
                </c:pt>
                <c:pt idx="767">
                  <c:v>-23.85</c:v>
                </c:pt>
                <c:pt idx="768">
                  <c:v>-23.86</c:v>
                </c:pt>
                <c:pt idx="769">
                  <c:v>-23.88</c:v>
                </c:pt>
                <c:pt idx="770">
                  <c:v>-23.9</c:v>
                </c:pt>
                <c:pt idx="771">
                  <c:v>-23.91</c:v>
                </c:pt>
                <c:pt idx="772">
                  <c:v>-23.91</c:v>
                </c:pt>
                <c:pt idx="773">
                  <c:v>-23.92</c:v>
                </c:pt>
                <c:pt idx="774">
                  <c:v>-23.91</c:v>
                </c:pt>
                <c:pt idx="775">
                  <c:v>-23.92</c:v>
                </c:pt>
                <c:pt idx="776">
                  <c:v>-23.93</c:v>
                </c:pt>
                <c:pt idx="777">
                  <c:v>-23.94</c:v>
                </c:pt>
                <c:pt idx="778">
                  <c:v>-23.94</c:v>
                </c:pt>
                <c:pt idx="779">
                  <c:v>-23.93</c:v>
                </c:pt>
                <c:pt idx="780">
                  <c:v>-23.92</c:v>
                </c:pt>
                <c:pt idx="781">
                  <c:v>-23.92</c:v>
                </c:pt>
                <c:pt idx="782">
                  <c:v>-23.92</c:v>
                </c:pt>
                <c:pt idx="783">
                  <c:v>-23.94</c:v>
                </c:pt>
                <c:pt idx="784">
                  <c:v>-23.95</c:v>
                </c:pt>
                <c:pt idx="785">
                  <c:v>-23.95</c:v>
                </c:pt>
                <c:pt idx="786">
                  <c:v>-23.97</c:v>
                </c:pt>
                <c:pt idx="787">
                  <c:v>-23.97</c:v>
                </c:pt>
                <c:pt idx="788">
                  <c:v>-23.98</c:v>
                </c:pt>
                <c:pt idx="789">
                  <c:v>-23.99</c:v>
                </c:pt>
                <c:pt idx="790">
                  <c:v>-24.01</c:v>
                </c:pt>
                <c:pt idx="791">
                  <c:v>-24.02</c:v>
                </c:pt>
                <c:pt idx="792">
                  <c:v>-24.03</c:v>
                </c:pt>
                <c:pt idx="793">
                  <c:v>-24.05</c:v>
                </c:pt>
                <c:pt idx="794">
                  <c:v>-24.06</c:v>
                </c:pt>
                <c:pt idx="795">
                  <c:v>-24.08</c:v>
                </c:pt>
                <c:pt idx="796">
                  <c:v>-24.1</c:v>
                </c:pt>
                <c:pt idx="797">
                  <c:v>-24.12</c:v>
                </c:pt>
                <c:pt idx="798">
                  <c:v>-24.13</c:v>
                </c:pt>
                <c:pt idx="799">
                  <c:v>-24.14</c:v>
                </c:pt>
                <c:pt idx="800">
                  <c:v>-24.14</c:v>
                </c:pt>
                <c:pt idx="801">
                  <c:v>-24.15</c:v>
                </c:pt>
                <c:pt idx="802">
                  <c:v>-24.15</c:v>
                </c:pt>
                <c:pt idx="803">
                  <c:v>-24.15</c:v>
                </c:pt>
                <c:pt idx="804">
                  <c:v>-24.16</c:v>
                </c:pt>
                <c:pt idx="805">
                  <c:v>-24.18</c:v>
                </c:pt>
                <c:pt idx="806">
                  <c:v>-24.19</c:v>
                </c:pt>
                <c:pt idx="807">
                  <c:v>-24.2</c:v>
                </c:pt>
                <c:pt idx="808">
                  <c:v>-24.22</c:v>
                </c:pt>
                <c:pt idx="809">
                  <c:v>-24.24</c:v>
                </c:pt>
                <c:pt idx="810">
                  <c:v>-24.28</c:v>
                </c:pt>
                <c:pt idx="811">
                  <c:v>-24.33</c:v>
                </c:pt>
                <c:pt idx="812">
                  <c:v>-24.41</c:v>
                </c:pt>
                <c:pt idx="813">
                  <c:v>-24.51</c:v>
                </c:pt>
                <c:pt idx="814">
                  <c:v>-24.63</c:v>
                </c:pt>
                <c:pt idx="815">
                  <c:v>-24.76</c:v>
                </c:pt>
                <c:pt idx="816">
                  <c:v>-24.89</c:v>
                </c:pt>
                <c:pt idx="817">
                  <c:v>-25</c:v>
                </c:pt>
                <c:pt idx="818">
                  <c:v>-25.08</c:v>
                </c:pt>
                <c:pt idx="819">
                  <c:v>-25.14</c:v>
                </c:pt>
                <c:pt idx="820">
                  <c:v>-25.18</c:v>
                </c:pt>
                <c:pt idx="821">
                  <c:v>-25.2</c:v>
                </c:pt>
                <c:pt idx="822">
                  <c:v>-25.22</c:v>
                </c:pt>
                <c:pt idx="823">
                  <c:v>-25.22</c:v>
                </c:pt>
                <c:pt idx="824">
                  <c:v>-25.21</c:v>
                </c:pt>
                <c:pt idx="825">
                  <c:v>-25.19</c:v>
                </c:pt>
                <c:pt idx="826">
                  <c:v>-25.15</c:v>
                </c:pt>
                <c:pt idx="827">
                  <c:v>-25.09</c:v>
                </c:pt>
                <c:pt idx="828">
                  <c:v>-25.02</c:v>
                </c:pt>
                <c:pt idx="829">
                  <c:v>-24.96</c:v>
                </c:pt>
                <c:pt idx="830">
                  <c:v>-24.9</c:v>
                </c:pt>
                <c:pt idx="831">
                  <c:v>-24.85</c:v>
                </c:pt>
                <c:pt idx="832">
                  <c:v>-24.79</c:v>
                </c:pt>
                <c:pt idx="833">
                  <c:v>-24.75</c:v>
                </c:pt>
                <c:pt idx="834">
                  <c:v>-24.7</c:v>
                </c:pt>
                <c:pt idx="835">
                  <c:v>-24.67</c:v>
                </c:pt>
                <c:pt idx="836">
                  <c:v>-24.66</c:v>
                </c:pt>
                <c:pt idx="837">
                  <c:v>-24.66</c:v>
                </c:pt>
                <c:pt idx="838">
                  <c:v>-24.66</c:v>
                </c:pt>
                <c:pt idx="839">
                  <c:v>-24.66</c:v>
                </c:pt>
                <c:pt idx="840">
                  <c:v>-24.67</c:v>
                </c:pt>
                <c:pt idx="841">
                  <c:v>-24.68</c:v>
                </c:pt>
                <c:pt idx="842">
                  <c:v>-24.69</c:v>
                </c:pt>
                <c:pt idx="843">
                  <c:v>-24.71</c:v>
                </c:pt>
                <c:pt idx="844">
                  <c:v>-24.73</c:v>
                </c:pt>
                <c:pt idx="845">
                  <c:v>-24.74</c:v>
                </c:pt>
                <c:pt idx="846">
                  <c:v>-24.74</c:v>
                </c:pt>
                <c:pt idx="847">
                  <c:v>-24.73</c:v>
                </c:pt>
                <c:pt idx="848">
                  <c:v>-24.7</c:v>
                </c:pt>
                <c:pt idx="849">
                  <c:v>-24.68</c:v>
                </c:pt>
                <c:pt idx="850">
                  <c:v>-24.65</c:v>
                </c:pt>
                <c:pt idx="851">
                  <c:v>-24.63</c:v>
                </c:pt>
                <c:pt idx="852">
                  <c:v>-24.61</c:v>
                </c:pt>
                <c:pt idx="853">
                  <c:v>-24.6</c:v>
                </c:pt>
                <c:pt idx="854">
                  <c:v>-24.59</c:v>
                </c:pt>
                <c:pt idx="855">
                  <c:v>-24.57</c:v>
                </c:pt>
                <c:pt idx="856">
                  <c:v>-24.57</c:v>
                </c:pt>
                <c:pt idx="857">
                  <c:v>-24.58</c:v>
                </c:pt>
                <c:pt idx="858">
                  <c:v>-24.58</c:v>
                </c:pt>
                <c:pt idx="859">
                  <c:v>-24.58</c:v>
                </c:pt>
                <c:pt idx="860">
                  <c:v>-24.59</c:v>
                </c:pt>
                <c:pt idx="861">
                  <c:v>-24.61</c:v>
                </c:pt>
                <c:pt idx="862">
                  <c:v>-24.64</c:v>
                </c:pt>
                <c:pt idx="863">
                  <c:v>-24.68</c:v>
                </c:pt>
                <c:pt idx="864">
                  <c:v>-24.72</c:v>
                </c:pt>
                <c:pt idx="865">
                  <c:v>-24.75</c:v>
                </c:pt>
                <c:pt idx="866">
                  <c:v>-24.76</c:v>
                </c:pt>
                <c:pt idx="867">
                  <c:v>-24.77</c:v>
                </c:pt>
                <c:pt idx="868">
                  <c:v>-24.77</c:v>
                </c:pt>
                <c:pt idx="869">
                  <c:v>-24.76</c:v>
                </c:pt>
                <c:pt idx="870">
                  <c:v>-24.75</c:v>
                </c:pt>
                <c:pt idx="871">
                  <c:v>-24.73</c:v>
                </c:pt>
                <c:pt idx="872">
                  <c:v>-24.72</c:v>
                </c:pt>
                <c:pt idx="873">
                  <c:v>-24.7</c:v>
                </c:pt>
                <c:pt idx="874">
                  <c:v>-24.68</c:v>
                </c:pt>
                <c:pt idx="875">
                  <c:v>-24.66</c:v>
                </c:pt>
                <c:pt idx="876">
                  <c:v>-24.63</c:v>
                </c:pt>
                <c:pt idx="877">
                  <c:v>-24.61</c:v>
                </c:pt>
                <c:pt idx="878">
                  <c:v>-24.6</c:v>
                </c:pt>
                <c:pt idx="879">
                  <c:v>-24.6</c:v>
                </c:pt>
                <c:pt idx="880">
                  <c:v>-24.63</c:v>
                </c:pt>
                <c:pt idx="881">
                  <c:v>-24.65</c:v>
                </c:pt>
                <c:pt idx="882">
                  <c:v>-24.7</c:v>
                </c:pt>
                <c:pt idx="883">
                  <c:v>-24.75</c:v>
                </c:pt>
                <c:pt idx="884">
                  <c:v>-24.8</c:v>
                </c:pt>
                <c:pt idx="885">
                  <c:v>-24.86</c:v>
                </c:pt>
                <c:pt idx="886">
                  <c:v>-24.93</c:v>
                </c:pt>
                <c:pt idx="887">
                  <c:v>-25</c:v>
                </c:pt>
                <c:pt idx="888">
                  <c:v>-25.06</c:v>
                </c:pt>
                <c:pt idx="889">
                  <c:v>-25.1</c:v>
                </c:pt>
                <c:pt idx="890">
                  <c:v>-25.13</c:v>
                </c:pt>
                <c:pt idx="891">
                  <c:v>-25.14</c:v>
                </c:pt>
                <c:pt idx="892">
                  <c:v>-25.14</c:v>
                </c:pt>
                <c:pt idx="893">
                  <c:v>-25.12</c:v>
                </c:pt>
                <c:pt idx="894">
                  <c:v>-25.09</c:v>
                </c:pt>
                <c:pt idx="895">
                  <c:v>-25.05</c:v>
                </c:pt>
                <c:pt idx="896">
                  <c:v>-25</c:v>
                </c:pt>
                <c:pt idx="897">
                  <c:v>-24.95</c:v>
                </c:pt>
                <c:pt idx="898">
                  <c:v>-24.9</c:v>
                </c:pt>
                <c:pt idx="899">
                  <c:v>-24.85</c:v>
                </c:pt>
                <c:pt idx="900">
                  <c:v>-24.8</c:v>
                </c:pt>
                <c:pt idx="901">
                  <c:v>-24.76</c:v>
                </c:pt>
                <c:pt idx="902">
                  <c:v>-24.74</c:v>
                </c:pt>
                <c:pt idx="903">
                  <c:v>-24.74</c:v>
                </c:pt>
                <c:pt idx="904">
                  <c:v>-24.74</c:v>
                </c:pt>
                <c:pt idx="905">
                  <c:v>-24.77</c:v>
                </c:pt>
                <c:pt idx="906">
                  <c:v>-24.8</c:v>
                </c:pt>
                <c:pt idx="907">
                  <c:v>-24.84</c:v>
                </c:pt>
                <c:pt idx="908">
                  <c:v>-24.89</c:v>
                </c:pt>
                <c:pt idx="909">
                  <c:v>-24.95</c:v>
                </c:pt>
                <c:pt idx="910">
                  <c:v>-25.03</c:v>
                </c:pt>
                <c:pt idx="911">
                  <c:v>-25.1</c:v>
                </c:pt>
                <c:pt idx="912">
                  <c:v>-25.16</c:v>
                </c:pt>
                <c:pt idx="913">
                  <c:v>-25.2</c:v>
                </c:pt>
                <c:pt idx="914">
                  <c:v>-25.22</c:v>
                </c:pt>
                <c:pt idx="915">
                  <c:v>-25.23</c:v>
                </c:pt>
                <c:pt idx="916">
                  <c:v>-25.22</c:v>
                </c:pt>
                <c:pt idx="917">
                  <c:v>-25.2</c:v>
                </c:pt>
                <c:pt idx="918">
                  <c:v>-25.16</c:v>
                </c:pt>
                <c:pt idx="919">
                  <c:v>-25.12</c:v>
                </c:pt>
                <c:pt idx="920">
                  <c:v>-25.07</c:v>
                </c:pt>
                <c:pt idx="921">
                  <c:v>-25.01</c:v>
                </c:pt>
                <c:pt idx="922">
                  <c:v>-24.95</c:v>
                </c:pt>
                <c:pt idx="923">
                  <c:v>-24.9</c:v>
                </c:pt>
                <c:pt idx="924">
                  <c:v>-24.87</c:v>
                </c:pt>
                <c:pt idx="925">
                  <c:v>-24.85</c:v>
                </c:pt>
                <c:pt idx="926">
                  <c:v>-24.85</c:v>
                </c:pt>
                <c:pt idx="927">
                  <c:v>-24.85</c:v>
                </c:pt>
                <c:pt idx="928">
                  <c:v>-24.86</c:v>
                </c:pt>
                <c:pt idx="929">
                  <c:v>-24.88</c:v>
                </c:pt>
                <c:pt idx="930">
                  <c:v>-24.91</c:v>
                </c:pt>
                <c:pt idx="931">
                  <c:v>-24.94</c:v>
                </c:pt>
                <c:pt idx="932">
                  <c:v>-24.96</c:v>
                </c:pt>
                <c:pt idx="933">
                  <c:v>-24.98</c:v>
                </c:pt>
                <c:pt idx="934">
                  <c:v>-24.98</c:v>
                </c:pt>
                <c:pt idx="935">
                  <c:v>-24.97</c:v>
                </c:pt>
                <c:pt idx="936">
                  <c:v>-24.95</c:v>
                </c:pt>
                <c:pt idx="937">
                  <c:v>-24.93</c:v>
                </c:pt>
                <c:pt idx="938">
                  <c:v>-24.9</c:v>
                </c:pt>
                <c:pt idx="939">
                  <c:v>-24.87</c:v>
                </c:pt>
                <c:pt idx="940">
                  <c:v>-24.84</c:v>
                </c:pt>
                <c:pt idx="941">
                  <c:v>-24.8</c:v>
                </c:pt>
                <c:pt idx="942">
                  <c:v>-24.74</c:v>
                </c:pt>
                <c:pt idx="943">
                  <c:v>-24.66</c:v>
                </c:pt>
                <c:pt idx="944">
                  <c:v>-24.57</c:v>
                </c:pt>
                <c:pt idx="945">
                  <c:v>-24.46</c:v>
                </c:pt>
                <c:pt idx="946">
                  <c:v>-24.32</c:v>
                </c:pt>
                <c:pt idx="947">
                  <c:v>-24.13</c:v>
                </c:pt>
                <c:pt idx="948">
                  <c:v>-23.91</c:v>
                </c:pt>
                <c:pt idx="949">
                  <c:v>-23.63</c:v>
                </c:pt>
                <c:pt idx="950">
                  <c:v>-23.31</c:v>
                </c:pt>
                <c:pt idx="951">
                  <c:v>-22.96</c:v>
                </c:pt>
                <c:pt idx="952">
                  <c:v>-22.6</c:v>
                </c:pt>
                <c:pt idx="953">
                  <c:v>-22.24</c:v>
                </c:pt>
                <c:pt idx="954">
                  <c:v>-21.91</c:v>
                </c:pt>
                <c:pt idx="955">
                  <c:v>-21.62</c:v>
                </c:pt>
                <c:pt idx="956">
                  <c:v>-21.37</c:v>
                </c:pt>
                <c:pt idx="957">
                  <c:v>-21.16</c:v>
                </c:pt>
                <c:pt idx="958">
                  <c:v>-20.99</c:v>
                </c:pt>
                <c:pt idx="959">
                  <c:v>-20.85</c:v>
                </c:pt>
                <c:pt idx="960">
                  <c:v>-20.75</c:v>
                </c:pt>
                <c:pt idx="961">
                  <c:v>-20.69</c:v>
                </c:pt>
                <c:pt idx="962">
                  <c:v>-20.67</c:v>
                </c:pt>
                <c:pt idx="963">
                  <c:v>-20.68</c:v>
                </c:pt>
                <c:pt idx="964">
                  <c:v>-20.71</c:v>
                </c:pt>
                <c:pt idx="965">
                  <c:v>-20.78</c:v>
                </c:pt>
                <c:pt idx="966">
                  <c:v>-20.88</c:v>
                </c:pt>
                <c:pt idx="967">
                  <c:v>-21</c:v>
                </c:pt>
                <c:pt idx="968">
                  <c:v>-21.14</c:v>
                </c:pt>
                <c:pt idx="969">
                  <c:v>-21.29</c:v>
                </c:pt>
                <c:pt idx="970">
                  <c:v>-21.43</c:v>
                </c:pt>
                <c:pt idx="971">
                  <c:v>-21.56</c:v>
                </c:pt>
                <c:pt idx="972">
                  <c:v>-21.66</c:v>
                </c:pt>
                <c:pt idx="973">
                  <c:v>-21.75</c:v>
                </c:pt>
                <c:pt idx="974">
                  <c:v>-21.83</c:v>
                </c:pt>
                <c:pt idx="975">
                  <c:v>-21.9</c:v>
                </c:pt>
                <c:pt idx="976">
                  <c:v>-21.96</c:v>
                </c:pt>
                <c:pt idx="977">
                  <c:v>-21.99</c:v>
                </c:pt>
                <c:pt idx="978">
                  <c:v>-22.02</c:v>
                </c:pt>
                <c:pt idx="979">
                  <c:v>-22.03</c:v>
                </c:pt>
                <c:pt idx="980">
                  <c:v>-22.04</c:v>
                </c:pt>
                <c:pt idx="981">
                  <c:v>-22.04</c:v>
                </c:pt>
                <c:pt idx="982">
                  <c:v>-22.05</c:v>
                </c:pt>
                <c:pt idx="983">
                  <c:v>-22.06</c:v>
                </c:pt>
                <c:pt idx="984">
                  <c:v>-22.08</c:v>
                </c:pt>
                <c:pt idx="985">
                  <c:v>-22.1</c:v>
                </c:pt>
                <c:pt idx="986">
                  <c:v>-22.11</c:v>
                </c:pt>
                <c:pt idx="987">
                  <c:v>-22.12</c:v>
                </c:pt>
                <c:pt idx="988">
                  <c:v>-22.13</c:v>
                </c:pt>
                <c:pt idx="989">
                  <c:v>-22.15</c:v>
                </c:pt>
                <c:pt idx="990">
                  <c:v>-22.18</c:v>
                </c:pt>
                <c:pt idx="991">
                  <c:v>-22.23</c:v>
                </c:pt>
                <c:pt idx="992">
                  <c:v>-22.28</c:v>
                </c:pt>
                <c:pt idx="993">
                  <c:v>-22.32</c:v>
                </c:pt>
                <c:pt idx="994">
                  <c:v>-22.36</c:v>
                </c:pt>
                <c:pt idx="995">
                  <c:v>-22.39</c:v>
                </c:pt>
                <c:pt idx="996">
                  <c:v>-22.41</c:v>
                </c:pt>
                <c:pt idx="997">
                  <c:v>-22.45</c:v>
                </c:pt>
                <c:pt idx="998">
                  <c:v>-22.48</c:v>
                </c:pt>
                <c:pt idx="999">
                  <c:v>-22.52</c:v>
                </c:pt>
                <c:pt idx="1000">
                  <c:v>-22.55</c:v>
                </c:pt>
                <c:pt idx="1001">
                  <c:v>-22.58</c:v>
                </c:pt>
                <c:pt idx="1002">
                  <c:v>-22.62</c:v>
                </c:pt>
                <c:pt idx="1003">
                  <c:v>-22.66</c:v>
                </c:pt>
                <c:pt idx="1004">
                  <c:v>-22.71</c:v>
                </c:pt>
                <c:pt idx="1005">
                  <c:v>-22.76</c:v>
                </c:pt>
                <c:pt idx="1006">
                  <c:v>-22.81</c:v>
                </c:pt>
                <c:pt idx="1007">
                  <c:v>-22.86</c:v>
                </c:pt>
                <c:pt idx="1008">
                  <c:v>-22.9</c:v>
                </c:pt>
                <c:pt idx="1009">
                  <c:v>-22.95</c:v>
                </c:pt>
                <c:pt idx="1010">
                  <c:v>-23.01</c:v>
                </c:pt>
                <c:pt idx="1011">
                  <c:v>-23.09</c:v>
                </c:pt>
                <c:pt idx="1012">
                  <c:v>-23.17</c:v>
                </c:pt>
                <c:pt idx="1013">
                  <c:v>-23.28</c:v>
                </c:pt>
                <c:pt idx="1014">
                  <c:v>-23.39</c:v>
                </c:pt>
                <c:pt idx="1015">
                  <c:v>-23.51</c:v>
                </c:pt>
                <c:pt idx="1016">
                  <c:v>-23.63</c:v>
                </c:pt>
                <c:pt idx="1017">
                  <c:v>-23.75</c:v>
                </c:pt>
                <c:pt idx="1018">
                  <c:v>-23.87</c:v>
                </c:pt>
                <c:pt idx="1019">
                  <c:v>-23.99</c:v>
                </c:pt>
                <c:pt idx="1020">
                  <c:v>-24.08</c:v>
                </c:pt>
                <c:pt idx="1021">
                  <c:v>-24.15</c:v>
                </c:pt>
                <c:pt idx="1022">
                  <c:v>-24.17</c:v>
                </c:pt>
                <c:pt idx="1023">
                  <c:v>-24.17</c:v>
                </c:pt>
                <c:pt idx="1024">
                  <c:v>-24.14</c:v>
                </c:pt>
                <c:pt idx="1025">
                  <c:v>-24.07</c:v>
                </c:pt>
                <c:pt idx="1026">
                  <c:v>-23.95</c:v>
                </c:pt>
                <c:pt idx="1027">
                  <c:v>-23.77</c:v>
                </c:pt>
                <c:pt idx="1028">
                  <c:v>-23.54</c:v>
                </c:pt>
                <c:pt idx="1029">
                  <c:v>-23.25</c:v>
                </c:pt>
                <c:pt idx="1030">
                  <c:v>-22.9</c:v>
                </c:pt>
                <c:pt idx="1031">
                  <c:v>-22.5</c:v>
                </c:pt>
                <c:pt idx="1032">
                  <c:v>-22.03</c:v>
                </c:pt>
                <c:pt idx="1033">
                  <c:v>-21.51</c:v>
                </c:pt>
                <c:pt idx="1034">
                  <c:v>-20.99</c:v>
                </c:pt>
                <c:pt idx="1035">
                  <c:v>-20.59</c:v>
                </c:pt>
                <c:pt idx="1036">
                  <c:v>-20.440000000000001</c:v>
                </c:pt>
                <c:pt idx="1037">
                  <c:v>-20.61</c:v>
                </c:pt>
                <c:pt idx="1038">
                  <c:v>-21.05</c:v>
                </c:pt>
                <c:pt idx="1039">
                  <c:v>-21.67</c:v>
                </c:pt>
                <c:pt idx="1040">
                  <c:v>-22.36</c:v>
                </c:pt>
                <c:pt idx="1041">
                  <c:v>-23.13</c:v>
                </c:pt>
                <c:pt idx="1042">
                  <c:v>-23.97</c:v>
                </c:pt>
                <c:pt idx="1043">
                  <c:v>-24.8</c:v>
                </c:pt>
                <c:pt idx="1044">
                  <c:v>-25.63</c:v>
                </c:pt>
                <c:pt idx="1045">
                  <c:v>-26.48</c:v>
                </c:pt>
                <c:pt idx="1046">
                  <c:v>-27.44</c:v>
                </c:pt>
                <c:pt idx="1047">
                  <c:v>-28.53</c:v>
                </c:pt>
                <c:pt idx="1048">
                  <c:v>-29.74</c:v>
                </c:pt>
                <c:pt idx="1049">
                  <c:v>-31</c:v>
                </c:pt>
                <c:pt idx="1050">
                  <c:v>-32.28</c:v>
                </c:pt>
                <c:pt idx="1051">
                  <c:v>-33.549999999999997</c:v>
                </c:pt>
                <c:pt idx="1052">
                  <c:v>-34.78</c:v>
                </c:pt>
                <c:pt idx="1053">
                  <c:v>-36.01</c:v>
                </c:pt>
                <c:pt idx="1054">
                  <c:v>-37.26</c:v>
                </c:pt>
                <c:pt idx="1055">
                  <c:v>-38.56</c:v>
                </c:pt>
                <c:pt idx="1056">
                  <c:v>-39.92</c:v>
                </c:pt>
                <c:pt idx="1057">
                  <c:v>-41.39</c:v>
                </c:pt>
                <c:pt idx="1058">
                  <c:v>-42.87</c:v>
                </c:pt>
                <c:pt idx="1059">
                  <c:v>-44.29</c:v>
                </c:pt>
                <c:pt idx="1060">
                  <c:v>-45.67</c:v>
                </c:pt>
                <c:pt idx="1061">
                  <c:v>-47.03</c:v>
                </c:pt>
                <c:pt idx="1062">
                  <c:v>-48.45</c:v>
                </c:pt>
                <c:pt idx="1063">
                  <c:v>-49.89</c:v>
                </c:pt>
                <c:pt idx="1064">
                  <c:v>-51.33</c:v>
                </c:pt>
                <c:pt idx="1065">
                  <c:v>-52.81</c:v>
                </c:pt>
                <c:pt idx="1066">
                  <c:v>-54.29</c:v>
                </c:pt>
                <c:pt idx="1067">
                  <c:v>-55.74</c:v>
                </c:pt>
                <c:pt idx="1068">
                  <c:v>-57.15</c:v>
                </c:pt>
                <c:pt idx="1069">
                  <c:v>-58.52</c:v>
                </c:pt>
                <c:pt idx="1070">
                  <c:v>-59.81</c:v>
                </c:pt>
                <c:pt idx="1071">
                  <c:v>-61.02</c:v>
                </c:pt>
                <c:pt idx="1072">
                  <c:v>-62.17</c:v>
                </c:pt>
                <c:pt idx="1073">
                  <c:v>-63.3</c:v>
                </c:pt>
                <c:pt idx="1074">
                  <c:v>-64.39</c:v>
                </c:pt>
                <c:pt idx="1075">
                  <c:v>-65.39</c:v>
                </c:pt>
                <c:pt idx="1076">
                  <c:v>-66.319999999999993</c:v>
                </c:pt>
                <c:pt idx="1077">
                  <c:v>-67.14</c:v>
                </c:pt>
                <c:pt idx="1078">
                  <c:v>-67.87</c:v>
                </c:pt>
                <c:pt idx="1079">
                  <c:v>-68.510000000000005</c:v>
                </c:pt>
                <c:pt idx="1080">
                  <c:v>-69.099999999999994</c:v>
                </c:pt>
                <c:pt idx="1081">
                  <c:v>-69.650000000000006</c:v>
                </c:pt>
                <c:pt idx="1082">
                  <c:v>-70.180000000000007</c:v>
                </c:pt>
                <c:pt idx="1083">
                  <c:v>-70.67</c:v>
                </c:pt>
                <c:pt idx="1084">
                  <c:v>-71.14</c:v>
                </c:pt>
                <c:pt idx="1085">
                  <c:v>-71.59</c:v>
                </c:pt>
                <c:pt idx="1086">
                  <c:v>-71.989999999999995</c:v>
                </c:pt>
                <c:pt idx="1087">
                  <c:v>-72.36</c:v>
                </c:pt>
                <c:pt idx="1088">
                  <c:v>-107.33</c:v>
                </c:pt>
                <c:pt idx="1089">
                  <c:v>-107.09</c:v>
                </c:pt>
                <c:pt idx="1090">
                  <c:v>-106.91</c:v>
                </c:pt>
                <c:pt idx="1091">
                  <c:v>-106.74</c:v>
                </c:pt>
                <c:pt idx="1092">
                  <c:v>-106.54</c:v>
                </c:pt>
                <c:pt idx="1093">
                  <c:v>-106.31</c:v>
                </c:pt>
                <c:pt idx="1094">
                  <c:v>-106.09</c:v>
                </c:pt>
                <c:pt idx="1095">
                  <c:v>-105.89</c:v>
                </c:pt>
                <c:pt idx="1096">
                  <c:v>-105.73</c:v>
                </c:pt>
                <c:pt idx="1097">
                  <c:v>-105.63</c:v>
                </c:pt>
                <c:pt idx="1098">
                  <c:v>-105.59</c:v>
                </c:pt>
                <c:pt idx="1099">
                  <c:v>-105.6</c:v>
                </c:pt>
                <c:pt idx="1100">
                  <c:v>-105.62</c:v>
                </c:pt>
                <c:pt idx="1101">
                  <c:v>-105.61</c:v>
                </c:pt>
                <c:pt idx="1102">
                  <c:v>-105.61</c:v>
                </c:pt>
                <c:pt idx="1103">
                  <c:v>-105.64</c:v>
                </c:pt>
                <c:pt idx="1104">
                  <c:v>-105.69</c:v>
                </c:pt>
                <c:pt idx="1105">
                  <c:v>-105.75</c:v>
                </c:pt>
                <c:pt idx="1106">
                  <c:v>-105.81</c:v>
                </c:pt>
                <c:pt idx="1107">
                  <c:v>-105.87</c:v>
                </c:pt>
                <c:pt idx="1108">
                  <c:v>-105.92</c:v>
                </c:pt>
                <c:pt idx="1109">
                  <c:v>-105.95</c:v>
                </c:pt>
                <c:pt idx="1110">
                  <c:v>-105.96</c:v>
                </c:pt>
                <c:pt idx="1111">
                  <c:v>-105.97</c:v>
                </c:pt>
                <c:pt idx="1112">
                  <c:v>-105.98</c:v>
                </c:pt>
                <c:pt idx="1113">
                  <c:v>-106</c:v>
                </c:pt>
                <c:pt idx="1114">
                  <c:v>-106.01</c:v>
                </c:pt>
                <c:pt idx="1115">
                  <c:v>-106.04</c:v>
                </c:pt>
                <c:pt idx="1116">
                  <c:v>-106.09</c:v>
                </c:pt>
                <c:pt idx="1117">
                  <c:v>-106.14</c:v>
                </c:pt>
                <c:pt idx="1118">
                  <c:v>-106.2</c:v>
                </c:pt>
                <c:pt idx="1119">
                  <c:v>-106.32</c:v>
                </c:pt>
                <c:pt idx="1120">
                  <c:v>-106.46</c:v>
                </c:pt>
                <c:pt idx="1121">
                  <c:v>-106.58</c:v>
                </c:pt>
                <c:pt idx="1122">
                  <c:v>-106.67</c:v>
                </c:pt>
                <c:pt idx="1123">
                  <c:v>-106.73</c:v>
                </c:pt>
                <c:pt idx="1124">
                  <c:v>-106.8</c:v>
                </c:pt>
                <c:pt idx="1125">
                  <c:v>-106.9</c:v>
                </c:pt>
                <c:pt idx="1126">
                  <c:v>-107</c:v>
                </c:pt>
                <c:pt idx="1127">
                  <c:v>-107.1</c:v>
                </c:pt>
                <c:pt idx="1128">
                  <c:v>-107.17</c:v>
                </c:pt>
                <c:pt idx="1129">
                  <c:v>-107.25</c:v>
                </c:pt>
                <c:pt idx="1130">
                  <c:v>-107.34</c:v>
                </c:pt>
                <c:pt idx="1131">
                  <c:v>-107.46</c:v>
                </c:pt>
                <c:pt idx="1132">
                  <c:v>-72.349999999999994</c:v>
                </c:pt>
                <c:pt idx="1133">
                  <c:v>-72.11</c:v>
                </c:pt>
                <c:pt idx="1134">
                  <c:v>-71.81</c:v>
                </c:pt>
                <c:pt idx="1135">
                  <c:v>-71.48</c:v>
                </c:pt>
                <c:pt idx="1136">
                  <c:v>-71.14</c:v>
                </c:pt>
                <c:pt idx="1137">
                  <c:v>-70.81</c:v>
                </c:pt>
                <c:pt idx="1138">
                  <c:v>-70.48</c:v>
                </c:pt>
                <c:pt idx="1139">
                  <c:v>-70.13</c:v>
                </c:pt>
                <c:pt idx="1140">
                  <c:v>-69.739999999999995</c:v>
                </c:pt>
                <c:pt idx="1141">
                  <c:v>-69.3</c:v>
                </c:pt>
                <c:pt idx="1142">
                  <c:v>-68.81</c:v>
                </c:pt>
                <c:pt idx="1143">
                  <c:v>-68.3</c:v>
                </c:pt>
                <c:pt idx="1144">
                  <c:v>-67.8</c:v>
                </c:pt>
                <c:pt idx="1145">
                  <c:v>-67.319999999999993</c:v>
                </c:pt>
                <c:pt idx="1146">
                  <c:v>-66.84</c:v>
                </c:pt>
                <c:pt idx="1147">
                  <c:v>-66.34</c:v>
                </c:pt>
                <c:pt idx="1148">
                  <c:v>-65.760000000000005</c:v>
                </c:pt>
                <c:pt idx="1149">
                  <c:v>-65.08</c:v>
                </c:pt>
                <c:pt idx="1150">
                  <c:v>-64.319999999999993</c:v>
                </c:pt>
                <c:pt idx="1151">
                  <c:v>-63.49</c:v>
                </c:pt>
                <c:pt idx="1152">
                  <c:v>-62.67</c:v>
                </c:pt>
                <c:pt idx="1153">
                  <c:v>-61.85</c:v>
                </c:pt>
                <c:pt idx="1154">
                  <c:v>-61.07</c:v>
                </c:pt>
                <c:pt idx="1155">
                  <c:v>-60.31</c:v>
                </c:pt>
                <c:pt idx="1156">
                  <c:v>-59.55</c:v>
                </c:pt>
                <c:pt idx="1157">
                  <c:v>-58.76</c:v>
                </c:pt>
                <c:pt idx="1158">
                  <c:v>-57.87</c:v>
                </c:pt>
                <c:pt idx="1159">
                  <c:v>-56.88</c:v>
                </c:pt>
                <c:pt idx="1160">
                  <c:v>-55.84</c:v>
                </c:pt>
                <c:pt idx="1161">
                  <c:v>-54.76</c:v>
                </c:pt>
                <c:pt idx="1162">
                  <c:v>-53.69</c:v>
                </c:pt>
                <c:pt idx="1163">
                  <c:v>-52.63</c:v>
                </c:pt>
                <c:pt idx="1164">
                  <c:v>-51.61</c:v>
                </c:pt>
                <c:pt idx="1165">
                  <c:v>-50.62</c:v>
                </c:pt>
                <c:pt idx="1166">
                  <c:v>-49.67</c:v>
                </c:pt>
                <c:pt idx="1167">
                  <c:v>-48.7</c:v>
                </c:pt>
                <c:pt idx="1168">
                  <c:v>-47.64</c:v>
                </c:pt>
                <c:pt idx="1169">
                  <c:v>-46.49</c:v>
                </c:pt>
                <c:pt idx="1170">
                  <c:v>-45.22</c:v>
                </c:pt>
                <c:pt idx="1171">
                  <c:v>-43.91</c:v>
                </c:pt>
                <c:pt idx="1172">
                  <c:v>-42.63</c:v>
                </c:pt>
                <c:pt idx="1173">
                  <c:v>-41.43</c:v>
                </c:pt>
                <c:pt idx="1174">
                  <c:v>-40.340000000000003</c:v>
                </c:pt>
                <c:pt idx="1175">
                  <c:v>-39.36</c:v>
                </c:pt>
                <c:pt idx="1176">
                  <c:v>-37.880000000000003</c:v>
                </c:pt>
                <c:pt idx="1177">
                  <c:v>-36.299999999999997</c:v>
                </c:pt>
                <c:pt idx="1178">
                  <c:v>-34.979999999999997</c:v>
                </c:pt>
                <c:pt idx="1179">
                  <c:v>-33.89</c:v>
                </c:pt>
                <c:pt idx="1180">
                  <c:v>-32.79</c:v>
                </c:pt>
                <c:pt idx="1181">
                  <c:v>-31.62</c:v>
                </c:pt>
                <c:pt idx="1182">
                  <c:v>-30.6</c:v>
                </c:pt>
                <c:pt idx="1183">
                  <c:v>-29.78</c:v>
                </c:pt>
                <c:pt idx="1184">
                  <c:v>-29.11</c:v>
                </c:pt>
                <c:pt idx="1185">
                  <c:v>-28.47</c:v>
                </c:pt>
                <c:pt idx="1186">
                  <c:v>-27.82</c:v>
                </c:pt>
                <c:pt idx="1187">
                  <c:v>-27.22</c:v>
                </c:pt>
                <c:pt idx="1188">
                  <c:v>-26.65</c:v>
                </c:pt>
                <c:pt idx="1189">
                  <c:v>-26.1</c:v>
                </c:pt>
                <c:pt idx="1190">
                  <c:v>-25.56</c:v>
                </c:pt>
                <c:pt idx="1191">
                  <c:v>-24.95</c:v>
                </c:pt>
                <c:pt idx="1192">
                  <c:v>-24.33</c:v>
                </c:pt>
                <c:pt idx="1193">
                  <c:v>-23.76</c:v>
                </c:pt>
                <c:pt idx="1194">
                  <c:v>-23.32</c:v>
                </c:pt>
                <c:pt idx="1195">
                  <c:v>-23</c:v>
                </c:pt>
                <c:pt idx="1196">
                  <c:v>-22.75</c:v>
                </c:pt>
                <c:pt idx="1197">
                  <c:v>-22.53</c:v>
                </c:pt>
                <c:pt idx="1198">
                  <c:v>-22.39</c:v>
                </c:pt>
                <c:pt idx="1199">
                  <c:v>-22.35</c:v>
                </c:pt>
                <c:pt idx="1200">
                  <c:v>-22.38</c:v>
                </c:pt>
                <c:pt idx="1201">
                  <c:v>-22.43</c:v>
                </c:pt>
                <c:pt idx="1202">
                  <c:v>-22.48</c:v>
                </c:pt>
                <c:pt idx="1203">
                  <c:v>-22.54</c:v>
                </c:pt>
                <c:pt idx="1204">
                  <c:v>-22.6</c:v>
                </c:pt>
                <c:pt idx="1205">
                  <c:v>-22.69</c:v>
                </c:pt>
                <c:pt idx="1206">
                  <c:v>-22.82</c:v>
                </c:pt>
                <c:pt idx="1207">
                  <c:v>-22.97</c:v>
                </c:pt>
                <c:pt idx="1208">
                  <c:v>-23.12</c:v>
                </c:pt>
                <c:pt idx="1209">
                  <c:v>-23.28</c:v>
                </c:pt>
                <c:pt idx="1210">
                  <c:v>-23.43</c:v>
                </c:pt>
                <c:pt idx="1211">
                  <c:v>-23.58</c:v>
                </c:pt>
                <c:pt idx="1212">
                  <c:v>-23.73</c:v>
                </c:pt>
                <c:pt idx="1213">
                  <c:v>-23.86</c:v>
                </c:pt>
                <c:pt idx="1214">
                  <c:v>-23.97</c:v>
                </c:pt>
                <c:pt idx="1215">
                  <c:v>-24.07</c:v>
                </c:pt>
                <c:pt idx="1216">
                  <c:v>-24.16</c:v>
                </c:pt>
                <c:pt idx="1217">
                  <c:v>-24.22</c:v>
                </c:pt>
                <c:pt idx="1218">
                  <c:v>-24.24</c:v>
                </c:pt>
                <c:pt idx="1219">
                  <c:v>-24.22</c:v>
                </c:pt>
                <c:pt idx="1220">
                  <c:v>-24.15</c:v>
                </c:pt>
                <c:pt idx="1221">
                  <c:v>-24.02</c:v>
                </c:pt>
                <c:pt idx="1222">
                  <c:v>-23.84</c:v>
                </c:pt>
                <c:pt idx="1223">
                  <c:v>-23.58</c:v>
                </c:pt>
                <c:pt idx="1224">
                  <c:v>-23.25</c:v>
                </c:pt>
                <c:pt idx="1225">
                  <c:v>-22.84</c:v>
                </c:pt>
                <c:pt idx="1226">
                  <c:v>-22.41</c:v>
                </c:pt>
                <c:pt idx="1227">
                  <c:v>-22.12</c:v>
                </c:pt>
                <c:pt idx="1228">
                  <c:v>-22.14</c:v>
                </c:pt>
                <c:pt idx="1229">
                  <c:v>-22.5</c:v>
                </c:pt>
                <c:pt idx="1230">
                  <c:v>-23.01</c:v>
                </c:pt>
                <c:pt idx="1231">
                  <c:v>-23.48</c:v>
                </c:pt>
                <c:pt idx="1232">
                  <c:v>-23.91</c:v>
                </c:pt>
                <c:pt idx="1233">
                  <c:v>-24.36</c:v>
                </c:pt>
                <c:pt idx="1234">
                  <c:v>-24.92</c:v>
                </c:pt>
                <c:pt idx="1235">
                  <c:v>-25.52</c:v>
                </c:pt>
                <c:pt idx="1236">
                  <c:v>-26.17</c:v>
                </c:pt>
                <c:pt idx="1237">
                  <c:v>-26.82</c:v>
                </c:pt>
                <c:pt idx="1238">
                  <c:v>-27.5</c:v>
                </c:pt>
                <c:pt idx="1239">
                  <c:v>-28.21</c:v>
                </c:pt>
                <c:pt idx="1240">
                  <c:v>-29.02</c:v>
                </c:pt>
                <c:pt idx="1241">
                  <c:v>-29.96</c:v>
                </c:pt>
                <c:pt idx="1242">
                  <c:v>-30.99</c:v>
                </c:pt>
                <c:pt idx="1243">
                  <c:v>-32.06</c:v>
                </c:pt>
                <c:pt idx="1244">
                  <c:v>-33.08</c:v>
                </c:pt>
                <c:pt idx="1245">
                  <c:v>-34</c:v>
                </c:pt>
                <c:pt idx="1246">
                  <c:v>-34.82</c:v>
                </c:pt>
                <c:pt idx="1247">
                  <c:v>-35.65</c:v>
                </c:pt>
                <c:pt idx="1248">
                  <c:v>-36.54</c:v>
                </c:pt>
                <c:pt idx="1249">
                  <c:v>-37.54</c:v>
                </c:pt>
                <c:pt idx="1250">
                  <c:v>-38.590000000000003</c:v>
                </c:pt>
                <c:pt idx="1251">
                  <c:v>-39.6</c:v>
                </c:pt>
                <c:pt idx="1252">
                  <c:v>-40.549999999999997</c:v>
                </c:pt>
                <c:pt idx="1253">
                  <c:v>-41.46</c:v>
                </c:pt>
                <c:pt idx="1254">
                  <c:v>-42.41</c:v>
                </c:pt>
                <c:pt idx="1255">
                  <c:v>-43.41</c:v>
                </c:pt>
                <c:pt idx="1256">
                  <c:v>-44.4</c:v>
                </c:pt>
                <c:pt idx="1257">
                  <c:v>-45.34</c:v>
                </c:pt>
                <c:pt idx="1258">
                  <c:v>-46.2</c:v>
                </c:pt>
                <c:pt idx="1259">
                  <c:v>-47.06</c:v>
                </c:pt>
                <c:pt idx="1260">
                  <c:v>-47.97</c:v>
                </c:pt>
                <c:pt idx="1261">
                  <c:v>-48.98</c:v>
                </c:pt>
                <c:pt idx="1262">
                  <c:v>-50.1</c:v>
                </c:pt>
                <c:pt idx="1263">
                  <c:v>-51.27</c:v>
                </c:pt>
                <c:pt idx="1264">
                  <c:v>-52.43</c:v>
                </c:pt>
                <c:pt idx="1265">
                  <c:v>-53.56</c:v>
                </c:pt>
                <c:pt idx="1266">
                  <c:v>-54.69</c:v>
                </c:pt>
                <c:pt idx="1267">
                  <c:v>-55.87</c:v>
                </c:pt>
                <c:pt idx="1268">
                  <c:v>-57.05</c:v>
                </c:pt>
                <c:pt idx="1269">
                  <c:v>-58.15</c:v>
                </c:pt>
                <c:pt idx="1270">
                  <c:v>-59.14</c:v>
                </c:pt>
                <c:pt idx="1271">
                  <c:v>-60.08</c:v>
                </c:pt>
                <c:pt idx="1272">
                  <c:v>-61.03</c:v>
                </c:pt>
                <c:pt idx="1273">
                  <c:v>-62.01</c:v>
                </c:pt>
                <c:pt idx="1274">
                  <c:v>-63.05</c:v>
                </c:pt>
                <c:pt idx="1275">
                  <c:v>-64.11</c:v>
                </c:pt>
                <c:pt idx="1276">
                  <c:v>-65.12</c:v>
                </c:pt>
                <c:pt idx="1277">
                  <c:v>-66.03</c:v>
                </c:pt>
                <c:pt idx="1278">
                  <c:v>-66.790000000000006</c:v>
                </c:pt>
                <c:pt idx="1279">
                  <c:v>-67.48</c:v>
                </c:pt>
                <c:pt idx="1280">
                  <c:v>-68.17</c:v>
                </c:pt>
                <c:pt idx="1281">
                  <c:v>-68.88</c:v>
                </c:pt>
                <c:pt idx="1282">
                  <c:v>-69.569999999999993</c:v>
                </c:pt>
                <c:pt idx="1283">
                  <c:v>-70.19</c:v>
                </c:pt>
                <c:pt idx="1284">
                  <c:v>-70.680000000000007</c:v>
                </c:pt>
                <c:pt idx="1285">
                  <c:v>-71.02</c:v>
                </c:pt>
                <c:pt idx="1286">
                  <c:v>-108.75</c:v>
                </c:pt>
                <c:pt idx="1287">
                  <c:v>-108.56</c:v>
                </c:pt>
                <c:pt idx="1288">
                  <c:v>-108.39</c:v>
                </c:pt>
                <c:pt idx="1289">
                  <c:v>-108.26</c:v>
                </c:pt>
                <c:pt idx="1290">
                  <c:v>-108.15</c:v>
                </c:pt>
                <c:pt idx="1291">
                  <c:v>-108.05</c:v>
                </c:pt>
                <c:pt idx="1292">
                  <c:v>-107.99</c:v>
                </c:pt>
                <c:pt idx="1293">
                  <c:v>-107.99</c:v>
                </c:pt>
                <c:pt idx="1294">
                  <c:v>-108.04</c:v>
                </c:pt>
                <c:pt idx="1295">
                  <c:v>-108.13</c:v>
                </c:pt>
                <c:pt idx="1296">
                  <c:v>-108.25</c:v>
                </c:pt>
                <c:pt idx="1297">
                  <c:v>-108.38</c:v>
                </c:pt>
                <c:pt idx="1298">
                  <c:v>-108.53</c:v>
                </c:pt>
                <c:pt idx="1299">
                  <c:v>-108.72</c:v>
                </c:pt>
                <c:pt idx="1300">
                  <c:v>-108.93</c:v>
                </c:pt>
                <c:pt idx="1301">
                  <c:v>-109.15</c:v>
                </c:pt>
                <c:pt idx="1302">
                  <c:v>-109.36</c:v>
                </c:pt>
                <c:pt idx="1303">
                  <c:v>-109.53</c:v>
                </c:pt>
                <c:pt idx="1304">
                  <c:v>-109.69</c:v>
                </c:pt>
                <c:pt idx="1305">
                  <c:v>-109.83</c:v>
                </c:pt>
                <c:pt idx="1306">
                  <c:v>-109.96</c:v>
                </c:pt>
                <c:pt idx="1307">
                  <c:v>-110.08</c:v>
                </c:pt>
                <c:pt idx="1308">
                  <c:v>-110.21</c:v>
                </c:pt>
                <c:pt idx="1309">
                  <c:v>-110.36</c:v>
                </c:pt>
                <c:pt idx="1310">
                  <c:v>-110.49</c:v>
                </c:pt>
                <c:pt idx="1311">
                  <c:v>-110.62</c:v>
                </c:pt>
                <c:pt idx="1312">
                  <c:v>-110.73</c:v>
                </c:pt>
                <c:pt idx="1313">
                  <c:v>-110.83</c:v>
                </c:pt>
                <c:pt idx="1314">
                  <c:v>-110.93</c:v>
                </c:pt>
                <c:pt idx="1315">
                  <c:v>-111.02</c:v>
                </c:pt>
                <c:pt idx="1316">
                  <c:v>-111.15</c:v>
                </c:pt>
                <c:pt idx="1317">
                  <c:v>-111.28</c:v>
                </c:pt>
                <c:pt idx="1318">
                  <c:v>-111.43</c:v>
                </c:pt>
                <c:pt idx="1319">
                  <c:v>-111.54</c:v>
                </c:pt>
                <c:pt idx="1320">
                  <c:v>-111.62</c:v>
                </c:pt>
                <c:pt idx="1321">
                  <c:v>-111.65</c:v>
                </c:pt>
                <c:pt idx="1322">
                  <c:v>-111.67</c:v>
                </c:pt>
                <c:pt idx="1323">
                  <c:v>-111.69</c:v>
                </c:pt>
                <c:pt idx="1324">
                  <c:v>-111.71</c:v>
                </c:pt>
                <c:pt idx="1325">
                  <c:v>-111.73</c:v>
                </c:pt>
                <c:pt idx="1326">
                  <c:v>-111.73</c:v>
                </c:pt>
                <c:pt idx="1327">
                  <c:v>-111.73</c:v>
                </c:pt>
                <c:pt idx="1328">
                  <c:v>-111.73</c:v>
                </c:pt>
                <c:pt idx="1329">
                  <c:v>-111.72</c:v>
                </c:pt>
                <c:pt idx="1330">
                  <c:v>-111.7</c:v>
                </c:pt>
                <c:pt idx="1331">
                  <c:v>-111.68</c:v>
                </c:pt>
                <c:pt idx="1332">
                  <c:v>-111.7</c:v>
                </c:pt>
                <c:pt idx="1333">
                  <c:v>-111.76</c:v>
                </c:pt>
                <c:pt idx="1334">
                  <c:v>-111.85</c:v>
                </c:pt>
                <c:pt idx="1335">
                  <c:v>-111.96</c:v>
                </c:pt>
                <c:pt idx="1336">
                  <c:v>-112.1</c:v>
                </c:pt>
                <c:pt idx="1337">
                  <c:v>-112.27</c:v>
                </c:pt>
                <c:pt idx="1338">
                  <c:v>-112.49</c:v>
                </c:pt>
                <c:pt idx="1339">
                  <c:v>-112.73</c:v>
                </c:pt>
                <c:pt idx="1340">
                  <c:v>-66.989999999999995</c:v>
                </c:pt>
                <c:pt idx="1341">
                  <c:v>-66.7</c:v>
                </c:pt>
                <c:pt idx="1342">
                  <c:v>-66.39</c:v>
                </c:pt>
                <c:pt idx="1343">
                  <c:v>-66.06</c:v>
                </c:pt>
                <c:pt idx="1344">
                  <c:v>-65.69</c:v>
                </c:pt>
                <c:pt idx="1345">
                  <c:v>-65.3</c:v>
                </c:pt>
                <c:pt idx="1346">
                  <c:v>-64.88</c:v>
                </c:pt>
                <c:pt idx="1347">
                  <c:v>-64.48</c:v>
                </c:pt>
                <c:pt idx="1348">
                  <c:v>-64.069999999999993</c:v>
                </c:pt>
                <c:pt idx="1349">
                  <c:v>-63.64</c:v>
                </c:pt>
                <c:pt idx="1350">
                  <c:v>-63.16</c:v>
                </c:pt>
                <c:pt idx="1351">
                  <c:v>-62.62</c:v>
                </c:pt>
                <c:pt idx="1352">
                  <c:v>-62</c:v>
                </c:pt>
                <c:pt idx="1353">
                  <c:v>-61.28</c:v>
                </c:pt>
                <c:pt idx="1354">
                  <c:v>-60.56</c:v>
                </c:pt>
                <c:pt idx="1355">
                  <c:v>-59.88</c:v>
                </c:pt>
                <c:pt idx="1356">
                  <c:v>-59.27</c:v>
                </c:pt>
                <c:pt idx="1357">
                  <c:v>-58.7</c:v>
                </c:pt>
                <c:pt idx="1358">
                  <c:v>-58.09</c:v>
                </c:pt>
                <c:pt idx="1359">
                  <c:v>-57.4</c:v>
                </c:pt>
                <c:pt idx="1360">
                  <c:v>-56.52</c:v>
                </c:pt>
                <c:pt idx="1361">
                  <c:v>-55.47</c:v>
                </c:pt>
                <c:pt idx="1362">
                  <c:v>-54.28</c:v>
                </c:pt>
                <c:pt idx="1363">
                  <c:v>-53.04</c:v>
                </c:pt>
                <c:pt idx="1364">
                  <c:v>-51.81</c:v>
                </c:pt>
                <c:pt idx="1365">
                  <c:v>-50.66</c:v>
                </c:pt>
                <c:pt idx="1366">
                  <c:v>-49.62</c:v>
                </c:pt>
                <c:pt idx="1367">
                  <c:v>-48.66</c:v>
                </c:pt>
                <c:pt idx="1368">
                  <c:v>-47.71</c:v>
                </c:pt>
                <c:pt idx="1369">
                  <c:v>-46.69</c:v>
                </c:pt>
                <c:pt idx="1370">
                  <c:v>-45.57</c:v>
                </c:pt>
                <c:pt idx="1371">
                  <c:v>-44.38</c:v>
                </c:pt>
                <c:pt idx="1372">
                  <c:v>-43.21</c:v>
                </c:pt>
                <c:pt idx="1373">
                  <c:v>-42.04</c:v>
                </c:pt>
                <c:pt idx="1374">
                  <c:v>-40.72</c:v>
                </c:pt>
                <c:pt idx="1375">
                  <c:v>-39.44</c:v>
                </c:pt>
                <c:pt idx="1376">
                  <c:v>-38.33</c:v>
                </c:pt>
                <c:pt idx="1377">
                  <c:v>-37.33</c:v>
                </c:pt>
                <c:pt idx="1378">
                  <c:v>-36.31</c:v>
                </c:pt>
                <c:pt idx="1379">
                  <c:v>-35.299999999999997</c:v>
                </c:pt>
                <c:pt idx="1380">
                  <c:v>-34.369999999999997</c:v>
                </c:pt>
                <c:pt idx="1381">
                  <c:v>-33.5</c:v>
                </c:pt>
                <c:pt idx="1382">
                  <c:v>-32.68</c:v>
                </c:pt>
                <c:pt idx="1383">
                  <c:v>-31.8</c:v>
                </c:pt>
                <c:pt idx="1384">
                  <c:v>-30.86</c:v>
                </c:pt>
                <c:pt idx="1385">
                  <c:v>-29.86</c:v>
                </c:pt>
                <c:pt idx="1386">
                  <c:v>-28.85</c:v>
                </c:pt>
                <c:pt idx="1387">
                  <c:v>-27.88</c:v>
                </c:pt>
                <c:pt idx="1388">
                  <c:v>-26.97</c:v>
                </c:pt>
                <c:pt idx="1389">
                  <c:v>-26.09</c:v>
                </c:pt>
                <c:pt idx="1390">
                  <c:v>-25.2</c:v>
                </c:pt>
                <c:pt idx="1391">
                  <c:v>-24.37</c:v>
                </c:pt>
                <c:pt idx="1392">
                  <c:v>-23.71</c:v>
                </c:pt>
                <c:pt idx="1393">
                  <c:v>-24.18</c:v>
                </c:pt>
                <c:pt idx="1394">
                  <c:v>-26.14</c:v>
                </c:pt>
                <c:pt idx="1395">
                  <c:v>-28.39</c:v>
                </c:pt>
                <c:pt idx="1396">
                  <c:v>-30.73</c:v>
                </c:pt>
                <c:pt idx="1397">
                  <c:v>-33.01</c:v>
                </c:pt>
                <c:pt idx="1398">
                  <c:v>-35.35</c:v>
                </c:pt>
                <c:pt idx="1399">
                  <c:v>-37.54</c:v>
                </c:pt>
                <c:pt idx="1400">
                  <c:v>-39.56</c:v>
                </c:pt>
                <c:pt idx="1401">
                  <c:v>-41.3</c:v>
                </c:pt>
                <c:pt idx="1402">
                  <c:v>-42.73</c:v>
                </c:pt>
                <c:pt idx="1403">
                  <c:v>-43.87</c:v>
                </c:pt>
                <c:pt idx="1404">
                  <c:v>-44.67</c:v>
                </c:pt>
                <c:pt idx="1405">
                  <c:v>-45.13</c:v>
                </c:pt>
                <c:pt idx="1406">
                  <c:v>-45.26</c:v>
                </c:pt>
                <c:pt idx="1407">
                  <c:v>-45.13</c:v>
                </c:pt>
                <c:pt idx="1408">
                  <c:v>-44.72</c:v>
                </c:pt>
                <c:pt idx="1409">
                  <c:v>-44.04</c:v>
                </c:pt>
                <c:pt idx="1410">
                  <c:v>-43.13</c:v>
                </c:pt>
                <c:pt idx="1411">
                  <c:v>-42.05</c:v>
                </c:pt>
                <c:pt idx="1412">
                  <c:v>-40.869999999999997</c:v>
                </c:pt>
                <c:pt idx="1413">
                  <c:v>-39.61</c:v>
                </c:pt>
                <c:pt idx="1414">
                  <c:v>-38.340000000000003</c:v>
                </c:pt>
                <c:pt idx="1415">
                  <c:v>-37.08</c:v>
                </c:pt>
                <c:pt idx="1416">
                  <c:v>-35.82</c:v>
                </c:pt>
                <c:pt idx="1417">
                  <c:v>-34.57</c:v>
                </c:pt>
                <c:pt idx="1418">
                  <c:v>-33.32</c:v>
                </c:pt>
                <c:pt idx="1419">
                  <c:v>-32.08</c:v>
                </c:pt>
                <c:pt idx="1420">
                  <c:v>-30.86</c:v>
                </c:pt>
                <c:pt idx="1421">
                  <c:v>-29.66</c:v>
                </c:pt>
                <c:pt idx="1422">
                  <c:v>-28.48</c:v>
                </c:pt>
                <c:pt idx="1423">
                  <c:v>-27.36</c:v>
                </c:pt>
                <c:pt idx="1424">
                  <c:v>-26.26</c:v>
                </c:pt>
                <c:pt idx="1425">
                  <c:v>-25.15</c:v>
                </c:pt>
                <c:pt idx="1426">
                  <c:v>-24.16</c:v>
                </c:pt>
                <c:pt idx="1427">
                  <c:v>-23.6</c:v>
                </c:pt>
                <c:pt idx="1428">
                  <c:v>-23.57</c:v>
                </c:pt>
                <c:pt idx="1429">
                  <c:v>-24.04</c:v>
                </c:pt>
                <c:pt idx="1430">
                  <c:v>-24.74</c:v>
                </c:pt>
                <c:pt idx="1431">
                  <c:v>-25.39</c:v>
                </c:pt>
                <c:pt idx="1432">
                  <c:v>-25.99</c:v>
                </c:pt>
                <c:pt idx="1433">
                  <c:v>-26.7</c:v>
                </c:pt>
                <c:pt idx="1434">
                  <c:v>-27.6</c:v>
                </c:pt>
                <c:pt idx="1435">
                  <c:v>-28.59</c:v>
                </c:pt>
                <c:pt idx="1436">
                  <c:v>-29.56</c:v>
                </c:pt>
                <c:pt idx="1437">
                  <c:v>-30.49</c:v>
                </c:pt>
                <c:pt idx="1438">
                  <c:v>-31.4</c:v>
                </c:pt>
                <c:pt idx="1439">
                  <c:v>-32.369999999999997</c:v>
                </c:pt>
                <c:pt idx="1440">
                  <c:v>-33.42</c:v>
                </c:pt>
                <c:pt idx="1441">
                  <c:v>-34.57</c:v>
                </c:pt>
                <c:pt idx="1442">
                  <c:v>-35.72</c:v>
                </c:pt>
                <c:pt idx="1443">
                  <c:v>-36.81</c:v>
                </c:pt>
                <c:pt idx="1444">
                  <c:v>-37.82</c:v>
                </c:pt>
                <c:pt idx="1445">
                  <c:v>-38.86</c:v>
                </c:pt>
                <c:pt idx="1446">
                  <c:v>-39.97</c:v>
                </c:pt>
                <c:pt idx="1447">
                  <c:v>-41.22</c:v>
                </c:pt>
                <c:pt idx="1448">
                  <c:v>-42.5</c:v>
                </c:pt>
                <c:pt idx="1449">
                  <c:v>-43.73</c:v>
                </c:pt>
                <c:pt idx="1450">
                  <c:v>-44.76</c:v>
                </c:pt>
                <c:pt idx="1451">
                  <c:v>-45.65</c:v>
                </c:pt>
                <c:pt idx="1452">
                  <c:v>-46.51</c:v>
                </c:pt>
                <c:pt idx="1453">
                  <c:v>-47.45</c:v>
                </c:pt>
                <c:pt idx="1454">
                  <c:v>-48.49</c:v>
                </c:pt>
                <c:pt idx="1455">
                  <c:v>-49.52</c:v>
                </c:pt>
                <c:pt idx="1456">
                  <c:v>-50.56</c:v>
                </c:pt>
                <c:pt idx="1457">
                  <c:v>-51.64</c:v>
                </c:pt>
                <c:pt idx="1458">
                  <c:v>-52.82</c:v>
                </c:pt>
                <c:pt idx="1459">
                  <c:v>-54.17</c:v>
                </c:pt>
                <c:pt idx="1460">
                  <c:v>-55.59</c:v>
                </c:pt>
                <c:pt idx="1461">
                  <c:v>-57.01</c:v>
                </c:pt>
                <c:pt idx="1462">
                  <c:v>-58.38</c:v>
                </c:pt>
                <c:pt idx="1463">
                  <c:v>-59.71</c:v>
                </c:pt>
                <c:pt idx="1464">
                  <c:v>-60.97</c:v>
                </c:pt>
                <c:pt idx="1465">
                  <c:v>-62.25</c:v>
                </c:pt>
                <c:pt idx="1466">
                  <c:v>-63.53</c:v>
                </c:pt>
                <c:pt idx="1467">
                  <c:v>-64.760000000000005</c:v>
                </c:pt>
                <c:pt idx="1468">
                  <c:v>-65.87</c:v>
                </c:pt>
                <c:pt idx="1469">
                  <c:v>-66.849999999999994</c:v>
                </c:pt>
                <c:pt idx="1470">
                  <c:v>-67.77</c:v>
                </c:pt>
                <c:pt idx="1471">
                  <c:v>-68.64</c:v>
                </c:pt>
                <c:pt idx="1472">
                  <c:v>-69.44</c:v>
                </c:pt>
                <c:pt idx="1473">
                  <c:v>-70.209999999999994</c:v>
                </c:pt>
                <c:pt idx="1474">
                  <c:v>-70.94</c:v>
                </c:pt>
                <c:pt idx="1475">
                  <c:v>-71.650000000000006</c:v>
                </c:pt>
                <c:pt idx="1476">
                  <c:v>-72.31</c:v>
                </c:pt>
                <c:pt idx="1477">
                  <c:v>-72.959999999999994</c:v>
                </c:pt>
                <c:pt idx="1478">
                  <c:v>-73.58</c:v>
                </c:pt>
                <c:pt idx="1479">
                  <c:v>-74.14</c:v>
                </c:pt>
                <c:pt idx="1480">
                  <c:v>-74.64</c:v>
                </c:pt>
                <c:pt idx="1481">
                  <c:v>-75.069999999999993</c:v>
                </c:pt>
                <c:pt idx="1482">
                  <c:v>-75.430000000000007</c:v>
                </c:pt>
                <c:pt idx="1483">
                  <c:v>-75.73</c:v>
                </c:pt>
                <c:pt idx="1484">
                  <c:v>-75.989999999999995</c:v>
                </c:pt>
                <c:pt idx="1485">
                  <c:v>-103.81</c:v>
                </c:pt>
                <c:pt idx="1486">
                  <c:v>-103.63</c:v>
                </c:pt>
                <c:pt idx="1487">
                  <c:v>-103.48</c:v>
                </c:pt>
                <c:pt idx="1488">
                  <c:v>-103.36</c:v>
                </c:pt>
                <c:pt idx="1489">
                  <c:v>-103.25</c:v>
                </c:pt>
                <c:pt idx="1490">
                  <c:v>-103.18</c:v>
                </c:pt>
                <c:pt idx="1491">
                  <c:v>-103.15</c:v>
                </c:pt>
                <c:pt idx="1492">
                  <c:v>-103.15</c:v>
                </c:pt>
                <c:pt idx="1493">
                  <c:v>-103.16</c:v>
                </c:pt>
                <c:pt idx="1494">
                  <c:v>-103.18</c:v>
                </c:pt>
                <c:pt idx="1495">
                  <c:v>-103.2</c:v>
                </c:pt>
                <c:pt idx="1496">
                  <c:v>-103.22</c:v>
                </c:pt>
                <c:pt idx="1497">
                  <c:v>-103.23</c:v>
                </c:pt>
                <c:pt idx="1498">
                  <c:v>-103.22</c:v>
                </c:pt>
                <c:pt idx="1499">
                  <c:v>-103.23</c:v>
                </c:pt>
                <c:pt idx="1500">
                  <c:v>-103.25</c:v>
                </c:pt>
                <c:pt idx="1501">
                  <c:v>-103.27</c:v>
                </c:pt>
                <c:pt idx="1502">
                  <c:v>-103.26</c:v>
                </c:pt>
                <c:pt idx="1503">
                  <c:v>-103.23</c:v>
                </c:pt>
                <c:pt idx="1504">
                  <c:v>-103.17</c:v>
                </c:pt>
                <c:pt idx="1505">
                  <c:v>-103.1</c:v>
                </c:pt>
                <c:pt idx="1506">
                  <c:v>-103.06</c:v>
                </c:pt>
                <c:pt idx="1507">
                  <c:v>-103.02</c:v>
                </c:pt>
                <c:pt idx="1508">
                  <c:v>-103.03</c:v>
                </c:pt>
                <c:pt idx="1509">
                  <c:v>-103</c:v>
                </c:pt>
                <c:pt idx="1510">
                  <c:v>-102.94</c:v>
                </c:pt>
                <c:pt idx="1511">
                  <c:v>-102.84</c:v>
                </c:pt>
                <c:pt idx="1512">
                  <c:v>-102.71</c:v>
                </c:pt>
                <c:pt idx="1513">
                  <c:v>-102.56</c:v>
                </c:pt>
                <c:pt idx="1514">
                  <c:v>-102.42</c:v>
                </c:pt>
                <c:pt idx="1515">
                  <c:v>-102.31</c:v>
                </c:pt>
                <c:pt idx="1516">
                  <c:v>-102.24</c:v>
                </c:pt>
                <c:pt idx="1517">
                  <c:v>-102.24</c:v>
                </c:pt>
                <c:pt idx="1518">
                  <c:v>-102.33</c:v>
                </c:pt>
                <c:pt idx="1519">
                  <c:v>-102.48</c:v>
                </c:pt>
                <c:pt idx="1520">
                  <c:v>-102.67</c:v>
                </c:pt>
                <c:pt idx="1521">
                  <c:v>-102.85</c:v>
                </c:pt>
                <c:pt idx="1522">
                  <c:v>-103.04</c:v>
                </c:pt>
                <c:pt idx="1523">
                  <c:v>-103.26</c:v>
                </c:pt>
                <c:pt idx="1524">
                  <c:v>-103.5</c:v>
                </c:pt>
                <c:pt idx="1525">
                  <c:v>-103.77</c:v>
                </c:pt>
                <c:pt idx="1526">
                  <c:v>-104.1</c:v>
                </c:pt>
                <c:pt idx="1527">
                  <c:v>-104.48</c:v>
                </c:pt>
                <c:pt idx="1528">
                  <c:v>-75.14</c:v>
                </c:pt>
                <c:pt idx="1529">
                  <c:v>-74.81</c:v>
                </c:pt>
                <c:pt idx="1530">
                  <c:v>-74.540000000000006</c:v>
                </c:pt>
                <c:pt idx="1531">
                  <c:v>-74.31</c:v>
                </c:pt>
                <c:pt idx="1532">
                  <c:v>-74.09</c:v>
                </c:pt>
                <c:pt idx="1533">
                  <c:v>-73.87</c:v>
                </c:pt>
                <c:pt idx="1534">
                  <c:v>-73.61</c:v>
                </c:pt>
                <c:pt idx="1535">
                  <c:v>-73.31</c:v>
                </c:pt>
                <c:pt idx="1536">
                  <c:v>-72.94</c:v>
                </c:pt>
                <c:pt idx="1537">
                  <c:v>-72.5</c:v>
                </c:pt>
                <c:pt idx="1538">
                  <c:v>-72.040000000000006</c:v>
                </c:pt>
                <c:pt idx="1539">
                  <c:v>-71.56</c:v>
                </c:pt>
                <c:pt idx="1540">
                  <c:v>-71.06</c:v>
                </c:pt>
                <c:pt idx="1541">
                  <c:v>-70.52</c:v>
                </c:pt>
                <c:pt idx="1542">
                  <c:v>-69.900000000000006</c:v>
                </c:pt>
                <c:pt idx="1543">
                  <c:v>-69.239999999999995</c:v>
                </c:pt>
                <c:pt idx="1544">
                  <c:v>-68.569999999999993</c:v>
                </c:pt>
                <c:pt idx="1545">
                  <c:v>-67.92</c:v>
                </c:pt>
                <c:pt idx="1546">
                  <c:v>-67.319999999999993</c:v>
                </c:pt>
                <c:pt idx="1547">
                  <c:v>-66.75</c:v>
                </c:pt>
                <c:pt idx="1548">
                  <c:v>-66.14</c:v>
                </c:pt>
                <c:pt idx="1549">
                  <c:v>-65.42</c:v>
                </c:pt>
                <c:pt idx="1550">
                  <c:v>-64.59</c:v>
                </c:pt>
                <c:pt idx="1551">
                  <c:v>-63.68</c:v>
                </c:pt>
                <c:pt idx="1552">
                  <c:v>-62.77</c:v>
                </c:pt>
                <c:pt idx="1553">
                  <c:v>-61.96</c:v>
                </c:pt>
                <c:pt idx="1554">
                  <c:v>-61.27</c:v>
                </c:pt>
                <c:pt idx="1555">
                  <c:v>-60.65</c:v>
                </c:pt>
                <c:pt idx="1556">
                  <c:v>-60.02</c:v>
                </c:pt>
                <c:pt idx="1557">
                  <c:v>-59.24</c:v>
                </c:pt>
                <c:pt idx="1558">
                  <c:v>-58.32</c:v>
                </c:pt>
                <c:pt idx="1559">
                  <c:v>-57.31</c:v>
                </c:pt>
                <c:pt idx="1560">
                  <c:v>-56.26</c:v>
                </c:pt>
                <c:pt idx="1561">
                  <c:v>-55.23</c:v>
                </c:pt>
                <c:pt idx="1562">
                  <c:v>-54.24</c:v>
                </c:pt>
                <c:pt idx="1563">
                  <c:v>-53.3</c:v>
                </c:pt>
                <c:pt idx="1564">
                  <c:v>-52.4</c:v>
                </c:pt>
                <c:pt idx="1565">
                  <c:v>-51.47</c:v>
                </c:pt>
                <c:pt idx="1566">
                  <c:v>-50.51</c:v>
                </c:pt>
                <c:pt idx="1567">
                  <c:v>-49.56</c:v>
                </c:pt>
                <c:pt idx="1568">
                  <c:v>-48.67</c:v>
                </c:pt>
                <c:pt idx="1569">
                  <c:v>-47.87</c:v>
                </c:pt>
                <c:pt idx="1570">
                  <c:v>-47.07</c:v>
                </c:pt>
                <c:pt idx="1571">
                  <c:v>-46.23</c:v>
                </c:pt>
                <c:pt idx="1572">
                  <c:v>-45.28</c:v>
                </c:pt>
                <c:pt idx="1573">
                  <c:v>-43.78</c:v>
                </c:pt>
                <c:pt idx="1574">
                  <c:v>-42.21</c:v>
                </c:pt>
                <c:pt idx="1575">
                  <c:v>-40.909999999999997</c:v>
                </c:pt>
                <c:pt idx="1576">
                  <c:v>-39.92</c:v>
                </c:pt>
                <c:pt idx="1577">
                  <c:v>-39.01</c:v>
                </c:pt>
                <c:pt idx="1578">
                  <c:v>-38.06</c:v>
                </c:pt>
                <c:pt idx="1579">
                  <c:v>-37.090000000000003</c:v>
                </c:pt>
                <c:pt idx="1580">
                  <c:v>-36.14</c:v>
                </c:pt>
                <c:pt idx="1581">
                  <c:v>-35.15</c:v>
                </c:pt>
                <c:pt idx="1582">
                  <c:v>-34.119999999999997</c:v>
                </c:pt>
                <c:pt idx="1583">
                  <c:v>-33.090000000000003</c:v>
                </c:pt>
                <c:pt idx="1584">
                  <c:v>-32.17</c:v>
                </c:pt>
                <c:pt idx="1585">
                  <c:v>-31.44</c:v>
                </c:pt>
                <c:pt idx="1586">
                  <c:v>-30.82</c:v>
                </c:pt>
                <c:pt idx="1587">
                  <c:v>-30.19</c:v>
                </c:pt>
                <c:pt idx="1588">
                  <c:v>-29.41</c:v>
                </c:pt>
                <c:pt idx="1589">
                  <c:v>-28.48</c:v>
                </c:pt>
                <c:pt idx="1590">
                  <c:v>-27.53</c:v>
                </c:pt>
                <c:pt idx="1591">
                  <c:v>-26.69</c:v>
                </c:pt>
                <c:pt idx="1592">
                  <c:v>-26</c:v>
                </c:pt>
                <c:pt idx="1593">
                  <c:v>-25.5</c:v>
                </c:pt>
                <c:pt idx="1594">
                  <c:v>-25.11</c:v>
                </c:pt>
                <c:pt idx="1595">
                  <c:v>-24.79</c:v>
                </c:pt>
                <c:pt idx="1596">
                  <c:v>-24.73</c:v>
                </c:pt>
                <c:pt idx="1597">
                  <c:v>-25.45</c:v>
                </c:pt>
                <c:pt idx="1598">
                  <c:v>-26.28</c:v>
                </c:pt>
                <c:pt idx="1599">
                  <c:v>-27.01</c:v>
                </c:pt>
                <c:pt idx="1600">
                  <c:v>-27.61</c:v>
                </c:pt>
                <c:pt idx="1601">
                  <c:v>-28.09</c:v>
                </c:pt>
                <c:pt idx="1602">
                  <c:v>-28.41</c:v>
                </c:pt>
                <c:pt idx="1603">
                  <c:v>-28.6</c:v>
                </c:pt>
                <c:pt idx="1604">
                  <c:v>-28.69</c:v>
                </c:pt>
                <c:pt idx="1605">
                  <c:v>-28.7</c:v>
                </c:pt>
                <c:pt idx="1606">
                  <c:v>-28.65</c:v>
                </c:pt>
                <c:pt idx="1607">
                  <c:v>-28.52</c:v>
                </c:pt>
                <c:pt idx="1608">
                  <c:v>-28.3</c:v>
                </c:pt>
                <c:pt idx="1609">
                  <c:v>-27.99</c:v>
                </c:pt>
                <c:pt idx="1610">
                  <c:v>-27.54</c:v>
                </c:pt>
                <c:pt idx="1611">
                  <c:v>-26.98</c:v>
                </c:pt>
                <c:pt idx="1612">
                  <c:v>-26.34</c:v>
                </c:pt>
                <c:pt idx="1613">
                  <c:v>-25.64</c:v>
                </c:pt>
                <c:pt idx="1614">
                  <c:v>-24.99</c:v>
                </c:pt>
                <c:pt idx="1615">
                  <c:v>-24.51</c:v>
                </c:pt>
                <c:pt idx="1616">
                  <c:v>-24.42</c:v>
                </c:pt>
                <c:pt idx="1617">
                  <c:v>-24.75</c:v>
                </c:pt>
                <c:pt idx="1618">
                  <c:v>-25.34</c:v>
                </c:pt>
                <c:pt idx="1619">
                  <c:v>-25.98</c:v>
                </c:pt>
                <c:pt idx="1620">
                  <c:v>-26.53</c:v>
                </c:pt>
                <c:pt idx="1621">
                  <c:v>-27.03</c:v>
                </c:pt>
                <c:pt idx="1622">
                  <c:v>-27.55</c:v>
                </c:pt>
                <c:pt idx="1623">
                  <c:v>-28.14</c:v>
                </c:pt>
                <c:pt idx="1624">
                  <c:v>-28.83</c:v>
                </c:pt>
                <c:pt idx="1625">
                  <c:v>-29.62</c:v>
                </c:pt>
                <c:pt idx="1626">
                  <c:v>-30.48</c:v>
                </c:pt>
                <c:pt idx="1627">
                  <c:v>-31.35</c:v>
                </c:pt>
                <c:pt idx="1628">
                  <c:v>-32.200000000000003</c:v>
                </c:pt>
                <c:pt idx="1629">
                  <c:v>-33.049999999999997</c:v>
                </c:pt>
                <c:pt idx="1630">
                  <c:v>-33.909999999999997</c:v>
                </c:pt>
                <c:pt idx="1631">
                  <c:v>-34.81</c:v>
                </c:pt>
                <c:pt idx="1632">
                  <c:v>-35.700000000000003</c:v>
                </c:pt>
                <c:pt idx="1633">
                  <c:v>-36.5</c:v>
                </c:pt>
                <c:pt idx="1634">
                  <c:v>-37.19</c:v>
                </c:pt>
                <c:pt idx="1635">
                  <c:v>-37.79</c:v>
                </c:pt>
                <c:pt idx="1636">
                  <c:v>-38.44</c:v>
                </c:pt>
                <c:pt idx="1637">
                  <c:v>-39.22</c:v>
                </c:pt>
                <c:pt idx="1638">
                  <c:v>-40.200000000000003</c:v>
                </c:pt>
                <c:pt idx="1639">
                  <c:v>-41.33</c:v>
                </c:pt>
                <c:pt idx="1640">
                  <c:v>-42.51</c:v>
                </c:pt>
                <c:pt idx="1641">
                  <c:v>-43.61</c:v>
                </c:pt>
                <c:pt idx="1642">
                  <c:v>-44.59</c:v>
                </c:pt>
                <c:pt idx="1643">
                  <c:v>-45.52</c:v>
                </c:pt>
                <c:pt idx="1644">
                  <c:v>-46.51</c:v>
                </c:pt>
                <c:pt idx="1645">
                  <c:v>-47.67</c:v>
                </c:pt>
                <c:pt idx="1646">
                  <c:v>-48.96</c:v>
                </c:pt>
                <c:pt idx="1647">
                  <c:v>-50.25</c:v>
                </c:pt>
                <c:pt idx="1648">
                  <c:v>-51.44</c:v>
                </c:pt>
                <c:pt idx="1649">
                  <c:v>-52.52</c:v>
                </c:pt>
                <c:pt idx="1650">
                  <c:v>-53.56</c:v>
                </c:pt>
                <c:pt idx="1651">
                  <c:v>-54.64</c:v>
                </c:pt>
                <c:pt idx="1652">
                  <c:v>-55.82</c:v>
                </c:pt>
                <c:pt idx="1653">
                  <c:v>-57.05</c:v>
                </c:pt>
                <c:pt idx="1654">
                  <c:v>-58.23</c:v>
                </c:pt>
                <c:pt idx="1655">
                  <c:v>-59.32</c:v>
                </c:pt>
                <c:pt idx="1656">
                  <c:v>-60.32</c:v>
                </c:pt>
                <c:pt idx="1657">
                  <c:v>-61.3</c:v>
                </c:pt>
                <c:pt idx="1658">
                  <c:v>-62.29</c:v>
                </c:pt>
                <c:pt idx="1659">
                  <c:v>-63.26</c:v>
                </c:pt>
                <c:pt idx="1660">
                  <c:v>-64.19</c:v>
                </c:pt>
                <c:pt idx="1661">
                  <c:v>-65.05</c:v>
                </c:pt>
                <c:pt idx="1662">
                  <c:v>-65.849999999999994</c:v>
                </c:pt>
                <c:pt idx="1663">
                  <c:v>-66.59</c:v>
                </c:pt>
                <c:pt idx="1664">
                  <c:v>-67.27</c:v>
                </c:pt>
                <c:pt idx="1665">
                  <c:v>-67.91</c:v>
                </c:pt>
                <c:pt idx="1666">
                  <c:v>-68.510000000000005</c:v>
                </c:pt>
                <c:pt idx="1667">
                  <c:v>-69.09</c:v>
                </c:pt>
                <c:pt idx="1668">
                  <c:v>-69.64</c:v>
                </c:pt>
                <c:pt idx="1669">
                  <c:v>-70.150000000000006</c:v>
                </c:pt>
                <c:pt idx="1670">
                  <c:v>-70.63</c:v>
                </c:pt>
                <c:pt idx="1671">
                  <c:v>-71.099999999999994</c:v>
                </c:pt>
                <c:pt idx="1672">
                  <c:v>-71.540000000000006</c:v>
                </c:pt>
                <c:pt idx="1673">
                  <c:v>-71.98</c:v>
                </c:pt>
                <c:pt idx="1674">
                  <c:v>-72.41</c:v>
                </c:pt>
                <c:pt idx="1675">
                  <c:v>-72.8</c:v>
                </c:pt>
                <c:pt idx="1676">
                  <c:v>-73.150000000000006</c:v>
                </c:pt>
                <c:pt idx="1677">
                  <c:v>-73.459999999999994</c:v>
                </c:pt>
                <c:pt idx="1678">
                  <c:v>-106.23</c:v>
                </c:pt>
                <c:pt idx="1679">
                  <c:v>-105.91</c:v>
                </c:pt>
                <c:pt idx="1680">
                  <c:v>-105.57</c:v>
                </c:pt>
                <c:pt idx="1681">
                  <c:v>-105.24</c:v>
                </c:pt>
                <c:pt idx="1682">
                  <c:v>-104.96</c:v>
                </c:pt>
                <c:pt idx="1683">
                  <c:v>-104.74</c:v>
                </c:pt>
                <c:pt idx="1684">
                  <c:v>-104.61</c:v>
                </c:pt>
                <c:pt idx="1685">
                  <c:v>-104.54</c:v>
                </c:pt>
                <c:pt idx="1686">
                  <c:v>-104.52</c:v>
                </c:pt>
                <c:pt idx="1687">
                  <c:v>-104.51</c:v>
                </c:pt>
                <c:pt idx="1688">
                  <c:v>-104.51</c:v>
                </c:pt>
                <c:pt idx="1689">
                  <c:v>-104.51</c:v>
                </c:pt>
                <c:pt idx="1690">
                  <c:v>-104.52</c:v>
                </c:pt>
                <c:pt idx="1691">
                  <c:v>-104.57</c:v>
                </c:pt>
                <c:pt idx="1692">
                  <c:v>-104.62</c:v>
                </c:pt>
                <c:pt idx="1693">
                  <c:v>-104.75</c:v>
                </c:pt>
                <c:pt idx="1694">
                  <c:v>-104.96</c:v>
                </c:pt>
                <c:pt idx="1695">
                  <c:v>-105.2</c:v>
                </c:pt>
                <c:pt idx="1696">
                  <c:v>-105.38</c:v>
                </c:pt>
                <c:pt idx="1697">
                  <c:v>-105.47</c:v>
                </c:pt>
                <c:pt idx="1698">
                  <c:v>-105.47</c:v>
                </c:pt>
                <c:pt idx="1699">
                  <c:v>-105.49</c:v>
                </c:pt>
                <c:pt idx="1700">
                  <c:v>-105.54</c:v>
                </c:pt>
                <c:pt idx="1701">
                  <c:v>-105.63</c:v>
                </c:pt>
                <c:pt idx="1702">
                  <c:v>-105.73</c:v>
                </c:pt>
                <c:pt idx="1703">
                  <c:v>-105.81</c:v>
                </c:pt>
                <c:pt idx="1704">
                  <c:v>-105.84</c:v>
                </c:pt>
                <c:pt idx="1705">
                  <c:v>-105.81</c:v>
                </c:pt>
                <c:pt idx="1706">
                  <c:v>-105.73</c:v>
                </c:pt>
                <c:pt idx="1707">
                  <c:v>-105.66</c:v>
                </c:pt>
                <c:pt idx="1708">
                  <c:v>-105.61</c:v>
                </c:pt>
                <c:pt idx="1709">
                  <c:v>-105.56</c:v>
                </c:pt>
                <c:pt idx="1710">
                  <c:v>-105.51</c:v>
                </c:pt>
                <c:pt idx="1711">
                  <c:v>-105.45</c:v>
                </c:pt>
                <c:pt idx="1712">
                  <c:v>-105.42</c:v>
                </c:pt>
                <c:pt idx="1713">
                  <c:v>-105.46</c:v>
                </c:pt>
                <c:pt idx="1714">
                  <c:v>-105.54</c:v>
                </c:pt>
                <c:pt idx="1715">
                  <c:v>-105.71</c:v>
                </c:pt>
                <c:pt idx="1716">
                  <c:v>-105.91</c:v>
                </c:pt>
                <c:pt idx="1717">
                  <c:v>-106.11</c:v>
                </c:pt>
                <c:pt idx="1718">
                  <c:v>-106.27</c:v>
                </c:pt>
                <c:pt idx="1719">
                  <c:v>-106.41</c:v>
                </c:pt>
                <c:pt idx="1720">
                  <c:v>-106.58</c:v>
                </c:pt>
                <c:pt idx="1721">
                  <c:v>-106.82</c:v>
                </c:pt>
                <c:pt idx="1722">
                  <c:v>-107.15</c:v>
                </c:pt>
                <c:pt idx="1723">
                  <c:v>-107.49</c:v>
                </c:pt>
                <c:pt idx="1724">
                  <c:v>-107.79</c:v>
                </c:pt>
                <c:pt idx="1725">
                  <c:v>-71.97</c:v>
                </c:pt>
                <c:pt idx="1726">
                  <c:v>-71.78</c:v>
                </c:pt>
                <c:pt idx="1727">
                  <c:v>-71.62</c:v>
                </c:pt>
                <c:pt idx="1728">
                  <c:v>-71.45</c:v>
                </c:pt>
                <c:pt idx="1729">
                  <c:v>-71.28</c:v>
                </c:pt>
                <c:pt idx="1730">
                  <c:v>-71.09</c:v>
                </c:pt>
                <c:pt idx="1731">
                  <c:v>-70.86</c:v>
                </c:pt>
                <c:pt idx="1732">
                  <c:v>-70.569999999999993</c:v>
                </c:pt>
                <c:pt idx="1733">
                  <c:v>-70.19</c:v>
                </c:pt>
                <c:pt idx="1734">
                  <c:v>-69.709999999999994</c:v>
                </c:pt>
                <c:pt idx="1735">
                  <c:v>-69.150000000000006</c:v>
                </c:pt>
                <c:pt idx="1736">
                  <c:v>-68.59</c:v>
                </c:pt>
                <c:pt idx="1737">
                  <c:v>-68.05</c:v>
                </c:pt>
                <c:pt idx="1738">
                  <c:v>-67.5</c:v>
                </c:pt>
                <c:pt idx="1739">
                  <c:v>-66.92</c:v>
                </c:pt>
                <c:pt idx="1740">
                  <c:v>-66.27</c:v>
                </c:pt>
                <c:pt idx="1741">
                  <c:v>-65.58</c:v>
                </c:pt>
                <c:pt idx="1742">
                  <c:v>-64.86</c:v>
                </c:pt>
                <c:pt idx="1743">
                  <c:v>-64.180000000000007</c:v>
                </c:pt>
                <c:pt idx="1744">
                  <c:v>-63.58</c:v>
                </c:pt>
                <c:pt idx="1745">
                  <c:v>-63.04</c:v>
                </c:pt>
                <c:pt idx="1746">
                  <c:v>-62.53</c:v>
                </c:pt>
                <c:pt idx="1747">
                  <c:v>-61.93</c:v>
                </c:pt>
                <c:pt idx="1748">
                  <c:v>-61.15</c:v>
                </c:pt>
                <c:pt idx="1749">
                  <c:v>-60.19</c:v>
                </c:pt>
                <c:pt idx="1750">
                  <c:v>-59.12</c:v>
                </c:pt>
                <c:pt idx="1751">
                  <c:v>-58.08</c:v>
                </c:pt>
                <c:pt idx="1752">
                  <c:v>-57.16</c:v>
                </c:pt>
                <c:pt idx="1753">
                  <c:v>-56.36</c:v>
                </c:pt>
                <c:pt idx="1754">
                  <c:v>-55.67</c:v>
                </c:pt>
                <c:pt idx="1755">
                  <c:v>-55.03</c:v>
                </c:pt>
                <c:pt idx="1756">
                  <c:v>-54.31</c:v>
                </c:pt>
                <c:pt idx="1757">
                  <c:v>-53.41</c:v>
                </c:pt>
                <c:pt idx="1758">
                  <c:v>-52.31</c:v>
                </c:pt>
                <c:pt idx="1759">
                  <c:v>-51.08</c:v>
                </c:pt>
                <c:pt idx="1760">
                  <c:v>-49.87</c:v>
                </c:pt>
                <c:pt idx="1761">
                  <c:v>-48.79</c:v>
                </c:pt>
                <c:pt idx="1762">
                  <c:v>-47.95</c:v>
                </c:pt>
                <c:pt idx="1763">
                  <c:v>-47.36</c:v>
                </c:pt>
                <c:pt idx="1764">
                  <c:v>-46.89</c:v>
                </c:pt>
                <c:pt idx="1765">
                  <c:v>-46.21</c:v>
                </c:pt>
                <c:pt idx="1766">
                  <c:v>-45.36</c:v>
                </c:pt>
                <c:pt idx="1767">
                  <c:v>-43.97</c:v>
                </c:pt>
                <c:pt idx="1768">
                  <c:v>-42.14</c:v>
                </c:pt>
                <c:pt idx="1769">
                  <c:v>-40.28</c:v>
                </c:pt>
                <c:pt idx="1770">
                  <c:v>-38.79</c:v>
                </c:pt>
                <c:pt idx="1771">
                  <c:v>-37.58</c:v>
                </c:pt>
                <c:pt idx="1772">
                  <c:v>-36.520000000000003</c:v>
                </c:pt>
                <c:pt idx="1773">
                  <c:v>-35.53</c:v>
                </c:pt>
                <c:pt idx="1774">
                  <c:v>-34.590000000000003</c:v>
                </c:pt>
                <c:pt idx="1775">
                  <c:v>-33.64</c:v>
                </c:pt>
                <c:pt idx="1776">
                  <c:v>-32.659999999999997</c:v>
                </c:pt>
                <c:pt idx="1777">
                  <c:v>-31.65</c:v>
                </c:pt>
                <c:pt idx="1778">
                  <c:v>-30.69</c:v>
                </c:pt>
                <c:pt idx="1779">
                  <c:v>-29.82</c:v>
                </c:pt>
                <c:pt idx="1780">
                  <c:v>-29.05</c:v>
                </c:pt>
                <c:pt idx="1781">
                  <c:v>-28.29</c:v>
                </c:pt>
                <c:pt idx="1782">
                  <c:v>-27.51</c:v>
                </c:pt>
                <c:pt idx="1783">
                  <c:v>-26.75</c:v>
                </c:pt>
                <c:pt idx="1784">
                  <c:v>-26.02</c:v>
                </c:pt>
                <c:pt idx="1785">
                  <c:v>-25.3</c:v>
                </c:pt>
                <c:pt idx="1786">
                  <c:v>-24.66</c:v>
                </c:pt>
                <c:pt idx="1787">
                  <c:v>-24.13</c:v>
                </c:pt>
                <c:pt idx="1788">
                  <c:v>-23.72</c:v>
                </c:pt>
                <c:pt idx="1789">
                  <c:v>-23.41</c:v>
                </c:pt>
                <c:pt idx="1790">
                  <c:v>-23.2</c:v>
                </c:pt>
                <c:pt idx="1791">
                  <c:v>-23.35</c:v>
                </c:pt>
                <c:pt idx="1792">
                  <c:v>-24.03</c:v>
                </c:pt>
                <c:pt idx="1793">
                  <c:v>-24.89</c:v>
                </c:pt>
                <c:pt idx="1794">
                  <c:v>-25.9</c:v>
                </c:pt>
                <c:pt idx="1795">
                  <c:v>-27</c:v>
                </c:pt>
                <c:pt idx="1796">
                  <c:v>-28.19</c:v>
                </c:pt>
                <c:pt idx="1797">
                  <c:v>-29.43</c:v>
                </c:pt>
                <c:pt idx="1798">
                  <c:v>-30.71</c:v>
                </c:pt>
                <c:pt idx="1799">
                  <c:v>-31.95</c:v>
                </c:pt>
                <c:pt idx="1800">
                  <c:v>-33.090000000000003</c:v>
                </c:pt>
                <c:pt idx="1801">
                  <c:v>-33.96</c:v>
                </c:pt>
                <c:pt idx="1802">
                  <c:v>-34.520000000000003</c:v>
                </c:pt>
                <c:pt idx="1803">
                  <c:v>-34.81</c:v>
                </c:pt>
                <c:pt idx="1804">
                  <c:v>-34.799999999999997</c:v>
                </c:pt>
                <c:pt idx="1805">
                  <c:v>-34.43</c:v>
                </c:pt>
                <c:pt idx="1806">
                  <c:v>-33.67</c:v>
                </c:pt>
                <c:pt idx="1807">
                  <c:v>-32.479999999999997</c:v>
                </c:pt>
                <c:pt idx="1808">
                  <c:v>-30.88</c:v>
                </c:pt>
                <c:pt idx="1809">
                  <c:v>-29.07</c:v>
                </c:pt>
                <c:pt idx="1810">
                  <c:v>-27.21</c:v>
                </c:pt>
                <c:pt idx="1811">
                  <c:v>-25.46</c:v>
                </c:pt>
                <c:pt idx="1812">
                  <c:v>-24.34</c:v>
                </c:pt>
                <c:pt idx="1813">
                  <c:v>-24.1</c:v>
                </c:pt>
                <c:pt idx="1814">
                  <c:v>-24.66</c:v>
                </c:pt>
                <c:pt idx="1815">
                  <c:v>-25.58</c:v>
                </c:pt>
                <c:pt idx="1816">
                  <c:v>-26.42</c:v>
                </c:pt>
                <c:pt idx="1817">
                  <c:v>-27.08</c:v>
                </c:pt>
                <c:pt idx="1818">
                  <c:v>-27.7</c:v>
                </c:pt>
                <c:pt idx="1819">
                  <c:v>-28.44</c:v>
                </c:pt>
                <c:pt idx="1820">
                  <c:v>-29.34</c:v>
                </c:pt>
                <c:pt idx="1821">
                  <c:v>-30.34</c:v>
                </c:pt>
                <c:pt idx="1822">
                  <c:v>-31.37</c:v>
                </c:pt>
                <c:pt idx="1823">
                  <c:v>-32.43</c:v>
                </c:pt>
                <c:pt idx="1824">
                  <c:v>-33.520000000000003</c:v>
                </c:pt>
                <c:pt idx="1825">
                  <c:v>-34.619999999999997</c:v>
                </c:pt>
                <c:pt idx="1826">
                  <c:v>-35.69</c:v>
                </c:pt>
                <c:pt idx="1827">
                  <c:v>-36.72</c:v>
                </c:pt>
                <c:pt idx="1828">
                  <c:v>-37.729999999999997</c:v>
                </c:pt>
                <c:pt idx="1829">
                  <c:v>-38.76</c:v>
                </c:pt>
                <c:pt idx="1830">
                  <c:v>-39.82</c:v>
                </c:pt>
                <c:pt idx="1831">
                  <c:v>-40.92</c:v>
                </c:pt>
                <c:pt idx="1832">
                  <c:v>-42.07</c:v>
                </c:pt>
                <c:pt idx="1833">
                  <c:v>-43.19</c:v>
                </c:pt>
                <c:pt idx="1834">
                  <c:v>-44.38</c:v>
                </c:pt>
                <c:pt idx="1835">
                  <c:v>-45.65</c:v>
                </c:pt>
                <c:pt idx="1836">
                  <c:v>-46.98</c:v>
                </c:pt>
                <c:pt idx="1837">
                  <c:v>-48.33</c:v>
                </c:pt>
                <c:pt idx="1838">
                  <c:v>-49.68</c:v>
                </c:pt>
                <c:pt idx="1839">
                  <c:v>-51.02</c:v>
                </c:pt>
                <c:pt idx="1840">
                  <c:v>-52.31</c:v>
                </c:pt>
                <c:pt idx="1841">
                  <c:v>-53.62</c:v>
                </c:pt>
                <c:pt idx="1842">
                  <c:v>-54.9</c:v>
                </c:pt>
                <c:pt idx="1843">
                  <c:v>-56.14</c:v>
                </c:pt>
                <c:pt idx="1844">
                  <c:v>-57.31</c:v>
                </c:pt>
                <c:pt idx="1845">
                  <c:v>-58.42</c:v>
                </c:pt>
                <c:pt idx="1846">
                  <c:v>-59.49</c:v>
                </c:pt>
                <c:pt idx="1847">
                  <c:v>-60.6</c:v>
                </c:pt>
                <c:pt idx="1848">
                  <c:v>-61.73</c:v>
                </c:pt>
                <c:pt idx="1849">
                  <c:v>-62.88</c:v>
                </c:pt>
                <c:pt idx="1850">
                  <c:v>-63.98</c:v>
                </c:pt>
                <c:pt idx="1851">
                  <c:v>-64.959999999999994</c:v>
                </c:pt>
                <c:pt idx="1852">
                  <c:v>-65.84</c:v>
                </c:pt>
                <c:pt idx="1853">
                  <c:v>-66.650000000000006</c:v>
                </c:pt>
                <c:pt idx="1854">
                  <c:v>-67.42</c:v>
                </c:pt>
                <c:pt idx="1855">
                  <c:v>-68.23</c:v>
                </c:pt>
                <c:pt idx="1856">
                  <c:v>-69.040000000000006</c:v>
                </c:pt>
                <c:pt idx="1857">
                  <c:v>-69.819999999999993</c:v>
                </c:pt>
                <c:pt idx="1858">
                  <c:v>-70.55</c:v>
                </c:pt>
                <c:pt idx="1859">
                  <c:v>-71.180000000000007</c:v>
                </c:pt>
                <c:pt idx="1860">
                  <c:v>-71.760000000000005</c:v>
                </c:pt>
                <c:pt idx="1861">
                  <c:v>-72.290000000000006</c:v>
                </c:pt>
                <c:pt idx="1862">
                  <c:v>-72.790000000000006</c:v>
                </c:pt>
                <c:pt idx="1863">
                  <c:v>-73.260000000000005</c:v>
                </c:pt>
                <c:pt idx="1864">
                  <c:v>-73.69</c:v>
                </c:pt>
                <c:pt idx="1865">
                  <c:v>-74.069999999999993</c:v>
                </c:pt>
                <c:pt idx="1866">
                  <c:v>-105.59</c:v>
                </c:pt>
                <c:pt idx="1867">
                  <c:v>-105.3</c:v>
                </c:pt>
                <c:pt idx="1868">
                  <c:v>-105.05</c:v>
                </c:pt>
                <c:pt idx="1869">
                  <c:v>-104.85</c:v>
                </c:pt>
                <c:pt idx="1870">
                  <c:v>-104.72</c:v>
                </c:pt>
                <c:pt idx="1871">
                  <c:v>-104.67</c:v>
                </c:pt>
                <c:pt idx="1872">
                  <c:v>-104.69</c:v>
                </c:pt>
                <c:pt idx="1873">
                  <c:v>-104.76</c:v>
                </c:pt>
                <c:pt idx="1874">
                  <c:v>-104.84</c:v>
                </c:pt>
                <c:pt idx="1875">
                  <c:v>-104.91</c:v>
                </c:pt>
                <c:pt idx="1876">
                  <c:v>-104.96</c:v>
                </c:pt>
                <c:pt idx="1877">
                  <c:v>-105.04</c:v>
                </c:pt>
                <c:pt idx="1878">
                  <c:v>-105.12</c:v>
                </c:pt>
                <c:pt idx="1879">
                  <c:v>-105.24</c:v>
                </c:pt>
                <c:pt idx="1880">
                  <c:v>-105.38</c:v>
                </c:pt>
                <c:pt idx="1881">
                  <c:v>-105.53</c:v>
                </c:pt>
                <c:pt idx="1882">
                  <c:v>-105.64</c:v>
                </c:pt>
                <c:pt idx="1883">
                  <c:v>-105.71</c:v>
                </c:pt>
                <c:pt idx="1884">
                  <c:v>-105.78</c:v>
                </c:pt>
                <c:pt idx="1885">
                  <c:v>-105.85</c:v>
                </c:pt>
                <c:pt idx="1886">
                  <c:v>-105.92</c:v>
                </c:pt>
                <c:pt idx="1887">
                  <c:v>-105.98</c:v>
                </c:pt>
                <c:pt idx="1888">
                  <c:v>-106</c:v>
                </c:pt>
                <c:pt idx="1889">
                  <c:v>-105.99</c:v>
                </c:pt>
                <c:pt idx="1890">
                  <c:v>-105.97</c:v>
                </c:pt>
                <c:pt idx="1891">
                  <c:v>-105.99</c:v>
                </c:pt>
                <c:pt idx="1892">
                  <c:v>-106.01</c:v>
                </c:pt>
                <c:pt idx="1893">
                  <c:v>-106.01</c:v>
                </c:pt>
                <c:pt idx="1894">
                  <c:v>-105.97</c:v>
                </c:pt>
                <c:pt idx="1895">
                  <c:v>-105.89</c:v>
                </c:pt>
                <c:pt idx="1896">
                  <c:v>-105.79</c:v>
                </c:pt>
                <c:pt idx="1897">
                  <c:v>-105.69</c:v>
                </c:pt>
                <c:pt idx="1898">
                  <c:v>-105.63</c:v>
                </c:pt>
                <c:pt idx="1899">
                  <c:v>-105.61</c:v>
                </c:pt>
                <c:pt idx="1900">
                  <c:v>-105.64</c:v>
                </c:pt>
                <c:pt idx="1901">
                  <c:v>-105.66</c:v>
                </c:pt>
                <c:pt idx="1902">
                  <c:v>-105.63</c:v>
                </c:pt>
                <c:pt idx="1903">
                  <c:v>-105.56</c:v>
                </c:pt>
                <c:pt idx="1904">
                  <c:v>-105.46</c:v>
                </c:pt>
                <c:pt idx="1905">
                  <c:v>-105.4</c:v>
                </c:pt>
                <c:pt idx="1906">
                  <c:v>-105.41</c:v>
                </c:pt>
                <c:pt idx="1907">
                  <c:v>-105.49</c:v>
                </c:pt>
                <c:pt idx="1908">
                  <c:v>-105.6</c:v>
                </c:pt>
                <c:pt idx="1909">
                  <c:v>-105.72</c:v>
                </c:pt>
                <c:pt idx="1910">
                  <c:v>-105.82</c:v>
                </c:pt>
                <c:pt idx="1911">
                  <c:v>-105.89</c:v>
                </c:pt>
                <c:pt idx="1912">
                  <c:v>-105.97</c:v>
                </c:pt>
                <c:pt idx="1913">
                  <c:v>-106.06</c:v>
                </c:pt>
                <c:pt idx="1914">
                  <c:v>-106.15</c:v>
                </c:pt>
                <c:pt idx="1915">
                  <c:v>-106.26</c:v>
                </c:pt>
                <c:pt idx="1916">
                  <c:v>-106.34</c:v>
                </c:pt>
                <c:pt idx="1917">
                  <c:v>-106.38</c:v>
                </c:pt>
                <c:pt idx="1918">
                  <c:v>-106.38</c:v>
                </c:pt>
                <c:pt idx="1919">
                  <c:v>-106.38</c:v>
                </c:pt>
                <c:pt idx="1920">
                  <c:v>-106.42</c:v>
                </c:pt>
                <c:pt idx="1921">
                  <c:v>-73.459999999999994</c:v>
                </c:pt>
                <c:pt idx="1922">
                  <c:v>-73.3</c:v>
                </c:pt>
                <c:pt idx="1923">
                  <c:v>-73.08</c:v>
                </c:pt>
                <c:pt idx="1924">
                  <c:v>-72.81</c:v>
                </c:pt>
                <c:pt idx="1925">
                  <c:v>-72.459999999999994</c:v>
                </c:pt>
                <c:pt idx="1926">
                  <c:v>-72.03</c:v>
                </c:pt>
                <c:pt idx="1927">
                  <c:v>-71.52</c:v>
                </c:pt>
                <c:pt idx="1928">
                  <c:v>-70.95</c:v>
                </c:pt>
                <c:pt idx="1929">
                  <c:v>-70.349999999999994</c:v>
                </c:pt>
                <c:pt idx="1930">
                  <c:v>-69.760000000000005</c:v>
                </c:pt>
                <c:pt idx="1931">
                  <c:v>-69.150000000000006</c:v>
                </c:pt>
                <c:pt idx="1932">
                  <c:v>-68.48</c:v>
                </c:pt>
                <c:pt idx="1933">
                  <c:v>-67.75</c:v>
                </c:pt>
                <c:pt idx="1934">
                  <c:v>-66.92</c:v>
                </c:pt>
                <c:pt idx="1935">
                  <c:v>-66.06</c:v>
                </c:pt>
                <c:pt idx="1936">
                  <c:v>-65.2</c:v>
                </c:pt>
                <c:pt idx="1937">
                  <c:v>-64.349999999999994</c:v>
                </c:pt>
                <c:pt idx="1938">
                  <c:v>-63.52</c:v>
                </c:pt>
                <c:pt idx="1939">
                  <c:v>-62.68</c:v>
                </c:pt>
                <c:pt idx="1940">
                  <c:v>-61.83</c:v>
                </c:pt>
                <c:pt idx="1941">
                  <c:v>-60.96</c:v>
                </c:pt>
                <c:pt idx="1942">
                  <c:v>-60.03</c:v>
                </c:pt>
                <c:pt idx="1943">
                  <c:v>-59.06</c:v>
                </c:pt>
                <c:pt idx="1944">
                  <c:v>-58.04</c:v>
                </c:pt>
                <c:pt idx="1945">
                  <c:v>-57.01</c:v>
                </c:pt>
                <c:pt idx="1946">
                  <c:v>-55.92</c:v>
                </c:pt>
                <c:pt idx="1947">
                  <c:v>-54.78</c:v>
                </c:pt>
                <c:pt idx="1948">
                  <c:v>-53.57</c:v>
                </c:pt>
                <c:pt idx="1949">
                  <c:v>-52.31</c:v>
                </c:pt>
                <c:pt idx="1950">
                  <c:v>-51.07</c:v>
                </c:pt>
                <c:pt idx="1951">
                  <c:v>-49.9</c:v>
                </c:pt>
                <c:pt idx="1952">
                  <c:v>-48.73</c:v>
                </c:pt>
                <c:pt idx="1953">
                  <c:v>-47.53</c:v>
                </c:pt>
                <c:pt idx="1954">
                  <c:v>-46.27</c:v>
                </c:pt>
                <c:pt idx="1955">
                  <c:v>-44.58</c:v>
                </c:pt>
                <c:pt idx="1956">
                  <c:v>-42.86</c:v>
                </c:pt>
                <c:pt idx="1957">
                  <c:v>-41.53</c:v>
                </c:pt>
                <c:pt idx="1958">
                  <c:v>-40.57</c:v>
                </c:pt>
                <c:pt idx="1959">
                  <c:v>-39.700000000000003</c:v>
                </c:pt>
                <c:pt idx="1960">
                  <c:v>-38.72</c:v>
                </c:pt>
                <c:pt idx="1961">
                  <c:v>-37.69</c:v>
                </c:pt>
                <c:pt idx="1962">
                  <c:v>-36.57</c:v>
                </c:pt>
                <c:pt idx="1963">
                  <c:v>-35.4</c:v>
                </c:pt>
                <c:pt idx="1964">
                  <c:v>-34.21</c:v>
                </c:pt>
                <c:pt idx="1965">
                  <c:v>-33.049999999999997</c:v>
                </c:pt>
                <c:pt idx="1966">
                  <c:v>-32</c:v>
                </c:pt>
                <c:pt idx="1967">
                  <c:v>-31.05</c:v>
                </c:pt>
                <c:pt idx="1968">
                  <c:v>-30.15</c:v>
                </c:pt>
                <c:pt idx="1969">
                  <c:v>-29.3</c:v>
                </c:pt>
                <c:pt idx="1970">
                  <c:v>-28.47</c:v>
                </c:pt>
                <c:pt idx="1971">
                  <c:v>-27.72</c:v>
                </c:pt>
                <c:pt idx="1972">
                  <c:v>-27.04</c:v>
                </c:pt>
                <c:pt idx="1973">
                  <c:v>-26.41</c:v>
                </c:pt>
                <c:pt idx="1974">
                  <c:v>-25.78</c:v>
                </c:pt>
                <c:pt idx="1975">
                  <c:v>-25.27</c:v>
                </c:pt>
                <c:pt idx="1976">
                  <c:v>-25</c:v>
                </c:pt>
                <c:pt idx="1977">
                  <c:v>-25.1</c:v>
                </c:pt>
                <c:pt idx="1978">
                  <c:v>-25.65</c:v>
                </c:pt>
                <c:pt idx="1979">
                  <c:v>-26.31</c:v>
                </c:pt>
                <c:pt idx="1980">
                  <c:v>-26.88</c:v>
                </c:pt>
                <c:pt idx="1981">
                  <c:v>-27.33</c:v>
                </c:pt>
                <c:pt idx="1982">
                  <c:v>-27.73</c:v>
                </c:pt>
                <c:pt idx="1983">
                  <c:v>-28.08</c:v>
                </c:pt>
                <c:pt idx="1984">
                  <c:v>-28.4</c:v>
                </c:pt>
                <c:pt idx="1985">
                  <c:v>-28.63</c:v>
                </c:pt>
                <c:pt idx="1986">
                  <c:v>-28.76</c:v>
                </c:pt>
                <c:pt idx="1987">
                  <c:v>-28.75</c:v>
                </c:pt>
                <c:pt idx="1988">
                  <c:v>-28.6</c:v>
                </c:pt>
                <c:pt idx="1989">
                  <c:v>-28.32</c:v>
                </c:pt>
                <c:pt idx="1990">
                  <c:v>-27.93</c:v>
                </c:pt>
                <c:pt idx="1991">
                  <c:v>-27.43</c:v>
                </c:pt>
                <c:pt idx="1992">
                  <c:v>-26.79</c:v>
                </c:pt>
                <c:pt idx="1993">
                  <c:v>-26.02</c:v>
                </c:pt>
                <c:pt idx="1994">
                  <c:v>-25.25</c:v>
                </c:pt>
                <c:pt idx="1995">
                  <c:v>-24.66</c:v>
                </c:pt>
                <c:pt idx="1996">
                  <c:v>-24.47</c:v>
                </c:pt>
                <c:pt idx="1997">
                  <c:v>-24.67</c:v>
                </c:pt>
                <c:pt idx="1998">
                  <c:v>-25.07</c:v>
                </c:pt>
                <c:pt idx="1999">
                  <c:v>-25.5</c:v>
                </c:pt>
                <c:pt idx="2000">
                  <c:v>-25.84</c:v>
                </c:pt>
                <c:pt idx="2001">
                  <c:v>-26.19</c:v>
                </c:pt>
                <c:pt idx="2002">
                  <c:v>-26.61</c:v>
                </c:pt>
                <c:pt idx="2003">
                  <c:v>-27.15</c:v>
                </c:pt>
                <c:pt idx="2004">
                  <c:v>-27.75</c:v>
                </c:pt>
                <c:pt idx="2005">
                  <c:v>-28.32</c:v>
                </c:pt>
                <c:pt idx="2006">
                  <c:v>-28.89</c:v>
                </c:pt>
                <c:pt idx="2007">
                  <c:v>-29.5</c:v>
                </c:pt>
                <c:pt idx="2008">
                  <c:v>-30.16</c:v>
                </c:pt>
                <c:pt idx="2009">
                  <c:v>-30.89</c:v>
                </c:pt>
                <c:pt idx="2010">
                  <c:v>-31.72</c:v>
                </c:pt>
                <c:pt idx="2011">
                  <c:v>-32.65</c:v>
                </c:pt>
                <c:pt idx="2012">
                  <c:v>-33.68</c:v>
                </c:pt>
                <c:pt idx="2013">
                  <c:v>-34.79</c:v>
                </c:pt>
                <c:pt idx="2014">
                  <c:v>-35.89</c:v>
                </c:pt>
                <c:pt idx="2015">
                  <c:v>-36.94</c:v>
                </c:pt>
                <c:pt idx="2016">
                  <c:v>-37.94</c:v>
                </c:pt>
                <c:pt idx="2017">
                  <c:v>-38.9</c:v>
                </c:pt>
                <c:pt idx="2018">
                  <c:v>-39.909999999999997</c:v>
                </c:pt>
                <c:pt idx="2019">
                  <c:v>-40.99</c:v>
                </c:pt>
                <c:pt idx="2020">
                  <c:v>-42.09</c:v>
                </c:pt>
                <c:pt idx="2021">
                  <c:v>-43.16</c:v>
                </c:pt>
                <c:pt idx="2022">
                  <c:v>-44.14</c:v>
                </c:pt>
                <c:pt idx="2023">
                  <c:v>-45.06</c:v>
                </c:pt>
                <c:pt idx="2024">
                  <c:v>-45.99</c:v>
                </c:pt>
                <c:pt idx="2025">
                  <c:v>-47.02</c:v>
                </c:pt>
                <c:pt idx="2026">
                  <c:v>-48.1</c:v>
                </c:pt>
                <c:pt idx="2027">
                  <c:v>-49.16</c:v>
                </c:pt>
                <c:pt idx="2028">
                  <c:v>-50.15</c:v>
                </c:pt>
                <c:pt idx="2029">
                  <c:v>-51.09</c:v>
                </c:pt>
                <c:pt idx="2030">
                  <c:v>-52.01</c:v>
                </c:pt>
                <c:pt idx="2031">
                  <c:v>-52.89</c:v>
                </c:pt>
                <c:pt idx="2032">
                  <c:v>-53.83</c:v>
                </c:pt>
                <c:pt idx="2033">
                  <c:v>-54.84</c:v>
                </c:pt>
                <c:pt idx="2034">
                  <c:v>-55.93</c:v>
                </c:pt>
                <c:pt idx="2035">
                  <c:v>-57.03</c:v>
                </c:pt>
                <c:pt idx="2036">
                  <c:v>-58.08</c:v>
                </c:pt>
                <c:pt idx="2037">
                  <c:v>-59.1</c:v>
                </c:pt>
                <c:pt idx="2038">
                  <c:v>-60.14</c:v>
                </c:pt>
                <c:pt idx="2039">
                  <c:v>-61.19</c:v>
                </c:pt>
                <c:pt idx="2040">
                  <c:v>-62.24</c:v>
                </c:pt>
                <c:pt idx="2041">
                  <c:v>-63.3</c:v>
                </c:pt>
                <c:pt idx="2042">
                  <c:v>-64.33</c:v>
                </c:pt>
                <c:pt idx="2043">
                  <c:v>-65.27</c:v>
                </c:pt>
                <c:pt idx="2044">
                  <c:v>-66.209999999999994</c:v>
                </c:pt>
                <c:pt idx="2045">
                  <c:v>-67.150000000000006</c:v>
                </c:pt>
                <c:pt idx="2046">
                  <c:v>-68.11</c:v>
                </c:pt>
                <c:pt idx="2047">
                  <c:v>-69.08</c:v>
                </c:pt>
                <c:pt idx="2048">
                  <c:v>-70.010000000000005</c:v>
                </c:pt>
                <c:pt idx="2049">
                  <c:v>-70.89</c:v>
                </c:pt>
                <c:pt idx="2050">
                  <c:v>-71.69</c:v>
                </c:pt>
                <c:pt idx="2051">
                  <c:v>-72.48</c:v>
                </c:pt>
                <c:pt idx="2052">
                  <c:v>-73.31</c:v>
                </c:pt>
                <c:pt idx="2053">
                  <c:v>-74.19</c:v>
                </c:pt>
                <c:pt idx="2054">
                  <c:v>-75.069999999999993</c:v>
                </c:pt>
                <c:pt idx="2055">
                  <c:v>-75.930000000000007</c:v>
                </c:pt>
                <c:pt idx="2056">
                  <c:v>-76.739999999999995</c:v>
                </c:pt>
                <c:pt idx="2057">
                  <c:v>-77.489999999999995</c:v>
                </c:pt>
                <c:pt idx="2058">
                  <c:v>-78.209999999999994</c:v>
                </c:pt>
                <c:pt idx="2059">
                  <c:v>-78.92</c:v>
                </c:pt>
                <c:pt idx="2060">
                  <c:v>-79.63</c:v>
                </c:pt>
                <c:pt idx="2061">
                  <c:v>-80.33</c:v>
                </c:pt>
                <c:pt idx="2062">
                  <c:v>-99.03</c:v>
                </c:pt>
                <c:pt idx="2063">
                  <c:v>-98.45</c:v>
                </c:pt>
                <c:pt idx="2064">
                  <c:v>-97.94</c:v>
                </c:pt>
                <c:pt idx="2065">
                  <c:v>-97.52</c:v>
                </c:pt>
                <c:pt idx="2066">
                  <c:v>-97.2</c:v>
                </c:pt>
                <c:pt idx="2067">
                  <c:v>-96.99</c:v>
                </c:pt>
                <c:pt idx="2068">
                  <c:v>-96.89</c:v>
                </c:pt>
                <c:pt idx="2069">
                  <c:v>-96.88</c:v>
                </c:pt>
                <c:pt idx="2070">
                  <c:v>-96.92</c:v>
                </c:pt>
                <c:pt idx="2071">
                  <c:v>-97.03</c:v>
                </c:pt>
                <c:pt idx="2072">
                  <c:v>-97.2</c:v>
                </c:pt>
                <c:pt idx="2073">
                  <c:v>-97.42</c:v>
                </c:pt>
                <c:pt idx="2074">
                  <c:v>-97.66</c:v>
                </c:pt>
                <c:pt idx="2075">
                  <c:v>-97.91</c:v>
                </c:pt>
                <c:pt idx="2076">
                  <c:v>-98.14</c:v>
                </c:pt>
                <c:pt idx="2077">
                  <c:v>-98.4</c:v>
                </c:pt>
                <c:pt idx="2078">
                  <c:v>-98.66</c:v>
                </c:pt>
                <c:pt idx="2079">
                  <c:v>-98.93</c:v>
                </c:pt>
                <c:pt idx="2080">
                  <c:v>-99.2</c:v>
                </c:pt>
                <c:pt idx="2081">
                  <c:v>-99.44</c:v>
                </c:pt>
                <c:pt idx="2082">
                  <c:v>-99.67</c:v>
                </c:pt>
                <c:pt idx="2083">
                  <c:v>-99.87</c:v>
                </c:pt>
                <c:pt idx="2084">
                  <c:v>-100.06</c:v>
                </c:pt>
                <c:pt idx="2085">
                  <c:v>-100.25</c:v>
                </c:pt>
                <c:pt idx="2086">
                  <c:v>-100.41</c:v>
                </c:pt>
                <c:pt idx="2087">
                  <c:v>-100.54</c:v>
                </c:pt>
                <c:pt idx="2088">
                  <c:v>-100.64</c:v>
                </c:pt>
                <c:pt idx="2089">
                  <c:v>-100.73</c:v>
                </c:pt>
                <c:pt idx="2090">
                  <c:v>-100.79</c:v>
                </c:pt>
                <c:pt idx="2091">
                  <c:v>-100.83</c:v>
                </c:pt>
                <c:pt idx="2092">
                  <c:v>-100.85</c:v>
                </c:pt>
                <c:pt idx="2093">
                  <c:v>-100.83</c:v>
                </c:pt>
                <c:pt idx="2094">
                  <c:v>-100.78</c:v>
                </c:pt>
                <c:pt idx="2095">
                  <c:v>-100.68</c:v>
                </c:pt>
                <c:pt idx="2096">
                  <c:v>-100.57</c:v>
                </c:pt>
                <c:pt idx="2097">
                  <c:v>-100.44</c:v>
                </c:pt>
                <c:pt idx="2098">
                  <c:v>-100.33</c:v>
                </c:pt>
                <c:pt idx="2099">
                  <c:v>-100.21</c:v>
                </c:pt>
                <c:pt idx="2100">
                  <c:v>-100.06</c:v>
                </c:pt>
                <c:pt idx="2101">
                  <c:v>-99.85</c:v>
                </c:pt>
                <c:pt idx="2102">
                  <c:v>-99.56</c:v>
                </c:pt>
                <c:pt idx="2103">
                  <c:v>-99.21</c:v>
                </c:pt>
                <c:pt idx="2104">
                  <c:v>-98.82</c:v>
                </c:pt>
                <c:pt idx="2105">
                  <c:v>-98.41</c:v>
                </c:pt>
                <c:pt idx="2106">
                  <c:v>-98.05</c:v>
                </c:pt>
                <c:pt idx="2107">
                  <c:v>-97.71</c:v>
                </c:pt>
                <c:pt idx="2108">
                  <c:v>-97.37</c:v>
                </c:pt>
                <c:pt idx="2109">
                  <c:v>-97.07</c:v>
                </c:pt>
                <c:pt idx="2110">
                  <c:v>-96.75</c:v>
                </c:pt>
                <c:pt idx="2111">
                  <c:v>-96.38</c:v>
                </c:pt>
                <c:pt idx="2112">
                  <c:v>-96.01</c:v>
                </c:pt>
                <c:pt idx="2113">
                  <c:v>-95.71</c:v>
                </c:pt>
                <c:pt idx="2114">
                  <c:v>-95.56</c:v>
                </c:pt>
                <c:pt idx="2115">
                  <c:v>-95.54</c:v>
                </c:pt>
                <c:pt idx="2116">
                  <c:v>-95.65</c:v>
                </c:pt>
                <c:pt idx="2117">
                  <c:v>-95.85</c:v>
                </c:pt>
                <c:pt idx="2118">
                  <c:v>-83.85</c:v>
                </c:pt>
                <c:pt idx="2119">
                  <c:v>-83.42</c:v>
                </c:pt>
                <c:pt idx="2120">
                  <c:v>-82.83</c:v>
                </c:pt>
                <c:pt idx="2121">
                  <c:v>-82.08</c:v>
                </c:pt>
                <c:pt idx="2122">
                  <c:v>-81.239999999999995</c:v>
                </c:pt>
                <c:pt idx="2123">
                  <c:v>-80.34</c:v>
                </c:pt>
                <c:pt idx="2124">
                  <c:v>-79.459999999999994</c:v>
                </c:pt>
                <c:pt idx="2125">
                  <c:v>-78.599999999999994</c:v>
                </c:pt>
                <c:pt idx="2126">
                  <c:v>-77.790000000000006</c:v>
                </c:pt>
                <c:pt idx="2127">
                  <c:v>-76.92</c:v>
                </c:pt>
                <c:pt idx="2128">
                  <c:v>-75.94</c:v>
                </c:pt>
                <c:pt idx="2129">
                  <c:v>-74.84</c:v>
                </c:pt>
                <c:pt idx="2130">
                  <c:v>-73.63</c:v>
                </c:pt>
                <c:pt idx="2131">
                  <c:v>-72.37</c:v>
                </c:pt>
                <c:pt idx="2132">
                  <c:v>-71.13</c:v>
                </c:pt>
                <c:pt idx="2133">
                  <c:v>-69.97</c:v>
                </c:pt>
                <c:pt idx="2134">
                  <c:v>-68.930000000000007</c:v>
                </c:pt>
                <c:pt idx="2135">
                  <c:v>-67.98</c:v>
                </c:pt>
                <c:pt idx="2136">
                  <c:v>-67.040000000000006</c:v>
                </c:pt>
                <c:pt idx="2137">
                  <c:v>-66.03</c:v>
                </c:pt>
                <c:pt idx="2138">
                  <c:v>-64.91</c:v>
                </c:pt>
                <c:pt idx="2139">
                  <c:v>-63.68</c:v>
                </c:pt>
                <c:pt idx="2140">
                  <c:v>-62.41</c:v>
                </c:pt>
                <c:pt idx="2141">
                  <c:v>-61.16</c:v>
                </c:pt>
                <c:pt idx="2142">
                  <c:v>-60</c:v>
                </c:pt>
                <c:pt idx="2143">
                  <c:v>-58.9</c:v>
                </c:pt>
                <c:pt idx="2144">
                  <c:v>-57.73</c:v>
                </c:pt>
                <c:pt idx="2145">
                  <c:v>-56.47</c:v>
                </c:pt>
                <c:pt idx="2146">
                  <c:v>-55.11</c:v>
                </c:pt>
                <c:pt idx="2147">
                  <c:v>-53.72</c:v>
                </c:pt>
                <c:pt idx="2148">
                  <c:v>-52.39</c:v>
                </c:pt>
                <c:pt idx="2149">
                  <c:v>-51.07</c:v>
                </c:pt>
                <c:pt idx="2150">
                  <c:v>-49.75</c:v>
                </c:pt>
                <c:pt idx="2151">
                  <c:v>-48.4</c:v>
                </c:pt>
                <c:pt idx="2152">
                  <c:v>-46.91</c:v>
                </c:pt>
                <c:pt idx="2153">
                  <c:v>-45.35</c:v>
                </c:pt>
                <c:pt idx="2154">
                  <c:v>-43.89</c:v>
                </c:pt>
                <c:pt idx="2155">
                  <c:v>-42.59</c:v>
                </c:pt>
                <c:pt idx="2156">
                  <c:v>-41.38</c:v>
                </c:pt>
                <c:pt idx="2157">
                  <c:v>-40.21</c:v>
                </c:pt>
                <c:pt idx="2158">
                  <c:v>-39.06</c:v>
                </c:pt>
                <c:pt idx="2159">
                  <c:v>-37.94</c:v>
                </c:pt>
                <c:pt idx="2160">
                  <c:v>-36.85</c:v>
                </c:pt>
                <c:pt idx="2161">
                  <c:v>-35.74</c:v>
                </c:pt>
                <c:pt idx="2162">
                  <c:v>-34.619999999999997</c:v>
                </c:pt>
                <c:pt idx="2163">
                  <c:v>-33.5</c:v>
                </c:pt>
                <c:pt idx="2164">
                  <c:v>-32.47</c:v>
                </c:pt>
                <c:pt idx="2165">
                  <c:v>-31.49</c:v>
                </c:pt>
                <c:pt idx="2166">
                  <c:v>-30.5</c:v>
                </c:pt>
                <c:pt idx="2167">
                  <c:v>-29.49</c:v>
                </c:pt>
                <c:pt idx="2168">
                  <c:v>-28.49</c:v>
                </c:pt>
                <c:pt idx="2169">
                  <c:v>-27.56</c:v>
                </c:pt>
                <c:pt idx="2170">
                  <c:v>-26.74</c:v>
                </c:pt>
                <c:pt idx="2171">
                  <c:v>-26.01</c:v>
                </c:pt>
                <c:pt idx="2172">
                  <c:v>-25.31</c:v>
                </c:pt>
                <c:pt idx="2173">
                  <c:v>-24.59</c:v>
                </c:pt>
                <c:pt idx="2174">
                  <c:v>-23.89</c:v>
                </c:pt>
                <c:pt idx="2175">
                  <c:v>-23.31</c:v>
                </c:pt>
                <c:pt idx="2176">
                  <c:v>-23.07</c:v>
                </c:pt>
                <c:pt idx="2177">
                  <c:v>-23.55</c:v>
                </c:pt>
                <c:pt idx="2178">
                  <c:v>-24.44</c:v>
                </c:pt>
                <c:pt idx="2179">
                  <c:v>-25.38</c:v>
                </c:pt>
                <c:pt idx="2180">
                  <c:v>-26.32</c:v>
                </c:pt>
                <c:pt idx="2181">
                  <c:v>-27.39</c:v>
                </c:pt>
                <c:pt idx="2182">
                  <c:v>-28.73</c:v>
                </c:pt>
                <c:pt idx="2183">
                  <c:v>-30.2</c:v>
                </c:pt>
                <c:pt idx="2184">
                  <c:v>-31.74</c:v>
                </c:pt>
                <c:pt idx="2185">
                  <c:v>-33.28</c:v>
                </c:pt>
                <c:pt idx="2186">
                  <c:v>-34.799999999999997</c:v>
                </c:pt>
                <c:pt idx="2187">
                  <c:v>-36.130000000000003</c:v>
                </c:pt>
                <c:pt idx="2188">
                  <c:v>-37.299999999999997</c:v>
                </c:pt>
                <c:pt idx="2189">
                  <c:v>-38.4</c:v>
                </c:pt>
                <c:pt idx="2190">
                  <c:v>-39.380000000000003</c:v>
                </c:pt>
                <c:pt idx="2191">
                  <c:v>-40.15</c:v>
                </c:pt>
                <c:pt idx="2192">
                  <c:v>-40.68</c:v>
                </c:pt>
                <c:pt idx="2193">
                  <c:v>-40.93</c:v>
                </c:pt>
                <c:pt idx="2194">
                  <c:v>-40.909999999999997</c:v>
                </c:pt>
                <c:pt idx="2195">
                  <c:v>-40.65</c:v>
                </c:pt>
                <c:pt idx="2196">
                  <c:v>-40.17</c:v>
                </c:pt>
                <c:pt idx="2197">
                  <c:v>-39.47</c:v>
                </c:pt>
                <c:pt idx="2198">
                  <c:v>-38.54</c:v>
                </c:pt>
                <c:pt idx="2199">
                  <c:v>-37.4</c:v>
                </c:pt>
                <c:pt idx="2200">
                  <c:v>-36.06</c:v>
                </c:pt>
                <c:pt idx="2201">
                  <c:v>-34.53</c:v>
                </c:pt>
                <c:pt idx="2202">
                  <c:v>-32.869999999999997</c:v>
                </c:pt>
                <c:pt idx="2203">
                  <c:v>-31.12</c:v>
                </c:pt>
                <c:pt idx="2204">
                  <c:v>-29.34</c:v>
                </c:pt>
                <c:pt idx="2205">
                  <c:v>-27.63</c:v>
                </c:pt>
                <c:pt idx="2206">
                  <c:v>-26.1</c:v>
                </c:pt>
                <c:pt idx="2207">
                  <c:v>-24.95</c:v>
                </c:pt>
                <c:pt idx="2208">
                  <c:v>-24.52</c:v>
                </c:pt>
                <c:pt idx="2209">
                  <c:v>-24.81</c:v>
                </c:pt>
                <c:pt idx="2210">
                  <c:v>-25.61</c:v>
                </c:pt>
                <c:pt idx="2211">
                  <c:v>-26.52</c:v>
                </c:pt>
                <c:pt idx="2212">
                  <c:v>-27.27</c:v>
                </c:pt>
                <c:pt idx="2213">
                  <c:v>-27.88</c:v>
                </c:pt>
                <c:pt idx="2214">
                  <c:v>-28.55</c:v>
                </c:pt>
                <c:pt idx="2215">
                  <c:v>-29.43</c:v>
                </c:pt>
                <c:pt idx="2216">
                  <c:v>-30.47</c:v>
                </c:pt>
                <c:pt idx="2217">
                  <c:v>-31.54</c:v>
                </c:pt>
                <c:pt idx="2218">
                  <c:v>-32.58</c:v>
                </c:pt>
                <c:pt idx="2219">
                  <c:v>-33.58</c:v>
                </c:pt>
                <c:pt idx="2220">
                  <c:v>-34.6</c:v>
                </c:pt>
                <c:pt idx="2221">
                  <c:v>-35.65</c:v>
                </c:pt>
                <c:pt idx="2222">
                  <c:v>-36.71</c:v>
                </c:pt>
                <c:pt idx="2223">
                  <c:v>-37.78</c:v>
                </c:pt>
                <c:pt idx="2224">
                  <c:v>-38.86</c:v>
                </c:pt>
                <c:pt idx="2225">
                  <c:v>-39.950000000000003</c:v>
                </c:pt>
                <c:pt idx="2226">
                  <c:v>-41</c:v>
                </c:pt>
                <c:pt idx="2227">
                  <c:v>-42.04</c:v>
                </c:pt>
                <c:pt idx="2228">
                  <c:v>-43.12</c:v>
                </c:pt>
                <c:pt idx="2229">
                  <c:v>-44.24</c:v>
                </c:pt>
                <c:pt idx="2230">
                  <c:v>-45.34</c:v>
                </c:pt>
                <c:pt idx="2231">
                  <c:v>-46.32</c:v>
                </c:pt>
                <c:pt idx="2232">
                  <c:v>-47.24</c:v>
                </c:pt>
                <c:pt idx="2233">
                  <c:v>-48.18</c:v>
                </c:pt>
                <c:pt idx="2234">
                  <c:v>-49.18</c:v>
                </c:pt>
                <c:pt idx="2235">
                  <c:v>-50.32</c:v>
                </c:pt>
                <c:pt idx="2236">
                  <c:v>-51.56</c:v>
                </c:pt>
                <c:pt idx="2237">
                  <c:v>-52.8</c:v>
                </c:pt>
                <c:pt idx="2238">
                  <c:v>-53.95</c:v>
                </c:pt>
                <c:pt idx="2239">
                  <c:v>-55.05</c:v>
                </c:pt>
                <c:pt idx="2240">
                  <c:v>-56.09</c:v>
                </c:pt>
                <c:pt idx="2241">
                  <c:v>-57.14</c:v>
                </c:pt>
                <c:pt idx="2242">
                  <c:v>-58.15</c:v>
                </c:pt>
                <c:pt idx="2243">
                  <c:v>-59.16</c:v>
                </c:pt>
                <c:pt idx="2244">
                  <c:v>-60.15</c:v>
                </c:pt>
                <c:pt idx="2245">
                  <c:v>-61.17</c:v>
                </c:pt>
                <c:pt idx="2246">
                  <c:v>-62.2</c:v>
                </c:pt>
                <c:pt idx="2247">
                  <c:v>-63.24</c:v>
                </c:pt>
                <c:pt idx="2248">
                  <c:v>-64.23</c:v>
                </c:pt>
                <c:pt idx="2249">
                  <c:v>-65.150000000000006</c:v>
                </c:pt>
                <c:pt idx="2250">
                  <c:v>-65.97</c:v>
                </c:pt>
                <c:pt idx="2251">
                  <c:v>-66.72</c:v>
                </c:pt>
                <c:pt idx="2252">
                  <c:v>-67.42</c:v>
                </c:pt>
                <c:pt idx="2253">
                  <c:v>-68.11</c:v>
                </c:pt>
                <c:pt idx="2254">
                  <c:v>-68.81</c:v>
                </c:pt>
                <c:pt idx="2255">
                  <c:v>-69.510000000000005</c:v>
                </c:pt>
                <c:pt idx="2256">
                  <c:v>-70.2</c:v>
                </c:pt>
                <c:pt idx="2257">
                  <c:v>-70.84</c:v>
                </c:pt>
                <c:pt idx="2258">
                  <c:v>-71.42</c:v>
                </c:pt>
                <c:pt idx="2259">
                  <c:v>-71.91</c:v>
                </c:pt>
                <c:pt idx="2260">
                  <c:v>-72.319999999999993</c:v>
                </c:pt>
                <c:pt idx="2261">
                  <c:v>-72.709999999999994</c:v>
                </c:pt>
                <c:pt idx="2262">
                  <c:v>-73.099999999999994</c:v>
                </c:pt>
                <c:pt idx="2263">
                  <c:v>-106.52</c:v>
                </c:pt>
                <c:pt idx="2264">
                  <c:v>-106.19</c:v>
                </c:pt>
                <c:pt idx="2265">
                  <c:v>-105.91</c:v>
                </c:pt>
                <c:pt idx="2266">
                  <c:v>-105.7</c:v>
                </c:pt>
                <c:pt idx="2267">
                  <c:v>-105.54</c:v>
                </c:pt>
                <c:pt idx="2268">
                  <c:v>-105.39</c:v>
                </c:pt>
                <c:pt idx="2269">
                  <c:v>-105.29</c:v>
                </c:pt>
                <c:pt idx="2270">
                  <c:v>-105.24</c:v>
                </c:pt>
                <c:pt idx="2271">
                  <c:v>-105.21</c:v>
                </c:pt>
                <c:pt idx="2272">
                  <c:v>-105.2</c:v>
                </c:pt>
                <c:pt idx="2273">
                  <c:v>-105.23</c:v>
                </c:pt>
                <c:pt idx="2274">
                  <c:v>-105.31</c:v>
                </c:pt>
                <c:pt idx="2275">
                  <c:v>-105.41</c:v>
                </c:pt>
                <c:pt idx="2276">
                  <c:v>-105.56</c:v>
                </c:pt>
                <c:pt idx="2277">
                  <c:v>-105.73</c:v>
                </c:pt>
                <c:pt idx="2278">
                  <c:v>-105.9</c:v>
                </c:pt>
                <c:pt idx="2279">
                  <c:v>-106.05</c:v>
                </c:pt>
                <c:pt idx="2280">
                  <c:v>-106.2</c:v>
                </c:pt>
                <c:pt idx="2281">
                  <c:v>-106.31</c:v>
                </c:pt>
                <c:pt idx="2282">
                  <c:v>-106.37</c:v>
                </c:pt>
                <c:pt idx="2283">
                  <c:v>-106.42</c:v>
                </c:pt>
                <c:pt idx="2284">
                  <c:v>-106.46</c:v>
                </c:pt>
                <c:pt idx="2285">
                  <c:v>-106.52</c:v>
                </c:pt>
                <c:pt idx="2286">
                  <c:v>-106.62</c:v>
                </c:pt>
                <c:pt idx="2287">
                  <c:v>-106.69</c:v>
                </c:pt>
                <c:pt idx="2288">
                  <c:v>-106.72</c:v>
                </c:pt>
                <c:pt idx="2289">
                  <c:v>-106.72</c:v>
                </c:pt>
                <c:pt idx="2290">
                  <c:v>-106.69</c:v>
                </c:pt>
                <c:pt idx="2291">
                  <c:v>-106.66</c:v>
                </c:pt>
                <c:pt idx="2292">
                  <c:v>-106.63</c:v>
                </c:pt>
                <c:pt idx="2293">
                  <c:v>-106.59</c:v>
                </c:pt>
                <c:pt idx="2294">
                  <c:v>-106.5</c:v>
                </c:pt>
                <c:pt idx="2295">
                  <c:v>-106.38</c:v>
                </c:pt>
                <c:pt idx="2296">
                  <c:v>-106.23</c:v>
                </c:pt>
                <c:pt idx="2297">
                  <c:v>-106.07</c:v>
                </c:pt>
                <c:pt idx="2298">
                  <c:v>-105.91</c:v>
                </c:pt>
                <c:pt idx="2299">
                  <c:v>-105.76</c:v>
                </c:pt>
                <c:pt idx="2300">
                  <c:v>-105.61</c:v>
                </c:pt>
                <c:pt idx="2301">
                  <c:v>-105.46</c:v>
                </c:pt>
                <c:pt idx="2302">
                  <c:v>-105.3</c:v>
                </c:pt>
                <c:pt idx="2303">
                  <c:v>-105.11</c:v>
                </c:pt>
                <c:pt idx="2304">
                  <c:v>-104.86</c:v>
                </c:pt>
                <c:pt idx="2305">
                  <c:v>-104.61</c:v>
                </c:pt>
                <c:pt idx="2306">
                  <c:v>-104.38</c:v>
                </c:pt>
                <c:pt idx="2307">
                  <c:v>-104.21</c:v>
                </c:pt>
                <c:pt idx="2308">
                  <c:v>-104.09</c:v>
                </c:pt>
                <c:pt idx="2309">
                  <c:v>-104</c:v>
                </c:pt>
                <c:pt idx="2310">
                  <c:v>-103.95</c:v>
                </c:pt>
                <c:pt idx="2311">
                  <c:v>-103.85</c:v>
                </c:pt>
                <c:pt idx="2312">
                  <c:v>-103.71</c:v>
                </c:pt>
                <c:pt idx="2313">
                  <c:v>-103.56</c:v>
                </c:pt>
                <c:pt idx="2314">
                  <c:v>-103.43</c:v>
                </c:pt>
                <c:pt idx="2315">
                  <c:v>-103.38</c:v>
                </c:pt>
                <c:pt idx="2316">
                  <c:v>-103.4</c:v>
                </c:pt>
                <c:pt idx="2317">
                  <c:v>-103.45</c:v>
                </c:pt>
                <c:pt idx="2318">
                  <c:v>-103.52</c:v>
                </c:pt>
                <c:pt idx="2319">
                  <c:v>-103.57</c:v>
                </c:pt>
                <c:pt idx="2320">
                  <c:v>-103.62</c:v>
                </c:pt>
                <c:pt idx="2321">
                  <c:v>-76.31</c:v>
                </c:pt>
                <c:pt idx="2322">
                  <c:v>-76.180000000000007</c:v>
                </c:pt>
                <c:pt idx="2323">
                  <c:v>-75.98</c:v>
                </c:pt>
                <c:pt idx="2324">
                  <c:v>-75.69</c:v>
                </c:pt>
                <c:pt idx="2325">
                  <c:v>-75.31</c:v>
                </c:pt>
                <c:pt idx="2326">
                  <c:v>-74.81</c:v>
                </c:pt>
                <c:pt idx="2327">
                  <c:v>-74.22</c:v>
                </c:pt>
                <c:pt idx="2328">
                  <c:v>-73.59</c:v>
                </c:pt>
                <c:pt idx="2329">
                  <c:v>-72.97</c:v>
                </c:pt>
                <c:pt idx="2330">
                  <c:v>-72.39</c:v>
                </c:pt>
                <c:pt idx="2331">
                  <c:v>-71.8</c:v>
                </c:pt>
                <c:pt idx="2332">
                  <c:v>-71.180000000000007</c:v>
                </c:pt>
                <c:pt idx="2333">
                  <c:v>-70.459999999999994</c:v>
                </c:pt>
                <c:pt idx="2334">
                  <c:v>-69.680000000000007</c:v>
                </c:pt>
                <c:pt idx="2335">
                  <c:v>-68.86</c:v>
                </c:pt>
                <c:pt idx="2336">
                  <c:v>-68.03</c:v>
                </c:pt>
                <c:pt idx="2337">
                  <c:v>-67.2</c:v>
                </c:pt>
                <c:pt idx="2338">
                  <c:v>-66.37</c:v>
                </c:pt>
                <c:pt idx="2339">
                  <c:v>-65.56</c:v>
                </c:pt>
                <c:pt idx="2340">
                  <c:v>-64.77</c:v>
                </c:pt>
                <c:pt idx="2341">
                  <c:v>-63.95</c:v>
                </c:pt>
                <c:pt idx="2342">
                  <c:v>-63.04</c:v>
                </c:pt>
                <c:pt idx="2343">
                  <c:v>-62.01</c:v>
                </c:pt>
                <c:pt idx="2344">
                  <c:v>-60.87</c:v>
                </c:pt>
                <c:pt idx="2345">
                  <c:v>-59.66</c:v>
                </c:pt>
                <c:pt idx="2346">
                  <c:v>-58.5</c:v>
                </c:pt>
                <c:pt idx="2347">
                  <c:v>-57.48</c:v>
                </c:pt>
                <c:pt idx="2348">
                  <c:v>-56.56</c:v>
                </c:pt>
                <c:pt idx="2349">
                  <c:v>-55.65</c:v>
                </c:pt>
                <c:pt idx="2350">
                  <c:v>-54.65</c:v>
                </c:pt>
                <c:pt idx="2351">
                  <c:v>-53.53</c:v>
                </c:pt>
                <c:pt idx="2352">
                  <c:v>-52.29</c:v>
                </c:pt>
                <c:pt idx="2353">
                  <c:v>-50.97</c:v>
                </c:pt>
                <c:pt idx="2354">
                  <c:v>-49.61</c:v>
                </c:pt>
                <c:pt idx="2355">
                  <c:v>-48.24</c:v>
                </c:pt>
                <c:pt idx="2356">
                  <c:v>-46.94</c:v>
                </c:pt>
                <c:pt idx="2357">
                  <c:v>-45.85</c:v>
                </c:pt>
                <c:pt idx="2358">
                  <c:v>-44.91</c:v>
                </c:pt>
                <c:pt idx="2359">
                  <c:v>-43.98</c:v>
                </c:pt>
                <c:pt idx="2360">
                  <c:v>-42.95</c:v>
                </c:pt>
                <c:pt idx="2361">
                  <c:v>-41.85</c:v>
                </c:pt>
                <c:pt idx="2362">
                  <c:v>-40.71</c:v>
                </c:pt>
                <c:pt idx="2363">
                  <c:v>-39.520000000000003</c:v>
                </c:pt>
                <c:pt idx="2364">
                  <c:v>-38.369999999999997</c:v>
                </c:pt>
                <c:pt idx="2365">
                  <c:v>-37.270000000000003</c:v>
                </c:pt>
                <c:pt idx="2366">
                  <c:v>-36.25</c:v>
                </c:pt>
                <c:pt idx="2367">
                  <c:v>-35.25</c:v>
                </c:pt>
                <c:pt idx="2368">
                  <c:v>-34.200000000000003</c:v>
                </c:pt>
                <c:pt idx="2369">
                  <c:v>-33.130000000000003</c:v>
                </c:pt>
                <c:pt idx="2370">
                  <c:v>-32.11</c:v>
                </c:pt>
                <c:pt idx="2371">
                  <c:v>-31.21</c:v>
                </c:pt>
                <c:pt idx="2372">
                  <c:v>-30.4</c:v>
                </c:pt>
                <c:pt idx="2373">
                  <c:v>-29.58</c:v>
                </c:pt>
                <c:pt idx="2374">
                  <c:v>-28.72</c:v>
                </c:pt>
                <c:pt idx="2375">
                  <c:v>-27.85</c:v>
                </c:pt>
                <c:pt idx="2376">
                  <c:v>-26.99</c:v>
                </c:pt>
                <c:pt idx="2377">
                  <c:v>-26.21</c:v>
                </c:pt>
                <c:pt idx="2378">
                  <c:v>-25.59</c:v>
                </c:pt>
                <c:pt idx="2379">
                  <c:v>-25.15</c:v>
                </c:pt>
                <c:pt idx="2380">
                  <c:v>-24.83</c:v>
                </c:pt>
                <c:pt idx="2381">
                  <c:v>-24.62</c:v>
                </c:pt>
                <c:pt idx="2382">
                  <c:v>-24.57</c:v>
                </c:pt>
                <c:pt idx="2383">
                  <c:v>-25</c:v>
                </c:pt>
                <c:pt idx="2384">
                  <c:v>-25.64</c:v>
                </c:pt>
                <c:pt idx="2385">
                  <c:v>-26.28</c:v>
                </c:pt>
                <c:pt idx="2386">
                  <c:v>-26.87</c:v>
                </c:pt>
                <c:pt idx="2387">
                  <c:v>-27.47</c:v>
                </c:pt>
                <c:pt idx="2388">
                  <c:v>-28.16</c:v>
                </c:pt>
                <c:pt idx="2389">
                  <c:v>-28.88</c:v>
                </c:pt>
                <c:pt idx="2390">
                  <c:v>-29.65</c:v>
                </c:pt>
                <c:pt idx="2391">
                  <c:v>-30.55</c:v>
                </c:pt>
                <c:pt idx="2392">
                  <c:v>-31.53</c:v>
                </c:pt>
                <c:pt idx="2393">
                  <c:v>-32.61</c:v>
                </c:pt>
                <c:pt idx="2394">
                  <c:v>-33.729999999999997</c:v>
                </c:pt>
                <c:pt idx="2395">
                  <c:v>-34.72</c:v>
                </c:pt>
                <c:pt idx="2396">
                  <c:v>-35.590000000000003</c:v>
                </c:pt>
                <c:pt idx="2397">
                  <c:v>-36.29</c:v>
                </c:pt>
                <c:pt idx="2398">
                  <c:v>-36.78</c:v>
                </c:pt>
                <c:pt idx="2399">
                  <c:v>-37.03</c:v>
                </c:pt>
                <c:pt idx="2400">
                  <c:v>-36.99</c:v>
                </c:pt>
                <c:pt idx="2401">
                  <c:v>-36.619999999999997</c:v>
                </c:pt>
                <c:pt idx="2402">
                  <c:v>-35.950000000000003</c:v>
                </c:pt>
                <c:pt idx="2403">
                  <c:v>-34.950000000000003</c:v>
                </c:pt>
                <c:pt idx="2404">
                  <c:v>-33.64</c:v>
                </c:pt>
                <c:pt idx="2405">
                  <c:v>-32.090000000000003</c:v>
                </c:pt>
                <c:pt idx="2406">
                  <c:v>-30.39</c:v>
                </c:pt>
                <c:pt idx="2407">
                  <c:v>-28.63</c:v>
                </c:pt>
                <c:pt idx="2408">
                  <c:v>-26.87</c:v>
                </c:pt>
                <c:pt idx="2409">
                  <c:v>-25.11</c:v>
                </c:pt>
                <c:pt idx="2410">
                  <c:v>-23.9</c:v>
                </c:pt>
                <c:pt idx="2411">
                  <c:v>-23.67</c:v>
                </c:pt>
                <c:pt idx="2412">
                  <c:v>-24.4</c:v>
                </c:pt>
                <c:pt idx="2413">
                  <c:v>-25.55</c:v>
                </c:pt>
                <c:pt idx="2414">
                  <c:v>-26.59</c:v>
                </c:pt>
                <c:pt idx="2415">
                  <c:v>-27.38</c:v>
                </c:pt>
                <c:pt idx="2416">
                  <c:v>-28.16</c:v>
                </c:pt>
                <c:pt idx="2417">
                  <c:v>-29.1</c:v>
                </c:pt>
                <c:pt idx="2418">
                  <c:v>-30.13</c:v>
                </c:pt>
                <c:pt idx="2419">
                  <c:v>-31.07</c:v>
                </c:pt>
                <c:pt idx="2420">
                  <c:v>-31.93</c:v>
                </c:pt>
                <c:pt idx="2421">
                  <c:v>-32.79</c:v>
                </c:pt>
                <c:pt idx="2422">
                  <c:v>-33.76</c:v>
                </c:pt>
                <c:pt idx="2423">
                  <c:v>-34.92</c:v>
                </c:pt>
                <c:pt idx="2424">
                  <c:v>-36.17</c:v>
                </c:pt>
                <c:pt idx="2425">
                  <c:v>-37.4</c:v>
                </c:pt>
                <c:pt idx="2426">
                  <c:v>-38.53</c:v>
                </c:pt>
                <c:pt idx="2427">
                  <c:v>-39.56</c:v>
                </c:pt>
                <c:pt idx="2428">
                  <c:v>-40.54</c:v>
                </c:pt>
                <c:pt idx="2429">
                  <c:v>-41.54</c:v>
                </c:pt>
                <c:pt idx="2430">
                  <c:v>-42.6</c:v>
                </c:pt>
                <c:pt idx="2431">
                  <c:v>-43.71</c:v>
                </c:pt>
                <c:pt idx="2432">
                  <c:v>-44.85</c:v>
                </c:pt>
                <c:pt idx="2433">
                  <c:v>-45.96</c:v>
                </c:pt>
                <c:pt idx="2434">
                  <c:v>-47.03</c:v>
                </c:pt>
                <c:pt idx="2435">
                  <c:v>-48.1</c:v>
                </c:pt>
                <c:pt idx="2436">
                  <c:v>-49.18</c:v>
                </c:pt>
                <c:pt idx="2437">
                  <c:v>-50.31</c:v>
                </c:pt>
                <c:pt idx="2438">
                  <c:v>-51.49</c:v>
                </c:pt>
                <c:pt idx="2439">
                  <c:v>-52.73</c:v>
                </c:pt>
                <c:pt idx="2440">
                  <c:v>-54.01</c:v>
                </c:pt>
                <c:pt idx="2441">
                  <c:v>-55.32</c:v>
                </c:pt>
                <c:pt idx="2442">
                  <c:v>-56.65</c:v>
                </c:pt>
                <c:pt idx="2443">
                  <c:v>-58.01</c:v>
                </c:pt>
                <c:pt idx="2444">
                  <c:v>-59.36</c:v>
                </c:pt>
                <c:pt idx="2445">
                  <c:v>-60.65</c:v>
                </c:pt>
                <c:pt idx="2446">
                  <c:v>-61.84</c:v>
                </c:pt>
                <c:pt idx="2447">
                  <c:v>-62.97</c:v>
                </c:pt>
                <c:pt idx="2448">
                  <c:v>-64.069999999999993</c:v>
                </c:pt>
                <c:pt idx="2449">
                  <c:v>-65.180000000000007</c:v>
                </c:pt>
                <c:pt idx="2450">
                  <c:v>-66.319999999999993</c:v>
                </c:pt>
                <c:pt idx="2451">
                  <c:v>-67.459999999999994</c:v>
                </c:pt>
                <c:pt idx="2452">
                  <c:v>-68.540000000000006</c:v>
                </c:pt>
                <c:pt idx="2453">
                  <c:v>-69.55</c:v>
                </c:pt>
                <c:pt idx="2454">
                  <c:v>-70.510000000000005</c:v>
                </c:pt>
                <c:pt idx="2455">
                  <c:v>-71.430000000000007</c:v>
                </c:pt>
                <c:pt idx="2456">
                  <c:v>-72.27</c:v>
                </c:pt>
                <c:pt idx="2457">
                  <c:v>-73</c:v>
                </c:pt>
                <c:pt idx="2458">
                  <c:v>-73.62</c:v>
                </c:pt>
                <c:pt idx="2459">
                  <c:v>-74.180000000000007</c:v>
                </c:pt>
                <c:pt idx="2460">
                  <c:v>-74.739999999999995</c:v>
                </c:pt>
                <c:pt idx="2461">
                  <c:v>-75.31</c:v>
                </c:pt>
                <c:pt idx="2462">
                  <c:v>-75.87</c:v>
                </c:pt>
                <c:pt idx="2463">
                  <c:v>-76.38</c:v>
                </c:pt>
                <c:pt idx="2464">
                  <c:v>-76.84</c:v>
                </c:pt>
                <c:pt idx="2465">
                  <c:v>-77.239999999999995</c:v>
                </c:pt>
                <c:pt idx="2466">
                  <c:v>-77.59</c:v>
                </c:pt>
                <c:pt idx="2467">
                  <c:v>-102.09</c:v>
                </c:pt>
                <c:pt idx="2468">
                  <c:v>-101.8</c:v>
                </c:pt>
                <c:pt idx="2469">
                  <c:v>-101.52</c:v>
                </c:pt>
                <c:pt idx="2470">
                  <c:v>-101.25</c:v>
                </c:pt>
                <c:pt idx="2471">
                  <c:v>-101.01</c:v>
                </c:pt>
                <c:pt idx="2472">
                  <c:v>-100.84</c:v>
                </c:pt>
                <c:pt idx="2473">
                  <c:v>-100.71</c:v>
                </c:pt>
                <c:pt idx="2474">
                  <c:v>-100.63</c:v>
                </c:pt>
                <c:pt idx="2475">
                  <c:v>-100.59</c:v>
                </c:pt>
                <c:pt idx="2476">
                  <c:v>-100.6</c:v>
                </c:pt>
                <c:pt idx="2477">
                  <c:v>-100.64</c:v>
                </c:pt>
                <c:pt idx="2478">
                  <c:v>-100.7</c:v>
                </c:pt>
                <c:pt idx="2479">
                  <c:v>-100.79</c:v>
                </c:pt>
                <c:pt idx="2480">
                  <c:v>-100.9</c:v>
                </c:pt>
                <c:pt idx="2481">
                  <c:v>-101.01</c:v>
                </c:pt>
                <c:pt idx="2482">
                  <c:v>-101.1</c:v>
                </c:pt>
                <c:pt idx="2483">
                  <c:v>-101.16</c:v>
                </c:pt>
                <c:pt idx="2484">
                  <c:v>-101.21</c:v>
                </c:pt>
                <c:pt idx="2485">
                  <c:v>-101.25</c:v>
                </c:pt>
                <c:pt idx="2486">
                  <c:v>-101.3</c:v>
                </c:pt>
                <c:pt idx="2487">
                  <c:v>-101.35</c:v>
                </c:pt>
                <c:pt idx="2488">
                  <c:v>-101.4</c:v>
                </c:pt>
                <c:pt idx="2489">
                  <c:v>-101.44</c:v>
                </c:pt>
                <c:pt idx="2490">
                  <c:v>-101.45</c:v>
                </c:pt>
                <c:pt idx="2491">
                  <c:v>-101.4</c:v>
                </c:pt>
                <c:pt idx="2492">
                  <c:v>-101.32</c:v>
                </c:pt>
                <c:pt idx="2493">
                  <c:v>-101.27</c:v>
                </c:pt>
                <c:pt idx="2494">
                  <c:v>-101.25</c:v>
                </c:pt>
                <c:pt idx="2495">
                  <c:v>-101.25</c:v>
                </c:pt>
                <c:pt idx="2496">
                  <c:v>-101.23</c:v>
                </c:pt>
                <c:pt idx="2497">
                  <c:v>-101.19</c:v>
                </c:pt>
                <c:pt idx="2498">
                  <c:v>-101.13</c:v>
                </c:pt>
                <c:pt idx="2499">
                  <c:v>-101.05</c:v>
                </c:pt>
                <c:pt idx="2500">
                  <c:v>-100.95</c:v>
                </c:pt>
                <c:pt idx="2501">
                  <c:v>-100.87</c:v>
                </c:pt>
                <c:pt idx="2502">
                  <c:v>-100.84</c:v>
                </c:pt>
                <c:pt idx="2503">
                  <c:v>-100.84</c:v>
                </c:pt>
                <c:pt idx="2504">
                  <c:v>-100.83</c:v>
                </c:pt>
                <c:pt idx="2505">
                  <c:v>-100.78</c:v>
                </c:pt>
                <c:pt idx="2506">
                  <c:v>-100.68</c:v>
                </c:pt>
                <c:pt idx="2507">
                  <c:v>-100.59</c:v>
                </c:pt>
                <c:pt idx="2508">
                  <c:v>-100.54</c:v>
                </c:pt>
                <c:pt idx="2509">
                  <c:v>-100.56</c:v>
                </c:pt>
                <c:pt idx="2510">
                  <c:v>-100.59</c:v>
                </c:pt>
                <c:pt idx="2511">
                  <c:v>-100.63</c:v>
                </c:pt>
                <c:pt idx="2512">
                  <c:v>-100.64</c:v>
                </c:pt>
                <c:pt idx="2513">
                  <c:v>-100.64</c:v>
                </c:pt>
                <c:pt idx="2514">
                  <c:v>-100.63</c:v>
                </c:pt>
                <c:pt idx="2515">
                  <c:v>-100.62</c:v>
                </c:pt>
                <c:pt idx="2516">
                  <c:v>-100.62</c:v>
                </c:pt>
                <c:pt idx="2517">
                  <c:v>-100.65</c:v>
                </c:pt>
                <c:pt idx="2518">
                  <c:v>-100.72</c:v>
                </c:pt>
                <c:pt idx="2519">
                  <c:v>-100.82</c:v>
                </c:pt>
                <c:pt idx="2520">
                  <c:v>-100.97</c:v>
                </c:pt>
                <c:pt idx="2521">
                  <c:v>-101.17</c:v>
                </c:pt>
                <c:pt idx="2522">
                  <c:v>-78.56</c:v>
                </c:pt>
                <c:pt idx="2523">
                  <c:v>-78.209999999999994</c:v>
                </c:pt>
                <c:pt idx="2524">
                  <c:v>-77.8</c:v>
                </c:pt>
                <c:pt idx="2525">
                  <c:v>-77.39</c:v>
                </c:pt>
                <c:pt idx="2526">
                  <c:v>-76.959999999999994</c:v>
                </c:pt>
                <c:pt idx="2527">
                  <c:v>-76.48</c:v>
                </c:pt>
                <c:pt idx="2528">
                  <c:v>-75.930000000000007</c:v>
                </c:pt>
                <c:pt idx="2529">
                  <c:v>-75.25</c:v>
                </c:pt>
                <c:pt idx="2530">
                  <c:v>-74.42</c:v>
                </c:pt>
                <c:pt idx="2531">
                  <c:v>-73.48</c:v>
                </c:pt>
                <c:pt idx="2532">
                  <c:v>-72.489999999999995</c:v>
                </c:pt>
                <c:pt idx="2533">
                  <c:v>-71.510000000000005</c:v>
                </c:pt>
                <c:pt idx="2534">
                  <c:v>-70.59</c:v>
                </c:pt>
                <c:pt idx="2535">
                  <c:v>-69.739999999999995</c:v>
                </c:pt>
                <c:pt idx="2536">
                  <c:v>-68.930000000000007</c:v>
                </c:pt>
                <c:pt idx="2537">
                  <c:v>-68.099999999999994</c:v>
                </c:pt>
                <c:pt idx="2538">
                  <c:v>-67.11</c:v>
                </c:pt>
                <c:pt idx="2539">
                  <c:v>-65.89</c:v>
                </c:pt>
                <c:pt idx="2540">
                  <c:v>-64.489999999999995</c:v>
                </c:pt>
                <c:pt idx="2541">
                  <c:v>-63.03</c:v>
                </c:pt>
                <c:pt idx="2542">
                  <c:v>-61.62</c:v>
                </c:pt>
                <c:pt idx="2543">
                  <c:v>-60.29</c:v>
                </c:pt>
                <c:pt idx="2544">
                  <c:v>-59.02</c:v>
                </c:pt>
                <c:pt idx="2545">
                  <c:v>-57.76</c:v>
                </c:pt>
                <c:pt idx="2546">
                  <c:v>-56.45</c:v>
                </c:pt>
                <c:pt idx="2547">
                  <c:v>-55.1</c:v>
                </c:pt>
                <c:pt idx="2548">
                  <c:v>-53.71</c:v>
                </c:pt>
                <c:pt idx="2549">
                  <c:v>-52.31</c:v>
                </c:pt>
                <c:pt idx="2550">
                  <c:v>-50.92</c:v>
                </c:pt>
                <c:pt idx="2551">
                  <c:v>-49.5</c:v>
                </c:pt>
                <c:pt idx="2552">
                  <c:v>-48.12</c:v>
                </c:pt>
                <c:pt idx="2553">
                  <c:v>-46.83</c:v>
                </c:pt>
                <c:pt idx="2554">
                  <c:v>-45.62</c:v>
                </c:pt>
                <c:pt idx="2555">
                  <c:v>-44.52</c:v>
                </c:pt>
                <c:pt idx="2556">
                  <c:v>-43.42</c:v>
                </c:pt>
                <c:pt idx="2557">
                  <c:v>-42.31</c:v>
                </c:pt>
                <c:pt idx="2558">
                  <c:v>-40.950000000000003</c:v>
                </c:pt>
                <c:pt idx="2559">
                  <c:v>-39.35</c:v>
                </c:pt>
                <c:pt idx="2560">
                  <c:v>-37.81</c:v>
                </c:pt>
                <c:pt idx="2561">
                  <c:v>-36.5</c:v>
                </c:pt>
                <c:pt idx="2562">
                  <c:v>-35.26</c:v>
                </c:pt>
                <c:pt idx="2563">
                  <c:v>-33.97</c:v>
                </c:pt>
                <c:pt idx="2564">
                  <c:v>-32.64</c:v>
                </c:pt>
                <c:pt idx="2565">
                  <c:v>-31.38</c:v>
                </c:pt>
                <c:pt idx="2566">
                  <c:v>-30.26</c:v>
                </c:pt>
                <c:pt idx="2567">
                  <c:v>-29.29</c:v>
                </c:pt>
                <c:pt idx="2568">
                  <c:v>-28.47</c:v>
                </c:pt>
                <c:pt idx="2569">
                  <c:v>-27.79</c:v>
                </c:pt>
                <c:pt idx="2570">
                  <c:v>-27.2</c:v>
                </c:pt>
                <c:pt idx="2571">
                  <c:v>-26.63</c:v>
                </c:pt>
                <c:pt idx="2572">
                  <c:v>-26.03</c:v>
                </c:pt>
                <c:pt idx="2573">
                  <c:v>-25.44</c:v>
                </c:pt>
                <c:pt idx="2574">
                  <c:v>-24.89</c:v>
                </c:pt>
                <c:pt idx="2575">
                  <c:v>-24.4</c:v>
                </c:pt>
                <c:pt idx="2576">
                  <c:v>-23.99</c:v>
                </c:pt>
                <c:pt idx="2577">
                  <c:v>-23.6</c:v>
                </c:pt>
                <c:pt idx="2578">
                  <c:v>-23.21</c:v>
                </c:pt>
                <c:pt idx="2579">
                  <c:v>-22.78</c:v>
                </c:pt>
                <c:pt idx="2580">
                  <c:v>-22.33</c:v>
                </c:pt>
                <c:pt idx="2581">
                  <c:v>-21.88</c:v>
                </c:pt>
                <c:pt idx="2582">
                  <c:v>-21.51</c:v>
                </c:pt>
                <c:pt idx="2583">
                  <c:v>-21.22</c:v>
                </c:pt>
                <c:pt idx="2584">
                  <c:v>-20.97</c:v>
                </c:pt>
                <c:pt idx="2585">
                  <c:v>-20.76</c:v>
                </c:pt>
                <c:pt idx="2586">
                  <c:v>-20.58</c:v>
                </c:pt>
                <c:pt idx="2587">
                  <c:v>-20.47</c:v>
                </c:pt>
                <c:pt idx="2588">
                  <c:v>-20.41</c:v>
                </c:pt>
                <c:pt idx="2589">
                  <c:v>-20.37</c:v>
                </c:pt>
                <c:pt idx="2590">
                  <c:v>-20.32</c:v>
                </c:pt>
                <c:pt idx="2591">
                  <c:v>-20.39</c:v>
                </c:pt>
                <c:pt idx="2592">
                  <c:v>-20.75</c:v>
                </c:pt>
                <c:pt idx="2593">
                  <c:v>-21.22</c:v>
                </c:pt>
                <c:pt idx="2594">
                  <c:v>-21.72</c:v>
                </c:pt>
                <c:pt idx="2595">
                  <c:v>-22.28</c:v>
                </c:pt>
                <c:pt idx="2596">
                  <c:v>-22.91</c:v>
                </c:pt>
                <c:pt idx="2597">
                  <c:v>-23.58</c:v>
                </c:pt>
                <c:pt idx="2598">
                  <c:v>-24.3</c:v>
                </c:pt>
                <c:pt idx="2599">
                  <c:v>-25.03</c:v>
                </c:pt>
                <c:pt idx="2600">
                  <c:v>-25.71</c:v>
                </c:pt>
                <c:pt idx="2601">
                  <c:v>-26.34</c:v>
                </c:pt>
                <c:pt idx="2602">
                  <c:v>-26.88</c:v>
                </c:pt>
                <c:pt idx="2603">
                  <c:v>-27.29</c:v>
                </c:pt>
                <c:pt idx="2604">
                  <c:v>-27.53</c:v>
                </c:pt>
                <c:pt idx="2605">
                  <c:v>-27.52</c:v>
                </c:pt>
                <c:pt idx="2606">
                  <c:v>-27.26</c:v>
                </c:pt>
                <c:pt idx="2607">
                  <c:v>-26.74</c:v>
                </c:pt>
                <c:pt idx="2608">
                  <c:v>-25.95</c:v>
                </c:pt>
                <c:pt idx="2609">
                  <c:v>-25.04</c:v>
                </c:pt>
                <c:pt idx="2610">
                  <c:v>-24.06</c:v>
                </c:pt>
                <c:pt idx="2611">
                  <c:v>-23.19</c:v>
                </c:pt>
                <c:pt idx="2612">
                  <c:v>-22.82</c:v>
                </c:pt>
                <c:pt idx="2613">
                  <c:v>-23.12</c:v>
                </c:pt>
                <c:pt idx="2614">
                  <c:v>-23.9</c:v>
                </c:pt>
                <c:pt idx="2615">
                  <c:v>-24.82</c:v>
                </c:pt>
                <c:pt idx="2616">
                  <c:v>-25.64</c:v>
                </c:pt>
                <c:pt idx="2617">
                  <c:v>-26.36</c:v>
                </c:pt>
                <c:pt idx="2618">
                  <c:v>-27.05</c:v>
                </c:pt>
                <c:pt idx="2619">
                  <c:v>-27.8</c:v>
                </c:pt>
                <c:pt idx="2620">
                  <c:v>-28.57</c:v>
                </c:pt>
                <c:pt idx="2621">
                  <c:v>-29.37</c:v>
                </c:pt>
                <c:pt idx="2622">
                  <c:v>-30.2</c:v>
                </c:pt>
                <c:pt idx="2623">
                  <c:v>-31.11</c:v>
                </c:pt>
                <c:pt idx="2624">
                  <c:v>-32.07</c:v>
                </c:pt>
                <c:pt idx="2625">
                  <c:v>-33.08</c:v>
                </c:pt>
                <c:pt idx="2626">
                  <c:v>-34.119999999999997</c:v>
                </c:pt>
                <c:pt idx="2627">
                  <c:v>-35.229999999999997</c:v>
                </c:pt>
                <c:pt idx="2628">
                  <c:v>-36.39</c:v>
                </c:pt>
                <c:pt idx="2629">
                  <c:v>-37.57</c:v>
                </c:pt>
                <c:pt idx="2630">
                  <c:v>-38.75</c:v>
                </c:pt>
                <c:pt idx="2631">
                  <c:v>-39.9</c:v>
                </c:pt>
                <c:pt idx="2632">
                  <c:v>-41</c:v>
                </c:pt>
                <c:pt idx="2633">
                  <c:v>-42.04</c:v>
                </c:pt>
                <c:pt idx="2634">
                  <c:v>-43.07</c:v>
                </c:pt>
                <c:pt idx="2635">
                  <c:v>-44.11</c:v>
                </c:pt>
                <c:pt idx="2636">
                  <c:v>-45.16</c:v>
                </c:pt>
                <c:pt idx="2637">
                  <c:v>-46.2</c:v>
                </c:pt>
                <c:pt idx="2638">
                  <c:v>-47.2</c:v>
                </c:pt>
                <c:pt idx="2639">
                  <c:v>-48.12</c:v>
                </c:pt>
                <c:pt idx="2640">
                  <c:v>-48.96</c:v>
                </c:pt>
                <c:pt idx="2641">
                  <c:v>-49.85</c:v>
                </c:pt>
                <c:pt idx="2642">
                  <c:v>-50.82</c:v>
                </c:pt>
                <c:pt idx="2643">
                  <c:v>-51.88</c:v>
                </c:pt>
                <c:pt idx="2644">
                  <c:v>-53.03</c:v>
                </c:pt>
                <c:pt idx="2645">
                  <c:v>-54.25</c:v>
                </c:pt>
                <c:pt idx="2646">
                  <c:v>-55.47</c:v>
                </c:pt>
                <c:pt idx="2647">
                  <c:v>-56.67</c:v>
                </c:pt>
                <c:pt idx="2648">
                  <c:v>-57.84</c:v>
                </c:pt>
                <c:pt idx="2649">
                  <c:v>-58.99</c:v>
                </c:pt>
                <c:pt idx="2650">
                  <c:v>-60.15</c:v>
                </c:pt>
                <c:pt idx="2651">
                  <c:v>-61.3</c:v>
                </c:pt>
                <c:pt idx="2652">
                  <c:v>-62.4</c:v>
                </c:pt>
                <c:pt idx="2653">
                  <c:v>-63.43</c:v>
                </c:pt>
                <c:pt idx="2654">
                  <c:v>-64.41</c:v>
                </c:pt>
                <c:pt idx="2655">
                  <c:v>-65.37</c:v>
                </c:pt>
                <c:pt idx="2656">
                  <c:v>-66.3</c:v>
                </c:pt>
                <c:pt idx="2657">
                  <c:v>-67.209999999999994</c:v>
                </c:pt>
                <c:pt idx="2658">
                  <c:v>-68.09</c:v>
                </c:pt>
                <c:pt idx="2659">
                  <c:v>-68.91</c:v>
                </c:pt>
                <c:pt idx="2660">
                  <c:v>-69.650000000000006</c:v>
                </c:pt>
                <c:pt idx="2661">
                  <c:v>-70.34</c:v>
                </c:pt>
                <c:pt idx="2662">
                  <c:v>-70.95</c:v>
                </c:pt>
                <c:pt idx="2663">
                  <c:v>-71.52</c:v>
                </c:pt>
                <c:pt idx="2664">
                  <c:v>-72.040000000000006</c:v>
                </c:pt>
                <c:pt idx="2665">
                  <c:v>-72.52</c:v>
                </c:pt>
                <c:pt idx="2666">
                  <c:v>-72.97</c:v>
                </c:pt>
                <c:pt idx="2667">
                  <c:v>-73.400000000000006</c:v>
                </c:pt>
                <c:pt idx="2668">
                  <c:v>-73.819999999999993</c:v>
                </c:pt>
                <c:pt idx="2669">
                  <c:v>-74.209999999999994</c:v>
                </c:pt>
                <c:pt idx="2670">
                  <c:v>-105.4</c:v>
                </c:pt>
                <c:pt idx="2671">
                  <c:v>-105.04</c:v>
                </c:pt>
                <c:pt idx="2672">
                  <c:v>-104.73</c:v>
                </c:pt>
                <c:pt idx="2673">
                  <c:v>-104.5</c:v>
                </c:pt>
                <c:pt idx="2674">
                  <c:v>-104.32</c:v>
                </c:pt>
                <c:pt idx="2675">
                  <c:v>-104.21</c:v>
                </c:pt>
                <c:pt idx="2676">
                  <c:v>-104.16</c:v>
                </c:pt>
                <c:pt idx="2677">
                  <c:v>-104.17</c:v>
                </c:pt>
                <c:pt idx="2678">
                  <c:v>-104.23</c:v>
                </c:pt>
                <c:pt idx="2679">
                  <c:v>-104.31</c:v>
                </c:pt>
                <c:pt idx="2680">
                  <c:v>-104.39</c:v>
                </c:pt>
                <c:pt idx="2681">
                  <c:v>-104.51</c:v>
                </c:pt>
                <c:pt idx="2682">
                  <c:v>-104.65</c:v>
                </c:pt>
                <c:pt idx="2683">
                  <c:v>-104.81</c:v>
                </c:pt>
                <c:pt idx="2684">
                  <c:v>-104.96</c:v>
                </c:pt>
                <c:pt idx="2685">
                  <c:v>-105.11</c:v>
                </c:pt>
                <c:pt idx="2686">
                  <c:v>-105.25</c:v>
                </c:pt>
                <c:pt idx="2687">
                  <c:v>-105.37</c:v>
                </c:pt>
                <c:pt idx="2688">
                  <c:v>-105.47</c:v>
                </c:pt>
                <c:pt idx="2689">
                  <c:v>-105.59</c:v>
                </c:pt>
                <c:pt idx="2690">
                  <c:v>-105.72</c:v>
                </c:pt>
                <c:pt idx="2691">
                  <c:v>-105.87</c:v>
                </c:pt>
                <c:pt idx="2692">
                  <c:v>-106.02</c:v>
                </c:pt>
                <c:pt idx="2693">
                  <c:v>-106.14</c:v>
                </c:pt>
                <c:pt idx="2694">
                  <c:v>-106.22</c:v>
                </c:pt>
                <c:pt idx="2695">
                  <c:v>-106.26</c:v>
                </c:pt>
                <c:pt idx="2696">
                  <c:v>-106.27</c:v>
                </c:pt>
                <c:pt idx="2697">
                  <c:v>-106.25</c:v>
                </c:pt>
                <c:pt idx="2698">
                  <c:v>-106.21</c:v>
                </c:pt>
                <c:pt idx="2699">
                  <c:v>-106.17</c:v>
                </c:pt>
                <c:pt idx="2700">
                  <c:v>-106.1</c:v>
                </c:pt>
                <c:pt idx="2701">
                  <c:v>-106.01</c:v>
                </c:pt>
                <c:pt idx="2702">
                  <c:v>-105.91</c:v>
                </c:pt>
                <c:pt idx="2703">
                  <c:v>-105.78</c:v>
                </c:pt>
                <c:pt idx="2704">
                  <c:v>-105.65</c:v>
                </c:pt>
                <c:pt idx="2705">
                  <c:v>-105.5</c:v>
                </c:pt>
                <c:pt idx="2706">
                  <c:v>-105.35</c:v>
                </c:pt>
                <c:pt idx="2707">
                  <c:v>-105.18</c:v>
                </c:pt>
                <c:pt idx="2708">
                  <c:v>-104.97</c:v>
                </c:pt>
                <c:pt idx="2709">
                  <c:v>-104.75</c:v>
                </c:pt>
                <c:pt idx="2710">
                  <c:v>-104.53</c:v>
                </c:pt>
                <c:pt idx="2711">
                  <c:v>-104.33</c:v>
                </c:pt>
                <c:pt idx="2712">
                  <c:v>-104.17</c:v>
                </c:pt>
                <c:pt idx="2713">
                  <c:v>-104.05</c:v>
                </c:pt>
                <c:pt idx="2714">
                  <c:v>-103.95</c:v>
                </c:pt>
                <c:pt idx="2715">
                  <c:v>-103.86</c:v>
                </c:pt>
                <c:pt idx="2716">
                  <c:v>-103.77</c:v>
                </c:pt>
                <c:pt idx="2717">
                  <c:v>-103.67</c:v>
                </c:pt>
                <c:pt idx="2718">
                  <c:v>-103.56</c:v>
                </c:pt>
                <c:pt idx="2719">
                  <c:v>-103.46</c:v>
                </c:pt>
                <c:pt idx="2720">
                  <c:v>-103.37</c:v>
                </c:pt>
                <c:pt idx="2721">
                  <c:v>-103.3</c:v>
                </c:pt>
                <c:pt idx="2722">
                  <c:v>-103.26</c:v>
                </c:pt>
                <c:pt idx="2723">
                  <c:v>-103.26</c:v>
                </c:pt>
                <c:pt idx="2724">
                  <c:v>-103.28</c:v>
                </c:pt>
                <c:pt idx="2725">
                  <c:v>-103.32</c:v>
                </c:pt>
                <c:pt idx="2726">
                  <c:v>-103.4</c:v>
                </c:pt>
                <c:pt idx="2727">
                  <c:v>-103.49</c:v>
                </c:pt>
                <c:pt idx="2728">
                  <c:v>-103.63</c:v>
                </c:pt>
                <c:pt idx="2729">
                  <c:v>-103.83</c:v>
                </c:pt>
                <c:pt idx="2730">
                  <c:v>-75.87</c:v>
                </c:pt>
                <c:pt idx="2731">
                  <c:v>-75.5</c:v>
                </c:pt>
                <c:pt idx="2732">
                  <c:v>-75.06</c:v>
                </c:pt>
                <c:pt idx="2733">
                  <c:v>-74.53</c:v>
                </c:pt>
                <c:pt idx="2734">
                  <c:v>-73.95</c:v>
                </c:pt>
                <c:pt idx="2735">
                  <c:v>-73.37</c:v>
                </c:pt>
                <c:pt idx="2736">
                  <c:v>-72.819999999999993</c:v>
                </c:pt>
                <c:pt idx="2737">
                  <c:v>-72.27</c:v>
                </c:pt>
                <c:pt idx="2738">
                  <c:v>-71.7</c:v>
                </c:pt>
                <c:pt idx="2739">
                  <c:v>-71.09</c:v>
                </c:pt>
                <c:pt idx="2740">
                  <c:v>-70.37</c:v>
                </c:pt>
                <c:pt idx="2741">
                  <c:v>-69.56</c:v>
                </c:pt>
                <c:pt idx="2742">
                  <c:v>-68.66</c:v>
                </c:pt>
                <c:pt idx="2743">
                  <c:v>-67.73</c:v>
                </c:pt>
                <c:pt idx="2744">
                  <c:v>-66.81</c:v>
                </c:pt>
                <c:pt idx="2745">
                  <c:v>-65.97</c:v>
                </c:pt>
                <c:pt idx="2746">
                  <c:v>-65.14</c:v>
                </c:pt>
                <c:pt idx="2747">
                  <c:v>-64.25</c:v>
                </c:pt>
                <c:pt idx="2748">
                  <c:v>-63.27</c:v>
                </c:pt>
                <c:pt idx="2749">
                  <c:v>-62.2</c:v>
                </c:pt>
                <c:pt idx="2750">
                  <c:v>-61.09</c:v>
                </c:pt>
                <c:pt idx="2751">
                  <c:v>-59.96</c:v>
                </c:pt>
                <c:pt idx="2752">
                  <c:v>-58.84</c:v>
                </c:pt>
                <c:pt idx="2753">
                  <c:v>-57.74</c:v>
                </c:pt>
                <c:pt idx="2754">
                  <c:v>-56.72</c:v>
                </c:pt>
                <c:pt idx="2755">
                  <c:v>-55.73</c:v>
                </c:pt>
                <c:pt idx="2756">
                  <c:v>-54.74</c:v>
                </c:pt>
                <c:pt idx="2757">
                  <c:v>-53.68</c:v>
                </c:pt>
                <c:pt idx="2758">
                  <c:v>-52.52</c:v>
                </c:pt>
                <c:pt idx="2759">
                  <c:v>-51.24</c:v>
                </c:pt>
                <c:pt idx="2760">
                  <c:v>-49.88</c:v>
                </c:pt>
                <c:pt idx="2761">
                  <c:v>-48.43</c:v>
                </c:pt>
                <c:pt idx="2762">
                  <c:v>-46.99</c:v>
                </c:pt>
                <c:pt idx="2763">
                  <c:v>-45.53</c:v>
                </c:pt>
                <c:pt idx="2764">
                  <c:v>-44.06</c:v>
                </c:pt>
                <c:pt idx="2765">
                  <c:v>-42.71</c:v>
                </c:pt>
                <c:pt idx="2766">
                  <c:v>-41.54</c:v>
                </c:pt>
                <c:pt idx="2767">
                  <c:v>-40.49</c:v>
                </c:pt>
                <c:pt idx="2768">
                  <c:v>-39.5</c:v>
                </c:pt>
                <c:pt idx="2769">
                  <c:v>-38.54</c:v>
                </c:pt>
                <c:pt idx="2770">
                  <c:v>-37.57</c:v>
                </c:pt>
                <c:pt idx="2771">
                  <c:v>-36.549999999999997</c:v>
                </c:pt>
                <c:pt idx="2772">
                  <c:v>-35.479999999999997</c:v>
                </c:pt>
                <c:pt idx="2773">
                  <c:v>-34.39</c:v>
                </c:pt>
                <c:pt idx="2774">
                  <c:v>-33.33</c:v>
                </c:pt>
                <c:pt idx="2775">
                  <c:v>-32.32</c:v>
                </c:pt>
                <c:pt idx="2776">
                  <c:v>-31.4</c:v>
                </c:pt>
                <c:pt idx="2777">
                  <c:v>-30.55</c:v>
                </c:pt>
                <c:pt idx="2778">
                  <c:v>-29.74</c:v>
                </c:pt>
                <c:pt idx="2779">
                  <c:v>-28.9</c:v>
                </c:pt>
                <c:pt idx="2780">
                  <c:v>-28.04</c:v>
                </c:pt>
                <c:pt idx="2781">
                  <c:v>-27.2</c:v>
                </c:pt>
                <c:pt idx="2782">
                  <c:v>-26.41</c:v>
                </c:pt>
                <c:pt idx="2783">
                  <c:v>-25.7</c:v>
                </c:pt>
                <c:pt idx="2784">
                  <c:v>-25.03</c:v>
                </c:pt>
                <c:pt idx="2785">
                  <c:v>-24.39</c:v>
                </c:pt>
                <c:pt idx="2786">
                  <c:v>-23.82</c:v>
                </c:pt>
                <c:pt idx="2787">
                  <c:v>-23.52</c:v>
                </c:pt>
                <c:pt idx="2788">
                  <c:v>-24.55</c:v>
                </c:pt>
                <c:pt idx="2789">
                  <c:v>-26.63</c:v>
                </c:pt>
                <c:pt idx="2790">
                  <c:v>-28.98</c:v>
                </c:pt>
                <c:pt idx="2791">
                  <c:v>-31.53</c:v>
                </c:pt>
                <c:pt idx="2792">
                  <c:v>-34.11</c:v>
                </c:pt>
                <c:pt idx="2793">
                  <c:v>-36.68</c:v>
                </c:pt>
                <c:pt idx="2794">
                  <c:v>-39.14</c:v>
                </c:pt>
                <c:pt idx="2795">
                  <c:v>-41.41</c:v>
                </c:pt>
                <c:pt idx="2796">
                  <c:v>-43.27</c:v>
                </c:pt>
                <c:pt idx="2797">
                  <c:v>-44.71</c:v>
                </c:pt>
                <c:pt idx="2798">
                  <c:v>-45.78</c:v>
                </c:pt>
                <c:pt idx="2799">
                  <c:v>-46.42</c:v>
                </c:pt>
                <c:pt idx="2800">
                  <c:v>-46.63</c:v>
                </c:pt>
                <c:pt idx="2801">
                  <c:v>-46.5</c:v>
                </c:pt>
                <c:pt idx="2802">
                  <c:v>-46.06</c:v>
                </c:pt>
                <c:pt idx="2803">
                  <c:v>-45.32</c:v>
                </c:pt>
                <c:pt idx="2804">
                  <c:v>-44.29</c:v>
                </c:pt>
                <c:pt idx="2805">
                  <c:v>-42.98</c:v>
                </c:pt>
                <c:pt idx="2806">
                  <c:v>-41.39</c:v>
                </c:pt>
                <c:pt idx="2807">
                  <c:v>-39.56</c:v>
                </c:pt>
                <c:pt idx="2808">
                  <c:v>-37.57</c:v>
                </c:pt>
                <c:pt idx="2809">
                  <c:v>-35.44</c:v>
                </c:pt>
                <c:pt idx="2810">
                  <c:v>-33.21</c:v>
                </c:pt>
                <c:pt idx="2811">
                  <c:v>-30.94</c:v>
                </c:pt>
                <c:pt idx="2812">
                  <c:v>-28.74</c:v>
                </c:pt>
                <c:pt idx="2813">
                  <c:v>-26.89</c:v>
                </c:pt>
                <c:pt idx="2814">
                  <c:v>-25.57</c:v>
                </c:pt>
                <c:pt idx="2815">
                  <c:v>-24.9</c:v>
                </c:pt>
                <c:pt idx="2816">
                  <c:v>-24.86</c:v>
                </c:pt>
                <c:pt idx="2817">
                  <c:v>-25.13</c:v>
                </c:pt>
                <c:pt idx="2818">
                  <c:v>-25.56</c:v>
                </c:pt>
                <c:pt idx="2819">
                  <c:v>-26.02</c:v>
                </c:pt>
                <c:pt idx="2820">
                  <c:v>-26.49</c:v>
                </c:pt>
                <c:pt idx="2821">
                  <c:v>-27</c:v>
                </c:pt>
                <c:pt idx="2822">
                  <c:v>-27.6</c:v>
                </c:pt>
                <c:pt idx="2823">
                  <c:v>-28.27</c:v>
                </c:pt>
                <c:pt idx="2824">
                  <c:v>-28.98</c:v>
                </c:pt>
                <c:pt idx="2825">
                  <c:v>-29.71</c:v>
                </c:pt>
                <c:pt idx="2826">
                  <c:v>-30.48</c:v>
                </c:pt>
                <c:pt idx="2827">
                  <c:v>-31.26</c:v>
                </c:pt>
                <c:pt idx="2828">
                  <c:v>-32.049999999999997</c:v>
                </c:pt>
                <c:pt idx="2829">
                  <c:v>-32.840000000000003</c:v>
                </c:pt>
                <c:pt idx="2830">
                  <c:v>-33.6</c:v>
                </c:pt>
                <c:pt idx="2831">
                  <c:v>-34.39</c:v>
                </c:pt>
                <c:pt idx="2832">
                  <c:v>-35.25</c:v>
                </c:pt>
                <c:pt idx="2833">
                  <c:v>-36.21</c:v>
                </c:pt>
                <c:pt idx="2834">
                  <c:v>-37.270000000000003</c:v>
                </c:pt>
                <c:pt idx="2835">
                  <c:v>-38.33</c:v>
                </c:pt>
                <c:pt idx="2836">
                  <c:v>-39.31</c:v>
                </c:pt>
                <c:pt idx="2837">
                  <c:v>-40.200000000000003</c:v>
                </c:pt>
                <c:pt idx="2838">
                  <c:v>-41.06</c:v>
                </c:pt>
                <c:pt idx="2839">
                  <c:v>-41.93</c:v>
                </c:pt>
                <c:pt idx="2840">
                  <c:v>-42.89</c:v>
                </c:pt>
                <c:pt idx="2841">
                  <c:v>-43.95</c:v>
                </c:pt>
                <c:pt idx="2842">
                  <c:v>-45.06</c:v>
                </c:pt>
                <c:pt idx="2843">
                  <c:v>-46.1</c:v>
                </c:pt>
                <c:pt idx="2844">
                  <c:v>-47.08</c:v>
                </c:pt>
                <c:pt idx="2845">
                  <c:v>-48.05</c:v>
                </c:pt>
                <c:pt idx="2846">
                  <c:v>-49.05</c:v>
                </c:pt>
                <c:pt idx="2847">
                  <c:v>-50.09</c:v>
                </c:pt>
                <c:pt idx="2848">
                  <c:v>-51.13</c:v>
                </c:pt>
                <c:pt idx="2849">
                  <c:v>-52.16</c:v>
                </c:pt>
                <c:pt idx="2850">
                  <c:v>-53.17</c:v>
                </c:pt>
                <c:pt idx="2851">
                  <c:v>-54.24</c:v>
                </c:pt>
                <c:pt idx="2852">
                  <c:v>-55.36</c:v>
                </c:pt>
                <c:pt idx="2853">
                  <c:v>-56.54</c:v>
                </c:pt>
                <c:pt idx="2854">
                  <c:v>-57.73</c:v>
                </c:pt>
                <c:pt idx="2855">
                  <c:v>-58.87</c:v>
                </c:pt>
                <c:pt idx="2856">
                  <c:v>-59.96</c:v>
                </c:pt>
                <c:pt idx="2857">
                  <c:v>-60.99</c:v>
                </c:pt>
                <c:pt idx="2858">
                  <c:v>-61.96</c:v>
                </c:pt>
                <c:pt idx="2859">
                  <c:v>-62.91</c:v>
                </c:pt>
                <c:pt idx="2860">
                  <c:v>-63.83</c:v>
                </c:pt>
                <c:pt idx="2861">
                  <c:v>-64.69</c:v>
                </c:pt>
                <c:pt idx="2862">
                  <c:v>-65.430000000000007</c:v>
                </c:pt>
                <c:pt idx="2863">
                  <c:v>-66.069999999999993</c:v>
                </c:pt>
                <c:pt idx="2864">
                  <c:v>-66.66</c:v>
                </c:pt>
                <c:pt idx="2865">
                  <c:v>-67.23</c:v>
                </c:pt>
                <c:pt idx="2866">
                  <c:v>-67.819999999999993</c:v>
                </c:pt>
                <c:pt idx="2867">
                  <c:v>-68.38</c:v>
                </c:pt>
                <c:pt idx="2868">
                  <c:v>-68.88</c:v>
                </c:pt>
                <c:pt idx="2869">
                  <c:v>-69.319999999999993</c:v>
                </c:pt>
                <c:pt idx="2870">
                  <c:v>-69.69</c:v>
                </c:pt>
                <c:pt idx="2871">
                  <c:v>-70.03</c:v>
                </c:pt>
                <c:pt idx="2872">
                  <c:v>-70.349999999999994</c:v>
                </c:pt>
                <c:pt idx="2873">
                  <c:v>-70.650000000000006</c:v>
                </c:pt>
                <c:pt idx="2874">
                  <c:v>-70.94</c:v>
                </c:pt>
                <c:pt idx="2875">
                  <c:v>-71.239999999999995</c:v>
                </c:pt>
                <c:pt idx="2876">
                  <c:v>-71.540000000000006</c:v>
                </c:pt>
                <c:pt idx="2877">
                  <c:v>-108.18</c:v>
                </c:pt>
                <c:pt idx="2878">
                  <c:v>-107.91</c:v>
                </c:pt>
                <c:pt idx="2879">
                  <c:v>-107.68</c:v>
                </c:pt>
                <c:pt idx="2880">
                  <c:v>-107.47</c:v>
                </c:pt>
                <c:pt idx="2881">
                  <c:v>-107.31</c:v>
                </c:pt>
                <c:pt idx="2882">
                  <c:v>-107.17</c:v>
                </c:pt>
                <c:pt idx="2883">
                  <c:v>-107.06</c:v>
                </c:pt>
                <c:pt idx="2884">
                  <c:v>-106.96</c:v>
                </c:pt>
                <c:pt idx="2885">
                  <c:v>-106.88</c:v>
                </c:pt>
                <c:pt idx="2886">
                  <c:v>-106.79</c:v>
                </c:pt>
                <c:pt idx="2887">
                  <c:v>-106.73</c:v>
                </c:pt>
                <c:pt idx="2888">
                  <c:v>-106.69</c:v>
                </c:pt>
                <c:pt idx="2889">
                  <c:v>-106.68</c:v>
                </c:pt>
                <c:pt idx="2890">
                  <c:v>-106.69</c:v>
                </c:pt>
                <c:pt idx="2891">
                  <c:v>-106.72</c:v>
                </c:pt>
                <c:pt idx="2892">
                  <c:v>-106.76</c:v>
                </c:pt>
                <c:pt idx="2893">
                  <c:v>-106.78</c:v>
                </c:pt>
                <c:pt idx="2894">
                  <c:v>-106.75</c:v>
                </c:pt>
                <c:pt idx="2895">
                  <c:v>-106.71</c:v>
                </c:pt>
                <c:pt idx="2896">
                  <c:v>-106.66</c:v>
                </c:pt>
                <c:pt idx="2897">
                  <c:v>-106.63</c:v>
                </c:pt>
                <c:pt idx="2898">
                  <c:v>-106.64</c:v>
                </c:pt>
                <c:pt idx="2899">
                  <c:v>-106.68</c:v>
                </c:pt>
                <c:pt idx="2900">
                  <c:v>-106.72</c:v>
                </c:pt>
                <c:pt idx="2901">
                  <c:v>-106.74</c:v>
                </c:pt>
                <c:pt idx="2902">
                  <c:v>-106.74</c:v>
                </c:pt>
                <c:pt idx="2903">
                  <c:v>-106.7</c:v>
                </c:pt>
                <c:pt idx="2904">
                  <c:v>-106.66</c:v>
                </c:pt>
                <c:pt idx="2905">
                  <c:v>-106.63</c:v>
                </c:pt>
                <c:pt idx="2906">
                  <c:v>-106.63</c:v>
                </c:pt>
                <c:pt idx="2907">
                  <c:v>-106.66</c:v>
                </c:pt>
                <c:pt idx="2908">
                  <c:v>-106.72</c:v>
                </c:pt>
                <c:pt idx="2909">
                  <c:v>-106.74</c:v>
                </c:pt>
                <c:pt idx="2910">
                  <c:v>-106.73</c:v>
                </c:pt>
                <c:pt idx="2911">
                  <c:v>-106.72</c:v>
                </c:pt>
                <c:pt idx="2912">
                  <c:v>-106.7</c:v>
                </c:pt>
                <c:pt idx="2913">
                  <c:v>-106.73</c:v>
                </c:pt>
                <c:pt idx="2914">
                  <c:v>-106.8</c:v>
                </c:pt>
                <c:pt idx="2915">
                  <c:v>-106.91</c:v>
                </c:pt>
                <c:pt idx="2916">
                  <c:v>-107.04</c:v>
                </c:pt>
                <c:pt idx="2917">
                  <c:v>-107.18</c:v>
                </c:pt>
                <c:pt idx="2918">
                  <c:v>-107.33</c:v>
                </c:pt>
                <c:pt idx="2919">
                  <c:v>-107.48</c:v>
                </c:pt>
                <c:pt idx="2920">
                  <c:v>-107.65</c:v>
                </c:pt>
                <c:pt idx="2921">
                  <c:v>-107.82</c:v>
                </c:pt>
                <c:pt idx="2922">
                  <c:v>-108</c:v>
                </c:pt>
                <c:pt idx="2923">
                  <c:v>-71.81</c:v>
                </c:pt>
                <c:pt idx="2924">
                  <c:v>-71.650000000000006</c:v>
                </c:pt>
                <c:pt idx="2925">
                  <c:v>-71.5</c:v>
                </c:pt>
                <c:pt idx="2926">
                  <c:v>-71.38</c:v>
                </c:pt>
                <c:pt idx="2927">
                  <c:v>-71.239999999999995</c:v>
                </c:pt>
                <c:pt idx="2928">
                  <c:v>-71.03</c:v>
                </c:pt>
                <c:pt idx="2929">
                  <c:v>-70.75</c:v>
                </c:pt>
                <c:pt idx="2930">
                  <c:v>-70.41</c:v>
                </c:pt>
                <c:pt idx="2931">
                  <c:v>-70.06</c:v>
                </c:pt>
                <c:pt idx="2932">
                  <c:v>-69.73</c:v>
                </c:pt>
                <c:pt idx="2933">
                  <c:v>-69.41</c:v>
                </c:pt>
                <c:pt idx="2934">
                  <c:v>-69.05</c:v>
                </c:pt>
                <c:pt idx="2935">
                  <c:v>-68.63</c:v>
                </c:pt>
                <c:pt idx="2936">
                  <c:v>-68.14</c:v>
                </c:pt>
                <c:pt idx="2937">
                  <c:v>-67.58</c:v>
                </c:pt>
                <c:pt idx="2938">
                  <c:v>-66.97</c:v>
                </c:pt>
                <c:pt idx="2939">
                  <c:v>-66.33</c:v>
                </c:pt>
                <c:pt idx="2940">
                  <c:v>-65.680000000000007</c:v>
                </c:pt>
                <c:pt idx="2941">
                  <c:v>-65.03</c:v>
                </c:pt>
                <c:pt idx="2942">
                  <c:v>-64.39</c:v>
                </c:pt>
                <c:pt idx="2943">
                  <c:v>-63.74</c:v>
                </c:pt>
                <c:pt idx="2944">
                  <c:v>-63.05</c:v>
                </c:pt>
                <c:pt idx="2945">
                  <c:v>-62.33</c:v>
                </c:pt>
                <c:pt idx="2946">
                  <c:v>-61.59</c:v>
                </c:pt>
                <c:pt idx="2947">
                  <c:v>-60.84</c:v>
                </c:pt>
                <c:pt idx="2948">
                  <c:v>-60.11</c:v>
                </c:pt>
                <c:pt idx="2949">
                  <c:v>-59.4</c:v>
                </c:pt>
                <c:pt idx="2950">
                  <c:v>-58.73</c:v>
                </c:pt>
                <c:pt idx="2951">
                  <c:v>-58.07</c:v>
                </c:pt>
                <c:pt idx="2952">
                  <c:v>-57.38</c:v>
                </c:pt>
                <c:pt idx="2953">
                  <c:v>-56.64</c:v>
                </c:pt>
                <c:pt idx="2954">
                  <c:v>-55.89</c:v>
                </c:pt>
                <c:pt idx="2955">
                  <c:v>-55.11</c:v>
                </c:pt>
                <c:pt idx="2956">
                  <c:v>-54.33</c:v>
                </c:pt>
                <c:pt idx="2957">
                  <c:v>-53.57</c:v>
                </c:pt>
                <c:pt idx="2958">
                  <c:v>-52.88</c:v>
                </c:pt>
                <c:pt idx="2959">
                  <c:v>-52.18</c:v>
                </c:pt>
                <c:pt idx="2960">
                  <c:v>-51.45</c:v>
                </c:pt>
                <c:pt idx="2961">
                  <c:v>-50.62</c:v>
                </c:pt>
                <c:pt idx="2962">
                  <c:v>-49.68</c:v>
                </c:pt>
                <c:pt idx="2963">
                  <c:v>-48.65</c:v>
                </c:pt>
                <c:pt idx="2964">
                  <c:v>-47.55</c:v>
                </c:pt>
                <c:pt idx="2965">
                  <c:v>-46.4</c:v>
                </c:pt>
                <c:pt idx="2966">
                  <c:v>-45.31</c:v>
                </c:pt>
                <c:pt idx="2967">
                  <c:v>-44.37</c:v>
                </c:pt>
                <c:pt idx="2968">
                  <c:v>-43.53</c:v>
                </c:pt>
                <c:pt idx="2969">
                  <c:v>-42.66</c:v>
                </c:pt>
                <c:pt idx="2970">
                  <c:v>-41.74</c:v>
                </c:pt>
                <c:pt idx="2971">
                  <c:v>-40.83</c:v>
                </c:pt>
                <c:pt idx="2972">
                  <c:v>-39.96</c:v>
                </c:pt>
                <c:pt idx="2973">
                  <c:v>-39.07</c:v>
                </c:pt>
                <c:pt idx="2974">
                  <c:v>-38.200000000000003</c:v>
                </c:pt>
                <c:pt idx="2975">
                  <c:v>-37.340000000000003</c:v>
                </c:pt>
                <c:pt idx="2976">
                  <c:v>-36.49</c:v>
                </c:pt>
                <c:pt idx="2977">
                  <c:v>-35.68</c:v>
                </c:pt>
                <c:pt idx="2978">
                  <c:v>-34.9</c:v>
                </c:pt>
                <c:pt idx="2979">
                  <c:v>-34.18</c:v>
                </c:pt>
                <c:pt idx="2980">
                  <c:v>-33.549999999999997</c:v>
                </c:pt>
                <c:pt idx="2981">
                  <c:v>-33.01</c:v>
                </c:pt>
                <c:pt idx="2982">
                  <c:v>-32.520000000000003</c:v>
                </c:pt>
                <c:pt idx="2983">
                  <c:v>-32.03</c:v>
                </c:pt>
                <c:pt idx="2984">
                  <c:v>-31.51</c:v>
                </c:pt>
                <c:pt idx="2985">
                  <c:v>-31.01</c:v>
                </c:pt>
                <c:pt idx="2986">
                  <c:v>-30.49</c:v>
                </c:pt>
                <c:pt idx="2987">
                  <c:v>-29.93</c:v>
                </c:pt>
                <c:pt idx="2988">
                  <c:v>-29.33</c:v>
                </c:pt>
                <c:pt idx="2989">
                  <c:v>-28.7</c:v>
                </c:pt>
                <c:pt idx="2990">
                  <c:v>-28.07</c:v>
                </c:pt>
                <c:pt idx="2991">
                  <c:v>-27.46</c:v>
                </c:pt>
                <c:pt idx="2992">
                  <c:v>-26.86</c:v>
                </c:pt>
                <c:pt idx="2993">
                  <c:v>-26.31</c:v>
                </c:pt>
                <c:pt idx="2994">
                  <c:v>-25.8</c:v>
                </c:pt>
                <c:pt idx="2995">
                  <c:v>-25.32</c:v>
                </c:pt>
                <c:pt idx="2996">
                  <c:v>-24.88</c:v>
                </c:pt>
                <c:pt idx="2997">
                  <c:v>-24.52</c:v>
                </c:pt>
                <c:pt idx="2998">
                  <c:v>-24.26</c:v>
                </c:pt>
                <c:pt idx="2999">
                  <c:v>-24.21</c:v>
                </c:pt>
                <c:pt idx="3000">
                  <c:v>-24.49</c:v>
                </c:pt>
                <c:pt idx="3001">
                  <c:v>-25.17</c:v>
                </c:pt>
                <c:pt idx="3002">
                  <c:v>-25.89</c:v>
                </c:pt>
                <c:pt idx="3003">
                  <c:v>-26.52</c:v>
                </c:pt>
                <c:pt idx="3004">
                  <c:v>-27.04</c:v>
                </c:pt>
                <c:pt idx="3005">
                  <c:v>-27.51</c:v>
                </c:pt>
                <c:pt idx="3006">
                  <c:v>-27.83</c:v>
                </c:pt>
                <c:pt idx="3007">
                  <c:v>-27.97</c:v>
                </c:pt>
                <c:pt idx="3008">
                  <c:v>-27.92</c:v>
                </c:pt>
                <c:pt idx="3009">
                  <c:v>-27.69</c:v>
                </c:pt>
                <c:pt idx="3010">
                  <c:v>-27.27</c:v>
                </c:pt>
                <c:pt idx="3011">
                  <c:v>-26.72</c:v>
                </c:pt>
                <c:pt idx="3012">
                  <c:v>-26.12</c:v>
                </c:pt>
                <c:pt idx="3013">
                  <c:v>-25.57</c:v>
                </c:pt>
                <c:pt idx="3014">
                  <c:v>-25.21</c:v>
                </c:pt>
                <c:pt idx="3015">
                  <c:v>-25.09</c:v>
                </c:pt>
                <c:pt idx="3016">
                  <c:v>-25.23</c:v>
                </c:pt>
                <c:pt idx="3017">
                  <c:v>-25.5</c:v>
                </c:pt>
                <c:pt idx="3018">
                  <c:v>-25.89</c:v>
                </c:pt>
                <c:pt idx="3019">
                  <c:v>-26.29</c:v>
                </c:pt>
                <c:pt idx="3020">
                  <c:v>-26.72</c:v>
                </c:pt>
                <c:pt idx="3021">
                  <c:v>-27.16</c:v>
                </c:pt>
                <c:pt idx="3022">
                  <c:v>-27.7</c:v>
                </c:pt>
                <c:pt idx="3023">
                  <c:v>-28.34</c:v>
                </c:pt>
                <c:pt idx="3024">
                  <c:v>-29.08</c:v>
                </c:pt>
                <c:pt idx="3025">
                  <c:v>-29.87</c:v>
                </c:pt>
                <c:pt idx="3026">
                  <c:v>-30.7</c:v>
                </c:pt>
                <c:pt idx="3027">
                  <c:v>-31.53</c:v>
                </c:pt>
                <c:pt idx="3028">
                  <c:v>-32.380000000000003</c:v>
                </c:pt>
                <c:pt idx="3029">
                  <c:v>-33.270000000000003</c:v>
                </c:pt>
                <c:pt idx="3030">
                  <c:v>-34.229999999999997</c:v>
                </c:pt>
                <c:pt idx="3031">
                  <c:v>-35.25</c:v>
                </c:pt>
                <c:pt idx="3032">
                  <c:v>-36.28</c:v>
                </c:pt>
                <c:pt idx="3033">
                  <c:v>-37.25</c:v>
                </c:pt>
                <c:pt idx="3034">
                  <c:v>-38.17</c:v>
                </c:pt>
                <c:pt idx="3035">
                  <c:v>-39.090000000000003</c:v>
                </c:pt>
                <c:pt idx="3036">
                  <c:v>-40</c:v>
                </c:pt>
                <c:pt idx="3037">
                  <c:v>-40.93</c:v>
                </c:pt>
                <c:pt idx="3038">
                  <c:v>-41.92</c:v>
                </c:pt>
                <c:pt idx="3039">
                  <c:v>-43.01</c:v>
                </c:pt>
                <c:pt idx="3040">
                  <c:v>-44.14</c:v>
                </c:pt>
                <c:pt idx="3041">
                  <c:v>-45.28</c:v>
                </c:pt>
                <c:pt idx="3042">
                  <c:v>-46.39</c:v>
                </c:pt>
                <c:pt idx="3043">
                  <c:v>-47.46</c:v>
                </c:pt>
                <c:pt idx="3044">
                  <c:v>-48.52</c:v>
                </c:pt>
                <c:pt idx="3045">
                  <c:v>-49.64</c:v>
                </c:pt>
                <c:pt idx="3046">
                  <c:v>-50.81</c:v>
                </c:pt>
                <c:pt idx="3047">
                  <c:v>-52</c:v>
                </c:pt>
                <c:pt idx="3048">
                  <c:v>-53.2</c:v>
                </c:pt>
                <c:pt idx="3049">
                  <c:v>-54.41</c:v>
                </c:pt>
                <c:pt idx="3050">
                  <c:v>-55.58</c:v>
                </c:pt>
                <c:pt idx="3051">
                  <c:v>-56.7</c:v>
                </c:pt>
                <c:pt idx="3052">
                  <c:v>-57.78</c:v>
                </c:pt>
                <c:pt idx="3053">
                  <c:v>-58.8</c:v>
                </c:pt>
                <c:pt idx="3054">
                  <c:v>-59.79</c:v>
                </c:pt>
                <c:pt idx="3055">
                  <c:v>-60.78</c:v>
                </c:pt>
                <c:pt idx="3056">
                  <c:v>-61.77</c:v>
                </c:pt>
                <c:pt idx="3057">
                  <c:v>-62.74</c:v>
                </c:pt>
                <c:pt idx="3058">
                  <c:v>-63.67</c:v>
                </c:pt>
                <c:pt idx="3059">
                  <c:v>-64.58</c:v>
                </c:pt>
                <c:pt idx="3060">
                  <c:v>-65.45</c:v>
                </c:pt>
                <c:pt idx="3061">
                  <c:v>-66.290000000000006</c:v>
                </c:pt>
                <c:pt idx="3062">
                  <c:v>-67.040000000000006</c:v>
                </c:pt>
                <c:pt idx="3063">
                  <c:v>-67.72</c:v>
                </c:pt>
                <c:pt idx="3064">
                  <c:v>-68.36</c:v>
                </c:pt>
                <c:pt idx="3065">
                  <c:v>-69</c:v>
                </c:pt>
                <c:pt idx="3066">
                  <c:v>-69.61</c:v>
                </c:pt>
                <c:pt idx="3067">
                  <c:v>-70.17</c:v>
                </c:pt>
                <c:pt idx="3068">
                  <c:v>-70.64</c:v>
                </c:pt>
                <c:pt idx="3069">
                  <c:v>-71.040000000000006</c:v>
                </c:pt>
                <c:pt idx="3070">
                  <c:v>-71.37</c:v>
                </c:pt>
                <c:pt idx="3071">
                  <c:v>-71.66</c:v>
                </c:pt>
                <c:pt idx="3072">
                  <c:v>-108.11</c:v>
                </c:pt>
                <c:pt idx="3073">
                  <c:v>-107.91</c:v>
                </c:pt>
                <c:pt idx="3074">
                  <c:v>-107.73</c:v>
                </c:pt>
                <c:pt idx="3075">
                  <c:v>-107.55</c:v>
                </c:pt>
                <c:pt idx="3076">
                  <c:v>-107.38</c:v>
                </c:pt>
                <c:pt idx="3077">
                  <c:v>-107.23</c:v>
                </c:pt>
                <c:pt idx="3078">
                  <c:v>-107.12</c:v>
                </c:pt>
                <c:pt idx="3079">
                  <c:v>-107.06</c:v>
                </c:pt>
                <c:pt idx="3080">
                  <c:v>-107.06</c:v>
                </c:pt>
                <c:pt idx="3081">
                  <c:v>-107.1</c:v>
                </c:pt>
                <c:pt idx="3082">
                  <c:v>-107.15</c:v>
                </c:pt>
                <c:pt idx="3083">
                  <c:v>-107.21</c:v>
                </c:pt>
                <c:pt idx="3084">
                  <c:v>-107.28</c:v>
                </c:pt>
                <c:pt idx="3085">
                  <c:v>-107.39</c:v>
                </c:pt>
                <c:pt idx="3086">
                  <c:v>-107.51</c:v>
                </c:pt>
                <c:pt idx="3087">
                  <c:v>-107.64</c:v>
                </c:pt>
                <c:pt idx="3088">
                  <c:v>-107.74</c:v>
                </c:pt>
                <c:pt idx="3089">
                  <c:v>-107.84</c:v>
                </c:pt>
                <c:pt idx="3090">
                  <c:v>-107.92</c:v>
                </c:pt>
                <c:pt idx="3091">
                  <c:v>-107.99</c:v>
                </c:pt>
                <c:pt idx="3092">
                  <c:v>-108.05</c:v>
                </c:pt>
                <c:pt idx="3093">
                  <c:v>-108.11</c:v>
                </c:pt>
                <c:pt idx="3094">
                  <c:v>-108.17</c:v>
                </c:pt>
                <c:pt idx="3095">
                  <c:v>-108.23</c:v>
                </c:pt>
                <c:pt idx="3096">
                  <c:v>-108.27</c:v>
                </c:pt>
                <c:pt idx="3097">
                  <c:v>-108.3</c:v>
                </c:pt>
                <c:pt idx="3098">
                  <c:v>-108.3</c:v>
                </c:pt>
                <c:pt idx="3099">
                  <c:v>-108.3</c:v>
                </c:pt>
                <c:pt idx="3100">
                  <c:v>-108.31</c:v>
                </c:pt>
                <c:pt idx="3101">
                  <c:v>-108.32</c:v>
                </c:pt>
                <c:pt idx="3102">
                  <c:v>-108.31</c:v>
                </c:pt>
                <c:pt idx="3103">
                  <c:v>-108.27</c:v>
                </c:pt>
                <c:pt idx="3104">
                  <c:v>-108.2</c:v>
                </c:pt>
                <c:pt idx="3105">
                  <c:v>-108.11</c:v>
                </c:pt>
                <c:pt idx="3106">
                  <c:v>-107.98</c:v>
                </c:pt>
                <c:pt idx="3107">
                  <c:v>-107.85</c:v>
                </c:pt>
                <c:pt idx="3108">
                  <c:v>-107.74</c:v>
                </c:pt>
                <c:pt idx="3109">
                  <c:v>-107.66</c:v>
                </c:pt>
                <c:pt idx="3110">
                  <c:v>-107.57</c:v>
                </c:pt>
                <c:pt idx="3111">
                  <c:v>-107.48</c:v>
                </c:pt>
                <c:pt idx="3112">
                  <c:v>-107.38</c:v>
                </c:pt>
                <c:pt idx="3113">
                  <c:v>-107.25</c:v>
                </c:pt>
                <c:pt idx="3114">
                  <c:v>-107.09</c:v>
                </c:pt>
                <c:pt idx="3115">
                  <c:v>-106.9</c:v>
                </c:pt>
                <c:pt idx="3116">
                  <c:v>-106.72</c:v>
                </c:pt>
                <c:pt idx="3117">
                  <c:v>-106.56</c:v>
                </c:pt>
                <c:pt idx="3118">
                  <c:v>-106.45</c:v>
                </c:pt>
                <c:pt idx="3119">
                  <c:v>-106.35</c:v>
                </c:pt>
                <c:pt idx="3120">
                  <c:v>-106.26</c:v>
                </c:pt>
                <c:pt idx="3121">
                  <c:v>-106.18</c:v>
                </c:pt>
                <c:pt idx="3122">
                  <c:v>-106.12</c:v>
                </c:pt>
                <c:pt idx="3123">
                  <c:v>-106.14</c:v>
                </c:pt>
                <c:pt idx="3124">
                  <c:v>-106.25</c:v>
                </c:pt>
                <c:pt idx="3125">
                  <c:v>-106.47</c:v>
                </c:pt>
                <c:pt idx="3126">
                  <c:v>-106.74</c:v>
                </c:pt>
                <c:pt idx="3127">
                  <c:v>-107.05</c:v>
                </c:pt>
                <c:pt idx="3128">
                  <c:v>-107.35</c:v>
                </c:pt>
                <c:pt idx="3129">
                  <c:v>-72.37</c:v>
                </c:pt>
                <c:pt idx="3130">
                  <c:v>-72.11</c:v>
                </c:pt>
                <c:pt idx="3131">
                  <c:v>-71.84</c:v>
                </c:pt>
                <c:pt idx="3132">
                  <c:v>-71.510000000000005</c:v>
                </c:pt>
                <c:pt idx="3133">
                  <c:v>-71.099999999999994</c:v>
                </c:pt>
                <c:pt idx="3134">
                  <c:v>-70.59</c:v>
                </c:pt>
                <c:pt idx="3135">
                  <c:v>-70.010000000000005</c:v>
                </c:pt>
                <c:pt idx="3136">
                  <c:v>-69.37</c:v>
                </c:pt>
                <c:pt idx="3137">
                  <c:v>-68.709999999999994</c:v>
                </c:pt>
                <c:pt idx="3138">
                  <c:v>-68.05</c:v>
                </c:pt>
                <c:pt idx="3139">
                  <c:v>-67.42</c:v>
                </c:pt>
                <c:pt idx="3140">
                  <c:v>-66.8</c:v>
                </c:pt>
                <c:pt idx="3141">
                  <c:v>-66.14</c:v>
                </c:pt>
                <c:pt idx="3142">
                  <c:v>-65.42</c:v>
                </c:pt>
                <c:pt idx="3143">
                  <c:v>-64.59</c:v>
                </c:pt>
                <c:pt idx="3144">
                  <c:v>-63.69</c:v>
                </c:pt>
                <c:pt idx="3145">
                  <c:v>-62.75</c:v>
                </c:pt>
                <c:pt idx="3146">
                  <c:v>-61.78</c:v>
                </c:pt>
                <c:pt idx="3147">
                  <c:v>-60.79</c:v>
                </c:pt>
                <c:pt idx="3148">
                  <c:v>-59.8</c:v>
                </c:pt>
                <c:pt idx="3149">
                  <c:v>-58.83</c:v>
                </c:pt>
                <c:pt idx="3150">
                  <c:v>-57.93</c:v>
                </c:pt>
                <c:pt idx="3151">
                  <c:v>-57.06</c:v>
                </c:pt>
                <c:pt idx="3152">
                  <c:v>-56.08</c:v>
                </c:pt>
                <c:pt idx="3153">
                  <c:v>-54.92</c:v>
                </c:pt>
                <c:pt idx="3154">
                  <c:v>-53.6</c:v>
                </c:pt>
                <c:pt idx="3155">
                  <c:v>-52.23</c:v>
                </c:pt>
                <c:pt idx="3156">
                  <c:v>-50.94</c:v>
                </c:pt>
                <c:pt idx="3157">
                  <c:v>-49.75</c:v>
                </c:pt>
                <c:pt idx="3158">
                  <c:v>-48.7</c:v>
                </c:pt>
                <c:pt idx="3159">
                  <c:v>-47.69</c:v>
                </c:pt>
                <c:pt idx="3160">
                  <c:v>-46.59</c:v>
                </c:pt>
                <c:pt idx="3161">
                  <c:v>-45.44</c:v>
                </c:pt>
                <c:pt idx="3162">
                  <c:v>-44.04</c:v>
                </c:pt>
                <c:pt idx="3163">
                  <c:v>-42.42</c:v>
                </c:pt>
                <c:pt idx="3164">
                  <c:v>-40.85</c:v>
                </c:pt>
                <c:pt idx="3165">
                  <c:v>-39.58</c:v>
                </c:pt>
                <c:pt idx="3166">
                  <c:v>-38.520000000000003</c:v>
                </c:pt>
                <c:pt idx="3167">
                  <c:v>-37.53</c:v>
                </c:pt>
                <c:pt idx="3168">
                  <c:v>-36.590000000000003</c:v>
                </c:pt>
                <c:pt idx="3169">
                  <c:v>-35.78</c:v>
                </c:pt>
                <c:pt idx="3170">
                  <c:v>-35.07</c:v>
                </c:pt>
                <c:pt idx="3171">
                  <c:v>-34.4</c:v>
                </c:pt>
                <c:pt idx="3172">
                  <c:v>-33.78</c:v>
                </c:pt>
                <c:pt idx="3173">
                  <c:v>-33.14</c:v>
                </c:pt>
                <c:pt idx="3174">
                  <c:v>-32.47</c:v>
                </c:pt>
                <c:pt idx="3175">
                  <c:v>-31.76</c:v>
                </c:pt>
                <c:pt idx="3176">
                  <c:v>-31.03</c:v>
                </c:pt>
                <c:pt idx="3177">
                  <c:v>-30.35</c:v>
                </c:pt>
                <c:pt idx="3178">
                  <c:v>-29.75</c:v>
                </c:pt>
                <c:pt idx="3179">
                  <c:v>-29.22</c:v>
                </c:pt>
                <c:pt idx="3180">
                  <c:v>-28.74</c:v>
                </c:pt>
                <c:pt idx="3181">
                  <c:v>-28.25</c:v>
                </c:pt>
                <c:pt idx="3182">
                  <c:v>-27.78</c:v>
                </c:pt>
                <c:pt idx="3183">
                  <c:v>-27.33</c:v>
                </c:pt>
                <c:pt idx="3184">
                  <c:v>-26.93</c:v>
                </c:pt>
                <c:pt idx="3185">
                  <c:v>-26.57</c:v>
                </c:pt>
                <c:pt idx="3186">
                  <c:v>-26.22</c:v>
                </c:pt>
                <c:pt idx="3187">
                  <c:v>-25.83</c:v>
                </c:pt>
                <c:pt idx="3188">
                  <c:v>-25.41</c:v>
                </c:pt>
                <c:pt idx="3189">
                  <c:v>-24.94</c:v>
                </c:pt>
                <c:pt idx="3190">
                  <c:v>-24.47</c:v>
                </c:pt>
                <c:pt idx="3191">
                  <c:v>-24.02</c:v>
                </c:pt>
                <c:pt idx="3192">
                  <c:v>-23.6</c:v>
                </c:pt>
                <c:pt idx="3193">
                  <c:v>-23.21</c:v>
                </c:pt>
                <c:pt idx="3194">
                  <c:v>-22.86</c:v>
                </c:pt>
                <c:pt idx="3195">
                  <c:v>-22.59</c:v>
                </c:pt>
                <c:pt idx="3196">
                  <c:v>-22.38</c:v>
                </c:pt>
                <c:pt idx="3197">
                  <c:v>-22.43</c:v>
                </c:pt>
                <c:pt idx="3198">
                  <c:v>-23.16</c:v>
                </c:pt>
                <c:pt idx="3199">
                  <c:v>-24.08</c:v>
                </c:pt>
                <c:pt idx="3200">
                  <c:v>-25.03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AE0-44ED-A382-032AD28F6DCF}"/>
            </c:ext>
          </c:extLst>
        </c:ser>
        <c:ser>
          <c:idx val="5"/>
          <c:order val="5"/>
          <c:tx>
            <c:strRef>
              <c:f>工作表2!$F$1</c:f>
              <c:strCache>
                <c:ptCount val="1"/>
                <c:pt idx="0">
                  <c:v>第六次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工作表2!$F$2:$F$3202</c:f>
              <c:numCache>
                <c:formatCode>General</c:formatCode>
                <c:ptCount val="3201"/>
                <c:pt idx="0">
                  <c:v>26.68</c:v>
                </c:pt>
                <c:pt idx="1">
                  <c:v>-147.35</c:v>
                </c:pt>
                <c:pt idx="2">
                  <c:v>-173.32</c:v>
                </c:pt>
                <c:pt idx="3">
                  <c:v>-135.68</c:v>
                </c:pt>
                <c:pt idx="4">
                  <c:v>130.96</c:v>
                </c:pt>
                <c:pt idx="5">
                  <c:v>80.680000000000007</c:v>
                </c:pt>
                <c:pt idx="6">
                  <c:v>31.37</c:v>
                </c:pt>
                <c:pt idx="7">
                  <c:v>-175.29</c:v>
                </c:pt>
                <c:pt idx="8">
                  <c:v>-18.37</c:v>
                </c:pt>
                <c:pt idx="9">
                  <c:v>-172.33</c:v>
                </c:pt>
                <c:pt idx="10">
                  <c:v>-78.05</c:v>
                </c:pt>
                <c:pt idx="11">
                  <c:v>-91.15</c:v>
                </c:pt>
                <c:pt idx="12">
                  <c:v>-82.64</c:v>
                </c:pt>
                <c:pt idx="13">
                  <c:v>-82.38</c:v>
                </c:pt>
                <c:pt idx="14">
                  <c:v>-82.03</c:v>
                </c:pt>
                <c:pt idx="15">
                  <c:v>-81.599999999999994</c:v>
                </c:pt>
                <c:pt idx="16">
                  <c:v>-81.099999999999994</c:v>
                </c:pt>
                <c:pt idx="17">
                  <c:v>-80.55</c:v>
                </c:pt>
                <c:pt idx="18">
                  <c:v>-79.97</c:v>
                </c:pt>
                <c:pt idx="19">
                  <c:v>-79.400000000000006</c:v>
                </c:pt>
                <c:pt idx="20">
                  <c:v>-78.83</c:v>
                </c:pt>
                <c:pt idx="21">
                  <c:v>-78.3</c:v>
                </c:pt>
                <c:pt idx="22">
                  <c:v>-77.790000000000006</c:v>
                </c:pt>
                <c:pt idx="23">
                  <c:v>-77.319999999999993</c:v>
                </c:pt>
                <c:pt idx="24">
                  <c:v>-76.87</c:v>
                </c:pt>
                <c:pt idx="25">
                  <c:v>-76.44</c:v>
                </c:pt>
                <c:pt idx="26">
                  <c:v>-76.040000000000006</c:v>
                </c:pt>
                <c:pt idx="27">
                  <c:v>-75.66</c:v>
                </c:pt>
                <c:pt idx="28">
                  <c:v>-75.3</c:v>
                </c:pt>
                <c:pt idx="29">
                  <c:v>-74.97</c:v>
                </c:pt>
                <c:pt idx="30">
                  <c:v>-74.650000000000006</c:v>
                </c:pt>
                <c:pt idx="31">
                  <c:v>-74.34</c:v>
                </c:pt>
                <c:pt idx="32">
                  <c:v>-74.06</c:v>
                </c:pt>
                <c:pt idx="33">
                  <c:v>-73.760000000000005</c:v>
                </c:pt>
                <c:pt idx="34">
                  <c:v>-73.44</c:v>
                </c:pt>
                <c:pt idx="35">
                  <c:v>-73.13</c:v>
                </c:pt>
                <c:pt idx="36">
                  <c:v>-72.8</c:v>
                </c:pt>
                <c:pt idx="37">
                  <c:v>-72.489999999999995</c:v>
                </c:pt>
                <c:pt idx="38">
                  <c:v>-72.180000000000007</c:v>
                </c:pt>
                <c:pt idx="39">
                  <c:v>-71.88</c:v>
                </c:pt>
                <c:pt idx="40">
                  <c:v>-71.59</c:v>
                </c:pt>
                <c:pt idx="41">
                  <c:v>-71.3</c:v>
                </c:pt>
                <c:pt idx="42">
                  <c:v>-71.010000000000005</c:v>
                </c:pt>
                <c:pt idx="43">
                  <c:v>-70.739999999999995</c:v>
                </c:pt>
                <c:pt idx="44">
                  <c:v>-70.459999999999994</c:v>
                </c:pt>
                <c:pt idx="45">
                  <c:v>-70.209999999999994</c:v>
                </c:pt>
                <c:pt idx="46">
                  <c:v>-69.97</c:v>
                </c:pt>
                <c:pt idx="47">
                  <c:v>-69.75</c:v>
                </c:pt>
                <c:pt idx="48">
                  <c:v>-69.55</c:v>
                </c:pt>
                <c:pt idx="49">
                  <c:v>-69.37</c:v>
                </c:pt>
                <c:pt idx="50">
                  <c:v>-69.19</c:v>
                </c:pt>
                <c:pt idx="51">
                  <c:v>-69.010000000000005</c:v>
                </c:pt>
                <c:pt idx="52">
                  <c:v>-68.819999999999993</c:v>
                </c:pt>
                <c:pt idx="53">
                  <c:v>-68.63</c:v>
                </c:pt>
                <c:pt idx="54">
                  <c:v>-68.44</c:v>
                </c:pt>
                <c:pt idx="55">
                  <c:v>-68.260000000000005</c:v>
                </c:pt>
                <c:pt idx="56">
                  <c:v>-68.08</c:v>
                </c:pt>
                <c:pt idx="57">
                  <c:v>-67.89</c:v>
                </c:pt>
                <c:pt idx="58">
                  <c:v>-67.680000000000007</c:v>
                </c:pt>
                <c:pt idx="59">
                  <c:v>-67.44</c:v>
                </c:pt>
                <c:pt idx="60">
                  <c:v>-67.16</c:v>
                </c:pt>
                <c:pt idx="61">
                  <c:v>-66.88</c:v>
                </c:pt>
                <c:pt idx="62">
                  <c:v>-66.569999999999993</c:v>
                </c:pt>
                <c:pt idx="63">
                  <c:v>-66.260000000000005</c:v>
                </c:pt>
                <c:pt idx="64">
                  <c:v>-65.94</c:v>
                </c:pt>
                <c:pt idx="65">
                  <c:v>-65.61</c:v>
                </c:pt>
                <c:pt idx="66">
                  <c:v>-65.28</c:v>
                </c:pt>
                <c:pt idx="67">
                  <c:v>-64.95</c:v>
                </c:pt>
                <c:pt idx="68">
                  <c:v>-64.62</c:v>
                </c:pt>
                <c:pt idx="69">
                  <c:v>-64.290000000000006</c:v>
                </c:pt>
                <c:pt idx="70">
                  <c:v>-63.97</c:v>
                </c:pt>
                <c:pt idx="71">
                  <c:v>-63.66</c:v>
                </c:pt>
                <c:pt idx="72">
                  <c:v>-63.36</c:v>
                </c:pt>
                <c:pt idx="73">
                  <c:v>-63.08</c:v>
                </c:pt>
                <c:pt idx="74">
                  <c:v>-62.8</c:v>
                </c:pt>
                <c:pt idx="75">
                  <c:v>-62.53</c:v>
                </c:pt>
                <c:pt idx="76">
                  <c:v>-62.27</c:v>
                </c:pt>
                <c:pt idx="77">
                  <c:v>-62.01</c:v>
                </c:pt>
                <c:pt idx="78">
                  <c:v>-61.76</c:v>
                </c:pt>
                <c:pt idx="79">
                  <c:v>-61.52</c:v>
                </c:pt>
                <c:pt idx="80">
                  <c:v>-61.3</c:v>
                </c:pt>
                <c:pt idx="81">
                  <c:v>-61.1</c:v>
                </c:pt>
                <c:pt idx="82">
                  <c:v>-60.95</c:v>
                </c:pt>
                <c:pt idx="83">
                  <c:v>-60.82</c:v>
                </c:pt>
                <c:pt idx="84">
                  <c:v>-60.68</c:v>
                </c:pt>
                <c:pt idx="85">
                  <c:v>-60.53</c:v>
                </c:pt>
                <c:pt idx="86">
                  <c:v>-60.36</c:v>
                </c:pt>
                <c:pt idx="87">
                  <c:v>-60.15</c:v>
                </c:pt>
                <c:pt idx="88">
                  <c:v>-59.91</c:v>
                </c:pt>
                <c:pt idx="89">
                  <c:v>-59.64</c:v>
                </c:pt>
                <c:pt idx="90">
                  <c:v>-59.33</c:v>
                </c:pt>
                <c:pt idx="91">
                  <c:v>-59.01</c:v>
                </c:pt>
                <c:pt idx="92">
                  <c:v>-58.66</c:v>
                </c:pt>
                <c:pt idx="93">
                  <c:v>-58.29</c:v>
                </c:pt>
                <c:pt idx="94">
                  <c:v>-57.92</c:v>
                </c:pt>
                <c:pt idx="95">
                  <c:v>-57.53</c:v>
                </c:pt>
                <c:pt idx="96">
                  <c:v>-57.12</c:v>
                </c:pt>
                <c:pt idx="97">
                  <c:v>-56.71</c:v>
                </c:pt>
                <c:pt idx="98">
                  <c:v>-56.29</c:v>
                </c:pt>
                <c:pt idx="99">
                  <c:v>-55.89</c:v>
                </c:pt>
                <c:pt idx="100">
                  <c:v>-55.5</c:v>
                </c:pt>
                <c:pt idx="101">
                  <c:v>-55.12</c:v>
                </c:pt>
                <c:pt idx="102">
                  <c:v>-54.75</c:v>
                </c:pt>
                <c:pt idx="103">
                  <c:v>-54.41</c:v>
                </c:pt>
                <c:pt idx="104">
                  <c:v>-54.08</c:v>
                </c:pt>
                <c:pt idx="105">
                  <c:v>-53.78</c:v>
                </c:pt>
                <c:pt idx="106">
                  <c:v>-53.51</c:v>
                </c:pt>
                <c:pt idx="107">
                  <c:v>-53.23</c:v>
                </c:pt>
                <c:pt idx="108">
                  <c:v>-52.97</c:v>
                </c:pt>
                <c:pt idx="109">
                  <c:v>-52.72</c:v>
                </c:pt>
                <c:pt idx="110">
                  <c:v>-52.5</c:v>
                </c:pt>
                <c:pt idx="111">
                  <c:v>-52.29</c:v>
                </c:pt>
                <c:pt idx="112">
                  <c:v>-52.08</c:v>
                </c:pt>
                <c:pt idx="113">
                  <c:v>-51.89</c:v>
                </c:pt>
                <c:pt idx="114">
                  <c:v>-51.71</c:v>
                </c:pt>
                <c:pt idx="115">
                  <c:v>-51.53</c:v>
                </c:pt>
                <c:pt idx="116">
                  <c:v>-51.36</c:v>
                </c:pt>
                <c:pt idx="117">
                  <c:v>-51.18</c:v>
                </c:pt>
                <c:pt idx="118">
                  <c:v>-51.02</c:v>
                </c:pt>
                <c:pt idx="119">
                  <c:v>-50.88</c:v>
                </c:pt>
                <c:pt idx="120">
                  <c:v>-50.74</c:v>
                </c:pt>
                <c:pt idx="121">
                  <c:v>-50.61</c:v>
                </c:pt>
                <c:pt idx="122">
                  <c:v>-50.48</c:v>
                </c:pt>
                <c:pt idx="123">
                  <c:v>-50.35</c:v>
                </c:pt>
                <c:pt idx="124">
                  <c:v>-50.2</c:v>
                </c:pt>
                <c:pt idx="125">
                  <c:v>-50.06</c:v>
                </c:pt>
                <c:pt idx="126">
                  <c:v>-49.9</c:v>
                </c:pt>
                <c:pt idx="127">
                  <c:v>-49.73</c:v>
                </c:pt>
                <c:pt idx="128">
                  <c:v>-49.54</c:v>
                </c:pt>
                <c:pt idx="129">
                  <c:v>-49.34</c:v>
                </c:pt>
                <c:pt idx="130">
                  <c:v>-49.1</c:v>
                </c:pt>
                <c:pt idx="131">
                  <c:v>-48.85</c:v>
                </c:pt>
                <c:pt idx="132">
                  <c:v>-48.6</c:v>
                </c:pt>
                <c:pt idx="133">
                  <c:v>-48.34</c:v>
                </c:pt>
                <c:pt idx="134">
                  <c:v>-48.07</c:v>
                </c:pt>
                <c:pt idx="135">
                  <c:v>-47.82</c:v>
                </c:pt>
                <c:pt idx="136">
                  <c:v>-47.58</c:v>
                </c:pt>
                <c:pt idx="137">
                  <c:v>-47.35</c:v>
                </c:pt>
                <c:pt idx="138">
                  <c:v>-47.13</c:v>
                </c:pt>
                <c:pt idx="139">
                  <c:v>-46.93</c:v>
                </c:pt>
                <c:pt idx="140">
                  <c:v>-46.75</c:v>
                </c:pt>
                <c:pt idx="141">
                  <c:v>-46.59</c:v>
                </c:pt>
                <c:pt idx="142">
                  <c:v>-46.45</c:v>
                </c:pt>
                <c:pt idx="143">
                  <c:v>-46.33</c:v>
                </c:pt>
                <c:pt idx="144">
                  <c:v>-46.22</c:v>
                </c:pt>
                <c:pt idx="145">
                  <c:v>-46.11</c:v>
                </c:pt>
                <c:pt idx="146">
                  <c:v>-46</c:v>
                </c:pt>
                <c:pt idx="147">
                  <c:v>-45.9</c:v>
                </c:pt>
                <c:pt idx="148">
                  <c:v>-45.8</c:v>
                </c:pt>
                <c:pt idx="149">
                  <c:v>-45.69</c:v>
                </c:pt>
                <c:pt idx="150">
                  <c:v>-45.58</c:v>
                </c:pt>
                <c:pt idx="151">
                  <c:v>-45.47</c:v>
                </c:pt>
                <c:pt idx="152">
                  <c:v>-45.33</c:v>
                </c:pt>
                <c:pt idx="153">
                  <c:v>-45.17</c:v>
                </c:pt>
                <c:pt idx="154">
                  <c:v>-45.01</c:v>
                </c:pt>
                <c:pt idx="155">
                  <c:v>-44.84</c:v>
                </c:pt>
                <c:pt idx="156">
                  <c:v>-44.66</c:v>
                </c:pt>
                <c:pt idx="157">
                  <c:v>-44.47</c:v>
                </c:pt>
                <c:pt idx="158">
                  <c:v>-44.28</c:v>
                </c:pt>
                <c:pt idx="159">
                  <c:v>-44.08</c:v>
                </c:pt>
                <c:pt idx="160">
                  <c:v>-43.89</c:v>
                </c:pt>
                <c:pt idx="161">
                  <c:v>-43.7</c:v>
                </c:pt>
                <c:pt idx="162">
                  <c:v>-43.53</c:v>
                </c:pt>
                <c:pt idx="163">
                  <c:v>-43.35</c:v>
                </c:pt>
                <c:pt idx="164">
                  <c:v>-43.18</c:v>
                </c:pt>
                <c:pt idx="165">
                  <c:v>-43.02</c:v>
                </c:pt>
                <c:pt idx="166">
                  <c:v>-42.87</c:v>
                </c:pt>
                <c:pt idx="167">
                  <c:v>-42.75</c:v>
                </c:pt>
                <c:pt idx="168">
                  <c:v>-42.63</c:v>
                </c:pt>
                <c:pt idx="169">
                  <c:v>-42.51</c:v>
                </c:pt>
                <c:pt idx="170">
                  <c:v>-42.4</c:v>
                </c:pt>
                <c:pt idx="171">
                  <c:v>-42.28</c:v>
                </c:pt>
                <c:pt idx="172">
                  <c:v>-42.16</c:v>
                </c:pt>
                <c:pt idx="173">
                  <c:v>-42.05</c:v>
                </c:pt>
                <c:pt idx="174">
                  <c:v>-41.95</c:v>
                </c:pt>
                <c:pt idx="175">
                  <c:v>-41.85</c:v>
                </c:pt>
                <c:pt idx="176">
                  <c:v>-41.76</c:v>
                </c:pt>
                <c:pt idx="177">
                  <c:v>-41.67</c:v>
                </c:pt>
                <c:pt idx="178">
                  <c:v>-41.59</c:v>
                </c:pt>
                <c:pt idx="179">
                  <c:v>-41.52</c:v>
                </c:pt>
                <c:pt idx="180">
                  <c:v>-41.44</c:v>
                </c:pt>
                <c:pt idx="181">
                  <c:v>-41.38</c:v>
                </c:pt>
                <c:pt idx="182">
                  <c:v>-41.32</c:v>
                </c:pt>
                <c:pt idx="183">
                  <c:v>-41.27</c:v>
                </c:pt>
                <c:pt idx="184">
                  <c:v>-41.21</c:v>
                </c:pt>
                <c:pt idx="185">
                  <c:v>-41.16</c:v>
                </c:pt>
                <c:pt idx="186">
                  <c:v>-41.1</c:v>
                </c:pt>
                <c:pt idx="187">
                  <c:v>-41.04</c:v>
                </c:pt>
                <c:pt idx="188">
                  <c:v>-40.98</c:v>
                </c:pt>
                <c:pt idx="189">
                  <c:v>-40.93</c:v>
                </c:pt>
                <c:pt idx="190">
                  <c:v>-40.880000000000003</c:v>
                </c:pt>
                <c:pt idx="191">
                  <c:v>-40.82</c:v>
                </c:pt>
                <c:pt idx="192">
                  <c:v>-40.75</c:v>
                </c:pt>
                <c:pt idx="193">
                  <c:v>-40.67</c:v>
                </c:pt>
                <c:pt idx="194">
                  <c:v>-40.57</c:v>
                </c:pt>
                <c:pt idx="195">
                  <c:v>-40.47</c:v>
                </c:pt>
                <c:pt idx="196">
                  <c:v>-40.36</c:v>
                </c:pt>
                <c:pt idx="197">
                  <c:v>-40.24</c:v>
                </c:pt>
                <c:pt idx="198">
                  <c:v>-40.11</c:v>
                </c:pt>
                <c:pt idx="199">
                  <c:v>-39.96</c:v>
                </c:pt>
                <c:pt idx="200">
                  <c:v>-39.82</c:v>
                </c:pt>
                <c:pt idx="201">
                  <c:v>-39.67</c:v>
                </c:pt>
                <c:pt idx="202">
                  <c:v>-39.53</c:v>
                </c:pt>
                <c:pt idx="203">
                  <c:v>-39.39</c:v>
                </c:pt>
                <c:pt idx="204">
                  <c:v>-39.25</c:v>
                </c:pt>
                <c:pt idx="205">
                  <c:v>-39.11</c:v>
                </c:pt>
                <c:pt idx="206">
                  <c:v>-38.979999999999997</c:v>
                </c:pt>
                <c:pt idx="207">
                  <c:v>-38.86</c:v>
                </c:pt>
                <c:pt idx="208">
                  <c:v>-38.74</c:v>
                </c:pt>
                <c:pt idx="209">
                  <c:v>-38.64</c:v>
                </c:pt>
                <c:pt idx="210">
                  <c:v>-38.549999999999997</c:v>
                </c:pt>
                <c:pt idx="211">
                  <c:v>-38.47</c:v>
                </c:pt>
                <c:pt idx="212">
                  <c:v>-38.39</c:v>
                </c:pt>
                <c:pt idx="213">
                  <c:v>-38.33</c:v>
                </c:pt>
                <c:pt idx="214">
                  <c:v>-38.270000000000003</c:v>
                </c:pt>
                <c:pt idx="215">
                  <c:v>-38.22</c:v>
                </c:pt>
                <c:pt idx="216">
                  <c:v>-38.19</c:v>
                </c:pt>
                <c:pt idx="217">
                  <c:v>-38.18</c:v>
                </c:pt>
                <c:pt idx="218">
                  <c:v>-38.19</c:v>
                </c:pt>
                <c:pt idx="219">
                  <c:v>-38.19</c:v>
                </c:pt>
                <c:pt idx="220">
                  <c:v>-38.200000000000003</c:v>
                </c:pt>
                <c:pt idx="221">
                  <c:v>-38.19</c:v>
                </c:pt>
                <c:pt idx="222">
                  <c:v>-38.17</c:v>
                </c:pt>
                <c:pt idx="223">
                  <c:v>-38.14</c:v>
                </c:pt>
                <c:pt idx="224">
                  <c:v>-38.1</c:v>
                </c:pt>
                <c:pt idx="225">
                  <c:v>-38.06</c:v>
                </c:pt>
                <c:pt idx="226">
                  <c:v>-38.01</c:v>
                </c:pt>
                <c:pt idx="227">
                  <c:v>-37.94</c:v>
                </c:pt>
                <c:pt idx="228">
                  <c:v>-37.869999999999997</c:v>
                </c:pt>
                <c:pt idx="229">
                  <c:v>-37.799999999999997</c:v>
                </c:pt>
                <c:pt idx="230">
                  <c:v>-37.71</c:v>
                </c:pt>
                <c:pt idx="231">
                  <c:v>-37.630000000000003</c:v>
                </c:pt>
                <c:pt idx="232">
                  <c:v>-37.549999999999997</c:v>
                </c:pt>
                <c:pt idx="233">
                  <c:v>-37.46</c:v>
                </c:pt>
                <c:pt idx="234">
                  <c:v>-37.380000000000003</c:v>
                </c:pt>
                <c:pt idx="235">
                  <c:v>-37.299999999999997</c:v>
                </c:pt>
                <c:pt idx="236">
                  <c:v>-37.22</c:v>
                </c:pt>
                <c:pt idx="237">
                  <c:v>-37.14</c:v>
                </c:pt>
                <c:pt idx="238">
                  <c:v>-37.08</c:v>
                </c:pt>
                <c:pt idx="239">
                  <c:v>-37.01</c:v>
                </c:pt>
                <c:pt idx="240">
                  <c:v>-36.94</c:v>
                </c:pt>
                <c:pt idx="241">
                  <c:v>-36.89</c:v>
                </c:pt>
                <c:pt idx="242">
                  <c:v>-36.82</c:v>
                </c:pt>
                <c:pt idx="243">
                  <c:v>-36.75</c:v>
                </c:pt>
                <c:pt idx="244">
                  <c:v>-36.69</c:v>
                </c:pt>
                <c:pt idx="245">
                  <c:v>-36.630000000000003</c:v>
                </c:pt>
                <c:pt idx="246">
                  <c:v>-36.58</c:v>
                </c:pt>
                <c:pt idx="247">
                  <c:v>-36.53</c:v>
                </c:pt>
                <c:pt idx="248">
                  <c:v>-36.47</c:v>
                </c:pt>
                <c:pt idx="249">
                  <c:v>-36.4</c:v>
                </c:pt>
                <c:pt idx="250">
                  <c:v>-36.33</c:v>
                </c:pt>
                <c:pt idx="251">
                  <c:v>-36.25</c:v>
                </c:pt>
                <c:pt idx="252">
                  <c:v>-36.18</c:v>
                </c:pt>
                <c:pt idx="253">
                  <c:v>-36.11</c:v>
                </c:pt>
                <c:pt idx="254">
                  <c:v>-36.04</c:v>
                </c:pt>
                <c:pt idx="255">
                  <c:v>-35.96</c:v>
                </c:pt>
                <c:pt idx="256">
                  <c:v>-35.89</c:v>
                </c:pt>
                <c:pt idx="257">
                  <c:v>-35.82</c:v>
                </c:pt>
                <c:pt idx="258">
                  <c:v>-35.74</c:v>
                </c:pt>
                <c:pt idx="259">
                  <c:v>-35.68</c:v>
                </c:pt>
                <c:pt idx="260">
                  <c:v>-35.619999999999997</c:v>
                </c:pt>
                <c:pt idx="261">
                  <c:v>-35.56</c:v>
                </c:pt>
                <c:pt idx="262">
                  <c:v>-35.5</c:v>
                </c:pt>
                <c:pt idx="263">
                  <c:v>-35.450000000000003</c:v>
                </c:pt>
                <c:pt idx="264">
                  <c:v>-35.39</c:v>
                </c:pt>
                <c:pt idx="265">
                  <c:v>-35.33</c:v>
                </c:pt>
                <c:pt idx="266">
                  <c:v>-35.28</c:v>
                </c:pt>
                <c:pt idx="267">
                  <c:v>-35.229999999999997</c:v>
                </c:pt>
                <c:pt idx="268">
                  <c:v>-35.19</c:v>
                </c:pt>
                <c:pt idx="269">
                  <c:v>-35.14</c:v>
                </c:pt>
                <c:pt idx="270">
                  <c:v>-35.07</c:v>
                </c:pt>
                <c:pt idx="271">
                  <c:v>-35.01</c:v>
                </c:pt>
                <c:pt idx="272">
                  <c:v>-34.950000000000003</c:v>
                </c:pt>
                <c:pt idx="273">
                  <c:v>-34.880000000000003</c:v>
                </c:pt>
                <c:pt idx="274">
                  <c:v>-34.81</c:v>
                </c:pt>
                <c:pt idx="275">
                  <c:v>-34.76</c:v>
                </c:pt>
                <c:pt idx="276">
                  <c:v>-34.69</c:v>
                </c:pt>
                <c:pt idx="277">
                  <c:v>-34.630000000000003</c:v>
                </c:pt>
                <c:pt idx="278">
                  <c:v>-34.56</c:v>
                </c:pt>
                <c:pt idx="279">
                  <c:v>-34.49</c:v>
                </c:pt>
                <c:pt idx="280">
                  <c:v>-34.42</c:v>
                </c:pt>
                <c:pt idx="281">
                  <c:v>-34.36</c:v>
                </c:pt>
                <c:pt idx="282">
                  <c:v>-34.31</c:v>
                </c:pt>
                <c:pt idx="283">
                  <c:v>-34.26</c:v>
                </c:pt>
                <c:pt idx="284">
                  <c:v>-34.22</c:v>
                </c:pt>
                <c:pt idx="285">
                  <c:v>-34.19</c:v>
                </c:pt>
                <c:pt idx="286">
                  <c:v>-34.15</c:v>
                </c:pt>
                <c:pt idx="287">
                  <c:v>-34.119999999999997</c:v>
                </c:pt>
                <c:pt idx="288">
                  <c:v>-34.07</c:v>
                </c:pt>
                <c:pt idx="289">
                  <c:v>-34.03</c:v>
                </c:pt>
                <c:pt idx="290">
                  <c:v>-33.99</c:v>
                </c:pt>
                <c:pt idx="291">
                  <c:v>-33.94</c:v>
                </c:pt>
                <c:pt idx="292">
                  <c:v>-33.869999999999997</c:v>
                </c:pt>
                <c:pt idx="293">
                  <c:v>-33.81</c:v>
                </c:pt>
                <c:pt idx="294">
                  <c:v>-33.729999999999997</c:v>
                </c:pt>
                <c:pt idx="295">
                  <c:v>-33.64</c:v>
                </c:pt>
                <c:pt idx="296">
                  <c:v>-33.54</c:v>
                </c:pt>
                <c:pt idx="297">
                  <c:v>-33.450000000000003</c:v>
                </c:pt>
                <c:pt idx="298">
                  <c:v>-33.36</c:v>
                </c:pt>
                <c:pt idx="299">
                  <c:v>-33.28</c:v>
                </c:pt>
                <c:pt idx="300">
                  <c:v>-33.200000000000003</c:v>
                </c:pt>
                <c:pt idx="301">
                  <c:v>-33.14</c:v>
                </c:pt>
                <c:pt idx="302">
                  <c:v>-33.07</c:v>
                </c:pt>
                <c:pt idx="303">
                  <c:v>-33.01</c:v>
                </c:pt>
                <c:pt idx="304">
                  <c:v>-32.96</c:v>
                </c:pt>
                <c:pt idx="305">
                  <c:v>-32.92</c:v>
                </c:pt>
                <c:pt idx="306">
                  <c:v>-32.869999999999997</c:v>
                </c:pt>
                <c:pt idx="307">
                  <c:v>-32.85</c:v>
                </c:pt>
                <c:pt idx="308">
                  <c:v>-32.840000000000003</c:v>
                </c:pt>
                <c:pt idx="309">
                  <c:v>-32.83</c:v>
                </c:pt>
                <c:pt idx="310">
                  <c:v>-32.840000000000003</c:v>
                </c:pt>
                <c:pt idx="311">
                  <c:v>-32.86</c:v>
                </c:pt>
                <c:pt idx="312">
                  <c:v>-32.880000000000003</c:v>
                </c:pt>
                <c:pt idx="313">
                  <c:v>-32.909999999999997</c:v>
                </c:pt>
                <c:pt idx="314">
                  <c:v>-32.94</c:v>
                </c:pt>
                <c:pt idx="315">
                  <c:v>-32.96</c:v>
                </c:pt>
                <c:pt idx="316">
                  <c:v>-32.979999999999997</c:v>
                </c:pt>
                <c:pt idx="317">
                  <c:v>-33</c:v>
                </c:pt>
                <c:pt idx="318">
                  <c:v>-33.020000000000003</c:v>
                </c:pt>
                <c:pt idx="319">
                  <c:v>-33.020000000000003</c:v>
                </c:pt>
                <c:pt idx="320">
                  <c:v>-33.03</c:v>
                </c:pt>
                <c:pt idx="321">
                  <c:v>-33.020000000000003</c:v>
                </c:pt>
                <c:pt idx="322">
                  <c:v>-33</c:v>
                </c:pt>
                <c:pt idx="323">
                  <c:v>-32.979999999999997</c:v>
                </c:pt>
                <c:pt idx="324">
                  <c:v>-32.96</c:v>
                </c:pt>
                <c:pt idx="325">
                  <c:v>-32.94</c:v>
                </c:pt>
                <c:pt idx="326">
                  <c:v>-32.909999999999997</c:v>
                </c:pt>
                <c:pt idx="327">
                  <c:v>-32.89</c:v>
                </c:pt>
                <c:pt idx="328">
                  <c:v>-32.86</c:v>
                </c:pt>
                <c:pt idx="329">
                  <c:v>-32.840000000000003</c:v>
                </c:pt>
                <c:pt idx="330">
                  <c:v>-32.81</c:v>
                </c:pt>
                <c:pt idx="331">
                  <c:v>-32.78</c:v>
                </c:pt>
                <c:pt idx="332">
                  <c:v>-32.76</c:v>
                </c:pt>
                <c:pt idx="333">
                  <c:v>-32.729999999999997</c:v>
                </c:pt>
                <c:pt idx="334">
                  <c:v>-32.69</c:v>
                </c:pt>
                <c:pt idx="335">
                  <c:v>-32.659999999999997</c:v>
                </c:pt>
                <c:pt idx="336">
                  <c:v>-32.61</c:v>
                </c:pt>
                <c:pt idx="337">
                  <c:v>-32.57</c:v>
                </c:pt>
                <c:pt idx="338">
                  <c:v>-32.520000000000003</c:v>
                </c:pt>
                <c:pt idx="339">
                  <c:v>-32.479999999999997</c:v>
                </c:pt>
                <c:pt idx="340">
                  <c:v>-32.43</c:v>
                </c:pt>
                <c:pt idx="341">
                  <c:v>-32.380000000000003</c:v>
                </c:pt>
                <c:pt idx="342">
                  <c:v>-32.33</c:v>
                </c:pt>
                <c:pt idx="343">
                  <c:v>-32.28</c:v>
                </c:pt>
                <c:pt idx="344">
                  <c:v>-32.229999999999997</c:v>
                </c:pt>
                <c:pt idx="345">
                  <c:v>-32.19</c:v>
                </c:pt>
                <c:pt idx="346">
                  <c:v>-32.14</c:v>
                </c:pt>
                <c:pt idx="347">
                  <c:v>-32.1</c:v>
                </c:pt>
                <c:pt idx="348">
                  <c:v>-32.06</c:v>
                </c:pt>
                <c:pt idx="349">
                  <c:v>-32.03</c:v>
                </c:pt>
                <c:pt idx="350">
                  <c:v>-32</c:v>
                </c:pt>
                <c:pt idx="351">
                  <c:v>-31.97</c:v>
                </c:pt>
                <c:pt idx="352">
                  <c:v>-31.95</c:v>
                </c:pt>
                <c:pt idx="353">
                  <c:v>-31.92</c:v>
                </c:pt>
                <c:pt idx="354">
                  <c:v>-31.9</c:v>
                </c:pt>
                <c:pt idx="355">
                  <c:v>-31.87</c:v>
                </c:pt>
                <c:pt idx="356">
                  <c:v>-31.84</c:v>
                </c:pt>
                <c:pt idx="357">
                  <c:v>-31.78</c:v>
                </c:pt>
                <c:pt idx="358">
                  <c:v>-31.72</c:v>
                </c:pt>
                <c:pt idx="359">
                  <c:v>-31.63</c:v>
                </c:pt>
                <c:pt idx="360">
                  <c:v>-31.54</c:v>
                </c:pt>
                <c:pt idx="361">
                  <c:v>-31.45</c:v>
                </c:pt>
                <c:pt idx="362">
                  <c:v>-31.34</c:v>
                </c:pt>
                <c:pt idx="363">
                  <c:v>-31.24</c:v>
                </c:pt>
                <c:pt idx="364">
                  <c:v>-31.13</c:v>
                </c:pt>
                <c:pt idx="365">
                  <c:v>-31.02</c:v>
                </c:pt>
                <c:pt idx="366">
                  <c:v>-30.9</c:v>
                </c:pt>
                <c:pt idx="367">
                  <c:v>-30.79</c:v>
                </c:pt>
                <c:pt idx="368">
                  <c:v>-30.69</c:v>
                </c:pt>
                <c:pt idx="369">
                  <c:v>-30.6</c:v>
                </c:pt>
                <c:pt idx="370">
                  <c:v>-30.52</c:v>
                </c:pt>
                <c:pt idx="371">
                  <c:v>-30.46</c:v>
                </c:pt>
                <c:pt idx="372">
                  <c:v>-30.39</c:v>
                </c:pt>
                <c:pt idx="373">
                  <c:v>-30.34</c:v>
                </c:pt>
                <c:pt idx="374">
                  <c:v>-30.31</c:v>
                </c:pt>
                <c:pt idx="375">
                  <c:v>-30.29</c:v>
                </c:pt>
                <c:pt idx="376">
                  <c:v>-30.3</c:v>
                </c:pt>
                <c:pt idx="377">
                  <c:v>-30.32</c:v>
                </c:pt>
                <c:pt idx="378">
                  <c:v>-30.38</c:v>
                </c:pt>
                <c:pt idx="379">
                  <c:v>-30.46</c:v>
                </c:pt>
                <c:pt idx="380">
                  <c:v>-30.58</c:v>
                </c:pt>
                <c:pt idx="381">
                  <c:v>-30.72</c:v>
                </c:pt>
                <c:pt idx="382">
                  <c:v>-30.87</c:v>
                </c:pt>
                <c:pt idx="383">
                  <c:v>-31.02</c:v>
                </c:pt>
                <c:pt idx="384">
                  <c:v>-31.16</c:v>
                </c:pt>
                <c:pt idx="385">
                  <c:v>-31.29</c:v>
                </c:pt>
                <c:pt idx="386">
                  <c:v>-31.4</c:v>
                </c:pt>
                <c:pt idx="387">
                  <c:v>-31.48</c:v>
                </c:pt>
                <c:pt idx="388">
                  <c:v>-31.54</c:v>
                </c:pt>
                <c:pt idx="389">
                  <c:v>-31.57</c:v>
                </c:pt>
                <c:pt idx="390">
                  <c:v>-31.58</c:v>
                </c:pt>
                <c:pt idx="391">
                  <c:v>-31.56</c:v>
                </c:pt>
                <c:pt idx="392">
                  <c:v>-31.53</c:v>
                </c:pt>
                <c:pt idx="393">
                  <c:v>-31.49</c:v>
                </c:pt>
                <c:pt idx="394">
                  <c:v>-31.45</c:v>
                </c:pt>
                <c:pt idx="395">
                  <c:v>-31.39</c:v>
                </c:pt>
                <c:pt idx="396">
                  <c:v>-31.33</c:v>
                </c:pt>
                <c:pt idx="397">
                  <c:v>-31.27</c:v>
                </c:pt>
                <c:pt idx="398">
                  <c:v>-31.22</c:v>
                </c:pt>
                <c:pt idx="399">
                  <c:v>-31.18</c:v>
                </c:pt>
                <c:pt idx="400">
                  <c:v>-31.14</c:v>
                </c:pt>
                <c:pt idx="401">
                  <c:v>-31.1</c:v>
                </c:pt>
                <c:pt idx="402">
                  <c:v>-31.07</c:v>
                </c:pt>
                <c:pt idx="403">
                  <c:v>-31.04</c:v>
                </c:pt>
                <c:pt idx="404">
                  <c:v>-31.02</c:v>
                </c:pt>
                <c:pt idx="405">
                  <c:v>-31.01</c:v>
                </c:pt>
                <c:pt idx="406">
                  <c:v>-31.01</c:v>
                </c:pt>
                <c:pt idx="407">
                  <c:v>-31.03</c:v>
                </c:pt>
                <c:pt idx="408">
                  <c:v>-31.03</c:v>
                </c:pt>
                <c:pt idx="409">
                  <c:v>-31.05</c:v>
                </c:pt>
                <c:pt idx="410">
                  <c:v>-31.06</c:v>
                </c:pt>
                <c:pt idx="411">
                  <c:v>-31.06</c:v>
                </c:pt>
                <c:pt idx="412">
                  <c:v>-31.08</c:v>
                </c:pt>
                <c:pt idx="413">
                  <c:v>-31.1</c:v>
                </c:pt>
                <c:pt idx="414">
                  <c:v>-31.11</c:v>
                </c:pt>
                <c:pt idx="415">
                  <c:v>-31.14</c:v>
                </c:pt>
                <c:pt idx="416">
                  <c:v>-31.17</c:v>
                </c:pt>
                <c:pt idx="417">
                  <c:v>-31.19</c:v>
                </c:pt>
                <c:pt idx="418">
                  <c:v>-31.21</c:v>
                </c:pt>
                <c:pt idx="419">
                  <c:v>-31.23</c:v>
                </c:pt>
                <c:pt idx="420">
                  <c:v>-31.26</c:v>
                </c:pt>
                <c:pt idx="421">
                  <c:v>-31.28</c:v>
                </c:pt>
                <c:pt idx="422">
                  <c:v>-31.3</c:v>
                </c:pt>
                <c:pt idx="423">
                  <c:v>-31.32</c:v>
                </c:pt>
                <c:pt idx="424">
                  <c:v>-31.34</c:v>
                </c:pt>
                <c:pt idx="425">
                  <c:v>-31.35</c:v>
                </c:pt>
                <c:pt idx="426">
                  <c:v>-31.36</c:v>
                </c:pt>
                <c:pt idx="427">
                  <c:v>-31.38</c:v>
                </c:pt>
                <c:pt idx="428">
                  <c:v>-31.38</c:v>
                </c:pt>
                <c:pt idx="429">
                  <c:v>-31.39</c:v>
                </c:pt>
                <c:pt idx="430">
                  <c:v>-31.39</c:v>
                </c:pt>
                <c:pt idx="431">
                  <c:v>-31.38</c:v>
                </c:pt>
                <c:pt idx="432">
                  <c:v>-31.38</c:v>
                </c:pt>
                <c:pt idx="433">
                  <c:v>-31.36</c:v>
                </c:pt>
                <c:pt idx="434">
                  <c:v>-31.35</c:v>
                </c:pt>
                <c:pt idx="435">
                  <c:v>-31.33</c:v>
                </c:pt>
                <c:pt idx="436">
                  <c:v>-31.3</c:v>
                </c:pt>
                <c:pt idx="437">
                  <c:v>-31.27</c:v>
                </c:pt>
                <c:pt idx="438">
                  <c:v>-31.23</c:v>
                </c:pt>
                <c:pt idx="439">
                  <c:v>-31.19</c:v>
                </c:pt>
                <c:pt idx="440">
                  <c:v>-31.16</c:v>
                </c:pt>
                <c:pt idx="441">
                  <c:v>-31.12</c:v>
                </c:pt>
                <c:pt idx="442">
                  <c:v>-31.08</c:v>
                </c:pt>
                <c:pt idx="443">
                  <c:v>-31.05</c:v>
                </c:pt>
                <c:pt idx="444">
                  <c:v>-31.01</c:v>
                </c:pt>
                <c:pt idx="445">
                  <c:v>-30.97</c:v>
                </c:pt>
                <c:pt idx="446">
                  <c:v>-30.93</c:v>
                </c:pt>
                <c:pt idx="447">
                  <c:v>-30.88</c:v>
                </c:pt>
                <c:pt idx="448">
                  <c:v>-30.84</c:v>
                </c:pt>
                <c:pt idx="449">
                  <c:v>-30.8</c:v>
                </c:pt>
                <c:pt idx="450">
                  <c:v>-30.76</c:v>
                </c:pt>
                <c:pt idx="451">
                  <c:v>-30.72</c:v>
                </c:pt>
                <c:pt idx="452">
                  <c:v>-30.69</c:v>
                </c:pt>
                <c:pt idx="453">
                  <c:v>-30.67</c:v>
                </c:pt>
                <c:pt idx="454">
                  <c:v>-30.65</c:v>
                </c:pt>
                <c:pt idx="455">
                  <c:v>-30.63</c:v>
                </c:pt>
                <c:pt idx="456">
                  <c:v>-30.63</c:v>
                </c:pt>
                <c:pt idx="457">
                  <c:v>-30.63</c:v>
                </c:pt>
                <c:pt idx="458">
                  <c:v>-30.64</c:v>
                </c:pt>
                <c:pt idx="459">
                  <c:v>-30.66</c:v>
                </c:pt>
                <c:pt idx="460">
                  <c:v>-30.68</c:v>
                </c:pt>
                <c:pt idx="461">
                  <c:v>-30.71</c:v>
                </c:pt>
                <c:pt idx="462">
                  <c:v>-30.73</c:v>
                </c:pt>
                <c:pt idx="463">
                  <c:v>-30.74</c:v>
                </c:pt>
                <c:pt idx="464">
                  <c:v>-30.75</c:v>
                </c:pt>
                <c:pt idx="465">
                  <c:v>-30.76</c:v>
                </c:pt>
                <c:pt idx="466">
                  <c:v>-30.76</c:v>
                </c:pt>
                <c:pt idx="467">
                  <c:v>-30.76</c:v>
                </c:pt>
                <c:pt idx="468">
                  <c:v>-30.75</c:v>
                </c:pt>
                <c:pt idx="469">
                  <c:v>-30.74</c:v>
                </c:pt>
                <c:pt idx="470">
                  <c:v>-30.72</c:v>
                </c:pt>
                <c:pt idx="471">
                  <c:v>-30.7</c:v>
                </c:pt>
                <c:pt idx="472">
                  <c:v>-30.69</c:v>
                </c:pt>
                <c:pt idx="473">
                  <c:v>-30.67</c:v>
                </c:pt>
                <c:pt idx="474">
                  <c:v>-30.65</c:v>
                </c:pt>
                <c:pt idx="475">
                  <c:v>-30.64</c:v>
                </c:pt>
                <c:pt idx="476">
                  <c:v>-30.63</c:v>
                </c:pt>
                <c:pt idx="477">
                  <c:v>-30.62</c:v>
                </c:pt>
                <c:pt idx="478">
                  <c:v>-30.63</c:v>
                </c:pt>
                <c:pt idx="479">
                  <c:v>-30.65</c:v>
                </c:pt>
                <c:pt idx="480">
                  <c:v>-30.68</c:v>
                </c:pt>
                <c:pt idx="481">
                  <c:v>-30.72</c:v>
                </c:pt>
                <c:pt idx="482">
                  <c:v>-30.73</c:v>
                </c:pt>
                <c:pt idx="483">
                  <c:v>-30.74</c:v>
                </c:pt>
                <c:pt idx="484">
                  <c:v>-30.74</c:v>
                </c:pt>
                <c:pt idx="485">
                  <c:v>-30.72</c:v>
                </c:pt>
                <c:pt idx="486">
                  <c:v>-30.68</c:v>
                </c:pt>
                <c:pt idx="487">
                  <c:v>-30.63</c:v>
                </c:pt>
                <c:pt idx="488">
                  <c:v>-30.56</c:v>
                </c:pt>
                <c:pt idx="489">
                  <c:v>-30.48</c:v>
                </c:pt>
                <c:pt idx="490">
                  <c:v>-30.38</c:v>
                </c:pt>
                <c:pt idx="491">
                  <c:v>-30.28</c:v>
                </c:pt>
                <c:pt idx="492">
                  <c:v>-30.16</c:v>
                </c:pt>
                <c:pt idx="493">
                  <c:v>-30.05</c:v>
                </c:pt>
                <c:pt idx="494">
                  <c:v>-29.94</c:v>
                </c:pt>
                <c:pt idx="495">
                  <c:v>-29.85</c:v>
                </c:pt>
                <c:pt idx="496">
                  <c:v>-29.76</c:v>
                </c:pt>
                <c:pt idx="497">
                  <c:v>-29.7</c:v>
                </c:pt>
                <c:pt idx="498">
                  <c:v>-29.64</c:v>
                </c:pt>
                <c:pt idx="499">
                  <c:v>-29.61</c:v>
                </c:pt>
                <c:pt idx="500">
                  <c:v>-29.6</c:v>
                </c:pt>
                <c:pt idx="501">
                  <c:v>-29.62</c:v>
                </c:pt>
                <c:pt idx="502">
                  <c:v>-29.64</c:v>
                </c:pt>
                <c:pt idx="503">
                  <c:v>-29.67</c:v>
                </c:pt>
                <c:pt idx="504">
                  <c:v>-29.72</c:v>
                </c:pt>
                <c:pt idx="505">
                  <c:v>-29.76</c:v>
                </c:pt>
                <c:pt idx="506">
                  <c:v>-29.81</c:v>
                </c:pt>
                <c:pt idx="507">
                  <c:v>-29.86</c:v>
                </c:pt>
                <c:pt idx="508">
                  <c:v>-29.92</c:v>
                </c:pt>
                <c:pt idx="509">
                  <c:v>-29.96</c:v>
                </c:pt>
                <c:pt idx="510">
                  <c:v>-29.99</c:v>
                </c:pt>
                <c:pt idx="511">
                  <c:v>-30.03</c:v>
                </c:pt>
                <c:pt idx="512">
                  <c:v>-30.05</c:v>
                </c:pt>
                <c:pt idx="513">
                  <c:v>-30.08</c:v>
                </c:pt>
                <c:pt idx="514">
                  <c:v>-30.1</c:v>
                </c:pt>
                <c:pt idx="515">
                  <c:v>-30.12</c:v>
                </c:pt>
                <c:pt idx="516">
                  <c:v>-30.14</c:v>
                </c:pt>
                <c:pt idx="517">
                  <c:v>-30.14</c:v>
                </c:pt>
                <c:pt idx="518">
                  <c:v>-30.15</c:v>
                </c:pt>
                <c:pt idx="519">
                  <c:v>-30.16</c:v>
                </c:pt>
                <c:pt idx="520">
                  <c:v>-30.17</c:v>
                </c:pt>
                <c:pt idx="521">
                  <c:v>-30.19</c:v>
                </c:pt>
                <c:pt idx="522">
                  <c:v>-30.21</c:v>
                </c:pt>
                <c:pt idx="523">
                  <c:v>-30.24</c:v>
                </c:pt>
                <c:pt idx="524">
                  <c:v>-30.25</c:v>
                </c:pt>
                <c:pt idx="525">
                  <c:v>-30.26</c:v>
                </c:pt>
                <c:pt idx="526">
                  <c:v>-30.27</c:v>
                </c:pt>
                <c:pt idx="527">
                  <c:v>-30.27</c:v>
                </c:pt>
                <c:pt idx="528">
                  <c:v>-30.27</c:v>
                </c:pt>
                <c:pt idx="529">
                  <c:v>-30.28</c:v>
                </c:pt>
                <c:pt idx="530">
                  <c:v>-30.28</c:v>
                </c:pt>
                <c:pt idx="531">
                  <c:v>-30.27</c:v>
                </c:pt>
                <c:pt idx="532">
                  <c:v>-30.26</c:v>
                </c:pt>
                <c:pt idx="533">
                  <c:v>-30.24</c:v>
                </c:pt>
                <c:pt idx="534">
                  <c:v>-30.22</c:v>
                </c:pt>
                <c:pt idx="535">
                  <c:v>-30.19</c:v>
                </c:pt>
                <c:pt idx="536">
                  <c:v>-30.17</c:v>
                </c:pt>
                <c:pt idx="537">
                  <c:v>-30.15</c:v>
                </c:pt>
                <c:pt idx="538">
                  <c:v>-30.13</c:v>
                </c:pt>
                <c:pt idx="539">
                  <c:v>-30.11</c:v>
                </c:pt>
                <c:pt idx="540">
                  <c:v>-30.09</c:v>
                </c:pt>
                <c:pt idx="541">
                  <c:v>-30.07</c:v>
                </c:pt>
                <c:pt idx="542">
                  <c:v>-30.06</c:v>
                </c:pt>
                <c:pt idx="543">
                  <c:v>-30.05</c:v>
                </c:pt>
                <c:pt idx="544">
                  <c:v>-30.05</c:v>
                </c:pt>
                <c:pt idx="545">
                  <c:v>-30.03</c:v>
                </c:pt>
                <c:pt idx="546">
                  <c:v>-30.02</c:v>
                </c:pt>
                <c:pt idx="547">
                  <c:v>-30.01</c:v>
                </c:pt>
                <c:pt idx="548">
                  <c:v>-30</c:v>
                </c:pt>
                <c:pt idx="549">
                  <c:v>-29.99</c:v>
                </c:pt>
                <c:pt idx="550">
                  <c:v>-29.99</c:v>
                </c:pt>
                <c:pt idx="551">
                  <c:v>-29.98</c:v>
                </c:pt>
                <c:pt idx="552">
                  <c:v>-29.97</c:v>
                </c:pt>
                <c:pt idx="553">
                  <c:v>-29.95</c:v>
                </c:pt>
                <c:pt idx="554">
                  <c:v>-29.93</c:v>
                </c:pt>
                <c:pt idx="555">
                  <c:v>-29.9</c:v>
                </c:pt>
                <c:pt idx="556">
                  <c:v>-29.87</c:v>
                </c:pt>
                <c:pt idx="557">
                  <c:v>-29.85</c:v>
                </c:pt>
                <c:pt idx="558">
                  <c:v>-29.81</c:v>
                </c:pt>
                <c:pt idx="559">
                  <c:v>-29.79</c:v>
                </c:pt>
                <c:pt idx="560">
                  <c:v>-29.77</c:v>
                </c:pt>
                <c:pt idx="561">
                  <c:v>-29.75</c:v>
                </c:pt>
                <c:pt idx="562">
                  <c:v>-29.75</c:v>
                </c:pt>
                <c:pt idx="563">
                  <c:v>-29.75</c:v>
                </c:pt>
                <c:pt idx="564">
                  <c:v>-29.75</c:v>
                </c:pt>
                <c:pt idx="565">
                  <c:v>-29.76</c:v>
                </c:pt>
                <c:pt idx="566">
                  <c:v>-29.77</c:v>
                </c:pt>
                <c:pt idx="567">
                  <c:v>-29.78</c:v>
                </c:pt>
                <c:pt idx="568">
                  <c:v>-29.79</c:v>
                </c:pt>
                <c:pt idx="569">
                  <c:v>-29.79</c:v>
                </c:pt>
                <c:pt idx="570">
                  <c:v>-29.79</c:v>
                </c:pt>
                <c:pt idx="571">
                  <c:v>-29.78</c:v>
                </c:pt>
                <c:pt idx="572">
                  <c:v>-29.78</c:v>
                </c:pt>
                <c:pt idx="573">
                  <c:v>-29.77</c:v>
                </c:pt>
                <c:pt idx="574">
                  <c:v>-29.75</c:v>
                </c:pt>
                <c:pt idx="575">
                  <c:v>-29.74</c:v>
                </c:pt>
                <c:pt idx="576">
                  <c:v>-29.72</c:v>
                </c:pt>
                <c:pt idx="577">
                  <c:v>-29.71</c:v>
                </c:pt>
                <c:pt idx="578">
                  <c:v>-29.68</c:v>
                </c:pt>
                <c:pt idx="579">
                  <c:v>-29.67</c:v>
                </c:pt>
                <c:pt idx="580">
                  <c:v>-29.66</c:v>
                </c:pt>
                <c:pt idx="581">
                  <c:v>-29.65</c:v>
                </c:pt>
                <c:pt idx="582">
                  <c:v>-29.66</c:v>
                </c:pt>
                <c:pt idx="583">
                  <c:v>-29.67</c:v>
                </c:pt>
                <c:pt idx="584">
                  <c:v>-29.69</c:v>
                </c:pt>
                <c:pt idx="585">
                  <c:v>-29.7</c:v>
                </c:pt>
                <c:pt idx="586">
                  <c:v>-29.74</c:v>
                </c:pt>
                <c:pt idx="587">
                  <c:v>-29.76</c:v>
                </c:pt>
                <c:pt idx="588">
                  <c:v>-29.8</c:v>
                </c:pt>
                <c:pt idx="589">
                  <c:v>-29.84</c:v>
                </c:pt>
                <c:pt idx="590">
                  <c:v>-29.87</c:v>
                </c:pt>
                <c:pt idx="591">
                  <c:v>-29.9</c:v>
                </c:pt>
                <c:pt idx="592">
                  <c:v>-29.92</c:v>
                </c:pt>
                <c:pt idx="593">
                  <c:v>-29.94</c:v>
                </c:pt>
                <c:pt idx="594">
                  <c:v>-29.95</c:v>
                </c:pt>
                <c:pt idx="595">
                  <c:v>-29.93</c:v>
                </c:pt>
                <c:pt idx="596">
                  <c:v>-29.92</c:v>
                </c:pt>
                <c:pt idx="597">
                  <c:v>-29.9</c:v>
                </c:pt>
                <c:pt idx="598">
                  <c:v>-29.87</c:v>
                </c:pt>
                <c:pt idx="599">
                  <c:v>-29.84</c:v>
                </c:pt>
                <c:pt idx="600">
                  <c:v>-29.8</c:v>
                </c:pt>
                <c:pt idx="601">
                  <c:v>-29.77</c:v>
                </c:pt>
                <c:pt idx="602">
                  <c:v>-29.73</c:v>
                </c:pt>
                <c:pt idx="603">
                  <c:v>-29.7</c:v>
                </c:pt>
                <c:pt idx="604">
                  <c:v>-29.69</c:v>
                </c:pt>
                <c:pt idx="605">
                  <c:v>-29.67</c:v>
                </c:pt>
                <c:pt idx="606">
                  <c:v>-29.65</c:v>
                </c:pt>
                <c:pt idx="607">
                  <c:v>-29.64</c:v>
                </c:pt>
                <c:pt idx="608">
                  <c:v>-29.64</c:v>
                </c:pt>
                <c:pt idx="609">
                  <c:v>-29.64</c:v>
                </c:pt>
                <c:pt idx="610">
                  <c:v>-29.64</c:v>
                </c:pt>
                <c:pt idx="611">
                  <c:v>-29.64</c:v>
                </c:pt>
                <c:pt idx="612">
                  <c:v>-29.65</c:v>
                </c:pt>
                <c:pt idx="613">
                  <c:v>-29.66</c:v>
                </c:pt>
                <c:pt idx="614">
                  <c:v>-29.66</c:v>
                </c:pt>
                <c:pt idx="615">
                  <c:v>-29.67</c:v>
                </c:pt>
                <c:pt idx="616">
                  <c:v>-29.67</c:v>
                </c:pt>
                <c:pt idx="617">
                  <c:v>-29.67</c:v>
                </c:pt>
                <c:pt idx="618">
                  <c:v>-29.67</c:v>
                </c:pt>
                <c:pt idx="619">
                  <c:v>-29.67</c:v>
                </c:pt>
                <c:pt idx="620">
                  <c:v>-29.67</c:v>
                </c:pt>
                <c:pt idx="621">
                  <c:v>-29.65</c:v>
                </c:pt>
                <c:pt idx="622">
                  <c:v>-29.64</c:v>
                </c:pt>
                <c:pt idx="623">
                  <c:v>-29.63</c:v>
                </c:pt>
                <c:pt idx="624">
                  <c:v>-29.61</c:v>
                </c:pt>
                <c:pt idx="625">
                  <c:v>-29.6</c:v>
                </c:pt>
                <c:pt idx="626">
                  <c:v>-29.59</c:v>
                </c:pt>
                <c:pt idx="627">
                  <c:v>-29.58</c:v>
                </c:pt>
                <c:pt idx="628">
                  <c:v>-29.57</c:v>
                </c:pt>
                <c:pt idx="629">
                  <c:v>-29.55</c:v>
                </c:pt>
                <c:pt idx="630">
                  <c:v>-29.54</c:v>
                </c:pt>
                <c:pt idx="631">
                  <c:v>-29.54</c:v>
                </c:pt>
                <c:pt idx="632">
                  <c:v>-29.53</c:v>
                </c:pt>
                <c:pt idx="633">
                  <c:v>-29.54</c:v>
                </c:pt>
                <c:pt idx="634">
                  <c:v>-29.54</c:v>
                </c:pt>
                <c:pt idx="635">
                  <c:v>-29.54</c:v>
                </c:pt>
                <c:pt idx="636">
                  <c:v>-29.54</c:v>
                </c:pt>
                <c:pt idx="637">
                  <c:v>-29.55</c:v>
                </c:pt>
                <c:pt idx="638">
                  <c:v>-29.55</c:v>
                </c:pt>
                <c:pt idx="639">
                  <c:v>-29.56</c:v>
                </c:pt>
                <c:pt idx="640">
                  <c:v>-29.57</c:v>
                </c:pt>
                <c:pt idx="641">
                  <c:v>-29.57</c:v>
                </c:pt>
                <c:pt idx="642">
                  <c:v>-29.59</c:v>
                </c:pt>
                <c:pt idx="643">
                  <c:v>-29.59</c:v>
                </c:pt>
                <c:pt idx="644">
                  <c:v>-29.59</c:v>
                </c:pt>
                <c:pt idx="645">
                  <c:v>-29.59</c:v>
                </c:pt>
                <c:pt idx="646">
                  <c:v>-29.59</c:v>
                </c:pt>
                <c:pt idx="647">
                  <c:v>-29.58</c:v>
                </c:pt>
                <c:pt idx="648">
                  <c:v>-29.57</c:v>
                </c:pt>
                <c:pt idx="649">
                  <c:v>-29.56</c:v>
                </c:pt>
                <c:pt idx="650">
                  <c:v>-29.55</c:v>
                </c:pt>
                <c:pt idx="651">
                  <c:v>-29.53</c:v>
                </c:pt>
                <c:pt idx="652">
                  <c:v>-29.51</c:v>
                </c:pt>
                <c:pt idx="653">
                  <c:v>-29.5</c:v>
                </c:pt>
                <c:pt idx="654">
                  <c:v>-29.48</c:v>
                </c:pt>
                <c:pt idx="655">
                  <c:v>-29.46</c:v>
                </c:pt>
                <c:pt idx="656">
                  <c:v>-29.45</c:v>
                </c:pt>
                <c:pt idx="657">
                  <c:v>-29.44</c:v>
                </c:pt>
                <c:pt idx="658">
                  <c:v>-29.43</c:v>
                </c:pt>
                <c:pt idx="659">
                  <c:v>-29.42</c:v>
                </c:pt>
                <c:pt idx="660">
                  <c:v>-29.41</c:v>
                </c:pt>
                <c:pt idx="661">
                  <c:v>-29.41</c:v>
                </c:pt>
                <c:pt idx="662">
                  <c:v>-29.41</c:v>
                </c:pt>
                <c:pt idx="663">
                  <c:v>-29.4</c:v>
                </c:pt>
                <c:pt idx="664">
                  <c:v>-29.41</c:v>
                </c:pt>
                <c:pt idx="665">
                  <c:v>-29.4</c:v>
                </c:pt>
                <c:pt idx="666">
                  <c:v>-29.4</c:v>
                </c:pt>
                <c:pt idx="667">
                  <c:v>-29.4</c:v>
                </c:pt>
                <c:pt idx="668">
                  <c:v>-29.4</c:v>
                </c:pt>
                <c:pt idx="669">
                  <c:v>-29.4</c:v>
                </c:pt>
                <c:pt idx="670">
                  <c:v>-29.39</c:v>
                </c:pt>
                <c:pt idx="671">
                  <c:v>-29.39</c:v>
                </c:pt>
                <c:pt idx="672">
                  <c:v>-29.39</c:v>
                </c:pt>
                <c:pt idx="673">
                  <c:v>-29.39</c:v>
                </c:pt>
                <c:pt idx="674">
                  <c:v>-29.38</c:v>
                </c:pt>
                <c:pt idx="675">
                  <c:v>-29.39</c:v>
                </c:pt>
                <c:pt idx="676">
                  <c:v>-29.39</c:v>
                </c:pt>
                <c:pt idx="677">
                  <c:v>-29.39</c:v>
                </c:pt>
                <c:pt idx="678">
                  <c:v>-29.4</c:v>
                </c:pt>
                <c:pt idx="679">
                  <c:v>-29.4</c:v>
                </c:pt>
                <c:pt idx="680">
                  <c:v>-29.41</c:v>
                </c:pt>
                <c:pt idx="681">
                  <c:v>-29.43</c:v>
                </c:pt>
                <c:pt idx="682">
                  <c:v>-29.44</c:v>
                </c:pt>
                <c:pt idx="683">
                  <c:v>-29.46</c:v>
                </c:pt>
                <c:pt idx="684">
                  <c:v>-29.47</c:v>
                </c:pt>
                <c:pt idx="685">
                  <c:v>-29.48</c:v>
                </c:pt>
                <c:pt idx="686">
                  <c:v>-29.49</c:v>
                </c:pt>
                <c:pt idx="687">
                  <c:v>-29.49</c:v>
                </c:pt>
                <c:pt idx="688">
                  <c:v>-29.49</c:v>
                </c:pt>
                <c:pt idx="689">
                  <c:v>-29.5</c:v>
                </c:pt>
                <c:pt idx="690">
                  <c:v>-29.51</c:v>
                </c:pt>
                <c:pt idx="691">
                  <c:v>-29.52</c:v>
                </c:pt>
                <c:pt idx="692">
                  <c:v>-29.52</c:v>
                </c:pt>
                <c:pt idx="693">
                  <c:v>-29.53</c:v>
                </c:pt>
                <c:pt idx="694">
                  <c:v>-29.54</c:v>
                </c:pt>
                <c:pt idx="695">
                  <c:v>-29.54</c:v>
                </c:pt>
                <c:pt idx="696">
                  <c:v>-29.55</c:v>
                </c:pt>
                <c:pt idx="697">
                  <c:v>-29.56</c:v>
                </c:pt>
                <c:pt idx="698">
                  <c:v>-29.56</c:v>
                </c:pt>
                <c:pt idx="699">
                  <c:v>-29.56</c:v>
                </c:pt>
                <c:pt idx="700">
                  <c:v>-29.57</c:v>
                </c:pt>
                <c:pt idx="701">
                  <c:v>-29.57</c:v>
                </c:pt>
                <c:pt idx="702">
                  <c:v>-29.57</c:v>
                </c:pt>
                <c:pt idx="703">
                  <c:v>-29.57</c:v>
                </c:pt>
                <c:pt idx="704">
                  <c:v>-29.57</c:v>
                </c:pt>
                <c:pt idx="705">
                  <c:v>-29.57</c:v>
                </c:pt>
                <c:pt idx="706">
                  <c:v>-29.57</c:v>
                </c:pt>
                <c:pt idx="707">
                  <c:v>-29.56</c:v>
                </c:pt>
                <c:pt idx="708">
                  <c:v>-29.57</c:v>
                </c:pt>
                <c:pt idx="709">
                  <c:v>-29.57</c:v>
                </c:pt>
                <c:pt idx="710">
                  <c:v>-29.57</c:v>
                </c:pt>
                <c:pt idx="711">
                  <c:v>-29.57</c:v>
                </c:pt>
                <c:pt idx="712">
                  <c:v>-29.58</c:v>
                </c:pt>
                <c:pt idx="713">
                  <c:v>-29.6</c:v>
                </c:pt>
                <c:pt idx="714">
                  <c:v>-29.61</c:v>
                </c:pt>
                <c:pt idx="715">
                  <c:v>-29.61</c:v>
                </c:pt>
                <c:pt idx="716">
                  <c:v>-29.6</c:v>
                </c:pt>
                <c:pt idx="717">
                  <c:v>-29.57</c:v>
                </c:pt>
                <c:pt idx="718">
                  <c:v>-29.52</c:v>
                </c:pt>
                <c:pt idx="719">
                  <c:v>-29.45</c:v>
                </c:pt>
                <c:pt idx="720">
                  <c:v>-29.36</c:v>
                </c:pt>
                <c:pt idx="721">
                  <c:v>-29.25</c:v>
                </c:pt>
                <c:pt idx="722">
                  <c:v>-29.15</c:v>
                </c:pt>
                <c:pt idx="723">
                  <c:v>-29.05</c:v>
                </c:pt>
                <c:pt idx="724">
                  <c:v>-28.97</c:v>
                </c:pt>
                <c:pt idx="725">
                  <c:v>-28.9</c:v>
                </c:pt>
                <c:pt idx="726">
                  <c:v>-28.84</c:v>
                </c:pt>
                <c:pt idx="727">
                  <c:v>-28.8</c:v>
                </c:pt>
                <c:pt idx="728">
                  <c:v>-28.77</c:v>
                </c:pt>
                <c:pt idx="729">
                  <c:v>-28.74</c:v>
                </c:pt>
                <c:pt idx="730">
                  <c:v>-28.74</c:v>
                </c:pt>
                <c:pt idx="731">
                  <c:v>-28.75</c:v>
                </c:pt>
                <c:pt idx="732">
                  <c:v>-28.75</c:v>
                </c:pt>
                <c:pt idx="733">
                  <c:v>-28.76</c:v>
                </c:pt>
                <c:pt idx="734">
                  <c:v>-28.78</c:v>
                </c:pt>
                <c:pt idx="735">
                  <c:v>-28.8</c:v>
                </c:pt>
                <c:pt idx="736">
                  <c:v>-28.84</c:v>
                </c:pt>
                <c:pt idx="737">
                  <c:v>-28.88</c:v>
                </c:pt>
                <c:pt idx="738">
                  <c:v>-28.91</c:v>
                </c:pt>
                <c:pt idx="739">
                  <c:v>-28.94</c:v>
                </c:pt>
                <c:pt idx="740">
                  <c:v>-28.96</c:v>
                </c:pt>
                <c:pt idx="741">
                  <c:v>-28.99</c:v>
                </c:pt>
                <c:pt idx="742">
                  <c:v>-29.01</c:v>
                </c:pt>
                <c:pt idx="743">
                  <c:v>-29.04</c:v>
                </c:pt>
                <c:pt idx="744">
                  <c:v>-29.07</c:v>
                </c:pt>
                <c:pt idx="745">
                  <c:v>-29.1</c:v>
                </c:pt>
                <c:pt idx="746">
                  <c:v>-29.13</c:v>
                </c:pt>
                <c:pt idx="747">
                  <c:v>-29.17</c:v>
                </c:pt>
                <c:pt idx="748">
                  <c:v>-29.2</c:v>
                </c:pt>
                <c:pt idx="749">
                  <c:v>-29.24</c:v>
                </c:pt>
                <c:pt idx="750">
                  <c:v>-29.29</c:v>
                </c:pt>
                <c:pt idx="751">
                  <c:v>-29.35</c:v>
                </c:pt>
                <c:pt idx="752">
                  <c:v>-29.4</c:v>
                </c:pt>
                <c:pt idx="753">
                  <c:v>-29.46</c:v>
                </c:pt>
                <c:pt idx="754">
                  <c:v>-29.51</c:v>
                </c:pt>
                <c:pt idx="755">
                  <c:v>-29.55</c:v>
                </c:pt>
                <c:pt idx="756">
                  <c:v>-29.59</c:v>
                </c:pt>
                <c:pt idx="757">
                  <c:v>-29.62</c:v>
                </c:pt>
                <c:pt idx="758">
                  <c:v>-29.66</c:v>
                </c:pt>
                <c:pt idx="759">
                  <c:v>-29.68</c:v>
                </c:pt>
                <c:pt idx="760">
                  <c:v>-29.7</c:v>
                </c:pt>
                <c:pt idx="761">
                  <c:v>-29.69</c:v>
                </c:pt>
                <c:pt idx="762">
                  <c:v>-29.67</c:v>
                </c:pt>
                <c:pt idx="763">
                  <c:v>-29.63</c:v>
                </c:pt>
                <c:pt idx="764">
                  <c:v>-29.57</c:v>
                </c:pt>
                <c:pt idx="765">
                  <c:v>-29.49</c:v>
                </c:pt>
                <c:pt idx="766">
                  <c:v>-29.39</c:v>
                </c:pt>
                <c:pt idx="767">
                  <c:v>-29.28</c:v>
                </c:pt>
                <c:pt idx="768">
                  <c:v>-29.16</c:v>
                </c:pt>
                <c:pt idx="769">
                  <c:v>-29.04</c:v>
                </c:pt>
                <c:pt idx="770">
                  <c:v>-28.92</c:v>
                </c:pt>
                <c:pt idx="771">
                  <c:v>-28.8</c:v>
                </c:pt>
                <c:pt idx="772">
                  <c:v>-28.69</c:v>
                </c:pt>
                <c:pt idx="773">
                  <c:v>-28.58</c:v>
                </c:pt>
                <c:pt idx="774">
                  <c:v>-28.47</c:v>
                </c:pt>
                <c:pt idx="775">
                  <c:v>-28.37</c:v>
                </c:pt>
                <c:pt idx="776">
                  <c:v>-28.26</c:v>
                </c:pt>
                <c:pt idx="777">
                  <c:v>-28.17</c:v>
                </c:pt>
                <c:pt idx="778">
                  <c:v>-28.08</c:v>
                </c:pt>
                <c:pt idx="779">
                  <c:v>-28.01</c:v>
                </c:pt>
                <c:pt idx="780">
                  <c:v>-27.94</c:v>
                </c:pt>
                <c:pt idx="781">
                  <c:v>-27.89</c:v>
                </c:pt>
                <c:pt idx="782">
                  <c:v>-27.85</c:v>
                </c:pt>
                <c:pt idx="783">
                  <c:v>-27.83</c:v>
                </c:pt>
                <c:pt idx="784">
                  <c:v>-27.81</c:v>
                </c:pt>
                <c:pt idx="785">
                  <c:v>-27.82</c:v>
                </c:pt>
                <c:pt idx="786">
                  <c:v>-27.83</c:v>
                </c:pt>
                <c:pt idx="787">
                  <c:v>-27.84</c:v>
                </c:pt>
                <c:pt idx="788">
                  <c:v>-27.86</c:v>
                </c:pt>
                <c:pt idx="789">
                  <c:v>-27.87</c:v>
                </c:pt>
                <c:pt idx="790">
                  <c:v>-27.89</c:v>
                </c:pt>
                <c:pt idx="791">
                  <c:v>-27.91</c:v>
                </c:pt>
                <c:pt idx="792">
                  <c:v>-27.93</c:v>
                </c:pt>
                <c:pt idx="793">
                  <c:v>-27.97</c:v>
                </c:pt>
                <c:pt idx="794">
                  <c:v>-28</c:v>
                </c:pt>
                <c:pt idx="795">
                  <c:v>-28.03</c:v>
                </c:pt>
                <c:pt idx="796">
                  <c:v>-28.06</c:v>
                </c:pt>
                <c:pt idx="797">
                  <c:v>-28.09</c:v>
                </c:pt>
                <c:pt idx="798">
                  <c:v>-28.13</c:v>
                </c:pt>
                <c:pt idx="799">
                  <c:v>-28.18</c:v>
                </c:pt>
                <c:pt idx="800">
                  <c:v>-28.23</c:v>
                </c:pt>
                <c:pt idx="801">
                  <c:v>-28.27</c:v>
                </c:pt>
                <c:pt idx="802">
                  <c:v>-28.31</c:v>
                </c:pt>
                <c:pt idx="803">
                  <c:v>-28.35</c:v>
                </c:pt>
                <c:pt idx="804">
                  <c:v>-28.39</c:v>
                </c:pt>
                <c:pt idx="805">
                  <c:v>-28.43</c:v>
                </c:pt>
                <c:pt idx="806">
                  <c:v>-28.47</c:v>
                </c:pt>
                <c:pt idx="807">
                  <c:v>-28.49</c:v>
                </c:pt>
                <c:pt idx="808">
                  <c:v>-28.49</c:v>
                </c:pt>
                <c:pt idx="809">
                  <c:v>-28.47</c:v>
                </c:pt>
                <c:pt idx="810">
                  <c:v>-28.45</c:v>
                </c:pt>
                <c:pt idx="811">
                  <c:v>-28.42</c:v>
                </c:pt>
                <c:pt idx="812">
                  <c:v>-28.39</c:v>
                </c:pt>
                <c:pt idx="813">
                  <c:v>-28.34</c:v>
                </c:pt>
                <c:pt idx="814">
                  <c:v>-28.27</c:v>
                </c:pt>
                <c:pt idx="815">
                  <c:v>-28.19</c:v>
                </c:pt>
                <c:pt idx="816">
                  <c:v>-28.09</c:v>
                </c:pt>
                <c:pt idx="817">
                  <c:v>-28</c:v>
                </c:pt>
                <c:pt idx="818">
                  <c:v>-27.92</c:v>
                </c:pt>
                <c:pt idx="819">
                  <c:v>-27.87</c:v>
                </c:pt>
                <c:pt idx="820">
                  <c:v>-27.85</c:v>
                </c:pt>
                <c:pt idx="821">
                  <c:v>-27.84</c:v>
                </c:pt>
                <c:pt idx="822">
                  <c:v>-27.85</c:v>
                </c:pt>
                <c:pt idx="823">
                  <c:v>-27.87</c:v>
                </c:pt>
                <c:pt idx="824">
                  <c:v>-27.92</c:v>
                </c:pt>
                <c:pt idx="825">
                  <c:v>-27.99</c:v>
                </c:pt>
                <c:pt idx="826">
                  <c:v>-28.08</c:v>
                </c:pt>
                <c:pt idx="827">
                  <c:v>-28.16</c:v>
                </c:pt>
                <c:pt idx="828">
                  <c:v>-28.24</c:v>
                </c:pt>
                <c:pt idx="829">
                  <c:v>-28.31</c:v>
                </c:pt>
                <c:pt idx="830">
                  <c:v>-28.38</c:v>
                </c:pt>
                <c:pt idx="831">
                  <c:v>-28.44</c:v>
                </c:pt>
                <c:pt idx="832">
                  <c:v>-28.5</c:v>
                </c:pt>
                <c:pt idx="833">
                  <c:v>-28.56</c:v>
                </c:pt>
                <c:pt idx="834">
                  <c:v>-28.62</c:v>
                </c:pt>
                <c:pt idx="835">
                  <c:v>-28.66</c:v>
                </c:pt>
                <c:pt idx="836">
                  <c:v>-28.68</c:v>
                </c:pt>
                <c:pt idx="837">
                  <c:v>-28.7</c:v>
                </c:pt>
                <c:pt idx="838">
                  <c:v>-28.71</c:v>
                </c:pt>
                <c:pt idx="839">
                  <c:v>-28.73</c:v>
                </c:pt>
                <c:pt idx="840">
                  <c:v>-28.75</c:v>
                </c:pt>
                <c:pt idx="841">
                  <c:v>-28.77</c:v>
                </c:pt>
                <c:pt idx="842">
                  <c:v>-28.79</c:v>
                </c:pt>
                <c:pt idx="843">
                  <c:v>-28.81</c:v>
                </c:pt>
                <c:pt idx="844">
                  <c:v>-28.82</c:v>
                </c:pt>
                <c:pt idx="845">
                  <c:v>-28.84</c:v>
                </c:pt>
                <c:pt idx="846">
                  <c:v>-28.87</c:v>
                </c:pt>
                <c:pt idx="847">
                  <c:v>-28.91</c:v>
                </c:pt>
                <c:pt idx="848">
                  <c:v>-28.94</c:v>
                </c:pt>
                <c:pt idx="849">
                  <c:v>-28.96</c:v>
                </c:pt>
                <c:pt idx="850">
                  <c:v>-28.98</c:v>
                </c:pt>
                <c:pt idx="851">
                  <c:v>-29</c:v>
                </c:pt>
                <c:pt idx="852">
                  <c:v>-29.02</c:v>
                </c:pt>
                <c:pt idx="853">
                  <c:v>-29.03</c:v>
                </c:pt>
                <c:pt idx="854">
                  <c:v>-29.04</c:v>
                </c:pt>
                <c:pt idx="855">
                  <c:v>-29.04</c:v>
                </c:pt>
                <c:pt idx="856">
                  <c:v>-29.02</c:v>
                </c:pt>
                <c:pt idx="857">
                  <c:v>-29</c:v>
                </c:pt>
                <c:pt idx="858">
                  <c:v>-28.97</c:v>
                </c:pt>
                <c:pt idx="859">
                  <c:v>-28.95</c:v>
                </c:pt>
                <c:pt idx="860">
                  <c:v>-28.92</c:v>
                </c:pt>
                <c:pt idx="861">
                  <c:v>-28.9</c:v>
                </c:pt>
                <c:pt idx="862">
                  <c:v>-28.87</c:v>
                </c:pt>
                <c:pt idx="863">
                  <c:v>-28.84</c:v>
                </c:pt>
                <c:pt idx="864">
                  <c:v>-28.81</c:v>
                </c:pt>
                <c:pt idx="865">
                  <c:v>-28.79</c:v>
                </c:pt>
                <c:pt idx="866">
                  <c:v>-28.78</c:v>
                </c:pt>
                <c:pt idx="867">
                  <c:v>-28.79</c:v>
                </c:pt>
                <c:pt idx="868">
                  <c:v>-28.8</c:v>
                </c:pt>
                <c:pt idx="869">
                  <c:v>-28.82</c:v>
                </c:pt>
                <c:pt idx="870">
                  <c:v>-28.84</c:v>
                </c:pt>
                <c:pt idx="871">
                  <c:v>-28.87</c:v>
                </c:pt>
                <c:pt idx="872">
                  <c:v>-28.9</c:v>
                </c:pt>
                <c:pt idx="873">
                  <c:v>-28.96</c:v>
                </c:pt>
                <c:pt idx="874">
                  <c:v>-29.01</c:v>
                </c:pt>
                <c:pt idx="875">
                  <c:v>-29.06</c:v>
                </c:pt>
                <c:pt idx="876">
                  <c:v>-29.12</c:v>
                </c:pt>
                <c:pt idx="877">
                  <c:v>-29.17</c:v>
                </c:pt>
                <c:pt idx="878">
                  <c:v>-29.2</c:v>
                </c:pt>
                <c:pt idx="879">
                  <c:v>-29.23</c:v>
                </c:pt>
                <c:pt idx="880">
                  <c:v>-29.26</c:v>
                </c:pt>
                <c:pt idx="881">
                  <c:v>-29.28</c:v>
                </c:pt>
                <c:pt idx="882">
                  <c:v>-29.3</c:v>
                </c:pt>
                <c:pt idx="883">
                  <c:v>-29.3</c:v>
                </c:pt>
                <c:pt idx="884">
                  <c:v>-29.29</c:v>
                </c:pt>
                <c:pt idx="885">
                  <c:v>-29.26</c:v>
                </c:pt>
                <c:pt idx="886">
                  <c:v>-29.24</c:v>
                </c:pt>
                <c:pt idx="887">
                  <c:v>-29.22</c:v>
                </c:pt>
                <c:pt idx="888">
                  <c:v>-29.18</c:v>
                </c:pt>
                <c:pt idx="889">
                  <c:v>-29.15</c:v>
                </c:pt>
                <c:pt idx="890">
                  <c:v>-29.11</c:v>
                </c:pt>
                <c:pt idx="891">
                  <c:v>-29.07</c:v>
                </c:pt>
                <c:pt idx="892">
                  <c:v>-29.03</c:v>
                </c:pt>
                <c:pt idx="893">
                  <c:v>-28.99</c:v>
                </c:pt>
                <c:pt idx="894">
                  <c:v>-28.96</c:v>
                </c:pt>
                <c:pt idx="895">
                  <c:v>-28.93</c:v>
                </c:pt>
                <c:pt idx="896">
                  <c:v>-28.9</c:v>
                </c:pt>
                <c:pt idx="897">
                  <c:v>-28.86</c:v>
                </c:pt>
                <c:pt idx="898">
                  <c:v>-28.82</c:v>
                </c:pt>
                <c:pt idx="899">
                  <c:v>-28.79</c:v>
                </c:pt>
                <c:pt idx="900">
                  <c:v>-28.75</c:v>
                </c:pt>
                <c:pt idx="901">
                  <c:v>-28.72</c:v>
                </c:pt>
                <c:pt idx="902">
                  <c:v>-28.7</c:v>
                </c:pt>
                <c:pt idx="903">
                  <c:v>-28.68</c:v>
                </c:pt>
                <c:pt idx="904">
                  <c:v>-28.66</c:v>
                </c:pt>
                <c:pt idx="905">
                  <c:v>-28.66</c:v>
                </c:pt>
                <c:pt idx="906">
                  <c:v>-28.65</c:v>
                </c:pt>
                <c:pt idx="907">
                  <c:v>-28.65</c:v>
                </c:pt>
                <c:pt idx="908">
                  <c:v>-28.66</c:v>
                </c:pt>
                <c:pt idx="909">
                  <c:v>-28.67</c:v>
                </c:pt>
                <c:pt idx="910">
                  <c:v>-28.68</c:v>
                </c:pt>
                <c:pt idx="911">
                  <c:v>-28.69</c:v>
                </c:pt>
                <c:pt idx="912">
                  <c:v>-28.7</c:v>
                </c:pt>
                <c:pt idx="913">
                  <c:v>-28.7</c:v>
                </c:pt>
                <c:pt idx="914">
                  <c:v>-28.7</c:v>
                </c:pt>
                <c:pt idx="915">
                  <c:v>-28.7</c:v>
                </c:pt>
                <c:pt idx="916">
                  <c:v>-28.7</c:v>
                </c:pt>
                <c:pt idx="917">
                  <c:v>-28.7</c:v>
                </c:pt>
                <c:pt idx="918">
                  <c:v>-28.69</c:v>
                </c:pt>
                <c:pt idx="919">
                  <c:v>-28.68</c:v>
                </c:pt>
                <c:pt idx="920">
                  <c:v>-28.67</c:v>
                </c:pt>
                <c:pt idx="921">
                  <c:v>-28.66</c:v>
                </c:pt>
                <c:pt idx="922">
                  <c:v>-28.64</c:v>
                </c:pt>
                <c:pt idx="923">
                  <c:v>-28.62</c:v>
                </c:pt>
                <c:pt idx="924">
                  <c:v>-28.58</c:v>
                </c:pt>
                <c:pt idx="925">
                  <c:v>-28.53</c:v>
                </c:pt>
                <c:pt idx="926">
                  <c:v>-28.47</c:v>
                </c:pt>
                <c:pt idx="927">
                  <c:v>-28.4</c:v>
                </c:pt>
                <c:pt idx="928">
                  <c:v>-28.33</c:v>
                </c:pt>
                <c:pt idx="929">
                  <c:v>-28.27</c:v>
                </c:pt>
                <c:pt idx="930">
                  <c:v>-28.2</c:v>
                </c:pt>
                <c:pt idx="931">
                  <c:v>-28.16</c:v>
                </c:pt>
                <c:pt idx="932">
                  <c:v>-28.1</c:v>
                </c:pt>
                <c:pt idx="933">
                  <c:v>-28.06</c:v>
                </c:pt>
                <c:pt idx="934">
                  <c:v>-28.03</c:v>
                </c:pt>
                <c:pt idx="935">
                  <c:v>-28</c:v>
                </c:pt>
                <c:pt idx="936">
                  <c:v>-27.98</c:v>
                </c:pt>
                <c:pt idx="937">
                  <c:v>-27.94</c:v>
                </c:pt>
                <c:pt idx="938">
                  <c:v>-27.89</c:v>
                </c:pt>
                <c:pt idx="939">
                  <c:v>-27.8</c:v>
                </c:pt>
                <c:pt idx="940">
                  <c:v>-27.68</c:v>
                </c:pt>
                <c:pt idx="941">
                  <c:v>-27.54</c:v>
                </c:pt>
                <c:pt idx="942">
                  <c:v>-27.37</c:v>
                </c:pt>
                <c:pt idx="943">
                  <c:v>-27.18</c:v>
                </c:pt>
                <c:pt idx="944">
                  <c:v>-26.95</c:v>
                </c:pt>
                <c:pt idx="945">
                  <c:v>-26.69</c:v>
                </c:pt>
                <c:pt idx="946">
                  <c:v>-26.43</c:v>
                </c:pt>
                <c:pt idx="947">
                  <c:v>-26.16</c:v>
                </c:pt>
                <c:pt idx="948">
                  <c:v>-25.91</c:v>
                </c:pt>
                <c:pt idx="949">
                  <c:v>-25.67</c:v>
                </c:pt>
                <c:pt idx="950">
                  <c:v>-25.47</c:v>
                </c:pt>
                <c:pt idx="951">
                  <c:v>-25.29</c:v>
                </c:pt>
                <c:pt idx="952">
                  <c:v>-25.15</c:v>
                </c:pt>
                <c:pt idx="953">
                  <c:v>-25.03</c:v>
                </c:pt>
                <c:pt idx="954">
                  <c:v>-24.95</c:v>
                </c:pt>
                <c:pt idx="955">
                  <c:v>-24.92</c:v>
                </c:pt>
                <c:pt idx="956">
                  <c:v>-24.91</c:v>
                </c:pt>
                <c:pt idx="957">
                  <c:v>-24.93</c:v>
                </c:pt>
                <c:pt idx="958">
                  <c:v>-24.97</c:v>
                </c:pt>
                <c:pt idx="959">
                  <c:v>-25.02</c:v>
                </c:pt>
                <c:pt idx="960">
                  <c:v>-25.08</c:v>
                </c:pt>
                <c:pt idx="961">
                  <c:v>-25.14</c:v>
                </c:pt>
                <c:pt idx="962">
                  <c:v>-25.2</c:v>
                </c:pt>
                <c:pt idx="963">
                  <c:v>-25.25</c:v>
                </c:pt>
                <c:pt idx="964">
                  <c:v>-25.3</c:v>
                </c:pt>
                <c:pt idx="965">
                  <c:v>-25.34</c:v>
                </c:pt>
                <c:pt idx="966">
                  <c:v>-25.38</c:v>
                </c:pt>
                <c:pt idx="967">
                  <c:v>-25.4</c:v>
                </c:pt>
                <c:pt idx="968">
                  <c:v>-25.41</c:v>
                </c:pt>
                <c:pt idx="969">
                  <c:v>-25.42</c:v>
                </c:pt>
                <c:pt idx="970">
                  <c:v>-25.42</c:v>
                </c:pt>
                <c:pt idx="971">
                  <c:v>-25.43</c:v>
                </c:pt>
                <c:pt idx="972">
                  <c:v>-25.43</c:v>
                </c:pt>
                <c:pt idx="973">
                  <c:v>-25.43</c:v>
                </c:pt>
                <c:pt idx="974">
                  <c:v>-25.43</c:v>
                </c:pt>
                <c:pt idx="975">
                  <c:v>-25.42</c:v>
                </c:pt>
                <c:pt idx="976">
                  <c:v>-25.41</c:v>
                </c:pt>
                <c:pt idx="977">
                  <c:v>-25.37</c:v>
                </c:pt>
                <c:pt idx="978">
                  <c:v>-25.32</c:v>
                </c:pt>
                <c:pt idx="979">
                  <c:v>-25.25</c:v>
                </c:pt>
                <c:pt idx="980">
                  <c:v>-25.18</c:v>
                </c:pt>
                <c:pt idx="981">
                  <c:v>-25.1</c:v>
                </c:pt>
                <c:pt idx="982">
                  <c:v>-25.04</c:v>
                </c:pt>
                <c:pt idx="983">
                  <c:v>-25</c:v>
                </c:pt>
                <c:pt idx="984">
                  <c:v>-24.99</c:v>
                </c:pt>
                <c:pt idx="985">
                  <c:v>-25.01</c:v>
                </c:pt>
                <c:pt idx="986">
                  <c:v>-25.05</c:v>
                </c:pt>
                <c:pt idx="987">
                  <c:v>-25.11</c:v>
                </c:pt>
                <c:pt idx="988">
                  <c:v>-25.19</c:v>
                </c:pt>
                <c:pt idx="989">
                  <c:v>-25.27</c:v>
                </c:pt>
                <c:pt idx="990">
                  <c:v>-25.37</c:v>
                </c:pt>
                <c:pt idx="991">
                  <c:v>-25.47</c:v>
                </c:pt>
                <c:pt idx="992">
                  <c:v>-25.58</c:v>
                </c:pt>
                <c:pt idx="993">
                  <c:v>-25.69</c:v>
                </c:pt>
                <c:pt idx="994">
                  <c:v>-25.78</c:v>
                </c:pt>
                <c:pt idx="995">
                  <c:v>-25.85</c:v>
                </c:pt>
                <c:pt idx="996">
                  <c:v>-25.88</c:v>
                </c:pt>
                <c:pt idx="997">
                  <c:v>-25.88</c:v>
                </c:pt>
                <c:pt idx="998">
                  <c:v>-25.86</c:v>
                </c:pt>
                <c:pt idx="999">
                  <c:v>-25.84</c:v>
                </c:pt>
                <c:pt idx="1000">
                  <c:v>-25.8</c:v>
                </c:pt>
                <c:pt idx="1001">
                  <c:v>-25.77</c:v>
                </c:pt>
                <c:pt idx="1002">
                  <c:v>-25.74</c:v>
                </c:pt>
                <c:pt idx="1003">
                  <c:v>-25.69</c:v>
                </c:pt>
                <c:pt idx="1004">
                  <c:v>-25.64</c:v>
                </c:pt>
                <c:pt idx="1005">
                  <c:v>-25.61</c:v>
                </c:pt>
                <c:pt idx="1006">
                  <c:v>-25.59</c:v>
                </c:pt>
                <c:pt idx="1007">
                  <c:v>-25.59</c:v>
                </c:pt>
                <c:pt idx="1008">
                  <c:v>-25.6</c:v>
                </c:pt>
                <c:pt idx="1009">
                  <c:v>-25.64</c:v>
                </c:pt>
                <c:pt idx="1010">
                  <c:v>-25.68</c:v>
                </c:pt>
                <c:pt idx="1011">
                  <c:v>-25.73</c:v>
                </c:pt>
                <c:pt idx="1012">
                  <c:v>-25.78</c:v>
                </c:pt>
                <c:pt idx="1013">
                  <c:v>-25.83</c:v>
                </c:pt>
                <c:pt idx="1014">
                  <c:v>-25.9</c:v>
                </c:pt>
                <c:pt idx="1015">
                  <c:v>-25.98</c:v>
                </c:pt>
                <c:pt idx="1016">
                  <c:v>-26.04</c:v>
                </c:pt>
                <c:pt idx="1017">
                  <c:v>-26.09</c:v>
                </c:pt>
                <c:pt idx="1018">
                  <c:v>-26.14</c:v>
                </c:pt>
                <c:pt idx="1019">
                  <c:v>-26.16</c:v>
                </c:pt>
                <c:pt idx="1020">
                  <c:v>-26.17</c:v>
                </c:pt>
                <c:pt idx="1021">
                  <c:v>-26.17</c:v>
                </c:pt>
                <c:pt idx="1022">
                  <c:v>-26.18</c:v>
                </c:pt>
                <c:pt idx="1023">
                  <c:v>-26.17</c:v>
                </c:pt>
                <c:pt idx="1024">
                  <c:v>-26.15</c:v>
                </c:pt>
                <c:pt idx="1025">
                  <c:v>-26.13</c:v>
                </c:pt>
                <c:pt idx="1026">
                  <c:v>-26.12</c:v>
                </c:pt>
                <c:pt idx="1027">
                  <c:v>-26.11</c:v>
                </c:pt>
                <c:pt idx="1028">
                  <c:v>-26.11</c:v>
                </c:pt>
                <c:pt idx="1029">
                  <c:v>-26.1</c:v>
                </c:pt>
                <c:pt idx="1030">
                  <c:v>-26.08</c:v>
                </c:pt>
                <c:pt idx="1031">
                  <c:v>-26.04</c:v>
                </c:pt>
                <c:pt idx="1032">
                  <c:v>-25.98</c:v>
                </c:pt>
                <c:pt idx="1033">
                  <c:v>-25.9</c:v>
                </c:pt>
                <c:pt idx="1034">
                  <c:v>-25.79</c:v>
                </c:pt>
                <c:pt idx="1035">
                  <c:v>-25.63</c:v>
                </c:pt>
                <c:pt idx="1036">
                  <c:v>-25.42</c:v>
                </c:pt>
                <c:pt idx="1037">
                  <c:v>-25.11</c:v>
                </c:pt>
                <c:pt idx="1038">
                  <c:v>-24.69</c:v>
                </c:pt>
                <c:pt idx="1039">
                  <c:v>-24.16</c:v>
                </c:pt>
                <c:pt idx="1040">
                  <c:v>-23.53</c:v>
                </c:pt>
                <c:pt idx="1041">
                  <c:v>-22.88</c:v>
                </c:pt>
                <c:pt idx="1042">
                  <c:v>-22.37</c:v>
                </c:pt>
                <c:pt idx="1043">
                  <c:v>-22.13</c:v>
                </c:pt>
                <c:pt idx="1044">
                  <c:v>-22.23</c:v>
                </c:pt>
                <c:pt idx="1045">
                  <c:v>-22.59</c:v>
                </c:pt>
                <c:pt idx="1046">
                  <c:v>-23.1</c:v>
                </c:pt>
                <c:pt idx="1047">
                  <c:v>-23.68</c:v>
                </c:pt>
                <c:pt idx="1048">
                  <c:v>-24.28</c:v>
                </c:pt>
                <c:pt idx="1049">
                  <c:v>-24.9</c:v>
                </c:pt>
                <c:pt idx="1050">
                  <c:v>-25.5</c:v>
                </c:pt>
                <c:pt idx="1051">
                  <c:v>-26.09</c:v>
                </c:pt>
                <c:pt idx="1052">
                  <c:v>-26.76</c:v>
                </c:pt>
                <c:pt idx="1053">
                  <c:v>-27.48</c:v>
                </c:pt>
                <c:pt idx="1054">
                  <c:v>-28.28</c:v>
                </c:pt>
                <c:pt idx="1055">
                  <c:v>-29.12</c:v>
                </c:pt>
                <c:pt idx="1056">
                  <c:v>-29.98</c:v>
                </c:pt>
                <c:pt idx="1057">
                  <c:v>-30.87</c:v>
                </c:pt>
                <c:pt idx="1058">
                  <c:v>-31.81</c:v>
                </c:pt>
                <c:pt idx="1059">
                  <c:v>-32.82</c:v>
                </c:pt>
                <c:pt idx="1060">
                  <c:v>-33.89</c:v>
                </c:pt>
                <c:pt idx="1061">
                  <c:v>-34.979999999999997</c:v>
                </c:pt>
                <c:pt idx="1062">
                  <c:v>-36.07</c:v>
                </c:pt>
                <c:pt idx="1063">
                  <c:v>-37.17</c:v>
                </c:pt>
                <c:pt idx="1064">
                  <c:v>-38.29</c:v>
                </c:pt>
                <c:pt idx="1065">
                  <c:v>-39.43</c:v>
                </c:pt>
                <c:pt idx="1066">
                  <c:v>-40.61</c:v>
                </c:pt>
                <c:pt idx="1067">
                  <c:v>-41.82</c:v>
                </c:pt>
                <c:pt idx="1068">
                  <c:v>-43.04</c:v>
                </c:pt>
                <c:pt idx="1069">
                  <c:v>-44.24</c:v>
                </c:pt>
                <c:pt idx="1070">
                  <c:v>-45.38</c:v>
                </c:pt>
                <c:pt idx="1071">
                  <c:v>-46.49</c:v>
                </c:pt>
                <c:pt idx="1072">
                  <c:v>-47.57</c:v>
                </c:pt>
                <c:pt idx="1073">
                  <c:v>-48.73</c:v>
                </c:pt>
                <c:pt idx="1074">
                  <c:v>-49.89</c:v>
                </c:pt>
                <c:pt idx="1075">
                  <c:v>-50.99</c:v>
                </c:pt>
                <c:pt idx="1076">
                  <c:v>-52</c:v>
                </c:pt>
                <c:pt idx="1077">
                  <c:v>-53</c:v>
                </c:pt>
                <c:pt idx="1078">
                  <c:v>-54.05</c:v>
                </c:pt>
                <c:pt idx="1079">
                  <c:v>-55.2</c:v>
                </c:pt>
                <c:pt idx="1080">
                  <c:v>-56.38</c:v>
                </c:pt>
                <c:pt idx="1081">
                  <c:v>-57.59</c:v>
                </c:pt>
                <c:pt idx="1082">
                  <c:v>-58.77</c:v>
                </c:pt>
                <c:pt idx="1083">
                  <c:v>-59.9</c:v>
                </c:pt>
                <c:pt idx="1084">
                  <c:v>-60.96</c:v>
                </c:pt>
                <c:pt idx="1085">
                  <c:v>-61.94</c:v>
                </c:pt>
                <c:pt idx="1086">
                  <c:v>-62.82</c:v>
                </c:pt>
                <c:pt idx="1087">
                  <c:v>-63.63</c:v>
                </c:pt>
                <c:pt idx="1088">
                  <c:v>-64.37</c:v>
                </c:pt>
                <c:pt idx="1089">
                  <c:v>-65.03</c:v>
                </c:pt>
                <c:pt idx="1090">
                  <c:v>-65.64</c:v>
                </c:pt>
                <c:pt idx="1091">
                  <c:v>-66.180000000000007</c:v>
                </c:pt>
                <c:pt idx="1092">
                  <c:v>-113.33</c:v>
                </c:pt>
                <c:pt idx="1093">
                  <c:v>-112.88</c:v>
                </c:pt>
                <c:pt idx="1094">
                  <c:v>-112.46</c:v>
                </c:pt>
                <c:pt idx="1095">
                  <c:v>-112.1</c:v>
                </c:pt>
                <c:pt idx="1096">
                  <c:v>-111.78</c:v>
                </c:pt>
                <c:pt idx="1097">
                  <c:v>-111.5</c:v>
                </c:pt>
                <c:pt idx="1098">
                  <c:v>-111.29</c:v>
                </c:pt>
                <c:pt idx="1099">
                  <c:v>-111.11</c:v>
                </c:pt>
                <c:pt idx="1100">
                  <c:v>-110.97</c:v>
                </c:pt>
                <c:pt idx="1101">
                  <c:v>-110.84</c:v>
                </c:pt>
                <c:pt idx="1102">
                  <c:v>-110.7</c:v>
                </c:pt>
                <c:pt idx="1103">
                  <c:v>-110.59</c:v>
                </c:pt>
                <c:pt idx="1104">
                  <c:v>-110.52</c:v>
                </c:pt>
                <c:pt idx="1105">
                  <c:v>-110.49</c:v>
                </c:pt>
                <c:pt idx="1106">
                  <c:v>-110.49</c:v>
                </c:pt>
                <c:pt idx="1107">
                  <c:v>-110.51</c:v>
                </c:pt>
                <c:pt idx="1108">
                  <c:v>-110.53</c:v>
                </c:pt>
                <c:pt idx="1109">
                  <c:v>-110.54</c:v>
                </c:pt>
                <c:pt idx="1110">
                  <c:v>-110.58</c:v>
                </c:pt>
                <c:pt idx="1111">
                  <c:v>-110.65</c:v>
                </c:pt>
                <c:pt idx="1112">
                  <c:v>-110.73</c:v>
                </c:pt>
                <c:pt idx="1113">
                  <c:v>-110.81</c:v>
                </c:pt>
                <c:pt idx="1114">
                  <c:v>-110.87</c:v>
                </c:pt>
                <c:pt idx="1115">
                  <c:v>-110.97</c:v>
                </c:pt>
                <c:pt idx="1116">
                  <c:v>-111.07</c:v>
                </c:pt>
                <c:pt idx="1117">
                  <c:v>-111.17</c:v>
                </c:pt>
                <c:pt idx="1118">
                  <c:v>-111.25</c:v>
                </c:pt>
                <c:pt idx="1119">
                  <c:v>-111.32</c:v>
                </c:pt>
                <c:pt idx="1120">
                  <c:v>-111.39</c:v>
                </c:pt>
                <c:pt idx="1121">
                  <c:v>-111.46</c:v>
                </c:pt>
                <c:pt idx="1122">
                  <c:v>-111.54</c:v>
                </c:pt>
                <c:pt idx="1123">
                  <c:v>-111.59</c:v>
                </c:pt>
                <c:pt idx="1124">
                  <c:v>-111.62</c:v>
                </c:pt>
                <c:pt idx="1125">
                  <c:v>-111.63</c:v>
                </c:pt>
                <c:pt idx="1126">
                  <c:v>-111.62</c:v>
                </c:pt>
                <c:pt idx="1127">
                  <c:v>-111.59</c:v>
                </c:pt>
                <c:pt idx="1128">
                  <c:v>-111.57</c:v>
                </c:pt>
                <c:pt idx="1129">
                  <c:v>-111.55</c:v>
                </c:pt>
                <c:pt idx="1130">
                  <c:v>-111.53</c:v>
                </c:pt>
                <c:pt idx="1131">
                  <c:v>-111.5</c:v>
                </c:pt>
                <c:pt idx="1132">
                  <c:v>-111.48</c:v>
                </c:pt>
                <c:pt idx="1133">
                  <c:v>-111.47</c:v>
                </c:pt>
                <c:pt idx="1134">
                  <c:v>-111.47</c:v>
                </c:pt>
                <c:pt idx="1135">
                  <c:v>-111.47</c:v>
                </c:pt>
                <c:pt idx="1136">
                  <c:v>-111.42</c:v>
                </c:pt>
                <c:pt idx="1137">
                  <c:v>-111.34</c:v>
                </c:pt>
                <c:pt idx="1138">
                  <c:v>-111.25</c:v>
                </c:pt>
                <c:pt idx="1139">
                  <c:v>-111.21</c:v>
                </c:pt>
                <c:pt idx="1140">
                  <c:v>-111.23</c:v>
                </c:pt>
                <c:pt idx="1141">
                  <c:v>-111.25</c:v>
                </c:pt>
                <c:pt idx="1142">
                  <c:v>-111.21</c:v>
                </c:pt>
                <c:pt idx="1143">
                  <c:v>-111.12</c:v>
                </c:pt>
                <c:pt idx="1144">
                  <c:v>-110.92</c:v>
                </c:pt>
                <c:pt idx="1145">
                  <c:v>-110.67</c:v>
                </c:pt>
                <c:pt idx="1146">
                  <c:v>-110.43</c:v>
                </c:pt>
                <c:pt idx="1147">
                  <c:v>-110.24</c:v>
                </c:pt>
                <c:pt idx="1148">
                  <c:v>-110.13</c:v>
                </c:pt>
                <c:pt idx="1149">
                  <c:v>-110.06</c:v>
                </c:pt>
                <c:pt idx="1150">
                  <c:v>-109.96</c:v>
                </c:pt>
                <c:pt idx="1151">
                  <c:v>-109.78</c:v>
                </c:pt>
                <c:pt idx="1152">
                  <c:v>-109.56</c:v>
                </c:pt>
                <c:pt idx="1153">
                  <c:v>-109.35</c:v>
                </c:pt>
                <c:pt idx="1154">
                  <c:v>-109.2</c:v>
                </c:pt>
                <c:pt idx="1155">
                  <c:v>-109.15</c:v>
                </c:pt>
                <c:pt idx="1156">
                  <c:v>-109.17</c:v>
                </c:pt>
                <c:pt idx="1157">
                  <c:v>-109.24</c:v>
                </c:pt>
                <c:pt idx="1158">
                  <c:v>-109.31</c:v>
                </c:pt>
                <c:pt idx="1159">
                  <c:v>-109.36</c:v>
                </c:pt>
                <c:pt idx="1160">
                  <c:v>-109.4</c:v>
                </c:pt>
                <c:pt idx="1161">
                  <c:v>-109.41</c:v>
                </c:pt>
                <c:pt idx="1162">
                  <c:v>-109.45</c:v>
                </c:pt>
                <c:pt idx="1163">
                  <c:v>-70.48</c:v>
                </c:pt>
                <c:pt idx="1164">
                  <c:v>-70.36</c:v>
                </c:pt>
                <c:pt idx="1165">
                  <c:v>-70.209999999999994</c:v>
                </c:pt>
                <c:pt idx="1166">
                  <c:v>-70.03</c:v>
                </c:pt>
                <c:pt idx="1167">
                  <c:v>-69.81</c:v>
                </c:pt>
                <c:pt idx="1168">
                  <c:v>-69.53</c:v>
                </c:pt>
                <c:pt idx="1169">
                  <c:v>-69.2</c:v>
                </c:pt>
                <c:pt idx="1170">
                  <c:v>-68.8</c:v>
                </c:pt>
                <c:pt idx="1171">
                  <c:v>-68.34</c:v>
                </c:pt>
                <c:pt idx="1172">
                  <c:v>-67.83</c:v>
                </c:pt>
                <c:pt idx="1173">
                  <c:v>-67.28</c:v>
                </c:pt>
                <c:pt idx="1174">
                  <c:v>-66.69</c:v>
                </c:pt>
                <c:pt idx="1175">
                  <c:v>-66.06</c:v>
                </c:pt>
                <c:pt idx="1176">
                  <c:v>-65.430000000000007</c:v>
                </c:pt>
                <c:pt idx="1177">
                  <c:v>-64.760000000000005</c:v>
                </c:pt>
                <c:pt idx="1178">
                  <c:v>-64.040000000000006</c:v>
                </c:pt>
                <c:pt idx="1179">
                  <c:v>-63.24</c:v>
                </c:pt>
                <c:pt idx="1180">
                  <c:v>-62.36</c:v>
                </c:pt>
                <c:pt idx="1181">
                  <c:v>-61.45</c:v>
                </c:pt>
                <c:pt idx="1182">
                  <c:v>-60.6</c:v>
                </c:pt>
                <c:pt idx="1183">
                  <c:v>-59.86</c:v>
                </c:pt>
                <c:pt idx="1184">
                  <c:v>-59.19</c:v>
                </c:pt>
                <c:pt idx="1185">
                  <c:v>-58.52</c:v>
                </c:pt>
                <c:pt idx="1186">
                  <c:v>-57.75</c:v>
                </c:pt>
                <c:pt idx="1187">
                  <c:v>-56.85</c:v>
                </c:pt>
                <c:pt idx="1188">
                  <c:v>-55.83</c:v>
                </c:pt>
                <c:pt idx="1189">
                  <c:v>-54.76</c:v>
                </c:pt>
                <c:pt idx="1190">
                  <c:v>-53.73</c:v>
                </c:pt>
                <c:pt idx="1191">
                  <c:v>-52.77</c:v>
                </c:pt>
                <c:pt idx="1192">
                  <c:v>-51.88</c:v>
                </c:pt>
                <c:pt idx="1193">
                  <c:v>-51.04</c:v>
                </c:pt>
                <c:pt idx="1194">
                  <c:v>-50.16</c:v>
                </c:pt>
                <c:pt idx="1195">
                  <c:v>-49.18</c:v>
                </c:pt>
                <c:pt idx="1196">
                  <c:v>-48.06</c:v>
                </c:pt>
                <c:pt idx="1197">
                  <c:v>-46.87</c:v>
                </c:pt>
                <c:pt idx="1198">
                  <c:v>-45.67</c:v>
                </c:pt>
                <c:pt idx="1199">
                  <c:v>-44.46</c:v>
                </c:pt>
                <c:pt idx="1200">
                  <c:v>-43.22</c:v>
                </c:pt>
                <c:pt idx="1201">
                  <c:v>-41.96</c:v>
                </c:pt>
                <c:pt idx="1202">
                  <c:v>-40.630000000000003</c:v>
                </c:pt>
                <c:pt idx="1203">
                  <c:v>-39.26</c:v>
                </c:pt>
                <c:pt idx="1204">
                  <c:v>-38.04</c:v>
                </c:pt>
                <c:pt idx="1205">
                  <c:v>-37.049999999999997</c:v>
                </c:pt>
                <c:pt idx="1206">
                  <c:v>-36.159999999999997</c:v>
                </c:pt>
                <c:pt idx="1207">
                  <c:v>-35.21</c:v>
                </c:pt>
                <c:pt idx="1208">
                  <c:v>-34.14</c:v>
                </c:pt>
                <c:pt idx="1209">
                  <c:v>-33.07</c:v>
                </c:pt>
                <c:pt idx="1210">
                  <c:v>-32</c:v>
                </c:pt>
                <c:pt idx="1211">
                  <c:v>-30.94</c:v>
                </c:pt>
                <c:pt idx="1212">
                  <c:v>-29.92</c:v>
                </c:pt>
                <c:pt idx="1213">
                  <c:v>-29.07</c:v>
                </c:pt>
                <c:pt idx="1214">
                  <c:v>-28.42</c:v>
                </c:pt>
                <c:pt idx="1215">
                  <c:v>-27.88</c:v>
                </c:pt>
                <c:pt idx="1216">
                  <c:v>-27.4</c:v>
                </c:pt>
                <c:pt idx="1217">
                  <c:v>-26.95</c:v>
                </c:pt>
                <c:pt idx="1218">
                  <c:v>-26.5</c:v>
                </c:pt>
                <c:pt idx="1219">
                  <c:v>-26.13</c:v>
                </c:pt>
                <c:pt idx="1220">
                  <c:v>-25.86</c:v>
                </c:pt>
                <c:pt idx="1221">
                  <c:v>-25.71</c:v>
                </c:pt>
                <c:pt idx="1222">
                  <c:v>-25.61</c:v>
                </c:pt>
                <c:pt idx="1223">
                  <c:v>-25.47</c:v>
                </c:pt>
                <c:pt idx="1224">
                  <c:v>-25.25</c:v>
                </c:pt>
                <c:pt idx="1225">
                  <c:v>-25.05</c:v>
                </c:pt>
                <c:pt idx="1226">
                  <c:v>-24.94</c:v>
                </c:pt>
                <c:pt idx="1227">
                  <c:v>-24.94</c:v>
                </c:pt>
                <c:pt idx="1228">
                  <c:v>-25.08</c:v>
                </c:pt>
                <c:pt idx="1229">
                  <c:v>-25.29</c:v>
                </c:pt>
                <c:pt idx="1230">
                  <c:v>-25.54</c:v>
                </c:pt>
                <c:pt idx="1231">
                  <c:v>-25.78</c:v>
                </c:pt>
                <c:pt idx="1232">
                  <c:v>-26.03</c:v>
                </c:pt>
                <c:pt idx="1233">
                  <c:v>-26.27</c:v>
                </c:pt>
                <c:pt idx="1234">
                  <c:v>-26.51</c:v>
                </c:pt>
                <c:pt idx="1235">
                  <c:v>-26.76</c:v>
                </c:pt>
                <c:pt idx="1236">
                  <c:v>-27.03</c:v>
                </c:pt>
                <c:pt idx="1237">
                  <c:v>-27.36</c:v>
                </c:pt>
                <c:pt idx="1238">
                  <c:v>-27.72</c:v>
                </c:pt>
                <c:pt idx="1239">
                  <c:v>-28.1</c:v>
                </c:pt>
                <c:pt idx="1240">
                  <c:v>-28.47</c:v>
                </c:pt>
                <c:pt idx="1241">
                  <c:v>-28.84</c:v>
                </c:pt>
                <c:pt idx="1242">
                  <c:v>-29.21</c:v>
                </c:pt>
                <c:pt idx="1243">
                  <c:v>-29.64</c:v>
                </c:pt>
                <c:pt idx="1244">
                  <c:v>-30.16</c:v>
                </c:pt>
                <c:pt idx="1245">
                  <c:v>-30.73</c:v>
                </c:pt>
                <c:pt idx="1246">
                  <c:v>-31.35</c:v>
                </c:pt>
                <c:pt idx="1247">
                  <c:v>-31.99</c:v>
                </c:pt>
                <c:pt idx="1248">
                  <c:v>-32.619999999999997</c:v>
                </c:pt>
                <c:pt idx="1249">
                  <c:v>-33.229999999999997</c:v>
                </c:pt>
                <c:pt idx="1250">
                  <c:v>-33.85</c:v>
                </c:pt>
                <c:pt idx="1251">
                  <c:v>-34.520000000000003</c:v>
                </c:pt>
                <c:pt idx="1252">
                  <c:v>-35.24</c:v>
                </c:pt>
                <c:pt idx="1253">
                  <c:v>-35.99</c:v>
                </c:pt>
                <c:pt idx="1254">
                  <c:v>-36.76</c:v>
                </c:pt>
                <c:pt idx="1255">
                  <c:v>-37.56</c:v>
                </c:pt>
                <c:pt idx="1256">
                  <c:v>-38.369999999999997</c:v>
                </c:pt>
                <c:pt idx="1257">
                  <c:v>-39.19</c:v>
                </c:pt>
                <c:pt idx="1258">
                  <c:v>-40.020000000000003</c:v>
                </c:pt>
                <c:pt idx="1259">
                  <c:v>-40.840000000000003</c:v>
                </c:pt>
                <c:pt idx="1260">
                  <c:v>-41.67</c:v>
                </c:pt>
                <c:pt idx="1261">
                  <c:v>-42.5</c:v>
                </c:pt>
                <c:pt idx="1262">
                  <c:v>-43.35</c:v>
                </c:pt>
                <c:pt idx="1263">
                  <c:v>-44.24</c:v>
                </c:pt>
                <c:pt idx="1264">
                  <c:v>-45.12</c:v>
                </c:pt>
                <c:pt idx="1265">
                  <c:v>-45.98</c:v>
                </c:pt>
                <c:pt idx="1266">
                  <c:v>-46.81</c:v>
                </c:pt>
                <c:pt idx="1267">
                  <c:v>-47.62</c:v>
                </c:pt>
                <c:pt idx="1268">
                  <c:v>-48.45</c:v>
                </c:pt>
                <c:pt idx="1269">
                  <c:v>-49.33</c:v>
                </c:pt>
                <c:pt idx="1270">
                  <c:v>-50.26</c:v>
                </c:pt>
                <c:pt idx="1271">
                  <c:v>-51.2</c:v>
                </c:pt>
                <c:pt idx="1272">
                  <c:v>-52.16</c:v>
                </c:pt>
                <c:pt idx="1273">
                  <c:v>-53.16</c:v>
                </c:pt>
                <c:pt idx="1274">
                  <c:v>-54.23</c:v>
                </c:pt>
                <c:pt idx="1275">
                  <c:v>-55.37</c:v>
                </c:pt>
                <c:pt idx="1276">
                  <c:v>-56.54</c:v>
                </c:pt>
                <c:pt idx="1277">
                  <c:v>-57.66</c:v>
                </c:pt>
                <c:pt idx="1278">
                  <c:v>-58.73</c:v>
                </c:pt>
                <c:pt idx="1279">
                  <c:v>-59.75</c:v>
                </c:pt>
                <c:pt idx="1280">
                  <c:v>-60.75</c:v>
                </c:pt>
                <c:pt idx="1281">
                  <c:v>-61.67</c:v>
                </c:pt>
                <c:pt idx="1282">
                  <c:v>-62.54</c:v>
                </c:pt>
                <c:pt idx="1283">
                  <c:v>-63.36</c:v>
                </c:pt>
                <c:pt idx="1284">
                  <c:v>-64.099999999999994</c:v>
                </c:pt>
                <c:pt idx="1285">
                  <c:v>-64.739999999999995</c:v>
                </c:pt>
                <c:pt idx="1286">
                  <c:v>-65.290000000000006</c:v>
                </c:pt>
                <c:pt idx="1287">
                  <c:v>-65.81</c:v>
                </c:pt>
                <c:pt idx="1288">
                  <c:v>-66.33</c:v>
                </c:pt>
                <c:pt idx="1289">
                  <c:v>-66.84</c:v>
                </c:pt>
                <c:pt idx="1290">
                  <c:v>-67.31</c:v>
                </c:pt>
                <c:pt idx="1291">
                  <c:v>-67.72</c:v>
                </c:pt>
                <c:pt idx="1292">
                  <c:v>-68.05</c:v>
                </c:pt>
                <c:pt idx="1293">
                  <c:v>-68.319999999999993</c:v>
                </c:pt>
                <c:pt idx="1294">
                  <c:v>-111.42</c:v>
                </c:pt>
                <c:pt idx="1295">
                  <c:v>-111.18</c:v>
                </c:pt>
                <c:pt idx="1296">
                  <c:v>-110.99</c:v>
                </c:pt>
                <c:pt idx="1297">
                  <c:v>-110.82</c:v>
                </c:pt>
                <c:pt idx="1298">
                  <c:v>-110.66</c:v>
                </c:pt>
                <c:pt idx="1299">
                  <c:v>-110.51</c:v>
                </c:pt>
                <c:pt idx="1300">
                  <c:v>-110.4</c:v>
                </c:pt>
                <c:pt idx="1301">
                  <c:v>-110.35</c:v>
                </c:pt>
                <c:pt idx="1302">
                  <c:v>-110.33</c:v>
                </c:pt>
                <c:pt idx="1303">
                  <c:v>-110.29</c:v>
                </c:pt>
                <c:pt idx="1304">
                  <c:v>-110.25</c:v>
                </c:pt>
                <c:pt idx="1305">
                  <c:v>-110.2</c:v>
                </c:pt>
                <c:pt idx="1306">
                  <c:v>-110.18</c:v>
                </c:pt>
                <c:pt idx="1307">
                  <c:v>-110.15</c:v>
                </c:pt>
                <c:pt idx="1308">
                  <c:v>-110.17</c:v>
                </c:pt>
                <c:pt idx="1309">
                  <c:v>-110.19</c:v>
                </c:pt>
                <c:pt idx="1310">
                  <c:v>-110.25</c:v>
                </c:pt>
                <c:pt idx="1311">
                  <c:v>-110.35</c:v>
                </c:pt>
                <c:pt idx="1312">
                  <c:v>-110.47</c:v>
                </c:pt>
                <c:pt idx="1313">
                  <c:v>-110.61</c:v>
                </c:pt>
                <c:pt idx="1314">
                  <c:v>-110.77</c:v>
                </c:pt>
                <c:pt idx="1315">
                  <c:v>-110.95</c:v>
                </c:pt>
                <c:pt idx="1316">
                  <c:v>-111.15</c:v>
                </c:pt>
                <c:pt idx="1317">
                  <c:v>-111.36</c:v>
                </c:pt>
                <c:pt idx="1318">
                  <c:v>-111.56</c:v>
                </c:pt>
                <c:pt idx="1319">
                  <c:v>-111.74</c:v>
                </c:pt>
                <c:pt idx="1320">
                  <c:v>-111.91</c:v>
                </c:pt>
                <c:pt idx="1321">
                  <c:v>-112.06</c:v>
                </c:pt>
                <c:pt idx="1322">
                  <c:v>-112.18</c:v>
                </c:pt>
                <c:pt idx="1323">
                  <c:v>-112.31</c:v>
                </c:pt>
                <c:pt idx="1324">
                  <c:v>-112.44</c:v>
                </c:pt>
                <c:pt idx="1325">
                  <c:v>-112.58</c:v>
                </c:pt>
                <c:pt idx="1326">
                  <c:v>-112.7</c:v>
                </c:pt>
                <c:pt idx="1327">
                  <c:v>-112.8</c:v>
                </c:pt>
                <c:pt idx="1328">
                  <c:v>-112.89</c:v>
                </c:pt>
                <c:pt idx="1329">
                  <c:v>-112.97</c:v>
                </c:pt>
                <c:pt idx="1330">
                  <c:v>-113.02</c:v>
                </c:pt>
                <c:pt idx="1331">
                  <c:v>-113.08</c:v>
                </c:pt>
                <c:pt idx="1332">
                  <c:v>-113.14</c:v>
                </c:pt>
                <c:pt idx="1333">
                  <c:v>-113.18</c:v>
                </c:pt>
                <c:pt idx="1334">
                  <c:v>-113.2</c:v>
                </c:pt>
                <c:pt idx="1335">
                  <c:v>-113.21</c:v>
                </c:pt>
                <c:pt idx="1336">
                  <c:v>-113.22</c:v>
                </c:pt>
                <c:pt idx="1337">
                  <c:v>-113.22</c:v>
                </c:pt>
                <c:pt idx="1338">
                  <c:v>-113.19</c:v>
                </c:pt>
                <c:pt idx="1339">
                  <c:v>-113.18</c:v>
                </c:pt>
                <c:pt idx="1340">
                  <c:v>-113.22</c:v>
                </c:pt>
                <c:pt idx="1341">
                  <c:v>-113.25</c:v>
                </c:pt>
                <c:pt idx="1342">
                  <c:v>-113.23</c:v>
                </c:pt>
                <c:pt idx="1343">
                  <c:v>-113.2</c:v>
                </c:pt>
                <c:pt idx="1344">
                  <c:v>-113.12</c:v>
                </c:pt>
                <c:pt idx="1345">
                  <c:v>-113</c:v>
                </c:pt>
                <c:pt idx="1346">
                  <c:v>-112.87</c:v>
                </c:pt>
                <c:pt idx="1347">
                  <c:v>-112.75</c:v>
                </c:pt>
                <c:pt idx="1348">
                  <c:v>-112.66</c:v>
                </c:pt>
                <c:pt idx="1349">
                  <c:v>-112.56</c:v>
                </c:pt>
                <c:pt idx="1350">
                  <c:v>-112.46</c:v>
                </c:pt>
                <c:pt idx="1351">
                  <c:v>-112.34</c:v>
                </c:pt>
                <c:pt idx="1352">
                  <c:v>-112.21</c:v>
                </c:pt>
                <c:pt idx="1353">
                  <c:v>-112.08</c:v>
                </c:pt>
                <c:pt idx="1354">
                  <c:v>-111.99</c:v>
                </c:pt>
                <c:pt idx="1355">
                  <c:v>-111.91</c:v>
                </c:pt>
                <c:pt idx="1356">
                  <c:v>-111.84</c:v>
                </c:pt>
                <c:pt idx="1357">
                  <c:v>-111.77</c:v>
                </c:pt>
                <c:pt idx="1358">
                  <c:v>-111.73</c:v>
                </c:pt>
                <c:pt idx="1359">
                  <c:v>-111.72</c:v>
                </c:pt>
                <c:pt idx="1360">
                  <c:v>-111.74</c:v>
                </c:pt>
                <c:pt idx="1361">
                  <c:v>-111.78</c:v>
                </c:pt>
                <c:pt idx="1362">
                  <c:v>-111.84</c:v>
                </c:pt>
                <c:pt idx="1363">
                  <c:v>-111.92</c:v>
                </c:pt>
                <c:pt idx="1364">
                  <c:v>-112.03</c:v>
                </c:pt>
                <c:pt idx="1365">
                  <c:v>-67.819999999999993</c:v>
                </c:pt>
                <c:pt idx="1366">
                  <c:v>-67.650000000000006</c:v>
                </c:pt>
                <c:pt idx="1367">
                  <c:v>-67.45</c:v>
                </c:pt>
                <c:pt idx="1368">
                  <c:v>-67.209999999999994</c:v>
                </c:pt>
                <c:pt idx="1369">
                  <c:v>-66.930000000000007</c:v>
                </c:pt>
                <c:pt idx="1370">
                  <c:v>-66.599999999999994</c:v>
                </c:pt>
                <c:pt idx="1371">
                  <c:v>-66.22</c:v>
                </c:pt>
                <c:pt idx="1372">
                  <c:v>-65.77</c:v>
                </c:pt>
                <c:pt idx="1373">
                  <c:v>-65.239999999999995</c:v>
                </c:pt>
                <c:pt idx="1374">
                  <c:v>-64.680000000000007</c:v>
                </c:pt>
                <c:pt idx="1375">
                  <c:v>-64.069999999999993</c:v>
                </c:pt>
                <c:pt idx="1376">
                  <c:v>-63.44</c:v>
                </c:pt>
                <c:pt idx="1377">
                  <c:v>-62.79</c:v>
                </c:pt>
                <c:pt idx="1378">
                  <c:v>-62.1</c:v>
                </c:pt>
                <c:pt idx="1379">
                  <c:v>-61.36</c:v>
                </c:pt>
                <c:pt idx="1380">
                  <c:v>-60.53</c:v>
                </c:pt>
                <c:pt idx="1381">
                  <c:v>-59.62</c:v>
                </c:pt>
                <c:pt idx="1382">
                  <c:v>-58.65</c:v>
                </c:pt>
                <c:pt idx="1383">
                  <c:v>-57.67</c:v>
                </c:pt>
                <c:pt idx="1384">
                  <c:v>-56.73</c:v>
                </c:pt>
                <c:pt idx="1385">
                  <c:v>-55.83</c:v>
                </c:pt>
                <c:pt idx="1386">
                  <c:v>-54.94</c:v>
                </c:pt>
                <c:pt idx="1387">
                  <c:v>-54</c:v>
                </c:pt>
                <c:pt idx="1388">
                  <c:v>-52.97</c:v>
                </c:pt>
                <c:pt idx="1389">
                  <c:v>-51.88</c:v>
                </c:pt>
                <c:pt idx="1390">
                  <c:v>-50.73</c:v>
                </c:pt>
                <c:pt idx="1391">
                  <c:v>-49.53</c:v>
                </c:pt>
                <c:pt idx="1392">
                  <c:v>-48.26</c:v>
                </c:pt>
                <c:pt idx="1393">
                  <c:v>-47.16</c:v>
                </c:pt>
                <c:pt idx="1394">
                  <c:v>-45.9</c:v>
                </c:pt>
                <c:pt idx="1395">
                  <c:v>-44.45</c:v>
                </c:pt>
                <c:pt idx="1396">
                  <c:v>-43.11</c:v>
                </c:pt>
                <c:pt idx="1397">
                  <c:v>-41.89</c:v>
                </c:pt>
                <c:pt idx="1398">
                  <c:v>-40.6</c:v>
                </c:pt>
                <c:pt idx="1399">
                  <c:v>-39.18</c:v>
                </c:pt>
                <c:pt idx="1400">
                  <c:v>-37.79</c:v>
                </c:pt>
                <c:pt idx="1401">
                  <c:v>-36.58</c:v>
                </c:pt>
                <c:pt idx="1402">
                  <c:v>-35.57</c:v>
                </c:pt>
                <c:pt idx="1403">
                  <c:v>-34.74</c:v>
                </c:pt>
                <c:pt idx="1404">
                  <c:v>-33.9</c:v>
                </c:pt>
                <c:pt idx="1405">
                  <c:v>-32.94</c:v>
                </c:pt>
                <c:pt idx="1406">
                  <c:v>-31.85</c:v>
                </c:pt>
                <c:pt idx="1407">
                  <c:v>-30.74</c:v>
                </c:pt>
                <c:pt idx="1408">
                  <c:v>-29.77</c:v>
                </c:pt>
                <c:pt idx="1409">
                  <c:v>-28.87</c:v>
                </c:pt>
                <c:pt idx="1410">
                  <c:v>-28.07</c:v>
                </c:pt>
                <c:pt idx="1411">
                  <c:v>-27.28</c:v>
                </c:pt>
                <c:pt idx="1412">
                  <c:v>-26.5</c:v>
                </c:pt>
                <c:pt idx="1413">
                  <c:v>-25.8</c:v>
                </c:pt>
                <c:pt idx="1414">
                  <c:v>-25.23</c:v>
                </c:pt>
                <c:pt idx="1415">
                  <c:v>-24.86</c:v>
                </c:pt>
                <c:pt idx="1416">
                  <c:v>-24.78</c:v>
                </c:pt>
                <c:pt idx="1417">
                  <c:v>-25.2</c:v>
                </c:pt>
                <c:pt idx="1418">
                  <c:v>-25.85</c:v>
                </c:pt>
                <c:pt idx="1419">
                  <c:v>-26.42</c:v>
                </c:pt>
                <c:pt idx="1420">
                  <c:v>-26.87</c:v>
                </c:pt>
                <c:pt idx="1421">
                  <c:v>-27.25</c:v>
                </c:pt>
                <c:pt idx="1422">
                  <c:v>-27.58</c:v>
                </c:pt>
                <c:pt idx="1423">
                  <c:v>-27.84</c:v>
                </c:pt>
                <c:pt idx="1424">
                  <c:v>-28.06</c:v>
                </c:pt>
                <c:pt idx="1425">
                  <c:v>-28.22</c:v>
                </c:pt>
                <c:pt idx="1426">
                  <c:v>-28.32</c:v>
                </c:pt>
                <c:pt idx="1427">
                  <c:v>-28.35</c:v>
                </c:pt>
                <c:pt idx="1428">
                  <c:v>-28.29</c:v>
                </c:pt>
                <c:pt idx="1429">
                  <c:v>-28.14</c:v>
                </c:pt>
                <c:pt idx="1430">
                  <c:v>-27.9</c:v>
                </c:pt>
                <c:pt idx="1431">
                  <c:v>-27.52</c:v>
                </c:pt>
                <c:pt idx="1432">
                  <c:v>-27.02</c:v>
                </c:pt>
                <c:pt idx="1433">
                  <c:v>-26.37</c:v>
                </c:pt>
                <c:pt idx="1434">
                  <c:v>-25.61</c:v>
                </c:pt>
                <c:pt idx="1435">
                  <c:v>-24.85</c:v>
                </c:pt>
                <c:pt idx="1436">
                  <c:v>-24.23</c:v>
                </c:pt>
                <c:pt idx="1437">
                  <c:v>-23.89</c:v>
                </c:pt>
                <c:pt idx="1438">
                  <c:v>-23.9</c:v>
                </c:pt>
                <c:pt idx="1439">
                  <c:v>-24.19</c:v>
                </c:pt>
                <c:pt idx="1440">
                  <c:v>-24.63</c:v>
                </c:pt>
                <c:pt idx="1441">
                  <c:v>-25.11</c:v>
                </c:pt>
                <c:pt idx="1442">
                  <c:v>-25.59</c:v>
                </c:pt>
                <c:pt idx="1443">
                  <c:v>-26.06</c:v>
                </c:pt>
                <c:pt idx="1444">
                  <c:v>-26.59</c:v>
                </c:pt>
                <c:pt idx="1445">
                  <c:v>-27.16</c:v>
                </c:pt>
                <c:pt idx="1446">
                  <c:v>-27.74</c:v>
                </c:pt>
                <c:pt idx="1447">
                  <c:v>-28.3</c:v>
                </c:pt>
                <c:pt idx="1448">
                  <c:v>-28.85</c:v>
                </c:pt>
                <c:pt idx="1449">
                  <c:v>-29.42</c:v>
                </c:pt>
                <c:pt idx="1450">
                  <c:v>-30</c:v>
                </c:pt>
                <c:pt idx="1451">
                  <c:v>-30.64</c:v>
                </c:pt>
                <c:pt idx="1452">
                  <c:v>-31.34</c:v>
                </c:pt>
                <c:pt idx="1453">
                  <c:v>-32.1</c:v>
                </c:pt>
                <c:pt idx="1454">
                  <c:v>-32.93</c:v>
                </c:pt>
                <c:pt idx="1455">
                  <c:v>-33.81</c:v>
                </c:pt>
                <c:pt idx="1456">
                  <c:v>-34.68</c:v>
                </c:pt>
                <c:pt idx="1457">
                  <c:v>-35.49</c:v>
                </c:pt>
                <c:pt idx="1458">
                  <c:v>-36.229999999999997</c:v>
                </c:pt>
                <c:pt idx="1459">
                  <c:v>-36.97</c:v>
                </c:pt>
                <c:pt idx="1460">
                  <c:v>-37.799999999999997</c:v>
                </c:pt>
                <c:pt idx="1461">
                  <c:v>-38.78</c:v>
                </c:pt>
                <c:pt idx="1462">
                  <c:v>-39.83</c:v>
                </c:pt>
                <c:pt idx="1463">
                  <c:v>-40.89</c:v>
                </c:pt>
                <c:pt idx="1464">
                  <c:v>-41.92</c:v>
                </c:pt>
                <c:pt idx="1465">
                  <c:v>-42.91</c:v>
                </c:pt>
                <c:pt idx="1466">
                  <c:v>-43.93</c:v>
                </c:pt>
                <c:pt idx="1467">
                  <c:v>-44.99</c:v>
                </c:pt>
                <c:pt idx="1468">
                  <c:v>-46.08</c:v>
                </c:pt>
                <c:pt idx="1469">
                  <c:v>-47.17</c:v>
                </c:pt>
                <c:pt idx="1470">
                  <c:v>-48.28</c:v>
                </c:pt>
                <c:pt idx="1471">
                  <c:v>-49.41</c:v>
                </c:pt>
                <c:pt idx="1472">
                  <c:v>-50.57</c:v>
                </c:pt>
                <c:pt idx="1473">
                  <c:v>-51.75</c:v>
                </c:pt>
                <c:pt idx="1474">
                  <c:v>-52.91</c:v>
                </c:pt>
                <c:pt idx="1475">
                  <c:v>-54.03</c:v>
                </c:pt>
                <c:pt idx="1476">
                  <c:v>-55.13</c:v>
                </c:pt>
                <c:pt idx="1477">
                  <c:v>-56.23</c:v>
                </c:pt>
                <c:pt idx="1478">
                  <c:v>-57.34</c:v>
                </c:pt>
                <c:pt idx="1479">
                  <c:v>-58.44</c:v>
                </c:pt>
                <c:pt idx="1480">
                  <c:v>-59.54</c:v>
                </c:pt>
                <c:pt idx="1481">
                  <c:v>-60.68</c:v>
                </c:pt>
                <c:pt idx="1482">
                  <c:v>-61.86</c:v>
                </c:pt>
                <c:pt idx="1483">
                  <c:v>-62.99</c:v>
                </c:pt>
                <c:pt idx="1484">
                  <c:v>-64.099999999999994</c:v>
                </c:pt>
                <c:pt idx="1485">
                  <c:v>-65.180000000000007</c:v>
                </c:pt>
                <c:pt idx="1486">
                  <c:v>-66.2</c:v>
                </c:pt>
                <c:pt idx="1487">
                  <c:v>-67.14</c:v>
                </c:pt>
                <c:pt idx="1488">
                  <c:v>-67.959999999999994</c:v>
                </c:pt>
                <c:pt idx="1489">
                  <c:v>-68.709999999999994</c:v>
                </c:pt>
                <c:pt idx="1490">
                  <c:v>-69.42</c:v>
                </c:pt>
                <c:pt idx="1491">
                  <c:v>-70.08</c:v>
                </c:pt>
                <c:pt idx="1492">
                  <c:v>-70.709999999999994</c:v>
                </c:pt>
                <c:pt idx="1493">
                  <c:v>-71.3</c:v>
                </c:pt>
                <c:pt idx="1494">
                  <c:v>-71.790000000000006</c:v>
                </c:pt>
                <c:pt idx="1495">
                  <c:v>-72.180000000000007</c:v>
                </c:pt>
                <c:pt idx="1496">
                  <c:v>-72.510000000000005</c:v>
                </c:pt>
                <c:pt idx="1497">
                  <c:v>-72.78</c:v>
                </c:pt>
                <c:pt idx="1498">
                  <c:v>-106.97</c:v>
                </c:pt>
                <c:pt idx="1499">
                  <c:v>-106.73</c:v>
                </c:pt>
                <c:pt idx="1500">
                  <c:v>-106.54</c:v>
                </c:pt>
                <c:pt idx="1501">
                  <c:v>-106.4</c:v>
                </c:pt>
                <c:pt idx="1502">
                  <c:v>-106.31</c:v>
                </c:pt>
                <c:pt idx="1503">
                  <c:v>-106.27</c:v>
                </c:pt>
                <c:pt idx="1504">
                  <c:v>-106.27</c:v>
                </c:pt>
                <c:pt idx="1505">
                  <c:v>-106.34</c:v>
                </c:pt>
                <c:pt idx="1506">
                  <c:v>-106.46</c:v>
                </c:pt>
                <c:pt idx="1507">
                  <c:v>-106.6</c:v>
                </c:pt>
                <c:pt idx="1508">
                  <c:v>-106.74</c:v>
                </c:pt>
                <c:pt idx="1509">
                  <c:v>-106.89</c:v>
                </c:pt>
                <c:pt idx="1510">
                  <c:v>-107.03</c:v>
                </c:pt>
                <c:pt idx="1511">
                  <c:v>-107.15</c:v>
                </c:pt>
                <c:pt idx="1512">
                  <c:v>-107.27</c:v>
                </c:pt>
                <c:pt idx="1513">
                  <c:v>-107.4</c:v>
                </c:pt>
                <c:pt idx="1514">
                  <c:v>-107.54</c:v>
                </c:pt>
                <c:pt idx="1515">
                  <c:v>-107.67</c:v>
                </c:pt>
                <c:pt idx="1516">
                  <c:v>-107.76</c:v>
                </c:pt>
                <c:pt idx="1517">
                  <c:v>-107.84</c:v>
                </c:pt>
                <c:pt idx="1518">
                  <c:v>-107.9</c:v>
                </c:pt>
                <c:pt idx="1519">
                  <c:v>-107.97</c:v>
                </c:pt>
                <c:pt idx="1520">
                  <c:v>-108.04</c:v>
                </c:pt>
                <c:pt idx="1521">
                  <c:v>-108.12</c:v>
                </c:pt>
                <c:pt idx="1522">
                  <c:v>-108.2</c:v>
                </c:pt>
                <c:pt idx="1523">
                  <c:v>-108.28</c:v>
                </c:pt>
                <c:pt idx="1524">
                  <c:v>-108.31</c:v>
                </c:pt>
                <c:pt idx="1525">
                  <c:v>-108.32</c:v>
                </c:pt>
                <c:pt idx="1526">
                  <c:v>-108.34</c:v>
                </c:pt>
                <c:pt idx="1527">
                  <c:v>-108.37</c:v>
                </c:pt>
                <c:pt idx="1528">
                  <c:v>-108.38</c:v>
                </c:pt>
                <c:pt idx="1529">
                  <c:v>-108.34</c:v>
                </c:pt>
                <c:pt idx="1530">
                  <c:v>-108.27</c:v>
                </c:pt>
                <c:pt idx="1531">
                  <c:v>-108.19</c:v>
                </c:pt>
                <c:pt idx="1532">
                  <c:v>-108.09</c:v>
                </c:pt>
                <c:pt idx="1533">
                  <c:v>-107.96</c:v>
                </c:pt>
                <c:pt idx="1534">
                  <c:v>-107.82</c:v>
                </c:pt>
                <c:pt idx="1535">
                  <c:v>-107.69</c:v>
                </c:pt>
                <c:pt idx="1536">
                  <c:v>-107.58</c:v>
                </c:pt>
                <c:pt idx="1537">
                  <c:v>-107.48</c:v>
                </c:pt>
                <c:pt idx="1538">
                  <c:v>-107.42</c:v>
                </c:pt>
                <c:pt idx="1539">
                  <c:v>-107.37</c:v>
                </c:pt>
                <c:pt idx="1540">
                  <c:v>-107.27</c:v>
                </c:pt>
                <c:pt idx="1541">
                  <c:v>-107.12</c:v>
                </c:pt>
                <c:pt idx="1542">
                  <c:v>-106.95</c:v>
                </c:pt>
                <c:pt idx="1543">
                  <c:v>-106.81</c:v>
                </c:pt>
                <c:pt idx="1544">
                  <c:v>-106.71</c:v>
                </c:pt>
                <c:pt idx="1545">
                  <c:v>-106.63</c:v>
                </c:pt>
                <c:pt idx="1546">
                  <c:v>-106.58</c:v>
                </c:pt>
                <c:pt idx="1547">
                  <c:v>-106.52</c:v>
                </c:pt>
                <c:pt idx="1548">
                  <c:v>-106.42</c:v>
                </c:pt>
                <c:pt idx="1549">
                  <c:v>-106.31</c:v>
                </c:pt>
                <c:pt idx="1550">
                  <c:v>-106.23</c:v>
                </c:pt>
                <c:pt idx="1551">
                  <c:v>-106.19</c:v>
                </c:pt>
                <c:pt idx="1552">
                  <c:v>-106.18</c:v>
                </c:pt>
                <c:pt idx="1553">
                  <c:v>-106.22</c:v>
                </c:pt>
                <c:pt idx="1554">
                  <c:v>-106.27</c:v>
                </c:pt>
                <c:pt idx="1555">
                  <c:v>-106.34</c:v>
                </c:pt>
                <c:pt idx="1556">
                  <c:v>-106.41</c:v>
                </c:pt>
                <c:pt idx="1557">
                  <c:v>-106.49</c:v>
                </c:pt>
                <c:pt idx="1558">
                  <c:v>-106.6</c:v>
                </c:pt>
                <c:pt idx="1559">
                  <c:v>-73.25</c:v>
                </c:pt>
                <c:pt idx="1560">
                  <c:v>-73.05</c:v>
                </c:pt>
                <c:pt idx="1561">
                  <c:v>-72.78</c:v>
                </c:pt>
                <c:pt idx="1562">
                  <c:v>-72.459999999999994</c:v>
                </c:pt>
                <c:pt idx="1563">
                  <c:v>-72.11</c:v>
                </c:pt>
                <c:pt idx="1564">
                  <c:v>-71.7</c:v>
                </c:pt>
                <c:pt idx="1565">
                  <c:v>-71.25</c:v>
                </c:pt>
                <c:pt idx="1566">
                  <c:v>-70.73</c:v>
                </c:pt>
                <c:pt idx="1567">
                  <c:v>-70.180000000000007</c:v>
                </c:pt>
                <c:pt idx="1568">
                  <c:v>-69.62</c:v>
                </c:pt>
                <c:pt idx="1569">
                  <c:v>-69.069999999999993</c:v>
                </c:pt>
                <c:pt idx="1570">
                  <c:v>-68.55</c:v>
                </c:pt>
                <c:pt idx="1571">
                  <c:v>-68.040000000000006</c:v>
                </c:pt>
                <c:pt idx="1572">
                  <c:v>-67.510000000000005</c:v>
                </c:pt>
                <c:pt idx="1573">
                  <c:v>-66.95</c:v>
                </c:pt>
                <c:pt idx="1574">
                  <c:v>-66.31</c:v>
                </c:pt>
                <c:pt idx="1575">
                  <c:v>-65.62</c:v>
                </c:pt>
                <c:pt idx="1576">
                  <c:v>-64.88</c:v>
                </c:pt>
                <c:pt idx="1577">
                  <c:v>-64.09</c:v>
                </c:pt>
                <c:pt idx="1578">
                  <c:v>-63.23</c:v>
                </c:pt>
                <c:pt idx="1579">
                  <c:v>-62.35</c:v>
                </c:pt>
                <c:pt idx="1580">
                  <c:v>-61.49</c:v>
                </c:pt>
                <c:pt idx="1581">
                  <c:v>-60.62</c:v>
                </c:pt>
                <c:pt idx="1582">
                  <c:v>-59.72</c:v>
                </c:pt>
                <c:pt idx="1583">
                  <c:v>-58.76</c:v>
                </c:pt>
                <c:pt idx="1584">
                  <c:v>-57.72</c:v>
                </c:pt>
                <c:pt idx="1585">
                  <c:v>-56.68</c:v>
                </c:pt>
                <c:pt idx="1586">
                  <c:v>-55.67</c:v>
                </c:pt>
                <c:pt idx="1587">
                  <c:v>-54.74</c:v>
                </c:pt>
                <c:pt idx="1588">
                  <c:v>-53.87</c:v>
                </c:pt>
                <c:pt idx="1589">
                  <c:v>-53.01</c:v>
                </c:pt>
                <c:pt idx="1590">
                  <c:v>-52.04</c:v>
                </c:pt>
                <c:pt idx="1591">
                  <c:v>-50.93</c:v>
                </c:pt>
                <c:pt idx="1592">
                  <c:v>-49.78</c:v>
                </c:pt>
                <c:pt idx="1593">
                  <c:v>-48.47</c:v>
                </c:pt>
                <c:pt idx="1594">
                  <c:v>-47.09</c:v>
                </c:pt>
                <c:pt idx="1595">
                  <c:v>-45.87</c:v>
                </c:pt>
                <c:pt idx="1596">
                  <c:v>-44.87</c:v>
                </c:pt>
                <c:pt idx="1597">
                  <c:v>-43.95</c:v>
                </c:pt>
                <c:pt idx="1598">
                  <c:v>-42.93</c:v>
                </c:pt>
                <c:pt idx="1599">
                  <c:v>-41.85</c:v>
                </c:pt>
                <c:pt idx="1600">
                  <c:v>-40.799999999999997</c:v>
                </c:pt>
                <c:pt idx="1601">
                  <c:v>-39.799999999999997</c:v>
                </c:pt>
                <c:pt idx="1602">
                  <c:v>-38.799999999999997</c:v>
                </c:pt>
                <c:pt idx="1603">
                  <c:v>-37.83</c:v>
                </c:pt>
                <c:pt idx="1604">
                  <c:v>-36.89</c:v>
                </c:pt>
                <c:pt idx="1605">
                  <c:v>-35.96</c:v>
                </c:pt>
                <c:pt idx="1606">
                  <c:v>-34.99</c:v>
                </c:pt>
                <c:pt idx="1607">
                  <c:v>-33.979999999999997</c:v>
                </c:pt>
                <c:pt idx="1608">
                  <c:v>-32.950000000000003</c:v>
                </c:pt>
                <c:pt idx="1609">
                  <c:v>-31.94</c:v>
                </c:pt>
                <c:pt idx="1610">
                  <c:v>-30.99</c:v>
                </c:pt>
                <c:pt idx="1611">
                  <c:v>-30.09</c:v>
                </c:pt>
                <c:pt idx="1612">
                  <c:v>-29.23</c:v>
                </c:pt>
                <c:pt idx="1613">
                  <c:v>-28.38</c:v>
                </c:pt>
                <c:pt idx="1614">
                  <c:v>-27.55</c:v>
                </c:pt>
                <c:pt idx="1615">
                  <c:v>-26.73</c:v>
                </c:pt>
                <c:pt idx="1616">
                  <c:v>-26</c:v>
                </c:pt>
                <c:pt idx="1617">
                  <c:v>-25.34</c:v>
                </c:pt>
                <c:pt idx="1618">
                  <c:v>-24.74</c:v>
                </c:pt>
                <c:pt idx="1619">
                  <c:v>-24.14</c:v>
                </c:pt>
                <c:pt idx="1620">
                  <c:v>-23.58</c:v>
                </c:pt>
                <c:pt idx="1621">
                  <c:v>-23.12</c:v>
                </c:pt>
                <c:pt idx="1622">
                  <c:v>-23.06</c:v>
                </c:pt>
                <c:pt idx="1623">
                  <c:v>-24.02</c:v>
                </c:pt>
                <c:pt idx="1624">
                  <c:v>-25.16</c:v>
                </c:pt>
                <c:pt idx="1625">
                  <c:v>-26.39</c:v>
                </c:pt>
                <c:pt idx="1626">
                  <c:v>-27.53</c:v>
                </c:pt>
                <c:pt idx="1627">
                  <c:v>-28.49</c:v>
                </c:pt>
                <c:pt idx="1628">
                  <c:v>-29.3</c:v>
                </c:pt>
                <c:pt idx="1629">
                  <c:v>-29.97</c:v>
                </c:pt>
                <c:pt idx="1630">
                  <c:v>-30.53</c:v>
                </c:pt>
                <c:pt idx="1631">
                  <c:v>-30.99</c:v>
                </c:pt>
                <c:pt idx="1632">
                  <c:v>-31.35</c:v>
                </c:pt>
                <c:pt idx="1633">
                  <c:v>-31.51</c:v>
                </c:pt>
                <c:pt idx="1634">
                  <c:v>-31.46</c:v>
                </c:pt>
                <c:pt idx="1635">
                  <c:v>-31.18</c:v>
                </c:pt>
                <c:pt idx="1636">
                  <c:v>-30.7</c:v>
                </c:pt>
                <c:pt idx="1637">
                  <c:v>-29.97</c:v>
                </c:pt>
                <c:pt idx="1638">
                  <c:v>-28.92</c:v>
                </c:pt>
                <c:pt idx="1639">
                  <c:v>-27.54</c:v>
                </c:pt>
                <c:pt idx="1640">
                  <c:v>-25.99</c:v>
                </c:pt>
                <c:pt idx="1641">
                  <c:v>-24.51</c:v>
                </c:pt>
                <c:pt idx="1642">
                  <c:v>-23.71</c:v>
                </c:pt>
                <c:pt idx="1643">
                  <c:v>-23.76</c:v>
                </c:pt>
                <c:pt idx="1644">
                  <c:v>-24.41</c:v>
                </c:pt>
                <c:pt idx="1645">
                  <c:v>-25.19</c:v>
                </c:pt>
                <c:pt idx="1646">
                  <c:v>-25.81</c:v>
                </c:pt>
                <c:pt idx="1647">
                  <c:v>-26.37</c:v>
                </c:pt>
                <c:pt idx="1648">
                  <c:v>-27.09</c:v>
                </c:pt>
                <c:pt idx="1649">
                  <c:v>-28.03</c:v>
                </c:pt>
                <c:pt idx="1650">
                  <c:v>-29.03</c:v>
                </c:pt>
                <c:pt idx="1651">
                  <c:v>-29.99</c:v>
                </c:pt>
                <c:pt idx="1652">
                  <c:v>-30.91</c:v>
                </c:pt>
                <c:pt idx="1653">
                  <c:v>-31.8</c:v>
                </c:pt>
                <c:pt idx="1654">
                  <c:v>-32.78</c:v>
                </c:pt>
                <c:pt idx="1655">
                  <c:v>-33.82</c:v>
                </c:pt>
                <c:pt idx="1656">
                  <c:v>-34.869999999999997</c:v>
                </c:pt>
                <c:pt idx="1657">
                  <c:v>-35.840000000000003</c:v>
                </c:pt>
                <c:pt idx="1658">
                  <c:v>-36.69</c:v>
                </c:pt>
                <c:pt idx="1659">
                  <c:v>-37.47</c:v>
                </c:pt>
                <c:pt idx="1660">
                  <c:v>-38.21</c:v>
                </c:pt>
                <c:pt idx="1661">
                  <c:v>-38.99</c:v>
                </c:pt>
                <c:pt idx="1662">
                  <c:v>-39.85</c:v>
                </c:pt>
                <c:pt idx="1663">
                  <c:v>-40.79</c:v>
                </c:pt>
                <c:pt idx="1664">
                  <c:v>-41.75</c:v>
                </c:pt>
                <c:pt idx="1665">
                  <c:v>-42.71</c:v>
                </c:pt>
                <c:pt idx="1666">
                  <c:v>-43.64</c:v>
                </c:pt>
                <c:pt idx="1667">
                  <c:v>-44.52</c:v>
                </c:pt>
                <c:pt idx="1668">
                  <c:v>-45.41</c:v>
                </c:pt>
                <c:pt idx="1669">
                  <c:v>-46.32</c:v>
                </c:pt>
                <c:pt idx="1670">
                  <c:v>-47.26</c:v>
                </c:pt>
                <c:pt idx="1671">
                  <c:v>-48.22</c:v>
                </c:pt>
                <c:pt idx="1672">
                  <c:v>-49.16</c:v>
                </c:pt>
                <c:pt idx="1673">
                  <c:v>-50.06</c:v>
                </c:pt>
                <c:pt idx="1674">
                  <c:v>-50.98</c:v>
                </c:pt>
                <c:pt idx="1675">
                  <c:v>-51.99</c:v>
                </c:pt>
                <c:pt idx="1676">
                  <c:v>-53.1</c:v>
                </c:pt>
                <c:pt idx="1677">
                  <c:v>-54.24</c:v>
                </c:pt>
                <c:pt idx="1678">
                  <c:v>-55.36</c:v>
                </c:pt>
                <c:pt idx="1679">
                  <c:v>-56.45</c:v>
                </c:pt>
                <c:pt idx="1680">
                  <c:v>-57.53</c:v>
                </c:pt>
                <c:pt idx="1681">
                  <c:v>-58.62</c:v>
                </c:pt>
                <c:pt idx="1682">
                  <c:v>-59.71</c:v>
                </c:pt>
                <c:pt idx="1683">
                  <c:v>-60.81</c:v>
                </c:pt>
                <c:pt idx="1684">
                  <c:v>-61.94</c:v>
                </c:pt>
                <c:pt idx="1685">
                  <c:v>-63.07</c:v>
                </c:pt>
                <c:pt idx="1686">
                  <c:v>-64.19</c:v>
                </c:pt>
                <c:pt idx="1687">
                  <c:v>-65.319999999999993</c:v>
                </c:pt>
                <c:pt idx="1688">
                  <c:v>-66.41</c:v>
                </c:pt>
                <c:pt idx="1689">
                  <c:v>-67.44</c:v>
                </c:pt>
                <c:pt idx="1690">
                  <c:v>-68.31</c:v>
                </c:pt>
                <c:pt idx="1691">
                  <c:v>-69.06</c:v>
                </c:pt>
                <c:pt idx="1692">
                  <c:v>-69.77</c:v>
                </c:pt>
                <c:pt idx="1693">
                  <c:v>-70.44</c:v>
                </c:pt>
                <c:pt idx="1694">
                  <c:v>-71.010000000000005</c:v>
                </c:pt>
                <c:pt idx="1695">
                  <c:v>-71.459999999999994</c:v>
                </c:pt>
                <c:pt idx="1696">
                  <c:v>-71.83</c:v>
                </c:pt>
                <c:pt idx="1697">
                  <c:v>-72.19</c:v>
                </c:pt>
                <c:pt idx="1698">
                  <c:v>-72.53</c:v>
                </c:pt>
                <c:pt idx="1699">
                  <c:v>-72.83</c:v>
                </c:pt>
                <c:pt idx="1700">
                  <c:v>-73.099999999999994</c:v>
                </c:pt>
                <c:pt idx="1701">
                  <c:v>-73.33</c:v>
                </c:pt>
                <c:pt idx="1702">
                  <c:v>-73.56</c:v>
                </c:pt>
                <c:pt idx="1703">
                  <c:v>-73.790000000000006</c:v>
                </c:pt>
                <c:pt idx="1704">
                  <c:v>-106.04</c:v>
                </c:pt>
                <c:pt idx="1705">
                  <c:v>-105.95</c:v>
                </c:pt>
                <c:pt idx="1706">
                  <c:v>-105.96</c:v>
                </c:pt>
                <c:pt idx="1707">
                  <c:v>-106.03</c:v>
                </c:pt>
                <c:pt idx="1708">
                  <c:v>-106.12</c:v>
                </c:pt>
                <c:pt idx="1709">
                  <c:v>-106.21</c:v>
                </c:pt>
                <c:pt idx="1710">
                  <c:v>-106.33</c:v>
                </c:pt>
                <c:pt idx="1711">
                  <c:v>-106.49</c:v>
                </c:pt>
                <c:pt idx="1712">
                  <c:v>-106.71</c:v>
                </c:pt>
                <c:pt idx="1713">
                  <c:v>-106.97</c:v>
                </c:pt>
                <c:pt idx="1714">
                  <c:v>-107.23</c:v>
                </c:pt>
                <c:pt idx="1715">
                  <c:v>-107.45</c:v>
                </c:pt>
                <c:pt idx="1716">
                  <c:v>-107.66</c:v>
                </c:pt>
                <c:pt idx="1717">
                  <c:v>-107.84</c:v>
                </c:pt>
                <c:pt idx="1718">
                  <c:v>-107.98</c:v>
                </c:pt>
                <c:pt idx="1719">
                  <c:v>-108.1</c:v>
                </c:pt>
                <c:pt idx="1720">
                  <c:v>-108.2</c:v>
                </c:pt>
                <c:pt idx="1721">
                  <c:v>-108.31</c:v>
                </c:pt>
                <c:pt idx="1722">
                  <c:v>-108.41</c:v>
                </c:pt>
                <c:pt idx="1723">
                  <c:v>-108.48</c:v>
                </c:pt>
                <c:pt idx="1724">
                  <c:v>-108.53</c:v>
                </c:pt>
                <c:pt idx="1725">
                  <c:v>-108.6</c:v>
                </c:pt>
                <c:pt idx="1726">
                  <c:v>-108.7</c:v>
                </c:pt>
                <c:pt idx="1727">
                  <c:v>-108.82</c:v>
                </c:pt>
                <c:pt idx="1728">
                  <c:v>-108.91</c:v>
                </c:pt>
                <c:pt idx="1729">
                  <c:v>-108.96</c:v>
                </c:pt>
                <c:pt idx="1730">
                  <c:v>-108.98</c:v>
                </c:pt>
                <c:pt idx="1731">
                  <c:v>-108.99</c:v>
                </c:pt>
                <c:pt idx="1732">
                  <c:v>-109.02</c:v>
                </c:pt>
                <c:pt idx="1733">
                  <c:v>-109.06</c:v>
                </c:pt>
                <c:pt idx="1734">
                  <c:v>-109.12</c:v>
                </c:pt>
                <c:pt idx="1735">
                  <c:v>-109.17</c:v>
                </c:pt>
                <c:pt idx="1736">
                  <c:v>-109.19</c:v>
                </c:pt>
                <c:pt idx="1737">
                  <c:v>-109.16</c:v>
                </c:pt>
                <c:pt idx="1738">
                  <c:v>-109.09</c:v>
                </c:pt>
                <c:pt idx="1739">
                  <c:v>-109.02</c:v>
                </c:pt>
                <c:pt idx="1740">
                  <c:v>-108.94</c:v>
                </c:pt>
                <c:pt idx="1741">
                  <c:v>-108.85</c:v>
                </c:pt>
                <c:pt idx="1742">
                  <c:v>-108.77</c:v>
                </c:pt>
                <c:pt idx="1743">
                  <c:v>-108.69</c:v>
                </c:pt>
                <c:pt idx="1744">
                  <c:v>-108.53</c:v>
                </c:pt>
                <c:pt idx="1745">
                  <c:v>-108.34</c:v>
                </c:pt>
                <c:pt idx="1746">
                  <c:v>-108.2</c:v>
                </c:pt>
                <c:pt idx="1747">
                  <c:v>-108.11</c:v>
                </c:pt>
                <c:pt idx="1748">
                  <c:v>-108.06</c:v>
                </c:pt>
                <c:pt idx="1749">
                  <c:v>-107.99</c:v>
                </c:pt>
                <c:pt idx="1750">
                  <c:v>-107.86</c:v>
                </c:pt>
                <c:pt idx="1751">
                  <c:v>-107.69</c:v>
                </c:pt>
                <c:pt idx="1752">
                  <c:v>-107.47</c:v>
                </c:pt>
                <c:pt idx="1753">
                  <c:v>-107.22</c:v>
                </c:pt>
                <c:pt idx="1754">
                  <c:v>-106.98</c:v>
                </c:pt>
                <c:pt idx="1755">
                  <c:v>-106.77</c:v>
                </c:pt>
                <c:pt idx="1756">
                  <c:v>-106.61</c:v>
                </c:pt>
                <c:pt idx="1757">
                  <c:v>-106.45</c:v>
                </c:pt>
                <c:pt idx="1758">
                  <c:v>-106.33</c:v>
                </c:pt>
                <c:pt idx="1759">
                  <c:v>-106.22</c:v>
                </c:pt>
                <c:pt idx="1760">
                  <c:v>-106.12</c:v>
                </c:pt>
                <c:pt idx="1761">
                  <c:v>-106.03</c:v>
                </c:pt>
                <c:pt idx="1762">
                  <c:v>-105.93</c:v>
                </c:pt>
                <c:pt idx="1763">
                  <c:v>-105.84</c:v>
                </c:pt>
                <c:pt idx="1764">
                  <c:v>-105.76</c:v>
                </c:pt>
                <c:pt idx="1765">
                  <c:v>-105.71</c:v>
                </c:pt>
                <c:pt idx="1766">
                  <c:v>-105.7</c:v>
                </c:pt>
                <c:pt idx="1767">
                  <c:v>-74.28</c:v>
                </c:pt>
                <c:pt idx="1768">
                  <c:v>-74.209999999999994</c:v>
                </c:pt>
                <c:pt idx="1769">
                  <c:v>-74.099999999999994</c:v>
                </c:pt>
                <c:pt idx="1770">
                  <c:v>-73.930000000000007</c:v>
                </c:pt>
                <c:pt idx="1771">
                  <c:v>-73.67</c:v>
                </c:pt>
                <c:pt idx="1772">
                  <c:v>-73.34</c:v>
                </c:pt>
                <c:pt idx="1773">
                  <c:v>-72.959999999999994</c:v>
                </c:pt>
                <c:pt idx="1774">
                  <c:v>-72.569999999999993</c:v>
                </c:pt>
                <c:pt idx="1775">
                  <c:v>-72.13</c:v>
                </c:pt>
                <c:pt idx="1776">
                  <c:v>-71.66</c:v>
                </c:pt>
                <c:pt idx="1777">
                  <c:v>-71.14</c:v>
                </c:pt>
                <c:pt idx="1778">
                  <c:v>-70.59</c:v>
                </c:pt>
                <c:pt idx="1779">
                  <c:v>-69.989999999999995</c:v>
                </c:pt>
                <c:pt idx="1780">
                  <c:v>-69.290000000000006</c:v>
                </c:pt>
                <c:pt idx="1781">
                  <c:v>-68.52</c:v>
                </c:pt>
                <c:pt idx="1782">
                  <c:v>-67.680000000000007</c:v>
                </c:pt>
                <c:pt idx="1783">
                  <c:v>-66.83</c:v>
                </c:pt>
                <c:pt idx="1784">
                  <c:v>-66.02</c:v>
                </c:pt>
                <c:pt idx="1785">
                  <c:v>-65.209999999999994</c:v>
                </c:pt>
                <c:pt idx="1786">
                  <c:v>-64.34</c:v>
                </c:pt>
                <c:pt idx="1787">
                  <c:v>-63.37</c:v>
                </c:pt>
                <c:pt idx="1788">
                  <c:v>-62.33</c:v>
                </c:pt>
                <c:pt idx="1789">
                  <c:v>-61.24</c:v>
                </c:pt>
                <c:pt idx="1790">
                  <c:v>-60.15</c:v>
                </c:pt>
                <c:pt idx="1791">
                  <c:v>-59.05</c:v>
                </c:pt>
                <c:pt idx="1792">
                  <c:v>-57.99</c:v>
                </c:pt>
                <c:pt idx="1793">
                  <c:v>-56.9</c:v>
                </c:pt>
                <c:pt idx="1794">
                  <c:v>-55.82</c:v>
                </c:pt>
                <c:pt idx="1795">
                  <c:v>-54.68</c:v>
                </c:pt>
                <c:pt idx="1796">
                  <c:v>-53.51</c:v>
                </c:pt>
                <c:pt idx="1797">
                  <c:v>-52.29</c:v>
                </c:pt>
                <c:pt idx="1798">
                  <c:v>-51</c:v>
                </c:pt>
                <c:pt idx="1799">
                  <c:v>-49.67</c:v>
                </c:pt>
                <c:pt idx="1800">
                  <c:v>-48.25</c:v>
                </c:pt>
                <c:pt idx="1801">
                  <c:v>-46.53</c:v>
                </c:pt>
                <c:pt idx="1802">
                  <c:v>-44.8</c:v>
                </c:pt>
                <c:pt idx="1803">
                  <c:v>-43.28</c:v>
                </c:pt>
                <c:pt idx="1804">
                  <c:v>-41.91</c:v>
                </c:pt>
                <c:pt idx="1805">
                  <c:v>-40.53</c:v>
                </c:pt>
                <c:pt idx="1806">
                  <c:v>-39.11</c:v>
                </c:pt>
                <c:pt idx="1807">
                  <c:v>-37.729999999999997</c:v>
                </c:pt>
                <c:pt idx="1808">
                  <c:v>-36.44</c:v>
                </c:pt>
                <c:pt idx="1809">
                  <c:v>-35.270000000000003</c:v>
                </c:pt>
                <c:pt idx="1810">
                  <c:v>-34.19</c:v>
                </c:pt>
                <c:pt idx="1811">
                  <c:v>-33.17</c:v>
                </c:pt>
                <c:pt idx="1812">
                  <c:v>-32.200000000000003</c:v>
                </c:pt>
                <c:pt idx="1813">
                  <c:v>-31.26</c:v>
                </c:pt>
                <c:pt idx="1814">
                  <c:v>-30.3</c:v>
                </c:pt>
                <c:pt idx="1815">
                  <c:v>-29.29</c:v>
                </c:pt>
                <c:pt idx="1816">
                  <c:v>-28.22</c:v>
                </c:pt>
                <c:pt idx="1817">
                  <c:v>-27.14</c:v>
                </c:pt>
                <c:pt idx="1818">
                  <c:v>-26.11</c:v>
                </c:pt>
                <c:pt idx="1819">
                  <c:v>-25.23</c:v>
                </c:pt>
                <c:pt idx="1820">
                  <c:v>-24.57</c:v>
                </c:pt>
                <c:pt idx="1821">
                  <c:v>-24.14</c:v>
                </c:pt>
                <c:pt idx="1822">
                  <c:v>-23.88</c:v>
                </c:pt>
                <c:pt idx="1823">
                  <c:v>-23.8</c:v>
                </c:pt>
                <c:pt idx="1824">
                  <c:v>-24.14</c:v>
                </c:pt>
                <c:pt idx="1825">
                  <c:v>-24.73</c:v>
                </c:pt>
                <c:pt idx="1826">
                  <c:v>-25.31</c:v>
                </c:pt>
                <c:pt idx="1827">
                  <c:v>-25.87</c:v>
                </c:pt>
                <c:pt idx="1828">
                  <c:v>-26.42</c:v>
                </c:pt>
                <c:pt idx="1829">
                  <c:v>-26.97</c:v>
                </c:pt>
                <c:pt idx="1830">
                  <c:v>-27.52</c:v>
                </c:pt>
                <c:pt idx="1831">
                  <c:v>-28.05</c:v>
                </c:pt>
                <c:pt idx="1832">
                  <c:v>-28.55</c:v>
                </c:pt>
                <c:pt idx="1833">
                  <c:v>-28.99</c:v>
                </c:pt>
                <c:pt idx="1834">
                  <c:v>-29.34</c:v>
                </c:pt>
                <c:pt idx="1835">
                  <c:v>-29.6</c:v>
                </c:pt>
                <c:pt idx="1836">
                  <c:v>-29.74</c:v>
                </c:pt>
                <c:pt idx="1837">
                  <c:v>-29.79</c:v>
                </c:pt>
                <c:pt idx="1838">
                  <c:v>-29.72</c:v>
                </c:pt>
                <c:pt idx="1839">
                  <c:v>-29.49</c:v>
                </c:pt>
                <c:pt idx="1840">
                  <c:v>-29.03</c:v>
                </c:pt>
                <c:pt idx="1841">
                  <c:v>-28.3</c:v>
                </c:pt>
                <c:pt idx="1842">
                  <c:v>-27.32</c:v>
                </c:pt>
                <c:pt idx="1843">
                  <c:v>-26.17</c:v>
                </c:pt>
                <c:pt idx="1844">
                  <c:v>-25.02</c:v>
                </c:pt>
                <c:pt idx="1845">
                  <c:v>-24</c:v>
                </c:pt>
                <c:pt idx="1846">
                  <c:v>-23.41</c:v>
                </c:pt>
                <c:pt idx="1847">
                  <c:v>-23.48</c:v>
                </c:pt>
                <c:pt idx="1848">
                  <c:v>-24.08</c:v>
                </c:pt>
                <c:pt idx="1849">
                  <c:v>-24.91</c:v>
                </c:pt>
                <c:pt idx="1850">
                  <c:v>-25.73</c:v>
                </c:pt>
                <c:pt idx="1851">
                  <c:v>-26.47</c:v>
                </c:pt>
                <c:pt idx="1852">
                  <c:v>-27.16</c:v>
                </c:pt>
                <c:pt idx="1853">
                  <c:v>-27.83</c:v>
                </c:pt>
                <c:pt idx="1854">
                  <c:v>-28.5</c:v>
                </c:pt>
                <c:pt idx="1855">
                  <c:v>-29.13</c:v>
                </c:pt>
                <c:pt idx="1856">
                  <c:v>-29.81</c:v>
                </c:pt>
                <c:pt idx="1857">
                  <c:v>-30.63</c:v>
                </c:pt>
                <c:pt idx="1858">
                  <c:v>-31.65</c:v>
                </c:pt>
                <c:pt idx="1859">
                  <c:v>-32.880000000000003</c:v>
                </c:pt>
                <c:pt idx="1860">
                  <c:v>-34.18</c:v>
                </c:pt>
                <c:pt idx="1861">
                  <c:v>-35.44</c:v>
                </c:pt>
                <c:pt idx="1862">
                  <c:v>-36.61</c:v>
                </c:pt>
                <c:pt idx="1863">
                  <c:v>-37.75</c:v>
                </c:pt>
                <c:pt idx="1864">
                  <c:v>-38.9</c:v>
                </c:pt>
                <c:pt idx="1865">
                  <c:v>-40.11</c:v>
                </c:pt>
                <c:pt idx="1866">
                  <c:v>-41.33</c:v>
                </c:pt>
                <c:pt idx="1867">
                  <c:v>-42.53</c:v>
                </c:pt>
                <c:pt idx="1868">
                  <c:v>-43.71</c:v>
                </c:pt>
                <c:pt idx="1869">
                  <c:v>-44.82</c:v>
                </c:pt>
                <c:pt idx="1870">
                  <c:v>-45.9</c:v>
                </c:pt>
                <c:pt idx="1871">
                  <c:v>-46.99</c:v>
                </c:pt>
                <c:pt idx="1872">
                  <c:v>-48.08</c:v>
                </c:pt>
                <c:pt idx="1873">
                  <c:v>-49.16</c:v>
                </c:pt>
                <c:pt idx="1874">
                  <c:v>-50.21</c:v>
                </c:pt>
                <c:pt idx="1875">
                  <c:v>-51.21</c:v>
                </c:pt>
                <c:pt idx="1876">
                  <c:v>-52.17</c:v>
                </c:pt>
                <c:pt idx="1877">
                  <c:v>-53.19</c:v>
                </c:pt>
                <c:pt idx="1878">
                  <c:v>-54.24</c:v>
                </c:pt>
                <c:pt idx="1879">
                  <c:v>-55.31</c:v>
                </c:pt>
                <c:pt idx="1880">
                  <c:v>-56.32</c:v>
                </c:pt>
                <c:pt idx="1881">
                  <c:v>-57.31</c:v>
                </c:pt>
                <c:pt idx="1882">
                  <c:v>-58.32</c:v>
                </c:pt>
                <c:pt idx="1883">
                  <c:v>-59.39</c:v>
                </c:pt>
                <c:pt idx="1884">
                  <c:v>-60.51</c:v>
                </c:pt>
                <c:pt idx="1885">
                  <c:v>-61.6</c:v>
                </c:pt>
                <c:pt idx="1886">
                  <c:v>-62.64</c:v>
                </c:pt>
                <c:pt idx="1887">
                  <c:v>-63.58</c:v>
                </c:pt>
                <c:pt idx="1888">
                  <c:v>-64.45</c:v>
                </c:pt>
                <c:pt idx="1889">
                  <c:v>-65.260000000000005</c:v>
                </c:pt>
                <c:pt idx="1890">
                  <c:v>-66.02</c:v>
                </c:pt>
                <c:pt idx="1891">
                  <c:v>-66.7</c:v>
                </c:pt>
                <c:pt idx="1892">
                  <c:v>-67.349999999999994</c:v>
                </c:pt>
                <c:pt idx="1893">
                  <c:v>-67.92</c:v>
                </c:pt>
                <c:pt idx="1894">
                  <c:v>-68.430000000000007</c:v>
                </c:pt>
                <c:pt idx="1895">
                  <c:v>-68.88</c:v>
                </c:pt>
                <c:pt idx="1896">
                  <c:v>-69.319999999999993</c:v>
                </c:pt>
                <c:pt idx="1897">
                  <c:v>-69.75</c:v>
                </c:pt>
                <c:pt idx="1898">
                  <c:v>-70.180000000000007</c:v>
                </c:pt>
                <c:pt idx="1899">
                  <c:v>-70.58</c:v>
                </c:pt>
                <c:pt idx="1900">
                  <c:v>-70.91</c:v>
                </c:pt>
                <c:pt idx="1901">
                  <c:v>-108.83</c:v>
                </c:pt>
                <c:pt idx="1902">
                  <c:v>-108.62</c:v>
                </c:pt>
                <c:pt idx="1903">
                  <c:v>-108.43</c:v>
                </c:pt>
                <c:pt idx="1904">
                  <c:v>-108.25</c:v>
                </c:pt>
                <c:pt idx="1905">
                  <c:v>-108.05</c:v>
                </c:pt>
                <c:pt idx="1906">
                  <c:v>-107.86</c:v>
                </c:pt>
                <c:pt idx="1907">
                  <c:v>-107.69</c:v>
                </c:pt>
                <c:pt idx="1908">
                  <c:v>-107.56</c:v>
                </c:pt>
                <c:pt idx="1909">
                  <c:v>-107.48</c:v>
                </c:pt>
                <c:pt idx="1910">
                  <c:v>-107.45</c:v>
                </c:pt>
                <c:pt idx="1911">
                  <c:v>-107.49</c:v>
                </c:pt>
                <c:pt idx="1912">
                  <c:v>-107.55</c:v>
                </c:pt>
                <c:pt idx="1913">
                  <c:v>-107.59</c:v>
                </c:pt>
                <c:pt idx="1914">
                  <c:v>-107.61</c:v>
                </c:pt>
                <c:pt idx="1915">
                  <c:v>-107.6</c:v>
                </c:pt>
                <c:pt idx="1916">
                  <c:v>-107.59</c:v>
                </c:pt>
                <c:pt idx="1917">
                  <c:v>-107.62</c:v>
                </c:pt>
                <c:pt idx="1918">
                  <c:v>-107.68</c:v>
                </c:pt>
                <c:pt idx="1919">
                  <c:v>-107.75</c:v>
                </c:pt>
                <c:pt idx="1920">
                  <c:v>-107.85</c:v>
                </c:pt>
                <c:pt idx="1921">
                  <c:v>-107.93</c:v>
                </c:pt>
                <c:pt idx="1922">
                  <c:v>-108.05</c:v>
                </c:pt>
                <c:pt idx="1923">
                  <c:v>-108.19</c:v>
                </c:pt>
                <c:pt idx="1924">
                  <c:v>-108.33</c:v>
                </c:pt>
                <c:pt idx="1925">
                  <c:v>-108.48</c:v>
                </c:pt>
                <c:pt idx="1926">
                  <c:v>-108.63</c:v>
                </c:pt>
                <c:pt idx="1927">
                  <c:v>-108.79</c:v>
                </c:pt>
                <c:pt idx="1928">
                  <c:v>-108.93</c:v>
                </c:pt>
                <c:pt idx="1929">
                  <c:v>-109.04</c:v>
                </c:pt>
                <c:pt idx="1930">
                  <c:v>-109.11</c:v>
                </c:pt>
                <c:pt idx="1931">
                  <c:v>-109.15</c:v>
                </c:pt>
                <c:pt idx="1932">
                  <c:v>-109.18</c:v>
                </c:pt>
                <c:pt idx="1933">
                  <c:v>-109.25</c:v>
                </c:pt>
                <c:pt idx="1934">
                  <c:v>-109.29</c:v>
                </c:pt>
                <c:pt idx="1935">
                  <c:v>-109.27</c:v>
                </c:pt>
                <c:pt idx="1936">
                  <c:v>-109.2</c:v>
                </c:pt>
                <c:pt idx="1937">
                  <c:v>-109.1</c:v>
                </c:pt>
                <c:pt idx="1938">
                  <c:v>-109.02</c:v>
                </c:pt>
                <c:pt idx="1939">
                  <c:v>-108.94</c:v>
                </c:pt>
                <c:pt idx="1940">
                  <c:v>-108.93</c:v>
                </c:pt>
                <c:pt idx="1941">
                  <c:v>-108.98</c:v>
                </c:pt>
                <c:pt idx="1942">
                  <c:v>-109.05</c:v>
                </c:pt>
                <c:pt idx="1943">
                  <c:v>-109.13</c:v>
                </c:pt>
                <c:pt idx="1944">
                  <c:v>-109.2</c:v>
                </c:pt>
                <c:pt idx="1945">
                  <c:v>-109.3</c:v>
                </c:pt>
                <c:pt idx="1946">
                  <c:v>-109.45</c:v>
                </c:pt>
                <c:pt idx="1947">
                  <c:v>-109.63</c:v>
                </c:pt>
                <c:pt idx="1948">
                  <c:v>-109.81</c:v>
                </c:pt>
                <c:pt idx="1949">
                  <c:v>-109.93</c:v>
                </c:pt>
                <c:pt idx="1950">
                  <c:v>-109.98</c:v>
                </c:pt>
                <c:pt idx="1951">
                  <c:v>-109.96</c:v>
                </c:pt>
                <c:pt idx="1952">
                  <c:v>-109.9</c:v>
                </c:pt>
                <c:pt idx="1953">
                  <c:v>-109.83</c:v>
                </c:pt>
                <c:pt idx="1954">
                  <c:v>-109.79</c:v>
                </c:pt>
                <c:pt idx="1955">
                  <c:v>-109.81</c:v>
                </c:pt>
                <c:pt idx="1956">
                  <c:v>-109.86</c:v>
                </c:pt>
                <c:pt idx="1957">
                  <c:v>-109.95</c:v>
                </c:pt>
                <c:pt idx="1958">
                  <c:v>-110.06</c:v>
                </c:pt>
                <c:pt idx="1959">
                  <c:v>-110.19</c:v>
                </c:pt>
                <c:pt idx="1960">
                  <c:v>-110.29</c:v>
                </c:pt>
                <c:pt idx="1961">
                  <c:v>-110.4</c:v>
                </c:pt>
                <c:pt idx="1962">
                  <c:v>-110.49</c:v>
                </c:pt>
                <c:pt idx="1963">
                  <c:v>-110.63</c:v>
                </c:pt>
                <c:pt idx="1964">
                  <c:v>-69.19</c:v>
                </c:pt>
                <c:pt idx="1965">
                  <c:v>-68.94</c:v>
                </c:pt>
                <c:pt idx="1966">
                  <c:v>-68.650000000000006</c:v>
                </c:pt>
                <c:pt idx="1967">
                  <c:v>-68.349999999999994</c:v>
                </c:pt>
                <c:pt idx="1968">
                  <c:v>-68.099999999999994</c:v>
                </c:pt>
                <c:pt idx="1969">
                  <c:v>-67.900000000000006</c:v>
                </c:pt>
                <c:pt idx="1970">
                  <c:v>-67.73</c:v>
                </c:pt>
                <c:pt idx="1971">
                  <c:v>-67.56</c:v>
                </c:pt>
                <c:pt idx="1972">
                  <c:v>-67.349999999999994</c:v>
                </c:pt>
                <c:pt idx="1973">
                  <c:v>-67.08</c:v>
                </c:pt>
                <c:pt idx="1974">
                  <c:v>-66.760000000000005</c:v>
                </c:pt>
                <c:pt idx="1975">
                  <c:v>-66.36</c:v>
                </c:pt>
                <c:pt idx="1976">
                  <c:v>-65.900000000000006</c:v>
                </c:pt>
                <c:pt idx="1977">
                  <c:v>-65.42</c:v>
                </c:pt>
                <c:pt idx="1978">
                  <c:v>-64.930000000000007</c:v>
                </c:pt>
                <c:pt idx="1979">
                  <c:v>-64.39</c:v>
                </c:pt>
                <c:pt idx="1980">
                  <c:v>-63.8</c:v>
                </c:pt>
                <c:pt idx="1981">
                  <c:v>-63.13</c:v>
                </c:pt>
                <c:pt idx="1982">
                  <c:v>-62.37</c:v>
                </c:pt>
                <c:pt idx="1983">
                  <c:v>-61.54</c:v>
                </c:pt>
                <c:pt idx="1984">
                  <c:v>-60.65</c:v>
                </c:pt>
                <c:pt idx="1985">
                  <c:v>-59.74</c:v>
                </c:pt>
                <c:pt idx="1986">
                  <c:v>-58.79</c:v>
                </c:pt>
                <c:pt idx="1987">
                  <c:v>-57.85</c:v>
                </c:pt>
                <c:pt idx="1988">
                  <c:v>-56.89</c:v>
                </c:pt>
                <c:pt idx="1989">
                  <c:v>-55.85</c:v>
                </c:pt>
                <c:pt idx="1990">
                  <c:v>-54.71</c:v>
                </c:pt>
                <c:pt idx="1991">
                  <c:v>-53.45</c:v>
                </c:pt>
                <c:pt idx="1992">
                  <c:v>-52.14</c:v>
                </c:pt>
                <c:pt idx="1993">
                  <c:v>-50.84</c:v>
                </c:pt>
                <c:pt idx="1994">
                  <c:v>-49.62</c:v>
                </c:pt>
                <c:pt idx="1995">
                  <c:v>-48.4</c:v>
                </c:pt>
                <c:pt idx="1996">
                  <c:v>-47.42</c:v>
                </c:pt>
                <c:pt idx="1997">
                  <c:v>-46.06</c:v>
                </c:pt>
                <c:pt idx="1998">
                  <c:v>-44.36</c:v>
                </c:pt>
                <c:pt idx="1999">
                  <c:v>-42.83</c:v>
                </c:pt>
                <c:pt idx="2000">
                  <c:v>-41.62</c:v>
                </c:pt>
                <c:pt idx="2001">
                  <c:v>-40.47</c:v>
                </c:pt>
                <c:pt idx="2002">
                  <c:v>-39.28</c:v>
                </c:pt>
                <c:pt idx="2003">
                  <c:v>-38.119999999999997</c:v>
                </c:pt>
                <c:pt idx="2004">
                  <c:v>-37.01</c:v>
                </c:pt>
                <c:pt idx="2005">
                  <c:v>-35.96</c:v>
                </c:pt>
                <c:pt idx="2006">
                  <c:v>-34.909999999999997</c:v>
                </c:pt>
                <c:pt idx="2007">
                  <c:v>-33.840000000000003</c:v>
                </c:pt>
                <c:pt idx="2008">
                  <c:v>-32.75</c:v>
                </c:pt>
                <c:pt idx="2009">
                  <c:v>-31.69</c:v>
                </c:pt>
                <c:pt idx="2010">
                  <c:v>-30.66</c:v>
                </c:pt>
                <c:pt idx="2011">
                  <c:v>-29.67</c:v>
                </c:pt>
                <c:pt idx="2012">
                  <c:v>-28.71</c:v>
                </c:pt>
                <c:pt idx="2013">
                  <c:v>-27.77</c:v>
                </c:pt>
                <c:pt idx="2014">
                  <c:v>-26.85</c:v>
                </c:pt>
                <c:pt idx="2015">
                  <c:v>-25.94</c:v>
                </c:pt>
                <c:pt idx="2016">
                  <c:v>-25.01</c:v>
                </c:pt>
                <c:pt idx="2017">
                  <c:v>-24.11</c:v>
                </c:pt>
                <c:pt idx="2018">
                  <c:v>-23.37</c:v>
                </c:pt>
                <c:pt idx="2019">
                  <c:v>-23.23</c:v>
                </c:pt>
                <c:pt idx="2020">
                  <c:v>-24.47</c:v>
                </c:pt>
                <c:pt idx="2021">
                  <c:v>-26.02</c:v>
                </c:pt>
                <c:pt idx="2022">
                  <c:v>-27.82</c:v>
                </c:pt>
                <c:pt idx="2023">
                  <c:v>-29.58</c:v>
                </c:pt>
                <c:pt idx="2024">
                  <c:v>-31.12</c:v>
                </c:pt>
                <c:pt idx="2025">
                  <c:v>-32.4</c:v>
                </c:pt>
                <c:pt idx="2026">
                  <c:v>-33.380000000000003</c:v>
                </c:pt>
                <c:pt idx="2027">
                  <c:v>-34.020000000000003</c:v>
                </c:pt>
                <c:pt idx="2028">
                  <c:v>-34.33</c:v>
                </c:pt>
                <c:pt idx="2029">
                  <c:v>-34.33</c:v>
                </c:pt>
                <c:pt idx="2030">
                  <c:v>-34.08</c:v>
                </c:pt>
                <c:pt idx="2031">
                  <c:v>-33.6</c:v>
                </c:pt>
                <c:pt idx="2032">
                  <c:v>-32.880000000000003</c:v>
                </c:pt>
                <c:pt idx="2033">
                  <c:v>-31.96</c:v>
                </c:pt>
                <c:pt idx="2034">
                  <c:v>-30.87</c:v>
                </c:pt>
                <c:pt idx="2035">
                  <c:v>-29.63</c:v>
                </c:pt>
                <c:pt idx="2036">
                  <c:v>-28.29</c:v>
                </c:pt>
                <c:pt idx="2037">
                  <c:v>-26.92</c:v>
                </c:pt>
                <c:pt idx="2038">
                  <c:v>-25.53</c:v>
                </c:pt>
                <c:pt idx="2039">
                  <c:v>-24.18</c:v>
                </c:pt>
                <c:pt idx="2040">
                  <c:v>-23.17</c:v>
                </c:pt>
                <c:pt idx="2041">
                  <c:v>-22.77</c:v>
                </c:pt>
                <c:pt idx="2042">
                  <c:v>-23.07</c:v>
                </c:pt>
                <c:pt idx="2043">
                  <c:v>-23.76</c:v>
                </c:pt>
                <c:pt idx="2044">
                  <c:v>-24.42</c:v>
                </c:pt>
                <c:pt idx="2045">
                  <c:v>-24.92</c:v>
                </c:pt>
                <c:pt idx="2046">
                  <c:v>-25.39</c:v>
                </c:pt>
                <c:pt idx="2047">
                  <c:v>-25.98</c:v>
                </c:pt>
                <c:pt idx="2048">
                  <c:v>-26.7</c:v>
                </c:pt>
                <c:pt idx="2049">
                  <c:v>-27.42</c:v>
                </c:pt>
                <c:pt idx="2050">
                  <c:v>-28.1</c:v>
                </c:pt>
                <c:pt idx="2051">
                  <c:v>-28.73</c:v>
                </c:pt>
                <c:pt idx="2052">
                  <c:v>-29.34</c:v>
                </c:pt>
                <c:pt idx="2053">
                  <c:v>-29.97</c:v>
                </c:pt>
                <c:pt idx="2054">
                  <c:v>-30.63</c:v>
                </c:pt>
                <c:pt idx="2055">
                  <c:v>-31.29</c:v>
                </c:pt>
                <c:pt idx="2056">
                  <c:v>-31.9</c:v>
                </c:pt>
                <c:pt idx="2057">
                  <c:v>-32.479999999999997</c:v>
                </c:pt>
                <c:pt idx="2058">
                  <c:v>-33.130000000000003</c:v>
                </c:pt>
                <c:pt idx="2059">
                  <c:v>-33.89</c:v>
                </c:pt>
                <c:pt idx="2060">
                  <c:v>-34.83</c:v>
                </c:pt>
                <c:pt idx="2061">
                  <c:v>-35.93</c:v>
                </c:pt>
                <c:pt idx="2062">
                  <c:v>-37.200000000000003</c:v>
                </c:pt>
                <c:pt idx="2063">
                  <c:v>-38.56</c:v>
                </c:pt>
                <c:pt idx="2064">
                  <c:v>-39.869999999999997</c:v>
                </c:pt>
                <c:pt idx="2065">
                  <c:v>-41.02</c:v>
                </c:pt>
                <c:pt idx="2066">
                  <c:v>-41.99</c:v>
                </c:pt>
                <c:pt idx="2067">
                  <c:v>-42.89</c:v>
                </c:pt>
                <c:pt idx="2068">
                  <c:v>-43.84</c:v>
                </c:pt>
                <c:pt idx="2069">
                  <c:v>-44.88</c:v>
                </c:pt>
                <c:pt idx="2070">
                  <c:v>-45.86</c:v>
                </c:pt>
                <c:pt idx="2071">
                  <c:v>-46.78</c:v>
                </c:pt>
                <c:pt idx="2072">
                  <c:v>-47.64</c:v>
                </c:pt>
                <c:pt idx="2073">
                  <c:v>-48.52</c:v>
                </c:pt>
                <c:pt idx="2074">
                  <c:v>-49.48</c:v>
                </c:pt>
                <c:pt idx="2075">
                  <c:v>-50.53</c:v>
                </c:pt>
                <c:pt idx="2076">
                  <c:v>-51.61</c:v>
                </c:pt>
                <c:pt idx="2077">
                  <c:v>-52.7</c:v>
                </c:pt>
                <c:pt idx="2078">
                  <c:v>-53.8</c:v>
                </c:pt>
                <c:pt idx="2079">
                  <c:v>-54.9</c:v>
                </c:pt>
                <c:pt idx="2080">
                  <c:v>-56</c:v>
                </c:pt>
                <c:pt idx="2081">
                  <c:v>-57.09</c:v>
                </c:pt>
                <c:pt idx="2082">
                  <c:v>-58.12</c:v>
                </c:pt>
                <c:pt idx="2083">
                  <c:v>-59.12</c:v>
                </c:pt>
                <c:pt idx="2084">
                  <c:v>-60.06</c:v>
                </c:pt>
                <c:pt idx="2085">
                  <c:v>-60.92</c:v>
                </c:pt>
                <c:pt idx="2086">
                  <c:v>-61.71</c:v>
                </c:pt>
                <c:pt idx="2087">
                  <c:v>-62.38</c:v>
                </c:pt>
                <c:pt idx="2088">
                  <c:v>-63.02</c:v>
                </c:pt>
                <c:pt idx="2089">
                  <c:v>-63.64</c:v>
                </c:pt>
                <c:pt idx="2090">
                  <c:v>-64.17</c:v>
                </c:pt>
                <c:pt idx="2091">
                  <c:v>-64.61</c:v>
                </c:pt>
                <c:pt idx="2092">
                  <c:v>-64.98</c:v>
                </c:pt>
                <c:pt idx="2093">
                  <c:v>-65.33</c:v>
                </c:pt>
                <c:pt idx="2094">
                  <c:v>-65.64</c:v>
                </c:pt>
                <c:pt idx="2095">
                  <c:v>-65.900000000000006</c:v>
                </c:pt>
                <c:pt idx="2096">
                  <c:v>-66.16</c:v>
                </c:pt>
                <c:pt idx="2097">
                  <c:v>-113.58</c:v>
                </c:pt>
                <c:pt idx="2098">
                  <c:v>-113.3</c:v>
                </c:pt>
                <c:pt idx="2099">
                  <c:v>-113.07</c:v>
                </c:pt>
                <c:pt idx="2100">
                  <c:v>-112.86</c:v>
                </c:pt>
                <c:pt idx="2101">
                  <c:v>-112.68</c:v>
                </c:pt>
                <c:pt idx="2102">
                  <c:v>-112.54</c:v>
                </c:pt>
                <c:pt idx="2103">
                  <c:v>-112.46</c:v>
                </c:pt>
                <c:pt idx="2104">
                  <c:v>-112.44</c:v>
                </c:pt>
                <c:pt idx="2105">
                  <c:v>-112.46</c:v>
                </c:pt>
                <c:pt idx="2106">
                  <c:v>-112.51</c:v>
                </c:pt>
                <c:pt idx="2107">
                  <c:v>-112.57</c:v>
                </c:pt>
                <c:pt idx="2108">
                  <c:v>-112.64</c:v>
                </c:pt>
                <c:pt idx="2109">
                  <c:v>-112.74</c:v>
                </c:pt>
                <c:pt idx="2110">
                  <c:v>-112.85</c:v>
                </c:pt>
                <c:pt idx="2111">
                  <c:v>-113</c:v>
                </c:pt>
                <c:pt idx="2112">
                  <c:v>-113.18</c:v>
                </c:pt>
                <c:pt idx="2113">
                  <c:v>-113.39</c:v>
                </c:pt>
                <c:pt idx="2114">
                  <c:v>-113.56</c:v>
                </c:pt>
                <c:pt idx="2115">
                  <c:v>-113.71</c:v>
                </c:pt>
                <c:pt idx="2116">
                  <c:v>-113.82</c:v>
                </c:pt>
                <c:pt idx="2117">
                  <c:v>-113.9</c:v>
                </c:pt>
                <c:pt idx="2118">
                  <c:v>-113.97</c:v>
                </c:pt>
                <c:pt idx="2119">
                  <c:v>-114.05</c:v>
                </c:pt>
                <c:pt idx="2120">
                  <c:v>-114.12</c:v>
                </c:pt>
                <c:pt idx="2121">
                  <c:v>-114.21</c:v>
                </c:pt>
                <c:pt idx="2122">
                  <c:v>-114.32</c:v>
                </c:pt>
                <c:pt idx="2123">
                  <c:v>-114.46</c:v>
                </c:pt>
                <c:pt idx="2124">
                  <c:v>-114.59</c:v>
                </c:pt>
                <c:pt idx="2125">
                  <c:v>-114.69</c:v>
                </c:pt>
                <c:pt idx="2126">
                  <c:v>-114.75</c:v>
                </c:pt>
                <c:pt idx="2127">
                  <c:v>-114.8</c:v>
                </c:pt>
                <c:pt idx="2128">
                  <c:v>-114.85</c:v>
                </c:pt>
                <c:pt idx="2129">
                  <c:v>-114.92</c:v>
                </c:pt>
                <c:pt idx="2130">
                  <c:v>-115.02</c:v>
                </c:pt>
                <c:pt idx="2131">
                  <c:v>-115.12</c:v>
                </c:pt>
                <c:pt idx="2132">
                  <c:v>-115.18</c:v>
                </c:pt>
                <c:pt idx="2133">
                  <c:v>-115.21</c:v>
                </c:pt>
                <c:pt idx="2134">
                  <c:v>-115.22</c:v>
                </c:pt>
                <c:pt idx="2135">
                  <c:v>-115.21</c:v>
                </c:pt>
                <c:pt idx="2136">
                  <c:v>-115.2</c:v>
                </c:pt>
                <c:pt idx="2137">
                  <c:v>-115.18</c:v>
                </c:pt>
                <c:pt idx="2138">
                  <c:v>-115.18</c:v>
                </c:pt>
                <c:pt idx="2139">
                  <c:v>-115.18</c:v>
                </c:pt>
                <c:pt idx="2140">
                  <c:v>-115.2</c:v>
                </c:pt>
                <c:pt idx="2141">
                  <c:v>-115.25</c:v>
                </c:pt>
                <c:pt idx="2142">
                  <c:v>-115.32</c:v>
                </c:pt>
                <c:pt idx="2143">
                  <c:v>-115.41</c:v>
                </c:pt>
                <c:pt idx="2144">
                  <c:v>-115.51</c:v>
                </c:pt>
                <c:pt idx="2145">
                  <c:v>-115.61</c:v>
                </c:pt>
                <c:pt idx="2146">
                  <c:v>-115.67</c:v>
                </c:pt>
                <c:pt idx="2147">
                  <c:v>-115.71</c:v>
                </c:pt>
                <c:pt idx="2148">
                  <c:v>-115.79</c:v>
                </c:pt>
                <c:pt idx="2149">
                  <c:v>-115.89</c:v>
                </c:pt>
                <c:pt idx="2150">
                  <c:v>-115.99</c:v>
                </c:pt>
                <c:pt idx="2151">
                  <c:v>-116.07</c:v>
                </c:pt>
                <c:pt idx="2152">
                  <c:v>-116.1</c:v>
                </c:pt>
                <c:pt idx="2153">
                  <c:v>-116.07</c:v>
                </c:pt>
                <c:pt idx="2154">
                  <c:v>-116</c:v>
                </c:pt>
                <c:pt idx="2155">
                  <c:v>-115.91</c:v>
                </c:pt>
                <c:pt idx="2156">
                  <c:v>-115.83</c:v>
                </c:pt>
                <c:pt idx="2157">
                  <c:v>-115.77</c:v>
                </c:pt>
                <c:pt idx="2158">
                  <c:v>-115.73</c:v>
                </c:pt>
                <c:pt idx="2159">
                  <c:v>-115.7</c:v>
                </c:pt>
                <c:pt idx="2160">
                  <c:v>-115.66</c:v>
                </c:pt>
                <c:pt idx="2161">
                  <c:v>-115.65</c:v>
                </c:pt>
                <c:pt idx="2162">
                  <c:v>-115.69</c:v>
                </c:pt>
                <c:pt idx="2163">
                  <c:v>-115.78</c:v>
                </c:pt>
                <c:pt idx="2164">
                  <c:v>-115.9</c:v>
                </c:pt>
                <c:pt idx="2165">
                  <c:v>-116.04</c:v>
                </c:pt>
                <c:pt idx="2166">
                  <c:v>-63.83</c:v>
                </c:pt>
                <c:pt idx="2167">
                  <c:v>-63.73</c:v>
                </c:pt>
                <c:pt idx="2168">
                  <c:v>-63.63</c:v>
                </c:pt>
                <c:pt idx="2169">
                  <c:v>-63.52</c:v>
                </c:pt>
                <c:pt idx="2170">
                  <c:v>-63.39</c:v>
                </c:pt>
                <c:pt idx="2171">
                  <c:v>-63.2</c:v>
                </c:pt>
                <c:pt idx="2172">
                  <c:v>-62.92</c:v>
                </c:pt>
                <c:pt idx="2173">
                  <c:v>-62.51</c:v>
                </c:pt>
                <c:pt idx="2174">
                  <c:v>-61.98</c:v>
                </c:pt>
                <c:pt idx="2175">
                  <c:v>-61.41</c:v>
                </c:pt>
                <c:pt idx="2176">
                  <c:v>-60.9</c:v>
                </c:pt>
                <c:pt idx="2177">
                  <c:v>-60.46</c:v>
                </c:pt>
                <c:pt idx="2178">
                  <c:v>-60.09</c:v>
                </c:pt>
                <c:pt idx="2179">
                  <c:v>-59.74</c:v>
                </c:pt>
                <c:pt idx="2180">
                  <c:v>-59.36</c:v>
                </c:pt>
                <c:pt idx="2181">
                  <c:v>-58.91</c:v>
                </c:pt>
                <c:pt idx="2182">
                  <c:v>-58.39</c:v>
                </c:pt>
                <c:pt idx="2183">
                  <c:v>-57.82</c:v>
                </c:pt>
                <c:pt idx="2184">
                  <c:v>-57.19</c:v>
                </c:pt>
                <c:pt idx="2185">
                  <c:v>-56.52</c:v>
                </c:pt>
                <c:pt idx="2186">
                  <c:v>-55.82</c:v>
                </c:pt>
                <c:pt idx="2187">
                  <c:v>-55.09</c:v>
                </c:pt>
                <c:pt idx="2188">
                  <c:v>-54.34</c:v>
                </c:pt>
                <c:pt idx="2189">
                  <c:v>-53.57</c:v>
                </c:pt>
                <c:pt idx="2190">
                  <c:v>-52.77</c:v>
                </c:pt>
                <c:pt idx="2191">
                  <c:v>-51.99</c:v>
                </c:pt>
                <c:pt idx="2192">
                  <c:v>-51.27</c:v>
                </c:pt>
                <c:pt idx="2193">
                  <c:v>-50.6</c:v>
                </c:pt>
                <c:pt idx="2194">
                  <c:v>-49.96</c:v>
                </c:pt>
                <c:pt idx="2195">
                  <c:v>-49.34</c:v>
                </c:pt>
                <c:pt idx="2196">
                  <c:v>-48.72</c:v>
                </c:pt>
                <c:pt idx="2197">
                  <c:v>-48.12</c:v>
                </c:pt>
                <c:pt idx="2198">
                  <c:v>-47.48</c:v>
                </c:pt>
                <c:pt idx="2199">
                  <c:v>-46.74</c:v>
                </c:pt>
                <c:pt idx="2200">
                  <c:v>-45.92</c:v>
                </c:pt>
                <c:pt idx="2201">
                  <c:v>-44.77</c:v>
                </c:pt>
                <c:pt idx="2202">
                  <c:v>-43.46</c:v>
                </c:pt>
                <c:pt idx="2203">
                  <c:v>-42.24</c:v>
                </c:pt>
                <c:pt idx="2204">
                  <c:v>-41.22</c:v>
                </c:pt>
                <c:pt idx="2205">
                  <c:v>-40.270000000000003</c:v>
                </c:pt>
                <c:pt idx="2206">
                  <c:v>-39.33</c:v>
                </c:pt>
                <c:pt idx="2207">
                  <c:v>-38.43</c:v>
                </c:pt>
                <c:pt idx="2208">
                  <c:v>-37.590000000000003</c:v>
                </c:pt>
                <c:pt idx="2209">
                  <c:v>-36.82</c:v>
                </c:pt>
                <c:pt idx="2210">
                  <c:v>-36.049999999999997</c:v>
                </c:pt>
                <c:pt idx="2211">
                  <c:v>-35.270000000000003</c:v>
                </c:pt>
                <c:pt idx="2212">
                  <c:v>-34.479999999999997</c:v>
                </c:pt>
                <c:pt idx="2213">
                  <c:v>-33.700000000000003</c:v>
                </c:pt>
                <c:pt idx="2214">
                  <c:v>-32.93</c:v>
                </c:pt>
                <c:pt idx="2215">
                  <c:v>-32.14</c:v>
                </c:pt>
                <c:pt idx="2216">
                  <c:v>-31.29</c:v>
                </c:pt>
                <c:pt idx="2217">
                  <c:v>-30.39</c:v>
                </c:pt>
                <c:pt idx="2218">
                  <c:v>-29.45</c:v>
                </c:pt>
                <c:pt idx="2219">
                  <c:v>-28.55</c:v>
                </c:pt>
                <c:pt idx="2220">
                  <c:v>-27.72</c:v>
                </c:pt>
                <c:pt idx="2221">
                  <c:v>-26.97</c:v>
                </c:pt>
                <c:pt idx="2222">
                  <c:v>-26.23</c:v>
                </c:pt>
                <c:pt idx="2223">
                  <c:v>-25.47</c:v>
                </c:pt>
                <c:pt idx="2224">
                  <c:v>-24.73</c:v>
                </c:pt>
                <c:pt idx="2225">
                  <c:v>-24.19</c:v>
                </c:pt>
                <c:pt idx="2226">
                  <c:v>-24.03</c:v>
                </c:pt>
                <c:pt idx="2227">
                  <c:v>-24.73</c:v>
                </c:pt>
                <c:pt idx="2228">
                  <c:v>-26.02</c:v>
                </c:pt>
                <c:pt idx="2229">
                  <c:v>-27.31</c:v>
                </c:pt>
                <c:pt idx="2230">
                  <c:v>-28.61</c:v>
                </c:pt>
                <c:pt idx="2231">
                  <c:v>-29.92</c:v>
                </c:pt>
                <c:pt idx="2232">
                  <c:v>-31.15</c:v>
                </c:pt>
                <c:pt idx="2233">
                  <c:v>-32.299999999999997</c:v>
                </c:pt>
                <c:pt idx="2234">
                  <c:v>-33.270000000000003</c:v>
                </c:pt>
                <c:pt idx="2235">
                  <c:v>-34.119999999999997</c:v>
                </c:pt>
                <c:pt idx="2236">
                  <c:v>-34.69</c:v>
                </c:pt>
                <c:pt idx="2237">
                  <c:v>-34.97</c:v>
                </c:pt>
                <c:pt idx="2238">
                  <c:v>-34.950000000000003</c:v>
                </c:pt>
                <c:pt idx="2239">
                  <c:v>-34.65</c:v>
                </c:pt>
                <c:pt idx="2240">
                  <c:v>-34.07</c:v>
                </c:pt>
                <c:pt idx="2241">
                  <c:v>-33.28</c:v>
                </c:pt>
                <c:pt idx="2242">
                  <c:v>-32.28</c:v>
                </c:pt>
                <c:pt idx="2243">
                  <c:v>-31.11</c:v>
                </c:pt>
                <c:pt idx="2244">
                  <c:v>-29.82</c:v>
                </c:pt>
                <c:pt idx="2245">
                  <c:v>-28.52</c:v>
                </c:pt>
                <c:pt idx="2246">
                  <c:v>-27.22</c:v>
                </c:pt>
                <c:pt idx="2247">
                  <c:v>-25.96</c:v>
                </c:pt>
                <c:pt idx="2248">
                  <c:v>-25.04</c:v>
                </c:pt>
                <c:pt idx="2249">
                  <c:v>-24.53</c:v>
                </c:pt>
                <c:pt idx="2250">
                  <c:v>-24.57</c:v>
                </c:pt>
                <c:pt idx="2251">
                  <c:v>-24.98</c:v>
                </c:pt>
                <c:pt idx="2252">
                  <c:v>-25.5</c:v>
                </c:pt>
                <c:pt idx="2253">
                  <c:v>-25.93</c:v>
                </c:pt>
                <c:pt idx="2254">
                  <c:v>-26.28</c:v>
                </c:pt>
                <c:pt idx="2255">
                  <c:v>-26.71</c:v>
                </c:pt>
                <c:pt idx="2256">
                  <c:v>-27.36</c:v>
                </c:pt>
                <c:pt idx="2257">
                  <c:v>-28.2</c:v>
                </c:pt>
                <c:pt idx="2258">
                  <c:v>-29.05</c:v>
                </c:pt>
                <c:pt idx="2259">
                  <c:v>-29.86</c:v>
                </c:pt>
                <c:pt idx="2260">
                  <c:v>-30.65</c:v>
                </c:pt>
                <c:pt idx="2261">
                  <c:v>-31.5</c:v>
                </c:pt>
                <c:pt idx="2262">
                  <c:v>-32.39</c:v>
                </c:pt>
                <c:pt idx="2263">
                  <c:v>-33.33</c:v>
                </c:pt>
                <c:pt idx="2264">
                  <c:v>-34.31</c:v>
                </c:pt>
                <c:pt idx="2265">
                  <c:v>-35.28</c:v>
                </c:pt>
                <c:pt idx="2266">
                  <c:v>-36.22</c:v>
                </c:pt>
                <c:pt idx="2267">
                  <c:v>-37.119999999999997</c:v>
                </c:pt>
                <c:pt idx="2268">
                  <c:v>-38.01</c:v>
                </c:pt>
                <c:pt idx="2269">
                  <c:v>-38.93</c:v>
                </c:pt>
                <c:pt idx="2270">
                  <c:v>-39.909999999999997</c:v>
                </c:pt>
                <c:pt idx="2271">
                  <c:v>-40.909999999999997</c:v>
                </c:pt>
                <c:pt idx="2272">
                  <c:v>-41.89</c:v>
                </c:pt>
                <c:pt idx="2273">
                  <c:v>-42.8</c:v>
                </c:pt>
                <c:pt idx="2274">
                  <c:v>-43.67</c:v>
                </c:pt>
                <c:pt idx="2275">
                  <c:v>-44.53</c:v>
                </c:pt>
                <c:pt idx="2276">
                  <c:v>-45.41</c:v>
                </c:pt>
                <c:pt idx="2277">
                  <c:v>-46.33</c:v>
                </c:pt>
                <c:pt idx="2278">
                  <c:v>-47.26</c:v>
                </c:pt>
                <c:pt idx="2279">
                  <c:v>-48.16</c:v>
                </c:pt>
                <c:pt idx="2280">
                  <c:v>-49.07</c:v>
                </c:pt>
                <c:pt idx="2281">
                  <c:v>-50</c:v>
                </c:pt>
                <c:pt idx="2282">
                  <c:v>-50.96</c:v>
                </c:pt>
                <c:pt idx="2283">
                  <c:v>-51.97</c:v>
                </c:pt>
                <c:pt idx="2284">
                  <c:v>-52.99</c:v>
                </c:pt>
                <c:pt idx="2285">
                  <c:v>-53.96</c:v>
                </c:pt>
                <c:pt idx="2286">
                  <c:v>-54.91</c:v>
                </c:pt>
                <c:pt idx="2287">
                  <c:v>-55.83</c:v>
                </c:pt>
                <c:pt idx="2288">
                  <c:v>-56.74</c:v>
                </c:pt>
                <c:pt idx="2289">
                  <c:v>-57.64</c:v>
                </c:pt>
                <c:pt idx="2290">
                  <c:v>-58.57</c:v>
                </c:pt>
                <c:pt idx="2291">
                  <c:v>-59.48</c:v>
                </c:pt>
                <c:pt idx="2292">
                  <c:v>-60.32</c:v>
                </c:pt>
                <c:pt idx="2293">
                  <c:v>-61.08</c:v>
                </c:pt>
                <c:pt idx="2294">
                  <c:v>-61.8</c:v>
                </c:pt>
                <c:pt idx="2295">
                  <c:v>-62.56</c:v>
                </c:pt>
                <c:pt idx="2296">
                  <c:v>-63.3</c:v>
                </c:pt>
                <c:pt idx="2297">
                  <c:v>-63.99</c:v>
                </c:pt>
                <c:pt idx="2298">
                  <c:v>-64.62</c:v>
                </c:pt>
                <c:pt idx="2299">
                  <c:v>-65.23</c:v>
                </c:pt>
                <c:pt idx="2300">
                  <c:v>-65.83</c:v>
                </c:pt>
                <c:pt idx="2301">
                  <c:v>-66.430000000000007</c:v>
                </c:pt>
                <c:pt idx="2302">
                  <c:v>-67</c:v>
                </c:pt>
                <c:pt idx="2303">
                  <c:v>-67.510000000000005</c:v>
                </c:pt>
                <c:pt idx="2304">
                  <c:v>-112.07</c:v>
                </c:pt>
                <c:pt idx="2305">
                  <c:v>-111.75</c:v>
                </c:pt>
                <c:pt idx="2306">
                  <c:v>-111.51</c:v>
                </c:pt>
                <c:pt idx="2307">
                  <c:v>-111.36</c:v>
                </c:pt>
                <c:pt idx="2308">
                  <c:v>-111.26</c:v>
                </c:pt>
                <c:pt idx="2309">
                  <c:v>-111.21</c:v>
                </c:pt>
                <c:pt idx="2310">
                  <c:v>-111.21</c:v>
                </c:pt>
                <c:pt idx="2311">
                  <c:v>-111.24</c:v>
                </c:pt>
                <c:pt idx="2312">
                  <c:v>-111.29</c:v>
                </c:pt>
                <c:pt idx="2313">
                  <c:v>-111.35</c:v>
                </c:pt>
                <c:pt idx="2314">
                  <c:v>-111.43</c:v>
                </c:pt>
                <c:pt idx="2315">
                  <c:v>-111.54</c:v>
                </c:pt>
                <c:pt idx="2316">
                  <c:v>-111.71</c:v>
                </c:pt>
                <c:pt idx="2317">
                  <c:v>-111.93</c:v>
                </c:pt>
                <c:pt idx="2318">
                  <c:v>-112.16</c:v>
                </c:pt>
                <c:pt idx="2319">
                  <c:v>-112.4</c:v>
                </c:pt>
                <c:pt idx="2320">
                  <c:v>-112.66</c:v>
                </c:pt>
                <c:pt idx="2321">
                  <c:v>-112.93</c:v>
                </c:pt>
                <c:pt idx="2322">
                  <c:v>-113.18</c:v>
                </c:pt>
                <c:pt idx="2323">
                  <c:v>-113.43</c:v>
                </c:pt>
                <c:pt idx="2324">
                  <c:v>-113.67</c:v>
                </c:pt>
                <c:pt idx="2325">
                  <c:v>-113.9</c:v>
                </c:pt>
                <c:pt idx="2326">
                  <c:v>-114.08</c:v>
                </c:pt>
                <c:pt idx="2327">
                  <c:v>-114.24</c:v>
                </c:pt>
                <c:pt idx="2328">
                  <c:v>-114.37</c:v>
                </c:pt>
                <c:pt idx="2329">
                  <c:v>-114.5</c:v>
                </c:pt>
                <c:pt idx="2330">
                  <c:v>-114.59</c:v>
                </c:pt>
                <c:pt idx="2331">
                  <c:v>-114.66</c:v>
                </c:pt>
                <c:pt idx="2332">
                  <c:v>-114.72</c:v>
                </c:pt>
                <c:pt idx="2333">
                  <c:v>-114.76</c:v>
                </c:pt>
                <c:pt idx="2334">
                  <c:v>-114.79</c:v>
                </c:pt>
                <c:pt idx="2335">
                  <c:v>-114.79</c:v>
                </c:pt>
                <c:pt idx="2336">
                  <c:v>-114.76</c:v>
                </c:pt>
                <c:pt idx="2337">
                  <c:v>-114.71</c:v>
                </c:pt>
                <c:pt idx="2338">
                  <c:v>-114.66</c:v>
                </c:pt>
                <c:pt idx="2339">
                  <c:v>-114.59</c:v>
                </c:pt>
                <c:pt idx="2340">
                  <c:v>-114.49</c:v>
                </c:pt>
                <c:pt idx="2341">
                  <c:v>-114.38</c:v>
                </c:pt>
                <c:pt idx="2342">
                  <c:v>-114.33</c:v>
                </c:pt>
                <c:pt idx="2343">
                  <c:v>-114.28</c:v>
                </c:pt>
                <c:pt idx="2344">
                  <c:v>-114.22</c:v>
                </c:pt>
                <c:pt idx="2345">
                  <c:v>-114.16</c:v>
                </c:pt>
                <c:pt idx="2346">
                  <c:v>-114.08</c:v>
                </c:pt>
                <c:pt idx="2347">
                  <c:v>-113.97</c:v>
                </c:pt>
                <c:pt idx="2348">
                  <c:v>-113.84</c:v>
                </c:pt>
                <c:pt idx="2349">
                  <c:v>-113.7</c:v>
                </c:pt>
                <c:pt idx="2350">
                  <c:v>-113.56</c:v>
                </c:pt>
                <c:pt idx="2351">
                  <c:v>-113.43</c:v>
                </c:pt>
                <c:pt idx="2352">
                  <c:v>-113.31</c:v>
                </c:pt>
                <c:pt idx="2353">
                  <c:v>-113.17</c:v>
                </c:pt>
                <c:pt idx="2354">
                  <c:v>-113.04</c:v>
                </c:pt>
                <c:pt idx="2355">
                  <c:v>-112.89</c:v>
                </c:pt>
                <c:pt idx="2356">
                  <c:v>-112.77</c:v>
                </c:pt>
                <c:pt idx="2357">
                  <c:v>-112.7</c:v>
                </c:pt>
                <c:pt idx="2358">
                  <c:v>-112.66</c:v>
                </c:pt>
                <c:pt idx="2359">
                  <c:v>-112.65</c:v>
                </c:pt>
                <c:pt idx="2360">
                  <c:v>-112.66</c:v>
                </c:pt>
                <c:pt idx="2361">
                  <c:v>-112.69</c:v>
                </c:pt>
                <c:pt idx="2362">
                  <c:v>-112.74</c:v>
                </c:pt>
                <c:pt idx="2363">
                  <c:v>-112.82</c:v>
                </c:pt>
                <c:pt idx="2364">
                  <c:v>-112.94</c:v>
                </c:pt>
                <c:pt idx="2365">
                  <c:v>-113.1</c:v>
                </c:pt>
                <c:pt idx="2366">
                  <c:v>-113.28</c:v>
                </c:pt>
                <c:pt idx="2367">
                  <c:v>-66.55</c:v>
                </c:pt>
                <c:pt idx="2368">
                  <c:v>-66.38</c:v>
                </c:pt>
                <c:pt idx="2369">
                  <c:v>-66.23</c:v>
                </c:pt>
                <c:pt idx="2370">
                  <c:v>-66.03</c:v>
                </c:pt>
                <c:pt idx="2371">
                  <c:v>-65.78</c:v>
                </c:pt>
                <c:pt idx="2372">
                  <c:v>-65.45</c:v>
                </c:pt>
                <c:pt idx="2373">
                  <c:v>-65.08</c:v>
                </c:pt>
                <c:pt idx="2374">
                  <c:v>-64.67</c:v>
                </c:pt>
                <c:pt idx="2375">
                  <c:v>-64.27</c:v>
                </c:pt>
                <c:pt idx="2376">
                  <c:v>-63.84</c:v>
                </c:pt>
                <c:pt idx="2377">
                  <c:v>-63.36</c:v>
                </c:pt>
                <c:pt idx="2378">
                  <c:v>-62.82</c:v>
                </c:pt>
                <c:pt idx="2379">
                  <c:v>-62.21</c:v>
                </c:pt>
                <c:pt idx="2380">
                  <c:v>-61.56</c:v>
                </c:pt>
                <c:pt idx="2381">
                  <c:v>-60.89</c:v>
                </c:pt>
                <c:pt idx="2382">
                  <c:v>-60.23</c:v>
                </c:pt>
                <c:pt idx="2383">
                  <c:v>-59.57</c:v>
                </c:pt>
                <c:pt idx="2384">
                  <c:v>-58.86</c:v>
                </c:pt>
                <c:pt idx="2385">
                  <c:v>-58.06</c:v>
                </c:pt>
                <c:pt idx="2386">
                  <c:v>-57.2</c:v>
                </c:pt>
                <c:pt idx="2387">
                  <c:v>-56.3</c:v>
                </c:pt>
                <c:pt idx="2388">
                  <c:v>-55.42</c:v>
                </c:pt>
                <c:pt idx="2389">
                  <c:v>-54.55</c:v>
                </c:pt>
                <c:pt idx="2390">
                  <c:v>-53.63</c:v>
                </c:pt>
                <c:pt idx="2391">
                  <c:v>-52.65</c:v>
                </c:pt>
                <c:pt idx="2392">
                  <c:v>-51.63</c:v>
                </c:pt>
                <c:pt idx="2393">
                  <c:v>-50.58</c:v>
                </c:pt>
                <c:pt idx="2394">
                  <c:v>-49.5</c:v>
                </c:pt>
                <c:pt idx="2395">
                  <c:v>-48.45</c:v>
                </c:pt>
                <c:pt idx="2396">
                  <c:v>-47.45</c:v>
                </c:pt>
                <c:pt idx="2397">
                  <c:v>-46.53</c:v>
                </c:pt>
                <c:pt idx="2398">
                  <c:v>-45.62</c:v>
                </c:pt>
                <c:pt idx="2399">
                  <c:v>-44.35</c:v>
                </c:pt>
                <c:pt idx="2400">
                  <c:v>-42.92</c:v>
                </c:pt>
                <c:pt idx="2401">
                  <c:v>-41.62</c:v>
                </c:pt>
                <c:pt idx="2402">
                  <c:v>-40.44</c:v>
                </c:pt>
                <c:pt idx="2403">
                  <c:v>-39.22</c:v>
                </c:pt>
                <c:pt idx="2404">
                  <c:v>-37.92</c:v>
                </c:pt>
                <c:pt idx="2405">
                  <c:v>-36.659999999999997</c:v>
                </c:pt>
                <c:pt idx="2406">
                  <c:v>-35.47</c:v>
                </c:pt>
                <c:pt idx="2407">
                  <c:v>-34.32</c:v>
                </c:pt>
                <c:pt idx="2408">
                  <c:v>-33.14</c:v>
                </c:pt>
                <c:pt idx="2409">
                  <c:v>-31.91</c:v>
                </c:pt>
                <c:pt idx="2410">
                  <c:v>-30.67</c:v>
                </c:pt>
                <c:pt idx="2411">
                  <c:v>-29.47</c:v>
                </c:pt>
                <c:pt idx="2412">
                  <c:v>-28.36</c:v>
                </c:pt>
                <c:pt idx="2413">
                  <c:v>-27.35</c:v>
                </c:pt>
                <c:pt idx="2414">
                  <c:v>-26.43</c:v>
                </c:pt>
                <c:pt idx="2415">
                  <c:v>-25.6</c:v>
                </c:pt>
                <c:pt idx="2416">
                  <c:v>-24.8</c:v>
                </c:pt>
                <c:pt idx="2417">
                  <c:v>-24.02</c:v>
                </c:pt>
                <c:pt idx="2418">
                  <c:v>-23.21</c:v>
                </c:pt>
                <c:pt idx="2419">
                  <c:v>-22.35</c:v>
                </c:pt>
                <c:pt idx="2420">
                  <c:v>-21.48</c:v>
                </c:pt>
                <c:pt idx="2421">
                  <c:v>-20.65</c:v>
                </c:pt>
                <c:pt idx="2422">
                  <c:v>-20.09</c:v>
                </c:pt>
                <c:pt idx="2423">
                  <c:v>-20.47</c:v>
                </c:pt>
                <c:pt idx="2424">
                  <c:v>-22.26</c:v>
                </c:pt>
                <c:pt idx="2425">
                  <c:v>-24.27</c:v>
                </c:pt>
                <c:pt idx="2426">
                  <c:v>-26.34</c:v>
                </c:pt>
                <c:pt idx="2427">
                  <c:v>-28.33</c:v>
                </c:pt>
                <c:pt idx="2428">
                  <c:v>-30.35</c:v>
                </c:pt>
                <c:pt idx="2429">
                  <c:v>-32.33</c:v>
                </c:pt>
                <c:pt idx="2430">
                  <c:v>-34.07</c:v>
                </c:pt>
                <c:pt idx="2431">
                  <c:v>-35.53</c:v>
                </c:pt>
                <c:pt idx="2432">
                  <c:v>-36.64</c:v>
                </c:pt>
                <c:pt idx="2433">
                  <c:v>-37.32</c:v>
                </c:pt>
                <c:pt idx="2434">
                  <c:v>-37.549999999999997</c:v>
                </c:pt>
                <c:pt idx="2435">
                  <c:v>-37.340000000000003</c:v>
                </c:pt>
                <c:pt idx="2436">
                  <c:v>-36.729999999999997</c:v>
                </c:pt>
                <c:pt idx="2437">
                  <c:v>-35.78</c:v>
                </c:pt>
                <c:pt idx="2438">
                  <c:v>-34.54</c:v>
                </c:pt>
                <c:pt idx="2439">
                  <c:v>-33.090000000000003</c:v>
                </c:pt>
                <c:pt idx="2440">
                  <c:v>-31.49</c:v>
                </c:pt>
                <c:pt idx="2441">
                  <c:v>-29.78</c:v>
                </c:pt>
                <c:pt idx="2442">
                  <c:v>-28.01</c:v>
                </c:pt>
                <c:pt idx="2443">
                  <c:v>-26.24</c:v>
                </c:pt>
                <c:pt idx="2444">
                  <c:v>-24.52</c:v>
                </c:pt>
                <c:pt idx="2445">
                  <c:v>-23.05</c:v>
                </c:pt>
                <c:pt idx="2446">
                  <c:v>-22.16</c:v>
                </c:pt>
                <c:pt idx="2447">
                  <c:v>-22.12</c:v>
                </c:pt>
                <c:pt idx="2448">
                  <c:v>-22.67</c:v>
                </c:pt>
                <c:pt idx="2449">
                  <c:v>-23.41</c:v>
                </c:pt>
                <c:pt idx="2450">
                  <c:v>-23.99</c:v>
                </c:pt>
                <c:pt idx="2451">
                  <c:v>-24.38</c:v>
                </c:pt>
                <c:pt idx="2452">
                  <c:v>-24.78</c:v>
                </c:pt>
                <c:pt idx="2453">
                  <c:v>-25.36</c:v>
                </c:pt>
                <c:pt idx="2454">
                  <c:v>-26.12</c:v>
                </c:pt>
                <c:pt idx="2455">
                  <c:v>-26.98</c:v>
                </c:pt>
                <c:pt idx="2456">
                  <c:v>-27.85</c:v>
                </c:pt>
                <c:pt idx="2457">
                  <c:v>-28.7</c:v>
                </c:pt>
                <c:pt idx="2458">
                  <c:v>-29.57</c:v>
                </c:pt>
                <c:pt idx="2459">
                  <c:v>-30.45</c:v>
                </c:pt>
                <c:pt idx="2460">
                  <c:v>-31.33</c:v>
                </c:pt>
                <c:pt idx="2461">
                  <c:v>-32.270000000000003</c:v>
                </c:pt>
                <c:pt idx="2462">
                  <c:v>-33.229999999999997</c:v>
                </c:pt>
                <c:pt idx="2463">
                  <c:v>-34.17</c:v>
                </c:pt>
                <c:pt idx="2464">
                  <c:v>-35.08</c:v>
                </c:pt>
                <c:pt idx="2465">
                  <c:v>-35.979999999999997</c:v>
                </c:pt>
                <c:pt idx="2466">
                  <c:v>-36.950000000000003</c:v>
                </c:pt>
                <c:pt idx="2467">
                  <c:v>-37.99</c:v>
                </c:pt>
                <c:pt idx="2468">
                  <c:v>-39.049999999999997</c:v>
                </c:pt>
                <c:pt idx="2469">
                  <c:v>-40.15</c:v>
                </c:pt>
                <c:pt idx="2470">
                  <c:v>-41.28</c:v>
                </c:pt>
                <c:pt idx="2471">
                  <c:v>-42.45</c:v>
                </c:pt>
                <c:pt idx="2472">
                  <c:v>-43.66</c:v>
                </c:pt>
                <c:pt idx="2473">
                  <c:v>-44.88</c:v>
                </c:pt>
                <c:pt idx="2474">
                  <c:v>-46.1</c:v>
                </c:pt>
                <c:pt idx="2475">
                  <c:v>-47.35</c:v>
                </c:pt>
                <c:pt idx="2476">
                  <c:v>-48.59</c:v>
                </c:pt>
                <c:pt idx="2477">
                  <c:v>-49.78</c:v>
                </c:pt>
                <c:pt idx="2478">
                  <c:v>-50.93</c:v>
                </c:pt>
                <c:pt idx="2479">
                  <c:v>-52.07</c:v>
                </c:pt>
                <c:pt idx="2480">
                  <c:v>-53.21</c:v>
                </c:pt>
                <c:pt idx="2481">
                  <c:v>-54.39</c:v>
                </c:pt>
                <c:pt idx="2482">
                  <c:v>-55.58</c:v>
                </c:pt>
                <c:pt idx="2483">
                  <c:v>-56.74</c:v>
                </c:pt>
                <c:pt idx="2484">
                  <c:v>-57.84</c:v>
                </c:pt>
                <c:pt idx="2485">
                  <c:v>-58.87</c:v>
                </c:pt>
                <c:pt idx="2486">
                  <c:v>-59.86</c:v>
                </c:pt>
                <c:pt idx="2487">
                  <c:v>-60.83</c:v>
                </c:pt>
                <c:pt idx="2488">
                  <c:v>-61.79</c:v>
                </c:pt>
                <c:pt idx="2489">
                  <c:v>-62.73</c:v>
                </c:pt>
                <c:pt idx="2490">
                  <c:v>-63.62</c:v>
                </c:pt>
                <c:pt idx="2491">
                  <c:v>-64.45</c:v>
                </c:pt>
                <c:pt idx="2492">
                  <c:v>-65.239999999999995</c:v>
                </c:pt>
                <c:pt idx="2493">
                  <c:v>-65.989999999999995</c:v>
                </c:pt>
                <c:pt idx="2494">
                  <c:v>-66.69</c:v>
                </c:pt>
                <c:pt idx="2495">
                  <c:v>-67.36</c:v>
                </c:pt>
                <c:pt idx="2496">
                  <c:v>-67.989999999999995</c:v>
                </c:pt>
                <c:pt idx="2497">
                  <c:v>-68.58</c:v>
                </c:pt>
                <c:pt idx="2498">
                  <c:v>-110.87</c:v>
                </c:pt>
                <c:pt idx="2499">
                  <c:v>-110.38</c:v>
                </c:pt>
                <c:pt idx="2500">
                  <c:v>-109.99</c:v>
                </c:pt>
                <c:pt idx="2501">
                  <c:v>-109.69</c:v>
                </c:pt>
                <c:pt idx="2502">
                  <c:v>-109.49</c:v>
                </c:pt>
                <c:pt idx="2503">
                  <c:v>-109.37</c:v>
                </c:pt>
                <c:pt idx="2504">
                  <c:v>-109.32</c:v>
                </c:pt>
                <c:pt idx="2505">
                  <c:v>-109.29</c:v>
                </c:pt>
                <c:pt idx="2506">
                  <c:v>-109.29</c:v>
                </c:pt>
                <c:pt idx="2507">
                  <c:v>-109.32</c:v>
                </c:pt>
                <c:pt idx="2508">
                  <c:v>-109.34</c:v>
                </c:pt>
                <c:pt idx="2509">
                  <c:v>-109.37</c:v>
                </c:pt>
                <c:pt idx="2510">
                  <c:v>-109.39</c:v>
                </c:pt>
                <c:pt idx="2511">
                  <c:v>-109.45</c:v>
                </c:pt>
                <c:pt idx="2512">
                  <c:v>-109.53</c:v>
                </c:pt>
                <c:pt idx="2513">
                  <c:v>-109.66</c:v>
                </c:pt>
                <c:pt idx="2514">
                  <c:v>-109.8</c:v>
                </c:pt>
                <c:pt idx="2515">
                  <c:v>-109.93</c:v>
                </c:pt>
                <c:pt idx="2516">
                  <c:v>-110.06</c:v>
                </c:pt>
                <c:pt idx="2517">
                  <c:v>-110.21</c:v>
                </c:pt>
                <c:pt idx="2518">
                  <c:v>-110.38</c:v>
                </c:pt>
                <c:pt idx="2519">
                  <c:v>-110.56</c:v>
                </c:pt>
                <c:pt idx="2520">
                  <c:v>-110.74</c:v>
                </c:pt>
                <c:pt idx="2521">
                  <c:v>-110.95</c:v>
                </c:pt>
                <c:pt idx="2522">
                  <c:v>-111.16</c:v>
                </c:pt>
                <c:pt idx="2523">
                  <c:v>-111.36</c:v>
                </c:pt>
                <c:pt idx="2524">
                  <c:v>-111.51</c:v>
                </c:pt>
                <c:pt idx="2525">
                  <c:v>-111.63</c:v>
                </c:pt>
                <c:pt idx="2526">
                  <c:v>-111.73</c:v>
                </c:pt>
                <c:pt idx="2527">
                  <c:v>-111.84</c:v>
                </c:pt>
                <c:pt idx="2528">
                  <c:v>-111.94</c:v>
                </c:pt>
                <c:pt idx="2529">
                  <c:v>-112.03</c:v>
                </c:pt>
                <c:pt idx="2530">
                  <c:v>-112.12</c:v>
                </c:pt>
                <c:pt idx="2531">
                  <c:v>-112.19</c:v>
                </c:pt>
                <c:pt idx="2532">
                  <c:v>-112.19</c:v>
                </c:pt>
                <c:pt idx="2533">
                  <c:v>-112.13</c:v>
                </c:pt>
                <c:pt idx="2534">
                  <c:v>-112.06</c:v>
                </c:pt>
                <c:pt idx="2535">
                  <c:v>-111.93</c:v>
                </c:pt>
                <c:pt idx="2536">
                  <c:v>-111.79</c:v>
                </c:pt>
                <c:pt idx="2537">
                  <c:v>-111.67</c:v>
                </c:pt>
                <c:pt idx="2538">
                  <c:v>-111.63</c:v>
                </c:pt>
                <c:pt idx="2539">
                  <c:v>-111.65</c:v>
                </c:pt>
                <c:pt idx="2540">
                  <c:v>-111.64</c:v>
                </c:pt>
                <c:pt idx="2541">
                  <c:v>-111.5</c:v>
                </c:pt>
                <c:pt idx="2542">
                  <c:v>-111.29</c:v>
                </c:pt>
                <c:pt idx="2543">
                  <c:v>-111.08</c:v>
                </c:pt>
                <c:pt idx="2544">
                  <c:v>-110.88</c:v>
                </c:pt>
                <c:pt idx="2545">
                  <c:v>-110.71</c:v>
                </c:pt>
                <c:pt idx="2546">
                  <c:v>-110.49</c:v>
                </c:pt>
                <c:pt idx="2547">
                  <c:v>-110.18</c:v>
                </c:pt>
                <c:pt idx="2548">
                  <c:v>-109.82</c:v>
                </c:pt>
                <c:pt idx="2549">
                  <c:v>-109.44</c:v>
                </c:pt>
                <c:pt idx="2550">
                  <c:v>-109.09</c:v>
                </c:pt>
                <c:pt idx="2551">
                  <c:v>-108.82</c:v>
                </c:pt>
                <c:pt idx="2552">
                  <c:v>-108.64</c:v>
                </c:pt>
                <c:pt idx="2553">
                  <c:v>-108.48</c:v>
                </c:pt>
                <c:pt idx="2554">
                  <c:v>-108.3</c:v>
                </c:pt>
                <c:pt idx="2555">
                  <c:v>-108.11</c:v>
                </c:pt>
                <c:pt idx="2556">
                  <c:v>-107.94</c:v>
                </c:pt>
                <c:pt idx="2557">
                  <c:v>-107.82</c:v>
                </c:pt>
                <c:pt idx="2558">
                  <c:v>-107.77</c:v>
                </c:pt>
                <c:pt idx="2559">
                  <c:v>-107.8</c:v>
                </c:pt>
                <c:pt idx="2560">
                  <c:v>-107.9</c:v>
                </c:pt>
                <c:pt idx="2561">
                  <c:v>-108.04</c:v>
                </c:pt>
                <c:pt idx="2562">
                  <c:v>-108.17</c:v>
                </c:pt>
                <c:pt idx="2563">
                  <c:v>-108.3</c:v>
                </c:pt>
                <c:pt idx="2564">
                  <c:v>-108.41</c:v>
                </c:pt>
                <c:pt idx="2565">
                  <c:v>-108.54</c:v>
                </c:pt>
                <c:pt idx="2566">
                  <c:v>-71.28</c:v>
                </c:pt>
                <c:pt idx="2567">
                  <c:v>-71.06</c:v>
                </c:pt>
                <c:pt idx="2568">
                  <c:v>-70.83</c:v>
                </c:pt>
                <c:pt idx="2569">
                  <c:v>-70.59</c:v>
                </c:pt>
                <c:pt idx="2570">
                  <c:v>-70.36</c:v>
                </c:pt>
                <c:pt idx="2571">
                  <c:v>-70.09</c:v>
                </c:pt>
                <c:pt idx="2572">
                  <c:v>-69.78</c:v>
                </c:pt>
                <c:pt idx="2573">
                  <c:v>-69.41</c:v>
                </c:pt>
                <c:pt idx="2574">
                  <c:v>-69.010000000000005</c:v>
                </c:pt>
                <c:pt idx="2575">
                  <c:v>-68.599999999999994</c:v>
                </c:pt>
                <c:pt idx="2576">
                  <c:v>-68.17</c:v>
                </c:pt>
                <c:pt idx="2577">
                  <c:v>-67.73</c:v>
                </c:pt>
                <c:pt idx="2578">
                  <c:v>-67.239999999999995</c:v>
                </c:pt>
                <c:pt idx="2579">
                  <c:v>-66.709999999999994</c:v>
                </c:pt>
                <c:pt idx="2580">
                  <c:v>-66.150000000000006</c:v>
                </c:pt>
                <c:pt idx="2581">
                  <c:v>-65.56</c:v>
                </c:pt>
                <c:pt idx="2582">
                  <c:v>-64.989999999999995</c:v>
                </c:pt>
                <c:pt idx="2583">
                  <c:v>-64.39</c:v>
                </c:pt>
                <c:pt idx="2584">
                  <c:v>-63.74</c:v>
                </c:pt>
                <c:pt idx="2585">
                  <c:v>-62.99</c:v>
                </c:pt>
                <c:pt idx="2586">
                  <c:v>-62.16</c:v>
                </c:pt>
                <c:pt idx="2587">
                  <c:v>-61.23</c:v>
                </c:pt>
                <c:pt idx="2588">
                  <c:v>-60.27</c:v>
                </c:pt>
                <c:pt idx="2589">
                  <c:v>-59.34</c:v>
                </c:pt>
                <c:pt idx="2590">
                  <c:v>-58.49</c:v>
                </c:pt>
                <c:pt idx="2591">
                  <c:v>-57.75</c:v>
                </c:pt>
                <c:pt idx="2592">
                  <c:v>-57.08</c:v>
                </c:pt>
                <c:pt idx="2593">
                  <c:v>-56.44</c:v>
                </c:pt>
                <c:pt idx="2594">
                  <c:v>-55.77</c:v>
                </c:pt>
                <c:pt idx="2595">
                  <c:v>-55.1</c:v>
                </c:pt>
                <c:pt idx="2596">
                  <c:v>-54.39</c:v>
                </c:pt>
                <c:pt idx="2597">
                  <c:v>-53.65</c:v>
                </c:pt>
                <c:pt idx="2598">
                  <c:v>-52.85</c:v>
                </c:pt>
                <c:pt idx="2599">
                  <c:v>-52.02</c:v>
                </c:pt>
                <c:pt idx="2600">
                  <c:v>-51.11</c:v>
                </c:pt>
                <c:pt idx="2601">
                  <c:v>-50.16</c:v>
                </c:pt>
                <c:pt idx="2602">
                  <c:v>-49.19</c:v>
                </c:pt>
                <c:pt idx="2603">
                  <c:v>-48.25</c:v>
                </c:pt>
                <c:pt idx="2604">
                  <c:v>-47.39</c:v>
                </c:pt>
                <c:pt idx="2605">
                  <c:v>-46.53</c:v>
                </c:pt>
                <c:pt idx="2606">
                  <c:v>-45.61</c:v>
                </c:pt>
                <c:pt idx="2607">
                  <c:v>-44.68</c:v>
                </c:pt>
                <c:pt idx="2608">
                  <c:v>-43.77</c:v>
                </c:pt>
                <c:pt idx="2609">
                  <c:v>-42.89</c:v>
                </c:pt>
                <c:pt idx="2610">
                  <c:v>-42.06</c:v>
                </c:pt>
                <c:pt idx="2611">
                  <c:v>-41.3</c:v>
                </c:pt>
                <c:pt idx="2612">
                  <c:v>-40.61</c:v>
                </c:pt>
                <c:pt idx="2613">
                  <c:v>-40.01</c:v>
                </c:pt>
                <c:pt idx="2614">
                  <c:v>-39.450000000000003</c:v>
                </c:pt>
                <c:pt idx="2615">
                  <c:v>-38.799999999999997</c:v>
                </c:pt>
                <c:pt idx="2616">
                  <c:v>-38.020000000000003</c:v>
                </c:pt>
                <c:pt idx="2617">
                  <c:v>-37.15</c:v>
                </c:pt>
                <c:pt idx="2618">
                  <c:v>-36.270000000000003</c:v>
                </c:pt>
                <c:pt idx="2619">
                  <c:v>-35.42</c:v>
                </c:pt>
                <c:pt idx="2620">
                  <c:v>-34.659999999999997</c:v>
                </c:pt>
                <c:pt idx="2621">
                  <c:v>-33.97</c:v>
                </c:pt>
                <c:pt idx="2622">
                  <c:v>-33.29</c:v>
                </c:pt>
                <c:pt idx="2623">
                  <c:v>-32.58</c:v>
                </c:pt>
                <c:pt idx="2624">
                  <c:v>-31.83</c:v>
                </c:pt>
                <c:pt idx="2625">
                  <c:v>-31.06</c:v>
                </c:pt>
                <c:pt idx="2626">
                  <c:v>-30.3</c:v>
                </c:pt>
                <c:pt idx="2627">
                  <c:v>-29.61</c:v>
                </c:pt>
                <c:pt idx="2628">
                  <c:v>-28.99</c:v>
                </c:pt>
                <c:pt idx="2629">
                  <c:v>-28.4</c:v>
                </c:pt>
                <c:pt idx="2630">
                  <c:v>-27.81</c:v>
                </c:pt>
                <c:pt idx="2631">
                  <c:v>-27.24</c:v>
                </c:pt>
                <c:pt idx="2632">
                  <c:v>-26.72</c:v>
                </c:pt>
                <c:pt idx="2633">
                  <c:v>-26.23</c:v>
                </c:pt>
                <c:pt idx="2634">
                  <c:v>-25.74</c:v>
                </c:pt>
                <c:pt idx="2635">
                  <c:v>-25.24</c:v>
                </c:pt>
                <c:pt idx="2636">
                  <c:v>-24.8</c:v>
                </c:pt>
                <c:pt idx="2637">
                  <c:v>-24.45</c:v>
                </c:pt>
                <c:pt idx="2638">
                  <c:v>-24.25</c:v>
                </c:pt>
                <c:pt idx="2639">
                  <c:v>-24.19</c:v>
                </c:pt>
                <c:pt idx="2640">
                  <c:v>-24.28</c:v>
                </c:pt>
                <c:pt idx="2641">
                  <c:v>-24.53</c:v>
                </c:pt>
                <c:pt idx="2642">
                  <c:v>-24.84</c:v>
                </c:pt>
                <c:pt idx="2643">
                  <c:v>-25.06</c:v>
                </c:pt>
                <c:pt idx="2644">
                  <c:v>-25.17</c:v>
                </c:pt>
                <c:pt idx="2645">
                  <c:v>-25.08</c:v>
                </c:pt>
                <c:pt idx="2646">
                  <c:v>-24.85</c:v>
                </c:pt>
                <c:pt idx="2647">
                  <c:v>-24.54</c:v>
                </c:pt>
                <c:pt idx="2648">
                  <c:v>-24.34</c:v>
                </c:pt>
                <c:pt idx="2649">
                  <c:v>-24.4</c:v>
                </c:pt>
                <c:pt idx="2650">
                  <c:v>-24.76</c:v>
                </c:pt>
                <c:pt idx="2651">
                  <c:v>-25.31</c:v>
                </c:pt>
                <c:pt idx="2652">
                  <c:v>-25.86</c:v>
                </c:pt>
                <c:pt idx="2653">
                  <c:v>-26.3</c:v>
                </c:pt>
                <c:pt idx="2654">
                  <c:v>-26.69</c:v>
                </c:pt>
                <c:pt idx="2655">
                  <c:v>-27.15</c:v>
                </c:pt>
                <c:pt idx="2656">
                  <c:v>-27.73</c:v>
                </c:pt>
                <c:pt idx="2657">
                  <c:v>-28.41</c:v>
                </c:pt>
                <c:pt idx="2658">
                  <c:v>-29.11</c:v>
                </c:pt>
                <c:pt idx="2659">
                  <c:v>-29.78</c:v>
                </c:pt>
                <c:pt idx="2660">
                  <c:v>-30.44</c:v>
                </c:pt>
                <c:pt idx="2661">
                  <c:v>-31.1</c:v>
                </c:pt>
                <c:pt idx="2662">
                  <c:v>-31.81</c:v>
                </c:pt>
                <c:pt idx="2663">
                  <c:v>-32.61</c:v>
                </c:pt>
                <c:pt idx="2664">
                  <c:v>-33.51</c:v>
                </c:pt>
                <c:pt idx="2665">
                  <c:v>-34.46</c:v>
                </c:pt>
                <c:pt idx="2666">
                  <c:v>-35.409999999999997</c:v>
                </c:pt>
                <c:pt idx="2667">
                  <c:v>-36.340000000000003</c:v>
                </c:pt>
                <c:pt idx="2668">
                  <c:v>-37.270000000000003</c:v>
                </c:pt>
                <c:pt idx="2669">
                  <c:v>-38.200000000000003</c:v>
                </c:pt>
                <c:pt idx="2670">
                  <c:v>-39.14</c:v>
                </c:pt>
                <c:pt idx="2671">
                  <c:v>-40.07</c:v>
                </c:pt>
                <c:pt idx="2672">
                  <c:v>-41.01</c:v>
                </c:pt>
                <c:pt idx="2673">
                  <c:v>-41.93</c:v>
                </c:pt>
                <c:pt idx="2674">
                  <c:v>-42.82</c:v>
                </c:pt>
                <c:pt idx="2675">
                  <c:v>-43.64</c:v>
                </c:pt>
                <c:pt idx="2676">
                  <c:v>-44.42</c:v>
                </c:pt>
                <c:pt idx="2677">
                  <c:v>-45.22</c:v>
                </c:pt>
                <c:pt idx="2678">
                  <c:v>-46.07</c:v>
                </c:pt>
                <c:pt idx="2679">
                  <c:v>-46.95</c:v>
                </c:pt>
                <c:pt idx="2680">
                  <c:v>-47.79</c:v>
                </c:pt>
                <c:pt idx="2681">
                  <c:v>-48.59</c:v>
                </c:pt>
                <c:pt idx="2682">
                  <c:v>-49.39</c:v>
                </c:pt>
                <c:pt idx="2683">
                  <c:v>-50.27</c:v>
                </c:pt>
                <c:pt idx="2684">
                  <c:v>-51.21</c:v>
                </c:pt>
                <c:pt idx="2685">
                  <c:v>-52.23</c:v>
                </c:pt>
                <c:pt idx="2686">
                  <c:v>-53.27</c:v>
                </c:pt>
                <c:pt idx="2687">
                  <c:v>-54.29</c:v>
                </c:pt>
                <c:pt idx="2688">
                  <c:v>-55.25</c:v>
                </c:pt>
                <c:pt idx="2689">
                  <c:v>-56.18</c:v>
                </c:pt>
                <c:pt idx="2690">
                  <c:v>-57.14</c:v>
                </c:pt>
                <c:pt idx="2691">
                  <c:v>-58.11</c:v>
                </c:pt>
                <c:pt idx="2692">
                  <c:v>-59.09</c:v>
                </c:pt>
                <c:pt idx="2693">
                  <c:v>-60.04</c:v>
                </c:pt>
                <c:pt idx="2694">
                  <c:v>-60.91</c:v>
                </c:pt>
                <c:pt idx="2695">
                  <c:v>-61.71</c:v>
                </c:pt>
                <c:pt idx="2696">
                  <c:v>-62.46</c:v>
                </c:pt>
                <c:pt idx="2697">
                  <c:v>-63.2</c:v>
                </c:pt>
                <c:pt idx="2698">
                  <c:v>-63.91</c:v>
                </c:pt>
                <c:pt idx="2699">
                  <c:v>-64.61</c:v>
                </c:pt>
                <c:pt idx="2700">
                  <c:v>-65.28</c:v>
                </c:pt>
                <c:pt idx="2701">
                  <c:v>-65.89</c:v>
                </c:pt>
                <c:pt idx="2702">
                  <c:v>-66.41</c:v>
                </c:pt>
                <c:pt idx="2703">
                  <c:v>-66.88</c:v>
                </c:pt>
                <c:pt idx="2704">
                  <c:v>-67.290000000000006</c:v>
                </c:pt>
                <c:pt idx="2705">
                  <c:v>-67.64</c:v>
                </c:pt>
                <c:pt idx="2706">
                  <c:v>-67.95</c:v>
                </c:pt>
                <c:pt idx="2707">
                  <c:v>-111.77</c:v>
                </c:pt>
                <c:pt idx="2708">
                  <c:v>-111.52</c:v>
                </c:pt>
                <c:pt idx="2709">
                  <c:v>-111.27</c:v>
                </c:pt>
                <c:pt idx="2710">
                  <c:v>-111.03</c:v>
                </c:pt>
                <c:pt idx="2711">
                  <c:v>-110.83</c:v>
                </c:pt>
                <c:pt idx="2712">
                  <c:v>-110.67</c:v>
                </c:pt>
                <c:pt idx="2713">
                  <c:v>-110.54</c:v>
                </c:pt>
                <c:pt idx="2714">
                  <c:v>-110.44</c:v>
                </c:pt>
                <c:pt idx="2715">
                  <c:v>-110.37</c:v>
                </c:pt>
                <c:pt idx="2716">
                  <c:v>-110.33</c:v>
                </c:pt>
                <c:pt idx="2717">
                  <c:v>-110.29</c:v>
                </c:pt>
                <c:pt idx="2718">
                  <c:v>-110.28</c:v>
                </c:pt>
                <c:pt idx="2719">
                  <c:v>-110.31</c:v>
                </c:pt>
                <c:pt idx="2720">
                  <c:v>-110.36</c:v>
                </c:pt>
                <c:pt idx="2721">
                  <c:v>-110.42</c:v>
                </c:pt>
                <c:pt idx="2722">
                  <c:v>-110.48</c:v>
                </c:pt>
                <c:pt idx="2723">
                  <c:v>-110.52</c:v>
                </c:pt>
                <c:pt idx="2724">
                  <c:v>-110.59</c:v>
                </c:pt>
                <c:pt idx="2725">
                  <c:v>-110.67</c:v>
                </c:pt>
                <c:pt idx="2726">
                  <c:v>-110.75</c:v>
                </c:pt>
                <c:pt idx="2727">
                  <c:v>-110.84</c:v>
                </c:pt>
                <c:pt idx="2728">
                  <c:v>-110.92</c:v>
                </c:pt>
                <c:pt idx="2729">
                  <c:v>-111.01</c:v>
                </c:pt>
                <c:pt idx="2730">
                  <c:v>-111.11</c:v>
                </c:pt>
                <c:pt idx="2731">
                  <c:v>-111.2</c:v>
                </c:pt>
                <c:pt idx="2732">
                  <c:v>-111.25</c:v>
                </c:pt>
                <c:pt idx="2733">
                  <c:v>-111.28</c:v>
                </c:pt>
                <c:pt idx="2734">
                  <c:v>-111.29</c:v>
                </c:pt>
                <c:pt idx="2735">
                  <c:v>-111.28</c:v>
                </c:pt>
                <c:pt idx="2736">
                  <c:v>-111.28</c:v>
                </c:pt>
                <c:pt idx="2737">
                  <c:v>-111.28</c:v>
                </c:pt>
                <c:pt idx="2738">
                  <c:v>-111.24</c:v>
                </c:pt>
                <c:pt idx="2739">
                  <c:v>-111.19</c:v>
                </c:pt>
                <c:pt idx="2740">
                  <c:v>-111.1</c:v>
                </c:pt>
                <c:pt idx="2741">
                  <c:v>-111</c:v>
                </c:pt>
                <c:pt idx="2742">
                  <c:v>-110.89</c:v>
                </c:pt>
                <c:pt idx="2743">
                  <c:v>-110.78</c:v>
                </c:pt>
                <c:pt idx="2744">
                  <c:v>-110.68</c:v>
                </c:pt>
                <c:pt idx="2745">
                  <c:v>-110.57</c:v>
                </c:pt>
                <c:pt idx="2746">
                  <c:v>-110.46</c:v>
                </c:pt>
                <c:pt idx="2747">
                  <c:v>-110.33</c:v>
                </c:pt>
                <c:pt idx="2748">
                  <c:v>-110.22</c:v>
                </c:pt>
                <c:pt idx="2749">
                  <c:v>-110.12</c:v>
                </c:pt>
                <c:pt idx="2750">
                  <c:v>-110.04</c:v>
                </c:pt>
                <c:pt idx="2751">
                  <c:v>-109.95</c:v>
                </c:pt>
                <c:pt idx="2752">
                  <c:v>-109.84</c:v>
                </c:pt>
                <c:pt idx="2753">
                  <c:v>-109.73</c:v>
                </c:pt>
                <c:pt idx="2754">
                  <c:v>-109.6</c:v>
                </c:pt>
                <c:pt idx="2755">
                  <c:v>-109.47</c:v>
                </c:pt>
                <c:pt idx="2756">
                  <c:v>-109.35</c:v>
                </c:pt>
                <c:pt idx="2757">
                  <c:v>-109.28</c:v>
                </c:pt>
                <c:pt idx="2758">
                  <c:v>-109.26</c:v>
                </c:pt>
                <c:pt idx="2759">
                  <c:v>-109.27</c:v>
                </c:pt>
                <c:pt idx="2760">
                  <c:v>-109.29</c:v>
                </c:pt>
                <c:pt idx="2761">
                  <c:v>-109.3</c:v>
                </c:pt>
                <c:pt idx="2762">
                  <c:v>-109.32</c:v>
                </c:pt>
                <c:pt idx="2763">
                  <c:v>-109.37</c:v>
                </c:pt>
                <c:pt idx="2764">
                  <c:v>-109.47</c:v>
                </c:pt>
                <c:pt idx="2765">
                  <c:v>-109.62</c:v>
                </c:pt>
                <c:pt idx="2766">
                  <c:v>-109.77</c:v>
                </c:pt>
                <c:pt idx="2767">
                  <c:v>-109.89</c:v>
                </c:pt>
                <c:pt idx="2768">
                  <c:v>-110</c:v>
                </c:pt>
                <c:pt idx="2769">
                  <c:v>-110.13</c:v>
                </c:pt>
                <c:pt idx="2770">
                  <c:v>-110.34</c:v>
                </c:pt>
                <c:pt idx="2771">
                  <c:v>-69.38</c:v>
                </c:pt>
                <c:pt idx="2772">
                  <c:v>-69.03</c:v>
                </c:pt>
                <c:pt idx="2773">
                  <c:v>-68.66</c:v>
                </c:pt>
                <c:pt idx="2774">
                  <c:v>-68.31</c:v>
                </c:pt>
                <c:pt idx="2775">
                  <c:v>-67.989999999999995</c:v>
                </c:pt>
                <c:pt idx="2776">
                  <c:v>-67.69</c:v>
                </c:pt>
                <c:pt idx="2777">
                  <c:v>-67.37</c:v>
                </c:pt>
                <c:pt idx="2778">
                  <c:v>-67.03</c:v>
                </c:pt>
                <c:pt idx="2779">
                  <c:v>-66.64</c:v>
                </c:pt>
                <c:pt idx="2780">
                  <c:v>-66.2</c:v>
                </c:pt>
                <c:pt idx="2781">
                  <c:v>-65.73</c:v>
                </c:pt>
                <c:pt idx="2782">
                  <c:v>-65.23</c:v>
                </c:pt>
                <c:pt idx="2783">
                  <c:v>-64.72</c:v>
                </c:pt>
                <c:pt idx="2784">
                  <c:v>-64.16</c:v>
                </c:pt>
                <c:pt idx="2785">
                  <c:v>-63.53</c:v>
                </c:pt>
                <c:pt idx="2786">
                  <c:v>-62.82</c:v>
                </c:pt>
                <c:pt idx="2787">
                  <c:v>-62.01</c:v>
                </c:pt>
                <c:pt idx="2788">
                  <c:v>-61.14</c:v>
                </c:pt>
                <c:pt idx="2789">
                  <c:v>-60.19</c:v>
                </c:pt>
                <c:pt idx="2790">
                  <c:v>-59.23</c:v>
                </c:pt>
                <c:pt idx="2791">
                  <c:v>-58.28</c:v>
                </c:pt>
                <c:pt idx="2792">
                  <c:v>-57.38</c:v>
                </c:pt>
                <c:pt idx="2793">
                  <c:v>-56.55</c:v>
                </c:pt>
                <c:pt idx="2794">
                  <c:v>-55.79</c:v>
                </c:pt>
                <c:pt idx="2795">
                  <c:v>-55.06</c:v>
                </c:pt>
                <c:pt idx="2796">
                  <c:v>-54.37</c:v>
                </c:pt>
                <c:pt idx="2797">
                  <c:v>-53.7</c:v>
                </c:pt>
                <c:pt idx="2798">
                  <c:v>-52.93</c:v>
                </c:pt>
                <c:pt idx="2799">
                  <c:v>-51.96</c:v>
                </c:pt>
                <c:pt idx="2800">
                  <c:v>-50.73</c:v>
                </c:pt>
                <c:pt idx="2801">
                  <c:v>-49.34</c:v>
                </c:pt>
                <c:pt idx="2802">
                  <c:v>-47.68</c:v>
                </c:pt>
                <c:pt idx="2803">
                  <c:v>-45.98</c:v>
                </c:pt>
                <c:pt idx="2804">
                  <c:v>-44.54</c:v>
                </c:pt>
                <c:pt idx="2805">
                  <c:v>-43.37</c:v>
                </c:pt>
                <c:pt idx="2806">
                  <c:v>-42.3</c:v>
                </c:pt>
                <c:pt idx="2807">
                  <c:v>-41.25</c:v>
                </c:pt>
                <c:pt idx="2808">
                  <c:v>-40.159999999999997</c:v>
                </c:pt>
                <c:pt idx="2809">
                  <c:v>-39.020000000000003</c:v>
                </c:pt>
                <c:pt idx="2810">
                  <c:v>-37.85</c:v>
                </c:pt>
                <c:pt idx="2811">
                  <c:v>-36.68</c:v>
                </c:pt>
                <c:pt idx="2812">
                  <c:v>-35.58</c:v>
                </c:pt>
                <c:pt idx="2813">
                  <c:v>-34.57</c:v>
                </c:pt>
                <c:pt idx="2814">
                  <c:v>-33.65</c:v>
                </c:pt>
                <c:pt idx="2815">
                  <c:v>-32.659999999999997</c:v>
                </c:pt>
                <c:pt idx="2816">
                  <c:v>-31.56</c:v>
                </c:pt>
                <c:pt idx="2817">
                  <c:v>-30.35</c:v>
                </c:pt>
                <c:pt idx="2818">
                  <c:v>-29.09</c:v>
                </c:pt>
                <c:pt idx="2819">
                  <c:v>-27.89</c:v>
                </c:pt>
                <c:pt idx="2820">
                  <c:v>-26.78</c:v>
                </c:pt>
                <c:pt idx="2821">
                  <c:v>-25.74</c:v>
                </c:pt>
                <c:pt idx="2822">
                  <c:v>-24.96</c:v>
                </c:pt>
                <c:pt idx="2823">
                  <c:v>-25.61</c:v>
                </c:pt>
                <c:pt idx="2824">
                  <c:v>-28.28</c:v>
                </c:pt>
                <c:pt idx="2825">
                  <c:v>-31.43</c:v>
                </c:pt>
                <c:pt idx="2826">
                  <c:v>-34.49</c:v>
                </c:pt>
                <c:pt idx="2827">
                  <c:v>-37.32</c:v>
                </c:pt>
                <c:pt idx="2828">
                  <c:v>-39.85</c:v>
                </c:pt>
                <c:pt idx="2829">
                  <c:v>-42.06</c:v>
                </c:pt>
                <c:pt idx="2830">
                  <c:v>-43.89</c:v>
                </c:pt>
                <c:pt idx="2831">
                  <c:v>-45.27</c:v>
                </c:pt>
                <c:pt idx="2832">
                  <c:v>-46.16</c:v>
                </c:pt>
                <c:pt idx="2833">
                  <c:v>-46.53</c:v>
                </c:pt>
                <c:pt idx="2834">
                  <c:v>-46.49</c:v>
                </c:pt>
                <c:pt idx="2835">
                  <c:v>-46.07</c:v>
                </c:pt>
                <c:pt idx="2836">
                  <c:v>-45.26</c:v>
                </c:pt>
                <c:pt idx="2837">
                  <c:v>-44.15</c:v>
                </c:pt>
                <c:pt idx="2838">
                  <c:v>-42.83</c:v>
                </c:pt>
                <c:pt idx="2839">
                  <c:v>-41.33</c:v>
                </c:pt>
                <c:pt idx="2840">
                  <c:v>-39.72</c:v>
                </c:pt>
                <c:pt idx="2841">
                  <c:v>-38.01</c:v>
                </c:pt>
                <c:pt idx="2842">
                  <c:v>-36.24</c:v>
                </c:pt>
                <c:pt idx="2843">
                  <c:v>-34.44</c:v>
                </c:pt>
                <c:pt idx="2844">
                  <c:v>-32.630000000000003</c:v>
                </c:pt>
                <c:pt idx="2845">
                  <c:v>-30.87</c:v>
                </c:pt>
                <c:pt idx="2846">
                  <c:v>-29.2</c:v>
                </c:pt>
                <c:pt idx="2847">
                  <c:v>-27.81</c:v>
                </c:pt>
                <c:pt idx="2848">
                  <c:v>-26.77</c:v>
                </c:pt>
                <c:pt idx="2849">
                  <c:v>-26.02</c:v>
                </c:pt>
                <c:pt idx="2850">
                  <c:v>-25.65</c:v>
                </c:pt>
                <c:pt idx="2851">
                  <c:v>-25.55</c:v>
                </c:pt>
                <c:pt idx="2852">
                  <c:v>-25.7</c:v>
                </c:pt>
                <c:pt idx="2853">
                  <c:v>-26.13</c:v>
                </c:pt>
                <c:pt idx="2854">
                  <c:v>-26.64</c:v>
                </c:pt>
                <c:pt idx="2855">
                  <c:v>-27.21</c:v>
                </c:pt>
                <c:pt idx="2856">
                  <c:v>-27.84</c:v>
                </c:pt>
                <c:pt idx="2857">
                  <c:v>-28.57</c:v>
                </c:pt>
                <c:pt idx="2858">
                  <c:v>-29.38</c:v>
                </c:pt>
                <c:pt idx="2859">
                  <c:v>-30.17</c:v>
                </c:pt>
                <c:pt idx="2860">
                  <c:v>-30.93</c:v>
                </c:pt>
                <c:pt idx="2861">
                  <c:v>-31.67</c:v>
                </c:pt>
                <c:pt idx="2862">
                  <c:v>-32.44</c:v>
                </c:pt>
                <c:pt idx="2863">
                  <c:v>-33.28</c:v>
                </c:pt>
                <c:pt idx="2864">
                  <c:v>-34.24</c:v>
                </c:pt>
                <c:pt idx="2865">
                  <c:v>-35.270000000000003</c:v>
                </c:pt>
                <c:pt idx="2866">
                  <c:v>-36.32</c:v>
                </c:pt>
                <c:pt idx="2867">
                  <c:v>-37.340000000000003</c:v>
                </c:pt>
                <c:pt idx="2868">
                  <c:v>-38.29</c:v>
                </c:pt>
                <c:pt idx="2869">
                  <c:v>-39.11</c:v>
                </c:pt>
                <c:pt idx="2870">
                  <c:v>-39.89</c:v>
                </c:pt>
                <c:pt idx="2871">
                  <c:v>-40.68</c:v>
                </c:pt>
                <c:pt idx="2872">
                  <c:v>-41.56</c:v>
                </c:pt>
                <c:pt idx="2873">
                  <c:v>-42.52</c:v>
                </c:pt>
                <c:pt idx="2874">
                  <c:v>-43.47</c:v>
                </c:pt>
                <c:pt idx="2875">
                  <c:v>-44.35</c:v>
                </c:pt>
                <c:pt idx="2876">
                  <c:v>-45.14</c:v>
                </c:pt>
                <c:pt idx="2877">
                  <c:v>-45.9</c:v>
                </c:pt>
                <c:pt idx="2878">
                  <c:v>-46.74</c:v>
                </c:pt>
                <c:pt idx="2879">
                  <c:v>-47.71</c:v>
                </c:pt>
                <c:pt idx="2880">
                  <c:v>-48.77</c:v>
                </c:pt>
                <c:pt idx="2881">
                  <c:v>-49.83</c:v>
                </c:pt>
                <c:pt idx="2882">
                  <c:v>-50.89</c:v>
                </c:pt>
                <c:pt idx="2883">
                  <c:v>-51.96</c:v>
                </c:pt>
                <c:pt idx="2884">
                  <c:v>-53.06</c:v>
                </c:pt>
                <c:pt idx="2885">
                  <c:v>-54.21</c:v>
                </c:pt>
                <c:pt idx="2886">
                  <c:v>-55.38</c:v>
                </c:pt>
                <c:pt idx="2887">
                  <c:v>-56.51</c:v>
                </c:pt>
                <c:pt idx="2888">
                  <c:v>-57.56</c:v>
                </c:pt>
                <c:pt idx="2889">
                  <c:v>-58.53</c:v>
                </c:pt>
                <c:pt idx="2890">
                  <c:v>-59.46</c:v>
                </c:pt>
                <c:pt idx="2891">
                  <c:v>-60.37</c:v>
                </c:pt>
                <c:pt idx="2892">
                  <c:v>-61.29</c:v>
                </c:pt>
                <c:pt idx="2893">
                  <c:v>-62.21</c:v>
                </c:pt>
                <c:pt idx="2894">
                  <c:v>-63.08</c:v>
                </c:pt>
                <c:pt idx="2895">
                  <c:v>-63.89</c:v>
                </c:pt>
                <c:pt idx="2896">
                  <c:v>-64.59</c:v>
                </c:pt>
                <c:pt idx="2897">
                  <c:v>-65.2</c:v>
                </c:pt>
                <c:pt idx="2898">
                  <c:v>-65.739999999999995</c:v>
                </c:pt>
                <c:pt idx="2899">
                  <c:v>-66.260000000000005</c:v>
                </c:pt>
                <c:pt idx="2900">
                  <c:v>-66.73</c:v>
                </c:pt>
                <c:pt idx="2901">
                  <c:v>-67.16</c:v>
                </c:pt>
                <c:pt idx="2902">
                  <c:v>-67.569999999999993</c:v>
                </c:pt>
                <c:pt idx="2903">
                  <c:v>-67.97</c:v>
                </c:pt>
                <c:pt idx="2904">
                  <c:v>-68.38</c:v>
                </c:pt>
                <c:pt idx="2905">
                  <c:v>-68.78</c:v>
                </c:pt>
                <c:pt idx="2906">
                  <c:v>-110.84</c:v>
                </c:pt>
                <c:pt idx="2907">
                  <c:v>-110.5</c:v>
                </c:pt>
                <c:pt idx="2908">
                  <c:v>-110.18</c:v>
                </c:pt>
                <c:pt idx="2909">
                  <c:v>-109.88</c:v>
                </c:pt>
                <c:pt idx="2910">
                  <c:v>-109.56</c:v>
                </c:pt>
                <c:pt idx="2911">
                  <c:v>-109.25</c:v>
                </c:pt>
                <c:pt idx="2912">
                  <c:v>-108.97</c:v>
                </c:pt>
                <c:pt idx="2913">
                  <c:v>-108.75</c:v>
                </c:pt>
                <c:pt idx="2914">
                  <c:v>-108.61</c:v>
                </c:pt>
                <c:pt idx="2915">
                  <c:v>-108.55</c:v>
                </c:pt>
                <c:pt idx="2916">
                  <c:v>-108.53</c:v>
                </c:pt>
                <c:pt idx="2917">
                  <c:v>-108.47</c:v>
                </c:pt>
                <c:pt idx="2918">
                  <c:v>-108.4</c:v>
                </c:pt>
                <c:pt idx="2919">
                  <c:v>-108.36</c:v>
                </c:pt>
                <c:pt idx="2920">
                  <c:v>-108.36</c:v>
                </c:pt>
                <c:pt idx="2921">
                  <c:v>-108.41</c:v>
                </c:pt>
                <c:pt idx="2922">
                  <c:v>-108.48</c:v>
                </c:pt>
                <c:pt idx="2923">
                  <c:v>-108.54</c:v>
                </c:pt>
                <c:pt idx="2924">
                  <c:v>-108.6</c:v>
                </c:pt>
                <c:pt idx="2925">
                  <c:v>-108.66</c:v>
                </c:pt>
                <c:pt idx="2926">
                  <c:v>-108.71</c:v>
                </c:pt>
                <c:pt idx="2927">
                  <c:v>-108.77</c:v>
                </c:pt>
                <c:pt idx="2928">
                  <c:v>-108.88</c:v>
                </c:pt>
                <c:pt idx="2929">
                  <c:v>-109.02</c:v>
                </c:pt>
                <c:pt idx="2930">
                  <c:v>-109.18</c:v>
                </c:pt>
                <c:pt idx="2931">
                  <c:v>-109.33</c:v>
                </c:pt>
                <c:pt idx="2932">
                  <c:v>-109.43</c:v>
                </c:pt>
                <c:pt idx="2933">
                  <c:v>-109.47</c:v>
                </c:pt>
                <c:pt idx="2934">
                  <c:v>-109.45</c:v>
                </c:pt>
                <c:pt idx="2935">
                  <c:v>-109.41</c:v>
                </c:pt>
                <c:pt idx="2936">
                  <c:v>-109.38</c:v>
                </c:pt>
                <c:pt idx="2937">
                  <c:v>-109.35</c:v>
                </c:pt>
                <c:pt idx="2938">
                  <c:v>-109.3</c:v>
                </c:pt>
                <c:pt idx="2939">
                  <c:v>-109.21</c:v>
                </c:pt>
                <c:pt idx="2940">
                  <c:v>-109.09</c:v>
                </c:pt>
                <c:pt idx="2941">
                  <c:v>-108.96</c:v>
                </c:pt>
                <c:pt idx="2942">
                  <c:v>-108.82</c:v>
                </c:pt>
                <c:pt idx="2943">
                  <c:v>-108.69</c:v>
                </c:pt>
                <c:pt idx="2944">
                  <c:v>-108.54</c:v>
                </c:pt>
                <c:pt idx="2945">
                  <c:v>-108.38</c:v>
                </c:pt>
                <c:pt idx="2946">
                  <c:v>-108.18</c:v>
                </c:pt>
                <c:pt idx="2947">
                  <c:v>-107.95</c:v>
                </c:pt>
                <c:pt idx="2948">
                  <c:v>-107.71</c:v>
                </c:pt>
                <c:pt idx="2949">
                  <c:v>-107.47</c:v>
                </c:pt>
                <c:pt idx="2950">
                  <c:v>-107.28</c:v>
                </c:pt>
                <c:pt idx="2951">
                  <c:v>-107.15</c:v>
                </c:pt>
                <c:pt idx="2952">
                  <c:v>-107.08</c:v>
                </c:pt>
                <c:pt idx="2953">
                  <c:v>-107.03</c:v>
                </c:pt>
                <c:pt idx="2954">
                  <c:v>-106.97</c:v>
                </c:pt>
                <c:pt idx="2955">
                  <c:v>-106.9</c:v>
                </c:pt>
                <c:pt idx="2956">
                  <c:v>-106.82</c:v>
                </c:pt>
                <c:pt idx="2957">
                  <c:v>-106.75</c:v>
                </c:pt>
                <c:pt idx="2958">
                  <c:v>-106.68</c:v>
                </c:pt>
                <c:pt idx="2959">
                  <c:v>-106.63</c:v>
                </c:pt>
                <c:pt idx="2960">
                  <c:v>-106.6</c:v>
                </c:pt>
                <c:pt idx="2961">
                  <c:v>-106.63</c:v>
                </c:pt>
                <c:pt idx="2962">
                  <c:v>-106.72</c:v>
                </c:pt>
                <c:pt idx="2963">
                  <c:v>-106.83</c:v>
                </c:pt>
                <c:pt idx="2964">
                  <c:v>-106.94</c:v>
                </c:pt>
                <c:pt idx="2965">
                  <c:v>-106.98</c:v>
                </c:pt>
                <c:pt idx="2966">
                  <c:v>-106.99</c:v>
                </c:pt>
                <c:pt idx="2967">
                  <c:v>-106.99</c:v>
                </c:pt>
                <c:pt idx="2968">
                  <c:v>-72.92</c:v>
                </c:pt>
                <c:pt idx="2969">
                  <c:v>-72.709999999999994</c:v>
                </c:pt>
                <c:pt idx="2970">
                  <c:v>-72.33</c:v>
                </c:pt>
                <c:pt idx="2971">
                  <c:v>-71.819999999999993</c:v>
                </c:pt>
                <c:pt idx="2972">
                  <c:v>-71.25</c:v>
                </c:pt>
                <c:pt idx="2973">
                  <c:v>-70.67</c:v>
                </c:pt>
                <c:pt idx="2974">
                  <c:v>-70.09</c:v>
                </c:pt>
                <c:pt idx="2975">
                  <c:v>-69.52</c:v>
                </c:pt>
                <c:pt idx="2976">
                  <c:v>-68.930000000000007</c:v>
                </c:pt>
                <c:pt idx="2977">
                  <c:v>-68.290000000000006</c:v>
                </c:pt>
                <c:pt idx="2978">
                  <c:v>-67.61</c:v>
                </c:pt>
                <c:pt idx="2979">
                  <c:v>-66.91</c:v>
                </c:pt>
                <c:pt idx="2980">
                  <c:v>-66.22</c:v>
                </c:pt>
                <c:pt idx="2981">
                  <c:v>-65.55</c:v>
                </c:pt>
                <c:pt idx="2982">
                  <c:v>-64.86</c:v>
                </c:pt>
                <c:pt idx="2983">
                  <c:v>-64.13</c:v>
                </c:pt>
                <c:pt idx="2984">
                  <c:v>-63.35</c:v>
                </c:pt>
                <c:pt idx="2985">
                  <c:v>-62.54</c:v>
                </c:pt>
                <c:pt idx="2986">
                  <c:v>-61.7</c:v>
                </c:pt>
                <c:pt idx="2987">
                  <c:v>-60.81</c:v>
                </c:pt>
                <c:pt idx="2988">
                  <c:v>-59.86</c:v>
                </c:pt>
                <c:pt idx="2989">
                  <c:v>-58.86</c:v>
                </c:pt>
                <c:pt idx="2990">
                  <c:v>-57.87</c:v>
                </c:pt>
                <c:pt idx="2991">
                  <c:v>-56.96</c:v>
                </c:pt>
                <c:pt idx="2992">
                  <c:v>-56.15</c:v>
                </c:pt>
                <c:pt idx="2993">
                  <c:v>-55.43</c:v>
                </c:pt>
                <c:pt idx="2994">
                  <c:v>-54.71</c:v>
                </c:pt>
                <c:pt idx="2995">
                  <c:v>-53.94</c:v>
                </c:pt>
                <c:pt idx="2996">
                  <c:v>-53.09</c:v>
                </c:pt>
                <c:pt idx="2997">
                  <c:v>-52.16</c:v>
                </c:pt>
                <c:pt idx="2998">
                  <c:v>-51.17</c:v>
                </c:pt>
                <c:pt idx="2999">
                  <c:v>-50.18</c:v>
                </c:pt>
                <c:pt idx="3000">
                  <c:v>-49.18</c:v>
                </c:pt>
                <c:pt idx="3001">
                  <c:v>-48.23</c:v>
                </c:pt>
                <c:pt idx="3002">
                  <c:v>-47.2</c:v>
                </c:pt>
                <c:pt idx="3003">
                  <c:v>-46.03</c:v>
                </c:pt>
                <c:pt idx="3004">
                  <c:v>-44.93</c:v>
                </c:pt>
                <c:pt idx="3005">
                  <c:v>-43.97</c:v>
                </c:pt>
                <c:pt idx="3006">
                  <c:v>-43.08</c:v>
                </c:pt>
                <c:pt idx="3007">
                  <c:v>-42.11</c:v>
                </c:pt>
                <c:pt idx="3008">
                  <c:v>-41.05</c:v>
                </c:pt>
                <c:pt idx="3009">
                  <c:v>-39.96</c:v>
                </c:pt>
                <c:pt idx="3010">
                  <c:v>-38.92</c:v>
                </c:pt>
                <c:pt idx="3011">
                  <c:v>-37.99</c:v>
                </c:pt>
                <c:pt idx="3012">
                  <c:v>-37.18</c:v>
                </c:pt>
                <c:pt idx="3013">
                  <c:v>-36.42</c:v>
                </c:pt>
                <c:pt idx="3014">
                  <c:v>-35.68</c:v>
                </c:pt>
                <c:pt idx="3015">
                  <c:v>-34.909999999999997</c:v>
                </c:pt>
                <c:pt idx="3016">
                  <c:v>-34.11</c:v>
                </c:pt>
                <c:pt idx="3017">
                  <c:v>-33.33</c:v>
                </c:pt>
                <c:pt idx="3018">
                  <c:v>-32.58</c:v>
                </c:pt>
                <c:pt idx="3019">
                  <c:v>-31.88</c:v>
                </c:pt>
                <c:pt idx="3020">
                  <c:v>-31.25</c:v>
                </c:pt>
                <c:pt idx="3021">
                  <c:v>-30.68</c:v>
                </c:pt>
                <c:pt idx="3022">
                  <c:v>-30.12</c:v>
                </c:pt>
                <c:pt idx="3023">
                  <c:v>-29.58</c:v>
                </c:pt>
                <c:pt idx="3024">
                  <c:v>-29.03</c:v>
                </c:pt>
                <c:pt idx="3025">
                  <c:v>-28.49</c:v>
                </c:pt>
                <c:pt idx="3026">
                  <c:v>-27.96</c:v>
                </c:pt>
                <c:pt idx="3027">
                  <c:v>-27.47</c:v>
                </c:pt>
                <c:pt idx="3028">
                  <c:v>-27.03</c:v>
                </c:pt>
                <c:pt idx="3029">
                  <c:v>-26.62</c:v>
                </c:pt>
                <c:pt idx="3030">
                  <c:v>-26.25</c:v>
                </c:pt>
                <c:pt idx="3031">
                  <c:v>-25.91</c:v>
                </c:pt>
                <c:pt idx="3032">
                  <c:v>-25.58</c:v>
                </c:pt>
                <c:pt idx="3033">
                  <c:v>-25.27</c:v>
                </c:pt>
                <c:pt idx="3034">
                  <c:v>-24.97</c:v>
                </c:pt>
                <c:pt idx="3035">
                  <c:v>-24.68</c:v>
                </c:pt>
                <c:pt idx="3036">
                  <c:v>-24.41</c:v>
                </c:pt>
                <c:pt idx="3037">
                  <c:v>-24.15</c:v>
                </c:pt>
                <c:pt idx="3038">
                  <c:v>-23.9</c:v>
                </c:pt>
                <c:pt idx="3039">
                  <c:v>-23.66</c:v>
                </c:pt>
                <c:pt idx="3040">
                  <c:v>-23.45</c:v>
                </c:pt>
                <c:pt idx="3041">
                  <c:v>-23.26</c:v>
                </c:pt>
                <c:pt idx="3042">
                  <c:v>-23.11</c:v>
                </c:pt>
                <c:pt idx="3043">
                  <c:v>-23.03</c:v>
                </c:pt>
                <c:pt idx="3044">
                  <c:v>-23.03</c:v>
                </c:pt>
                <c:pt idx="3045">
                  <c:v>-23.06</c:v>
                </c:pt>
                <c:pt idx="3046">
                  <c:v>-23.1</c:v>
                </c:pt>
                <c:pt idx="3047">
                  <c:v>-23.14</c:v>
                </c:pt>
                <c:pt idx="3048">
                  <c:v>-23.21</c:v>
                </c:pt>
                <c:pt idx="3049">
                  <c:v>-23.36</c:v>
                </c:pt>
                <c:pt idx="3050">
                  <c:v>-23.62</c:v>
                </c:pt>
                <c:pt idx="3051">
                  <c:v>-23.97</c:v>
                </c:pt>
                <c:pt idx="3052">
                  <c:v>-24.38</c:v>
                </c:pt>
                <c:pt idx="3053">
                  <c:v>-24.78</c:v>
                </c:pt>
                <c:pt idx="3054">
                  <c:v>-25.16</c:v>
                </c:pt>
                <c:pt idx="3055">
                  <c:v>-25.59</c:v>
                </c:pt>
                <c:pt idx="3056">
                  <c:v>-26.06</c:v>
                </c:pt>
                <c:pt idx="3057">
                  <c:v>-26.56</c:v>
                </c:pt>
                <c:pt idx="3058">
                  <c:v>-27.07</c:v>
                </c:pt>
                <c:pt idx="3059">
                  <c:v>-27.61</c:v>
                </c:pt>
                <c:pt idx="3060">
                  <c:v>-28.26</c:v>
                </c:pt>
                <c:pt idx="3061">
                  <c:v>-28.99</c:v>
                </c:pt>
                <c:pt idx="3062">
                  <c:v>-29.77</c:v>
                </c:pt>
                <c:pt idx="3063">
                  <c:v>-30.57</c:v>
                </c:pt>
                <c:pt idx="3064">
                  <c:v>-31.42</c:v>
                </c:pt>
                <c:pt idx="3065">
                  <c:v>-32.33</c:v>
                </c:pt>
                <c:pt idx="3066">
                  <c:v>-33.33</c:v>
                </c:pt>
                <c:pt idx="3067">
                  <c:v>-34.4</c:v>
                </c:pt>
                <c:pt idx="3068">
                  <c:v>-35.5</c:v>
                </c:pt>
                <c:pt idx="3069">
                  <c:v>-36.590000000000003</c:v>
                </c:pt>
                <c:pt idx="3070">
                  <c:v>-37.68</c:v>
                </c:pt>
                <c:pt idx="3071">
                  <c:v>-38.82</c:v>
                </c:pt>
                <c:pt idx="3072">
                  <c:v>-39.97</c:v>
                </c:pt>
                <c:pt idx="3073">
                  <c:v>-41.12</c:v>
                </c:pt>
                <c:pt idx="3074">
                  <c:v>-42.24</c:v>
                </c:pt>
                <c:pt idx="3075">
                  <c:v>-43.29</c:v>
                </c:pt>
                <c:pt idx="3076">
                  <c:v>-44.27</c:v>
                </c:pt>
                <c:pt idx="3077">
                  <c:v>-45.23</c:v>
                </c:pt>
                <c:pt idx="3078">
                  <c:v>-46.18</c:v>
                </c:pt>
                <c:pt idx="3079">
                  <c:v>-47.16</c:v>
                </c:pt>
                <c:pt idx="3080">
                  <c:v>-48.18</c:v>
                </c:pt>
                <c:pt idx="3081">
                  <c:v>-49.23</c:v>
                </c:pt>
                <c:pt idx="3082">
                  <c:v>-50.22</c:v>
                </c:pt>
                <c:pt idx="3083">
                  <c:v>-51.16</c:v>
                </c:pt>
                <c:pt idx="3084">
                  <c:v>-52.04</c:v>
                </c:pt>
                <c:pt idx="3085">
                  <c:v>-52.94</c:v>
                </c:pt>
                <c:pt idx="3086">
                  <c:v>-53.89</c:v>
                </c:pt>
                <c:pt idx="3087">
                  <c:v>-54.96</c:v>
                </c:pt>
                <c:pt idx="3088">
                  <c:v>-56.12</c:v>
                </c:pt>
                <c:pt idx="3089">
                  <c:v>-57.32</c:v>
                </c:pt>
                <c:pt idx="3090">
                  <c:v>-58.51</c:v>
                </c:pt>
                <c:pt idx="3091">
                  <c:v>-59.64</c:v>
                </c:pt>
                <c:pt idx="3092">
                  <c:v>-60.73</c:v>
                </c:pt>
                <c:pt idx="3093">
                  <c:v>-61.76</c:v>
                </c:pt>
                <c:pt idx="3094">
                  <c:v>-62.74</c:v>
                </c:pt>
                <c:pt idx="3095">
                  <c:v>-63.66</c:v>
                </c:pt>
                <c:pt idx="3096">
                  <c:v>-64.510000000000005</c:v>
                </c:pt>
                <c:pt idx="3097">
                  <c:v>-65.27</c:v>
                </c:pt>
                <c:pt idx="3098">
                  <c:v>-66</c:v>
                </c:pt>
                <c:pt idx="3099">
                  <c:v>-66.73</c:v>
                </c:pt>
                <c:pt idx="3100">
                  <c:v>-67.42</c:v>
                </c:pt>
                <c:pt idx="3101">
                  <c:v>-68.040000000000006</c:v>
                </c:pt>
                <c:pt idx="3102">
                  <c:v>-68.58</c:v>
                </c:pt>
                <c:pt idx="3103">
                  <c:v>-69.05</c:v>
                </c:pt>
                <c:pt idx="3104">
                  <c:v>-69.489999999999995</c:v>
                </c:pt>
                <c:pt idx="3105">
                  <c:v>-69.930000000000007</c:v>
                </c:pt>
                <c:pt idx="3106">
                  <c:v>-70.36</c:v>
                </c:pt>
                <c:pt idx="3107">
                  <c:v>-70.77</c:v>
                </c:pt>
                <c:pt idx="3108">
                  <c:v>-71.16</c:v>
                </c:pt>
                <c:pt idx="3109">
                  <c:v>-71.53</c:v>
                </c:pt>
                <c:pt idx="3110">
                  <c:v>-108.16</c:v>
                </c:pt>
                <c:pt idx="3111">
                  <c:v>-107.9</c:v>
                </c:pt>
                <c:pt idx="3112">
                  <c:v>-107.7</c:v>
                </c:pt>
                <c:pt idx="3113">
                  <c:v>-107.52</c:v>
                </c:pt>
                <c:pt idx="3114">
                  <c:v>-107.37</c:v>
                </c:pt>
                <c:pt idx="3115">
                  <c:v>-107.28</c:v>
                </c:pt>
                <c:pt idx="3116">
                  <c:v>-107.25</c:v>
                </c:pt>
                <c:pt idx="3117">
                  <c:v>-107.27</c:v>
                </c:pt>
                <c:pt idx="3118">
                  <c:v>-107.33</c:v>
                </c:pt>
                <c:pt idx="3119">
                  <c:v>-107.37</c:v>
                </c:pt>
                <c:pt idx="3120">
                  <c:v>-107.43</c:v>
                </c:pt>
                <c:pt idx="3121">
                  <c:v>-107.5</c:v>
                </c:pt>
                <c:pt idx="3122">
                  <c:v>-107.6</c:v>
                </c:pt>
                <c:pt idx="3123">
                  <c:v>-107.72</c:v>
                </c:pt>
                <c:pt idx="3124">
                  <c:v>-107.85</c:v>
                </c:pt>
                <c:pt idx="3125">
                  <c:v>-107.98</c:v>
                </c:pt>
                <c:pt idx="3126">
                  <c:v>-108.1</c:v>
                </c:pt>
                <c:pt idx="3127">
                  <c:v>-108.21</c:v>
                </c:pt>
                <c:pt idx="3128">
                  <c:v>-108.33</c:v>
                </c:pt>
                <c:pt idx="3129">
                  <c:v>-108.47</c:v>
                </c:pt>
                <c:pt idx="3130">
                  <c:v>-108.62</c:v>
                </c:pt>
                <c:pt idx="3131">
                  <c:v>-108.78</c:v>
                </c:pt>
                <c:pt idx="3132">
                  <c:v>-108.9</c:v>
                </c:pt>
                <c:pt idx="3133">
                  <c:v>-108.99</c:v>
                </c:pt>
                <c:pt idx="3134">
                  <c:v>-109.08</c:v>
                </c:pt>
                <c:pt idx="3135">
                  <c:v>-109.18</c:v>
                </c:pt>
                <c:pt idx="3136">
                  <c:v>-109.29</c:v>
                </c:pt>
                <c:pt idx="3137">
                  <c:v>-109.37</c:v>
                </c:pt>
                <c:pt idx="3138">
                  <c:v>-109.4</c:v>
                </c:pt>
                <c:pt idx="3139">
                  <c:v>-109.38</c:v>
                </c:pt>
                <c:pt idx="3140">
                  <c:v>-109.35</c:v>
                </c:pt>
                <c:pt idx="3141">
                  <c:v>-109.32</c:v>
                </c:pt>
                <c:pt idx="3142">
                  <c:v>-109.31</c:v>
                </c:pt>
                <c:pt idx="3143">
                  <c:v>-109.31</c:v>
                </c:pt>
                <c:pt idx="3144">
                  <c:v>-109.29</c:v>
                </c:pt>
                <c:pt idx="3145">
                  <c:v>-109.25</c:v>
                </c:pt>
                <c:pt idx="3146">
                  <c:v>-109.15</c:v>
                </c:pt>
                <c:pt idx="3147">
                  <c:v>-108.97</c:v>
                </c:pt>
                <c:pt idx="3148">
                  <c:v>-108.75</c:v>
                </c:pt>
                <c:pt idx="3149">
                  <c:v>-108.5</c:v>
                </c:pt>
                <c:pt idx="3150">
                  <c:v>-108.31</c:v>
                </c:pt>
                <c:pt idx="3151">
                  <c:v>-108.14</c:v>
                </c:pt>
                <c:pt idx="3152">
                  <c:v>-107.94</c:v>
                </c:pt>
                <c:pt idx="3153">
                  <c:v>-107.71</c:v>
                </c:pt>
                <c:pt idx="3154">
                  <c:v>-107.42</c:v>
                </c:pt>
                <c:pt idx="3155">
                  <c:v>-107.15</c:v>
                </c:pt>
                <c:pt idx="3156">
                  <c:v>-106.9</c:v>
                </c:pt>
                <c:pt idx="3157">
                  <c:v>-106.7</c:v>
                </c:pt>
                <c:pt idx="3158">
                  <c:v>-106.52</c:v>
                </c:pt>
                <c:pt idx="3159">
                  <c:v>-106.34</c:v>
                </c:pt>
                <c:pt idx="3160">
                  <c:v>-106.16</c:v>
                </c:pt>
                <c:pt idx="3161">
                  <c:v>-106.02</c:v>
                </c:pt>
                <c:pt idx="3162">
                  <c:v>-105.91</c:v>
                </c:pt>
                <c:pt idx="3163">
                  <c:v>-105.83</c:v>
                </c:pt>
                <c:pt idx="3164">
                  <c:v>-105.74</c:v>
                </c:pt>
                <c:pt idx="3165">
                  <c:v>-105.65</c:v>
                </c:pt>
                <c:pt idx="3166">
                  <c:v>-105.56</c:v>
                </c:pt>
                <c:pt idx="3167">
                  <c:v>-105.49</c:v>
                </c:pt>
                <c:pt idx="3168">
                  <c:v>-105.46</c:v>
                </c:pt>
                <c:pt idx="3169">
                  <c:v>-105.48</c:v>
                </c:pt>
                <c:pt idx="3170">
                  <c:v>-105.53</c:v>
                </c:pt>
                <c:pt idx="3171">
                  <c:v>-105.6</c:v>
                </c:pt>
                <c:pt idx="3172">
                  <c:v>-105.68</c:v>
                </c:pt>
                <c:pt idx="3173">
                  <c:v>-105.8</c:v>
                </c:pt>
                <c:pt idx="3174">
                  <c:v>-105.99</c:v>
                </c:pt>
                <c:pt idx="3175">
                  <c:v>-73.709999999999994</c:v>
                </c:pt>
                <c:pt idx="3176">
                  <c:v>-73.28</c:v>
                </c:pt>
                <c:pt idx="3177">
                  <c:v>-72.7</c:v>
                </c:pt>
                <c:pt idx="3178">
                  <c:v>-71.989999999999995</c:v>
                </c:pt>
                <c:pt idx="3179">
                  <c:v>-71.23</c:v>
                </c:pt>
                <c:pt idx="3180">
                  <c:v>-70.459999999999994</c:v>
                </c:pt>
                <c:pt idx="3181">
                  <c:v>-69.7</c:v>
                </c:pt>
                <c:pt idx="3182">
                  <c:v>-68.95</c:v>
                </c:pt>
                <c:pt idx="3183">
                  <c:v>-68.239999999999995</c:v>
                </c:pt>
                <c:pt idx="3184">
                  <c:v>-67.510000000000005</c:v>
                </c:pt>
                <c:pt idx="3185">
                  <c:v>-66.739999999999995</c:v>
                </c:pt>
                <c:pt idx="3186">
                  <c:v>-65.88</c:v>
                </c:pt>
                <c:pt idx="3187">
                  <c:v>-64.930000000000007</c:v>
                </c:pt>
                <c:pt idx="3188">
                  <c:v>-63.91</c:v>
                </c:pt>
                <c:pt idx="3189">
                  <c:v>-62.85</c:v>
                </c:pt>
                <c:pt idx="3190">
                  <c:v>-61.79</c:v>
                </c:pt>
                <c:pt idx="3191">
                  <c:v>-60.79</c:v>
                </c:pt>
                <c:pt idx="3192">
                  <c:v>-59.75</c:v>
                </c:pt>
                <c:pt idx="3193">
                  <c:v>-58.59</c:v>
                </c:pt>
                <c:pt idx="3194">
                  <c:v>-57.3</c:v>
                </c:pt>
                <c:pt idx="3195">
                  <c:v>-55.92</c:v>
                </c:pt>
                <c:pt idx="3196">
                  <c:v>-54.51</c:v>
                </c:pt>
                <c:pt idx="3197">
                  <c:v>-53.13</c:v>
                </c:pt>
                <c:pt idx="3198">
                  <c:v>-51.81</c:v>
                </c:pt>
                <c:pt idx="3199">
                  <c:v>-50.51</c:v>
                </c:pt>
                <c:pt idx="3200">
                  <c:v>-49.14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AE0-44ED-A382-032AD28F6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7248159"/>
        <c:axId val="1527252735"/>
      </c:lineChart>
      <c:catAx>
        <c:axId val="1527248159"/>
        <c:scaling>
          <c:orientation val="minMax"/>
        </c:scaling>
        <c:delete val="1"/>
        <c:axPos val="b"/>
        <c:majorTickMark val="none"/>
        <c:minorTickMark val="none"/>
        <c:tickLblPos val="nextTo"/>
        <c:crossAx val="1527252735"/>
        <c:crosses val="autoZero"/>
        <c:auto val="1"/>
        <c:lblAlgn val="ctr"/>
        <c:lblOffset val="100"/>
        <c:noMultiLvlLbl val="0"/>
      </c:catAx>
      <c:valAx>
        <c:axId val="152725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2724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6336245183092585E-2"/>
          <c:y val="0.17694444444444443"/>
          <c:w val="0.910338903247781"/>
          <c:h val="0.66622630504520264"/>
        </c:manualLayout>
      </c:layout>
      <c:lineChart>
        <c:grouping val="standard"/>
        <c:varyColors val="0"/>
        <c:ser>
          <c:idx val="4"/>
          <c:order val="4"/>
          <c:tx>
            <c:strRef>
              <c:f>工作表2!$E$1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82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4C69-41AF-80BE-719ADB25C923}"/>
                </c:ext>
              </c:extLst>
            </c:dLbl>
            <c:dLbl>
              <c:idx val="1092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4C69-41AF-80BE-719ADB25C923}"/>
                </c:ext>
              </c:extLst>
            </c:dLbl>
            <c:dLbl>
              <c:idx val="1225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4C69-41AF-80BE-719ADB25C9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工作表2!$E$2:$E$3202</c:f>
              <c:numCache>
                <c:formatCode>General</c:formatCode>
                <c:ptCount val="3201"/>
                <c:pt idx="0">
                  <c:v>-6.07</c:v>
                </c:pt>
                <c:pt idx="1">
                  <c:v>-6.18</c:v>
                </c:pt>
                <c:pt idx="2">
                  <c:v>-6.31</c:v>
                </c:pt>
                <c:pt idx="3">
                  <c:v>-6.43</c:v>
                </c:pt>
                <c:pt idx="4">
                  <c:v>-6.55</c:v>
                </c:pt>
                <c:pt idx="5">
                  <c:v>-6.66</c:v>
                </c:pt>
                <c:pt idx="6">
                  <c:v>-6.77</c:v>
                </c:pt>
                <c:pt idx="7">
                  <c:v>-6.88</c:v>
                </c:pt>
                <c:pt idx="8">
                  <c:v>-6.99</c:v>
                </c:pt>
                <c:pt idx="9">
                  <c:v>-7.11</c:v>
                </c:pt>
                <c:pt idx="10">
                  <c:v>-7.23</c:v>
                </c:pt>
                <c:pt idx="11">
                  <c:v>-7.35</c:v>
                </c:pt>
                <c:pt idx="12">
                  <c:v>-7.46</c:v>
                </c:pt>
                <c:pt idx="13">
                  <c:v>-7.57</c:v>
                </c:pt>
                <c:pt idx="14">
                  <c:v>-7.67</c:v>
                </c:pt>
                <c:pt idx="15">
                  <c:v>-7.76</c:v>
                </c:pt>
                <c:pt idx="16">
                  <c:v>-7.86</c:v>
                </c:pt>
                <c:pt idx="17">
                  <c:v>-7.97</c:v>
                </c:pt>
                <c:pt idx="18">
                  <c:v>-8.1199999999999992</c:v>
                </c:pt>
                <c:pt idx="19">
                  <c:v>-8.2899999999999991</c:v>
                </c:pt>
                <c:pt idx="20">
                  <c:v>-8.4700000000000006</c:v>
                </c:pt>
                <c:pt idx="21">
                  <c:v>-8.65</c:v>
                </c:pt>
                <c:pt idx="22">
                  <c:v>-8.83</c:v>
                </c:pt>
                <c:pt idx="23">
                  <c:v>-9</c:v>
                </c:pt>
                <c:pt idx="24">
                  <c:v>-9.17</c:v>
                </c:pt>
                <c:pt idx="25">
                  <c:v>-9.34</c:v>
                </c:pt>
                <c:pt idx="26">
                  <c:v>-9.51</c:v>
                </c:pt>
                <c:pt idx="27">
                  <c:v>-9.67</c:v>
                </c:pt>
                <c:pt idx="28">
                  <c:v>-9.81</c:v>
                </c:pt>
                <c:pt idx="29">
                  <c:v>-9.9499999999999993</c:v>
                </c:pt>
                <c:pt idx="30">
                  <c:v>-10.08</c:v>
                </c:pt>
                <c:pt idx="31">
                  <c:v>-10.220000000000001</c:v>
                </c:pt>
                <c:pt idx="32">
                  <c:v>-10.36</c:v>
                </c:pt>
                <c:pt idx="33">
                  <c:v>-10.5</c:v>
                </c:pt>
                <c:pt idx="34">
                  <c:v>-10.64</c:v>
                </c:pt>
                <c:pt idx="35">
                  <c:v>-10.77</c:v>
                </c:pt>
                <c:pt idx="36">
                  <c:v>-10.89</c:v>
                </c:pt>
                <c:pt idx="37">
                  <c:v>-10.99</c:v>
                </c:pt>
                <c:pt idx="38">
                  <c:v>-11.09</c:v>
                </c:pt>
                <c:pt idx="39">
                  <c:v>-11.18</c:v>
                </c:pt>
                <c:pt idx="40">
                  <c:v>-11.28</c:v>
                </c:pt>
                <c:pt idx="41">
                  <c:v>-11.37</c:v>
                </c:pt>
                <c:pt idx="42">
                  <c:v>-11.48</c:v>
                </c:pt>
                <c:pt idx="43">
                  <c:v>-11.58</c:v>
                </c:pt>
                <c:pt idx="44">
                  <c:v>-11.69</c:v>
                </c:pt>
                <c:pt idx="45">
                  <c:v>-11.79</c:v>
                </c:pt>
                <c:pt idx="46">
                  <c:v>-11.89</c:v>
                </c:pt>
                <c:pt idx="47">
                  <c:v>-11.98</c:v>
                </c:pt>
                <c:pt idx="48">
                  <c:v>-12.09</c:v>
                </c:pt>
                <c:pt idx="49">
                  <c:v>-12.19</c:v>
                </c:pt>
                <c:pt idx="50">
                  <c:v>-12.29</c:v>
                </c:pt>
                <c:pt idx="51">
                  <c:v>-12.39</c:v>
                </c:pt>
                <c:pt idx="52">
                  <c:v>-12.5</c:v>
                </c:pt>
                <c:pt idx="53">
                  <c:v>-12.59</c:v>
                </c:pt>
                <c:pt idx="54">
                  <c:v>-12.7</c:v>
                </c:pt>
                <c:pt idx="55">
                  <c:v>-12.8</c:v>
                </c:pt>
                <c:pt idx="56">
                  <c:v>-12.9</c:v>
                </c:pt>
                <c:pt idx="57">
                  <c:v>-13.01</c:v>
                </c:pt>
                <c:pt idx="58">
                  <c:v>-13.1</c:v>
                </c:pt>
                <c:pt idx="59">
                  <c:v>-13.19</c:v>
                </c:pt>
                <c:pt idx="60">
                  <c:v>-13.28</c:v>
                </c:pt>
                <c:pt idx="61">
                  <c:v>-13.37</c:v>
                </c:pt>
                <c:pt idx="62">
                  <c:v>-13.45</c:v>
                </c:pt>
                <c:pt idx="63">
                  <c:v>-13.54</c:v>
                </c:pt>
                <c:pt idx="64">
                  <c:v>-13.63</c:v>
                </c:pt>
                <c:pt idx="65">
                  <c:v>-13.72</c:v>
                </c:pt>
                <c:pt idx="66">
                  <c:v>-13.81</c:v>
                </c:pt>
                <c:pt idx="67">
                  <c:v>-13.89</c:v>
                </c:pt>
                <c:pt idx="68">
                  <c:v>-13.97</c:v>
                </c:pt>
                <c:pt idx="69">
                  <c:v>-14.05</c:v>
                </c:pt>
                <c:pt idx="70">
                  <c:v>-14.12</c:v>
                </c:pt>
                <c:pt idx="71">
                  <c:v>-14.19</c:v>
                </c:pt>
                <c:pt idx="72">
                  <c:v>-14.26</c:v>
                </c:pt>
                <c:pt idx="73">
                  <c:v>-14.32</c:v>
                </c:pt>
                <c:pt idx="74">
                  <c:v>-14.4</c:v>
                </c:pt>
                <c:pt idx="75">
                  <c:v>-14.47</c:v>
                </c:pt>
                <c:pt idx="76">
                  <c:v>-14.55</c:v>
                </c:pt>
                <c:pt idx="77">
                  <c:v>-14.63</c:v>
                </c:pt>
                <c:pt idx="78">
                  <c:v>-14.7</c:v>
                </c:pt>
                <c:pt idx="79">
                  <c:v>-14.78</c:v>
                </c:pt>
                <c:pt idx="80">
                  <c:v>-14.84</c:v>
                </c:pt>
                <c:pt idx="81">
                  <c:v>-14.91</c:v>
                </c:pt>
                <c:pt idx="82">
                  <c:v>-14.98</c:v>
                </c:pt>
                <c:pt idx="83">
                  <c:v>-15.05</c:v>
                </c:pt>
                <c:pt idx="84">
                  <c:v>-15.12</c:v>
                </c:pt>
                <c:pt idx="85">
                  <c:v>-15.19</c:v>
                </c:pt>
                <c:pt idx="86">
                  <c:v>-15.26</c:v>
                </c:pt>
                <c:pt idx="87">
                  <c:v>-15.33</c:v>
                </c:pt>
                <c:pt idx="88">
                  <c:v>-15.39</c:v>
                </c:pt>
                <c:pt idx="89">
                  <c:v>-15.44</c:v>
                </c:pt>
                <c:pt idx="90">
                  <c:v>-15.49</c:v>
                </c:pt>
                <c:pt idx="91">
                  <c:v>-15.55</c:v>
                </c:pt>
                <c:pt idx="92">
                  <c:v>-15.61</c:v>
                </c:pt>
                <c:pt idx="93">
                  <c:v>-15.67</c:v>
                </c:pt>
                <c:pt idx="94">
                  <c:v>-15.75</c:v>
                </c:pt>
                <c:pt idx="95">
                  <c:v>-15.82</c:v>
                </c:pt>
                <c:pt idx="96">
                  <c:v>-15.9</c:v>
                </c:pt>
                <c:pt idx="97">
                  <c:v>-15.98</c:v>
                </c:pt>
                <c:pt idx="98">
                  <c:v>-16.059999999999999</c:v>
                </c:pt>
                <c:pt idx="99">
                  <c:v>-16.14</c:v>
                </c:pt>
                <c:pt idx="100">
                  <c:v>-16.23</c:v>
                </c:pt>
                <c:pt idx="101">
                  <c:v>-16.329999999999998</c:v>
                </c:pt>
                <c:pt idx="102">
                  <c:v>-16.420000000000002</c:v>
                </c:pt>
                <c:pt idx="103">
                  <c:v>-16.510000000000002</c:v>
                </c:pt>
                <c:pt idx="104">
                  <c:v>-16.600000000000001</c:v>
                </c:pt>
                <c:pt idx="105">
                  <c:v>-16.68</c:v>
                </c:pt>
                <c:pt idx="106">
                  <c:v>-16.75</c:v>
                </c:pt>
                <c:pt idx="107">
                  <c:v>-16.82</c:v>
                </c:pt>
                <c:pt idx="108">
                  <c:v>-16.87</c:v>
                </c:pt>
                <c:pt idx="109">
                  <c:v>-16.920000000000002</c:v>
                </c:pt>
                <c:pt idx="110">
                  <c:v>-16.96</c:v>
                </c:pt>
                <c:pt idx="111">
                  <c:v>-17</c:v>
                </c:pt>
                <c:pt idx="112">
                  <c:v>-17.03</c:v>
                </c:pt>
                <c:pt idx="113">
                  <c:v>-17.05</c:v>
                </c:pt>
                <c:pt idx="114">
                  <c:v>-17.07</c:v>
                </c:pt>
                <c:pt idx="115">
                  <c:v>-17.100000000000001</c:v>
                </c:pt>
                <c:pt idx="116">
                  <c:v>-17.12</c:v>
                </c:pt>
                <c:pt idx="117">
                  <c:v>-17.149999999999999</c:v>
                </c:pt>
                <c:pt idx="118">
                  <c:v>-17.18</c:v>
                </c:pt>
                <c:pt idx="119">
                  <c:v>-17.21</c:v>
                </c:pt>
                <c:pt idx="120">
                  <c:v>-17.23</c:v>
                </c:pt>
                <c:pt idx="121">
                  <c:v>-17.25</c:v>
                </c:pt>
                <c:pt idx="122">
                  <c:v>-17.28</c:v>
                </c:pt>
                <c:pt idx="123">
                  <c:v>-17.309999999999999</c:v>
                </c:pt>
                <c:pt idx="124">
                  <c:v>-17.329999999999998</c:v>
                </c:pt>
                <c:pt idx="125">
                  <c:v>-17.350000000000001</c:v>
                </c:pt>
                <c:pt idx="126">
                  <c:v>-17.39</c:v>
                </c:pt>
                <c:pt idx="127">
                  <c:v>-17.399999999999999</c:v>
                </c:pt>
                <c:pt idx="128">
                  <c:v>-17.41</c:v>
                </c:pt>
                <c:pt idx="129">
                  <c:v>-17.43</c:v>
                </c:pt>
                <c:pt idx="130">
                  <c:v>-17.440000000000001</c:v>
                </c:pt>
                <c:pt idx="131">
                  <c:v>-17.46</c:v>
                </c:pt>
                <c:pt idx="132">
                  <c:v>-17.47</c:v>
                </c:pt>
                <c:pt idx="133">
                  <c:v>-17.48</c:v>
                </c:pt>
                <c:pt idx="134">
                  <c:v>-17.489999999999998</c:v>
                </c:pt>
                <c:pt idx="135">
                  <c:v>-17.5</c:v>
                </c:pt>
                <c:pt idx="136">
                  <c:v>-17.510000000000002</c:v>
                </c:pt>
                <c:pt idx="137">
                  <c:v>-17.53</c:v>
                </c:pt>
                <c:pt idx="138">
                  <c:v>-17.559999999999999</c:v>
                </c:pt>
                <c:pt idx="139">
                  <c:v>-17.59</c:v>
                </c:pt>
                <c:pt idx="140">
                  <c:v>-17.62</c:v>
                </c:pt>
                <c:pt idx="141">
                  <c:v>-17.64</c:v>
                </c:pt>
                <c:pt idx="142">
                  <c:v>-17.670000000000002</c:v>
                </c:pt>
                <c:pt idx="143">
                  <c:v>-17.690000000000001</c:v>
                </c:pt>
                <c:pt idx="144">
                  <c:v>-17.73</c:v>
                </c:pt>
                <c:pt idx="145">
                  <c:v>-17.760000000000002</c:v>
                </c:pt>
                <c:pt idx="146">
                  <c:v>-17.79</c:v>
                </c:pt>
                <c:pt idx="147">
                  <c:v>-17.829999999999998</c:v>
                </c:pt>
                <c:pt idx="148">
                  <c:v>-17.84</c:v>
                </c:pt>
                <c:pt idx="149">
                  <c:v>-17.86</c:v>
                </c:pt>
                <c:pt idx="150">
                  <c:v>-17.88</c:v>
                </c:pt>
                <c:pt idx="151">
                  <c:v>-17.899999999999999</c:v>
                </c:pt>
                <c:pt idx="152">
                  <c:v>-17.920000000000002</c:v>
                </c:pt>
                <c:pt idx="153">
                  <c:v>-17.96</c:v>
                </c:pt>
                <c:pt idx="154">
                  <c:v>-18</c:v>
                </c:pt>
                <c:pt idx="155">
                  <c:v>-18.03</c:v>
                </c:pt>
                <c:pt idx="156">
                  <c:v>-18.05</c:v>
                </c:pt>
                <c:pt idx="157">
                  <c:v>-18.07</c:v>
                </c:pt>
                <c:pt idx="158">
                  <c:v>-18.09</c:v>
                </c:pt>
                <c:pt idx="159">
                  <c:v>-18.11</c:v>
                </c:pt>
                <c:pt idx="160">
                  <c:v>-18.13</c:v>
                </c:pt>
                <c:pt idx="161">
                  <c:v>-18.170000000000002</c:v>
                </c:pt>
                <c:pt idx="162">
                  <c:v>-18.21</c:v>
                </c:pt>
                <c:pt idx="163">
                  <c:v>-18.25</c:v>
                </c:pt>
                <c:pt idx="164">
                  <c:v>-18.29</c:v>
                </c:pt>
                <c:pt idx="165">
                  <c:v>-18.329999999999998</c:v>
                </c:pt>
                <c:pt idx="166">
                  <c:v>-18.38</c:v>
                </c:pt>
                <c:pt idx="167">
                  <c:v>-18.43</c:v>
                </c:pt>
                <c:pt idx="168">
                  <c:v>-18.48</c:v>
                </c:pt>
                <c:pt idx="169">
                  <c:v>-18.54</c:v>
                </c:pt>
                <c:pt idx="170">
                  <c:v>-18.59</c:v>
                </c:pt>
                <c:pt idx="171">
                  <c:v>-18.64</c:v>
                </c:pt>
                <c:pt idx="172">
                  <c:v>-18.690000000000001</c:v>
                </c:pt>
                <c:pt idx="173">
                  <c:v>-18.73</c:v>
                </c:pt>
                <c:pt idx="174">
                  <c:v>-18.77</c:v>
                </c:pt>
                <c:pt idx="175">
                  <c:v>-18.809999999999999</c:v>
                </c:pt>
                <c:pt idx="176">
                  <c:v>-18.850000000000001</c:v>
                </c:pt>
                <c:pt idx="177">
                  <c:v>-18.88</c:v>
                </c:pt>
                <c:pt idx="178">
                  <c:v>-18.920000000000002</c:v>
                </c:pt>
                <c:pt idx="179">
                  <c:v>-18.96</c:v>
                </c:pt>
                <c:pt idx="180">
                  <c:v>-19.010000000000002</c:v>
                </c:pt>
                <c:pt idx="181">
                  <c:v>-19.059999999999999</c:v>
                </c:pt>
                <c:pt idx="182">
                  <c:v>-19.12</c:v>
                </c:pt>
                <c:pt idx="183">
                  <c:v>-19.170000000000002</c:v>
                </c:pt>
                <c:pt idx="184">
                  <c:v>-19.23</c:v>
                </c:pt>
                <c:pt idx="185">
                  <c:v>-19.27</c:v>
                </c:pt>
                <c:pt idx="186">
                  <c:v>-19.3</c:v>
                </c:pt>
                <c:pt idx="187">
                  <c:v>-19.34</c:v>
                </c:pt>
                <c:pt idx="188">
                  <c:v>-19.37</c:v>
                </c:pt>
                <c:pt idx="189">
                  <c:v>-19.41</c:v>
                </c:pt>
                <c:pt idx="190">
                  <c:v>-19.440000000000001</c:v>
                </c:pt>
                <c:pt idx="191">
                  <c:v>-19.48</c:v>
                </c:pt>
                <c:pt idx="192">
                  <c:v>-19.510000000000002</c:v>
                </c:pt>
                <c:pt idx="193">
                  <c:v>-19.54</c:v>
                </c:pt>
                <c:pt idx="194">
                  <c:v>-19.579999999999998</c:v>
                </c:pt>
                <c:pt idx="195">
                  <c:v>-19.61</c:v>
                </c:pt>
                <c:pt idx="196">
                  <c:v>-19.64</c:v>
                </c:pt>
                <c:pt idx="197">
                  <c:v>-19.670000000000002</c:v>
                </c:pt>
                <c:pt idx="198">
                  <c:v>-19.68</c:v>
                </c:pt>
                <c:pt idx="199">
                  <c:v>-19.7</c:v>
                </c:pt>
                <c:pt idx="200">
                  <c:v>-19.71</c:v>
                </c:pt>
                <c:pt idx="201">
                  <c:v>-19.72</c:v>
                </c:pt>
                <c:pt idx="202">
                  <c:v>-19.73</c:v>
                </c:pt>
                <c:pt idx="203">
                  <c:v>-19.75</c:v>
                </c:pt>
                <c:pt idx="204">
                  <c:v>-19.760000000000002</c:v>
                </c:pt>
                <c:pt idx="205">
                  <c:v>-19.760000000000002</c:v>
                </c:pt>
                <c:pt idx="206">
                  <c:v>-19.760000000000002</c:v>
                </c:pt>
                <c:pt idx="207">
                  <c:v>-19.75</c:v>
                </c:pt>
                <c:pt idx="208">
                  <c:v>-19.739999999999998</c:v>
                </c:pt>
                <c:pt idx="209">
                  <c:v>-19.739999999999998</c:v>
                </c:pt>
                <c:pt idx="210">
                  <c:v>-19.739999999999998</c:v>
                </c:pt>
                <c:pt idx="211">
                  <c:v>-19.739999999999998</c:v>
                </c:pt>
                <c:pt idx="212">
                  <c:v>-19.75</c:v>
                </c:pt>
                <c:pt idx="213">
                  <c:v>-19.77</c:v>
                </c:pt>
                <c:pt idx="214">
                  <c:v>-19.78</c:v>
                </c:pt>
                <c:pt idx="215">
                  <c:v>-19.77</c:v>
                </c:pt>
                <c:pt idx="216">
                  <c:v>-19.75</c:v>
                </c:pt>
                <c:pt idx="217">
                  <c:v>-19.690000000000001</c:v>
                </c:pt>
                <c:pt idx="218">
                  <c:v>-19.64</c:v>
                </c:pt>
                <c:pt idx="219">
                  <c:v>-19.63</c:v>
                </c:pt>
                <c:pt idx="220">
                  <c:v>-19.64</c:v>
                </c:pt>
                <c:pt idx="221">
                  <c:v>-19.670000000000002</c:v>
                </c:pt>
                <c:pt idx="222">
                  <c:v>-19.71</c:v>
                </c:pt>
                <c:pt idx="223">
                  <c:v>-19.73</c:v>
                </c:pt>
                <c:pt idx="224">
                  <c:v>-19.739999999999998</c:v>
                </c:pt>
                <c:pt idx="225">
                  <c:v>-19.739999999999998</c:v>
                </c:pt>
                <c:pt idx="226">
                  <c:v>-19.760000000000002</c:v>
                </c:pt>
                <c:pt idx="227">
                  <c:v>-19.77</c:v>
                </c:pt>
                <c:pt idx="228">
                  <c:v>-19.78</c:v>
                </c:pt>
                <c:pt idx="229">
                  <c:v>-19.8</c:v>
                </c:pt>
                <c:pt idx="230">
                  <c:v>-19.809999999999999</c:v>
                </c:pt>
                <c:pt idx="231">
                  <c:v>-19.809999999999999</c:v>
                </c:pt>
                <c:pt idx="232">
                  <c:v>-19.8</c:v>
                </c:pt>
                <c:pt idx="233">
                  <c:v>-19.79</c:v>
                </c:pt>
                <c:pt idx="234">
                  <c:v>-19.78</c:v>
                </c:pt>
                <c:pt idx="235">
                  <c:v>-19.760000000000002</c:v>
                </c:pt>
                <c:pt idx="236">
                  <c:v>-19.75</c:v>
                </c:pt>
                <c:pt idx="237">
                  <c:v>-19.73</c:v>
                </c:pt>
                <c:pt idx="238">
                  <c:v>-19.7</c:v>
                </c:pt>
                <c:pt idx="239">
                  <c:v>-19.670000000000002</c:v>
                </c:pt>
                <c:pt idx="240">
                  <c:v>-19.649999999999999</c:v>
                </c:pt>
                <c:pt idx="241">
                  <c:v>-19.62</c:v>
                </c:pt>
                <c:pt idx="242">
                  <c:v>-19.600000000000001</c:v>
                </c:pt>
                <c:pt idx="243">
                  <c:v>-19.59</c:v>
                </c:pt>
                <c:pt idx="244">
                  <c:v>-19.579999999999998</c:v>
                </c:pt>
                <c:pt idx="245">
                  <c:v>-19.579999999999998</c:v>
                </c:pt>
                <c:pt idx="246">
                  <c:v>-19.57</c:v>
                </c:pt>
                <c:pt idx="247">
                  <c:v>-19.579999999999998</c:v>
                </c:pt>
                <c:pt idx="248">
                  <c:v>-19.579999999999998</c:v>
                </c:pt>
                <c:pt idx="249">
                  <c:v>-19.59</c:v>
                </c:pt>
                <c:pt idx="250">
                  <c:v>-19.600000000000001</c:v>
                </c:pt>
                <c:pt idx="251">
                  <c:v>-19.61</c:v>
                </c:pt>
                <c:pt idx="252">
                  <c:v>-19.63</c:v>
                </c:pt>
                <c:pt idx="253">
                  <c:v>-19.64</c:v>
                </c:pt>
                <c:pt idx="254">
                  <c:v>-19.649999999999999</c:v>
                </c:pt>
                <c:pt idx="255">
                  <c:v>-19.670000000000002</c:v>
                </c:pt>
                <c:pt idx="256">
                  <c:v>-19.7</c:v>
                </c:pt>
                <c:pt idx="257">
                  <c:v>-19.73</c:v>
                </c:pt>
                <c:pt idx="258">
                  <c:v>-19.760000000000002</c:v>
                </c:pt>
                <c:pt idx="259">
                  <c:v>-19.79</c:v>
                </c:pt>
                <c:pt idx="260">
                  <c:v>-19.82</c:v>
                </c:pt>
                <c:pt idx="261">
                  <c:v>-19.850000000000001</c:v>
                </c:pt>
                <c:pt idx="262">
                  <c:v>-19.88</c:v>
                </c:pt>
                <c:pt idx="263">
                  <c:v>-19.91</c:v>
                </c:pt>
                <c:pt idx="264">
                  <c:v>-19.940000000000001</c:v>
                </c:pt>
                <c:pt idx="265">
                  <c:v>-19.98</c:v>
                </c:pt>
                <c:pt idx="266">
                  <c:v>-20</c:v>
                </c:pt>
                <c:pt idx="267">
                  <c:v>-20.02</c:v>
                </c:pt>
                <c:pt idx="268">
                  <c:v>-20.04</c:v>
                </c:pt>
                <c:pt idx="269">
                  <c:v>-20.05</c:v>
                </c:pt>
                <c:pt idx="270">
                  <c:v>-20.05</c:v>
                </c:pt>
                <c:pt idx="271">
                  <c:v>-20.05</c:v>
                </c:pt>
                <c:pt idx="272">
                  <c:v>-20.05</c:v>
                </c:pt>
                <c:pt idx="273">
                  <c:v>-20.05</c:v>
                </c:pt>
                <c:pt idx="274">
                  <c:v>-20.05</c:v>
                </c:pt>
                <c:pt idx="275">
                  <c:v>-20.04</c:v>
                </c:pt>
                <c:pt idx="276">
                  <c:v>-20.03</c:v>
                </c:pt>
                <c:pt idx="277">
                  <c:v>-20.02</c:v>
                </c:pt>
                <c:pt idx="278">
                  <c:v>-20</c:v>
                </c:pt>
                <c:pt idx="279">
                  <c:v>-19.989999999999998</c:v>
                </c:pt>
                <c:pt idx="280">
                  <c:v>-19.98</c:v>
                </c:pt>
                <c:pt idx="281">
                  <c:v>-19.97</c:v>
                </c:pt>
                <c:pt idx="282">
                  <c:v>-19.96</c:v>
                </c:pt>
                <c:pt idx="283">
                  <c:v>-19.95</c:v>
                </c:pt>
                <c:pt idx="284">
                  <c:v>-19.940000000000001</c:v>
                </c:pt>
                <c:pt idx="285">
                  <c:v>-19.940000000000001</c:v>
                </c:pt>
                <c:pt idx="286">
                  <c:v>-19.940000000000001</c:v>
                </c:pt>
                <c:pt idx="287">
                  <c:v>-19.93</c:v>
                </c:pt>
                <c:pt idx="288">
                  <c:v>-19.93</c:v>
                </c:pt>
                <c:pt idx="289">
                  <c:v>-19.93</c:v>
                </c:pt>
                <c:pt idx="290">
                  <c:v>-19.93</c:v>
                </c:pt>
                <c:pt idx="291">
                  <c:v>-19.940000000000001</c:v>
                </c:pt>
                <c:pt idx="292">
                  <c:v>-19.95</c:v>
                </c:pt>
                <c:pt idx="293">
                  <c:v>-19.96</c:v>
                </c:pt>
                <c:pt idx="294">
                  <c:v>-19.97</c:v>
                </c:pt>
                <c:pt idx="295">
                  <c:v>-19.97</c:v>
                </c:pt>
                <c:pt idx="296">
                  <c:v>-19.96</c:v>
                </c:pt>
                <c:pt idx="297">
                  <c:v>-19.95</c:v>
                </c:pt>
                <c:pt idx="298">
                  <c:v>-19.940000000000001</c:v>
                </c:pt>
                <c:pt idx="299">
                  <c:v>-19.93</c:v>
                </c:pt>
                <c:pt idx="300">
                  <c:v>-19.93</c:v>
                </c:pt>
                <c:pt idx="301">
                  <c:v>-19.93</c:v>
                </c:pt>
                <c:pt idx="302">
                  <c:v>-19.940000000000001</c:v>
                </c:pt>
                <c:pt idx="303">
                  <c:v>-19.95</c:v>
                </c:pt>
                <c:pt idx="304">
                  <c:v>-19.96</c:v>
                </c:pt>
                <c:pt idx="305">
                  <c:v>-19.98</c:v>
                </c:pt>
                <c:pt idx="306">
                  <c:v>-20.010000000000002</c:v>
                </c:pt>
                <c:pt idx="307">
                  <c:v>-20.03</c:v>
                </c:pt>
                <c:pt idx="308">
                  <c:v>-20.04</c:v>
                </c:pt>
                <c:pt idx="309">
                  <c:v>-20.059999999999999</c:v>
                </c:pt>
                <c:pt idx="310">
                  <c:v>-20.079999999999998</c:v>
                </c:pt>
                <c:pt idx="311">
                  <c:v>-20.09</c:v>
                </c:pt>
                <c:pt idx="312">
                  <c:v>-20.12</c:v>
                </c:pt>
                <c:pt idx="313">
                  <c:v>-20.149999999999999</c:v>
                </c:pt>
                <c:pt idx="314">
                  <c:v>-20.170000000000002</c:v>
                </c:pt>
                <c:pt idx="315">
                  <c:v>-20.190000000000001</c:v>
                </c:pt>
                <c:pt idx="316">
                  <c:v>-20.190000000000001</c:v>
                </c:pt>
                <c:pt idx="317">
                  <c:v>-20.2</c:v>
                </c:pt>
                <c:pt idx="318">
                  <c:v>-20.2</c:v>
                </c:pt>
                <c:pt idx="319">
                  <c:v>-20.22</c:v>
                </c:pt>
                <c:pt idx="320">
                  <c:v>-20.239999999999998</c:v>
                </c:pt>
                <c:pt idx="321">
                  <c:v>-20.260000000000002</c:v>
                </c:pt>
                <c:pt idx="322">
                  <c:v>-20.29</c:v>
                </c:pt>
                <c:pt idx="323">
                  <c:v>-20.329999999999998</c:v>
                </c:pt>
                <c:pt idx="324">
                  <c:v>-20.37</c:v>
                </c:pt>
                <c:pt idx="325">
                  <c:v>-20.43</c:v>
                </c:pt>
                <c:pt idx="326">
                  <c:v>-20.49</c:v>
                </c:pt>
                <c:pt idx="327">
                  <c:v>-20.56</c:v>
                </c:pt>
                <c:pt idx="328">
                  <c:v>-20.65</c:v>
                </c:pt>
                <c:pt idx="329">
                  <c:v>-20.72</c:v>
                </c:pt>
                <c:pt idx="330">
                  <c:v>-20.79</c:v>
                </c:pt>
                <c:pt idx="331">
                  <c:v>-20.84</c:v>
                </c:pt>
                <c:pt idx="332">
                  <c:v>-20.87</c:v>
                </c:pt>
                <c:pt idx="333">
                  <c:v>-20.89</c:v>
                </c:pt>
                <c:pt idx="334">
                  <c:v>-20.9</c:v>
                </c:pt>
                <c:pt idx="335">
                  <c:v>-20.89</c:v>
                </c:pt>
                <c:pt idx="336">
                  <c:v>-20.87</c:v>
                </c:pt>
                <c:pt idx="337">
                  <c:v>-20.83</c:v>
                </c:pt>
                <c:pt idx="338">
                  <c:v>-20.79</c:v>
                </c:pt>
                <c:pt idx="339">
                  <c:v>-20.74</c:v>
                </c:pt>
                <c:pt idx="340">
                  <c:v>-20.69</c:v>
                </c:pt>
                <c:pt idx="341">
                  <c:v>-20.64</c:v>
                </c:pt>
                <c:pt idx="342">
                  <c:v>-20.6</c:v>
                </c:pt>
                <c:pt idx="343">
                  <c:v>-20.57</c:v>
                </c:pt>
                <c:pt idx="344">
                  <c:v>-20.55</c:v>
                </c:pt>
                <c:pt idx="345">
                  <c:v>-20.54</c:v>
                </c:pt>
                <c:pt idx="346">
                  <c:v>-20.54</c:v>
                </c:pt>
                <c:pt idx="347">
                  <c:v>-20.56</c:v>
                </c:pt>
                <c:pt idx="348">
                  <c:v>-20.58</c:v>
                </c:pt>
                <c:pt idx="349">
                  <c:v>-20.62</c:v>
                </c:pt>
                <c:pt idx="350">
                  <c:v>-20.66</c:v>
                </c:pt>
                <c:pt idx="351">
                  <c:v>-20.71</c:v>
                </c:pt>
                <c:pt idx="352">
                  <c:v>-20.77</c:v>
                </c:pt>
                <c:pt idx="353">
                  <c:v>-20.83</c:v>
                </c:pt>
                <c:pt idx="354">
                  <c:v>-20.89</c:v>
                </c:pt>
                <c:pt idx="355">
                  <c:v>-20.94</c:v>
                </c:pt>
                <c:pt idx="356">
                  <c:v>-21.01</c:v>
                </c:pt>
                <c:pt idx="357">
                  <c:v>-21.07</c:v>
                </c:pt>
                <c:pt idx="358">
                  <c:v>-21.14</c:v>
                </c:pt>
                <c:pt idx="359">
                  <c:v>-21.19</c:v>
                </c:pt>
                <c:pt idx="360">
                  <c:v>-21.24</c:v>
                </c:pt>
                <c:pt idx="361">
                  <c:v>-21.28</c:v>
                </c:pt>
                <c:pt idx="362">
                  <c:v>-21.3</c:v>
                </c:pt>
                <c:pt idx="363">
                  <c:v>-21.31</c:v>
                </c:pt>
                <c:pt idx="364">
                  <c:v>-21.32</c:v>
                </c:pt>
                <c:pt idx="365">
                  <c:v>-21.32</c:v>
                </c:pt>
                <c:pt idx="366">
                  <c:v>-21.3</c:v>
                </c:pt>
                <c:pt idx="367">
                  <c:v>-21.29</c:v>
                </c:pt>
                <c:pt idx="368">
                  <c:v>-21.26</c:v>
                </c:pt>
                <c:pt idx="369">
                  <c:v>-21.24</c:v>
                </c:pt>
                <c:pt idx="370">
                  <c:v>-21.2</c:v>
                </c:pt>
                <c:pt idx="371">
                  <c:v>-21.17</c:v>
                </c:pt>
                <c:pt idx="372">
                  <c:v>-21.13</c:v>
                </c:pt>
                <c:pt idx="373">
                  <c:v>-21.1</c:v>
                </c:pt>
                <c:pt idx="374">
                  <c:v>-21.07</c:v>
                </c:pt>
                <c:pt idx="375">
                  <c:v>-21.04</c:v>
                </c:pt>
                <c:pt idx="376">
                  <c:v>-21.02</c:v>
                </c:pt>
                <c:pt idx="377">
                  <c:v>-20.99</c:v>
                </c:pt>
                <c:pt idx="378">
                  <c:v>-20.97</c:v>
                </c:pt>
                <c:pt idx="379">
                  <c:v>-20.94</c:v>
                </c:pt>
                <c:pt idx="380">
                  <c:v>-20.91</c:v>
                </c:pt>
                <c:pt idx="381">
                  <c:v>-20.87</c:v>
                </c:pt>
                <c:pt idx="382">
                  <c:v>-20.82</c:v>
                </c:pt>
                <c:pt idx="383">
                  <c:v>-20.79</c:v>
                </c:pt>
                <c:pt idx="384">
                  <c:v>-20.75</c:v>
                </c:pt>
                <c:pt idx="385">
                  <c:v>-20.72</c:v>
                </c:pt>
                <c:pt idx="386">
                  <c:v>-20.68</c:v>
                </c:pt>
                <c:pt idx="387">
                  <c:v>-20.63</c:v>
                </c:pt>
                <c:pt idx="388">
                  <c:v>-20.58</c:v>
                </c:pt>
                <c:pt idx="389">
                  <c:v>-20.53</c:v>
                </c:pt>
                <c:pt idx="390">
                  <c:v>-20.48</c:v>
                </c:pt>
                <c:pt idx="391">
                  <c:v>-20.43</c:v>
                </c:pt>
                <c:pt idx="392">
                  <c:v>-20.399999999999999</c:v>
                </c:pt>
                <c:pt idx="393">
                  <c:v>-20.37</c:v>
                </c:pt>
                <c:pt idx="394">
                  <c:v>-20.350000000000001</c:v>
                </c:pt>
                <c:pt idx="395">
                  <c:v>-20.329999999999998</c:v>
                </c:pt>
                <c:pt idx="396">
                  <c:v>-20.32</c:v>
                </c:pt>
                <c:pt idx="397">
                  <c:v>-20.3</c:v>
                </c:pt>
                <c:pt idx="398">
                  <c:v>-20.3</c:v>
                </c:pt>
                <c:pt idx="399">
                  <c:v>-20.3</c:v>
                </c:pt>
                <c:pt idx="400">
                  <c:v>-20.309999999999999</c:v>
                </c:pt>
                <c:pt idx="401">
                  <c:v>-20.329999999999998</c:v>
                </c:pt>
                <c:pt idx="402">
                  <c:v>-20.350000000000001</c:v>
                </c:pt>
                <c:pt idx="403">
                  <c:v>-20.39</c:v>
                </c:pt>
                <c:pt idx="404">
                  <c:v>-20.420000000000002</c:v>
                </c:pt>
                <c:pt idx="405">
                  <c:v>-20.47</c:v>
                </c:pt>
                <c:pt idx="406">
                  <c:v>-20.51</c:v>
                </c:pt>
                <c:pt idx="407">
                  <c:v>-20.57</c:v>
                </c:pt>
                <c:pt idx="408">
                  <c:v>-20.63</c:v>
                </c:pt>
                <c:pt idx="409">
                  <c:v>-20.7</c:v>
                </c:pt>
                <c:pt idx="410">
                  <c:v>-20.76</c:v>
                </c:pt>
                <c:pt idx="411">
                  <c:v>-20.83</c:v>
                </c:pt>
                <c:pt idx="412">
                  <c:v>-20.89</c:v>
                </c:pt>
                <c:pt idx="413">
                  <c:v>-20.95</c:v>
                </c:pt>
                <c:pt idx="414">
                  <c:v>-20.99</c:v>
                </c:pt>
                <c:pt idx="415">
                  <c:v>-21.04</c:v>
                </c:pt>
                <c:pt idx="416">
                  <c:v>-21.08</c:v>
                </c:pt>
                <c:pt idx="417">
                  <c:v>-21.12</c:v>
                </c:pt>
                <c:pt idx="418">
                  <c:v>-21.15</c:v>
                </c:pt>
                <c:pt idx="419">
                  <c:v>-21.19</c:v>
                </c:pt>
                <c:pt idx="420">
                  <c:v>-21.21</c:v>
                </c:pt>
                <c:pt idx="421">
                  <c:v>-21.23</c:v>
                </c:pt>
                <c:pt idx="422">
                  <c:v>-21.25</c:v>
                </c:pt>
                <c:pt idx="423">
                  <c:v>-21.26</c:v>
                </c:pt>
                <c:pt idx="424">
                  <c:v>-21.29</c:v>
                </c:pt>
                <c:pt idx="425">
                  <c:v>-21.29</c:v>
                </c:pt>
                <c:pt idx="426">
                  <c:v>-21.3</c:v>
                </c:pt>
                <c:pt idx="427">
                  <c:v>-21.3</c:v>
                </c:pt>
                <c:pt idx="428">
                  <c:v>-21.31</c:v>
                </c:pt>
                <c:pt idx="429">
                  <c:v>-21.31</c:v>
                </c:pt>
                <c:pt idx="430">
                  <c:v>-21.31</c:v>
                </c:pt>
                <c:pt idx="431">
                  <c:v>-21.31</c:v>
                </c:pt>
                <c:pt idx="432">
                  <c:v>-21.3</c:v>
                </c:pt>
                <c:pt idx="433">
                  <c:v>-21.3</c:v>
                </c:pt>
                <c:pt idx="434">
                  <c:v>-21.29</c:v>
                </c:pt>
                <c:pt idx="435">
                  <c:v>-21.29</c:v>
                </c:pt>
                <c:pt idx="436">
                  <c:v>-21.31</c:v>
                </c:pt>
                <c:pt idx="437">
                  <c:v>-21.32</c:v>
                </c:pt>
                <c:pt idx="438">
                  <c:v>-21.34</c:v>
                </c:pt>
                <c:pt idx="439">
                  <c:v>-21.36</c:v>
                </c:pt>
                <c:pt idx="440">
                  <c:v>-21.37</c:v>
                </c:pt>
                <c:pt idx="441">
                  <c:v>-21.39</c:v>
                </c:pt>
                <c:pt idx="442">
                  <c:v>-21.4</c:v>
                </c:pt>
                <c:pt idx="443">
                  <c:v>-21.42</c:v>
                </c:pt>
                <c:pt idx="444">
                  <c:v>-21.45</c:v>
                </c:pt>
                <c:pt idx="445">
                  <c:v>-21.48</c:v>
                </c:pt>
                <c:pt idx="446">
                  <c:v>-21.52</c:v>
                </c:pt>
                <c:pt idx="447">
                  <c:v>-21.55</c:v>
                </c:pt>
                <c:pt idx="448">
                  <c:v>-21.58</c:v>
                </c:pt>
                <c:pt idx="449">
                  <c:v>-21.61</c:v>
                </c:pt>
                <c:pt idx="450">
                  <c:v>-21.63</c:v>
                </c:pt>
                <c:pt idx="451">
                  <c:v>-21.67</c:v>
                </c:pt>
                <c:pt idx="452">
                  <c:v>-21.71</c:v>
                </c:pt>
                <c:pt idx="453">
                  <c:v>-21.75</c:v>
                </c:pt>
                <c:pt idx="454">
                  <c:v>-21.78</c:v>
                </c:pt>
                <c:pt idx="455">
                  <c:v>-21.82</c:v>
                </c:pt>
                <c:pt idx="456">
                  <c:v>-21.86</c:v>
                </c:pt>
                <c:pt idx="457">
                  <c:v>-21.89</c:v>
                </c:pt>
                <c:pt idx="458">
                  <c:v>-21.91</c:v>
                </c:pt>
                <c:pt idx="459">
                  <c:v>-21.94</c:v>
                </c:pt>
                <c:pt idx="460">
                  <c:v>-21.96</c:v>
                </c:pt>
                <c:pt idx="461">
                  <c:v>-21.99</c:v>
                </c:pt>
                <c:pt idx="462">
                  <c:v>-22.01</c:v>
                </c:pt>
                <c:pt idx="463">
                  <c:v>-22.01</c:v>
                </c:pt>
                <c:pt idx="464">
                  <c:v>-22.02</c:v>
                </c:pt>
                <c:pt idx="465">
                  <c:v>-22.02</c:v>
                </c:pt>
                <c:pt idx="466">
                  <c:v>-22.04</c:v>
                </c:pt>
                <c:pt idx="467">
                  <c:v>-22.05</c:v>
                </c:pt>
                <c:pt idx="468">
                  <c:v>-22.08</c:v>
                </c:pt>
                <c:pt idx="469">
                  <c:v>-22.11</c:v>
                </c:pt>
                <c:pt idx="470">
                  <c:v>-22.14</c:v>
                </c:pt>
                <c:pt idx="471">
                  <c:v>-22.18</c:v>
                </c:pt>
                <c:pt idx="472">
                  <c:v>-22.23</c:v>
                </c:pt>
                <c:pt idx="473">
                  <c:v>-22.28</c:v>
                </c:pt>
                <c:pt idx="474">
                  <c:v>-22.33</c:v>
                </c:pt>
                <c:pt idx="475">
                  <c:v>-22.37</c:v>
                </c:pt>
                <c:pt idx="476">
                  <c:v>-22.4</c:v>
                </c:pt>
                <c:pt idx="477">
                  <c:v>-22.42</c:v>
                </c:pt>
                <c:pt idx="478">
                  <c:v>-22.43</c:v>
                </c:pt>
                <c:pt idx="479">
                  <c:v>-22.43</c:v>
                </c:pt>
                <c:pt idx="480">
                  <c:v>-22.43</c:v>
                </c:pt>
                <c:pt idx="481">
                  <c:v>-22.41</c:v>
                </c:pt>
                <c:pt idx="482">
                  <c:v>-22.38</c:v>
                </c:pt>
                <c:pt idx="483">
                  <c:v>-22.35</c:v>
                </c:pt>
                <c:pt idx="484">
                  <c:v>-22.32</c:v>
                </c:pt>
                <c:pt idx="485">
                  <c:v>-22.29</c:v>
                </c:pt>
                <c:pt idx="486">
                  <c:v>-22.25</c:v>
                </c:pt>
                <c:pt idx="487">
                  <c:v>-22.22</c:v>
                </c:pt>
                <c:pt idx="488">
                  <c:v>-22.2</c:v>
                </c:pt>
                <c:pt idx="489">
                  <c:v>-22.18</c:v>
                </c:pt>
                <c:pt idx="490">
                  <c:v>-22.16</c:v>
                </c:pt>
                <c:pt idx="491">
                  <c:v>-22.13</c:v>
                </c:pt>
                <c:pt idx="492">
                  <c:v>-22.12</c:v>
                </c:pt>
                <c:pt idx="493">
                  <c:v>-22.11</c:v>
                </c:pt>
                <c:pt idx="494">
                  <c:v>-22.11</c:v>
                </c:pt>
                <c:pt idx="495">
                  <c:v>-22.1</c:v>
                </c:pt>
                <c:pt idx="496">
                  <c:v>-22.09</c:v>
                </c:pt>
                <c:pt idx="497">
                  <c:v>-22.09</c:v>
                </c:pt>
                <c:pt idx="498">
                  <c:v>-22.08</c:v>
                </c:pt>
                <c:pt idx="499">
                  <c:v>-22.09</c:v>
                </c:pt>
                <c:pt idx="500">
                  <c:v>-22.09</c:v>
                </c:pt>
                <c:pt idx="501">
                  <c:v>-22.09</c:v>
                </c:pt>
                <c:pt idx="502">
                  <c:v>-22.1</c:v>
                </c:pt>
                <c:pt idx="503">
                  <c:v>-22.11</c:v>
                </c:pt>
                <c:pt idx="504">
                  <c:v>-22.12</c:v>
                </c:pt>
                <c:pt idx="505">
                  <c:v>-22.15</c:v>
                </c:pt>
                <c:pt idx="506">
                  <c:v>-22.17</c:v>
                </c:pt>
                <c:pt idx="507">
                  <c:v>-22.2</c:v>
                </c:pt>
                <c:pt idx="508">
                  <c:v>-22.22</c:v>
                </c:pt>
                <c:pt idx="509">
                  <c:v>-22.24</c:v>
                </c:pt>
                <c:pt idx="510">
                  <c:v>-22.25</c:v>
                </c:pt>
                <c:pt idx="511">
                  <c:v>-22.27</c:v>
                </c:pt>
                <c:pt idx="512">
                  <c:v>-22.27</c:v>
                </c:pt>
                <c:pt idx="513">
                  <c:v>-22.27</c:v>
                </c:pt>
                <c:pt idx="514">
                  <c:v>-22.28</c:v>
                </c:pt>
                <c:pt idx="515">
                  <c:v>-22.27</c:v>
                </c:pt>
                <c:pt idx="516">
                  <c:v>-22.25</c:v>
                </c:pt>
                <c:pt idx="517">
                  <c:v>-22.22</c:v>
                </c:pt>
                <c:pt idx="518">
                  <c:v>-22.19</c:v>
                </c:pt>
                <c:pt idx="519">
                  <c:v>-22.16</c:v>
                </c:pt>
                <c:pt idx="520">
                  <c:v>-22.13</c:v>
                </c:pt>
                <c:pt idx="521">
                  <c:v>-22.09</c:v>
                </c:pt>
                <c:pt idx="522">
                  <c:v>-22.05</c:v>
                </c:pt>
                <c:pt idx="523">
                  <c:v>-22</c:v>
                </c:pt>
                <c:pt idx="524">
                  <c:v>-21.95</c:v>
                </c:pt>
                <c:pt idx="525">
                  <c:v>-21.9</c:v>
                </c:pt>
                <c:pt idx="526">
                  <c:v>-21.86</c:v>
                </c:pt>
                <c:pt idx="527">
                  <c:v>-21.83</c:v>
                </c:pt>
                <c:pt idx="528">
                  <c:v>-21.8</c:v>
                </c:pt>
                <c:pt idx="529">
                  <c:v>-21.79</c:v>
                </c:pt>
                <c:pt idx="530">
                  <c:v>-21.78</c:v>
                </c:pt>
                <c:pt idx="531">
                  <c:v>-21.78</c:v>
                </c:pt>
                <c:pt idx="532">
                  <c:v>-21.79</c:v>
                </c:pt>
                <c:pt idx="533">
                  <c:v>-21.81</c:v>
                </c:pt>
                <c:pt idx="534">
                  <c:v>-21.85</c:v>
                </c:pt>
                <c:pt idx="535">
                  <c:v>-21.89</c:v>
                </c:pt>
                <c:pt idx="536">
                  <c:v>-21.93</c:v>
                </c:pt>
                <c:pt idx="537">
                  <c:v>-21.97</c:v>
                </c:pt>
                <c:pt idx="538">
                  <c:v>-22</c:v>
                </c:pt>
                <c:pt idx="539">
                  <c:v>-22.03</c:v>
                </c:pt>
                <c:pt idx="540">
                  <c:v>-22.06</c:v>
                </c:pt>
                <c:pt idx="541">
                  <c:v>-22.08</c:v>
                </c:pt>
                <c:pt idx="542">
                  <c:v>-22.09</c:v>
                </c:pt>
                <c:pt idx="543">
                  <c:v>-22.1</c:v>
                </c:pt>
                <c:pt idx="544">
                  <c:v>-22.08</c:v>
                </c:pt>
                <c:pt idx="545">
                  <c:v>-22.06</c:v>
                </c:pt>
                <c:pt idx="546">
                  <c:v>-22.05</c:v>
                </c:pt>
                <c:pt idx="547">
                  <c:v>-22.03</c:v>
                </c:pt>
                <c:pt idx="548">
                  <c:v>-22</c:v>
                </c:pt>
                <c:pt idx="549">
                  <c:v>-21.98</c:v>
                </c:pt>
                <c:pt idx="550">
                  <c:v>-21.96</c:v>
                </c:pt>
                <c:pt idx="551">
                  <c:v>-21.94</c:v>
                </c:pt>
                <c:pt idx="552">
                  <c:v>-21.94</c:v>
                </c:pt>
                <c:pt idx="553">
                  <c:v>-21.93</c:v>
                </c:pt>
                <c:pt idx="554">
                  <c:v>-21.93</c:v>
                </c:pt>
                <c:pt idx="555">
                  <c:v>-21.95</c:v>
                </c:pt>
                <c:pt idx="556">
                  <c:v>-21.98</c:v>
                </c:pt>
                <c:pt idx="557">
                  <c:v>-22.01</c:v>
                </c:pt>
                <c:pt idx="558">
                  <c:v>-22.04</c:v>
                </c:pt>
                <c:pt idx="559">
                  <c:v>-22.08</c:v>
                </c:pt>
                <c:pt idx="560">
                  <c:v>-22.12</c:v>
                </c:pt>
                <c:pt idx="561">
                  <c:v>-22.17</c:v>
                </c:pt>
                <c:pt idx="562">
                  <c:v>-22.21</c:v>
                </c:pt>
                <c:pt idx="563">
                  <c:v>-22.26</c:v>
                </c:pt>
                <c:pt idx="564">
                  <c:v>-22.31</c:v>
                </c:pt>
                <c:pt idx="565">
                  <c:v>-22.34</c:v>
                </c:pt>
                <c:pt idx="566">
                  <c:v>-22.36</c:v>
                </c:pt>
                <c:pt idx="567">
                  <c:v>-22.37</c:v>
                </c:pt>
                <c:pt idx="568">
                  <c:v>-22.37</c:v>
                </c:pt>
                <c:pt idx="569">
                  <c:v>-22.36</c:v>
                </c:pt>
                <c:pt idx="570">
                  <c:v>-22.34</c:v>
                </c:pt>
                <c:pt idx="571">
                  <c:v>-22.33</c:v>
                </c:pt>
                <c:pt idx="572">
                  <c:v>-22.31</c:v>
                </c:pt>
                <c:pt idx="573">
                  <c:v>-22.3</c:v>
                </c:pt>
                <c:pt idx="574">
                  <c:v>-22.31</c:v>
                </c:pt>
                <c:pt idx="575">
                  <c:v>-22.32</c:v>
                </c:pt>
                <c:pt idx="576">
                  <c:v>-22.35</c:v>
                </c:pt>
                <c:pt idx="577">
                  <c:v>-22.38</c:v>
                </c:pt>
                <c:pt idx="578">
                  <c:v>-22.42</c:v>
                </c:pt>
                <c:pt idx="579">
                  <c:v>-22.47</c:v>
                </c:pt>
                <c:pt idx="580">
                  <c:v>-22.53</c:v>
                </c:pt>
                <c:pt idx="581">
                  <c:v>-22.6</c:v>
                </c:pt>
                <c:pt idx="582">
                  <c:v>-22.67</c:v>
                </c:pt>
                <c:pt idx="583">
                  <c:v>-22.76</c:v>
                </c:pt>
                <c:pt idx="584">
                  <c:v>-22.84</c:v>
                </c:pt>
                <c:pt idx="585">
                  <c:v>-22.9</c:v>
                </c:pt>
                <c:pt idx="586">
                  <c:v>-22.96</c:v>
                </c:pt>
                <c:pt idx="587">
                  <c:v>-23.01</c:v>
                </c:pt>
                <c:pt idx="588">
                  <c:v>-23.05</c:v>
                </c:pt>
                <c:pt idx="589">
                  <c:v>-23.08</c:v>
                </c:pt>
                <c:pt idx="590">
                  <c:v>-23.1</c:v>
                </c:pt>
                <c:pt idx="591">
                  <c:v>-23.1</c:v>
                </c:pt>
                <c:pt idx="592">
                  <c:v>-23.1</c:v>
                </c:pt>
                <c:pt idx="593">
                  <c:v>-23.09</c:v>
                </c:pt>
                <c:pt idx="594">
                  <c:v>-23.08</c:v>
                </c:pt>
                <c:pt idx="595">
                  <c:v>-23.07</c:v>
                </c:pt>
                <c:pt idx="596">
                  <c:v>-23.06</c:v>
                </c:pt>
                <c:pt idx="597">
                  <c:v>-23.05</c:v>
                </c:pt>
                <c:pt idx="598">
                  <c:v>-23.03</c:v>
                </c:pt>
                <c:pt idx="599">
                  <c:v>-23.01</c:v>
                </c:pt>
                <c:pt idx="600">
                  <c:v>-23</c:v>
                </c:pt>
                <c:pt idx="601">
                  <c:v>-22.99</c:v>
                </c:pt>
                <c:pt idx="602">
                  <c:v>-23</c:v>
                </c:pt>
                <c:pt idx="603">
                  <c:v>-23.01</c:v>
                </c:pt>
                <c:pt idx="604">
                  <c:v>-23.03</c:v>
                </c:pt>
                <c:pt idx="605">
                  <c:v>-23.06</c:v>
                </c:pt>
                <c:pt idx="606">
                  <c:v>-23.09</c:v>
                </c:pt>
                <c:pt idx="607">
                  <c:v>-23.12</c:v>
                </c:pt>
                <c:pt idx="608">
                  <c:v>-23.15</c:v>
                </c:pt>
                <c:pt idx="609">
                  <c:v>-23.19</c:v>
                </c:pt>
                <c:pt idx="610">
                  <c:v>-23.22</c:v>
                </c:pt>
                <c:pt idx="611">
                  <c:v>-23.26</c:v>
                </c:pt>
                <c:pt idx="612">
                  <c:v>-23.3</c:v>
                </c:pt>
                <c:pt idx="613">
                  <c:v>-23.31</c:v>
                </c:pt>
                <c:pt idx="614">
                  <c:v>-23.33</c:v>
                </c:pt>
                <c:pt idx="615">
                  <c:v>-23.35</c:v>
                </c:pt>
                <c:pt idx="616">
                  <c:v>-23.38</c:v>
                </c:pt>
                <c:pt idx="617">
                  <c:v>-23.39</c:v>
                </c:pt>
                <c:pt idx="618">
                  <c:v>-23.41</c:v>
                </c:pt>
                <c:pt idx="619">
                  <c:v>-23.41</c:v>
                </c:pt>
                <c:pt idx="620">
                  <c:v>-23.4</c:v>
                </c:pt>
                <c:pt idx="621">
                  <c:v>-23.36</c:v>
                </c:pt>
                <c:pt idx="622">
                  <c:v>-23.31</c:v>
                </c:pt>
                <c:pt idx="623">
                  <c:v>-23.27</c:v>
                </c:pt>
                <c:pt idx="624">
                  <c:v>-23.22</c:v>
                </c:pt>
                <c:pt idx="625">
                  <c:v>-23.17</c:v>
                </c:pt>
                <c:pt idx="626">
                  <c:v>-23.13</c:v>
                </c:pt>
                <c:pt idx="627">
                  <c:v>-23.09</c:v>
                </c:pt>
                <c:pt idx="628">
                  <c:v>-23.06</c:v>
                </c:pt>
                <c:pt idx="629">
                  <c:v>-23.04</c:v>
                </c:pt>
                <c:pt idx="630">
                  <c:v>-23.01</c:v>
                </c:pt>
                <c:pt idx="631">
                  <c:v>-23</c:v>
                </c:pt>
                <c:pt idx="632">
                  <c:v>-22.99</c:v>
                </c:pt>
                <c:pt idx="633">
                  <c:v>-23</c:v>
                </c:pt>
                <c:pt idx="634">
                  <c:v>-23</c:v>
                </c:pt>
                <c:pt idx="635">
                  <c:v>-23.01</c:v>
                </c:pt>
                <c:pt idx="636">
                  <c:v>-23.02</c:v>
                </c:pt>
                <c:pt idx="637">
                  <c:v>-23.04</c:v>
                </c:pt>
                <c:pt idx="638">
                  <c:v>-23.07</c:v>
                </c:pt>
                <c:pt idx="639">
                  <c:v>-23.08</c:v>
                </c:pt>
                <c:pt idx="640">
                  <c:v>-23.08</c:v>
                </c:pt>
                <c:pt idx="641">
                  <c:v>-23.07</c:v>
                </c:pt>
                <c:pt idx="642">
                  <c:v>-23.04</c:v>
                </c:pt>
                <c:pt idx="643">
                  <c:v>-23</c:v>
                </c:pt>
                <c:pt idx="644">
                  <c:v>-22.97</c:v>
                </c:pt>
                <c:pt idx="645">
                  <c:v>-22.95</c:v>
                </c:pt>
                <c:pt idx="646">
                  <c:v>-22.93</c:v>
                </c:pt>
                <c:pt idx="647">
                  <c:v>-22.92</c:v>
                </c:pt>
                <c:pt idx="648">
                  <c:v>-22.92</c:v>
                </c:pt>
                <c:pt idx="649">
                  <c:v>-22.94</c:v>
                </c:pt>
                <c:pt idx="650">
                  <c:v>-22.97</c:v>
                </c:pt>
                <c:pt idx="651">
                  <c:v>-23.03</c:v>
                </c:pt>
                <c:pt idx="652">
                  <c:v>-23.1</c:v>
                </c:pt>
                <c:pt idx="653">
                  <c:v>-23.18</c:v>
                </c:pt>
                <c:pt idx="654">
                  <c:v>-23.25</c:v>
                </c:pt>
                <c:pt idx="655">
                  <c:v>-23.31</c:v>
                </c:pt>
                <c:pt idx="656">
                  <c:v>-23.35</c:v>
                </c:pt>
                <c:pt idx="657">
                  <c:v>-23.38</c:v>
                </c:pt>
                <c:pt idx="658">
                  <c:v>-23.4</c:v>
                </c:pt>
                <c:pt idx="659">
                  <c:v>-23.41</c:v>
                </c:pt>
                <c:pt idx="660">
                  <c:v>-23.41</c:v>
                </c:pt>
                <c:pt idx="661">
                  <c:v>-23.39</c:v>
                </c:pt>
                <c:pt idx="662">
                  <c:v>-23.34</c:v>
                </c:pt>
                <c:pt idx="663">
                  <c:v>-23.26</c:v>
                </c:pt>
                <c:pt idx="664">
                  <c:v>-23.18</c:v>
                </c:pt>
                <c:pt idx="665">
                  <c:v>-23.09</c:v>
                </c:pt>
                <c:pt idx="666">
                  <c:v>-23.02</c:v>
                </c:pt>
                <c:pt idx="667">
                  <c:v>-22.95</c:v>
                </c:pt>
                <c:pt idx="668">
                  <c:v>-22.88</c:v>
                </c:pt>
                <c:pt idx="669">
                  <c:v>-22.81</c:v>
                </c:pt>
                <c:pt idx="670">
                  <c:v>-22.76</c:v>
                </c:pt>
                <c:pt idx="671">
                  <c:v>-22.71</c:v>
                </c:pt>
                <c:pt idx="672">
                  <c:v>-22.7</c:v>
                </c:pt>
                <c:pt idx="673">
                  <c:v>-22.71</c:v>
                </c:pt>
                <c:pt idx="674">
                  <c:v>-22.73</c:v>
                </c:pt>
                <c:pt idx="675">
                  <c:v>-22.76</c:v>
                </c:pt>
                <c:pt idx="676">
                  <c:v>-22.8</c:v>
                </c:pt>
                <c:pt idx="677">
                  <c:v>-22.85</c:v>
                </c:pt>
                <c:pt idx="678">
                  <c:v>-22.92</c:v>
                </c:pt>
                <c:pt idx="679">
                  <c:v>-23</c:v>
                </c:pt>
                <c:pt idx="680">
                  <c:v>-23.08</c:v>
                </c:pt>
                <c:pt idx="681">
                  <c:v>-23.16</c:v>
                </c:pt>
                <c:pt idx="682">
                  <c:v>-23.22</c:v>
                </c:pt>
                <c:pt idx="683">
                  <c:v>-23.26</c:v>
                </c:pt>
                <c:pt idx="684">
                  <c:v>-23.3</c:v>
                </c:pt>
                <c:pt idx="685">
                  <c:v>-23.32</c:v>
                </c:pt>
                <c:pt idx="686">
                  <c:v>-23.33</c:v>
                </c:pt>
                <c:pt idx="687">
                  <c:v>-23.34</c:v>
                </c:pt>
                <c:pt idx="688">
                  <c:v>-23.35</c:v>
                </c:pt>
                <c:pt idx="689">
                  <c:v>-23.34</c:v>
                </c:pt>
                <c:pt idx="690">
                  <c:v>-23.33</c:v>
                </c:pt>
                <c:pt idx="691">
                  <c:v>-23.31</c:v>
                </c:pt>
                <c:pt idx="692">
                  <c:v>-23.3</c:v>
                </c:pt>
                <c:pt idx="693">
                  <c:v>-23.29</c:v>
                </c:pt>
                <c:pt idx="694">
                  <c:v>-23.29</c:v>
                </c:pt>
                <c:pt idx="695">
                  <c:v>-23.29</c:v>
                </c:pt>
                <c:pt idx="696">
                  <c:v>-23.29</c:v>
                </c:pt>
                <c:pt idx="697">
                  <c:v>-23.28</c:v>
                </c:pt>
                <c:pt idx="698">
                  <c:v>-23.28</c:v>
                </c:pt>
                <c:pt idx="699">
                  <c:v>-23.3</c:v>
                </c:pt>
                <c:pt idx="700">
                  <c:v>-23.32</c:v>
                </c:pt>
                <c:pt idx="701">
                  <c:v>-23.34</c:v>
                </c:pt>
                <c:pt idx="702">
                  <c:v>-23.37</c:v>
                </c:pt>
                <c:pt idx="703">
                  <c:v>-23.4</c:v>
                </c:pt>
                <c:pt idx="704">
                  <c:v>-23.42</c:v>
                </c:pt>
                <c:pt idx="705">
                  <c:v>-23.44</c:v>
                </c:pt>
                <c:pt idx="706">
                  <c:v>-23.45</c:v>
                </c:pt>
                <c:pt idx="707">
                  <c:v>-23.47</c:v>
                </c:pt>
                <c:pt idx="708">
                  <c:v>-23.49</c:v>
                </c:pt>
                <c:pt idx="709">
                  <c:v>-23.51</c:v>
                </c:pt>
                <c:pt idx="710">
                  <c:v>-23.53</c:v>
                </c:pt>
                <c:pt idx="711">
                  <c:v>-23.54</c:v>
                </c:pt>
                <c:pt idx="712">
                  <c:v>-23.54</c:v>
                </c:pt>
                <c:pt idx="713">
                  <c:v>-23.55</c:v>
                </c:pt>
                <c:pt idx="714">
                  <c:v>-23.57</c:v>
                </c:pt>
                <c:pt idx="715">
                  <c:v>-23.59</c:v>
                </c:pt>
                <c:pt idx="716">
                  <c:v>-23.6</c:v>
                </c:pt>
                <c:pt idx="717">
                  <c:v>-23.61</c:v>
                </c:pt>
                <c:pt idx="718">
                  <c:v>-23.62</c:v>
                </c:pt>
                <c:pt idx="719">
                  <c:v>-23.63</c:v>
                </c:pt>
                <c:pt idx="720">
                  <c:v>-23.64</c:v>
                </c:pt>
                <c:pt idx="721">
                  <c:v>-23.66</c:v>
                </c:pt>
                <c:pt idx="722">
                  <c:v>-23.67</c:v>
                </c:pt>
                <c:pt idx="723">
                  <c:v>-23.68</c:v>
                </c:pt>
                <c:pt idx="724">
                  <c:v>-23.69</c:v>
                </c:pt>
                <c:pt idx="725">
                  <c:v>-23.69</c:v>
                </c:pt>
                <c:pt idx="726">
                  <c:v>-23.68</c:v>
                </c:pt>
                <c:pt idx="727">
                  <c:v>-23.67</c:v>
                </c:pt>
                <c:pt idx="728">
                  <c:v>-23.67</c:v>
                </c:pt>
                <c:pt idx="729">
                  <c:v>-23.66</c:v>
                </c:pt>
                <c:pt idx="730">
                  <c:v>-23.66</c:v>
                </c:pt>
                <c:pt idx="731">
                  <c:v>-23.64</c:v>
                </c:pt>
                <c:pt idx="732">
                  <c:v>-23.63</c:v>
                </c:pt>
                <c:pt idx="733">
                  <c:v>-23.62</c:v>
                </c:pt>
                <c:pt idx="734">
                  <c:v>-23.6</c:v>
                </c:pt>
                <c:pt idx="735">
                  <c:v>-23.6</c:v>
                </c:pt>
                <c:pt idx="736">
                  <c:v>-23.6</c:v>
                </c:pt>
                <c:pt idx="737">
                  <c:v>-23.6</c:v>
                </c:pt>
                <c:pt idx="738">
                  <c:v>-23.59</c:v>
                </c:pt>
                <c:pt idx="739">
                  <c:v>-23.59</c:v>
                </c:pt>
                <c:pt idx="740">
                  <c:v>-23.59</c:v>
                </c:pt>
                <c:pt idx="741">
                  <c:v>-23.59</c:v>
                </c:pt>
                <c:pt idx="742">
                  <c:v>-23.6</c:v>
                </c:pt>
                <c:pt idx="743">
                  <c:v>-23.6</c:v>
                </c:pt>
                <c:pt idx="744">
                  <c:v>-23.61</c:v>
                </c:pt>
                <c:pt idx="745">
                  <c:v>-23.62</c:v>
                </c:pt>
                <c:pt idx="746">
                  <c:v>-23.62</c:v>
                </c:pt>
                <c:pt idx="747">
                  <c:v>-23.64</c:v>
                </c:pt>
                <c:pt idx="748">
                  <c:v>-23.66</c:v>
                </c:pt>
                <c:pt idx="749">
                  <c:v>-23.68</c:v>
                </c:pt>
                <c:pt idx="750">
                  <c:v>-23.69</c:v>
                </c:pt>
                <c:pt idx="751">
                  <c:v>-23.7</c:v>
                </c:pt>
                <c:pt idx="752">
                  <c:v>-23.71</c:v>
                </c:pt>
                <c:pt idx="753">
                  <c:v>-23.73</c:v>
                </c:pt>
                <c:pt idx="754">
                  <c:v>-23.75</c:v>
                </c:pt>
                <c:pt idx="755">
                  <c:v>-23.77</c:v>
                </c:pt>
                <c:pt idx="756">
                  <c:v>-23.8</c:v>
                </c:pt>
                <c:pt idx="757">
                  <c:v>-23.8</c:v>
                </c:pt>
                <c:pt idx="758">
                  <c:v>-23.8</c:v>
                </c:pt>
                <c:pt idx="759">
                  <c:v>-23.8</c:v>
                </c:pt>
                <c:pt idx="760">
                  <c:v>-23.8</c:v>
                </c:pt>
                <c:pt idx="761">
                  <c:v>-23.81</c:v>
                </c:pt>
                <c:pt idx="762">
                  <c:v>-23.82</c:v>
                </c:pt>
                <c:pt idx="763">
                  <c:v>-23.83</c:v>
                </c:pt>
                <c:pt idx="764">
                  <c:v>-23.83</c:v>
                </c:pt>
                <c:pt idx="765">
                  <c:v>-23.83</c:v>
                </c:pt>
                <c:pt idx="766">
                  <c:v>-23.83</c:v>
                </c:pt>
                <c:pt idx="767">
                  <c:v>-23.85</c:v>
                </c:pt>
                <c:pt idx="768">
                  <c:v>-23.86</c:v>
                </c:pt>
                <c:pt idx="769">
                  <c:v>-23.88</c:v>
                </c:pt>
                <c:pt idx="770">
                  <c:v>-23.9</c:v>
                </c:pt>
                <c:pt idx="771">
                  <c:v>-23.91</c:v>
                </c:pt>
                <c:pt idx="772">
                  <c:v>-23.91</c:v>
                </c:pt>
                <c:pt idx="773">
                  <c:v>-23.92</c:v>
                </c:pt>
                <c:pt idx="774">
                  <c:v>-23.91</c:v>
                </c:pt>
                <c:pt idx="775">
                  <c:v>-23.92</c:v>
                </c:pt>
                <c:pt idx="776">
                  <c:v>-23.93</c:v>
                </c:pt>
                <c:pt idx="777">
                  <c:v>-23.94</c:v>
                </c:pt>
                <c:pt idx="778">
                  <c:v>-23.94</c:v>
                </c:pt>
                <c:pt idx="779">
                  <c:v>-23.93</c:v>
                </c:pt>
                <c:pt idx="780">
                  <c:v>-23.92</c:v>
                </c:pt>
                <c:pt idx="781">
                  <c:v>-23.92</c:v>
                </c:pt>
                <c:pt idx="782">
                  <c:v>-23.92</c:v>
                </c:pt>
                <c:pt idx="783">
                  <c:v>-23.94</c:v>
                </c:pt>
                <c:pt idx="784">
                  <c:v>-23.95</c:v>
                </c:pt>
                <c:pt idx="785">
                  <c:v>-23.95</c:v>
                </c:pt>
                <c:pt idx="786">
                  <c:v>-23.97</c:v>
                </c:pt>
                <c:pt idx="787">
                  <c:v>-23.97</c:v>
                </c:pt>
                <c:pt idx="788">
                  <c:v>-23.98</c:v>
                </c:pt>
                <c:pt idx="789">
                  <c:v>-23.99</c:v>
                </c:pt>
                <c:pt idx="790">
                  <c:v>-24.01</c:v>
                </c:pt>
                <c:pt idx="791">
                  <c:v>-24.02</c:v>
                </c:pt>
                <c:pt idx="792">
                  <c:v>-24.03</c:v>
                </c:pt>
                <c:pt idx="793">
                  <c:v>-24.05</c:v>
                </c:pt>
                <c:pt idx="794">
                  <c:v>-24.06</c:v>
                </c:pt>
                <c:pt idx="795">
                  <c:v>-24.08</c:v>
                </c:pt>
                <c:pt idx="796">
                  <c:v>-24.1</c:v>
                </c:pt>
                <c:pt idx="797">
                  <c:v>-24.12</c:v>
                </c:pt>
                <c:pt idx="798">
                  <c:v>-24.13</c:v>
                </c:pt>
                <c:pt idx="799">
                  <c:v>-24.14</c:v>
                </c:pt>
                <c:pt idx="800">
                  <c:v>-24.14</c:v>
                </c:pt>
                <c:pt idx="801">
                  <c:v>-24.15</c:v>
                </c:pt>
                <c:pt idx="802">
                  <c:v>-24.15</c:v>
                </c:pt>
                <c:pt idx="803">
                  <c:v>-24.15</c:v>
                </c:pt>
                <c:pt idx="804">
                  <c:v>-24.16</c:v>
                </c:pt>
                <c:pt idx="805">
                  <c:v>-24.18</c:v>
                </c:pt>
                <c:pt idx="806">
                  <c:v>-24.19</c:v>
                </c:pt>
                <c:pt idx="807">
                  <c:v>-24.2</c:v>
                </c:pt>
                <c:pt idx="808">
                  <c:v>-24.22</c:v>
                </c:pt>
                <c:pt idx="809">
                  <c:v>-24.24</c:v>
                </c:pt>
                <c:pt idx="810">
                  <c:v>-24.28</c:v>
                </c:pt>
                <c:pt idx="811">
                  <c:v>-24.33</c:v>
                </c:pt>
                <c:pt idx="812">
                  <c:v>-24.41</c:v>
                </c:pt>
                <c:pt idx="813">
                  <c:v>-24.51</c:v>
                </c:pt>
                <c:pt idx="814">
                  <c:v>-24.63</c:v>
                </c:pt>
                <c:pt idx="815">
                  <c:v>-24.76</c:v>
                </c:pt>
                <c:pt idx="816">
                  <c:v>-24.89</c:v>
                </c:pt>
                <c:pt idx="817">
                  <c:v>-25</c:v>
                </c:pt>
                <c:pt idx="818">
                  <c:v>-25.08</c:v>
                </c:pt>
                <c:pt idx="819">
                  <c:v>-25.14</c:v>
                </c:pt>
                <c:pt idx="820">
                  <c:v>-25.18</c:v>
                </c:pt>
                <c:pt idx="821">
                  <c:v>-25.2</c:v>
                </c:pt>
                <c:pt idx="822">
                  <c:v>-25.22</c:v>
                </c:pt>
                <c:pt idx="823">
                  <c:v>-25.22</c:v>
                </c:pt>
                <c:pt idx="824">
                  <c:v>-25.21</c:v>
                </c:pt>
                <c:pt idx="825">
                  <c:v>-25.19</c:v>
                </c:pt>
                <c:pt idx="826">
                  <c:v>-25.15</c:v>
                </c:pt>
                <c:pt idx="827">
                  <c:v>-25.09</c:v>
                </c:pt>
                <c:pt idx="828">
                  <c:v>-25.02</c:v>
                </c:pt>
                <c:pt idx="829">
                  <c:v>-24.96</c:v>
                </c:pt>
                <c:pt idx="830">
                  <c:v>-24.9</c:v>
                </c:pt>
                <c:pt idx="831">
                  <c:v>-24.85</c:v>
                </c:pt>
                <c:pt idx="832">
                  <c:v>-24.79</c:v>
                </c:pt>
                <c:pt idx="833">
                  <c:v>-24.75</c:v>
                </c:pt>
                <c:pt idx="834">
                  <c:v>-24.7</c:v>
                </c:pt>
                <c:pt idx="835">
                  <c:v>-24.67</c:v>
                </c:pt>
                <c:pt idx="836">
                  <c:v>-24.66</c:v>
                </c:pt>
                <c:pt idx="837">
                  <c:v>-24.66</c:v>
                </c:pt>
                <c:pt idx="838">
                  <c:v>-24.66</c:v>
                </c:pt>
                <c:pt idx="839">
                  <c:v>-24.66</c:v>
                </c:pt>
                <c:pt idx="840">
                  <c:v>-24.67</c:v>
                </c:pt>
                <c:pt idx="841">
                  <c:v>-24.68</c:v>
                </c:pt>
                <c:pt idx="842">
                  <c:v>-24.69</c:v>
                </c:pt>
                <c:pt idx="843">
                  <c:v>-24.71</c:v>
                </c:pt>
                <c:pt idx="844">
                  <c:v>-24.73</c:v>
                </c:pt>
                <c:pt idx="845">
                  <c:v>-24.74</c:v>
                </c:pt>
                <c:pt idx="846">
                  <c:v>-24.74</c:v>
                </c:pt>
                <c:pt idx="847">
                  <c:v>-24.73</c:v>
                </c:pt>
                <c:pt idx="848">
                  <c:v>-24.7</c:v>
                </c:pt>
                <c:pt idx="849">
                  <c:v>-24.68</c:v>
                </c:pt>
                <c:pt idx="850">
                  <c:v>-24.65</c:v>
                </c:pt>
                <c:pt idx="851">
                  <c:v>-24.63</c:v>
                </c:pt>
                <c:pt idx="852">
                  <c:v>-24.61</c:v>
                </c:pt>
                <c:pt idx="853">
                  <c:v>-24.6</c:v>
                </c:pt>
                <c:pt idx="854">
                  <c:v>-24.59</c:v>
                </c:pt>
                <c:pt idx="855">
                  <c:v>-24.57</c:v>
                </c:pt>
                <c:pt idx="856">
                  <c:v>-24.57</c:v>
                </c:pt>
                <c:pt idx="857">
                  <c:v>-24.58</c:v>
                </c:pt>
                <c:pt idx="858">
                  <c:v>-24.58</c:v>
                </c:pt>
                <c:pt idx="859">
                  <c:v>-24.58</c:v>
                </c:pt>
                <c:pt idx="860">
                  <c:v>-24.59</c:v>
                </c:pt>
                <c:pt idx="861">
                  <c:v>-24.61</c:v>
                </c:pt>
                <c:pt idx="862">
                  <c:v>-24.64</c:v>
                </c:pt>
                <c:pt idx="863">
                  <c:v>-24.68</c:v>
                </c:pt>
                <c:pt idx="864">
                  <c:v>-24.72</c:v>
                </c:pt>
                <c:pt idx="865">
                  <c:v>-24.75</c:v>
                </c:pt>
                <c:pt idx="866">
                  <c:v>-24.76</c:v>
                </c:pt>
                <c:pt idx="867">
                  <c:v>-24.77</c:v>
                </c:pt>
                <c:pt idx="868">
                  <c:v>-24.77</c:v>
                </c:pt>
                <c:pt idx="869">
                  <c:v>-24.76</c:v>
                </c:pt>
                <c:pt idx="870">
                  <c:v>-24.75</c:v>
                </c:pt>
                <c:pt idx="871">
                  <c:v>-24.73</c:v>
                </c:pt>
                <c:pt idx="872">
                  <c:v>-24.72</c:v>
                </c:pt>
                <c:pt idx="873">
                  <c:v>-24.7</c:v>
                </c:pt>
                <c:pt idx="874">
                  <c:v>-24.68</c:v>
                </c:pt>
                <c:pt idx="875">
                  <c:v>-24.66</c:v>
                </c:pt>
                <c:pt idx="876">
                  <c:v>-24.63</c:v>
                </c:pt>
                <c:pt idx="877">
                  <c:v>-24.61</c:v>
                </c:pt>
                <c:pt idx="878">
                  <c:v>-24.6</c:v>
                </c:pt>
                <c:pt idx="879">
                  <c:v>-24.6</c:v>
                </c:pt>
                <c:pt idx="880">
                  <c:v>-24.63</c:v>
                </c:pt>
                <c:pt idx="881">
                  <c:v>-24.65</c:v>
                </c:pt>
                <c:pt idx="882">
                  <c:v>-24.7</c:v>
                </c:pt>
                <c:pt idx="883">
                  <c:v>-24.75</c:v>
                </c:pt>
                <c:pt idx="884">
                  <c:v>-24.8</c:v>
                </c:pt>
                <c:pt idx="885">
                  <c:v>-24.86</c:v>
                </c:pt>
                <c:pt idx="886">
                  <c:v>-24.93</c:v>
                </c:pt>
                <c:pt idx="887">
                  <c:v>-25</c:v>
                </c:pt>
                <c:pt idx="888">
                  <c:v>-25.06</c:v>
                </c:pt>
                <c:pt idx="889">
                  <c:v>-25.1</c:v>
                </c:pt>
                <c:pt idx="890">
                  <c:v>-25.13</c:v>
                </c:pt>
                <c:pt idx="891">
                  <c:v>-25.14</c:v>
                </c:pt>
                <c:pt idx="892">
                  <c:v>-25.14</c:v>
                </c:pt>
                <c:pt idx="893">
                  <c:v>-25.12</c:v>
                </c:pt>
                <c:pt idx="894">
                  <c:v>-25.09</c:v>
                </c:pt>
                <c:pt idx="895">
                  <c:v>-25.05</c:v>
                </c:pt>
                <c:pt idx="896">
                  <c:v>-25</c:v>
                </c:pt>
                <c:pt idx="897">
                  <c:v>-24.95</c:v>
                </c:pt>
                <c:pt idx="898">
                  <c:v>-24.9</c:v>
                </c:pt>
                <c:pt idx="899">
                  <c:v>-24.85</c:v>
                </c:pt>
                <c:pt idx="900">
                  <c:v>-24.8</c:v>
                </c:pt>
                <c:pt idx="901">
                  <c:v>-24.76</c:v>
                </c:pt>
                <c:pt idx="902">
                  <c:v>-24.74</c:v>
                </c:pt>
                <c:pt idx="903">
                  <c:v>-24.74</c:v>
                </c:pt>
                <c:pt idx="904">
                  <c:v>-24.74</c:v>
                </c:pt>
                <c:pt idx="905">
                  <c:v>-24.77</c:v>
                </c:pt>
                <c:pt idx="906">
                  <c:v>-24.8</c:v>
                </c:pt>
                <c:pt idx="907">
                  <c:v>-24.84</c:v>
                </c:pt>
                <c:pt idx="908">
                  <c:v>-24.89</c:v>
                </c:pt>
                <c:pt idx="909">
                  <c:v>-24.95</c:v>
                </c:pt>
                <c:pt idx="910">
                  <c:v>-25.03</c:v>
                </c:pt>
                <c:pt idx="911">
                  <c:v>-25.1</c:v>
                </c:pt>
                <c:pt idx="912">
                  <c:v>-25.16</c:v>
                </c:pt>
                <c:pt idx="913">
                  <c:v>-25.2</c:v>
                </c:pt>
                <c:pt idx="914">
                  <c:v>-25.22</c:v>
                </c:pt>
                <c:pt idx="915">
                  <c:v>-25.23</c:v>
                </c:pt>
                <c:pt idx="916">
                  <c:v>-25.22</c:v>
                </c:pt>
                <c:pt idx="917">
                  <c:v>-25.2</c:v>
                </c:pt>
                <c:pt idx="918">
                  <c:v>-25.16</c:v>
                </c:pt>
                <c:pt idx="919">
                  <c:v>-25.12</c:v>
                </c:pt>
                <c:pt idx="920">
                  <c:v>-25.07</c:v>
                </c:pt>
                <c:pt idx="921">
                  <c:v>-25.01</c:v>
                </c:pt>
                <c:pt idx="922">
                  <c:v>-24.95</c:v>
                </c:pt>
                <c:pt idx="923">
                  <c:v>-24.9</c:v>
                </c:pt>
                <c:pt idx="924">
                  <c:v>-24.87</c:v>
                </c:pt>
                <c:pt idx="925">
                  <c:v>-24.85</c:v>
                </c:pt>
                <c:pt idx="926">
                  <c:v>-24.85</c:v>
                </c:pt>
                <c:pt idx="927">
                  <c:v>-24.85</c:v>
                </c:pt>
                <c:pt idx="928">
                  <c:v>-24.86</c:v>
                </c:pt>
                <c:pt idx="929">
                  <c:v>-24.88</c:v>
                </c:pt>
                <c:pt idx="930">
                  <c:v>-24.91</c:v>
                </c:pt>
                <c:pt idx="931">
                  <c:v>-24.94</c:v>
                </c:pt>
                <c:pt idx="932">
                  <c:v>-24.96</c:v>
                </c:pt>
                <c:pt idx="933">
                  <c:v>-24.98</c:v>
                </c:pt>
                <c:pt idx="934">
                  <c:v>-24.98</c:v>
                </c:pt>
                <c:pt idx="935">
                  <c:v>-24.97</c:v>
                </c:pt>
                <c:pt idx="936">
                  <c:v>-24.95</c:v>
                </c:pt>
                <c:pt idx="937">
                  <c:v>-24.93</c:v>
                </c:pt>
                <c:pt idx="938">
                  <c:v>-24.9</c:v>
                </c:pt>
                <c:pt idx="939">
                  <c:v>-24.87</c:v>
                </c:pt>
                <c:pt idx="940">
                  <c:v>-24.84</c:v>
                </c:pt>
                <c:pt idx="941">
                  <c:v>-24.8</c:v>
                </c:pt>
                <c:pt idx="942">
                  <c:v>-24.74</c:v>
                </c:pt>
                <c:pt idx="943">
                  <c:v>-24.66</c:v>
                </c:pt>
                <c:pt idx="944">
                  <c:v>-24.57</c:v>
                </c:pt>
                <c:pt idx="945">
                  <c:v>-24.46</c:v>
                </c:pt>
                <c:pt idx="946">
                  <c:v>-24.32</c:v>
                </c:pt>
                <c:pt idx="947">
                  <c:v>-24.13</c:v>
                </c:pt>
                <c:pt idx="948">
                  <c:v>-23.91</c:v>
                </c:pt>
                <c:pt idx="949">
                  <c:v>-23.63</c:v>
                </c:pt>
                <c:pt idx="950">
                  <c:v>-23.31</c:v>
                </c:pt>
                <c:pt idx="951">
                  <c:v>-22.96</c:v>
                </c:pt>
                <c:pt idx="952">
                  <c:v>-22.6</c:v>
                </c:pt>
                <c:pt idx="953">
                  <c:v>-22.24</c:v>
                </c:pt>
                <c:pt idx="954">
                  <c:v>-21.91</c:v>
                </c:pt>
                <c:pt idx="955">
                  <c:v>-21.62</c:v>
                </c:pt>
                <c:pt idx="956">
                  <c:v>-21.37</c:v>
                </c:pt>
                <c:pt idx="957">
                  <c:v>-21.16</c:v>
                </c:pt>
                <c:pt idx="958">
                  <c:v>-20.99</c:v>
                </c:pt>
                <c:pt idx="959">
                  <c:v>-20.85</c:v>
                </c:pt>
                <c:pt idx="960">
                  <c:v>-20.75</c:v>
                </c:pt>
                <c:pt idx="961">
                  <c:v>-20.69</c:v>
                </c:pt>
                <c:pt idx="962">
                  <c:v>-20.67</c:v>
                </c:pt>
                <c:pt idx="963">
                  <c:v>-20.68</c:v>
                </c:pt>
                <c:pt idx="964">
                  <c:v>-20.71</c:v>
                </c:pt>
                <c:pt idx="965">
                  <c:v>-20.78</c:v>
                </c:pt>
                <c:pt idx="966">
                  <c:v>-20.88</c:v>
                </c:pt>
                <c:pt idx="967">
                  <c:v>-21</c:v>
                </c:pt>
                <c:pt idx="968">
                  <c:v>-21.14</c:v>
                </c:pt>
                <c:pt idx="969">
                  <c:v>-21.29</c:v>
                </c:pt>
                <c:pt idx="970">
                  <c:v>-21.43</c:v>
                </c:pt>
                <c:pt idx="971">
                  <c:v>-21.56</c:v>
                </c:pt>
                <c:pt idx="972">
                  <c:v>-21.66</c:v>
                </c:pt>
                <c:pt idx="973">
                  <c:v>-21.75</c:v>
                </c:pt>
                <c:pt idx="974">
                  <c:v>-21.83</c:v>
                </c:pt>
                <c:pt idx="975">
                  <c:v>-21.9</c:v>
                </c:pt>
                <c:pt idx="976">
                  <c:v>-21.96</c:v>
                </c:pt>
                <c:pt idx="977">
                  <c:v>-21.99</c:v>
                </c:pt>
                <c:pt idx="978">
                  <c:v>-22.02</c:v>
                </c:pt>
                <c:pt idx="979">
                  <c:v>-22.03</c:v>
                </c:pt>
                <c:pt idx="980">
                  <c:v>-22.04</c:v>
                </c:pt>
                <c:pt idx="981">
                  <c:v>-22.04</c:v>
                </c:pt>
                <c:pt idx="982">
                  <c:v>-22.05</c:v>
                </c:pt>
                <c:pt idx="983">
                  <c:v>-22.06</c:v>
                </c:pt>
                <c:pt idx="984">
                  <c:v>-22.08</c:v>
                </c:pt>
                <c:pt idx="985">
                  <c:v>-22.1</c:v>
                </c:pt>
                <c:pt idx="986">
                  <c:v>-22.11</c:v>
                </c:pt>
                <c:pt idx="987">
                  <c:v>-22.12</c:v>
                </c:pt>
                <c:pt idx="988">
                  <c:v>-22.13</c:v>
                </c:pt>
                <c:pt idx="989">
                  <c:v>-22.15</c:v>
                </c:pt>
                <c:pt idx="990">
                  <c:v>-22.18</c:v>
                </c:pt>
                <c:pt idx="991">
                  <c:v>-22.23</c:v>
                </c:pt>
                <c:pt idx="992">
                  <c:v>-22.28</c:v>
                </c:pt>
                <c:pt idx="993">
                  <c:v>-22.32</c:v>
                </c:pt>
                <c:pt idx="994">
                  <c:v>-22.36</c:v>
                </c:pt>
                <c:pt idx="995">
                  <c:v>-22.39</c:v>
                </c:pt>
                <c:pt idx="996">
                  <c:v>-22.41</c:v>
                </c:pt>
                <c:pt idx="997">
                  <c:v>-22.45</c:v>
                </c:pt>
                <c:pt idx="998">
                  <c:v>-22.48</c:v>
                </c:pt>
                <c:pt idx="999">
                  <c:v>-22.52</c:v>
                </c:pt>
                <c:pt idx="1000">
                  <c:v>-22.55</c:v>
                </c:pt>
                <c:pt idx="1001">
                  <c:v>-22.58</c:v>
                </c:pt>
                <c:pt idx="1002">
                  <c:v>-22.62</c:v>
                </c:pt>
                <c:pt idx="1003">
                  <c:v>-22.66</c:v>
                </c:pt>
                <c:pt idx="1004">
                  <c:v>-22.71</c:v>
                </c:pt>
                <c:pt idx="1005">
                  <c:v>-22.76</c:v>
                </c:pt>
                <c:pt idx="1006">
                  <c:v>-22.81</c:v>
                </c:pt>
                <c:pt idx="1007">
                  <c:v>-22.86</c:v>
                </c:pt>
                <c:pt idx="1008">
                  <c:v>-22.9</c:v>
                </c:pt>
                <c:pt idx="1009">
                  <c:v>-22.95</c:v>
                </c:pt>
                <c:pt idx="1010">
                  <c:v>-23.01</c:v>
                </c:pt>
                <c:pt idx="1011">
                  <c:v>-23.09</c:v>
                </c:pt>
                <c:pt idx="1012">
                  <c:v>-23.17</c:v>
                </c:pt>
                <c:pt idx="1013">
                  <c:v>-23.28</c:v>
                </c:pt>
                <c:pt idx="1014">
                  <c:v>-23.39</c:v>
                </c:pt>
                <c:pt idx="1015">
                  <c:v>-23.51</c:v>
                </c:pt>
                <c:pt idx="1016">
                  <c:v>-23.63</c:v>
                </c:pt>
                <c:pt idx="1017">
                  <c:v>-23.75</c:v>
                </c:pt>
                <c:pt idx="1018">
                  <c:v>-23.87</c:v>
                </c:pt>
                <c:pt idx="1019">
                  <c:v>-23.99</c:v>
                </c:pt>
                <c:pt idx="1020">
                  <c:v>-24.08</c:v>
                </c:pt>
                <c:pt idx="1021">
                  <c:v>-24.15</c:v>
                </c:pt>
                <c:pt idx="1022">
                  <c:v>-24.17</c:v>
                </c:pt>
                <c:pt idx="1023">
                  <c:v>-24.17</c:v>
                </c:pt>
                <c:pt idx="1024">
                  <c:v>-24.14</c:v>
                </c:pt>
                <c:pt idx="1025">
                  <c:v>-24.07</c:v>
                </c:pt>
                <c:pt idx="1026">
                  <c:v>-23.95</c:v>
                </c:pt>
                <c:pt idx="1027">
                  <c:v>-23.77</c:v>
                </c:pt>
                <c:pt idx="1028">
                  <c:v>-23.54</c:v>
                </c:pt>
                <c:pt idx="1029">
                  <c:v>-23.25</c:v>
                </c:pt>
                <c:pt idx="1030">
                  <c:v>-22.9</c:v>
                </c:pt>
                <c:pt idx="1031">
                  <c:v>-22.5</c:v>
                </c:pt>
                <c:pt idx="1032">
                  <c:v>-22.03</c:v>
                </c:pt>
                <c:pt idx="1033">
                  <c:v>-21.51</c:v>
                </c:pt>
                <c:pt idx="1034">
                  <c:v>-20.99</c:v>
                </c:pt>
                <c:pt idx="1035">
                  <c:v>-20.59</c:v>
                </c:pt>
                <c:pt idx="1036">
                  <c:v>-20.440000000000001</c:v>
                </c:pt>
                <c:pt idx="1037">
                  <c:v>-20.61</c:v>
                </c:pt>
                <c:pt idx="1038">
                  <c:v>-21.05</c:v>
                </c:pt>
                <c:pt idx="1039">
                  <c:v>-21.67</c:v>
                </c:pt>
                <c:pt idx="1040">
                  <c:v>-22.36</c:v>
                </c:pt>
                <c:pt idx="1041">
                  <c:v>-23.13</c:v>
                </c:pt>
                <c:pt idx="1042">
                  <c:v>-23.97</c:v>
                </c:pt>
                <c:pt idx="1043">
                  <c:v>-24.8</c:v>
                </c:pt>
                <c:pt idx="1044">
                  <c:v>-25.63</c:v>
                </c:pt>
                <c:pt idx="1045">
                  <c:v>-26.48</c:v>
                </c:pt>
                <c:pt idx="1046">
                  <c:v>-27.44</c:v>
                </c:pt>
                <c:pt idx="1047">
                  <c:v>-28.53</c:v>
                </c:pt>
                <c:pt idx="1048">
                  <c:v>-29.74</c:v>
                </c:pt>
                <c:pt idx="1049">
                  <c:v>-31</c:v>
                </c:pt>
                <c:pt idx="1050">
                  <c:v>-32.28</c:v>
                </c:pt>
                <c:pt idx="1051">
                  <c:v>-33.549999999999997</c:v>
                </c:pt>
                <c:pt idx="1052">
                  <c:v>-34.78</c:v>
                </c:pt>
                <c:pt idx="1053">
                  <c:v>-36.01</c:v>
                </c:pt>
                <c:pt idx="1054">
                  <c:v>-37.26</c:v>
                </c:pt>
                <c:pt idx="1055">
                  <c:v>-38.56</c:v>
                </c:pt>
                <c:pt idx="1056">
                  <c:v>-39.92</c:v>
                </c:pt>
                <c:pt idx="1057">
                  <c:v>-41.39</c:v>
                </c:pt>
                <c:pt idx="1058">
                  <c:v>-42.87</c:v>
                </c:pt>
                <c:pt idx="1059">
                  <c:v>-44.29</c:v>
                </c:pt>
                <c:pt idx="1060">
                  <c:v>-45.67</c:v>
                </c:pt>
                <c:pt idx="1061">
                  <c:v>-47.03</c:v>
                </c:pt>
                <c:pt idx="1062">
                  <c:v>-48.45</c:v>
                </c:pt>
                <c:pt idx="1063">
                  <c:v>-49.89</c:v>
                </c:pt>
                <c:pt idx="1064">
                  <c:v>-51.33</c:v>
                </c:pt>
                <c:pt idx="1065">
                  <c:v>-52.81</c:v>
                </c:pt>
                <c:pt idx="1066">
                  <c:v>-54.29</c:v>
                </c:pt>
                <c:pt idx="1067">
                  <c:v>-55.74</c:v>
                </c:pt>
                <c:pt idx="1068">
                  <c:v>-57.15</c:v>
                </c:pt>
                <c:pt idx="1069">
                  <c:v>-58.52</c:v>
                </c:pt>
                <c:pt idx="1070">
                  <c:v>-59.81</c:v>
                </c:pt>
                <c:pt idx="1071">
                  <c:v>-61.02</c:v>
                </c:pt>
                <c:pt idx="1072">
                  <c:v>-62.17</c:v>
                </c:pt>
                <c:pt idx="1073">
                  <c:v>-63.3</c:v>
                </c:pt>
                <c:pt idx="1074">
                  <c:v>-64.39</c:v>
                </c:pt>
                <c:pt idx="1075">
                  <c:v>-65.39</c:v>
                </c:pt>
                <c:pt idx="1076">
                  <c:v>-66.319999999999993</c:v>
                </c:pt>
                <c:pt idx="1077">
                  <c:v>-67.14</c:v>
                </c:pt>
                <c:pt idx="1078">
                  <c:v>-67.87</c:v>
                </c:pt>
                <c:pt idx="1079">
                  <c:v>-68.510000000000005</c:v>
                </c:pt>
                <c:pt idx="1080">
                  <c:v>-69.099999999999994</c:v>
                </c:pt>
                <c:pt idx="1081">
                  <c:v>-69.650000000000006</c:v>
                </c:pt>
                <c:pt idx="1082">
                  <c:v>-70.180000000000007</c:v>
                </c:pt>
                <c:pt idx="1083">
                  <c:v>-70.67</c:v>
                </c:pt>
                <c:pt idx="1084">
                  <c:v>-71.14</c:v>
                </c:pt>
                <c:pt idx="1085">
                  <c:v>-71.59</c:v>
                </c:pt>
                <c:pt idx="1086">
                  <c:v>-71.989999999999995</c:v>
                </c:pt>
                <c:pt idx="1087">
                  <c:v>-72.36</c:v>
                </c:pt>
                <c:pt idx="1088">
                  <c:v>-107.33</c:v>
                </c:pt>
                <c:pt idx="1089">
                  <c:v>-107.09</c:v>
                </c:pt>
                <c:pt idx="1090">
                  <c:v>-106.91</c:v>
                </c:pt>
                <c:pt idx="1091">
                  <c:v>-106.74</c:v>
                </c:pt>
                <c:pt idx="1092">
                  <c:v>-106.54</c:v>
                </c:pt>
                <c:pt idx="1093">
                  <c:v>-106.31</c:v>
                </c:pt>
                <c:pt idx="1094">
                  <c:v>-106.09</c:v>
                </c:pt>
                <c:pt idx="1095">
                  <c:v>-105.89</c:v>
                </c:pt>
                <c:pt idx="1096">
                  <c:v>-105.73</c:v>
                </c:pt>
                <c:pt idx="1097">
                  <c:v>-105.63</c:v>
                </c:pt>
                <c:pt idx="1098">
                  <c:v>-105.59</c:v>
                </c:pt>
                <c:pt idx="1099">
                  <c:v>-105.6</c:v>
                </c:pt>
                <c:pt idx="1100">
                  <c:v>-105.62</c:v>
                </c:pt>
                <c:pt idx="1101">
                  <c:v>-105.61</c:v>
                </c:pt>
                <c:pt idx="1102">
                  <c:v>-105.61</c:v>
                </c:pt>
                <c:pt idx="1103">
                  <c:v>-105.64</c:v>
                </c:pt>
                <c:pt idx="1104">
                  <c:v>-105.69</c:v>
                </c:pt>
                <c:pt idx="1105">
                  <c:v>-105.75</c:v>
                </c:pt>
                <c:pt idx="1106">
                  <c:v>-105.81</c:v>
                </c:pt>
                <c:pt idx="1107">
                  <c:v>-105.87</c:v>
                </c:pt>
                <c:pt idx="1108">
                  <c:v>-105.92</c:v>
                </c:pt>
                <c:pt idx="1109">
                  <c:v>-105.95</c:v>
                </c:pt>
                <c:pt idx="1110">
                  <c:v>-105.96</c:v>
                </c:pt>
                <c:pt idx="1111">
                  <c:v>-105.97</c:v>
                </c:pt>
                <c:pt idx="1112">
                  <c:v>-105.98</c:v>
                </c:pt>
                <c:pt idx="1113">
                  <c:v>-106</c:v>
                </c:pt>
                <c:pt idx="1114">
                  <c:v>-106.01</c:v>
                </c:pt>
                <c:pt idx="1115">
                  <c:v>-106.04</c:v>
                </c:pt>
                <c:pt idx="1116">
                  <c:v>-106.09</c:v>
                </c:pt>
                <c:pt idx="1117">
                  <c:v>-106.14</c:v>
                </c:pt>
                <c:pt idx="1118">
                  <c:v>-106.2</c:v>
                </c:pt>
                <c:pt idx="1119">
                  <c:v>-106.32</c:v>
                </c:pt>
                <c:pt idx="1120">
                  <c:v>-106.46</c:v>
                </c:pt>
                <c:pt idx="1121">
                  <c:v>-106.58</c:v>
                </c:pt>
                <c:pt idx="1122">
                  <c:v>-106.67</c:v>
                </c:pt>
                <c:pt idx="1123">
                  <c:v>-106.73</c:v>
                </c:pt>
                <c:pt idx="1124">
                  <c:v>-106.8</c:v>
                </c:pt>
                <c:pt idx="1125">
                  <c:v>-106.9</c:v>
                </c:pt>
                <c:pt idx="1126">
                  <c:v>-107</c:v>
                </c:pt>
                <c:pt idx="1127">
                  <c:v>-107.1</c:v>
                </c:pt>
                <c:pt idx="1128">
                  <c:v>-107.17</c:v>
                </c:pt>
                <c:pt idx="1129">
                  <c:v>-107.25</c:v>
                </c:pt>
                <c:pt idx="1130">
                  <c:v>-107.34</c:v>
                </c:pt>
                <c:pt idx="1131">
                  <c:v>-107.46</c:v>
                </c:pt>
                <c:pt idx="1132">
                  <c:v>-72.349999999999994</c:v>
                </c:pt>
                <c:pt idx="1133">
                  <c:v>-72.11</c:v>
                </c:pt>
                <c:pt idx="1134">
                  <c:v>-71.81</c:v>
                </c:pt>
                <c:pt idx="1135">
                  <c:v>-71.48</c:v>
                </c:pt>
                <c:pt idx="1136">
                  <c:v>-71.14</c:v>
                </c:pt>
                <c:pt idx="1137">
                  <c:v>-70.81</c:v>
                </c:pt>
                <c:pt idx="1138">
                  <c:v>-70.48</c:v>
                </c:pt>
                <c:pt idx="1139">
                  <c:v>-70.13</c:v>
                </c:pt>
                <c:pt idx="1140">
                  <c:v>-69.739999999999995</c:v>
                </c:pt>
                <c:pt idx="1141">
                  <c:v>-69.3</c:v>
                </c:pt>
                <c:pt idx="1142">
                  <c:v>-68.81</c:v>
                </c:pt>
                <c:pt idx="1143">
                  <c:v>-68.3</c:v>
                </c:pt>
                <c:pt idx="1144">
                  <c:v>-67.8</c:v>
                </c:pt>
                <c:pt idx="1145">
                  <c:v>-67.319999999999993</c:v>
                </c:pt>
                <c:pt idx="1146">
                  <c:v>-66.84</c:v>
                </c:pt>
                <c:pt idx="1147">
                  <c:v>-66.34</c:v>
                </c:pt>
                <c:pt idx="1148">
                  <c:v>-65.760000000000005</c:v>
                </c:pt>
                <c:pt idx="1149">
                  <c:v>-65.08</c:v>
                </c:pt>
                <c:pt idx="1150">
                  <c:v>-64.319999999999993</c:v>
                </c:pt>
                <c:pt idx="1151">
                  <c:v>-63.49</c:v>
                </c:pt>
                <c:pt idx="1152">
                  <c:v>-62.67</c:v>
                </c:pt>
                <c:pt idx="1153">
                  <c:v>-61.85</c:v>
                </c:pt>
                <c:pt idx="1154">
                  <c:v>-61.07</c:v>
                </c:pt>
                <c:pt idx="1155">
                  <c:v>-60.31</c:v>
                </c:pt>
                <c:pt idx="1156">
                  <c:v>-59.55</c:v>
                </c:pt>
                <c:pt idx="1157">
                  <c:v>-58.76</c:v>
                </c:pt>
                <c:pt idx="1158">
                  <c:v>-57.87</c:v>
                </c:pt>
                <c:pt idx="1159">
                  <c:v>-56.88</c:v>
                </c:pt>
                <c:pt idx="1160">
                  <c:v>-55.84</c:v>
                </c:pt>
                <c:pt idx="1161">
                  <c:v>-54.76</c:v>
                </c:pt>
                <c:pt idx="1162">
                  <c:v>-53.69</c:v>
                </c:pt>
                <c:pt idx="1163">
                  <c:v>-52.63</c:v>
                </c:pt>
                <c:pt idx="1164">
                  <c:v>-51.61</c:v>
                </c:pt>
                <c:pt idx="1165">
                  <c:v>-50.62</c:v>
                </c:pt>
                <c:pt idx="1166">
                  <c:v>-49.67</c:v>
                </c:pt>
                <c:pt idx="1167">
                  <c:v>-48.7</c:v>
                </c:pt>
                <c:pt idx="1168">
                  <c:v>-47.64</c:v>
                </c:pt>
                <c:pt idx="1169">
                  <c:v>-46.49</c:v>
                </c:pt>
                <c:pt idx="1170">
                  <c:v>-45.22</c:v>
                </c:pt>
                <c:pt idx="1171">
                  <c:v>-43.91</c:v>
                </c:pt>
                <c:pt idx="1172">
                  <c:v>-42.63</c:v>
                </c:pt>
                <c:pt idx="1173">
                  <c:v>-41.43</c:v>
                </c:pt>
                <c:pt idx="1174">
                  <c:v>-40.340000000000003</c:v>
                </c:pt>
                <c:pt idx="1175">
                  <c:v>-39.36</c:v>
                </c:pt>
                <c:pt idx="1176">
                  <c:v>-37.880000000000003</c:v>
                </c:pt>
                <c:pt idx="1177">
                  <c:v>-36.299999999999997</c:v>
                </c:pt>
                <c:pt idx="1178">
                  <c:v>-34.979999999999997</c:v>
                </c:pt>
                <c:pt idx="1179">
                  <c:v>-33.89</c:v>
                </c:pt>
                <c:pt idx="1180">
                  <c:v>-32.79</c:v>
                </c:pt>
                <c:pt idx="1181">
                  <c:v>-31.62</c:v>
                </c:pt>
                <c:pt idx="1182">
                  <c:v>-30.6</c:v>
                </c:pt>
                <c:pt idx="1183">
                  <c:v>-29.78</c:v>
                </c:pt>
                <c:pt idx="1184">
                  <c:v>-29.11</c:v>
                </c:pt>
                <c:pt idx="1185">
                  <c:v>-28.47</c:v>
                </c:pt>
                <c:pt idx="1186">
                  <c:v>-27.82</c:v>
                </c:pt>
                <c:pt idx="1187">
                  <c:v>-27.22</c:v>
                </c:pt>
                <c:pt idx="1188">
                  <c:v>-26.65</c:v>
                </c:pt>
                <c:pt idx="1189">
                  <c:v>-26.1</c:v>
                </c:pt>
                <c:pt idx="1190">
                  <c:v>-25.56</c:v>
                </c:pt>
                <c:pt idx="1191">
                  <c:v>-24.95</c:v>
                </c:pt>
                <c:pt idx="1192">
                  <c:v>-24.33</c:v>
                </c:pt>
                <c:pt idx="1193">
                  <c:v>-23.76</c:v>
                </c:pt>
                <c:pt idx="1194">
                  <c:v>-23.32</c:v>
                </c:pt>
                <c:pt idx="1195">
                  <c:v>-23</c:v>
                </c:pt>
                <c:pt idx="1196">
                  <c:v>-22.75</c:v>
                </c:pt>
                <c:pt idx="1197">
                  <c:v>-22.53</c:v>
                </c:pt>
                <c:pt idx="1198">
                  <c:v>-22.39</c:v>
                </c:pt>
                <c:pt idx="1199">
                  <c:v>-22.35</c:v>
                </c:pt>
                <c:pt idx="1200">
                  <c:v>-22.38</c:v>
                </c:pt>
                <c:pt idx="1201">
                  <c:v>-22.43</c:v>
                </c:pt>
                <c:pt idx="1202">
                  <c:v>-22.48</c:v>
                </c:pt>
                <c:pt idx="1203">
                  <c:v>-22.54</c:v>
                </c:pt>
                <c:pt idx="1204">
                  <c:v>-22.6</c:v>
                </c:pt>
                <c:pt idx="1205">
                  <c:v>-22.69</c:v>
                </c:pt>
                <c:pt idx="1206">
                  <c:v>-22.82</c:v>
                </c:pt>
                <c:pt idx="1207">
                  <c:v>-22.97</c:v>
                </c:pt>
                <c:pt idx="1208">
                  <c:v>-23.12</c:v>
                </c:pt>
                <c:pt idx="1209">
                  <c:v>-23.28</c:v>
                </c:pt>
                <c:pt idx="1210">
                  <c:v>-23.43</c:v>
                </c:pt>
                <c:pt idx="1211">
                  <c:v>-23.58</c:v>
                </c:pt>
                <c:pt idx="1212">
                  <c:v>-23.73</c:v>
                </c:pt>
                <c:pt idx="1213">
                  <c:v>-23.86</c:v>
                </c:pt>
                <c:pt idx="1214">
                  <c:v>-23.97</c:v>
                </c:pt>
                <c:pt idx="1215">
                  <c:v>-24.07</c:v>
                </c:pt>
                <c:pt idx="1216">
                  <c:v>-24.16</c:v>
                </c:pt>
                <c:pt idx="1217">
                  <c:v>-24.22</c:v>
                </c:pt>
                <c:pt idx="1218">
                  <c:v>-24.24</c:v>
                </c:pt>
                <c:pt idx="1219">
                  <c:v>-24.22</c:v>
                </c:pt>
                <c:pt idx="1220">
                  <c:v>-24.15</c:v>
                </c:pt>
                <c:pt idx="1221">
                  <c:v>-24.02</c:v>
                </c:pt>
                <c:pt idx="1222">
                  <c:v>-23.84</c:v>
                </c:pt>
                <c:pt idx="1223">
                  <c:v>-23.58</c:v>
                </c:pt>
                <c:pt idx="1224">
                  <c:v>-23.25</c:v>
                </c:pt>
                <c:pt idx="1225">
                  <c:v>-22.84</c:v>
                </c:pt>
                <c:pt idx="1226">
                  <c:v>-22.41</c:v>
                </c:pt>
                <c:pt idx="1227">
                  <c:v>-22.12</c:v>
                </c:pt>
                <c:pt idx="1228">
                  <c:v>-22.14</c:v>
                </c:pt>
                <c:pt idx="1229">
                  <c:v>-22.5</c:v>
                </c:pt>
                <c:pt idx="1230">
                  <c:v>-23.01</c:v>
                </c:pt>
                <c:pt idx="1231">
                  <c:v>-23.48</c:v>
                </c:pt>
                <c:pt idx="1232">
                  <c:v>-23.91</c:v>
                </c:pt>
                <c:pt idx="1233">
                  <c:v>-24.36</c:v>
                </c:pt>
                <c:pt idx="1234">
                  <c:v>-24.92</c:v>
                </c:pt>
                <c:pt idx="1235">
                  <c:v>-25.52</c:v>
                </c:pt>
                <c:pt idx="1236">
                  <c:v>-26.17</c:v>
                </c:pt>
                <c:pt idx="1237">
                  <c:v>-26.82</c:v>
                </c:pt>
                <c:pt idx="1238">
                  <c:v>-27.5</c:v>
                </c:pt>
                <c:pt idx="1239">
                  <c:v>-28.21</c:v>
                </c:pt>
                <c:pt idx="1240">
                  <c:v>-29.02</c:v>
                </c:pt>
                <c:pt idx="1241">
                  <c:v>-29.96</c:v>
                </c:pt>
                <c:pt idx="1242">
                  <c:v>-30.99</c:v>
                </c:pt>
                <c:pt idx="1243">
                  <c:v>-32.06</c:v>
                </c:pt>
                <c:pt idx="1244">
                  <c:v>-33.08</c:v>
                </c:pt>
                <c:pt idx="1245">
                  <c:v>-34</c:v>
                </c:pt>
                <c:pt idx="1246">
                  <c:v>-34.82</c:v>
                </c:pt>
                <c:pt idx="1247">
                  <c:v>-35.65</c:v>
                </c:pt>
                <c:pt idx="1248">
                  <c:v>-36.54</c:v>
                </c:pt>
                <c:pt idx="1249">
                  <c:v>-37.54</c:v>
                </c:pt>
                <c:pt idx="1250">
                  <c:v>-38.590000000000003</c:v>
                </c:pt>
                <c:pt idx="1251">
                  <c:v>-39.6</c:v>
                </c:pt>
                <c:pt idx="1252">
                  <c:v>-40.549999999999997</c:v>
                </c:pt>
                <c:pt idx="1253">
                  <c:v>-41.46</c:v>
                </c:pt>
                <c:pt idx="1254">
                  <c:v>-42.41</c:v>
                </c:pt>
                <c:pt idx="1255">
                  <c:v>-43.41</c:v>
                </c:pt>
                <c:pt idx="1256">
                  <c:v>-44.4</c:v>
                </c:pt>
                <c:pt idx="1257">
                  <c:v>-45.34</c:v>
                </c:pt>
                <c:pt idx="1258">
                  <c:v>-46.2</c:v>
                </c:pt>
                <c:pt idx="1259">
                  <c:v>-47.06</c:v>
                </c:pt>
                <c:pt idx="1260">
                  <c:v>-47.97</c:v>
                </c:pt>
                <c:pt idx="1261">
                  <c:v>-48.98</c:v>
                </c:pt>
                <c:pt idx="1262">
                  <c:v>-50.1</c:v>
                </c:pt>
                <c:pt idx="1263">
                  <c:v>-51.27</c:v>
                </c:pt>
                <c:pt idx="1264">
                  <c:v>-52.43</c:v>
                </c:pt>
                <c:pt idx="1265">
                  <c:v>-53.56</c:v>
                </c:pt>
                <c:pt idx="1266">
                  <c:v>-54.69</c:v>
                </c:pt>
                <c:pt idx="1267">
                  <c:v>-55.87</c:v>
                </c:pt>
                <c:pt idx="1268">
                  <c:v>-57.05</c:v>
                </c:pt>
                <c:pt idx="1269">
                  <c:v>-58.15</c:v>
                </c:pt>
                <c:pt idx="1270">
                  <c:v>-59.14</c:v>
                </c:pt>
                <c:pt idx="1271">
                  <c:v>-60.08</c:v>
                </c:pt>
                <c:pt idx="1272">
                  <c:v>-61.03</c:v>
                </c:pt>
                <c:pt idx="1273">
                  <c:v>-62.01</c:v>
                </c:pt>
                <c:pt idx="1274">
                  <c:v>-63.05</c:v>
                </c:pt>
                <c:pt idx="1275">
                  <c:v>-64.11</c:v>
                </c:pt>
                <c:pt idx="1276">
                  <c:v>-65.12</c:v>
                </c:pt>
                <c:pt idx="1277">
                  <c:v>-66.03</c:v>
                </c:pt>
                <c:pt idx="1278">
                  <c:v>-66.790000000000006</c:v>
                </c:pt>
                <c:pt idx="1279">
                  <c:v>-67.48</c:v>
                </c:pt>
                <c:pt idx="1280">
                  <c:v>-68.17</c:v>
                </c:pt>
                <c:pt idx="1281">
                  <c:v>-68.88</c:v>
                </c:pt>
                <c:pt idx="1282">
                  <c:v>-69.569999999999993</c:v>
                </c:pt>
                <c:pt idx="1283">
                  <c:v>-70.19</c:v>
                </c:pt>
                <c:pt idx="1284">
                  <c:v>-70.680000000000007</c:v>
                </c:pt>
                <c:pt idx="1285">
                  <c:v>-71.02</c:v>
                </c:pt>
                <c:pt idx="1286">
                  <c:v>-108.75</c:v>
                </c:pt>
                <c:pt idx="1287">
                  <c:v>-108.56</c:v>
                </c:pt>
                <c:pt idx="1288">
                  <c:v>-108.39</c:v>
                </c:pt>
                <c:pt idx="1289">
                  <c:v>-108.26</c:v>
                </c:pt>
                <c:pt idx="1290">
                  <c:v>-108.15</c:v>
                </c:pt>
                <c:pt idx="1291">
                  <c:v>-108.05</c:v>
                </c:pt>
                <c:pt idx="1292">
                  <c:v>-107.99</c:v>
                </c:pt>
                <c:pt idx="1293">
                  <c:v>-107.99</c:v>
                </c:pt>
                <c:pt idx="1294">
                  <c:v>-108.04</c:v>
                </c:pt>
                <c:pt idx="1295">
                  <c:v>-108.13</c:v>
                </c:pt>
                <c:pt idx="1296">
                  <c:v>-108.25</c:v>
                </c:pt>
                <c:pt idx="1297">
                  <c:v>-108.38</c:v>
                </c:pt>
                <c:pt idx="1298">
                  <c:v>-108.53</c:v>
                </c:pt>
                <c:pt idx="1299">
                  <c:v>-108.72</c:v>
                </c:pt>
                <c:pt idx="1300">
                  <c:v>-108.93</c:v>
                </c:pt>
                <c:pt idx="1301">
                  <c:v>-109.15</c:v>
                </c:pt>
                <c:pt idx="1302">
                  <c:v>-109.36</c:v>
                </c:pt>
                <c:pt idx="1303">
                  <c:v>-109.53</c:v>
                </c:pt>
                <c:pt idx="1304">
                  <c:v>-109.69</c:v>
                </c:pt>
                <c:pt idx="1305">
                  <c:v>-109.83</c:v>
                </c:pt>
                <c:pt idx="1306">
                  <c:v>-109.96</c:v>
                </c:pt>
                <c:pt idx="1307">
                  <c:v>-110.08</c:v>
                </c:pt>
                <c:pt idx="1308">
                  <c:v>-110.21</c:v>
                </c:pt>
                <c:pt idx="1309">
                  <c:v>-110.36</c:v>
                </c:pt>
                <c:pt idx="1310">
                  <c:v>-110.49</c:v>
                </c:pt>
                <c:pt idx="1311">
                  <c:v>-110.62</c:v>
                </c:pt>
                <c:pt idx="1312">
                  <c:v>-110.73</c:v>
                </c:pt>
                <c:pt idx="1313">
                  <c:v>-110.83</c:v>
                </c:pt>
                <c:pt idx="1314">
                  <c:v>-110.93</c:v>
                </c:pt>
                <c:pt idx="1315">
                  <c:v>-111.02</c:v>
                </c:pt>
                <c:pt idx="1316">
                  <c:v>-111.15</c:v>
                </c:pt>
                <c:pt idx="1317">
                  <c:v>-111.28</c:v>
                </c:pt>
                <c:pt idx="1318">
                  <c:v>-111.43</c:v>
                </c:pt>
                <c:pt idx="1319">
                  <c:v>-111.54</c:v>
                </c:pt>
                <c:pt idx="1320">
                  <c:v>-111.62</c:v>
                </c:pt>
                <c:pt idx="1321">
                  <c:v>-111.65</c:v>
                </c:pt>
                <c:pt idx="1322">
                  <c:v>-111.67</c:v>
                </c:pt>
                <c:pt idx="1323">
                  <c:v>-111.69</c:v>
                </c:pt>
                <c:pt idx="1324">
                  <c:v>-111.71</c:v>
                </c:pt>
                <c:pt idx="1325">
                  <c:v>-111.73</c:v>
                </c:pt>
                <c:pt idx="1326">
                  <c:v>-111.73</c:v>
                </c:pt>
                <c:pt idx="1327">
                  <c:v>-111.73</c:v>
                </c:pt>
                <c:pt idx="1328">
                  <c:v>-111.73</c:v>
                </c:pt>
                <c:pt idx="1329">
                  <c:v>-111.72</c:v>
                </c:pt>
                <c:pt idx="1330">
                  <c:v>-111.7</c:v>
                </c:pt>
                <c:pt idx="1331">
                  <c:v>-111.68</c:v>
                </c:pt>
                <c:pt idx="1332">
                  <c:v>-111.7</c:v>
                </c:pt>
                <c:pt idx="1333">
                  <c:v>-111.76</c:v>
                </c:pt>
                <c:pt idx="1334">
                  <c:v>-111.85</c:v>
                </c:pt>
                <c:pt idx="1335">
                  <c:v>-111.96</c:v>
                </c:pt>
                <c:pt idx="1336">
                  <c:v>-112.1</c:v>
                </c:pt>
                <c:pt idx="1337">
                  <c:v>-112.27</c:v>
                </c:pt>
                <c:pt idx="1338">
                  <c:v>-112.49</c:v>
                </c:pt>
                <c:pt idx="1339">
                  <c:v>-112.73</c:v>
                </c:pt>
                <c:pt idx="1340">
                  <c:v>-66.989999999999995</c:v>
                </c:pt>
                <c:pt idx="1341">
                  <c:v>-66.7</c:v>
                </c:pt>
                <c:pt idx="1342">
                  <c:v>-66.39</c:v>
                </c:pt>
                <c:pt idx="1343">
                  <c:v>-66.06</c:v>
                </c:pt>
                <c:pt idx="1344">
                  <c:v>-65.69</c:v>
                </c:pt>
                <c:pt idx="1345">
                  <c:v>-65.3</c:v>
                </c:pt>
                <c:pt idx="1346">
                  <c:v>-64.88</c:v>
                </c:pt>
                <c:pt idx="1347">
                  <c:v>-64.48</c:v>
                </c:pt>
                <c:pt idx="1348">
                  <c:v>-64.069999999999993</c:v>
                </c:pt>
                <c:pt idx="1349">
                  <c:v>-63.64</c:v>
                </c:pt>
                <c:pt idx="1350">
                  <c:v>-63.16</c:v>
                </c:pt>
                <c:pt idx="1351">
                  <c:v>-62.62</c:v>
                </c:pt>
                <c:pt idx="1352">
                  <c:v>-62</c:v>
                </c:pt>
                <c:pt idx="1353">
                  <c:v>-61.28</c:v>
                </c:pt>
                <c:pt idx="1354">
                  <c:v>-60.56</c:v>
                </c:pt>
                <c:pt idx="1355">
                  <c:v>-59.88</c:v>
                </c:pt>
                <c:pt idx="1356">
                  <c:v>-59.27</c:v>
                </c:pt>
                <c:pt idx="1357">
                  <c:v>-58.7</c:v>
                </c:pt>
                <c:pt idx="1358">
                  <c:v>-58.09</c:v>
                </c:pt>
                <c:pt idx="1359">
                  <c:v>-57.4</c:v>
                </c:pt>
                <c:pt idx="1360">
                  <c:v>-56.52</c:v>
                </c:pt>
                <c:pt idx="1361">
                  <c:v>-55.47</c:v>
                </c:pt>
                <c:pt idx="1362">
                  <c:v>-54.28</c:v>
                </c:pt>
                <c:pt idx="1363">
                  <c:v>-53.04</c:v>
                </c:pt>
                <c:pt idx="1364">
                  <c:v>-51.81</c:v>
                </c:pt>
                <c:pt idx="1365">
                  <c:v>-50.66</c:v>
                </c:pt>
                <c:pt idx="1366">
                  <c:v>-49.62</c:v>
                </c:pt>
                <c:pt idx="1367">
                  <c:v>-48.66</c:v>
                </c:pt>
                <c:pt idx="1368">
                  <c:v>-47.71</c:v>
                </c:pt>
                <c:pt idx="1369">
                  <c:v>-46.69</c:v>
                </c:pt>
                <c:pt idx="1370">
                  <c:v>-45.57</c:v>
                </c:pt>
                <c:pt idx="1371">
                  <c:v>-44.38</c:v>
                </c:pt>
                <c:pt idx="1372">
                  <c:v>-43.21</c:v>
                </c:pt>
                <c:pt idx="1373">
                  <c:v>-42.04</c:v>
                </c:pt>
                <c:pt idx="1374">
                  <c:v>-40.72</c:v>
                </c:pt>
                <c:pt idx="1375">
                  <c:v>-39.44</c:v>
                </c:pt>
                <c:pt idx="1376">
                  <c:v>-38.33</c:v>
                </c:pt>
                <c:pt idx="1377">
                  <c:v>-37.33</c:v>
                </c:pt>
                <c:pt idx="1378">
                  <c:v>-36.31</c:v>
                </c:pt>
                <c:pt idx="1379">
                  <c:v>-35.299999999999997</c:v>
                </c:pt>
                <c:pt idx="1380">
                  <c:v>-34.369999999999997</c:v>
                </c:pt>
                <c:pt idx="1381">
                  <c:v>-33.5</c:v>
                </c:pt>
                <c:pt idx="1382">
                  <c:v>-32.68</c:v>
                </c:pt>
                <c:pt idx="1383">
                  <c:v>-31.8</c:v>
                </c:pt>
                <c:pt idx="1384">
                  <c:v>-30.86</c:v>
                </c:pt>
                <c:pt idx="1385">
                  <c:v>-29.86</c:v>
                </c:pt>
                <c:pt idx="1386">
                  <c:v>-28.85</c:v>
                </c:pt>
                <c:pt idx="1387">
                  <c:v>-27.88</c:v>
                </c:pt>
                <c:pt idx="1388">
                  <c:v>-26.97</c:v>
                </c:pt>
                <c:pt idx="1389">
                  <c:v>-26.09</c:v>
                </c:pt>
                <c:pt idx="1390">
                  <c:v>-25.2</c:v>
                </c:pt>
                <c:pt idx="1391">
                  <c:v>-24.37</c:v>
                </c:pt>
                <c:pt idx="1392">
                  <c:v>-23.71</c:v>
                </c:pt>
                <c:pt idx="1393">
                  <c:v>-24.18</c:v>
                </c:pt>
                <c:pt idx="1394">
                  <c:v>-26.14</c:v>
                </c:pt>
                <c:pt idx="1395">
                  <c:v>-28.39</c:v>
                </c:pt>
                <c:pt idx="1396">
                  <c:v>-30.73</c:v>
                </c:pt>
                <c:pt idx="1397">
                  <c:v>-33.01</c:v>
                </c:pt>
                <c:pt idx="1398">
                  <c:v>-35.35</c:v>
                </c:pt>
                <c:pt idx="1399">
                  <c:v>-37.54</c:v>
                </c:pt>
                <c:pt idx="1400">
                  <c:v>-39.56</c:v>
                </c:pt>
                <c:pt idx="1401">
                  <c:v>-41.3</c:v>
                </c:pt>
                <c:pt idx="1402">
                  <c:v>-42.73</c:v>
                </c:pt>
                <c:pt idx="1403">
                  <c:v>-43.87</c:v>
                </c:pt>
                <c:pt idx="1404">
                  <c:v>-44.67</c:v>
                </c:pt>
                <c:pt idx="1405">
                  <c:v>-45.13</c:v>
                </c:pt>
                <c:pt idx="1406">
                  <c:v>-45.26</c:v>
                </c:pt>
                <c:pt idx="1407">
                  <c:v>-45.13</c:v>
                </c:pt>
                <c:pt idx="1408">
                  <c:v>-44.72</c:v>
                </c:pt>
                <c:pt idx="1409">
                  <c:v>-44.04</c:v>
                </c:pt>
                <c:pt idx="1410">
                  <c:v>-43.13</c:v>
                </c:pt>
                <c:pt idx="1411">
                  <c:v>-42.05</c:v>
                </c:pt>
                <c:pt idx="1412">
                  <c:v>-40.869999999999997</c:v>
                </c:pt>
                <c:pt idx="1413">
                  <c:v>-39.61</c:v>
                </c:pt>
                <c:pt idx="1414">
                  <c:v>-38.340000000000003</c:v>
                </c:pt>
                <c:pt idx="1415">
                  <c:v>-37.08</c:v>
                </c:pt>
                <c:pt idx="1416">
                  <c:v>-35.82</c:v>
                </c:pt>
                <c:pt idx="1417">
                  <c:v>-34.57</c:v>
                </c:pt>
                <c:pt idx="1418">
                  <c:v>-33.32</c:v>
                </c:pt>
                <c:pt idx="1419">
                  <c:v>-32.08</c:v>
                </c:pt>
                <c:pt idx="1420">
                  <c:v>-30.86</c:v>
                </c:pt>
                <c:pt idx="1421">
                  <c:v>-29.66</c:v>
                </c:pt>
                <c:pt idx="1422">
                  <c:v>-28.48</c:v>
                </c:pt>
                <c:pt idx="1423">
                  <c:v>-27.36</c:v>
                </c:pt>
                <c:pt idx="1424">
                  <c:v>-26.26</c:v>
                </c:pt>
                <c:pt idx="1425">
                  <c:v>-25.15</c:v>
                </c:pt>
                <c:pt idx="1426">
                  <c:v>-24.16</c:v>
                </c:pt>
                <c:pt idx="1427">
                  <c:v>-23.6</c:v>
                </c:pt>
                <c:pt idx="1428">
                  <c:v>-23.57</c:v>
                </c:pt>
                <c:pt idx="1429">
                  <c:v>-24.04</c:v>
                </c:pt>
                <c:pt idx="1430">
                  <c:v>-24.74</c:v>
                </c:pt>
                <c:pt idx="1431">
                  <c:v>-25.39</c:v>
                </c:pt>
                <c:pt idx="1432">
                  <c:v>-25.99</c:v>
                </c:pt>
                <c:pt idx="1433">
                  <c:v>-26.7</c:v>
                </c:pt>
                <c:pt idx="1434">
                  <c:v>-27.6</c:v>
                </c:pt>
                <c:pt idx="1435">
                  <c:v>-28.59</c:v>
                </c:pt>
                <c:pt idx="1436">
                  <c:v>-29.56</c:v>
                </c:pt>
                <c:pt idx="1437">
                  <c:v>-30.49</c:v>
                </c:pt>
                <c:pt idx="1438">
                  <c:v>-31.4</c:v>
                </c:pt>
                <c:pt idx="1439">
                  <c:v>-32.369999999999997</c:v>
                </c:pt>
                <c:pt idx="1440">
                  <c:v>-33.42</c:v>
                </c:pt>
                <c:pt idx="1441">
                  <c:v>-34.57</c:v>
                </c:pt>
                <c:pt idx="1442">
                  <c:v>-35.72</c:v>
                </c:pt>
                <c:pt idx="1443">
                  <c:v>-36.81</c:v>
                </c:pt>
                <c:pt idx="1444">
                  <c:v>-37.82</c:v>
                </c:pt>
                <c:pt idx="1445">
                  <c:v>-38.86</c:v>
                </c:pt>
                <c:pt idx="1446">
                  <c:v>-39.97</c:v>
                </c:pt>
                <c:pt idx="1447">
                  <c:v>-41.22</c:v>
                </c:pt>
                <c:pt idx="1448">
                  <c:v>-42.5</c:v>
                </c:pt>
                <c:pt idx="1449">
                  <c:v>-43.73</c:v>
                </c:pt>
                <c:pt idx="1450">
                  <c:v>-44.76</c:v>
                </c:pt>
                <c:pt idx="1451">
                  <c:v>-45.65</c:v>
                </c:pt>
                <c:pt idx="1452">
                  <c:v>-46.51</c:v>
                </c:pt>
                <c:pt idx="1453">
                  <c:v>-47.45</c:v>
                </c:pt>
                <c:pt idx="1454">
                  <c:v>-48.49</c:v>
                </c:pt>
                <c:pt idx="1455">
                  <c:v>-49.52</c:v>
                </c:pt>
                <c:pt idx="1456">
                  <c:v>-50.56</c:v>
                </c:pt>
                <c:pt idx="1457">
                  <c:v>-51.64</c:v>
                </c:pt>
                <c:pt idx="1458">
                  <c:v>-52.82</c:v>
                </c:pt>
                <c:pt idx="1459">
                  <c:v>-54.17</c:v>
                </c:pt>
                <c:pt idx="1460">
                  <c:v>-55.59</c:v>
                </c:pt>
                <c:pt idx="1461">
                  <c:v>-57.01</c:v>
                </c:pt>
                <c:pt idx="1462">
                  <c:v>-58.38</c:v>
                </c:pt>
                <c:pt idx="1463">
                  <c:v>-59.71</c:v>
                </c:pt>
                <c:pt idx="1464">
                  <c:v>-60.97</c:v>
                </c:pt>
                <c:pt idx="1465">
                  <c:v>-62.25</c:v>
                </c:pt>
                <c:pt idx="1466">
                  <c:v>-63.53</c:v>
                </c:pt>
                <c:pt idx="1467">
                  <c:v>-64.760000000000005</c:v>
                </c:pt>
                <c:pt idx="1468">
                  <c:v>-65.87</c:v>
                </c:pt>
                <c:pt idx="1469">
                  <c:v>-66.849999999999994</c:v>
                </c:pt>
                <c:pt idx="1470">
                  <c:v>-67.77</c:v>
                </c:pt>
                <c:pt idx="1471">
                  <c:v>-68.64</c:v>
                </c:pt>
                <c:pt idx="1472">
                  <c:v>-69.44</c:v>
                </c:pt>
                <c:pt idx="1473">
                  <c:v>-70.209999999999994</c:v>
                </c:pt>
                <c:pt idx="1474">
                  <c:v>-70.94</c:v>
                </c:pt>
                <c:pt idx="1475">
                  <c:v>-71.650000000000006</c:v>
                </c:pt>
                <c:pt idx="1476">
                  <c:v>-72.31</c:v>
                </c:pt>
                <c:pt idx="1477">
                  <c:v>-72.959999999999994</c:v>
                </c:pt>
                <c:pt idx="1478">
                  <c:v>-73.58</c:v>
                </c:pt>
                <c:pt idx="1479">
                  <c:v>-74.14</c:v>
                </c:pt>
                <c:pt idx="1480">
                  <c:v>-74.64</c:v>
                </c:pt>
                <c:pt idx="1481">
                  <c:v>-75.069999999999993</c:v>
                </c:pt>
                <c:pt idx="1482">
                  <c:v>-75.430000000000007</c:v>
                </c:pt>
                <c:pt idx="1483">
                  <c:v>-75.73</c:v>
                </c:pt>
                <c:pt idx="1484">
                  <c:v>-75.989999999999995</c:v>
                </c:pt>
                <c:pt idx="1485">
                  <c:v>-103.81</c:v>
                </c:pt>
                <c:pt idx="1486">
                  <c:v>-103.63</c:v>
                </c:pt>
                <c:pt idx="1487">
                  <c:v>-103.48</c:v>
                </c:pt>
                <c:pt idx="1488">
                  <c:v>-103.36</c:v>
                </c:pt>
                <c:pt idx="1489">
                  <c:v>-103.25</c:v>
                </c:pt>
                <c:pt idx="1490">
                  <c:v>-103.18</c:v>
                </c:pt>
                <c:pt idx="1491">
                  <c:v>-103.15</c:v>
                </c:pt>
                <c:pt idx="1492">
                  <c:v>-103.15</c:v>
                </c:pt>
                <c:pt idx="1493">
                  <c:v>-103.16</c:v>
                </c:pt>
                <c:pt idx="1494">
                  <c:v>-103.18</c:v>
                </c:pt>
                <c:pt idx="1495">
                  <c:v>-103.2</c:v>
                </c:pt>
                <c:pt idx="1496">
                  <c:v>-103.22</c:v>
                </c:pt>
                <c:pt idx="1497">
                  <c:v>-103.23</c:v>
                </c:pt>
                <c:pt idx="1498">
                  <c:v>-103.22</c:v>
                </c:pt>
                <c:pt idx="1499">
                  <c:v>-103.23</c:v>
                </c:pt>
                <c:pt idx="1500">
                  <c:v>-103.25</c:v>
                </c:pt>
                <c:pt idx="1501">
                  <c:v>-103.27</c:v>
                </c:pt>
                <c:pt idx="1502">
                  <c:v>-103.26</c:v>
                </c:pt>
                <c:pt idx="1503">
                  <c:v>-103.23</c:v>
                </c:pt>
                <c:pt idx="1504">
                  <c:v>-103.17</c:v>
                </c:pt>
                <c:pt idx="1505">
                  <c:v>-103.1</c:v>
                </c:pt>
                <c:pt idx="1506">
                  <c:v>-103.06</c:v>
                </c:pt>
                <c:pt idx="1507">
                  <c:v>-103.02</c:v>
                </c:pt>
                <c:pt idx="1508">
                  <c:v>-103.03</c:v>
                </c:pt>
                <c:pt idx="1509">
                  <c:v>-103</c:v>
                </c:pt>
                <c:pt idx="1510">
                  <c:v>-102.94</c:v>
                </c:pt>
                <c:pt idx="1511">
                  <c:v>-102.84</c:v>
                </c:pt>
                <c:pt idx="1512">
                  <c:v>-102.71</c:v>
                </c:pt>
                <c:pt idx="1513">
                  <c:v>-102.56</c:v>
                </c:pt>
                <c:pt idx="1514">
                  <c:v>-102.42</c:v>
                </c:pt>
                <c:pt idx="1515">
                  <c:v>-102.31</c:v>
                </c:pt>
                <c:pt idx="1516">
                  <c:v>-102.24</c:v>
                </c:pt>
                <c:pt idx="1517">
                  <c:v>-102.24</c:v>
                </c:pt>
                <c:pt idx="1518">
                  <c:v>-102.33</c:v>
                </c:pt>
                <c:pt idx="1519">
                  <c:v>-102.48</c:v>
                </c:pt>
                <c:pt idx="1520">
                  <c:v>-102.67</c:v>
                </c:pt>
                <c:pt idx="1521">
                  <c:v>-102.85</c:v>
                </c:pt>
                <c:pt idx="1522">
                  <c:v>-103.04</c:v>
                </c:pt>
                <c:pt idx="1523">
                  <c:v>-103.26</c:v>
                </c:pt>
                <c:pt idx="1524">
                  <c:v>-103.5</c:v>
                </c:pt>
                <c:pt idx="1525">
                  <c:v>-103.77</c:v>
                </c:pt>
                <c:pt idx="1526">
                  <c:v>-104.1</c:v>
                </c:pt>
                <c:pt idx="1527">
                  <c:v>-104.48</c:v>
                </c:pt>
                <c:pt idx="1528">
                  <c:v>-75.14</c:v>
                </c:pt>
                <c:pt idx="1529">
                  <c:v>-74.81</c:v>
                </c:pt>
                <c:pt idx="1530">
                  <c:v>-74.540000000000006</c:v>
                </c:pt>
                <c:pt idx="1531">
                  <c:v>-74.31</c:v>
                </c:pt>
                <c:pt idx="1532">
                  <c:v>-74.09</c:v>
                </c:pt>
                <c:pt idx="1533">
                  <c:v>-73.87</c:v>
                </c:pt>
                <c:pt idx="1534">
                  <c:v>-73.61</c:v>
                </c:pt>
                <c:pt idx="1535">
                  <c:v>-73.31</c:v>
                </c:pt>
                <c:pt idx="1536">
                  <c:v>-72.94</c:v>
                </c:pt>
                <c:pt idx="1537">
                  <c:v>-72.5</c:v>
                </c:pt>
                <c:pt idx="1538">
                  <c:v>-72.040000000000006</c:v>
                </c:pt>
                <c:pt idx="1539">
                  <c:v>-71.56</c:v>
                </c:pt>
                <c:pt idx="1540">
                  <c:v>-71.06</c:v>
                </c:pt>
                <c:pt idx="1541">
                  <c:v>-70.52</c:v>
                </c:pt>
                <c:pt idx="1542">
                  <c:v>-69.900000000000006</c:v>
                </c:pt>
                <c:pt idx="1543">
                  <c:v>-69.239999999999995</c:v>
                </c:pt>
                <c:pt idx="1544">
                  <c:v>-68.569999999999993</c:v>
                </c:pt>
                <c:pt idx="1545">
                  <c:v>-67.92</c:v>
                </c:pt>
                <c:pt idx="1546">
                  <c:v>-67.319999999999993</c:v>
                </c:pt>
                <c:pt idx="1547">
                  <c:v>-66.75</c:v>
                </c:pt>
                <c:pt idx="1548">
                  <c:v>-66.14</c:v>
                </c:pt>
                <c:pt idx="1549">
                  <c:v>-65.42</c:v>
                </c:pt>
                <c:pt idx="1550">
                  <c:v>-64.59</c:v>
                </c:pt>
                <c:pt idx="1551">
                  <c:v>-63.68</c:v>
                </c:pt>
                <c:pt idx="1552">
                  <c:v>-62.77</c:v>
                </c:pt>
                <c:pt idx="1553">
                  <c:v>-61.96</c:v>
                </c:pt>
                <c:pt idx="1554">
                  <c:v>-61.27</c:v>
                </c:pt>
                <c:pt idx="1555">
                  <c:v>-60.65</c:v>
                </c:pt>
                <c:pt idx="1556">
                  <c:v>-60.02</c:v>
                </c:pt>
                <c:pt idx="1557">
                  <c:v>-59.24</c:v>
                </c:pt>
                <c:pt idx="1558">
                  <c:v>-58.32</c:v>
                </c:pt>
                <c:pt idx="1559">
                  <c:v>-57.31</c:v>
                </c:pt>
                <c:pt idx="1560">
                  <c:v>-56.26</c:v>
                </c:pt>
                <c:pt idx="1561">
                  <c:v>-55.23</c:v>
                </c:pt>
                <c:pt idx="1562">
                  <c:v>-54.24</c:v>
                </c:pt>
                <c:pt idx="1563">
                  <c:v>-53.3</c:v>
                </c:pt>
                <c:pt idx="1564">
                  <c:v>-52.4</c:v>
                </c:pt>
                <c:pt idx="1565">
                  <c:v>-51.47</c:v>
                </c:pt>
                <c:pt idx="1566">
                  <c:v>-50.51</c:v>
                </c:pt>
                <c:pt idx="1567">
                  <c:v>-49.56</c:v>
                </c:pt>
                <c:pt idx="1568">
                  <c:v>-48.67</c:v>
                </c:pt>
                <c:pt idx="1569">
                  <c:v>-47.87</c:v>
                </c:pt>
                <c:pt idx="1570">
                  <c:v>-47.07</c:v>
                </c:pt>
                <c:pt idx="1571">
                  <c:v>-46.23</c:v>
                </c:pt>
                <c:pt idx="1572">
                  <c:v>-45.28</c:v>
                </c:pt>
                <c:pt idx="1573">
                  <c:v>-43.78</c:v>
                </c:pt>
                <c:pt idx="1574">
                  <c:v>-42.21</c:v>
                </c:pt>
                <c:pt idx="1575">
                  <c:v>-40.909999999999997</c:v>
                </c:pt>
                <c:pt idx="1576">
                  <c:v>-39.92</c:v>
                </c:pt>
                <c:pt idx="1577">
                  <c:v>-39.01</c:v>
                </c:pt>
                <c:pt idx="1578">
                  <c:v>-38.06</c:v>
                </c:pt>
                <c:pt idx="1579">
                  <c:v>-37.090000000000003</c:v>
                </c:pt>
                <c:pt idx="1580">
                  <c:v>-36.14</c:v>
                </c:pt>
                <c:pt idx="1581">
                  <c:v>-35.15</c:v>
                </c:pt>
                <c:pt idx="1582">
                  <c:v>-34.119999999999997</c:v>
                </c:pt>
                <c:pt idx="1583">
                  <c:v>-33.090000000000003</c:v>
                </c:pt>
                <c:pt idx="1584">
                  <c:v>-32.17</c:v>
                </c:pt>
                <c:pt idx="1585">
                  <c:v>-31.44</c:v>
                </c:pt>
                <c:pt idx="1586">
                  <c:v>-30.82</c:v>
                </c:pt>
                <c:pt idx="1587">
                  <c:v>-30.19</c:v>
                </c:pt>
                <c:pt idx="1588">
                  <c:v>-29.41</c:v>
                </c:pt>
                <c:pt idx="1589">
                  <c:v>-28.48</c:v>
                </c:pt>
                <c:pt idx="1590">
                  <c:v>-27.53</c:v>
                </c:pt>
                <c:pt idx="1591">
                  <c:v>-26.69</c:v>
                </c:pt>
                <c:pt idx="1592">
                  <c:v>-26</c:v>
                </c:pt>
                <c:pt idx="1593">
                  <c:v>-25.5</c:v>
                </c:pt>
                <c:pt idx="1594">
                  <c:v>-25.11</c:v>
                </c:pt>
                <c:pt idx="1595">
                  <c:v>-24.79</c:v>
                </c:pt>
                <c:pt idx="1596">
                  <c:v>-24.73</c:v>
                </c:pt>
                <c:pt idx="1597">
                  <c:v>-25.45</c:v>
                </c:pt>
                <c:pt idx="1598">
                  <c:v>-26.28</c:v>
                </c:pt>
                <c:pt idx="1599">
                  <c:v>-27.01</c:v>
                </c:pt>
                <c:pt idx="1600">
                  <c:v>-27.61</c:v>
                </c:pt>
                <c:pt idx="1601">
                  <c:v>-28.09</c:v>
                </c:pt>
                <c:pt idx="1602">
                  <c:v>-28.41</c:v>
                </c:pt>
                <c:pt idx="1603">
                  <c:v>-28.6</c:v>
                </c:pt>
                <c:pt idx="1604">
                  <c:v>-28.69</c:v>
                </c:pt>
                <c:pt idx="1605">
                  <c:v>-28.7</c:v>
                </c:pt>
                <c:pt idx="1606">
                  <c:v>-28.65</c:v>
                </c:pt>
                <c:pt idx="1607">
                  <c:v>-28.52</c:v>
                </c:pt>
                <c:pt idx="1608">
                  <c:v>-28.3</c:v>
                </c:pt>
                <c:pt idx="1609">
                  <c:v>-27.99</c:v>
                </c:pt>
                <c:pt idx="1610">
                  <c:v>-27.54</c:v>
                </c:pt>
                <c:pt idx="1611">
                  <c:v>-26.98</c:v>
                </c:pt>
                <c:pt idx="1612">
                  <c:v>-26.34</c:v>
                </c:pt>
                <c:pt idx="1613">
                  <c:v>-25.64</c:v>
                </c:pt>
                <c:pt idx="1614">
                  <c:v>-24.99</c:v>
                </c:pt>
                <c:pt idx="1615">
                  <c:v>-24.51</c:v>
                </c:pt>
                <c:pt idx="1616">
                  <c:v>-24.42</c:v>
                </c:pt>
                <c:pt idx="1617">
                  <c:v>-24.75</c:v>
                </c:pt>
                <c:pt idx="1618">
                  <c:v>-25.34</c:v>
                </c:pt>
                <c:pt idx="1619">
                  <c:v>-25.98</c:v>
                </c:pt>
                <c:pt idx="1620">
                  <c:v>-26.53</c:v>
                </c:pt>
                <c:pt idx="1621">
                  <c:v>-27.03</c:v>
                </c:pt>
                <c:pt idx="1622">
                  <c:v>-27.55</c:v>
                </c:pt>
                <c:pt idx="1623">
                  <c:v>-28.14</c:v>
                </c:pt>
                <c:pt idx="1624">
                  <c:v>-28.83</c:v>
                </c:pt>
                <c:pt idx="1625">
                  <c:v>-29.62</c:v>
                </c:pt>
                <c:pt idx="1626">
                  <c:v>-30.48</c:v>
                </c:pt>
                <c:pt idx="1627">
                  <c:v>-31.35</c:v>
                </c:pt>
                <c:pt idx="1628">
                  <c:v>-32.200000000000003</c:v>
                </c:pt>
                <c:pt idx="1629">
                  <c:v>-33.049999999999997</c:v>
                </c:pt>
                <c:pt idx="1630">
                  <c:v>-33.909999999999997</c:v>
                </c:pt>
                <c:pt idx="1631">
                  <c:v>-34.81</c:v>
                </c:pt>
                <c:pt idx="1632">
                  <c:v>-35.700000000000003</c:v>
                </c:pt>
                <c:pt idx="1633">
                  <c:v>-36.5</c:v>
                </c:pt>
                <c:pt idx="1634">
                  <c:v>-37.19</c:v>
                </c:pt>
                <c:pt idx="1635">
                  <c:v>-37.79</c:v>
                </c:pt>
                <c:pt idx="1636">
                  <c:v>-38.44</c:v>
                </c:pt>
                <c:pt idx="1637">
                  <c:v>-39.22</c:v>
                </c:pt>
                <c:pt idx="1638">
                  <c:v>-40.200000000000003</c:v>
                </c:pt>
                <c:pt idx="1639">
                  <c:v>-41.33</c:v>
                </c:pt>
                <c:pt idx="1640">
                  <c:v>-42.51</c:v>
                </c:pt>
                <c:pt idx="1641">
                  <c:v>-43.61</c:v>
                </c:pt>
                <c:pt idx="1642">
                  <c:v>-44.59</c:v>
                </c:pt>
                <c:pt idx="1643">
                  <c:v>-45.52</c:v>
                </c:pt>
                <c:pt idx="1644">
                  <c:v>-46.51</c:v>
                </c:pt>
                <c:pt idx="1645">
                  <c:v>-47.67</c:v>
                </c:pt>
                <c:pt idx="1646">
                  <c:v>-48.96</c:v>
                </c:pt>
                <c:pt idx="1647">
                  <c:v>-50.25</c:v>
                </c:pt>
                <c:pt idx="1648">
                  <c:v>-51.44</c:v>
                </c:pt>
                <c:pt idx="1649">
                  <c:v>-52.52</c:v>
                </c:pt>
                <c:pt idx="1650">
                  <c:v>-53.56</c:v>
                </c:pt>
                <c:pt idx="1651">
                  <c:v>-54.64</c:v>
                </c:pt>
                <c:pt idx="1652">
                  <c:v>-55.82</c:v>
                </c:pt>
                <c:pt idx="1653">
                  <c:v>-57.05</c:v>
                </c:pt>
                <c:pt idx="1654">
                  <c:v>-58.23</c:v>
                </c:pt>
                <c:pt idx="1655">
                  <c:v>-59.32</c:v>
                </c:pt>
                <c:pt idx="1656">
                  <c:v>-60.32</c:v>
                </c:pt>
                <c:pt idx="1657">
                  <c:v>-61.3</c:v>
                </c:pt>
                <c:pt idx="1658">
                  <c:v>-62.29</c:v>
                </c:pt>
                <c:pt idx="1659">
                  <c:v>-63.26</c:v>
                </c:pt>
                <c:pt idx="1660">
                  <c:v>-64.19</c:v>
                </c:pt>
                <c:pt idx="1661">
                  <c:v>-65.05</c:v>
                </c:pt>
                <c:pt idx="1662">
                  <c:v>-65.849999999999994</c:v>
                </c:pt>
                <c:pt idx="1663">
                  <c:v>-66.59</c:v>
                </c:pt>
                <c:pt idx="1664">
                  <c:v>-67.27</c:v>
                </c:pt>
                <c:pt idx="1665">
                  <c:v>-67.91</c:v>
                </c:pt>
                <c:pt idx="1666">
                  <c:v>-68.510000000000005</c:v>
                </c:pt>
                <c:pt idx="1667">
                  <c:v>-69.09</c:v>
                </c:pt>
                <c:pt idx="1668">
                  <c:v>-69.64</c:v>
                </c:pt>
                <c:pt idx="1669">
                  <c:v>-70.150000000000006</c:v>
                </c:pt>
                <c:pt idx="1670">
                  <c:v>-70.63</c:v>
                </c:pt>
                <c:pt idx="1671">
                  <c:v>-71.099999999999994</c:v>
                </c:pt>
                <c:pt idx="1672">
                  <c:v>-71.540000000000006</c:v>
                </c:pt>
                <c:pt idx="1673">
                  <c:v>-71.98</c:v>
                </c:pt>
                <c:pt idx="1674">
                  <c:v>-72.41</c:v>
                </c:pt>
                <c:pt idx="1675">
                  <c:v>-72.8</c:v>
                </c:pt>
                <c:pt idx="1676">
                  <c:v>-73.150000000000006</c:v>
                </c:pt>
                <c:pt idx="1677">
                  <c:v>-73.459999999999994</c:v>
                </c:pt>
                <c:pt idx="1678">
                  <c:v>-106.23</c:v>
                </c:pt>
                <c:pt idx="1679">
                  <c:v>-105.91</c:v>
                </c:pt>
                <c:pt idx="1680">
                  <c:v>-105.57</c:v>
                </c:pt>
                <c:pt idx="1681">
                  <c:v>-105.24</c:v>
                </c:pt>
                <c:pt idx="1682">
                  <c:v>-104.96</c:v>
                </c:pt>
                <c:pt idx="1683">
                  <c:v>-104.74</c:v>
                </c:pt>
                <c:pt idx="1684">
                  <c:v>-104.61</c:v>
                </c:pt>
                <c:pt idx="1685">
                  <c:v>-104.54</c:v>
                </c:pt>
                <c:pt idx="1686">
                  <c:v>-104.52</c:v>
                </c:pt>
                <c:pt idx="1687">
                  <c:v>-104.51</c:v>
                </c:pt>
                <c:pt idx="1688">
                  <c:v>-104.51</c:v>
                </c:pt>
                <c:pt idx="1689">
                  <c:v>-104.51</c:v>
                </c:pt>
                <c:pt idx="1690">
                  <c:v>-104.52</c:v>
                </c:pt>
                <c:pt idx="1691">
                  <c:v>-104.57</c:v>
                </c:pt>
                <c:pt idx="1692">
                  <c:v>-104.62</c:v>
                </c:pt>
                <c:pt idx="1693">
                  <c:v>-104.75</c:v>
                </c:pt>
                <c:pt idx="1694">
                  <c:v>-104.96</c:v>
                </c:pt>
                <c:pt idx="1695">
                  <c:v>-105.2</c:v>
                </c:pt>
                <c:pt idx="1696">
                  <c:v>-105.38</c:v>
                </c:pt>
                <c:pt idx="1697">
                  <c:v>-105.47</c:v>
                </c:pt>
                <c:pt idx="1698">
                  <c:v>-105.47</c:v>
                </c:pt>
                <c:pt idx="1699">
                  <c:v>-105.49</c:v>
                </c:pt>
                <c:pt idx="1700">
                  <c:v>-105.54</c:v>
                </c:pt>
                <c:pt idx="1701">
                  <c:v>-105.63</c:v>
                </c:pt>
                <c:pt idx="1702">
                  <c:v>-105.73</c:v>
                </c:pt>
                <c:pt idx="1703">
                  <c:v>-105.81</c:v>
                </c:pt>
                <c:pt idx="1704">
                  <c:v>-105.84</c:v>
                </c:pt>
                <c:pt idx="1705">
                  <c:v>-105.81</c:v>
                </c:pt>
                <c:pt idx="1706">
                  <c:v>-105.73</c:v>
                </c:pt>
                <c:pt idx="1707">
                  <c:v>-105.66</c:v>
                </c:pt>
                <c:pt idx="1708">
                  <c:v>-105.61</c:v>
                </c:pt>
                <c:pt idx="1709">
                  <c:v>-105.56</c:v>
                </c:pt>
                <c:pt idx="1710">
                  <c:v>-105.51</c:v>
                </c:pt>
                <c:pt idx="1711">
                  <c:v>-105.45</c:v>
                </c:pt>
                <c:pt idx="1712">
                  <c:v>-105.42</c:v>
                </c:pt>
                <c:pt idx="1713">
                  <c:v>-105.46</c:v>
                </c:pt>
                <c:pt idx="1714">
                  <c:v>-105.54</c:v>
                </c:pt>
                <c:pt idx="1715">
                  <c:v>-105.71</c:v>
                </c:pt>
                <c:pt idx="1716">
                  <c:v>-105.91</c:v>
                </c:pt>
                <c:pt idx="1717">
                  <c:v>-106.11</c:v>
                </c:pt>
                <c:pt idx="1718">
                  <c:v>-106.27</c:v>
                </c:pt>
                <c:pt idx="1719">
                  <c:v>-106.41</c:v>
                </c:pt>
                <c:pt idx="1720">
                  <c:v>-106.58</c:v>
                </c:pt>
                <c:pt idx="1721">
                  <c:v>-106.82</c:v>
                </c:pt>
                <c:pt idx="1722">
                  <c:v>-107.15</c:v>
                </c:pt>
                <c:pt idx="1723">
                  <c:v>-107.49</c:v>
                </c:pt>
                <c:pt idx="1724">
                  <c:v>-107.79</c:v>
                </c:pt>
                <c:pt idx="1725">
                  <c:v>-71.97</c:v>
                </c:pt>
                <c:pt idx="1726">
                  <c:v>-71.78</c:v>
                </c:pt>
                <c:pt idx="1727">
                  <c:v>-71.62</c:v>
                </c:pt>
                <c:pt idx="1728">
                  <c:v>-71.45</c:v>
                </c:pt>
                <c:pt idx="1729">
                  <c:v>-71.28</c:v>
                </c:pt>
                <c:pt idx="1730">
                  <c:v>-71.09</c:v>
                </c:pt>
                <c:pt idx="1731">
                  <c:v>-70.86</c:v>
                </c:pt>
                <c:pt idx="1732">
                  <c:v>-70.569999999999993</c:v>
                </c:pt>
                <c:pt idx="1733">
                  <c:v>-70.19</c:v>
                </c:pt>
                <c:pt idx="1734">
                  <c:v>-69.709999999999994</c:v>
                </c:pt>
                <c:pt idx="1735">
                  <c:v>-69.150000000000006</c:v>
                </c:pt>
                <c:pt idx="1736">
                  <c:v>-68.59</c:v>
                </c:pt>
                <c:pt idx="1737">
                  <c:v>-68.05</c:v>
                </c:pt>
                <c:pt idx="1738">
                  <c:v>-67.5</c:v>
                </c:pt>
                <c:pt idx="1739">
                  <c:v>-66.92</c:v>
                </c:pt>
                <c:pt idx="1740">
                  <c:v>-66.27</c:v>
                </c:pt>
                <c:pt idx="1741">
                  <c:v>-65.58</c:v>
                </c:pt>
                <c:pt idx="1742">
                  <c:v>-64.86</c:v>
                </c:pt>
                <c:pt idx="1743">
                  <c:v>-64.180000000000007</c:v>
                </c:pt>
                <c:pt idx="1744">
                  <c:v>-63.58</c:v>
                </c:pt>
                <c:pt idx="1745">
                  <c:v>-63.04</c:v>
                </c:pt>
                <c:pt idx="1746">
                  <c:v>-62.53</c:v>
                </c:pt>
                <c:pt idx="1747">
                  <c:v>-61.93</c:v>
                </c:pt>
                <c:pt idx="1748">
                  <c:v>-61.15</c:v>
                </c:pt>
                <c:pt idx="1749">
                  <c:v>-60.19</c:v>
                </c:pt>
                <c:pt idx="1750">
                  <c:v>-59.12</c:v>
                </c:pt>
                <c:pt idx="1751">
                  <c:v>-58.08</c:v>
                </c:pt>
                <c:pt idx="1752">
                  <c:v>-57.16</c:v>
                </c:pt>
                <c:pt idx="1753">
                  <c:v>-56.36</c:v>
                </c:pt>
                <c:pt idx="1754">
                  <c:v>-55.67</c:v>
                </c:pt>
                <c:pt idx="1755">
                  <c:v>-55.03</c:v>
                </c:pt>
                <c:pt idx="1756">
                  <c:v>-54.31</c:v>
                </c:pt>
                <c:pt idx="1757">
                  <c:v>-53.41</c:v>
                </c:pt>
                <c:pt idx="1758">
                  <c:v>-52.31</c:v>
                </c:pt>
                <c:pt idx="1759">
                  <c:v>-51.08</c:v>
                </c:pt>
                <c:pt idx="1760">
                  <c:v>-49.87</c:v>
                </c:pt>
                <c:pt idx="1761">
                  <c:v>-48.79</c:v>
                </c:pt>
                <c:pt idx="1762">
                  <c:v>-47.95</c:v>
                </c:pt>
                <c:pt idx="1763">
                  <c:v>-47.36</c:v>
                </c:pt>
                <c:pt idx="1764">
                  <c:v>-46.89</c:v>
                </c:pt>
                <c:pt idx="1765">
                  <c:v>-46.21</c:v>
                </c:pt>
                <c:pt idx="1766">
                  <c:v>-45.36</c:v>
                </c:pt>
                <c:pt idx="1767">
                  <c:v>-43.97</c:v>
                </c:pt>
                <c:pt idx="1768">
                  <c:v>-42.14</c:v>
                </c:pt>
                <c:pt idx="1769">
                  <c:v>-40.28</c:v>
                </c:pt>
                <c:pt idx="1770">
                  <c:v>-38.79</c:v>
                </c:pt>
                <c:pt idx="1771">
                  <c:v>-37.58</c:v>
                </c:pt>
                <c:pt idx="1772">
                  <c:v>-36.520000000000003</c:v>
                </c:pt>
                <c:pt idx="1773">
                  <c:v>-35.53</c:v>
                </c:pt>
                <c:pt idx="1774">
                  <c:v>-34.590000000000003</c:v>
                </c:pt>
                <c:pt idx="1775">
                  <c:v>-33.64</c:v>
                </c:pt>
                <c:pt idx="1776">
                  <c:v>-32.659999999999997</c:v>
                </c:pt>
                <c:pt idx="1777">
                  <c:v>-31.65</c:v>
                </c:pt>
                <c:pt idx="1778">
                  <c:v>-30.69</c:v>
                </c:pt>
                <c:pt idx="1779">
                  <c:v>-29.82</c:v>
                </c:pt>
                <c:pt idx="1780">
                  <c:v>-29.05</c:v>
                </c:pt>
                <c:pt idx="1781">
                  <c:v>-28.29</c:v>
                </c:pt>
                <c:pt idx="1782">
                  <c:v>-27.51</c:v>
                </c:pt>
                <c:pt idx="1783">
                  <c:v>-26.75</c:v>
                </c:pt>
                <c:pt idx="1784">
                  <c:v>-26.02</c:v>
                </c:pt>
                <c:pt idx="1785">
                  <c:v>-25.3</c:v>
                </c:pt>
                <c:pt idx="1786">
                  <c:v>-24.66</c:v>
                </c:pt>
                <c:pt idx="1787">
                  <c:v>-24.13</c:v>
                </c:pt>
                <c:pt idx="1788">
                  <c:v>-23.72</c:v>
                </c:pt>
                <c:pt idx="1789">
                  <c:v>-23.41</c:v>
                </c:pt>
                <c:pt idx="1790">
                  <c:v>-23.2</c:v>
                </c:pt>
                <c:pt idx="1791">
                  <c:v>-23.35</c:v>
                </c:pt>
                <c:pt idx="1792">
                  <c:v>-24.03</c:v>
                </c:pt>
                <c:pt idx="1793">
                  <c:v>-24.89</c:v>
                </c:pt>
                <c:pt idx="1794">
                  <c:v>-25.9</c:v>
                </c:pt>
                <c:pt idx="1795">
                  <c:v>-27</c:v>
                </c:pt>
                <c:pt idx="1796">
                  <c:v>-28.19</c:v>
                </c:pt>
                <c:pt idx="1797">
                  <c:v>-29.43</c:v>
                </c:pt>
                <c:pt idx="1798">
                  <c:v>-30.71</c:v>
                </c:pt>
                <c:pt idx="1799">
                  <c:v>-31.95</c:v>
                </c:pt>
                <c:pt idx="1800">
                  <c:v>-33.090000000000003</c:v>
                </c:pt>
                <c:pt idx="1801">
                  <c:v>-33.96</c:v>
                </c:pt>
                <c:pt idx="1802">
                  <c:v>-34.520000000000003</c:v>
                </c:pt>
                <c:pt idx="1803">
                  <c:v>-34.81</c:v>
                </c:pt>
                <c:pt idx="1804">
                  <c:v>-34.799999999999997</c:v>
                </c:pt>
                <c:pt idx="1805">
                  <c:v>-34.43</c:v>
                </c:pt>
                <c:pt idx="1806">
                  <c:v>-33.67</c:v>
                </c:pt>
                <c:pt idx="1807">
                  <c:v>-32.479999999999997</c:v>
                </c:pt>
                <c:pt idx="1808">
                  <c:v>-30.88</c:v>
                </c:pt>
                <c:pt idx="1809">
                  <c:v>-29.07</c:v>
                </c:pt>
                <c:pt idx="1810">
                  <c:v>-27.21</c:v>
                </c:pt>
                <c:pt idx="1811">
                  <c:v>-25.46</c:v>
                </c:pt>
                <c:pt idx="1812">
                  <c:v>-24.34</c:v>
                </c:pt>
                <c:pt idx="1813">
                  <c:v>-24.1</c:v>
                </c:pt>
                <c:pt idx="1814">
                  <c:v>-24.66</c:v>
                </c:pt>
                <c:pt idx="1815">
                  <c:v>-25.58</c:v>
                </c:pt>
                <c:pt idx="1816">
                  <c:v>-26.42</c:v>
                </c:pt>
                <c:pt idx="1817">
                  <c:v>-27.08</c:v>
                </c:pt>
                <c:pt idx="1818">
                  <c:v>-27.7</c:v>
                </c:pt>
                <c:pt idx="1819">
                  <c:v>-28.44</c:v>
                </c:pt>
                <c:pt idx="1820">
                  <c:v>-29.34</c:v>
                </c:pt>
                <c:pt idx="1821">
                  <c:v>-30.34</c:v>
                </c:pt>
                <c:pt idx="1822">
                  <c:v>-31.37</c:v>
                </c:pt>
                <c:pt idx="1823">
                  <c:v>-32.43</c:v>
                </c:pt>
                <c:pt idx="1824">
                  <c:v>-33.520000000000003</c:v>
                </c:pt>
                <c:pt idx="1825">
                  <c:v>-34.619999999999997</c:v>
                </c:pt>
                <c:pt idx="1826">
                  <c:v>-35.69</c:v>
                </c:pt>
                <c:pt idx="1827">
                  <c:v>-36.72</c:v>
                </c:pt>
                <c:pt idx="1828">
                  <c:v>-37.729999999999997</c:v>
                </c:pt>
                <c:pt idx="1829">
                  <c:v>-38.76</c:v>
                </c:pt>
                <c:pt idx="1830">
                  <c:v>-39.82</c:v>
                </c:pt>
                <c:pt idx="1831">
                  <c:v>-40.92</c:v>
                </c:pt>
                <c:pt idx="1832">
                  <c:v>-42.07</c:v>
                </c:pt>
                <c:pt idx="1833">
                  <c:v>-43.19</c:v>
                </c:pt>
                <c:pt idx="1834">
                  <c:v>-44.38</c:v>
                </c:pt>
                <c:pt idx="1835">
                  <c:v>-45.65</c:v>
                </c:pt>
                <c:pt idx="1836">
                  <c:v>-46.98</c:v>
                </c:pt>
                <c:pt idx="1837">
                  <c:v>-48.33</c:v>
                </c:pt>
                <c:pt idx="1838">
                  <c:v>-49.68</c:v>
                </c:pt>
                <c:pt idx="1839">
                  <c:v>-51.02</c:v>
                </c:pt>
                <c:pt idx="1840">
                  <c:v>-52.31</c:v>
                </c:pt>
                <c:pt idx="1841">
                  <c:v>-53.62</c:v>
                </c:pt>
                <c:pt idx="1842">
                  <c:v>-54.9</c:v>
                </c:pt>
                <c:pt idx="1843">
                  <c:v>-56.14</c:v>
                </c:pt>
                <c:pt idx="1844">
                  <c:v>-57.31</c:v>
                </c:pt>
                <c:pt idx="1845">
                  <c:v>-58.42</c:v>
                </c:pt>
                <c:pt idx="1846">
                  <c:v>-59.49</c:v>
                </c:pt>
                <c:pt idx="1847">
                  <c:v>-60.6</c:v>
                </c:pt>
                <c:pt idx="1848">
                  <c:v>-61.73</c:v>
                </c:pt>
                <c:pt idx="1849">
                  <c:v>-62.88</c:v>
                </c:pt>
                <c:pt idx="1850">
                  <c:v>-63.98</c:v>
                </c:pt>
                <c:pt idx="1851">
                  <c:v>-64.959999999999994</c:v>
                </c:pt>
                <c:pt idx="1852">
                  <c:v>-65.84</c:v>
                </c:pt>
                <c:pt idx="1853">
                  <c:v>-66.650000000000006</c:v>
                </c:pt>
                <c:pt idx="1854">
                  <c:v>-67.42</c:v>
                </c:pt>
                <c:pt idx="1855">
                  <c:v>-68.23</c:v>
                </c:pt>
                <c:pt idx="1856">
                  <c:v>-69.040000000000006</c:v>
                </c:pt>
                <c:pt idx="1857">
                  <c:v>-69.819999999999993</c:v>
                </c:pt>
                <c:pt idx="1858">
                  <c:v>-70.55</c:v>
                </c:pt>
                <c:pt idx="1859">
                  <c:v>-71.180000000000007</c:v>
                </c:pt>
                <c:pt idx="1860">
                  <c:v>-71.760000000000005</c:v>
                </c:pt>
                <c:pt idx="1861">
                  <c:v>-72.290000000000006</c:v>
                </c:pt>
                <c:pt idx="1862">
                  <c:v>-72.790000000000006</c:v>
                </c:pt>
                <c:pt idx="1863">
                  <c:v>-73.260000000000005</c:v>
                </c:pt>
                <c:pt idx="1864">
                  <c:v>-73.69</c:v>
                </c:pt>
                <c:pt idx="1865">
                  <c:v>-74.069999999999993</c:v>
                </c:pt>
                <c:pt idx="1866">
                  <c:v>-105.59</c:v>
                </c:pt>
                <c:pt idx="1867">
                  <c:v>-105.3</c:v>
                </c:pt>
                <c:pt idx="1868">
                  <c:v>-105.05</c:v>
                </c:pt>
                <c:pt idx="1869">
                  <c:v>-104.85</c:v>
                </c:pt>
                <c:pt idx="1870">
                  <c:v>-104.72</c:v>
                </c:pt>
                <c:pt idx="1871">
                  <c:v>-104.67</c:v>
                </c:pt>
                <c:pt idx="1872">
                  <c:v>-104.69</c:v>
                </c:pt>
                <c:pt idx="1873">
                  <c:v>-104.76</c:v>
                </c:pt>
                <c:pt idx="1874">
                  <c:v>-104.84</c:v>
                </c:pt>
                <c:pt idx="1875">
                  <c:v>-104.91</c:v>
                </c:pt>
                <c:pt idx="1876">
                  <c:v>-104.96</c:v>
                </c:pt>
                <c:pt idx="1877">
                  <c:v>-105.04</c:v>
                </c:pt>
                <c:pt idx="1878">
                  <c:v>-105.12</c:v>
                </c:pt>
                <c:pt idx="1879">
                  <c:v>-105.24</c:v>
                </c:pt>
                <c:pt idx="1880">
                  <c:v>-105.38</c:v>
                </c:pt>
                <c:pt idx="1881">
                  <c:v>-105.53</c:v>
                </c:pt>
                <c:pt idx="1882">
                  <c:v>-105.64</c:v>
                </c:pt>
                <c:pt idx="1883">
                  <c:v>-105.71</c:v>
                </c:pt>
                <c:pt idx="1884">
                  <c:v>-105.78</c:v>
                </c:pt>
                <c:pt idx="1885">
                  <c:v>-105.85</c:v>
                </c:pt>
                <c:pt idx="1886">
                  <c:v>-105.92</c:v>
                </c:pt>
                <c:pt idx="1887">
                  <c:v>-105.98</c:v>
                </c:pt>
                <c:pt idx="1888">
                  <c:v>-106</c:v>
                </c:pt>
                <c:pt idx="1889">
                  <c:v>-105.99</c:v>
                </c:pt>
                <c:pt idx="1890">
                  <c:v>-105.97</c:v>
                </c:pt>
                <c:pt idx="1891">
                  <c:v>-105.99</c:v>
                </c:pt>
                <c:pt idx="1892">
                  <c:v>-106.01</c:v>
                </c:pt>
                <c:pt idx="1893">
                  <c:v>-106.01</c:v>
                </c:pt>
                <c:pt idx="1894">
                  <c:v>-105.97</c:v>
                </c:pt>
                <c:pt idx="1895">
                  <c:v>-105.89</c:v>
                </c:pt>
                <c:pt idx="1896">
                  <c:v>-105.79</c:v>
                </c:pt>
                <c:pt idx="1897">
                  <c:v>-105.69</c:v>
                </c:pt>
                <c:pt idx="1898">
                  <c:v>-105.63</c:v>
                </c:pt>
                <c:pt idx="1899">
                  <c:v>-105.61</c:v>
                </c:pt>
                <c:pt idx="1900">
                  <c:v>-105.64</c:v>
                </c:pt>
                <c:pt idx="1901">
                  <c:v>-105.66</c:v>
                </c:pt>
                <c:pt idx="1902">
                  <c:v>-105.63</c:v>
                </c:pt>
                <c:pt idx="1903">
                  <c:v>-105.56</c:v>
                </c:pt>
                <c:pt idx="1904">
                  <c:v>-105.46</c:v>
                </c:pt>
                <c:pt idx="1905">
                  <c:v>-105.4</c:v>
                </c:pt>
                <c:pt idx="1906">
                  <c:v>-105.41</c:v>
                </c:pt>
                <c:pt idx="1907">
                  <c:v>-105.49</c:v>
                </c:pt>
                <c:pt idx="1908">
                  <c:v>-105.6</c:v>
                </c:pt>
                <c:pt idx="1909">
                  <c:v>-105.72</c:v>
                </c:pt>
                <c:pt idx="1910">
                  <c:v>-105.82</c:v>
                </c:pt>
                <c:pt idx="1911">
                  <c:v>-105.89</c:v>
                </c:pt>
                <c:pt idx="1912">
                  <c:v>-105.97</c:v>
                </c:pt>
                <c:pt idx="1913">
                  <c:v>-106.06</c:v>
                </c:pt>
                <c:pt idx="1914">
                  <c:v>-106.15</c:v>
                </c:pt>
                <c:pt idx="1915">
                  <c:v>-106.26</c:v>
                </c:pt>
                <c:pt idx="1916">
                  <c:v>-106.34</c:v>
                </c:pt>
                <c:pt idx="1917">
                  <c:v>-106.38</c:v>
                </c:pt>
                <c:pt idx="1918">
                  <c:v>-106.38</c:v>
                </c:pt>
                <c:pt idx="1919">
                  <c:v>-106.38</c:v>
                </c:pt>
                <c:pt idx="1920">
                  <c:v>-106.42</c:v>
                </c:pt>
                <c:pt idx="1921">
                  <c:v>-73.459999999999994</c:v>
                </c:pt>
                <c:pt idx="1922">
                  <c:v>-73.3</c:v>
                </c:pt>
                <c:pt idx="1923">
                  <c:v>-73.08</c:v>
                </c:pt>
                <c:pt idx="1924">
                  <c:v>-72.81</c:v>
                </c:pt>
                <c:pt idx="1925">
                  <c:v>-72.459999999999994</c:v>
                </c:pt>
                <c:pt idx="1926">
                  <c:v>-72.03</c:v>
                </c:pt>
                <c:pt idx="1927">
                  <c:v>-71.52</c:v>
                </c:pt>
                <c:pt idx="1928">
                  <c:v>-70.95</c:v>
                </c:pt>
                <c:pt idx="1929">
                  <c:v>-70.349999999999994</c:v>
                </c:pt>
                <c:pt idx="1930">
                  <c:v>-69.760000000000005</c:v>
                </c:pt>
                <c:pt idx="1931">
                  <c:v>-69.150000000000006</c:v>
                </c:pt>
                <c:pt idx="1932">
                  <c:v>-68.48</c:v>
                </c:pt>
                <c:pt idx="1933">
                  <c:v>-67.75</c:v>
                </c:pt>
                <c:pt idx="1934">
                  <c:v>-66.92</c:v>
                </c:pt>
                <c:pt idx="1935">
                  <c:v>-66.06</c:v>
                </c:pt>
                <c:pt idx="1936">
                  <c:v>-65.2</c:v>
                </c:pt>
                <c:pt idx="1937">
                  <c:v>-64.349999999999994</c:v>
                </c:pt>
                <c:pt idx="1938">
                  <c:v>-63.52</c:v>
                </c:pt>
                <c:pt idx="1939">
                  <c:v>-62.68</c:v>
                </c:pt>
                <c:pt idx="1940">
                  <c:v>-61.83</c:v>
                </c:pt>
                <c:pt idx="1941">
                  <c:v>-60.96</c:v>
                </c:pt>
                <c:pt idx="1942">
                  <c:v>-60.03</c:v>
                </c:pt>
                <c:pt idx="1943">
                  <c:v>-59.06</c:v>
                </c:pt>
                <c:pt idx="1944">
                  <c:v>-58.04</c:v>
                </c:pt>
                <c:pt idx="1945">
                  <c:v>-57.01</c:v>
                </c:pt>
                <c:pt idx="1946">
                  <c:v>-55.92</c:v>
                </c:pt>
                <c:pt idx="1947">
                  <c:v>-54.78</c:v>
                </c:pt>
                <c:pt idx="1948">
                  <c:v>-53.57</c:v>
                </c:pt>
                <c:pt idx="1949">
                  <c:v>-52.31</c:v>
                </c:pt>
                <c:pt idx="1950">
                  <c:v>-51.07</c:v>
                </c:pt>
                <c:pt idx="1951">
                  <c:v>-49.9</c:v>
                </c:pt>
                <c:pt idx="1952">
                  <c:v>-48.73</c:v>
                </c:pt>
                <c:pt idx="1953">
                  <c:v>-47.53</c:v>
                </c:pt>
                <c:pt idx="1954">
                  <c:v>-46.27</c:v>
                </c:pt>
                <c:pt idx="1955">
                  <c:v>-44.58</c:v>
                </c:pt>
                <c:pt idx="1956">
                  <c:v>-42.86</c:v>
                </c:pt>
                <c:pt idx="1957">
                  <c:v>-41.53</c:v>
                </c:pt>
                <c:pt idx="1958">
                  <c:v>-40.57</c:v>
                </c:pt>
                <c:pt idx="1959">
                  <c:v>-39.700000000000003</c:v>
                </c:pt>
                <c:pt idx="1960">
                  <c:v>-38.72</c:v>
                </c:pt>
                <c:pt idx="1961">
                  <c:v>-37.69</c:v>
                </c:pt>
                <c:pt idx="1962">
                  <c:v>-36.57</c:v>
                </c:pt>
                <c:pt idx="1963">
                  <c:v>-35.4</c:v>
                </c:pt>
                <c:pt idx="1964">
                  <c:v>-34.21</c:v>
                </c:pt>
                <c:pt idx="1965">
                  <c:v>-33.049999999999997</c:v>
                </c:pt>
                <c:pt idx="1966">
                  <c:v>-32</c:v>
                </c:pt>
                <c:pt idx="1967">
                  <c:v>-31.05</c:v>
                </c:pt>
                <c:pt idx="1968">
                  <c:v>-30.15</c:v>
                </c:pt>
                <c:pt idx="1969">
                  <c:v>-29.3</c:v>
                </c:pt>
                <c:pt idx="1970">
                  <c:v>-28.47</c:v>
                </c:pt>
                <c:pt idx="1971">
                  <c:v>-27.72</c:v>
                </c:pt>
                <c:pt idx="1972">
                  <c:v>-27.04</c:v>
                </c:pt>
                <c:pt idx="1973">
                  <c:v>-26.41</c:v>
                </c:pt>
                <c:pt idx="1974">
                  <c:v>-25.78</c:v>
                </c:pt>
                <c:pt idx="1975">
                  <c:v>-25.27</c:v>
                </c:pt>
                <c:pt idx="1976">
                  <c:v>-25</c:v>
                </c:pt>
                <c:pt idx="1977">
                  <c:v>-25.1</c:v>
                </c:pt>
                <c:pt idx="1978">
                  <c:v>-25.65</c:v>
                </c:pt>
                <c:pt idx="1979">
                  <c:v>-26.31</c:v>
                </c:pt>
                <c:pt idx="1980">
                  <c:v>-26.88</c:v>
                </c:pt>
                <c:pt idx="1981">
                  <c:v>-27.33</c:v>
                </c:pt>
                <c:pt idx="1982">
                  <c:v>-27.73</c:v>
                </c:pt>
                <c:pt idx="1983">
                  <c:v>-28.08</c:v>
                </c:pt>
                <c:pt idx="1984">
                  <c:v>-28.4</c:v>
                </c:pt>
                <c:pt idx="1985">
                  <c:v>-28.63</c:v>
                </c:pt>
                <c:pt idx="1986">
                  <c:v>-28.76</c:v>
                </c:pt>
                <c:pt idx="1987">
                  <c:v>-28.75</c:v>
                </c:pt>
                <c:pt idx="1988">
                  <c:v>-28.6</c:v>
                </c:pt>
                <c:pt idx="1989">
                  <c:v>-28.32</c:v>
                </c:pt>
                <c:pt idx="1990">
                  <c:v>-27.93</c:v>
                </c:pt>
                <c:pt idx="1991">
                  <c:v>-27.43</c:v>
                </c:pt>
                <c:pt idx="1992">
                  <c:v>-26.79</c:v>
                </c:pt>
                <c:pt idx="1993">
                  <c:v>-26.02</c:v>
                </c:pt>
                <c:pt idx="1994">
                  <c:v>-25.25</c:v>
                </c:pt>
                <c:pt idx="1995">
                  <c:v>-24.66</c:v>
                </c:pt>
                <c:pt idx="1996">
                  <c:v>-24.47</c:v>
                </c:pt>
                <c:pt idx="1997">
                  <c:v>-24.67</c:v>
                </c:pt>
                <c:pt idx="1998">
                  <c:v>-25.07</c:v>
                </c:pt>
                <c:pt idx="1999">
                  <c:v>-25.5</c:v>
                </c:pt>
                <c:pt idx="2000">
                  <c:v>-25.84</c:v>
                </c:pt>
                <c:pt idx="2001">
                  <c:v>-26.19</c:v>
                </c:pt>
                <c:pt idx="2002">
                  <c:v>-26.61</c:v>
                </c:pt>
                <c:pt idx="2003">
                  <c:v>-27.15</c:v>
                </c:pt>
                <c:pt idx="2004">
                  <c:v>-27.75</c:v>
                </c:pt>
                <c:pt idx="2005">
                  <c:v>-28.32</c:v>
                </c:pt>
                <c:pt idx="2006">
                  <c:v>-28.89</c:v>
                </c:pt>
                <c:pt idx="2007">
                  <c:v>-29.5</c:v>
                </c:pt>
                <c:pt idx="2008">
                  <c:v>-30.16</c:v>
                </c:pt>
                <c:pt idx="2009">
                  <c:v>-30.89</c:v>
                </c:pt>
                <c:pt idx="2010">
                  <c:v>-31.72</c:v>
                </c:pt>
                <c:pt idx="2011">
                  <c:v>-32.65</c:v>
                </c:pt>
                <c:pt idx="2012">
                  <c:v>-33.68</c:v>
                </c:pt>
                <c:pt idx="2013">
                  <c:v>-34.79</c:v>
                </c:pt>
                <c:pt idx="2014">
                  <c:v>-35.89</c:v>
                </c:pt>
                <c:pt idx="2015">
                  <c:v>-36.94</c:v>
                </c:pt>
                <c:pt idx="2016">
                  <c:v>-37.94</c:v>
                </c:pt>
                <c:pt idx="2017">
                  <c:v>-38.9</c:v>
                </c:pt>
                <c:pt idx="2018">
                  <c:v>-39.909999999999997</c:v>
                </c:pt>
                <c:pt idx="2019">
                  <c:v>-40.99</c:v>
                </c:pt>
                <c:pt idx="2020">
                  <c:v>-42.09</c:v>
                </c:pt>
                <c:pt idx="2021">
                  <c:v>-43.16</c:v>
                </c:pt>
                <c:pt idx="2022">
                  <c:v>-44.14</c:v>
                </c:pt>
                <c:pt idx="2023">
                  <c:v>-45.06</c:v>
                </c:pt>
                <c:pt idx="2024">
                  <c:v>-45.99</c:v>
                </c:pt>
                <c:pt idx="2025">
                  <c:v>-47.02</c:v>
                </c:pt>
                <c:pt idx="2026">
                  <c:v>-48.1</c:v>
                </c:pt>
                <c:pt idx="2027">
                  <c:v>-49.16</c:v>
                </c:pt>
                <c:pt idx="2028">
                  <c:v>-50.15</c:v>
                </c:pt>
                <c:pt idx="2029">
                  <c:v>-51.09</c:v>
                </c:pt>
                <c:pt idx="2030">
                  <c:v>-52.01</c:v>
                </c:pt>
                <c:pt idx="2031">
                  <c:v>-52.89</c:v>
                </c:pt>
                <c:pt idx="2032">
                  <c:v>-53.83</c:v>
                </c:pt>
                <c:pt idx="2033">
                  <c:v>-54.84</c:v>
                </c:pt>
                <c:pt idx="2034">
                  <c:v>-55.93</c:v>
                </c:pt>
                <c:pt idx="2035">
                  <c:v>-57.03</c:v>
                </c:pt>
                <c:pt idx="2036">
                  <c:v>-58.08</c:v>
                </c:pt>
                <c:pt idx="2037">
                  <c:v>-59.1</c:v>
                </c:pt>
                <c:pt idx="2038">
                  <c:v>-60.14</c:v>
                </c:pt>
                <c:pt idx="2039">
                  <c:v>-61.19</c:v>
                </c:pt>
                <c:pt idx="2040">
                  <c:v>-62.24</c:v>
                </c:pt>
                <c:pt idx="2041">
                  <c:v>-63.3</c:v>
                </c:pt>
                <c:pt idx="2042">
                  <c:v>-64.33</c:v>
                </c:pt>
                <c:pt idx="2043">
                  <c:v>-65.27</c:v>
                </c:pt>
                <c:pt idx="2044">
                  <c:v>-66.209999999999994</c:v>
                </c:pt>
                <c:pt idx="2045">
                  <c:v>-67.150000000000006</c:v>
                </c:pt>
                <c:pt idx="2046">
                  <c:v>-68.11</c:v>
                </c:pt>
                <c:pt idx="2047">
                  <c:v>-69.08</c:v>
                </c:pt>
                <c:pt idx="2048">
                  <c:v>-70.010000000000005</c:v>
                </c:pt>
                <c:pt idx="2049">
                  <c:v>-70.89</c:v>
                </c:pt>
                <c:pt idx="2050">
                  <c:v>-71.69</c:v>
                </c:pt>
                <c:pt idx="2051">
                  <c:v>-72.48</c:v>
                </c:pt>
                <c:pt idx="2052">
                  <c:v>-73.31</c:v>
                </c:pt>
                <c:pt idx="2053">
                  <c:v>-74.19</c:v>
                </c:pt>
                <c:pt idx="2054">
                  <c:v>-75.069999999999993</c:v>
                </c:pt>
                <c:pt idx="2055">
                  <c:v>-75.930000000000007</c:v>
                </c:pt>
                <c:pt idx="2056">
                  <c:v>-76.739999999999995</c:v>
                </c:pt>
                <c:pt idx="2057">
                  <c:v>-77.489999999999995</c:v>
                </c:pt>
                <c:pt idx="2058">
                  <c:v>-78.209999999999994</c:v>
                </c:pt>
                <c:pt idx="2059">
                  <c:v>-78.92</c:v>
                </c:pt>
                <c:pt idx="2060">
                  <c:v>-79.63</c:v>
                </c:pt>
                <c:pt idx="2061">
                  <c:v>-80.33</c:v>
                </c:pt>
                <c:pt idx="2062">
                  <c:v>-99.03</c:v>
                </c:pt>
                <c:pt idx="2063">
                  <c:v>-98.45</c:v>
                </c:pt>
                <c:pt idx="2064">
                  <c:v>-97.94</c:v>
                </c:pt>
                <c:pt idx="2065">
                  <c:v>-97.52</c:v>
                </c:pt>
                <c:pt idx="2066">
                  <c:v>-97.2</c:v>
                </c:pt>
                <c:pt idx="2067">
                  <c:v>-96.99</c:v>
                </c:pt>
                <c:pt idx="2068">
                  <c:v>-96.89</c:v>
                </c:pt>
                <c:pt idx="2069">
                  <c:v>-96.88</c:v>
                </c:pt>
                <c:pt idx="2070">
                  <c:v>-96.92</c:v>
                </c:pt>
                <c:pt idx="2071">
                  <c:v>-97.03</c:v>
                </c:pt>
                <c:pt idx="2072">
                  <c:v>-97.2</c:v>
                </c:pt>
                <c:pt idx="2073">
                  <c:v>-97.42</c:v>
                </c:pt>
                <c:pt idx="2074">
                  <c:v>-97.66</c:v>
                </c:pt>
                <c:pt idx="2075">
                  <c:v>-97.91</c:v>
                </c:pt>
                <c:pt idx="2076">
                  <c:v>-98.14</c:v>
                </c:pt>
                <c:pt idx="2077">
                  <c:v>-98.4</c:v>
                </c:pt>
                <c:pt idx="2078">
                  <c:v>-98.66</c:v>
                </c:pt>
                <c:pt idx="2079">
                  <c:v>-98.93</c:v>
                </c:pt>
                <c:pt idx="2080">
                  <c:v>-99.2</c:v>
                </c:pt>
                <c:pt idx="2081">
                  <c:v>-99.44</c:v>
                </c:pt>
                <c:pt idx="2082">
                  <c:v>-99.67</c:v>
                </c:pt>
                <c:pt idx="2083">
                  <c:v>-99.87</c:v>
                </c:pt>
                <c:pt idx="2084">
                  <c:v>-100.06</c:v>
                </c:pt>
                <c:pt idx="2085">
                  <c:v>-100.25</c:v>
                </c:pt>
                <c:pt idx="2086">
                  <c:v>-100.41</c:v>
                </c:pt>
                <c:pt idx="2087">
                  <c:v>-100.54</c:v>
                </c:pt>
                <c:pt idx="2088">
                  <c:v>-100.64</c:v>
                </c:pt>
                <c:pt idx="2089">
                  <c:v>-100.73</c:v>
                </c:pt>
                <c:pt idx="2090">
                  <c:v>-100.79</c:v>
                </c:pt>
                <c:pt idx="2091">
                  <c:v>-100.83</c:v>
                </c:pt>
                <c:pt idx="2092">
                  <c:v>-100.85</c:v>
                </c:pt>
                <c:pt idx="2093">
                  <c:v>-100.83</c:v>
                </c:pt>
                <c:pt idx="2094">
                  <c:v>-100.78</c:v>
                </c:pt>
                <c:pt idx="2095">
                  <c:v>-100.68</c:v>
                </c:pt>
                <c:pt idx="2096">
                  <c:v>-100.57</c:v>
                </c:pt>
                <c:pt idx="2097">
                  <c:v>-100.44</c:v>
                </c:pt>
                <c:pt idx="2098">
                  <c:v>-100.33</c:v>
                </c:pt>
                <c:pt idx="2099">
                  <c:v>-100.21</c:v>
                </c:pt>
                <c:pt idx="2100">
                  <c:v>-100.06</c:v>
                </c:pt>
                <c:pt idx="2101">
                  <c:v>-99.85</c:v>
                </c:pt>
                <c:pt idx="2102">
                  <c:v>-99.56</c:v>
                </c:pt>
                <c:pt idx="2103">
                  <c:v>-99.21</c:v>
                </c:pt>
                <c:pt idx="2104">
                  <c:v>-98.82</c:v>
                </c:pt>
                <c:pt idx="2105">
                  <c:v>-98.41</c:v>
                </c:pt>
                <c:pt idx="2106">
                  <c:v>-98.05</c:v>
                </c:pt>
                <c:pt idx="2107">
                  <c:v>-97.71</c:v>
                </c:pt>
                <c:pt idx="2108">
                  <c:v>-97.37</c:v>
                </c:pt>
                <c:pt idx="2109">
                  <c:v>-97.07</c:v>
                </c:pt>
                <c:pt idx="2110">
                  <c:v>-96.75</c:v>
                </c:pt>
                <c:pt idx="2111">
                  <c:v>-96.38</c:v>
                </c:pt>
                <c:pt idx="2112">
                  <c:v>-96.01</c:v>
                </c:pt>
                <c:pt idx="2113">
                  <c:v>-95.71</c:v>
                </c:pt>
                <c:pt idx="2114">
                  <c:v>-95.56</c:v>
                </c:pt>
                <c:pt idx="2115">
                  <c:v>-95.54</c:v>
                </c:pt>
                <c:pt idx="2116">
                  <c:v>-95.65</c:v>
                </c:pt>
                <c:pt idx="2117">
                  <c:v>-95.85</c:v>
                </c:pt>
                <c:pt idx="2118">
                  <c:v>-83.85</c:v>
                </c:pt>
                <c:pt idx="2119">
                  <c:v>-83.42</c:v>
                </c:pt>
                <c:pt idx="2120">
                  <c:v>-82.83</c:v>
                </c:pt>
                <c:pt idx="2121">
                  <c:v>-82.08</c:v>
                </c:pt>
                <c:pt idx="2122">
                  <c:v>-81.239999999999995</c:v>
                </c:pt>
                <c:pt idx="2123">
                  <c:v>-80.34</c:v>
                </c:pt>
                <c:pt idx="2124">
                  <c:v>-79.459999999999994</c:v>
                </c:pt>
                <c:pt idx="2125">
                  <c:v>-78.599999999999994</c:v>
                </c:pt>
                <c:pt idx="2126">
                  <c:v>-77.790000000000006</c:v>
                </c:pt>
                <c:pt idx="2127">
                  <c:v>-76.92</c:v>
                </c:pt>
                <c:pt idx="2128">
                  <c:v>-75.94</c:v>
                </c:pt>
                <c:pt idx="2129">
                  <c:v>-74.84</c:v>
                </c:pt>
                <c:pt idx="2130">
                  <c:v>-73.63</c:v>
                </c:pt>
                <c:pt idx="2131">
                  <c:v>-72.37</c:v>
                </c:pt>
                <c:pt idx="2132">
                  <c:v>-71.13</c:v>
                </c:pt>
                <c:pt idx="2133">
                  <c:v>-69.97</c:v>
                </c:pt>
                <c:pt idx="2134">
                  <c:v>-68.930000000000007</c:v>
                </c:pt>
                <c:pt idx="2135">
                  <c:v>-67.98</c:v>
                </c:pt>
                <c:pt idx="2136">
                  <c:v>-67.040000000000006</c:v>
                </c:pt>
                <c:pt idx="2137">
                  <c:v>-66.03</c:v>
                </c:pt>
                <c:pt idx="2138">
                  <c:v>-64.91</c:v>
                </c:pt>
                <c:pt idx="2139">
                  <c:v>-63.68</c:v>
                </c:pt>
                <c:pt idx="2140">
                  <c:v>-62.41</c:v>
                </c:pt>
                <c:pt idx="2141">
                  <c:v>-61.16</c:v>
                </c:pt>
                <c:pt idx="2142">
                  <c:v>-60</c:v>
                </c:pt>
                <c:pt idx="2143">
                  <c:v>-58.9</c:v>
                </c:pt>
                <c:pt idx="2144">
                  <c:v>-57.73</c:v>
                </c:pt>
                <c:pt idx="2145">
                  <c:v>-56.47</c:v>
                </c:pt>
                <c:pt idx="2146">
                  <c:v>-55.11</c:v>
                </c:pt>
                <c:pt idx="2147">
                  <c:v>-53.72</c:v>
                </c:pt>
                <c:pt idx="2148">
                  <c:v>-52.39</c:v>
                </c:pt>
                <c:pt idx="2149">
                  <c:v>-51.07</c:v>
                </c:pt>
                <c:pt idx="2150">
                  <c:v>-49.75</c:v>
                </c:pt>
                <c:pt idx="2151">
                  <c:v>-48.4</c:v>
                </c:pt>
                <c:pt idx="2152">
                  <c:v>-46.91</c:v>
                </c:pt>
                <c:pt idx="2153">
                  <c:v>-45.35</c:v>
                </c:pt>
                <c:pt idx="2154">
                  <c:v>-43.89</c:v>
                </c:pt>
                <c:pt idx="2155">
                  <c:v>-42.59</c:v>
                </c:pt>
                <c:pt idx="2156">
                  <c:v>-41.38</c:v>
                </c:pt>
                <c:pt idx="2157">
                  <c:v>-40.21</c:v>
                </c:pt>
                <c:pt idx="2158">
                  <c:v>-39.06</c:v>
                </c:pt>
                <c:pt idx="2159">
                  <c:v>-37.94</c:v>
                </c:pt>
                <c:pt idx="2160">
                  <c:v>-36.85</c:v>
                </c:pt>
                <c:pt idx="2161">
                  <c:v>-35.74</c:v>
                </c:pt>
                <c:pt idx="2162">
                  <c:v>-34.619999999999997</c:v>
                </c:pt>
                <c:pt idx="2163">
                  <c:v>-33.5</c:v>
                </c:pt>
                <c:pt idx="2164">
                  <c:v>-32.47</c:v>
                </c:pt>
                <c:pt idx="2165">
                  <c:v>-31.49</c:v>
                </c:pt>
                <c:pt idx="2166">
                  <c:v>-30.5</c:v>
                </c:pt>
                <c:pt idx="2167">
                  <c:v>-29.49</c:v>
                </c:pt>
                <c:pt idx="2168">
                  <c:v>-28.49</c:v>
                </c:pt>
                <c:pt idx="2169">
                  <c:v>-27.56</c:v>
                </c:pt>
                <c:pt idx="2170">
                  <c:v>-26.74</c:v>
                </c:pt>
                <c:pt idx="2171">
                  <c:v>-26.01</c:v>
                </c:pt>
                <c:pt idx="2172">
                  <c:v>-25.31</c:v>
                </c:pt>
                <c:pt idx="2173">
                  <c:v>-24.59</c:v>
                </c:pt>
                <c:pt idx="2174">
                  <c:v>-23.89</c:v>
                </c:pt>
                <c:pt idx="2175">
                  <c:v>-23.31</c:v>
                </c:pt>
                <c:pt idx="2176">
                  <c:v>-23.07</c:v>
                </c:pt>
                <c:pt idx="2177">
                  <c:v>-23.55</c:v>
                </c:pt>
                <c:pt idx="2178">
                  <c:v>-24.44</c:v>
                </c:pt>
                <c:pt idx="2179">
                  <c:v>-25.38</c:v>
                </c:pt>
                <c:pt idx="2180">
                  <c:v>-26.32</c:v>
                </c:pt>
                <c:pt idx="2181">
                  <c:v>-27.39</c:v>
                </c:pt>
                <c:pt idx="2182">
                  <c:v>-28.73</c:v>
                </c:pt>
                <c:pt idx="2183">
                  <c:v>-30.2</c:v>
                </c:pt>
                <c:pt idx="2184">
                  <c:v>-31.74</c:v>
                </c:pt>
                <c:pt idx="2185">
                  <c:v>-33.28</c:v>
                </c:pt>
                <c:pt idx="2186">
                  <c:v>-34.799999999999997</c:v>
                </c:pt>
                <c:pt idx="2187">
                  <c:v>-36.130000000000003</c:v>
                </c:pt>
                <c:pt idx="2188">
                  <c:v>-37.299999999999997</c:v>
                </c:pt>
                <c:pt idx="2189">
                  <c:v>-38.4</c:v>
                </c:pt>
                <c:pt idx="2190">
                  <c:v>-39.380000000000003</c:v>
                </c:pt>
                <c:pt idx="2191">
                  <c:v>-40.15</c:v>
                </c:pt>
                <c:pt idx="2192">
                  <c:v>-40.68</c:v>
                </c:pt>
                <c:pt idx="2193">
                  <c:v>-40.93</c:v>
                </c:pt>
                <c:pt idx="2194">
                  <c:v>-40.909999999999997</c:v>
                </c:pt>
                <c:pt idx="2195">
                  <c:v>-40.65</c:v>
                </c:pt>
                <c:pt idx="2196">
                  <c:v>-40.17</c:v>
                </c:pt>
                <c:pt idx="2197">
                  <c:v>-39.47</c:v>
                </c:pt>
                <c:pt idx="2198">
                  <c:v>-38.54</c:v>
                </c:pt>
                <c:pt idx="2199">
                  <c:v>-37.4</c:v>
                </c:pt>
                <c:pt idx="2200">
                  <c:v>-36.06</c:v>
                </c:pt>
                <c:pt idx="2201">
                  <c:v>-34.53</c:v>
                </c:pt>
                <c:pt idx="2202">
                  <c:v>-32.869999999999997</c:v>
                </c:pt>
                <c:pt idx="2203">
                  <c:v>-31.12</c:v>
                </c:pt>
                <c:pt idx="2204">
                  <c:v>-29.34</c:v>
                </c:pt>
                <c:pt idx="2205">
                  <c:v>-27.63</c:v>
                </c:pt>
                <c:pt idx="2206">
                  <c:v>-26.1</c:v>
                </c:pt>
                <c:pt idx="2207">
                  <c:v>-24.95</c:v>
                </c:pt>
                <c:pt idx="2208">
                  <c:v>-24.52</c:v>
                </c:pt>
                <c:pt idx="2209">
                  <c:v>-24.81</c:v>
                </c:pt>
                <c:pt idx="2210">
                  <c:v>-25.61</c:v>
                </c:pt>
                <c:pt idx="2211">
                  <c:v>-26.52</c:v>
                </c:pt>
                <c:pt idx="2212">
                  <c:v>-27.27</c:v>
                </c:pt>
                <c:pt idx="2213">
                  <c:v>-27.88</c:v>
                </c:pt>
                <c:pt idx="2214">
                  <c:v>-28.55</c:v>
                </c:pt>
                <c:pt idx="2215">
                  <c:v>-29.43</c:v>
                </c:pt>
                <c:pt idx="2216">
                  <c:v>-30.47</c:v>
                </c:pt>
                <c:pt idx="2217">
                  <c:v>-31.54</c:v>
                </c:pt>
                <c:pt idx="2218">
                  <c:v>-32.58</c:v>
                </c:pt>
                <c:pt idx="2219">
                  <c:v>-33.58</c:v>
                </c:pt>
                <c:pt idx="2220">
                  <c:v>-34.6</c:v>
                </c:pt>
                <c:pt idx="2221">
                  <c:v>-35.65</c:v>
                </c:pt>
                <c:pt idx="2222">
                  <c:v>-36.71</c:v>
                </c:pt>
                <c:pt idx="2223">
                  <c:v>-37.78</c:v>
                </c:pt>
                <c:pt idx="2224">
                  <c:v>-38.86</c:v>
                </c:pt>
                <c:pt idx="2225">
                  <c:v>-39.950000000000003</c:v>
                </c:pt>
                <c:pt idx="2226">
                  <c:v>-41</c:v>
                </c:pt>
                <c:pt idx="2227">
                  <c:v>-42.04</c:v>
                </c:pt>
                <c:pt idx="2228">
                  <c:v>-43.12</c:v>
                </c:pt>
                <c:pt idx="2229">
                  <c:v>-44.24</c:v>
                </c:pt>
                <c:pt idx="2230">
                  <c:v>-45.34</c:v>
                </c:pt>
                <c:pt idx="2231">
                  <c:v>-46.32</c:v>
                </c:pt>
                <c:pt idx="2232">
                  <c:v>-47.24</c:v>
                </c:pt>
                <c:pt idx="2233">
                  <c:v>-48.18</c:v>
                </c:pt>
                <c:pt idx="2234">
                  <c:v>-49.18</c:v>
                </c:pt>
                <c:pt idx="2235">
                  <c:v>-50.32</c:v>
                </c:pt>
                <c:pt idx="2236">
                  <c:v>-51.56</c:v>
                </c:pt>
                <c:pt idx="2237">
                  <c:v>-52.8</c:v>
                </c:pt>
                <c:pt idx="2238">
                  <c:v>-53.95</c:v>
                </c:pt>
                <c:pt idx="2239">
                  <c:v>-55.05</c:v>
                </c:pt>
                <c:pt idx="2240">
                  <c:v>-56.09</c:v>
                </c:pt>
                <c:pt idx="2241">
                  <c:v>-57.14</c:v>
                </c:pt>
                <c:pt idx="2242">
                  <c:v>-58.15</c:v>
                </c:pt>
                <c:pt idx="2243">
                  <c:v>-59.16</c:v>
                </c:pt>
                <c:pt idx="2244">
                  <c:v>-60.15</c:v>
                </c:pt>
                <c:pt idx="2245">
                  <c:v>-61.17</c:v>
                </c:pt>
                <c:pt idx="2246">
                  <c:v>-62.2</c:v>
                </c:pt>
                <c:pt idx="2247">
                  <c:v>-63.24</c:v>
                </c:pt>
                <c:pt idx="2248">
                  <c:v>-64.23</c:v>
                </c:pt>
                <c:pt idx="2249">
                  <c:v>-65.150000000000006</c:v>
                </c:pt>
                <c:pt idx="2250">
                  <c:v>-65.97</c:v>
                </c:pt>
                <c:pt idx="2251">
                  <c:v>-66.72</c:v>
                </c:pt>
                <c:pt idx="2252">
                  <c:v>-67.42</c:v>
                </c:pt>
                <c:pt idx="2253">
                  <c:v>-68.11</c:v>
                </c:pt>
                <c:pt idx="2254">
                  <c:v>-68.81</c:v>
                </c:pt>
                <c:pt idx="2255">
                  <c:v>-69.510000000000005</c:v>
                </c:pt>
                <c:pt idx="2256">
                  <c:v>-70.2</c:v>
                </c:pt>
                <c:pt idx="2257">
                  <c:v>-70.84</c:v>
                </c:pt>
                <c:pt idx="2258">
                  <c:v>-71.42</c:v>
                </c:pt>
                <c:pt idx="2259">
                  <c:v>-71.91</c:v>
                </c:pt>
                <c:pt idx="2260">
                  <c:v>-72.319999999999993</c:v>
                </c:pt>
                <c:pt idx="2261">
                  <c:v>-72.709999999999994</c:v>
                </c:pt>
                <c:pt idx="2262">
                  <c:v>-73.099999999999994</c:v>
                </c:pt>
                <c:pt idx="2263">
                  <c:v>-106.52</c:v>
                </c:pt>
                <c:pt idx="2264">
                  <c:v>-106.19</c:v>
                </c:pt>
                <c:pt idx="2265">
                  <c:v>-105.91</c:v>
                </c:pt>
                <c:pt idx="2266">
                  <c:v>-105.7</c:v>
                </c:pt>
                <c:pt idx="2267">
                  <c:v>-105.54</c:v>
                </c:pt>
                <c:pt idx="2268">
                  <c:v>-105.39</c:v>
                </c:pt>
                <c:pt idx="2269">
                  <c:v>-105.29</c:v>
                </c:pt>
                <c:pt idx="2270">
                  <c:v>-105.24</c:v>
                </c:pt>
                <c:pt idx="2271">
                  <c:v>-105.21</c:v>
                </c:pt>
                <c:pt idx="2272">
                  <c:v>-105.2</c:v>
                </c:pt>
                <c:pt idx="2273">
                  <c:v>-105.23</c:v>
                </c:pt>
                <c:pt idx="2274">
                  <c:v>-105.31</c:v>
                </c:pt>
                <c:pt idx="2275">
                  <c:v>-105.41</c:v>
                </c:pt>
                <c:pt idx="2276">
                  <c:v>-105.56</c:v>
                </c:pt>
                <c:pt idx="2277">
                  <c:v>-105.73</c:v>
                </c:pt>
                <c:pt idx="2278">
                  <c:v>-105.9</c:v>
                </c:pt>
                <c:pt idx="2279">
                  <c:v>-106.05</c:v>
                </c:pt>
                <c:pt idx="2280">
                  <c:v>-106.2</c:v>
                </c:pt>
                <c:pt idx="2281">
                  <c:v>-106.31</c:v>
                </c:pt>
                <c:pt idx="2282">
                  <c:v>-106.37</c:v>
                </c:pt>
                <c:pt idx="2283">
                  <c:v>-106.42</c:v>
                </c:pt>
                <c:pt idx="2284">
                  <c:v>-106.46</c:v>
                </c:pt>
                <c:pt idx="2285">
                  <c:v>-106.52</c:v>
                </c:pt>
                <c:pt idx="2286">
                  <c:v>-106.62</c:v>
                </c:pt>
                <c:pt idx="2287">
                  <c:v>-106.69</c:v>
                </c:pt>
                <c:pt idx="2288">
                  <c:v>-106.72</c:v>
                </c:pt>
                <c:pt idx="2289">
                  <c:v>-106.72</c:v>
                </c:pt>
                <c:pt idx="2290">
                  <c:v>-106.69</c:v>
                </c:pt>
                <c:pt idx="2291">
                  <c:v>-106.66</c:v>
                </c:pt>
                <c:pt idx="2292">
                  <c:v>-106.63</c:v>
                </c:pt>
                <c:pt idx="2293">
                  <c:v>-106.59</c:v>
                </c:pt>
                <c:pt idx="2294">
                  <c:v>-106.5</c:v>
                </c:pt>
                <c:pt idx="2295">
                  <c:v>-106.38</c:v>
                </c:pt>
                <c:pt idx="2296">
                  <c:v>-106.23</c:v>
                </c:pt>
                <c:pt idx="2297">
                  <c:v>-106.07</c:v>
                </c:pt>
                <c:pt idx="2298">
                  <c:v>-105.91</c:v>
                </c:pt>
                <c:pt idx="2299">
                  <c:v>-105.76</c:v>
                </c:pt>
                <c:pt idx="2300">
                  <c:v>-105.61</c:v>
                </c:pt>
                <c:pt idx="2301">
                  <c:v>-105.46</c:v>
                </c:pt>
                <c:pt idx="2302">
                  <c:v>-105.3</c:v>
                </c:pt>
                <c:pt idx="2303">
                  <c:v>-105.11</c:v>
                </c:pt>
                <c:pt idx="2304">
                  <c:v>-104.86</c:v>
                </c:pt>
                <c:pt idx="2305">
                  <c:v>-104.61</c:v>
                </c:pt>
                <c:pt idx="2306">
                  <c:v>-104.38</c:v>
                </c:pt>
                <c:pt idx="2307">
                  <c:v>-104.21</c:v>
                </c:pt>
                <c:pt idx="2308">
                  <c:v>-104.09</c:v>
                </c:pt>
                <c:pt idx="2309">
                  <c:v>-104</c:v>
                </c:pt>
                <c:pt idx="2310">
                  <c:v>-103.95</c:v>
                </c:pt>
                <c:pt idx="2311">
                  <c:v>-103.85</c:v>
                </c:pt>
                <c:pt idx="2312">
                  <c:v>-103.71</c:v>
                </c:pt>
                <c:pt idx="2313">
                  <c:v>-103.56</c:v>
                </c:pt>
                <c:pt idx="2314">
                  <c:v>-103.43</c:v>
                </c:pt>
                <c:pt idx="2315">
                  <c:v>-103.38</c:v>
                </c:pt>
                <c:pt idx="2316">
                  <c:v>-103.4</c:v>
                </c:pt>
                <c:pt idx="2317">
                  <c:v>-103.45</c:v>
                </c:pt>
                <c:pt idx="2318">
                  <c:v>-103.52</c:v>
                </c:pt>
                <c:pt idx="2319">
                  <c:v>-103.57</c:v>
                </c:pt>
                <c:pt idx="2320">
                  <c:v>-103.62</c:v>
                </c:pt>
                <c:pt idx="2321">
                  <c:v>-76.31</c:v>
                </c:pt>
                <c:pt idx="2322">
                  <c:v>-76.180000000000007</c:v>
                </c:pt>
                <c:pt idx="2323">
                  <c:v>-75.98</c:v>
                </c:pt>
                <c:pt idx="2324">
                  <c:v>-75.69</c:v>
                </c:pt>
                <c:pt idx="2325">
                  <c:v>-75.31</c:v>
                </c:pt>
                <c:pt idx="2326">
                  <c:v>-74.81</c:v>
                </c:pt>
                <c:pt idx="2327">
                  <c:v>-74.22</c:v>
                </c:pt>
                <c:pt idx="2328">
                  <c:v>-73.59</c:v>
                </c:pt>
                <c:pt idx="2329">
                  <c:v>-72.97</c:v>
                </c:pt>
                <c:pt idx="2330">
                  <c:v>-72.39</c:v>
                </c:pt>
                <c:pt idx="2331">
                  <c:v>-71.8</c:v>
                </c:pt>
                <c:pt idx="2332">
                  <c:v>-71.180000000000007</c:v>
                </c:pt>
                <c:pt idx="2333">
                  <c:v>-70.459999999999994</c:v>
                </c:pt>
                <c:pt idx="2334">
                  <c:v>-69.680000000000007</c:v>
                </c:pt>
                <c:pt idx="2335">
                  <c:v>-68.86</c:v>
                </c:pt>
                <c:pt idx="2336">
                  <c:v>-68.03</c:v>
                </c:pt>
                <c:pt idx="2337">
                  <c:v>-67.2</c:v>
                </c:pt>
                <c:pt idx="2338">
                  <c:v>-66.37</c:v>
                </c:pt>
                <c:pt idx="2339">
                  <c:v>-65.56</c:v>
                </c:pt>
                <c:pt idx="2340">
                  <c:v>-64.77</c:v>
                </c:pt>
                <c:pt idx="2341">
                  <c:v>-63.95</c:v>
                </c:pt>
                <c:pt idx="2342">
                  <c:v>-63.04</c:v>
                </c:pt>
                <c:pt idx="2343">
                  <c:v>-62.01</c:v>
                </c:pt>
                <c:pt idx="2344">
                  <c:v>-60.87</c:v>
                </c:pt>
                <c:pt idx="2345">
                  <c:v>-59.66</c:v>
                </c:pt>
                <c:pt idx="2346">
                  <c:v>-58.5</c:v>
                </c:pt>
                <c:pt idx="2347">
                  <c:v>-57.48</c:v>
                </c:pt>
                <c:pt idx="2348">
                  <c:v>-56.56</c:v>
                </c:pt>
                <c:pt idx="2349">
                  <c:v>-55.65</c:v>
                </c:pt>
                <c:pt idx="2350">
                  <c:v>-54.65</c:v>
                </c:pt>
                <c:pt idx="2351">
                  <c:v>-53.53</c:v>
                </c:pt>
                <c:pt idx="2352">
                  <c:v>-52.29</c:v>
                </c:pt>
                <c:pt idx="2353">
                  <c:v>-50.97</c:v>
                </c:pt>
                <c:pt idx="2354">
                  <c:v>-49.61</c:v>
                </c:pt>
                <c:pt idx="2355">
                  <c:v>-48.24</c:v>
                </c:pt>
                <c:pt idx="2356">
                  <c:v>-46.94</c:v>
                </c:pt>
                <c:pt idx="2357">
                  <c:v>-45.85</c:v>
                </c:pt>
                <c:pt idx="2358">
                  <c:v>-44.91</c:v>
                </c:pt>
                <c:pt idx="2359">
                  <c:v>-43.98</c:v>
                </c:pt>
                <c:pt idx="2360">
                  <c:v>-42.95</c:v>
                </c:pt>
                <c:pt idx="2361">
                  <c:v>-41.85</c:v>
                </c:pt>
                <c:pt idx="2362">
                  <c:v>-40.71</c:v>
                </c:pt>
                <c:pt idx="2363">
                  <c:v>-39.520000000000003</c:v>
                </c:pt>
                <c:pt idx="2364">
                  <c:v>-38.369999999999997</c:v>
                </c:pt>
                <c:pt idx="2365">
                  <c:v>-37.270000000000003</c:v>
                </c:pt>
                <c:pt idx="2366">
                  <c:v>-36.25</c:v>
                </c:pt>
                <c:pt idx="2367">
                  <c:v>-35.25</c:v>
                </c:pt>
                <c:pt idx="2368">
                  <c:v>-34.200000000000003</c:v>
                </c:pt>
                <c:pt idx="2369">
                  <c:v>-33.130000000000003</c:v>
                </c:pt>
                <c:pt idx="2370">
                  <c:v>-32.11</c:v>
                </c:pt>
                <c:pt idx="2371">
                  <c:v>-31.21</c:v>
                </c:pt>
                <c:pt idx="2372">
                  <c:v>-30.4</c:v>
                </c:pt>
                <c:pt idx="2373">
                  <c:v>-29.58</c:v>
                </c:pt>
                <c:pt idx="2374">
                  <c:v>-28.72</c:v>
                </c:pt>
                <c:pt idx="2375">
                  <c:v>-27.85</c:v>
                </c:pt>
                <c:pt idx="2376">
                  <c:v>-26.99</c:v>
                </c:pt>
                <c:pt idx="2377">
                  <c:v>-26.21</c:v>
                </c:pt>
                <c:pt idx="2378">
                  <c:v>-25.59</c:v>
                </c:pt>
                <c:pt idx="2379">
                  <c:v>-25.15</c:v>
                </c:pt>
                <c:pt idx="2380">
                  <c:v>-24.83</c:v>
                </c:pt>
                <c:pt idx="2381">
                  <c:v>-24.62</c:v>
                </c:pt>
                <c:pt idx="2382">
                  <c:v>-24.57</c:v>
                </c:pt>
                <c:pt idx="2383">
                  <c:v>-25</c:v>
                </c:pt>
                <c:pt idx="2384">
                  <c:v>-25.64</c:v>
                </c:pt>
                <c:pt idx="2385">
                  <c:v>-26.28</c:v>
                </c:pt>
                <c:pt idx="2386">
                  <c:v>-26.87</c:v>
                </c:pt>
                <c:pt idx="2387">
                  <c:v>-27.47</c:v>
                </c:pt>
                <c:pt idx="2388">
                  <c:v>-28.16</c:v>
                </c:pt>
                <c:pt idx="2389">
                  <c:v>-28.88</c:v>
                </c:pt>
                <c:pt idx="2390">
                  <c:v>-29.65</c:v>
                </c:pt>
                <c:pt idx="2391">
                  <c:v>-30.55</c:v>
                </c:pt>
                <c:pt idx="2392">
                  <c:v>-31.53</c:v>
                </c:pt>
                <c:pt idx="2393">
                  <c:v>-32.61</c:v>
                </c:pt>
                <c:pt idx="2394">
                  <c:v>-33.729999999999997</c:v>
                </c:pt>
                <c:pt idx="2395">
                  <c:v>-34.72</c:v>
                </c:pt>
                <c:pt idx="2396">
                  <c:v>-35.590000000000003</c:v>
                </c:pt>
                <c:pt idx="2397">
                  <c:v>-36.29</c:v>
                </c:pt>
                <c:pt idx="2398">
                  <c:v>-36.78</c:v>
                </c:pt>
                <c:pt idx="2399">
                  <c:v>-37.03</c:v>
                </c:pt>
                <c:pt idx="2400">
                  <c:v>-36.99</c:v>
                </c:pt>
                <c:pt idx="2401">
                  <c:v>-36.619999999999997</c:v>
                </c:pt>
                <c:pt idx="2402">
                  <c:v>-35.950000000000003</c:v>
                </c:pt>
                <c:pt idx="2403">
                  <c:v>-34.950000000000003</c:v>
                </c:pt>
                <c:pt idx="2404">
                  <c:v>-33.64</c:v>
                </c:pt>
                <c:pt idx="2405">
                  <c:v>-32.090000000000003</c:v>
                </c:pt>
                <c:pt idx="2406">
                  <c:v>-30.39</c:v>
                </c:pt>
                <c:pt idx="2407">
                  <c:v>-28.63</c:v>
                </c:pt>
                <c:pt idx="2408">
                  <c:v>-26.87</c:v>
                </c:pt>
                <c:pt idx="2409">
                  <c:v>-25.11</c:v>
                </c:pt>
                <c:pt idx="2410">
                  <c:v>-23.9</c:v>
                </c:pt>
                <c:pt idx="2411">
                  <c:v>-23.67</c:v>
                </c:pt>
                <c:pt idx="2412">
                  <c:v>-24.4</c:v>
                </c:pt>
                <c:pt idx="2413">
                  <c:v>-25.55</c:v>
                </c:pt>
                <c:pt idx="2414">
                  <c:v>-26.59</c:v>
                </c:pt>
                <c:pt idx="2415">
                  <c:v>-27.38</c:v>
                </c:pt>
                <c:pt idx="2416">
                  <c:v>-28.16</c:v>
                </c:pt>
                <c:pt idx="2417">
                  <c:v>-29.1</c:v>
                </c:pt>
                <c:pt idx="2418">
                  <c:v>-30.13</c:v>
                </c:pt>
                <c:pt idx="2419">
                  <c:v>-31.07</c:v>
                </c:pt>
                <c:pt idx="2420">
                  <c:v>-31.93</c:v>
                </c:pt>
                <c:pt idx="2421">
                  <c:v>-32.79</c:v>
                </c:pt>
                <c:pt idx="2422">
                  <c:v>-33.76</c:v>
                </c:pt>
                <c:pt idx="2423">
                  <c:v>-34.92</c:v>
                </c:pt>
                <c:pt idx="2424">
                  <c:v>-36.17</c:v>
                </c:pt>
                <c:pt idx="2425">
                  <c:v>-37.4</c:v>
                </c:pt>
                <c:pt idx="2426">
                  <c:v>-38.53</c:v>
                </c:pt>
                <c:pt idx="2427">
                  <c:v>-39.56</c:v>
                </c:pt>
                <c:pt idx="2428">
                  <c:v>-40.54</c:v>
                </c:pt>
                <c:pt idx="2429">
                  <c:v>-41.54</c:v>
                </c:pt>
                <c:pt idx="2430">
                  <c:v>-42.6</c:v>
                </c:pt>
                <c:pt idx="2431">
                  <c:v>-43.71</c:v>
                </c:pt>
                <c:pt idx="2432">
                  <c:v>-44.85</c:v>
                </c:pt>
                <c:pt idx="2433">
                  <c:v>-45.96</c:v>
                </c:pt>
                <c:pt idx="2434">
                  <c:v>-47.03</c:v>
                </c:pt>
                <c:pt idx="2435">
                  <c:v>-48.1</c:v>
                </c:pt>
                <c:pt idx="2436">
                  <c:v>-49.18</c:v>
                </c:pt>
                <c:pt idx="2437">
                  <c:v>-50.31</c:v>
                </c:pt>
                <c:pt idx="2438">
                  <c:v>-51.49</c:v>
                </c:pt>
                <c:pt idx="2439">
                  <c:v>-52.73</c:v>
                </c:pt>
                <c:pt idx="2440">
                  <c:v>-54.01</c:v>
                </c:pt>
                <c:pt idx="2441">
                  <c:v>-55.32</c:v>
                </c:pt>
                <c:pt idx="2442">
                  <c:v>-56.65</c:v>
                </c:pt>
                <c:pt idx="2443">
                  <c:v>-58.01</c:v>
                </c:pt>
                <c:pt idx="2444">
                  <c:v>-59.36</c:v>
                </c:pt>
                <c:pt idx="2445">
                  <c:v>-60.65</c:v>
                </c:pt>
                <c:pt idx="2446">
                  <c:v>-61.84</c:v>
                </c:pt>
                <c:pt idx="2447">
                  <c:v>-62.97</c:v>
                </c:pt>
                <c:pt idx="2448">
                  <c:v>-64.069999999999993</c:v>
                </c:pt>
                <c:pt idx="2449">
                  <c:v>-65.180000000000007</c:v>
                </c:pt>
                <c:pt idx="2450">
                  <c:v>-66.319999999999993</c:v>
                </c:pt>
                <c:pt idx="2451">
                  <c:v>-67.459999999999994</c:v>
                </c:pt>
                <c:pt idx="2452">
                  <c:v>-68.540000000000006</c:v>
                </c:pt>
                <c:pt idx="2453">
                  <c:v>-69.55</c:v>
                </c:pt>
                <c:pt idx="2454">
                  <c:v>-70.510000000000005</c:v>
                </c:pt>
                <c:pt idx="2455">
                  <c:v>-71.430000000000007</c:v>
                </c:pt>
                <c:pt idx="2456">
                  <c:v>-72.27</c:v>
                </c:pt>
                <c:pt idx="2457">
                  <c:v>-73</c:v>
                </c:pt>
                <c:pt idx="2458">
                  <c:v>-73.62</c:v>
                </c:pt>
                <c:pt idx="2459">
                  <c:v>-74.180000000000007</c:v>
                </c:pt>
                <c:pt idx="2460">
                  <c:v>-74.739999999999995</c:v>
                </c:pt>
                <c:pt idx="2461">
                  <c:v>-75.31</c:v>
                </c:pt>
                <c:pt idx="2462">
                  <c:v>-75.87</c:v>
                </c:pt>
                <c:pt idx="2463">
                  <c:v>-76.38</c:v>
                </c:pt>
                <c:pt idx="2464">
                  <c:v>-76.84</c:v>
                </c:pt>
                <c:pt idx="2465">
                  <c:v>-77.239999999999995</c:v>
                </c:pt>
                <c:pt idx="2466">
                  <c:v>-77.59</c:v>
                </c:pt>
                <c:pt idx="2467">
                  <c:v>-102.09</c:v>
                </c:pt>
                <c:pt idx="2468">
                  <c:v>-101.8</c:v>
                </c:pt>
                <c:pt idx="2469">
                  <c:v>-101.52</c:v>
                </c:pt>
                <c:pt idx="2470">
                  <c:v>-101.25</c:v>
                </c:pt>
                <c:pt idx="2471">
                  <c:v>-101.01</c:v>
                </c:pt>
                <c:pt idx="2472">
                  <c:v>-100.84</c:v>
                </c:pt>
                <c:pt idx="2473">
                  <c:v>-100.71</c:v>
                </c:pt>
                <c:pt idx="2474">
                  <c:v>-100.63</c:v>
                </c:pt>
                <c:pt idx="2475">
                  <c:v>-100.59</c:v>
                </c:pt>
                <c:pt idx="2476">
                  <c:v>-100.6</c:v>
                </c:pt>
                <c:pt idx="2477">
                  <c:v>-100.64</c:v>
                </c:pt>
                <c:pt idx="2478">
                  <c:v>-100.7</c:v>
                </c:pt>
                <c:pt idx="2479">
                  <c:v>-100.79</c:v>
                </c:pt>
                <c:pt idx="2480">
                  <c:v>-100.9</c:v>
                </c:pt>
                <c:pt idx="2481">
                  <c:v>-101.01</c:v>
                </c:pt>
                <c:pt idx="2482">
                  <c:v>-101.1</c:v>
                </c:pt>
                <c:pt idx="2483">
                  <c:v>-101.16</c:v>
                </c:pt>
                <c:pt idx="2484">
                  <c:v>-101.21</c:v>
                </c:pt>
                <c:pt idx="2485">
                  <c:v>-101.25</c:v>
                </c:pt>
                <c:pt idx="2486">
                  <c:v>-101.3</c:v>
                </c:pt>
                <c:pt idx="2487">
                  <c:v>-101.35</c:v>
                </c:pt>
                <c:pt idx="2488">
                  <c:v>-101.4</c:v>
                </c:pt>
                <c:pt idx="2489">
                  <c:v>-101.44</c:v>
                </c:pt>
                <c:pt idx="2490">
                  <c:v>-101.45</c:v>
                </c:pt>
                <c:pt idx="2491">
                  <c:v>-101.4</c:v>
                </c:pt>
                <c:pt idx="2492">
                  <c:v>-101.32</c:v>
                </c:pt>
                <c:pt idx="2493">
                  <c:v>-101.27</c:v>
                </c:pt>
                <c:pt idx="2494">
                  <c:v>-101.25</c:v>
                </c:pt>
                <c:pt idx="2495">
                  <c:v>-101.25</c:v>
                </c:pt>
                <c:pt idx="2496">
                  <c:v>-101.23</c:v>
                </c:pt>
                <c:pt idx="2497">
                  <c:v>-101.19</c:v>
                </c:pt>
                <c:pt idx="2498">
                  <c:v>-101.13</c:v>
                </c:pt>
                <c:pt idx="2499">
                  <c:v>-101.05</c:v>
                </c:pt>
                <c:pt idx="2500">
                  <c:v>-100.95</c:v>
                </c:pt>
                <c:pt idx="2501">
                  <c:v>-100.87</c:v>
                </c:pt>
                <c:pt idx="2502">
                  <c:v>-100.84</c:v>
                </c:pt>
                <c:pt idx="2503">
                  <c:v>-100.84</c:v>
                </c:pt>
                <c:pt idx="2504">
                  <c:v>-100.83</c:v>
                </c:pt>
                <c:pt idx="2505">
                  <c:v>-100.78</c:v>
                </c:pt>
                <c:pt idx="2506">
                  <c:v>-100.68</c:v>
                </c:pt>
                <c:pt idx="2507">
                  <c:v>-100.59</c:v>
                </c:pt>
                <c:pt idx="2508">
                  <c:v>-100.54</c:v>
                </c:pt>
                <c:pt idx="2509">
                  <c:v>-100.56</c:v>
                </c:pt>
                <c:pt idx="2510">
                  <c:v>-100.59</c:v>
                </c:pt>
                <c:pt idx="2511">
                  <c:v>-100.63</c:v>
                </c:pt>
                <c:pt idx="2512">
                  <c:v>-100.64</c:v>
                </c:pt>
                <c:pt idx="2513">
                  <c:v>-100.64</c:v>
                </c:pt>
                <c:pt idx="2514">
                  <c:v>-100.63</c:v>
                </c:pt>
                <c:pt idx="2515">
                  <c:v>-100.62</c:v>
                </c:pt>
                <c:pt idx="2516">
                  <c:v>-100.62</c:v>
                </c:pt>
                <c:pt idx="2517">
                  <c:v>-100.65</c:v>
                </c:pt>
                <c:pt idx="2518">
                  <c:v>-100.72</c:v>
                </c:pt>
                <c:pt idx="2519">
                  <c:v>-100.82</c:v>
                </c:pt>
                <c:pt idx="2520">
                  <c:v>-100.97</c:v>
                </c:pt>
                <c:pt idx="2521">
                  <c:v>-101.17</c:v>
                </c:pt>
                <c:pt idx="2522">
                  <c:v>-78.56</c:v>
                </c:pt>
                <c:pt idx="2523">
                  <c:v>-78.209999999999994</c:v>
                </c:pt>
                <c:pt idx="2524">
                  <c:v>-77.8</c:v>
                </c:pt>
                <c:pt idx="2525">
                  <c:v>-77.39</c:v>
                </c:pt>
                <c:pt idx="2526">
                  <c:v>-76.959999999999994</c:v>
                </c:pt>
                <c:pt idx="2527">
                  <c:v>-76.48</c:v>
                </c:pt>
                <c:pt idx="2528">
                  <c:v>-75.930000000000007</c:v>
                </c:pt>
                <c:pt idx="2529">
                  <c:v>-75.25</c:v>
                </c:pt>
                <c:pt idx="2530">
                  <c:v>-74.42</c:v>
                </c:pt>
                <c:pt idx="2531">
                  <c:v>-73.48</c:v>
                </c:pt>
                <c:pt idx="2532">
                  <c:v>-72.489999999999995</c:v>
                </c:pt>
                <c:pt idx="2533">
                  <c:v>-71.510000000000005</c:v>
                </c:pt>
                <c:pt idx="2534">
                  <c:v>-70.59</c:v>
                </c:pt>
                <c:pt idx="2535">
                  <c:v>-69.739999999999995</c:v>
                </c:pt>
                <c:pt idx="2536">
                  <c:v>-68.930000000000007</c:v>
                </c:pt>
                <c:pt idx="2537">
                  <c:v>-68.099999999999994</c:v>
                </c:pt>
                <c:pt idx="2538">
                  <c:v>-67.11</c:v>
                </c:pt>
                <c:pt idx="2539">
                  <c:v>-65.89</c:v>
                </c:pt>
                <c:pt idx="2540">
                  <c:v>-64.489999999999995</c:v>
                </c:pt>
                <c:pt idx="2541">
                  <c:v>-63.03</c:v>
                </c:pt>
                <c:pt idx="2542">
                  <c:v>-61.62</c:v>
                </c:pt>
                <c:pt idx="2543">
                  <c:v>-60.29</c:v>
                </c:pt>
                <c:pt idx="2544">
                  <c:v>-59.02</c:v>
                </c:pt>
                <c:pt idx="2545">
                  <c:v>-57.76</c:v>
                </c:pt>
                <c:pt idx="2546">
                  <c:v>-56.45</c:v>
                </c:pt>
                <c:pt idx="2547">
                  <c:v>-55.1</c:v>
                </c:pt>
                <c:pt idx="2548">
                  <c:v>-53.71</c:v>
                </c:pt>
                <c:pt idx="2549">
                  <c:v>-52.31</c:v>
                </c:pt>
                <c:pt idx="2550">
                  <c:v>-50.92</c:v>
                </c:pt>
                <c:pt idx="2551">
                  <c:v>-49.5</c:v>
                </c:pt>
                <c:pt idx="2552">
                  <c:v>-48.12</c:v>
                </c:pt>
                <c:pt idx="2553">
                  <c:v>-46.83</c:v>
                </c:pt>
                <c:pt idx="2554">
                  <c:v>-45.62</c:v>
                </c:pt>
                <c:pt idx="2555">
                  <c:v>-44.52</c:v>
                </c:pt>
                <c:pt idx="2556">
                  <c:v>-43.42</c:v>
                </c:pt>
                <c:pt idx="2557">
                  <c:v>-42.31</c:v>
                </c:pt>
                <c:pt idx="2558">
                  <c:v>-40.950000000000003</c:v>
                </c:pt>
                <c:pt idx="2559">
                  <c:v>-39.35</c:v>
                </c:pt>
                <c:pt idx="2560">
                  <c:v>-37.81</c:v>
                </c:pt>
                <c:pt idx="2561">
                  <c:v>-36.5</c:v>
                </c:pt>
                <c:pt idx="2562">
                  <c:v>-35.26</c:v>
                </c:pt>
                <c:pt idx="2563">
                  <c:v>-33.97</c:v>
                </c:pt>
                <c:pt idx="2564">
                  <c:v>-32.64</c:v>
                </c:pt>
                <c:pt idx="2565">
                  <c:v>-31.38</c:v>
                </c:pt>
                <c:pt idx="2566">
                  <c:v>-30.26</c:v>
                </c:pt>
                <c:pt idx="2567">
                  <c:v>-29.29</c:v>
                </c:pt>
                <c:pt idx="2568">
                  <c:v>-28.47</c:v>
                </c:pt>
                <c:pt idx="2569">
                  <c:v>-27.79</c:v>
                </c:pt>
                <c:pt idx="2570">
                  <c:v>-27.2</c:v>
                </c:pt>
                <c:pt idx="2571">
                  <c:v>-26.63</c:v>
                </c:pt>
                <c:pt idx="2572">
                  <c:v>-26.03</c:v>
                </c:pt>
                <c:pt idx="2573">
                  <c:v>-25.44</c:v>
                </c:pt>
                <c:pt idx="2574">
                  <c:v>-24.89</c:v>
                </c:pt>
                <c:pt idx="2575">
                  <c:v>-24.4</c:v>
                </c:pt>
                <c:pt idx="2576">
                  <c:v>-23.99</c:v>
                </c:pt>
                <c:pt idx="2577">
                  <c:v>-23.6</c:v>
                </c:pt>
                <c:pt idx="2578">
                  <c:v>-23.21</c:v>
                </c:pt>
                <c:pt idx="2579">
                  <c:v>-22.78</c:v>
                </c:pt>
                <c:pt idx="2580">
                  <c:v>-22.33</c:v>
                </c:pt>
                <c:pt idx="2581">
                  <c:v>-21.88</c:v>
                </c:pt>
                <c:pt idx="2582">
                  <c:v>-21.51</c:v>
                </c:pt>
                <c:pt idx="2583">
                  <c:v>-21.22</c:v>
                </c:pt>
                <c:pt idx="2584">
                  <c:v>-20.97</c:v>
                </c:pt>
                <c:pt idx="2585">
                  <c:v>-20.76</c:v>
                </c:pt>
                <c:pt idx="2586">
                  <c:v>-20.58</c:v>
                </c:pt>
                <c:pt idx="2587">
                  <c:v>-20.47</c:v>
                </c:pt>
                <c:pt idx="2588">
                  <c:v>-20.41</c:v>
                </c:pt>
                <c:pt idx="2589">
                  <c:v>-20.37</c:v>
                </c:pt>
                <c:pt idx="2590">
                  <c:v>-20.32</c:v>
                </c:pt>
                <c:pt idx="2591">
                  <c:v>-20.39</c:v>
                </c:pt>
                <c:pt idx="2592">
                  <c:v>-20.75</c:v>
                </c:pt>
                <c:pt idx="2593">
                  <c:v>-21.22</c:v>
                </c:pt>
                <c:pt idx="2594">
                  <c:v>-21.72</c:v>
                </c:pt>
                <c:pt idx="2595">
                  <c:v>-22.28</c:v>
                </c:pt>
                <c:pt idx="2596">
                  <c:v>-22.91</c:v>
                </c:pt>
                <c:pt idx="2597">
                  <c:v>-23.58</c:v>
                </c:pt>
                <c:pt idx="2598">
                  <c:v>-24.3</c:v>
                </c:pt>
                <c:pt idx="2599">
                  <c:v>-25.03</c:v>
                </c:pt>
                <c:pt idx="2600">
                  <c:v>-25.71</c:v>
                </c:pt>
                <c:pt idx="2601">
                  <c:v>-26.34</c:v>
                </c:pt>
                <c:pt idx="2602">
                  <c:v>-26.88</c:v>
                </c:pt>
                <c:pt idx="2603">
                  <c:v>-27.29</c:v>
                </c:pt>
                <c:pt idx="2604">
                  <c:v>-27.53</c:v>
                </c:pt>
                <c:pt idx="2605">
                  <c:v>-27.52</c:v>
                </c:pt>
                <c:pt idx="2606">
                  <c:v>-27.26</c:v>
                </c:pt>
                <c:pt idx="2607">
                  <c:v>-26.74</c:v>
                </c:pt>
                <c:pt idx="2608">
                  <c:v>-25.95</c:v>
                </c:pt>
                <c:pt idx="2609">
                  <c:v>-25.04</c:v>
                </c:pt>
                <c:pt idx="2610">
                  <c:v>-24.06</c:v>
                </c:pt>
                <c:pt idx="2611">
                  <c:v>-23.19</c:v>
                </c:pt>
                <c:pt idx="2612">
                  <c:v>-22.82</c:v>
                </c:pt>
                <c:pt idx="2613">
                  <c:v>-23.12</c:v>
                </c:pt>
                <c:pt idx="2614">
                  <c:v>-23.9</c:v>
                </c:pt>
                <c:pt idx="2615">
                  <c:v>-24.82</c:v>
                </c:pt>
                <c:pt idx="2616">
                  <c:v>-25.64</c:v>
                </c:pt>
                <c:pt idx="2617">
                  <c:v>-26.36</c:v>
                </c:pt>
                <c:pt idx="2618">
                  <c:v>-27.05</c:v>
                </c:pt>
                <c:pt idx="2619">
                  <c:v>-27.8</c:v>
                </c:pt>
                <c:pt idx="2620">
                  <c:v>-28.57</c:v>
                </c:pt>
                <c:pt idx="2621">
                  <c:v>-29.37</c:v>
                </c:pt>
                <c:pt idx="2622">
                  <c:v>-30.2</c:v>
                </c:pt>
                <c:pt idx="2623">
                  <c:v>-31.11</c:v>
                </c:pt>
                <c:pt idx="2624">
                  <c:v>-32.07</c:v>
                </c:pt>
                <c:pt idx="2625">
                  <c:v>-33.08</c:v>
                </c:pt>
                <c:pt idx="2626">
                  <c:v>-34.119999999999997</c:v>
                </c:pt>
                <c:pt idx="2627">
                  <c:v>-35.229999999999997</c:v>
                </c:pt>
                <c:pt idx="2628">
                  <c:v>-36.39</c:v>
                </c:pt>
                <c:pt idx="2629">
                  <c:v>-37.57</c:v>
                </c:pt>
                <c:pt idx="2630">
                  <c:v>-38.75</c:v>
                </c:pt>
                <c:pt idx="2631">
                  <c:v>-39.9</c:v>
                </c:pt>
                <c:pt idx="2632">
                  <c:v>-41</c:v>
                </c:pt>
                <c:pt idx="2633">
                  <c:v>-42.04</c:v>
                </c:pt>
                <c:pt idx="2634">
                  <c:v>-43.07</c:v>
                </c:pt>
                <c:pt idx="2635">
                  <c:v>-44.11</c:v>
                </c:pt>
                <c:pt idx="2636">
                  <c:v>-45.16</c:v>
                </c:pt>
                <c:pt idx="2637">
                  <c:v>-46.2</c:v>
                </c:pt>
                <c:pt idx="2638">
                  <c:v>-47.2</c:v>
                </c:pt>
                <c:pt idx="2639">
                  <c:v>-48.12</c:v>
                </c:pt>
                <c:pt idx="2640">
                  <c:v>-48.96</c:v>
                </c:pt>
                <c:pt idx="2641">
                  <c:v>-49.85</c:v>
                </c:pt>
                <c:pt idx="2642">
                  <c:v>-50.82</c:v>
                </c:pt>
                <c:pt idx="2643">
                  <c:v>-51.88</c:v>
                </c:pt>
                <c:pt idx="2644">
                  <c:v>-53.03</c:v>
                </c:pt>
                <c:pt idx="2645">
                  <c:v>-54.25</c:v>
                </c:pt>
                <c:pt idx="2646">
                  <c:v>-55.47</c:v>
                </c:pt>
                <c:pt idx="2647">
                  <c:v>-56.67</c:v>
                </c:pt>
                <c:pt idx="2648">
                  <c:v>-57.84</c:v>
                </c:pt>
                <c:pt idx="2649">
                  <c:v>-58.99</c:v>
                </c:pt>
                <c:pt idx="2650">
                  <c:v>-60.15</c:v>
                </c:pt>
                <c:pt idx="2651">
                  <c:v>-61.3</c:v>
                </c:pt>
                <c:pt idx="2652">
                  <c:v>-62.4</c:v>
                </c:pt>
                <c:pt idx="2653">
                  <c:v>-63.43</c:v>
                </c:pt>
                <c:pt idx="2654">
                  <c:v>-64.41</c:v>
                </c:pt>
                <c:pt idx="2655">
                  <c:v>-65.37</c:v>
                </c:pt>
                <c:pt idx="2656">
                  <c:v>-66.3</c:v>
                </c:pt>
                <c:pt idx="2657">
                  <c:v>-67.209999999999994</c:v>
                </c:pt>
                <c:pt idx="2658">
                  <c:v>-68.09</c:v>
                </c:pt>
                <c:pt idx="2659">
                  <c:v>-68.91</c:v>
                </c:pt>
                <c:pt idx="2660">
                  <c:v>-69.650000000000006</c:v>
                </c:pt>
                <c:pt idx="2661">
                  <c:v>-70.34</c:v>
                </c:pt>
                <c:pt idx="2662">
                  <c:v>-70.95</c:v>
                </c:pt>
                <c:pt idx="2663">
                  <c:v>-71.52</c:v>
                </c:pt>
                <c:pt idx="2664">
                  <c:v>-72.040000000000006</c:v>
                </c:pt>
                <c:pt idx="2665">
                  <c:v>-72.52</c:v>
                </c:pt>
                <c:pt idx="2666">
                  <c:v>-72.97</c:v>
                </c:pt>
                <c:pt idx="2667">
                  <c:v>-73.400000000000006</c:v>
                </c:pt>
                <c:pt idx="2668">
                  <c:v>-73.819999999999993</c:v>
                </c:pt>
                <c:pt idx="2669">
                  <c:v>-74.209999999999994</c:v>
                </c:pt>
                <c:pt idx="2670">
                  <c:v>-105.4</c:v>
                </c:pt>
                <c:pt idx="2671">
                  <c:v>-105.04</c:v>
                </c:pt>
                <c:pt idx="2672">
                  <c:v>-104.73</c:v>
                </c:pt>
                <c:pt idx="2673">
                  <c:v>-104.5</c:v>
                </c:pt>
                <c:pt idx="2674">
                  <c:v>-104.32</c:v>
                </c:pt>
                <c:pt idx="2675">
                  <c:v>-104.21</c:v>
                </c:pt>
                <c:pt idx="2676">
                  <c:v>-104.16</c:v>
                </c:pt>
                <c:pt idx="2677">
                  <c:v>-104.17</c:v>
                </c:pt>
                <c:pt idx="2678">
                  <c:v>-104.23</c:v>
                </c:pt>
                <c:pt idx="2679">
                  <c:v>-104.31</c:v>
                </c:pt>
                <c:pt idx="2680">
                  <c:v>-104.39</c:v>
                </c:pt>
                <c:pt idx="2681">
                  <c:v>-104.51</c:v>
                </c:pt>
                <c:pt idx="2682">
                  <c:v>-104.65</c:v>
                </c:pt>
                <c:pt idx="2683">
                  <c:v>-104.81</c:v>
                </c:pt>
                <c:pt idx="2684">
                  <c:v>-104.96</c:v>
                </c:pt>
                <c:pt idx="2685">
                  <c:v>-105.11</c:v>
                </c:pt>
                <c:pt idx="2686">
                  <c:v>-105.25</c:v>
                </c:pt>
                <c:pt idx="2687">
                  <c:v>-105.37</c:v>
                </c:pt>
                <c:pt idx="2688">
                  <c:v>-105.47</c:v>
                </c:pt>
                <c:pt idx="2689">
                  <c:v>-105.59</c:v>
                </c:pt>
                <c:pt idx="2690">
                  <c:v>-105.72</c:v>
                </c:pt>
                <c:pt idx="2691">
                  <c:v>-105.87</c:v>
                </c:pt>
                <c:pt idx="2692">
                  <c:v>-106.02</c:v>
                </c:pt>
                <c:pt idx="2693">
                  <c:v>-106.14</c:v>
                </c:pt>
                <c:pt idx="2694">
                  <c:v>-106.22</c:v>
                </c:pt>
                <c:pt idx="2695">
                  <c:v>-106.26</c:v>
                </c:pt>
                <c:pt idx="2696">
                  <c:v>-106.27</c:v>
                </c:pt>
                <c:pt idx="2697">
                  <c:v>-106.25</c:v>
                </c:pt>
                <c:pt idx="2698">
                  <c:v>-106.21</c:v>
                </c:pt>
                <c:pt idx="2699">
                  <c:v>-106.17</c:v>
                </c:pt>
                <c:pt idx="2700">
                  <c:v>-106.1</c:v>
                </c:pt>
                <c:pt idx="2701">
                  <c:v>-106.01</c:v>
                </c:pt>
                <c:pt idx="2702">
                  <c:v>-105.91</c:v>
                </c:pt>
                <c:pt idx="2703">
                  <c:v>-105.78</c:v>
                </c:pt>
                <c:pt idx="2704">
                  <c:v>-105.65</c:v>
                </c:pt>
                <c:pt idx="2705">
                  <c:v>-105.5</c:v>
                </c:pt>
                <c:pt idx="2706">
                  <c:v>-105.35</c:v>
                </c:pt>
                <c:pt idx="2707">
                  <c:v>-105.18</c:v>
                </c:pt>
                <c:pt idx="2708">
                  <c:v>-104.97</c:v>
                </c:pt>
                <c:pt idx="2709">
                  <c:v>-104.75</c:v>
                </c:pt>
                <c:pt idx="2710">
                  <c:v>-104.53</c:v>
                </c:pt>
                <c:pt idx="2711">
                  <c:v>-104.33</c:v>
                </c:pt>
                <c:pt idx="2712">
                  <c:v>-104.17</c:v>
                </c:pt>
                <c:pt idx="2713">
                  <c:v>-104.05</c:v>
                </c:pt>
                <c:pt idx="2714">
                  <c:v>-103.95</c:v>
                </c:pt>
                <c:pt idx="2715">
                  <c:v>-103.86</c:v>
                </c:pt>
                <c:pt idx="2716">
                  <c:v>-103.77</c:v>
                </c:pt>
                <c:pt idx="2717">
                  <c:v>-103.67</c:v>
                </c:pt>
                <c:pt idx="2718">
                  <c:v>-103.56</c:v>
                </c:pt>
                <c:pt idx="2719">
                  <c:v>-103.46</c:v>
                </c:pt>
                <c:pt idx="2720">
                  <c:v>-103.37</c:v>
                </c:pt>
                <c:pt idx="2721">
                  <c:v>-103.3</c:v>
                </c:pt>
                <c:pt idx="2722">
                  <c:v>-103.26</c:v>
                </c:pt>
                <c:pt idx="2723">
                  <c:v>-103.26</c:v>
                </c:pt>
                <c:pt idx="2724">
                  <c:v>-103.28</c:v>
                </c:pt>
                <c:pt idx="2725">
                  <c:v>-103.32</c:v>
                </c:pt>
                <c:pt idx="2726">
                  <c:v>-103.4</c:v>
                </c:pt>
                <c:pt idx="2727">
                  <c:v>-103.49</c:v>
                </c:pt>
                <c:pt idx="2728">
                  <c:v>-103.63</c:v>
                </c:pt>
                <c:pt idx="2729">
                  <c:v>-103.83</c:v>
                </c:pt>
                <c:pt idx="2730">
                  <c:v>-75.87</c:v>
                </c:pt>
                <c:pt idx="2731">
                  <c:v>-75.5</c:v>
                </c:pt>
                <c:pt idx="2732">
                  <c:v>-75.06</c:v>
                </c:pt>
                <c:pt idx="2733">
                  <c:v>-74.53</c:v>
                </c:pt>
                <c:pt idx="2734">
                  <c:v>-73.95</c:v>
                </c:pt>
                <c:pt idx="2735">
                  <c:v>-73.37</c:v>
                </c:pt>
                <c:pt idx="2736">
                  <c:v>-72.819999999999993</c:v>
                </c:pt>
                <c:pt idx="2737">
                  <c:v>-72.27</c:v>
                </c:pt>
                <c:pt idx="2738">
                  <c:v>-71.7</c:v>
                </c:pt>
                <c:pt idx="2739">
                  <c:v>-71.09</c:v>
                </c:pt>
                <c:pt idx="2740">
                  <c:v>-70.37</c:v>
                </c:pt>
                <c:pt idx="2741">
                  <c:v>-69.56</c:v>
                </c:pt>
                <c:pt idx="2742">
                  <c:v>-68.66</c:v>
                </c:pt>
                <c:pt idx="2743">
                  <c:v>-67.73</c:v>
                </c:pt>
                <c:pt idx="2744">
                  <c:v>-66.81</c:v>
                </c:pt>
                <c:pt idx="2745">
                  <c:v>-65.97</c:v>
                </c:pt>
                <c:pt idx="2746">
                  <c:v>-65.14</c:v>
                </c:pt>
                <c:pt idx="2747">
                  <c:v>-64.25</c:v>
                </c:pt>
                <c:pt idx="2748">
                  <c:v>-63.27</c:v>
                </c:pt>
                <c:pt idx="2749">
                  <c:v>-62.2</c:v>
                </c:pt>
                <c:pt idx="2750">
                  <c:v>-61.09</c:v>
                </c:pt>
                <c:pt idx="2751">
                  <c:v>-59.96</c:v>
                </c:pt>
                <c:pt idx="2752">
                  <c:v>-58.84</c:v>
                </c:pt>
                <c:pt idx="2753">
                  <c:v>-57.74</c:v>
                </c:pt>
                <c:pt idx="2754">
                  <c:v>-56.72</c:v>
                </c:pt>
                <c:pt idx="2755">
                  <c:v>-55.73</c:v>
                </c:pt>
                <c:pt idx="2756">
                  <c:v>-54.74</c:v>
                </c:pt>
                <c:pt idx="2757">
                  <c:v>-53.68</c:v>
                </c:pt>
                <c:pt idx="2758">
                  <c:v>-52.52</c:v>
                </c:pt>
                <c:pt idx="2759">
                  <c:v>-51.24</c:v>
                </c:pt>
                <c:pt idx="2760">
                  <c:v>-49.88</c:v>
                </c:pt>
                <c:pt idx="2761">
                  <c:v>-48.43</c:v>
                </c:pt>
                <c:pt idx="2762">
                  <c:v>-46.99</c:v>
                </c:pt>
                <c:pt idx="2763">
                  <c:v>-45.53</c:v>
                </c:pt>
                <c:pt idx="2764">
                  <c:v>-44.06</c:v>
                </c:pt>
                <c:pt idx="2765">
                  <c:v>-42.71</c:v>
                </c:pt>
                <c:pt idx="2766">
                  <c:v>-41.54</c:v>
                </c:pt>
                <c:pt idx="2767">
                  <c:v>-40.49</c:v>
                </c:pt>
                <c:pt idx="2768">
                  <c:v>-39.5</c:v>
                </c:pt>
                <c:pt idx="2769">
                  <c:v>-38.54</c:v>
                </c:pt>
                <c:pt idx="2770">
                  <c:v>-37.57</c:v>
                </c:pt>
                <c:pt idx="2771">
                  <c:v>-36.549999999999997</c:v>
                </c:pt>
                <c:pt idx="2772">
                  <c:v>-35.479999999999997</c:v>
                </c:pt>
                <c:pt idx="2773">
                  <c:v>-34.39</c:v>
                </c:pt>
                <c:pt idx="2774">
                  <c:v>-33.33</c:v>
                </c:pt>
                <c:pt idx="2775">
                  <c:v>-32.32</c:v>
                </c:pt>
                <c:pt idx="2776">
                  <c:v>-31.4</c:v>
                </c:pt>
                <c:pt idx="2777">
                  <c:v>-30.55</c:v>
                </c:pt>
                <c:pt idx="2778">
                  <c:v>-29.74</c:v>
                </c:pt>
                <c:pt idx="2779">
                  <c:v>-28.9</c:v>
                </c:pt>
                <c:pt idx="2780">
                  <c:v>-28.04</c:v>
                </c:pt>
                <c:pt idx="2781">
                  <c:v>-27.2</c:v>
                </c:pt>
                <c:pt idx="2782">
                  <c:v>-26.41</c:v>
                </c:pt>
                <c:pt idx="2783">
                  <c:v>-25.7</c:v>
                </c:pt>
                <c:pt idx="2784">
                  <c:v>-25.03</c:v>
                </c:pt>
                <c:pt idx="2785">
                  <c:v>-24.39</c:v>
                </c:pt>
                <c:pt idx="2786">
                  <c:v>-23.82</c:v>
                </c:pt>
                <c:pt idx="2787">
                  <c:v>-23.52</c:v>
                </c:pt>
                <c:pt idx="2788">
                  <c:v>-24.55</c:v>
                </c:pt>
                <c:pt idx="2789">
                  <c:v>-26.63</c:v>
                </c:pt>
                <c:pt idx="2790">
                  <c:v>-28.98</c:v>
                </c:pt>
                <c:pt idx="2791">
                  <c:v>-31.53</c:v>
                </c:pt>
                <c:pt idx="2792">
                  <c:v>-34.11</c:v>
                </c:pt>
                <c:pt idx="2793">
                  <c:v>-36.68</c:v>
                </c:pt>
                <c:pt idx="2794">
                  <c:v>-39.14</c:v>
                </c:pt>
                <c:pt idx="2795">
                  <c:v>-41.41</c:v>
                </c:pt>
                <c:pt idx="2796">
                  <c:v>-43.27</c:v>
                </c:pt>
                <c:pt idx="2797">
                  <c:v>-44.71</c:v>
                </c:pt>
                <c:pt idx="2798">
                  <c:v>-45.78</c:v>
                </c:pt>
                <c:pt idx="2799">
                  <c:v>-46.42</c:v>
                </c:pt>
                <c:pt idx="2800">
                  <c:v>-46.63</c:v>
                </c:pt>
                <c:pt idx="2801">
                  <c:v>-46.5</c:v>
                </c:pt>
                <c:pt idx="2802">
                  <c:v>-46.06</c:v>
                </c:pt>
                <c:pt idx="2803">
                  <c:v>-45.32</c:v>
                </c:pt>
                <c:pt idx="2804">
                  <c:v>-44.29</c:v>
                </c:pt>
                <c:pt idx="2805">
                  <c:v>-42.98</c:v>
                </c:pt>
                <c:pt idx="2806">
                  <c:v>-41.39</c:v>
                </c:pt>
                <c:pt idx="2807">
                  <c:v>-39.56</c:v>
                </c:pt>
                <c:pt idx="2808">
                  <c:v>-37.57</c:v>
                </c:pt>
                <c:pt idx="2809">
                  <c:v>-35.44</c:v>
                </c:pt>
                <c:pt idx="2810">
                  <c:v>-33.21</c:v>
                </c:pt>
                <c:pt idx="2811">
                  <c:v>-30.94</c:v>
                </c:pt>
                <c:pt idx="2812">
                  <c:v>-28.74</c:v>
                </c:pt>
                <c:pt idx="2813">
                  <c:v>-26.89</c:v>
                </c:pt>
                <c:pt idx="2814">
                  <c:v>-25.57</c:v>
                </c:pt>
                <c:pt idx="2815">
                  <c:v>-24.9</c:v>
                </c:pt>
                <c:pt idx="2816">
                  <c:v>-24.86</c:v>
                </c:pt>
                <c:pt idx="2817">
                  <c:v>-25.13</c:v>
                </c:pt>
                <c:pt idx="2818">
                  <c:v>-25.56</c:v>
                </c:pt>
                <c:pt idx="2819">
                  <c:v>-26.02</c:v>
                </c:pt>
                <c:pt idx="2820">
                  <c:v>-26.49</c:v>
                </c:pt>
                <c:pt idx="2821">
                  <c:v>-27</c:v>
                </c:pt>
                <c:pt idx="2822">
                  <c:v>-27.6</c:v>
                </c:pt>
                <c:pt idx="2823">
                  <c:v>-28.27</c:v>
                </c:pt>
                <c:pt idx="2824">
                  <c:v>-28.98</c:v>
                </c:pt>
                <c:pt idx="2825">
                  <c:v>-29.71</c:v>
                </c:pt>
                <c:pt idx="2826">
                  <c:v>-30.48</c:v>
                </c:pt>
                <c:pt idx="2827">
                  <c:v>-31.26</c:v>
                </c:pt>
                <c:pt idx="2828">
                  <c:v>-32.049999999999997</c:v>
                </c:pt>
                <c:pt idx="2829">
                  <c:v>-32.840000000000003</c:v>
                </c:pt>
                <c:pt idx="2830">
                  <c:v>-33.6</c:v>
                </c:pt>
                <c:pt idx="2831">
                  <c:v>-34.39</c:v>
                </c:pt>
                <c:pt idx="2832">
                  <c:v>-35.25</c:v>
                </c:pt>
                <c:pt idx="2833">
                  <c:v>-36.21</c:v>
                </c:pt>
                <c:pt idx="2834">
                  <c:v>-37.270000000000003</c:v>
                </c:pt>
                <c:pt idx="2835">
                  <c:v>-38.33</c:v>
                </c:pt>
                <c:pt idx="2836">
                  <c:v>-39.31</c:v>
                </c:pt>
                <c:pt idx="2837">
                  <c:v>-40.200000000000003</c:v>
                </c:pt>
                <c:pt idx="2838">
                  <c:v>-41.06</c:v>
                </c:pt>
                <c:pt idx="2839">
                  <c:v>-41.93</c:v>
                </c:pt>
                <c:pt idx="2840">
                  <c:v>-42.89</c:v>
                </c:pt>
                <c:pt idx="2841">
                  <c:v>-43.95</c:v>
                </c:pt>
                <c:pt idx="2842">
                  <c:v>-45.06</c:v>
                </c:pt>
                <c:pt idx="2843">
                  <c:v>-46.1</c:v>
                </c:pt>
                <c:pt idx="2844">
                  <c:v>-47.08</c:v>
                </c:pt>
                <c:pt idx="2845">
                  <c:v>-48.05</c:v>
                </c:pt>
                <c:pt idx="2846">
                  <c:v>-49.05</c:v>
                </c:pt>
                <c:pt idx="2847">
                  <c:v>-50.09</c:v>
                </c:pt>
                <c:pt idx="2848">
                  <c:v>-51.13</c:v>
                </c:pt>
                <c:pt idx="2849">
                  <c:v>-52.16</c:v>
                </c:pt>
                <c:pt idx="2850">
                  <c:v>-53.17</c:v>
                </c:pt>
                <c:pt idx="2851">
                  <c:v>-54.24</c:v>
                </c:pt>
                <c:pt idx="2852">
                  <c:v>-55.36</c:v>
                </c:pt>
                <c:pt idx="2853">
                  <c:v>-56.54</c:v>
                </c:pt>
                <c:pt idx="2854">
                  <c:v>-57.73</c:v>
                </c:pt>
                <c:pt idx="2855">
                  <c:v>-58.87</c:v>
                </c:pt>
                <c:pt idx="2856">
                  <c:v>-59.96</c:v>
                </c:pt>
                <c:pt idx="2857">
                  <c:v>-60.99</c:v>
                </c:pt>
                <c:pt idx="2858">
                  <c:v>-61.96</c:v>
                </c:pt>
                <c:pt idx="2859">
                  <c:v>-62.91</c:v>
                </c:pt>
                <c:pt idx="2860">
                  <c:v>-63.83</c:v>
                </c:pt>
                <c:pt idx="2861">
                  <c:v>-64.69</c:v>
                </c:pt>
                <c:pt idx="2862">
                  <c:v>-65.430000000000007</c:v>
                </c:pt>
                <c:pt idx="2863">
                  <c:v>-66.069999999999993</c:v>
                </c:pt>
                <c:pt idx="2864">
                  <c:v>-66.66</c:v>
                </c:pt>
                <c:pt idx="2865">
                  <c:v>-67.23</c:v>
                </c:pt>
                <c:pt idx="2866">
                  <c:v>-67.819999999999993</c:v>
                </c:pt>
                <c:pt idx="2867">
                  <c:v>-68.38</c:v>
                </c:pt>
                <c:pt idx="2868">
                  <c:v>-68.88</c:v>
                </c:pt>
                <c:pt idx="2869">
                  <c:v>-69.319999999999993</c:v>
                </c:pt>
                <c:pt idx="2870">
                  <c:v>-69.69</c:v>
                </c:pt>
                <c:pt idx="2871">
                  <c:v>-70.03</c:v>
                </c:pt>
                <c:pt idx="2872">
                  <c:v>-70.349999999999994</c:v>
                </c:pt>
                <c:pt idx="2873">
                  <c:v>-70.650000000000006</c:v>
                </c:pt>
                <c:pt idx="2874">
                  <c:v>-70.94</c:v>
                </c:pt>
                <c:pt idx="2875">
                  <c:v>-71.239999999999995</c:v>
                </c:pt>
                <c:pt idx="2876">
                  <c:v>-71.540000000000006</c:v>
                </c:pt>
                <c:pt idx="2877">
                  <c:v>-108.18</c:v>
                </c:pt>
                <c:pt idx="2878">
                  <c:v>-107.91</c:v>
                </c:pt>
                <c:pt idx="2879">
                  <c:v>-107.68</c:v>
                </c:pt>
                <c:pt idx="2880">
                  <c:v>-107.47</c:v>
                </c:pt>
                <c:pt idx="2881">
                  <c:v>-107.31</c:v>
                </c:pt>
                <c:pt idx="2882">
                  <c:v>-107.17</c:v>
                </c:pt>
                <c:pt idx="2883">
                  <c:v>-107.06</c:v>
                </c:pt>
                <c:pt idx="2884">
                  <c:v>-106.96</c:v>
                </c:pt>
                <c:pt idx="2885">
                  <c:v>-106.88</c:v>
                </c:pt>
                <c:pt idx="2886">
                  <c:v>-106.79</c:v>
                </c:pt>
                <c:pt idx="2887">
                  <c:v>-106.73</c:v>
                </c:pt>
                <c:pt idx="2888">
                  <c:v>-106.69</c:v>
                </c:pt>
                <c:pt idx="2889">
                  <c:v>-106.68</c:v>
                </c:pt>
                <c:pt idx="2890">
                  <c:v>-106.69</c:v>
                </c:pt>
                <c:pt idx="2891">
                  <c:v>-106.72</c:v>
                </c:pt>
                <c:pt idx="2892">
                  <c:v>-106.76</c:v>
                </c:pt>
                <c:pt idx="2893">
                  <c:v>-106.78</c:v>
                </c:pt>
                <c:pt idx="2894">
                  <c:v>-106.75</c:v>
                </c:pt>
                <c:pt idx="2895">
                  <c:v>-106.71</c:v>
                </c:pt>
                <c:pt idx="2896">
                  <c:v>-106.66</c:v>
                </c:pt>
                <c:pt idx="2897">
                  <c:v>-106.63</c:v>
                </c:pt>
                <c:pt idx="2898">
                  <c:v>-106.64</c:v>
                </c:pt>
                <c:pt idx="2899">
                  <c:v>-106.68</c:v>
                </c:pt>
                <c:pt idx="2900">
                  <c:v>-106.72</c:v>
                </c:pt>
                <c:pt idx="2901">
                  <c:v>-106.74</c:v>
                </c:pt>
                <c:pt idx="2902">
                  <c:v>-106.74</c:v>
                </c:pt>
                <c:pt idx="2903">
                  <c:v>-106.7</c:v>
                </c:pt>
                <c:pt idx="2904">
                  <c:v>-106.66</c:v>
                </c:pt>
                <c:pt idx="2905">
                  <c:v>-106.63</c:v>
                </c:pt>
                <c:pt idx="2906">
                  <c:v>-106.63</c:v>
                </c:pt>
                <c:pt idx="2907">
                  <c:v>-106.66</c:v>
                </c:pt>
                <c:pt idx="2908">
                  <c:v>-106.72</c:v>
                </c:pt>
                <c:pt idx="2909">
                  <c:v>-106.74</c:v>
                </c:pt>
                <c:pt idx="2910">
                  <c:v>-106.73</c:v>
                </c:pt>
                <c:pt idx="2911">
                  <c:v>-106.72</c:v>
                </c:pt>
                <c:pt idx="2912">
                  <c:v>-106.7</c:v>
                </c:pt>
                <c:pt idx="2913">
                  <c:v>-106.73</c:v>
                </c:pt>
                <c:pt idx="2914">
                  <c:v>-106.8</c:v>
                </c:pt>
                <c:pt idx="2915">
                  <c:v>-106.91</c:v>
                </c:pt>
                <c:pt idx="2916">
                  <c:v>-107.04</c:v>
                </c:pt>
                <c:pt idx="2917">
                  <c:v>-107.18</c:v>
                </c:pt>
                <c:pt idx="2918">
                  <c:v>-107.33</c:v>
                </c:pt>
                <c:pt idx="2919">
                  <c:v>-107.48</c:v>
                </c:pt>
                <c:pt idx="2920">
                  <c:v>-107.65</c:v>
                </c:pt>
                <c:pt idx="2921">
                  <c:v>-107.82</c:v>
                </c:pt>
                <c:pt idx="2922">
                  <c:v>-108</c:v>
                </c:pt>
                <c:pt idx="2923">
                  <c:v>-71.81</c:v>
                </c:pt>
                <c:pt idx="2924">
                  <c:v>-71.650000000000006</c:v>
                </c:pt>
                <c:pt idx="2925">
                  <c:v>-71.5</c:v>
                </c:pt>
                <c:pt idx="2926">
                  <c:v>-71.38</c:v>
                </c:pt>
                <c:pt idx="2927">
                  <c:v>-71.239999999999995</c:v>
                </c:pt>
                <c:pt idx="2928">
                  <c:v>-71.03</c:v>
                </c:pt>
                <c:pt idx="2929">
                  <c:v>-70.75</c:v>
                </c:pt>
                <c:pt idx="2930">
                  <c:v>-70.41</c:v>
                </c:pt>
                <c:pt idx="2931">
                  <c:v>-70.06</c:v>
                </c:pt>
                <c:pt idx="2932">
                  <c:v>-69.73</c:v>
                </c:pt>
                <c:pt idx="2933">
                  <c:v>-69.41</c:v>
                </c:pt>
                <c:pt idx="2934">
                  <c:v>-69.05</c:v>
                </c:pt>
                <c:pt idx="2935">
                  <c:v>-68.63</c:v>
                </c:pt>
                <c:pt idx="2936">
                  <c:v>-68.14</c:v>
                </c:pt>
                <c:pt idx="2937">
                  <c:v>-67.58</c:v>
                </c:pt>
                <c:pt idx="2938">
                  <c:v>-66.97</c:v>
                </c:pt>
                <c:pt idx="2939">
                  <c:v>-66.33</c:v>
                </c:pt>
                <c:pt idx="2940">
                  <c:v>-65.680000000000007</c:v>
                </c:pt>
                <c:pt idx="2941">
                  <c:v>-65.03</c:v>
                </c:pt>
                <c:pt idx="2942">
                  <c:v>-64.39</c:v>
                </c:pt>
                <c:pt idx="2943">
                  <c:v>-63.74</c:v>
                </c:pt>
                <c:pt idx="2944">
                  <c:v>-63.05</c:v>
                </c:pt>
                <c:pt idx="2945">
                  <c:v>-62.33</c:v>
                </c:pt>
                <c:pt idx="2946">
                  <c:v>-61.59</c:v>
                </c:pt>
                <c:pt idx="2947">
                  <c:v>-60.84</c:v>
                </c:pt>
                <c:pt idx="2948">
                  <c:v>-60.11</c:v>
                </c:pt>
                <c:pt idx="2949">
                  <c:v>-59.4</c:v>
                </c:pt>
                <c:pt idx="2950">
                  <c:v>-58.73</c:v>
                </c:pt>
                <c:pt idx="2951">
                  <c:v>-58.07</c:v>
                </c:pt>
                <c:pt idx="2952">
                  <c:v>-57.38</c:v>
                </c:pt>
                <c:pt idx="2953">
                  <c:v>-56.64</c:v>
                </c:pt>
                <c:pt idx="2954">
                  <c:v>-55.89</c:v>
                </c:pt>
                <c:pt idx="2955">
                  <c:v>-55.11</c:v>
                </c:pt>
                <c:pt idx="2956">
                  <c:v>-54.33</c:v>
                </c:pt>
                <c:pt idx="2957">
                  <c:v>-53.57</c:v>
                </c:pt>
                <c:pt idx="2958">
                  <c:v>-52.88</c:v>
                </c:pt>
                <c:pt idx="2959">
                  <c:v>-52.18</c:v>
                </c:pt>
                <c:pt idx="2960">
                  <c:v>-51.45</c:v>
                </c:pt>
                <c:pt idx="2961">
                  <c:v>-50.62</c:v>
                </c:pt>
                <c:pt idx="2962">
                  <c:v>-49.68</c:v>
                </c:pt>
                <c:pt idx="2963">
                  <c:v>-48.65</c:v>
                </c:pt>
                <c:pt idx="2964">
                  <c:v>-47.55</c:v>
                </c:pt>
                <c:pt idx="2965">
                  <c:v>-46.4</c:v>
                </c:pt>
                <c:pt idx="2966">
                  <c:v>-45.31</c:v>
                </c:pt>
                <c:pt idx="2967">
                  <c:v>-44.37</c:v>
                </c:pt>
                <c:pt idx="2968">
                  <c:v>-43.53</c:v>
                </c:pt>
                <c:pt idx="2969">
                  <c:v>-42.66</c:v>
                </c:pt>
                <c:pt idx="2970">
                  <c:v>-41.74</c:v>
                </c:pt>
                <c:pt idx="2971">
                  <c:v>-40.83</c:v>
                </c:pt>
                <c:pt idx="2972">
                  <c:v>-39.96</c:v>
                </c:pt>
                <c:pt idx="2973">
                  <c:v>-39.07</c:v>
                </c:pt>
                <c:pt idx="2974">
                  <c:v>-38.200000000000003</c:v>
                </c:pt>
                <c:pt idx="2975">
                  <c:v>-37.340000000000003</c:v>
                </c:pt>
                <c:pt idx="2976">
                  <c:v>-36.49</c:v>
                </c:pt>
                <c:pt idx="2977">
                  <c:v>-35.68</c:v>
                </c:pt>
                <c:pt idx="2978">
                  <c:v>-34.9</c:v>
                </c:pt>
                <c:pt idx="2979">
                  <c:v>-34.18</c:v>
                </c:pt>
                <c:pt idx="2980">
                  <c:v>-33.549999999999997</c:v>
                </c:pt>
                <c:pt idx="2981">
                  <c:v>-33.01</c:v>
                </c:pt>
                <c:pt idx="2982">
                  <c:v>-32.520000000000003</c:v>
                </c:pt>
                <c:pt idx="2983">
                  <c:v>-32.03</c:v>
                </c:pt>
                <c:pt idx="2984">
                  <c:v>-31.51</c:v>
                </c:pt>
                <c:pt idx="2985">
                  <c:v>-31.01</c:v>
                </c:pt>
                <c:pt idx="2986">
                  <c:v>-30.49</c:v>
                </c:pt>
                <c:pt idx="2987">
                  <c:v>-29.93</c:v>
                </c:pt>
                <c:pt idx="2988">
                  <c:v>-29.33</c:v>
                </c:pt>
                <c:pt idx="2989">
                  <c:v>-28.7</c:v>
                </c:pt>
                <c:pt idx="2990">
                  <c:v>-28.07</c:v>
                </c:pt>
                <c:pt idx="2991">
                  <c:v>-27.46</c:v>
                </c:pt>
                <c:pt idx="2992">
                  <c:v>-26.86</c:v>
                </c:pt>
                <c:pt idx="2993">
                  <c:v>-26.31</c:v>
                </c:pt>
                <c:pt idx="2994">
                  <c:v>-25.8</c:v>
                </c:pt>
                <c:pt idx="2995">
                  <c:v>-25.32</c:v>
                </c:pt>
                <c:pt idx="2996">
                  <c:v>-24.88</c:v>
                </c:pt>
                <c:pt idx="2997">
                  <c:v>-24.52</c:v>
                </c:pt>
                <c:pt idx="2998">
                  <c:v>-24.26</c:v>
                </c:pt>
                <c:pt idx="2999">
                  <c:v>-24.21</c:v>
                </c:pt>
                <c:pt idx="3000">
                  <c:v>-24.49</c:v>
                </c:pt>
                <c:pt idx="3001">
                  <c:v>-25.17</c:v>
                </c:pt>
                <c:pt idx="3002">
                  <c:v>-25.89</c:v>
                </c:pt>
                <c:pt idx="3003">
                  <c:v>-26.52</c:v>
                </c:pt>
                <c:pt idx="3004">
                  <c:v>-27.04</c:v>
                </c:pt>
                <c:pt idx="3005">
                  <c:v>-27.51</c:v>
                </c:pt>
                <c:pt idx="3006">
                  <c:v>-27.83</c:v>
                </c:pt>
                <c:pt idx="3007">
                  <c:v>-27.97</c:v>
                </c:pt>
                <c:pt idx="3008">
                  <c:v>-27.92</c:v>
                </c:pt>
                <c:pt idx="3009">
                  <c:v>-27.69</c:v>
                </c:pt>
                <c:pt idx="3010">
                  <c:v>-27.27</c:v>
                </c:pt>
                <c:pt idx="3011">
                  <c:v>-26.72</c:v>
                </c:pt>
                <c:pt idx="3012">
                  <c:v>-26.12</c:v>
                </c:pt>
                <c:pt idx="3013">
                  <c:v>-25.57</c:v>
                </c:pt>
                <c:pt idx="3014">
                  <c:v>-25.21</c:v>
                </c:pt>
                <c:pt idx="3015">
                  <c:v>-25.09</c:v>
                </c:pt>
                <c:pt idx="3016">
                  <c:v>-25.23</c:v>
                </c:pt>
                <c:pt idx="3017">
                  <c:v>-25.5</c:v>
                </c:pt>
                <c:pt idx="3018">
                  <c:v>-25.89</c:v>
                </c:pt>
                <c:pt idx="3019">
                  <c:v>-26.29</c:v>
                </c:pt>
                <c:pt idx="3020">
                  <c:v>-26.72</c:v>
                </c:pt>
                <c:pt idx="3021">
                  <c:v>-27.16</c:v>
                </c:pt>
                <c:pt idx="3022">
                  <c:v>-27.7</c:v>
                </c:pt>
                <c:pt idx="3023">
                  <c:v>-28.34</c:v>
                </c:pt>
                <c:pt idx="3024">
                  <c:v>-29.08</c:v>
                </c:pt>
                <c:pt idx="3025">
                  <c:v>-29.87</c:v>
                </c:pt>
                <c:pt idx="3026">
                  <c:v>-30.7</c:v>
                </c:pt>
                <c:pt idx="3027">
                  <c:v>-31.53</c:v>
                </c:pt>
                <c:pt idx="3028">
                  <c:v>-32.380000000000003</c:v>
                </c:pt>
                <c:pt idx="3029">
                  <c:v>-33.270000000000003</c:v>
                </c:pt>
                <c:pt idx="3030">
                  <c:v>-34.229999999999997</c:v>
                </c:pt>
                <c:pt idx="3031">
                  <c:v>-35.25</c:v>
                </c:pt>
                <c:pt idx="3032">
                  <c:v>-36.28</c:v>
                </c:pt>
                <c:pt idx="3033">
                  <c:v>-37.25</c:v>
                </c:pt>
                <c:pt idx="3034">
                  <c:v>-38.17</c:v>
                </c:pt>
                <c:pt idx="3035">
                  <c:v>-39.090000000000003</c:v>
                </c:pt>
                <c:pt idx="3036">
                  <c:v>-40</c:v>
                </c:pt>
                <c:pt idx="3037">
                  <c:v>-40.93</c:v>
                </c:pt>
                <c:pt idx="3038">
                  <c:v>-41.92</c:v>
                </c:pt>
                <c:pt idx="3039">
                  <c:v>-43.01</c:v>
                </c:pt>
                <c:pt idx="3040">
                  <c:v>-44.14</c:v>
                </c:pt>
                <c:pt idx="3041">
                  <c:v>-45.28</c:v>
                </c:pt>
                <c:pt idx="3042">
                  <c:v>-46.39</c:v>
                </c:pt>
                <c:pt idx="3043">
                  <c:v>-47.46</c:v>
                </c:pt>
                <c:pt idx="3044">
                  <c:v>-48.52</c:v>
                </c:pt>
                <c:pt idx="3045">
                  <c:v>-49.64</c:v>
                </c:pt>
                <c:pt idx="3046">
                  <c:v>-50.81</c:v>
                </c:pt>
                <c:pt idx="3047">
                  <c:v>-52</c:v>
                </c:pt>
                <c:pt idx="3048">
                  <c:v>-53.2</c:v>
                </c:pt>
                <c:pt idx="3049">
                  <c:v>-54.41</c:v>
                </c:pt>
                <c:pt idx="3050">
                  <c:v>-55.58</c:v>
                </c:pt>
                <c:pt idx="3051">
                  <c:v>-56.7</c:v>
                </c:pt>
                <c:pt idx="3052">
                  <c:v>-57.78</c:v>
                </c:pt>
                <c:pt idx="3053">
                  <c:v>-58.8</c:v>
                </c:pt>
                <c:pt idx="3054">
                  <c:v>-59.79</c:v>
                </c:pt>
                <c:pt idx="3055">
                  <c:v>-60.78</c:v>
                </c:pt>
                <c:pt idx="3056">
                  <c:v>-61.77</c:v>
                </c:pt>
                <c:pt idx="3057">
                  <c:v>-62.74</c:v>
                </c:pt>
                <c:pt idx="3058">
                  <c:v>-63.67</c:v>
                </c:pt>
                <c:pt idx="3059">
                  <c:v>-64.58</c:v>
                </c:pt>
                <c:pt idx="3060">
                  <c:v>-65.45</c:v>
                </c:pt>
                <c:pt idx="3061">
                  <c:v>-66.290000000000006</c:v>
                </c:pt>
                <c:pt idx="3062">
                  <c:v>-67.040000000000006</c:v>
                </c:pt>
                <c:pt idx="3063">
                  <c:v>-67.72</c:v>
                </c:pt>
                <c:pt idx="3064">
                  <c:v>-68.36</c:v>
                </c:pt>
                <c:pt idx="3065">
                  <c:v>-69</c:v>
                </c:pt>
                <c:pt idx="3066">
                  <c:v>-69.61</c:v>
                </c:pt>
                <c:pt idx="3067">
                  <c:v>-70.17</c:v>
                </c:pt>
                <c:pt idx="3068">
                  <c:v>-70.64</c:v>
                </c:pt>
                <c:pt idx="3069">
                  <c:v>-71.040000000000006</c:v>
                </c:pt>
                <c:pt idx="3070">
                  <c:v>-71.37</c:v>
                </c:pt>
                <c:pt idx="3071">
                  <c:v>-71.66</c:v>
                </c:pt>
                <c:pt idx="3072">
                  <c:v>-108.11</c:v>
                </c:pt>
                <c:pt idx="3073">
                  <c:v>-107.91</c:v>
                </c:pt>
                <c:pt idx="3074">
                  <c:v>-107.73</c:v>
                </c:pt>
                <c:pt idx="3075">
                  <c:v>-107.55</c:v>
                </c:pt>
                <c:pt idx="3076">
                  <c:v>-107.38</c:v>
                </c:pt>
                <c:pt idx="3077">
                  <c:v>-107.23</c:v>
                </c:pt>
                <c:pt idx="3078">
                  <c:v>-107.12</c:v>
                </c:pt>
                <c:pt idx="3079">
                  <c:v>-107.06</c:v>
                </c:pt>
                <c:pt idx="3080">
                  <c:v>-107.06</c:v>
                </c:pt>
                <c:pt idx="3081">
                  <c:v>-107.1</c:v>
                </c:pt>
                <c:pt idx="3082">
                  <c:v>-107.15</c:v>
                </c:pt>
                <c:pt idx="3083">
                  <c:v>-107.21</c:v>
                </c:pt>
                <c:pt idx="3084">
                  <c:v>-107.28</c:v>
                </c:pt>
                <c:pt idx="3085">
                  <c:v>-107.39</c:v>
                </c:pt>
                <c:pt idx="3086">
                  <c:v>-107.51</c:v>
                </c:pt>
                <c:pt idx="3087">
                  <c:v>-107.64</c:v>
                </c:pt>
                <c:pt idx="3088">
                  <c:v>-107.74</c:v>
                </c:pt>
                <c:pt idx="3089">
                  <c:v>-107.84</c:v>
                </c:pt>
                <c:pt idx="3090">
                  <c:v>-107.92</c:v>
                </c:pt>
                <c:pt idx="3091">
                  <c:v>-107.99</c:v>
                </c:pt>
                <c:pt idx="3092">
                  <c:v>-108.05</c:v>
                </c:pt>
                <c:pt idx="3093">
                  <c:v>-108.11</c:v>
                </c:pt>
                <c:pt idx="3094">
                  <c:v>-108.17</c:v>
                </c:pt>
                <c:pt idx="3095">
                  <c:v>-108.23</c:v>
                </c:pt>
                <c:pt idx="3096">
                  <c:v>-108.27</c:v>
                </c:pt>
                <c:pt idx="3097">
                  <c:v>-108.3</c:v>
                </c:pt>
                <c:pt idx="3098">
                  <c:v>-108.3</c:v>
                </c:pt>
                <c:pt idx="3099">
                  <c:v>-108.3</c:v>
                </c:pt>
                <c:pt idx="3100">
                  <c:v>-108.31</c:v>
                </c:pt>
                <c:pt idx="3101">
                  <c:v>-108.32</c:v>
                </c:pt>
                <c:pt idx="3102">
                  <c:v>-108.31</c:v>
                </c:pt>
                <c:pt idx="3103">
                  <c:v>-108.27</c:v>
                </c:pt>
                <c:pt idx="3104">
                  <c:v>-108.2</c:v>
                </c:pt>
                <c:pt idx="3105">
                  <c:v>-108.11</c:v>
                </c:pt>
                <c:pt idx="3106">
                  <c:v>-107.98</c:v>
                </c:pt>
                <c:pt idx="3107">
                  <c:v>-107.85</c:v>
                </c:pt>
                <c:pt idx="3108">
                  <c:v>-107.74</c:v>
                </c:pt>
                <c:pt idx="3109">
                  <c:v>-107.66</c:v>
                </c:pt>
                <c:pt idx="3110">
                  <c:v>-107.57</c:v>
                </c:pt>
                <c:pt idx="3111">
                  <c:v>-107.48</c:v>
                </c:pt>
                <c:pt idx="3112">
                  <c:v>-107.38</c:v>
                </c:pt>
                <c:pt idx="3113">
                  <c:v>-107.25</c:v>
                </c:pt>
                <c:pt idx="3114">
                  <c:v>-107.09</c:v>
                </c:pt>
                <c:pt idx="3115">
                  <c:v>-106.9</c:v>
                </c:pt>
                <c:pt idx="3116">
                  <c:v>-106.72</c:v>
                </c:pt>
                <c:pt idx="3117">
                  <c:v>-106.56</c:v>
                </c:pt>
                <c:pt idx="3118">
                  <c:v>-106.45</c:v>
                </c:pt>
                <c:pt idx="3119">
                  <c:v>-106.35</c:v>
                </c:pt>
                <c:pt idx="3120">
                  <c:v>-106.26</c:v>
                </c:pt>
                <c:pt idx="3121">
                  <c:v>-106.18</c:v>
                </c:pt>
                <c:pt idx="3122">
                  <c:v>-106.12</c:v>
                </c:pt>
                <c:pt idx="3123">
                  <c:v>-106.14</c:v>
                </c:pt>
                <c:pt idx="3124">
                  <c:v>-106.25</c:v>
                </c:pt>
                <c:pt idx="3125">
                  <c:v>-106.47</c:v>
                </c:pt>
                <c:pt idx="3126">
                  <c:v>-106.74</c:v>
                </c:pt>
                <c:pt idx="3127">
                  <c:v>-107.05</c:v>
                </c:pt>
                <c:pt idx="3128">
                  <c:v>-107.35</c:v>
                </c:pt>
                <c:pt idx="3129">
                  <c:v>-72.37</c:v>
                </c:pt>
                <c:pt idx="3130">
                  <c:v>-72.11</c:v>
                </c:pt>
                <c:pt idx="3131">
                  <c:v>-71.84</c:v>
                </c:pt>
                <c:pt idx="3132">
                  <c:v>-71.510000000000005</c:v>
                </c:pt>
                <c:pt idx="3133">
                  <c:v>-71.099999999999994</c:v>
                </c:pt>
                <c:pt idx="3134">
                  <c:v>-70.59</c:v>
                </c:pt>
                <c:pt idx="3135">
                  <c:v>-70.010000000000005</c:v>
                </c:pt>
                <c:pt idx="3136">
                  <c:v>-69.37</c:v>
                </c:pt>
                <c:pt idx="3137">
                  <c:v>-68.709999999999994</c:v>
                </c:pt>
                <c:pt idx="3138">
                  <c:v>-68.05</c:v>
                </c:pt>
                <c:pt idx="3139">
                  <c:v>-67.42</c:v>
                </c:pt>
                <c:pt idx="3140">
                  <c:v>-66.8</c:v>
                </c:pt>
                <c:pt idx="3141">
                  <c:v>-66.14</c:v>
                </c:pt>
                <c:pt idx="3142">
                  <c:v>-65.42</c:v>
                </c:pt>
                <c:pt idx="3143">
                  <c:v>-64.59</c:v>
                </c:pt>
                <c:pt idx="3144">
                  <c:v>-63.69</c:v>
                </c:pt>
                <c:pt idx="3145">
                  <c:v>-62.75</c:v>
                </c:pt>
                <c:pt idx="3146">
                  <c:v>-61.78</c:v>
                </c:pt>
                <c:pt idx="3147">
                  <c:v>-60.79</c:v>
                </c:pt>
                <c:pt idx="3148">
                  <c:v>-59.8</c:v>
                </c:pt>
                <c:pt idx="3149">
                  <c:v>-58.83</c:v>
                </c:pt>
                <c:pt idx="3150">
                  <c:v>-57.93</c:v>
                </c:pt>
                <c:pt idx="3151">
                  <c:v>-57.06</c:v>
                </c:pt>
                <c:pt idx="3152">
                  <c:v>-56.08</c:v>
                </c:pt>
                <c:pt idx="3153">
                  <c:v>-54.92</c:v>
                </c:pt>
                <c:pt idx="3154">
                  <c:v>-53.6</c:v>
                </c:pt>
                <c:pt idx="3155">
                  <c:v>-52.23</c:v>
                </c:pt>
                <c:pt idx="3156">
                  <c:v>-50.94</c:v>
                </c:pt>
                <c:pt idx="3157">
                  <c:v>-49.75</c:v>
                </c:pt>
                <c:pt idx="3158">
                  <c:v>-48.7</c:v>
                </c:pt>
                <c:pt idx="3159">
                  <c:v>-47.69</c:v>
                </c:pt>
                <c:pt idx="3160">
                  <c:v>-46.59</c:v>
                </c:pt>
                <c:pt idx="3161">
                  <c:v>-45.44</c:v>
                </c:pt>
                <c:pt idx="3162">
                  <c:v>-44.04</c:v>
                </c:pt>
                <c:pt idx="3163">
                  <c:v>-42.42</c:v>
                </c:pt>
                <c:pt idx="3164">
                  <c:v>-40.85</c:v>
                </c:pt>
                <c:pt idx="3165">
                  <c:v>-39.58</c:v>
                </c:pt>
                <c:pt idx="3166">
                  <c:v>-38.520000000000003</c:v>
                </c:pt>
                <c:pt idx="3167">
                  <c:v>-37.53</c:v>
                </c:pt>
                <c:pt idx="3168">
                  <c:v>-36.590000000000003</c:v>
                </c:pt>
                <c:pt idx="3169">
                  <c:v>-35.78</c:v>
                </c:pt>
                <c:pt idx="3170">
                  <c:v>-35.07</c:v>
                </c:pt>
                <c:pt idx="3171">
                  <c:v>-34.4</c:v>
                </c:pt>
                <c:pt idx="3172">
                  <c:v>-33.78</c:v>
                </c:pt>
                <c:pt idx="3173">
                  <c:v>-33.14</c:v>
                </c:pt>
                <c:pt idx="3174">
                  <c:v>-32.47</c:v>
                </c:pt>
                <c:pt idx="3175">
                  <c:v>-31.76</c:v>
                </c:pt>
                <c:pt idx="3176">
                  <c:v>-31.03</c:v>
                </c:pt>
                <c:pt idx="3177">
                  <c:v>-30.35</c:v>
                </c:pt>
                <c:pt idx="3178">
                  <c:v>-29.75</c:v>
                </c:pt>
                <c:pt idx="3179">
                  <c:v>-29.22</c:v>
                </c:pt>
                <c:pt idx="3180">
                  <c:v>-28.74</c:v>
                </c:pt>
                <c:pt idx="3181">
                  <c:v>-28.25</c:v>
                </c:pt>
                <c:pt idx="3182">
                  <c:v>-27.78</c:v>
                </c:pt>
                <c:pt idx="3183">
                  <c:v>-27.33</c:v>
                </c:pt>
                <c:pt idx="3184">
                  <c:v>-26.93</c:v>
                </c:pt>
                <c:pt idx="3185">
                  <c:v>-26.57</c:v>
                </c:pt>
                <c:pt idx="3186">
                  <c:v>-26.22</c:v>
                </c:pt>
                <c:pt idx="3187">
                  <c:v>-25.83</c:v>
                </c:pt>
                <c:pt idx="3188">
                  <c:v>-25.41</c:v>
                </c:pt>
                <c:pt idx="3189">
                  <c:v>-24.94</c:v>
                </c:pt>
                <c:pt idx="3190">
                  <c:v>-24.47</c:v>
                </c:pt>
                <c:pt idx="3191">
                  <c:v>-24.02</c:v>
                </c:pt>
                <c:pt idx="3192">
                  <c:v>-23.6</c:v>
                </c:pt>
                <c:pt idx="3193">
                  <c:v>-23.21</c:v>
                </c:pt>
                <c:pt idx="3194">
                  <c:v>-22.86</c:v>
                </c:pt>
                <c:pt idx="3195">
                  <c:v>-22.59</c:v>
                </c:pt>
                <c:pt idx="3196">
                  <c:v>-22.38</c:v>
                </c:pt>
                <c:pt idx="3197">
                  <c:v>-22.43</c:v>
                </c:pt>
                <c:pt idx="3198">
                  <c:v>-23.16</c:v>
                </c:pt>
                <c:pt idx="3199">
                  <c:v>-24.08</c:v>
                </c:pt>
                <c:pt idx="3200">
                  <c:v>-25.03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C69-41AF-80BE-719ADB25C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7248159"/>
        <c:axId val="1527252735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工作表2!$A$1</c15:sqref>
                        </c15:formulaRef>
                      </c:ext>
                    </c:extLst>
                    <c:strCache>
                      <c:ptCount val="1"/>
                      <c:pt idx="0">
                        <c:v>第一次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工作表2!$A$2:$A$3202</c15:sqref>
                        </c15:formulaRef>
                      </c:ext>
                    </c:extLst>
                    <c:numCache>
                      <c:formatCode>General</c:formatCode>
                      <c:ptCount val="3201"/>
                      <c:pt idx="0">
                        <c:v>12.12</c:v>
                      </c:pt>
                      <c:pt idx="1">
                        <c:v>11.89</c:v>
                      </c:pt>
                      <c:pt idx="2">
                        <c:v>11.65</c:v>
                      </c:pt>
                      <c:pt idx="3">
                        <c:v>11.4</c:v>
                      </c:pt>
                      <c:pt idx="4">
                        <c:v>11.14</c:v>
                      </c:pt>
                      <c:pt idx="5">
                        <c:v>10.89</c:v>
                      </c:pt>
                      <c:pt idx="6">
                        <c:v>10.64</c:v>
                      </c:pt>
                      <c:pt idx="7">
                        <c:v>10.38</c:v>
                      </c:pt>
                      <c:pt idx="8">
                        <c:v>10.130000000000001</c:v>
                      </c:pt>
                      <c:pt idx="9">
                        <c:v>9.8800000000000008</c:v>
                      </c:pt>
                      <c:pt idx="10">
                        <c:v>9.6300000000000008</c:v>
                      </c:pt>
                      <c:pt idx="11">
                        <c:v>9.39</c:v>
                      </c:pt>
                      <c:pt idx="12">
                        <c:v>9.15</c:v>
                      </c:pt>
                      <c:pt idx="13">
                        <c:v>8.91</c:v>
                      </c:pt>
                      <c:pt idx="14">
                        <c:v>8.68</c:v>
                      </c:pt>
                      <c:pt idx="15">
                        <c:v>8.4499999999999993</c:v>
                      </c:pt>
                      <c:pt idx="16">
                        <c:v>8.2200000000000006</c:v>
                      </c:pt>
                      <c:pt idx="17">
                        <c:v>7.98</c:v>
                      </c:pt>
                      <c:pt idx="18">
                        <c:v>7.75</c:v>
                      </c:pt>
                      <c:pt idx="19">
                        <c:v>7.51</c:v>
                      </c:pt>
                      <c:pt idx="20">
                        <c:v>7.27</c:v>
                      </c:pt>
                      <c:pt idx="21">
                        <c:v>7.03</c:v>
                      </c:pt>
                      <c:pt idx="22">
                        <c:v>6.8</c:v>
                      </c:pt>
                      <c:pt idx="23">
                        <c:v>6.56</c:v>
                      </c:pt>
                      <c:pt idx="24">
                        <c:v>6.33</c:v>
                      </c:pt>
                      <c:pt idx="25">
                        <c:v>6.11</c:v>
                      </c:pt>
                      <c:pt idx="26">
                        <c:v>5.89</c:v>
                      </c:pt>
                      <c:pt idx="27">
                        <c:v>5.67</c:v>
                      </c:pt>
                      <c:pt idx="28">
                        <c:v>5.46</c:v>
                      </c:pt>
                      <c:pt idx="29">
                        <c:v>5.24</c:v>
                      </c:pt>
                      <c:pt idx="30">
                        <c:v>5.04</c:v>
                      </c:pt>
                      <c:pt idx="31">
                        <c:v>4.84</c:v>
                      </c:pt>
                      <c:pt idx="32">
                        <c:v>4.6399999999999997</c:v>
                      </c:pt>
                      <c:pt idx="33">
                        <c:v>4.45</c:v>
                      </c:pt>
                      <c:pt idx="34">
                        <c:v>4.26</c:v>
                      </c:pt>
                      <c:pt idx="35">
                        <c:v>4.07</c:v>
                      </c:pt>
                      <c:pt idx="36">
                        <c:v>3.87</c:v>
                      </c:pt>
                      <c:pt idx="37">
                        <c:v>3.68</c:v>
                      </c:pt>
                      <c:pt idx="38">
                        <c:v>3.48</c:v>
                      </c:pt>
                      <c:pt idx="39">
                        <c:v>3.28</c:v>
                      </c:pt>
                      <c:pt idx="40">
                        <c:v>3.07</c:v>
                      </c:pt>
                      <c:pt idx="41">
                        <c:v>2.87</c:v>
                      </c:pt>
                      <c:pt idx="42">
                        <c:v>2.67</c:v>
                      </c:pt>
                      <c:pt idx="43">
                        <c:v>2.46</c:v>
                      </c:pt>
                      <c:pt idx="44">
                        <c:v>2.2599999999999998</c:v>
                      </c:pt>
                      <c:pt idx="45">
                        <c:v>2.06</c:v>
                      </c:pt>
                      <c:pt idx="46">
                        <c:v>1.87</c:v>
                      </c:pt>
                      <c:pt idx="47">
                        <c:v>1.67</c:v>
                      </c:pt>
                      <c:pt idx="48">
                        <c:v>1.48</c:v>
                      </c:pt>
                      <c:pt idx="49">
                        <c:v>1.29</c:v>
                      </c:pt>
                      <c:pt idx="50">
                        <c:v>1.1000000000000001</c:v>
                      </c:pt>
                      <c:pt idx="51">
                        <c:v>0.91</c:v>
                      </c:pt>
                      <c:pt idx="52">
                        <c:v>0.73</c:v>
                      </c:pt>
                      <c:pt idx="53">
                        <c:v>0.54</c:v>
                      </c:pt>
                      <c:pt idx="54">
                        <c:v>0.36</c:v>
                      </c:pt>
                      <c:pt idx="55">
                        <c:v>0.18</c:v>
                      </c:pt>
                      <c:pt idx="56">
                        <c:v>-0.01</c:v>
                      </c:pt>
                      <c:pt idx="57">
                        <c:v>-0.2</c:v>
                      </c:pt>
                      <c:pt idx="58">
                        <c:v>-0.4</c:v>
                      </c:pt>
                      <c:pt idx="59">
                        <c:v>-0.59</c:v>
                      </c:pt>
                      <c:pt idx="60">
                        <c:v>-0.78</c:v>
                      </c:pt>
                      <c:pt idx="61">
                        <c:v>-0.97</c:v>
                      </c:pt>
                      <c:pt idx="62">
                        <c:v>-1.1599999999999999</c:v>
                      </c:pt>
                      <c:pt idx="63">
                        <c:v>-1.35</c:v>
                      </c:pt>
                      <c:pt idx="64">
                        <c:v>-1.53</c:v>
                      </c:pt>
                      <c:pt idx="65">
                        <c:v>-1.71</c:v>
                      </c:pt>
                      <c:pt idx="66">
                        <c:v>-1.89</c:v>
                      </c:pt>
                      <c:pt idx="67">
                        <c:v>-2.06</c:v>
                      </c:pt>
                      <c:pt idx="68">
                        <c:v>-2.2200000000000002</c:v>
                      </c:pt>
                      <c:pt idx="69">
                        <c:v>-2.38</c:v>
                      </c:pt>
                      <c:pt idx="70">
                        <c:v>-2.5299999999999998</c:v>
                      </c:pt>
                      <c:pt idx="71">
                        <c:v>-2.68</c:v>
                      </c:pt>
                      <c:pt idx="72">
                        <c:v>-2.83</c:v>
                      </c:pt>
                      <c:pt idx="73">
                        <c:v>-2.98</c:v>
                      </c:pt>
                      <c:pt idx="74">
                        <c:v>-3.13</c:v>
                      </c:pt>
                      <c:pt idx="75">
                        <c:v>-3.29</c:v>
                      </c:pt>
                      <c:pt idx="76">
                        <c:v>-3.45</c:v>
                      </c:pt>
                      <c:pt idx="77">
                        <c:v>-3.6</c:v>
                      </c:pt>
                      <c:pt idx="78">
                        <c:v>-3.76</c:v>
                      </c:pt>
                      <c:pt idx="79">
                        <c:v>-3.92</c:v>
                      </c:pt>
                      <c:pt idx="80">
                        <c:v>-4.08</c:v>
                      </c:pt>
                      <c:pt idx="81">
                        <c:v>-4.24</c:v>
                      </c:pt>
                      <c:pt idx="82">
                        <c:v>-4.4000000000000004</c:v>
                      </c:pt>
                      <c:pt idx="83">
                        <c:v>-4.5599999999999996</c:v>
                      </c:pt>
                      <c:pt idx="84">
                        <c:v>-4.72</c:v>
                      </c:pt>
                      <c:pt idx="85">
                        <c:v>-4.8899999999999997</c:v>
                      </c:pt>
                      <c:pt idx="86">
                        <c:v>-5.05</c:v>
                      </c:pt>
                      <c:pt idx="87">
                        <c:v>-5.19</c:v>
                      </c:pt>
                      <c:pt idx="88">
                        <c:v>-5.34</c:v>
                      </c:pt>
                      <c:pt idx="89">
                        <c:v>-5.49</c:v>
                      </c:pt>
                      <c:pt idx="90">
                        <c:v>-5.62</c:v>
                      </c:pt>
                      <c:pt idx="91">
                        <c:v>-5.77</c:v>
                      </c:pt>
                      <c:pt idx="92">
                        <c:v>-5.9</c:v>
                      </c:pt>
                      <c:pt idx="93">
                        <c:v>-6.05</c:v>
                      </c:pt>
                      <c:pt idx="94">
                        <c:v>-6.18</c:v>
                      </c:pt>
                      <c:pt idx="95">
                        <c:v>-6.32</c:v>
                      </c:pt>
                      <c:pt idx="96">
                        <c:v>-6.45</c:v>
                      </c:pt>
                      <c:pt idx="97">
                        <c:v>-6.59</c:v>
                      </c:pt>
                      <c:pt idx="98">
                        <c:v>-6.71</c:v>
                      </c:pt>
                      <c:pt idx="99">
                        <c:v>-6.84</c:v>
                      </c:pt>
                      <c:pt idx="100">
                        <c:v>-6.97</c:v>
                      </c:pt>
                      <c:pt idx="101">
                        <c:v>-7.1</c:v>
                      </c:pt>
                      <c:pt idx="102">
                        <c:v>-7.23</c:v>
                      </c:pt>
                      <c:pt idx="103">
                        <c:v>-7.36</c:v>
                      </c:pt>
                      <c:pt idx="104">
                        <c:v>-7.5</c:v>
                      </c:pt>
                      <c:pt idx="105">
                        <c:v>-7.62</c:v>
                      </c:pt>
                      <c:pt idx="106">
                        <c:v>-7.75</c:v>
                      </c:pt>
                      <c:pt idx="107">
                        <c:v>-7.89</c:v>
                      </c:pt>
                      <c:pt idx="108">
                        <c:v>-8.02</c:v>
                      </c:pt>
                      <c:pt idx="109">
                        <c:v>-8.15</c:v>
                      </c:pt>
                      <c:pt idx="110">
                        <c:v>-8.2799999999999994</c:v>
                      </c:pt>
                      <c:pt idx="111">
                        <c:v>-8.39</c:v>
                      </c:pt>
                      <c:pt idx="112">
                        <c:v>-8.52</c:v>
                      </c:pt>
                      <c:pt idx="113">
                        <c:v>-8.64</c:v>
                      </c:pt>
                      <c:pt idx="114">
                        <c:v>-8.76</c:v>
                      </c:pt>
                      <c:pt idx="115">
                        <c:v>-8.8699999999999992</c:v>
                      </c:pt>
                      <c:pt idx="116">
                        <c:v>-8.99</c:v>
                      </c:pt>
                      <c:pt idx="117">
                        <c:v>-9.1</c:v>
                      </c:pt>
                      <c:pt idx="118">
                        <c:v>-9.2100000000000009</c:v>
                      </c:pt>
                      <c:pt idx="119">
                        <c:v>-9.32</c:v>
                      </c:pt>
                      <c:pt idx="120">
                        <c:v>-9.44</c:v>
                      </c:pt>
                      <c:pt idx="121">
                        <c:v>-9.5399999999999991</c:v>
                      </c:pt>
                      <c:pt idx="122">
                        <c:v>-9.66</c:v>
                      </c:pt>
                      <c:pt idx="123">
                        <c:v>-9.77</c:v>
                      </c:pt>
                      <c:pt idx="124">
                        <c:v>-9.8699999999999992</c:v>
                      </c:pt>
                      <c:pt idx="125">
                        <c:v>-9.98</c:v>
                      </c:pt>
                      <c:pt idx="126">
                        <c:v>-10.08</c:v>
                      </c:pt>
                      <c:pt idx="127">
                        <c:v>-10.18</c:v>
                      </c:pt>
                      <c:pt idx="128">
                        <c:v>-10.26</c:v>
                      </c:pt>
                      <c:pt idx="129">
                        <c:v>-10.34</c:v>
                      </c:pt>
                      <c:pt idx="130">
                        <c:v>-10.42</c:v>
                      </c:pt>
                      <c:pt idx="131">
                        <c:v>-10.49</c:v>
                      </c:pt>
                      <c:pt idx="132">
                        <c:v>-10.56</c:v>
                      </c:pt>
                      <c:pt idx="133">
                        <c:v>-10.63</c:v>
                      </c:pt>
                      <c:pt idx="134">
                        <c:v>-10.7</c:v>
                      </c:pt>
                      <c:pt idx="135">
                        <c:v>-10.77</c:v>
                      </c:pt>
                      <c:pt idx="136">
                        <c:v>-10.84</c:v>
                      </c:pt>
                      <c:pt idx="137">
                        <c:v>-10.9</c:v>
                      </c:pt>
                      <c:pt idx="138">
                        <c:v>-10.97</c:v>
                      </c:pt>
                      <c:pt idx="139">
                        <c:v>-11.03</c:v>
                      </c:pt>
                      <c:pt idx="140">
                        <c:v>-11.1</c:v>
                      </c:pt>
                      <c:pt idx="141">
                        <c:v>-11.17</c:v>
                      </c:pt>
                      <c:pt idx="142">
                        <c:v>-11.25</c:v>
                      </c:pt>
                      <c:pt idx="143">
                        <c:v>-11.33</c:v>
                      </c:pt>
                      <c:pt idx="144">
                        <c:v>-11.43</c:v>
                      </c:pt>
                      <c:pt idx="145">
                        <c:v>-11.52</c:v>
                      </c:pt>
                      <c:pt idx="146">
                        <c:v>-11.62</c:v>
                      </c:pt>
                      <c:pt idx="147">
                        <c:v>-11.72</c:v>
                      </c:pt>
                      <c:pt idx="148">
                        <c:v>-11.82</c:v>
                      </c:pt>
                      <c:pt idx="149">
                        <c:v>-11.93</c:v>
                      </c:pt>
                      <c:pt idx="150">
                        <c:v>-12.04</c:v>
                      </c:pt>
                      <c:pt idx="151">
                        <c:v>-12.15</c:v>
                      </c:pt>
                      <c:pt idx="152">
                        <c:v>-12.25</c:v>
                      </c:pt>
                      <c:pt idx="153">
                        <c:v>-12.36</c:v>
                      </c:pt>
                      <c:pt idx="154">
                        <c:v>-12.47</c:v>
                      </c:pt>
                      <c:pt idx="155">
                        <c:v>-12.57</c:v>
                      </c:pt>
                      <c:pt idx="156">
                        <c:v>-12.68</c:v>
                      </c:pt>
                      <c:pt idx="157">
                        <c:v>-12.77</c:v>
                      </c:pt>
                      <c:pt idx="158">
                        <c:v>-12.87</c:v>
                      </c:pt>
                      <c:pt idx="159">
                        <c:v>-12.97</c:v>
                      </c:pt>
                      <c:pt idx="160">
                        <c:v>-13.06</c:v>
                      </c:pt>
                      <c:pt idx="161">
                        <c:v>-13.15</c:v>
                      </c:pt>
                      <c:pt idx="162">
                        <c:v>-13.24</c:v>
                      </c:pt>
                      <c:pt idx="163">
                        <c:v>-13.33</c:v>
                      </c:pt>
                      <c:pt idx="164">
                        <c:v>-13.43</c:v>
                      </c:pt>
                      <c:pt idx="165">
                        <c:v>-13.52</c:v>
                      </c:pt>
                      <c:pt idx="166">
                        <c:v>-13.62</c:v>
                      </c:pt>
                      <c:pt idx="167">
                        <c:v>-13.71</c:v>
                      </c:pt>
                      <c:pt idx="168">
                        <c:v>-13.8</c:v>
                      </c:pt>
                      <c:pt idx="169">
                        <c:v>-13.89</c:v>
                      </c:pt>
                      <c:pt idx="170">
                        <c:v>-13.99</c:v>
                      </c:pt>
                      <c:pt idx="171">
                        <c:v>-14.07</c:v>
                      </c:pt>
                      <c:pt idx="172">
                        <c:v>-14.16</c:v>
                      </c:pt>
                      <c:pt idx="173">
                        <c:v>-14.25</c:v>
                      </c:pt>
                      <c:pt idx="174">
                        <c:v>-14.33</c:v>
                      </c:pt>
                      <c:pt idx="175">
                        <c:v>-14.41</c:v>
                      </c:pt>
                      <c:pt idx="176">
                        <c:v>-14.49</c:v>
                      </c:pt>
                      <c:pt idx="177">
                        <c:v>-14.57</c:v>
                      </c:pt>
                      <c:pt idx="178">
                        <c:v>-14.64</c:v>
                      </c:pt>
                      <c:pt idx="179">
                        <c:v>-14.73</c:v>
                      </c:pt>
                      <c:pt idx="180">
                        <c:v>-14.8</c:v>
                      </c:pt>
                      <c:pt idx="181">
                        <c:v>-14.88</c:v>
                      </c:pt>
                      <c:pt idx="182">
                        <c:v>-14.94</c:v>
                      </c:pt>
                      <c:pt idx="183">
                        <c:v>-15.02</c:v>
                      </c:pt>
                      <c:pt idx="184">
                        <c:v>-15.09</c:v>
                      </c:pt>
                      <c:pt idx="185">
                        <c:v>-15.16</c:v>
                      </c:pt>
                      <c:pt idx="186">
                        <c:v>-15.23</c:v>
                      </c:pt>
                      <c:pt idx="187">
                        <c:v>-15.3</c:v>
                      </c:pt>
                      <c:pt idx="188">
                        <c:v>-15.37</c:v>
                      </c:pt>
                      <c:pt idx="189">
                        <c:v>-15.44</c:v>
                      </c:pt>
                      <c:pt idx="190">
                        <c:v>-15.5</c:v>
                      </c:pt>
                      <c:pt idx="191">
                        <c:v>-15.57</c:v>
                      </c:pt>
                      <c:pt idx="192">
                        <c:v>-15.64</c:v>
                      </c:pt>
                      <c:pt idx="193">
                        <c:v>-15.7</c:v>
                      </c:pt>
                      <c:pt idx="194">
                        <c:v>-15.76</c:v>
                      </c:pt>
                      <c:pt idx="195">
                        <c:v>-15.82</c:v>
                      </c:pt>
                      <c:pt idx="196">
                        <c:v>-15.88</c:v>
                      </c:pt>
                      <c:pt idx="197">
                        <c:v>-15.94</c:v>
                      </c:pt>
                      <c:pt idx="198">
                        <c:v>-16</c:v>
                      </c:pt>
                      <c:pt idx="199">
                        <c:v>-16.07</c:v>
                      </c:pt>
                      <c:pt idx="200">
                        <c:v>-16.14</c:v>
                      </c:pt>
                      <c:pt idx="201">
                        <c:v>-16.21</c:v>
                      </c:pt>
                      <c:pt idx="202">
                        <c:v>-16.3</c:v>
                      </c:pt>
                      <c:pt idx="203">
                        <c:v>-16.38</c:v>
                      </c:pt>
                      <c:pt idx="204">
                        <c:v>-16.47</c:v>
                      </c:pt>
                      <c:pt idx="205">
                        <c:v>-16.559999999999999</c:v>
                      </c:pt>
                      <c:pt idx="206">
                        <c:v>-16.670000000000002</c:v>
                      </c:pt>
                      <c:pt idx="207">
                        <c:v>-16.79</c:v>
                      </c:pt>
                      <c:pt idx="208">
                        <c:v>-16.899999999999999</c:v>
                      </c:pt>
                      <c:pt idx="209">
                        <c:v>-17.02</c:v>
                      </c:pt>
                      <c:pt idx="210">
                        <c:v>-17.12</c:v>
                      </c:pt>
                      <c:pt idx="211">
                        <c:v>-17.22</c:v>
                      </c:pt>
                      <c:pt idx="212">
                        <c:v>-17.309999999999999</c:v>
                      </c:pt>
                      <c:pt idx="213">
                        <c:v>-17.399999999999999</c:v>
                      </c:pt>
                      <c:pt idx="214">
                        <c:v>-17.47</c:v>
                      </c:pt>
                      <c:pt idx="215">
                        <c:v>-17.54</c:v>
                      </c:pt>
                      <c:pt idx="216">
                        <c:v>-17.61</c:v>
                      </c:pt>
                      <c:pt idx="217">
                        <c:v>-17.670000000000002</c:v>
                      </c:pt>
                      <c:pt idx="218">
                        <c:v>-17.73</c:v>
                      </c:pt>
                      <c:pt idx="219">
                        <c:v>-17.79</c:v>
                      </c:pt>
                      <c:pt idx="220">
                        <c:v>-17.850000000000001</c:v>
                      </c:pt>
                      <c:pt idx="221">
                        <c:v>-17.899999999999999</c:v>
                      </c:pt>
                      <c:pt idx="222">
                        <c:v>-17.97</c:v>
                      </c:pt>
                      <c:pt idx="223">
                        <c:v>-18.03</c:v>
                      </c:pt>
                      <c:pt idx="224">
                        <c:v>-18.09</c:v>
                      </c:pt>
                      <c:pt idx="225">
                        <c:v>-18.149999999999999</c:v>
                      </c:pt>
                      <c:pt idx="226">
                        <c:v>-18.22</c:v>
                      </c:pt>
                      <c:pt idx="227">
                        <c:v>-18.29</c:v>
                      </c:pt>
                      <c:pt idx="228">
                        <c:v>-18.36</c:v>
                      </c:pt>
                      <c:pt idx="229">
                        <c:v>-18.43</c:v>
                      </c:pt>
                      <c:pt idx="230">
                        <c:v>-18.510000000000002</c:v>
                      </c:pt>
                      <c:pt idx="231">
                        <c:v>-18.57</c:v>
                      </c:pt>
                      <c:pt idx="232">
                        <c:v>-18.64</c:v>
                      </c:pt>
                      <c:pt idx="233">
                        <c:v>-18.7</c:v>
                      </c:pt>
                      <c:pt idx="234">
                        <c:v>-18.75</c:v>
                      </c:pt>
                      <c:pt idx="235">
                        <c:v>-18.8</c:v>
                      </c:pt>
                      <c:pt idx="236">
                        <c:v>-18.82</c:v>
                      </c:pt>
                      <c:pt idx="237">
                        <c:v>-18.84</c:v>
                      </c:pt>
                      <c:pt idx="238">
                        <c:v>-18.84</c:v>
                      </c:pt>
                      <c:pt idx="239">
                        <c:v>-18.82</c:v>
                      </c:pt>
                      <c:pt idx="240">
                        <c:v>-18.79</c:v>
                      </c:pt>
                      <c:pt idx="241">
                        <c:v>-18.739999999999998</c:v>
                      </c:pt>
                      <c:pt idx="242">
                        <c:v>-18.68</c:v>
                      </c:pt>
                      <c:pt idx="243">
                        <c:v>-18.61</c:v>
                      </c:pt>
                      <c:pt idx="244">
                        <c:v>-18.53</c:v>
                      </c:pt>
                      <c:pt idx="245">
                        <c:v>-18.46</c:v>
                      </c:pt>
                      <c:pt idx="246">
                        <c:v>-18.39</c:v>
                      </c:pt>
                      <c:pt idx="247">
                        <c:v>-18.34</c:v>
                      </c:pt>
                      <c:pt idx="248">
                        <c:v>-18.309999999999999</c:v>
                      </c:pt>
                      <c:pt idx="249">
                        <c:v>-18.3</c:v>
                      </c:pt>
                      <c:pt idx="250">
                        <c:v>-18.309999999999999</c:v>
                      </c:pt>
                      <c:pt idx="251">
                        <c:v>-18.329999999999998</c:v>
                      </c:pt>
                      <c:pt idx="252">
                        <c:v>-18.36</c:v>
                      </c:pt>
                      <c:pt idx="253">
                        <c:v>-18.38</c:v>
                      </c:pt>
                      <c:pt idx="254">
                        <c:v>-18.41</c:v>
                      </c:pt>
                      <c:pt idx="255">
                        <c:v>-18.440000000000001</c:v>
                      </c:pt>
                      <c:pt idx="256">
                        <c:v>-18.47</c:v>
                      </c:pt>
                      <c:pt idx="257">
                        <c:v>-18.52</c:v>
                      </c:pt>
                      <c:pt idx="258">
                        <c:v>-18.559999999999999</c:v>
                      </c:pt>
                      <c:pt idx="259">
                        <c:v>-18.61</c:v>
                      </c:pt>
                      <c:pt idx="260">
                        <c:v>-18.64</c:v>
                      </c:pt>
                      <c:pt idx="261">
                        <c:v>-18.68</c:v>
                      </c:pt>
                      <c:pt idx="262">
                        <c:v>-18.72</c:v>
                      </c:pt>
                      <c:pt idx="263">
                        <c:v>-18.760000000000002</c:v>
                      </c:pt>
                      <c:pt idx="264">
                        <c:v>-18.8</c:v>
                      </c:pt>
                      <c:pt idx="265">
                        <c:v>-18.850000000000001</c:v>
                      </c:pt>
                      <c:pt idx="266">
                        <c:v>-18.89</c:v>
                      </c:pt>
                      <c:pt idx="267">
                        <c:v>-18.93</c:v>
                      </c:pt>
                      <c:pt idx="268">
                        <c:v>-18.96</c:v>
                      </c:pt>
                      <c:pt idx="269">
                        <c:v>-18.989999999999998</c:v>
                      </c:pt>
                      <c:pt idx="270">
                        <c:v>-19.03</c:v>
                      </c:pt>
                      <c:pt idx="271">
                        <c:v>-19.059999999999999</c:v>
                      </c:pt>
                      <c:pt idx="272">
                        <c:v>-19.100000000000001</c:v>
                      </c:pt>
                      <c:pt idx="273">
                        <c:v>-19.149999999999999</c:v>
                      </c:pt>
                      <c:pt idx="274">
                        <c:v>-19.2</c:v>
                      </c:pt>
                      <c:pt idx="275">
                        <c:v>-19.260000000000002</c:v>
                      </c:pt>
                      <c:pt idx="276">
                        <c:v>-19.309999999999999</c:v>
                      </c:pt>
                      <c:pt idx="277">
                        <c:v>-19.37</c:v>
                      </c:pt>
                      <c:pt idx="278">
                        <c:v>-19.43</c:v>
                      </c:pt>
                      <c:pt idx="279">
                        <c:v>-19.5</c:v>
                      </c:pt>
                      <c:pt idx="280">
                        <c:v>-19.57</c:v>
                      </c:pt>
                      <c:pt idx="281">
                        <c:v>-19.64</c:v>
                      </c:pt>
                      <c:pt idx="282">
                        <c:v>-19.690000000000001</c:v>
                      </c:pt>
                      <c:pt idx="283">
                        <c:v>-19.739999999999998</c:v>
                      </c:pt>
                      <c:pt idx="284">
                        <c:v>-19.78</c:v>
                      </c:pt>
                      <c:pt idx="285">
                        <c:v>-19.82</c:v>
                      </c:pt>
                      <c:pt idx="286">
                        <c:v>-19.86</c:v>
                      </c:pt>
                      <c:pt idx="287">
                        <c:v>-19.899999999999999</c:v>
                      </c:pt>
                      <c:pt idx="288">
                        <c:v>-19.93</c:v>
                      </c:pt>
                      <c:pt idx="289">
                        <c:v>-19.96</c:v>
                      </c:pt>
                      <c:pt idx="290">
                        <c:v>-19.97</c:v>
                      </c:pt>
                      <c:pt idx="291">
                        <c:v>-19.98</c:v>
                      </c:pt>
                      <c:pt idx="292">
                        <c:v>-19.98</c:v>
                      </c:pt>
                      <c:pt idx="293">
                        <c:v>-19.98</c:v>
                      </c:pt>
                      <c:pt idx="294">
                        <c:v>-19.98</c:v>
                      </c:pt>
                      <c:pt idx="295">
                        <c:v>-19.989999999999998</c:v>
                      </c:pt>
                      <c:pt idx="296">
                        <c:v>-19.98</c:v>
                      </c:pt>
                      <c:pt idx="297">
                        <c:v>-19.98</c:v>
                      </c:pt>
                      <c:pt idx="298">
                        <c:v>-19.97</c:v>
                      </c:pt>
                      <c:pt idx="299">
                        <c:v>-19.95</c:v>
                      </c:pt>
                      <c:pt idx="300">
                        <c:v>-19.940000000000001</c:v>
                      </c:pt>
                      <c:pt idx="301">
                        <c:v>-19.91</c:v>
                      </c:pt>
                      <c:pt idx="302">
                        <c:v>-19.899999999999999</c:v>
                      </c:pt>
                      <c:pt idx="303">
                        <c:v>-19.88</c:v>
                      </c:pt>
                      <c:pt idx="304">
                        <c:v>-19.87</c:v>
                      </c:pt>
                      <c:pt idx="305">
                        <c:v>-19.850000000000001</c:v>
                      </c:pt>
                      <c:pt idx="306">
                        <c:v>-19.84</c:v>
                      </c:pt>
                      <c:pt idx="307">
                        <c:v>-19.850000000000001</c:v>
                      </c:pt>
                      <c:pt idx="308">
                        <c:v>-19.86</c:v>
                      </c:pt>
                      <c:pt idx="309">
                        <c:v>-19.89</c:v>
                      </c:pt>
                      <c:pt idx="310">
                        <c:v>-19.93</c:v>
                      </c:pt>
                      <c:pt idx="311">
                        <c:v>-19.96</c:v>
                      </c:pt>
                      <c:pt idx="312">
                        <c:v>-19.989999999999998</c:v>
                      </c:pt>
                      <c:pt idx="313">
                        <c:v>-20.010000000000002</c:v>
                      </c:pt>
                      <c:pt idx="314">
                        <c:v>-20.03</c:v>
                      </c:pt>
                      <c:pt idx="315">
                        <c:v>-20.04</c:v>
                      </c:pt>
                      <c:pt idx="316">
                        <c:v>-20.05</c:v>
                      </c:pt>
                      <c:pt idx="317">
                        <c:v>-20.059999999999999</c:v>
                      </c:pt>
                      <c:pt idx="318">
                        <c:v>-20.059999999999999</c:v>
                      </c:pt>
                      <c:pt idx="319">
                        <c:v>-20.059999999999999</c:v>
                      </c:pt>
                      <c:pt idx="320">
                        <c:v>-20.05</c:v>
                      </c:pt>
                      <c:pt idx="321">
                        <c:v>-20.059999999999999</c:v>
                      </c:pt>
                      <c:pt idx="322">
                        <c:v>-20.059999999999999</c:v>
                      </c:pt>
                      <c:pt idx="323">
                        <c:v>-20.079999999999998</c:v>
                      </c:pt>
                      <c:pt idx="324">
                        <c:v>-20.100000000000001</c:v>
                      </c:pt>
                      <c:pt idx="325">
                        <c:v>-20.13</c:v>
                      </c:pt>
                      <c:pt idx="326">
                        <c:v>-20.170000000000002</c:v>
                      </c:pt>
                      <c:pt idx="327">
                        <c:v>-20.22</c:v>
                      </c:pt>
                      <c:pt idx="328">
                        <c:v>-20.260000000000002</c:v>
                      </c:pt>
                      <c:pt idx="329">
                        <c:v>-20.309999999999999</c:v>
                      </c:pt>
                      <c:pt idx="330">
                        <c:v>-20.37</c:v>
                      </c:pt>
                      <c:pt idx="331">
                        <c:v>-20.420000000000002</c:v>
                      </c:pt>
                      <c:pt idx="332">
                        <c:v>-20.47</c:v>
                      </c:pt>
                      <c:pt idx="333">
                        <c:v>-20.52</c:v>
                      </c:pt>
                      <c:pt idx="334">
                        <c:v>-20.56</c:v>
                      </c:pt>
                      <c:pt idx="335">
                        <c:v>-20.58</c:v>
                      </c:pt>
                      <c:pt idx="336">
                        <c:v>-20.6</c:v>
                      </c:pt>
                      <c:pt idx="337">
                        <c:v>-20.61</c:v>
                      </c:pt>
                      <c:pt idx="338">
                        <c:v>-20.63</c:v>
                      </c:pt>
                      <c:pt idx="339">
                        <c:v>-20.64</c:v>
                      </c:pt>
                      <c:pt idx="340">
                        <c:v>-20.65</c:v>
                      </c:pt>
                      <c:pt idx="341">
                        <c:v>-20.66</c:v>
                      </c:pt>
                      <c:pt idx="342">
                        <c:v>-20.65</c:v>
                      </c:pt>
                      <c:pt idx="343">
                        <c:v>-20.66</c:v>
                      </c:pt>
                      <c:pt idx="344">
                        <c:v>-20.67</c:v>
                      </c:pt>
                      <c:pt idx="345">
                        <c:v>-20.68</c:v>
                      </c:pt>
                      <c:pt idx="346">
                        <c:v>-20.71</c:v>
                      </c:pt>
                      <c:pt idx="347">
                        <c:v>-20.75</c:v>
                      </c:pt>
                      <c:pt idx="348">
                        <c:v>-20.8</c:v>
                      </c:pt>
                      <c:pt idx="349">
                        <c:v>-20.86</c:v>
                      </c:pt>
                      <c:pt idx="350">
                        <c:v>-20.94</c:v>
                      </c:pt>
                      <c:pt idx="351">
                        <c:v>-21.04</c:v>
                      </c:pt>
                      <c:pt idx="352">
                        <c:v>-21.15</c:v>
                      </c:pt>
                      <c:pt idx="353">
                        <c:v>-21.27</c:v>
                      </c:pt>
                      <c:pt idx="354">
                        <c:v>-21.37</c:v>
                      </c:pt>
                      <c:pt idx="355">
                        <c:v>-21.46</c:v>
                      </c:pt>
                      <c:pt idx="356">
                        <c:v>-21.54</c:v>
                      </c:pt>
                      <c:pt idx="357">
                        <c:v>-21.61</c:v>
                      </c:pt>
                      <c:pt idx="358">
                        <c:v>-21.68</c:v>
                      </c:pt>
                      <c:pt idx="359">
                        <c:v>-21.74</c:v>
                      </c:pt>
                      <c:pt idx="360">
                        <c:v>-21.78</c:v>
                      </c:pt>
                      <c:pt idx="361">
                        <c:v>-21.81</c:v>
                      </c:pt>
                      <c:pt idx="362">
                        <c:v>-21.83</c:v>
                      </c:pt>
                      <c:pt idx="363">
                        <c:v>-21.83</c:v>
                      </c:pt>
                      <c:pt idx="364">
                        <c:v>-21.83</c:v>
                      </c:pt>
                      <c:pt idx="365">
                        <c:v>-21.83</c:v>
                      </c:pt>
                      <c:pt idx="366">
                        <c:v>-21.83</c:v>
                      </c:pt>
                      <c:pt idx="367">
                        <c:v>-21.83</c:v>
                      </c:pt>
                      <c:pt idx="368">
                        <c:v>-21.82</c:v>
                      </c:pt>
                      <c:pt idx="369">
                        <c:v>-21.82</c:v>
                      </c:pt>
                      <c:pt idx="370">
                        <c:v>-21.82</c:v>
                      </c:pt>
                      <c:pt idx="371">
                        <c:v>-21.82</c:v>
                      </c:pt>
                      <c:pt idx="372">
                        <c:v>-21.82</c:v>
                      </c:pt>
                      <c:pt idx="373">
                        <c:v>-21.83</c:v>
                      </c:pt>
                      <c:pt idx="374">
                        <c:v>-21.84</c:v>
                      </c:pt>
                      <c:pt idx="375">
                        <c:v>-21.85</c:v>
                      </c:pt>
                      <c:pt idx="376">
                        <c:v>-21.85</c:v>
                      </c:pt>
                      <c:pt idx="377">
                        <c:v>-21.85</c:v>
                      </c:pt>
                      <c:pt idx="378">
                        <c:v>-21.85</c:v>
                      </c:pt>
                      <c:pt idx="379">
                        <c:v>-21.84</c:v>
                      </c:pt>
                      <c:pt idx="380">
                        <c:v>-21.85</c:v>
                      </c:pt>
                      <c:pt idx="381">
                        <c:v>-21.84</c:v>
                      </c:pt>
                      <c:pt idx="382">
                        <c:v>-21.84</c:v>
                      </c:pt>
                      <c:pt idx="383">
                        <c:v>-21.83</c:v>
                      </c:pt>
                      <c:pt idx="384">
                        <c:v>-21.83</c:v>
                      </c:pt>
                      <c:pt idx="385">
                        <c:v>-21.84</c:v>
                      </c:pt>
                      <c:pt idx="386">
                        <c:v>-21.84</c:v>
                      </c:pt>
                      <c:pt idx="387">
                        <c:v>-21.84</c:v>
                      </c:pt>
                      <c:pt idx="388">
                        <c:v>-21.83</c:v>
                      </c:pt>
                      <c:pt idx="389">
                        <c:v>-21.82</c:v>
                      </c:pt>
                      <c:pt idx="390">
                        <c:v>-21.8</c:v>
                      </c:pt>
                      <c:pt idx="391">
                        <c:v>-21.78</c:v>
                      </c:pt>
                      <c:pt idx="392">
                        <c:v>-21.75</c:v>
                      </c:pt>
                      <c:pt idx="393">
                        <c:v>-21.73</c:v>
                      </c:pt>
                      <c:pt idx="394">
                        <c:v>-21.71</c:v>
                      </c:pt>
                      <c:pt idx="395">
                        <c:v>-21.68</c:v>
                      </c:pt>
                      <c:pt idx="396">
                        <c:v>-21.64</c:v>
                      </c:pt>
                      <c:pt idx="397">
                        <c:v>-21.62</c:v>
                      </c:pt>
                      <c:pt idx="398">
                        <c:v>-21.59</c:v>
                      </c:pt>
                      <c:pt idx="399">
                        <c:v>-21.58</c:v>
                      </c:pt>
                      <c:pt idx="400">
                        <c:v>-21.57</c:v>
                      </c:pt>
                      <c:pt idx="401">
                        <c:v>-21.57</c:v>
                      </c:pt>
                      <c:pt idx="402">
                        <c:v>-21.57</c:v>
                      </c:pt>
                      <c:pt idx="403">
                        <c:v>-21.57</c:v>
                      </c:pt>
                      <c:pt idx="404">
                        <c:v>-21.56</c:v>
                      </c:pt>
                      <c:pt idx="405">
                        <c:v>-21.55</c:v>
                      </c:pt>
                      <c:pt idx="406">
                        <c:v>-21.55</c:v>
                      </c:pt>
                      <c:pt idx="407">
                        <c:v>-21.53</c:v>
                      </c:pt>
                      <c:pt idx="408">
                        <c:v>-21.52</c:v>
                      </c:pt>
                      <c:pt idx="409">
                        <c:v>-21.5</c:v>
                      </c:pt>
                      <c:pt idx="410">
                        <c:v>-21.48</c:v>
                      </c:pt>
                      <c:pt idx="411">
                        <c:v>-21.46</c:v>
                      </c:pt>
                      <c:pt idx="412">
                        <c:v>-21.44</c:v>
                      </c:pt>
                      <c:pt idx="413">
                        <c:v>-21.43</c:v>
                      </c:pt>
                      <c:pt idx="414">
                        <c:v>-21.42</c:v>
                      </c:pt>
                      <c:pt idx="415">
                        <c:v>-21.43</c:v>
                      </c:pt>
                      <c:pt idx="416">
                        <c:v>-21.44</c:v>
                      </c:pt>
                      <c:pt idx="417">
                        <c:v>-21.46</c:v>
                      </c:pt>
                      <c:pt idx="418">
                        <c:v>-21.49</c:v>
                      </c:pt>
                      <c:pt idx="419">
                        <c:v>-21.52</c:v>
                      </c:pt>
                      <c:pt idx="420">
                        <c:v>-21.54</c:v>
                      </c:pt>
                      <c:pt idx="421">
                        <c:v>-21.57</c:v>
                      </c:pt>
                      <c:pt idx="422">
                        <c:v>-21.6</c:v>
                      </c:pt>
                      <c:pt idx="423">
                        <c:v>-21.63</c:v>
                      </c:pt>
                      <c:pt idx="424">
                        <c:v>-21.68</c:v>
                      </c:pt>
                      <c:pt idx="425">
                        <c:v>-21.72</c:v>
                      </c:pt>
                      <c:pt idx="426">
                        <c:v>-21.77</c:v>
                      </c:pt>
                      <c:pt idx="427">
                        <c:v>-21.81</c:v>
                      </c:pt>
                      <c:pt idx="428">
                        <c:v>-21.85</c:v>
                      </c:pt>
                      <c:pt idx="429">
                        <c:v>-21.89</c:v>
                      </c:pt>
                      <c:pt idx="430">
                        <c:v>-21.91</c:v>
                      </c:pt>
                      <c:pt idx="431">
                        <c:v>-21.91</c:v>
                      </c:pt>
                      <c:pt idx="432">
                        <c:v>-21.91</c:v>
                      </c:pt>
                      <c:pt idx="433">
                        <c:v>-21.9</c:v>
                      </c:pt>
                      <c:pt idx="434">
                        <c:v>-21.88</c:v>
                      </c:pt>
                      <c:pt idx="435">
                        <c:v>-21.85</c:v>
                      </c:pt>
                      <c:pt idx="436">
                        <c:v>-21.82</c:v>
                      </c:pt>
                      <c:pt idx="437">
                        <c:v>-21.79</c:v>
                      </c:pt>
                      <c:pt idx="438">
                        <c:v>-21.74</c:v>
                      </c:pt>
                      <c:pt idx="439">
                        <c:v>-21.71</c:v>
                      </c:pt>
                      <c:pt idx="440">
                        <c:v>-21.66</c:v>
                      </c:pt>
                      <c:pt idx="441">
                        <c:v>-21.63</c:v>
                      </c:pt>
                      <c:pt idx="442">
                        <c:v>-21.6</c:v>
                      </c:pt>
                      <c:pt idx="443">
                        <c:v>-21.59</c:v>
                      </c:pt>
                      <c:pt idx="444">
                        <c:v>-21.59</c:v>
                      </c:pt>
                      <c:pt idx="445">
                        <c:v>-21.58</c:v>
                      </c:pt>
                      <c:pt idx="446">
                        <c:v>-21.6</c:v>
                      </c:pt>
                      <c:pt idx="447">
                        <c:v>-21.6</c:v>
                      </c:pt>
                      <c:pt idx="448">
                        <c:v>-21.61</c:v>
                      </c:pt>
                      <c:pt idx="449">
                        <c:v>-21.62</c:v>
                      </c:pt>
                      <c:pt idx="450">
                        <c:v>-21.63</c:v>
                      </c:pt>
                      <c:pt idx="451">
                        <c:v>-21.64</c:v>
                      </c:pt>
                      <c:pt idx="452">
                        <c:v>-21.63</c:v>
                      </c:pt>
                      <c:pt idx="453">
                        <c:v>-21.61</c:v>
                      </c:pt>
                      <c:pt idx="454">
                        <c:v>-21.57</c:v>
                      </c:pt>
                      <c:pt idx="455">
                        <c:v>-21.53</c:v>
                      </c:pt>
                      <c:pt idx="456">
                        <c:v>-21.49</c:v>
                      </c:pt>
                      <c:pt idx="457">
                        <c:v>-21.45</c:v>
                      </c:pt>
                      <c:pt idx="458">
                        <c:v>-21.4</c:v>
                      </c:pt>
                      <c:pt idx="459">
                        <c:v>-21.37</c:v>
                      </c:pt>
                      <c:pt idx="460">
                        <c:v>-21.33</c:v>
                      </c:pt>
                      <c:pt idx="461">
                        <c:v>-21.32</c:v>
                      </c:pt>
                      <c:pt idx="462">
                        <c:v>-21.32</c:v>
                      </c:pt>
                      <c:pt idx="463">
                        <c:v>-21.33</c:v>
                      </c:pt>
                      <c:pt idx="464">
                        <c:v>-21.36</c:v>
                      </c:pt>
                      <c:pt idx="465">
                        <c:v>-21.4</c:v>
                      </c:pt>
                      <c:pt idx="466">
                        <c:v>-21.44</c:v>
                      </c:pt>
                      <c:pt idx="467">
                        <c:v>-21.49</c:v>
                      </c:pt>
                      <c:pt idx="468">
                        <c:v>-21.55</c:v>
                      </c:pt>
                      <c:pt idx="469">
                        <c:v>-21.61</c:v>
                      </c:pt>
                      <c:pt idx="470">
                        <c:v>-21.67</c:v>
                      </c:pt>
                      <c:pt idx="471">
                        <c:v>-21.73</c:v>
                      </c:pt>
                      <c:pt idx="472">
                        <c:v>-21.79</c:v>
                      </c:pt>
                      <c:pt idx="473">
                        <c:v>-21.85</c:v>
                      </c:pt>
                      <c:pt idx="474">
                        <c:v>-21.9</c:v>
                      </c:pt>
                      <c:pt idx="475">
                        <c:v>-21.94</c:v>
                      </c:pt>
                      <c:pt idx="476">
                        <c:v>-21.96</c:v>
                      </c:pt>
                      <c:pt idx="477">
                        <c:v>-21.95</c:v>
                      </c:pt>
                      <c:pt idx="478">
                        <c:v>-21.95</c:v>
                      </c:pt>
                      <c:pt idx="479">
                        <c:v>-21.95</c:v>
                      </c:pt>
                      <c:pt idx="480">
                        <c:v>-21.96</c:v>
                      </c:pt>
                      <c:pt idx="481">
                        <c:v>-21.95</c:v>
                      </c:pt>
                      <c:pt idx="482">
                        <c:v>-21.95</c:v>
                      </c:pt>
                      <c:pt idx="483">
                        <c:v>-21.95</c:v>
                      </c:pt>
                      <c:pt idx="484">
                        <c:v>-21.94</c:v>
                      </c:pt>
                      <c:pt idx="485">
                        <c:v>-21.94</c:v>
                      </c:pt>
                      <c:pt idx="486">
                        <c:v>-21.94</c:v>
                      </c:pt>
                      <c:pt idx="487">
                        <c:v>-21.94</c:v>
                      </c:pt>
                      <c:pt idx="488">
                        <c:v>-21.94</c:v>
                      </c:pt>
                      <c:pt idx="489">
                        <c:v>-21.94</c:v>
                      </c:pt>
                      <c:pt idx="490">
                        <c:v>-21.95</c:v>
                      </c:pt>
                      <c:pt idx="491">
                        <c:v>-21.95</c:v>
                      </c:pt>
                      <c:pt idx="492">
                        <c:v>-21.96</c:v>
                      </c:pt>
                      <c:pt idx="493">
                        <c:v>-21.97</c:v>
                      </c:pt>
                      <c:pt idx="494">
                        <c:v>-21.99</c:v>
                      </c:pt>
                      <c:pt idx="495">
                        <c:v>-22.01</c:v>
                      </c:pt>
                      <c:pt idx="496">
                        <c:v>-22.04</c:v>
                      </c:pt>
                      <c:pt idx="497">
                        <c:v>-22.06</c:v>
                      </c:pt>
                      <c:pt idx="498">
                        <c:v>-22.07</c:v>
                      </c:pt>
                      <c:pt idx="499">
                        <c:v>-22.09</c:v>
                      </c:pt>
                      <c:pt idx="500">
                        <c:v>-22.1</c:v>
                      </c:pt>
                      <c:pt idx="501">
                        <c:v>-22.11</c:v>
                      </c:pt>
                      <c:pt idx="502">
                        <c:v>-22.13</c:v>
                      </c:pt>
                      <c:pt idx="503">
                        <c:v>-22.13</c:v>
                      </c:pt>
                      <c:pt idx="504">
                        <c:v>-22.13</c:v>
                      </c:pt>
                      <c:pt idx="505">
                        <c:v>-22.12</c:v>
                      </c:pt>
                      <c:pt idx="506">
                        <c:v>-22.12</c:v>
                      </c:pt>
                      <c:pt idx="507">
                        <c:v>-22.12</c:v>
                      </c:pt>
                      <c:pt idx="508">
                        <c:v>-22.12</c:v>
                      </c:pt>
                      <c:pt idx="509">
                        <c:v>-22.13</c:v>
                      </c:pt>
                      <c:pt idx="510">
                        <c:v>-22.14</c:v>
                      </c:pt>
                      <c:pt idx="511">
                        <c:v>-22.14</c:v>
                      </c:pt>
                      <c:pt idx="512">
                        <c:v>-22.14</c:v>
                      </c:pt>
                      <c:pt idx="513">
                        <c:v>-22.14</c:v>
                      </c:pt>
                      <c:pt idx="514">
                        <c:v>-22.15</c:v>
                      </c:pt>
                      <c:pt idx="515">
                        <c:v>-22.16</c:v>
                      </c:pt>
                      <c:pt idx="516">
                        <c:v>-22.17</c:v>
                      </c:pt>
                      <c:pt idx="517">
                        <c:v>-22.18</c:v>
                      </c:pt>
                      <c:pt idx="518">
                        <c:v>-22.19</c:v>
                      </c:pt>
                      <c:pt idx="519">
                        <c:v>-22.2</c:v>
                      </c:pt>
                      <c:pt idx="520">
                        <c:v>-22.22</c:v>
                      </c:pt>
                      <c:pt idx="521">
                        <c:v>-22.24</c:v>
                      </c:pt>
                      <c:pt idx="522">
                        <c:v>-22.25</c:v>
                      </c:pt>
                      <c:pt idx="523">
                        <c:v>-22.27</c:v>
                      </c:pt>
                      <c:pt idx="524">
                        <c:v>-22.28</c:v>
                      </c:pt>
                      <c:pt idx="525">
                        <c:v>-22.29</c:v>
                      </c:pt>
                      <c:pt idx="526">
                        <c:v>-22.3</c:v>
                      </c:pt>
                      <c:pt idx="527">
                        <c:v>-22.31</c:v>
                      </c:pt>
                      <c:pt idx="528">
                        <c:v>-22.31</c:v>
                      </c:pt>
                      <c:pt idx="529">
                        <c:v>-22.31</c:v>
                      </c:pt>
                      <c:pt idx="530">
                        <c:v>-22.31</c:v>
                      </c:pt>
                      <c:pt idx="531">
                        <c:v>-22.31</c:v>
                      </c:pt>
                      <c:pt idx="532">
                        <c:v>-22.31</c:v>
                      </c:pt>
                      <c:pt idx="533">
                        <c:v>-22.3</c:v>
                      </c:pt>
                      <c:pt idx="534">
                        <c:v>-22.3</c:v>
                      </c:pt>
                      <c:pt idx="535">
                        <c:v>-22.3</c:v>
                      </c:pt>
                      <c:pt idx="536">
                        <c:v>-22.3</c:v>
                      </c:pt>
                      <c:pt idx="537">
                        <c:v>-22.31</c:v>
                      </c:pt>
                      <c:pt idx="538">
                        <c:v>-22.32</c:v>
                      </c:pt>
                      <c:pt idx="539">
                        <c:v>-22.33</c:v>
                      </c:pt>
                      <c:pt idx="540">
                        <c:v>-22.32</c:v>
                      </c:pt>
                      <c:pt idx="541">
                        <c:v>-22.34</c:v>
                      </c:pt>
                      <c:pt idx="542">
                        <c:v>-22.34</c:v>
                      </c:pt>
                      <c:pt idx="543">
                        <c:v>-22.36</c:v>
                      </c:pt>
                      <c:pt idx="544">
                        <c:v>-22.37</c:v>
                      </c:pt>
                      <c:pt idx="545">
                        <c:v>-22.39</c:v>
                      </c:pt>
                      <c:pt idx="546">
                        <c:v>-22.41</c:v>
                      </c:pt>
                      <c:pt idx="547">
                        <c:v>-22.41</c:v>
                      </c:pt>
                      <c:pt idx="548">
                        <c:v>-22.42</c:v>
                      </c:pt>
                      <c:pt idx="549">
                        <c:v>-22.41</c:v>
                      </c:pt>
                      <c:pt idx="550">
                        <c:v>-22.41</c:v>
                      </c:pt>
                      <c:pt idx="551">
                        <c:v>-22.41</c:v>
                      </c:pt>
                      <c:pt idx="552">
                        <c:v>-22.41</c:v>
                      </c:pt>
                      <c:pt idx="553">
                        <c:v>-22.41</c:v>
                      </c:pt>
                      <c:pt idx="554">
                        <c:v>-22.41</c:v>
                      </c:pt>
                      <c:pt idx="555">
                        <c:v>-22.41</c:v>
                      </c:pt>
                      <c:pt idx="556">
                        <c:v>-22.42</c:v>
                      </c:pt>
                      <c:pt idx="557">
                        <c:v>-22.43</c:v>
                      </c:pt>
                      <c:pt idx="558">
                        <c:v>-22.44</c:v>
                      </c:pt>
                      <c:pt idx="559">
                        <c:v>-22.47</c:v>
                      </c:pt>
                      <c:pt idx="560">
                        <c:v>-22.5</c:v>
                      </c:pt>
                      <c:pt idx="561">
                        <c:v>-22.55</c:v>
                      </c:pt>
                      <c:pt idx="562">
                        <c:v>-22.61</c:v>
                      </c:pt>
                      <c:pt idx="563">
                        <c:v>-22.68</c:v>
                      </c:pt>
                      <c:pt idx="564">
                        <c:v>-22.76</c:v>
                      </c:pt>
                      <c:pt idx="565">
                        <c:v>-22.82</c:v>
                      </c:pt>
                      <c:pt idx="566">
                        <c:v>-22.87</c:v>
                      </c:pt>
                      <c:pt idx="567">
                        <c:v>-22.91</c:v>
                      </c:pt>
                      <c:pt idx="568">
                        <c:v>-22.93</c:v>
                      </c:pt>
                      <c:pt idx="569">
                        <c:v>-22.95</c:v>
                      </c:pt>
                      <c:pt idx="570">
                        <c:v>-22.95</c:v>
                      </c:pt>
                      <c:pt idx="571">
                        <c:v>-22.95</c:v>
                      </c:pt>
                      <c:pt idx="572">
                        <c:v>-22.93</c:v>
                      </c:pt>
                      <c:pt idx="573">
                        <c:v>-22.91</c:v>
                      </c:pt>
                      <c:pt idx="574">
                        <c:v>-22.88</c:v>
                      </c:pt>
                      <c:pt idx="575">
                        <c:v>-22.85</c:v>
                      </c:pt>
                      <c:pt idx="576">
                        <c:v>-22.83</c:v>
                      </c:pt>
                      <c:pt idx="577">
                        <c:v>-22.82</c:v>
                      </c:pt>
                      <c:pt idx="578">
                        <c:v>-22.81</c:v>
                      </c:pt>
                      <c:pt idx="579">
                        <c:v>-22.82</c:v>
                      </c:pt>
                      <c:pt idx="580">
                        <c:v>-22.82</c:v>
                      </c:pt>
                      <c:pt idx="581">
                        <c:v>-22.82</c:v>
                      </c:pt>
                      <c:pt idx="582">
                        <c:v>-22.83</c:v>
                      </c:pt>
                      <c:pt idx="583">
                        <c:v>-22.84</c:v>
                      </c:pt>
                      <c:pt idx="584">
                        <c:v>-22.85</c:v>
                      </c:pt>
                      <c:pt idx="585">
                        <c:v>-22.87</c:v>
                      </c:pt>
                      <c:pt idx="586">
                        <c:v>-22.89</c:v>
                      </c:pt>
                      <c:pt idx="587">
                        <c:v>-22.9</c:v>
                      </c:pt>
                      <c:pt idx="588">
                        <c:v>-22.91</c:v>
                      </c:pt>
                      <c:pt idx="589">
                        <c:v>-22.91</c:v>
                      </c:pt>
                      <c:pt idx="590">
                        <c:v>-22.92</c:v>
                      </c:pt>
                      <c:pt idx="591">
                        <c:v>-22.92</c:v>
                      </c:pt>
                      <c:pt idx="592">
                        <c:v>-22.93</c:v>
                      </c:pt>
                      <c:pt idx="593">
                        <c:v>-22.93</c:v>
                      </c:pt>
                      <c:pt idx="594">
                        <c:v>-22.93</c:v>
                      </c:pt>
                      <c:pt idx="595">
                        <c:v>-22.93</c:v>
                      </c:pt>
                      <c:pt idx="596">
                        <c:v>-22.93</c:v>
                      </c:pt>
                      <c:pt idx="597">
                        <c:v>-22.93</c:v>
                      </c:pt>
                      <c:pt idx="598">
                        <c:v>-22.92</c:v>
                      </c:pt>
                      <c:pt idx="599">
                        <c:v>-22.92</c:v>
                      </c:pt>
                      <c:pt idx="600">
                        <c:v>-22.92</c:v>
                      </c:pt>
                      <c:pt idx="601">
                        <c:v>-22.92</c:v>
                      </c:pt>
                      <c:pt idx="602">
                        <c:v>-22.93</c:v>
                      </c:pt>
                      <c:pt idx="603">
                        <c:v>-22.92</c:v>
                      </c:pt>
                      <c:pt idx="604">
                        <c:v>-22.92</c:v>
                      </c:pt>
                      <c:pt idx="605">
                        <c:v>-22.92</c:v>
                      </c:pt>
                      <c:pt idx="606">
                        <c:v>-22.92</c:v>
                      </c:pt>
                      <c:pt idx="607">
                        <c:v>-22.91</c:v>
                      </c:pt>
                      <c:pt idx="608">
                        <c:v>-22.92</c:v>
                      </c:pt>
                      <c:pt idx="609">
                        <c:v>-22.93</c:v>
                      </c:pt>
                      <c:pt idx="610">
                        <c:v>-22.95</c:v>
                      </c:pt>
                      <c:pt idx="611">
                        <c:v>-22.96</c:v>
                      </c:pt>
                      <c:pt idx="612">
                        <c:v>-22.98</c:v>
                      </c:pt>
                      <c:pt idx="613">
                        <c:v>-22.99</c:v>
                      </c:pt>
                      <c:pt idx="614">
                        <c:v>-23.01</c:v>
                      </c:pt>
                      <c:pt idx="615">
                        <c:v>-23.02</c:v>
                      </c:pt>
                      <c:pt idx="616">
                        <c:v>-23.03</c:v>
                      </c:pt>
                      <c:pt idx="617">
                        <c:v>-23.05</c:v>
                      </c:pt>
                      <c:pt idx="618">
                        <c:v>-23.06</c:v>
                      </c:pt>
                      <c:pt idx="619">
                        <c:v>-23.06</c:v>
                      </c:pt>
                      <c:pt idx="620">
                        <c:v>-23.05</c:v>
                      </c:pt>
                      <c:pt idx="621">
                        <c:v>-23.04</c:v>
                      </c:pt>
                      <c:pt idx="622">
                        <c:v>-23.02</c:v>
                      </c:pt>
                      <c:pt idx="623">
                        <c:v>-22.99</c:v>
                      </c:pt>
                      <c:pt idx="624">
                        <c:v>-22.95</c:v>
                      </c:pt>
                      <c:pt idx="625">
                        <c:v>-22.91</c:v>
                      </c:pt>
                      <c:pt idx="626">
                        <c:v>-22.87</c:v>
                      </c:pt>
                      <c:pt idx="627">
                        <c:v>-22.83</c:v>
                      </c:pt>
                      <c:pt idx="628">
                        <c:v>-22.79</c:v>
                      </c:pt>
                      <c:pt idx="629">
                        <c:v>-22.76</c:v>
                      </c:pt>
                      <c:pt idx="630">
                        <c:v>-22.75</c:v>
                      </c:pt>
                      <c:pt idx="631">
                        <c:v>-22.74</c:v>
                      </c:pt>
                      <c:pt idx="632">
                        <c:v>-22.76</c:v>
                      </c:pt>
                      <c:pt idx="633">
                        <c:v>-22.79</c:v>
                      </c:pt>
                      <c:pt idx="634">
                        <c:v>-22.84</c:v>
                      </c:pt>
                      <c:pt idx="635">
                        <c:v>-22.9</c:v>
                      </c:pt>
                      <c:pt idx="636">
                        <c:v>-22.95</c:v>
                      </c:pt>
                      <c:pt idx="637">
                        <c:v>-23</c:v>
                      </c:pt>
                      <c:pt idx="638">
                        <c:v>-23.05</c:v>
                      </c:pt>
                      <c:pt idx="639">
                        <c:v>-23.1</c:v>
                      </c:pt>
                      <c:pt idx="640">
                        <c:v>-23.14</c:v>
                      </c:pt>
                      <c:pt idx="641">
                        <c:v>-23.18</c:v>
                      </c:pt>
                      <c:pt idx="642">
                        <c:v>-23.21</c:v>
                      </c:pt>
                      <c:pt idx="643">
                        <c:v>-23.22</c:v>
                      </c:pt>
                      <c:pt idx="644">
                        <c:v>-23.23</c:v>
                      </c:pt>
                      <c:pt idx="645">
                        <c:v>-23.22</c:v>
                      </c:pt>
                      <c:pt idx="646">
                        <c:v>-23.2</c:v>
                      </c:pt>
                      <c:pt idx="647">
                        <c:v>-23.18</c:v>
                      </c:pt>
                      <c:pt idx="648">
                        <c:v>-23.17</c:v>
                      </c:pt>
                      <c:pt idx="649">
                        <c:v>-23.15</c:v>
                      </c:pt>
                      <c:pt idx="650">
                        <c:v>-23.15</c:v>
                      </c:pt>
                      <c:pt idx="651">
                        <c:v>-23.14</c:v>
                      </c:pt>
                      <c:pt idx="652">
                        <c:v>-23.14</c:v>
                      </c:pt>
                      <c:pt idx="653">
                        <c:v>-23.14</c:v>
                      </c:pt>
                      <c:pt idx="654">
                        <c:v>-23.14</c:v>
                      </c:pt>
                      <c:pt idx="655">
                        <c:v>-23.15</c:v>
                      </c:pt>
                      <c:pt idx="656">
                        <c:v>-23.16</c:v>
                      </c:pt>
                      <c:pt idx="657">
                        <c:v>-23.18</c:v>
                      </c:pt>
                      <c:pt idx="658">
                        <c:v>-23.18</c:v>
                      </c:pt>
                      <c:pt idx="659">
                        <c:v>-23.16</c:v>
                      </c:pt>
                      <c:pt idx="660">
                        <c:v>-23.12</c:v>
                      </c:pt>
                      <c:pt idx="661">
                        <c:v>-23.07</c:v>
                      </c:pt>
                      <c:pt idx="662">
                        <c:v>-23</c:v>
                      </c:pt>
                      <c:pt idx="663">
                        <c:v>-22.92</c:v>
                      </c:pt>
                      <c:pt idx="664">
                        <c:v>-22.84</c:v>
                      </c:pt>
                      <c:pt idx="665">
                        <c:v>-22.76</c:v>
                      </c:pt>
                      <c:pt idx="666">
                        <c:v>-22.68</c:v>
                      </c:pt>
                      <c:pt idx="667">
                        <c:v>-22.61</c:v>
                      </c:pt>
                      <c:pt idx="668">
                        <c:v>-22.55</c:v>
                      </c:pt>
                      <c:pt idx="669">
                        <c:v>-22.5</c:v>
                      </c:pt>
                      <c:pt idx="670">
                        <c:v>-22.47</c:v>
                      </c:pt>
                      <c:pt idx="671">
                        <c:v>-22.45</c:v>
                      </c:pt>
                      <c:pt idx="672">
                        <c:v>-22.46</c:v>
                      </c:pt>
                      <c:pt idx="673">
                        <c:v>-22.47</c:v>
                      </c:pt>
                      <c:pt idx="674">
                        <c:v>-22.5</c:v>
                      </c:pt>
                      <c:pt idx="675">
                        <c:v>-22.52</c:v>
                      </c:pt>
                      <c:pt idx="676">
                        <c:v>-22.56</c:v>
                      </c:pt>
                      <c:pt idx="677">
                        <c:v>-22.61</c:v>
                      </c:pt>
                      <c:pt idx="678">
                        <c:v>-22.67</c:v>
                      </c:pt>
                      <c:pt idx="679">
                        <c:v>-22.73</c:v>
                      </c:pt>
                      <c:pt idx="680">
                        <c:v>-22.79</c:v>
                      </c:pt>
                      <c:pt idx="681">
                        <c:v>-22.84</c:v>
                      </c:pt>
                      <c:pt idx="682">
                        <c:v>-22.88</c:v>
                      </c:pt>
                      <c:pt idx="683">
                        <c:v>-22.91</c:v>
                      </c:pt>
                      <c:pt idx="684">
                        <c:v>-22.94</c:v>
                      </c:pt>
                      <c:pt idx="685">
                        <c:v>-22.96</c:v>
                      </c:pt>
                      <c:pt idx="686">
                        <c:v>-22.97</c:v>
                      </c:pt>
                      <c:pt idx="687">
                        <c:v>-22.98</c:v>
                      </c:pt>
                      <c:pt idx="688">
                        <c:v>-22.98</c:v>
                      </c:pt>
                      <c:pt idx="689">
                        <c:v>-22.98</c:v>
                      </c:pt>
                      <c:pt idx="690">
                        <c:v>-22.97</c:v>
                      </c:pt>
                      <c:pt idx="691">
                        <c:v>-22.97</c:v>
                      </c:pt>
                      <c:pt idx="692">
                        <c:v>-22.97</c:v>
                      </c:pt>
                      <c:pt idx="693">
                        <c:v>-22.98</c:v>
                      </c:pt>
                      <c:pt idx="694">
                        <c:v>-22.98</c:v>
                      </c:pt>
                      <c:pt idx="695">
                        <c:v>-22.99</c:v>
                      </c:pt>
                      <c:pt idx="696">
                        <c:v>-23.02</c:v>
                      </c:pt>
                      <c:pt idx="697">
                        <c:v>-23.04</c:v>
                      </c:pt>
                      <c:pt idx="698">
                        <c:v>-23.08</c:v>
                      </c:pt>
                      <c:pt idx="699">
                        <c:v>-23.11</c:v>
                      </c:pt>
                      <c:pt idx="700">
                        <c:v>-23.15</c:v>
                      </c:pt>
                      <c:pt idx="701">
                        <c:v>-23.19</c:v>
                      </c:pt>
                      <c:pt idx="702">
                        <c:v>-23.22</c:v>
                      </c:pt>
                      <c:pt idx="703">
                        <c:v>-23.26</c:v>
                      </c:pt>
                      <c:pt idx="704">
                        <c:v>-23.3</c:v>
                      </c:pt>
                      <c:pt idx="705">
                        <c:v>-23.32</c:v>
                      </c:pt>
                      <c:pt idx="706">
                        <c:v>-23.34</c:v>
                      </c:pt>
                      <c:pt idx="707">
                        <c:v>-23.34</c:v>
                      </c:pt>
                      <c:pt idx="708">
                        <c:v>-23.33</c:v>
                      </c:pt>
                      <c:pt idx="709">
                        <c:v>-23.3</c:v>
                      </c:pt>
                      <c:pt idx="710">
                        <c:v>-23.26</c:v>
                      </c:pt>
                      <c:pt idx="711">
                        <c:v>-23.21</c:v>
                      </c:pt>
                      <c:pt idx="712">
                        <c:v>-23.16</c:v>
                      </c:pt>
                      <c:pt idx="713">
                        <c:v>-23.1</c:v>
                      </c:pt>
                      <c:pt idx="714">
                        <c:v>-23.03</c:v>
                      </c:pt>
                      <c:pt idx="715">
                        <c:v>-22.97</c:v>
                      </c:pt>
                      <c:pt idx="716">
                        <c:v>-22.91</c:v>
                      </c:pt>
                      <c:pt idx="717">
                        <c:v>-22.85</c:v>
                      </c:pt>
                      <c:pt idx="718">
                        <c:v>-22.82</c:v>
                      </c:pt>
                      <c:pt idx="719">
                        <c:v>-22.8</c:v>
                      </c:pt>
                      <c:pt idx="720">
                        <c:v>-22.79</c:v>
                      </c:pt>
                      <c:pt idx="721">
                        <c:v>-22.81</c:v>
                      </c:pt>
                      <c:pt idx="722">
                        <c:v>-22.83</c:v>
                      </c:pt>
                      <c:pt idx="723">
                        <c:v>-22.87</c:v>
                      </c:pt>
                      <c:pt idx="724">
                        <c:v>-22.92</c:v>
                      </c:pt>
                      <c:pt idx="725">
                        <c:v>-22.96</c:v>
                      </c:pt>
                      <c:pt idx="726">
                        <c:v>-23</c:v>
                      </c:pt>
                      <c:pt idx="727">
                        <c:v>-23.04</c:v>
                      </c:pt>
                      <c:pt idx="728">
                        <c:v>-23.07</c:v>
                      </c:pt>
                      <c:pt idx="729">
                        <c:v>-23.09</c:v>
                      </c:pt>
                      <c:pt idx="730">
                        <c:v>-23.1</c:v>
                      </c:pt>
                      <c:pt idx="731">
                        <c:v>-23.11</c:v>
                      </c:pt>
                      <c:pt idx="732">
                        <c:v>-23.1</c:v>
                      </c:pt>
                      <c:pt idx="733">
                        <c:v>-23.1</c:v>
                      </c:pt>
                      <c:pt idx="734">
                        <c:v>-23.08</c:v>
                      </c:pt>
                      <c:pt idx="735">
                        <c:v>-23.06</c:v>
                      </c:pt>
                      <c:pt idx="736">
                        <c:v>-23.04</c:v>
                      </c:pt>
                      <c:pt idx="737">
                        <c:v>-23.04</c:v>
                      </c:pt>
                      <c:pt idx="738">
                        <c:v>-23.03</c:v>
                      </c:pt>
                      <c:pt idx="739">
                        <c:v>-23.04</c:v>
                      </c:pt>
                      <c:pt idx="740">
                        <c:v>-23.05</c:v>
                      </c:pt>
                      <c:pt idx="741">
                        <c:v>-23.06</c:v>
                      </c:pt>
                      <c:pt idx="742">
                        <c:v>-23.07</c:v>
                      </c:pt>
                      <c:pt idx="743">
                        <c:v>-23.09</c:v>
                      </c:pt>
                      <c:pt idx="744">
                        <c:v>-23.13</c:v>
                      </c:pt>
                      <c:pt idx="745">
                        <c:v>-23.17</c:v>
                      </c:pt>
                      <c:pt idx="746">
                        <c:v>-23.21</c:v>
                      </c:pt>
                      <c:pt idx="747">
                        <c:v>-23.25</c:v>
                      </c:pt>
                      <c:pt idx="748">
                        <c:v>-23.29</c:v>
                      </c:pt>
                      <c:pt idx="749">
                        <c:v>-23.32</c:v>
                      </c:pt>
                      <c:pt idx="750">
                        <c:v>-23.36</c:v>
                      </c:pt>
                      <c:pt idx="751">
                        <c:v>-23.4</c:v>
                      </c:pt>
                      <c:pt idx="752">
                        <c:v>-23.44</c:v>
                      </c:pt>
                      <c:pt idx="753">
                        <c:v>-23.47</c:v>
                      </c:pt>
                      <c:pt idx="754">
                        <c:v>-23.5</c:v>
                      </c:pt>
                      <c:pt idx="755">
                        <c:v>-23.52</c:v>
                      </c:pt>
                      <c:pt idx="756">
                        <c:v>-23.54</c:v>
                      </c:pt>
                      <c:pt idx="757">
                        <c:v>-23.56</c:v>
                      </c:pt>
                      <c:pt idx="758">
                        <c:v>-23.58</c:v>
                      </c:pt>
                      <c:pt idx="759">
                        <c:v>-23.61</c:v>
                      </c:pt>
                      <c:pt idx="760">
                        <c:v>-23.65</c:v>
                      </c:pt>
                      <c:pt idx="761">
                        <c:v>-23.71</c:v>
                      </c:pt>
                      <c:pt idx="762">
                        <c:v>-23.77</c:v>
                      </c:pt>
                      <c:pt idx="763">
                        <c:v>-23.83</c:v>
                      </c:pt>
                      <c:pt idx="764">
                        <c:v>-23.89</c:v>
                      </c:pt>
                      <c:pt idx="765">
                        <c:v>-23.94</c:v>
                      </c:pt>
                      <c:pt idx="766">
                        <c:v>-24</c:v>
                      </c:pt>
                      <c:pt idx="767">
                        <c:v>-24.06</c:v>
                      </c:pt>
                      <c:pt idx="768">
                        <c:v>-24.11</c:v>
                      </c:pt>
                      <c:pt idx="769">
                        <c:v>-24.16</c:v>
                      </c:pt>
                      <c:pt idx="770">
                        <c:v>-24.19</c:v>
                      </c:pt>
                      <c:pt idx="771">
                        <c:v>-24.21</c:v>
                      </c:pt>
                      <c:pt idx="772">
                        <c:v>-24.21</c:v>
                      </c:pt>
                      <c:pt idx="773">
                        <c:v>-24.2</c:v>
                      </c:pt>
                      <c:pt idx="774">
                        <c:v>-24.18</c:v>
                      </c:pt>
                      <c:pt idx="775">
                        <c:v>-24.17</c:v>
                      </c:pt>
                      <c:pt idx="776">
                        <c:v>-24.14</c:v>
                      </c:pt>
                      <c:pt idx="777">
                        <c:v>-24.12</c:v>
                      </c:pt>
                      <c:pt idx="778">
                        <c:v>-24.08</c:v>
                      </c:pt>
                      <c:pt idx="779">
                        <c:v>-24.05</c:v>
                      </c:pt>
                      <c:pt idx="780">
                        <c:v>-24.02</c:v>
                      </c:pt>
                      <c:pt idx="781">
                        <c:v>-24</c:v>
                      </c:pt>
                      <c:pt idx="782">
                        <c:v>-23.98</c:v>
                      </c:pt>
                      <c:pt idx="783">
                        <c:v>-23.97</c:v>
                      </c:pt>
                      <c:pt idx="784">
                        <c:v>-23.96</c:v>
                      </c:pt>
                      <c:pt idx="785">
                        <c:v>-23.96</c:v>
                      </c:pt>
                      <c:pt idx="786">
                        <c:v>-23.96</c:v>
                      </c:pt>
                      <c:pt idx="787">
                        <c:v>-23.97</c:v>
                      </c:pt>
                      <c:pt idx="788">
                        <c:v>-23.98</c:v>
                      </c:pt>
                      <c:pt idx="789">
                        <c:v>-24</c:v>
                      </c:pt>
                      <c:pt idx="790">
                        <c:v>-24.01</c:v>
                      </c:pt>
                      <c:pt idx="791">
                        <c:v>-24.03</c:v>
                      </c:pt>
                      <c:pt idx="792">
                        <c:v>-24.05</c:v>
                      </c:pt>
                      <c:pt idx="793">
                        <c:v>-24.06</c:v>
                      </c:pt>
                      <c:pt idx="794">
                        <c:v>-24.08</c:v>
                      </c:pt>
                      <c:pt idx="795">
                        <c:v>-24.1</c:v>
                      </c:pt>
                      <c:pt idx="796">
                        <c:v>-24.12</c:v>
                      </c:pt>
                      <c:pt idx="797">
                        <c:v>-24.13</c:v>
                      </c:pt>
                      <c:pt idx="798">
                        <c:v>-24.15</c:v>
                      </c:pt>
                      <c:pt idx="799">
                        <c:v>-24.15</c:v>
                      </c:pt>
                      <c:pt idx="800">
                        <c:v>-24.16</c:v>
                      </c:pt>
                      <c:pt idx="801">
                        <c:v>-24.15</c:v>
                      </c:pt>
                      <c:pt idx="802">
                        <c:v>-24.15</c:v>
                      </c:pt>
                      <c:pt idx="803">
                        <c:v>-24.14</c:v>
                      </c:pt>
                      <c:pt idx="804">
                        <c:v>-24.13</c:v>
                      </c:pt>
                      <c:pt idx="805">
                        <c:v>-24.13</c:v>
                      </c:pt>
                      <c:pt idx="806">
                        <c:v>-24.12</c:v>
                      </c:pt>
                      <c:pt idx="807">
                        <c:v>-24.12</c:v>
                      </c:pt>
                      <c:pt idx="808">
                        <c:v>-24.12</c:v>
                      </c:pt>
                      <c:pt idx="809">
                        <c:v>-24.12</c:v>
                      </c:pt>
                      <c:pt idx="810">
                        <c:v>-24.11</c:v>
                      </c:pt>
                      <c:pt idx="811">
                        <c:v>-24.12</c:v>
                      </c:pt>
                      <c:pt idx="812">
                        <c:v>-24.13</c:v>
                      </c:pt>
                      <c:pt idx="813">
                        <c:v>-24.13</c:v>
                      </c:pt>
                      <c:pt idx="814">
                        <c:v>-24.14</c:v>
                      </c:pt>
                      <c:pt idx="815">
                        <c:v>-24.16</c:v>
                      </c:pt>
                      <c:pt idx="816">
                        <c:v>-24.17</c:v>
                      </c:pt>
                      <c:pt idx="817">
                        <c:v>-24.17</c:v>
                      </c:pt>
                      <c:pt idx="818">
                        <c:v>-24.16</c:v>
                      </c:pt>
                      <c:pt idx="819">
                        <c:v>-24.15</c:v>
                      </c:pt>
                      <c:pt idx="820">
                        <c:v>-24.13</c:v>
                      </c:pt>
                      <c:pt idx="821">
                        <c:v>-24.11</c:v>
                      </c:pt>
                      <c:pt idx="822">
                        <c:v>-24.07</c:v>
                      </c:pt>
                      <c:pt idx="823">
                        <c:v>-24.04</c:v>
                      </c:pt>
                      <c:pt idx="824">
                        <c:v>-23.99</c:v>
                      </c:pt>
                      <c:pt idx="825">
                        <c:v>-23.94</c:v>
                      </c:pt>
                      <c:pt idx="826">
                        <c:v>-23.9</c:v>
                      </c:pt>
                      <c:pt idx="827">
                        <c:v>-23.85</c:v>
                      </c:pt>
                      <c:pt idx="828">
                        <c:v>-23.81</c:v>
                      </c:pt>
                      <c:pt idx="829">
                        <c:v>-23.75</c:v>
                      </c:pt>
                      <c:pt idx="830">
                        <c:v>-23.7</c:v>
                      </c:pt>
                      <c:pt idx="831">
                        <c:v>-23.65</c:v>
                      </c:pt>
                      <c:pt idx="832">
                        <c:v>-23.6</c:v>
                      </c:pt>
                      <c:pt idx="833">
                        <c:v>-23.57</c:v>
                      </c:pt>
                      <c:pt idx="834">
                        <c:v>-23.55</c:v>
                      </c:pt>
                      <c:pt idx="835">
                        <c:v>-23.54</c:v>
                      </c:pt>
                      <c:pt idx="836">
                        <c:v>-23.54</c:v>
                      </c:pt>
                      <c:pt idx="837">
                        <c:v>-23.54</c:v>
                      </c:pt>
                      <c:pt idx="838">
                        <c:v>-23.55</c:v>
                      </c:pt>
                      <c:pt idx="839">
                        <c:v>-23.57</c:v>
                      </c:pt>
                      <c:pt idx="840">
                        <c:v>-23.59</c:v>
                      </c:pt>
                      <c:pt idx="841">
                        <c:v>-23.62</c:v>
                      </c:pt>
                      <c:pt idx="842">
                        <c:v>-23.64</c:v>
                      </c:pt>
                      <c:pt idx="843">
                        <c:v>-23.68</c:v>
                      </c:pt>
                      <c:pt idx="844">
                        <c:v>-23.71</c:v>
                      </c:pt>
                      <c:pt idx="845">
                        <c:v>-23.73</c:v>
                      </c:pt>
                      <c:pt idx="846">
                        <c:v>-23.76</c:v>
                      </c:pt>
                      <c:pt idx="847">
                        <c:v>-23.78</c:v>
                      </c:pt>
                      <c:pt idx="848">
                        <c:v>-23.81</c:v>
                      </c:pt>
                      <c:pt idx="849">
                        <c:v>-23.83</c:v>
                      </c:pt>
                      <c:pt idx="850">
                        <c:v>-23.86</c:v>
                      </c:pt>
                      <c:pt idx="851">
                        <c:v>-23.89</c:v>
                      </c:pt>
                      <c:pt idx="852">
                        <c:v>-23.91</c:v>
                      </c:pt>
                      <c:pt idx="853">
                        <c:v>-23.92</c:v>
                      </c:pt>
                      <c:pt idx="854">
                        <c:v>-23.93</c:v>
                      </c:pt>
                      <c:pt idx="855">
                        <c:v>-23.93</c:v>
                      </c:pt>
                      <c:pt idx="856">
                        <c:v>-23.93</c:v>
                      </c:pt>
                      <c:pt idx="857">
                        <c:v>-23.92</c:v>
                      </c:pt>
                      <c:pt idx="858">
                        <c:v>-23.9</c:v>
                      </c:pt>
                      <c:pt idx="859">
                        <c:v>-23.87</c:v>
                      </c:pt>
                      <c:pt idx="860">
                        <c:v>-23.83</c:v>
                      </c:pt>
                      <c:pt idx="861">
                        <c:v>-23.8</c:v>
                      </c:pt>
                      <c:pt idx="862">
                        <c:v>-23.76</c:v>
                      </c:pt>
                      <c:pt idx="863">
                        <c:v>-23.74</c:v>
                      </c:pt>
                      <c:pt idx="864">
                        <c:v>-23.73</c:v>
                      </c:pt>
                      <c:pt idx="865">
                        <c:v>-23.72</c:v>
                      </c:pt>
                      <c:pt idx="866">
                        <c:v>-23.72</c:v>
                      </c:pt>
                      <c:pt idx="867">
                        <c:v>-23.71</c:v>
                      </c:pt>
                      <c:pt idx="868">
                        <c:v>-23.7</c:v>
                      </c:pt>
                      <c:pt idx="869">
                        <c:v>-23.69</c:v>
                      </c:pt>
                      <c:pt idx="870">
                        <c:v>-23.69</c:v>
                      </c:pt>
                      <c:pt idx="871">
                        <c:v>-23.69</c:v>
                      </c:pt>
                      <c:pt idx="872">
                        <c:v>-23.68</c:v>
                      </c:pt>
                      <c:pt idx="873">
                        <c:v>-23.69</c:v>
                      </c:pt>
                      <c:pt idx="874">
                        <c:v>-23.69</c:v>
                      </c:pt>
                      <c:pt idx="875">
                        <c:v>-23.68</c:v>
                      </c:pt>
                      <c:pt idx="876">
                        <c:v>-23.68</c:v>
                      </c:pt>
                      <c:pt idx="877">
                        <c:v>-23.67</c:v>
                      </c:pt>
                      <c:pt idx="878">
                        <c:v>-23.66</c:v>
                      </c:pt>
                      <c:pt idx="879">
                        <c:v>-23.66</c:v>
                      </c:pt>
                      <c:pt idx="880">
                        <c:v>-23.66</c:v>
                      </c:pt>
                      <c:pt idx="881">
                        <c:v>-23.66</c:v>
                      </c:pt>
                      <c:pt idx="882">
                        <c:v>-23.65</c:v>
                      </c:pt>
                      <c:pt idx="883">
                        <c:v>-23.66</c:v>
                      </c:pt>
                      <c:pt idx="884">
                        <c:v>-23.66</c:v>
                      </c:pt>
                      <c:pt idx="885">
                        <c:v>-23.67</c:v>
                      </c:pt>
                      <c:pt idx="886">
                        <c:v>-23.68</c:v>
                      </c:pt>
                      <c:pt idx="887">
                        <c:v>-23.69</c:v>
                      </c:pt>
                      <c:pt idx="888">
                        <c:v>-23.71</c:v>
                      </c:pt>
                      <c:pt idx="889">
                        <c:v>-23.72</c:v>
                      </c:pt>
                      <c:pt idx="890">
                        <c:v>-23.74</c:v>
                      </c:pt>
                      <c:pt idx="891">
                        <c:v>-23.75</c:v>
                      </c:pt>
                      <c:pt idx="892">
                        <c:v>-23.77</c:v>
                      </c:pt>
                      <c:pt idx="893">
                        <c:v>-23.79</c:v>
                      </c:pt>
                      <c:pt idx="894">
                        <c:v>-23.81</c:v>
                      </c:pt>
                      <c:pt idx="895">
                        <c:v>-23.83</c:v>
                      </c:pt>
                      <c:pt idx="896">
                        <c:v>-23.85</c:v>
                      </c:pt>
                      <c:pt idx="897">
                        <c:v>-23.87</c:v>
                      </c:pt>
                      <c:pt idx="898">
                        <c:v>-23.88</c:v>
                      </c:pt>
                      <c:pt idx="899">
                        <c:v>-23.88</c:v>
                      </c:pt>
                      <c:pt idx="900">
                        <c:v>-23.88</c:v>
                      </c:pt>
                      <c:pt idx="901">
                        <c:v>-23.89</c:v>
                      </c:pt>
                      <c:pt idx="902">
                        <c:v>-23.89</c:v>
                      </c:pt>
                      <c:pt idx="903">
                        <c:v>-23.89</c:v>
                      </c:pt>
                      <c:pt idx="904">
                        <c:v>-23.88</c:v>
                      </c:pt>
                      <c:pt idx="905">
                        <c:v>-23.87</c:v>
                      </c:pt>
                      <c:pt idx="906">
                        <c:v>-23.87</c:v>
                      </c:pt>
                      <c:pt idx="907">
                        <c:v>-23.86</c:v>
                      </c:pt>
                      <c:pt idx="908">
                        <c:v>-23.85</c:v>
                      </c:pt>
                      <c:pt idx="909">
                        <c:v>-23.85</c:v>
                      </c:pt>
                      <c:pt idx="910">
                        <c:v>-23.84</c:v>
                      </c:pt>
                      <c:pt idx="911">
                        <c:v>-23.85</c:v>
                      </c:pt>
                      <c:pt idx="912">
                        <c:v>-23.86</c:v>
                      </c:pt>
                      <c:pt idx="913">
                        <c:v>-23.86</c:v>
                      </c:pt>
                      <c:pt idx="914">
                        <c:v>-23.87</c:v>
                      </c:pt>
                      <c:pt idx="915">
                        <c:v>-23.87</c:v>
                      </c:pt>
                      <c:pt idx="916">
                        <c:v>-23.89</c:v>
                      </c:pt>
                      <c:pt idx="917">
                        <c:v>-23.9</c:v>
                      </c:pt>
                      <c:pt idx="918">
                        <c:v>-23.93</c:v>
                      </c:pt>
                      <c:pt idx="919">
                        <c:v>-23.95</c:v>
                      </c:pt>
                      <c:pt idx="920">
                        <c:v>-23.98</c:v>
                      </c:pt>
                      <c:pt idx="921">
                        <c:v>-24</c:v>
                      </c:pt>
                      <c:pt idx="922">
                        <c:v>-24.03</c:v>
                      </c:pt>
                      <c:pt idx="923">
                        <c:v>-24.05</c:v>
                      </c:pt>
                      <c:pt idx="924">
                        <c:v>-24.06</c:v>
                      </c:pt>
                      <c:pt idx="925">
                        <c:v>-24.08</c:v>
                      </c:pt>
                      <c:pt idx="926">
                        <c:v>-24.09</c:v>
                      </c:pt>
                      <c:pt idx="927">
                        <c:v>-24.1</c:v>
                      </c:pt>
                      <c:pt idx="928">
                        <c:v>-24.11</c:v>
                      </c:pt>
                      <c:pt idx="929">
                        <c:v>-24.11</c:v>
                      </c:pt>
                      <c:pt idx="930">
                        <c:v>-24.1</c:v>
                      </c:pt>
                      <c:pt idx="931">
                        <c:v>-24.1</c:v>
                      </c:pt>
                      <c:pt idx="932">
                        <c:v>-24.09</c:v>
                      </c:pt>
                      <c:pt idx="933">
                        <c:v>-24.08</c:v>
                      </c:pt>
                      <c:pt idx="934">
                        <c:v>-24.08</c:v>
                      </c:pt>
                      <c:pt idx="935">
                        <c:v>-24.07</c:v>
                      </c:pt>
                      <c:pt idx="936">
                        <c:v>-24.05</c:v>
                      </c:pt>
                      <c:pt idx="937">
                        <c:v>-24.02</c:v>
                      </c:pt>
                      <c:pt idx="938">
                        <c:v>-24.01</c:v>
                      </c:pt>
                      <c:pt idx="939">
                        <c:v>-23.99</c:v>
                      </c:pt>
                      <c:pt idx="940">
                        <c:v>-23.97</c:v>
                      </c:pt>
                      <c:pt idx="941">
                        <c:v>-23.97</c:v>
                      </c:pt>
                      <c:pt idx="942">
                        <c:v>-23.96</c:v>
                      </c:pt>
                      <c:pt idx="943">
                        <c:v>-23.96</c:v>
                      </c:pt>
                      <c:pt idx="944">
                        <c:v>-23.95</c:v>
                      </c:pt>
                      <c:pt idx="945">
                        <c:v>-23.94</c:v>
                      </c:pt>
                      <c:pt idx="946">
                        <c:v>-23.94</c:v>
                      </c:pt>
                      <c:pt idx="947">
                        <c:v>-23.94</c:v>
                      </c:pt>
                      <c:pt idx="948">
                        <c:v>-23.94</c:v>
                      </c:pt>
                      <c:pt idx="949">
                        <c:v>-23.95</c:v>
                      </c:pt>
                      <c:pt idx="950">
                        <c:v>-23.96</c:v>
                      </c:pt>
                      <c:pt idx="951">
                        <c:v>-23.99</c:v>
                      </c:pt>
                      <c:pt idx="952">
                        <c:v>-24.02</c:v>
                      </c:pt>
                      <c:pt idx="953">
                        <c:v>-24.06</c:v>
                      </c:pt>
                      <c:pt idx="954">
                        <c:v>-24.11</c:v>
                      </c:pt>
                      <c:pt idx="955">
                        <c:v>-24.14</c:v>
                      </c:pt>
                      <c:pt idx="956">
                        <c:v>-24.19</c:v>
                      </c:pt>
                      <c:pt idx="957">
                        <c:v>-24.22</c:v>
                      </c:pt>
                      <c:pt idx="958">
                        <c:v>-24.25</c:v>
                      </c:pt>
                      <c:pt idx="959">
                        <c:v>-24.27</c:v>
                      </c:pt>
                      <c:pt idx="960">
                        <c:v>-24.28</c:v>
                      </c:pt>
                      <c:pt idx="961">
                        <c:v>-24.29</c:v>
                      </c:pt>
                      <c:pt idx="962">
                        <c:v>-24.29</c:v>
                      </c:pt>
                      <c:pt idx="963">
                        <c:v>-24.28</c:v>
                      </c:pt>
                      <c:pt idx="964">
                        <c:v>-24.27</c:v>
                      </c:pt>
                      <c:pt idx="965">
                        <c:v>-24.26</c:v>
                      </c:pt>
                      <c:pt idx="966">
                        <c:v>-24.25</c:v>
                      </c:pt>
                      <c:pt idx="967">
                        <c:v>-24.23</c:v>
                      </c:pt>
                      <c:pt idx="968">
                        <c:v>-24.21</c:v>
                      </c:pt>
                      <c:pt idx="969">
                        <c:v>-24.18</c:v>
                      </c:pt>
                      <c:pt idx="970">
                        <c:v>-24.16</c:v>
                      </c:pt>
                      <c:pt idx="971">
                        <c:v>-24.13</c:v>
                      </c:pt>
                      <c:pt idx="972">
                        <c:v>-24.11</c:v>
                      </c:pt>
                      <c:pt idx="973">
                        <c:v>-24.09</c:v>
                      </c:pt>
                      <c:pt idx="974">
                        <c:v>-24.08</c:v>
                      </c:pt>
                      <c:pt idx="975">
                        <c:v>-24.07</c:v>
                      </c:pt>
                      <c:pt idx="976">
                        <c:v>-24.07</c:v>
                      </c:pt>
                      <c:pt idx="977">
                        <c:v>-24.06</c:v>
                      </c:pt>
                      <c:pt idx="978">
                        <c:v>-24.06</c:v>
                      </c:pt>
                      <c:pt idx="979">
                        <c:v>-24.07</c:v>
                      </c:pt>
                      <c:pt idx="980">
                        <c:v>-24.09</c:v>
                      </c:pt>
                      <c:pt idx="981">
                        <c:v>-24.12</c:v>
                      </c:pt>
                      <c:pt idx="982">
                        <c:v>-24.17</c:v>
                      </c:pt>
                      <c:pt idx="983">
                        <c:v>-24.22</c:v>
                      </c:pt>
                      <c:pt idx="984">
                        <c:v>-24.28</c:v>
                      </c:pt>
                      <c:pt idx="985">
                        <c:v>-24.33</c:v>
                      </c:pt>
                      <c:pt idx="986">
                        <c:v>-24.38</c:v>
                      </c:pt>
                      <c:pt idx="987">
                        <c:v>-24.42</c:v>
                      </c:pt>
                      <c:pt idx="988">
                        <c:v>-24.45</c:v>
                      </c:pt>
                      <c:pt idx="989">
                        <c:v>-24.48</c:v>
                      </c:pt>
                      <c:pt idx="990">
                        <c:v>-24.5</c:v>
                      </c:pt>
                      <c:pt idx="991">
                        <c:v>-24.52</c:v>
                      </c:pt>
                      <c:pt idx="992">
                        <c:v>-24.53</c:v>
                      </c:pt>
                      <c:pt idx="993">
                        <c:v>-24.54</c:v>
                      </c:pt>
                      <c:pt idx="994">
                        <c:v>-24.54</c:v>
                      </c:pt>
                      <c:pt idx="995">
                        <c:v>-24.55</c:v>
                      </c:pt>
                      <c:pt idx="996">
                        <c:v>-24.56</c:v>
                      </c:pt>
                      <c:pt idx="997">
                        <c:v>-24.57</c:v>
                      </c:pt>
                      <c:pt idx="998">
                        <c:v>-24.58</c:v>
                      </c:pt>
                      <c:pt idx="999">
                        <c:v>-24.59</c:v>
                      </c:pt>
                      <c:pt idx="1000">
                        <c:v>-24.61</c:v>
                      </c:pt>
                      <c:pt idx="1001">
                        <c:v>-24.61</c:v>
                      </c:pt>
                      <c:pt idx="1002">
                        <c:v>-24.62</c:v>
                      </c:pt>
                      <c:pt idx="1003">
                        <c:v>-24.64</c:v>
                      </c:pt>
                      <c:pt idx="1004">
                        <c:v>-24.64</c:v>
                      </c:pt>
                      <c:pt idx="1005">
                        <c:v>-24.64</c:v>
                      </c:pt>
                      <c:pt idx="1006">
                        <c:v>-24.63</c:v>
                      </c:pt>
                      <c:pt idx="1007">
                        <c:v>-24.62</c:v>
                      </c:pt>
                      <c:pt idx="1008">
                        <c:v>-24.61</c:v>
                      </c:pt>
                      <c:pt idx="1009">
                        <c:v>-24.59</c:v>
                      </c:pt>
                      <c:pt idx="1010">
                        <c:v>-24.55</c:v>
                      </c:pt>
                      <c:pt idx="1011">
                        <c:v>-24.51</c:v>
                      </c:pt>
                      <c:pt idx="1012">
                        <c:v>-24.43</c:v>
                      </c:pt>
                      <c:pt idx="1013">
                        <c:v>-24.33</c:v>
                      </c:pt>
                      <c:pt idx="1014">
                        <c:v>-24.22</c:v>
                      </c:pt>
                      <c:pt idx="1015">
                        <c:v>-24.07</c:v>
                      </c:pt>
                      <c:pt idx="1016">
                        <c:v>-23.92</c:v>
                      </c:pt>
                      <c:pt idx="1017">
                        <c:v>-23.76</c:v>
                      </c:pt>
                      <c:pt idx="1018">
                        <c:v>-23.6</c:v>
                      </c:pt>
                      <c:pt idx="1019">
                        <c:v>-23.45</c:v>
                      </c:pt>
                      <c:pt idx="1020">
                        <c:v>-23.31</c:v>
                      </c:pt>
                      <c:pt idx="1021">
                        <c:v>-23.19</c:v>
                      </c:pt>
                      <c:pt idx="1022">
                        <c:v>-23.09</c:v>
                      </c:pt>
                      <c:pt idx="1023">
                        <c:v>-23.01</c:v>
                      </c:pt>
                      <c:pt idx="1024">
                        <c:v>-22.95</c:v>
                      </c:pt>
                      <c:pt idx="1025">
                        <c:v>-22.91</c:v>
                      </c:pt>
                      <c:pt idx="1026">
                        <c:v>-22.9</c:v>
                      </c:pt>
                      <c:pt idx="1027">
                        <c:v>-22.9</c:v>
                      </c:pt>
                      <c:pt idx="1028">
                        <c:v>-22.91</c:v>
                      </c:pt>
                      <c:pt idx="1029">
                        <c:v>-22.92</c:v>
                      </c:pt>
                      <c:pt idx="1030">
                        <c:v>-22.92</c:v>
                      </c:pt>
                      <c:pt idx="1031">
                        <c:v>-22.94</c:v>
                      </c:pt>
                      <c:pt idx="1032">
                        <c:v>-22.95</c:v>
                      </c:pt>
                      <c:pt idx="1033">
                        <c:v>-22.98</c:v>
                      </c:pt>
                      <c:pt idx="1034">
                        <c:v>-23</c:v>
                      </c:pt>
                      <c:pt idx="1035">
                        <c:v>-23.03</c:v>
                      </c:pt>
                      <c:pt idx="1036">
                        <c:v>-23.05</c:v>
                      </c:pt>
                      <c:pt idx="1037">
                        <c:v>-23.07</c:v>
                      </c:pt>
                      <c:pt idx="1038">
                        <c:v>-23.09</c:v>
                      </c:pt>
                      <c:pt idx="1039">
                        <c:v>-23.11</c:v>
                      </c:pt>
                      <c:pt idx="1040">
                        <c:v>-23.13</c:v>
                      </c:pt>
                      <c:pt idx="1041">
                        <c:v>-23.16</c:v>
                      </c:pt>
                      <c:pt idx="1042">
                        <c:v>-23.19</c:v>
                      </c:pt>
                      <c:pt idx="1043">
                        <c:v>-23.23</c:v>
                      </c:pt>
                      <c:pt idx="1044">
                        <c:v>-23.26</c:v>
                      </c:pt>
                      <c:pt idx="1045">
                        <c:v>-23.29</c:v>
                      </c:pt>
                      <c:pt idx="1046">
                        <c:v>-23.32</c:v>
                      </c:pt>
                      <c:pt idx="1047">
                        <c:v>-23.34</c:v>
                      </c:pt>
                      <c:pt idx="1048">
                        <c:v>-23.37</c:v>
                      </c:pt>
                      <c:pt idx="1049">
                        <c:v>-23.4</c:v>
                      </c:pt>
                      <c:pt idx="1050">
                        <c:v>-23.43</c:v>
                      </c:pt>
                      <c:pt idx="1051">
                        <c:v>-23.47</c:v>
                      </c:pt>
                      <c:pt idx="1052">
                        <c:v>-23.5</c:v>
                      </c:pt>
                      <c:pt idx="1053">
                        <c:v>-23.52</c:v>
                      </c:pt>
                      <c:pt idx="1054">
                        <c:v>-23.53</c:v>
                      </c:pt>
                      <c:pt idx="1055">
                        <c:v>-23.53</c:v>
                      </c:pt>
                      <c:pt idx="1056">
                        <c:v>-23.52</c:v>
                      </c:pt>
                      <c:pt idx="1057">
                        <c:v>-23.51</c:v>
                      </c:pt>
                      <c:pt idx="1058">
                        <c:v>-23.47</c:v>
                      </c:pt>
                      <c:pt idx="1059">
                        <c:v>-23.4</c:v>
                      </c:pt>
                      <c:pt idx="1060">
                        <c:v>-23.29</c:v>
                      </c:pt>
                      <c:pt idx="1061">
                        <c:v>-23.12</c:v>
                      </c:pt>
                      <c:pt idx="1062">
                        <c:v>-22.92</c:v>
                      </c:pt>
                      <c:pt idx="1063">
                        <c:v>-22.7</c:v>
                      </c:pt>
                      <c:pt idx="1064">
                        <c:v>-22.45</c:v>
                      </c:pt>
                      <c:pt idx="1065">
                        <c:v>-22.2</c:v>
                      </c:pt>
                      <c:pt idx="1066">
                        <c:v>-21.96</c:v>
                      </c:pt>
                      <c:pt idx="1067">
                        <c:v>-21.76</c:v>
                      </c:pt>
                      <c:pt idx="1068">
                        <c:v>-21.6</c:v>
                      </c:pt>
                      <c:pt idx="1069">
                        <c:v>-21.5</c:v>
                      </c:pt>
                      <c:pt idx="1070">
                        <c:v>-21.5</c:v>
                      </c:pt>
                      <c:pt idx="1071">
                        <c:v>-21.62</c:v>
                      </c:pt>
                      <c:pt idx="1072">
                        <c:v>-21.84</c:v>
                      </c:pt>
                      <c:pt idx="1073">
                        <c:v>-22.16</c:v>
                      </c:pt>
                      <c:pt idx="1074">
                        <c:v>-22.55</c:v>
                      </c:pt>
                      <c:pt idx="1075">
                        <c:v>-23.01</c:v>
                      </c:pt>
                      <c:pt idx="1076">
                        <c:v>-23.52</c:v>
                      </c:pt>
                      <c:pt idx="1077">
                        <c:v>-24.05</c:v>
                      </c:pt>
                      <c:pt idx="1078">
                        <c:v>-24.6</c:v>
                      </c:pt>
                      <c:pt idx="1079">
                        <c:v>-25.19</c:v>
                      </c:pt>
                      <c:pt idx="1080">
                        <c:v>-25.86</c:v>
                      </c:pt>
                      <c:pt idx="1081">
                        <c:v>-26.58</c:v>
                      </c:pt>
                      <c:pt idx="1082">
                        <c:v>-27.37</c:v>
                      </c:pt>
                      <c:pt idx="1083">
                        <c:v>-28.19</c:v>
                      </c:pt>
                      <c:pt idx="1084">
                        <c:v>-29.04</c:v>
                      </c:pt>
                      <c:pt idx="1085">
                        <c:v>-29.91</c:v>
                      </c:pt>
                      <c:pt idx="1086">
                        <c:v>-30.8</c:v>
                      </c:pt>
                      <c:pt idx="1087">
                        <c:v>-31.67</c:v>
                      </c:pt>
                      <c:pt idx="1088">
                        <c:v>-32.549999999999997</c:v>
                      </c:pt>
                      <c:pt idx="1089">
                        <c:v>-33.46</c:v>
                      </c:pt>
                      <c:pt idx="1090">
                        <c:v>-34.369999999999997</c:v>
                      </c:pt>
                      <c:pt idx="1091">
                        <c:v>-35.26</c:v>
                      </c:pt>
                      <c:pt idx="1092">
                        <c:v>-36.14</c:v>
                      </c:pt>
                      <c:pt idx="1093">
                        <c:v>-37</c:v>
                      </c:pt>
                      <c:pt idx="1094">
                        <c:v>-37.880000000000003</c:v>
                      </c:pt>
                      <c:pt idx="1095">
                        <c:v>-38.78</c:v>
                      </c:pt>
                      <c:pt idx="1096">
                        <c:v>-39.700000000000003</c:v>
                      </c:pt>
                      <c:pt idx="1097">
                        <c:v>-40.630000000000003</c:v>
                      </c:pt>
                      <c:pt idx="1098">
                        <c:v>-41.54</c:v>
                      </c:pt>
                      <c:pt idx="1099">
                        <c:v>-42.48</c:v>
                      </c:pt>
                      <c:pt idx="1100">
                        <c:v>-43.39</c:v>
                      </c:pt>
                      <c:pt idx="1101">
                        <c:v>-44.32</c:v>
                      </c:pt>
                      <c:pt idx="1102">
                        <c:v>-45.3</c:v>
                      </c:pt>
                      <c:pt idx="1103">
                        <c:v>-46.35</c:v>
                      </c:pt>
                      <c:pt idx="1104">
                        <c:v>-47.43</c:v>
                      </c:pt>
                      <c:pt idx="1105">
                        <c:v>-48.51</c:v>
                      </c:pt>
                      <c:pt idx="1106">
                        <c:v>-49.54</c:v>
                      </c:pt>
                      <c:pt idx="1107">
                        <c:v>-50.49</c:v>
                      </c:pt>
                      <c:pt idx="1108">
                        <c:v>-51.41</c:v>
                      </c:pt>
                      <c:pt idx="1109">
                        <c:v>-52.35</c:v>
                      </c:pt>
                      <c:pt idx="1110">
                        <c:v>-53.33</c:v>
                      </c:pt>
                      <c:pt idx="1111">
                        <c:v>-54.37</c:v>
                      </c:pt>
                      <c:pt idx="1112">
                        <c:v>-55.44</c:v>
                      </c:pt>
                      <c:pt idx="1113">
                        <c:v>-56.42</c:v>
                      </c:pt>
                      <c:pt idx="1114">
                        <c:v>-57.29</c:v>
                      </c:pt>
                      <c:pt idx="1115">
                        <c:v>-58.09</c:v>
                      </c:pt>
                      <c:pt idx="1116">
                        <c:v>-58.88</c:v>
                      </c:pt>
                      <c:pt idx="1117">
                        <c:v>-59.66</c:v>
                      </c:pt>
                      <c:pt idx="1118">
                        <c:v>-60.45</c:v>
                      </c:pt>
                      <c:pt idx="1119">
                        <c:v>-61.2</c:v>
                      </c:pt>
                      <c:pt idx="1120">
                        <c:v>-61.88</c:v>
                      </c:pt>
                      <c:pt idx="1121">
                        <c:v>-62.48</c:v>
                      </c:pt>
                      <c:pt idx="1122">
                        <c:v>-63.11</c:v>
                      </c:pt>
                      <c:pt idx="1123">
                        <c:v>-63.79</c:v>
                      </c:pt>
                      <c:pt idx="1124">
                        <c:v>-64.52</c:v>
                      </c:pt>
                      <c:pt idx="1125">
                        <c:v>-65.27</c:v>
                      </c:pt>
                      <c:pt idx="1126">
                        <c:v>-66.03</c:v>
                      </c:pt>
                      <c:pt idx="1127">
                        <c:v>-66.790000000000006</c:v>
                      </c:pt>
                      <c:pt idx="1128">
                        <c:v>-67.510000000000005</c:v>
                      </c:pt>
                      <c:pt idx="1129">
                        <c:v>-68.16</c:v>
                      </c:pt>
                      <c:pt idx="1130">
                        <c:v>-68.77</c:v>
                      </c:pt>
                      <c:pt idx="1131">
                        <c:v>-69.34</c:v>
                      </c:pt>
                      <c:pt idx="1132">
                        <c:v>-69.900000000000006</c:v>
                      </c:pt>
                      <c:pt idx="1133">
                        <c:v>-70.42</c:v>
                      </c:pt>
                      <c:pt idx="1134">
                        <c:v>-70.91</c:v>
                      </c:pt>
                      <c:pt idx="1135">
                        <c:v>-71.38</c:v>
                      </c:pt>
                      <c:pt idx="1136">
                        <c:v>-71.8</c:v>
                      </c:pt>
                      <c:pt idx="1137">
                        <c:v>-72.2</c:v>
                      </c:pt>
                      <c:pt idx="1138">
                        <c:v>-72.569999999999993</c:v>
                      </c:pt>
                      <c:pt idx="1139">
                        <c:v>-72.92</c:v>
                      </c:pt>
                      <c:pt idx="1140">
                        <c:v>-73.25</c:v>
                      </c:pt>
                      <c:pt idx="1141">
                        <c:v>-73.56</c:v>
                      </c:pt>
                      <c:pt idx="1142">
                        <c:v>-73.88</c:v>
                      </c:pt>
                      <c:pt idx="1143">
                        <c:v>-74.19</c:v>
                      </c:pt>
                      <c:pt idx="1144">
                        <c:v>-74.489999999999995</c:v>
                      </c:pt>
                      <c:pt idx="1145">
                        <c:v>-74.760000000000005</c:v>
                      </c:pt>
                      <c:pt idx="1146">
                        <c:v>-75.010000000000005</c:v>
                      </c:pt>
                      <c:pt idx="1147">
                        <c:v>-75.25</c:v>
                      </c:pt>
                      <c:pt idx="1148">
                        <c:v>-75.5</c:v>
                      </c:pt>
                      <c:pt idx="1149">
                        <c:v>-75.75</c:v>
                      </c:pt>
                      <c:pt idx="1150">
                        <c:v>-75.98</c:v>
                      </c:pt>
                      <c:pt idx="1151">
                        <c:v>-76.2</c:v>
                      </c:pt>
                      <c:pt idx="1152">
                        <c:v>-76.39</c:v>
                      </c:pt>
                      <c:pt idx="1153">
                        <c:v>-76.55</c:v>
                      </c:pt>
                      <c:pt idx="1154">
                        <c:v>-76.67</c:v>
                      </c:pt>
                      <c:pt idx="1155">
                        <c:v>-76.78</c:v>
                      </c:pt>
                      <c:pt idx="1156">
                        <c:v>-76.900000000000006</c:v>
                      </c:pt>
                      <c:pt idx="1157">
                        <c:v>-77.040000000000006</c:v>
                      </c:pt>
                      <c:pt idx="1158">
                        <c:v>-77.2</c:v>
                      </c:pt>
                      <c:pt idx="1159">
                        <c:v>-77.34</c:v>
                      </c:pt>
                      <c:pt idx="1160">
                        <c:v>-77.44</c:v>
                      </c:pt>
                      <c:pt idx="1161">
                        <c:v>-77.48</c:v>
                      </c:pt>
                      <c:pt idx="1162">
                        <c:v>-77.489999999999995</c:v>
                      </c:pt>
                      <c:pt idx="1163">
                        <c:v>-77.47</c:v>
                      </c:pt>
                      <c:pt idx="1164">
                        <c:v>-77.430000000000007</c:v>
                      </c:pt>
                      <c:pt idx="1165">
                        <c:v>-77.38</c:v>
                      </c:pt>
                      <c:pt idx="1166">
                        <c:v>-77.33</c:v>
                      </c:pt>
                      <c:pt idx="1167">
                        <c:v>-77.239999999999995</c:v>
                      </c:pt>
                      <c:pt idx="1168">
                        <c:v>-77.12</c:v>
                      </c:pt>
                      <c:pt idx="1169">
                        <c:v>-76.97</c:v>
                      </c:pt>
                      <c:pt idx="1170">
                        <c:v>-76.790000000000006</c:v>
                      </c:pt>
                      <c:pt idx="1171">
                        <c:v>-76.62</c:v>
                      </c:pt>
                      <c:pt idx="1172">
                        <c:v>-76.42</c:v>
                      </c:pt>
                      <c:pt idx="1173">
                        <c:v>-76.22</c:v>
                      </c:pt>
                      <c:pt idx="1174">
                        <c:v>-76.02</c:v>
                      </c:pt>
                      <c:pt idx="1175">
                        <c:v>-75.819999999999993</c:v>
                      </c:pt>
                      <c:pt idx="1176">
                        <c:v>-75.61</c:v>
                      </c:pt>
                      <c:pt idx="1177">
                        <c:v>-75.37</c:v>
                      </c:pt>
                      <c:pt idx="1178">
                        <c:v>-75.12</c:v>
                      </c:pt>
                      <c:pt idx="1179">
                        <c:v>-74.849999999999994</c:v>
                      </c:pt>
                      <c:pt idx="1180">
                        <c:v>-74.55</c:v>
                      </c:pt>
                      <c:pt idx="1181">
                        <c:v>-74.239999999999995</c:v>
                      </c:pt>
                      <c:pt idx="1182">
                        <c:v>-73.94</c:v>
                      </c:pt>
                      <c:pt idx="1183">
                        <c:v>-73.64</c:v>
                      </c:pt>
                      <c:pt idx="1184">
                        <c:v>-73.319999999999993</c:v>
                      </c:pt>
                      <c:pt idx="1185">
                        <c:v>-72.97</c:v>
                      </c:pt>
                      <c:pt idx="1186">
                        <c:v>-72.56</c:v>
                      </c:pt>
                      <c:pt idx="1187">
                        <c:v>-72.13</c:v>
                      </c:pt>
                      <c:pt idx="1188">
                        <c:v>-71.680000000000007</c:v>
                      </c:pt>
                      <c:pt idx="1189">
                        <c:v>-71.209999999999994</c:v>
                      </c:pt>
                      <c:pt idx="1190">
                        <c:v>-70.72</c:v>
                      </c:pt>
                      <c:pt idx="1191">
                        <c:v>-70.2</c:v>
                      </c:pt>
                      <c:pt idx="1192">
                        <c:v>-69.61</c:v>
                      </c:pt>
                      <c:pt idx="1193">
                        <c:v>-68.97</c:v>
                      </c:pt>
                      <c:pt idx="1194">
                        <c:v>-68.260000000000005</c:v>
                      </c:pt>
                      <c:pt idx="1195">
                        <c:v>-67.52</c:v>
                      </c:pt>
                      <c:pt idx="1196">
                        <c:v>-66.790000000000006</c:v>
                      </c:pt>
                      <c:pt idx="1197">
                        <c:v>-66.12</c:v>
                      </c:pt>
                      <c:pt idx="1198">
                        <c:v>-65.510000000000005</c:v>
                      </c:pt>
                      <c:pt idx="1199">
                        <c:v>-64.900000000000006</c:v>
                      </c:pt>
                      <c:pt idx="1200">
                        <c:v>-64.23</c:v>
                      </c:pt>
                      <c:pt idx="1201">
                        <c:v>-63.46</c:v>
                      </c:pt>
                      <c:pt idx="1202">
                        <c:v>-62.62</c:v>
                      </c:pt>
                      <c:pt idx="1203">
                        <c:v>-61.76</c:v>
                      </c:pt>
                      <c:pt idx="1204">
                        <c:v>-60.92</c:v>
                      </c:pt>
                      <c:pt idx="1205">
                        <c:v>-60.12</c:v>
                      </c:pt>
                      <c:pt idx="1206">
                        <c:v>-59.28</c:v>
                      </c:pt>
                      <c:pt idx="1207">
                        <c:v>-58.38</c:v>
                      </c:pt>
                      <c:pt idx="1208">
                        <c:v>-57.44</c:v>
                      </c:pt>
                      <c:pt idx="1209">
                        <c:v>-56.53</c:v>
                      </c:pt>
                      <c:pt idx="1210">
                        <c:v>-55.71</c:v>
                      </c:pt>
                      <c:pt idx="1211">
                        <c:v>-54.96</c:v>
                      </c:pt>
                      <c:pt idx="1212">
                        <c:v>-54.22</c:v>
                      </c:pt>
                      <c:pt idx="1213">
                        <c:v>-53.4</c:v>
                      </c:pt>
                      <c:pt idx="1214">
                        <c:v>-52.45</c:v>
                      </c:pt>
                      <c:pt idx="1215">
                        <c:v>-51.33</c:v>
                      </c:pt>
                      <c:pt idx="1216">
                        <c:v>-50.07</c:v>
                      </c:pt>
                      <c:pt idx="1217">
                        <c:v>-48.77</c:v>
                      </c:pt>
                      <c:pt idx="1218">
                        <c:v>-47.51</c:v>
                      </c:pt>
                      <c:pt idx="1219">
                        <c:v>-46.37</c:v>
                      </c:pt>
                      <c:pt idx="1220">
                        <c:v>-45.38</c:v>
                      </c:pt>
                      <c:pt idx="1221">
                        <c:v>-44.53</c:v>
                      </c:pt>
                      <c:pt idx="1222">
                        <c:v>-43.53</c:v>
                      </c:pt>
                      <c:pt idx="1223">
                        <c:v>-42.29</c:v>
                      </c:pt>
                      <c:pt idx="1224">
                        <c:v>-40.92</c:v>
                      </c:pt>
                      <c:pt idx="1225">
                        <c:v>-39.659999999999997</c:v>
                      </c:pt>
                      <c:pt idx="1226">
                        <c:v>-38.619999999999997</c:v>
                      </c:pt>
                      <c:pt idx="1227">
                        <c:v>-37.78</c:v>
                      </c:pt>
                      <c:pt idx="1228">
                        <c:v>-37.03</c:v>
                      </c:pt>
                      <c:pt idx="1229">
                        <c:v>-36.159999999999997</c:v>
                      </c:pt>
                      <c:pt idx="1230">
                        <c:v>-35.11</c:v>
                      </c:pt>
                      <c:pt idx="1231">
                        <c:v>-33.979999999999997</c:v>
                      </c:pt>
                      <c:pt idx="1232">
                        <c:v>-32.950000000000003</c:v>
                      </c:pt>
                      <c:pt idx="1233">
                        <c:v>-32.049999999999997</c:v>
                      </c:pt>
                      <c:pt idx="1234">
                        <c:v>-31.26</c:v>
                      </c:pt>
                      <c:pt idx="1235">
                        <c:v>-30.54</c:v>
                      </c:pt>
                      <c:pt idx="1236">
                        <c:v>-29.82</c:v>
                      </c:pt>
                      <c:pt idx="1237">
                        <c:v>-29.08</c:v>
                      </c:pt>
                      <c:pt idx="1238">
                        <c:v>-28.37</c:v>
                      </c:pt>
                      <c:pt idx="1239">
                        <c:v>-27.74</c:v>
                      </c:pt>
                      <c:pt idx="1240">
                        <c:v>-27.18</c:v>
                      </c:pt>
                      <c:pt idx="1241">
                        <c:v>-26.7</c:v>
                      </c:pt>
                      <c:pt idx="1242">
                        <c:v>-26.23</c:v>
                      </c:pt>
                      <c:pt idx="1243">
                        <c:v>-25.73</c:v>
                      </c:pt>
                      <c:pt idx="1244">
                        <c:v>-25.26</c:v>
                      </c:pt>
                      <c:pt idx="1245">
                        <c:v>-24.89</c:v>
                      </c:pt>
                      <c:pt idx="1246">
                        <c:v>-24.73</c:v>
                      </c:pt>
                      <c:pt idx="1247">
                        <c:v>-24.9</c:v>
                      </c:pt>
                      <c:pt idx="1248">
                        <c:v>-25.35</c:v>
                      </c:pt>
                      <c:pt idx="1249">
                        <c:v>-25.81</c:v>
                      </c:pt>
                      <c:pt idx="1250">
                        <c:v>-26.18</c:v>
                      </c:pt>
                      <c:pt idx="1251">
                        <c:v>-26.45</c:v>
                      </c:pt>
                      <c:pt idx="1252">
                        <c:v>-26.65</c:v>
                      </c:pt>
                      <c:pt idx="1253">
                        <c:v>-26.82</c:v>
                      </c:pt>
                      <c:pt idx="1254">
                        <c:v>-26.96</c:v>
                      </c:pt>
                      <c:pt idx="1255">
                        <c:v>-27.1</c:v>
                      </c:pt>
                      <c:pt idx="1256">
                        <c:v>-27.22</c:v>
                      </c:pt>
                      <c:pt idx="1257">
                        <c:v>-27.34</c:v>
                      </c:pt>
                      <c:pt idx="1258">
                        <c:v>-27.45</c:v>
                      </c:pt>
                      <c:pt idx="1259">
                        <c:v>-27.57</c:v>
                      </c:pt>
                      <c:pt idx="1260">
                        <c:v>-27.7</c:v>
                      </c:pt>
                      <c:pt idx="1261">
                        <c:v>-27.87</c:v>
                      </c:pt>
                      <c:pt idx="1262">
                        <c:v>-28.06</c:v>
                      </c:pt>
                      <c:pt idx="1263">
                        <c:v>-28.22</c:v>
                      </c:pt>
                      <c:pt idx="1264">
                        <c:v>-28.32</c:v>
                      </c:pt>
                      <c:pt idx="1265">
                        <c:v>-28.36</c:v>
                      </c:pt>
                      <c:pt idx="1266">
                        <c:v>-28.33</c:v>
                      </c:pt>
                      <c:pt idx="1267">
                        <c:v>-28.22</c:v>
                      </c:pt>
                      <c:pt idx="1268">
                        <c:v>-28.01</c:v>
                      </c:pt>
                      <c:pt idx="1269">
                        <c:v>-27.73</c:v>
                      </c:pt>
                      <c:pt idx="1270">
                        <c:v>-27.31</c:v>
                      </c:pt>
                      <c:pt idx="1271">
                        <c:v>-26.72</c:v>
                      </c:pt>
                      <c:pt idx="1272">
                        <c:v>-26.05</c:v>
                      </c:pt>
                      <c:pt idx="1273">
                        <c:v>-25.43</c:v>
                      </c:pt>
                      <c:pt idx="1274">
                        <c:v>-25.09</c:v>
                      </c:pt>
                      <c:pt idx="1275">
                        <c:v>-25.19</c:v>
                      </c:pt>
                      <c:pt idx="1276">
                        <c:v>-25.6</c:v>
                      </c:pt>
                      <c:pt idx="1277">
                        <c:v>-26.12</c:v>
                      </c:pt>
                      <c:pt idx="1278">
                        <c:v>-26.62</c:v>
                      </c:pt>
                      <c:pt idx="1279">
                        <c:v>-27.08</c:v>
                      </c:pt>
                      <c:pt idx="1280">
                        <c:v>-27.57</c:v>
                      </c:pt>
                      <c:pt idx="1281">
                        <c:v>-28.1</c:v>
                      </c:pt>
                      <c:pt idx="1282">
                        <c:v>-28.7</c:v>
                      </c:pt>
                      <c:pt idx="1283">
                        <c:v>-29.36</c:v>
                      </c:pt>
                      <c:pt idx="1284">
                        <c:v>-30.12</c:v>
                      </c:pt>
                      <c:pt idx="1285">
                        <c:v>-30.99</c:v>
                      </c:pt>
                      <c:pt idx="1286">
                        <c:v>-31.96</c:v>
                      </c:pt>
                      <c:pt idx="1287">
                        <c:v>-32.99</c:v>
                      </c:pt>
                      <c:pt idx="1288">
                        <c:v>-34</c:v>
                      </c:pt>
                      <c:pt idx="1289">
                        <c:v>-34.93</c:v>
                      </c:pt>
                      <c:pt idx="1290">
                        <c:v>-35.770000000000003</c:v>
                      </c:pt>
                      <c:pt idx="1291">
                        <c:v>-36.49</c:v>
                      </c:pt>
                      <c:pt idx="1292">
                        <c:v>-37.14</c:v>
                      </c:pt>
                      <c:pt idx="1293">
                        <c:v>-37.76</c:v>
                      </c:pt>
                      <c:pt idx="1294">
                        <c:v>-38.4</c:v>
                      </c:pt>
                      <c:pt idx="1295">
                        <c:v>-39.1</c:v>
                      </c:pt>
                      <c:pt idx="1296">
                        <c:v>-39.82</c:v>
                      </c:pt>
                      <c:pt idx="1297">
                        <c:v>-40.65</c:v>
                      </c:pt>
                      <c:pt idx="1298">
                        <c:v>-41.63</c:v>
                      </c:pt>
                      <c:pt idx="1299">
                        <c:v>-42.78</c:v>
                      </c:pt>
                      <c:pt idx="1300">
                        <c:v>-44.04</c:v>
                      </c:pt>
                      <c:pt idx="1301">
                        <c:v>-45.33</c:v>
                      </c:pt>
                      <c:pt idx="1302">
                        <c:v>-46.59</c:v>
                      </c:pt>
                      <c:pt idx="1303">
                        <c:v>-47.87</c:v>
                      </c:pt>
                      <c:pt idx="1304">
                        <c:v>-49.19</c:v>
                      </c:pt>
                      <c:pt idx="1305">
                        <c:v>-50.52</c:v>
                      </c:pt>
                      <c:pt idx="1306">
                        <c:v>-51.83</c:v>
                      </c:pt>
                      <c:pt idx="1307">
                        <c:v>-53.07</c:v>
                      </c:pt>
                      <c:pt idx="1308">
                        <c:v>-54.28</c:v>
                      </c:pt>
                      <c:pt idx="1309">
                        <c:v>-55.5</c:v>
                      </c:pt>
                      <c:pt idx="1310">
                        <c:v>-56.76</c:v>
                      </c:pt>
                      <c:pt idx="1311">
                        <c:v>-58.05</c:v>
                      </c:pt>
                      <c:pt idx="1312">
                        <c:v>-59.32</c:v>
                      </c:pt>
                      <c:pt idx="1313">
                        <c:v>-60.53</c:v>
                      </c:pt>
                      <c:pt idx="1314">
                        <c:v>-61.69</c:v>
                      </c:pt>
                      <c:pt idx="1315">
                        <c:v>-62.84</c:v>
                      </c:pt>
                      <c:pt idx="1316">
                        <c:v>-64</c:v>
                      </c:pt>
                      <c:pt idx="1317">
                        <c:v>-65.13</c:v>
                      </c:pt>
                      <c:pt idx="1318">
                        <c:v>-66.209999999999994</c:v>
                      </c:pt>
                      <c:pt idx="1319">
                        <c:v>-67.23</c:v>
                      </c:pt>
                      <c:pt idx="1320">
                        <c:v>-68.239999999999995</c:v>
                      </c:pt>
                      <c:pt idx="1321">
                        <c:v>-69.180000000000007</c:v>
                      </c:pt>
                      <c:pt idx="1322">
                        <c:v>-70.06</c:v>
                      </c:pt>
                      <c:pt idx="1323">
                        <c:v>-70.89</c:v>
                      </c:pt>
                      <c:pt idx="1324">
                        <c:v>-71.650000000000006</c:v>
                      </c:pt>
                      <c:pt idx="1325">
                        <c:v>-72.36</c:v>
                      </c:pt>
                      <c:pt idx="1326">
                        <c:v>-73</c:v>
                      </c:pt>
                      <c:pt idx="1327">
                        <c:v>-73.59</c:v>
                      </c:pt>
                      <c:pt idx="1328">
                        <c:v>-74.150000000000006</c:v>
                      </c:pt>
                      <c:pt idx="1329">
                        <c:v>-74.73</c:v>
                      </c:pt>
                      <c:pt idx="1330">
                        <c:v>-75.31</c:v>
                      </c:pt>
                      <c:pt idx="1331">
                        <c:v>-75.87</c:v>
                      </c:pt>
                      <c:pt idx="1332">
                        <c:v>-76.39</c:v>
                      </c:pt>
                      <c:pt idx="1333">
                        <c:v>-76.849999999999994</c:v>
                      </c:pt>
                      <c:pt idx="1334">
                        <c:v>-77.260000000000005</c:v>
                      </c:pt>
                      <c:pt idx="1335">
                        <c:v>-102.37</c:v>
                      </c:pt>
                      <c:pt idx="1336">
                        <c:v>-102.04</c:v>
                      </c:pt>
                      <c:pt idx="1337">
                        <c:v>-101.77</c:v>
                      </c:pt>
                      <c:pt idx="1338">
                        <c:v>-101.55</c:v>
                      </c:pt>
                      <c:pt idx="1339">
                        <c:v>-101.39</c:v>
                      </c:pt>
                      <c:pt idx="1340">
                        <c:v>-101.27</c:v>
                      </c:pt>
                      <c:pt idx="1341">
                        <c:v>-101.18</c:v>
                      </c:pt>
                      <c:pt idx="1342">
                        <c:v>-101.1</c:v>
                      </c:pt>
                      <c:pt idx="1343">
                        <c:v>-101.03</c:v>
                      </c:pt>
                      <c:pt idx="1344">
                        <c:v>-100.97</c:v>
                      </c:pt>
                      <c:pt idx="1345">
                        <c:v>-100.89</c:v>
                      </c:pt>
                      <c:pt idx="1346">
                        <c:v>-100.81</c:v>
                      </c:pt>
                      <c:pt idx="1347">
                        <c:v>-100.74</c:v>
                      </c:pt>
                      <c:pt idx="1348">
                        <c:v>-100.7</c:v>
                      </c:pt>
                      <c:pt idx="1349">
                        <c:v>-100.68</c:v>
                      </c:pt>
                      <c:pt idx="1350">
                        <c:v>-100.66</c:v>
                      </c:pt>
                      <c:pt idx="1351">
                        <c:v>-100.63</c:v>
                      </c:pt>
                      <c:pt idx="1352">
                        <c:v>-100.63</c:v>
                      </c:pt>
                      <c:pt idx="1353">
                        <c:v>-100.64</c:v>
                      </c:pt>
                      <c:pt idx="1354">
                        <c:v>-100.66</c:v>
                      </c:pt>
                      <c:pt idx="1355">
                        <c:v>-100.66</c:v>
                      </c:pt>
                      <c:pt idx="1356">
                        <c:v>-100.63</c:v>
                      </c:pt>
                      <c:pt idx="1357">
                        <c:v>-100.59</c:v>
                      </c:pt>
                      <c:pt idx="1358">
                        <c:v>-100.53</c:v>
                      </c:pt>
                      <c:pt idx="1359">
                        <c:v>-100.49</c:v>
                      </c:pt>
                      <c:pt idx="1360">
                        <c:v>-100.45</c:v>
                      </c:pt>
                      <c:pt idx="1361">
                        <c:v>-100.44</c:v>
                      </c:pt>
                      <c:pt idx="1362">
                        <c:v>-100.44</c:v>
                      </c:pt>
                      <c:pt idx="1363">
                        <c:v>-100.42</c:v>
                      </c:pt>
                      <c:pt idx="1364">
                        <c:v>-100.35</c:v>
                      </c:pt>
                      <c:pt idx="1365">
                        <c:v>-100.24</c:v>
                      </c:pt>
                      <c:pt idx="1366">
                        <c:v>-100.13</c:v>
                      </c:pt>
                      <c:pt idx="1367">
                        <c:v>-100.03</c:v>
                      </c:pt>
                      <c:pt idx="1368">
                        <c:v>-99.95</c:v>
                      </c:pt>
                      <c:pt idx="1369">
                        <c:v>-99.87</c:v>
                      </c:pt>
                      <c:pt idx="1370">
                        <c:v>-99.83</c:v>
                      </c:pt>
                      <c:pt idx="1371">
                        <c:v>-99.76</c:v>
                      </c:pt>
                      <c:pt idx="1372">
                        <c:v>-99.67</c:v>
                      </c:pt>
                      <c:pt idx="1373">
                        <c:v>-99.57</c:v>
                      </c:pt>
                      <c:pt idx="1374">
                        <c:v>-99.51</c:v>
                      </c:pt>
                      <c:pt idx="1375">
                        <c:v>-99.48</c:v>
                      </c:pt>
                      <c:pt idx="1376">
                        <c:v>-99.47</c:v>
                      </c:pt>
                      <c:pt idx="1377">
                        <c:v>-99.45</c:v>
                      </c:pt>
                      <c:pt idx="1378">
                        <c:v>-99.38</c:v>
                      </c:pt>
                      <c:pt idx="1379">
                        <c:v>-99.29</c:v>
                      </c:pt>
                      <c:pt idx="1380">
                        <c:v>-99.19</c:v>
                      </c:pt>
                      <c:pt idx="1381">
                        <c:v>-99.11</c:v>
                      </c:pt>
                      <c:pt idx="1382">
                        <c:v>-99.06</c:v>
                      </c:pt>
                      <c:pt idx="1383">
                        <c:v>-99.04</c:v>
                      </c:pt>
                      <c:pt idx="1384">
                        <c:v>-99.04</c:v>
                      </c:pt>
                      <c:pt idx="1385">
                        <c:v>-99.02</c:v>
                      </c:pt>
                      <c:pt idx="1386">
                        <c:v>-98.97</c:v>
                      </c:pt>
                      <c:pt idx="1387">
                        <c:v>-98.95</c:v>
                      </c:pt>
                      <c:pt idx="1388">
                        <c:v>-98.98</c:v>
                      </c:pt>
                      <c:pt idx="1389">
                        <c:v>-99.09</c:v>
                      </c:pt>
                      <c:pt idx="1390">
                        <c:v>-80.73</c:v>
                      </c:pt>
                      <c:pt idx="1391">
                        <c:v>-80.489999999999995</c:v>
                      </c:pt>
                      <c:pt idx="1392">
                        <c:v>-80.25</c:v>
                      </c:pt>
                      <c:pt idx="1393">
                        <c:v>-79.97</c:v>
                      </c:pt>
                      <c:pt idx="1394">
                        <c:v>-79.69</c:v>
                      </c:pt>
                      <c:pt idx="1395">
                        <c:v>-79.36</c:v>
                      </c:pt>
                      <c:pt idx="1396">
                        <c:v>-79</c:v>
                      </c:pt>
                      <c:pt idx="1397">
                        <c:v>-78.59</c:v>
                      </c:pt>
                      <c:pt idx="1398">
                        <c:v>-78.14</c:v>
                      </c:pt>
                      <c:pt idx="1399">
                        <c:v>-77.66</c:v>
                      </c:pt>
                      <c:pt idx="1400">
                        <c:v>-77.150000000000006</c:v>
                      </c:pt>
                      <c:pt idx="1401">
                        <c:v>-76.650000000000006</c:v>
                      </c:pt>
                      <c:pt idx="1402">
                        <c:v>-76.16</c:v>
                      </c:pt>
                      <c:pt idx="1403">
                        <c:v>-75.66</c:v>
                      </c:pt>
                      <c:pt idx="1404">
                        <c:v>-75.099999999999994</c:v>
                      </c:pt>
                      <c:pt idx="1405">
                        <c:v>-74.459999999999994</c:v>
                      </c:pt>
                      <c:pt idx="1406">
                        <c:v>-73.73</c:v>
                      </c:pt>
                      <c:pt idx="1407">
                        <c:v>-72.97</c:v>
                      </c:pt>
                      <c:pt idx="1408">
                        <c:v>-72.19</c:v>
                      </c:pt>
                      <c:pt idx="1409">
                        <c:v>-71.400000000000006</c:v>
                      </c:pt>
                      <c:pt idx="1410">
                        <c:v>-70.599999999999994</c:v>
                      </c:pt>
                      <c:pt idx="1411">
                        <c:v>-69.790000000000006</c:v>
                      </c:pt>
                      <c:pt idx="1412">
                        <c:v>-68.98</c:v>
                      </c:pt>
                      <c:pt idx="1413">
                        <c:v>-68.16</c:v>
                      </c:pt>
                      <c:pt idx="1414">
                        <c:v>-67.319999999999993</c:v>
                      </c:pt>
                      <c:pt idx="1415">
                        <c:v>-66.47</c:v>
                      </c:pt>
                      <c:pt idx="1416">
                        <c:v>-65.55</c:v>
                      </c:pt>
                      <c:pt idx="1417">
                        <c:v>-64.56</c:v>
                      </c:pt>
                      <c:pt idx="1418">
                        <c:v>-63.48</c:v>
                      </c:pt>
                      <c:pt idx="1419">
                        <c:v>-62.36</c:v>
                      </c:pt>
                      <c:pt idx="1420">
                        <c:v>-61.22</c:v>
                      </c:pt>
                      <c:pt idx="1421">
                        <c:v>-60.09</c:v>
                      </c:pt>
                      <c:pt idx="1422">
                        <c:v>-58.99</c:v>
                      </c:pt>
                      <c:pt idx="1423">
                        <c:v>-57.84</c:v>
                      </c:pt>
                      <c:pt idx="1424">
                        <c:v>-56.63</c:v>
                      </c:pt>
                      <c:pt idx="1425">
                        <c:v>-55.41</c:v>
                      </c:pt>
                      <c:pt idx="1426">
                        <c:v>-54.22</c:v>
                      </c:pt>
                      <c:pt idx="1427">
                        <c:v>-53.09</c:v>
                      </c:pt>
                      <c:pt idx="1428">
                        <c:v>-52.01</c:v>
                      </c:pt>
                      <c:pt idx="1429">
                        <c:v>-50.9</c:v>
                      </c:pt>
                      <c:pt idx="1430">
                        <c:v>-49.76</c:v>
                      </c:pt>
                      <c:pt idx="1431">
                        <c:v>-48.54</c:v>
                      </c:pt>
                      <c:pt idx="1432">
                        <c:v>-47.2</c:v>
                      </c:pt>
                      <c:pt idx="1433">
                        <c:v>-45.8</c:v>
                      </c:pt>
                      <c:pt idx="1434">
                        <c:v>-44.3</c:v>
                      </c:pt>
                      <c:pt idx="1435">
                        <c:v>-42.83</c:v>
                      </c:pt>
                      <c:pt idx="1436">
                        <c:v>-41.54</c:v>
                      </c:pt>
                      <c:pt idx="1437">
                        <c:v>-40.409999999999997</c:v>
                      </c:pt>
                      <c:pt idx="1438">
                        <c:v>-39.29</c:v>
                      </c:pt>
                      <c:pt idx="1439">
                        <c:v>-38.1</c:v>
                      </c:pt>
                      <c:pt idx="1440">
                        <c:v>-36.94</c:v>
                      </c:pt>
                      <c:pt idx="1441">
                        <c:v>-35.89</c:v>
                      </c:pt>
                      <c:pt idx="1442">
                        <c:v>-34.94</c:v>
                      </c:pt>
                      <c:pt idx="1443">
                        <c:v>-33.99</c:v>
                      </c:pt>
                      <c:pt idx="1444">
                        <c:v>-32.94</c:v>
                      </c:pt>
                      <c:pt idx="1445">
                        <c:v>-31.81</c:v>
                      </c:pt>
                      <c:pt idx="1446">
                        <c:v>-30.67</c:v>
                      </c:pt>
                      <c:pt idx="1447">
                        <c:v>-29.65</c:v>
                      </c:pt>
                      <c:pt idx="1448">
                        <c:v>-28.78</c:v>
                      </c:pt>
                      <c:pt idx="1449">
                        <c:v>-28</c:v>
                      </c:pt>
                      <c:pt idx="1450">
                        <c:v>-27.25</c:v>
                      </c:pt>
                      <c:pt idx="1451">
                        <c:v>-26.54</c:v>
                      </c:pt>
                      <c:pt idx="1452">
                        <c:v>-25.89</c:v>
                      </c:pt>
                      <c:pt idx="1453">
                        <c:v>-25.39</c:v>
                      </c:pt>
                      <c:pt idx="1454">
                        <c:v>-25.49</c:v>
                      </c:pt>
                      <c:pt idx="1455">
                        <c:v>-26.92</c:v>
                      </c:pt>
                      <c:pt idx="1456">
                        <c:v>-28.36</c:v>
                      </c:pt>
                      <c:pt idx="1457">
                        <c:v>-29.78</c:v>
                      </c:pt>
                      <c:pt idx="1458">
                        <c:v>-31.15</c:v>
                      </c:pt>
                      <c:pt idx="1459">
                        <c:v>-32.5</c:v>
                      </c:pt>
                      <c:pt idx="1460">
                        <c:v>-33.65</c:v>
                      </c:pt>
                      <c:pt idx="1461">
                        <c:v>-34.53</c:v>
                      </c:pt>
                      <c:pt idx="1462">
                        <c:v>-35.159999999999997</c:v>
                      </c:pt>
                      <c:pt idx="1463">
                        <c:v>-35.56</c:v>
                      </c:pt>
                      <c:pt idx="1464">
                        <c:v>-35.71</c:v>
                      </c:pt>
                      <c:pt idx="1465">
                        <c:v>-35.64</c:v>
                      </c:pt>
                      <c:pt idx="1466">
                        <c:v>-35.380000000000003</c:v>
                      </c:pt>
                      <c:pt idx="1467">
                        <c:v>-34.97</c:v>
                      </c:pt>
                      <c:pt idx="1468">
                        <c:v>-34.380000000000003</c:v>
                      </c:pt>
                      <c:pt idx="1469">
                        <c:v>-33.6</c:v>
                      </c:pt>
                      <c:pt idx="1470">
                        <c:v>-32.619999999999997</c:v>
                      </c:pt>
                      <c:pt idx="1471">
                        <c:v>-31.51</c:v>
                      </c:pt>
                      <c:pt idx="1472">
                        <c:v>-30.32</c:v>
                      </c:pt>
                      <c:pt idx="1473">
                        <c:v>-29.11</c:v>
                      </c:pt>
                      <c:pt idx="1474">
                        <c:v>-27.95</c:v>
                      </c:pt>
                      <c:pt idx="1475">
                        <c:v>-27.01</c:v>
                      </c:pt>
                      <c:pt idx="1476">
                        <c:v>-26.44</c:v>
                      </c:pt>
                      <c:pt idx="1477">
                        <c:v>-26.28</c:v>
                      </c:pt>
                      <c:pt idx="1478">
                        <c:v>-26.42</c:v>
                      </c:pt>
                      <c:pt idx="1479">
                        <c:v>-26.73</c:v>
                      </c:pt>
                      <c:pt idx="1480">
                        <c:v>-27.08</c:v>
                      </c:pt>
                      <c:pt idx="1481">
                        <c:v>-27.44</c:v>
                      </c:pt>
                      <c:pt idx="1482">
                        <c:v>-27.78</c:v>
                      </c:pt>
                      <c:pt idx="1483">
                        <c:v>-28.13</c:v>
                      </c:pt>
                      <c:pt idx="1484">
                        <c:v>-28.54</c:v>
                      </c:pt>
                      <c:pt idx="1485">
                        <c:v>-29.07</c:v>
                      </c:pt>
                      <c:pt idx="1486">
                        <c:v>-29.69</c:v>
                      </c:pt>
                      <c:pt idx="1487">
                        <c:v>-30.35</c:v>
                      </c:pt>
                      <c:pt idx="1488">
                        <c:v>-30.98</c:v>
                      </c:pt>
                      <c:pt idx="1489">
                        <c:v>-31.54</c:v>
                      </c:pt>
                      <c:pt idx="1490">
                        <c:v>-32.07</c:v>
                      </c:pt>
                      <c:pt idx="1491">
                        <c:v>-32.65</c:v>
                      </c:pt>
                      <c:pt idx="1492">
                        <c:v>-33.36</c:v>
                      </c:pt>
                      <c:pt idx="1493">
                        <c:v>-34.18</c:v>
                      </c:pt>
                      <c:pt idx="1494">
                        <c:v>-35.08</c:v>
                      </c:pt>
                      <c:pt idx="1495">
                        <c:v>-35.99</c:v>
                      </c:pt>
                      <c:pt idx="1496">
                        <c:v>-36.96</c:v>
                      </c:pt>
                      <c:pt idx="1497">
                        <c:v>-37.979999999999997</c:v>
                      </c:pt>
                      <c:pt idx="1498">
                        <c:v>-39</c:v>
                      </c:pt>
                      <c:pt idx="1499">
                        <c:v>-40.1</c:v>
                      </c:pt>
                      <c:pt idx="1500">
                        <c:v>-41.25</c:v>
                      </c:pt>
                      <c:pt idx="1501">
                        <c:v>-42.42</c:v>
                      </c:pt>
                      <c:pt idx="1502">
                        <c:v>-43.58</c:v>
                      </c:pt>
                      <c:pt idx="1503">
                        <c:v>-44.7</c:v>
                      </c:pt>
                      <c:pt idx="1504">
                        <c:v>-45.85</c:v>
                      </c:pt>
                      <c:pt idx="1505">
                        <c:v>-47.01</c:v>
                      </c:pt>
                      <c:pt idx="1506">
                        <c:v>-48.14</c:v>
                      </c:pt>
                      <c:pt idx="1507">
                        <c:v>-49.21</c:v>
                      </c:pt>
                      <c:pt idx="1508">
                        <c:v>-50.29</c:v>
                      </c:pt>
                      <c:pt idx="1509">
                        <c:v>-51.42</c:v>
                      </c:pt>
                      <c:pt idx="1510">
                        <c:v>-52.64</c:v>
                      </c:pt>
                      <c:pt idx="1511">
                        <c:v>-53.93</c:v>
                      </c:pt>
                      <c:pt idx="1512">
                        <c:v>-55.24</c:v>
                      </c:pt>
                      <c:pt idx="1513">
                        <c:v>-56.51</c:v>
                      </c:pt>
                      <c:pt idx="1514">
                        <c:v>-57.7</c:v>
                      </c:pt>
                      <c:pt idx="1515">
                        <c:v>-58.84</c:v>
                      </c:pt>
                      <c:pt idx="1516">
                        <c:v>-59.93</c:v>
                      </c:pt>
                      <c:pt idx="1517">
                        <c:v>-61</c:v>
                      </c:pt>
                      <c:pt idx="1518">
                        <c:v>-62.07</c:v>
                      </c:pt>
                      <c:pt idx="1519">
                        <c:v>-63.08</c:v>
                      </c:pt>
                      <c:pt idx="1520">
                        <c:v>-64.02</c:v>
                      </c:pt>
                      <c:pt idx="1521">
                        <c:v>-64.91</c:v>
                      </c:pt>
                      <c:pt idx="1522">
                        <c:v>-65.7</c:v>
                      </c:pt>
                      <c:pt idx="1523">
                        <c:v>-66.45</c:v>
                      </c:pt>
                      <c:pt idx="1524">
                        <c:v>-67.16</c:v>
                      </c:pt>
                      <c:pt idx="1525">
                        <c:v>-67.88</c:v>
                      </c:pt>
                      <c:pt idx="1526">
                        <c:v>-68.59</c:v>
                      </c:pt>
                      <c:pt idx="1527">
                        <c:v>-69.28</c:v>
                      </c:pt>
                      <c:pt idx="1528">
                        <c:v>-69.95</c:v>
                      </c:pt>
                      <c:pt idx="1529">
                        <c:v>-70.569999999999993</c:v>
                      </c:pt>
                      <c:pt idx="1530">
                        <c:v>-71.150000000000006</c:v>
                      </c:pt>
                      <c:pt idx="1531">
                        <c:v>-71.7</c:v>
                      </c:pt>
                      <c:pt idx="1532">
                        <c:v>-72.23</c:v>
                      </c:pt>
                      <c:pt idx="1533">
                        <c:v>-72.73</c:v>
                      </c:pt>
                      <c:pt idx="1534">
                        <c:v>-73.150000000000006</c:v>
                      </c:pt>
                      <c:pt idx="1535">
                        <c:v>-73.48</c:v>
                      </c:pt>
                      <c:pt idx="1536">
                        <c:v>-73.75</c:v>
                      </c:pt>
                      <c:pt idx="1537">
                        <c:v>-74.03</c:v>
                      </c:pt>
                      <c:pt idx="1538">
                        <c:v>-74.33</c:v>
                      </c:pt>
                      <c:pt idx="1539">
                        <c:v>-105.32</c:v>
                      </c:pt>
                      <c:pt idx="1540">
                        <c:v>-104.99</c:v>
                      </c:pt>
                      <c:pt idx="1541">
                        <c:v>-104.71</c:v>
                      </c:pt>
                      <c:pt idx="1542">
                        <c:v>-104.46</c:v>
                      </c:pt>
                      <c:pt idx="1543">
                        <c:v>-104.29</c:v>
                      </c:pt>
                      <c:pt idx="1544">
                        <c:v>-104.17</c:v>
                      </c:pt>
                      <c:pt idx="1545">
                        <c:v>-104.07</c:v>
                      </c:pt>
                      <c:pt idx="1546">
                        <c:v>-103.97</c:v>
                      </c:pt>
                      <c:pt idx="1547">
                        <c:v>-103.91</c:v>
                      </c:pt>
                      <c:pt idx="1548">
                        <c:v>-103.87</c:v>
                      </c:pt>
                      <c:pt idx="1549">
                        <c:v>-103.87</c:v>
                      </c:pt>
                      <c:pt idx="1550">
                        <c:v>-103.91</c:v>
                      </c:pt>
                      <c:pt idx="1551">
                        <c:v>-103.94</c:v>
                      </c:pt>
                      <c:pt idx="1552">
                        <c:v>-103.99</c:v>
                      </c:pt>
                      <c:pt idx="1553">
                        <c:v>-104.06</c:v>
                      </c:pt>
                      <c:pt idx="1554">
                        <c:v>-104.13</c:v>
                      </c:pt>
                      <c:pt idx="1555">
                        <c:v>-104.16</c:v>
                      </c:pt>
                      <c:pt idx="1556">
                        <c:v>-104.19</c:v>
                      </c:pt>
                      <c:pt idx="1557">
                        <c:v>-104.24</c:v>
                      </c:pt>
                      <c:pt idx="1558">
                        <c:v>-104.32</c:v>
                      </c:pt>
                      <c:pt idx="1559">
                        <c:v>-104.42</c:v>
                      </c:pt>
                      <c:pt idx="1560">
                        <c:v>-104.52</c:v>
                      </c:pt>
                      <c:pt idx="1561">
                        <c:v>-104.59</c:v>
                      </c:pt>
                      <c:pt idx="1562">
                        <c:v>-104.64</c:v>
                      </c:pt>
                      <c:pt idx="1563">
                        <c:v>-104.64</c:v>
                      </c:pt>
                      <c:pt idx="1564">
                        <c:v>-104.61</c:v>
                      </c:pt>
                      <c:pt idx="1565">
                        <c:v>-104.56</c:v>
                      </c:pt>
                      <c:pt idx="1566">
                        <c:v>-104.53</c:v>
                      </c:pt>
                      <c:pt idx="1567">
                        <c:v>-104.55</c:v>
                      </c:pt>
                      <c:pt idx="1568">
                        <c:v>-104.62</c:v>
                      </c:pt>
                      <c:pt idx="1569">
                        <c:v>-104.71</c:v>
                      </c:pt>
                      <c:pt idx="1570">
                        <c:v>-104.83</c:v>
                      </c:pt>
                      <c:pt idx="1571">
                        <c:v>-104.93</c:v>
                      </c:pt>
                      <c:pt idx="1572">
                        <c:v>-105.03</c:v>
                      </c:pt>
                      <c:pt idx="1573">
                        <c:v>-105.13</c:v>
                      </c:pt>
                      <c:pt idx="1574">
                        <c:v>-105.25</c:v>
                      </c:pt>
                      <c:pt idx="1575">
                        <c:v>-105.39</c:v>
                      </c:pt>
                      <c:pt idx="1576">
                        <c:v>-105.54</c:v>
                      </c:pt>
                      <c:pt idx="1577">
                        <c:v>-105.68</c:v>
                      </c:pt>
                      <c:pt idx="1578">
                        <c:v>-74.2</c:v>
                      </c:pt>
                      <c:pt idx="1579">
                        <c:v>-74.03</c:v>
                      </c:pt>
                      <c:pt idx="1580">
                        <c:v>-73.81</c:v>
                      </c:pt>
                      <c:pt idx="1581">
                        <c:v>-73.53</c:v>
                      </c:pt>
                      <c:pt idx="1582">
                        <c:v>-73.22</c:v>
                      </c:pt>
                      <c:pt idx="1583">
                        <c:v>-72.91</c:v>
                      </c:pt>
                      <c:pt idx="1584">
                        <c:v>-72.61</c:v>
                      </c:pt>
                      <c:pt idx="1585">
                        <c:v>-72.3</c:v>
                      </c:pt>
                      <c:pt idx="1586">
                        <c:v>-71.92</c:v>
                      </c:pt>
                      <c:pt idx="1587">
                        <c:v>-71.48</c:v>
                      </c:pt>
                      <c:pt idx="1588">
                        <c:v>-70.94</c:v>
                      </c:pt>
                      <c:pt idx="1589">
                        <c:v>-70.37</c:v>
                      </c:pt>
                      <c:pt idx="1590">
                        <c:v>-69.819999999999993</c:v>
                      </c:pt>
                      <c:pt idx="1591">
                        <c:v>-69.28</c:v>
                      </c:pt>
                      <c:pt idx="1592">
                        <c:v>-68.73</c:v>
                      </c:pt>
                      <c:pt idx="1593">
                        <c:v>-68.099999999999994</c:v>
                      </c:pt>
                      <c:pt idx="1594">
                        <c:v>-67.37</c:v>
                      </c:pt>
                      <c:pt idx="1595">
                        <c:v>-66.599999999999994</c:v>
                      </c:pt>
                      <c:pt idx="1596">
                        <c:v>-65.819999999999993</c:v>
                      </c:pt>
                      <c:pt idx="1597">
                        <c:v>-65.09</c:v>
                      </c:pt>
                      <c:pt idx="1598">
                        <c:v>-64.39</c:v>
                      </c:pt>
                      <c:pt idx="1599">
                        <c:v>-63.71</c:v>
                      </c:pt>
                      <c:pt idx="1600">
                        <c:v>-63.01</c:v>
                      </c:pt>
                      <c:pt idx="1601">
                        <c:v>-62.17</c:v>
                      </c:pt>
                      <c:pt idx="1602">
                        <c:v>-61.19</c:v>
                      </c:pt>
                      <c:pt idx="1603">
                        <c:v>-60.11</c:v>
                      </c:pt>
                      <c:pt idx="1604">
                        <c:v>-58.96</c:v>
                      </c:pt>
                      <c:pt idx="1605">
                        <c:v>-57.87</c:v>
                      </c:pt>
                      <c:pt idx="1606">
                        <c:v>-56.89</c:v>
                      </c:pt>
                      <c:pt idx="1607">
                        <c:v>-56.01</c:v>
                      </c:pt>
                      <c:pt idx="1608">
                        <c:v>-55.11</c:v>
                      </c:pt>
                      <c:pt idx="1609">
                        <c:v>-54.11</c:v>
                      </c:pt>
                      <c:pt idx="1610">
                        <c:v>-53</c:v>
                      </c:pt>
                      <c:pt idx="1611">
                        <c:v>-51.87</c:v>
                      </c:pt>
                      <c:pt idx="1612">
                        <c:v>-50.76</c:v>
                      </c:pt>
                      <c:pt idx="1613">
                        <c:v>-49.74</c:v>
                      </c:pt>
                      <c:pt idx="1614">
                        <c:v>-48.79</c:v>
                      </c:pt>
                      <c:pt idx="1615">
                        <c:v>-47.72</c:v>
                      </c:pt>
                      <c:pt idx="1616">
                        <c:v>-46.59</c:v>
                      </c:pt>
                      <c:pt idx="1617">
                        <c:v>-45.54</c:v>
                      </c:pt>
                      <c:pt idx="1618">
                        <c:v>-44.51</c:v>
                      </c:pt>
                      <c:pt idx="1619">
                        <c:v>-43.46</c:v>
                      </c:pt>
                      <c:pt idx="1620">
                        <c:v>-42.3</c:v>
                      </c:pt>
                      <c:pt idx="1621">
                        <c:v>-41.14</c:v>
                      </c:pt>
                      <c:pt idx="1622">
                        <c:v>-40.090000000000003</c:v>
                      </c:pt>
                      <c:pt idx="1623">
                        <c:v>-39.22</c:v>
                      </c:pt>
                      <c:pt idx="1624">
                        <c:v>-38.520000000000003</c:v>
                      </c:pt>
                      <c:pt idx="1625">
                        <c:v>-37.86</c:v>
                      </c:pt>
                      <c:pt idx="1626">
                        <c:v>-37.15</c:v>
                      </c:pt>
                      <c:pt idx="1627">
                        <c:v>-36.42</c:v>
                      </c:pt>
                      <c:pt idx="1628">
                        <c:v>-35.61</c:v>
                      </c:pt>
                      <c:pt idx="1629">
                        <c:v>-34.64</c:v>
                      </c:pt>
                      <c:pt idx="1630">
                        <c:v>-33.53</c:v>
                      </c:pt>
                      <c:pt idx="1631">
                        <c:v>-32.43</c:v>
                      </c:pt>
                      <c:pt idx="1632">
                        <c:v>-31.47</c:v>
                      </c:pt>
                      <c:pt idx="1633">
                        <c:v>-30.66</c:v>
                      </c:pt>
                      <c:pt idx="1634">
                        <c:v>-29.95</c:v>
                      </c:pt>
                      <c:pt idx="1635">
                        <c:v>-29.3</c:v>
                      </c:pt>
                      <c:pt idx="1636">
                        <c:v>-28.72</c:v>
                      </c:pt>
                      <c:pt idx="1637">
                        <c:v>-28.17</c:v>
                      </c:pt>
                      <c:pt idx="1638">
                        <c:v>-27.63</c:v>
                      </c:pt>
                      <c:pt idx="1639">
                        <c:v>-27.09</c:v>
                      </c:pt>
                      <c:pt idx="1640">
                        <c:v>-26.57</c:v>
                      </c:pt>
                      <c:pt idx="1641">
                        <c:v>-26.12</c:v>
                      </c:pt>
                      <c:pt idx="1642">
                        <c:v>-25.75</c:v>
                      </c:pt>
                      <c:pt idx="1643">
                        <c:v>-25.47</c:v>
                      </c:pt>
                      <c:pt idx="1644">
                        <c:v>-25.27</c:v>
                      </c:pt>
                      <c:pt idx="1645">
                        <c:v>-25.06</c:v>
                      </c:pt>
                      <c:pt idx="1646">
                        <c:v>-24.82</c:v>
                      </c:pt>
                      <c:pt idx="1647">
                        <c:v>-24.55</c:v>
                      </c:pt>
                      <c:pt idx="1648">
                        <c:v>-24.29</c:v>
                      </c:pt>
                      <c:pt idx="1649">
                        <c:v>-24.04</c:v>
                      </c:pt>
                      <c:pt idx="1650">
                        <c:v>-23.82</c:v>
                      </c:pt>
                      <c:pt idx="1651">
                        <c:v>-23.64</c:v>
                      </c:pt>
                      <c:pt idx="1652">
                        <c:v>-23.54</c:v>
                      </c:pt>
                      <c:pt idx="1653">
                        <c:v>-23.47</c:v>
                      </c:pt>
                      <c:pt idx="1654">
                        <c:v>-23.41</c:v>
                      </c:pt>
                      <c:pt idx="1655">
                        <c:v>-23.34</c:v>
                      </c:pt>
                      <c:pt idx="1656">
                        <c:v>-23.27</c:v>
                      </c:pt>
                      <c:pt idx="1657">
                        <c:v>-23.19</c:v>
                      </c:pt>
                      <c:pt idx="1658">
                        <c:v>-23.09</c:v>
                      </c:pt>
                      <c:pt idx="1659">
                        <c:v>-22.96</c:v>
                      </c:pt>
                      <c:pt idx="1660">
                        <c:v>-22.82</c:v>
                      </c:pt>
                      <c:pt idx="1661">
                        <c:v>-22.71</c:v>
                      </c:pt>
                      <c:pt idx="1662">
                        <c:v>-22.62</c:v>
                      </c:pt>
                      <c:pt idx="1663">
                        <c:v>-22.56</c:v>
                      </c:pt>
                      <c:pt idx="1664">
                        <c:v>-22.55</c:v>
                      </c:pt>
                      <c:pt idx="1665">
                        <c:v>-22.59</c:v>
                      </c:pt>
                      <c:pt idx="1666">
                        <c:v>-22.63</c:v>
                      </c:pt>
                      <c:pt idx="1667">
                        <c:v>-22.68</c:v>
                      </c:pt>
                      <c:pt idx="1668">
                        <c:v>-22.71</c:v>
                      </c:pt>
                      <c:pt idx="1669">
                        <c:v>-22.69</c:v>
                      </c:pt>
                      <c:pt idx="1670">
                        <c:v>-22.6</c:v>
                      </c:pt>
                      <c:pt idx="1671">
                        <c:v>-22.52</c:v>
                      </c:pt>
                      <c:pt idx="1672">
                        <c:v>-22.57</c:v>
                      </c:pt>
                      <c:pt idx="1673">
                        <c:v>-22.8</c:v>
                      </c:pt>
                      <c:pt idx="1674">
                        <c:v>-23.16</c:v>
                      </c:pt>
                      <c:pt idx="1675">
                        <c:v>-23.57</c:v>
                      </c:pt>
                      <c:pt idx="1676">
                        <c:v>-24.02</c:v>
                      </c:pt>
                      <c:pt idx="1677">
                        <c:v>-24.57</c:v>
                      </c:pt>
                      <c:pt idx="1678">
                        <c:v>-25.18</c:v>
                      </c:pt>
                      <c:pt idx="1679">
                        <c:v>-25.82</c:v>
                      </c:pt>
                      <c:pt idx="1680">
                        <c:v>-26.5</c:v>
                      </c:pt>
                      <c:pt idx="1681">
                        <c:v>-27.27</c:v>
                      </c:pt>
                      <c:pt idx="1682">
                        <c:v>-28.06</c:v>
                      </c:pt>
                      <c:pt idx="1683">
                        <c:v>-28.87</c:v>
                      </c:pt>
                      <c:pt idx="1684">
                        <c:v>-29.66</c:v>
                      </c:pt>
                      <c:pt idx="1685">
                        <c:v>-30.43</c:v>
                      </c:pt>
                      <c:pt idx="1686">
                        <c:v>-31.21</c:v>
                      </c:pt>
                      <c:pt idx="1687">
                        <c:v>-32.049999999999997</c:v>
                      </c:pt>
                      <c:pt idx="1688">
                        <c:v>-32.97</c:v>
                      </c:pt>
                      <c:pt idx="1689">
                        <c:v>-33.96</c:v>
                      </c:pt>
                      <c:pt idx="1690">
                        <c:v>-34.950000000000003</c:v>
                      </c:pt>
                      <c:pt idx="1691">
                        <c:v>-35.97</c:v>
                      </c:pt>
                      <c:pt idx="1692">
                        <c:v>-37.049999999999997</c:v>
                      </c:pt>
                      <c:pt idx="1693">
                        <c:v>-38.18</c:v>
                      </c:pt>
                      <c:pt idx="1694">
                        <c:v>-39.39</c:v>
                      </c:pt>
                      <c:pt idx="1695">
                        <c:v>-40.68</c:v>
                      </c:pt>
                      <c:pt idx="1696">
                        <c:v>-41.91</c:v>
                      </c:pt>
                      <c:pt idx="1697">
                        <c:v>-43.07</c:v>
                      </c:pt>
                      <c:pt idx="1698">
                        <c:v>-44.18</c:v>
                      </c:pt>
                      <c:pt idx="1699">
                        <c:v>-45.29</c:v>
                      </c:pt>
                      <c:pt idx="1700">
                        <c:v>-46.47</c:v>
                      </c:pt>
                      <c:pt idx="1701">
                        <c:v>-47.72</c:v>
                      </c:pt>
                      <c:pt idx="1702">
                        <c:v>-48.99</c:v>
                      </c:pt>
                      <c:pt idx="1703">
                        <c:v>-50.28</c:v>
                      </c:pt>
                      <c:pt idx="1704">
                        <c:v>-51.52</c:v>
                      </c:pt>
                      <c:pt idx="1705">
                        <c:v>-52.7</c:v>
                      </c:pt>
                      <c:pt idx="1706">
                        <c:v>-53.83</c:v>
                      </c:pt>
                      <c:pt idx="1707">
                        <c:v>-54.98</c:v>
                      </c:pt>
                      <c:pt idx="1708">
                        <c:v>-56.12</c:v>
                      </c:pt>
                      <c:pt idx="1709">
                        <c:v>-57.27</c:v>
                      </c:pt>
                      <c:pt idx="1710">
                        <c:v>-58.37</c:v>
                      </c:pt>
                      <c:pt idx="1711">
                        <c:v>-59.44</c:v>
                      </c:pt>
                      <c:pt idx="1712">
                        <c:v>-60.46</c:v>
                      </c:pt>
                      <c:pt idx="1713">
                        <c:v>-61.48</c:v>
                      </c:pt>
                      <c:pt idx="1714">
                        <c:v>-62.42</c:v>
                      </c:pt>
                      <c:pt idx="1715">
                        <c:v>-63.25</c:v>
                      </c:pt>
                      <c:pt idx="1716">
                        <c:v>-64.010000000000005</c:v>
                      </c:pt>
                      <c:pt idx="1717">
                        <c:v>-64.73</c:v>
                      </c:pt>
                      <c:pt idx="1718">
                        <c:v>-65.41</c:v>
                      </c:pt>
                      <c:pt idx="1719">
                        <c:v>-66.040000000000006</c:v>
                      </c:pt>
                      <c:pt idx="1720">
                        <c:v>-66.63</c:v>
                      </c:pt>
                      <c:pt idx="1721">
                        <c:v>-67.150000000000006</c:v>
                      </c:pt>
                      <c:pt idx="1722">
                        <c:v>-67.59</c:v>
                      </c:pt>
                      <c:pt idx="1723">
                        <c:v>-67.97</c:v>
                      </c:pt>
                      <c:pt idx="1724">
                        <c:v>-68.33</c:v>
                      </c:pt>
                      <c:pt idx="1725">
                        <c:v>-68.7</c:v>
                      </c:pt>
                      <c:pt idx="1726">
                        <c:v>-69.069999999999993</c:v>
                      </c:pt>
                      <c:pt idx="1727">
                        <c:v>-69.45</c:v>
                      </c:pt>
                      <c:pt idx="1728">
                        <c:v>-69.83</c:v>
                      </c:pt>
                      <c:pt idx="1729">
                        <c:v>-70.2</c:v>
                      </c:pt>
                      <c:pt idx="1730">
                        <c:v>-70.55</c:v>
                      </c:pt>
                      <c:pt idx="1731">
                        <c:v>-109.12</c:v>
                      </c:pt>
                      <c:pt idx="1732">
                        <c:v>-108.82</c:v>
                      </c:pt>
                      <c:pt idx="1733">
                        <c:v>-108.55</c:v>
                      </c:pt>
                      <c:pt idx="1734">
                        <c:v>-108.32</c:v>
                      </c:pt>
                      <c:pt idx="1735">
                        <c:v>-108.15</c:v>
                      </c:pt>
                      <c:pt idx="1736">
                        <c:v>-108.03</c:v>
                      </c:pt>
                      <c:pt idx="1737">
                        <c:v>-107.94</c:v>
                      </c:pt>
                      <c:pt idx="1738">
                        <c:v>-107.88</c:v>
                      </c:pt>
                      <c:pt idx="1739">
                        <c:v>-107.84</c:v>
                      </c:pt>
                      <c:pt idx="1740">
                        <c:v>-107.81</c:v>
                      </c:pt>
                      <c:pt idx="1741">
                        <c:v>-107.8</c:v>
                      </c:pt>
                      <c:pt idx="1742">
                        <c:v>-107.82</c:v>
                      </c:pt>
                      <c:pt idx="1743">
                        <c:v>-107.87</c:v>
                      </c:pt>
                      <c:pt idx="1744">
                        <c:v>-107.9</c:v>
                      </c:pt>
                      <c:pt idx="1745">
                        <c:v>-107.86</c:v>
                      </c:pt>
                      <c:pt idx="1746">
                        <c:v>-107.81</c:v>
                      </c:pt>
                      <c:pt idx="1747">
                        <c:v>-107.84</c:v>
                      </c:pt>
                      <c:pt idx="1748">
                        <c:v>-107.95</c:v>
                      </c:pt>
                      <c:pt idx="1749">
                        <c:v>-108.08</c:v>
                      </c:pt>
                      <c:pt idx="1750">
                        <c:v>-108.18</c:v>
                      </c:pt>
                      <c:pt idx="1751">
                        <c:v>-108.27</c:v>
                      </c:pt>
                      <c:pt idx="1752">
                        <c:v>-108.34</c:v>
                      </c:pt>
                      <c:pt idx="1753">
                        <c:v>-108.41</c:v>
                      </c:pt>
                      <c:pt idx="1754">
                        <c:v>-108.47</c:v>
                      </c:pt>
                      <c:pt idx="1755">
                        <c:v>-108.52</c:v>
                      </c:pt>
                      <c:pt idx="1756">
                        <c:v>-108.57</c:v>
                      </c:pt>
                      <c:pt idx="1757">
                        <c:v>-108.59</c:v>
                      </c:pt>
                      <c:pt idx="1758">
                        <c:v>-108.6</c:v>
                      </c:pt>
                      <c:pt idx="1759">
                        <c:v>-108.57</c:v>
                      </c:pt>
                      <c:pt idx="1760">
                        <c:v>-108.54</c:v>
                      </c:pt>
                      <c:pt idx="1761">
                        <c:v>-108.5</c:v>
                      </c:pt>
                      <c:pt idx="1762">
                        <c:v>-108.49</c:v>
                      </c:pt>
                      <c:pt idx="1763">
                        <c:v>-108.49</c:v>
                      </c:pt>
                      <c:pt idx="1764">
                        <c:v>-108.5</c:v>
                      </c:pt>
                      <c:pt idx="1765">
                        <c:v>-108.54</c:v>
                      </c:pt>
                      <c:pt idx="1766">
                        <c:v>-108.61</c:v>
                      </c:pt>
                      <c:pt idx="1767">
                        <c:v>-108.7</c:v>
                      </c:pt>
                      <c:pt idx="1768">
                        <c:v>-108.78</c:v>
                      </c:pt>
                      <c:pt idx="1769">
                        <c:v>-108.84</c:v>
                      </c:pt>
                      <c:pt idx="1770">
                        <c:v>-108.88</c:v>
                      </c:pt>
                      <c:pt idx="1771">
                        <c:v>-108.89</c:v>
                      </c:pt>
                      <c:pt idx="1772">
                        <c:v>-108.89</c:v>
                      </c:pt>
                      <c:pt idx="1773">
                        <c:v>-108.9</c:v>
                      </c:pt>
                      <c:pt idx="1774">
                        <c:v>-108.94</c:v>
                      </c:pt>
                      <c:pt idx="1775">
                        <c:v>-109.04</c:v>
                      </c:pt>
                      <c:pt idx="1776">
                        <c:v>-109.19</c:v>
                      </c:pt>
                      <c:pt idx="1777">
                        <c:v>-70.63</c:v>
                      </c:pt>
                      <c:pt idx="1778">
                        <c:v>-70.42</c:v>
                      </c:pt>
                      <c:pt idx="1779">
                        <c:v>-70.180000000000007</c:v>
                      </c:pt>
                      <c:pt idx="1780">
                        <c:v>-69.89</c:v>
                      </c:pt>
                      <c:pt idx="1781">
                        <c:v>-69.540000000000006</c:v>
                      </c:pt>
                      <c:pt idx="1782">
                        <c:v>-69.12</c:v>
                      </c:pt>
                      <c:pt idx="1783">
                        <c:v>-68.67</c:v>
                      </c:pt>
                      <c:pt idx="1784">
                        <c:v>-68.180000000000007</c:v>
                      </c:pt>
                      <c:pt idx="1785">
                        <c:v>-67.72</c:v>
                      </c:pt>
                      <c:pt idx="1786">
                        <c:v>-67.28</c:v>
                      </c:pt>
                      <c:pt idx="1787">
                        <c:v>-66.849999999999994</c:v>
                      </c:pt>
                      <c:pt idx="1788">
                        <c:v>-66.42</c:v>
                      </c:pt>
                      <c:pt idx="1789">
                        <c:v>-65.97</c:v>
                      </c:pt>
                      <c:pt idx="1790">
                        <c:v>-65.47</c:v>
                      </c:pt>
                      <c:pt idx="1791">
                        <c:v>-64.930000000000007</c:v>
                      </c:pt>
                      <c:pt idx="1792">
                        <c:v>-64.3</c:v>
                      </c:pt>
                      <c:pt idx="1793">
                        <c:v>-63.57</c:v>
                      </c:pt>
                      <c:pt idx="1794">
                        <c:v>-62.74</c:v>
                      </c:pt>
                      <c:pt idx="1795">
                        <c:v>-61.86</c:v>
                      </c:pt>
                      <c:pt idx="1796">
                        <c:v>-60.96</c:v>
                      </c:pt>
                      <c:pt idx="1797">
                        <c:v>-60.08</c:v>
                      </c:pt>
                      <c:pt idx="1798">
                        <c:v>-59.2</c:v>
                      </c:pt>
                      <c:pt idx="1799">
                        <c:v>-58.34</c:v>
                      </c:pt>
                      <c:pt idx="1800">
                        <c:v>-57.48</c:v>
                      </c:pt>
                      <c:pt idx="1801">
                        <c:v>-56.6</c:v>
                      </c:pt>
                      <c:pt idx="1802">
                        <c:v>-55.67</c:v>
                      </c:pt>
                      <c:pt idx="1803">
                        <c:v>-54.75</c:v>
                      </c:pt>
                      <c:pt idx="1804">
                        <c:v>-53.85</c:v>
                      </c:pt>
                      <c:pt idx="1805">
                        <c:v>-52.99</c:v>
                      </c:pt>
                      <c:pt idx="1806">
                        <c:v>-52.12</c:v>
                      </c:pt>
                      <c:pt idx="1807">
                        <c:v>-51.18</c:v>
                      </c:pt>
                      <c:pt idx="1808">
                        <c:v>-50.08</c:v>
                      </c:pt>
                      <c:pt idx="1809">
                        <c:v>-48.93</c:v>
                      </c:pt>
                      <c:pt idx="1810">
                        <c:v>-47.78</c:v>
                      </c:pt>
                      <c:pt idx="1811">
                        <c:v>-46.66</c:v>
                      </c:pt>
                      <c:pt idx="1812">
                        <c:v>-45.6</c:v>
                      </c:pt>
                      <c:pt idx="1813">
                        <c:v>-44.63</c:v>
                      </c:pt>
                      <c:pt idx="1814">
                        <c:v>-43.67</c:v>
                      </c:pt>
                      <c:pt idx="1815">
                        <c:v>-42.67</c:v>
                      </c:pt>
                      <c:pt idx="1816">
                        <c:v>-41.64</c:v>
                      </c:pt>
                      <c:pt idx="1817">
                        <c:v>-40.700000000000003</c:v>
                      </c:pt>
                      <c:pt idx="1818">
                        <c:v>-39.85</c:v>
                      </c:pt>
                      <c:pt idx="1819">
                        <c:v>-39.1</c:v>
                      </c:pt>
                      <c:pt idx="1820">
                        <c:v>-38.369999999999997</c:v>
                      </c:pt>
                      <c:pt idx="1821">
                        <c:v>-37.56</c:v>
                      </c:pt>
                      <c:pt idx="1822">
                        <c:v>-36.659999999999997</c:v>
                      </c:pt>
                      <c:pt idx="1823">
                        <c:v>-35.770000000000003</c:v>
                      </c:pt>
                      <c:pt idx="1824">
                        <c:v>-34.93</c:v>
                      </c:pt>
                      <c:pt idx="1825">
                        <c:v>-34.22</c:v>
                      </c:pt>
                      <c:pt idx="1826">
                        <c:v>-33.590000000000003</c:v>
                      </c:pt>
                      <c:pt idx="1827">
                        <c:v>-32.99</c:v>
                      </c:pt>
                      <c:pt idx="1828">
                        <c:v>-32.35</c:v>
                      </c:pt>
                      <c:pt idx="1829">
                        <c:v>-31.65</c:v>
                      </c:pt>
                      <c:pt idx="1830">
                        <c:v>-30.93</c:v>
                      </c:pt>
                      <c:pt idx="1831">
                        <c:v>-30.23</c:v>
                      </c:pt>
                      <c:pt idx="1832">
                        <c:v>-29.6</c:v>
                      </c:pt>
                      <c:pt idx="1833">
                        <c:v>-29.01</c:v>
                      </c:pt>
                      <c:pt idx="1834">
                        <c:v>-28.47</c:v>
                      </c:pt>
                      <c:pt idx="1835">
                        <c:v>-27.96</c:v>
                      </c:pt>
                      <c:pt idx="1836">
                        <c:v>-27.51</c:v>
                      </c:pt>
                      <c:pt idx="1837">
                        <c:v>-27.09</c:v>
                      </c:pt>
                      <c:pt idx="1838">
                        <c:v>-26.72</c:v>
                      </c:pt>
                      <c:pt idx="1839">
                        <c:v>-26.39</c:v>
                      </c:pt>
                      <c:pt idx="1840">
                        <c:v>-26.11</c:v>
                      </c:pt>
                      <c:pt idx="1841">
                        <c:v>-25.89</c:v>
                      </c:pt>
                      <c:pt idx="1842">
                        <c:v>-26.04</c:v>
                      </c:pt>
                      <c:pt idx="1843">
                        <c:v>-26.92</c:v>
                      </c:pt>
                      <c:pt idx="1844">
                        <c:v>-28.04</c:v>
                      </c:pt>
                      <c:pt idx="1845">
                        <c:v>-29.15</c:v>
                      </c:pt>
                      <c:pt idx="1846">
                        <c:v>-30.22</c:v>
                      </c:pt>
                      <c:pt idx="1847">
                        <c:v>-31.18</c:v>
                      </c:pt>
                      <c:pt idx="1848">
                        <c:v>-31.98</c:v>
                      </c:pt>
                      <c:pt idx="1849">
                        <c:v>-32.61</c:v>
                      </c:pt>
                      <c:pt idx="1850">
                        <c:v>-32.99</c:v>
                      </c:pt>
                      <c:pt idx="1851">
                        <c:v>-33.119999999999997</c:v>
                      </c:pt>
                      <c:pt idx="1852">
                        <c:v>-33.020000000000003</c:v>
                      </c:pt>
                      <c:pt idx="1853">
                        <c:v>-32.68</c:v>
                      </c:pt>
                      <c:pt idx="1854">
                        <c:v>-32.07</c:v>
                      </c:pt>
                      <c:pt idx="1855">
                        <c:v>-31.2</c:v>
                      </c:pt>
                      <c:pt idx="1856">
                        <c:v>-30.1</c:v>
                      </c:pt>
                      <c:pt idx="1857">
                        <c:v>-28.88</c:v>
                      </c:pt>
                      <c:pt idx="1858">
                        <c:v>-27.68</c:v>
                      </c:pt>
                      <c:pt idx="1859">
                        <c:v>-26.77</c:v>
                      </c:pt>
                      <c:pt idx="1860">
                        <c:v>-26.3</c:v>
                      </c:pt>
                      <c:pt idx="1861">
                        <c:v>-26.31</c:v>
                      </c:pt>
                      <c:pt idx="1862">
                        <c:v>-26.66</c:v>
                      </c:pt>
                      <c:pt idx="1863">
                        <c:v>-27.16</c:v>
                      </c:pt>
                      <c:pt idx="1864">
                        <c:v>-27.67</c:v>
                      </c:pt>
                      <c:pt idx="1865">
                        <c:v>-28.13</c:v>
                      </c:pt>
                      <c:pt idx="1866">
                        <c:v>-28.58</c:v>
                      </c:pt>
                      <c:pt idx="1867">
                        <c:v>-29.1</c:v>
                      </c:pt>
                      <c:pt idx="1868">
                        <c:v>-29.72</c:v>
                      </c:pt>
                      <c:pt idx="1869">
                        <c:v>-30.41</c:v>
                      </c:pt>
                      <c:pt idx="1870">
                        <c:v>-31.16</c:v>
                      </c:pt>
                      <c:pt idx="1871">
                        <c:v>-31.94</c:v>
                      </c:pt>
                      <c:pt idx="1872">
                        <c:v>-32.68</c:v>
                      </c:pt>
                      <c:pt idx="1873">
                        <c:v>-33.36</c:v>
                      </c:pt>
                      <c:pt idx="1874">
                        <c:v>-33.99</c:v>
                      </c:pt>
                      <c:pt idx="1875">
                        <c:v>-34.67</c:v>
                      </c:pt>
                      <c:pt idx="1876">
                        <c:v>-35.44</c:v>
                      </c:pt>
                      <c:pt idx="1877">
                        <c:v>-36.35</c:v>
                      </c:pt>
                      <c:pt idx="1878">
                        <c:v>-37.28</c:v>
                      </c:pt>
                      <c:pt idx="1879">
                        <c:v>-38.159999999999997</c:v>
                      </c:pt>
                      <c:pt idx="1880">
                        <c:v>-38.979999999999997</c:v>
                      </c:pt>
                      <c:pt idx="1881">
                        <c:v>-39.840000000000003</c:v>
                      </c:pt>
                      <c:pt idx="1882">
                        <c:v>-40.770000000000003</c:v>
                      </c:pt>
                      <c:pt idx="1883">
                        <c:v>-41.78</c:v>
                      </c:pt>
                      <c:pt idx="1884">
                        <c:v>-42.79</c:v>
                      </c:pt>
                      <c:pt idx="1885">
                        <c:v>-43.73</c:v>
                      </c:pt>
                      <c:pt idx="1886">
                        <c:v>-44.59</c:v>
                      </c:pt>
                      <c:pt idx="1887">
                        <c:v>-45.4</c:v>
                      </c:pt>
                      <c:pt idx="1888">
                        <c:v>-46.26</c:v>
                      </c:pt>
                      <c:pt idx="1889">
                        <c:v>-47.16</c:v>
                      </c:pt>
                      <c:pt idx="1890">
                        <c:v>-48.12</c:v>
                      </c:pt>
                      <c:pt idx="1891">
                        <c:v>-49.12</c:v>
                      </c:pt>
                      <c:pt idx="1892">
                        <c:v>-50.11</c:v>
                      </c:pt>
                      <c:pt idx="1893">
                        <c:v>-51.13</c:v>
                      </c:pt>
                      <c:pt idx="1894">
                        <c:v>-52.15</c:v>
                      </c:pt>
                      <c:pt idx="1895">
                        <c:v>-53.14</c:v>
                      </c:pt>
                      <c:pt idx="1896">
                        <c:v>-54.12</c:v>
                      </c:pt>
                      <c:pt idx="1897">
                        <c:v>-55.07</c:v>
                      </c:pt>
                      <c:pt idx="1898">
                        <c:v>-56</c:v>
                      </c:pt>
                      <c:pt idx="1899">
                        <c:v>-56.91</c:v>
                      </c:pt>
                      <c:pt idx="1900">
                        <c:v>-57.77</c:v>
                      </c:pt>
                      <c:pt idx="1901">
                        <c:v>-58.59</c:v>
                      </c:pt>
                      <c:pt idx="1902">
                        <c:v>-59.39</c:v>
                      </c:pt>
                      <c:pt idx="1903">
                        <c:v>-60.22</c:v>
                      </c:pt>
                      <c:pt idx="1904">
                        <c:v>-61.14</c:v>
                      </c:pt>
                      <c:pt idx="1905">
                        <c:v>-62.12</c:v>
                      </c:pt>
                      <c:pt idx="1906">
                        <c:v>-63.12</c:v>
                      </c:pt>
                      <c:pt idx="1907">
                        <c:v>-64.099999999999994</c:v>
                      </c:pt>
                      <c:pt idx="1908">
                        <c:v>-65.040000000000006</c:v>
                      </c:pt>
                      <c:pt idx="1909">
                        <c:v>-65.92</c:v>
                      </c:pt>
                      <c:pt idx="1910">
                        <c:v>-66.739999999999995</c:v>
                      </c:pt>
                      <c:pt idx="1911">
                        <c:v>-67.5</c:v>
                      </c:pt>
                      <c:pt idx="1912">
                        <c:v>-68.23</c:v>
                      </c:pt>
                      <c:pt idx="1913">
                        <c:v>-68.900000000000006</c:v>
                      </c:pt>
                      <c:pt idx="1914">
                        <c:v>-69.5</c:v>
                      </c:pt>
                      <c:pt idx="1915">
                        <c:v>-69.989999999999995</c:v>
                      </c:pt>
                      <c:pt idx="1916">
                        <c:v>-70.41</c:v>
                      </c:pt>
                      <c:pt idx="1917">
                        <c:v>-70.78</c:v>
                      </c:pt>
                      <c:pt idx="1918">
                        <c:v>-71.11</c:v>
                      </c:pt>
                      <c:pt idx="1919">
                        <c:v>-71.42</c:v>
                      </c:pt>
                      <c:pt idx="1920">
                        <c:v>-108.31</c:v>
                      </c:pt>
                      <c:pt idx="1921">
                        <c:v>-108.09</c:v>
                      </c:pt>
                      <c:pt idx="1922">
                        <c:v>-107.92</c:v>
                      </c:pt>
                      <c:pt idx="1923">
                        <c:v>-107.8</c:v>
                      </c:pt>
                      <c:pt idx="1924">
                        <c:v>-107.72</c:v>
                      </c:pt>
                      <c:pt idx="1925">
                        <c:v>-107.66</c:v>
                      </c:pt>
                      <c:pt idx="1926">
                        <c:v>-107.59</c:v>
                      </c:pt>
                      <c:pt idx="1927">
                        <c:v>-107.53</c:v>
                      </c:pt>
                      <c:pt idx="1928">
                        <c:v>-107.48</c:v>
                      </c:pt>
                      <c:pt idx="1929">
                        <c:v>-107.47</c:v>
                      </c:pt>
                      <c:pt idx="1930">
                        <c:v>-107.51</c:v>
                      </c:pt>
                      <c:pt idx="1931">
                        <c:v>-107.6</c:v>
                      </c:pt>
                      <c:pt idx="1932">
                        <c:v>-107.71</c:v>
                      </c:pt>
                      <c:pt idx="1933">
                        <c:v>-107.78</c:v>
                      </c:pt>
                      <c:pt idx="1934">
                        <c:v>-107.82</c:v>
                      </c:pt>
                      <c:pt idx="1935">
                        <c:v>-107.85</c:v>
                      </c:pt>
                      <c:pt idx="1936">
                        <c:v>-107.88</c:v>
                      </c:pt>
                      <c:pt idx="1937">
                        <c:v>-107.9</c:v>
                      </c:pt>
                      <c:pt idx="1938">
                        <c:v>-107.96</c:v>
                      </c:pt>
                      <c:pt idx="1939">
                        <c:v>-108.04</c:v>
                      </c:pt>
                      <c:pt idx="1940">
                        <c:v>-108.16</c:v>
                      </c:pt>
                      <c:pt idx="1941">
                        <c:v>-108.3</c:v>
                      </c:pt>
                      <c:pt idx="1942">
                        <c:v>-108.43</c:v>
                      </c:pt>
                      <c:pt idx="1943">
                        <c:v>-108.5</c:v>
                      </c:pt>
                      <c:pt idx="1944">
                        <c:v>-108.54</c:v>
                      </c:pt>
                      <c:pt idx="1945">
                        <c:v>-108.58</c:v>
                      </c:pt>
                      <c:pt idx="1946">
                        <c:v>-108.63</c:v>
                      </c:pt>
                      <c:pt idx="1947">
                        <c:v>-108.71</c:v>
                      </c:pt>
                      <c:pt idx="1948">
                        <c:v>-108.76</c:v>
                      </c:pt>
                      <c:pt idx="1949">
                        <c:v>-108.77</c:v>
                      </c:pt>
                      <c:pt idx="1950">
                        <c:v>-108.72</c:v>
                      </c:pt>
                      <c:pt idx="1951">
                        <c:v>-108.66</c:v>
                      </c:pt>
                      <c:pt idx="1952">
                        <c:v>-108.61</c:v>
                      </c:pt>
                      <c:pt idx="1953">
                        <c:v>-108.57</c:v>
                      </c:pt>
                      <c:pt idx="1954">
                        <c:v>-108.52</c:v>
                      </c:pt>
                      <c:pt idx="1955">
                        <c:v>-108.44</c:v>
                      </c:pt>
                      <c:pt idx="1956">
                        <c:v>-108.34</c:v>
                      </c:pt>
                      <c:pt idx="1957">
                        <c:v>-108.23</c:v>
                      </c:pt>
                      <c:pt idx="1958">
                        <c:v>-108.14</c:v>
                      </c:pt>
                      <c:pt idx="1959">
                        <c:v>-108.08</c:v>
                      </c:pt>
                      <c:pt idx="1960">
                        <c:v>-108.11</c:v>
                      </c:pt>
                      <c:pt idx="1961">
                        <c:v>-108.23</c:v>
                      </c:pt>
                      <c:pt idx="1962">
                        <c:v>-108.45</c:v>
                      </c:pt>
                      <c:pt idx="1963">
                        <c:v>-108.7</c:v>
                      </c:pt>
                      <c:pt idx="1964">
                        <c:v>-108.89</c:v>
                      </c:pt>
                      <c:pt idx="1965">
                        <c:v>-109</c:v>
                      </c:pt>
                      <c:pt idx="1966">
                        <c:v>-109.03</c:v>
                      </c:pt>
                      <c:pt idx="1967">
                        <c:v>-109.01</c:v>
                      </c:pt>
                      <c:pt idx="1968">
                        <c:v>-109.01</c:v>
                      </c:pt>
                      <c:pt idx="1969">
                        <c:v>-109.04</c:v>
                      </c:pt>
                      <c:pt idx="1970">
                        <c:v>-109.12</c:v>
                      </c:pt>
                      <c:pt idx="1971">
                        <c:v>-109.16</c:v>
                      </c:pt>
                      <c:pt idx="1972">
                        <c:v>-109.14</c:v>
                      </c:pt>
                      <c:pt idx="1973">
                        <c:v>-70.930000000000007</c:v>
                      </c:pt>
                      <c:pt idx="1974">
                        <c:v>-71.010000000000005</c:v>
                      </c:pt>
                      <c:pt idx="1975">
                        <c:v>-71.08</c:v>
                      </c:pt>
                      <c:pt idx="1976">
                        <c:v>-71.099999999999994</c:v>
                      </c:pt>
                      <c:pt idx="1977">
                        <c:v>-71.06</c:v>
                      </c:pt>
                      <c:pt idx="1978">
                        <c:v>-70.94</c:v>
                      </c:pt>
                      <c:pt idx="1979">
                        <c:v>-70.760000000000005</c:v>
                      </c:pt>
                      <c:pt idx="1980">
                        <c:v>-70.5</c:v>
                      </c:pt>
                      <c:pt idx="1981">
                        <c:v>-70.19</c:v>
                      </c:pt>
                      <c:pt idx="1982">
                        <c:v>-69.84</c:v>
                      </c:pt>
                      <c:pt idx="1983">
                        <c:v>-69.44</c:v>
                      </c:pt>
                      <c:pt idx="1984">
                        <c:v>-69.02</c:v>
                      </c:pt>
                      <c:pt idx="1985">
                        <c:v>-68.63</c:v>
                      </c:pt>
                      <c:pt idx="1986">
                        <c:v>-68.290000000000006</c:v>
                      </c:pt>
                      <c:pt idx="1987">
                        <c:v>-67.959999999999994</c:v>
                      </c:pt>
                      <c:pt idx="1988">
                        <c:v>-67.62</c:v>
                      </c:pt>
                      <c:pt idx="1989">
                        <c:v>-67.2</c:v>
                      </c:pt>
                      <c:pt idx="1990">
                        <c:v>-66.69</c:v>
                      </c:pt>
                      <c:pt idx="1991">
                        <c:v>-66.08</c:v>
                      </c:pt>
                      <c:pt idx="1992">
                        <c:v>-65.42</c:v>
                      </c:pt>
                      <c:pt idx="1993">
                        <c:v>-64.709999999999994</c:v>
                      </c:pt>
                      <c:pt idx="1994">
                        <c:v>-63.97</c:v>
                      </c:pt>
                      <c:pt idx="1995">
                        <c:v>-63.17</c:v>
                      </c:pt>
                      <c:pt idx="1996">
                        <c:v>-62.33</c:v>
                      </c:pt>
                      <c:pt idx="1997">
                        <c:v>-61.49</c:v>
                      </c:pt>
                      <c:pt idx="1998">
                        <c:v>-60.64</c:v>
                      </c:pt>
                      <c:pt idx="1999">
                        <c:v>-59.79</c:v>
                      </c:pt>
                      <c:pt idx="2000">
                        <c:v>-58.89</c:v>
                      </c:pt>
                      <c:pt idx="2001">
                        <c:v>-57.96</c:v>
                      </c:pt>
                      <c:pt idx="2002">
                        <c:v>-56.97</c:v>
                      </c:pt>
                      <c:pt idx="2003">
                        <c:v>-55.94</c:v>
                      </c:pt>
                      <c:pt idx="2004">
                        <c:v>-54.92</c:v>
                      </c:pt>
                      <c:pt idx="2005">
                        <c:v>-53.94</c:v>
                      </c:pt>
                      <c:pt idx="2006">
                        <c:v>-53.01</c:v>
                      </c:pt>
                      <c:pt idx="2007">
                        <c:v>-52.07</c:v>
                      </c:pt>
                      <c:pt idx="2008">
                        <c:v>-51.12</c:v>
                      </c:pt>
                      <c:pt idx="2009">
                        <c:v>-49.98</c:v>
                      </c:pt>
                      <c:pt idx="2010">
                        <c:v>-48.71</c:v>
                      </c:pt>
                      <c:pt idx="2011">
                        <c:v>-47.56</c:v>
                      </c:pt>
                      <c:pt idx="2012">
                        <c:v>-46.5</c:v>
                      </c:pt>
                      <c:pt idx="2013">
                        <c:v>-45.51</c:v>
                      </c:pt>
                      <c:pt idx="2014">
                        <c:v>-44.57</c:v>
                      </c:pt>
                      <c:pt idx="2015">
                        <c:v>-43.66</c:v>
                      </c:pt>
                      <c:pt idx="2016">
                        <c:v>-42.76</c:v>
                      </c:pt>
                      <c:pt idx="2017">
                        <c:v>-41.84</c:v>
                      </c:pt>
                      <c:pt idx="2018">
                        <c:v>-40.869999999999997</c:v>
                      </c:pt>
                      <c:pt idx="2019">
                        <c:v>-39.869999999999997</c:v>
                      </c:pt>
                      <c:pt idx="2020">
                        <c:v>-38.880000000000003</c:v>
                      </c:pt>
                      <c:pt idx="2021">
                        <c:v>-37.9</c:v>
                      </c:pt>
                      <c:pt idx="2022">
                        <c:v>-36.93</c:v>
                      </c:pt>
                      <c:pt idx="2023">
                        <c:v>-36</c:v>
                      </c:pt>
                      <c:pt idx="2024">
                        <c:v>-35.159999999999997</c:v>
                      </c:pt>
                      <c:pt idx="2025">
                        <c:v>-34.409999999999997</c:v>
                      </c:pt>
                      <c:pt idx="2026">
                        <c:v>-33.700000000000003</c:v>
                      </c:pt>
                      <c:pt idx="2027">
                        <c:v>-32.99</c:v>
                      </c:pt>
                      <c:pt idx="2028">
                        <c:v>-32.29</c:v>
                      </c:pt>
                      <c:pt idx="2029">
                        <c:v>-31.64</c:v>
                      </c:pt>
                      <c:pt idx="2030">
                        <c:v>-31.05</c:v>
                      </c:pt>
                      <c:pt idx="2031">
                        <c:v>-30.51</c:v>
                      </c:pt>
                      <c:pt idx="2032">
                        <c:v>-30.08</c:v>
                      </c:pt>
                      <c:pt idx="2033">
                        <c:v>-29.73</c:v>
                      </c:pt>
                      <c:pt idx="2034">
                        <c:v>-29.36</c:v>
                      </c:pt>
                      <c:pt idx="2035">
                        <c:v>-28.93</c:v>
                      </c:pt>
                      <c:pt idx="2036">
                        <c:v>-28.43</c:v>
                      </c:pt>
                      <c:pt idx="2037">
                        <c:v>-27.89</c:v>
                      </c:pt>
                      <c:pt idx="2038">
                        <c:v>-27.33</c:v>
                      </c:pt>
                      <c:pt idx="2039">
                        <c:v>-26.79</c:v>
                      </c:pt>
                      <c:pt idx="2040">
                        <c:v>-26.27</c:v>
                      </c:pt>
                      <c:pt idx="2041">
                        <c:v>-25.79</c:v>
                      </c:pt>
                      <c:pt idx="2042">
                        <c:v>-25.39</c:v>
                      </c:pt>
                      <c:pt idx="2043">
                        <c:v>-25.07</c:v>
                      </c:pt>
                      <c:pt idx="2044">
                        <c:v>-24.84</c:v>
                      </c:pt>
                      <c:pt idx="2045">
                        <c:v>-24.97</c:v>
                      </c:pt>
                      <c:pt idx="2046">
                        <c:v>-25.75</c:v>
                      </c:pt>
                      <c:pt idx="2047">
                        <c:v>-26.62</c:v>
                      </c:pt>
                      <c:pt idx="2048">
                        <c:v>-27.55</c:v>
                      </c:pt>
                      <c:pt idx="2049">
                        <c:v>-28.45</c:v>
                      </c:pt>
                      <c:pt idx="2050">
                        <c:v>-29.36</c:v>
                      </c:pt>
                      <c:pt idx="2051">
                        <c:v>-30.24</c:v>
                      </c:pt>
                      <c:pt idx="2052">
                        <c:v>-31.09</c:v>
                      </c:pt>
                      <c:pt idx="2053">
                        <c:v>-31.88</c:v>
                      </c:pt>
                      <c:pt idx="2054">
                        <c:v>-32.520000000000003</c:v>
                      </c:pt>
                      <c:pt idx="2055">
                        <c:v>-33.01</c:v>
                      </c:pt>
                      <c:pt idx="2056">
                        <c:v>-33.340000000000003</c:v>
                      </c:pt>
                      <c:pt idx="2057">
                        <c:v>-33.47</c:v>
                      </c:pt>
                      <c:pt idx="2058">
                        <c:v>-33.4</c:v>
                      </c:pt>
                      <c:pt idx="2059">
                        <c:v>-33.15</c:v>
                      </c:pt>
                      <c:pt idx="2060">
                        <c:v>-32.64</c:v>
                      </c:pt>
                      <c:pt idx="2061">
                        <c:v>-31.74</c:v>
                      </c:pt>
                      <c:pt idx="2062">
                        <c:v>-30.35</c:v>
                      </c:pt>
                      <c:pt idx="2063">
                        <c:v>-28.69</c:v>
                      </c:pt>
                      <c:pt idx="2064">
                        <c:v>-27.11</c:v>
                      </c:pt>
                      <c:pt idx="2065">
                        <c:v>-26.12</c:v>
                      </c:pt>
                      <c:pt idx="2066">
                        <c:v>-25.89</c:v>
                      </c:pt>
                      <c:pt idx="2067">
                        <c:v>-26.22</c:v>
                      </c:pt>
                      <c:pt idx="2068">
                        <c:v>-26.8</c:v>
                      </c:pt>
                      <c:pt idx="2069">
                        <c:v>-27.34</c:v>
                      </c:pt>
                      <c:pt idx="2070">
                        <c:v>-27.8</c:v>
                      </c:pt>
                      <c:pt idx="2071">
                        <c:v>-28.37</c:v>
                      </c:pt>
                      <c:pt idx="2072">
                        <c:v>-29.16</c:v>
                      </c:pt>
                      <c:pt idx="2073">
                        <c:v>-30.13</c:v>
                      </c:pt>
                      <c:pt idx="2074">
                        <c:v>-31.12</c:v>
                      </c:pt>
                      <c:pt idx="2075">
                        <c:v>-32.049999999999997</c:v>
                      </c:pt>
                      <c:pt idx="2076">
                        <c:v>-32.909999999999997</c:v>
                      </c:pt>
                      <c:pt idx="2077">
                        <c:v>-33.78</c:v>
                      </c:pt>
                      <c:pt idx="2078">
                        <c:v>-34.78</c:v>
                      </c:pt>
                      <c:pt idx="2079">
                        <c:v>-35.880000000000003</c:v>
                      </c:pt>
                      <c:pt idx="2080">
                        <c:v>-37.03</c:v>
                      </c:pt>
                      <c:pt idx="2081">
                        <c:v>-38.14</c:v>
                      </c:pt>
                      <c:pt idx="2082">
                        <c:v>-39.21</c:v>
                      </c:pt>
                      <c:pt idx="2083">
                        <c:v>-40.22</c:v>
                      </c:pt>
                      <c:pt idx="2084">
                        <c:v>-41.32</c:v>
                      </c:pt>
                      <c:pt idx="2085">
                        <c:v>-42.54</c:v>
                      </c:pt>
                      <c:pt idx="2086">
                        <c:v>-43.85</c:v>
                      </c:pt>
                      <c:pt idx="2087">
                        <c:v>-45.12</c:v>
                      </c:pt>
                      <c:pt idx="2088">
                        <c:v>-46.21</c:v>
                      </c:pt>
                      <c:pt idx="2089">
                        <c:v>-47.21</c:v>
                      </c:pt>
                      <c:pt idx="2090">
                        <c:v>-48.23</c:v>
                      </c:pt>
                      <c:pt idx="2091">
                        <c:v>-49.46</c:v>
                      </c:pt>
                      <c:pt idx="2092">
                        <c:v>-50.88</c:v>
                      </c:pt>
                      <c:pt idx="2093">
                        <c:v>-52.43</c:v>
                      </c:pt>
                      <c:pt idx="2094">
                        <c:v>-54</c:v>
                      </c:pt>
                      <c:pt idx="2095">
                        <c:v>-55.53</c:v>
                      </c:pt>
                      <c:pt idx="2096">
                        <c:v>-57.01</c:v>
                      </c:pt>
                      <c:pt idx="2097">
                        <c:v>-58.42</c:v>
                      </c:pt>
                      <c:pt idx="2098">
                        <c:v>-59.77</c:v>
                      </c:pt>
                      <c:pt idx="2099">
                        <c:v>-61.04</c:v>
                      </c:pt>
                      <c:pt idx="2100">
                        <c:v>-62.24</c:v>
                      </c:pt>
                      <c:pt idx="2101">
                        <c:v>-63.37</c:v>
                      </c:pt>
                      <c:pt idx="2102">
                        <c:v>-64.41</c:v>
                      </c:pt>
                      <c:pt idx="2103">
                        <c:v>-65.34</c:v>
                      </c:pt>
                      <c:pt idx="2104">
                        <c:v>-66.19</c:v>
                      </c:pt>
                      <c:pt idx="2105">
                        <c:v>-67</c:v>
                      </c:pt>
                      <c:pt idx="2106">
                        <c:v>-67.78</c:v>
                      </c:pt>
                      <c:pt idx="2107">
                        <c:v>-68.55</c:v>
                      </c:pt>
                      <c:pt idx="2108">
                        <c:v>-69.260000000000005</c:v>
                      </c:pt>
                      <c:pt idx="2109">
                        <c:v>-69.89</c:v>
                      </c:pt>
                      <c:pt idx="2110">
                        <c:v>-70.510000000000005</c:v>
                      </c:pt>
                      <c:pt idx="2111">
                        <c:v>-71.08</c:v>
                      </c:pt>
                      <c:pt idx="2112">
                        <c:v>-71.64</c:v>
                      </c:pt>
                      <c:pt idx="2113">
                        <c:v>-72.16</c:v>
                      </c:pt>
                      <c:pt idx="2114">
                        <c:v>-72.650000000000006</c:v>
                      </c:pt>
                      <c:pt idx="2115">
                        <c:v>-73.05</c:v>
                      </c:pt>
                      <c:pt idx="2116">
                        <c:v>-73.36</c:v>
                      </c:pt>
                      <c:pt idx="2117">
                        <c:v>-106.39</c:v>
                      </c:pt>
                      <c:pt idx="2118">
                        <c:v>-106.14</c:v>
                      </c:pt>
                      <c:pt idx="2119">
                        <c:v>-105.92</c:v>
                      </c:pt>
                      <c:pt idx="2120">
                        <c:v>-105.71</c:v>
                      </c:pt>
                      <c:pt idx="2121">
                        <c:v>-105.55</c:v>
                      </c:pt>
                      <c:pt idx="2122">
                        <c:v>-105.43</c:v>
                      </c:pt>
                      <c:pt idx="2123">
                        <c:v>-105.39</c:v>
                      </c:pt>
                      <c:pt idx="2124">
                        <c:v>-105.41</c:v>
                      </c:pt>
                      <c:pt idx="2125">
                        <c:v>-105.5</c:v>
                      </c:pt>
                      <c:pt idx="2126">
                        <c:v>-105.6</c:v>
                      </c:pt>
                      <c:pt idx="2127">
                        <c:v>-105.72</c:v>
                      </c:pt>
                      <c:pt idx="2128">
                        <c:v>-105.89</c:v>
                      </c:pt>
                      <c:pt idx="2129">
                        <c:v>-106.13</c:v>
                      </c:pt>
                      <c:pt idx="2130">
                        <c:v>-106.41</c:v>
                      </c:pt>
                      <c:pt idx="2131">
                        <c:v>-106.7</c:v>
                      </c:pt>
                      <c:pt idx="2132">
                        <c:v>-106.97</c:v>
                      </c:pt>
                      <c:pt idx="2133">
                        <c:v>-107.18</c:v>
                      </c:pt>
                      <c:pt idx="2134">
                        <c:v>-107.31</c:v>
                      </c:pt>
                      <c:pt idx="2135">
                        <c:v>-107.4</c:v>
                      </c:pt>
                      <c:pt idx="2136">
                        <c:v>-107.49</c:v>
                      </c:pt>
                      <c:pt idx="2137">
                        <c:v>-107.61</c:v>
                      </c:pt>
                      <c:pt idx="2138">
                        <c:v>-107.77</c:v>
                      </c:pt>
                      <c:pt idx="2139">
                        <c:v>-107.91</c:v>
                      </c:pt>
                      <c:pt idx="2140">
                        <c:v>-108.01</c:v>
                      </c:pt>
                      <c:pt idx="2141">
                        <c:v>-108.06</c:v>
                      </c:pt>
                      <c:pt idx="2142">
                        <c:v>-108.08</c:v>
                      </c:pt>
                      <c:pt idx="2143">
                        <c:v>-108.06</c:v>
                      </c:pt>
                      <c:pt idx="2144">
                        <c:v>-108.03</c:v>
                      </c:pt>
                      <c:pt idx="2145">
                        <c:v>-107.99</c:v>
                      </c:pt>
                      <c:pt idx="2146">
                        <c:v>-107.96</c:v>
                      </c:pt>
                      <c:pt idx="2147">
                        <c:v>-107.94</c:v>
                      </c:pt>
                      <c:pt idx="2148">
                        <c:v>-107.91</c:v>
                      </c:pt>
                      <c:pt idx="2149">
                        <c:v>-107.83</c:v>
                      </c:pt>
                      <c:pt idx="2150">
                        <c:v>-107.69</c:v>
                      </c:pt>
                      <c:pt idx="2151">
                        <c:v>-107.52</c:v>
                      </c:pt>
                      <c:pt idx="2152">
                        <c:v>-107.35</c:v>
                      </c:pt>
                      <c:pt idx="2153">
                        <c:v>-107.24</c:v>
                      </c:pt>
                      <c:pt idx="2154">
                        <c:v>-107.19</c:v>
                      </c:pt>
                      <c:pt idx="2155">
                        <c:v>-107.17</c:v>
                      </c:pt>
                      <c:pt idx="2156">
                        <c:v>-107.12</c:v>
                      </c:pt>
                      <c:pt idx="2157">
                        <c:v>-107.03</c:v>
                      </c:pt>
                      <c:pt idx="2158">
                        <c:v>-106.91</c:v>
                      </c:pt>
                      <c:pt idx="2159">
                        <c:v>-106.74</c:v>
                      </c:pt>
                      <c:pt idx="2160">
                        <c:v>-106.58</c:v>
                      </c:pt>
                      <c:pt idx="2161">
                        <c:v>-106.44</c:v>
                      </c:pt>
                      <c:pt idx="2162">
                        <c:v>-106.33</c:v>
                      </c:pt>
                      <c:pt idx="2163">
                        <c:v>-106.21</c:v>
                      </c:pt>
                      <c:pt idx="2164">
                        <c:v>-106.07</c:v>
                      </c:pt>
                      <c:pt idx="2165">
                        <c:v>-105.92</c:v>
                      </c:pt>
                      <c:pt idx="2166">
                        <c:v>-105.8</c:v>
                      </c:pt>
                      <c:pt idx="2167">
                        <c:v>-105.72</c:v>
                      </c:pt>
                      <c:pt idx="2168">
                        <c:v>-105.7</c:v>
                      </c:pt>
                      <c:pt idx="2169">
                        <c:v>-105.73</c:v>
                      </c:pt>
                      <c:pt idx="2170">
                        <c:v>-105.77</c:v>
                      </c:pt>
                      <c:pt idx="2171">
                        <c:v>-105.84</c:v>
                      </c:pt>
                      <c:pt idx="2172">
                        <c:v>-74.069999999999993</c:v>
                      </c:pt>
                      <c:pt idx="2173">
                        <c:v>-73.95</c:v>
                      </c:pt>
                      <c:pt idx="2174">
                        <c:v>-73.81</c:v>
                      </c:pt>
                      <c:pt idx="2175">
                        <c:v>-73.62</c:v>
                      </c:pt>
                      <c:pt idx="2176">
                        <c:v>-73.37</c:v>
                      </c:pt>
                      <c:pt idx="2177">
                        <c:v>-73.03</c:v>
                      </c:pt>
                      <c:pt idx="2178">
                        <c:v>-72.63</c:v>
                      </c:pt>
                      <c:pt idx="2179">
                        <c:v>-72.17</c:v>
                      </c:pt>
                      <c:pt idx="2180">
                        <c:v>-71.709999999999994</c:v>
                      </c:pt>
                      <c:pt idx="2181">
                        <c:v>-71.239999999999995</c:v>
                      </c:pt>
                      <c:pt idx="2182">
                        <c:v>-70.78</c:v>
                      </c:pt>
                      <c:pt idx="2183">
                        <c:v>-70.290000000000006</c:v>
                      </c:pt>
                      <c:pt idx="2184">
                        <c:v>-69.739999999999995</c:v>
                      </c:pt>
                      <c:pt idx="2185">
                        <c:v>-69.13</c:v>
                      </c:pt>
                      <c:pt idx="2186">
                        <c:v>-68.48</c:v>
                      </c:pt>
                      <c:pt idx="2187">
                        <c:v>-67.83</c:v>
                      </c:pt>
                      <c:pt idx="2188">
                        <c:v>-67.16</c:v>
                      </c:pt>
                      <c:pt idx="2189">
                        <c:v>-66.45</c:v>
                      </c:pt>
                      <c:pt idx="2190">
                        <c:v>-65.680000000000007</c:v>
                      </c:pt>
                      <c:pt idx="2191">
                        <c:v>-64.849999999999994</c:v>
                      </c:pt>
                      <c:pt idx="2192">
                        <c:v>-63.96</c:v>
                      </c:pt>
                      <c:pt idx="2193">
                        <c:v>-63.01</c:v>
                      </c:pt>
                      <c:pt idx="2194">
                        <c:v>-62.01</c:v>
                      </c:pt>
                      <c:pt idx="2195">
                        <c:v>-61.02</c:v>
                      </c:pt>
                      <c:pt idx="2196">
                        <c:v>-60.06</c:v>
                      </c:pt>
                      <c:pt idx="2197">
                        <c:v>-59.18</c:v>
                      </c:pt>
                      <c:pt idx="2198">
                        <c:v>-58.3</c:v>
                      </c:pt>
                      <c:pt idx="2199">
                        <c:v>-57.38</c:v>
                      </c:pt>
                      <c:pt idx="2200">
                        <c:v>-56.35</c:v>
                      </c:pt>
                      <c:pt idx="2201">
                        <c:v>-55.29</c:v>
                      </c:pt>
                      <c:pt idx="2202">
                        <c:v>-54.18</c:v>
                      </c:pt>
                      <c:pt idx="2203">
                        <c:v>-53.13</c:v>
                      </c:pt>
                      <c:pt idx="2204">
                        <c:v>-52.1</c:v>
                      </c:pt>
                      <c:pt idx="2205">
                        <c:v>-51.12</c:v>
                      </c:pt>
                      <c:pt idx="2206">
                        <c:v>-50.14</c:v>
                      </c:pt>
                      <c:pt idx="2207">
                        <c:v>-49</c:v>
                      </c:pt>
                      <c:pt idx="2208">
                        <c:v>-47.75</c:v>
                      </c:pt>
                      <c:pt idx="2209">
                        <c:v>-46.49</c:v>
                      </c:pt>
                      <c:pt idx="2210">
                        <c:v>-45.27</c:v>
                      </c:pt>
                      <c:pt idx="2211">
                        <c:v>-44.15</c:v>
                      </c:pt>
                      <c:pt idx="2212">
                        <c:v>-43.19</c:v>
                      </c:pt>
                      <c:pt idx="2213">
                        <c:v>-42.36</c:v>
                      </c:pt>
                      <c:pt idx="2214">
                        <c:v>-41.59</c:v>
                      </c:pt>
                      <c:pt idx="2215">
                        <c:v>-40.82</c:v>
                      </c:pt>
                      <c:pt idx="2216">
                        <c:v>-39.99</c:v>
                      </c:pt>
                      <c:pt idx="2217">
                        <c:v>-39.11</c:v>
                      </c:pt>
                      <c:pt idx="2218">
                        <c:v>-38.18</c:v>
                      </c:pt>
                      <c:pt idx="2219">
                        <c:v>-37.200000000000003</c:v>
                      </c:pt>
                      <c:pt idx="2220">
                        <c:v>-36.229999999999997</c:v>
                      </c:pt>
                      <c:pt idx="2221">
                        <c:v>-35.35</c:v>
                      </c:pt>
                      <c:pt idx="2222">
                        <c:v>-34.54</c:v>
                      </c:pt>
                      <c:pt idx="2223">
                        <c:v>-33.75</c:v>
                      </c:pt>
                      <c:pt idx="2224">
                        <c:v>-32.950000000000003</c:v>
                      </c:pt>
                      <c:pt idx="2225">
                        <c:v>-32.15</c:v>
                      </c:pt>
                      <c:pt idx="2226">
                        <c:v>-31.35</c:v>
                      </c:pt>
                      <c:pt idx="2227">
                        <c:v>-30.59</c:v>
                      </c:pt>
                      <c:pt idx="2228">
                        <c:v>-29.88</c:v>
                      </c:pt>
                      <c:pt idx="2229">
                        <c:v>-29.21</c:v>
                      </c:pt>
                      <c:pt idx="2230">
                        <c:v>-28.53</c:v>
                      </c:pt>
                      <c:pt idx="2231">
                        <c:v>-27.85</c:v>
                      </c:pt>
                      <c:pt idx="2232">
                        <c:v>-27.21</c:v>
                      </c:pt>
                      <c:pt idx="2233">
                        <c:v>-26.66</c:v>
                      </c:pt>
                      <c:pt idx="2234">
                        <c:v>-26.18</c:v>
                      </c:pt>
                      <c:pt idx="2235">
                        <c:v>-25.75</c:v>
                      </c:pt>
                      <c:pt idx="2236">
                        <c:v>-25.32</c:v>
                      </c:pt>
                      <c:pt idx="2237">
                        <c:v>-24.87</c:v>
                      </c:pt>
                      <c:pt idx="2238">
                        <c:v>-24.42</c:v>
                      </c:pt>
                      <c:pt idx="2239">
                        <c:v>-24</c:v>
                      </c:pt>
                      <c:pt idx="2240">
                        <c:v>-23.65</c:v>
                      </c:pt>
                      <c:pt idx="2241">
                        <c:v>-23.38</c:v>
                      </c:pt>
                      <c:pt idx="2242">
                        <c:v>-23.15</c:v>
                      </c:pt>
                      <c:pt idx="2243">
                        <c:v>-22.93</c:v>
                      </c:pt>
                      <c:pt idx="2244">
                        <c:v>-22.69</c:v>
                      </c:pt>
                      <c:pt idx="2245">
                        <c:v>-22.47</c:v>
                      </c:pt>
                      <c:pt idx="2246">
                        <c:v>-22.27</c:v>
                      </c:pt>
                      <c:pt idx="2247">
                        <c:v>-22.12</c:v>
                      </c:pt>
                      <c:pt idx="2248">
                        <c:v>-21.99</c:v>
                      </c:pt>
                      <c:pt idx="2249">
                        <c:v>-21.87</c:v>
                      </c:pt>
                      <c:pt idx="2250">
                        <c:v>-21.77</c:v>
                      </c:pt>
                      <c:pt idx="2251">
                        <c:v>-21.7</c:v>
                      </c:pt>
                      <c:pt idx="2252">
                        <c:v>-21.65</c:v>
                      </c:pt>
                      <c:pt idx="2253">
                        <c:v>-21.66</c:v>
                      </c:pt>
                      <c:pt idx="2254">
                        <c:v>-21.73</c:v>
                      </c:pt>
                      <c:pt idx="2255">
                        <c:v>-21.88</c:v>
                      </c:pt>
                      <c:pt idx="2256">
                        <c:v>-22.07</c:v>
                      </c:pt>
                      <c:pt idx="2257">
                        <c:v>-22.3</c:v>
                      </c:pt>
                      <c:pt idx="2258">
                        <c:v>-22.55</c:v>
                      </c:pt>
                      <c:pt idx="2259">
                        <c:v>-22.85</c:v>
                      </c:pt>
                      <c:pt idx="2260">
                        <c:v>-23.23</c:v>
                      </c:pt>
                      <c:pt idx="2261">
                        <c:v>-23.67</c:v>
                      </c:pt>
                      <c:pt idx="2262">
                        <c:v>-24.17</c:v>
                      </c:pt>
                      <c:pt idx="2263">
                        <c:v>-24.7</c:v>
                      </c:pt>
                      <c:pt idx="2264">
                        <c:v>-25.24</c:v>
                      </c:pt>
                      <c:pt idx="2265">
                        <c:v>-25.76</c:v>
                      </c:pt>
                      <c:pt idx="2266">
                        <c:v>-26.28</c:v>
                      </c:pt>
                      <c:pt idx="2267">
                        <c:v>-26.86</c:v>
                      </c:pt>
                      <c:pt idx="2268">
                        <c:v>-27.57</c:v>
                      </c:pt>
                      <c:pt idx="2269">
                        <c:v>-28.38</c:v>
                      </c:pt>
                      <c:pt idx="2270">
                        <c:v>-29.26</c:v>
                      </c:pt>
                      <c:pt idx="2271">
                        <c:v>-30.14</c:v>
                      </c:pt>
                      <c:pt idx="2272">
                        <c:v>-31</c:v>
                      </c:pt>
                      <c:pt idx="2273">
                        <c:v>-31.83</c:v>
                      </c:pt>
                      <c:pt idx="2274">
                        <c:v>-32.69</c:v>
                      </c:pt>
                      <c:pt idx="2275">
                        <c:v>-33.64</c:v>
                      </c:pt>
                      <c:pt idx="2276">
                        <c:v>-34.68</c:v>
                      </c:pt>
                      <c:pt idx="2277">
                        <c:v>-35.78</c:v>
                      </c:pt>
                      <c:pt idx="2278">
                        <c:v>-36.9</c:v>
                      </c:pt>
                      <c:pt idx="2279">
                        <c:v>-38.01</c:v>
                      </c:pt>
                      <c:pt idx="2280">
                        <c:v>-39.1</c:v>
                      </c:pt>
                      <c:pt idx="2281">
                        <c:v>-40.159999999999997</c:v>
                      </c:pt>
                      <c:pt idx="2282">
                        <c:v>-41.2</c:v>
                      </c:pt>
                      <c:pt idx="2283">
                        <c:v>-42.19</c:v>
                      </c:pt>
                      <c:pt idx="2284">
                        <c:v>-43.11</c:v>
                      </c:pt>
                      <c:pt idx="2285">
                        <c:v>-43.94</c:v>
                      </c:pt>
                      <c:pt idx="2286">
                        <c:v>-44.76</c:v>
                      </c:pt>
                      <c:pt idx="2287">
                        <c:v>-45.75</c:v>
                      </c:pt>
                      <c:pt idx="2288">
                        <c:v>-46.93</c:v>
                      </c:pt>
                      <c:pt idx="2289">
                        <c:v>-48.25</c:v>
                      </c:pt>
                      <c:pt idx="2290">
                        <c:v>-49.61</c:v>
                      </c:pt>
                      <c:pt idx="2291">
                        <c:v>-50.93</c:v>
                      </c:pt>
                      <c:pt idx="2292">
                        <c:v>-52.14</c:v>
                      </c:pt>
                      <c:pt idx="2293">
                        <c:v>-53.3</c:v>
                      </c:pt>
                      <c:pt idx="2294">
                        <c:v>-54.47</c:v>
                      </c:pt>
                      <c:pt idx="2295">
                        <c:v>-55.63</c:v>
                      </c:pt>
                      <c:pt idx="2296">
                        <c:v>-56.77</c:v>
                      </c:pt>
                      <c:pt idx="2297">
                        <c:v>-57.88</c:v>
                      </c:pt>
                      <c:pt idx="2298">
                        <c:v>-58.95</c:v>
                      </c:pt>
                      <c:pt idx="2299">
                        <c:v>-59.97</c:v>
                      </c:pt>
                      <c:pt idx="2300">
                        <c:v>-60.99</c:v>
                      </c:pt>
                      <c:pt idx="2301">
                        <c:v>-61.96</c:v>
                      </c:pt>
                      <c:pt idx="2302">
                        <c:v>-62.83</c:v>
                      </c:pt>
                      <c:pt idx="2303">
                        <c:v>-63.63</c:v>
                      </c:pt>
                      <c:pt idx="2304">
                        <c:v>-64.400000000000006</c:v>
                      </c:pt>
                      <c:pt idx="2305">
                        <c:v>-65.16</c:v>
                      </c:pt>
                      <c:pt idx="2306">
                        <c:v>-65.89</c:v>
                      </c:pt>
                      <c:pt idx="2307">
                        <c:v>-66.569999999999993</c:v>
                      </c:pt>
                      <c:pt idx="2308">
                        <c:v>-67.17</c:v>
                      </c:pt>
                      <c:pt idx="2309">
                        <c:v>-67.709999999999994</c:v>
                      </c:pt>
                      <c:pt idx="2310">
                        <c:v>-68.22</c:v>
                      </c:pt>
                      <c:pt idx="2311">
                        <c:v>-68.67</c:v>
                      </c:pt>
                      <c:pt idx="2312">
                        <c:v>-69.12</c:v>
                      </c:pt>
                      <c:pt idx="2313">
                        <c:v>-69.58</c:v>
                      </c:pt>
                      <c:pt idx="2314">
                        <c:v>-70.069999999999993</c:v>
                      </c:pt>
                      <c:pt idx="2315">
                        <c:v>-70.59</c:v>
                      </c:pt>
                      <c:pt idx="2316">
                        <c:v>-71.11</c:v>
                      </c:pt>
                      <c:pt idx="2317">
                        <c:v>-108.39</c:v>
                      </c:pt>
                      <c:pt idx="2318">
                        <c:v>-107.9</c:v>
                      </c:pt>
                      <c:pt idx="2319">
                        <c:v>-107.45</c:v>
                      </c:pt>
                      <c:pt idx="2320">
                        <c:v>-107.06</c:v>
                      </c:pt>
                      <c:pt idx="2321">
                        <c:v>-106.75</c:v>
                      </c:pt>
                      <c:pt idx="2322">
                        <c:v>-106.56</c:v>
                      </c:pt>
                      <c:pt idx="2323">
                        <c:v>-106.48</c:v>
                      </c:pt>
                      <c:pt idx="2324">
                        <c:v>-106.5</c:v>
                      </c:pt>
                      <c:pt idx="2325">
                        <c:v>-106.55</c:v>
                      </c:pt>
                      <c:pt idx="2326">
                        <c:v>-106.59</c:v>
                      </c:pt>
                      <c:pt idx="2327">
                        <c:v>-106.65</c:v>
                      </c:pt>
                      <c:pt idx="2328">
                        <c:v>-106.74</c:v>
                      </c:pt>
                      <c:pt idx="2329">
                        <c:v>-106.85</c:v>
                      </c:pt>
                      <c:pt idx="2330">
                        <c:v>-106.98</c:v>
                      </c:pt>
                      <c:pt idx="2331">
                        <c:v>-107.08</c:v>
                      </c:pt>
                      <c:pt idx="2332">
                        <c:v>-107.14</c:v>
                      </c:pt>
                      <c:pt idx="2333">
                        <c:v>-107.09</c:v>
                      </c:pt>
                      <c:pt idx="2334">
                        <c:v>-106.95</c:v>
                      </c:pt>
                      <c:pt idx="2335">
                        <c:v>-106.75</c:v>
                      </c:pt>
                      <c:pt idx="2336">
                        <c:v>-106.56</c:v>
                      </c:pt>
                      <c:pt idx="2337">
                        <c:v>-106.4</c:v>
                      </c:pt>
                      <c:pt idx="2338">
                        <c:v>-106.3</c:v>
                      </c:pt>
                      <c:pt idx="2339">
                        <c:v>-106.24</c:v>
                      </c:pt>
                      <c:pt idx="2340">
                        <c:v>-106.19</c:v>
                      </c:pt>
                      <c:pt idx="2341">
                        <c:v>-106.14</c:v>
                      </c:pt>
                      <c:pt idx="2342">
                        <c:v>-106.12</c:v>
                      </c:pt>
                      <c:pt idx="2343">
                        <c:v>-106.15</c:v>
                      </c:pt>
                      <c:pt idx="2344">
                        <c:v>-106.19</c:v>
                      </c:pt>
                      <c:pt idx="2345">
                        <c:v>-106.22</c:v>
                      </c:pt>
                      <c:pt idx="2346">
                        <c:v>-106.21</c:v>
                      </c:pt>
                      <c:pt idx="2347">
                        <c:v>-106.15</c:v>
                      </c:pt>
                      <c:pt idx="2348">
                        <c:v>-106.05</c:v>
                      </c:pt>
                      <c:pt idx="2349">
                        <c:v>-105.93</c:v>
                      </c:pt>
                      <c:pt idx="2350">
                        <c:v>-105.84</c:v>
                      </c:pt>
                      <c:pt idx="2351">
                        <c:v>-105.77</c:v>
                      </c:pt>
                      <c:pt idx="2352">
                        <c:v>-105.73</c:v>
                      </c:pt>
                      <c:pt idx="2353">
                        <c:v>-105.69</c:v>
                      </c:pt>
                      <c:pt idx="2354">
                        <c:v>-105.6</c:v>
                      </c:pt>
                      <c:pt idx="2355">
                        <c:v>-105.49</c:v>
                      </c:pt>
                      <c:pt idx="2356">
                        <c:v>-105.37</c:v>
                      </c:pt>
                      <c:pt idx="2357">
                        <c:v>-105.31</c:v>
                      </c:pt>
                      <c:pt idx="2358">
                        <c:v>-105.31</c:v>
                      </c:pt>
                      <c:pt idx="2359">
                        <c:v>-105.36</c:v>
                      </c:pt>
                      <c:pt idx="2360">
                        <c:v>-105.42</c:v>
                      </c:pt>
                      <c:pt idx="2361">
                        <c:v>-105.46</c:v>
                      </c:pt>
                      <c:pt idx="2362">
                        <c:v>-105.49</c:v>
                      </c:pt>
                      <c:pt idx="2363">
                        <c:v>-105.55</c:v>
                      </c:pt>
                      <c:pt idx="2364">
                        <c:v>-105.64</c:v>
                      </c:pt>
                      <c:pt idx="2365">
                        <c:v>-105.74</c:v>
                      </c:pt>
                      <c:pt idx="2366">
                        <c:v>-105.86</c:v>
                      </c:pt>
                      <c:pt idx="2367">
                        <c:v>-105.96</c:v>
                      </c:pt>
                      <c:pt idx="2368">
                        <c:v>-106.05</c:v>
                      </c:pt>
                      <c:pt idx="2369">
                        <c:v>-106.18</c:v>
                      </c:pt>
                      <c:pt idx="2370">
                        <c:v>-106.35</c:v>
                      </c:pt>
                      <c:pt idx="2371">
                        <c:v>-73.39</c:v>
                      </c:pt>
                      <c:pt idx="2372">
                        <c:v>-73.05</c:v>
                      </c:pt>
                      <c:pt idx="2373">
                        <c:v>-72.67</c:v>
                      </c:pt>
                      <c:pt idx="2374">
                        <c:v>-72.290000000000006</c:v>
                      </c:pt>
                      <c:pt idx="2375">
                        <c:v>-71.92</c:v>
                      </c:pt>
                      <c:pt idx="2376">
                        <c:v>-71.52</c:v>
                      </c:pt>
                      <c:pt idx="2377">
                        <c:v>-71.08</c:v>
                      </c:pt>
                      <c:pt idx="2378">
                        <c:v>-70.56</c:v>
                      </c:pt>
                      <c:pt idx="2379">
                        <c:v>-69.959999999999994</c:v>
                      </c:pt>
                      <c:pt idx="2380">
                        <c:v>-69.28</c:v>
                      </c:pt>
                      <c:pt idx="2381">
                        <c:v>-68.540000000000006</c:v>
                      </c:pt>
                      <c:pt idx="2382">
                        <c:v>-67.790000000000006</c:v>
                      </c:pt>
                      <c:pt idx="2383">
                        <c:v>-67.08</c:v>
                      </c:pt>
                      <c:pt idx="2384">
                        <c:v>-66.41</c:v>
                      </c:pt>
                      <c:pt idx="2385">
                        <c:v>-65.739999999999995</c:v>
                      </c:pt>
                      <c:pt idx="2386">
                        <c:v>-65.03</c:v>
                      </c:pt>
                      <c:pt idx="2387">
                        <c:v>-64.27</c:v>
                      </c:pt>
                      <c:pt idx="2388">
                        <c:v>-63.46</c:v>
                      </c:pt>
                      <c:pt idx="2389">
                        <c:v>-62.56</c:v>
                      </c:pt>
                      <c:pt idx="2390">
                        <c:v>-61.53</c:v>
                      </c:pt>
                      <c:pt idx="2391">
                        <c:v>-60.41</c:v>
                      </c:pt>
                      <c:pt idx="2392">
                        <c:v>-59.26</c:v>
                      </c:pt>
                      <c:pt idx="2393">
                        <c:v>-58.14</c:v>
                      </c:pt>
                      <c:pt idx="2394">
                        <c:v>-57.08</c:v>
                      </c:pt>
                      <c:pt idx="2395">
                        <c:v>-56.11</c:v>
                      </c:pt>
                      <c:pt idx="2396">
                        <c:v>-55.18</c:v>
                      </c:pt>
                      <c:pt idx="2397">
                        <c:v>-54.22</c:v>
                      </c:pt>
                      <c:pt idx="2398">
                        <c:v>-53.19</c:v>
                      </c:pt>
                      <c:pt idx="2399">
                        <c:v>-52.03</c:v>
                      </c:pt>
                      <c:pt idx="2400">
                        <c:v>-50.82</c:v>
                      </c:pt>
                      <c:pt idx="2401">
                        <c:v>-49.64</c:v>
                      </c:pt>
                      <c:pt idx="2402">
                        <c:v>-48.55</c:v>
                      </c:pt>
                      <c:pt idx="2403">
                        <c:v>-47.55</c:v>
                      </c:pt>
                      <c:pt idx="2404">
                        <c:v>-46.58</c:v>
                      </c:pt>
                      <c:pt idx="2405">
                        <c:v>-45.64</c:v>
                      </c:pt>
                      <c:pt idx="2406">
                        <c:v>-44.64</c:v>
                      </c:pt>
                      <c:pt idx="2407">
                        <c:v>-43.57</c:v>
                      </c:pt>
                      <c:pt idx="2408">
                        <c:v>-42.28</c:v>
                      </c:pt>
                      <c:pt idx="2409">
                        <c:v>-40.93</c:v>
                      </c:pt>
                      <c:pt idx="2410">
                        <c:v>-39.58</c:v>
                      </c:pt>
                      <c:pt idx="2411">
                        <c:v>-38.229999999999997</c:v>
                      </c:pt>
                      <c:pt idx="2412">
                        <c:v>-36.909999999999997</c:v>
                      </c:pt>
                      <c:pt idx="2413">
                        <c:v>-35.71</c:v>
                      </c:pt>
                      <c:pt idx="2414">
                        <c:v>-34.619999999999997</c:v>
                      </c:pt>
                      <c:pt idx="2415">
                        <c:v>-33.590000000000003</c:v>
                      </c:pt>
                      <c:pt idx="2416">
                        <c:v>-32.75</c:v>
                      </c:pt>
                      <c:pt idx="2417">
                        <c:v>-32.090000000000003</c:v>
                      </c:pt>
                      <c:pt idx="2418">
                        <c:v>-31.55</c:v>
                      </c:pt>
                      <c:pt idx="2419">
                        <c:v>-31.06</c:v>
                      </c:pt>
                      <c:pt idx="2420">
                        <c:v>-30.52</c:v>
                      </c:pt>
                      <c:pt idx="2421">
                        <c:v>-29.87</c:v>
                      </c:pt>
                      <c:pt idx="2422">
                        <c:v>-29.15</c:v>
                      </c:pt>
                      <c:pt idx="2423">
                        <c:v>-28.37</c:v>
                      </c:pt>
                      <c:pt idx="2424">
                        <c:v>-27.57</c:v>
                      </c:pt>
                      <c:pt idx="2425">
                        <c:v>-26.8</c:v>
                      </c:pt>
                      <c:pt idx="2426">
                        <c:v>-26.16</c:v>
                      </c:pt>
                      <c:pt idx="2427">
                        <c:v>-25.61</c:v>
                      </c:pt>
                      <c:pt idx="2428">
                        <c:v>-25.12</c:v>
                      </c:pt>
                      <c:pt idx="2429">
                        <c:v>-24.66</c:v>
                      </c:pt>
                      <c:pt idx="2430">
                        <c:v>-24.22</c:v>
                      </c:pt>
                      <c:pt idx="2431">
                        <c:v>-23.86</c:v>
                      </c:pt>
                      <c:pt idx="2432">
                        <c:v>-23.59</c:v>
                      </c:pt>
                      <c:pt idx="2433">
                        <c:v>-23.36</c:v>
                      </c:pt>
                      <c:pt idx="2434">
                        <c:v>-23.21</c:v>
                      </c:pt>
                      <c:pt idx="2435">
                        <c:v>-23.34</c:v>
                      </c:pt>
                      <c:pt idx="2436">
                        <c:v>-24.44</c:v>
                      </c:pt>
                      <c:pt idx="2437">
                        <c:v>-25.87</c:v>
                      </c:pt>
                      <c:pt idx="2438">
                        <c:v>-27.52</c:v>
                      </c:pt>
                      <c:pt idx="2439">
                        <c:v>-29.25</c:v>
                      </c:pt>
                      <c:pt idx="2440">
                        <c:v>-31.13</c:v>
                      </c:pt>
                      <c:pt idx="2441">
                        <c:v>-33.08</c:v>
                      </c:pt>
                      <c:pt idx="2442">
                        <c:v>-34.94</c:v>
                      </c:pt>
                      <c:pt idx="2443">
                        <c:v>-36.6</c:v>
                      </c:pt>
                      <c:pt idx="2444">
                        <c:v>-37.909999999999997</c:v>
                      </c:pt>
                      <c:pt idx="2445">
                        <c:v>-38.76</c:v>
                      </c:pt>
                      <c:pt idx="2446">
                        <c:v>-39.15</c:v>
                      </c:pt>
                      <c:pt idx="2447">
                        <c:v>-39.159999999999997</c:v>
                      </c:pt>
                      <c:pt idx="2448">
                        <c:v>-38.83</c:v>
                      </c:pt>
                      <c:pt idx="2449">
                        <c:v>-38.119999999999997</c:v>
                      </c:pt>
                      <c:pt idx="2450">
                        <c:v>-37.04</c:v>
                      </c:pt>
                      <c:pt idx="2451">
                        <c:v>-35.64</c:v>
                      </c:pt>
                      <c:pt idx="2452">
                        <c:v>-33.99</c:v>
                      </c:pt>
                      <c:pt idx="2453">
                        <c:v>-32.21</c:v>
                      </c:pt>
                      <c:pt idx="2454">
                        <c:v>-30.36</c:v>
                      </c:pt>
                      <c:pt idx="2455">
                        <c:v>-28.69</c:v>
                      </c:pt>
                      <c:pt idx="2456">
                        <c:v>-27.53</c:v>
                      </c:pt>
                      <c:pt idx="2457">
                        <c:v>-27.1</c:v>
                      </c:pt>
                      <c:pt idx="2458">
                        <c:v>-27.37</c:v>
                      </c:pt>
                      <c:pt idx="2459">
                        <c:v>-28.04</c:v>
                      </c:pt>
                      <c:pt idx="2460">
                        <c:v>-28.73</c:v>
                      </c:pt>
                      <c:pt idx="2461">
                        <c:v>-29.33</c:v>
                      </c:pt>
                      <c:pt idx="2462">
                        <c:v>-29.93</c:v>
                      </c:pt>
                      <c:pt idx="2463">
                        <c:v>-30.59</c:v>
                      </c:pt>
                      <c:pt idx="2464">
                        <c:v>-31.36</c:v>
                      </c:pt>
                      <c:pt idx="2465">
                        <c:v>-32.18</c:v>
                      </c:pt>
                      <c:pt idx="2466">
                        <c:v>-33</c:v>
                      </c:pt>
                      <c:pt idx="2467">
                        <c:v>-33.85</c:v>
                      </c:pt>
                      <c:pt idx="2468">
                        <c:v>-34.74</c:v>
                      </c:pt>
                      <c:pt idx="2469">
                        <c:v>-35.659999999999997</c:v>
                      </c:pt>
                      <c:pt idx="2470">
                        <c:v>-36.56</c:v>
                      </c:pt>
                      <c:pt idx="2471">
                        <c:v>-37.479999999999997</c:v>
                      </c:pt>
                      <c:pt idx="2472">
                        <c:v>-38.43</c:v>
                      </c:pt>
                      <c:pt idx="2473">
                        <c:v>-39.42</c:v>
                      </c:pt>
                      <c:pt idx="2474">
                        <c:v>-40.49</c:v>
                      </c:pt>
                      <c:pt idx="2475">
                        <c:v>-41.57</c:v>
                      </c:pt>
                      <c:pt idx="2476">
                        <c:v>-42.67</c:v>
                      </c:pt>
                      <c:pt idx="2477">
                        <c:v>-43.69</c:v>
                      </c:pt>
                      <c:pt idx="2478">
                        <c:v>-44.63</c:v>
                      </c:pt>
                      <c:pt idx="2479">
                        <c:v>-45.51</c:v>
                      </c:pt>
                      <c:pt idx="2480">
                        <c:v>-46.4</c:v>
                      </c:pt>
                      <c:pt idx="2481">
                        <c:v>-47.35</c:v>
                      </c:pt>
                      <c:pt idx="2482">
                        <c:v>-48.35</c:v>
                      </c:pt>
                      <c:pt idx="2483">
                        <c:v>-49.43</c:v>
                      </c:pt>
                      <c:pt idx="2484">
                        <c:v>-50.5</c:v>
                      </c:pt>
                      <c:pt idx="2485">
                        <c:v>-51.58</c:v>
                      </c:pt>
                      <c:pt idx="2486">
                        <c:v>-52.69</c:v>
                      </c:pt>
                      <c:pt idx="2487">
                        <c:v>-53.83</c:v>
                      </c:pt>
                      <c:pt idx="2488">
                        <c:v>-54.97</c:v>
                      </c:pt>
                      <c:pt idx="2489">
                        <c:v>-56.09</c:v>
                      </c:pt>
                      <c:pt idx="2490">
                        <c:v>-57.16</c:v>
                      </c:pt>
                      <c:pt idx="2491">
                        <c:v>-58.16</c:v>
                      </c:pt>
                      <c:pt idx="2492">
                        <c:v>-59.09</c:v>
                      </c:pt>
                      <c:pt idx="2493">
                        <c:v>-59.93</c:v>
                      </c:pt>
                      <c:pt idx="2494">
                        <c:v>-60.74</c:v>
                      </c:pt>
                      <c:pt idx="2495">
                        <c:v>-61.57</c:v>
                      </c:pt>
                      <c:pt idx="2496">
                        <c:v>-62.4</c:v>
                      </c:pt>
                      <c:pt idx="2497">
                        <c:v>-63.19</c:v>
                      </c:pt>
                      <c:pt idx="2498">
                        <c:v>-63.94</c:v>
                      </c:pt>
                      <c:pt idx="2499">
                        <c:v>-64.69</c:v>
                      </c:pt>
                      <c:pt idx="2500">
                        <c:v>-65.459999999999994</c:v>
                      </c:pt>
                      <c:pt idx="2501">
                        <c:v>-66.27</c:v>
                      </c:pt>
                      <c:pt idx="2502">
                        <c:v>-67.069999999999993</c:v>
                      </c:pt>
                      <c:pt idx="2503">
                        <c:v>-67.819999999999993</c:v>
                      </c:pt>
                      <c:pt idx="2504">
                        <c:v>-68.52</c:v>
                      </c:pt>
                      <c:pt idx="2505">
                        <c:v>-69.2</c:v>
                      </c:pt>
                      <c:pt idx="2506">
                        <c:v>-69.86</c:v>
                      </c:pt>
                      <c:pt idx="2507">
                        <c:v>-70.47</c:v>
                      </c:pt>
                      <c:pt idx="2508">
                        <c:v>-71.09</c:v>
                      </c:pt>
                      <c:pt idx="2509">
                        <c:v>-71.66</c:v>
                      </c:pt>
                      <c:pt idx="2510">
                        <c:v>-72.180000000000007</c:v>
                      </c:pt>
                      <c:pt idx="2511">
                        <c:v>-72.67</c:v>
                      </c:pt>
                      <c:pt idx="2512">
                        <c:v>-73.17</c:v>
                      </c:pt>
                      <c:pt idx="2513">
                        <c:v>-73.64</c:v>
                      </c:pt>
                      <c:pt idx="2514">
                        <c:v>-74.09</c:v>
                      </c:pt>
                      <c:pt idx="2515">
                        <c:v>-74.55</c:v>
                      </c:pt>
                      <c:pt idx="2516">
                        <c:v>-75.010000000000005</c:v>
                      </c:pt>
                      <c:pt idx="2517">
                        <c:v>-75.430000000000007</c:v>
                      </c:pt>
                      <c:pt idx="2518">
                        <c:v>-104.19</c:v>
                      </c:pt>
                      <c:pt idx="2519">
                        <c:v>-103.86</c:v>
                      </c:pt>
                      <c:pt idx="2520">
                        <c:v>-103.56</c:v>
                      </c:pt>
                      <c:pt idx="2521">
                        <c:v>-103.26</c:v>
                      </c:pt>
                      <c:pt idx="2522">
                        <c:v>-102.98</c:v>
                      </c:pt>
                      <c:pt idx="2523">
                        <c:v>-102.76</c:v>
                      </c:pt>
                      <c:pt idx="2524">
                        <c:v>-102.61</c:v>
                      </c:pt>
                      <c:pt idx="2525">
                        <c:v>-102.56</c:v>
                      </c:pt>
                      <c:pt idx="2526">
                        <c:v>-102.53</c:v>
                      </c:pt>
                      <c:pt idx="2527">
                        <c:v>-102.5</c:v>
                      </c:pt>
                      <c:pt idx="2528">
                        <c:v>-102.49</c:v>
                      </c:pt>
                      <c:pt idx="2529">
                        <c:v>-102.54</c:v>
                      </c:pt>
                      <c:pt idx="2530">
                        <c:v>-102.65</c:v>
                      </c:pt>
                      <c:pt idx="2531">
                        <c:v>-102.78</c:v>
                      </c:pt>
                      <c:pt idx="2532">
                        <c:v>-102.93</c:v>
                      </c:pt>
                      <c:pt idx="2533">
                        <c:v>-103.09</c:v>
                      </c:pt>
                      <c:pt idx="2534">
                        <c:v>-103.2</c:v>
                      </c:pt>
                      <c:pt idx="2535">
                        <c:v>-103.27</c:v>
                      </c:pt>
                      <c:pt idx="2536">
                        <c:v>-103.27</c:v>
                      </c:pt>
                      <c:pt idx="2537">
                        <c:v>-103.22</c:v>
                      </c:pt>
                      <c:pt idx="2538">
                        <c:v>-103.14</c:v>
                      </c:pt>
                      <c:pt idx="2539">
                        <c:v>-103.06</c:v>
                      </c:pt>
                      <c:pt idx="2540">
                        <c:v>-102.97</c:v>
                      </c:pt>
                      <c:pt idx="2541">
                        <c:v>-102.87</c:v>
                      </c:pt>
                      <c:pt idx="2542">
                        <c:v>-102.81</c:v>
                      </c:pt>
                      <c:pt idx="2543">
                        <c:v>-102.78</c:v>
                      </c:pt>
                      <c:pt idx="2544">
                        <c:v>-102.79</c:v>
                      </c:pt>
                      <c:pt idx="2545">
                        <c:v>-102.87</c:v>
                      </c:pt>
                      <c:pt idx="2546">
                        <c:v>-102.96</c:v>
                      </c:pt>
                      <c:pt idx="2547">
                        <c:v>-103.05</c:v>
                      </c:pt>
                      <c:pt idx="2548">
                        <c:v>-103.1</c:v>
                      </c:pt>
                      <c:pt idx="2549">
                        <c:v>-103.14</c:v>
                      </c:pt>
                      <c:pt idx="2550">
                        <c:v>-103.21</c:v>
                      </c:pt>
                      <c:pt idx="2551">
                        <c:v>-103.29</c:v>
                      </c:pt>
                      <c:pt idx="2552">
                        <c:v>-103.41</c:v>
                      </c:pt>
                      <c:pt idx="2553">
                        <c:v>-103.56</c:v>
                      </c:pt>
                      <c:pt idx="2554">
                        <c:v>-103.72</c:v>
                      </c:pt>
                      <c:pt idx="2555">
                        <c:v>-103.89</c:v>
                      </c:pt>
                      <c:pt idx="2556">
                        <c:v>-75.94</c:v>
                      </c:pt>
                      <c:pt idx="2557">
                        <c:v>-75.77</c:v>
                      </c:pt>
                      <c:pt idx="2558">
                        <c:v>-75.58</c:v>
                      </c:pt>
                      <c:pt idx="2559">
                        <c:v>-75.349999999999994</c:v>
                      </c:pt>
                      <c:pt idx="2560">
                        <c:v>-75.05</c:v>
                      </c:pt>
                      <c:pt idx="2561">
                        <c:v>-74.709999999999994</c:v>
                      </c:pt>
                      <c:pt idx="2562">
                        <c:v>-74.290000000000006</c:v>
                      </c:pt>
                      <c:pt idx="2563">
                        <c:v>-73.83</c:v>
                      </c:pt>
                      <c:pt idx="2564">
                        <c:v>-73.400000000000006</c:v>
                      </c:pt>
                      <c:pt idx="2565">
                        <c:v>-73.010000000000005</c:v>
                      </c:pt>
                      <c:pt idx="2566">
                        <c:v>-72.62</c:v>
                      </c:pt>
                      <c:pt idx="2567">
                        <c:v>-72.19</c:v>
                      </c:pt>
                      <c:pt idx="2568">
                        <c:v>-71.72</c:v>
                      </c:pt>
                      <c:pt idx="2569">
                        <c:v>-71.2</c:v>
                      </c:pt>
                      <c:pt idx="2570">
                        <c:v>-70.63</c:v>
                      </c:pt>
                      <c:pt idx="2571">
                        <c:v>-70.010000000000005</c:v>
                      </c:pt>
                      <c:pt idx="2572">
                        <c:v>-69.36</c:v>
                      </c:pt>
                      <c:pt idx="2573">
                        <c:v>-68.69</c:v>
                      </c:pt>
                      <c:pt idx="2574">
                        <c:v>-67.989999999999995</c:v>
                      </c:pt>
                      <c:pt idx="2575">
                        <c:v>-67.27</c:v>
                      </c:pt>
                      <c:pt idx="2576">
                        <c:v>-66.540000000000006</c:v>
                      </c:pt>
                      <c:pt idx="2577">
                        <c:v>-65.790000000000006</c:v>
                      </c:pt>
                      <c:pt idx="2578">
                        <c:v>-65.02</c:v>
                      </c:pt>
                      <c:pt idx="2579">
                        <c:v>-64.239999999999995</c:v>
                      </c:pt>
                      <c:pt idx="2580">
                        <c:v>-63.45</c:v>
                      </c:pt>
                      <c:pt idx="2581">
                        <c:v>-62.68</c:v>
                      </c:pt>
                      <c:pt idx="2582">
                        <c:v>-61.87</c:v>
                      </c:pt>
                      <c:pt idx="2583">
                        <c:v>-61.05</c:v>
                      </c:pt>
                      <c:pt idx="2584">
                        <c:v>-60.11</c:v>
                      </c:pt>
                      <c:pt idx="2585">
                        <c:v>-59.02</c:v>
                      </c:pt>
                      <c:pt idx="2586">
                        <c:v>-57.81</c:v>
                      </c:pt>
                      <c:pt idx="2587">
                        <c:v>-56.59</c:v>
                      </c:pt>
                      <c:pt idx="2588">
                        <c:v>-55.41</c:v>
                      </c:pt>
                      <c:pt idx="2589">
                        <c:v>-54.31</c:v>
                      </c:pt>
                      <c:pt idx="2590">
                        <c:v>-53.27</c:v>
                      </c:pt>
                      <c:pt idx="2591">
                        <c:v>-52.24</c:v>
                      </c:pt>
                      <c:pt idx="2592">
                        <c:v>-51.2</c:v>
                      </c:pt>
                      <c:pt idx="2593">
                        <c:v>-50.1</c:v>
                      </c:pt>
                      <c:pt idx="2594">
                        <c:v>-48.93</c:v>
                      </c:pt>
                      <c:pt idx="2595">
                        <c:v>-47.72</c:v>
                      </c:pt>
                      <c:pt idx="2596">
                        <c:v>-46.6</c:v>
                      </c:pt>
                      <c:pt idx="2597">
                        <c:v>-45.55</c:v>
                      </c:pt>
                      <c:pt idx="2598">
                        <c:v>-44.58</c:v>
                      </c:pt>
                      <c:pt idx="2599">
                        <c:v>-43.33</c:v>
                      </c:pt>
                      <c:pt idx="2600">
                        <c:v>-41.94</c:v>
                      </c:pt>
                      <c:pt idx="2601">
                        <c:v>-40.49</c:v>
                      </c:pt>
                      <c:pt idx="2602">
                        <c:v>-38.9</c:v>
                      </c:pt>
                      <c:pt idx="2603">
                        <c:v>-37.39</c:v>
                      </c:pt>
                      <c:pt idx="2604">
                        <c:v>-36.07</c:v>
                      </c:pt>
                      <c:pt idx="2605">
                        <c:v>-34.9</c:v>
                      </c:pt>
                      <c:pt idx="2606">
                        <c:v>-33.79</c:v>
                      </c:pt>
                      <c:pt idx="2607">
                        <c:v>-32.659999999999997</c:v>
                      </c:pt>
                      <c:pt idx="2608">
                        <c:v>-31.55</c:v>
                      </c:pt>
                      <c:pt idx="2609">
                        <c:v>-30.48</c:v>
                      </c:pt>
                      <c:pt idx="2610">
                        <c:v>-29.45</c:v>
                      </c:pt>
                      <c:pt idx="2611">
                        <c:v>-28.47</c:v>
                      </c:pt>
                      <c:pt idx="2612">
                        <c:v>-27.49</c:v>
                      </c:pt>
                      <c:pt idx="2613">
                        <c:v>-26.5</c:v>
                      </c:pt>
                      <c:pt idx="2614">
                        <c:v>-25.49</c:v>
                      </c:pt>
                      <c:pt idx="2615">
                        <c:v>-24.49</c:v>
                      </c:pt>
                      <c:pt idx="2616">
                        <c:v>-23.51</c:v>
                      </c:pt>
                      <c:pt idx="2617">
                        <c:v>-22.6</c:v>
                      </c:pt>
                      <c:pt idx="2618">
                        <c:v>-21.77</c:v>
                      </c:pt>
                      <c:pt idx="2619">
                        <c:v>-21.05</c:v>
                      </c:pt>
                      <c:pt idx="2620">
                        <c:v>-20.440000000000001</c:v>
                      </c:pt>
                      <c:pt idx="2621">
                        <c:v>-19.899999999999999</c:v>
                      </c:pt>
                      <c:pt idx="2622">
                        <c:v>-19.37</c:v>
                      </c:pt>
                      <c:pt idx="2623">
                        <c:v>-18.940000000000001</c:v>
                      </c:pt>
                      <c:pt idx="2624">
                        <c:v>-19.100000000000001</c:v>
                      </c:pt>
                      <c:pt idx="2625">
                        <c:v>-20.23</c:v>
                      </c:pt>
                      <c:pt idx="2626">
                        <c:v>-21.35</c:v>
                      </c:pt>
                      <c:pt idx="2627">
                        <c:v>-22.42</c:v>
                      </c:pt>
                      <c:pt idx="2628">
                        <c:v>-23.35</c:v>
                      </c:pt>
                      <c:pt idx="2629">
                        <c:v>-24.13</c:v>
                      </c:pt>
                      <c:pt idx="2630">
                        <c:v>-24.76</c:v>
                      </c:pt>
                      <c:pt idx="2631">
                        <c:v>-25.26</c:v>
                      </c:pt>
                      <c:pt idx="2632">
                        <c:v>-25.65</c:v>
                      </c:pt>
                      <c:pt idx="2633">
                        <c:v>-25.92</c:v>
                      </c:pt>
                      <c:pt idx="2634">
                        <c:v>-26.04</c:v>
                      </c:pt>
                      <c:pt idx="2635">
                        <c:v>-25.98</c:v>
                      </c:pt>
                      <c:pt idx="2636">
                        <c:v>-25.73</c:v>
                      </c:pt>
                      <c:pt idx="2637">
                        <c:v>-25.32</c:v>
                      </c:pt>
                      <c:pt idx="2638">
                        <c:v>-24.74</c:v>
                      </c:pt>
                      <c:pt idx="2639">
                        <c:v>-23.97</c:v>
                      </c:pt>
                      <c:pt idx="2640">
                        <c:v>-23.05</c:v>
                      </c:pt>
                      <c:pt idx="2641">
                        <c:v>-22.03</c:v>
                      </c:pt>
                      <c:pt idx="2642">
                        <c:v>-21.03</c:v>
                      </c:pt>
                      <c:pt idx="2643">
                        <c:v>-20.170000000000002</c:v>
                      </c:pt>
                      <c:pt idx="2644">
                        <c:v>-19.61</c:v>
                      </c:pt>
                      <c:pt idx="2645">
                        <c:v>-19.579999999999998</c:v>
                      </c:pt>
                      <c:pt idx="2646">
                        <c:v>-20.14</c:v>
                      </c:pt>
                      <c:pt idx="2647">
                        <c:v>-20.93</c:v>
                      </c:pt>
                      <c:pt idx="2648">
                        <c:v>-21.78</c:v>
                      </c:pt>
                      <c:pt idx="2649">
                        <c:v>-22.57</c:v>
                      </c:pt>
                      <c:pt idx="2650">
                        <c:v>-23.33</c:v>
                      </c:pt>
                      <c:pt idx="2651">
                        <c:v>-24.11</c:v>
                      </c:pt>
                      <c:pt idx="2652">
                        <c:v>-24.91</c:v>
                      </c:pt>
                      <c:pt idx="2653">
                        <c:v>-25.67</c:v>
                      </c:pt>
                      <c:pt idx="2654">
                        <c:v>-26.41</c:v>
                      </c:pt>
                      <c:pt idx="2655">
                        <c:v>-27.14</c:v>
                      </c:pt>
                      <c:pt idx="2656">
                        <c:v>-27.94</c:v>
                      </c:pt>
                      <c:pt idx="2657">
                        <c:v>-28.74</c:v>
                      </c:pt>
                      <c:pt idx="2658">
                        <c:v>-29.6</c:v>
                      </c:pt>
                      <c:pt idx="2659">
                        <c:v>-30.52</c:v>
                      </c:pt>
                      <c:pt idx="2660">
                        <c:v>-31.51</c:v>
                      </c:pt>
                      <c:pt idx="2661">
                        <c:v>-32.549999999999997</c:v>
                      </c:pt>
                      <c:pt idx="2662">
                        <c:v>-33.6</c:v>
                      </c:pt>
                      <c:pt idx="2663">
                        <c:v>-34.64</c:v>
                      </c:pt>
                      <c:pt idx="2664">
                        <c:v>-35.69</c:v>
                      </c:pt>
                      <c:pt idx="2665">
                        <c:v>-36.76</c:v>
                      </c:pt>
                      <c:pt idx="2666">
                        <c:v>-37.85</c:v>
                      </c:pt>
                      <c:pt idx="2667">
                        <c:v>-38.9</c:v>
                      </c:pt>
                      <c:pt idx="2668">
                        <c:v>-39.880000000000003</c:v>
                      </c:pt>
                      <c:pt idx="2669">
                        <c:v>-40.770000000000003</c:v>
                      </c:pt>
                      <c:pt idx="2670">
                        <c:v>-41.64</c:v>
                      </c:pt>
                      <c:pt idx="2671">
                        <c:v>-42.58</c:v>
                      </c:pt>
                      <c:pt idx="2672">
                        <c:v>-43.58</c:v>
                      </c:pt>
                      <c:pt idx="2673">
                        <c:v>-44.56</c:v>
                      </c:pt>
                      <c:pt idx="2674">
                        <c:v>-45.48</c:v>
                      </c:pt>
                      <c:pt idx="2675">
                        <c:v>-46.37</c:v>
                      </c:pt>
                      <c:pt idx="2676">
                        <c:v>-47.31</c:v>
                      </c:pt>
                      <c:pt idx="2677">
                        <c:v>-48.31</c:v>
                      </c:pt>
                      <c:pt idx="2678">
                        <c:v>-49.34</c:v>
                      </c:pt>
                      <c:pt idx="2679">
                        <c:v>-50.34</c:v>
                      </c:pt>
                      <c:pt idx="2680">
                        <c:v>-51.31</c:v>
                      </c:pt>
                      <c:pt idx="2681">
                        <c:v>-52.28</c:v>
                      </c:pt>
                      <c:pt idx="2682">
                        <c:v>-53.28</c:v>
                      </c:pt>
                      <c:pt idx="2683">
                        <c:v>-54.29</c:v>
                      </c:pt>
                      <c:pt idx="2684">
                        <c:v>-55.31</c:v>
                      </c:pt>
                      <c:pt idx="2685">
                        <c:v>-56.27</c:v>
                      </c:pt>
                      <c:pt idx="2686">
                        <c:v>-57.21</c:v>
                      </c:pt>
                      <c:pt idx="2687">
                        <c:v>-58.15</c:v>
                      </c:pt>
                      <c:pt idx="2688">
                        <c:v>-59.08</c:v>
                      </c:pt>
                      <c:pt idx="2689">
                        <c:v>-60.02</c:v>
                      </c:pt>
                      <c:pt idx="2690">
                        <c:v>-60.94</c:v>
                      </c:pt>
                      <c:pt idx="2691">
                        <c:v>-61.82</c:v>
                      </c:pt>
                      <c:pt idx="2692">
                        <c:v>-62.62</c:v>
                      </c:pt>
                      <c:pt idx="2693">
                        <c:v>-63.35</c:v>
                      </c:pt>
                      <c:pt idx="2694">
                        <c:v>-64.05</c:v>
                      </c:pt>
                      <c:pt idx="2695">
                        <c:v>-64.72</c:v>
                      </c:pt>
                      <c:pt idx="2696">
                        <c:v>-65.34</c:v>
                      </c:pt>
                      <c:pt idx="2697">
                        <c:v>-65.900000000000006</c:v>
                      </c:pt>
                      <c:pt idx="2698">
                        <c:v>-66.36</c:v>
                      </c:pt>
                      <c:pt idx="2699">
                        <c:v>-66.739999999999995</c:v>
                      </c:pt>
                      <c:pt idx="2700">
                        <c:v>-67.099999999999994</c:v>
                      </c:pt>
                      <c:pt idx="2701">
                        <c:v>-67.489999999999995</c:v>
                      </c:pt>
                      <c:pt idx="2702">
                        <c:v>-67.91</c:v>
                      </c:pt>
                      <c:pt idx="2703">
                        <c:v>-68.34</c:v>
                      </c:pt>
                      <c:pt idx="2704">
                        <c:v>-68.73</c:v>
                      </c:pt>
                      <c:pt idx="2705">
                        <c:v>-69.11</c:v>
                      </c:pt>
                      <c:pt idx="2706">
                        <c:v>-69.459999999999994</c:v>
                      </c:pt>
                      <c:pt idx="2707">
                        <c:v>-69.77</c:v>
                      </c:pt>
                      <c:pt idx="2708">
                        <c:v>-70.08</c:v>
                      </c:pt>
                      <c:pt idx="2709">
                        <c:v>-70.41</c:v>
                      </c:pt>
                      <c:pt idx="2710">
                        <c:v>-70.760000000000005</c:v>
                      </c:pt>
                      <c:pt idx="2711">
                        <c:v>-71.12</c:v>
                      </c:pt>
                      <c:pt idx="2712">
                        <c:v>-71.48</c:v>
                      </c:pt>
                      <c:pt idx="2713">
                        <c:v>-71.84</c:v>
                      </c:pt>
                      <c:pt idx="2714">
                        <c:v>-72.180000000000007</c:v>
                      </c:pt>
                      <c:pt idx="2715">
                        <c:v>-72.510000000000005</c:v>
                      </c:pt>
                      <c:pt idx="2716">
                        <c:v>-107.2</c:v>
                      </c:pt>
                      <c:pt idx="2717">
                        <c:v>-106.96</c:v>
                      </c:pt>
                      <c:pt idx="2718">
                        <c:v>-106.77</c:v>
                      </c:pt>
                      <c:pt idx="2719">
                        <c:v>-106.6</c:v>
                      </c:pt>
                      <c:pt idx="2720">
                        <c:v>-106.44</c:v>
                      </c:pt>
                      <c:pt idx="2721">
                        <c:v>-106.28</c:v>
                      </c:pt>
                      <c:pt idx="2722">
                        <c:v>-106.14</c:v>
                      </c:pt>
                      <c:pt idx="2723">
                        <c:v>-106.04</c:v>
                      </c:pt>
                      <c:pt idx="2724">
                        <c:v>-105.96</c:v>
                      </c:pt>
                      <c:pt idx="2725">
                        <c:v>-105.9</c:v>
                      </c:pt>
                      <c:pt idx="2726">
                        <c:v>-105.86</c:v>
                      </c:pt>
                      <c:pt idx="2727">
                        <c:v>-105.82</c:v>
                      </c:pt>
                      <c:pt idx="2728">
                        <c:v>-105.81</c:v>
                      </c:pt>
                      <c:pt idx="2729">
                        <c:v>-105.81</c:v>
                      </c:pt>
                      <c:pt idx="2730">
                        <c:v>-105.83</c:v>
                      </c:pt>
                      <c:pt idx="2731">
                        <c:v>-105.86</c:v>
                      </c:pt>
                      <c:pt idx="2732">
                        <c:v>-105.87</c:v>
                      </c:pt>
                      <c:pt idx="2733">
                        <c:v>-105.83</c:v>
                      </c:pt>
                      <c:pt idx="2734">
                        <c:v>-105.75</c:v>
                      </c:pt>
                      <c:pt idx="2735">
                        <c:v>-105.63</c:v>
                      </c:pt>
                      <c:pt idx="2736">
                        <c:v>-105.49</c:v>
                      </c:pt>
                      <c:pt idx="2737">
                        <c:v>-105.35</c:v>
                      </c:pt>
                      <c:pt idx="2738">
                        <c:v>-105.21</c:v>
                      </c:pt>
                      <c:pt idx="2739">
                        <c:v>-105.07</c:v>
                      </c:pt>
                      <c:pt idx="2740">
                        <c:v>-104.93</c:v>
                      </c:pt>
                      <c:pt idx="2741">
                        <c:v>-104.81</c:v>
                      </c:pt>
                      <c:pt idx="2742">
                        <c:v>-104.71</c:v>
                      </c:pt>
                      <c:pt idx="2743">
                        <c:v>-104.64</c:v>
                      </c:pt>
                      <c:pt idx="2744">
                        <c:v>-104.61</c:v>
                      </c:pt>
                      <c:pt idx="2745">
                        <c:v>-104.61</c:v>
                      </c:pt>
                      <c:pt idx="2746">
                        <c:v>-104.64</c:v>
                      </c:pt>
                      <c:pt idx="2747">
                        <c:v>-104.68</c:v>
                      </c:pt>
                      <c:pt idx="2748">
                        <c:v>-104.74</c:v>
                      </c:pt>
                      <c:pt idx="2749">
                        <c:v>-104.79</c:v>
                      </c:pt>
                      <c:pt idx="2750">
                        <c:v>-104.84</c:v>
                      </c:pt>
                      <c:pt idx="2751">
                        <c:v>-104.89</c:v>
                      </c:pt>
                      <c:pt idx="2752">
                        <c:v>-104.93</c:v>
                      </c:pt>
                      <c:pt idx="2753">
                        <c:v>-104.96</c:v>
                      </c:pt>
                      <c:pt idx="2754">
                        <c:v>-105</c:v>
                      </c:pt>
                      <c:pt idx="2755">
                        <c:v>-74.95</c:v>
                      </c:pt>
                      <c:pt idx="2756">
                        <c:v>-74.849999999999994</c:v>
                      </c:pt>
                      <c:pt idx="2757">
                        <c:v>-74.709999999999994</c:v>
                      </c:pt>
                      <c:pt idx="2758">
                        <c:v>-74.540000000000006</c:v>
                      </c:pt>
                      <c:pt idx="2759">
                        <c:v>-74.33</c:v>
                      </c:pt>
                      <c:pt idx="2760">
                        <c:v>-74.12</c:v>
                      </c:pt>
                      <c:pt idx="2761">
                        <c:v>-73.900000000000006</c:v>
                      </c:pt>
                      <c:pt idx="2762">
                        <c:v>-73.66</c:v>
                      </c:pt>
                      <c:pt idx="2763">
                        <c:v>-73.34</c:v>
                      </c:pt>
                      <c:pt idx="2764">
                        <c:v>-72.95</c:v>
                      </c:pt>
                      <c:pt idx="2765">
                        <c:v>-72.5</c:v>
                      </c:pt>
                      <c:pt idx="2766">
                        <c:v>-72.03</c:v>
                      </c:pt>
                      <c:pt idx="2767">
                        <c:v>-71.58</c:v>
                      </c:pt>
                      <c:pt idx="2768">
                        <c:v>-71.14</c:v>
                      </c:pt>
                      <c:pt idx="2769">
                        <c:v>-70.709999999999994</c:v>
                      </c:pt>
                      <c:pt idx="2770">
                        <c:v>-70.22</c:v>
                      </c:pt>
                      <c:pt idx="2771">
                        <c:v>-69.650000000000006</c:v>
                      </c:pt>
                      <c:pt idx="2772">
                        <c:v>-68.95</c:v>
                      </c:pt>
                      <c:pt idx="2773">
                        <c:v>-68.14</c:v>
                      </c:pt>
                      <c:pt idx="2774">
                        <c:v>-67.27</c:v>
                      </c:pt>
                      <c:pt idx="2775">
                        <c:v>-66.430000000000007</c:v>
                      </c:pt>
                      <c:pt idx="2776">
                        <c:v>-65.650000000000006</c:v>
                      </c:pt>
                      <c:pt idx="2777">
                        <c:v>-64.930000000000007</c:v>
                      </c:pt>
                      <c:pt idx="2778">
                        <c:v>-64.23</c:v>
                      </c:pt>
                      <c:pt idx="2779">
                        <c:v>-63.51</c:v>
                      </c:pt>
                      <c:pt idx="2780">
                        <c:v>-62.7</c:v>
                      </c:pt>
                      <c:pt idx="2781">
                        <c:v>-61.77</c:v>
                      </c:pt>
                      <c:pt idx="2782">
                        <c:v>-60.76</c:v>
                      </c:pt>
                      <c:pt idx="2783">
                        <c:v>-59.75</c:v>
                      </c:pt>
                      <c:pt idx="2784">
                        <c:v>-58.81</c:v>
                      </c:pt>
                      <c:pt idx="2785">
                        <c:v>-57.97</c:v>
                      </c:pt>
                      <c:pt idx="2786">
                        <c:v>-57.22</c:v>
                      </c:pt>
                      <c:pt idx="2787">
                        <c:v>-56.49</c:v>
                      </c:pt>
                      <c:pt idx="2788">
                        <c:v>-55.72</c:v>
                      </c:pt>
                      <c:pt idx="2789">
                        <c:v>-54.93</c:v>
                      </c:pt>
                      <c:pt idx="2790">
                        <c:v>-54.1</c:v>
                      </c:pt>
                      <c:pt idx="2791">
                        <c:v>-53.22</c:v>
                      </c:pt>
                      <c:pt idx="2792">
                        <c:v>-52.32</c:v>
                      </c:pt>
                      <c:pt idx="2793">
                        <c:v>-51.4</c:v>
                      </c:pt>
                      <c:pt idx="2794">
                        <c:v>-50.45</c:v>
                      </c:pt>
                      <c:pt idx="2795">
                        <c:v>-49.47</c:v>
                      </c:pt>
                      <c:pt idx="2796">
                        <c:v>-48.45</c:v>
                      </c:pt>
                      <c:pt idx="2797">
                        <c:v>-47.38</c:v>
                      </c:pt>
                      <c:pt idx="2798">
                        <c:v>-46.24</c:v>
                      </c:pt>
                      <c:pt idx="2799">
                        <c:v>-45.08</c:v>
                      </c:pt>
                      <c:pt idx="2800">
                        <c:v>-43.89</c:v>
                      </c:pt>
                      <c:pt idx="2801">
                        <c:v>-42.61</c:v>
                      </c:pt>
                      <c:pt idx="2802">
                        <c:v>-41.34</c:v>
                      </c:pt>
                      <c:pt idx="2803">
                        <c:v>-40.11</c:v>
                      </c:pt>
                      <c:pt idx="2804">
                        <c:v>-38.979999999999997</c:v>
                      </c:pt>
                      <c:pt idx="2805">
                        <c:v>-37.97</c:v>
                      </c:pt>
                      <c:pt idx="2806">
                        <c:v>-37.04</c:v>
                      </c:pt>
                      <c:pt idx="2807">
                        <c:v>-36.1</c:v>
                      </c:pt>
                      <c:pt idx="2808">
                        <c:v>-35.130000000000003</c:v>
                      </c:pt>
                      <c:pt idx="2809">
                        <c:v>-34.07</c:v>
                      </c:pt>
                      <c:pt idx="2810">
                        <c:v>-32.97</c:v>
                      </c:pt>
                      <c:pt idx="2811">
                        <c:v>-31.84</c:v>
                      </c:pt>
                      <c:pt idx="2812">
                        <c:v>-30.89</c:v>
                      </c:pt>
                      <c:pt idx="2813">
                        <c:v>-30.08</c:v>
                      </c:pt>
                      <c:pt idx="2814">
                        <c:v>-29.37</c:v>
                      </c:pt>
                      <c:pt idx="2815">
                        <c:v>-28.7</c:v>
                      </c:pt>
                      <c:pt idx="2816">
                        <c:v>-28.01</c:v>
                      </c:pt>
                      <c:pt idx="2817">
                        <c:v>-27.38</c:v>
                      </c:pt>
                      <c:pt idx="2818">
                        <c:v>-26.78</c:v>
                      </c:pt>
                      <c:pt idx="2819">
                        <c:v>-26.17</c:v>
                      </c:pt>
                      <c:pt idx="2820">
                        <c:v>-25.51</c:v>
                      </c:pt>
                      <c:pt idx="2821">
                        <c:v>-24.82</c:v>
                      </c:pt>
                      <c:pt idx="2822">
                        <c:v>-24.14</c:v>
                      </c:pt>
                      <c:pt idx="2823">
                        <c:v>-23.49</c:v>
                      </c:pt>
                      <c:pt idx="2824">
                        <c:v>-22.9</c:v>
                      </c:pt>
                      <c:pt idx="2825">
                        <c:v>-22.38</c:v>
                      </c:pt>
                      <c:pt idx="2826">
                        <c:v>-21.88</c:v>
                      </c:pt>
                      <c:pt idx="2827">
                        <c:v>-21.36</c:v>
                      </c:pt>
                      <c:pt idx="2828">
                        <c:v>-20.87</c:v>
                      </c:pt>
                      <c:pt idx="2829">
                        <c:v>-20.45</c:v>
                      </c:pt>
                      <c:pt idx="2830">
                        <c:v>-20.14</c:v>
                      </c:pt>
                      <c:pt idx="2831">
                        <c:v>-19.920000000000002</c:v>
                      </c:pt>
                      <c:pt idx="2832">
                        <c:v>-19.739999999999998</c:v>
                      </c:pt>
                      <c:pt idx="2833">
                        <c:v>-19.57</c:v>
                      </c:pt>
                      <c:pt idx="2834">
                        <c:v>-19.52</c:v>
                      </c:pt>
                      <c:pt idx="2835">
                        <c:v>-19.91</c:v>
                      </c:pt>
                      <c:pt idx="2836">
                        <c:v>-20.43</c:v>
                      </c:pt>
                      <c:pt idx="2837">
                        <c:v>-20.98</c:v>
                      </c:pt>
                      <c:pt idx="2838">
                        <c:v>-21.52</c:v>
                      </c:pt>
                      <c:pt idx="2839">
                        <c:v>-22.04</c:v>
                      </c:pt>
                      <c:pt idx="2840">
                        <c:v>-22.5</c:v>
                      </c:pt>
                      <c:pt idx="2841">
                        <c:v>-22.9</c:v>
                      </c:pt>
                      <c:pt idx="2842">
                        <c:v>-23.21</c:v>
                      </c:pt>
                      <c:pt idx="2843">
                        <c:v>-23.47</c:v>
                      </c:pt>
                      <c:pt idx="2844">
                        <c:v>-23.67</c:v>
                      </c:pt>
                      <c:pt idx="2845">
                        <c:v>-23.78</c:v>
                      </c:pt>
                      <c:pt idx="2846">
                        <c:v>-23.8</c:v>
                      </c:pt>
                      <c:pt idx="2847">
                        <c:v>-23.7</c:v>
                      </c:pt>
                      <c:pt idx="2848">
                        <c:v>-23.49</c:v>
                      </c:pt>
                      <c:pt idx="2849">
                        <c:v>-23.18</c:v>
                      </c:pt>
                      <c:pt idx="2850">
                        <c:v>-22.74</c:v>
                      </c:pt>
                      <c:pt idx="2851">
                        <c:v>-22.15</c:v>
                      </c:pt>
                      <c:pt idx="2852">
                        <c:v>-21.42</c:v>
                      </c:pt>
                      <c:pt idx="2853">
                        <c:v>-20.65</c:v>
                      </c:pt>
                      <c:pt idx="2854">
                        <c:v>-20.04</c:v>
                      </c:pt>
                      <c:pt idx="2855">
                        <c:v>-19.899999999999999</c:v>
                      </c:pt>
                      <c:pt idx="2856">
                        <c:v>-20.420000000000002</c:v>
                      </c:pt>
                      <c:pt idx="2857">
                        <c:v>-21.17</c:v>
                      </c:pt>
                      <c:pt idx="2858">
                        <c:v>-21.95</c:v>
                      </c:pt>
                      <c:pt idx="2859">
                        <c:v>-22.79</c:v>
                      </c:pt>
                      <c:pt idx="2860">
                        <c:v>-23.7</c:v>
                      </c:pt>
                      <c:pt idx="2861">
                        <c:v>-24.65</c:v>
                      </c:pt>
                      <c:pt idx="2862">
                        <c:v>-25.55</c:v>
                      </c:pt>
                      <c:pt idx="2863">
                        <c:v>-26.39</c:v>
                      </c:pt>
                      <c:pt idx="2864">
                        <c:v>-27.2</c:v>
                      </c:pt>
                      <c:pt idx="2865">
                        <c:v>-28.01</c:v>
                      </c:pt>
                      <c:pt idx="2866">
                        <c:v>-28.86</c:v>
                      </c:pt>
                      <c:pt idx="2867">
                        <c:v>-29.71</c:v>
                      </c:pt>
                      <c:pt idx="2868">
                        <c:v>-30.56</c:v>
                      </c:pt>
                      <c:pt idx="2869">
                        <c:v>-31.51</c:v>
                      </c:pt>
                      <c:pt idx="2870">
                        <c:v>-32.54</c:v>
                      </c:pt>
                      <c:pt idx="2871">
                        <c:v>-33.61</c:v>
                      </c:pt>
                      <c:pt idx="2872">
                        <c:v>-34.69</c:v>
                      </c:pt>
                      <c:pt idx="2873">
                        <c:v>-35.799999999999997</c:v>
                      </c:pt>
                      <c:pt idx="2874">
                        <c:v>-36.96</c:v>
                      </c:pt>
                      <c:pt idx="2875">
                        <c:v>-38.22</c:v>
                      </c:pt>
                      <c:pt idx="2876">
                        <c:v>-39.54</c:v>
                      </c:pt>
                      <c:pt idx="2877">
                        <c:v>-40.86</c:v>
                      </c:pt>
                      <c:pt idx="2878">
                        <c:v>-42.09</c:v>
                      </c:pt>
                      <c:pt idx="2879">
                        <c:v>-43.23</c:v>
                      </c:pt>
                      <c:pt idx="2880">
                        <c:v>-44.36</c:v>
                      </c:pt>
                      <c:pt idx="2881">
                        <c:v>-45.53</c:v>
                      </c:pt>
                      <c:pt idx="2882">
                        <c:v>-46.74</c:v>
                      </c:pt>
                      <c:pt idx="2883">
                        <c:v>-48.03</c:v>
                      </c:pt>
                      <c:pt idx="2884">
                        <c:v>-49.29</c:v>
                      </c:pt>
                      <c:pt idx="2885">
                        <c:v>-50.48</c:v>
                      </c:pt>
                      <c:pt idx="2886">
                        <c:v>-51.64</c:v>
                      </c:pt>
                      <c:pt idx="2887">
                        <c:v>-52.8</c:v>
                      </c:pt>
                      <c:pt idx="2888">
                        <c:v>-53.95</c:v>
                      </c:pt>
                      <c:pt idx="2889">
                        <c:v>-55.08</c:v>
                      </c:pt>
                      <c:pt idx="2890">
                        <c:v>-56.25</c:v>
                      </c:pt>
                      <c:pt idx="2891">
                        <c:v>-57.43</c:v>
                      </c:pt>
                      <c:pt idx="2892">
                        <c:v>-58.62</c:v>
                      </c:pt>
                      <c:pt idx="2893">
                        <c:v>-59.83</c:v>
                      </c:pt>
                      <c:pt idx="2894">
                        <c:v>-61.02</c:v>
                      </c:pt>
                      <c:pt idx="2895">
                        <c:v>-62.2</c:v>
                      </c:pt>
                      <c:pt idx="2896">
                        <c:v>-63.35</c:v>
                      </c:pt>
                      <c:pt idx="2897">
                        <c:v>-64.47</c:v>
                      </c:pt>
                      <c:pt idx="2898">
                        <c:v>-65.58</c:v>
                      </c:pt>
                      <c:pt idx="2899">
                        <c:v>-66.650000000000006</c:v>
                      </c:pt>
                      <c:pt idx="2900">
                        <c:v>-67.69</c:v>
                      </c:pt>
                      <c:pt idx="2901">
                        <c:v>-68.69</c:v>
                      </c:pt>
                      <c:pt idx="2902">
                        <c:v>-69.650000000000006</c:v>
                      </c:pt>
                      <c:pt idx="2903">
                        <c:v>-70.56</c:v>
                      </c:pt>
                      <c:pt idx="2904">
                        <c:v>-71.400000000000006</c:v>
                      </c:pt>
                      <c:pt idx="2905">
                        <c:v>-72.180000000000007</c:v>
                      </c:pt>
                      <c:pt idx="2906">
                        <c:v>-72.94</c:v>
                      </c:pt>
                      <c:pt idx="2907">
                        <c:v>-73.67</c:v>
                      </c:pt>
                      <c:pt idx="2908">
                        <c:v>-74.34</c:v>
                      </c:pt>
                      <c:pt idx="2909">
                        <c:v>-74.959999999999994</c:v>
                      </c:pt>
                      <c:pt idx="2910">
                        <c:v>-75.53</c:v>
                      </c:pt>
                      <c:pt idx="2911">
                        <c:v>-76.05</c:v>
                      </c:pt>
                      <c:pt idx="2912">
                        <c:v>-76.55</c:v>
                      </c:pt>
                      <c:pt idx="2913">
                        <c:v>-77.010000000000005</c:v>
                      </c:pt>
                      <c:pt idx="2914">
                        <c:v>-102.58</c:v>
                      </c:pt>
                      <c:pt idx="2915">
                        <c:v>-102.26</c:v>
                      </c:pt>
                      <c:pt idx="2916">
                        <c:v>-102.04</c:v>
                      </c:pt>
                      <c:pt idx="2917">
                        <c:v>-101.88</c:v>
                      </c:pt>
                      <c:pt idx="2918">
                        <c:v>-101.73</c:v>
                      </c:pt>
                      <c:pt idx="2919">
                        <c:v>-101.54</c:v>
                      </c:pt>
                      <c:pt idx="2920">
                        <c:v>-101.37</c:v>
                      </c:pt>
                      <c:pt idx="2921">
                        <c:v>-101.18</c:v>
                      </c:pt>
                      <c:pt idx="2922">
                        <c:v>-101.05</c:v>
                      </c:pt>
                      <c:pt idx="2923">
                        <c:v>-100.94</c:v>
                      </c:pt>
                      <c:pt idx="2924">
                        <c:v>-100.92</c:v>
                      </c:pt>
                      <c:pt idx="2925">
                        <c:v>-100.99</c:v>
                      </c:pt>
                      <c:pt idx="2926">
                        <c:v>-101.14</c:v>
                      </c:pt>
                      <c:pt idx="2927">
                        <c:v>-101.36</c:v>
                      </c:pt>
                      <c:pt idx="2928">
                        <c:v>-101.61</c:v>
                      </c:pt>
                      <c:pt idx="2929">
                        <c:v>-101.88</c:v>
                      </c:pt>
                      <c:pt idx="2930">
                        <c:v>-102.17</c:v>
                      </c:pt>
                      <c:pt idx="2931">
                        <c:v>-102.42</c:v>
                      </c:pt>
                      <c:pt idx="2932">
                        <c:v>-102.66</c:v>
                      </c:pt>
                      <c:pt idx="2933">
                        <c:v>-102.88</c:v>
                      </c:pt>
                      <c:pt idx="2934">
                        <c:v>-103.05</c:v>
                      </c:pt>
                      <c:pt idx="2935">
                        <c:v>-103.19</c:v>
                      </c:pt>
                      <c:pt idx="2936">
                        <c:v>-103.32</c:v>
                      </c:pt>
                      <c:pt idx="2937">
                        <c:v>-103.39</c:v>
                      </c:pt>
                      <c:pt idx="2938">
                        <c:v>-103.44</c:v>
                      </c:pt>
                      <c:pt idx="2939">
                        <c:v>-103.49</c:v>
                      </c:pt>
                      <c:pt idx="2940">
                        <c:v>-103.53</c:v>
                      </c:pt>
                      <c:pt idx="2941">
                        <c:v>-103.55</c:v>
                      </c:pt>
                      <c:pt idx="2942">
                        <c:v>-103.55</c:v>
                      </c:pt>
                      <c:pt idx="2943">
                        <c:v>-103.53</c:v>
                      </c:pt>
                      <c:pt idx="2944">
                        <c:v>-103.5</c:v>
                      </c:pt>
                      <c:pt idx="2945">
                        <c:v>-103.45</c:v>
                      </c:pt>
                      <c:pt idx="2946">
                        <c:v>-103.36</c:v>
                      </c:pt>
                      <c:pt idx="2947">
                        <c:v>-103.29</c:v>
                      </c:pt>
                      <c:pt idx="2948">
                        <c:v>-103.23</c:v>
                      </c:pt>
                      <c:pt idx="2949">
                        <c:v>-103.14</c:v>
                      </c:pt>
                      <c:pt idx="2950">
                        <c:v>-103.01</c:v>
                      </c:pt>
                      <c:pt idx="2951">
                        <c:v>-102.8</c:v>
                      </c:pt>
                      <c:pt idx="2952">
                        <c:v>-102.53</c:v>
                      </c:pt>
                      <c:pt idx="2953">
                        <c:v>-102.25</c:v>
                      </c:pt>
                      <c:pt idx="2954">
                        <c:v>-101.95</c:v>
                      </c:pt>
                      <c:pt idx="2955">
                        <c:v>-101.67</c:v>
                      </c:pt>
                      <c:pt idx="2956">
                        <c:v>-101.39</c:v>
                      </c:pt>
                      <c:pt idx="2957">
                        <c:v>-101.13</c:v>
                      </c:pt>
                      <c:pt idx="2958">
                        <c:v>-100.83</c:v>
                      </c:pt>
                      <c:pt idx="2959">
                        <c:v>-100.48</c:v>
                      </c:pt>
                      <c:pt idx="2960">
                        <c:v>-100.05</c:v>
                      </c:pt>
                      <c:pt idx="2961">
                        <c:v>-99.61</c:v>
                      </c:pt>
                      <c:pt idx="2962">
                        <c:v>-99.2</c:v>
                      </c:pt>
                      <c:pt idx="2963">
                        <c:v>-98.84</c:v>
                      </c:pt>
                      <c:pt idx="2964">
                        <c:v>-98.54</c:v>
                      </c:pt>
                      <c:pt idx="2965">
                        <c:v>-98.25</c:v>
                      </c:pt>
                      <c:pt idx="2966">
                        <c:v>-97.92</c:v>
                      </c:pt>
                      <c:pt idx="2967">
                        <c:v>-97.58</c:v>
                      </c:pt>
                      <c:pt idx="2968">
                        <c:v>-97.26</c:v>
                      </c:pt>
                      <c:pt idx="2969">
                        <c:v>-97.02</c:v>
                      </c:pt>
                      <c:pt idx="2970">
                        <c:v>-96.92</c:v>
                      </c:pt>
                      <c:pt idx="2971">
                        <c:v>-96.91</c:v>
                      </c:pt>
                      <c:pt idx="2972">
                        <c:v>-96.94</c:v>
                      </c:pt>
                      <c:pt idx="2973">
                        <c:v>-96.95</c:v>
                      </c:pt>
                      <c:pt idx="2974">
                        <c:v>-96.95</c:v>
                      </c:pt>
                      <c:pt idx="2975">
                        <c:v>-83</c:v>
                      </c:pt>
                      <c:pt idx="2976">
                        <c:v>-82.81</c:v>
                      </c:pt>
                      <c:pt idx="2977">
                        <c:v>-82.39</c:v>
                      </c:pt>
                      <c:pt idx="2978">
                        <c:v>-81.819999999999993</c:v>
                      </c:pt>
                      <c:pt idx="2979">
                        <c:v>-81.2</c:v>
                      </c:pt>
                      <c:pt idx="2980">
                        <c:v>-80.599999999999994</c:v>
                      </c:pt>
                      <c:pt idx="2981">
                        <c:v>-80.03</c:v>
                      </c:pt>
                      <c:pt idx="2982">
                        <c:v>-79.44</c:v>
                      </c:pt>
                      <c:pt idx="2983">
                        <c:v>-78.8</c:v>
                      </c:pt>
                      <c:pt idx="2984">
                        <c:v>-78.069999999999993</c:v>
                      </c:pt>
                      <c:pt idx="2985">
                        <c:v>-77.260000000000005</c:v>
                      </c:pt>
                      <c:pt idx="2986">
                        <c:v>-76.290000000000006</c:v>
                      </c:pt>
                      <c:pt idx="2987">
                        <c:v>-75.2</c:v>
                      </c:pt>
                      <c:pt idx="2988">
                        <c:v>-74.08</c:v>
                      </c:pt>
                      <c:pt idx="2989">
                        <c:v>-73.02</c:v>
                      </c:pt>
                      <c:pt idx="2990">
                        <c:v>-72.040000000000006</c:v>
                      </c:pt>
                      <c:pt idx="2991">
                        <c:v>-71.150000000000006</c:v>
                      </c:pt>
                      <c:pt idx="2992">
                        <c:v>-70.27</c:v>
                      </c:pt>
                      <c:pt idx="2993">
                        <c:v>-69.33</c:v>
                      </c:pt>
                      <c:pt idx="2994">
                        <c:v>-68.290000000000006</c:v>
                      </c:pt>
                      <c:pt idx="2995">
                        <c:v>-67.14</c:v>
                      </c:pt>
                      <c:pt idx="2996">
                        <c:v>-65.98</c:v>
                      </c:pt>
                      <c:pt idx="2997">
                        <c:v>-64.900000000000006</c:v>
                      </c:pt>
                      <c:pt idx="2998">
                        <c:v>-63.9</c:v>
                      </c:pt>
                      <c:pt idx="2999">
                        <c:v>-62.94</c:v>
                      </c:pt>
                      <c:pt idx="3000">
                        <c:v>-61.96</c:v>
                      </c:pt>
                      <c:pt idx="3001">
                        <c:v>-60.91</c:v>
                      </c:pt>
                      <c:pt idx="3002">
                        <c:v>-59.78</c:v>
                      </c:pt>
                      <c:pt idx="3003">
                        <c:v>-58.6</c:v>
                      </c:pt>
                      <c:pt idx="3004">
                        <c:v>-57.41</c:v>
                      </c:pt>
                      <c:pt idx="3005">
                        <c:v>-56.28</c:v>
                      </c:pt>
                      <c:pt idx="3006">
                        <c:v>-55.26</c:v>
                      </c:pt>
                      <c:pt idx="3007">
                        <c:v>-54.4</c:v>
                      </c:pt>
                      <c:pt idx="3008">
                        <c:v>-53.63</c:v>
                      </c:pt>
                      <c:pt idx="3009">
                        <c:v>-52.85</c:v>
                      </c:pt>
                      <c:pt idx="3010">
                        <c:v>-51.97</c:v>
                      </c:pt>
                      <c:pt idx="3011">
                        <c:v>-50.99</c:v>
                      </c:pt>
                      <c:pt idx="3012">
                        <c:v>-49.95</c:v>
                      </c:pt>
                      <c:pt idx="3013">
                        <c:v>-48.91</c:v>
                      </c:pt>
                      <c:pt idx="3014">
                        <c:v>-47.85</c:v>
                      </c:pt>
                      <c:pt idx="3015">
                        <c:v>-46.69</c:v>
                      </c:pt>
                      <c:pt idx="3016">
                        <c:v>-45.51</c:v>
                      </c:pt>
                      <c:pt idx="3017">
                        <c:v>-44.29</c:v>
                      </c:pt>
                      <c:pt idx="3018">
                        <c:v>-43.07</c:v>
                      </c:pt>
                      <c:pt idx="3019">
                        <c:v>-41.94</c:v>
                      </c:pt>
                      <c:pt idx="3020">
                        <c:v>-40.909999999999997</c:v>
                      </c:pt>
                      <c:pt idx="3021">
                        <c:v>-39.9</c:v>
                      </c:pt>
                      <c:pt idx="3022">
                        <c:v>-38.79</c:v>
                      </c:pt>
                      <c:pt idx="3023">
                        <c:v>-37.65</c:v>
                      </c:pt>
                      <c:pt idx="3024">
                        <c:v>-36.54</c:v>
                      </c:pt>
                      <c:pt idx="3025">
                        <c:v>-35.54</c:v>
                      </c:pt>
                      <c:pt idx="3026">
                        <c:v>-34.58</c:v>
                      </c:pt>
                      <c:pt idx="3027">
                        <c:v>-33.65</c:v>
                      </c:pt>
                      <c:pt idx="3028">
                        <c:v>-32.78</c:v>
                      </c:pt>
                      <c:pt idx="3029">
                        <c:v>-32.01</c:v>
                      </c:pt>
                      <c:pt idx="3030">
                        <c:v>-31.3</c:v>
                      </c:pt>
                      <c:pt idx="3031">
                        <c:v>-30.61</c:v>
                      </c:pt>
                      <c:pt idx="3032">
                        <c:v>-29.9</c:v>
                      </c:pt>
                      <c:pt idx="3033">
                        <c:v>-29.19</c:v>
                      </c:pt>
                      <c:pt idx="3034">
                        <c:v>-28.54</c:v>
                      </c:pt>
                      <c:pt idx="3035">
                        <c:v>-27.92</c:v>
                      </c:pt>
                      <c:pt idx="3036">
                        <c:v>-27.35</c:v>
                      </c:pt>
                      <c:pt idx="3037">
                        <c:v>-26.8</c:v>
                      </c:pt>
                      <c:pt idx="3038">
                        <c:v>-26.26</c:v>
                      </c:pt>
                      <c:pt idx="3039">
                        <c:v>-25.7</c:v>
                      </c:pt>
                      <c:pt idx="3040">
                        <c:v>-25.12</c:v>
                      </c:pt>
                      <c:pt idx="3041">
                        <c:v>-24.54</c:v>
                      </c:pt>
                      <c:pt idx="3042">
                        <c:v>-23.99</c:v>
                      </c:pt>
                      <c:pt idx="3043">
                        <c:v>-23.45</c:v>
                      </c:pt>
                      <c:pt idx="3044">
                        <c:v>-22.91</c:v>
                      </c:pt>
                      <c:pt idx="3045">
                        <c:v>-22.42</c:v>
                      </c:pt>
                      <c:pt idx="3046">
                        <c:v>-22</c:v>
                      </c:pt>
                      <c:pt idx="3047">
                        <c:v>-21.67</c:v>
                      </c:pt>
                      <c:pt idx="3048">
                        <c:v>-21.4</c:v>
                      </c:pt>
                      <c:pt idx="3049">
                        <c:v>-21.18</c:v>
                      </c:pt>
                      <c:pt idx="3050">
                        <c:v>-20.95</c:v>
                      </c:pt>
                      <c:pt idx="3051">
                        <c:v>-20.7</c:v>
                      </c:pt>
                      <c:pt idx="3052">
                        <c:v>-20.46</c:v>
                      </c:pt>
                      <c:pt idx="3053">
                        <c:v>-20.48</c:v>
                      </c:pt>
                      <c:pt idx="3054">
                        <c:v>-20.69</c:v>
                      </c:pt>
                      <c:pt idx="3055">
                        <c:v>-20.88</c:v>
                      </c:pt>
                      <c:pt idx="3056">
                        <c:v>-21.01</c:v>
                      </c:pt>
                      <c:pt idx="3057">
                        <c:v>-21.11</c:v>
                      </c:pt>
                      <c:pt idx="3058">
                        <c:v>-21.17</c:v>
                      </c:pt>
                      <c:pt idx="3059">
                        <c:v>-21.21</c:v>
                      </c:pt>
                      <c:pt idx="3060">
                        <c:v>-21.25</c:v>
                      </c:pt>
                      <c:pt idx="3061">
                        <c:v>-21.27</c:v>
                      </c:pt>
                      <c:pt idx="3062">
                        <c:v>-21.31</c:v>
                      </c:pt>
                      <c:pt idx="3063">
                        <c:v>-21.38</c:v>
                      </c:pt>
                      <c:pt idx="3064">
                        <c:v>-21.49</c:v>
                      </c:pt>
                      <c:pt idx="3065">
                        <c:v>-21.66</c:v>
                      </c:pt>
                      <c:pt idx="3066">
                        <c:v>-21.86</c:v>
                      </c:pt>
                      <c:pt idx="3067">
                        <c:v>-22.05</c:v>
                      </c:pt>
                      <c:pt idx="3068">
                        <c:v>-22.23</c:v>
                      </c:pt>
                      <c:pt idx="3069">
                        <c:v>-22.35</c:v>
                      </c:pt>
                      <c:pt idx="3070">
                        <c:v>-22.44</c:v>
                      </c:pt>
                      <c:pt idx="3071">
                        <c:v>-22.47</c:v>
                      </c:pt>
                      <c:pt idx="3072">
                        <c:v>-22.41</c:v>
                      </c:pt>
                      <c:pt idx="3073">
                        <c:v>-22.25</c:v>
                      </c:pt>
                      <c:pt idx="3074">
                        <c:v>-21.97</c:v>
                      </c:pt>
                      <c:pt idx="3075">
                        <c:v>-21.61</c:v>
                      </c:pt>
                      <c:pt idx="3076">
                        <c:v>-21.24</c:v>
                      </c:pt>
                      <c:pt idx="3077">
                        <c:v>-20.89</c:v>
                      </c:pt>
                      <c:pt idx="3078">
                        <c:v>-20.57</c:v>
                      </c:pt>
                      <c:pt idx="3079">
                        <c:v>-20.41</c:v>
                      </c:pt>
                      <c:pt idx="3080">
                        <c:v>-20.5</c:v>
                      </c:pt>
                      <c:pt idx="3081">
                        <c:v>-20.81</c:v>
                      </c:pt>
                      <c:pt idx="3082">
                        <c:v>-21.22</c:v>
                      </c:pt>
                      <c:pt idx="3083">
                        <c:v>-21.65</c:v>
                      </c:pt>
                      <c:pt idx="3084">
                        <c:v>-22.11</c:v>
                      </c:pt>
                      <c:pt idx="3085">
                        <c:v>-22.59</c:v>
                      </c:pt>
                      <c:pt idx="3086">
                        <c:v>-23.01</c:v>
                      </c:pt>
                      <c:pt idx="3087">
                        <c:v>-23.39</c:v>
                      </c:pt>
                      <c:pt idx="3088">
                        <c:v>-23.83</c:v>
                      </c:pt>
                      <c:pt idx="3089">
                        <c:v>-24.38</c:v>
                      </c:pt>
                      <c:pt idx="3090">
                        <c:v>-25.05</c:v>
                      </c:pt>
                      <c:pt idx="3091">
                        <c:v>-25.78</c:v>
                      </c:pt>
                      <c:pt idx="3092">
                        <c:v>-26.51</c:v>
                      </c:pt>
                      <c:pt idx="3093">
                        <c:v>-27.21</c:v>
                      </c:pt>
                      <c:pt idx="3094">
                        <c:v>-27.84</c:v>
                      </c:pt>
                      <c:pt idx="3095">
                        <c:v>-28.44</c:v>
                      </c:pt>
                      <c:pt idx="3096">
                        <c:v>-29.03</c:v>
                      </c:pt>
                      <c:pt idx="3097">
                        <c:v>-29.58</c:v>
                      </c:pt>
                      <c:pt idx="3098">
                        <c:v>-30.19</c:v>
                      </c:pt>
                      <c:pt idx="3099">
                        <c:v>-30.81</c:v>
                      </c:pt>
                      <c:pt idx="3100">
                        <c:v>-31.39</c:v>
                      </c:pt>
                      <c:pt idx="3101">
                        <c:v>-31.9</c:v>
                      </c:pt>
                      <c:pt idx="3102">
                        <c:v>-32.33</c:v>
                      </c:pt>
                      <c:pt idx="3103">
                        <c:v>-32.700000000000003</c:v>
                      </c:pt>
                      <c:pt idx="3104">
                        <c:v>-33.020000000000003</c:v>
                      </c:pt>
                      <c:pt idx="3105">
                        <c:v>-33.369999999999997</c:v>
                      </c:pt>
                      <c:pt idx="3106">
                        <c:v>-33.729999999999997</c:v>
                      </c:pt>
                      <c:pt idx="3107">
                        <c:v>-34.119999999999997</c:v>
                      </c:pt>
                      <c:pt idx="3108">
                        <c:v>-34.49</c:v>
                      </c:pt>
                      <c:pt idx="3109">
                        <c:v>-34.86</c:v>
                      </c:pt>
                      <c:pt idx="3110">
                        <c:v>-35.24</c:v>
                      </c:pt>
                      <c:pt idx="3111">
                        <c:v>-35.64</c:v>
                      </c:pt>
                      <c:pt idx="3112">
                        <c:v>-36.020000000000003</c:v>
                      </c:pt>
                      <c:pt idx="3113">
                        <c:v>-36.36</c:v>
                      </c:pt>
                      <c:pt idx="3114">
                        <c:v>-36.619999999999997</c:v>
                      </c:pt>
                      <c:pt idx="3115">
                        <c:v>-36.840000000000003</c:v>
                      </c:pt>
                      <c:pt idx="3116">
                        <c:v>-37.03</c:v>
                      </c:pt>
                      <c:pt idx="3117">
                        <c:v>-37.21</c:v>
                      </c:pt>
                      <c:pt idx="3118">
                        <c:v>-37.380000000000003</c:v>
                      </c:pt>
                      <c:pt idx="3119">
                        <c:v>-37.549999999999997</c:v>
                      </c:pt>
                      <c:pt idx="3120">
                        <c:v>-37.700000000000003</c:v>
                      </c:pt>
                      <c:pt idx="3121">
                        <c:v>-37.81</c:v>
                      </c:pt>
                      <c:pt idx="3122">
                        <c:v>-37.9</c:v>
                      </c:pt>
                      <c:pt idx="3123">
                        <c:v>-37.97</c:v>
                      </c:pt>
                      <c:pt idx="3124">
                        <c:v>-38.03</c:v>
                      </c:pt>
                      <c:pt idx="3125">
                        <c:v>-38.090000000000003</c:v>
                      </c:pt>
                      <c:pt idx="3126">
                        <c:v>-38.15</c:v>
                      </c:pt>
                      <c:pt idx="3127">
                        <c:v>-38.21</c:v>
                      </c:pt>
                      <c:pt idx="3128">
                        <c:v>-38.26</c:v>
                      </c:pt>
                      <c:pt idx="3129">
                        <c:v>-38.299999999999997</c:v>
                      </c:pt>
                      <c:pt idx="3130">
                        <c:v>-38.31</c:v>
                      </c:pt>
                      <c:pt idx="3131">
                        <c:v>-38.299999999999997</c:v>
                      </c:pt>
                      <c:pt idx="3132">
                        <c:v>-38.270000000000003</c:v>
                      </c:pt>
                      <c:pt idx="3133">
                        <c:v>-38.229999999999997</c:v>
                      </c:pt>
                      <c:pt idx="3134">
                        <c:v>-38.19</c:v>
                      </c:pt>
                      <c:pt idx="3135">
                        <c:v>-38.15</c:v>
                      </c:pt>
                      <c:pt idx="3136">
                        <c:v>-38.119999999999997</c:v>
                      </c:pt>
                      <c:pt idx="3137">
                        <c:v>-38.08</c:v>
                      </c:pt>
                      <c:pt idx="3138">
                        <c:v>-38.020000000000003</c:v>
                      </c:pt>
                      <c:pt idx="3139">
                        <c:v>-37.92</c:v>
                      </c:pt>
                      <c:pt idx="3140">
                        <c:v>-37.799999999999997</c:v>
                      </c:pt>
                      <c:pt idx="3141">
                        <c:v>-37.69</c:v>
                      </c:pt>
                      <c:pt idx="3142">
                        <c:v>-37.57</c:v>
                      </c:pt>
                      <c:pt idx="3143">
                        <c:v>-37.5</c:v>
                      </c:pt>
                      <c:pt idx="3144">
                        <c:v>-37.43</c:v>
                      </c:pt>
                      <c:pt idx="3145">
                        <c:v>-37.369999999999997</c:v>
                      </c:pt>
                      <c:pt idx="3146">
                        <c:v>-37.29</c:v>
                      </c:pt>
                      <c:pt idx="3147">
                        <c:v>-37.18</c:v>
                      </c:pt>
                      <c:pt idx="3148">
                        <c:v>-37.049999999999997</c:v>
                      </c:pt>
                      <c:pt idx="3149">
                        <c:v>-36.93</c:v>
                      </c:pt>
                      <c:pt idx="3150">
                        <c:v>-36.840000000000003</c:v>
                      </c:pt>
                      <c:pt idx="3151">
                        <c:v>-36.76</c:v>
                      </c:pt>
                      <c:pt idx="3152">
                        <c:v>-36.72</c:v>
                      </c:pt>
                      <c:pt idx="3153">
                        <c:v>-36.69</c:v>
                      </c:pt>
                      <c:pt idx="3154">
                        <c:v>-36.659999999999997</c:v>
                      </c:pt>
                      <c:pt idx="3155">
                        <c:v>-36.630000000000003</c:v>
                      </c:pt>
                      <c:pt idx="3156">
                        <c:v>-36.58</c:v>
                      </c:pt>
                      <c:pt idx="3157">
                        <c:v>-36.549999999999997</c:v>
                      </c:pt>
                      <c:pt idx="3158">
                        <c:v>-36.54</c:v>
                      </c:pt>
                      <c:pt idx="3159">
                        <c:v>-36.549999999999997</c:v>
                      </c:pt>
                      <c:pt idx="3160">
                        <c:v>-36.56</c:v>
                      </c:pt>
                      <c:pt idx="3161">
                        <c:v>-36.590000000000003</c:v>
                      </c:pt>
                      <c:pt idx="3162">
                        <c:v>-36.6</c:v>
                      </c:pt>
                      <c:pt idx="3163">
                        <c:v>-36.61</c:v>
                      </c:pt>
                      <c:pt idx="3164">
                        <c:v>-36.630000000000003</c:v>
                      </c:pt>
                      <c:pt idx="3165">
                        <c:v>-36.65</c:v>
                      </c:pt>
                      <c:pt idx="3166">
                        <c:v>-36.67</c:v>
                      </c:pt>
                      <c:pt idx="3167">
                        <c:v>-36.700000000000003</c:v>
                      </c:pt>
                      <c:pt idx="3168">
                        <c:v>-36.71</c:v>
                      </c:pt>
                      <c:pt idx="3169">
                        <c:v>-36.700000000000003</c:v>
                      </c:pt>
                      <c:pt idx="3170">
                        <c:v>-36.67</c:v>
                      </c:pt>
                      <c:pt idx="3171">
                        <c:v>-36.61</c:v>
                      </c:pt>
                      <c:pt idx="3172">
                        <c:v>-36.54</c:v>
                      </c:pt>
                      <c:pt idx="3173">
                        <c:v>-36.47</c:v>
                      </c:pt>
                      <c:pt idx="3174">
                        <c:v>-36.4</c:v>
                      </c:pt>
                      <c:pt idx="3175">
                        <c:v>-36.36</c:v>
                      </c:pt>
                      <c:pt idx="3176">
                        <c:v>-36.31</c:v>
                      </c:pt>
                      <c:pt idx="3177">
                        <c:v>-36.26</c:v>
                      </c:pt>
                      <c:pt idx="3178">
                        <c:v>-36.200000000000003</c:v>
                      </c:pt>
                      <c:pt idx="3179">
                        <c:v>-36.130000000000003</c:v>
                      </c:pt>
                      <c:pt idx="3180">
                        <c:v>-36.04</c:v>
                      </c:pt>
                      <c:pt idx="3181">
                        <c:v>-35.93</c:v>
                      </c:pt>
                      <c:pt idx="3182">
                        <c:v>-35.83</c:v>
                      </c:pt>
                      <c:pt idx="3183">
                        <c:v>-35.770000000000003</c:v>
                      </c:pt>
                      <c:pt idx="3184">
                        <c:v>-35.72</c:v>
                      </c:pt>
                      <c:pt idx="3185">
                        <c:v>-35.65</c:v>
                      </c:pt>
                      <c:pt idx="3186">
                        <c:v>-35.56</c:v>
                      </c:pt>
                      <c:pt idx="3187">
                        <c:v>-35.47</c:v>
                      </c:pt>
                      <c:pt idx="3188">
                        <c:v>-35.380000000000003</c:v>
                      </c:pt>
                      <c:pt idx="3189">
                        <c:v>-35.32</c:v>
                      </c:pt>
                      <c:pt idx="3190">
                        <c:v>-35.28</c:v>
                      </c:pt>
                      <c:pt idx="3191">
                        <c:v>-35.24</c:v>
                      </c:pt>
                      <c:pt idx="3192">
                        <c:v>-35.21</c:v>
                      </c:pt>
                      <c:pt idx="3193">
                        <c:v>-35.18</c:v>
                      </c:pt>
                      <c:pt idx="3194">
                        <c:v>-35.159999999999997</c:v>
                      </c:pt>
                      <c:pt idx="3195">
                        <c:v>-35.14</c:v>
                      </c:pt>
                      <c:pt idx="3196">
                        <c:v>-35.11</c:v>
                      </c:pt>
                      <c:pt idx="3197">
                        <c:v>-35.08</c:v>
                      </c:pt>
                      <c:pt idx="3198">
                        <c:v>-35.06</c:v>
                      </c:pt>
                      <c:pt idx="3199">
                        <c:v>-35.06</c:v>
                      </c:pt>
                      <c:pt idx="3200">
                        <c:v>-35.06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4C69-41AF-80BE-719ADB25C923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工作表2!$B$1</c15:sqref>
                        </c15:formulaRef>
                      </c:ext>
                    </c:extLst>
                    <c:strCache>
                      <c:ptCount val="1"/>
                      <c:pt idx="0">
                        <c:v>第二次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工作表2!$B$2:$B$3202</c15:sqref>
                        </c15:formulaRef>
                      </c:ext>
                    </c:extLst>
                    <c:numCache>
                      <c:formatCode>General</c:formatCode>
                      <c:ptCount val="3201"/>
                      <c:pt idx="0">
                        <c:v>140.80000000000001</c:v>
                      </c:pt>
                      <c:pt idx="1">
                        <c:v>60.11</c:v>
                      </c:pt>
                      <c:pt idx="2">
                        <c:v>21.48</c:v>
                      </c:pt>
                      <c:pt idx="3">
                        <c:v>96.75</c:v>
                      </c:pt>
                      <c:pt idx="4">
                        <c:v>58.49</c:v>
                      </c:pt>
                      <c:pt idx="5">
                        <c:v>-137.91999999999999</c:v>
                      </c:pt>
                      <c:pt idx="6">
                        <c:v>-138.18</c:v>
                      </c:pt>
                      <c:pt idx="7">
                        <c:v>-135.68</c:v>
                      </c:pt>
                      <c:pt idx="8">
                        <c:v>-135.43</c:v>
                      </c:pt>
                      <c:pt idx="9">
                        <c:v>-135.04</c:v>
                      </c:pt>
                      <c:pt idx="10">
                        <c:v>-134.59</c:v>
                      </c:pt>
                      <c:pt idx="11">
                        <c:v>-134.13999999999999</c:v>
                      </c:pt>
                      <c:pt idx="12">
                        <c:v>-133.72</c:v>
                      </c:pt>
                      <c:pt idx="13">
                        <c:v>-133.29</c:v>
                      </c:pt>
                      <c:pt idx="14">
                        <c:v>-132.87</c:v>
                      </c:pt>
                      <c:pt idx="15">
                        <c:v>-132.46</c:v>
                      </c:pt>
                      <c:pt idx="16">
                        <c:v>-132.03</c:v>
                      </c:pt>
                      <c:pt idx="17">
                        <c:v>-131.58000000000001</c:v>
                      </c:pt>
                      <c:pt idx="18">
                        <c:v>-131.12</c:v>
                      </c:pt>
                      <c:pt idx="19">
                        <c:v>-130.66</c:v>
                      </c:pt>
                      <c:pt idx="20">
                        <c:v>-130.19</c:v>
                      </c:pt>
                      <c:pt idx="21">
                        <c:v>-129.72</c:v>
                      </c:pt>
                      <c:pt idx="22">
                        <c:v>-129.24</c:v>
                      </c:pt>
                      <c:pt idx="23">
                        <c:v>-128.76</c:v>
                      </c:pt>
                      <c:pt idx="24">
                        <c:v>-128.27000000000001</c:v>
                      </c:pt>
                      <c:pt idx="25">
                        <c:v>-127.77</c:v>
                      </c:pt>
                      <c:pt idx="26">
                        <c:v>-127.29</c:v>
                      </c:pt>
                      <c:pt idx="27">
                        <c:v>-126.82</c:v>
                      </c:pt>
                      <c:pt idx="28">
                        <c:v>-126.37</c:v>
                      </c:pt>
                      <c:pt idx="29">
                        <c:v>-125.92</c:v>
                      </c:pt>
                      <c:pt idx="30">
                        <c:v>-125.48</c:v>
                      </c:pt>
                      <c:pt idx="31">
                        <c:v>-125.04</c:v>
                      </c:pt>
                      <c:pt idx="32">
                        <c:v>-124.62</c:v>
                      </c:pt>
                      <c:pt idx="33">
                        <c:v>-124.21</c:v>
                      </c:pt>
                      <c:pt idx="34">
                        <c:v>-123.8</c:v>
                      </c:pt>
                      <c:pt idx="35">
                        <c:v>-123.41</c:v>
                      </c:pt>
                      <c:pt idx="36">
                        <c:v>-123</c:v>
                      </c:pt>
                      <c:pt idx="37">
                        <c:v>-122.6</c:v>
                      </c:pt>
                      <c:pt idx="38">
                        <c:v>-122.17</c:v>
                      </c:pt>
                      <c:pt idx="39">
                        <c:v>-121.76</c:v>
                      </c:pt>
                      <c:pt idx="40">
                        <c:v>-121.33</c:v>
                      </c:pt>
                      <c:pt idx="41">
                        <c:v>-120.89</c:v>
                      </c:pt>
                      <c:pt idx="42">
                        <c:v>-120.46</c:v>
                      </c:pt>
                      <c:pt idx="43">
                        <c:v>-120.01</c:v>
                      </c:pt>
                      <c:pt idx="44">
                        <c:v>-119.55</c:v>
                      </c:pt>
                      <c:pt idx="45">
                        <c:v>-119.1</c:v>
                      </c:pt>
                      <c:pt idx="46">
                        <c:v>-118.65</c:v>
                      </c:pt>
                      <c:pt idx="47">
                        <c:v>-118.19</c:v>
                      </c:pt>
                      <c:pt idx="48">
                        <c:v>-117.76</c:v>
                      </c:pt>
                      <c:pt idx="49">
                        <c:v>-117.31</c:v>
                      </c:pt>
                      <c:pt idx="50">
                        <c:v>-116.86</c:v>
                      </c:pt>
                      <c:pt idx="51">
                        <c:v>-116.42</c:v>
                      </c:pt>
                      <c:pt idx="52">
                        <c:v>-115.98</c:v>
                      </c:pt>
                      <c:pt idx="53">
                        <c:v>-115.54</c:v>
                      </c:pt>
                      <c:pt idx="54">
                        <c:v>-115.11</c:v>
                      </c:pt>
                      <c:pt idx="55">
                        <c:v>-114.7</c:v>
                      </c:pt>
                      <c:pt idx="56">
                        <c:v>-114.28</c:v>
                      </c:pt>
                      <c:pt idx="57">
                        <c:v>-113.88</c:v>
                      </c:pt>
                      <c:pt idx="58">
                        <c:v>-113.47</c:v>
                      </c:pt>
                      <c:pt idx="59">
                        <c:v>-113.06</c:v>
                      </c:pt>
                      <c:pt idx="60">
                        <c:v>-112.65</c:v>
                      </c:pt>
                      <c:pt idx="61">
                        <c:v>-112.25</c:v>
                      </c:pt>
                      <c:pt idx="62">
                        <c:v>-111.85</c:v>
                      </c:pt>
                      <c:pt idx="63">
                        <c:v>-111.45</c:v>
                      </c:pt>
                      <c:pt idx="64">
                        <c:v>-111.04</c:v>
                      </c:pt>
                      <c:pt idx="65">
                        <c:v>-110.63</c:v>
                      </c:pt>
                      <c:pt idx="66">
                        <c:v>-110.22</c:v>
                      </c:pt>
                      <c:pt idx="67">
                        <c:v>-109.81</c:v>
                      </c:pt>
                      <c:pt idx="68">
                        <c:v>-109.4</c:v>
                      </c:pt>
                      <c:pt idx="69">
                        <c:v>-108.99</c:v>
                      </c:pt>
                      <c:pt idx="70">
                        <c:v>-108.58</c:v>
                      </c:pt>
                      <c:pt idx="71">
                        <c:v>-108.17</c:v>
                      </c:pt>
                      <c:pt idx="72">
                        <c:v>-107.75</c:v>
                      </c:pt>
                      <c:pt idx="73">
                        <c:v>-107.35</c:v>
                      </c:pt>
                      <c:pt idx="74">
                        <c:v>-106.96</c:v>
                      </c:pt>
                      <c:pt idx="75">
                        <c:v>-106.59</c:v>
                      </c:pt>
                      <c:pt idx="76">
                        <c:v>-106.21</c:v>
                      </c:pt>
                      <c:pt idx="77">
                        <c:v>-105.86</c:v>
                      </c:pt>
                      <c:pt idx="78">
                        <c:v>-105.51</c:v>
                      </c:pt>
                      <c:pt idx="79">
                        <c:v>-105.18</c:v>
                      </c:pt>
                      <c:pt idx="80">
                        <c:v>-104.85</c:v>
                      </c:pt>
                      <c:pt idx="81">
                        <c:v>-104.55</c:v>
                      </c:pt>
                      <c:pt idx="82">
                        <c:v>-104.26</c:v>
                      </c:pt>
                      <c:pt idx="83">
                        <c:v>-103.98</c:v>
                      </c:pt>
                      <c:pt idx="84">
                        <c:v>-103.71</c:v>
                      </c:pt>
                      <c:pt idx="85">
                        <c:v>-103.44</c:v>
                      </c:pt>
                      <c:pt idx="86">
                        <c:v>-103.18</c:v>
                      </c:pt>
                      <c:pt idx="87">
                        <c:v>-102.93</c:v>
                      </c:pt>
                      <c:pt idx="88">
                        <c:v>-102.69</c:v>
                      </c:pt>
                      <c:pt idx="89">
                        <c:v>-102.46</c:v>
                      </c:pt>
                      <c:pt idx="90">
                        <c:v>-102.25</c:v>
                      </c:pt>
                      <c:pt idx="91">
                        <c:v>-102.03</c:v>
                      </c:pt>
                      <c:pt idx="92">
                        <c:v>-101.82</c:v>
                      </c:pt>
                      <c:pt idx="93">
                        <c:v>-101.62</c:v>
                      </c:pt>
                      <c:pt idx="94">
                        <c:v>-101.42</c:v>
                      </c:pt>
                      <c:pt idx="95">
                        <c:v>-78.77</c:v>
                      </c:pt>
                      <c:pt idx="96">
                        <c:v>-78.95</c:v>
                      </c:pt>
                      <c:pt idx="97">
                        <c:v>-79.12</c:v>
                      </c:pt>
                      <c:pt idx="98">
                        <c:v>-79.28</c:v>
                      </c:pt>
                      <c:pt idx="99">
                        <c:v>-79.430000000000007</c:v>
                      </c:pt>
                      <c:pt idx="100">
                        <c:v>-79.58</c:v>
                      </c:pt>
                      <c:pt idx="101">
                        <c:v>-79.709999999999994</c:v>
                      </c:pt>
                      <c:pt idx="102">
                        <c:v>-79.83</c:v>
                      </c:pt>
                      <c:pt idx="103">
                        <c:v>-79.930000000000007</c:v>
                      </c:pt>
                      <c:pt idx="104">
                        <c:v>-80.010000000000005</c:v>
                      </c:pt>
                      <c:pt idx="105">
                        <c:v>-80.069999999999993</c:v>
                      </c:pt>
                      <c:pt idx="106">
                        <c:v>-80.11</c:v>
                      </c:pt>
                      <c:pt idx="107">
                        <c:v>-80.14</c:v>
                      </c:pt>
                      <c:pt idx="108">
                        <c:v>-80.150000000000006</c:v>
                      </c:pt>
                      <c:pt idx="109">
                        <c:v>-80.14</c:v>
                      </c:pt>
                      <c:pt idx="110">
                        <c:v>-80.12</c:v>
                      </c:pt>
                      <c:pt idx="111">
                        <c:v>-80.09</c:v>
                      </c:pt>
                      <c:pt idx="112">
                        <c:v>-80.03</c:v>
                      </c:pt>
                      <c:pt idx="113">
                        <c:v>-79.959999999999994</c:v>
                      </c:pt>
                      <c:pt idx="114">
                        <c:v>-79.87</c:v>
                      </c:pt>
                      <c:pt idx="115">
                        <c:v>-79.77</c:v>
                      </c:pt>
                      <c:pt idx="116">
                        <c:v>-79.66</c:v>
                      </c:pt>
                      <c:pt idx="117">
                        <c:v>-79.53</c:v>
                      </c:pt>
                      <c:pt idx="118">
                        <c:v>-79.39</c:v>
                      </c:pt>
                      <c:pt idx="119">
                        <c:v>-79.25</c:v>
                      </c:pt>
                      <c:pt idx="120">
                        <c:v>-79.09</c:v>
                      </c:pt>
                      <c:pt idx="121">
                        <c:v>-78.930000000000007</c:v>
                      </c:pt>
                      <c:pt idx="122">
                        <c:v>-78.760000000000005</c:v>
                      </c:pt>
                      <c:pt idx="123">
                        <c:v>-78.58</c:v>
                      </c:pt>
                      <c:pt idx="124">
                        <c:v>-78.38</c:v>
                      </c:pt>
                      <c:pt idx="125">
                        <c:v>-78.180000000000007</c:v>
                      </c:pt>
                      <c:pt idx="126">
                        <c:v>-77.97</c:v>
                      </c:pt>
                      <c:pt idx="127">
                        <c:v>-77.75</c:v>
                      </c:pt>
                      <c:pt idx="128">
                        <c:v>-77.52</c:v>
                      </c:pt>
                      <c:pt idx="129">
                        <c:v>-77.27</c:v>
                      </c:pt>
                      <c:pt idx="130">
                        <c:v>-77.02</c:v>
                      </c:pt>
                      <c:pt idx="131">
                        <c:v>-76.75</c:v>
                      </c:pt>
                      <c:pt idx="132">
                        <c:v>-76.48</c:v>
                      </c:pt>
                      <c:pt idx="133">
                        <c:v>-76.209999999999994</c:v>
                      </c:pt>
                      <c:pt idx="134">
                        <c:v>-75.95</c:v>
                      </c:pt>
                      <c:pt idx="135">
                        <c:v>-75.69</c:v>
                      </c:pt>
                      <c:pt idx="136">
                        <c:v>-75.44</c:v>
                      </c:pt>
                      <c:pt idx="137">
                        <c:v>-75.19</c:v>
                      </c:pt>
                      <c:pt idx="138">
                        <c:v>-74.94</c:v>
                      </c:pt>
                      <c:pt idx="139">
                        <c:v>-74.680000000000007</c:v>
                      </c:pt>
                      <c:pt idx="140">
                        <c:v>-74.430000000000007</c:v>
                      </c:pt>
                      <c:pt idx="141">
                        <c:v>-74.17</c:v>
                      </c:pt>
                      <c:pt idx="142">
                        <c:v>-73.900000000000006</c:v>
                      </c:pt>
                      <c:pt idx="143">
                        <c:v>-73.64</c:v>
                      </c:pt>
                      <c:pt idx="144">
                        <c:v>-73.38</c:v>
                      </c:pt>
                      <c:pt idx="145">
                        <c:v>-73.12</c:v>
                      </c:pt>
                      <c:pt idx="146">
                        <c:v>-72.849999999999994</c:v>
                      </c:pt>
                      <c:pt idx="147">
                        <c:v>-72.569999999999993</c:v>
                      </c:pt>
                      <c:pt idx="148">
                        <c:v>-72.3</c:v>
                      </c:pt>
                      <c:pt idx="149">
                        <c:v>-72.02</c:v>
                      </c:pt>
                      <c:pt idx="150">
                        <c:v>-71.75</c:v>
                      </c:pt>
                      <c:pt idx="151">
                        <c:v>-71.489999999999995</c:v>
                      </c:pt>
                      <c:pt idx="152">
                        <c:v>-71.23</c:v>
                      </c:pt>
                      <c:pt idx="153">
                        <c:v>-70.97</c:v>
                      </c:pt>
                      <c:pt idx="154">
                        <c:v>-70.7</c:v>
                      </c:pt>
                      <c:pt idx="155">
                        <c:v>-70.430000000000007</c:v>
                      </c:pt>
                      <c:pt idx="156">
                        <c:v>-70.150000000000006</c:v>
                      </c:pt>
                      <c:pt idx="157">
                        <c:v>-69.88</c:v>
                      </c:pt>
                      <c:pt idx="158">
                        <c:v>-69.58</c:v>
                      </c:pt>
                      <c:pt idx="159">
                        <c:v>-69.28</c:v>
                      </c:pt>
                      <c:pt idx="160">
                        <c:v>-68.959999999999994</c:v>
                      </c:pt>
                      <c:pt idx="161">
                        <c:v>-68.62</c:v>
                      </c:pt>
                      <c:pt idx="162">
                        <c:v>-68.27</c:v>
                      </c:pt>
                      <c:pt idx="163">
                        <c:v>-67.91</c:v>
                      </c:pt>
                      <c:pt idx="164">
                        <c:v>-67.55</c:v>
                      </c:pt>
                      <c:pt idx="165">
                        <c:v>-67.209999999999994</c:v>
                      </c:pt>
                      <c:pt idx="166">
                        <c:v>-66.88</c:v>
                      </c:pt>
                      <c:pt idx="167">
                        <c:v>-66.56</c:v>
                      </c:pt>
                      <c:pt idx="168">
                        <c:v>-66.25</c:v>
                      </c:pt>
                      <c:pt idx="169">
                        <c:v>-65.94</c:v>
                      </c:pt>
                      <c:pt idx="170">
                        <c:v>-65.650000000000006</c:v>
                      </c:pt>
                      <c:pt idx="171">
                        <c:v>-65.37</c:v>
                      </c:pt>
                      <c:pt idx="172">
                        <c:v>-65.099999999999994</c:v>
                      </c:pt>
                      <c:pt idx="173">
                        <c:v>-64.84</c:v>
                      </c:pt>
                      <c:pt idx="174">
                        <c:v>-64.59</c:v>
                      </c:pt>
                      <c:pt idx="175">
                        <c:v>-64.349999999999994</c:v>
                      </c:pt>
                      <c:pt idx="176">
                        <c:v>-64.099999999999994</c:v>
                      </c:pt>
                      <c:pt idx="177">
                        <c:v>-63.86</c:v>
                      </c:pt>
                      <c:pt idx="178">
                        <c:v>-63.62</c:v>
                      </c:pt>
                      <c:pt idx="179">
                        <c:v>-63.38</c:v>
                      </c:pt>
                      <c:pt idx="180">
                        <c:v>-63.15</c:v>
                      </c:pt>
                      <c:pt idx="181">
                        <c:v>-62.92</c:v>
                      </c:pt>
                      <c:pt idx="182">
                        <c:v>-62.69</c:v>
                      </c:pt>
                      <c:pt idx="183">
                        <c:v>-62.48</c:v>
                      </c:pt>
                      <c:pt idx="184">
                        <c:v>-62.26</c:v>
                      </c:pt>
                      <c:pt idx="185">
                        <c:v>-62.05</c:v>
                      </c:pt>
                      <c:pt idx="186">
                        <c:v>-61.86</c:v>
                      </c:pt>
                      <c:pt idx="187">
                        <c:v>-61.66</c:v>
                      </c:pt>
                      <c:pt idx="188">
                        <c:v>-61.48</c:v>
                      </c:pt>
                      <c:pt idx="189">
                        <c:v>-61.3</c:v>
                      </c:pt>
                      <c:pt idx="190">
                        <c:v>-61.13</c:v>
                      </c:pt>
                      <c:pt idx="191">
                        <c:v>-60.95</c:v>
                      </c:pt>
                      <c:pt idx="192">
                        <c:v>-60.79</c:v>
                      </c:pt>
                      <c:pt idx="193">
                        <c:v>-60.62</c:v>
                      </c:pt>
                      <c:pt idx="194">
                        <c:v>-60.47</c:v>
                      </c:pt>
                      <c:pt idx="195">
                        <c:v>-60.31</c:v>
                      </c:pt>
                      <c:pt idx="196">
                        <c:v>-60.15</c:v>
                      </c:pt>
                      <c:pt idx="197">
                        <c:v>-59.98</c:v>
                      </c:pt>
                      <c:pt idx="198">
                        <c:v>-59.79</c:v>
                      </c:pt>
                      <c:pt idx="199">
                        <c:v>-59.61</c:v>
                      </c:pt>
                      <c:pt idx="200">
                        <c:v>-59.41</c:v>
                      </c:pt>
                      <c:pt idx="201">
                        <c:v>-59.19</c:v>
                      </c:pt>
                      <c:pt idx="202">
                        <c:v>-58.97</c:v>
                      </c:pt>
                      <c:pt idx="203">
                        <c:v>-58.73</c:v>
                      </c:pt>
                      <c:pt idx="204">
                        <c:v>-58.48</c:v>
                      </c:pt>
                      <c:pt idx="205">
                        <c:v>-58.21</c:v>
                      </c:pt>
                      <c:pt idx="206">
                        <c:v>-57.93</c:v>
                      </c:pt>
                      <c:pt idx="207">
                        <c:v>-57.65</c:v>
                      </c:pt>
                      <c:pt idx="208">
                        <c:v>-57.37</c:v>
                      </c:pt>
                      <c:pt idx="209">
                        <c:v>-57.11</c:v>
                      </c:pt>
                      <c:pt idx="210">
                        <c:v>-56.88</c:v>
                      </c:pt>
                      <c:pt idx="211">
                        <c:v>-56.64</c:v>
                      </c:pt>
                      <c:pt idx="212">
                        <c:v>-56.42</c:v>
                      </c:pt>
                      <c:pt idx="213">
                        <c:v>-56.2</c:v>
                      </c:pt>
                      <c:pt idx="214">
                        <c:v>-56</c:v>
                      </c:pt>
                      <c:pt idx="215">
                        <c:v>-55.8</c:v>
                      </c:pt>
                      <c:pt idx="216">
                        <c:v>-55.61</c:v>
                      </c:pt>
                      <c:pt idx="217">
                        <c:v>-55.42</c:v>
                      </c:pt>
                      <c:pt idx="218">
                        <c:v>-55.23</c:v>
                      </c:pt>
                      <c:pt idx="219">
                        <c:v>-55.04</c:v>
                      </c:pt>
                      <c:pt idx="220">
                        <c:v>-54.85</c:v>
                      </c:pt>
                      <c:pt idx="221">
                        <c:v>-54.66</c:v>
                      </c:pt>
                      <c:pt idx="222">
                        <c:v>-54.47</c:v>
                      </c:pt>
                      <c:pt idx="223">
                        <c:v>-54.28</c:v>
                      </c:pt>
                      <c:pt idx="224">
                        <c:v>-54.1</c:v>
                      </c:pt>
                      <c:pt idx="225">
                        <c:v>-53.91</c:v>
                      </c:pt>
                      <c:pt idx="226">
                        <c:v>-53.73</c:v>
                      </c:pt>
                      <c:pt idx="227">
                        <c:v>-53.55</c:v>
                      </c:pt>
                      <c:pt idx="228">
                        <c:v>-53.35</c:v>
                      </c:pt>
                      <c:pt idx="229">
                        <c:v>-53.15</c:v>
                      </c:pt>
                      <c:pt idx="230">
                        <c:v>-52.96</c:v>
                      </c:pt>
                      <c:pt idx="231">
                        <c:v>-52.77</c:v>
                      </c:pt>
                      <c:pt idx="232">
                        <c:v>-52.59</c:v>
                      </c:pt>
                      <c:pt idx="233">
                        <c:v>-52.42</c:v>
                      </c:pt>
                      <c:pt idx="234">
                        <c:v>-52.25</c:v>
                      </c:pt>
                      <c:pt idx="235">
                        <c:v>-52.08</c:v>
                      </c:pt>
                      <c:pt idx="236">
                        <c:v>-51.91</c:v>
                      </c:pt>
                      <c:pt idx="237">
                        <c:v>-51.74</c:v>
                      </c:pt>
                      <c:pt idx="238">
                        <c:v>-51.56</c:v>
                      </c:pt>
                      <c:pt idx="239">
                        <c:v>-51.39</c:v>
                      </c:pt>
                      <c:pt idx="240">
                        <c:v>-51.22</c:v>
                      </c:pt>
                      <c:pt idx="241">
                        <c:v>-51.04</c:v>
                      </c:pt>
                      <c:pt idx="242">
                        <c:v>-50.85</c:v>
                      </c:pt>
                      <c:pt idx="243">
                        <c:v>-50.65</c:v>
                      </c:pt>
                      <c:pt idx="244">
                        <c:v>-50.43</c:v>
                      </c:pt>
                      <c:pt idx="245">
                        <c:v>-50.2</c:v>
                      </c:pt>
                      <c:pt idx="246">
                        <c:v>-49.96</c:v>
                      </c:pt>
                      <c:pt idx="247">
                        <c:v>-49.7</c:v>
                      </c:pt>
                      <c:pt idx="248">
                        <c:v>-49.44</c:v>
                      </c:pt>
                      <c:pt idx="249">
                        <c:v>-49.18</c:v>
                      </c:pt>
                      <c:pt idx="250">
                        <c:v>-48.92</c:v>
                      </c:pt>
                      <c:pt idx="251">
                        <c:v>-48.67</c:v>
                      </c:pt>
                      <c:pt idx="252">
                        <c:v>-48.43</c:v>
                      </c:pt>
                      <c:pt idx="253">
                        <c:v>-48.22</c:v>
                      </c:pt>
                      <c:pt idx="254">
                        <c:v>-48.03</c:v>
                      </c:pt>
                      <c:pt idx="255">
                        <c:v>-47.85</c:v>
                      </c:pt>
                      <c:pt idx="256">
                        <c:v>-47.68</c:v>
                      </c:pt>
                      <c:pt idx="257">
                        <c:v>-47.53</c:v>
                      </c:pt>
                      <c:pt idx="258">
                        <c:v>-47.38</c:v>
                      </c:pt>
                      <c:pt idx="259">
                        <c:v>-47.25</c:v>
                      </c:pt>
                      <c:pt idx="260">
                        <c:v>-47.12</c:v>
                      </c:pt>
                      <c:pt idx="261">
                        <c:v>-47.02</c:v>
                      </c:pt>
                      <c:pt idx="262">
                        <c:v>-46.9</c:v>
                      </c:pt>
                      <c:pt idx="263">
                        <c:v>-46.77</c:v>
                      </c:pt>
                      <c:pt idx="264">
                        <c:v>-46.61</c:v>
                      </c:pt>
                      <c:pt idx="265">
                        <c:v>-46.4</c:v>
                      </c:pt>
                      <c:pt idx="266">
                        <c:v>-46.16</c:v>
                      </c:pt>
                      <c:pt idx="267">
                        <c:v>-45.89</c:v>
                      </c:pt>
                      <c:pt idx="268">
                        <c:v>-45.6</c:v>
                      </c:pt>
                      <c:pt idx="269">
                        <c:v>-45.28</c:v>
                      </c:pt>
                      <c:pt idx="270">
                        <c:v>-44.95</c:v>
                      </c:pt>
                      <c:pt idx="271">
                        <c:v>-44.62</c:v>
                      </c:pt>
                      <c:pt idx="272">
                        <c:v>-44.27</c:v>
                      </c:pt>
                      <c:pt idx="273">
                        <c:v>-43.93</c:v>
                      </c:pt>
                      <c:pt idx="274">
                        <c:v>-43.62</c:v>
                      </c:pt>
                      <c:pt idx="275">
                        <c:v>-43.34</c:v>
                      </c:pt>
                      <c:pt idx="276">
                        <c:v>-43.1</c:v>
                      </c:pt>
                      <c:pt idx="277">
                        <c:v>-42.88</c:v>
                      </c:pt>
                      <c:pt idx="278">
                        <c:v>-42.69</c:v>
                      </c:pt>
                      <c:pt idx="279">
                        <c:v>-42.53</c:v>
                      </c:pt>
                      <c:pt idx="280">
                        <c:v>-42.39</c:v>
                      </c:pt>
                      <c:pt idx="281">
                        <c:v>-42.27</c:v>
                      </c:pt>
                      <c:pt idx="282">
                        <c:v>-42.17</c:v>
                      </c:pt>
                      <c:pt idx="283">
                        <c:v>-42.09</c:v>
                      </c:pt>
                      <c:pt idx="284">
                        <c:v>-42.02</c:v>
                      </c:pt>
                      <c:pt idx="285">
                        <c:v>-41.96</c:v>
                      </c:pt>
                      <c:pt idx="286">
                        <c:v>-41.9</c:v>
                      </c:pt>
                      <c:pt idx="287">
                        <c:v>-41.86</c:v>
                      </c:pt>
                      <c:pt idx="288">
                        <c:v>-41.81</c:v>
                      </c:pt>
                      <c:pt idx="289">
                        <c:v>-41.76</c:v>
                      </c:pt>
                      <c:pt idx="290">
                        <c:v>-41.71</c:v>
                      </c:pt>
                      <c:pt idx="291">
                        <c:v>-41.66</c:v>
                      </c:pt>
                      <c:pt idx="292">
                        <c:v>-41.61</c:v>
                      </c:pt>
                      <c:pt idx="293">
                        <c:v>-41.56</c:v>
                      </c:pt>
                      <c:pt idx="294">
                        <c:v>-41.51</c:v>
                      </c:pt>
                      <c:pt idx="295">
                        <c:v>-41.46</c:v>
                      </c:pt>
                      <c:pt idx="296">
                        <c:v>-41.41</c:v>
                      </c:pt>
                      <c:pt idx="297">
                        <c:v>-41.35</c:v>
                      </c:pt>
                      <c:pt idx="298">
                        <c:v>-41.31</c:v>
                      </c:pt>
                      <c:pt idx="299">
                        <c:v>-41.26</c:v>
                      </c:pt>
                      <c:pt idx="300">
                        <c:v>-41.21</c:v>
                      </c:pt>
                      <c:pt idx="301">
                        <c:v>-41.15</c:v>
                      </c:pt>
                      <c:pt idx="302">
                        <c:v>-41.07</c:v>
                      </c:pt>
                      <c:pt idx="303">
                        <c:v>-40.99</c:v>
                      </c:pt>
                      <c:pt idx="304">
                        <c:v>-40.909999999999997</c:v>
                      </c:pt>
                      <c:pt idx="305">
                        <c:v>-40.840000000000003</c:v>
                      </c:pt>
                      <c:pt idx="306">
                        <c:v>-40.76</c:v>
                      </c:pt>
                      <c:pt idx="307">
                        <c:v>-40.69</c:v>
                      </c:pt>
                      <c:pt idx="308">
                        <c:v>-40.619999999999997</c:v>
                      </c:pt>
                      <c:pt idx="309">
                        <c:v>-40.549999999999997</c:v>
                      </c:pt>
                      <c:pt idx="310">
                        <c:v>-40.479999999999997</c:v>
                      </c:pt>
                      <c:pt idx="311">
                        <c:v>-40.42</c:v>
                      </c:pt>
                      <c:pt idx="312">
                        <c:v>-40.380000000000003</c:v>
                      </c:pt>
                      <c:pt idx="313">
                        <c:v>-40.35</c:v>
                      </c:pt>
                      <c:pt idx="314">
                        <c:v>-40.33</c:v>
                      </c:pt>
                      <c:pt idx="315">
                        <c:v>-40.31</c:v>
                      </c:pt>
                      <c:pt idx="316">
                        <c:v>-40.28</c:v>
                      </c:pt>
                      <c:pt idx="317">
                        <c:v>-40.24</c:v>
                      </c:pt>
                      <c:pt idx="318">
                        <c:v>-40.200000000000003</c:v>
                      </c:pt>
                      <c:pt idx="319">
                        <c:v>-40.14</c:v>
                      </c:pt>
                      <c:pt idx="320">
                        <c:v>-40.07</c:v>
                      </c:pt>
                      <c:pt idx="321">
                        <c:v>-39.99</c:v>
                      </c:pt>
                      <c:pt idx="322">
                        <c:v>-39.880000000000003</c:v>
                      </c:pt>
                      <c:pt idx="323">
                        <c:v>-39.75</c:v>
                      </c:pt>
                      <c:pt idx="324">
                        <c:v>-39.61</c:v>
                      </c:pt>
                      <c:pt idx="325">
                        <c:v>-39.450000000000003</c:v>
                      </c:pt>
                      <c:pt idx="326">
                        <c:v>-39.29</c:v>
                      </c:pt>
                      <c:pt idx="327">
                        <c:v>-39.130000000000003</c:v>
                      </c:pt>
                      <c:pt idx="328">
                        <c:v>-38.97</c:v>
                      </c:pt>
                      <c:pt idx="329">
                        <c:v>-38.81</c:v>
                      </c:pt>
                      <c:pt idx="330">
                        <c:v>-38.65</c:v>
                      </c:pt>
                      <c:pt idx="331">
                        <c:v>-38.49</c:v>
                      </c:pt>
                      <c:pt idx="332">
                        <c:v>-38.340000000000003</c:v>
                      </c:pt>
                      <c:pt idx="333">
                        <c:v>-38.21</c:v>
                      </c:pt>
                      <c:pt idx="334">
                        <c:v>-38.1</c:v>
                      </c:pt>
                      <c:pt idx="335">
                        <c:v>-38</c:v>
                      </c:pt>
                      <c:pt idx="336">
                        <c:v>-37.93</c:v>
                      </c:pt>
                      <c:pt idx="337">
                        <c:v>-37.86</c:v>
                      </c:pt>
                      <c:pt idx="338">
                        <c:v>-37.799999999999997</c:v>
                      </c:pt>
                      <c:pt idx="339">
                        <c:v>-37.729999999999997</c:v>
                      </c:pt>
                      <c:pt idx="340">
                        <c:v>-37.67</c:v>
                      </c:pt>
                      <c:pt idx="341">
                        <c:v>-37.619999999999997</c:v>
                      </c:pt>
                      <c:pt idx="342">
                        <c:v>-37.57</c:v>
                      </c:pt>
                      <c:pt idx="343">
                        <c:v>-37.53</c:v>
                      </c:pt>
                      <c:pt idx="344">
                        <c:v>-37.5</c:v>
                      </c:pt>
                      <c:pt idx="345">
                        <c:v>-37.47</c:v>
                      </c:pt>
                      <c:pt idx="346">
                        <c:v>-37.450000000000003</c:v>
                      </c:pt>
                      <c:pt idx="347">
                        <c:v>-37.43</c:v>
                      </c:pt>
                      <c:pt idx="348">
                        <c:v>-37.42</c:v>
                      </c:pt>
                      <c:pt idx="349">
                        <c:v>-37.409999999999997</c:v>
                      </c:pt>
                      <c:pt idx="350">
                        <c:v>-37.409999999999997</c:v>
                      </c:pt>
                      <c:pt idx="351">
                        <c:v>-37.43</c:v>
                      </c:pt>
                      <c:pt idx="352">
                        <c:v>-37.46</c:v>
                      </c:pt>
                      <c:pt idx="353">
                        <c:v>-37.479999999999997</c:v>
                      </c:pt>
                      <c:pt idx="354">
                        <c:v>-37.520000000000003</c:v>
                      </c:pt>
                      <c:pt idx="355">
                        <c:v>-37.57</c:v>
                      </c:pt>
                      <c:pt idx="356">
                        <c:v>-37.61</c:v>
                      </c:pt>
                      <c:pt idx="357">
                        <c:v>-37.659999999999997</c:v>
                      </c:pt>
                      <c:pt idx="358">
                        <c:v>-37.71</c:v>
                      </c:pt>
                      <c:pt idx="359">
                        <c:v>-37.75</c:v>
                      </c:pt>
                      <c:pt idx="360">
                        <c:v>-37.799999999999997</c:v>
                      </c:pt>
                      <c:pt idx="361">
                        <c:v>-37.869999999999997</c:v>
                      </c:pt>
                      <c:pt idx="362">
                        <c:v>-37.950000000000003</c:v>
                      </c:pt>
                      <c:pt idx="363">
                        <c:v>-38.020000000000003</c:v>
                      </c:pt>
                      <c:pt idx="364">
                        <c:v>-38.090000000000003</c:v>
                      </c:pt>
                      <c:pt idx="365">
                        <c:v>-38.130000000000003</c:v>
                      </c:pt>
                      <c:pt idx="366">
                        <c:v>-38.130000000000003</c:v>
                      </c:pt>
                      <c:pt idx="367">
                        <c:v>-38.1</c:v>
                      </c:pt>
                      <c:pt idx="368">
                        <c:v>-38</c:v>
                      </c:pt>
                      <c:pt idx="369">
                        <c:v>-37.86</c:v>
                      </c:pt>
                      <c:pt idx="370">
                        <c:v>-37.65</c:v>
                      </c:pt>
                      <c:pt idx="371">
                        <c:v>-37.380000000000003</c:v>
                      </c:pt>
                      <c:pt idx="372">
                        <c:v>-37.049999999999997</c:v>
                      </c:pt>
                      <c:pt idx="373">
                        <c:v>-36.659999999999997</c:v>
                      </c:pt>
                      <c:pt idx="374">
                        <c:v>-36.229999999999997</c:v>
                      </c:pt>
                      <c:pt idx="375">
                        <c:v>-35.770000000000003</c:v>
                      </c:pt>
                      <c:pt idx="376">
                        <c:v>-35.32</c:v>
                      </c:pt>
                      <c:pt idx="377">
                        <c:v>-34.86</c:v>
                      </c:pt>
                      <c:pt idx="378">
                        <c:v>-34.409999999999997</c:v>
                      </c:pt>
                      <c:pt idx="379">
                        <c:v>-33.96</c:v>
                      </c:pt>
                      <c:pt idx="380">
                        <c:v>-33.54</c:v>
                      </c:pt>
                      <c:pt idx="381">
                        <c:v>-33.14</c:v>
                      </c:pt>
                      <c:pt idx="382">
                        <c:v>-32.79</c:v>
                      </c:pt>
                      <c:pt idx="383">
                        <c:v>-32.49</c:v>
                      </c:pt>
                      <c:pt idx="384">
                        <c:v>-32.24</c:v>
                      </c:pt>
                      <c:pt idx="385">
                        <c:v>-32.04</c:v>
                      </c:pt>
                      <c:pt idx="386">
                        <c:v>-31.91</c:v>
                      </c:pt>
                      <c:pt idx="387">
                        <c:v>-31.81</c:v>
                      </c:pt>
                      <c:pt idx="388">
                        <c:v>-31.78</c:v>
                      </c:pt>
                      <c:pt idx="389">
                        <c:v>-31.81</c:v>
                      </c:pt>
                      <c:pt idx="390">
                        <c:v>-31.89</c:v>
                      </c:pt>
                      <c:pt idx="391">
                        <c:v>-32.03</c:v>
                      </c:pt>
                      <c:pt idx="392">
                        <c:v>-32.21</c:v>
                      </c:pt>
                      <c:pt idx="393">
                        <c:v>-32.44</c:v>
                      </c:pt>
                      <c:pt idx="394">
                        <c:v>-32.68</c:v>
                      </c:pt>
                      <c:pt idx="395">
                        <c:v>-32.93</c:v>
                      </c:pt>
                      <c:pt idx="396">
                        <c:v>-33.19</c:v>
                      </c:pt>
                      <c:pt idx="397">
                        <c:v>-33.46</c:v>
                      </c:pt>
                      <c:pt idx="398">
                        <c:v>-33.729999999999997</c:v>
                      </c:pt>
                      <c:pt idx="399">
                        <c:v>-34</c:v>
                      </c:pt>
                      <c:pt idx="400">
                        <c:v>-34.26</c:v>
                      </c:pt>
                      <c:pt idx="401">
                        <c:v>-34.5</c:v>
                      </c:pt>
                      <c:pt idx="402">
                        <c:v>-34.700000000000003</c:v>
                      </c:pt>
                      <c:pt idx="403">
                        <c:v>-34.869999999999997</c:v>
                      </c:pt>
                      <c:pt idx="404">
                        <c:v>-35</c:v>
                      </c:pt>
                      <c:pt idx="405">
                        <c:v>-35.11</c:v>
                      </c:pt>
                      <c:pt idx="406">
                        <c:v>-35.200000000000003</c:v>
                      </c:pt>
                      <c:pt idx="407">
                        <c:v>-35.24</c:v>
                      </c:pt>
                      <c:pt idx="408">
                        <c:v>-35.25</c:v>
                      </c:pt>
                      <c:pt idx="409">
                        <c:v>-35.22</c:v>
                      </c:pt>
                      <c:pt idx="410">
                        <c:v>-35.159999999999997</c:v>
                      </c:pt>
                      <c:pt idx="411">
                        <c:v>-35.090000000000003</c:v>
                      </c:pt>
                      <c:pt idx="412">
                        <c:v>-35.020000000000003</c:v>
                      </c:pt>
                      <c:pt idx="413">
                        <c:v>-34.94</c:v>
                      </c:pt>
                      <c:pt idx="414">
                        <c:v>-34.85</c:v>
                      </c:pt>
                      <c:pt idx="415">
                        <c:v>-34.770000000000003</c:v>
                      </c:pt>
                      <c:pt idx="416">
                        <c:v>-34.67</c:v>
                      </c:pt>
                      <c:pt idx="417">
                        <c:v>-34.57</c:v>
                      </c:pt>
                      <c:pt idx="418">
                        <c:v>-34.49</c:v>
                      </c:pt>
                      <c:pt idx="419">
                        <c:v>-34.4</c:v>
                      </c:pt>
                      <c:pt idx="420">
                        <c:v>-34.32</c:v>
                      </c:pt>
                      <c:pt idx="421">
                        <c:v>-34.26</c:v>
                      </c:pt>
                      <c:pt idx="422">
                        <c:v>-34.19</c:v>
                      </c:pt>
                      <c:pt idx="423">
                        <c:v>-34.119999999999997</c:v>
                      </c:pt>
                      <c:pt idx="424">
                        <c:v>-34.049999999999997</c:v>
                      </c:pt>
                      <c:pt idx="425">
                        <c:v>-34</c:v>
                      </c:pt>
                      <c:pt idx="426">
                        <c:v>-33.94</c:v>
                      </c:pt>
                      <c:pt idx="427">
                        <c:v>-33.9</c:v>
                      </c:pt>
                      <c:pt idx="428">
                        <c:v>-33.86</c:v>
                      </c:pt>
                      <c:pt idx="429">
                        <c:v>-33.83</c:v>
                      </c:pt>
                      <c:pt idx="430">
                        <c:v>-33.799999999999997</c:v>
                      </c:pt>
                      <c:pt idx="431">
                        <c:v>-33.78</c:v>
                      </c:pt>
                      <c:pt idx="432">
                        <c:v>-33.76</c:v>
                      </c:pt>
                      <c:pt idx="433">
                        <c:v>-33.75</c:v>
                      </c:pt>
                      <c:pt idx="434">
                        <c:v>-33.74</c:v>
                      </c:pt>
                      <c:pt idx="435">
                        <c:v>-33.74</c:v>
                      </c:pt>
                      <c:pt idx="436">
                        <c:v>-33.729999999999997</c:v>
                      </c:pt>
                      <c:pt idx="437">
                        <c:v>-33.71</c:v>
                      </c:pt>
                      <c:pt idx="438">
                        <c:v>-33.68</c:v>
                      </c:pt>
                      <c:pt idx="439">
                        <c:v>-33.659999999999997</c:v>
                      </c:pt>
                      <c:pt idx="440">
                        <c:v>-33.65</c:v>
                      </c:pt>
                      <c:pt idx="441">
                        <c:v>-33.64</c:v>
                      </c:pt>
                      <c:pt idx="442">
                        <c:v>-33.64</c:v>
                      </c:pt>
                      <c:pt idx="443">
                        <c:v>-33.64</c:v>
                      </c:pt>
                      <c:pt idx="444">
                        <c:v>-33.630000000000003</c:v>
                      </c:pt>
                      <c:pt idx="445">
                        <c:v>-33.630000000000003</c:v>
                      </c:pt>
                      <c:pt idx="446">
                        <c:v>-33.630000000000003</c:v>
                      </c:pt>
                      <c:pt idx="447">
                        <c:v>-33.630000000000003</c:v>
                      </c:pt>
                      <c:pt idx="448">
                        <c:v>-33.64</c:v>
                      </c:pt>
                      <c:pt idx="449">
                        <c:v>-33.64</c:v>
                      </c:pt>
                      <c:pt idx="450">
                        <c:v>-33.659999999999997</c:v>
                      </c:pt>
                      <c:pt idx="451">
                        <c:v>-33.65</c:v>
                      </c:pt>
                      <c:pt idx="452">
                        <c:v>-33.64</c:v>
                      </c:pt>
                      <c:pt idx="453">
                        <c:v>-33.61</c:v>
                      </c:pt>
                      <c:pt idx="454">
                        <c:v>-33.58</c:v>
                      </c:pt>
                      <c:pt idx="455">
                        <c:v>-33.549999999999997</c:v>
                      </c:pt>
                      <c:pt idx="456">
                        <c:v>-33.5</c:v>
                      </c:pt>
                      <c:pt idx="457">
                        <c:v>-33.43</c:v>
                      </c:pt>
                      <c:pt idx="458">
                        <c:v>-33.340000000000003</c:v>
                      </c:pt>
                      <c:pt idx="459">
                        <c:v>-33.24</c:v>
                      </c:pt>
                      <c:pt idx="460">
                        <c:v>-33.130000000000003</c:v>
                      </c:pt>
                      <c:pt idx="461">
                        <c:v>-33.01</c:v>
                      </c:pt>
                      <c:pt idx="462">
                        <c:v>-32.89</c:v>
                      </c:pt>
                      <c:pt idx="463">
                        <c:v>-32.770000000000003</c:v>
                      </c:pt>
                      <c:pt idx="464">
                        <c:v>-32.65</c:v>
                      </c:pt>
                      <c:pt idx="465">
                        <c:v>-32.520000000000003</c:v>
                      </c:pt>
                      <c:pt idx="466">
                        <c:v>-32.409999999999997</c:v>
                      </c:pt>
                      <c:pt idx="467">
                        <c:v>-32.29</c:v>
                      </c:pt>
                      <c:pt idx="468">
                        <c:v>-32.200000000000003</c:v>
                      </c:pt>
                      <c:pt idx="469">
                        <c:v>-32.11</c:v>
                      </c:pt>
                      <c:pt idx="470">
                        <c:v>-32.04</c:v>
                      </c:pt>
                      <c:pt idx="471">
                        <c:v>-31.98</c:v>
                      </c:pt>
                      <c:pt idx="472">
                        <c:v>-31.93</c:v>
                      </c:pt>
                      <c:pt idx="473">
                        <c:v>-31.89</c:v>
                      </c:pt>
                      <c:pt idx="474">
                        <c:v>-31.86</c:v>
                      </c:pt>
                      <c:pt idx="475">
                        <c:v>-31.83</c:v>
                      </c:pt>
                      <c:pt idx="476">
                        <c:v>-31.81</c:v>
                      </c:pt>
                      <c:pt idx="477">
                        <c:v>-31.79</c:v>
                      </c:pt>
                      <c:pt idx="478">
                        <c:v>-31.77</c:v>
                      </c:pt>
                      <c:pt idx="479">
                        <c:v>-31.75</c:v>
                      </c:pt>
                      <c:pt idx="480">
                        <c:v>-31.73</c:v>
                      </c:pt>
                      <c:pt idx="481">
                        <c:v>-31.71</c:v>
                      </c:pt>
                      <c:pt idx="482">
                        <c:v>-31.68</c:v>
                      </c:pt>
                      <c:pt idx="483">
                        <c:v>-31.62</c:v>
                      </c:pt>
                      <c:pt idx="484">
                        <c:v>-31.54</c:v>
                      </c:pt>
                      <c:pt idx="485">
                        <c:v>-31.43</c:v>
                      </c:pt>
                      <c:pt idx="486">
                        <c:v>-31.3</c:v>
                      </c:pt>
                      <c:pt idx="487">
                        <c:v>-31.15</c:v>
                      </c:pt>
                      <c:pt idx="488">
                        <c:v>-30.98</c:v>
                      </c:pt>
                      <c:pt idx="489">
                        <c:v>-30.81</c:v>
                      </c:pt>
                      <c:pt idx="490">
                        <c:v>-30.64</c:v>
                      </c:pt>
                      <c:pt idx="491">
                        <c:v>-30.47</c:v>
                      </c:pt>
                      <c:pt idx="492">
                        <c:v>-30.3</c:v>
                      </c:pt>
                      <c:pt idx="493">
                        <c:v>-30.14</c:v>
                      </c:pt>
                      <c:pt idx="494">
                        <c:v>-29.99</c:v>
                      </c:pt>
                      <c:pt idx="495">
                        <c:v>-29.87</c:v>
                      </c:pt>
                      <c:pt idx="496">
                        <c:v>-29.76</c:v>
                      </c:pt>
                      <c:pt idx="497">
                        <c:v>-29.67</c:v>
                      </c:pt>
                      <c:pt idx="498">
                        <c:v>-29.59</c:v>
                      </c:pt>
                      <c:pt idx="499">
                        <c:v>-29.55</c:v>
                      </c:pt>
                      <c:pt idx="500">
                        <c:v>-29.51</c:v>
                      </c:pt>
                      <c:pt idx="501">
                        <c:v>-29.49</c:v>
                      </c:pt>
                      <c:pt idx="502">
                        <c:v>-29.49</c:v>
                      </c:pt>
                      <c:pt idx="503">
                        <c:v>-29.5</c:v>
                      </c:pt>
                      <c:pt idx="504">
                        <c:v>-29.52</c:v>
                      </c:pt>
                      <c:pt idx="505">
                        <c:v>-29.56</c:v>
                      </c:pt>
                      <c:pt idx="506">
                        <c:v>-29.59</c:v>
                      </c:pt>
                      <c:pt idx="507">
                        <c:v>-29.62</c:v>
                      </c:pt>
                      <c:pt idx="508">
                        <c:v>-29.65</c:v>
                      </c:pt>
                      <c:pt idx="509">
                        <c:v>-29.67</c:v>
                      </c:pt>
                      <c:pt idx="510">
                        <c:v>-29.69</c:v>
                      </c:pt>
                      <c:pt idx="511">
                        <c:v>-29.71</c:v>
                      </c:pt>
                      <c:pt idx="512">
                        <c:v>-29.73</c:v>
                      </c:pt>
                      <c:pt idx="513">
                        <c:v>-29.75</c:v>
                      </c:pt>
                      <c:pt idx="514">
                        <c:v>-29.76</c:v>
                      </c:pt>
                      <c:pt idx="515">
                        <c:v>-29.76</c:v>
                      </c:pt>
                      <c:pt idx="516">
                        <c:v>-29.76</c:v>
                      </c:pt>
                      <c:pt idx="517">
                        <c:v>-29.76</c:v>
                      </c:pt>
                      <c:pt idx="518">
                        <c:v>-29.75</c:v>
                      </c:pt>
                      <c:pt idx="519">
                        <c:v>-29.75</c:v>
                      </c:pt>
                      <c:pt idx="520">
                        <c:v>-29.76</c:v>
                      </c:pt>
                      <c:pt idx="521">
                        <c:v>-29.77</c:v>
                      </c:pt>
                      <c:pt idx="522">
                        <c:v>-29.79</c:v>
                      </c:pt>
                      <c:pt idx="523">
                        <c:v>-29.82</c:v>
                      </c:pt>
                      <c:pt idx="524">
                        <c:v>-29.85</c:v>
                      </c:pt>
                      <c:pt idx="525">
                        <c:v>-29.9</c:v>
                      </c:pt>
                      <c:pt idx="526">
                        <c:v>-29.94</c:v>
                      </c:pt>
                      <c:pt idx="527">
                        <c:v>-30</c:v>
                      </c:pt>
                      <c:pt idx="528">
                        <c:v>-30.05</c:v>
                      </c:pt>
                      <c:pt idx="529">
                        <c:v>-30.08</c:v>
                      </c:pt>
                      <c:pt idx="530">
                        <c:v>-30.11</c:v>
                      </c:pt>
                      <c:pt idx="531">
                        <c:v>-30.13</c:v>
                      </c:pt>
                      <c:pt idx="532">
                        <c:v>-30.15</c:v>
                      </c:pt>
                      <c:pt idx="533">
                        <c:v>-30.17</c:v>
                      </c:pt>
                      <c:pt idx="534">
                        <c:v>-30.19</c:v>
                      </c:pt>
                      <c:pt idx="535">
                        <c:v>-30.21</c:v>
                      </c:pt>
                      <c:pt idx="536">
                        <c:v>-30.23</c:v>
                      </c:pt>
                      <c:pt idx="537">
                        <c:v>-30.24</c:v>
                      </c:pt>
                      <c:pt idx="538">
                        <c:v>-30.24</c:v>
                      </c:pt>
                      <c:pt idx="539">
                        <c:v>-30.25</c:v>
                      </c:pt>
                      <c:pt idx="540">
                        <c:v>-30.26</c:v>
                      </c:pt>
                      <c:pt idx="541">
                        <c:v>-30.29</c:v>
                      </c:pt>
                      <c:pt idx="542">
                        <c:v>-30.3</c:v>
                      </c:pt>
                      <c:pt idx="543">
                        <c:v>-30.32</c:v>
                      </c:pt>
                      <c:pt idx="544">
                        <c:v>-30.34</c:v>
                      </c:pt>
                      <c:pt idx="545">
                        <c:v>-30.35</c:v>
                      </c:pt>
                      <c:pt idx="546">
                        <c:v>-30.36</c:v>
                      </c:pt>
                      <c:pt idx="547">
                        <c:v>-30.39</c:v>
                      </c:pt>
                      <c:pt idx="548">
                        <c:v>-30.41</c:v>
                      </c:pt>
                      <c:pt idx="549">
                        <c:v>-30.43</c:v>
                      </c:pt>
                      <c:pt idx="550">
                        <c:v>-30.46</c:v>
                      </c:pt>
                      <c:pt idx="551">
                        <c:v>-30.49</c:v>
                      </c:pt>
                      <c:pt idx="552">
                        <c:v>-30.52</c:v>
                      </c:pt>
                      <c:pt idx="553">
                        <c:v>-30.55</c:v>
                      </c:pt>
                      <c:pt idx="554">
                        <c:v>-30.57</c:v>
                      </c:pt>
                      <c:pt idx="555">
                        <c:v>-30.6</c:v>
                      </c:pt>
                      <c:pt idx="556">
                        <c:v>-30.64</c:v>
                      </c:pt>
                      <c:pt idx="557">
                        <c:v>-30.68</c:v>
                      </c:pt>
                      <c:pt idx="558">
                        <c:v>-30.73</c:v>
                      </c:pt>
                      <c:pt idx="559">
                        <c:v>-30.76</c:v>
                      </c:pt>
                      <c:pt idx="560">
                        <c:v>-30.79</c:v>
                      </c:pt>
                      <c:pt idx="561">
                        <c:v>-30.83</c:v>
                      </c:pt>
                      <c:pt idx="562">
                        <c:v>-30.84</c:v>
                      </c:pt>
                      <c:pt idx="563">
                        <c:v>-30.87</c:v>
                      </c:pt>
                      <c:pt idx="564">
                        <c:v>-30.89</c:v>
                      </c:pt>
                      <c:pt idx="565">
                        <c:v>-30.9</c:v>
                      </c:pt>
                      <c:pt idx="566">
                        <c:v>-30.92</c:v>
                      </c:pt>
                      <c:pt idx="567">
                        <c:v>-30.93</c:v>
                      </c:pt>
                      <c:pt idx="568">
                        <c:v>-30.93</c:v>
                      </c:pt>
                      <c:pt idx="569">
                        <c:v>-30.93</c:v>
                      </c:pt>
                      <c:pt idx="570">
                        <c:v>-30.92</c:v>
                      </c:pt>
                      <c:pt idx="571">
                        <c:v>-30.92</c:v>
                      </c:pt>
                      <c:pt idx="572">
                        <c:v>-30.93</c:v>
                      </c:pt>
                      <c:pt idx="573">
                        <c:v>-30.94</c:v>
                      </c:pt>
                      <c:pt idx="574">
                        <c:v>-30.94</c:v>
                      </c:pt>
                      <c:pt idx="575">
                        <c:v>-30.96</c:v>
                      </c:pt>
                      <c:pt idx="576">
                        <c:v>-30.98</c:v>
                      </c:pt>
                      <c:pt idx="577">
                        <c:v>-30.99</c:v>
                      </c:pt>
                      <c:pt idx="578">
                        <c:v>-31.01</c:v>
                      </c:pt>
                      <c:pt idx="579">
                        <c:v>-31.03</c:v>
                      </c:pt>
                      <c:pt idx="580">
                        <c:v>-31.05</c:v>
                      </c:pt>
                      <c:pt idx="581">
                        <c:v>-31.07</c:v>
                      </c:pt>
                      <c:pt idx="582">
                        <c:v>-31.08</c:v>
                      </c:pt>
                      <c:pt idx="583">
                        <c:v>-31.09</c:v>
                      </c:pt>
                      <c:pt idx="584">
                        <c:v>-31.1</c:v>
                      </c:pt>
                      <c:pt idx="585">
                        <c:v>-31.1</c:v>
                      </c:pt>
                      <c:pt idx="586">
                        <c:v>-31.11</c:v>
                      </c:pt>
                      <c:pt idx="587">
                        <c:v>-31.13</c:v>
                      </c:pt>
                      <c:pt idx="588">
                        <c:v>-31.15</c:v>
                      </c:pt>
                      <c:pt idx="589">
                        <c:v>-31.18</c:v>
                      </c:pt>
                      <c:pt idx="590">
                        <c:v>-31.2</c:v>
                      </c:pt>
                      <c:pt idx="591">
                        <c:v>-31.22</c:v>
                      </c:pt>
                      <c:pt idx="592">
                        <c:v>-31.23</c:v>
                      </c:pt>
                      <c:pt idx="593">
                        <c:v>-31.24</c:v>
                      </c:pt>
                      <c:pt idx="594">
                        <c:v>-31.25</c:v>
                      </c:pt>
                      <c:pt idx="595">
                        <c:v>-31.25</c:v>
                      </c:pt>
                      <c:pt idx="596">
                        <c:v>-31.25</c:v>
                      </c:pt>
                      <c:pt idx="597">
                        <c:v>-31.24</c:v>
                      </c:pt>
                      <c:pt idx="598">
                        <c:v>-31.25</c:v>
                      </c:pt>
                      <c:pt idx="599">
                        <c:v>-31.26</c:v>
                      </c:pt>
                      <c:pt idx="600">
                        <c:v>-31.27</c:v>
                      </c:pt>
                      <c:pt idx="601">
                        <c:v>-31.3</c:v>
                      </c:pt>
                      <c:pt idx="602">
                        <c:v>-31.34</c:v>
                      </c:pt>
                      <c:pt idx="603">
                        <c:v>-31.4</c:v>
                      </c:pt>
                      <c:pt idx="604">
                        <c:v>-31.46</c:v>
                      </c:pt>
                      <c:pt idx="605">
                        <c:v>-31.53</c:v>
                      </c:pt>
                      <c:pt idx="606">
                        <c:v>-31.61</c:v>
                      </c:pt>
                      <c:pt idx="607">
                        <c:v>-31.71</c:v>
                      </c:pt>
                      <c:pt idx="608">
                        <c:v>-31.81</c:v>
                      </c:pt>
                      <c:pt idx="609">
                        <c:v>-31.9</c:v>
                      </c:pt>
                      <c:pt idx="610">
                        <c:v>-31.99</c:v>
                      </c:pt>
                      <c:pt idx="611">
                        <c:v>-32.07</c:v>
                      </c:pt>
                      <c:pt idx="612">
                        <c:v>-32.130000000000003</c:v>
                      </c:pt>
                      <c:pt idx="613">
                        <c:v>-32.18</c:v>
                      </c:pt>
                      <c:pt idx="614">
                        <c:v>-32.21</c:v>
                      </c:pt>
                      <c:pt idx="615">
                        <c:v>-32.229999999999997</c:v>
                      </c:pt>
                      <c:pt idx="616">
                        <c:v>-32.22</c:v>
                      </c:pt>
                      <c:pt idx="617">
                        <c:v>-32.21</c:v>
                      </c:pt>
                      <c:pt idx="618">
                        <c:v>-32.19</c:v>
                      </c:pt>
                      <c:pt idx="619">
                        <c:v>-32.15</c:v>
                      </c:pt>
                      <c:pt idx="620">
                        <c:v>-32.11</c:v>
                      </c:pt>
                      <c:pt idx="621">
                        <c:v>-32.06</c:v>
                      </c:pt>
                      <c:pt idx="622">
                        <c:v>-32.01</c:v>
                      </c:pt>
                      <c:pt idx="623">
                        <c:v>-31.95</c:v>
                      </c:pt>
                      <c:pt idx="624">
                        <c:v>-31.89</c:v>
                      </c:pt>
                      <c:pt idx="625">
                        <c:v>-31.82</c:v>
                      </c:pt>
                      <c:pt idx="626">
                        <c:v>-31.76</c:v>
                      </c:pt>
                      <c:pt idx="627">
                        <c:v>-31.7</c:v>
                      </c:pt>
                      <c:pt idx="628">
                        <c:v>-31.64</c:v>
                      </c:pt>
                      <c:pt idx="629">
                        <c:v>-31.59</c:v>
                      </c:pt>
                      <c:pt idx="630">
                        <c:v>-31.54</c:v>
                      </c:pt>
                      <c:pt idx="631">
                        <c:v>-31.5</c:v>
                      </c:pt>
                      <c:pt idx="632">
                        <c:v>-31.46</c:v>
                      </c:pt>
                      <c:pt idx="633">
                        <c:v>-31.42</c:v>
                      </c:pt>
                      <c:pt idx="634">
                        <c:v>-31.38</c:v>
                      </c:pt>
                      <c:pt idx="635">
                        <c:v>-31.36</c:v>
                      </c:pt>
                      <c:pt idx="636">
                        <c:v>-31.36</c:v>
                      </c:pt>
                      <c:pt idx="637">
                        <c:v>-31.36</c:v>
                      </c:pt>
                      <c:pt idx="638">
                        <c:v>-31.36</c:v>
                      </c:pt>
                      <c:pt idx="639">
                        <c:v>-31.37</c:v>
                      </c:pt>
                      <c:pt idx="640">
                        <c:v>-31.38</c:v>
                      </c:pt>
                      <c:pt idx="641">
                        <c:v>-31.4</c:v>
                      </c:pt>
                      <c:pt idx="642">
                        <c:v>-31.42</c:v>
                      </c:pt>
                      <c:pt idx="643">
                        <c:v>-31.45</c:v>
                      </c:pt>
                      <c:pt idx="644">
                        <c:v>-31.49</c:v>
                      </c:pt>
                      <c:pt idx="645">
                        <c:v>-31.52</c:v>
                      </c:pt>
                      <c:pt idx="646">
                        <c:v>-31.54</c:v>
                      </c:pt>
                      <c:pt idx="647">
                        <c:v>-31.56</c:v>
                      </c:pt>
                      <c:pt idx="648">
                        <c:v>-31.58</c:v>
                      </c:pt>
                      <c:pt idx="649">
                        <c:v>-31.59</c:v>
                      </c:pt>
                      <c:pt idx="650">
                        <c:v>-31.6</c:v>
                      </c:pt>
                      <c:pt idx="651">
                        <c:v>-31.6</c:v>
                      </c:pt>
                      <c:pt idx="652">
                        <c:v>-31.59</c:v>
                      </c:pt>
                      <c:pt idx="653">
                        <c:v>-31.59</c:v>
                      </c:pt>
                      <c:pt idx="654">
                        <c:v>-31.6</c:v>
                      </c:pt>
                      <c:pt idx="655">
                        <c:v>-31.6</c:v>
                      </c:pt>
                      <c:pt idx="656">
                        <c:v>-31.61</c:v>
                      </c:pt>
                      <c:pt idx="657">
                        <c:v>-31.62</c:v>
                      </c:pt>
                      <c:pt idx="658">
                        <c:v>-31.65</c:v>
                      </c:pt>
                      <c:pt idx="659">
                        <c:v>-31.67</c:v>
                      </c:pt>
                      <c:pt idx="660">
                        <c:v>-31.71</c:v>
                      </c:pt>
                      <c:pt idx="661">
                        <c:v>-31.76</c:v>
                      </c:pt>
                      <c:pt idx="662">
                        <c:v>-31.81</c:v>
                      </c:pt>
                      <c:pt idx="663">
                        <c:v>-31.88</c:v>
                      </c:pt>
                      <c:pt idx="664">
                        <c:v>-31.96</c:v>
                      </c:pt>
                      <c:pt idx="665">
                        <c:v>-32.03</c:v>
                      </c:pt>
                      <c:pt idx="666">
                        <c:v>-32.1</c:v>
                      </c:pt>
                      <c:pt idx="667">
                        <c:v>-32.159999999999997</c:v>
                      </c:pt>
                      <c:pt idx="668">
                        <c:v>-32.200000000000003</c:v>
                      </c:pt>
                      <c:pt idx="669">
                        <c:v>-32.229999999999997</c:v>
                      </c:pt>
                      <c:pt idx="670">
                        <c:v>-32.24</c:v>
                      </c:pt>
                      <c:pt idx="671">
                        <c:v>-32.229999999999997</c:v>
                      </c:pt>
                      <c:pt idx="672">
                        <c:v>-32.22</c:v>
                      </c:pt>
                      <c:pt idx="673">
                        <c:v>-32.21</c:v>
                      </c:pt>
                      <c:pt idx="674">
                        <c:v>-32.18</c:v>
                      </c:pt>
                      <c:pt idx="675">
                        <c:v>-32.15</c:v>
                      </c:pt>
                      <c:pt idx="676">
                        <c:v>-32.11</c:v>
                      </c:pt>
                      <c:pt idx="677">
                        <c:v>-32.07</c:v>
                      </c:pt>
                      <c:pt idx="678">
                        <c:v>-32.04</c:v>
                      </c:pt>
                      <c:pt idx="679">
                        <c:v>-32.01</c:v>
                      </c:pt>
                      <c:pt idx="680">
                        <c:v>-31.98</c:v>
                      </c:pt>
                      <c:pt idx="681">
                        <c:v>-31.96</c:v>
                      </c:pt>
                      <c:pt idx="682">
                        <c:v>-31.94</c:v>
                      </c:pt>
                      <c:pt idx="683">
                        <c:v>-31.91</c:v>
                      </c:pt>
                      <c:pt idx="684">
                        <c:v>-31.9</c:v>
                      </c:pt>
                      <c:pt idx="685">
                        <c:v>-31.89</c:v>
                      </c:pt>
                      <c:pt idx="686">
                        <c:v>-31.89</c:v>
                      </c:pt>
                      <c:pt idx="687">
                        <c:v>-31.9</c:v>
                      </c:pt>
                      <c:pt idx="688">
                        <c:v>-31.91</c:v>
                      </c:pt>
                      <c:pt idx="689">
                        <c:v>-31.92</c:v>
                      </c:pt>
                      <c:pt idx="690">
                        <c:v>-31.94</c:v>
                      </c:pt>
                      <c:pt idx="691">
                        <c:v>-31.96</c:v>
                      </c:pt>
                      <c:pt idx="692">
                        <c:v>-32</c:v>
                      </c:pt>
                      <c:pt idx="693">
                        <c:v>-32.04</c:v>
                      </c:pt>
                      <c:pt idx="694">
                        <c:v>-32.090000000000003</c:v>
                      </c:pt>
                      <c:pt idx="695">
                        <c:v>-32.130000000000003</c:v>
                      </c:pt>
                      <c:pt idx="696">
                        <c:v>-32.18</c:v>
                      </c:pt>
                      <c:pt idx="697">
                        <c:v>-32.21</c:v>
                      </c:pt>
                      <c:pt idx="698">
                        <c:v>-32.25</c:v>
                      </c:pt>
                      <c:pt idx="699">
                        <c:v>-32.28</c:v>
                      </c:pt>
                      <c:pt idx="700">
                        <c:v>-32.32</c:v>
                      </c:pt>
                      <c:pt idx="701">
                        <c:v>-32.340000000000003</c:v>
                      </c:pt>
                      <c:pt idx="702">
                        <c:v>-32.369999999999997</c:v>
                      </c:pt>
                      <c:pt idx="703">
                        <c:v>-32.380000000000003</c:v>
                      </c:pt>
                      <c:pt idx="704">
                        <c:v>-32.39</c:v>
                      </c:pt>
                      <c:pt idx="705">
                        <c:v>-32.39</c:v>
                      </c:pt>
                      <c:pt idx="706">
                        <c:v>-32.380000000000003</c:v>
                      </c:pt>
                      <c:pt idx="707">
                        <c:v>-32.36</c:v>
                      </c:pt>
                      <c:pt idx="708">
                        <c:v>-32.340000000000003</c:v>
                      </c:pt>
                      <c:pt idx="709">
                        <c:v>-32.32</c:v>
                      </c:pt>
                      <c:pt idx="710">
                        <c:v>-32.299999999999997</c:v>
                      </c:pt>
                      <c:pt idx="711">
                        <c:v>-32.270000000000003</c:v>
                      </c:pt>
                      <c:pt idx="712">
                        <c:v>-32.24</c:v>
                      </c:pt>
                      <c:pt idx="713">
                        <c:v>-32.200000000000003</c:v>
                      </c:pt>
                      <c:pt idx="714">
                        <c:v>-32.17</c:v>
                      </c:pt>
                      <c:pt idx="715">
                        <c:v>-32.14</c:v>
                      </c:pt>
                      <c:pt idx="716">
                        <c:v>-32.11</c:v>
                      </c:pt>
                      <c:pt idx="717">
                        <c:v>-32.090000000000003</c:v>
                      </c:pt>
                      <c:pt idx="718">
                        <c:v>-32.07</c:v>
                      </c:pt>
                      <c:pt idx="719">
                        <c:v>-32.06</c:v>
                      </c:pt>
                      <c:pt idx="720">
                        <c:v>-32.04</c:v>
                      </c:pt>
                      <c:pt idx="721">
                        <c:v>-32.04</c:v>
                      </c:pt>
                      <c:pt idx="722">
                        <c:v>-32.03</c:v>
                      </c:pt>
                      <c:pt idx="723">
                        <c:v>-32.03</c:v>
                      </c:pt>
                      <c:pt idx="724">
                        <c:v>-32.04</c:v>
                      </c:pt>
                      <c:pt idx="725">
                        <c:v>-32.049999999999997</c:v>
                      </c:pt>
                      <c:pt idx="726">
                        <c:v>-32.06</c:v>
                      </c:pt>
                      <c:pt idx="727">
                        <c:v>-32.06</c:v>
                      </c:pt>
                      <c:pt idx="728">
                        <c:v>-32.07</c:v>
                      </c:pt>
                      <c:pt idx="729">
                        <c:v>-32.08</c:v>
                      </c:pt>
                      <c:pt idx="730">
                        <c:v>-32.090000000000003</c:v>
                      </c:pt>
                      <c:pt idx="731">
                        <c:v>-32.11</c:v>
                      </c:pt>
                      <c:pt idx="732">
                        <c:v>-32.130000000000003</c:v>
                      </c:pt>
                      <c:pt idx="733">
                        <c:v>-32.159999999999997</c:v>
                      </c:pt>
                      <c:pt idx="734">
                        <c:v>-32.18</c:v>
                      </c:pt>
                      <c:pt idx="735">
                        <c:v>-32.200000000000003</c:v>
                      </c:pt>
                      <c:pt idx="736">
                        <c:v>-32.21</c:v>
                      </c:pt>
                      <c:pt idx="737">
                        <c:v>-32.229999999999997</c:v>
                      </c:pt>
                      <c:pt idx="738">
                        <c:v>-32.229999999999997</c:v>
                      </c:pt>
                      <c:pt idx="739">
                        <c:v>-32.229999999999997</c:v>
                      </c:pt>
                      <c:pt idx="740">
                        <c:v>-32.22</c:v>
                      </c:pt>
                      <c:pt idx="741">
                        <c:v>-32.21</c:v>
                      </c:pt>
                      <c:pt idx="742">
                        <c:v>-32.18</c:v>
                      </c:pt>
                      <c:pt idx="743">
                        <c:v>-32.14</c:v>
                      </c:pt>
                      <c:pt idx="744">
                        <c:v>-32.1</c:v>
                      </c:pt>
                      <c:pt idx="745">
                        <c:v>-32.06</c:v>
                      </c:pt>
                      <c:pt idx="746">
                        <c:v>-32.01</c:v>
                      </c:pt>
                      <c:pt idx="747">
                        <c:v>-31.95</c:v>
                      </c:pt>
                      <c:pt idx="748">
                        <c:v>-31.9</c:v>
                      </c:pt>
                      <c:pt idx="749">
                        <c:v>-31.85</c:v>
                      </c:pt>
                      <c:pt idx="750">
                        <c:v>-31.79</c:v>
                      </c:pt>
                      <c:pt idx="751">
                        <c:v>-31.74</c:v>
                      </c:pt>
                      <c:pt idx="752">
                        <c:v>-31.68</c:v>
                      </c:pt>
                      <c:pt idx="753">
                        <c:v>-31.64</c:v>
                      </c:pt>
                      <c:pt idx="754">
                        <c:v>-31.6</c:v>
                      </c:pt>
                      <c:pt idx="755">
                        <c:v>-31.57</c:v>
                      </c:pt>
                      <c:pt idx="756">
                        <c:v>-31.54</c:v>
                      </c:pt>
                      <c:pt idx="757">
                        <c:v>-31.51</c:v>
                      </c:pt>
                      <c:pt idx="758">
                        <c:v>-31.49</c:v>
                      </c:pt>
                      <c:pt idx="759">
                        <c:v>-31.47</c:v>
                      </c:pt>
                      <c:pt idx="760">
                        <c:v>-31.46</c:v>
                      </c:pt>
                      <c:pt idx="761">
                        <c:v>-31.45</c:v>
                      </c:pt>
                      <c:pt idx="762">
                        <c:v>-31.45</c:v>
                      </c:pt>
                      <c:pt idx="763">
                        <c:v>-31.45</c:v>
                      </c:pt>
                      <c:pt idx="764">
                        <c:v>-31.45</c:v>
                      </c:pt>
                      <c:pt idx="765">
                        <c:v>-31.46</c:v>
                      </c:pt>
                      <c:pt idx="766">
                        <c:v>-31.47</c:v>
                      </c:pt>
                      <c:pt idx="767">
                        <c:v>-31.48</c:v>
                      </c:pt>
                      <c:pt idx="768">
                        <c:v>-31.5</c:v>
                      </c:pt>
                      <c:pt idx="769">
                        <c:v>-31.52</c:v>
                      </c:pt>
                      <c:pt idx="770">
                        <c:v>-31.55</c:v>
                      </c:pt>
                      <c:pt idx="771">
                        <c:v>-31.57</c:v>
                      </c:pt>
                      <c:pt idx="772">
                        <c:v>-31.59</c:v>
                      </c:pt>
                      <c:pt idx="773">
                        <c:v>-31.62</c:v>
                      </c:pt>
                      <c:pt idx="774">
                        <c:v>-31.64</c:v>
                      </c:pt>
                      <c:pt idx="775">
                        <c:v>-31.66</c:v>
                      </c:pt>
                      <c:pt idx="776">
                        <c:v>-31.67</c:v>
                      </c:pt>
                      <c:pt idx="777">
                        <c:v>-31.68</c:v>
                      </c:pt>
                      <c:pt idx="778">
                        <c:v>-31.7</c:v>
                      </c:pt>
                      <c:pt idx="779">
                        <c:v>-31.71</c:v>
                      </c:pt>
                      <c:pt idx="780">
                        <c:v>-31.73</c:v>
                      </c:pt>
                      <c:pt idx="781">
                        <c:v>-31.75</c:v>
                      </c:pt>
                      <c:pt idx="782">
                        <c:v>-31.77</c:v>
                      </c:pt>
                      <c:pt idx="783">
                        <c:v>-31.78</c:v>
                      </c:pt>
                      <c:pt idx="784">
                        <c:v>-31.78</c:v>
                      </c:pt>
                      <c:pt idx="785">
                        <c:v>-31.77</c:v>
                      </c:pt>
                      <c:pt idx="786">
                        <c:v>-31.75</c:v>
                      </c:pt>
                      <c:pt idx="787">
                        <c:v>-31.72</c:v>
                      </c:pt>
                      <c:pt idx="788">
                        <c:v>-31.68</c:v>
                      </c:pt>
                      <c:pt idx="789">
                        <c:v>-31.64</c:v>
                      </c:pt>
                      <c:pt idx="790">
                        <c:v>-31.59</c:v>
                      </c:pt>
                      <c:pt idx="791">
                        <c:v>-31.54</c:v>
                      </c:pt>
                      <c:pt idx="792">
                        <c:v>-31.49</c:v>
                      </c:pt>
                      <c:pt idx="793">
                        <c:v>-31.44</c:v>
                      </c:pt>
                      <c:pt idx="794">
                        <c:v>-31.4</c:v>
                      </c:pt>
                      <c:pt idx="795">
                        <c:v>-31.37</c:v>
                      </c:pt>
                      <c:pt idx="796">
                        <c:v>-31.34</c:v>
                      </c:pt>
                      <c:pt idx="797">
                        <c:v>-31.32</c:v>
                      </c:pt>
                      <c:pt idx="798">
                        <c:v>-31.3</c:v>
                      </c:pt>
                      <c:pt idx="799">
                        <c:v>-31.3</c:v>
                      </c:pt>
                      <c:pt idx="800">
                        <c:v>-31.3</c:v>
                      </c:pt>
                      <c:pt idx="801">
                        <c:v>-31.31</c:v>
                      </c:pt>
                      <c:pt idx="802">
                        <c:v>-31.33</c:v>
                      </c:pt>
                      <c:pt idx="803">
                        <c:v>-31.34</c:v>
                      </c:pt>
                      <c:pt idx="804">
                        <c:v>-31.36</c:v>
                      </c:pt>
                      <c:pt idx="805">
                        <c:v>-31.37</c:v>
                      </c:pt>
                      <c:pt idx="806">
                        <c:v>-31.39</c:v>
                      </c:pt>
                      <c:pt idx="807">
                        <c:v>-31.42</c:v>
                      </c:pt>
                      <c:pt idx="808">
                        <c:v>-31.45</c:v>
                      </c:pt>
                      <c:pt idx="809">
                        <c:v>-31.48</c:v>
                      </c:pt>
                      <c:pt idx="810">
                        <c:v>-31.51</c:v>
                      </c:pt>
                      <c:pt idx="811">
                        <c:v>-31.53</c:v>
                      </c:pt>
                      <c:pt idx="812">
                        <c:v>-31.55</c:v>
                      </c:pt>
                      <c:pt idx="813">
                        <c:v>-31.56</c:v>
                      </c:pt>
                      <c:pt idx="814">
                        <c:v>-31.58</c:v>
                      </c:pt>
                      <c:pt idx="815">
                        <c:v>-31.61</c:v>
                      </c:pt>
                      <c:pt idx="816">
                        <c:v>-31.63</c:v>
                      </c:pt>
                      <c:pt idx="817">
                        <c:v>-31.67</c:v>
                      </c:pt>
                      <c:pt idx="818">
                        <c:v>-31.69</c:v>
                      </c:pt>
                      <c:pt idx="819">
                        <c:v>-31.7</c:v>
                      </c:pt>
                      <c:pt idx="820">
                        <c:v>-31.71</c:v>
                      </c:pt>
                      <c:pt idx="821">
                        <c:v>-31.72</c:v>
                      </c:pt>
                      <c:pt idx="822">
                        <c:v>-31.73</c:v>
                      </c:pt>
                      <c:pt idx="823">
                        <c:v>-31.74</c:v>
                      </c:pt>
                      <c:pt idx="824">
                        <c:v>-31.76</c:v>
                      </c:pt>
                      <c:pt idx="825">
                        <c:v>-31.77</c:v>
                      </c:pt>
                      <c:pt idx="826">
                        <c:v>-31.78</c:v>
                      </c:pt>
                      <c:pt idx="827">
                        <c:v>-31.78</c:v>
                      </c:pt>
                      <c:pt idx="828">
                        <c:v>-31.8</c:v>
                      </c:pt>
                      <c:pt idx="829">
                        <c:v>-31.8</c:v>
                      </c:pt>
                      <c:pt idx="830">
                        <c:v>-31.81</c:v>
                      </c:pt>
                      <c:pt idx="831">
                        <c:v>-31.82</c:v>
                      </c:pt>
                      <c:pt idx="832">
                        <c:v>-31.83</c:v>
                      </c:pt>
                      <c:pt idx="833">
                        <c:v>-31.85</c:v>
                      </c:pt>
                      <c:pt idx="834">
                        <c:v>-31.85</c:v>
                      </c:pt>
                      <c:pt idx="835">
                        <c:v>-31.87</c:v>
                      </c:pt>
                      <c:pt idx="836">
                        <c:v>-31.88</c:v>
                      </c:pt>
                      <c:pt idx="837">
                        <c:v>-31.89</c:v>
                      </c:pt>
                      <c:pt idx="838">
                        <c:v>-31.9</c:v>
                      </c:pt>
                      <c:pt idx="839">
                        <c:v>-31.92</c:v>
                      </c:pt>
                      <c:pt idx="840">
                        <c:v>-31.93</c:v>
                      </c:pt>
                      <c:pt idx="841">
                        <c:v>-31.93</c:v>
                      </c:pt>
                      <c:pt idx="842">
                        <c:v>-31.93</c:v>
                      </c:pt>
                      <c:pt idx="843">
                        <c:v>-31.92</c:v>
                      </c:pt>
                      <c:pt idx="844">
                        <c:v>-31.92</c:v>
                      </c:pt>
                      <c:pt idx="845">
                        <c:v>-31.92</c:v>
                      </c:pt>
                      <c:pt idx="846">
                        <c:v>-31.92</c:v>
                      </c:pt>
                      <c:pt idx="847">
                        <c:v>-31.91</c:v>
                      </c:pt>
                      <c:pt idx="848">
                        <c:v>-31.9</c:v>
                      </c:pt>
                      <c:pt idx="849">
                        <c:v>-31.88</c:v>
                      </c:pt>
                      <c:pt idx="850">
                        <c:v>-31.87</c:v>
                      </c:pt>
                      <c:pt idx="851">
                        <c:v>-31.87</c:v>
                      </c:pt>
                      <c:pt idx="852">
                        <c:v>-31.86</c:v>
                      </c:pt>
                      <c:pt idx="853">
                        <c:v>-31.86</c:v>
                      </c:pt>
                      <c:pt idx="854">
                        <c:v>-31.85</c:v>
                      </c:pt>
                      <c:pt idx="855">
                        <c:v>-31.83</c:v>
                      </c:pt>
                      <c:pt idx="856">
                        <c:v>-31.82</c:v>
                      </c:pt>
                      <c:pt idx="857">
                        <c:v>-31.8</c:v>
                      </c:pt>
                      <c:pt idx="858">
                        <c:v>-31.77</c:v>
                      </c:pt>
                      <c:pt idx="859">
                        <c:v>-31.75</c:v>
                      </c:pt>
                      <c:pt idx="860">
                        <c:v>-31.74</c:v>
                      </c:pt>
                      <c:pt idx="861">
                        <c:v>-31.73</c:v>
                      </c:pt>
                      <c:pt idx="862">
                        <c:v>-31.71</c:v>
                      </c:pt>
                      <c:pt idx="863">
                        <c:v>-31.7</c:v>
                      </c:pt>
                      <c:pt idx="864">
                        <c:v>-31.68</c:v>
                      </c:pt>
                      <c:pt idx="865">
                        <c:v>-31.67</c:v>
                      </c:pt>
                      <c:pt idx="866">
                        <c:v>-31.66</c:v>
                      </c:pt>
                      <c:pt idx="867">
                        <c:v>-31.65</c:v>
                      </c:pt>
                      <c:pt idx="868">
                        <c:v>-31.63</c:v>
                      </c:pt>
                      <c:pt idx="869">
                        <c:v>-31.61</c:v>
                      </c:pt>
                      <c:pt idx="870">
                        <c:v>-31.59</c:v>
                      </c:pt>
                      <c:pt idx="871">
                        <c:v>-31.57</c:v>
                      </c:pt>
                      <c:pt idx="872">
                        <c:v>-31.54</c:v>
                      </c:pt>
                      <c:pt idx="873">
                        <c:v>-31.53</c:v>
                      </c:pt>
                      <c:pt idx="874">
                        <c:v>-31.51</c:v>
                      </c:pt>
                      <c:pt idx="875">
                        <c:v>-31.51</c:v>
                      </c:pt>
                      <c:pt idx="876">
                        <c:v>-31.51</c:v>
                      </c:pt>
                      <c:pt idx="877">
                        <c:v>-31.52</c:v>
                      </c:pt>
                      <c:pt idx="878">
                        <c:v>-31.55</c:v>
                      </c:pt>
                      <c:pt idx="879">
                        <c:v>-31.58</c:v>
                      </c:pt>
                      <c:pt idx="880">
                        <c:v>-31.62</c:v>
                      </c:pt>
                      <c:pt idx="881">
                        <c:v>-31.66</c:v>
                      </c:pt>
                      <c:pt idx="882">
                        <c:v>-31.72</c:v>
                      </c:pt>
                      <c:pt idx="883">
                        <c:v>-31.79</c:v>
                      </c:pt>
                      <c:pt idx="884">
                        <c:v>-31.85</c:v>
                      </c:pt>
                      <c:pt idx="885">
                        <c:v>-31.91</c:v>
                      </c:pt>
                      <c:pt idx="886">
                        <c:v>-31.95</c:v>
                      </c:pt>
                      <c:pt idx="887">
                        <c:v>-31.99</c:v>
                      </c:pt>
                      <c:pt idx="888">
                        <c:v>-32.01</c:v>
                      </c:pt>
                      <c:pt idx="889">
                        <c:v>-32.03</c:v>
                      </c:pt>
                      <c:pt idx="890">
                        <c:v>-32.04</c:v>
                      </c:pt>
                      <c:pt idx="891">
                        <c:v>-32.04</c:v>
                      </c:pt>
                      <c:pt idx="892">
                        <c:v>-32.04</c:v>
                      </c:pt>
                      <c:pt idx="893">
                        <c:v>-32.03</c:v>
                      </c:pt>
                      <c:pt idx="894">
                        <c:v>-32.020000000000003</c:v>
                      </c:pt>
                      <c:pt idx="895">
                        <c:v>-32.01</c:v>
                      </c:pt>
                      <c:pt idx="896">
                        <c:v>-31.99</c:v>
                      </c:pt>
                      <c:pt idx="897">
                        <c:v>-31.93</c:v>
                      </c:pt>
                      <c:pt idx="898">
                        <c:v>-31.85</c:v>
                      </c:pt>
                      <c:pt idx="899">
                        <c:v>-31.74</c:v>
                      </c:pt>
                      <c:pt idx="900">
                        <c:v>-31.61</c:v>
                      </c:pt>
                      <c:pt idx="901">
                        <c:v>-31.47</c:v>
                      </c:pt>
                      <c:pt idx="902">
                        <c:v>-31.33</c:v>
                      </c:pt>
                      <c:pt idx="903">
                        <c:v>-31.2</c:v>
                      </c:pt>
                      <c:pt idx="904">
                        <c:v>-31.08</c:v>
                      </c:pt>
                      <c:pt idx="905">
                        <c:v>-31</c:v>
                      </c:pt>
                      <c:pt idx="906">
                        <c:v>-30.94</c:v>
                      </c:pt>
                      <c:pt idx="907">
                        <c:v>-30.9</c:v>
                      </c:pt>
                      <c:pt idx="908">
                        <c:v>-30.87</c:v>
                      </c:pt>
                      <c:pt idx="909">
                        <c:v>-30.84</c:v>
                      </c:pt>
                      <c:pt idx="910">
                        <c:v>-30.82</c:v>
                      </c:pt>
                      <c:pt idx="911">
                        <c:v>-30.8</c:v>
                      </c:pt>
                      <c:pt idx="912">
                        <c:v>-30.77</c:v>
                      </c:pt>
                      <c:pt idx="913">
                        <c:v>-30.73</c:v>
                      </c:pt>
                      <c:pt idx="914">
                        <c:v>-30.68</c:v>
                      </c:pt>
                      <c:pt idx="915">
                        <c:v>-30.61</c:v>
                      </c:pt>
                      <c:pt idx="916">
                        <c:v>-30.53</c:v>
                      </c:pt>
                      <c:pt idx="917">
                        <c:v>-30.43</c:v>
                      </c:pt>
                      <c:pt idx="918">
                        <c:v>-30.33</c:v>
                      </c:pt>
                      <c:pt idx="919">
                        <c:v>-30.22</c:v>
                      </c:pt>
                      <c:pt idx="920">
                        <c:v>-30.1</c:v>
                      </c:pt>
                      <c:pt idx="921">
                        <c:v>-30.01</c:v>
                      </c:pt>
                      <c:pt idx="922">
                        <c:v>-29.91</c:v>
                      </c:pt>
                      <c:pt idx="923">
                        <c:v>-29.83</c:v>
                      </c:pt>
                      <c:pt idx="924">
                        <c:v>-29.75</c:v>
                      </c:pt>
                      <c:pt idx="925">
                        <c:v>-29.69</c:v>
                      </c:pt>
                      <c:pt idx="926">
                        <c:v>-29.63</c:v>
                      </c:pt>
                      <c:pt idx="927">
                        <c:v>-29.6</c:v>
                      </c:pt>
                      <c:pt idx="928">
                        <c:v>-29.58</c:v>
                      </c:pt>
                      <c:pt idx="929">
                        <c:v>-29.58</c:v>
                      </c:pt>
                      <c:pt idx="930">
                        <c:v>-29.6</c:v>
                      </c:pt>
                      <c:pt idx="931">
                        <c:v>-29.64</c:v>
                      </c:pt>
                      <c:pt idx="932">
                        <c:v>-29.68</c:v>
                      </c:pt>
                      <c:pt idx="933">
                        <c:v>-29.73</c:v>
                      </c:pt>
                      <c:pt idx="934">
                        <c:v>-29.79</c:v>
                      </c:pt>
                      <c:pt idx="935">
                        <c:v>-29.86</c:v>
                      </c:pt>
                      <c:pt idx="936">
                        <c:v>-29.94</c:v>
                      </c:pt>
                      <c:pt idx="937">
                        <c:v>-30.02</c:v>
                      </c:pt>
                      <c:pt idx="938">
                        <c:v>-30.09</c:v>
                      </c:pt>
                      <c:pt idx="939">
                        <c:v>-30.16</c:v>
                      </c:pt>
                      <c:pt idx="940">
                        <c:v>-30.22</c:v>
                      </c:pt>
                      <c:pt idx="941">
                        <c:v>-30.27</c:v>
                      </c:pt>
                      <c:pt idx="942">
                        <c:v>-30.32</c:v>
                      </c:pt>
                      <c:pt idx="943">
                        <c:v>-30.37</c:v>
                      </c:pt>
                      <c:pt idx="944">
                        <c:v>-30.42</c:v>
                      </c:pt>
                      <c:pt idx="945">
                        <c:v>-30.48</c:v>
                      </c:pt>
                      <c:pt idx="946">
                        <c:v>-30.53</c:v>
                      </c:pt>
                      <c:pt idx="947">
                        <c:v>-30.59</c:v>
                      </c:pt>
                      <c:pt idx="948">
                        <c:v>-30.64</c:v>
                      </c:pt>
                      <c:pt idx="949">
                        <c:v>-30.69</c:v>
                      </c:pt>
                      <c:pt idx="950">
                        <c:v>-30.72</c:v>
                      </c:pt>
                      <c:pt idx="951">
                        <c:v>-30.76</c:v>
                      </c:pt>
                      <c:pt idx="952">
                        <c:v>-30.79</c:v>
                      </c:pt>
                      <c:pt idx="953">
                        <c:v>-30.82</c:v>
                      </c:pt>
                      <c:pt idx="954">
                        <c:v>-30.84</c:v>
                      </c:pt>
                      <c:pt idx="955">
                        <c:v>-30.85</c:v>
                      </c:pt>
                      <c:pt idx="956">
                        <c:v>-30.86</c:v>
                      </c:pt>
                      <c:pt idx="957">
                        <c:v>-30.86</c:v>
                      </c:pt>
                      <c:pt idx="958">
                        <c:v>-30.86</c:v>
                      </c:pt>
                      <c:pt idx="959">
                        <c:v>-30.86</c:v>
                      </c:pt>
                      <c:pt idx="960">
                        <c:v>-30.86</c:v>
                      </c:pt>
                      <c:pt idx="961">
                        <c:v>-30.87</c:v>
                      </c:pt>
                      <c:pt idx="962">
                        <c:v>-30.89</c:v>
                      </c:pt>
                      <c:pt idx="963">
                        <c:v>-30.93</c:v>
                      </c:pt>
                      <c:pt idx="964">
                        <c:v>-30.96</c:v>
                      </c:pt>
                      <c:pt idx="965">
                        <c:v>-31.02</c:v>
                      </c:pt>
                      <c:pt idx="966">
                        <c:v>-31.07</c:v>
                      </c:pt>
                      <c:pt idx="967">
                        <c:v>-31.13</c:v>
                      </c:pt>
                      <c:pt idx="968">
                        <c:v>-31.2</c:v>
                      </c:pt>
                      <c:pt idx="969">
                        <c:v>-31.27</c:v>
                      </c:pt>
                      <c:pt idx="970">
                        <c:v>-31.35</c:v>
                      </c:pt>
                      <c:pt idx="971">
                        <c:v>-31.41</c:v>
                      </c:pt>
                      <c:pt idx="972">
                        <c:v>-31.46</c:v>
                      </c:pt>
                      <c:pt idx="973">
                        <c:v>-31.49</c:v>
                      </c:pt>
                      <c:pt idx="974">
                        <c:v>-31.51</c:v>
                      </c:pt>
                      <c:pt idx="975">
                        <c:v>-31.52</c:v>
                      </c:pt>
                      <c:pt idx="976">
                        <c:v>-31.52</c:v>
                      </c:pt>
                      <c:pt idx="977">
                        <c:v>-31.52</c:v>
                      </c:pt>
                      <c:pt idx="978">
                        <c:v>-31.51</c:v>
                      </c:pt>
                      <c:pt idx="979">
                        <c:v>-31.5</c:v>
                      </c:pt>
                      <c:pt idx="980">
                        <c:v>-31.48</c:v>
                      </c:pt>
                      <c:pt idx="981">
                        <c:v>-31.45</c:v>
                      </c:pt>
                      <c:pt idx="982">
                        <c:v>-31.43</c:v>
                      </c:pt>
                      <c:pt idx="983">
                        <c:v>-31.41</c:v>
                      </c:pt>
                      <c:pt idx="984">
                        <c:v>-31.4</c:v>
                      </c:pt>
                      <c:pt idx="985">
                        <c:v>-31.4</c:v>
                      </c:pt>
                      <c:pt idx="986">
                        <c:v>-31.4</c:v>
                      </c:pt>
                      <c:pt idx="987">
                        <c:v>-31.4</c:v>
                      </c:pt>
                      <c:pt idx="988">
                        <c:v>-31.41</c:v>
                      </c:pt>
                      <c:pt idx="989">
                        <c:v>-31.42</c:v>
                      </c:pt>
                      <c:pt idx="990">
                        <c:v>-31.43</c:v>
                      </c:pt>
                      <c:pt idx="991">
                        <c:v>-31.47</c:v>
                      </c:pt>
                      <c:pt idx="992">
                        <c:v>-31.51</c:v>
                      </c:pt>
                      <c:pt idx="993">
                        <c:v>-31.58</c:v>
                      </c:pt>
                      <c:pt idx="994">
                        <c:v>-31.64</c:v>
                      </c:pt>
                      <c:pt idx="995">
                        <c:v>-31.71</c:v>
                      </c:pt>
                      <c:pt idx="996">
                        <c:v>-31.77</c:v>
                      </c:pt>
                      <c:pt idx="997">
                        <c:v>-31.83</c:v>
                      </c:pt>
                      <c:pt idx="998">
                        <c:v>-31.86</c:v>
                      </c:pt>
                      <c:pt idx="999">
                        <c:v>-31.9</c:v>
                      </c:pt>
                      <c:pt idx="1000">
                        <c:v>-31.92</c:v>
                      </c:pt>
                      <c:pt idx="1001">
                        <c:v>-31.94</c:v>
                      </c:pt>
                      <c:pt idx="1002">
                        <c:v>-31.95</c:v>
                      </c:pt>
                      <c:pt idx="1003">
                        <c:v>-31.95</c:v>
                      </c:pt>
                      <c:pt idx="1004">
                        <c:v>-31.95</c:v>
                      </c:pt>
                      <c:pt idx="1005">
                        <c:v>-31.93</c:v>
                      </c:pt>
                      <c:pt idx="1006">
                        <c:v>-31.93</c:v>
                      </c:pt>
                      <c:pt idx="1007">
                        <c:v>-31.92</c:v>
                      </c:pt>
                      <c:pt idx="1008">
                        <c:v>-31.92</c:v>
                      </c:pt>
                      <c:pt idx="1009">
                        <c:v>-31.91</c:v>
                      </c:pt>
                      <c:pt idx="1010">
                        <c:v>-31.9</c:v>
                      </c:pt>
                      <c:pt idx="1011">
                        <c:v>-31.9</c:v>
                      </c:pt>
                      <c:pt idx="1012">
                        <c:v>-31.89</c:v>
                      </c:pt>
                      <c:pt idx="1013">
                        <c:v>-31.89</c:v>
                      </c:pt>
                      <c:pt idx="1014">
                        <c:v>-31.9</c:v>
                      </c:pt>
                      <c:pt idx="1015">
                        <c:v>-31.93</c:v>
                      </c:pt>
                      <c:pt idx="1016">
                        <c:v>-31.96</c:v>
                      </c:pt>
                      <c:pt idx="1017">
                        <c:v>-32.01</c:v>
                      </c:pt>
                      <c:pt idx="1018">
                        <c:v>-32.08</c:v>
                      </c:pt>
                      <c:pt idx="1019">
                        <c:v>-32.17</c:v>
                      </c:pt>
                      <c:pt idx="1020">
                        <c:v>-32.26</c:v>
                      </c:pt>
                      <c:pt idx="1021">
                        <c:v>-32.340000000000003</c:v>
                      </c:pt>
                      <c:pt idx="1022">
                        <c:v>-32.42</c:v>
                      </c:pt>
                      <c:pt idx="1023">
                        <c:v>-32.47</c:v>
                      </c:pt>
                      <c:pt idx="1024">
                        <c:v>-32.51</c:v>
                      </c:pt>
                      <c:pt idx="1025">
                        <c:v>-32.51</c:v>
                      </c:pt>
                      <c:pt idx="1026">
                        <c:v>-32.47</c:v>
                      </c:pt>
                      <c:pt idx="1027">
                        <c:v>-32.39</c:v>
                      </c:pt>
                      <c:pt idx="1028">
                        <c:v>-32.24</c:v>
                      </c:pt>
                      <c:pt idx="1029">
                        <c:v>-32.020000000000003</c:v>
                      </c:pt>
                      <c:pt idx="1030">
                        <c:v>-31.73</c:v>
                      </c:pt>
                      <c:pt idx="1031">
                        <c:v>-31.38</c:v>
                      </c:pt>
                      <c:pt idx="1032">
                        <c:v>-30.95</c:v>
                      </c:pt>
                      <c:pt idx="1033">
                        <c:v>-30.42</c:v>
                      </c:pt>
                      <c:pt idx="1034">
                        <c:v>-29.77</c:v>
                      </c:pt>
                      <c:pt idx="1035">
                        <c:v>-28.98</c:v>
                      </c:pt>
                      <c:pt idx="1036">
                        <c:v>-28.05</c:v>
                      </c:pt>
                      <c:pt idx="1037">
                        <c:v>-27.02</c:v>
                      </c:pt>
                      <c:pt idx="1038">
                        <c:v>-26.01</c:v>
                      </c:pt>
                      <c:pt idx="1039">
                        <c:v>-25.26</c:v>
                      </c:pt>
                      <c:pt idx="1040">
                        <c:v>-24.88</c:v>
                      </c:pt>
                      <c:pt idx="1041">
                        <c:v>-24.95</c:v>
                      </c:pt>
                      <c:pt idx="1042">
                        <c:v>-25.38</c:v>
                      </c:pt>
                      <c:pt idx="1043">
                        <c:v>-26.05</c:v>
                      </c:pt>
                      <c:pt idx="1044">
                        <c:v>-26.81</c:v>
                      </c:pt>
                      <c:pt idx="1045">
                        <c:v>-27.54</c:v>
                      </c:pt>
                      <c:pt idx="1046">
                        <c:v>-28.33</c:v>
                      </c:pt>
                      <c:pt idx="1047">
                        <c:v>-29.18</c:v>
                      </c:pt>
                      <c:pt idx="1048">
                        <c:v>-30.1</c:v>
                      </c:pt>
                      <c:pt idx="1049">
                        <c:v>-31.06</c:v>
                      </c:pt>
                      <c:pt idx="1050">
                        <c:v>-32.049999999999997</c:v>
                      </c:pt>
                      <c:pt idx="1051">
                        <c:v>-33.07</c:v>
                      </c:pt>
                      <c:pt idx="1052">
                        <c:v>-34.119999999999997</c:v>
                      </c:pt>
                      <c:pt idx="1053">
                        <c:v>-35.24</c:v>
                      </c:pt>
                      <c:pt idx="1054">
                        <c:v>-36.35</c:v>
                      </c:pt>
                      <c:pt idx="1055">
                        <c:v>-37.54</c:v>
                      </c:pt>
                      <c:pt idx="1056">
                        <c:v>-38.82</c:v>
                      </c:pt>
                      <c:pt idx="1057">
                        <c:v>-40.17</c:v>
                      </c:pt>
                      <c:pt idx="1058">
                        <c:v>-41.54</c:v>
                      </c:pt>
                      <c:pt idx="1059">
                        <c:v>-42.87</c:v>
                      </c:pt>
                      <c:pt idx="1060">
                        <c:v>-44.15</c:v>
                      </c:pt>
                      <c:pt idx="1061">
                        <c:v>-45.41</c:v>
                      </c:pt>
                      <c:pt idx="1062">
                        <c:v>-46.69</c:v>
                      </c:pt>
                      <c:pt idx="1063">
                        <c:v>-47.97</c:v>
                      </c:pt>
                      <c:pt idx="1064">
                        <c:v>-49.24</c:v>
                      </c:pt>
                      <c:pt idx="1065">
                        <c:v>-50.4</c:v>
                      </c:pt>
                      <c:pt idx="1066">
                        <c:v>-51.49</c:v>
                      </c:pt>
                      <c:pt idx="1067">
                        <c:v>-52.6</c:v>
                      </c:pt>
                      <c:pt idx="1068">
                        <c:v>-53.78</c:v>
                      </c:pt>
                      <c:pt idx="1069">
                        <c:v>-55.08</c:v>
                      </c:pt>
                      <c:pt idx="1070">
                        <c:v>-56.36</c:v>
                      </c:pt>
                      <c:pt idx="1071">
                        <c:v>-57.68</c:v>
                      </c:pt>
                      <c:pt idx="1072">
                        <c:v>-58.98</c:v>
                      </c:pt>
                      <c:pt idx="1073">
                        <c:v>-60.27</c:v>
                      </c:pt>
                      <c:pt idx="1074">
                        <c:v>-61.54</c:v>
                      </c:pt>
                      <c:pt idx="1075">
                        <c:v>-62.8</c:v>
                      </c:pt>
                      <c:pt idx="1076">
                        <c:v>-63.97</c:v>
                      </c:pt>
                      <c:pt idx="1077">
                        <c:v>-65.02</c:v>
                      </c:pt>
                      <c:pt idx="1078">
                        <c:v>-65.989999999999995</c:v>
                      </c:pt>
                      <c:pt idx="1079">
                        <c:v>-66.930000000000007</c:v>
                      </c:pt>
                      <c:pt idx="1080">
                        <c:v>-67.83</c:v>
                      </c:pt>
                      <c:pt idx="1081">
                        <c:v>-68.67</c:v>
                      </c:pt>
                      <c:pt idx="1082">
                        <c:v>-69.459999999999994</c:v>
                      </c:pt>
                      <c:pt idx="1083">
                        <c:v>-70.17</c:v>
                      </c:pt>
                      <c:pt idx="1084">
                        <c:v>-70.8</c:v>
                      </c:pt>
                      <c:pt idx="1085">
                        <c:v>-71.36</c:v>
                      </c:pt>
                      <c:pt idx="1086">
                        <c:v>-108.13</c:v>
                      </c:pt>
                      <c:pt idx="1087">
                        <c:v>-107.62</c:v>
                      </c:pt>
                      <c:pt idx="1088">
                        <c:v>-107.13</c:v>
                      </c:pt>
                      <c:pt idx="1089">
                        <c:v>-106.71</c:v>
                      </c:pt>
                      <c:pt idx="1090">
                        <c:v>-106.34</c:v>
                      </c:pt>
                      <c:pt idx="1091">
                        <c:v>-106.02</c:v>
                      </c:pt>
                      <c:pt idx="1092">
                        <c:v>-105.74</c:v>
                      </c:pt>
                      <c:pt idx="1093">
                        <c:v>-105.5</c:v>
                      </c:pt>
                      <c:pt idx="1094">
                        <c:v>-105.34</c:v>
                      </c:pt>
                      <c:pt idx="1095">
                        <c:v>-105.23</c:v>
                      </c:pt>
                      <c:pt idx="1096">
                        <c:v>-105.16</c:v>
                      </c:pt>
                      <c:pt idx="1097">
                        <c:v>-105.15</c:v>
                      </c:pt>
                      <c:pt idx="1098">
                        <c:v>-105.18</c:v>
                      </c:pt>
                      <c:pt idx="1099">
                        <c:v>-105.29</c:v>
                      </c:pt>
                      <c:pt idx="1100">
                        <c:v>-105.44</c:v>
                      </c:pt>
                      <c:pt idx="1101">
                        <c:v>-105.58</c:v>
                      </c:pt>
                      <c:pt idx="1102">
                        <c:v>-105.68</c:v>
                      </c:pt>
                      <c:pt idx="1103">
                        <c:v>-105.77</c:v>
                      </c:pt>
                      <c:pt idx="1104">
                        <c:v>-105.86</c:v>
                      </c:pt>
                      <c:pt idx="1105">
                        <c:v>-105.94</c:v>
                      </c:pt>
                      <c:pt idx="1106">
                        <c:v>-106.06</c:v>
                      </c:pt>
                      <c:pt idx="1107">
                        <c:v>-106.19</c:v>
                      </c:pt>
                      <c:pt idx="1108">
                        <c:v>-106.31</c:v>
                      </c:pt>
                      <c:pt idx="1109">
                        <c:v>-106.41</c:v>
                      </c:pt>
                      <c:pt idx="1110">
                        <c:v>-106.45</c:v>
                      </c:pt>
                      <c:pt idx="1111">
                        <c:v>-106.45</c:v>
                      </c:pt>
                      <c:pt idx="1112">
                        <c:v>-106.42</c:v>
                      </c:pt>
                      <c:pt idx="1113">
                        <c:v>-106.38</c:v>
                      </c:pt>
                      <c:pt idx="1114">
                        <c:v>-106.36</c:v>
                      </c:pt>
                      <c:pt idx="1115">
                        <c:v>-106.33</c:v>
                      </c:pt>
                      <c:pt idx="1116">
                        <c:v>-106.26</c:v>
                      </c:pt>
                      <c:pt idx="1117">
                        <c:v>-106.18</c:v>
                      </c:pt>
                      <c:pt idx="1118">
                        <c:v>-106.11</c:v>
                      </c:pt>
                      <c:pt idx="1119">
                        <c:v>-106.03</c:v>
                      </c:pt>
                      <c:pt idx="1120">
                        <c:v>-105.96</c:v>
                      </c:pt>
                      <c:pt idx="1121">
                        <c:v>-105.88</c:v>
                      </c:pt>
                      <c:pt idx="1122">
                        <c:v>-105.81</c:v>
                      </c:pt>
                      <c:pt idx="1123">
                        <c:v>-105.74</c:v>
                      </c:pt>
                      <c:pt idx="1124">
                        <c:v>-105.64</c:v>
                      </c:pt>
                      <c:pt idx="1125">
                        <c:v>-105.51</c:v>
                      </c:pt>
                      <c:pt idx="1126">
                        <c:v>-105.35</c:v>
                      </c:pt>
                      <c:pt idx="1127">
                        <c:v>-105.21</c:v>
                      </c:pt>
                      <c:pt idx="1128">
                        <c:v>-105.1</c:v>
                      </c:pt>
                      <c:pt idx="1129">
                        <c:v>-105.07</c:v>
                      </c:pt>
                      <c:pt idx="1130">
                        <c:v>-105.16</c:v>
                      </c:pt>
                      <c:pt idx="1131">
                        <c:v>-105.3</c:v>
                      </c:pt>
                      <c:pt idx="1132">
                        <c:v>-105.51</c:v>
                      </c:pt>
                      <c:pt idx="1133">
                        <c:v>-105.75</c:v>
                      </c:pt>
                      <c:pt idx="1134">
                        <c:v>-106.01</c:v>
                      </c:pt>
                      <c:pt idx="1135">
                        <c:v>-106.26</c:v>
                      </c:pt>
                      <c:pt idx="1136">
                        <c:v>-106.5</c:v>
                      </c:pt>
                      <c:pt idx="1137">
                        <c:v>-106.76</c:v>
                      </c:pt>
                      <c:pt idx="1138">
                        <c:v>-72.94</c:v>
                      </c:pt>
                      <c:pt idx="1139">
                        <c:v>-72.650000000000006</c:v>
                      </c:pt>
                      <c:pt idx="1140">
                        <c:v>-72.38</c:v>
                      </c:pt>
                      <c:pt idx="1141">
                        <c:v>-72.14</c:v>
                      </c:pt>
                      <c:pt idx="1142">
                        <c:v>-71.900000000000006</c:v>
                      </c:pt>
                      <c:pt idx="1143">
                        <c:v>-71.63</c:v>
                      </c:pt>
                      <c:pt idx="1144">
                        <c:v>-71.28</c:v>
                      </c:pt>
                      <c:pt idx="1145">
                        <c:v>-70.849999999999994</c:v>
                      </c:pt>
                      <c:pt idx="1146">
                        <c:v>-70.34</c:v>
                      </c:pt>
                      <c:pt idx="1147">
                        <c:v>-69.77</c:v>
                      </c:pt>
                      <c:pt idx="1148">
                        <c:v>-69.19</c:v>
                      </c:pt>
                      <c:pt idx="1149">
                        <c:v>-68.61</c:v>
                      </c:pt>
                      <c:pt idx="1150">
                        <c:v>-68.02</c:v>
                      </c:pt>
                      <c:pt idx="1151">
                        <c:v>-67.41</c:v>
                      </c:pt>
                      <c:pt idx="1152">
                        <c:v>-66.75</c:v>
                      </c:pt>
                      <c:pt idx="1153">
                        <c:v>-66.05</c:v>
                      </c:pt>
                      <c:pt idx="1154">
                        <c:v>-65.34</c:v>
                      </c:pt>
                      <c:pt idx="1155">
                        <c:v>-64.66</c:v>
                      </c:pt>
                      <c:pt idx="1156">
                        <c:v>-64</c:v>
                      </c:pt>
                      <c:pt idx="1157">
                        <c:v>-63.39</c:v>
                      </c:pt>
                      <c:pt idx="1158">
                        <c:v>-62.74</c:v>
                      </c:pt>
                      <c:pt idx="1159">
                        <c:v>-62.01</c:v>
                      </c:pt>
                      <c:pt idx="1160">
                        <c:v>-61.17</c:v>
                      </c:pt>
                      <c:pt idx="1161">
                        <c:v>-60.26</c:v>
                      </c:pt>
                      <c:pt idx="1162">
                        <c:v>-59.3</c:v>
                      </c:pt>
                      <c:pt idx="1163">
                        <c:v>-58.3</c:v>
                      </c:pt>
                      <c:pt idx="1164">
                        <c:v>-57.2</c:v>
                      </c:pt>
                      <c:pt idx="1165">
                        <c:v>-55.99</c:v>
                      </c:pt>
                      <c:pt idx="1166">
                        <c:v>-54.76</c:v>
                      </c:pt>
                      <c:pt idx="1167">
                        <c:v>-53.66</c:v>
                      </c:pt>
                      <c:pt idx="1168">
                        <c:v>-52.76</c:v>
                      </c:pt>
                      <c:pt idx="1169">
                        <c:v>-52.06</c:v>
                      </c:pt>
                      <c:pt idx="1170">
                        <c:v>-51.34</c:v>
                      </c:pt>
                      <c:pt idx="1171">
                        <c:v>-50.41</c:v>
                      </c:pt>
                      <c:pt idx="1172">
                        <c:v>-49.18</c:v>
                      </c:pt>
                      <c:pt idx="1173">
                        <c:v>-47.67</c:v>
                      </c:pt>
                      <c:pt idx="1174">
                        <c:v>-46</c:v>
                      </c:pt>
                      <c:pt idx="1175">
                        <c:v>-44.43</c:v>
                      </c:pt>
                      <c:pt idx="1176">
                        <c:v>-42.6</c:v>
                      </c:pt>
                      <c:pt idx="1177">
                        <c:v>-40.78</c:v>
                      </c:pt>
                      <c:pt idx="1178">
                        <c:v>-39.4</c:v>
                      </c:pt>
                      <c:pt idx="1179">
                        <c:v>-38.380000000000003</c:v>
                      </c:pt>
                      <c:pt idx="1180">
                        <c:v>-37.270000000000003</c:v>
                      </c:pt>
                      <c:pt idx="1181">
                        <c:v>-35.950000000000003</c:v>
                      </c:pt>
                      <c:pt idx="1182">
                        <c:v>-34.630000000000003</c:v>
                      </c:pt>
                      <c:pt idx="1183">
                        <c:v>-33.49</c:v>
                      </c:pt>
                      <c:pt idx="1184">
                        <c:v>-32.51</c:v>
                      </c:pt>
                      <c:pt idx="1185">
                        <c:v>-31.72</c:v>
                      </c:pt>
                      <c:pt idx="1186">
                        <c:v>-31.07</c:v>
                      </c:pt>
                      <c:pt idx="1187">
                        <c:v>-30.31</c:v>
                      </c:pt>
                      <c:pt idx="1188">
                        <c:v>-29.36</c:v>
                      </c:pt>
                      <c:pt idx="1189">
                        <c:v>-28.36</c:v>
                      </c:pt>
                      <c:pt idx="1190">
                        <c:v>-27.59</c:v>
                      </c:pt>
                      <c:pt idx="1191">
                        <c:v>-27.24</c:v>
                      </c:pt>
                      <c:pt idx="1192">
                        <c:v>-27.41</c:v>
                      </c:pt>
                      <c:pt idx="1193">
                        <c:v>-28.1</c:v>
                      </c:pt>
                      <c:pt idx="1194">
                        <c:v>-28.6</c:v>
                      </c:pt>
                      <c:pt idx="1195">
                        <c:v>-28.89</c:v>
                      </c:pt>
                      <c:pt idx="1196">
                        <c:v>-28.99</c:v>
                      </c:pt>
                      <c:pt idx="1197">
                        <c:v>-28.93</c:v>
                      </c:pt>
                      <c:pt idx="1198">
                        <c:v>-28.75</c:v>
                      </c:pt>
                      <c:pt idx="1199">
                        <c:v>-28.47</c:v>
                      </c:pt>
                      <c:pt idx="1200">
                        <c:v>-28.13</c:v>
                      </c:pt>
                      <c:pt idx="1201">
                        <c:v>-27.71</c:v>
                      </c:pt>
                      <c:pt idx="1202">
                        <c:v>-27.29</c:v>
                      </c:pt>
                      <c:pt idx="1203">
                        <c:v>-26.86</c:v>
                      </c:pt>
                      <c:pt idx="1204">
                        <c:v>-26.44</c:v>
                      </c:pt>
                      <c:pt idx="1205">
                        <c:v>-26.03</c:v>
                      </c:pt>
                      <c:pt idx="1206">
                        <c:v>-25.68</c:v>
                      </c:pt>
                      <c:pt idx="1207">
                        <c:v>-25.48</c:v>
                      </c:pt>
                      <c:pt idx="1208">
                        <c:v>-25.54</c:v>
                      </c:pt>
                      <c:pt idx="1209">
                        <c:v>-25.82</c:v>
                      </c:pt>
                      <c:pt idx="1210">
                        <c:v>-26.16</c:v>
                      </c:pt>
                      <c:pt idx="1211">
                        <c:v>-26.47</c:v>
                      </c:pt>
                      <c:pt idx="1212">
                        <c:v>-26.82</c:v>
                      </c:pt>
                      <c:pt idx="1213">
                        <c:v>-27.31</c:v>
                      </c:pt>
                      <c:pt idx="1214">
                        <c:v>-27.89</c:v>
                      </c:pt>
                      <c:pt idx="1215">
                        <c:v>-28.45</c:v>
                      </c:pt>
                      <c:pt idx="1216">
                        <c:v>-28.97</c:v>
                      </c:pt>
                      <c:pt idx="1217">
                        <c:v>-29.5</c:v>
                      </c:pt>
                      <c:pt idx="1218">
                        <c:v>-30.12</c:v>
                      </c:pt>
                      <c:pt idx="1219">
                        <c:v>-30.81</c:v>
                      </c:pt>
                      <c:pt idx="1220">
                        <c:v>-31.52</c:v>
                      </c:pt>
                      <c:pt idx="1221">
                        <c:v>-32.24</c:v>
                      </c:pt>
                      <c:pt idx="1222">
                        <c:v>-32.96</c:v>
                      </c:pt>
                      <c:pt idx="1223">
                        <c:v>-33.69</c:v>
                      </c:pt>
                      <c:pt idx="1224">
                        <c:v>-34.450000000000003</c:v>
                      </c:pt>
                      <c:pt idx="1225">
                        <c:v>-35.31</c:v>
                      </c:pt>
                      <c:pt idx="1226">
                        <c:v>-36.26</c:v>
                      </c:pt>
                      <c:pt idx="1227">
                        <c:v>-37.270000000000003</c:v>
                      </c:pt>
                      <c:pt idx="1228">
                        <c:v>-38.29</c:v>
                      </c:pt>
                      <c:pt idx="1229">
                        <c:v>-39.25</c:v>
                      </c:pt>
                      <c:pt idx="1230">
                        <c:v>-40.18</c:v>
                      </c:pt>
                      <c:pt idx="1231">
                        <c:v>-41.1</c:v>
                      </c:pt>
                      <c:pt idx="1232">
                        <c:v>-42.07</c:v>
                      </c:pt>
                      <c:pt idx="1233">
                        <c:v>-43.08</c:v>
                      </c:pt>
                      <c:pt idx="1234">
                        <c:v>-44.1</c:v>
                      </c:pt>
                      <c:pt idx="1235">
                        <c:v>-45.09</c:v>
                      </c:pt>
                      <c:pt idx="1236">
                        <c:v>-46.08</c:v>
                      </c:pt>
                      <c:pt idx="1237">
                        <c:v>-47.16</c:v>
                      </c:pt>
                      <c:pt idx="1238">
                        <c:v>-48.27</c:v>
                      </c:pt>
                      <c:pt idx="1239">
                        <c:v>-49.4</c:v>
                      </c:pt>
                      <c:pt idx="1240">
                        <c:v>-50.52</c:v>
                      </c:pt>
                      <c:pt idx="1241">
                        <c:v>-51.7</c:v>
                      </c:pt>
                      <c:pt idx="1242">
                        <c:v>-52.87</c:v>
                      </c:pt>
                      <c:pt idx="1243">
                        <c:v>-54.12</c:v>
                      </c:pt>
                      <c:pt idx="1244">
                        <c:v>-55.41</c:v>
                      </c:pt>
                      <c:pt idx="1245">
                        <c:v>-56.76</c:v>
                      </c:pt>
                      <c:pt idx="1246">
                        <c:v>-58.08</c:v>
                      </c:pt>
                      <c:pt idx="1247">
                        <c:v>-59.36</c:v>
                      </c:pt>
                      <c:pt idx="1248">
                        <c:v>-60.62</c:v>
                      </c:pt>
                      <c:pt idx="1249">
                        <c:v>-61.84</c:v>
                      </c:pt>
                      <c:pt idx="1250">
                        <c:v>-63.04</c:v>
                      </c:pt>
                      <c:pt idx="1251">
                        <c:v>-64.209999999999994</c:v>
                      </c:pt>
                      <c:pt idx="1252">
                        <c:v>-65.400000000000006</c:v>
                      </c:pt>
                      <c:pt idx="1253">
                        <c:v>-66.510000000000005</c:v>
                      </c:pt>
                      <c:pt idx="1254">
                        <c:v>-67.510000000000005</c:v>
                      </c:pt>
                      <c:pt idx="1255">
                        <c:v>-68.39</c:v>
                      </c:pt>
                      <c:pt idx="1256">
                        <c:v>-69.150000000000006</c:v>
                      </c:pt>
                      <c:pt idx="1257">
                        <c:v>-69.900000000000006</c:v>
                      </c:pt>
                      <c:pt idx="1258">
                        <c:v>-70.64</c:v>
                      </c:pt>
                      <c:pt idx="1259">
                        <c:v>-71.37</c:v>
                      </c:pt>
                      <c:pt idx="1260">
                        <c:v>-71.989999999999995</c:v>
                      </c:pt>
                      <c:pt idx="1261">
                        <c:v>-72.540000000000006</c:v>
                      </c:pt>
                      <c:pt idx="1262">
                        <c:v>-73.010000000000005</c:v>
                      </c:pt>
                      <c:pt idx="1263">
                        <c:v>-73.48</c:v>
                      </c:pt>
                      <c:pt idx="1264">
                        <c:v>-74</c:v>
                      </c:pt>
                      <c:pt idx="1265">
                        <c:v>-105.52</c:v>
                      </c:pt>
                      <c:pt idx="1266">
                        <c:v>-105.14</c:v>
                      </c:pt>
                      <c:pt idx="1267">
                        <c:v>-104.89</c:v>
                      </c:pt>
                      <c:pt idx="1268">
                        <c:v>-104.74</c:v>
                      </c:pt>
                      <c:pt idx="1269">
                        <c:v>-104.66</c:v>
                      </c:pt>
                      <c:pt idx="1270">
                        <c:v>-104.61</c:v>
                      </c:pt>
                      <c:pt idx="1271">
                        <c:v>-104.6</c:v>
                      </c:pt>
                      <c:pt idx="1272">
                        <c:v>-104.65</c:v>
                      </c:pt>
                      <c:pt idx="1273">
                        <c:v>-104.74</c:v>
                      </c:pt>
                      <c:pt idx="1274">
                        <c:v>-104.86</c:v>
                      </c:pt>
                      <c:pt idx="1275">
                        <c:v>-104.99</c:v>
                      </c:pt>
                      <c:pt idx="1276">
                        <c:v>-105.15</c:v>
                      </c:pt>
                      <c:pt idx="1277">
                        <c:v>-105.31</c:v>
                      </c:pt>
                      <c:pt idx="1278">
                        <c:v>-105.49</c:v>
                      </c:pt>
                      <c:pt idx="1279">
                        <c:v>-105.66</c:v>
                      </c:pt>
                      <c:pt idx="1280">
                        <c:v>-105.79</c:v>
                      </c:pt>
                      <c:pt idx="1281">
                        <c:v>-105.88</c:v>
                      </c:pt>
                      <c:pt idx="1282">
                        <c:v>-105.94</c:v>
                      </c:pt>
                      <c:pt idx="1283">
                        <c:v>-105.98</c:v>
                      </c:pt>
                      <c:pt idx="1284">
                        <c:v>-106.04</c:v>
                      </c:pt>
                      <c:pt idx="1285">
                        <c:v>-106.1</c:v>
                      </c:pt>
                      <c:pt idx="1286">
                        <c:v>-106.18</c:v>
                      </c:pt>
                      <c:pt idx="1287">
                        <c:v>-106.25</c:v>
                      </c:pt>
                      <c:pt idx="1288">
                        <c:v>-106.35</c:v>
                      </c:pt>
                      <c:pt idx="1289">
                        <c:v>-106.45</c:v>
                      </c:pt>
                      <c:pt idx="1290">
                        <c:v>-106.53</c:v>
                      </c:pt>
                      <c:pt idx="1291">
                        <c:v>-106.58</c:v>
                      </c:pt>
                      <c:pt idx="1292">
                        <c:v>-106.65</c:v>
                      </c:pt>
                      <c:pt idx="1293">
                        <c:v>-106.73</c:v>
                      </c:pt>
                      <c:pt idx="1294">
                        <c:v>-106.82</c:v>
                      </c:pt>
                      <c:pt idx="1295">
                        <c:v>-106.89</c:v>
                      </c:pt>
                      <c:pt idx="1296">
                        <c:v>-106.93</c:v>
                      </c:pt>
                      <c:pt idx="1297">
                        <c:v>-106.92</c:v>
                      </c:pt>
                      <c:pt idx="1298">
                        <c:v>-106.9</c:v>
                      </c:pt>
                      <c:pt idx="1299">
                        <c:v>-106.89</c:v>
                      </c:pt>
                      <c:pt idx="1300">
                        <c:v>-106.91</c:v>
                      </c:pt>
                      <c:pt idx="1301">
                        <c:v>-107</c:v>
                      </c:pt>
                      <c:pt idx="1302">
                        <c:v>-107.13</c:v>
                      </c:pt>
                      <c:pt idx="1303">
                        <c:v>-107.29</c:v>
                      </c:pt>
                      <c:pt idx="1304">
                        <c:v>-107.52</c:v>
                      </c:pt>
                      <c:pt idx="1305">
                        <c:v>-107.82</c:v>
                      </c:pt>
                      <c:pt idx="1306">
                        <c:v>-108.19</c:v>
                      </c:pt>
                      <c:pt idx="1307">
                        <c:v>-108.59</c:v>
                      </c:pt>
                      <c:pt idx="1308">
                        <c:v>-108.98</c:v>
                      </c:pt>
                      <c:pt idx="1309">
                        <c:v>-109.35</c:v>
                      </c:pt>
                      <c:pt idx="1310">
                        <c:v>-109.64</c:v>
                      </c:pt>
                      <c:pt idx="1311">
                        <c:v>-109.85</c:v>
                      </c:pt>
                      <c:pt idx="1312">
                        <c:v>-70</c:v>
                      </c:pt>
                      <c:pt idx="1313">
                        <c:v>-69.92</c:v>
                      </c:pt>
                      <c:pt idx="1314">
                        <c:v>-69.89</c:v>
                      </c:pt>
                      <c:pt idx="1315">
                        <c:v>-69.849999999999994</c:v>
                      </c:pt>
                      <c:pt idx="1316">
                        <c:v>-69.790000000000006</c:v>
                      </c:pt>
                      <c:pt idx="1317">
                        <c:v>-69.7</c:v>
                      </c:pt>
                      <c:pt idx="1318">
                        <c:v>-69.540000000000006</c:v>
                      </c:pt>
                      <c:pt idx="1319">
                        <c:v>-69.31</c:v>
                      </c:pt>
                      <c:pt idx="1320">
                        <c:v>-69.010000000000005</c:v>
                      </c:pt>
                      <c:pt idx="1321">
                        <c:v>-68.680000000000007</c:v>
                      </c:pt>
                      <c:pt idx="1322">
                        <c:v>-68.31</c:v>
                      </c:pt>
                      <c:pt idx="1323">
                        <c:v>-67.900000000000006</c:v>
                      </c:pt>
                      <c:pt idx="1324">
                        <c:v>-67.459999999999994</c:v>
                      </c:pt>
                      <c:pt idx="1325">
                        <c:v>-66.95</c:v>
                      </c:pt>
                      <c:pt idx="1326">
                        <c:v>-66.38</c:v>
                      </c:pt>
                      <c:pt idx="1327">
                        <c:v>-65.77</c:v>
                      </c:pt>
                      <c:pt idx="1328">
                        <c:v>-65.180000000000007</c:v>
                      </c:pt>
                      <c:pt idx="1329">
                        <c:v>-64.66</c:v>
                      </c:pt>
                      <c:pt idx="1330">
                        <c:v>-64.22</c:v>
                      </c:pt>
                      <c:pt idx="1331">
                        <c:v>-63.82</c:v>
                      </c:pt>
                      <c:pt idx="1332">
                        <c:v>-63.33</c:v>
                      </c:pt>
                      <c:pt idx="1333">
                        <c:v>-62.73</c:v>
                      </c:pt>
                      <c:pt idx="1334">
                        <c:v>-61.99</c:v>
                      </c:pt>
                      <c:pt idx="1335">
                        <c:v>-61.16</c:v>
                      </c:pt>
                      <c:pt idx="1336">
                        <c:v>-60.3</c:v>
                      </c:pt>
                      <c:pt idx="1337">
                        <c:v>-59.45</c:v>
                      </c:pt>
                      <c:pt idx="1338">
                        <c:v>-58.65</c:v>
                      </c:pt>
                      <c:pt idx="1339">
                        <c:v>-57.89</c:v>
                      </c:pt>
                      <c:pt idx="1340">
                        <c:v>-57.07</c:v>
                      </c:pt>
                      <c:pt idx="1341">
                        <c:v>-56.13</c:v>
                      </c:pt>
                      <c:pt idx="1342">
                        <c:v>-54.98</c:v>
                      </c:pt>
                      <c:pt idx="1343">
                        <c:v>-53.63</c:v>
                      </c:pt>
                      <c:pt idx="1344">
                        <c:v>-52.18</c:v>
                      </c:pt>
                      <c:pt idx="1345">
                        <c:v>-50.72</c:v>
                      </c:pt>
                      <c:pt idx="1346">
                        <c:v>-49.29</c:v>
                      </c:pt>
                      <c:pt idx="1347">
                        <c:v>-47.99</c:v>
                      </c:pt>
                      <c:pt idx="1348">
                        <c:v>-46.72</c:v>
                      </c:pt>
                      <c:pt idx="1349">
                        <c:v>-45.44</c:v>
                      </c:pt>
                      <c:pt idx="1350">
                        <c:v>-44.25</c:v>
                      </c:pt>
                      <c:pt idx="1351">
                        <c:v>-42.51</c:v>
                      </c:pt>
                      <c:pt idx="1352">
                        <c:v>-40.61</c:v>
                      </c:pt>
                      <c:pt idx="1353">
                        <c:v>-38.94</c:v>
                      </c:pt>
                      <c:pt idx="1354">
                        <c:v>-37.53</c:v>
                      </c:pt>
                      <c:pt idx="1355">
                        <c:v>-36.18</c:v>
                      </c:pt>
                      <c:pt idx="1356">
                        <c:v>-34.78</c:v>
                      </c:pt>
                      <c:pt idx="1357">
                        <c:v>-33.4</c:v>
                      </c:pt>
                      <c:pt idx="1358">
                        <c:v>-32.07</c:v>
                      </c:pt>
                      <c:pt idx="1359">
                        <c:v>-30.81</c:v>
                      </c:pt>
                      <c:pt idx="1360">
                        <c:v>-29.75</c:v>
                      </c:pt>
                      <c:pt idx="1361">
                        <c:v>-28.8</c:v>
                      </c:pt>
                      <c:pt idx="1362">
                        <c:v>-27.92</c:v>
                      </c:pt>
                      <c:pt idx="1363">
                        <c:v>-26.99</c:v>
                      </c:pt>
                      <c:pt idx="1364">
                        <c:v>-26.08</c:v>
                      </c:pt>
                      <c:pt idx="1365">
                        <c:v>-25.18</c:v>
                      </c:pt>
                      <c:pt idx="1366">
                        <c:v>-24.95</c:v>
                      </c:pt>
                      <c:pt idx="1367">
                        <c:v>-26.47</c:v>
                      </c:pt>
                      <c:pt idx="1368">
                        <c:v>-28.27</c:v>
                      </c:pt>
                      <c:pt idx="1369">
                        <c:v>-30.23</c:v>
                      </c:pt>
                      <c:pt idx="1370">
                        <c:v>-32.14</c:v>
                      </c:pt>
                      <c:pt idx="1371">
                        <c:v>-34.18</c:v>
                      </c:pt>
                      <c:pt idx="1372">
                        <c:v>-36.21</c:v>
                      </c:pt>
                      <c:pt idx="1373">
                        <c:v>-38.22</c:v>
                      </c:pt>
                      <c:pt idx="1374">
                        <c:v>-40.07</c:v>
                      </c:pt>
                      <c:pt idx="1375">
                        <c:v>-41.68</c:v>
                      </c:pt>
                      <c:pt idx="1376">
                        <c:v>-43.05</c:v>
                      </c:pt>
                      <c:pt idx="1377">
                        <c:v>-44.17</c:v>
                      </c:pt>
                      <c:pt idx="1378">
                        <c:v>-45.02</c:v>
                      </c:pt>
                      <c:pt idx="1379">
                        <c:v>-45.64</c:v>
                      </c:pt>
                      <c:pt idx="1380">
                        <c:v>-45.91</c:v>
                      </c:pt>
                      <c:pt idx="1381">
                        <c:v>-45.86</c:v>
                      </c:pt>
                      <c:pt idx="1382">
                        <c:v>-45.47</c:v>
                      </c:pt>
                      <c:pt idx="1383">
                        <c:v>-44.74</c:v>
                      </c:pt>
                      <c:pt idx="1384">
                        <c:v>-43.69</c:v>
                      </c:pt>
                      <c:pt idx="1385">
                        <c:v>-42.34</c:v>
                      </c:pt>
                      <c:pt idx="1386">
                        <c:v>-40.76</c:v>
                      </c:pt>
                      <c:pt idx="1387">
                        <c:v>-38.869999999999997</c:v>
                      </c:pt>
                      <c:pt idx="1388">
                        <c:v>-36.770000000000003</c:v>
                      </c:pt>
                      <c:pt idx="1389">
                        <c:v>-34.56</c:v>
                      </c:pt>
                      <c:pt idx="1390">
                        <c:v>-32.32</c:v>
                      </c:pt>
                      <c:pt idx="1391">
                        <c:v>-30.17</c:v>
                      </c:pt>
                      <c:pt idx="1392">
                        <c:v>-28.29</c:v>
                      </c:pt>
                      <c:pt idx="1393">
                        <c:v>-26.87</c:v>
                      </c:pt>
                      <c:pt idx="1394">
                        <c:v>-26.15</c:v>
                      </c:pt>
                      <c:pt idx="1395">
                        <c:v>-26.18</c:v>
                      </c:pt>
                      <c:pt idx="1396">
                        <c:v>-26.74</c:v>
                      </c:pt>
                      <c:pt idx="1397">
                        <c:v>-27.46</c:v>
                      </c:pt>
                      <c:pt idx="1398">
                        <c:v>-28.06</c:v>
                      </c:pt>
                      <c:pt idx="1399">
                        <c:v>-28.54</c:v>
                      </c:pt>
                      <c:pt idx="1400">
                        <c:v>-29.03</c:v>
                      </c:pt>
                      <c:pt idx="1401">
                        <c:v>-29.64</c:v>
                      </c:pt>
                      <c:pt idx="1402">
                        <c:v>-30.33</c:v>
                      </c:pt>
                      <c:pt idx="1403">
                        <c:v>-31</c:v>
                      </c:pt>
                      <c:pt idx="1404">
                        <c:v>-31.58</c:v>
                      </c:pt>
                      <c:pt idx="1405">
                        <c:v>-32.130000000000003</c:v>
                      </c:pt>
                      <c:pt idx="1406">
                        <c:v>-32.729999999999997</c:v>
                      </c:pt>
                      <c:pt idx="1407">
                        <c:v>-33.520000000000003</c:v>
                      </c:pt>
                      <c:pt idx="1408">
                        <c:v>-34.56</c:v>
                      </c:pt>
                      <c:pt idx="1409">
                        <c:v>-35.770000000000003</c:v>
                      </c:pt>
                      <c:pt idx="1410">
                        <c:v>-36.96</c:v>
                      </c:pt>
                      <c:pt idx="1411">
                        <c:v>-37.99</c:v>
                      </c:pt>
                      <c:pt idx="1412">
                        <c:v>-38.85</c:v>
                      </c:pt>
                      <c:pt idx="1413">
                        <c:v>-39.74</c:v>
                      </c:pt>
                      <c:pt idx="1414">
                        <c:v>-40.81</c:v>
                      </c:pt>
                      <c:pt idx="1415">
                        <c:v>-42.07</c:v>
                      </c:pt>
                      <c:pt idx="1416">
                        <c:v>-43.4</c:v>
                      </c:pt>
                      <c:pt idx="1417">
                        <c:v>-44.71</c:v>
                      </c:pt>
                      <c:pt idx="1418">
                        <c:v>-45.96</c:v>
                      </c:pt>
                      <c:pt idx="1419">
                        <c:v>-47.21</c:v>
                      </c:pt>
                      <c:pt idx="1420">
                        <c:v>-48.39</c:v>
                      </c:pt>
                      <c:pt idx="1421">
                        <c:v>-49.51</c:v>
                      </c:pt>
                      <c:pt idx="1422">
                        <c:v>-50.59</c:v>
                      </c:pt>
                      <c:pt idx="1423">
                        <c:v>-51.7</c:v>
                      </c:pt>
                      <c:pt idx="1424">
                        <c:v>-52.95</c:v>
                      </c:pt>
                      <c:pt idx="1425">
                        <c:v>-54.36</c:v>
                      </c:pt>
                      <c:pt idx="1426">
                        <c:v>-55.84</c:v>
                      </c:pt>
                      <c:pt idx="1427">
                        <c:v>-57.31</c:v>
                      </c:pt>
                      <c:pt idx="1428">
                        <c:v>-58.7</c:v>
                      </c:pt>
                      <c:pt idx="1429">
                        <c:v>-59.96</c:v>
                      </c:pt>
                      <c:pt idx="1430">
                        <c:v>-61.2</c:v>
                      </c:pt>
                      <c:pt idx="1431">
                        <c:v>-62.47</c:v>
                      </c:pt>
                      <c:pt idx="1432">
                        <c:v>-63.72</c:v>
                      </c:pt>
                      <c:pt idx="1433">
                        <c:v>-64.900000000000006</c:v>
                      </c:pt>
                      <c:pt idx="1434">
                        <c:v>-65.98</c:v>
                      </c:pt>
                      <c:pt idx="1435">
                        <c:v>-66.94</c:v>
                      </c:pt>
                      <c:pt idx="1436">
                        <c:v>-67.78</c:v>
                      </c:pt>
                      <c:pt idx="1437">
                        <c:v>-68.510000000000005</c:v>
                      </c:pt>
                      <c:pt idx="1438">
                        <c:v>-69.23</c:v>
                      </c:pt>
                      <c:pt idx="1439">
                        <c:v>-69.94</c:v>
                      </c:pt>
                      <c:pt idx="1440">
                        <c:v>-70.59</c:v>
                      </c:pt>
                      <c:pt idx="1441">
                        <c:v>-71.14</c:v>
                      </c:pt>
                      <c:pt idx="1442">
                        <c:v>-71.59</c:v>
                      </c:pt>
                      <c:pt idx="1443">
                        <c:v>-71.95</c:v>
                      </c:pt>
                      <c:pt idx="1444">
                        <c:v>-107.74</c:v>
                      </c:pt>
                      <c:pt idx="1445">
                        <c:v>-107.45</c:v>
                      </c:pt>
                      <c:pt idx="1446">
                        <c:v>-107.18</c:v>
                      </c:pt>
                      <c:pt idx="1447">
                        <c:v>-106.89</c:v>
                      </c:pt>
                      <c:pt idx="1448">
                        <c:v>-106.67</c:v>
                      </c:pt>
                      <c:pt idx="1449">
                        <c:v>-106.55</c:v>
                      </c:pt>
                      <c:pt idx="1450">
                        <c:v>-106.54</c:v>
                      </c:pt>
                      <c:pt idx="1451">
                        <c:v>-106.61</c:v>
                      </c:pt>
                      <c:pt idx="1452">
                        <c:v>-106.73</c:v>
                      </c:pt>
                      <c:pt idx="1453">
                        <c:v>-106.87</c:v>
                      </c:pt>
                      <c:pt idx="1454">
                        <c:v>-107.03</c:v>
                      </c:pt>
                      <c:pt idx="1455">
                        <c:v>-107.21</c:v>
                      </c:pt>
                      <c:pt idx="1456">
                        <c:v>-107.38</c:v>
                      </c:pt>
                      <c:pt idx="1457">
                        <c:v>-107.51</c:v>
                      </c:pt>
                      <c:pt idx="1458">
                        <c:v>-107.61</c:v>
                      </c:pt>
                      <c:pt idx="1459">
                        <c:v>-107.72</c:v>
                      </c:pt>
                      <c:pt idx="1460">
                        <c:v>-107.84</c:v>
                      </c:pt>
                      <c:pt idx="1461">
                        <c:v>-107.94</c:v>
                      </c:pt>
                      <c:pt idx="1462">
                        <c:v>-108.04</c:v>
                      </c:pt>
                      <c:pt idx="1463">
                        <c:v>-108.13</c:v>
                      </c:pt>
                      <c:pt idx="1464">
                        <c:v>-108.24</c:v>
                      </c:pt>
                      <c:pt idx="1465">
                        <c:v>-108.37</c:v>
                      </c:pt>
                      <c:pt idx="1466">
                        <c:v>-108.49</c:v>
                      </c:pt>
                      <c:pt idx="1467">
                        <c:v>-108.6</c:v>
                      </c:pt>
                      <c:pt idx="1468">
                        <c:v>-108.66</c:v>
                      </c:pt>
                      <c:pt idx="1469">
                        <c:v>-108.69</c:v>
                      </c:pt>
                      <c:pt idx="1470">
                        <c:v>-108.7</c:v>
                      </c:pt>
                      <c:pt idx="1471">
                        <c:v>-108.75</c:v>
                      </c:pt>
                      <c:pt idx="1472">
                        <c:v>-108.85</c:v>
                      </c:pt>
                      <c:pt idx="1473">
                        <c:v>-108.95</c:v>
                      </c:pt>
                      <c:pt idx="1474">
                        <c:v>-109.01</c:v>
                      </c:pt>
                      <c:pt idx="1475">
                        <c:v>-109.06</c:v>
                      </c:pt>
                      <c:pt idx="1476">
                        <c:v>-109.09</c:v>
                      </c:pt>
                      <c:pt idx="1477">
                        <c:v>-109.11</c:v>
                      </c:pt>
                      <c:pt idx="1478">
                        <c:v>-109.15</c:v>
                      </c:pt>
                      <c:pt idx="1479">
                        <c:v>-109.21</c:v>
                      </c:pt>
                      <c:pt idx="1480">
                        <c:v>-109.32</c:v>
                      </c:pt>
                      <c:pt idx="1481">
                        <c:v>-109.48</c:v>
                      </c:pt>
                      <c:pt idx="1482">
                        <c:v>-109.65</c:v>
                      </c:pt>
                      <c:pt idx="1483">
                        <c:v>-109.8</c:v>
                      </c:pt>
                      <c:pt idx="1484">
                        <c:v>-109.91</c:v>
                      </c:pt>
                      <c:pt idx="1485">
                        <c:v>-109.99</c:v>
                      </c:pt>
                      <c:pt idx="1486">
                        <c:v>-110.05</c:v>
                      </c:pt>
                      <c:pt idx="1487">
                        <c:v>-110.08</c:v>
                      </c:pt>
                      <c:pt idx="1488">
                        <c:v>-110.13</c:v>
                      </c:pt>
                      <c:pt idx="1489">
                        <c:v>-110.21</c:v>
                      </c:pt>
                      <c:pt idx="1490">
                        <c:v>-110.34</c:v>
                      </c:pt>
                      <c:pt idx="1491">
                        <c:v>-110.46</c:v>
                      </c:pt>
                      <c:pt idx="1492">
                        <c:v>-110.54</c:v>
                      </c:pt>
                      <c:pt idx="1493">
                        <c:v>-110.61</c:v>
                      </c:pt>
                      <c:pt idx="1494">
                        <c:v>-110.68</c:v>
                      </c:pt>
                      <c:pt idx="1495">
                        <c:v>-110.79</c:v>
                      </c:pt>
                      <c:pt idx="1496">
                        <c:v>-110.94</c:v>
                      </c:pt>
                      <c:pt idx="1497">
                        <c:v>-111.1</c:v>
                      </c:pt>
                      <c:pt idx="1498">
                        <c:v>-68.73</c:v>
                      </c:pt>
                      <c:pt idx="1499">
                        <c:v>-68.59</c:v>
                      </c:pt>
                      <c:pt idx="1500">
                        <c:v>-68.45</c:v>
                      </c:pt>
                      <c:pt idx="1501">
                        <c:v>-68.290000000000006</c:v>
                      </c:pt>
                      <c:pt idx="1502">
                        <c:v>-68.099999999999994</c:v>
                      </c:pt>
                      <c:pt idx="1503">
                        <c:v>-67.86</c:v>
                      </c:pt>
                      <c:pt idx="1504">
                        <c:v>-67.55</c:v>
                      </c:pt>
                      <c:pt idx="1505">
                        <c:v>-67.2</c:v>
                      </c:pt>
                      <c:pt idx="1506">
                        <c:v>-66.78</c:v>
                      </c:pt>
                      <c:pt idx="1507">
                        <c:v>-66.31</c:v>
                      </c:pt>
                      <c:pt idx="1508">
                        <c:v>-65.790000000000006</c:v>
                      </c:pt>
                      <c:pt idx="1509">
                        <c:v>-65.22</c:v>
                      </c:pt>
                      <c:pt idx="1510">
                        <c:v>-64.64</c:v>
                      </c:pt>
                      <c:pt idx="1511">
                        <c:v>-64.05</c:v>
                      </c:pt>
                      <c:pt idx="1512">
                        <c:v>-63.44</c:v>
                      </c:pt>
                      <c:pt idx="1513">
                        <c:v>-62.81</c:v>
                      </c:pt>
                      <c:pt idx="1514">
                        <c:v>-62.2</c:v>
                      </c:pt>
                      <c:pt idx="1515">
                        <c:v>-61.58</c:v>
                      </c:pt>
                      <c:pt idx="1516">
                        <c:v>-60.95</c:v>
                      </c:pt>
                      <c:pt idx="1517">
                        <c:v>-60.23</c:v>
                      </c:pt>
                      <c:pt idx="1518">
                        <c:v>-59.39</c:v>
                      </c:pt>
                      <c:pt idx="1519">
                        <c:v>-58.43</c:v>
                      </c:pt>
                      <c:pt idx="1520">
                        <c:v>-57.39</c:v>
                      </c:pt>
                      <c:pt idx="1521">
                        <c:v>-56.29</c:v>
                      </c:pt>
                      <c:pt idx="1522">
                        <c:v>-55.14</c:v>
                      </c:pt>
                      <c:pt idx="1523">
                        <c:v>-53.93</c:v>
                      </c:pt>
                      <c:pt idx="1524">
                        <c:v>-52.67</c:v>
                      </c:pt>
                      <c:pt idx="1525">
                        <c:v>-51.42</c:v>
                      </c:pt>
                      <c:pt idx="1526">
                        <c:v>-50.16</c:v>
                      </c:pt>
                      <c:pt idx="1527">
                        <c:v>-48.84</c:v>
                      </c:pt>
                      <c:pt idx="1528">
                        <c:v>-47.43</c:v>
                      </c:pt>
                      <c:pt idx="1529">
                        <c:v>-46.22</c:v>
                      </c:pt>
                      <c:pt idx="1530">
                        <c:v>-44.74</c:v>
                      </c:pt>
                      <c:pt idx="1531">
                        <c:v>-43.04</c:v>
                      </c:pt>
                      <c:pt idx="1532">
                        <c:v>-41.45</c:v>
                      </c:pt>
                      <c:pt idx="1533">
                        <c:v>-40</c:v>
                      </c:pt>
                      <c:pt idx="1534">
                        <c:v>-38.6</c:v>
                      </c:pt>
                      <c:pt idx="1535">
                        <c:v>-37.270000000000003</c:v>
                      </c:pt>
                      <c:pt idx="1536">
                        <c:v>-36.119999999999997</c:v>
                      </c:pt>
                      <c:pt idx="1537">
                        <c:v>-35.14</c:v>
                      </c:pt>
                      <c:pt idx="1538">
                        <c:v>-34.11</c:v>
                      </c:pt>
                      <c:pt idx="1539">
                        <c:v>-32.89</c:v>
                      </c:pt>
                      <c:pt idx="1540">
                        <c:v>-31.52</c:v>
                      </c:pt>
                      <c:pt idx="1541">
                        <c:v>-30.11</c:v>
                      </c:pt>
                      <c:pt idx="1542">
                        <c:v>-28.8</c:v>
                      </c:pt>
                      <c:pt idx="1543">
                        <c:v>-27.66</c:v>
                      </c:pt>
                      <c:pt idx="1544">
                        <c:v>-26.66</c:v>
                      </c:pt>
                      <c:pt idx="1545">
                        <c:v>-25.76</c:v>
                      </c:pt>
                      <c:pt idx="1546">
                        <c:v>-24.91</c:v>
                      </c:pt>
                      <c:pt idx="1547">
                        <c:v>-24.12</c:v>
                      </c:pt>
                      <c:pt idx="1548">
                        <c:v>-23.35</c:v>
                      </c:pt>
                      <c:pt idx="1549">
                        <c:v>-22.62</c:v>
                      </c:pt>
                      <c:pt idx="1550">
                        <c:v>-21.97</c:v>
                      </c:pt>
                      <c:pt idx="1551">
                        <c:v>-21.56</c:v>
                      </c:pt>
                      <c:pt idx="1552">
                        <c:v>-22</c:v>
                      </c:pt>
                      <c:pt idx="1553">
                        <c:v>-23.15</c:v>
                      </c:pt>
                      <c:pt idx="1554">
                        <c:v>-24.49</c:v>
                      </c:pt>
                      <c:pt idx="1555">
                        <c:v>-25.78</c:v>
                      </c:pt>
                      <c:pt idx="1556">
                        <c:v>-26.94</c:v>
                      </c:pt>
                      <c:pt idx="1557">
                        <c:v>-28.03</c:v>
                      </c:pt>
                      <c:pt idx="1558">
                        <c:v>-29.01</c:v>
                      </c:pt>
                      <c:pt idx="1559">
                        <c:v>-29.86</c:v>
                      </c:pt>
                      <c:pt idx="1560">
                        <c:v>-30.58</c:v>
                      </c:pt>
                      <c:pt idx="1561">
                        <c:v>-31.21</c:v>
                      </c:pt>
                      <c:pt idx="1562">
                        <c:v>-31.75</c:v>
                      </c:pt>
                      <c:pt idx="1563">
                        <c:v>-32.18</c:v>
                      </c:pt>
                      <c:pt idx="1564">
                        <c:v>-32.520000000000003</c:v>
                      </c:pt>
                      <c:pt idx="1565">
                        <c:v>-32.75</c:v>
                      </c:pt>
                      <c:pt idx="1566">
                        <c:v>-32.86</c:v>
                      </c:pt>
                      <c:pt idx="1567">
                        <c:v>-32.85</c:v>
                      </c:pt>
                      <c:pt idx="1568">
                        <c:v>-32.69</c:v>
                      </c:pt>
                      <c:pt idx="1569">
                        <c:v>-32.39</c:v>
                      </c:pt>
                      <c:pt idx="1570">
                        <c:v>-31.97</c:v>
                      </c:pt>
                      <c:pt idx="1571">
                        <c:v>-31.46</c:v>
                      </c:pt>
                      <c:pt idx="1572">
                        <c:v>-30.82</c:v>
                      </c:pt>
                      <c:pt idx="1573">
                        <c:v>-30.02</c:v>
                      </c:pt>
                      <c:pt idx="1574">
                        <c:v>-29.05</c:v>
                      </c:pt>
                      <c:pt idx="1575">
                        <c:v>-27.92</c:v>
                      </c:pt>
                      <c:pt idx="1576">
                        <c:v>-26.69</c:v>
                      </c:pt>
                      <c:pt idx="1577">
                        <c:v>-25.45</c:v>
                      </c:pt>
                      <c:pt idx="1578">
                        <c:v>-24.29</c:v>
                      </c:pt>
                      <c:pt idx="1579">
                        <c:v>-23.43</c:v>
                      </c:pt>
                      <c:pt idx="1580">
                        <c:v>-23</c:v>
                      </c:pt>
                      <c:pt idx="1581">
                        <c:v>-23.09</c:v>
                      </c:pt>
                      <c:pt idx="1582">
                        <c:v>-23.55</c:v>
                      </c:pt>
                      <c:pt idx="1583">
                        <c:v>-24.19</c:v>
                      </c:pt>
                      <c:pt idx="1584">
                        <c:v>-24.84</c:v>
                      </c:pt>
                      <c:pt idx="1585">
                        <c:v>-25.45</c:v>
                      </c:pt>
                      <c:pt idx="1586">
                        <c:v>-26.04</c:v>
                      </c:pt>
                      <c:pt idx="1587">
                        <c:v>-26.64</c:v>
                      </c:pt>
                      <c:pt idx="1588">
                        <c:v>-27.29</c:v>
                      </c:pt>
                      <c:pt idx="1589">
                        <c:v>-28</c:v>
                      </c:pt>
                      <c:pt idx="1590">
                        <c:v>-28.83</c:v>
                      </c:pt>
                      <c:pt idx="1591">
                        <c:v>-29.74</c:v>
                      </c:pt>
                      <c:pt idx="1592">
                        <c:v>-30.69</c:v>
                      </c:pt>
                      <c:pt idx="1593">
                        <c:v>-31.6</c:v>
                      </c:pt>
                      <c:pt idx="1594">
                        <c:v>-32.51</c:v>
                      </c:pt>
                      <c:pt idx="1595">
                        <c:v>-33.4</c:v>
                      </c:pt>
                      <c:pt idx="1596">
                        <c:v>-34.299999999999997</c:v>
                      </c:pt>
                      <c:pt idx="1597">
                        <c:v>-35.22</c:v>
                      </c:pt>
                      <c:pt idx="1598">
                        <c:v>-36.07</c:v>
                      </c:pt>
                      <c:pt idx="1599">
                        <c:v>-36.81</c:v>
                      </c:pt>
                      <c:pt idx="1600">
                        <c:v>-37.44</c:v>
                      </c:pt>
                      <c:pt idx="1601">
                        <c:v>-38.07</c:v>
                      </c:pt>
                      <c:pt idx="1602">
                        <c:v>-38.83</c:v>
                      </c:pt>
                      <c:pt idx="1603">
                        <c:v>-39.799999999999997</c:v>
                      </c:pt>
                      <c:pt idx="1604">
                        <c:v>-40.880000000000003</c:v>
                      </c:pt>
                      <c:pt idx="1605">
                        <c:v>-41.88</c:v>
                      </c:pt>
                      <c:pt idx="1606">
                        <c:v>-42.8</c:v>
                      </c:pt>
                      <c:pt idx="1607">
                        <c:v>-43.69</c:v>
                      </c:pt>
                      <c:pt idx="1608">
                        <c:v>-44.64</c:v>
                      </c:pt>
                      <c:pt idx="1609">
                        <c:v>-45.73</c:v>
                      </c:pt>
                      <c:pt idx="1610">
                        <c:v>-46.94</c:v>
                      </c:pt>
                      <c:pt idx="1611">
                        <c:v>-48.2</c:v>
                      </c:pt>
                      <c:pt idx="1612">
                        <c:v>-49.45</c:v>
                      </c:pt>
                      <c:pt idx="1613">
                        <c:v>-50.69</c:v>
                      </c:pt>
                      <c:pt idx="1614">
                        <c:v>-51.89</c:v>
                      </c:pt>
                      <c:pt idx="1615">
                        <c:v>-53.07</c:v>
                      </c:pt>
                      <c:pt idx="1616">
                        <c:v>-54.2</c:v>
                      </c:pt>
                      <c:pt idx="1617">
                        <c:v>-55.36</c:v>
                      </c:pt>
                      <c:pt idx="1618">
                        <c:v>-56.55</c:v>
                      </c:pt>
                      <c:pt idx="1619">
                        <c:v>-57.81</c:v>
                      </c:pt>
                      <c:pt idx="1620">
                        <c:v>-59.1</c:v>
                      </c:pt>
                      <c:pt idx="1621">
                        <c:v>-60.43</c:v>
                      </c:pt>
                      <c:pt idx="1622">
                        <c:v>-61.81</c:v>
                      </c:pt>
                      <c:pt idx="1623">
                        <c:v>-63.24</c:v>
                      </c:pt>
                      <c:pt idx="1624">
                        <c:v>-64.709999999999994</c:v>
                      </c:pt>
                      <c:pt idx="1625">
                        <c:v>-66.13</c:v>
                      </c:pt>
                      <c:pt idx="1626">
                        <c:v>-67.44</c:v>
                      </c:pt>
                      <c:pt idx="1627">
                        <c:v>-68.58</c:v>
                      </c:pt>
                      <c:pt idx="1628">
                        <c:v>-69.52</c:v>
                      </c:pt>
                      <c:pt idx="1629">
                        <c:v>-70.34</c:v>
                      </c:pt>
                      <c:pt idx="1630">
                        <c:v>-71.069999999999993</c:v>
                      </c:pt>
                      <c:pt idx="1631">
                        <c:v>-71.77</c:v>
                      </c:pt>
                      <c:pt idx="1632">
                        <c:v>-72.41</c:v>
                      </c:pt>
                      <c:pt idx="1633">
                        <c:v>-72.98</c:v>
                      </c:pt>
                      <c:pt idx="1634">
                        <c:v>-73.459999999999994</c:v>
                      </c:pt>
                      <c:pt idx="1635">
                        <c:v>-73.89</c:v>
                      </c:pt>
                      <c:pt idx="1636">
                        <c:v>-74.31</c:v>
                      </c:pt>
                      <c:pt idx="1637">
                        <c:v>-74.709999999999994</c:v>
                      </c:pt>
                      <c:pt idx="1638">
                        <c:v>-104.91</c:v>
                      </c:pt>
                      <c:pt idx="1639">
                        <c:v>-104.57</c:v>
                      </c:pt>
                      <c:pt idx="1640">
                        <c:v>-104.18</c:v>
                      </c:pt>
                      <c:pt idx="1641">
                        <c:v>-103.74</c:v>
                      </c:pt>
                      <c:pt idx="1642">
                        <c:v>-103.28</c:v>
                      </c:pt>
                      <c:pt idx="1643">
                        <c:v>-102.88</c:v>
                      </c:pt>
                      <c:pt idx="1644">
                        <c:v>-102.63</c:v>
                      </c:pt>
                      <c:pt idx="1645">
                        <c:v>-102.53</c:v>
                      </c:pt>
                      <c:pt idx="1646">
                        <c:v>-102.5</c:v>
                      </c:pt>
                      <c:pt idx="1647">
                        <c:v>-102.49</c:v>
                      </c:pt>
                      <c:pt idx="1648">
                        <c:v>-102.56</c:v>
                      </c:pt>
                      <c:pt idx="1649">
                        <c:v>-102.69</c:v>
                      </c:pt>
                      <c:pt idx="1650">
                        <c:v>-102.87</c:v>
                      </c:pt>
                      <c:pt idx="1651">
                        <c:v>-103.06</c:v>
                      </c:pt>
                      <c:pt idx="1652">
                        <c:v>-103.24</c:v>
                      </c:pt>
                      <c:pt idx="1653">
                        <c:v>-103.43</c:v>
                      </c:pt>
                      <c:pt idx="1654">
                        <c:v>-103.63</c:v>
                      </c:pt>
                      <c:pt idx="1655">
                        <c:v>-103.82</c:v>
                      </c:pt>
                      <c:pt idx="1656">
                        <c:v>-104.01</c:v>
                      </c:pt>
                      <c:pt idx="1657">
                        <c:v>-104.19</c:v>
                      </c:pt>
                      <c:pt idx="1658">
                        <c:v>-104.33</c:v>
                      </c:pt>
                      <c:pt idx="1659">
                        <c:v>-104.45</c:v>
                      </c:pt>
                      <c:pt idx="1660">
                        <c:v>-104.52</c:v>
                      </c:pt>
                      <c:pt idx="1661">
                        <c:v>-104.55</c:v>
                      </c:pt>
                      <c:pt idx="1662">
                        <c:v>-104.53</c:v>
                      </c:pt>
                      <c:pt idx="1663">
                        <c:v>-104.5</c:v>
                      </c:pt>
                      <c:pt idx="1664">
                        <c:v>-104.46</c:v>
                      </c:pt>
                      <c:pt idx="1665">
                        <c:v>-104.42</c:v>
                      </c:pt>
                      <c:pt idx="1666">
                        <c:v>-104.39</c:v>
                      </c:pt>
                      <c:pt idx="1667">
                        <c:v>-104.32</c:v>
                      </c:pt>
                      <c:pt idx="1668">
                        <c:v>-104.22</c:v>
                      </c:pt>
                      <c:pt idx="1669">
                        <c:v>-104.11</c:v>
                      </c:pt>
                      <c:pt idx="1670">
                        <c:v>-103.98</c:v>
                      </c:pt>
                      <c:pt idx="1671">
                        <c:v>-103.84</c:v>
                      </c:pt>
                      <c:pt idx="1672">
                        <c:v>-103.71</c:v>
                      </c:pt>
                      <c:pt idx="1673">
                        <c:v>-103.54</c:v>
                      </c:pt>
                      <c:pt idx="1674">
                        <c:v>-103.36</c:v>
                      </c:pt>
                      <c:pt idx="1675">
                        <c:v>-103.17</c:v>
                      </c:pt>
                      <c:pt idx="1676">
                        <c:v>-102.96</c:v>
                      </c:pt>
                      <c:pt idx="1677">
                        <c:v>-102.75</c:v>
                      </c:pt>
                      <c:pt idx="1678">
                        <c:v>-102.56</c:v>
                      </c:pt>
                      <c:pt idx="1679">
                        <c:v>-102.37</c:v>
                      </c:pt>
                      <c:pt idx="1680">
                        <c:v>-102.17</c:v>
                      </c:pt>
                      <c:pt idx="1681">
                        <c:v>-101.97</c:v>
                      </c:pt>
                      <c:pt idx="1682">
                        <c:v>-101.74</c:v>
                      </c:pt>
                      <c:pt idx="1683">
                        <c:v>-101.5</c:v>
                      </c:pt>
                      <c:pt idx="1684">
                        <c:v>-101.27</c:v>
                      </c:pt>
                      <c:pt idx="1685">
                        <c:v>-101.06</c:v>
                      </c:pt>
                      <c:pt idx="1686">
                        <c:v>-100.87</c:v>
                      </c:pt>
                      <c:pt idx="1687">
                        <c:v>-100.69</c:v>
                      </c:pt>
                      <c:pt idx="1688">
                        <c:v>-100.52</c:v>
                      </c:pt>
                      <c:pt idx="1689">
                        <c:v>-100.35</c:v>
                      </c:pt>
                      <c:pt idx="1690">
                        <c:v>-100.16</c:v>
                      </c:pt>
                      <c:pt idx="1691">
                        <c:v>-99.94</c:v>
                      </c:pt>
                      <c:pt idx="1692">
                        <c:v>-99.72</c:v>
                      </c:pt>
                      <c:pt idx="1693">
                        <c:v>-99.54</c:v>
                      </c:pt>
                      <c:pt idx="1694">
                        <c:v>-99.39</c:v>
                      </c:pt>
                      <c:pt idx="1695">
                        <c:v>-99.27</c:v>
                      </c:pt>
                      <c:pt idx="1696">
                        <c:v>-99.16</c:v>
                      </c:pt>
                      <c:pt idx="1697">
                        <c:v>-99.07</c:v>
                      </c:pt>
                      <c:pt idx="1698">
                        <c:v>-99</c:v>
                      </c:pt>
                      <c:pt idx="1699">
                        <c:v>-98.95</c:v>
                      </c:pt>
                      <c:pt idx="1700">
                        <c:v>-98.95</c:v>
                      </c:pt>
                      <c:pt idx="1701">
                        <c:v>-99.02</c:v>
                      </c:pt>
                      <c:pt idx="1702">
                        <c:v>-99.11</c:v>
                      </c:pt>
                      <c:pt idx="1703">
                        <c:v>-99.23</c:v>
                      </c:pt>
                      <c:pt idx="1704">
                        <c:v>-80.63</c:v>
                      </c:pt>
                      <c:pt idx="1705">
                        <c:v>-80.45</c:v>
                      </c:pt>
                      <c:pt idx="1706">
                        <c:v>-80.2</c:v>
                      </c:pt>
                      <c:pt idx="1707">
                        <c:v>-79.91</c:v>
                      </c:pt>
                      <c:pt idx="1708">
                        <c:v>-79.61</c:v>
                      </c:pt>
                      <c:pt idx="1709">
                        <c:v>-79.290000000000006</c:v>
                      </c:pt>
                      <c:pt idx="1710">
                        <c:v>-78.94</c:v>
                      </c:pt>
                      <c:pt idx="1711">
                        <c:v>-78.58</c:v>
                      </c:pt>
                      <c:pt idx="1712">
                        <c:v>-78.209999999999994</c:v>
                      </c:pt>
                      <c:pt idx="1713">
                        <c:v>-77.83</c:v>
                      </c:pt>
                      <c:pt idx="1714">
                        <c:v>-77.430000000000007</c:v>
                      </c:pt>
                      <c:pt idx="1715">
                        <c:v>-77.040000000000006</c:v>
                      </c:pt>
                      <c:pt idx="1716">
                        <c:v>-76.61</c:v>
                      </c:pt>
                      <c:pt idx="1717">
                        <c:v>-76.14</c:v>
                      </c:pt>
                      <c:pt idx="1718">
                        <c:v>-75.64</c:v>
                      </c:pt>
                      <c:pt idx="1719">
                        <c:v>-75.13</c:v>
                      </c:pt>
                      <c:pt idx="1720">
                        <c:v>-74.61</c:v>
                      </c:pt>
                      <c:pt idx="1721">
                        <c:v>-74.069999999999993</c:v>
                      </c:pt>
                      <c:pt idx="1722">
                        <c:v>-73.510000000000005</c:v>
                      </c:pt>
                      <c:pt idx="1723">
                        <c:v>-72.91</c:v>
                      </c:pt>
                      <c:pt idx="1724">
                        <c:v>-72.239999999999995</c:v>
                      </c:pt>
                      <c:pt idx="1725">
                        <c:v>-71.459999999999994</c:v>
                      </c:pt>
                      <c:pt idx="1726">
                        <c:v>-70.569999999999993</c:v>
                      </c:pt>
                      <c:pt idx="1727">
                        <c:v>-69.61</c:v>
                      </c:pt>
                      <c:pt idx="1728">
                        <c:v>-68.61</c:v>
                      </c:pt>
                      <c:pt idx="1729">
                        <c:v>-67.61</c:v>
                      </c:pt>
                      <c:pt idx="1730">
                        <c:v>-66.59</c:v>
                      </c:pt>
                      <c:pt idx="1731">
                        <c:v>-65.56</c:v>
                      </c:pt>
                      <c:pt idx="1732">
                        <c:v>-64.52</c:v>
                      </c:pt>
                      <c:pt idx="1733">
                        <c:v>-63.49</c:v>
                      </c:pt>
                      <c:pt idx="1734">
                        <c:v>-62.48</c:v>
                      </c:pt>
                      <c:pt idx="1735">
                        <c:v>-61.5</c:v>
                      </c:pt>
                      <c:pt idx="1736">
                        <c:v>-60.57</c:v>
                      </c:pt>
                      <c:pt idx="1737">
                        <c:v>-59.66</c:v>
                      </c:pt>
                      <c:pt idx="1738">
                        <c:v>-58.72</c:v>
                      </c:pt>
                      <c:pt idx="1739">
                        <c:v>-57.66</c:v>
                      </c:pt>
                      <c:pt idx="1740">
                        <c:v>-56.5</c:v>
                      </c:pt>
                      <c:pt idx="1741">
                        <c:v>-55.28</c:v>
                      </c:pt>
                      <c:pt idx="1742">
                        <c:v>-54.05</c:v>
                      </c:pt>
                      <c:pt idx="1743">
                        <c:v>-52.96</c:v>
                      </c:pt>
                      <c:pt idx="1744">
                        <c:v>-51.93</c:v>
                      </c:pt>
                      <c:pt idx="1745">
                        <c:v>-50.92</c:v>
                      </c:pt>
                      <c:pt idx="1746">
                        <c:v>-49.83</c:v>
                      </c:pt>
                      <c:pt idx="1747">
                        <c:v>-48.64</c:v>
                      </c:pt>
                      <c:pt idx="1748">
                        <c:v>-47.39</c:v>
                      </c:pt>
                      <c:pt idx="1749">
                        <c:v>-46.18</c:v>
                      </c:pt>
                      <c:pt idx="1750">
                        <c:v>-44.73</c:v>
                      </c:pt>
                      <c:pt idx="1751">
                        <c:v>-43.38</c:v>
                      </c:pt>
                      <c:pt idx="1752">
                        <c:v>-42.37</c:v>
                      </c:pt>
                      <c:pt idx="1753">
                        <c:v>-41.56</c:v>
                      </c:pt>
                      <c:pt idx="1754">
                        <c:v>-40.69</c:v>
                      </c:pt>
                      <c:pt idx="1755">
                        <c:v>-39.72</c:v>
                      </c:pt>
                      <c:pt idx="1756">
                        <c:v>-38.74</c:v>
                      </c:pt>
                      <c:pt idx="1757">
                        <c:v>-37.81</c:v>
                      </c:pt>
                      <c:pt idx="1758">
                        <c:v>-36.86</c:v>
                      </c:pt>
                      <c:pt idx="1759">
                        <c:v>-35.96</c:v>
                      </c:pt>
                      <c:pt idx="1760">
                        <c:v>-35.06</c:v>
                      </c:pt>
                      <c:pt idx="1761">
                        <c:v>-34.200000000000003</c:v>
                      </c:pt>
                      <c:pt idx="1762">
                        <c:v>-33.4</c:v>
                      </c:pt>
                      <c:pt idx="1763">
                        <c:v>-32.68</c:v>
                      </c:pt>
                      <c:pt idx="1764">
                        <c:v>-32.01</c:v>
                      </c:pt>
                      <c:pt idx="1765">
                        <c:v>-31.36</c:v>
                      </c:pt>
                      <c:pt idx="1766">
                        <c:v>-30.67</c:v>
                      </c:pt>
                      <c:pt idx="1767">
                        <c:v>-29.93</c:v>
                      </c:pt>
                      <c:pt idx="1768">
                        <c:v>-29.18</c:v>
                      </c:pt>
                      <c:pt idx="1769">
                        <c:v>-28.43</c:v>
                      </c:pt>
                      <c:pt idx="1770">
                        <c:v>-27.72</c:v>
                      </c:pt>
                      <c:pt idx="1771">
                        <c:v>-27.07</c:v>
                      </c:pt>
                      <c:pt idx="1772">
                        <c:v>-26.48</c:v>
                      </c:pt>
                      <c:pt idx="1773">
                        <c:v>-25.93</c:v>
                      </c:pt>
                      <c:pt idx="1774">
                        <c:v>-25.48</c:v>
                      </c:pt>
                      <c:pt idx="1775">
                        <c:v>-25.16</c:v>
                      </c:pt>
                      <c:pt idx="1776">
                        <c:v>-24.92</c:v>
                      </c:pt>
                      <c:pt idx="1777">
                        <c:v>-24.83</c:v>
                      </c:pt>
                      <c:pt idx="1778">
                        <c:v>-25.23</c:v>
                      </c:pt>
                      <c:pt idx="1779">
                        <c:v>-26.05</c:v>
                      </c:pt>
                      <c:pt idx="1780">
                        <c:v>-26.93</c:v>
                      </c:pt>
                      <c:pt idx="1781">
                        <c:v>-27.92</c:v>
                      </c:pt>
                      <c:pt idx="1782">
                        <c:v>-29.15</c:v>
                      </c:pt>
                      <c:pt idx="1783">
                        <c:v>-30.56</c:v>
                      </c:pt>
                      <c:pt idx="1784">
                        <c:v>-32.01</c:v>
                      </c:pt>
                      <c:pt idx="1785">
                        <c:v>-33.4</c:v>
                      </c:pt>
                      <c:pt idx="1786">
                        <c:v>-34.69</c:v>
                      </c:pt>
                      <c:pt idx="1787">
                        <c:v>-35.72</c:v>
                      </c:pt>
                      <c:pt idx="1788">
                        <c:v>-36.619999999999997</c:v>
                      </c:pt>
                      <c:pt idx="1789">
                        <c:v>-37.340000000000003</c:v>
                      </c:pt>
                      <c:pt idx="1790">
                        <c:v>-37.86</c:v>
                      </c:pt>
                      <c:pt idx="1791">
                        <c:v>-38.119999999999997</c:v>
                      </c:pt>
                      <c:pt idx="1792">
                        <c:v>-38.14</c:v>
                      </c:pt>
                      <c:pt idx="1793">
                        <c:v>-37.93</c:v>
                      </c:pt>
                      <c:pt idx="1794">
                        <c:v>-37.51</c:v>
                      </c:pt>
                      <c:pt idx="1795">
                        <c:v>-36.92</c:v>
                      </c:pt>
                      <c:pt idx="1796">
                        <c:v>-36.17</c:v>
                      </c:pt>
                      <c:pt idx="1797">
                        <c:v>-35.33</c:v>
                      </c:pt>
                      <c:pt idx="1798">
                        <c:v>-34.39</c:v>
                      </c:pt>
                      <c:pt idx="1799">
                        <c:v>-33.369999999999997</c:v>
                      </c:pt>
                      <c:pt idx="1800">
                        <c:v>-32.26</c:v>
                      </c:pt>
                      <c:pt idx="1801">
                        <c:v>-31.1</c:v>
                      </c:pt>
                      <c:pt idx="1802">
                        <c:v>-29.94</c:v>
                      </c:pt>
                      <c:pt idx="1803">
                        <c:v>-28.8</c:v>
                      </c:pt>
                      <c:pt idx="1804">
                        <c:v>-27.67</c:v>
                      </c:pt>
                      <c:pt idx="1805">
                        <c:v>-26.62</c:v>
                      </c:pt>
                      <c:pt idx="1806">
                        <c:v>-25.74</c:v>
                      </c:pt>
                      <c:pt idx="1807">
                        <c:v>-25.24</c:v>
                      </c:pt>
                      <c:pt idx="1808">
                        <c:v>-25.17</c:v>
                      </c:pt>
                      <c:pt idx="1809">
                        <c:v>-25.46</c:v>
                      </c:pt>
                      <c:pt idx="1810">
                        <c:v>-25.95</c:v>
                      </c:pt>
                      <c:pt idx="1811">
                        <c:v>-26.55</c:v>
                      </c:pt>
                      <c:pt idx="1812">
                        <c:v>-27.17</c:v>
                      </c:pt>
                      <c:pt idx="1813">
                        <c:v>-27.75</c:v>
                      </c:pt>
                      <c:pt idx="1814">
                        <c:v>-28.28</c:v>
                      </c:pt>
                      <c:pt idx="1815">
                        <c:v>-28.79</c:v>
                      </c:pt>
                      <c:pt idx="1816">
                        <c:v>-29.35</c:v>
                      </c:pt>
                      <c:pt idx="1817">
                        <c:v>-30</c:v>
                      </c:pt>
                      <c:pt idx="1818">
                        <c:v>-30.77</c:v>
                      </c:pt>
                      <c:pt idx="1819">
                        <c:v>-31.63</c:v>
                      </c:pt>
                      <c:pt idx="1820">
                        <c:v>-32.51</c:v>
                      </c:pt>
                      <c:pt idx="1821">
                        <c:v>-33.369999999999997</c:v>
                      </c:pt>
                      <c:pt idx="1822">
                        <c:v>-34.200000000000003</c:v>
                      </c:pt>
                      <c:pt idx="1823">
                        <c:v>-35.04</c:v>
                      </c:pt>
                      <c:pt idx="1824">
                        <c:v>-35.92</c:v>
                      </c:pt>
                      <c:pt idx="1825">
                        <c:v>-36.82</c:v>
                      </c:pt>
                      <c:pt idx="1826">
                        <c:v>-37.76</c:v>
                      </c:pt>
                      <c:pt idx="1827">
                        <c:v>-38.71</c:v>
                      </c:pt>
                      <c:pt idx="1828">
                        <c:v>-39.619999999999997</c:v>
                      </c:pt>
                      <c:pt idx="1829">
                        <c:v>-40.46</c:v>
                      </c:pt>
                      <c:pt idx="1830">
                        <c:v>-41.27</c:v>
                      </c:pt>
                      <c:pt idx="1831">
                        <c:v>-42.06</c:v>
                      </c:pt>
                      <c:pt idx="1832">
                        <c:v>-42.9</c:v>
                      </c:pt>
                      <c:pt idx="1833">
                        <c:v>-43.81</c:v>
                      </c:pt>
                      <c:pt idx="1834">
                        <c:v>-44.75</c:v>
                      </c:pt>
                      <c:pt idx="1835">
                        <c:v>-45.65</c:v>
                      </c:pt>
                      <c:pt idx="1836">
                        <c:v>-46.57</c:v>
                      </c:pt>
                      <c:pt idx="1837">
                        <c:v>-47.61</c:v>
                      </c:pt>
                      <c:pt idx="1838">
                        <c:v>-48.83</c:v>
                      </c:pt>
                      <c:pt idx="1839">
                        <c:v>-50.15</c:v>
                      </c:pt>
                      <c:pt idx="1840">
                        <c:v>-51.48</c:v>
                      </c:pt>
                      <c:pt idx="1841">
                        <c:v>-52.73</c:v>
                      </c:pt>
                      <c:pt idx="1842">
                        <c:v>-53.89</c:v>
                      </c:pt>
                      <c:pt idx="1843">
                        <c:v>-55.03</c:v>
                      </c:pt>
                      <c:pt idx="1844">
                        <c:v>-56.22</c:v>
                      </c:pt>
                      <c:pt idx="1845">
                        <c:v>-57.51</c:v>
                      </c:pt>
                      <c:pt idx="1846">
                        <c:v>-58.83</c:v>
                      </c:pt>
                      <c:pt idx="1847">
                        <c:v>-60.09</c:v>
                      </c:pt>
                      <c:pt idx="1848">
                        <c:v>-61.23</c:v>
                      </c:pt>
                      <c:pt idx="1849">
                        <c:v>-62.29</c:v>
                      </c:pt>
                      <c:pt idx="1850">
                        <c:v>-63.3</c:v>
                      </c:pt>
                      <c:pt idx="1851">
                        <c:v>-64.31</c:v>
                      </c:pt>
                      <c:pt idx="1852">
                        <c:v>-65.319999999999993</c:v>
                      </c:pt>
                      <c:pt idx="1853">
                        <c:v>-66.27</c:v>
                      </c:pt>
                      <c:pt idx="1854">
                        <c:v>-67.150000000000006</c:v>
                      </c:pt>
                      <c:pt idx="1855">
                        <c:v>-68.040000000000006</c:v>
                      </c:pt>
                      <c:pt idx="1856">
                        <c:v>-68.97</c:v>
                      </c:pt>
                      <c:pt idx="1857">
                        <c:v>-69.94</c:v>
                      </c:pt>
                      <c:pt idx="1858">
                        <c:v>-70.89</c:v>
                      </c:pt>
                      <c:pt idx="1859">
                        <c:v>-71.77</c:v>
                      </c:pt>
                      <c:pt idx="1860">
                        <c:v>-72.59</c:v>
                      </c:pt>
                      <c:pt idx="1861">
                        <c:v>-73.349999999999994</c:v>
                      </c:pt>
                      <c:pt idx="1862">
                        <c:v>-74.17</c:v>
                      </c:pt>
                      <c:pt idx="1863">
                        <c:v>-74.97</c:v>
                      </c:pt>
                      <c:pt idx="1864">
                        <c:v>-75.739999999999995</c:v>
                      </c:pt>
                      <c:pt idx="1865">
                        <c:v>-76.44</c:v>
                      </c:pt>
                      <c:pt idx="1866">
                        <c:v>-77.08</c:v>
                      </c:pt>
                      <c:pt idx="1867">
                        <c:v>-77.650000000000006</c:v>
                      </c:pt>
                      <c:pt idx="1868">
                        <c:v>-78.16</c:v>
                      </c:pt>
                      <c:pt idx="1869">
                        <c:v>-78.56</c:v>
                      </c:pt>
                      <c:pt idx="1870">
                        <c:v>-78.87</c:v>
                      </c:pt>
                      <c:pt idx="1871">
                        <c:v>-100.91</c:v>
                      </c:pt>
                      <c:pt idx="1872">
                        <c:v>-100.76</c:v>
                      </c:pt>
                      <c:pt idx="1873">
                        <c:v>-100.68</c:v>
                      </c:pt>
                      <c:pt idx="1874">
                        <c:v>-100.64</c:v>
                      </c:pt>
                      <c:pt idx="1875">
                        <c:v>-100.63</c:v>
                      </c:pt>
                      <c:pt idx="1876">
                        <c:v>-100.64</c:v>
                      </c:pt>
                      <c:pt idx="1877">
                        <c:v>-100.63</c:v>
                      </c:pt>
                      <c:pt idx="1878">
                        <c:v>-100.6</c:v>
                      </c:pt>
                      <c:pt idx="1879">
                        <c:v>-100.55</c:v>
                      </c:pt>
                      <c:pt idx="1880">
                        <c:v>-100.54</c:v>
                      </c:pt>
                      <c:pt idx="1881">
                        <c:v>-100.58</c:v>
                      </c:pt>
                      <c:pt idx="1882">
                        <c:v>-100.67</c:v>
                      </c:pt>
                      <c:pt idx="1883">
                        <c:v>-100.77</c:v>
                      </c:pt>
                      <c:pt idx="1884">
                        <c:v>-100.86</c:v>
                      </c:pt>
                      <c:pt idx="1885">
                        <c:v>-100.92</c:v>
                      </c:pt>
                      <c:pt idx="1886">
                        <c:v>-100.97</c:v>
                      </c:pt>
                      <c:pt idx="1887">
                        <c:v>-101.02</c:v>
                      </c:pt>
                      <c:pt idx="1888">
                        <c:v>-101.07</c:v>
                      </c:pt>
                      <c:pt idx="1889">
                        <c:v>-101.1</c:v>
                      </c:pt>
                      <c:pt idx="1890">
                        <c:v>-101.12</c:v>
                      </c:pt>
                      <c:pt idx="1891">
                        <c:v>-101.14</c:v>
                      </c:pt>
                      <c:pt idx="1892">
                        <c:v>-101.16</c:v>
                      </c:pt>
                      <c:pt idx="1893">
                        <c:v>-101.16</c:v>
                      </c:pt>
                      <c:pt idx="1894">
                        <c:v>-101.16</c:v>
                      </c:pt>
                      <c:pt idx="1895">
                        <c:v>-101.15</c:v>
                      </c:pt>
                      <c:pt idx="1896">
                        <c:v>-101.14</c:v>
                      </c:pt>
                      <c:pt idx="1897">
                        <c:v>-101.14</c:v>
                      </c:pt>
                      <c:pt idx="1898">
                        <c:v>-101.12</c:v>
                      </c:pt>
                      <c:pt idx="1899">
                        <c:v>-101.1</c:v>
                      </c:pt>
                      <c:pt idx="1900">
                        <c:v>-101.08</c:v>
                      </c:pt>
                      <c:pt idx="1901">
                        <c:v>-101.03</c:v>
                      </c:pt>
                      <c:pt idx="1902">
                        <c:v>-100.96</c:v>
                      </c:pt>
                      <c:pt idx="1903">
                        <c:v>-100.89</c:v>
                      </c:pt>
                      <c:pt idx="1904">
                        <c:v>-100.82</c:v>
                      </c:pt>
                      <c:pt idx="1905">
                        <c:v>-100.75</c:v>
                      </c:pt>
                      <c:pt idx="1906">
                        <c:v>-100.67</c:v>
                      </c:pt>
                      <c:pt idx="1907">
                        <c:v>-100.61</c:v>
                      </c:pt>
                      <c:pt idx="1908">
                        <c:v>-100.57</c:v>
                      </c:pt>
                      <c:pt idx="1909">
                        <c:v>-100.52</c:v>
                      </c:pt>
                      <c:pt idx="1910">
                        <c:v>-100.46</c:v>
                      </c:pt>
                      <c:pt idx="1911">
                        <c:v>-100.38</c:v>
                      </c:pt>
                      <c:pt idx="1912">
                        <c:v>-100.3</c:v>
                      </c:pt>
                      <c:pt idx="1913">
                        <c:v>-100.21</c:v>
                      </c:pt>
                      <c:pt idx="1914">
                        <c:v>-100.14</c:v>
                      </c:pt>
                      <c:pt idx="1915">
                        <c:v>-100.09</c:v>
                      </c:pt>
                      <c:pt idx="1916">
                        <c:v>-100.07</c:v>
                      </c:pt>
                      <c:pt idx="1917">
                        <c:v>-100.11</c:v>
                      </c:pt>
                      <c:pt idx="1918">
                        <c:v>-100.2</c:v>
                      </c:pt>
                      <c:pt idx="1919">
                        <c:v>-79.709999999999994</c:v>
                      </c:pt>
                      <c:pt idx="1920">
                        <c:v>-79.61</c:v>
                      </c:pt>
                      <c:pt idx="1921">
                        <c:v>-79.459999999999994</c:v>
                      </c:pt>
                      <c:pt idx="1922">
                        <c:v>-79.260000000000005</c:v>
                      </c:pt>
                      <c:pt idx="1923">
                        <c:v>-78.989999999999995</c:v>
                      </c:pt>
                      <c:pt idx="1924">
                        <c:v>-78.67</c:v>
                      </c:pt>
                      <c:pt idx="1925">
                        <c:v>-78.290000000000006</c:v>
                      </c:pt>
                      <c:pt idx="1926">
                        <c:v>-77.86</c:v>
                      </c:pt>
                      <c:pt idx="1927">
                        <c:v>-77.41</c:v>
                      </c:pt>
                      <c:pt idx="1928">
                        <c:v>-76.97</c:v>
                      </c:pt>
                      <c:pt idx="1929">
                        <c:v>-76.540000000000006</c:v>
                      </c:pt>
                      <c:pt idx="1930">
                        <c:v>-76.09</c:v>
                      </c:pt>
                      <c:pt idx="1931">
                        <c:v>-75.56</c:v>
                      </c:pt>
                      <c:pt idx="1932">
                        <c:v>-74.92</c:v>
                      </c:pt>
                      <c:pt idx="1933">
                        <c:v>-74.180000000000007</c:v>
                      </c:pt>
                      <c:pt idx="1934">
                        <c:v>-73.38</c:v>
                      </c:pt>
                      <c:pt idx="1935">
                        <c:v>-72.599999999999994</c:v>
                      </c:pt>
                      <c:pt idx="1936">
                        <c:v>-71.849999999999994</c:v>
                      </c:pt>
                      <c:pt idx="1937">
                        <c:v>-71.150000000000006</c:v>
                      </c:pt>
                      <c:pt idx="1938">
                        <c:v>-70.44</c:v>
                      </c:pt>
                      <c:pt idx="1939">
                        <c:v>-69.73</c:v>
                      </c:pt>
                      <c:pt idx="1940">
                        <c:v>-68.94</c:v>
                      </c:pt>
                      <c:pt idx="1941">
                        <c:v>-68.08</c:v>
                      </c:pt>
                      <c:pt idx="1942">
                        <c:v>-67.14</c:v>
                      </c:pt>
                      <c:pt idx="1943">
                        <c:v>-66.13</c:v>
                      </c:pt>
                      <c:pt idx="1944">
                        <c:v>-65.12</c:v>
                      </c:pt>
                      <c:pt idx="1945">
                        <c:v>-64.099999999999994</c:v>
                      </c:pt>
                      <c:pt idx="1946">
                        <c:v>-63.09</c:v>
                      </c:pt>
                      <c:pt idx="1947">
                        <c:v>-62.06</c:v>
                      </c:pt>
                      <c:pt idx="1948">
                        <c:v>-61.02</c:v>
                      </c:pt>
                      <c:pt idx="1949">
                        <c:v>-59.97</c:v>
                      </c:pt>
                      <c:pt idx="1950">
                        <c:v>-58.99</c:v>
                      </c:pt>
                      <c:pt idx="1951">
                        <c:v>-57.99</c:v>
                      </c:pt>
                      <c:pt idx="1952">
                        <c:v>-56.97</c:v>
                      </c:pt>
                      <c:pt idx="1953">
                        <c:v>-55.85</c:v>
                      </c:pt>
                      <c:pt idx="1954">
                        <c:v>-54.67</c:v>
                      </c:pt>
                      <c:pt idx="1955">
                        <c:v>-53.49</c:v>
                      </c:pt>
                      <c:pt idx="1956">
                        <c:v>-52.36</c:v>
                      </c:pt>
                      <c:pt idx="1957">
                        <c:v>-51.28</c:v>
                      </c:pt>
                      <c:pt idx="1958">
                        <c:v>-50.23</c:v>
                      </c:pt>
                      <c:pt idx="1959">
                        <c:v>-49.13</c:v>
                      </c:pt>
                      <c:pt idx="1960">
                        <c:v>-47.94</c:v>
                      </c:pt>
                      <c:pt idx="1961">
                        <c:v>-46.68</c:v>
                      </c:pt>
                      <c:pt idx="1962">
                        <c:v>-45.29</c:v>
                      </c:pt>
                      <c:pt idx="1963">
                        <c:v>-43.96</c:v>
                      </c:pt>
                      <c:pt idx="1964">
                        <c:v>-42.58</c:v>
                      </c:pt>
                      <c:pt idx="1965">
                        <c:v>-41.06</c:v>
                      </c:pt>
                      <c:pt idx="1966">
                        <c:v>-39.700000000000003</c:v>
                      </c:pt>
                      <c:pt idx="1967">
                        <c:v>-38.590000000000003</c:v>
                      </c:pt>
                      <c:pt idx="1968">
                        <c:v>-37.58</c:v>
                      </c:pt>
                      <c:pt idx="1969">
                        <c:v>-36.520000000000003</c:v>
                      </c:pt>
                      <c:pt idx="1970">
                        <c:v>-35.42</c:v>
                      </c:pt>
                      <c:pt idx="1971">
                        <c:v>-34.32</c:v>
                      </c:pt>
                      <c:pt idx="1972">
                        <c:v>-33.29</c:v>
                      </c:pt>
                      <c:pt idx="1973">
                        <c:v>-32.29</c:v>
                      </c:pt>
                      <c:pt idx="1974">
                        <c:v>-31.32</c:v>
                      </c:pt>
                      <c:pt idx="1975">
                        <c:v>-30.37</c:v>
                      </c:pt>
                      <c:pt idx="1976">
                        <c:v>-29.41</c:v>
                      </c:pt>
                      <c:pt idx="1977">
                        <c:v>-28.48</c:v>
                      </c:pt>
                      <c:pt idx="1978">
                        <c:v>-27.6</c:v>
                      </c:pt>
                      <c:pt idx="1979">
                        <c:v>-26.76</c:v>
                      </c:pt>
                      <c:pt idx="1980">
                        <c:v>-25.97</c:v>
                      </c:pt>
                      <c:pt idx="1981">
                        <c:v>-25.19</c:v>
                      </c:pt>
                      <c:pt idx="1982">
                        <c:v>-24.46</c:v>
                      </c:pt>
                      <c:pt idx="1983">
                        <c:v>-23.81</c:v>
                      </c:pt>
                      <c:pt idx="1984">
                        <c:v>-23.26</c:v>
                      </c:pt>
                      <c:pt idx="1985">
                        <c:v>-22.81</c:v>
                      </c:pt>
                      <c:pt idx="1986">
                        <c:v>-22.39</c:v>
                      </c:pt>
                      <c:pt idx="1987">
                        <c:v>-21.99</c:v>
                      </c:pt>
                      <c:pt idx="1988">
                        <c:v>-21.58</c:v>
                      </c:pt>
                      <c:pt idx="1989">
                        <c:v>-21.18</c:v>
                      </c:pt>
                      <c:pt idx="1990">
                        <c:v>-21.24</c:v>
                      </c:pt>
                      <c:pt idx="1991">
                        <c:v>-21.99</c:v>
                      </c:pt>
                      <c:pt idx="1992">
                        <c:v>-22.86</c:v>
                      </c:pt>
                      <c:pt idx="1993">
                        <c:v>-23.82</c:v>
                      </c:pt>
                      <c:pt idx="1994">
                        <c:v>-25</c:v>
                      </c:pt>
                      <c:pt idx="1995">
                        <c:v>-26.38</c:v>
                      </c:pt>
                      <c:pt idx="1996">
                        <c:v>-27.92</c:v>
                      </c:pt>
                      <c:pt idx="1997">
                        <c:v>-29.65</c:v>
                      </c:pt>
                      <c:pt idx="1998">
                        <c:v>-31.64</c:v>
                      </c:pt>
                      <c:pt idx="1999">
                        <c:v>-33.78</c:v>
                      </c:pt>
                      <c:pt idx="2000">
                        <c:v>-36.03</c:v>
                      </c:pt>
                      <c:pt idx="2001">
                        <c:v>-38.200000000000003</c:v>
                      </c:pt>
                      <c:pt idx="2002">
                        <c:v>-40.18</c:v>
                      </c:pt>
                      <c:pt idx="2003">
                        <c:v>-41.86</c:v>
                      </c:pt>
                      <c:pt idx="2004">
                        <c:v>-43.23</c:v>
                      </c:pt>
                      <c:pt idx="2005">
                        <c:v>-44.2</c:v>
                      </c:pt>
                      <c:pt idx="2006">
                        <c:v>-44.68</c:v>
                      </c:pt>
                      <c:pt idx="2007">
                        <c:v>-44.68</c:v>
                      </c:pt>
                      <c:pt idx="2008">
                        <c:v>-44.25</c:v>
                      </c:pt>
                      <c:pt idx="2009">
                        <c:v>-43.37</c:v>
                      </c:pt>
                      <c:pt idx="2010">
                        <c:v>-42.09</c:v>
                      </c:pt>
                      <c:pt idx="2011">
                        <c:v>-40.53</c:v>
                      </c:pt>
                      <c:pt idx="2012">
                        <c:v>-38.770000000000003</c:v>
                      </c:pt>
                      <c:pt idx="2013">
                        <c:v>-36.79</c:v>
                      </c:pt>
                      <c:pt idx="2014">
                        <c:v>-34.659999999999997</c:v>
                      </c:pt>
                      <c:pt idx="2015">
                        <c:v>-32.5</c:v>
                      </c:pt>
                      <c:pt idx="2016">
                        <c:v>-30.29</c:v>
                      </c:pt>
                      <c:pt idx="2017">
                        <c:v>-28.06</c:v>
                      </c:pt>
                      <c:pt idx="2018">
                        <c:v>-25.94</c:v>
                      </c:pt>
                      <c:pt idx="2019">
                        <c:v>-23.99</c:v>
                      </c:pt>
                      <c:pt idx="2020">
                        <c:v>-22.67</c:v>
                      </c:pt>
                      <c:pt idx="2021">
                        <c:v>-22.53</c:v>
                      </c:pt>
                      <c:pt idx="2022">
                        <c:v>-23.36</c:v>
                      </c:pt>
                      <c:pt idx="2023">
                        <c:v>-24.57</c:v>
                      </c:pt>
                      <c:pt idx="2024">
                        <c:v>-25.57</c:v>
                      </c:pt>
                      <c:pt idx="2025">
                        <c:v>-26.26</c:v>
                      </c:pt>
                      <c:pt idx="2026">
                        <c:v>-26.92</c:v>
                      </c:pt>
                      <c:pt idx="2027">
                        <c:v>-27.76</c:v>
                      </c:pt>
                      <c:pt idx="2028">
                        <c:v>-28.78</c:v>
                      </c:pt>
                      <c:pt idx="2029">
                        <c:v>-29.83</c:v>
                      </c:pt>
                      <c:pt idx="2030">
                        <c:v>-30.9</c:v>
                      </c:pt>
                      <c:pt idx="2031">
                        <c:v>-32.01</c:v>
                      </c:pt>
                      <c:pt idx="2032">
                        <c:v>-33.19</c:v>
                      </c:pt>
                      <c:pt idx="2033">
                        <c:v>-34.409999999999997</c:v>
                      </c:pt>
                      <c:pt idx="2034">
                        <c:v>-35.64</c:v>
                      </c:pt>
                      <c:pt idx="2035">
                        <c:v>-36.840000000000003</c:v>
                      </c:pt>
                      <c:pt idx="2036">
                        <c:v>-38.04</c:v>
                      </c:pt>
                      <c:pt idx="2037">
                        <c:v>-39.200000000000003</c:v>
                      </c:pt>
                      <c:pt idx="2038">
                        <c:v>-40.380000000000003</c:v>
                      </c:pt>
                      <c:pt idx="2039">
                        <c:v>-41.55</c:v>
                      </c:pt>
                      <c:pt idx="2040">
                        <c:v>-42.7</c:v>
                      </c:pt>
                      <c:pt idx="2041">
                        <c:v>-43.8</c:v>
                      </c:pt>
                      <c:pt idx="2042">
                        <c:v>-44.87</c:v>
                      </c:pt>
                      <c:pt idx="2043">
                        <c:v>-45.9</c:v>
                      </c:pt>
                      <c:pt idx="2044">
                        <c:v>-46.94</c:v>
                      </c:pt>
                      <c:pt idx="2045">
                        <c:v>-48.04</c:v>
                      </c:pt>
                      <c:pt idx="2046">
                        <c:v>-49.24</c:v>
                      </c:pt>
                      <c:pt idx="2047">
                        <c:v>-50.48</c:v>
                      </c:pt>
                      <c:pt idx="2048">
                        <c:v>-51.68</c:v>
                      </c:pt>
                      <c:pt idx="2049">
                        <c:v>-52.82</c:v>
                      </c:pt>
                      <c:pt idx="2050">
                        <c:v>-53.98</c:v>
                      </c:pt>
                      <c:pt idx="2051">
                        <c:v>-55.18</c:v>
                      </c:pt>
                      <c:pt idx="2052">
                        <c:v>-56.44</c:v>
                      </c:pt>
                      <c:pt idx="2053">
                        <c:v>-57.71</c:v>
                      </c:pt>
                      <c:pt idx="2054">
                        <c:v>-58.95</c:v>
                      </c:pt>
                      <c:pt idx="2055">
                        <c:v>-60.17</c:v>
                      </c:pt>
                      <c:pt idx="2056">
                        <c:v>-61.37</c:v>
                      </c:pt>
                      <c:pt idx="2057">
                        <c:v>-62.55</c:v>
                      </c:pt>
                      <c:pt idx="2058">
                        <c:v>-63.67</c:v>
                      </c:pt>
                      <c:pt idx="2059">
                        <c:v>-64.77</c:v>
                      </c:pt>
                      <c:pt idx="2060">
                        <c:v>-65.84</c:v>
                      </c:pt>
                      <c:pt idx="2061">
                        <c:v>-66.91</c:v>
                      </c:pt>
                      <c:pt idx="2062">
                        <c:v>-67.94</c:v>
                      </c:pt>
                      <c:pt idx="2063">
                        <c:v>-68.91</c:v>
                      </c:pt>
                      <c:pt idx="2064">
                        <c:v>-69.83</c:v>
                      </c:pt>
                      <c:pt idx="2065">
                        <c:v>-70.650000000000006</c:v>
                      </c:pt>
                      <c:pt idx="2066">
                        <c:v>-71.45</c:v>
                      </c:pt>
                      <c:pt idx="2067">
                        <c:v>-72.239999999999995</c:v>
                      </c:pt>
                      <c:pt idx="2068">
                        <c:v>-73.03</c:v>
                      </c:pt>
                      <c:pt idx="2069">
                        <c:v>-73.83</c:v>
                      </c:pt>
                      <c:pt idx="2070">
                        <c:v>-74.61</c:v>
                      </c:pt>
                      <c:pt idx="2071">
                        <c:v>-75.37</c:v>
                      </c:pt>
                      <c:pt idx="2072">
                        <c:v>-76.040000000000006</c:v>
                      </c:pt>
                      <c:pt idx="2073">
                        <c:v>-76.63</c:v>
                      </c:pt>
                      <c:pt idx="2074">
                        <c:v>-77.180000000000007</c:v>
                      </c:pt>
                      <c:pt idx="2075">
                        <c:v>-102.28</c:v>
                      </c:pt>
                      <c:pt idx="2076">
                        <c:v>-101.76</c:v>
                      </c:pt>
                      <c:pt idx="2077">
                        <c:v>-101.32</c:v>
                      </c:pt>
                      <c:pt idx="2078">
                        <c:v>-101</c:v>
                      </c:pt>
                      <c:pt idx="2079">
                        <c:v>-100.82</c:v>
                      </c:pt>
                      <c:pt idx="2080">
                        <c:v>-100.76</c:v>
                      </c:pt>
                      <c:pt idx="2081">
                        <c:v>-100.74</c:v>
                      </c:pt>
                      <c:pt idx="2082">
                        <c:v>-100.74</c:v>
                      </c:pt>
                      <c:pt idx="2083">
                        <c:v>-100.76</c:v>
                      </c:pt>
                      <c:pt idx="2084">
                        <c:v>-100.85</c:v>
                      </c:pt>
                      <c:pt idx="2085">
                        <c:v>-100.97</c:v>
                      </c:pt>
                      <c:pt idx="2086">
                        <c:v>-101.07</c:v>
                      </c:pt>
                      <c:pt idx="2087">
                        <c:v>-101.12</c:v>
                      </c:pt>
                      <c:pt idx="2088">
                        <c:v>-101.13</c:v>
                      </c:pt>
                      <c:pt idx="2089">
                        <c:v>-101.15</c:v>
                      </c:pt>
                      <c:pt idx="2090">
                        <c:v>-101.2</c:v>
                      </c:pt>
                      <c:pt idx="2091">
                        <c:v>-101.27</c:v>
                      </c:pt>
                      <c:pt idx="2092">
                        <c:v>-101.36</c:v>
                      </c:pt>
                      <c:pt idx="2093">
                        <c:v>-101.44</c:v>
                      </c:pt>
                      <c:pt idx="2094">
                        <c:v>-101.52</c:v>
                      </c:pt>
                      <c:pt idx="2095">
                        <c:v>-101.59</c:v>
                      </c:pt>
                      <c:pt idx="2096">
                        <c:v>-101.65</c:v>
                      </c:pt>
                      <c:pt idx="2097">
                        <c:v>-101.71</c:v>
                      </c:pt>
                      <c:pt idx="2098">
                        <c:v>-101.76</c:v>
                      </c:pt>
                      <c:pt idx="2099">
                        <c:v>-101.8</c:v>
                      </c:pt>
                      <c:pt idx="2100">
                        <c:v>-101.79</c:v>
                      </c:pt>
                      <c:pt idx="2101">
                        <c:v>-101.76</c:v>
                      </c:pt>
                      <c:pt idx="2102">
                        <c:v>-101.74</c:v>
                      </c:pt>
                      <c:pt idx="2103">
                        <c:v>-101.74</c:v>
                      </c:pt>
                      <c:pt idx="2104">
                        <c:v>-101.78</c:v>
                      </c:pt>
                      <c:pt idx="2105">
                        <c:v>-101.85</c:v>
                      </c:pt>
                      <c:pt idx="2106">
                        <c:v>-101.89</c:v>
                      </c:pt>
                      <c:pt idx="2107">
                        <c:v>-101.86</c:v>
                      </c:pt>
                      <c:pt idx="2108">
                        <c:v>-101.78</c:v>
                      </c:pt>
                      <c:pt idx="2109">
                        <c:v>-101.71</c:v>
                      </c:pt>
                      <c:pt idx="2110">
                        <c:v>-101.68</c:v>
                      </c:pt>
                      <c:pt idx="2111">
                        <c:v>-101.71</c:v>
                      </c:pt>
                      <c:pt idx="2112">
                        <c:v>-101.72</c:v>
                      </c:pt>
                      <c:pt idx="2113">
                        <c:v>-101.71</c:v>
                      </c:pt>
                      <c:pt idx="2114">
                        <c:v>-101.64</c:v>
                      </c:pt>
                      <c:pt idx="2115">
                        <c:v>-101.52</c:v>
                      </c:pt>
                      <c:pt idx="2116">
                        <c:v>-101.43</c:v>
                      </c:pt>
                      <c:pt idx="2117">
                        <c:v>-101.4</c:v>
                      </c:pt>
                      <c:pt idx="2118">
                        <c:v>-101.41</c:v>
                      </c:pt>
                      <c:pt idx="2119">
                        <c:v>-101.42</c:v>
                      </c:pt>
                      <c:pt idx="2120">
                        <c:v>-101.36</c:v>
                      </c:pt>
                      <c:pt idx="2121">
                        <c:v>-101.25</c:v>
                      </c:pt>
                      <c:pt idx="2122">
                        <c:v>-101.09</c:v>
                      </c:pt>
                      <c:pt idx="2123">
                        <c:v>-100.92</c:v>
                      </c:pt>
                      <c:pt idx="2124">
                        <c:v>-100.76</c:v>
                      </c:pt>
                      <c:pt idx="2125">
                        <c:v>-100.64</c:v>
                      </c:pt>
                      <c:pt idx="2126">
                        <c:v>-100.57</c:v>
                      </c:pt>
                      <c:pt idx="2127">
                        <c:v>-100.59</c:v>
                      </c:pt>
                      <c:pt idx="2128">
                        <c:v>-79.3</c:v>
                      </c:pt>
                      <c:pt idx="2129">
                        <c:v>-79.099999999999994</c:v>
                      </c:pt>
                      <c:pt idx="2130">
                        <c:v>-78.84</c:v>
                      </c:pt>
                      <c:pt idx="2131">
                        <c:v>-78.540000000000006</c:v>
                      </c:pt>
                      <c:pt idx="2132">
                        <c:v>-78.209999999999994</c:v>
                      </c:pt>
                      <c:pt idx="2133">
                        <c:v>-77.84</c:v>
                      </c:pt>
                      <c:pt idx="2134">
                        <c:v>-77.42</c:v>
                      </c:pt>
                      <c:pt idx="2135">
                        <c:v>-76.94</c:v>
                      </c:pt>
                      <c:pt idx="2136">
                        <c:v>-76.41</c:v>
                      </c:pt>
                      <c:pt idx="2137">
                        <c:v>-75.849999999999994</c:v>
                      </c:pt>
                      <c:pt idx="2138">
                        <c:v>-75.25</c:v>
                      </c:pt>
                      <c:pt idx="2139">
                        <c:v>-74.61</c:v>
                      </c:pt>
                      <c:pt idx="2140">
                        <c:v>-73.91</c:v>
                      </c:pt>
                      <c:pt idx="2141">
                        <c:v>-73.16</c:v>
                      </c:pt>
                      <c:pt idx="2142">
                        <c:v>-72.38</c:v>
                      </c:pt>
                      <c:pt idx="2143">
                        <c:v>-71.58</c:v>
                      </c:pt>
                      <c:pt idx="2144">
                        <c:v>-70.78</c:v>
                      </c:pt>
                      <c:pt idx="2145">
                        <c:v>-70</c:v>
                      </c:pt>
                      <c:pt idx="2146">
                        <c:v>-69.19</c:v>
                      </c:pt>
                      <c:pt idx="2147">
                        <c:v>-68.3</c:v>
                      </c:pt>
                      <c:pt idx="2148">
                        <c:v>-67.39</c:v>
                      </c:pt>
                      <c:pt idx="2149">
                        <c:v>-66.42</c:v>
                      </c:pt>
                      <c:pt idx="2150">
                        <c:v>-65.5</c:v>
                      </c:pt>
                      <c:pt idx="2151">
                        <c:v>-64.599999999999994</c:v>
                      </c:pt>
                      <c:pt idx="2152">
                        <c:v>-63.71</c:v>
                      </c:pt>
                      <c:pt idx="2153">
                        <c:v>-62.78</c:v>
                      </c:pt>
                      <c:pt idx="2154">
                        <c:v>-61.77</c:v>
                      </c:pt>
                      <c:pt idx="2155">
                        <c:v>-60.68</c:v>
                      </c:pt>
                      <c:pt idx="2156">
                        <c:v>-59.62</c:v>
                      </c:pt>
                      <c:pt idx="2157">
                        <c:v>-58.61</c:v>
                      </c:pt>
                      <c:pt idx="2158">
                        <c:v>-57.74</c:v>
                      </c:pt>
                      <c:pt idx="2159">
                        <c:v>-56.97</c:v>
                      </c:pt>
                      <c:pt idx="2160">
                        <c:v>-56.2</c:v>
                      </c:pt>
                      <c:pt idx="2161">
                        <c:v>-55.27</c:v>
                      </c:pt>
                      <c:pt idx="2162">
                        <c:v>-54.19</c:v>
                      </c:pt>
                      <c:pt idx="2163">
                        <c:v>-53.06</c:v>
                      </c:pt>
                      <c:pt idx="2164">
                        <c:v>-51.98</c:v>
                      </c:pt>
                      <c:pt idx="2165">
                        <c:v>-50.99</c:v>
                      </c:pt>
                      <c:pt idx="2166">
                        <c:v>-50.12</c:v>
                      </c:pt>
                      <c:pt idx="2167">
                        <c:v>-49.35</c:v>
                      </c:pt>
                      <c:pt idx="2168">
                        <c:v>-48.57</c:v>
                      </c:pt>
                      <c:pt idx="2169">
                        <c:v>-47.67</c:v>
                      </c:pt>
                      <c:pt idx="2170">
                        <c:v>-46.6</c:v>
                      </c:pt>
                      <c:pt idx="2171">
                        <c:v>-45.5</c:v>
                      </c:pt>
                      <c:pt idx="2172">
                        <c:v>-44.38</c:v>
                      </c:pt>
                      <c:pt idx="2173">
                        <c:v>-43.22</c:v>
                      </c:pt>
                      <c:pt idx="2174">
                        <c:v>-42.08</c:v>
                      </c:pt>
                      <c:pt idx="2175">
                        <c:v>-41.03</c:v>
                      </c:pt>
                      <c:pt idx="2176">
                        <c:v>-40.130000000000003</c:v>
                      </c:pt>
                      <c:pt idx="2177">
                        <c:v>-39.32</c:v>
                      </c:pt>
                      <c:pt idx="2178">
                        <c:v>-38.51</c:v>
                      </c:pt>
                      <c:pt idx="2179">
                        <c:v>-37.630000000000003</c:v>
                      </c:pt>
                      <c:pt idx="2180">
                        <c:v>-36.71</c:v>
                      </c:pt>
                      <c:pt idx="2181">
                        <c:v>-35.81</c:v>
                      </c:pt>
                      <c:pt idx="2182">
                        <c:v>-34.94</c:v>
                      </c:pt>
                      <c:pt idx="2183">
                        <c:v>-34.07</c:v>
                      </c:pt>
                      <c:pt idx="2184">
                        <c:v>-33.17</c:v>
                      </c:pt>
                      <c:pt idx="2185">
                        <c:v>-32.24</c:v>
                      </c:pt>
                      <c:pt idx="2186">
                        <c:v>-31.35</c:v>
                      </c:pt>
                      <c:pt idx="2187">
                        <c:v>-30.54</c:v>
                      </c:pt>
                      <c:pt idx="2188">
                        <c:v>-29.78</c:v>
                      </c:pt>
                      <c:pt idx="2189">
                        <c:v>-29.06</c:v>
                      </c:pt>
                      <c:pt idx="2190">
                        <c:v>-28.34</c:v>
                      </c:pt>
                      <c:pt idx="2191">
                        <c:v>-27.6</c:v>
                      </c:pt>
                      <c:pt idx="2192">
                        <c:v>-26.84</c:v>
                      </c:pt>
                      <c:pt idx="2193">
                        <c:v>-26.09</c:v>
                      </c:pt>
                      <c:pt idx="2194">
                        <c:v>-25.4</c:v>
                      </c:pt>
                      <c:pt idx="2195">
                        <c:v>-24.8</c:v>
                      </c:pt>
                      <c:pt idx="2196">
                        <c:v>-24.29</c:v>
                      </c:pt>
                      <c:pt idx="2197">
                        <c:v>-23.84</c:v>
                      </c:pt>
                      <c:pt idx="2198">
                        <c:v>-23.43</c:v>
                      </c:pt>
                      <c:pt idx="2199">
                        <c:v>-23.01</c:v>
                      </c:pt>
                      <c:pt idx="2200">
                        <c:v>-22.59</c:v>
                      </c:pt>
                      <c:pt idx="2201">
                        <c:v>-22.22</c:v>
                      </c:pt>
                      <c:pt idx="2202">
                        <c:v>-21.92</c:v>
                      </c:pt>
                      <c:pt idx="2203">
                        <c:v>-21.64</c:v>
                      </c:pt>
                      <c:pt idx="2204">
                        <c:v>-21.39</c:v>
                      </c:pt>
                      <c:pt idx="2205">
                        <c:v>-21.26</c:v>
                      </c:pt>
                      <c:pt idx="2206">
                        <c:v>-21.48</c:v>
                      </c:pt>
                      <c:pt idx="2207">
                        <c:v>-21.96</c:v>
                      </c:pt>
                      <c:pt idx="2208">
                        <c:v>-22.53</c:v>
                      </c:pt>
                      <c:pt idx="2209">
                        <c:v>-23.12</c:v>
                      </c:pt>
                      <c:pt idx="2210">
                        <c:v>-23.79</c:v>
                      </c:pt>
                      <c:pt idx="2211">
                        <c:v>-24.49</c:v>
                      </c:pt>
                      <c:pt idx="2212">
                        <c:v>-25.21</c:v>
                      </c:pt>
                      <c:pt idx="2213">
                        <c:v>-25.92</c:v>
                      </c:pt>
                      <c:pt idx="2214">
                        <c:v>-26.64</c:v>
                      </c:pt>
                      <c:pt idx="2215">
                        <c:v>-27.32</c:v>
                      </c:pt>
                      <c:pt idx="2216">
                        <c:v>-27.89</c:v>
                      </c:pt>
                      <c:pt idx="2217">
                        <c:v>-28.31</c:v>
                      </c:pt>
                      <c:pt idx="2218">
                        <c:v>-28.54</c:v>
                      </c:pt>
                      <c:pt idx="2219">
                        <c:v>-28.6</c:v>
                      </c:pt>
                      <c:pt idx="2220">
                        <c:v>-28.49</c:v>
                      </c:pt>
                      <c:pt idx="2221">
                        <c:v>-28.21</c:v>
                      </c:pt>
                      <c:pt idx="2222">
                        <c:v>-27.69</c:v>
                      </c:pt>
                      <c:pt idx="2223">
                        <c:v>-26.83</c:v>
                      </c:pt>
                      <c:pt idx="2224">
                        <c:v>-25.69</c:v>
                      </c:pt>
                      <c:pt idx="2225">
                        <c:v>-24.39</c:v>
                      </c:pt>
                      <c:pt idx="2226">
                        <c:v>-23.24</c:v>
                      </c:pt>
                      <c:pt idx="2227">
                        <c:v>-22.73</c:v>
                      </c:pt>
                      <c:pt idx="2228">
                        <c:v>-23.02</c:v>
                      </c:pt>
                      <c:pt idx="2229">
                        <c:v>-23.79</c:v>
                      </c:pt>
                      <c:pt idx="2230">
                        <c:v>-24.59</c:v>
                      </c:pt>
                      <c:pt idx="2231">
                        <c:v>-25.25</c:v>
                      </c:pt>
                      <c:pt idx="2232">
                        <c:v>-25.87</c:v>
                      </c:pt>
                      <c:pt idx="2233">
                        <c:v>-26.57</c:v>
                      </c:pt>
                      <c:pt idx="2234">
                        <c:v>-27.39</c:v>
                      </c:pt>
                      <c:pt idx="2235">
                        <c:v>-28.28</c:v>
                      </c:pt>
                      <c:pt idx="2236">
                        <c:v>-29.17</c:v>
                      </c:pt>
                      <c:pt idx="2237">
                        <c:v>-30.06</c:v>
                      </c:pt>
                      <c:pt idx="2238">
                        <c:v>-31.02</c:v>
                      </c:pt>
                      <c:pt idx="2239">
                        <c:v>-32.020000000000003</c:v>
                      </c:pt>
                      <c:pt idx="2240">
                        <c:v>-33.1</c:v>
                      </c:pt>
                      <c:pt idx="2241">
                        <c:v>-34.17</c:v>
                      </c:pt>
                      <c:pt idx="2242">
                        <c:v>-35.19</c:v>
                      </c:pt>
                      <c:pt idx="2243">
                        <c:v>-36.21</c:v>
                      </c:pt>
                      <c:pt idx="2244">
                        <c:v>-37.28</c:v>
                      </c:pt>
                      <c:pt idx="2245">
                        <c:v>-38.369999999999997</c:v>
                      </c:pt>
                      <c:pt idx="2246">
                        <c:v>-39.479999999999997</c:v>
                      </c:pt>
                      <c:pt idx="2247">
                        <c:v>-40.56</c:v>
                      </c:pt>
                      <c:pt idx="2248">
                        <c:v>-41.66</c:v>
                      </c:pt>
                      <c:pt idx="2249">
                        <c:v>-42.78</c:v>
                      </c:pt>
                      <c:pt idx="2250">
                        <c:v>-43.9</c:v>
                      </c:pt>
                      <c:pt idx="2251">
                        <c:v>-45.03</c:v>
                      </c:pt>
                      <c:pt idx="2252">
                        <c:v>-46.1</c:v>
                      </c:pt>
                      <c:pt idx="2253">
                        <c:v>-47.16</c:v>
                      </c:pt>
                      <c:pt idx="2254">
                        <c:v>-48.27</c:v>
                      </c:pt>
                      <c:pt idx="2255">
                        <c:v>-49.47</c:v>
                      </c:pt>
                      <c:pt idx="2256">
                        <c:v>-50.73</c:v>
                      </c:pt>
                      <c:pt idx="2257">
                        <c:v>-52.05</c:v>
                      </c:pt>
                      <c:pt idx="2258">
                        <c:v>-53.35</c:v>
                      </c:pt>
                      <c:pt idx="2259">
                        <c:v>-54.62</c:v>
                      </c:pt>
                      <c:pt idx="2260">
                        <c:v>-55.82</c:v>
                      </c:pt>
                      <c:pt idx="2261">
                        <c:v>-56.99</c:v>
                      </c:pt>
                      <c:pt idx="2262">
                        <c:v>-58.13</c:v>
                      </c:pt>
                      <c:pt idx="2263">
                        <c:v>-59.25</c:v>
                      </c:pt>
                      <c:pt idx="2264">
                        <c:v>-60.37</c:v>
                      </c:pt>
                      <c:pt idx="2265">
                        <c:v>-61.52</c:v>
                      </c:pt>
                      <c:pt idx="2266">
                        <c:v>-62.72</c:v>
                      </c:pt>
                      <c:pt idx="2267">
                        <c:v>-63.9</c:v>
                      </c:pt>
                      <c:pt idx="2268">
                        <c:v>-65.040000000000006</c:v>
                      </c:pt>
                      <c:pt idx="2269">
                        <c:v>-66.13</c:v>
                      </c:pt>
                      <c:pt idx="2270">
                        <c:v>-67.19</c:v>
                      </c:pt>
                      <c:pt idx="2271">
                        <c:v>-68.23</c:v>
                      </c:pt>
                      <c:pt idx="2272">
                        <c:v>-69.25</c:v>
                      </c:pt>
                      <c:pt idx="2273">
                        <c:v>-70.260000000000005</c:v>
                      </c:pt>
                      <c:pt idx="2274">
                        <c:v>-71.23</c:v>
                      </c:pt>
                      <c:pt idx="2275">
                        <c:v>-72.099999999999994</c:v>
                      </c:pt>
                      <c:pt idx="2276">
                        <c:v>-72.84</c:v>
                      </c:pt>
                      <c:pt idx="2277">
                        <c:v>-73.459999999999994</c:v>
                      </c:pt>
                      <c:pt idx="2278">
                        <c:v>-74.069999999999993</c:v>
                      </c:pt>
                      <c:pt idx="2279">
                        <c:v>-74.72</c:v>
                      </c:pt>
                      <c:pt idx="2280">
                        <c:v>-75.44</c:v>
                      </c:pt>
                      <c:pt idx="2281">
                        <c:v>-76.16</c:v>
                      </c:pt>
                      <c:pt idx="2282">
                        <c:v>-76.83</c:v>
                      </c:pt>
                      <c:pt idx="2283">
                        <c:v>-77.38</c:v>
                      </c:pt>
                      <c:pt idx="2284">
                        <c:v>-77.86</c:v>
                      </c:pt>
                      <c:pt idx="2285">
                        <c:v>-78.3</c:v>
                      </c:pt>
                      <c:pt idx="2286">
                        <c:v>-78.73</c:v>
                      </c:pt>
                      <c:pt idx="2287">
                        <c:v>-100.87</c:v>
                      </c:pt>
                      <c:pt idx="2288">
                        <c:v>-100.54</c:v>
                      </c:pt>
                      <c:pt idx="2289">
                        <c:v>-100.32</c:v>
                      </c:pt>
                      <c:pt idx="2290">
                        <c:v>-100.2</c:v>
                      </c:pt>
                      <c:pt idx="2291">
                        <c:v>-100.12</c:v>
                      </c:pt>
                      <c:pt idx="2292">
                        <c:v>-100.05</c:v>
                      </c:pt>
                      <c:pt idx="2293">
                        <c:v>-99.99</c:v>
                      </c:pt>
                      <c:pt idx="2294">
                        <c:v>-99.96</c:v>
                      </c:pt>
                      <c:pt idx="2295">
                        <c:v>-99.99</c:v>
                      </c:pt>
                      <c:pt idx="2296">
                        <c:v>-100.07</c:v>
                      </c:pt>
                      <c:pt idx="2297">
                        <c:v>-100.13</c:v>
                      </c:pt>
                      <c:pt idx="2298">
                        <c:v>-100.14</c:v>
                      </c:pt>
                      <c:pt idx="2299">
                        <c:v>-100.11</c:v>
                      </c:pt>
                      <c:pt idx="2300">
                        <c:v>-100.11</c:v>
                      </c:pt>
                      <c:pt idx="2301">
                        <c:v>-100.14</c:v>
                      </c:pt>
                      <c:pt idx="2302">
                        <c:v>-100.21</c:v>
                      </c:pt>
                      <c:pt idx="2303">
                        <c:v>-100.27</c:v>
                      </c:pt>
                      <c:pt idx="2304">
                        <c:v>-100.3</c:v>
                      </c:pt>
                      <c:pt idx="2305">
                        <c:v>-100.31</c:v>
                      </c:pt>
                      <c:pt idx="2306">
                        <c:v>-100.3</c:v>
                      </c:pt>
                      <c:pt idx="2307">
                        <c:v>-100.27</c:v>
                      </c:pt>
                      <c:pt idx="2308">
                        <c:v>-100.23</c:v>
                      </c:pt>
                      <c:pt idx="2309">
                        <c:v>-100.18</c:v>
                      </c:pt>
                      <c:pt idx="2310">
                        <c:v>-100.11</c:v>
                      </c:pt>
                      <c:pt idx="2311">
                        <c:v>-100.01</c:v>
                      </c:pt>
                      <c:pt idx="2312">
                        <c:v>-99.88</c:v>
                      </c:pt>
                      <c:pt idx="2313">
                        <c:v>-99.72</c:v>
                      </c:pt>
                      <c:pt idx="2314">
                        <c:v>-99.58</c:v>
                      </c:pt>
                      <c:pt idx="2315">
                        <c:v>-99.45</c:v>
                      </c:pt>
                      <c:pt idx="2316">
                        <c:v>-99.35</c:v>
                      </c:pt>
                      <c:pt idx="2317">
                        <c:v>-99.29</c:v>
                      </c:pt>
                      <c:pt idx="2318">
                        <c:v>-99.22</c:v>
                      </c:pt>
                      <c:pt idx="2319">
                        <c:v>-99.18</c:v>
                      </c:pt>
                      <c:pt idx="2320">
                        <c:v>-99.17</c:v>
                      </c:pt>
                      <c:pt idx="2321">
                        <c:v>-99.22</c:v>
                      </c:pt>
                      <c:pt idx="2322">
                        <c:v>-99.36</c:v>
                      </c:pt>
                      <c:pt idx="2323">
                        <c:v>-99.54</c:v>
                      </c:pt>
                      <c:pt idx="2324">
                        <c:v>-99.74</c:v>
                      </c:pt>
                      <c:pt idx="2325">
                        <c:v>-99.92</c:v>
                      </c:pt>
                      <c:pt idx="2326">
                        <c:v>-100.08</c:v>
                      </c:pt>
                      <c:pt idx="2327">
                        <c:v>-100.2</c:v>
                      </c:pt>
                      <c:pt idx="2328">
                        <c:v>-100.33</c:v>
                      </c:pt>
                      <c:pt idx="2329">
                        <c:v>-100.49</c:v>
                      </c:pt>
                      <c:pt idx="2330">
                        <c:v>-100.69</c:v>
                      </c:pt>
                      <c:pt idx="2331">
                        <c:v>-100.92</c:v>
                      </c:pt>
                      <c:pt idx="2332">
                        <c:v>-78.84</c:v>
                      </c:pt>
                      <c:pt idx="2333">
                        <c:v>-78.599999999999994</c:v>
                      </c:pt>
                      <c:pt idx="2334">
                        <c:v>-78.34</c:v>
                      </c:pt>
                      <c:pt idx="2335">
                        <c:v>-78.05</c:v>
                      </c:pt>
                      <c:pt idx="2336">
                        <c:v>-77.7</c:v>
                      </c:pt>
                      <c:pt idx="2337">
                        <c:v>-77.260000000000005</c:v>
                      </c:pt>
                      <c:pt idx="2338">
                        <c:v>-76.73</c:v>
                      </c:pt>
                      <c:pt idx="2339">
                        <c:v>-76.12</c:v>
                      </c:pt>
                      <c:pt idx="2340">
                        <c:v>-75.44</c:v>
                      </c:pt>
                      <c:pt idx="2341">
                        <c:v>-74.78</c:v>
                      </c:pt>
                      <c:pt idx="2342">
                        <c:v>-74.13</c:v>
                      </c:pt>
                      <c:pt idx="2343">
                        <c:v>-73.510000000000005</c:v>
                      </c:pt>
                      <c:pt idx="2344">
                        <c:v>-72.91</c:v>
                      </c:pt>
                      <c:pt idx="2345">
                        <c:v>-72.290000000000006</c:v>
                      </c:pt>
                      <c:pt idx="2346">
                        <c:v>-71.650000000000006</c:v>
                      </c:pt>
                      <c:pt idx="2347">
                        <c:v>-70.989999999999995</c:v>
                      </c:pt>
                      <c:pt idx="2348">
                        <c:v>-70.319999999999993</c:v>
                      </c:pt>
                      <c:pt idx="2349">
                        <c:v>-69.650000000000006</c:v>
                      </c:pt>
                      <c:pt idx="2350">
                        <c:v>-69</c:v>
                      </c:pt>
                      <c:pt idx="2351">
                        <c:v>-68.36</c:v>
                      </c:pt>
                      <c:pt idx="2352">
                        <c:v>-67.72</c:v>
                      </c:pt>
                      <c:pt idx="2353">
                        <c:v>-67.05</c:v>
                      </c:pt>
                      <c:pt idx="2354">
                        <c:v>-66.31</c:v>
                      </c:pt>
                      <c:pt idx="2355">
                        <c:v>-65.540000000000006</c:v>
                      </c:pt>
                      <c:pt idx="2356">
                        <c:v>-64.73</c:v>
                      </c:pt>
                      <c:pt idx="2357">
                        <c:v>-63.93</c:v>
                      </c:pt>
                      <c:pt idx="2358">
                        <c:v>-63.19</c:v>
                      </c:pt>
                      <c:pt idx="2359">
                        <c:v>-62.49</c:v>
                      </c:pt>
                      <c:pt idx="2360">
                        <c:v>-61.81</c:v>
                      </c:pt>
                      <c:pt idx="2361">
                        <c:v>-61.1</c:v>
                      </c:pt>
                      <c:pt idx="2362">
                        <c:v>-60.3</c:v>
                      </c:pt>
                      <c:pt idx="2363">
                        <c:v>-59.37</c:v>
                      </c:pt>
                      <c:pt idx="2364">
                        <c:v>-58.35</c:v>
                      </c:pt>
                      <c:pt idx="2365">
                        <c:v>-57.31</c:v>
                      </c:pt>
                      <c:pt idx="2366">
                        <c:v>-56.33</c:v>
                      </c:pt>
                      <c:pt idx="2367">
                        <c:v>-55.47</c:v>
                      </c:pt>
                      <c:pt idx="2368">
                        <c:v>-54.77</c:v>
                      </c:pt>
                      <c:pt idx="2369">
                        <c:v>-54.15</c:v>
                      </c:pt>
                      <c:pt idx="2370">
                        <c:v>-53.53</c:v>
                      </c:pt>
                      <c:pt idx="2371">
                        <c:v>-52.76</c:v>
                      </c:pt>
                      <c:pt idx="2372">
                        <c:v>-51.85</c:v>
                      </c:pt>
                      <c:pt idx="2373">
                        <c:v>-50.87</c:v>
                      </c:pt>
                      <c:pt idx="2374">
                        <c:v>-49.92</c:v>
                      </c:pt>
                      <c:pt idx="2375">
                        <c:v>-49.06</c:v>
                      </c:pt>
                      <c:pt idx="2376">
                        <c:v>-48.22</c:v>
                      </c:pt>
                      <c:pt idx="2377">
                        <c:v>-47.25</c:v>
                      </c:pt>
                      <c:pt idx="2378">
                        <c:v>-46.06</c:v>
                      </c:pt>
                      <c:pt idx="2379">
                        <c:v>-44.56</c:v>
                      </c:pt>
                      <c:pt idx="2380">
                        <c:v>-43.05</c:v>
                      </c:pt>
                      <c:pt idx="2381">
                        <c:v>-41.84</c:v>
                      </c:pt>
                      <c:pt idx="2382">
                        <c:v>-40.92</c:v>
                      </c:pt>
                      <c:pt idx="2383">
                        <c:v>-40.15</c:v>
                      </c:pt>
                      <c:pt idx="2384">
                        <c:v>-39.44</c:v>
                      </c:pt>
                      <c:pt idx="2385">
                        <c:v>-38.76</c:v>
                      </c:pt>
                      <c:pt idx="2386">
                        <c:v>-38.08</c:v>
                      </c:pt>
                      <c:pt idx="2387">
                        <c:v>-37.32</c:v>
                      </c:pt>
                      <c:pt idx="2388">
                        <c:v>-36.44</c:v>
                      </c:pt>
                      <c:pt idx="2389">
                        <c:v>-35.51</c:v>
                      </c:pt>
                      <c:pt idx="2390">
                        <c:v>-34.54</c:v>
                      </c:pt>
                      <c:pt idx="2391">
                        <c:v>-33.6</c:v>
                      </c:pt>
                      <c:pt idx="2392">
                        <c:v>-32.75</c:v>
                      </c:pt>
                      <c:pt idx="2393">
                        <c:v>-31.97</c:v>
                      </c:pt>
                      <c:pt idx="2394">
                        <c:v>-31.2</c:v>
                      </c:pt>
                      <c:pt idx="2395">
                        <c:v>-30.39</c:v>
                      </c:pt>
                      <c:pt idx="2396">
                        <c:v>-29.51</c:v>
                      </c:pt>
                      <c:pt idx="2397">
                        <c:v>-28.61</c:v>
                      </c:pt>
                      <c:pt idx="2398">
                        <c:v>-27.77</c:v>
                      </c:pt>
                      <c:pt idx="2399">
                        <c:v>-27</c:v>
                      </c:pt>
                      <c:pt idx="2400">
                        <c:v>-26.27</c:v>
                      </c:pt>
                      <c:pt idx="2401">
                        <c:v>-25.53</c:v>
                      </c:pt>
                      <c:pt idx="2402">
                        <c:v>-24.77</c:v>
                      </c:pt>
                      <c:pt idx="2403">
                        <c:v>-24.02</c:v>
                      </c:pt>
                      <c:pt idx="2404">
                        <c:v>-23.34</c:v>
                      </c:pt>
                      <c:pt idx="2405">
                        <c:v>-22.8</c:v>
                      </c:pt>
                      <c:pt idx="2406">
                        <c:v>-22.4</c:v>
                      </c:pt>
                      <c:pt idx="2407">
                        <c:v>-22.11</c:v>
                      </c:pt>
                      <c:pt idx="2408">
                        <c:v>-21.97</c:v>
                      </c:pt>
                      <c:pt idx="2409">
                        <c:v>-22.53</c:v>
                      </c:pt>
                      <c:pt idx="2410">
                        <c:v>-23.64</c:v>
                      </c:pt>
                      <c:pt idx="2411">
                        <c:v>-24.93</c:v>
                      </c:pt>
                      <c:pt idx="2412">
                        <c:v>-26.36</c:v>
                      </c:pt>
                      <c:pt idx="2413">
                        <c:v>-27.96</c:v>
                      </c:pt>
                      <c:pt idx="2414">
                        <c:v>-29.65</c:v>
                      </c:pt>
                      <c:pt idx="2415">
                        <c:v>-31.28</c:v>
                      </c:pt>
                      <c:pt idx="2416">
                        <c:v>-32.82</c:v>
                      </c:pt>
                      <c:pt idx="2417">
                        <c:v>-34.07</c:v>
                      </c:pt>
                      <c:pt idx="2418">
                        <c:v>-34.97</c:v>
                      </c:pt>
                      <c:pt idx="2419">
                        <c:v>-35.49</c:v>
                      </c:pt>
                      <c:pt idx="2420">
                        <c:v>-35.6</c:v>
                      </c:pt>
                      <c:pt idx="2421">
                        <c:v>-35.369999999999997</c:v>
                      </c:pt>
                      <c:pt idx="2422">
                        <c:v>-34.85</c:v>
                      </c:pt>
                      <c:pt idx="2423">
                        <c:v>-34.03</c:v>
                      </c:pt>
                      <c:pt idx="2424">
                        <c:v>-32.909999999999997</c:v>
                      </c:pt>
                      <c:pt idx="2425">
                        <c:v>-31.52</c:v>
                      </c:pt>
                      <c:pt idx="2426">
                        <c:v>-29.95</c:v>
                      </c:pt>
                      <c:pt idx="2427">
                        <c:v>-28.3</c:v>
                      </c:pt>
                      <c:pt idx="2428">
                        <c:v>-26.69</c:v>
                      </c:pt>
                      <c:pt idx="2429">
                        <c:v>-25.33</c:v>
                      </c:pt>
                      <c:pt idx="2430">
                        <c:v>-24.66</c:v>
                      </c:pt>
                      <c:pt idx="2431">
                        <c:v>-24.79</c:v>
                      </c:pt>
                      <c:pt idx="2432">
                        <c:v>-25.42</c:v>
                      </c:pt>
                      <c:pt idx="2433">
                        <c:v>-26.19</c:v>
                      </c:pt>
                      <c:pt idx="2434">
                        <c:v>-26.86</c:v>
                      </c:pt>
                      <c:pt idx="2435">
                        <c:v>-27.48</c:v>
                      </c:pt>
                      <c:pt idx="2436">
                        <c:v>-28.19</c:v>
                      </c:pt>
                      <c:pt idx="2437">
                        <c:v>-29.05</c:v>
                      </c:pt>
                      <c:pt idx="2438">
                        <c:v>-30.02</c:v>
                      </c:pt>
                      <c:pt idx="2439">
                        <c:v>-31</c:v>
                      </c:pt>
                      <c:pt idx="2440">
                        <c:v>-31.99</c:v>
                      </c:pt>
                      <c:pt idx="2441">
                        <c:v>-33</c:v>
                      </c:pt>
                      <c:pt idx="2442">
                        <c:v>-34.020000000000003</c:v>
                      </c:pt>
                      <c:pt idx="2443">
                        <c:v>-35.04</c:v>
                      </c:pt>
                      <c:pt idx="2444">
                        <c:v>-36.020000000000003</c:v>
                      </c:pt>
                      <c:pt idx="2445">
                        <c:v>-37.020000000000003</c:v>
                      </c:pt>
                      <c:pt idx="2446">
                        <c:v>-38.049999999999997</c:v>
                      </c:pt>
                      <c:pt idx="2447">
                        <c:v>-39.090000000000003</c:v>
                      </c:pt>
                      <c:pt idx="2448">
                        <c:v>-40.130000000000003</c:v>
                      </c:pt>
                      <c:pt idx="2449">
                        <c:v>-41.21</c:v>
                      </c:pt>
                      <c:pt idx="2450">
                        <c:v>-42.29</c:v>
                      </c:pt>
                      <c:pt idx="2451">
                        <c:v>-43.4</c:v>
                      </c:pt>
                      <c:pt idx="2452">
                        <c:v>-44.51</c:v>
                      </c:pt>
                      <c:pt idx="2453">
                        <c:v>-45.58</c:v>
                      </c:pt>
                      <c:pt idx="2454">
                        <c:v>-46.64</c:v>
                      </c:pt>
                      <c:pt idx="2455">
                        <c:v>-47.68</c:v>
                      </c:pt>
                      <c:pt idx="2456">
                        <c:v>-48.77</c:v>
                      </c:pt>
                      <c:pt idx="2457">
                        <c:v>-49.87</c:v>
                      </c:pt>
                      <c:pt idx="2458">
                        <c:v>-51.05</c:v>
                      </c:pt>
                      <c:pt idx="2459">
                        <c:v>-52.19</c:v>
                      </c:pt>
                      <c:pt idx="2460">
                        <c:v>-53.36</c:v>
                      </c:pt>
                      <c:pt idx="2461">
                        <c:v>-54.56</c:v>
                      </c:pt>
                      <c:pt idx="2462">
                        <c:v>-55.77</c:v>
                      </c:pt>
                      <c:pt idx="2463">
                        <c:v>-56.99</c:v>
                      </c:pt>
                      <c:pt idx="2464">
                        <c:v>-58.18</c:v>
                      </c:pt>
                      <c:pt idx="2465">
                        <c:v>-59.37</c:v>
                      </c:pt>
                      <c:pt idx="2466">
                        <c:v>-60.61</c:v>
                      </c:pt>
                      <c:pt idx="2467">
                        <c:v>-61.89</c:v>
                      </c:pt>
                      <c:pt idx="2468">
                        <c:v>-63.15</c:v>
                      </c:pt>
                      <c:pt idx="2469">
                        <c:v>-64.36</c:v>
                      </c:pt>
                      <c:pt idx="2470">
                        <c:v>-65.47</c:v>
                      </c:pt>
                      <c:pt idx="2471">
                        <c:v>-66.5</c:v>
                      </c:pt>
                      <c:pt idx="2472">
                        <c:v>-67.540000000000006</c:v>
                      </c:pt>
                      <c:pt idx="2473">
                        <c:v>-68.62</c:v>
                      </c:pt>
                      <c:pt idx="2474">
                        <c:v>-69.7</c:v>
                      </c:pt>
                      <c:pt idx="2475">
                        <c:v>-70.760000000000005</c:v>
                      </c:pt>
                      <c:pt idx="2476">
                        <c:v>-71.75</c:v>
                      </c:pt>
                      <c:pt idx="2477">
                        <c:v>-72.66</c:v>
                      </c:pt>
                      <c:pt idx="2478">
                        <c:v>-73.489999999999995</c:v>
                      </c:pt>
                      <c:pt idx="2479">
                        <c:v>-74.25</c:v>
                      </c:pt>
                      <c:pt idx="2480">
                        <c:v>-74.95</c:v>
                      </c:pt>
                      <c:pt idx="2481">
                        <c:v>-75.63</c:v>
                      </c:pt>
                      <c:pt idx="2482">
                        <c:v>-76.3</c:v>
                      </c:pt>
                      <c:pt idx="2483">
                        <c:v>-76.92</c:v>
                      </c:pt>
                      <c:pt idx="2484">
                        <c:v>-77.459999999999994</c:v>
                      </c:pt>
                      <c:pt idx="2485">
                        <c:v>-77.91</c:v>
                      </c:pt>
                      <c:pt idx="2486">
                        <c:v>-78.25</c:v>
                      </c:pt>
                      <c:pt idx="2487">
                        <c:v>-78.53</c:v>
                      </c:pt>
                      <c:pt idx="2488">
                        <c:v>-78.81</c:v>
                      </c:pt>
                      <c:pt idx="2489">
                        <c:v>-79.08</c:v>
                      </c:pt>
                      <c:pt idx="2490">
                        <c:v>-100.66</c:v>
                      </c:pt>
                      <c:pt idx="2491">
                        <c:v>-100.47</c:v>
                      </c:pt>
                      <c:pt idx="2492">
                        <c:v>-100.36</c:v>
                      </c:pt>
                      <c:pt idx="2493">
                        <c:v>-100.32</c:v>
                      </c:pt>
                      <c:pt idx="2494">
                        <c:v>-100.32</c:v>
                      </c:pt>
                      <c:pt idx="2495">
                        <c:v>-100.35</c:v>
                      </c:pt>
                      <c:pt idx="2496">
                        <c:v>-100.43</c:v>
                      </c:pt>
                      <c:pt idx="2497">
                        <c:v>-100.56</c:v>
                      </c:pt>
                      <c:pt idx="2498">
                        <c:v>-100.73</c:v>
                      </c:pt>
                      <c:pt idx="2499">
                        <c:v>-100.89</c:v>
                      </c:pt>
                      <c:pt idx="2500">
                        <c:v>-101.02</c:v>
                      </c:pt>
                      <c:pt idx="2501">
                        <c:v>-101.13</c:v>
                      </c:pt>
                      <c:pt idx="2502">
                        <c:v>-101.24</c:v>
                      </c:pt>
                      <c:pt idx="2503">
                        <c:v>-101.33</c:v>
                      </c:pt>
                      <c:pt idx="2504">
                        <c:v>-101.43</c:v>
                      </c:pt>
                      <c:pt idx="2505">
                        <c:v>-101.56</c:v>
                      </c:pt>
                      <c:pt idx="2506">
                        <c:v>-101.7</c:v>
                      </c:pt>
                      <c:pt idx="2507">
                        <c:v>-101.84</c:v>
                      </c:pt>
                      <c:pt idx="2508">
                        <c:v>-101.96</c:v>
                      </c:pt>
                      <c:pt idx="2509">
                        <c:v>-102.05</c:v>
                      </c:pt>
                      <c:pt idx="2510">
                        <c:v>-102.14</c:v>
                      </c:pt>
                      <c:pt idx="2511">
                        <c:v>-102.24</c:v>
                      </c:pt>
                      <c:pt idx="2512">
                        <c:v>-102.35</c:v>
                      </c:pt>
                      <c:pt idx="2513">
                        <c:v>-102.45</c:v>
                      </c:pt>
                      <c:pt idx="2514">
                        <c:v>-102.5</c:v>
                      </c:pt>
                      <c:pt idx="2515">
                        <c:v>-102.51</c:v>
                      </c:pt>
                      <c:pt idx="2516">
                        <c:v>-102.48</c:v>
                      </c:pt>
                      <c:pt idx="2517">
                        <c:v>-102.41</c:v>
                      </c:pt>
                      <c:pt idx="2518">
                        <c:v>-102.31</c:v>
                      </c:pt>
                      <c:pt idx="2519">
                        <c:v>-102.21</c:v>
                      </c:pt>
                      <c:pt idx="2520">
                        <c:v>-102.11</c:v>
                      </c:pt>
                      <c:pt idx="2521">
                        <c:v>-102.01</c:v>
                      </c:pt>
                      <c:pt idx="2522">
                        <c:v>-101.88</c:v>
                      </c:pt>
                      <c:pt idx="2523">
                        <c:v>-101.72</c:v>
                      </c:pt>
                      <c:pt idx="2524">
                        <c:v>-101.55</c:v>
                      </c:pt>
                      <c:pt idx="2525">
                        <c:v>-101.4</c:v>
                      </c:pt>
                      <c:pt idx="2526">
                        <c:v>-101.28</c:v>
                      </c:pt>
                      <c:pt idx="2527">
                        <c:v>-101.17</c:v>
                      </c:pt>
                      <c:pt idx="2528">
                        <c:v>-101.04</c:v>
                      </c:pt>
                      <c:pt idx="2529">
                        <c:v>-100.91</c:v>
                      </c:pt>
                      <c:pt idx="2530">
                        <c:v>-100.8</c:v>
                      </c:pt>
                      <c:pt idx="2531">
                        <c:v>-100.71</c:v>
                      </c:pt>
                      <c:pt idx="2532">
                        <c:v>-100.63</c:v>
                      </c:pt>
                      <c:pt idx="2533">
                        <c:v>-100.57</c:v>
                      </c:pt>
                      <c:pt idx="2534">
                        <c:v>-100.51</c:v>
                      </c:pt>
                      <c:pt idx="2535">
                        <c:v>-100.44</c:v>
                      </c:pt>
                      <c:pt idx="2536">
                        <c:v>-100.37</c:v>
                      </c:pt>
                      <c:pt idx="2537">
                        <c:v>-100.34</c:v>
                      </c:pt>
                      <c:pt idx="2538">
                        <c:v>-100.38</c:v>
                      </c:pt>
                      <c:pt idx="2539">
                        <c:v>-100.5</c:v>
                      </c:pt>
                      <c:pt idx="2540">
                        <c:v>-100.7</c:v>
                      </c:pt>
                      <c:pt idx="2541">
                        <c:v>-100.97</c:v>
                      </c:pt>
                      <c:pt idx="2542">
                        <c:v>-78.7</c:v>
                      </c:pt>
                      <c:pt idx="2543">
                        <c:v>-78.349999999999994</c:v>
                      </c:pt>
                      <c:pt idx="2544">
                        <c:v>-78</c:v>
                      </c:pt>
                      <c:pt idx="2545">
                        <c:v>-77.64</c:v>
                      </c:pt>
                      <c:pt idx="2546">
                        <c:v>-77.25</c:v>
                      </c:pt>
                      <c:pt idx="2547">
                        <c:v>-76.790000000000006</c:v>
                      </c:pt>
                      <c:pt idx="2548">
                        <c:v>-76.3</c:v>
                      </c:pt>
                      <c:pt idx="2549">
                        <c:v>-75.75</c:v>
                      </c:pt>
                      <c:pt idx="2550">
                        <c:v>-75.14</c:v>
                      </c:pt>
                      <c:pt idx="2551">
                        <c:v>-74.489999999999995</c:v>
                      </c:pt>
                      <c:pt idx="2552">
                        <c:v>-73.819999999999993</c:v>
                      </c:pt>
                      <c:pt idx="2553">
                        <c:v>-73.11</c:v>
                      </c:pt>
                      <c:pt idx="2554">
                        <c:v>-72.31</c:v>
                      </c:pt>
                      <c:pt idx="2555">
                        <c:v>-71.430000000000007</c:v>
                      </c:pt>
                      <c:pt idx="2556">
                        <c:v>-70.5</c:v>
                      </c:pt>
                      <c:pt idx="2557">
                        <c:v>-69.569999999999993</c:v>
                      </c:pt>
                      <c:pt idx="2558">
                        <c:v>-68.66</c:v>
                      </c:pt>
                      <c:pt idx="2559">
                        <c:v>-67.790000000000006</c:v>
                      </c:pt>
                      <c:pt idx="2560">
                        <c:v>-66.89</c:v>
                      </c:pt>
                      <c:pt idx="2561">
                        <c:v>-65.92</c:v>
                      </c:pt>
                      <c:pt idx="2562">
                        <c:v>-64.87</c:v>
                      </c:pt>
                      <c:pt idx="2563">
                        <c:v>-63.73</c:v>
                      </c:pt>
                      <c:pt idx="2564">
                        <c:v>-62.58</c:v>
                      </c:pt>
                      <c:pt idx="2565">
                        <c:v>-61.44</c:v>
                      </c:pt>
                      <c:pt idx="2566">
                        <c:v>-60.36</c:v>
                      </c:pt>
                      <c:pt idx="2567">
                        <c:v>-59.3</c:v>
                      </c:pt>
                      <c:pt idx="2568">
                        <c:v>-58.3</c:v>
                      </c:pt>
                      <c:pt idx="2569">
                        <c:v>-57.34</c:v>
                      </c:pt>
                      <c:pt idx="2570">
                        <c:v>-56.35</c:v>
                      </c:pt>
                      <c:pt idx="2571">
                        <c:v>-55.26</c:v>
                      </c:pt>
                      <c:pt idx="2572">
                        <c:v>-54.11</c:v>
                      </c:pt>
                      <c:pt idx="2573">
                        <c:v>-52.91</c:v>
                      </c:pt>
                      <c:pt idx="2574">
                        <c:v>-51.78</c:v>
                      </c:pt>
                      <c:pt idx="2575">
                        <c:v>-50.69</c:v>
                      </c:pt>
                      <c:pt idx="2576">
                        <c:v>-49.7</c:v>
                      </c:pt>
                      <c:pt idx="2577">
                        <c:v>-48.85</c:v>
                      </c:pt>
                      <c:pt idx="2578">
                        <c:v>-47.83</c:v>
                      </c:pt>
                      <c:pt idx="2579">
                        <c:v>-46.77</c:v>
                      </c:pt>
                      <c:pt idx="2580">
                        <c:v>-45.76</c:v>
                      </c:pt>
                      <c:pt idx="2581">
                        <c:v>-44.69</c:v>
                      </c:pt>
                      <c:pt idx="2582">
                        <c:v>-43.51</c:v>
                      </c:pt>
                      <c:pt idx="2583">
                        <c:v>-42.28</c:v>
                      </c:pt>
                      <c:pt idx="2584">
                        <c:v>-41.16</c:v>
                      </c:pt>
                      <c:pt idx="2585">
                        <c:v>-40.229999999999997</c:v>
                      </c:pt>
                      <c:pt idx="2586">
                        <c:v>-39.46</c:v>
                      </c:pt>
                      <c:pt idx="2587">
                        <c:v>-38.78</c:v>
                      </c:pt>
                      <c:pt idx="2588">
                        <c:v>-38.090000000000003</c:v>
                      </c:pt>
                      <c:pt idx="2589">
                        <c:v>-37.369999999999997</c:v>
                      </c:pt>
                      <c:pt idx="2590">
                        <c:v>-36.57</c:v>
                      </c:pt>
                      <c:pt idx="2591">
                        <c:v>-35.729999999999997</c:v>
                      </c:pt>
                      <c:pt idx="2592">
                        <c:v>-34.880000000000003</c:v>
                      </c:pt>
                      <c:pt idx="2593">
                        <c:v>-34.04</c:v>
                      </c:pt>
                      <c:pt idx="2594">
                        <c:v>-33.229999999999997</c:v>
                      </c:pt>
                      <c:pt idx="2595">
                        <c:v>-32.51</c:v>
                      </c:pt>
                      <c:pt idx="2596">
                        <c:v>-31.88</c:v>
                      </c:pt>
                      <c:pt idx="2597">
                        <c:v>-31.3</c:v>
                      </c:pt>
                      <c:pt idx="2598">
                        <c:v>-30.68</c:v>
                      </c:pt>
                      <c:pt idx="2599">
                        <c:v>-29.95</c:v>
                      </c:pt>
                      <c:pt idx="2600">
                        <c:v>-29.14</c:v>
                      </c:pt>
                      <c:pt idx="2601">
                        <c:v>-28.37</c:v>
                      </c:pt>
                      <c:pt idx="2602">
                        <c:v>-27.69</c:v>
                      </c:pt>
                      <c:pt idx="2603">
                        <c:v>-27.1</c:v>
                      </c:pt>
                      <c:pt idx="2604">
                        <c:v>-26.57</c:v>
                      </c:pt>
                      <c:pt idx="2605">
                        <c:v>-26.06</c:v>
                      </c:pt>
                      <c:pt idx="2606">
                        <c:v>-25.57</c:v>
                      </c:pt>
                      <c:pt idx="2607">
                        <c:v>-25.13</c:v>
                      </c:pt>
                      <c:pt idx="2608">
                        <c:v>-24.72</c:v>
                      </c:pt>
                      <c:pt idx="2609">
                        <c:v>-24.36</c:v>
                      </c:pt>
                      <c:pt idx="2610">
                        <c:v>-24.1</c:v>
                      </c:pt>
                      <c:pt idx="2611">
                        <c:v>-24.21</c:v>
                      </c:pt>
                      <c:pt idx="2612">
                        <c:v>-25.18</c:v>
                      </c:pt>
                      <c:pt idx="2613">
                        <c:v>-26.7</c:v>
                      </c:pt>
                      <c:pt idx="2614">
                        <c:v>-28.36</c:v>
                      </c:pt>
                      <c:pt idx="2615">
                        <c:v>-30.03</c:v>
                      </c:pt>
                      <c:pt idx="2616">
                        <c:v>-31.63</c:v>
                      </c:pt>
                      <c:pt idx="2617">
                        <c:v>-33.1</c:v>
                      </c:pt>
                      <c:pt idx="2618">
                        <c:v>-34.32</c:v>
                      </c:pt>
                      <c:pt idx="2619">
                        <c:v>-35.270000000000003</c:v>
                      </c:pt>
                      <c:pt idx="2620">
                        <c:v>-35.93</c:v>
                      </c:pt>
                      <c:pt idx="2621">
                        <c:v>-36.24</c:v>
                      </c:pt>
                      <c:pt idx="2622">
                        <c:v>-36.17</c:v>
                      </c:pt>
                      <c:pt idx="2623">
                        <c:v>-35.74</c:v>
                      </c:pt>
                      <c:pt idx="2624">
                        <c:v>-34.979999999999997</c:v>
                      </c:pt>
                      <c:pt idx="2625">
                        <c:v>-33.880000000000003</c:v>
                      </c:pt>
                      <c:pt idx="2626">
                        <c:v>-32.46</c:v>
                      </c:pt>
                      <c:pt idx="2627">
                        <c:v>-30.8</c:v>
                      </c:pt>
                      <c:pt idx="2628">
                        <c:v>-29.02</c:v>
                      </c:pt>
                      <c:pt idx="2629">
                        <c:v>-27.4</c:v>
                      </c:pt>
                      <c:pt idx="2630">
                        <c:v>-26.17</c:v>
                      </c:pt>
                      <c:pt idx="2631">
                        <c:v>-25.57</c:v>
                      </c:pt>
                      <c:pt idx="2632">
                        <c:v>-25.69</c:v>
                      </c:pt>
                      <c:pt idx="2633">
                        <c:v>-26.21</c:v>
                      </c:pt>
                      <c:pt idx="2634">
                        <c:v>-26.86</c:v>
                      </c:pt>
                      <c:pt idx="2635">
                        <c:v>-27.42</c:v>
                      </c:pt>
                      <c:pt idx="2636">
                        <c:v>-27.94</c:v>
                      </c:pt>
                      <c:pt idx="2637">
                        <c:v>-28.52</c:v>
                      </c:pt>
                      <c:pt idx="2638">
                        <c:v>-29.19</c:v>
                      </c:pt>
                      <c:pt idx="2639">
                        <c:v>-29.93</c:v>
                      </c:pt>
                      <c:pt idx="2640">
                        <c:v>-30.66</c:v>
                      </c:pt>
                      <c:pt idx="2641">
                        <c:v>-31.4</c:v>
                      </c:pt>
                      <c:pt idx="2642">
                        <c:v>-32.200000000000003</c:v>
                      </c:pt>
                      <c:pt idx="2643">
                        <c:v>-33.090000000000003</c:v>
                      </c:pt>
                      <c:pt idx="2644">
                        <c:v>-34.08</c:v>
                      </c:pt>
                      <c:pt idx="2645">
                        <c:v>-35.07</c:v>
                      </c:pt>
                      <c:pt idx="2646">
                        <c:v>-36.020000000000003</c:v>
                      </c:pt>
                      <c:pt idx="2647">
                        <c:v>-36.93</c:v>
                      </c:pt>
                      <c:pt idx="2648">
                        <c:v>-37.82</c:v>
                      </c:pt>
                      <c:pt idx="2649">
                        <c:v>-38.700000000000003</c:v>
                      </c:pt>
                      <c:pt idx="2650">
                        <c:v>-39.57</c:v>
                      </c:pt>
                      <c:pt idx="2651">
                        <c:v>-40.450000000000003</c:v>
                      </c:pt>
                      <c:pt idx="2652">
                        <c:v>-41.39</c:v>
                      </c:pt>
                      <c:pt idx="2653">
                        <c:v>-42.39</c:v>
                      </c:pt>
                      <c:pt idx="2654">
                        <c:v>-43.4</c:v>
                      </c:pt>
                      <c:pt idx="2655">
                        <c:v>-44.43</c:v>
                      </c:pt>
                      <c:pt idx="2656">
                        <c:v>-45.46</c:v>
                      </c:pt>
                      <c:pt idx="2657">
                        <c:v>-46.51</c:v>
                      </c:pt>
                      <c:pt idx="2658">
                        <c:v>-47.64</c:v>
                      </c:pt>
                      <c:pt idx="2659">
                        <c:v>-48.82</c:v>
                      </c:pt>
                      <c:pt idx="2660">
                        <c:v>-50.01</c:v>
                      </c:pt>
                      <c:pt idx="2661">
                        <c:v>-51.13</c:v>
                      </c:pt>
                      <c:pt idx="2662">
                        <c:v>-52.17</c:v>
                      </c:pt>
                      <c:pt idx="2663">
                        <c:v>-53.09</c:v>
                      </c:pt>
                      <c:pt idx="2664">
                        <c:v>-54</c:v>
                      </c:pt>
                      <c:pt idx="2665">
                        <c:v>-54.94</c:v>
                      </c:pt>
                      <c:pt idx="2666">
                        <c:v>-55.9</c:v>
                      </c:pt>
                      <c:pt idx="2667">
                        <c:v>-56.86</c:v>
                      </c:pt>
                      <c:pt idx="2668">
                        <c:v>-57.82</c:v>
                      </c:pt>
                      <c:pt idx="2669">
                        <c:v>-58.77</c:v>
                      </c:pt>
                      <c:pt idx="2670">
                        <c:v>-59.76</c:v>
                      </c:pt>
                      <c:pt idx="2671">
                        <c:v>-60.78</c:v>
                      </c:pt>
                      <c:pt idx="2672">
                        <c:v>-61.8</c:v>
                      </c:pt>
                      <c:pt idx="2673">
                        <c:v>-62.77</c:v>
                      </c:pt>
                      <c:pt idx="2674">
                        <c:v>-63.68</c:v>
                      </c:pt>
                      <c:pt idx="2675">
                        <c:v>-64.540000000000006</c:v>
                      </c:pt>
                      <c:pt idx="2676">
                        <c:v>-65.400000000000006</c:v>
                      </c:pt>
                      <c:pt idx="2677">
                        <c:v>-66.27</c:v>
                      </c:pt>
                      <c:pt idx="2678">
                        <c:v>-67.09</c:v>
                      </c:pt>
                      <c:pt idx="2679">
                        <c:v>-67.849999999999994</c:v>
                      </c:pt>
                      <c:pt idx="2680">
                        <c:v>-68.58</c:v>
                      </c:pt>
                      <c:pt idx="2681">
                        <c:v>-69.260000000000005</c:v>
                      </c:pt>
                      <c:pt idx="2682">
                        <c:v>-69.900000000000006</c:v>
                      </c:pt>
                      <c:pt idx="2683">
                        <c:v>-70.510000000000005</c:v>
                      </c:pt>
                      <c:pt idx="2684">
                        <c:v>-71.099999999999994</c:v>
                      </c:pt>
                      <c:pt idx="2685">
                        <c:v>-71.680000000000007</c:v>
                      </c:pt>
                      <c:pt idx="2686">
                        <c:v>-72.22</c:v>
                      </c:pt>
                      <c:pt idx="2687">
                        <c:v>-72.7</c:v>
                      </c:pt>
                      <c:pt idx="2688">
                        <c:v>-73.11</c:v>
                      </c:pt>
                      <c:pt idx="2689">
                        <c:v>-73.48</c:v>
                      </c:pt>
                      <c:pt idx="2690">
                        <c:v>-73.819999999999993</c:v>
                      </c:pt>
                      <c:pt idx="2691">
                        <c:v>-74.14</c:v>
                      </c:pt>
                      <c:pt idx="2692">
                        <c:v>-74.459999999999994</c:v>
                      </c:pt>
                      <c:pt idx="2693">
                        <c:v>-105.26</c:v>
                      </c:pt>
                      <c:pt idx="2694">
                        <c:v>-105.04</c:v>
                      </c:pt>
                      <c:pt idx="2695">
                        <c:v>-104.85</c:v>
                      </c:pt>
                      <c:pt idx="2696">
                        <c:v>-104.7</c:v>
                      </c:pt>
                      <c:pt idx="2697">
                        <c:v>-104.57</c:v>
                      </c:pt>
                      <c:pt idx="2698">
                        <c:v>-104.47</c:v>
                      </c:pt>
                      <c:pt idx="2699">
                        <c:v>-104.37</c:v>
                      </c:pt>
                      <c:pt idx="2700">
                        <c:v>-104.28</c:v>
                      </c:pt>
                      <c:pt idx="2701">
                        <c:v>-104.22</c:v>
                      </c:pt>
                      <c:pt idx="2702">
                        <c:v>-104.19</c:v>
                      </c:pt>
                      <c:pt idx="2703">
                        <c:v>-104.22</c:v>
                      </c:pt>
                      <c:pt idx="2704">
                        <c:v>-104.26</c:v>
                      </c:pt>
                      <c:pt idx="2705">
                        <c:v>-104.31</c:v>
                      </c:pt>
                      <c:pt idx="2706">
                        <c:v>-104.35</c:v>
                      </c:pt>
                      <c:pt idx="2707">
                        <c:v>-104.41</c:v>
                      </c:pt>
                      <c:pt idx="2708">
                        <c:v>-104.51</c:v>
                      </c:pt>
                      <c:pt idx="2709">
                        <c:v>-104.61</c:v>
                      </c:pt>
                      <c:pt idx="2710">
                        <c:v>-104.72</c:v>
                      </c:pt>
                      <c:pt idx="2711">
                        <c:v>-104.8</c:v>
                      </c:pt>
                      <c:pt idx="2712">
                        <c:v>-104.85</c:v>
                      </c:pt>
                      <c:pt idx="2713">
                        <c:v>-104.9</c:v>
                      </c:pt>
                      <c:pt idx="2714">
                        <c:v>-104.96</c:v>
                      </c:pt>
                      <c:pt idx="2715">
                        <c:v>-105.04</c:v>
                      </c:pt>
                      <c:pt idx="2716">
                        <c:v>-105.12</c:v>
                      </c:pt>
                      <c:pt idx="2717">
                        <c:v>-105.2</c:v>
                      </c:pt>
                      <c:pt idx="2718">
                        <c:v>-105.27</c:v>
                      </c:pt>
                      <c:pt idx="2719">
                        <c:v>-105.36</c:v>
                      </c:pt>
                      <c:pt idx="2720">
                        <c:v>-105.48</c:v>
                      </c:pt>
                      <c:pt idx="2721">
                        <c:v>-105.61</c:v>
                      </c:pt>
                      <c:pt idx="2722">
                        <c:v>-105.75</c:v>
                      </c:pt>
                      <c:pt idx="2723">
                        <c:v>-105.87</c:v>
                      </c:pt>
                      <c:pt idx="2724">
                        <c:v>-105.98</c:v>
                      </c:pt>
                      <c:pt idx="2725">
                        <c:v>-106.07</c:v>
                      </c:pt>
                      <c:pt idx="2726">
                        <c:v>-106.15</c:v>
                      </c:pt>
                      <c:pt idx="2727">
                        <c:v>-106.23</c:v>
                      </c:pt>
                      <c:pt idx="2728">
                        <c:v>-106.33</c:v>
                      </c:pt>
                      <c:pt idx="2729">
                        <c:v>-106.46</c:v>
                      </c:pt>
                      <c:pt idx="2730">
                        <c:v>-106.6</c:v>
                      </c:pt>
                      <c:pt idx="2731">
                        <c:v>-106.74</c:v>
                      </c:pt>
                      <c:pt idx="2732">
                        <c:v>-106.84</c:v>
                      </c:pt>
                      <c:pt idx="2733">
                        <c:v>-106.94</c:v>
                      </c:pt>
                      <c:pt idx="2734">
                        <c:v>-107.03</c:v>
                      </c:pt>
                      <c:pt idx="2735">
                        <c:v>-107.15</c:v>
                      </c:pt>
                      <c:pt idx="2736">
                        <c:v>-107.27</c:v>
                      </c:pt>
                      <c:pt idx="2737">
                        <c:v>-107.41</c:v>
                      </c:pt>
                      <c:pt idx="2738">
                        <c:v>-107.54</c:v>
                      </c:pt>
                      <c:pt idx="2739">
                        <c:v>-107.64</c:v>
                      </c:pt>
                      <c:pt idx="2740">
                        <c:v>-107.72</c:v>
                      </c:pt>
                      <c:pt idx="2741">
                        <c:v>-107.77</c:v>
                      </c:pt>
                      <c:pt idx="2742">
                        <c:v>-107.81</c:v>
                      </c:pt>
                      <c:pt idx="2743">
                        <c:v>-107.84</c:v>
                      </c:pt>
                      <c:pt idx="2744">
                        <c:v>-107.86</c:v>
                      </c:pt>
                      <c:pt idx="2745">
                        <c:v>-72.09</c:v>
                      </c:pt>
                      <c:pt idx="2746">
                        <c:v>-72.02</c:v>
                      </c:pt>
                      <c:pt idx="2747">
                        <c:v>-71.91</c:v>
                      </c:pt>
                      <c:pt idx="2748">
                        <c:v>-71.78</c:v>
                      </c:pt>
                      <c:pt idx="2749">
                        <c:v>-71.650000000000006</c:v>
                      </c:pt>
                      <c:pt idx="2750">
                        <c:v>-71.53</c:v>
                      </c:pt>
                      <c:pt idx="2751">
                        <c:v>-71.400000000000006</c:v>
                      </c:pt>
                      <c:pt idx="2752">
                        <c:v>-71.290000000000006</c:v>
                      </c:pt>
                      <c:pt idx="2753">
                        <c:v>-71.150000000000006</c:v>
                      </c:pt>
                      <c:pt idx="2754">
                        <c:v>-71</c:v>
                      </c:pt>
                      <c:pt idx="2755">
                        <c:v>-70.8</c:v>
                      </c:pt>
                      <c:pt idx="2756">
                        <c:v>-70.569999999999993</c:v>
                      </c:pt>
                      <c:pt idx="2757">
                        <c:v>-70.33</c:v>
                      </c:pt>
                      <c:pt idx="2758">
                        <c:v>-70.09</c:v>
                      </c:pt>
                      <c:pt idx="2759">
                        <c:v>-69.83</c:v>
                      </c:pt>
                      <c:pt idx="2760">
                        <c:v>-69.569999999999993</c:v>
                      </c:pt>
                      <c:pt idx="2761">
                        <c:v>-69.3</c:v>
                      </c:pt>
                      <c:pt idx="2762">
                        <c:v>-69</c:v>
                      </c:pt>
                      <c:pt idx="2763">
                        <c:v>-68.64</c:v>
                      </c:pt>
                      <c:pt idx="2764">
                        <c:v>-68.209999999999994</c:v>
                      </c:pt>
                      <c:pt idx="2765">
                        <c:v>-67.739999999999995</c:v>
                      </c:pt>
                      <c:pt idx="2766">
                        <c:v>-67.239999999999995</c:v>
                      </c:pt>
                      <c:pt idx="2767">
                        <c:v>-66.72</c:v>
                      </c:pt>
                      <c:pt idx="2768">
                        <c:v>-66.22</c:v>
                      </c:pt>
                      <c:pt idx="2769">
                        <c:v>-65.680000000000007</c:v>
                      </c:pt>
                      <c:pt idx="2770">
                        <c:v>-65.09</c:v>
                      </c:pt>
                      <c:pt idx="2771">
                        <c:v>-64.44</c:v>
                      </c:pt>
                      <c:pt idx="2772">
                        <c:v>-63.74</c:v>
                      </c:pt>
                      <c:pt idx="2773">
                        <c:v>-63.01</c:v>
                      </c:pt>
                      <c:pt idx="2774">
                        <c:v>-62.31</c:v>
                      </c:pt>
                      <c:pt idx="2775">
                        <c:v>-61.59</c:v>
                      </c:pt>
                      <c:pt idx="2776">
                        <c:v>-60.83</c:v>
                      </c:pt>
                      <c:pt idx="2777">
                        <c:v>-60.02</c:v>
                      </c:pt>
                      <c:pt idx="2778">
                        <c:v>-59.19</c:v>
                      </c:pt>
                      <c:pt idx="2779">
                        <c:v>-58.35</c:v>
                      </c:pt>
                      <c:pt idx="2780">
                        <c:v>-57.52</c:v>
                      </c:pt>
                      <c:pt idx="2781">
                        <c:v>-56.76</c:v>
                      </c:pt>
                      <c:pt idx="2782">
                        <c:v>-55.99</c:v>
                      </c:pt>
                      <c:pt idx="2783">
                        <c:v>-55.18</c:v>
                      </c:pt>
                      <c:pt idx="2784">
                        <c:v>-54.3</c:v>
                      </c:pt>
                      <c:pt idx="2785">
                        <c:v>-53.35</c:v>
                      </c:pt>
                      <c:pt idx="2786">
                        <c:v>-52.36</c:v>
                      </c:pt>
                      <c:pt idx="2787">
                        <c:v>-51.33</c:v>
                      </c:pt>
                      <c:pt idx="2788">
                        <c:v>-50.26</c:v>
                      </c:pt>
                      <c:pt idx="2789">
                        <c:v>-49.15</c:v>
                      </c:pt>
                      <c:pt idx="2790">
                        <c:v>-47.92</c:v>
                      </c:pt>
                      <c:pt idx="2791">
                        <c:v>-46.58</c:v>
                      </c:pt>
                      <c:pt idx="2792">
                        <c:v>-45.31</c:v>
                      </c:pt>
                      <c:pt idx="2793">
                        <c:v>-44.18</c:v>
                      </c:pt>
                      <c:pt idx="2794">
                        <c:v>-43.09</c:v>
                      </c:pt>
                      <c:pt idx="2795">
                        <c:v>-41.98</c:v>
                      </c:pt>
                      <c:pt idx="2796">
                        <c:v>-40.83</c:v>
                      </c:pt>
                      <c:pt idx="2797">
                        <c:v>-39.700000000000003</c:v>
                      </c:pt>
                      <c:pt idx="2798">
                        <c:v>-38.64</c:v>
                      </c:pt>
                      <c:pt idx="2799">
                        <c:v>-37.64</c:v>
                      </c:pt>
                      <c:pt idx="2800">
                        <c:v>-36.67</c:v>
                      </c:pt>
                      <c:pt idx="2801">
                        <c:v>-35.74</c:v>
                      </c:pt>
                      <c:pt idx="2802">
                        <c:v>-34.82</c:v>
                      </c:pt>
                      <c:pt idx="2803">
                        <c:v>-33.93</c:v>
                      </c:pt>
                      <c:pt idx="2804">
                        <c:v>-33.06</c:v>
                      </c:pt>
                      <c:pt idx="2805">
                        <c:v>-32.19</c:v>
                      </c:pt>
                      <c:pt idx="2806">
                        <c:v>-31.33</c:v>
                      </c:pt>
                      <c:pt idx="2807">
                        <c:v>-30.45</c:v>
                      </c:pt>
                      <c:pt idx="2808">
                        <c:v>-29.57</c:v>
                      </c:pt>
                      <c:pt idx="2809">
                        <c:v>-28.7</c:v>
                      </c:pt>
                      <c:pt idx="2810">
                        <c:v>-27.82</c:v>
                      </c:pt>
                      <c:pt idx="2811">
                        <c:v>-27</c:v>
                      </c:pt>
                      <c:pt idx="2812">
                        <c:v>-26.24</c:v>
                      </c:pt>
                      <c:pt idx="2813">
                        <c:v>-25.55</c:v>
                      </c:pt>
                      <c:pt idx="2814">
                        <c:v>-24.91</c:v>
                      </c:pt>
                      <c:pt idx="2815">
                        <c:v>-24.29</c:v>
                      </c:pt>
                      <c:pt idx="2816">
                        <c:v>-23.68</c:v>
                      </c:pt>
                      <c:pt idx="2817">
                        <c:v>-23.14</c:v>
                      </c:pt>
                      <c:pt idx="2818">
                        <c:v>-22.78</c:v>
                      </c:pt>
                      <c:pt idx="2819">
                        <c:v>-23.08</c:v>
                      </c:pt>
                      <c:pt idx="2820">
                        <c:v>-24.28</c:v>
                      </c:pt>
                      <c:pt idx="2821">
                        <c:v>-25.76</c:v>
                      </c:pt>
                      <c:pt idx="2822">
                        <c:v>-27.54</c:v>
                      </c:pt>
                      <c:pt idx="2823">
                        <c:v>-29.45</c:v>
                      </c:pt>
                      <c:pt idx="2824">
                        <c:v>-31.42</c:v>
                      </c:pt>
                      <c:pt idx="2825">
                        <c:v>-33.39</c:v>
                      </c:pt>
                      <c:pt idx="2826">
                        <c:v>-35.200000000000003</c:v>
                      </c:pt>
                      <c:pt idx="2827">
                        <c:v>-36.880000000000003</c:v>
                      </c:pt>
                      <c:pt idx="2828">
                        <c:v>-38.340000000000003</c:v>
                      </c:pt>
                      <c:pt idx="2829">
                        <c:v>-39.51</c:v>
                      </c:pt>
                      <c:pt idx="2830">
                        <c:v>-40.35</c:v>
                      </c:pt>
                      <c:pt idx="2831">
                        <c:v>-40.86</c:v>
                      </c:pt>
                      <c:pt idx="2832">
                        <c:v>-41.07</c:v>
                      </c:pt>
                      <c:pt idx="2833">
                        <c:v>-40.99</c:v>
                      </c:pt>
                      <c:pt idx="2834">
                        <c:v>-40.6</c:v>
                      </c:pt>
                      <c:pt idx="2835">
                        <c:v>-39.9</c:v>
                      </c:pt>
                      <c:pt idx="2836">
                        <c:v>-38.869999999999997</c:v>
                      </c:pt>
                      <c:pt idx="2837">
                        <c:v>-37.57</c:v>
                      </c:pt>
                      <c:pt idx="2838">
                        <c:v>-36</c:v>
                      </c:pt>
                      <c:pt idx="2839">
                        <c:v>-34.28</c:v>
                      </c:pt>
                      <c:pt idx="2840">
                        <c:v>-32.47</c:v>
                      </c:pt>
                      <c:pt idx="2841">
                        <c:v>-30.63</c:v>
                      </c:pt>
                      <c:pt idx="2842">
                        <c:v>-28.81</c:v>
                      </c:pt>
                      <c:pt idx="2843">
                        <c:v>-27.08</c:v>
                      </c:pt>
                      <c:pt idx="2844">
                        <c:v>-25.52</c:v>
                      </c:pt>
                      <c:pt idx="2845">
                        <c:v>-24.38</c:v>
                      </c:pt>
                      <c:pt idx="2846">
                        <c:v>-23.86</c:v>
                      </c:pt>
                      <c:pt idx="2847">
                        <c:v>-23.98</c:v>
                      </c:pt>
                      <c:pt idx="2848">
                        <c:v>-24.45</c:v>
                      </c:pt>
                      <c:pt idx="2849">
                        <c:v>-24.95</c:v>
                      </c:pt>
                      <c:pt idx="2850">
                        <c:v>-25.31</c:v>
                      </c:pt>
                      <c:pt idx="2851">
                        <c:v>-25.59</c:v>
                      </c:pt>
                      <c:pt idx="2852">
                        <c:v>-25.97</c:v>
                      </c:pt>
                      <c:pt idx="2853">
                        <c:v>-26.54</c:v>
                      </c:pt>
                      <c:pt idx="2854">
                        <c:v>-27.27</c:v>
                      </c:pt>
                      <c:pt idx="2855">
                        <c:v>-28.02</c:v>
                      </c:pt>
                      <c:pt idx="2856">
                        <c:v>-28.75</c:v>
                      </c:pt>
                      <c:pt idx="2857">
                        <c:v>-29.48</c:v>
                      </c:pt>
                      <c:pt idx="2858">
                        <c:v>-30.23</c:v>
                      </c:pt>
                      <c:pt idx="2859">
                        <c:v>-31.03</c:v>
                      </c:pt>
                      <c:pt idx="2860">
                        <c:v>-31.89</c:v>
                      </c:pt>
                      <c:pt idx="2861">
                        <c:v>-32.78</c:v>
                      </c:pt>
                      <c:pt idx="2862">
                        <c:v>-33.71</c:v>
                      </c:pt>
                      <c:pt idx="2863">
                        <c:v>-34.630000000000003</c:v>
                      </c:pt>
                      <c:pt idx="2864">
                        <c:v>-35.549999999999997</c:v>
                      </c:pt>
                      <c:pt idx="2865">
                        <c:v>-36.450000000000003</c:v>
                      </c:pt>
                      <c:pt idx="2866">
                        <c:v>-37.35</c:v>
                      </c:pt>
                      <c:pt idx="2867">
                        <c:v>-38.22</c:v>
                      </c:pt>
                      <c:pt idx="2868">
                        <c:v>-39.020000000000003</c:v>
                      </c:pt>
                      <c:pt idx="2869">
                        <c:v>-39.75</c:v>
                      </c:pt>
                      <c:pt idx="2870">
                        <c:v>-40.42</c:v>
                      </c:pt>
                      <c:pt idx="2871">
                        <c:v>-41.1</c:v>
                      </c:pt>
                      <c:pt idx="2872">
                        <c:v>-41.89</c:v>
                      </c:pt>
                      <c:pt idx="2873">
                        <c:v>-42.81</c:v>
                      </c:pt>
                      <c:pt idx="2874">
                        <c:v>-43.81</c:v>
                      </c:pt>
                      <c:pt idx="2875">
                        <c:v>-44.84</c:v>
                      </c:pt>
                      <c:pt idx="2876">
                        <c:v>-45.83</c:v>
                      </c:pt>
                      <c:pt idx="2877">
                        <c:v>-46.7</c:v>
                      </c:pt>
                      <c:pt idx="2878">
                        <c:v>-47.51</c:v>
                      </c:pt>
                      <c:pt idx="2879">
                        <c:v>-48.36</c:v>
                      </c:pt>
                      <c:pt idx="2880">
                        <c:v>-49.26</c:v>
                      </c:pt>
                      <c:pt idx="2881">
                        <c:v>-50.23</c:v>
                      </c:pt>
                      <c:pt idx="2882">
                        <c:v>-51.21</c:v>
                      </c:pt>
                      <c:pt idx="2883">
                        <c:v>-52.2</c:v>
                      </c:pt>
                      <c:pt idx="2884">
                        <c:v>-53.15</c:v>
                      </c:pt>
                      <c:pt idx="2885">
                        <c:v>-54.11</c:v>
                      </c:pt>
                      <c:pt idx="2886">
                        <c:v>-55.09</c:v>
                      </c:pt>
                      <c:pt idx="2887">
                        <c:v>-56.07</c:v>
                      </c:pt>
                      <c:pt idx="2888">
                        <c:v>-57.04</c:v>
                      </c:pt>
                      <c:pt idx="2889">
                        <c:v>-57.96</c:v>
                      </c:pt>
                      <c:pt idx="2890">
                        <c:v>-58.83</c:v>
                      </c:pt>
                      <c:pt idx="2891">
                        <c:v>-59.69</c:v>
                      </c:pt>
                      <c:pt idx="2892">
                        <c:v>-60.55</c:v>
                      </c:pt>
                      <c:pt idx="2893">
                        <c:v>-61.37</c:v>
                      </c:pt>
                      <c:pt idx="2894">
                        <c:v>-62.15</c:v>
                      </c:pt>
                      <c:pt idx="2895">
                        <c:v>-62.88</c:v>
                      </c:pt>
                      <c:pt idx="2896">
                        <c:v>-63.57</c:v>
                      </c:pt>
                      <c:pt idx="2897">
                        <c:v>-64.180000000000007</c:v>
                      </c:pt>
                      <c:pt idx="2898">
                        <c:v>-64.72</c:v>
                      </c:pt>
                      <c:pt idx="2899">
                        <c:v>-65.239999999999995</c:v>
                      </c:pt>
                      <c:pt idx="2900">
                        <c:v>-65.739999999999995</c:v>
                      </c:pt>
                      <c:pt idx="2901">
                        <c:v>-66.2</c:v>
                      </c:pt>
                      <c:pt idx="2902">
                        <c:v>-66.61</c:v>
                      </c:pt>
                      <c:pt idx="2903">
                        <c:v>-66.98</c:v>
                      </c:pt>
                      <c:pt idx="2904">
                        <c:v>-67.349999999999994</c:v>
                      </c:pt>
                      <c:pt idx="2905">
                        <c:v>-67.680000000000007</c:v>
                      </c:pt>
                      <c:pt idx="2906">
                        <c:v>-67.98</c:v>
                      </c:pt>
                      <c:pt idx="2907">
                        <c:v>-68.260000000000005</c:v>
                      </c:pt>
                      <c:pt idx="2908">
                        <c:v>-68.540000000000006</c:v>
                      </c:pt>
                      <c:pt idx="2909">
                        <c:v>-111.2</c:v>
                      </c:pt>
                      <c:pt idx="2910">
                        <c:v>-110.95</c:v>
                      </c:pt>
                      <c:pt idx="2911">
                        <c:v>-110.74</c:v>
                      </c:pt>
                      <c:pt idx="2912">
                        <c:v>-110.54</c:v>
                      </c:pt>
                      <c:pt idx="2913">
                        <c:v>-110.35</c:v>
                      </c:pt>
                      <c:pt idx="2914">
                        <c:v>-110.19</c:v>
                      </c:pt>
                      <c:pt idx="2915">
                        <c:v>-110.04</c:v>
                      </c:pt>
                      <c:pt idx="2916">
                        <c:v>-109.92</c:v>
                      </c:pt>
                      <c:pt idx="2917">
                        <c:v>-109.84</c:v>
                      </c:pt>
                      <c:pt idx="2918">
                        <c:v>-109.82</c:v>
                      </c:pt>
                      <c:pt idx="2919">
                        <c:v>-109.82</c:v>
                      </c:pt>
                      <c:pt idx="2920">
                        <c:v>-109.82</c:v>
                      </c:pt>
                      <c:pt idx="2921">
                        <c:v>-109.8</c:v>
                      </c:pt>
                      <c:pt idx="2922">
                        <c:v>-109.79</c:v>
                      </c:pt>
                      <c:pt idx="2923">
                        <c:v>-109.79</c:v>
                      </c:pt>
                      <c:pt idx="2924">
                        <c:v>-109.79</c:v>
                      </c:pt>
                      <c:pt idx="2925">
                        <c:v>-109.79</c:v>
                      </c:pt>
                      <c:pt idx="2926">
                        <c:v>-109.78</c:v>
                      </c:pt>
                      <c:pt idx="2927">
                        <c:v>-109.77</c:v>
                      </c:pt>
                      <c:pt idx="2928">
                        <c:v>-109.76</c:v>
                      </c:pt>
                      <c:pt idx="2929">
                        <c:v>-109.76</c:v>
                      </c:pt>
                      <c:pt idx="2930">
                        <c:v>-109.76</c:v>
                      </c:pt>
                      <c:pt idx="2931">
                        <c:v>-109.77</c:v>
                      </c:pt>
                      <c:pt idx="2932">
                        <c:v>-109.8</c:v>
                      </c:pt>
                      <c:pt idx="2933">
                        <c:v>-109.84</c:v>
                      </c:pt>
                      <c:pt idx="2934">
                        <c:v>-109.88</c:v>
                      </c:pt>
                      <c:pt idx="2935">
                        <c:v>-109.9</c:v>
                      </c:pt>
                      <c:pt idx="2936">
                        <c:v>-109.91</c:v>
                      </c:pt>
                      <c:pt idx="2937">
                        <c:v>-109.92</c:v>
                      </c:pt>
                      <c:pt idx="2938">
                        <c:v>-109.95</c:v>
                      </c:pt>
                      <c:pt idx="2939">
                        <c:v>-110.03</c:v>
                      </c:pt>
                      <c:pt idx="2940">
                        <c:v>-110.14</c:v>
                      </c:pt>
                      <c:pt idx="2941">
                        <c:v>-110.3</c:v>
                      </c:pt>
                      <c:pt idx="2942">
                        <c:v>-69.53</c:v>
                      </c:pt>
                      <c:pt idx="2943">
                        <c:v>-69.37</c:v>
                      </c:pt>
                      <c:pt idx="2944">
                        <c:v>-69.23</c:v>
                      </c:pt>
                      <c:pt idx="2945">
                        <c:v>-69.099999999999994</c:v>
                      </c:pt>
                      <c:pt idx="2946">
                        <c:v>-68.97</c:v>
                      </c:pt>
                      <c:pt idx="2947">
                        <c:v>-68.84</c:v>
                      </c:pt>
                      <c:pt idx="2948">
                        <c:v>-68.67</c:v>
                      </c:pt>
                      <c:pt idx="2949">
                        <c:v>-68.47</c:v>
                      </c:pt>
                      <c:pt idx="2950">
                        <c:v>-68.22</c:v>
                      </c:pt>
                      <c:pt idx="2951">
                        <c:v>-67.959999999999994</c:v>
                      </c:pt>
                      <c:pt idx="2952">
                        <c:v>-67.66</c:v>
                      </c:pt>
                      <c:pt idx="2953">
                        <c:v>-67.349999999999994</c:v>
                      </c:pt>
                      <c:pt idx="2954">
                        <c:v>-67.03</c:v>
                      </c:pt>
                      <c:pt idx="2955">
                        <c:v>-66.7</c:v>
                      </c:pt>
                      <c:pt idx="2956">
                        <c:v>-66.34</c:v>
                      </c:pt>
                      <c:pt idx="2957">
                        <c:v>-65.930000000000007</c:v>
                      </c:pt>
                      <c:pt idx="2958">
                        <c:v>-65.47</c:v>
                      </c:pt>
                      <c:pt idx="2959">
                        <c:v>-64.92</c:v>
                      </c:pt>
                      <c:pt idx="2960">
                        <c:v>-64.28</c:v>
                      </c:pt>
                      <c:pt idx="2961">
                        <c:v>-63.6</c:v>
                      </c:pt>
                      <c:pt idx="2962">
                        <c:v>-62.91</c:v>
                      </c:pt>
                      <c:pt idx="2963">
                        <c:v>-62.25</c:v>
                      </c:pt>
                      <c:pt idx="2964">
                        <c:v>-61.6</c:v>
                      </c:pt>
                      <c:pt idx="2965">
                        <c:v>-60.98</c:v>
                      </c:pt>
                      <c:pt idx="2966">
                        <c:v>-60.34</c:v>
                      </c:pt>
                      <c:pt idx="2967">
                        <c:v>-59.67</c:v>
                      </c:pt>
                      <c:pt idx="2968">
                        <c:v>-58.91</c:v>
                      </c:pt>
                      <c:pt idx="2969">
                        <c:v>-58.02</c:v>
                      </c:pt>
                      <c:pt idx="2970">
                        <c:v>-57.02</c:v>
                      </c:pt>
                      <c:pt idx="2971">
                        <c:v>-55.88</c:v>
                      </c:pt>
                      <c:pt idx="2972">
                        <c:v>-54.68</c:v>
                      </c:pt>
                      <c:pt idx="2973">
                        <c:v>-53.51</c:v>
                      </c:pt>
                      <c:pt idx="2974">
                        <c:v>-52.46</c:v>
                      </c:pt>
                      <c:pt idx="2975">
                        <c:v>-51.53</c:v>
                      </c:pt>
                      <c:pt idx="2976">
                        <c:v>-50.66</c:v>
                      </c:pt>
                      <c:pt idx="2977">
                        <c:v>-49.64</c:v>
                      </c:pt>
                      <c:pt idx="2978">
                        <c:v>-48.49</c:v>
                      </c:pt>
                      <c:pt idx="2979">
                        <c:v>-47.35</c:v>
                      </c:pt>
                      <c:pt idx="2980">
                        <c:v>-45.96</c:v>
                      </c:pt>
                      <c:pt idx="2981">
                        <c:v>-44.5</c:v>
                      </c:pt>
                      <c:pt idx="2982">
                        <c:v>-43.26</c:v>
                      </c:pt>
                      <c:pt idx="2983">
                        <c:v>-42.24</c:v>
                      </c:pt>
                      <c:pt idx="2984">
                        <c:v>-41.2</c:v>
                      </c:pt>
                      <c:pt idx="2985">
                        <c:v>-40.020000000000003</c:v>
                      </c:pt>
                      <c:pt idx="2986">
                        <c:v>-38.770000000000003</c:v>
                      </c:pt>
                      <c:pt idx="2987">
                        <c:v>-37.479999999999997</c:v>
                      </c:pt>
                      <c:pt idx="2988">
                        <c:v>-36.14</c:v>
                      </c:pt>
                      <c:pt idx="2989">
                        <c:v>-34.78</c:v>
                      </c:pt>
                      <c:pt idx="2990">
                        <c:v>-33.380000000000003</c:v>
                      </c:pt>
                      <c:pt idx="2991">
                        <c:v>-32.020000000000003</c:v>
                      </c:pt>
                      <c:pt idx="2992">
                        <c:v>-30.7</c:v>
                      </c:pt>
                      <c:pt idx="2993">
                        <c:v>-29.42</c:v>
                      </c:pt>
                      <c:pt idx="2994">
                        <c:v>-28.12</c:v>
                      </c:pt>
                      <c:pt idx="2995">
                        <c:v>-26.78</c:v>
                      </c:pt>
                      <c:pt idx="2996">
                        <c:v>-25.45</c:v>
                      </c:pt>
                      <c:pt idx="2997">
                        <c:v>-24.22</c:v>
                      </c:pt>
                      <c:pt idx="2998">
                        <c:v>-23.24</c:v>
                      </c:pt>
                      <c:pt idx="2999">
                        <c:v>-23.5</c:v>
                      </c:pt>
                      <c:pt idx="3000">
                        <c:v>-27.01</c:v>
                      </c:pt>
                      <c:pt idx="3001">
                        <c:v>-31.18</c:v>
                      </c:pt>
                      <c:pt idx="3002">
                        <c:v>-35.700000000000003</c:v>
                      </c:pt>
                      <c:pt idx="3003">
                        <c:v>-39.85</c:v>
                      </c:pt>
                      <c:pt idx="3004">
                        <c:v>-43.46</c:v>
                      </c:pt>
                      <c:pt idx="3005">
                        <c:v>-46.51</c:v>
                      </c:pt>
                      <c:pt idx="3006">
                        <c:v>-48.83</c:v>
                      </c:pt>
                      <c:pt idx="3007">
                        <c:v>-50.34</c:v>
                      </c:pt>
                      <c:pt idx="3008">
                        <c:v>-51.07</c:v>
                      </c:pt>
                      <c:pt idx="3009">
                        <c:v>-51.28</c:v>
                      </c:pt>
                      <c:pt idx="3010">
                        <c:v>-51.13</c:v>
                      </c:pt>
                      <c:pt idx="3011">
                        <c:v>-50.7</c:v>
                      </c:pt>
                      <c:pt idx="3012">
                        <c:v>-50.06</c:v>
                      </c:pt>
                      <c:pt idx="3013">
                        <c:v>-49.3</c:v>
                      </c:pt>
                      <c:pt idx="3014">
                        <c:v>-48.49</c:v>
                      </c:pt>
                      <c:pt idx="3015">
                        <c:v>-47.74</c:v>
                      </c:pt>
                      <c:pt idx="3016">
                        <c:v>-47.06</c:v>
                      </c:pt>
                      <c:pt idx="3017">
                        <c:v>-46.48</c:v>
                      </c:pt>
                      <c:pt idx="3018">
                        <c:v>-45.95</c:v>
                      </c:pt>
                      <c:pt idx="3019">
                        <c:v>-45.48</c:v>
                      </c:pt>
                      <c:pt idx="3020">
                        <c:v>-45.11</c:v>
                      </c:pt>
                      <c:pt idx="3021">
                        <c:v>-44.85</c:v>
                      </c:pt>
                      <c:pt idx="3022">
                        <c:v>-44.71</c:v>
                      </c:pt>
                      <c:pt idx="3023">
                        <c:v>-44.69</c:v>
                      </c:pt>
                      <c:pt idx="3024">
                        <c:v>-44.73</c:v>
                      </c:pt>
                      <c:pt idx="3025">
                        <c:v>-44.78</c:v>
                      </c:pt>
                      <c:pt idx="3026">
                        <c:v>-44.8</c:v>
                      </c:pt>
                      <c:pt idx="3027">
                        <c:v>-44.76</c:v>
                      </c:pt>
                      <c:pt idx="3028">
                        <c:v>-44.68</c:v>
                      </c:pt>
                      <c:pt idx="3029">
                        <c:v>-44.56</c:v>
                      </c:pt>
                      <c:pt idx="3030">
                        <c:v>-44.38</c:v>
                      </c:pt>
                      <c:pt idx="3031">
                        <c:v>-44.14</c:v>
                      </c:pt>
                      <c:pt idx="3032">
                        <c:v>-43.81</c:v>
                      </c:pt>
                      <c:pt idx="3033">
                        <c:v>-43.37</c:v>
                      </c:pt>
                      <c:pt idx="3034">
                        <c:v>-42.81</c:v>
                      </c:pt>
                      <c:pt idx="3035">
                        <c:v>-42.15</c:v>
                      </c:pt>
                      <c:pt idx="3036">
                        <c:v>-41.39</c:v>
                      </c:pt>
                      <c:pt idx="3037">
                        <c:v>-40.49</c:v>
                      </c:pt>
                      <c:pt idx="3038">
                        <c:v>-39.549999999999997</c:v>
                      </c:pt>
                      <c:pt idx="3039">
                        <c:v>-38.58</c:v>
                      </c:pt>
                      <c:pt idx="3040">
                        <c:v>-37.54</c:v>
                      </c:pt>
                      <c:pt idx="3041">
                        <c:v>-36.47</c:v>
                      </c:pt>
                      <c:pt idx="3042">
                        <c:v>-35.32</c:v>
                      </c:pt>
                      <c:pt idx="3043">
                        <c:v>-34.14</c:v>
                      </c:pt>
                      <c:pt idx="3044">
                        <c:v>-32.96</c:v>
                      </c:pt>
                      <c:pt idx="3045">
                        <c:v>-31.79</c:v>
                      </c:pt>
                      <c:pt idx="3046">
                        <c:v>-30.66</c:v>
                      </c:pt>
                      <c:pt idx="3047">
                        <c:v>-29.56</c:v>
                      </c:pt>
                      <c:pt idx="3048">
                        <c:v>-28.48</c:v>
                      </c:pt>
                      <c:pt idx="3049">
                        <c:v>-27.45</c:v>
                      </c:pt>
                      <c:pt idx="3050">
                        <c:v>-26.46</c:v>
                      </c:pt>
                      <c:pt idx="3051">
                        <c:v>-25.47</c:v>
                      </c:pt>
                      <c:pt idx="3052">
                        <c:v>-24.58</c:v>
                      </c:pt>
                      <c:pt idx="3053">
                        <c:v>-23.76</c:v>
                      </c:pt>
                      <c:pt idx="3054">
                        <c:v>-23.12</c:v>
                      </c:pt>
                      <c:pt idx="3055">
                        <c:v>-22.76</c:v>
                      </c:pt>
                      <c:pt idx="3056">
                        <c:v>-22.67</c:v>
                      </c:pt>
                      <c:pt idx="3057">
                        <c:v>-22.73</c:v>
                      </c:pt>
                      <c:pt idx="3058">
                        <c:v>-22.84</c:v>
                      </c:pt>
                      <c:pt idx="3059">
                        <c:v>-23.03</c:v>
                      </c:pt>
                      <c:pt idx="3060">
                        <c:v>-23.29</c:v>
                      </c:pt>
                      <c:pt idx="3061">
                        <c:v>-23.61</c:v>
                      </c:pt>
                      <c:pt idx="3062">
                        <c:v>-23.96</c:v>
                      </c:pt>
                      <c:pt idx="3063">
                        <c:v>-24.3</c:v>
                      </c:pt>
                      <c:pt idx="3064">
                        <c:v>-24.65</c:v>
                      </c:pt>
                      <c:pt idx="3065">
                        <c:v>-25.01</c:v>
                      </c:pt>
                      <c:pt idx="3066">
                        <c:v>-25.36</c:v>
                      </c:pt>
                      <c:pt idx="3067">
                        <c:v>-25.71</c:v>
                      </c:pt>
                      <c:pt idx="3068">
                        <c:v>-26.06</c:v>
                      </c:pt>
                      <c:pt idx="3069">
                        <c:v>-26.43</c:v>
                      </c:pt>
                      <c:pt idx="3070">
                        <c:v>-26.81</c:v>
                      </c:pt>
                      <c:pt idx="3071">
                        <c:v>-27.2</c:v>
                      </c:pt>
                      <c:pt idx="3072">
                        <c:v>-27.59</c:v>
                      </c:pt>
                      <c:pt idx="3073">
                        <c:v>-28</c:v>
                      </c:pt>
                      <c:pt idx="3074">
                        <c:v>-28.42</c:v>
                      </c:pt>
                      <c:pt idx="3075">
                        <c:v>-28.84</c:v>
                      </c:pt>
                      <c:pt idx="3076">
                        <c:v>-29.25</c:v>
                      </c:pt>
                      <c:pt idx="3077">
                        <c:v>-29.64</c:v>
                      </c:pt>
                      <c:pt idx="3078">
                        <c:v>-30</c:v>
                      </c:pt>
                      <c:pt idx="3079">
                        <c:v>-30.32</c:v>
                      </c:pt>
                      <c:pt idx="3080">
                        <c:v>-30.61</c:v>
                      </c:pt>
                      <c:pt idx="3081">
                        <c:v>-30.88</c:v>
                      </c:pt>
                      <c:pt idx="3082">
                        <c:v>-31.14</c:v>
                      </c:pt>
                      <c:pt idx="3083">
                        <c:v>-31.38</c:v>
                      </c:pt>
                      <c:pt idx="3084">
                        <c:v>-31.62</c:v>
                      </c:pt>
                      <c:pt idx="3085">
                        <c:v>-31.84</c:v>
                      </c:pt>
                      <c:pt idx="3086">
                        <c:v>-32.020000000000003</c:v>
                      </c:pt>
                      <c:pt idx="3087">
                        <c:v>-32.15</c:v>
                      </c:pt>
                      <c:pt idx="3088">
                        <c:v>-32.25</c:v>
                      </c:pt>
                      <c:pt idx="3089">
                        <c:v>-32.32</c:v>
                      </c:pt>
                      <c:pt idx="3090">
                        <c:v>-32.409999999999997</c:v>
                      </c:pt>
                      <c:pt idx="3091">
                        <c:v>-32.5</c:v>
                      </c:pt>
                      <c:pt idx="3092">
                        <c:v>-32.6</c:v>
                      </c:pt>
                      <c:pt idx="3093">
                        <c:v>-32.700000000000003</c:v>
                      </c:pt>
                      <c:pt idx="3094">
                        <c:v>-32.770000000000003</c:v>
                      </c:pt>
                      <c:pt idx="3095">
                        <c:v>-32.799999999999997</c:v>
                      </c:pt>
                      <c:pt idx="3096">
                        <c:v>-32.82</c:v>
                      </c:pt>
                      <c:pt idx="3097">
                        <c:v>-32.82</c:v>
                      </c:pt>
                      <c:pt idx="3098">
                        <c:v>-32.81</c:v>
                      </c:pt>
                      <c:pt idx="3099">
                        <c:v>-32.79</c:v>
                      </c:pt>
                      <c:pt idx="3100">
                        <c:v>-32.72</c:v>
                      </c:pt>
                      <c:pt idx="3101">
                        <c:v>-32.630000000000003</c:v>
                      </c:pt>
                      <c:pt idx="3102">
                        <c:v>-32.49</c:v>
                      </c:pt>
                      <c:pt idx="3103">
                        <c:v>-32.340000000000003</c:v>
                      </c:pt>
                      <c:pt idx="3104">
                        <c:v>-147.81</c:v>
                      </c:pt>
                      <c:pt idx="3105">
                        <c:v>-147.94999999999999</c:v>
                      </c:pt>
                      <c:pt idx="3106">
                        <c:v>-148.07</c:v>
                      </c:pt>
                      <c:pt idx="3107">
                        <c:v>-148.15</c:v>
                      </c:pt>
                      <c:pt idx="3108">
                        <c:v>-148.21</c:v>
                      </c:pt>
                      <c:pt idx="3109">
                        <c:v>-148.25</c:v>
                      </c:pt>
                      <c:pt idx="3110">
                        <c:v>-148.27000000000001</c:v>
                      </c:pt>
                      <c:pt idx="3111">
                        <c:v>-148.30000000000001</c:v>
                      </c:pt>
                      <c:pt idx="3112">
                        <c:v>-148.32</c:v>
                      </c:pt>
                      <c:pt idx="3113">
                        <c:v>-148.33000000000001</c:v>
                      </c:pt>
                      <c:pt idx="3114">
                        <c:v>-148.32</c:v>
                      </c:pt>
                      <c:pt idx="3115">
                        <c:v>-148.27000000000001</c:v>
                      </c:pt>
                      <c:pt idx="3116">
                        <c:v>-148.19</c:v>
                      </c:pt>
                      <c:pt idx="3117">
                        <c:v>-148.09</c:v>
                      </c:pt>
                      <c:pt idx="3118">
                        <c:v>-147.96</c:v>
                      </c:pt>
                      <c:pt idx="3119">
                        <c:v>-147.82</c:v>
                      </c:pt>
                      <c:pt idx="3120">
                        <c:v>-147.66999999999999</c:v>
                      </c:pt>
                      <c:pt idx="3121">
                        <c:v>-147.51</c:v>
                      </c:pt>
                      <c:pt idx="3122">
                        <c:v>-147.35</c:v>
                      </c:pt>
                      <c:pt idx="3123">
                        <c:v>-147.19</c:v>
                      </c:pt>
                      <c:pt idx="3124">
                        <c:v>-147</c:v>
                      </c:pt>
                      <c:pt idx="3125">
                        <c:v>-146.80000000000001</c:v>
                      </c:pt>
                      <c:pt idx="3126">
                        <c:v>-146.58000000000001</c:v>
                      </c:pt>
                      <c:pt idx="3127">
                        <c:v>-146.35</c:v>
                      </c:pt>
                      <c:pt idx="3128">
                        <c:v>-146.13999999999999</c:v>
                      </c:pt>
                      <c:pt idx="3129">
                        <c:v>-145.94</c:v>
                      </c:pt>
                      <c:pt idx="3130">
                        <c:v>-145.76</c:v>
                      </c:pt>
                      <c:pt idx="3131">
                        <c:v>-145.6</c:v>
                      </c:pt>
                      <c:pt idx="3132">
                        <c:v>-145.44</c:v>
                      </c:pt>
                      <c:pt idx="3133">
                        <c:v>-145.30000000000001</c:v>
                      </c:pt>
                      <c:pt idx="3134">
                        <c:v>-145.19</c:v>
                      </c:pt>
                      <c:pt idx="3135">
                        <c:v>-145.08000000000001</c:v>
                      </c:pt>
                      <c:pt idx="3136">
                        <c:v>-144.99</c:v>
                      </c:pt>
                      <c:pt idx="3137">
                        <c:v>-144.88999999999999</c:v>
                      </c:pt>
                      <c:pt idx="3138">
                        <c:v>-144.80000000000001</c:v>
                      </c:pt>
                      <c:pt idx="3139">
                        <c:v>-144.68</c:v>
                      </c:pt>
                      <c:pt idx="3140">
                        <c:v>-144.56</c:v>
                      </c:pt>
                      <c:pt idx="3141">
                        <c:v>-144.44999999999999</c:v>
                      </c:pt>
                      <c:pt idx="3142">
                        <c:v>-144.35</c:v>
                      </c:pt>
                      <c:pt idx="3143">
                        <c:v>-144.28</c:v>
                      </c:pt>
                      <c:pt idx="3144">
                        <c:v>-144.22999999999999</c:v>
                      </c:pt>
                      <c:pt idx="3145">
                        <c:v>-144.19999999999999</c:v>
                      </c:pt>
                      <c:pt idx="3146">
                        <c:v>-144.19</c:v>
                      </c:pt>
                      <c:pt idx="3147">
                        <c:v>-144.19</c:v>
                      </c:pt>
                      <c:pt idx="3148">
                        <c:v>-144.18</c:v>
                      </c:pt>
                      <c:pt idx="3149">
                        <c:v>-144.18</c:v>
                      </c:pt>
                      <c:pt idx="3150">
                        <c:v>-144.15</c:v>
                      </c:pt>
                      <c:pt idx="3151">
                        <c:v>-144.12</c:v>
                      </c:pt>
                      <c:pt idx="3152">
                        <c:v>-144.09</c:v>
                      </c:pt>
                      <c:pt idx="3153">
                        <c:v>-144.06</c:v>
                      </c:pt>
                      <c:pt idx="3154">
                        <c:v>-144.03</c:v>
                      </c:pt>
                      <c:pt idx="3155">
                        <c:v>-144.01</c:v>
                      </c:pt>
                      <c:pt idx="3156">
                        <c:v>-143.99</c:v>
                      </c:pt>
                      <c:pt idx="3157">
                        <c:v>-143.97</c:v>
                      </c:pt>
                      <c:pt idx="3158">
                        <c:v>-143.94</c:v>
                      </c:pt>
                      <c:pt idx="3159">
                        <c:v>-143.91999999999999</c:v>
                      </c:pt>
                      <c:pt idx="3160">
                        <c:v>-143.9</c:v>
                      </c:pt>
                      <c:pt idx="3161">
                        <c:v>-143.88999999999999</c:v>
                      </c:pt>
                      <c:pt idx="3162">
                        <c:v>-143.88</c:v>
                      </c:pt>
                      <c:pt idx="3163">
                        <c:v>-143.88999999999999</c:v>
                      </c:pt>
                      <c:pt idx="3164">
                        <c:v>-143.88</c:v>
                      </c:pt>
                      <c:pt idx="3165">
                        <c:v>-143.88</c:v>
                      </c:pt>
                      <c:pt idx="3166">
                        <c:v>-143.87</c:v>
                      </c:pt>
                      <c:pt idx="3167">
                        <c:v>-143.87</c:v>
                      </c:pt>
                      <c:pt idx="3168">
                        <c:v>-143.85</c:v>
                      </c:pt>
                      <c:pt idx="3169">
                        <c:v>-143.84</c:v>
                      </c:pt>
                      <c:pt idx="3170">
                        <c:v>-143.81</c:v>
                      </c:pt>
                      <c:pt idx="3171">
                        <c:v>-143.78</c:v>
                      </c:pt>
                      <c:pt idx="3172">
                        <c:v>-143.76</c:v>
                      </c:pt>
                      <c:pt idx="3173">
                        <c:v>-143.75</c:v>
                      </c:pt>
                      <c:pt idx="3174">
                        <c:v>-143.75</c:v>
                      </c:pt>
                      <c:pt idx="3175">
                        <c:v>-143.74</c:v>
                      </c:pt>
                      <c:pt idx="3176">
                        <c:v>-143.72999999999999</c:v>
                      </c:pt>
                      <c:pt idx="3177">
                        <c:v>-143.72999999999999</c:v>
                      </c:pt>
                      <c:pt idx="3178">
                        <c:v>-143.71</c:v>
                      </c:pt>
                      <c:pt idx="3179">
                        <c:v>-143.69999999999999</c:v>
                      </c:pt>
                      <c:pt idx="3180">
                        <c:v>-143.68</c:v>
                      </c:pt>
                      <c:pt idx="3181">
                        <c:v>-143.68</c:v>
                      </c:pt>
                      <c:pt idx="3182">
                        <c:v>-143.66</c:v>
                      </c:pt>
                      <c:pt idx="3183">
                        <c:v>-143.65</c:v>
                      </c:pt>
                      <c:pt idx="3184">
                        <c:v>-143.62</c:v>
                      </c:pt>
                      <c:pt idx="3185">
                        <c:v>-143.61000000000001</c:v>
                      </c:pt>
                      <c:pt idx="3186">
                        <c:v>-143.6</c:v>
                      </c:pt>
                      <c:pt idx="3187">
                        <c:v>-143.57</c:v>
                      </c:pt>
                      <c:pt idx="3188">
                        <c:v>-143.54</c:v>
                      </c:pt>
                      <c:pt idx="3189">
                        <c:v>-143.51</c:v>
                      </c:pt>
                      <c:pt idx="3190">
                        <c:v>-143.49</c:v>
                      </c:pt>
                      <c:pt idx="3191">
                        <c:v>-143.47</c:v>
                      </c:pt>
                      <c:pt idx="3192">
                        <c:v>-143.44999999999999</c:v>
                      </c:pt>
                      <c:pt idx="3193">
                        <c:v>-143.44</c:v>
                      </c:pt>
                      <c:pt idx="3194">
                        <c:v>-143.43</c:v>
                      </c:pt>
                      <c:pt idx="3195">
                        <c:v>-143.4</c:v>
                      </c:pt>
                      <c:pt idx="3196">
                        <c:v>-143.37</c:v>
                      </c:pt>
                      <c:pt idx="3197">
                        <c:v>-143.32</c:v>
                      </c:pt>
                      <c:pt idx="3198">
                        <c:v>-143.27000000000001</c:v>
                      </c:pt>
                      <c:pt idx="3199">
                        <c:v>-143.25</c:v>
                      </c:pt>
                      <c:pt idx="3200">
                        <c:v>-143.22999999999999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4C69-41AF-80BE-719ADB25C923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工作表2!$C$1</c15:sqref>
                        </c15:formulaRef>
                      </c:ext>
                    </c:extLst>
                    <c:strCache>
                      <c:ptCount val="1"/>
                      <c:pt idx="0">
                        <c:v>第三次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工作表2!$C$2:$C$3202</c15:sqref>
                        </c15:formulaRef>
                      </c:ext>
                    </c:extLst>
                    <c:numCache>
                      <c:formatCode>General</c:formatCode>
                      <c:ptCount val="3201"/>
                      <c:pt idx="0">
                        <c:v>-147.86000000000001</c:v>
                      </c:pt>
                      <c:pt idx="1">
                        <c:v>-109.89</c:v>
                      </c:pt>
                      <c:pt idx="2">
                        <c:v>81.319999999999993</c:v>
                      </c:pt>
                      <c:pt idx="3">
                        <c:v>81.73</c:v>
                      </c:pt>
                      <c:pt idx="4">
                        <c:v>82.97</c:v>
                      </c:pt>
                      <c:pt idx="5">
                        <c:v>96.8</c:v>
                      </c:pt>
                      <c:pt idx="6">
                        <c:v>126.61</c:v>
                      </c:pt>
                      <c:pt idx="7">
                        <c:v>163.15</c:v>
                      </c:pt>
                      <c:pt idx="8">
                        <c:v>109.1</c:v>
                      </c:pt>
                      <c:pt idx="9">
                        <c:v>109.19</c:v>
                      </c:pt>
                      <c:pt idx="10">
                        <c:v>-128.29</c:v>
                      </c:pt>
                      <c:pt idx="11">
                        <c:v>3.54</c:v>
                      </c:pt>
                      <c:pt idx="12">
                        <c:v>-168.64</c:v>
                      </c:pt>
                      <c:pt idx="13">
                        <c:v>-99.21</c:v>
                      </c:pt>
                      <c:pt idx="14">
                        <c:v>-99.05</c:v>
                      </c:pt>
                      <c:pt idx="15">
                        <c:v>-74.709999999999994</c:v>
                      </c:pt>
                      <c:pt idx="16">
                        <c:v>-25.21</c:v>
                      </c:pt>
                      <c:pt idx="17">
                        <c:v>-177.12</c:v>
                      </c:pt>
                      <c:pt idx="18">
                        <c:v>-2.9</c:v>
                      </c:pt>
                      <c:pt idx="19">
                        <c:v>3.95</c:v>
                      </c:pt>
                      <c:pt idx="20">
                        <c:v>-157.6</c:v>
                      </c:pt>
                      <c:pt idx="21">
                        <c:v>-157.32</c:v>
                      </c:pt>
                      <c:pt idx="22">
                        <c:v>-22.91</c:v>
                      </c:pt>
                      <c:pt idx="23">
                        <c:v>-23.15</c:v>
                      </c:pt>
                      <c:pt idx="24">
                        <c:v>-23.36</c:v>
                      </c:pt>
                      <c:pt idx="25">
                        <c:v>-23.6</c:v>
                      </c:pt>
                      <c:pt idx="26">
                        <c:v>-23.84</c:v>
                      </c:pt>
                      <c:pt idx="27">
                        <c:v>-24.09</c:v>
                      </c:pt>
                      <c:pt idx="28">
                        <c:v>-24.36</c:v>
                      </c:pt>
                      <c:pt idx="29">
                        <c:v>-24.63</c:v>
                      </c:pt>
                      <c:pt idx="30">
                        <c:v>-24.91</c:v>
                      </c:pt>
                      <c:pt idx="31">
                        <c:v>-25.19</c:v>
                      </c:pt>
                      <c:pt idx="32">
                        <c:v>-25.47</c:v>
                      </c:pt>
                      <c:pt idx="33">
                        <c:v>-25.75</c:v>
                      </c:pt>
                      <c:pt idx="34">
                        <c:v>-26.03</c:v>
                      </c:pt>
                      <c:pt idx="35">
                        <c:v>-26.32</c:v>
                      </c:pt>
                      <c:pt idx="36">
                        <c:v>-26.6</c:v>
                      </c:pt>
                      <c:pt idx="37">
                        <c:v>-26.89</c:v>
                      </c:pt>
                      <c:pt idx="38">
                        <c:v>-27.14</c:v>
                      </c:pt>
                      <c:pt idx="39">
                        <c:v>-27.39</c:v>
                      </c:pt>
                      <c:pt idx="40">
                        <c:v>-27.62</c:v>
                      </c:pt>
                      <c:pt idx="41">
                        <c:v>-27.84</c:v>
                      </c:pt>
                      <c:pt idx="42">
                        <c:v>-28.05</c:v>
                      </c:pt>
                      <c:pt idx="43">
                        <c:v>-28.27</c:v>
                      </c:pt>
                      <c:pt idx="44">
                        <c:v>-28.48</c:v>
                      </c:pt>
                      <c:pt idx="45">
                        <c:v>-28.68</c:v>
                      </c:pt>
                      <c:pt idx="46">
                        <c:v>-28.88</c:v>
                      </c:pt>
                      <c:pt idx="47">
                        <c:v>-29.08</c:v>
                      </c:pt>
                      <c:pt idx="48">
                        <c:v>-29.28</c:v>
                      </c:pt>
                      <c:pt idx="49">
                        <c:v>-29.48</c:v>
                      </c:pt>
                      <c:pt idx="50">
                        <c:v>-29.69</c:v>
                      </c:pt>
                      <c:pt idx="51">
                        <c:v>-29.9</c:v>
                      </c:pt>
                      <c:pt idx="52">
                        <c:v>-30.11</c:v>
                      </c:pt>
                      <c:pt idx="53">
                        <c:v>-30.32</c:v>
                      </c:pt>
                      <c:pt idx="54">
                        <c:v>-30.52</c:v>
                      </c:pt>
                      <c:pt idx="55">
                        <c:v>-30.72</c:v>
                      </c:pt>
                      <c:pt idx="56">
                        <c:v>-30.91</c:v>
                      </c:pt>
                      <c:pt idx="57">
                        <c:v>-31.1</c:v>
                      </c:pt>
                      <c:pt idx="58">
                        <c:v>-31.29</c:v>
                      </c:pt>
                      <c:pt idx="59">
                        <c:v>-31.48</c:v>
                      </c:pt>
                      <c:pt idx="60">
                        <c:v>-31.66</c:v>
                      </c:pt>
                      <c:pt idx="61">
                        <c:v>-31.84</c:v>
                      </c:pt>
                      <c:pt idx="62">
                        <c:v>-32.01</c:v>
                      </c:pt>
                      <c:pt idx="63">
                        <c:v>-32.17</c:v>
                      </c:pt>
                      <c:pt idx="64">
                        <c:v>-32.33</c:v>
                      </c:pt>
                      <c:pt idx="65">
                        <c:v>-32.49</c:v>
                      </c:pt>
                      <c:pt idx="66">
                        <c:v>-32.65</c:v>
                      </c:pt>
                      <c:pt idx="67">
                        <c:v>-32.799999999999997</c:v>
                      </c:pt>
                      <c:pt idx="68">
                        <c:v>-32.96</c:v>
                      </c:pt>
                      <c:pt idx="69">
                        <c:v>-33.11</c:v>
                      </c:pt>
                      <c:pt idx="70">
                        <c:v>-33.270000000000003</c:v>
                      </c:pt>
                      <c:pt idx="71">
                        <c:v>-33.43</c:v>
                      </c:pt>
                      <c:pt idx="72">
                        <c:v>-33.590000000000003</c:v>
                      </c:pt>
                      <c:pt idx="73">
                        <c:v>-33.75</c:v>
                      </c:pt>
                      <c:pt idx="74">
                        <c:v>-33.909999999999997</c:v>
                      </c:pt>
                      <c:pt idx="75">
                        <c:v>-34.07</c:v>
                      </c:pt>
                      <c:pt idx="76">
                        <c:v>-34.229999999999997</c:v>
                      </c:pt>
                      <c:pt idx="77">
                        <c:v>-34.39</c:v>
                      </c:pt>
                      <c:pt idx="78">
                        <c:v>-34.54</c:v>
                      </c:pt>
                      <c:pt idx="79">
                        <c:v>-34.69</c:v>
                      </c:pt>
                      <c:pt idx="80">
                        <c:v>-34.840000000000003</c:v>
                      </c:pt>
                      <c:pt idx="81">
                        <c:v>-34.979999999999997</c:v>
                      </c:pt>
                      <c:pt idx="82">
                        <c:v>-35.11</c:v>
                      </c:pt>
                      <c:pt idx="83">
                        <c:v>-35.26</c:v>
                      </c:pt>
                      <c:pt idx="84">
                        <c:v>-35.39</c:v>
                      </c:pt>
                      <c:pt idx="85">
                        <c:v>-35.520000000000003</c:v>
                      </c:pt>
                      <c:pt idx="86">
                        <c:v>-35.65</c:v>
                      </c:pt>
                      <c:pt idx="87">
                        <c:v>-35.78</c:v>
                      </c:pt>
                      <c:pt idx="88">
                        <c:v>-35.9</c:v>
                      </c:pt>
                      <c:pt idx="89">
                        <c:v>-36.020000000000003</c:v>
                      </c:pt>
                      <c:pt idx="90">
                        <c:v>-36.14</c:v>
                      </c:pt>
                      <c:pt idx="91">
                        <c:v>-36.270000000000003</c:v>
                      </c:pt>
                      <c:pt idx="92">
                        <c:v>-36.4</c:v>
                      </c:pt>
                      <c:pt idx="93">
                        <c:v>-36.54</c:v>
                      </c:pt>
                      <c:pt idx="94">
                        <c:v>-36.67</c:v>
                      </c:pt>
                      <c:pt idx="95">
                        <c:v>-36.79</c:v>
                      </c:pt>
                      <c:pt idx="96">
                        <c:v>-36.9</c:v>
                      </c:pt>
                      <c:pt idx="97">
                        <c:v>-37.020000000000003</c:v>
                      </c:pt>
                      <c:pt idx="98">
                        <c:v>-37.130000000000003</c:v>
                      </c:pt>
                      <c:pt idx="99">
                        <c:v>-37.25</c:v>
                      </c:pt>
                      <c:pt idx="100">
                        <c:v>-37.36</c:v>
                      </c:pt>
                      <c:pt idx="101">
                        <c:v>-37.46</c:v>
                      </c:pt>
                      <c:pt idx="102">
                        <c:v>-37.56</c:v>
                      </c:pt>
                      <c:pt idx="103">
                        <c:v>-37.659999999999997</c:v>
                      </c:pt>
                      <c:pt idx="104">
                        <c:v>-37.75</c:v>
                      </c:pt>
                      <c:pt idx="105">
                        <c:v>-37.840000000000003</c:v>
                      </c:pt>
                      <c:pt idx="106">
                        <c:v>-37.93</c:v>
                      </c:pt>
                      <c:pt idx="107">
                        <c:v>-38.01</c:v>
                      </c:pt>
                      <c:pt idx="108">
                        <c:v>-38.1</c:v>
                      </c:pt>
                      <c:pt idx="109">
                        <c:v>-38.18</c:v>
                      </c:pt>
                      <c:pt idx="110">
                        <c:v>-38.25</c:v>
                      </c:pt>
                      <c:pt idx="111">
                        <c:v>-38.32</c:v>
                      </c:pt>
                      <c:pt idx="112">
                        <c:v>-38.380000000000003</c:v>
                      </c:pt>
                      <c:pt idx="113">
                        <c:v>-38.44</c:v>
                      </c:pt>
                      <c:pt idx="114">
                        <c:v>-38.51</c:v>
                      </c:pt>
                      <c:pt idx="115">
                        <c:v>-38.58</c:v>
                      </c:pt>
                      <c:pt idx="116">
                        <c:v>-38.64</c:v>
                      </c:pt>
                      <c:pt idx="117">
                        <c:v>-38.71</c:v>
                      </c:pt>
                      <c:pt idx="118">
                        <c:v>-38.770000000000003</c:v>
                      </c:pt>
                      <c:pt idx="119">
                        <c:v>-38.83</c:v>
                      </c:pt>
                      <c:pt idx="120">
                        <c:v>-38.89</c:v>
                      </c:pt>
                      <c:pt idx="121">
                        <c:v>-38.950000000000003</c:v>
                      </c:pt>
                      <c:pt idx="122">
                        <c:v>-39.01</c:v>
                      </c:pt>
                      <c:pt idx="123">
                        <c:v>-39.08</c:v>
                      </c:pt>
                      <c:pt idx="124">
                        <c:v>-39.14</c:v>
                      </c:pt>
                      <c:pt idx="125">
                        <c:v>-39.22</c:v>
                      </c:pt>
                      <c:pt idx="126">
                        <c:v>-39.29</c:v>
                      </c:pt>
                      <c:pt idx="127">
                        <c:v>-39.369999999999997</c:v>
                      </c:pt>
                      <c:pt idx="128">
                        <c:v>-39.46</c:v>
                      </c:pt>
                      <c:pt idx="129">
                        <c:v>-39.54</c:v>
                      </c:pt>
                      <c:pt idx="130">
                        <c:v>-39.619999999999997</c:v>
                      </c:pt>
                      <c:pt idx="131">
                        <c:v>-39.69</c:v>
                      </c:pt>
                      <c:pt idx="132">
                        <c:v>-39.76</c:v>
                      </c:pt>
                      <c:pt idx="133">
                        <c:v>-39.82</c:v>
                      </c:pt>
                      <c:pt idx="134">
                        <c:v>-39.869999999999997</c:v>
                      </c:pt>
                      <c:pt idx="135">
                        <c:v>-39.93</c:v>
                      </c:pt>
                      <c:pt idx="136">
                        <c:v>-39.99</c:v>
                      </c:pt>
                      <c:pt idx="137">
                        <c:v>-40.04</c:v>
                      </c:pt>
                      <c:pt idx="138">
                        <c:v>-40.090000000000003</c:v>
                      </c:pt>
                      <c:pt idx="139">
                        <c:v>-40.14</c:v>
                      </c:pt>
                      <c:pt idx="140">
                        <c:v>-40.19</c:v>
                      </c:pt>
                      <c:pt idx="141">
                        <c:v>-40.229999999999997</c:v>
                      </c:pt>
                      <c:pt idx="142">
                        <c:v>-40.270000000000003</c:v>
                      </c:pt>
                      <c:pt idx="143">
                        <c:v>-40.299999999999997</c:v>
                      </c:pt>
                      <c:pt idx="144">
                        <c:v>-40.340000000000003</c:v>
                      </c:pt>
                      <c:pt idx="145">
                        <c:v>-40.369999999999997</c:v>
                      </c:pt>
                      <c:pt idx="146">
                        <c:v>-40.4</c:v>
                      </c:pt>
                      <c:pt idx="147">
                        <c:v>-40.44</c:v>
                      </c:pt>
                      <c:pt idx="148">
                        <c:v>-40.47</c:v>
                      </c:pt>
                      <c:pt idx="149">
                        <c:v>-40.5</c:v>
                      </c:pt>
                      <c:pt idx="150">
                        <c:v>-40.54</c:v>
                      </c:pt>
                      <c:pt idx="151">
                        <c:v>-40.57</c:v>
                      </c:pt>
                      <c:pt idx="152">
                        <c:v>-40.6</c:v>
                      </c:pt>
                      <c:pt idx="153">
                        <c:v>-40.630000000000003</c:v>
                      </c:pt>
                      <c:pt idx="154">
                        <c:v>-40.65</c:v>
                      </c:pt>
                      <c:pt idx="155">
                        <c:v>-40.659999999999997</c:v>
                      </c:pt>
                      <c:pt idx="156">
                        <c:v>-40.659999999999997</c:v>
                      </c:pt>
                      <c:pt idx="157">
                        <c:v>-40.659999999999997</c:v>
                      </c:pt>
                      <c:pt idx="158">
                        <c:v>-40.64</c:v>
                      </c:pt>
                      <c:pt idx="159">
                        <c:v>-40.6</c:v>
                      </c:pt>
                      <c:pt idx="160">
                        <c:v>-40.549999999999997</c:v>
                      </c:pt>
                      <c:pt idx="161">
                        <c:v>-40.49</c:v>
                      </c:pt>
                      <c:pt idx="162">
                        <c:v>-40.42</c:v>
                      </c:pt>
                      <c:pt idx="163">
                        <c:v>-40.35</c:v>
                      </c:pt>
                      <c:pt idx="164">
                        <c:v>-40.270000000000003</c:v>
                      </c:pt>
                      <c:pt idx="165">
                        <c:v>-40.19</c:v>
                      </c:pt>
                      <c:pt idx="166">
                        <c:v>-40.11</c:v>
                      </c:pt>
                      <c:pt idx="167">
                        <c:v>-40.04</c:v>
                      </c:pt>
                      <c:pt idx="168">
                        <c:v>-39.97</c:v>
                      </c:pt>
                      <c:pt idx="169">
                        <c:v>-39.92</c:v>
                      </c:pt>
                      <c:pt idx="170">
                        <c:v>-39.89</c:v>
                      </c:pt>
                      <c:pt idx="171">
                        <c:v>-39.86</c:v>
                      </c:pt>
                      <c:pt idx="172">
                        <c:v>-39.85</c:v>
                      </c:pt>
                      <c:pt idx="173">
                        <c:v>-39.85</c:v>
                      </c:pt>
                      <c:pt idx="174">
                        <c:v>-39.86</c:v>
                      </c:pt>
                      <c:pt idx="175">
                        <c:v>-39.89</c:v>
                      </c:pt>
                      <c:pt idx="176">
                        <c:v>-39.92</c:v>
                      </c:pt>
                      <c:pt idx="177">
                        <c:v>-39.97</c:v>
                      </c:pt>
                      <c:pt idx="178">
                        <c:v>-40.01</c:v>
                      </c:pt>
                      <c:pt idx="179">
                        <c:v>-40.06</c:v>
                      </c:pt>
                      <c:pt idx="180">
                        <c:v>-40.11</c:v>
                      </c:pt>
                      <c:pt idx="181">
                        <c:v>-40.159999999999997</c:v>
                      </c:pt>
                      <c:pt idx="182">
                        <c:v>-40.21</c:v>
                      </c:pt>
                      <c:pt idx="183">
                        <c:v>-40.26</c:v>
                      </c:pt>
                      <c:pt idx="184">
                        <c:v>-40.299999999999997</c:v>
                      </c:pt>
                      <c:pt idx="185">
                        <c:v>-40.33</c:v>
                      </c:pt>
                      <c:pt idx="186">
                        <c:v>-40.35</c:v>
                      </c:pt>
                      <c:pt idx="187">
                        <c:v>-40.35</c:v>
                      </c:pt>
                      <c:pt idx="188">
                        <c:v>-40.340000000000003</c:v>
                      </c:pt>
                      <c:pt idx="189">
                        <c:v>-40.32</c:v>
                      </c:pt>
                      <c:pt idx="190">
                        <c:v>-40.29</c:v>
                      </c:pt>
                      <c:pt idx="191">
                        <c:v>-40.270000000000003</c:v>
                      </c:pt>
                      <c:pt idx="192">
                        <c:v>-40.24</c:v>
                      </c:pt>
                      <c:pt idx="193">
                        <c:v>-40.21</c:v>
                      </c:pt>
                      <c:pt idx="194">
                        <c:v>-40.19</c:v>
                      </c:pt>
                      <c:pt idx="195">
                        <c:v>-40.17</c:v>
                      </c:pt>
                      <c:pt idx="196">
                        <c:v>-40.15</c:v>
                      </c:pt>
                      <c:pt idx="197">
                        <c:v>-40.14</c:v>
                      </c:pt>
                      <c:pt idx="198">
                        <c:v>-40.130000000000003</c:v>
                      </c:pt>
                      <c:pt idx="199">
                        <c:v>-40.130000000000003</c:v>
                      </c:pt>
                      <c:pt idx="200">
                        <c:v>-40.130000000000003</c:v>
                      </c:pt>
                      <c:pt idx="201">
                        <c:v>-40.14</c:v>
                      </c:pt>
                      <c:pt idx="202">
                        <c:v>-40.15</c:v>
                      </c:pt>
                      <c:pt idx="203">
                        <c:v>-40.17</c:v>
                      </c:pt>
                      <c:pt idx="204">
                        <c:v>-40.18</c:v>
                      </c:pt>
                      <c:pt idx="205">
                        <c:v>-40.200000000000003</c:v>
                      </c:pt>
                      <c:pt idx="206">
                        <c:v>-40.21</c:v>
                      </c:pt>
                      <c:pt idx="207">
                        <c:v>-40.229999999999997</c:v>
                      </c:pt>
                      <c:pt idx="208">
                        <c:v>-40.229999999999997</c:v>
                      </c:pt>
                      <c:pt idx="209">
                        <c:v>-40.24</c:v>
                      </c:pt>
                      <c:pt idx="210">
                        <c:v>-40.25</c:v>
                      </c:pt>
                      <c:pt idx="211">
                        <c:v>-40.24</c:v>
                      </c:pt>
                      <c:pt idx="212">
                        <c:v>-40.24</c:v>
                      </c:pt>
                      <c:pt idx="213">
                        <c:v>-40.25</c:v>
                      </c:pt>
                      <c:pt idx="214">
                        <c:v>-40.26</c:v>
                      </c:pt>
                      <c:pt idx="215">
                        <c:v>-40.25</c:v>
                      </c:pt>
                      <c:pt idx="216">
                        <c:v>-40.26</c:v>
                      </c:pt>
                      <c:pt idx="217">
                        <c:v>-40.270000000000003</c:v>
                      </c:pt>
                      <c:pt idx="218">
                        <c:v>-40.29</c:v>
                      </c:pt>
                      <c:pt idx="219">
                        <c:v>-40.31</c:v>
                      </c:pt>
                      <c:pt idx="220">
                        <c:v>-40.33</c:v>
                      </c:pt>
                      <c:pt idx="221">
                        <c:v>-40.36</c:v>
                      </c:pt>
                      <c:pt idx="222">
                        <c:v>-40.39</c:v>
                      </c:pt>
                      <c:pt idx="223">
                        <c:v>-40.409999999999997</c:v>
                      </c:pt>
                      <c:pt idx="224">
                        <c:v>-40.42</c:v>
                      </c:pt>
                      <c:pt idx="225">
                        <c:v>-40.44</c:v>
                      </c:pt>
                      <c:pt idx="226">
                        <c:v>-40.43</c:v>
                      </c:pt>
                      <c:pt idx="227">
                        <c:v>-40.43</c:v>
                      </c:pt>
                      <c:pt idx="228">
                        <c:v>-40.42</c:v>
                      </c:pt>
                      <c:pt idx="229">
                        <c:v>-40.409999999999997</c:v>
                      </c:pt>
                      <c:pt idx="230">
                        <c:v>-40.369999999999997</c:v>
                      </c:pt>
                      <c:pt idx="231">
                        <c:v>-40.32</c:v>
                      </c:pt>
                      <c:pt idx="232">
                        <c:v>-40.24</c:v>
                      </c:pt>
                      <c:pt idx="233">
                        <c:v>-40.15</c:v>
                      </c:pt>
                      <c:pt idx="234">
                        <c:v>-40.049999999999997</c:v>
                      </c:pt>
                      <c:pt idx="235">
                        <c:v>-39.950000000000003</c:v>
                      </c:pt>
                      <c:pt idx="236">
                        <c:v>-39.86</c:v>
                      </c:pt>
                      <c:pt idx="237">
                        <c:v>-39.78</c:v>
                      </c:pt>
                      <c:pt idx="238">
                        <c:v>-39.700000000000003</c:v>
                      </c:pt>
                      <c:pt idx="239">
                        <c:v>-39.659999999999997</c:v>
                      </c:pt>
                      <c:pt idx="240">
                        <c:v>-39.619999999999997</c:v>
                      </c:pt>
                      <c:pt idx="241">
                        <c:v>-39.61</c:v>
                      </c:pt>
                      <c:pt idx="242">
                        <c:v>-39.6</c:v>
                      </c:pt>
                      <c:pt idx="243">
                        <c:v>-39.61</c:v>
                      </c:pt>
                      <c:pt idx="244">
                        <c:v>-39.61</c:v>
                      </c:pt>
                      <c:pt idx="245">
                        <c:v>-39.630000000000003</c:v>
                      </c:pt>
                      <c:pt idx="246">
                        <c:v>-39.65</c:v>
                      </c:pt>
                      <c:pt idx="247">
                        <c:v>-39.68</c:v>
                      </c:pt>
                      <c:pt idx="248">
                        <c:v>-39.729999999999997</c:v>
                      </c:pt>
                      <c:pt idx="249">
                        <c:v>-39.770000000000003</c:v>
                      </c:pt>
                      <c:pt idx="250">
                        <c:v>-39.82</c:v>
                      </c:pt>
                      <c:pt idx="251">
                        <c:v>-39.85</c:v>
                      </c:pt>
                      <c:pt idx="252">
                        <c:v>-39.9</c:v>
                      </c:pt>
                      <c:pt idx="253">
                        <c:v>-39.93</c:v>
                      </c:pt>
                      <c:pt idx="254">
                        <c:v>-39.97</c:v>
                      </c:pt>
                      <c:pt idx="255">
                        <c:v>-39.99</c:v>
                      </c:pt>
                      <c:pt idx="256">
                        <c:v>-40.01</c:v>
                      </c:pt>
                      <c:pt idx="257">
                        <c:v>-40.04</c:v>
                      </c:pt>
                      <c:pt idx="258">
                        <c:v>-40.06</c:v>
                      </c:pt>
                      <c:pt idx="259">
                        <c:v>-40.07</c:v>
                      </c:pt>
                      <c:pt idx="260">
                        <c:v>-40.090000000000003</c:v>
                      </c:pt>
                      <c:pt idx="261">
                        <c:v>-40.1</c:v>
                      </c:pt>
                      <c:pt idx="262">
                        <c:v>-40.11</c:v>
                      </c:pt>
                      <c:pt idx="263">
                        <c:v>-40.119999999999997</c:v>
                      </c:pt>
                      <c:pt idx="264">
                        <c:v>-40.11</c:v>
                      </c:pt>
                      <c:pt idx="265">
                        <c:v>-40.1</c:v>
                      </c:pt>
                      <c:pt idx="266">
                        <c:v>-40.090000000000003</c:v>
                      </c:pt>
                      <c:pt idx="267">
                        <c:v>-40.07</c:v>
                      </c:pt>
                      <c:pt idx="268">
                        <c:v>-40.06</c:v>
                      </c:pt>
                      <c:pt idx="269">
                        <c:v>-40.04</c:v>
                      </c:pt>
                      <c:pt idx="270">
                        <c:v>-40.03</c:v>
                      </c:pt>
                      <c:pt idx="271">
                        <c:v>-40.01</c:v>
                      </c:pt>
                      <c:pt idx="272">
                        <c:v>-40</c:v>
                      </c:pt>
                      <c:pt idx="273">
                        <c:v>-39.979999999999997</c:v>
                      </c:pt>
                      <c:pt idx="274">
                        <c:v>-39.97</c:v>
                      </c:pt>
                      <c:pt idx="275">
                        <c:v>-39.96</c:v>
                      </c:pt>
                      <c:pt idx="276">
                        <c:v>-39.96</c:v>
                      </c:pt>
                      <c:pt idx="277">
                        <c:v>-39.96</c:v>
                      </c:pt>
                      <c:pt idx="278">
                        <c:v>-39.96</c:v>
                      </c:pt>
                      <c:pt idx="279">
                        <c:v>-39.950000000000003</c:v>
                      </c:pt>
                      <c:pt idx="280">
                        <c:v>-39.950000000000003</c:v>
                      </c:pt>
                      <c:pt idx="281">
                        <c:v>-39.94</c:v>
                      </c:pt>
                      <c:pt idx="282">
                        <c:v>-39.93</c:v>
                      </c:pt>
                      <c:pt idx="283">
                        <c:v>-39.93</c:v>
                      </c:pt>
                      <c:pt idx="284">
                        <c:v>-39.94</c:v>
                      </c:pt>
                      <c:pt idx="285">
                        <c:v>-39.94</c:v>
                      </c:pt>
                      <c:pt idx="286">
                        <c:v>-39.950000000000003</c:v>
                      </c:pt>
                      <c:pt idx="287">
                        <c:v>-39.950000000000003</c:v>
                      </c:pt>
                      <c:pt idx="288">
                        <c:v>-39.950000000000003</c:v>
                      </c:pt>
                      <c:pt idx="289">
                        <c:v>-39.94</c:v>
                      </c:pt>
                      <c:pt idx="290">
                        <c:v>-39.950000000000003</c:v>
                      </c:pt>
                      <c:pt idx="291">
                        <c:v>-39.96</c:v>
                      </c:pt>
                      <c:pt idx="292">
                        <c:v>-39.97</c:v>
                      </c:pt>
                      <c:pt idx="293">
                        <c:v>-39.979999999999997</c:v>
                      </c:pt>
                      <c:pt idx="294">
                        <c:v>-39.99</c:v>
                      </c:pt>
                      <c:pt idx="295">
                        <c:v>-40.01</c:v>
                      </c:pt>
                      <c:pt idx="296">
                        <c:v>-40.03</c:v>
                      </c:pt>
                      <c:pt idx="297">
                        <c:v>-40.049999999999997</c:v>
                      </c:pt>
                      <c:pt idx="298">
                        <c:v>-40.07</c:v>
                      </c:pt>
                      <c:pt idx="299">
                        <c:v>-40.1</c:v>
                      </c:pt>
                      <c:pt idx="300">
                        <c:v>-40.119999999999997</c:v>
                      </c:pt>
                      <c:pt idx="301">
                        <c:v>-40.14</c:v>
                      </c:pt>
                      <c:pt idx="302">
                        <c:v>-40.14</c:v>
                      </c:pt>
                      <c:pt idx="303">
                        <c:v>-40.15</c:v>
                      </c:pt>
                      <c:pt idx="304">
                        <c:v>-40.159999999999997</c:v>
                      </c:pt>
                      <c:pt idx="305">
                        <c:v>-40.159999999999997</c:v>
                      </c:pt>
                      <c:pt idx="306">
                        <c:v>-40.159999999999997</c:v>
                      </c:pt>
                      <c:pt idx="307">
                        <c:v>-40.17</c:v>
                      </c:pt>
                      <c:pt idx="308">
                        <c:v>-40.17</c:v>
                      </c:pt>
                      <c:pt idx="309">
                        <c:v>-40.18</c:v>
                      </c:pt>
                      <c:pt idx="310">
                        <c:v>-40.18</c:v>
                      </c:pt>
                      <c:pt idx="311">
                        <c:v>-40.17</c:v>
                      </c:pt>
                      <c:pt idx="312">
                        <c:v>-40.17</c:v>
                      </c:pt>
                      <c:pt idx="313">
                        <c:v>-40.18</c:v>
                      </c:pt>
                      <c:pt idx="314">
                        <c:v>-40.18</c:v>
                      </c:pt>
                      <c:pt idx="315">
                        <c:v>-40.19</c:v>
                      </c:pt>
                      <c:pt idx="316">
                        <c:v>-40.21</c:v>
                      </c:pt>
                      <c:pt idx="317">
                        <c:v>-40.21</c:v>
                      </c:pt>
                      <c:pt idx="318">
                        <c:v>-40.22</c:v>
                      </c:pt>
                      <c:pt idx="319">
                        <c:v>-40.22</c:v>
                      </c:pt>
                      <c:pt idx="320">
                        <c:v>-40.22</c:v>
                      </c:pt>
                      <c:pt idx="321">
                        <c:v>-40.22</c:v>
                      </c:pt>
                      <c:pt idx="322">
                        <c:v>-40.21</c:v>
                      </c:pt>
                      <c:pt idx="323">
                        <c:v>-40.200000000000003</c:v>
                      </c:pt>
                      <c:pt idx="324">
                        <c:v>-40.18</c:v>
                      </c:pt>
                      <c:pt idx="325">
                        <c:v>-40.159999999999997</c:v>
                      </c:pt>
                      <c:pt idx="326">
                        <c:v>-40.130000000000003</c:v>
                      </c:pt>
                      <c:pt idx="327">
                        <c:v>-40.1</c:v>
                      </c:pt>
                      <c:pt idx="328">
                        <c:v>-40.07</c:v>
                      </c:pt>
                      <c:pt idx="329">
                        <c:v>-40.049999999999997</c:v>
                      </c:pt>
                      <c:pt idx="330">
                        <c:v>-40.020000000000003</c:v>
                      </c:pt>
                      <c:pt idx="331">
                        <c:v>-39.979999999999997</c:v>
                      </c:pt>
                      <c:pt idx="332">
                        <c:v>-39.94</c:v>
                      </c:pt>
                      <c:pt idx="333">
                        <c:v>-39.880000000000003</c:v>
                      </c:pt>
                      <c:pt idx="334">
                        <c:v>-39.81</c:v>
                      </c:pt>
                      <c:pt idx="335">
                        <c:v>-39.72</c:v>
                      </c:pt>
                      <c:pt idx="336">
                        <c:v>-39.65</c:v>
                      </c:pt>
                      <c:pt idx="337">
                        <c:v>-39.58</c:v>
                      </c:pt>
                      <c:pt idx="338">
                        <c:v>-39.5</c:v>
                      </c:pt>
                      <c:pt idx="339">
                        <c:v>-39.44</c:v>
                      </c:pt>
                      <c:pt idx="340">
                        <c:v>-39.39</c:v>
                      </c:pt>
                      <c:pt idx="341">
                        <c:v>-39.35</c:v>
                      </c:pt>
                      <c:pt idx="342">
                        <c:v>-39.33</c:v>
                      </c:pt>
                      <c:pt idx="343">
                        <c:v>-39.32</c:v>
                      </c:pt>
                      <c:pt idx="344">
                        <c:v>-39.31</c:v>
                      </c:pt>
                      <c:pt idx="345">
                        <c:v>-39.31</c:v>
                      </c:pt>
                      <c:pt idx="346">
                        <c:v>-39.31</c:v>
                      </c:pt>
                      <c:pt idx="347">
                        <c:v>-39.33</c:v>
                      </c:pt>
                      <c:pt idx="348">
                        <c:v>-39.35</c:v>
                      </c:pt>
                      <c:pt idx="349">
                        <c:v>-39.380000000000003</c:v>
                      </c:pt>
                      <c:pt idx="350">
                        <c:v>-39.409999999999997</c:v>
                      </c:pt>
                      <c:pt idx="351">
                        <c:v>-39.44</c:v>
                      </c:pt>
                      <c:pt idx="352">
                        <c:v>-39.47</c:v>
                      </c:pt>
                      <c:pt idx="353">
                        <c:v>-39.49</c:v>
                      </c:pt>
                      <c:pt idx="354">
                        <c:v>-39.51</c:v>
                      </c:pt>
                      <c:pt idx="355">
                        <c:v>-39.53</c:v>
                      </c:pt>
                      <c:pt idx="356">
                        <c:v>-39.549999999999997</c:v>
                      </c:pt>
                      <c:pt idx="357">
                        <c:v>-39.57</c:v>
                      </c:pt>
                      <c:pt idx="358">
                        <c:v>-39.590000000000003</c:v>
                      </c:pt>
                      <c:pt idx="359">
                        <c:v>-39.61</c:v>
                      </c:pt>
                      <c:pt idx="360">
                        <c:v>-39.64</c:v>
                      </c:pt>
                      <c:pt idx="361">
                        <c:v>-39.65</c:v>
                      </c:pt>
                      <c:pt idx="362">
                        <c:v>-39.67</c:v>
                      </c:pt>
                      <c:pt idx="363">
                        <c:v>-39.69</c:v>
                      </c:pt>
                      <c:pt idx="364">
                        <c:v>-39.71</c:v>
                      </c:pt>
                      <c:pt idx="365">
                        <c:v>-39.729999999999997</c:v>
                      </c:pt>
                      <c:pt idx="366">
                        <c:v>-39.75</c:v>
                      </c:pt>
                      <c:pt idx="367">
                        <c:v>-39.770000000000003</c:v>
                      </c:pt>
                      <c:pt idx="368">
                        <c:v>-39.79</c:v>
                      </c:pt>
                      <c:pt idx="369">
                        <c:v>-39.799999999999997</c:v>
                      </c:pt>
                      <c:pt idx="370">
                        <c:v>-39.81</c:v>
                      </c:pt>
                      <c:pt idx="371">
                        <c:v>-39.799999999999997</c:v>
                      </c:pt>
                      <c:pt idx="372">
                        <c:v>-39.799999999999997</c:v>
                      </c:pt>
                      <c:pt idx="373">
                        <c:v>-39.79</c:v>
                      </c:pt>
                      <c:pt idx="374">
                        <c:v>-39.79</c:v>
                      </c:pt>
                      <c:pt idx="375">
                        <c:v>-39.78</c:v>
                      </c:pt>
                      <c:pt idx="376">
                        <c:v>-39.770000000000003</c:v>
                      </c:pt>
                      <c:pt idx="377">
                        <c:v>-39.76</c:v>
                      </c:pt>
                      <c:pt idx="378">
                        <c:v>-39.74</c:v>
                      </c:pt>
                      <c:pt idx="379">
                        <c:v>-39.729999999999997</c:v>
                      </c:pt>
                      <c:pt idx="380">
                        <c:v>-39.71</c:v>
                      </c:pt>
                      <c:pt idx="381">
                        <c:v>-39.69</c:v>
                      </c:pt>
                      <c:pt idx="382">
                        <c:v>-39.68</c:v>
                      </c:pt>
                      <c:pt idx="383">
                        <c:v>-39.67</c:v>
                      </c:pt>
                      <c:pt idx="384">
                        <c:v>-39.65</c:v>
                      </c:pt>
                      <c:pt idx="385">
                        <c:v>-39.630000000000003</c:v>
                      </c:pt>
                      <c:pt idx="386">
                        <c:v>-39.619999999999997</c:v>
                      </c:pt>
                      <c:pt idx="387">
                        <c:v>-39.61</c:v>
                      </c:pt>
                      <c:pt idx="388">
                        <c:v>-39.61</c:v>
                      </c:pt>
                      <c:pt idx="389">
                        <c:v>-39.61</c:v>
                      </c:pt>
                      <c:pt idx="390">
                        <c:v>-39.619999999999997</c:v>
                      </c:pt>
                      <c:pt idx="391">
                        <c:v>-39.64</c:v>
                      </c:pt>
                      <c:pt idx="392">
                        <c:v>-39.65</c:v>
                      </c:pt>
                      <c:pt idx="393">
                        <c:v>-39.659999999999997</c:v>
                      </c:pt>
                      <c:pt idx="394">
                        <c:v>-39.659999999999997</c:v>
                      </c:pt>
                      <c:pt idx="395">
                        <c:v>-39.67</c:v>
                      </c:pt>
                      <c:pt idx="396">
                        <c:v>-39.67</c:v>
                      </c:pt>
                      <c:pt idx="397">
                        <c:v>-39.68</c:v>
                      </c:pt>
                      <c:pt idx="398">
                        <c:v>-39.68</c:v>
                      </c:pt>
                      <c:pt idx="399">
                        <c:v>-39.68</c:v>
                      </c:pt>
                      <c:pt idx="400">
                        <c:v>-39.68</c:v>
                      </c:pt>
                      <c:pt idx="401">
                        <c:v>-39.67</c:v>
                      </c:pt>
                      <c:pt idx="402">
                        <c:v>-39.659999999999997</c:v>
                      </c:pt>
                      <c:pt idx="403">
                        <c:v>-39.65</c:v>
                      </c:pt>
                      <c:pt idx="404">
                        <c:v>-39.64</c:v>
                      </c:pt>
                      <c:pt idx="405">
                        <c:v>-39.630000000000003</c:v>
                      </c:pt>
                      <c:pt idx="406">
                        <c:v>-39.619999999999997</c:v>
                      </c:pt>
                      <c:pt idx="407">
                        <c:v>-39.6</c:v>
                      </c:pt>
                      <c:pt idx="408">
                        <c:v>-39.58</c:v>
                      </c:pt>
                      <c:pt idx="409">
                        <c:v>-39.549999999999997</c:v>
                      </c:pt>
                      <c:pt idx="410">
                        <c:v>-39.53</c:v>
                      </c:pt>
                      <c:pt idx="411">
                        <c:v>-39.51</c:v>
                      </c:pt>
                      <c:pt idx="412">
                        <c:v>-39.5</c:v>
                      </c:pt>
                      <c:pt idx="413">
                        <c:v>-39.479999999999997</c:v>
                      </c:pt>
                      <c:pt idx="414">
                        <c:v>-39.47</c:v>
                      </c:pt>
                      <c:pt idx="415">
                        <c:v>-39.46</c:v>
                      </c:pt>
                      <c:pt idx="416">
                        <c:v>-39.43</c:v>
                      </c:pt>
                      <c:pt idx="417">
                        <c:v>-39.4</c:v>
                      </c:pt>
                      <c:pt idx="418">
                        <c:v>-39.369999999999997</c:v>
                      </c:pt>
                      <c:pt idx="419">
                        <c:v>-39.33</c:v>
                      </c:pt>
                      <c:pt idx="420">
                        <c:v>-39.28</c:v>
                      </c:pt>
                      <c:pt idx="421">
                        <c:v>-39.21</c:v>
                      </c:pt>
                      <c:pt idx="422">
                        <c:v>-39.130000000000003</c:v>
                      </c:pt>
                      <c:pt idx="423">
                        <c:v>-39.04</c:v>
                      </c:pt>
                      <c:pt idx="424">
                        <c:v>-38.93</c:v>
                      </c:pt>
                      <c:pt idx="425">
                        <c:v>-38.81</c:v>
                      </c:pt>
                      <c:pt idx="426">
                        <c:v>-38.69</c:v>
                      </c:pt>
                      <c:pt idx="427">
                        <c:v>-38.57</c:v>
                      </c:pt>
                      <c:pt idx="428">
                        <c:v>-38.450000000000003</c:v>
                      </c:pt>
                      <c:pt idx="429">
                        <c:v>-38.340000000000003</c:v>
                      </c:pt>
                      <c:pt idx="430">
                        <c:v>-38.24</c:v>
                      </c:pt>
                      <c:pt idx="431">
                        <c:v>-38.159999999999997</c:v>
                      </c:pt>
                      <c:pt idx="432">
                        <c:v>-38.119999999999997</c:v>
                      </c:pt>
                      <c:pt idx="433">
                        <c:v>-38.090000000000003</c:v>
                      </c:pt>
                      <c:pt idx="434">
                        <c:v>-38.08</c:v>
                      </c:pt>
                      <c:pt idx="435">
                        <c:v>-38.090000000000003</c:v>
                      </c:pt>
                      <c:pt idx="436">
                        <c:v>-38.1</c:v>
                      </c:pt>
                      <c:pt idx="437">
                        <c:v>-38.130000000000003</c:v>
                      </c:pt>
                      <c:pt idx="438">
                        <c:v>-38.17</c:v>
                      </c:pt>
                      <c:pt idx="439">
                        <c:v>-38.229999999999997</c:v>
                      </c:pt>
                      <c:pt idx="440">
                        <c:v>-38.29</c:v>
                      </c:pt>
                      <c:pt idx="441">
                        <c:v>-38.35</c:v>
                      </c:pt>
                      <c:pt idx="442">
                        <c:v>-38.42</c:v>
                      </c:pt>
                      <c:pt idx="443">
                        <c:v>-38.479999999999997</c:v>
                      </c:pt>
                      <c:pt idx="444">
                        <c:v>-38.53</c:v>
                      </c:pt>
                      <c:pt idx="445">
                        <c:v>-38.58</c:v>
                      </c:pt>
                      <c:pt idx="446">
                        <c:v>-38.619999999999997</c:v>
                      </c:pt>
                      <c:pt idx="447">
                        <c:v>-38.67</c:v>
                      </c:pt>
                      <c:pt idx="448">
                        <c:v>-38.700000000000003</c:v>
                      </c:pt>
                      <c:pt idx="449">
                        <c:v>-38.729999999999997</c:v>
                      </c:pt>
                      <c:pt idx="450">
                        <c:v>-38.770000000000003</c:v>
                      </c:pt>
                      <c:pt idx="451">
                        <c:v>-38.799999999999997</c:v>
                      </c:pt>
                      <c:pt idx="452">
                        <c:v>-38.83</c:v>
                      </c:pt>
                      <c:pt idx="453">
                        <c:v>-38.86</c:v>
                      </c:pt>
                      <c:pt idx="454">
                        <c:v>-38.89</c:v>
                      </c:pt>
                      <c:pt idx="455">
                        <c:v>-38.92</c:v>
                      </c:pt>
                      <c:pt idx="456">
                        <c:v>-38.94</c:v>
                      </c:pt>
                      <c:pt idx="457">
                        <c:v>-38.96</c:v>
                      </c:pt>
                      <c:pt idx="458">
                        <c:v>-38.97</c:v>
                      </c:pt>
                      <c:pt idx="459">
                        <c:v>-38.979999999999997</c:v>
                      </c:pt>
                      <c:pt idx="460">
                        <c:v>-38.979999999999997</c:v>
                      </c:pt>
                      <c:pt idx="461">
                        <c:v>-38.97</c:v>
                      </c:pt>
                      <c:pt idx="462">
                        <c:v>-38.950000000000003</c:v>
                      </c:pt>
                      <c:pt idx="463">
                        <c:v>-38.94</c:v>
                      </c:pt>
                      <c:pt idx="464">
                        <c:v>-38.909999999999997</c:v>
                      </c:pt>
                      <c:pt idx="465">
                        <c:v>-38.9</c:v>
                      </c:pt>
                      <c:pt idx="466">
                        <c:v>-38.869999999999997</c:v>
                      </c:pt>
                      <c:pt idx="467">
                        <c:v>-38.86</c:v>
                      </c:pt>
                      <c:pt idx="468">
                        <c:v>-38.840000000000003</c:v>
                      </c:pt>
                      <c:pt idx="469">
                        <c:v>-38.81</c:v>
                      </c:pt>
                      <c:pt idx="470">
                        <c:v>-38.79</c:v>
                      </c:pt>
                      <c:pt idx="471">
                        <c:v>-38.76</c:v>
                      </c:pt>
                      <c:pt idx="472">
                        <c:v>-38.75</c:v>
                      </c:pt>
                      <c:pt idx="473">
                        <c:v>-38.74</c:v>
                      </c:pt>
                      <c:pt idx="474">
                        <c:v>-38.729999999999997</c:v>
                      </c:pt>
                      <c:pt idx="475">
                        <c:v>-38.72</c:v>
                      </c:pt>
                      <c:pt idx="476">
                        <c:v>-38.71</c:v>
                      </c:pt>
                      <c:pt idx="477">
                        <c:v>-38.69</c:v>
                      </c:pt>
                      <c:pt idx="478">
                        <c:v>-38.630000000000003</c:v>
                      </c:pt>
                      <c:pt idx="479">
                        <c:v>-38.57</c:v>
                      </c:pt>
                      <c:pt idx="480">
                        <c:v>-38.49</c:v>
                      </c:pt>
                      <c:pt idx="481">
                        <c:v>-38.409999999999997</c:v>
                      </c:pt>
                      <c:pt idx="482">
                        <c:v>-38.33</c:v>
                      </c:pt>
                      <c:pt idx="483">
                        <c:v>-38.26</c:v>
                      </c:pt>
                      <c:pt idx="484">
                        <c:v>-38.19</c:v>
                      </c:pt>
                      <c:pt idx="485">
                        <c:v>-38.130000000000003</c:v>
                      </c:pt>
                      <c:pt idx="486">
                        <c:v>-38.08</c:v>
                      </c:pt>
                      <c:pt idx="487">
                        <c:v>-38.03</c:v>
                      </c:pt>
                      <c:pt idx="488">
                        <c:v>-37.99</c:v>
                      </c:pt>
                      <c:pt idx="489">
                        <c:v>-37.96</c:v>
                      </c:pt>
                      <c:pt idx="490">
                        <c:v>-37.950000000000003</c:v>
                      </c:pt>
                      <c:pt idx="491">
                        <c:v>-37.950000000000003</c:v>
                      </c:pt>
                      <c:pt idx="492">
                        <c:v>-37.96</c:v>
                      </c:pt>
                      <c:pt idx="493">
                        <c:v>-37.979999999999997</c:v>
                      </c:pt>
                      <c:pt idx="494">
                        <c:v>-38.01</c:v>
                      </c:pt>
                      <c:pt idx="495">
                        <c:v>-38.04</c:v>
                      </c:pt>
                      <c:pt idx="496">
                        <c:v>-38.08</c:v>
                      </c:pt>
                      <c:pt idx="497">
                        <c:v>-38.11</c:v>
                      </c:pt>
                      <c:pt idx="498">
                        <c:v>-38.14</c:v>
                      </c:pt>
                      <c:pt idx="499">
                        <c:v>-38.159999999999997</c:v>
                      </c:pt>
                      <c:pt idx="500">
                        <c:v>-38.19</c:v>
                      </c:pt>
                      <c:pt idx="501">
                        <c:v>-38.19</c:v>
                      </c:pt>
                      <c:pt idx="502">
                        <c:v>-38.18</c:v>
                      </c:pt>
                      <c:pt idx="503">
                        <c:v>-38.17</c:v>
                      </c:pt>
                      <c:pt idx="504">
                        <c:v>-38.159999999999997</c:v>
                      </c:pt>
                      <c:pt idx="505">
                        <c:v>-38.130000000000003</c:v>
                      </c:pt>
                      <c:pt idx="506">
                        <c:v>-38.119999999999997</c:v>
                      </c:pt>
                      <c:pt idx="507">
                        <c:v>-38.119999999999997</c:v>
                      </c:pt>
                      <c:pt idx="508">
                        <c:v>-38.119999999999997</c:v>
                      </c:pt>
                      <c:pt idx="509">
                        <c:v>-38.14</c:v>
                      </c:pt>
                      <c:pt idx="510">
                        <c:v>-38.18</c:v>
                      </c:pt>
                      <c:pt idx="511">
                        <c:v>-38.22</c:v>
                      </c:pt>
                      <c:pt idx="512">
                        <c:v>-38.28</c:v>
                      </c:pt>
                      <c:pt idx="513">
                        <c:v>-38.36</c:v>
                      </c:pt>
                      <c:pt idx="514">
                        <c:v>-38.47</c:v>
                      </c:pt>
                      <c:pt idx="515">
                        <c:v>-38.6</c:v>
                      </c:pt>
                      <c:pt idx="516">
                        <c:v>-38.770000000000003</c:v>
                      </c:pt>
                      <c:pt idx="517">
                        <c:v>-38.979999999999997</c:v>
                      </c:pt>
                      <c:pt idx="518">
                        <c:v>-39.21</c:v>
                      </c:pt>
                      <c:pt idx="519">
                        <c:v>-39.47</c:v>
                      </c:pt>
                      <c:pt idx="520">
                        <c:v>-39.729999999999997</c:v>
                      </c:pt>
                      <c:pt idx="521">
                        <c:v>-39.979999999999997</c:v>
                      </c:pt>
                      <c:pt idx="522">
                        <c:v>-40.22</c:v>
                      </c:pt>
                      <c:pt idx="523">
                        <c:v>-40.44</c:v>
                      </c:pt>
                      <c:pt idx="524">
                        <c:v>-40.64</c:v>
                      </c:pt>
                      <c:pt idx="525">
                        <c:v>-40.799999999999997</c:v>
                      </c:pt>
                      <c:pt idx="526">
                        <c:v>-40.94</c:v>
                      </c:pt>
                      <c:pt idx="527">
                        <c:v>-41.04</c:v>
                      </c:pt>
                      <c:pt idx="528">
                        <c:v>-41.11</c:v>
                      </c:pt>
                      <c:pt idx="529">
                        <c:v>-41.16</c:v>
                      </c:pt>
                      <c:pt idx="530">
                        <c:v>-41.2</c:v>
                      </c:pt>
                      <c:pt idx="531">
                        <c:v>-41.22</c:v>
                      </c:pt>
                      <c:pt idx="532">
                        <c:v>-41.23</c:v>
                      </c:pt>
                      <c:pt idx="533">
                        <c:v>-41.23</c:v>
                      </c:pt>
                      <c:pt idx="534">
                        <c:v>-41.23</c:v>
                      </c:pt>
                      <c:pt idx="535">
                        <c:v>-41.22</c:v>
                      </c:pt>
                      <c:pt idx="536">
                        <c:v>-41.21</c:v>
                      </c:pt>
                      <c:pt idx="537">
                        <c:v>-41.19</c:v>
                      </c:pt>
                      <c:pt idx="538">
                        <c:v>-41.17</c:v>
                      </c:pt>
                      <c:pt idx="539">
                        <c:v>-41.15</c:v>
                      </c:pt>
                      <c:pt idx="540">
                        <c:v>-41.14</c:v>
                      </c:pt>
                      <c:pt idx="541">
                        <c:v>-41.12</c:v>
                      </c:pt>
                      <c:pt idx="542">
                        <c:v>-41.12</c:v>
                      </c:pt>
                      <c:pt idx="543">
                        <c:v>-41.1</c:v>
                      </c:pt>
                      <c:pt idx="544">
                        <c:v>-41.1</c:v>
                      </c:pt>
                      <c:pt idx="545">
                        <c:v>-41.11</c:v>
                      </c:pt>
                      <c:pt idx="546">
                        <c:v>-41.11</c:v>
                      </c:pt>
                      <c:pt idx="547">
                        <c:v>-41.14</c:v>
                      </c:pt>
                      <c:pt idx="548">
                        <c:v>-41.16</c:v>
                      </c:pt>
                      <c:pt idx="549">
                        <c:v>-41.19</c:v>
                      </c:pt>
                      <c:pt idx="550">
                        <c:v>-41.2</c:v>
                      </c:pt>
                      <c:pt idx="551">
                        <c:v>-41.21</c:v>
                      </c:pt>
                      <c:pt idx="552">
                        <c:v>-41.21</c:v>
                      </c:pt>
                      <c:pt idx="553">
                        <c:v>-41.2</c:v>
                      </c:pt>
                      <c:pt idx="554">
                        <c:v>-41.2</c:v>
                      </c:pt>
                      <c:pt idx="555">
                        <c:v>-41.19</c:v>
                      </c:pt>
                      <c:pt idx="556">
                        <c:v>-41.19</c:v>
                      </c:pt>
                      <c:pt idx="557">
                        <c:v>-41.2</c:v>
                      </c:pt>
                      <c:pt idx="558">
                        <c:v>-41.21</c:v>
                      </c:pt>
                      <c:pt idx="559">
                        <c:v>-41.22</c:v>
                      </c:pt>
                      <c:pt idx="560">
                        <c:v>-41.25</c:v>
                      </c:pt>
                      <c:pt idx="561">
                        <c:v>-41.29</c:v>
                      </c:pt>
                      <c:pt idx="562">
                        <c:v>-41.34</c:v>
                      </c:pt>
                      <c:pt idx="563">
                        <c:v>-41.39</c:v>
                      </c:pt>
                      <c:pt idx="564">
                        <c:v>-41.44</c:v>
                      </c:pt>
                      <c:pt idx="565">
                        <c:v>-41.47</c:v>
                      </c:pt>
                      <c:pt idx="566">
                        <c:v>-41.49</c:v>
                      </c:pt>
                      <c:pt idx="567">
                        <c:v>-41.51</c:v>
                      </c:pt>
                      <c:pt idx="568">
                        <c:v>-41.52</c:v>
                      </c:pt>
                      <c:pt idx="569">
                        <c:v>-41.53</c:v>
                      </c:pt>
                      <c:pt idx="570">
                        <c:v>-41.53</c:v>
                      </c:pt>
                      <c:pt idx="571">
                        <c:v>-41.5</c:v>
                      </c:pt>
                      <c:pt idx="572">
                        <c:v>-41.48</c:v>
                      </c:pt>
                      <c:pt idx="573">
                        <c:v>-41.43</c:v>
                      </c:pt>
                      <c:pt idx="574">
                        <c:v>-41.39</c:v>
                      </c:pt>
                      <c:pt idx="575">
                        <c:v>-41.35</c:v>
                      </c:pt>
                      <c:pt idx="576">
                        <c:v>-41.3</c:v>
                      </c:pt>
                      <c:pt idx="577">
                        <c:v>-41.25</c:v>
                      </c:pt>
                      <c:pt idx="578">
                        <c:v>-41.19</c:v>
                      </c:pt>
                      <c:pt idx="579">
                        <c:v>-41.12</c:v>
                      </c:pt>
                      <c:pt idx="580">
                        <c:v>-41.06</c:v>
                      </c:pt>
                      <c:pt idx="581">
                        <c:v>-41.01</c:v>
                      </c:pt>
                      <c:pt idx="582">
                        <c:v>-40.97</c:v>
                      </c:pt>
                      <c:pt idx="583">
                        <c:v>-40.93</c:v>
                      </c:pt>
                      <c:pt idx="584">
                        <c:v>-40.93</c:v>
                      </c:pt>
                      <c:pt idx="585">
                        <c:v>-40.92</c:v>
                      </c:pt>
                      <c:pt idx="586">
                        <c:v>-40.92</c:v>
                      </c:pt>
                      <c:pt idx="587">
                        <c:v>-40.92</c:v>
                      </c:pt>
                      <c:pt idx="588">
                        <c:v>-40.92</c:v>
                      </c:pt>
                      <c:pt idx="589">
                        <c:v>-40.93</c:v>
                      </c:pt>
                      <c:pt idx="590">
                        <c:v>-40.950000000000003</c:v>
                      </c:pt>
                      <c:pt idx="591">
                        <c:v>-40.98</c:v>
                      </c:pt>
                      <c:pt idx="592">
                        <c:v>-41</c:v>
                      </c:pt>
                      <c:pt idx="593">
                        <c:v>-41.01</c:v>
                      </c:pt>
                      <c:pt idx="594">
                        <c:v>-41.01</c:v>
                      </c:pt>
                      <c:pt idx="595">
                        <c:v>-41.02</c:v>
                      </c:pt>
                      <c:pt idx="596">
                        <c:v>-41.02</c:v>
                      </c:pt>
                      <c:pt idx="597">
                        <c:v>-41.02</c:v>
                      </c:pt>
                      <c:pt idx="598">
                        <c:v>-41.02</c:v>
                      </c:pt>
                      <c:pt idx="599">
                        <c:v>-41.02</c:v>
                      </c:pt>
                      <c:pt idx="600">
                        <c:v>-41.02</c:v>
                      </c:pt>
                      <c:pt idx="601">
                        <c:v>-41.02</c:v>
                      </c:pt>
                      <c:pt idx="602">
                        <c:v>-41.03</c:v>
                      </c:pt>
                      <c:pt idx="603">
                        <c:v>-41.03</c:v>
                      </c:pt>
                      <c:pt idx="604">
                        <c:v>-41.05</c:v>
                      </c:pt>
                      <c:pt idx="605">
                        <c:v>-41.06</c:v>
                      </c:pt>
                      <c:pt idx="606">
                        <c:v>-41.08</c:v>
                      </c:pt>
                      <c:pt idx="607">
                        <c:v>-41.09</c:v>
                      </c:pt>
                      <c:pt idx="608">
                        <c:v>-41.1</c:v>
                      </c:pt>
                      <c:pt idx="609">
                        <c:v>-41.09</c:v>
                      </c:pt>
                      <c:pt idx="610">
                        <c:v>-41.08</c:v>
                      </c:pt>
                      <c:pt idx="611">
                        <c:v>-41.07</c:v>
                      </c:pt>
                      <c:pt idx="612">
                        <c:v>-41.06</c:v>
                      </c:pt>
                      <c:pt idx="613">
                        <c:v>-41.05</c:v>
                      </c:pt>
                      <c:pt idx="614">
                        <c:v>-41.03</c:v>
                      </c:pt>
                      <c:pt idx="615">
                        <c:v>-41.01</c:v>
                      </c:pt>
                      <c:pt idx="616">
                        <c:v>-40.99</c:v>
                      </c:pt>
                      <c:pt idx="617">
                        <c:v>-40.97</c:v>
                      </c:pt>
                      <c:pt idx="618">
                        <c:v>-40.96</c:v>
                      </c:pt>
                      <c:pt idx="619">
                        <c:v>-40.950000000000003</c:v>
                      </c:pt>
                      <c:pt idx="620">
                        <c:v>-40.950000000000003</c:v>
                      </c:pt>
                      <c:pt idx="621">
                        <c:v>-40.950000000000003</c:v>
                      </c:pt>
                      <c:pt idx="622">
                        <c:v>-40.96</c:v>
                      </c:pt>
                      <c:pt idx="623">
                        <c:v>-40.950000000000003</c:v>
                      </c:pt>
                      <c:pt idx="624">
                        <c:v>-40.96</c:v>
                      </c:pt>
                      <c:pt idx="625">
                        <c:v>-40.97</c:v>
                      </c:pt>
                      <c:pt idx="626">
                        <c:v>-40.99</c:v>
                      </c:pt>
                      <c:pt idx="627">
                        <c:v>-41.02</c:v>
                      </c:pt>
                      <c:pt idx="628">
                        <c:v>-41.05</c:v>
                      </c:pt>
                      <c:pt idx="629">
                        <c:v>-41.09</c:v>
                      </c:pt>
                      <c:pt idx="630">
                        <c:v>-41.14</c:v>
                      </c:pt>
                      <c:pt idx="631">
                        <c:v>-41.18</c:v>
                      </c:pt>
                      <c:pt idx="632">
                        <c:v>-41.22</c:v>
                      </c:pt>
                      <c:pt idx="633">
                        <c:v>-41.28</c:v>
                      </c:pt>
                      <c:pt idx="634">
                        <c:v>-41.34</c:v>
                      </c:pt>
                      <c:pt idx="635">
                        <c:v>-41.39</c:v>
                      </c:pt>
                      <c:pt idx="636">
                        <c:v>-41.42</c:v>
                      </c:pt>
                      <c:pt idx="637">
                        <c:v>-41.43</c:v>
                      </c:pt>
                      <c:pt idx="638">
                        <c:v>-41.44</c:v>
                      </c:pt>
                      <c:pt idx="639">
                        <c:v>-41.44</c:v>
                      </c:pt>
                      <c:pt idx="640">
                        <c:v>-41.42</c:v>
                      </c:pt>
                      <c:pt idx="641">
                        <c:v>-41.4</c:v>
                      </c:pt>
                      <c:pt idx="642">
                        <c:v>-41.37</c:v>
                      </c:pt>
                      <c:pt idx="643">
                        <c:v>-41.33</c:v>
                      </c:pt>
                      <c:pt idx="644">
                        <c:v>-41.29</c:v>
                      </c:pt>
                      <c:pt idx="645">
                        <c:v>-41.23</c:v>
                      </c:pt>
                      <c:pt idx="646">
                        <c:v>-41.18</c:v>
                      </c:pt>
                      <c:pt idx="647">
                        <c:v>-41.14</c:v>
                      </c:pt>
                      <c:pt idx="648">
                        <c:v>-41.11</c:v>
                      </c:pt>
                      <c:pt idx="649">
                        <c:v>-41.08</c:v>
                      </c:pt>
                      <c:pt idx="650">
                        <c:v>-41.07</c:v>
                      </c:pt>
                      <c:pt idx="651">
                        <c:v>-41.07</c:v>
                      </c:pt>
                      <c:pt idx="652">
                        <c:v>-41.07</c:v>
                      </c:pt>
                      <c:pt idx="653">
                        <c:v>-41.06</c:v>
                      </c:pt>
                      <c:pt idx="654">
                        <c:v>-41.05</c:v>
                      </c:pt>
                      <c:pt idx="655">
                        <c:v>-41.05</c:v>
                      </c:pt>
                      <c:pt idx="656">
                        <c:v>-41.06</c:v>
                      </c:pt>
                      <c:pt idx="657">
                        <c:v>-41.06</c:v>
                      </c:pt>
                      <c:pt idx="658">
                        <c:v>-41.08</c:v>
                      </c:pt>
                      <c:pt idx="659">
                        <c:v>-41.09</c:v>
                      </c:pt>
                      <c:pt idx="660">
                        <c:v>-41.1</c:v>
                      </c:pt>
                      <c:pt idx="661">
                        <c:v>-41.1</c:v>
                      </c:pt>
                      <c:pt idx="662">
                        <c:v>-41.11</c:v>
                      </c:pt>
                      <c:pt idx="663">
                        <c:v>-41.1</c:v>
                      </c:pt>
                      <c:pt idx="664">
                        <c:v>-41.1</c:v>
                      </c:pt>
                      <c:pt idx="665">
                        <c:v>-41.1</c:v>
                      </c:pt>
                      <c:pt idx="666">
                        <c:v>-41.1</c:v>
                      </c:pt>
                      <c:pt idx="667">
                        <c:v>-41.1</c:v>
                      </c:pt>
                      <c:pt idx="668">
                        <c:v>-41.1</c:v>
                      </c:pt>
                      <c:pt idx="669">
                        <c:v>-41.1</c:v>
                      </c:pt>
                      <c:pt idx="670">
                        <c:v>-41.09</c:v>
                      </c:pt>
                      <c:pt idx="671">
                        <c:v>-41.09</c:v>
                      </c:pt>
                      <c:pt idx="672">
                        <c:v>-41.1</c:v>
                      </c:pt>
                      <c:pt idx="673">
                        <c:v>-41.11</c:v>
                      </c:pt>
                      <c:pt idx="674">
                        <c:v>-41.11</c:v>
                      </c:pt>
                      <c:pt idx="675">
                        <c:v>-41.12</c:v>
                      </c:pt>
                      <c:pt idx="676">
                        <c:v>-41.13</c:v>
                      </c:pt>
                      <c:pt idx="677">
                        <c:v>-41.15</c:v>
                      </c:pt>
                      <c:pt idx="678">
                        <c:v>-41.17</c:v>
                      </c:pt>
                      <c:pt idx="679">
                        <c:v>-41.18</c:v>
                      </c:pt>
                      <c:pt idx="680">
                        <c:v>-41.19</c:v>
                      </c:pt>
                      <c:pt idx="681">
                        <c:v>-41.19</c:v>
                      </c:pt>
                      <c:pt idx="682">
                        <c:v>-41.19</c:v>
                      </c:pt>
                      <c:pt idx="683">
                        <c:v>-41.18</c:v>
                      </c:pt>
                      <c:pt idx="684">
                        <c:v>-41.15</c:v>
                      </c:pt>
                      <c:pt idx="685">
                        <c:v>-41.11</c:v>
                      </c:pt>
                      <c:pt idx="686">
                        <c:v>-41.07</c:v>
                      </c:pt>
                      <c:pt idx="687">
                        <c:v>-41.01</c:v>
                      </c:pt>
                      <c:pt idx="688">
                        <c:v>-40.94</c:v>
                      </c:pt>
                      <c:pt idx="689">
                        <c:v>-40.880000000000003</c:v>
                      </c:pt>
                      <c:pt idx="690">
                        <c:v>-40.81</c:v>
                      </c:pt>
                      <c:pt idx="691">
                        <c:v>-40.75</c:v>
                      </c:pt>
                      <c:pt idx="692">
                        <c:v>-40.69</c:v>
                      </c:pt>
                      <c:pt idx="693">
                        <c:v>-40.630000000000003</c:v>
                      </c:pt>
                      <c:pt idx="694">
                        <c:v>-40.6</c:v>
                      </c:pt>
                      <c:pt idx="695">
                        <c:v>-40.57</c:v>
                      </c:pt>
                      <c:pt idx="696">
                        <c:v>-40.549999999999997</c:v>
                      </c:pt>
                      <c:pt idx="697">
                        <c:v>-40.54</c:v>
                      </c:pt>
                      <c:pt idx="698">
                        <c:v>-40.549999999999997</c:v>
                      </c:pt>
                      <c:pt idx="699">
                        <c:v>-40.57</c:v>
                      </c:pt>
                      <c:pt idx="700">
                        <c:v>-40.6</c:v>
                      </c:pt>
                      <c:pt idx="701">
                        <c:v>-40.64</c:v>
                      </c:pt>
                      <c:pt idx="702">
                        <c:v>-40.68</c:v>
                      </c:pt>
                      <c:pt idx="703">
                        <c:v>-40.74</c:v>
                      </c:pt>
                      <c:pt idx="704">
                        <c:v>-40.799999999999997</c:v>
                      </c:pt>
                      <c:pt idx="705">
                        <c:v>-40.86</c:v>
                      </c:pt>
                      <c:pt idx="706">
                        <c:v>-40.92</c:v>
                      </c:pt>
                      <c:pt idx="707">
                        <c:v>-40.98</c:v>
                      </c:pt>
                      <c:pt idx="708">
                        <c:v>-41.01</c:v>
                      </c:pt>
                      <c:pt idx="709">
                        <c:v>-41.05</c:v>
                      </c:pt>
                      <c:pt idx="710">
                        <c:v>-41.09</c:v>
                      </c:pt>
                      <c:pt idx="711">
                        <c:v>-41.12</c:v>
                      </c:pt>
                      <c:pt idx="712">
                        <c:v>-41.15</c:v>
                      </c:pt>
                      <c:pt idx="713">
                        <c:v>-41.18</c:v>
                      </c:pt>
                      <c:pt idx="714">
                        <c:v>-41.2</c:v>
                      </c:pt>
                      <c:pt idx="715">
                        <c:v>-41.22</c:v>
                      </c:pt>
                      <c:pt idx="716">
                        <c:v>-41.23</c:v>
                      </c:pt>
                      <c:pt idx="717">
                        <c:v>-41.24</c:v>
                      </c:pt>
                      <c:pt idx="718">
                        <c:v>-41.25</c:v>
                      </c:pt>
                      <c:pt idx="719">
                        <c:v>-41.27</c:v>
                      </c:pt>
                      <c:pt idx="720">
                        <c:v>-41.28</c:v>
                      </c:pt>
                      <c:pt idx="721">
                        <c:v>-41.29</c:v>
                      </c:pt>
                      <c:pt idx="722">
                        <c:v>-41.3</c:v>
                      </c:pt>
                      <c:pt idx="723">
                        <c:v>-41.31</c:v>
                      </c:pt>
                      <c:pt idx="724">
                        <c:v>-41.33</c:v>
                      </c:pt>
                      <c:pt idx="725">
                        <c:v>-41.33</c:v>
                      </c:pt>
                      <c:pt idx="726">
                        <c:v>-41.32</c:v>
                      </c:pt>
                      <c:pt idx="727">
                        <c:v>-41.32</c:v>
                      </c:pt>
                      <c:pt idx="728">
                        <c:v>-41.31</c:v>
                      </c:pt>
                      <c:pt idx="729">
                        <c:v>-41.3</c:v>
                      </c:pt>
                      <c:pt idx="730">
                        <c:v>-41.29</c:v>
                      </c:pt>
                      <c:pt idx="731">
                        <c:v>-41.29</c:v>
                      </c:pt>
                      <c:pt idx="732">
                        <c:v>-41.29</c:v>
                      </c:pt>
                      <c:pt idx="733">
                        <c:v>-41.29</c:v>
                      </c:pt>
                      <c:pt idx="734">
                        <c:v>-41.29</c:v>
                      </c:pt>
                      <c:pt idx="735">
                        <c:v>-41.29</c:v>
                      </c:pt>
                      <c:pt idx="736">
                        <c:v>-41.29</c:v>
                      </c:pt>
                      <c:pt idx="737">
                        <c:v>-41.3</c:v>
                      </c:pt>
                      <c:pt idx="738">
                        <c:v>-41.3</c:v>
                      </c:pt>
                      <c:pt idx="739">
                        <c:v>-41.31</c:v>
                      </c:pt>
                      <c:pt idx="740">
                        <c:v>-41.31</c:v>
                      </c:pt>
                      <c:pt idx="741">
                        <c:v>-41.32</c:v>
                      </c:pt>
                      <c:pt idx="742">
                        <c:v>-41.31</c:v>
                      </c:pt>
                      <c:pt idx="743">
                        <c:v>-41.31</c:v>
                      </c:pt>
                      <c:pt idx="744">
                        <c:v>-41.3</c:v>
                      </c:pt>
                      <c:pt idx="745">
                        <c:v>-41.28</c:v>
                      </c:pt>
                      <c:pt idx="746">
                        <c:v>-41.25</c:v>
                      </c:pt>
                      <c:pt idx="747">
                        <c:v>-41.21</c:v>
                      </c:pt>
                      <c:pt idx="748">
                        <c:v>-41.17</c:v>
                      </c:pt>
                      <c:pt idx="749">
                        <c:v>-41.12</c:v>
                      </c:pt>
                      <c:pt idx="750">
                        <c:v>-41.08</c:v>
                      </c:pt>
                      <c:pt idx="751">
                        <c:v>-41.05</c:v>
                      </c:pt>
                      <c:pt idx="752">
                        <c:v>-41.02</c:v>
                      </c:pt>
                      <c:pt idx="753">
                        <c:v>-41.01</c:v>
                      </c:pt>
                      <c:pt idx="754">
                        <c:v>-41</c:v>
                      </c:pt>
                      <c:pt idx="755">
                        <c:v>-41</c:v>
                      </c:pt>
                      <c:pt idx="756">
                        <c:v>-41</c:v>
                      </c:pt>
                      <c:pt idx="757">
                        <c:v>-41.02</c:v>
                      </c:pt>
                      <c:pt idx="758">
                        <c:v>-41.03</c:v>
                      </c:pt>
                      <c:pt idx="759">
                        <c:v>-41.05</c:v>
                      </c:pt>
                      <c:pt idx="760">
                        <c:v>-41.08</c:v>
                      </c:pt>
                      <c:pt idx="761">
                        <c:v>-41.1</c:v>
                      </c:pt>
                      <c:pt idx="762">
                        <c:v>-41.12</c:v>
                      </c:pt>
                      <c:pt idx="763">
                        <c:v>-41.13</c:v>
                      </c:pt>
                      <c:pt idx="764">
                        <c:v>-41.13</c:v>
                      </c:pt>
                      <c:pt idx="765">
                        <c:v>-41.13</c:v>
                      </c:pt>
                      <c:pt idx="766">
                        <c:v>-41.12</c:v>
                      </c:pt>
                      <c:pt idx="767">
                        <c:v>-41.12</c:v>
                      </c:pt>
                      <c:pt idx="768">
                        <c:v>-41.11</c:v>
                      </c:pt>
                      <c:pt idx="769">
                        <c:v>-41.12</c:v>
                      </c:pt>
                      <c:pt idx="770">
                        <c:v>-41.11</c:v>
                      </c:pt>
                      <c:pt idx="771">
                        <c:v>-41.1</c:v>
                      </c:pt>
                      <c:pt idx="772">
                        <c:v>-41.09</c:v>
                      </c:pt>
                      <c:pt idx="773">
                        <c:v>-41.08</c:v>
                      </c:pt>
                      <c:pt idx="774">
                        <c:v>-41.08</c:v>
                      </c:pt>
                      <c:pt idx="775">
                        <c:v>-41.08</c:v>
                      </c:pt>
                      <c:pt idx="776">
                        <c:v>-41.09</c:v>
                      </c:pt>
                      <c:pt idx="777">
                        <c:v>-41.09</c:v>
                      </c:pt>
                      <c:pt idx="778">
                        <c:v>-41.1</c:v>
                      </c:pt>
                      <c:pt idx="779">
                        <c:v>-41.1</c:v>
                      </c:pt>
                      <c:pt idx="780">
                        <c:v>-41.12</c:v>
                      </c:pt>
                      <c:pt idx="781">
                        <c:v>-41.13</c:v>
                      </c:pt>
                      <c:pt idx="782">
                        <c:v>-41.14</c:v>
                      </c:pt>
                      <c:pt idx="783">
                        <c:v>-41.15</c:v>
                      </c:pt>
                      <c:pt idx="784">
                        <c:v>-41.15</c:v>
                      </c:pt>
                      <c:pt idx="785">
                        <c:v>-41.13</c:v>
                      </c:pt>
                      <c:pt idx="786">
                        <c:v>-41.09</c:v>
                      </c:pt>
                      <c:pt idx="787">
                        <c:v>-41.04</c:v>
                      </c:pt>
                      <c:pt idx="788">
                        <c:v>-40.96</c:v>
                      </c:pt>
                      <c:pt idx="789">
                        <c:v>-40.880000000000003</c:v>
                      </c:pt>
                      <c:pt idx="790">
                        <c:v>-40.799999999999997</c:v>
                      </c:pt>
                      <c:pt idx="791">
                        <c:v>-40.71</c:v>
                      </c:pt>
                      <c:pt idx="792">
                        <c:v>-40.619999999999997</c:v>
                      </c:pt>
                      <c:pt idx="793">
                        <c:v>-40.520000000000003</c:v>
                      </c:pt>
                      <c:pt idx="794">
                        <c:v>-40.43</c:v>
                      </c:pt>
                      <c:pt idx="795">
                        <c:v>-40.340000000000003</c:v>
                      </c:pt>
                      <c:pt idx="796">
                        <c:v>-40.270000000000003</c:v>
                      </c:pt>
                      <c:pt idx="797">
                        <c:v>-40.22</c:v>
                      </c:pt>
                      <c:pt idx="798">
                        <c:v>-40.19</c:v>
                      </c:pt>
                      <c:pt idx="799">
                        <c:v>-40.17</c:v>
                      </c:pt>
                      <c:pt idx="800">
                        <c:v>-40.159999999999997</c:v>
                      </c:pt>
                      <c:pt idx="801">
                        <c:v>-40.159999999999997</c:v>
                      </c:pt>
                      <c:pt idx="802">
                        <c:v>-40.18</c:v>
                      </c:pt>
                      <c:pt idx="803">
                        <c:v>-40.19</c:v>
                      </c:pt>
                      <c:pt idx="804">
                        <c:v>-40.22</c:v>
                      </c:pt>
                      <c:pt idx="805">
                        <c:v>-40.25</c:v>
                      </c:pt>
                      <c:pt idx="806">
                        <c:v>-40.299999999999997</c:v>
                      </c:pt>
                      <c:pt idx="807">
                        <c:v>-40.340000000000003</c:v>
                      </c:pt>
                      <c:pt idx="808">
                        <c:v>-40.380000000000003</c:v>
                      </c:pt>
                      <c:pt idx="809">
                        <c:v>-40.42</c:v>
                      </c:pt>
                      <c:pt idx="810">
                        <c:v>-40.46</c:v>
                      </c:pt>
                      <c:pt idx="811">
                        <c:v>-40.5</c:v>
                      </c:pt>
                      <c:pt idx="812">
                        <c:v>-40.53</c:v>
                      </c:pt>
                      <c:pt idx="813">
                        <c:v>-40.57</c:v>
                      </c:pt>
                      <c:pt idx="814">
                        <c:v>-40.6</c:v>
                      </c:pt>
                      <c:pt idx="815">
                        <c:v>-40.630000000000003</c:v>
                      </c:pt>
                      <c:pt idx="816">
                        <c:v>-40.65</c:v>
                      </c:pt>
                      <c:pt idx="817">
                        <c:v>-40.65</c:v>
                      </c:pt>
                      <c:pt idx="818">
                        <c:v>-40.659999999999997</c:v>
                      </c:pt>
                      <c:pt idx="819">
                        <c:v>-40.65</c:v>
                      </c:pt>
                      <c:pt idx="820">
                        <c:v>-40.630000000000003</c:v>
                      </c:pt>
                      <c:pt idx="821">
                        <c:v>-40.61</c:v>
                      </c:pt>
                      <c:pt idx="822">
                        <c:v>-40.58</c:v>
                      </c:pt>
                      <c:pt idx="823">
                        <c:v>-40.549999999999997</c:v>
                      </c:pt>
                      <c:pt idx="824">
                        <c:v>-40.53</c:v>
                      </c:pt>
                      <c:pt idx="825">
                        <c:v>-40.5</c:v>
                      </c:pt>
                      <c:pt idx="826">
                        <c:v>-40.47</c:v>
                      </c:pt>
                      <c:pt idx="827">
                        <c:v>-40.44</c:v>
                      </c:pt>
                      <c:pt idx="828">
                        <c:v>-40.42</c:v>
                      </c:pt>
                      <c:pt idx="829">
                        <c:v>-40.409999999999997</c:v>
                      </c:pt>
                      <c:pt idx="830">
                        <c:v>-40.4</c:v>
                      </c:pt>
                      <c:pt idx="831">
                        <c:v>-40.39</c:v>
                      </c:pt>
                      <c:pt idx="832">
                        <c:v>-40.39</c:v>
                      </c:pt>
                      <c:pt idx="833">
                        <c:v>-40.39</c:v>
                      </c:pt>
                      <c:pt idx="834">
                        <c:v>-40.39</c:v>
                      </c:pt>
                      <c:pt idx="835">
                        <c:v>-40.4</c:v>
                      </c:pt>
                      <c:pt idx="836">
                        <c:v>-40.409999999999997</c:v>
                      </c:pt>
                      <c:pt idx="837">
                        <c:v>-40.44</c:v>
                      </c:pt>
                      <c:pt idx="838">
                        <c:v>-40.46</c:v>
                      </c:pt>
                      <c:pt idx="839">
                        <c:v>-40.49</c:v>
                      </c:pt>
                      <c:pt idx="840">
                        <c:v>-40.51</c:v>
                      </c:pt>
                      <c:pt idx="841">
                        <c:v>-40.53</c:v>
                      </c:pt>
                      <c:pt idx="842">
                        <c:v>-40.56</c:v>
                      </c:pt>
                      <c:pt idx="843">
                        <c:v>-40.590000000000003</c:v>
                      </c:pt>
                      <c:pt idx="844">
                        <c:v>-40.61</c:v>
                      </c:pt>
                      <c:pt idx="845">
                        <c:v>-40.630000000000003</c:v>
                      </c:pt>
                      <c:pt idx="846">
                        <c:v>-40.64</c:v>
                      </c:pt>
                      <c:pt idx="847">
                        <c:v>-40.64</c:v>
                      </c:pt>
                      <c:pt idx="848">
                        <c:v>-40.619999999999997</c:v>
                      </c:pt>
                      <c:pt idx="849">
                        <c:v>-40.58</c:v>
                      </c:pt>
                      <c:pt idx="850">
                        <c:v>-40.53</c:v>
                      </c:pt>
                      <c:pt idx="851">
                        <c:v>-40.46</c:v>
                      </c:pt>
                      <c:pt idx="852">
                        <c:v>-40.369999999999997</c:v>
                      </c:pt>
                      <c:pt idx="853">
                        <c:v>-40.270000000000003</c:v>
                      </c:pt>
                      <c:pt idx="854">
                        <c:v>-40.14</c:v>
                      </c:pt>
                      <c:pt idx="855">
                        <c:v>-40.020000000000003</c:v>
                      </c:pt>
                      <c:pt idx="856">
                        <c:v>-39.9</c:v>
                      </c:pt>
                      <c:pt idx="857">
                        <c:v>-39.79</c:v>
                      </c:pt>
                      <c:pt idx="858">
                        <c:v>-39.69</c:v>
                      </c:pt>
                      <c:pt idx="859">
                        <c:v>-39.6</c:v>
                      </c:pt>
                      <c:pt idx="860">
                        <c:v>-39.54</c:v>
                      </c:pt>
                      <c:pt idx="861">
                        <c:v>-39.479999999999997</c:v>
                      </c:pt>
                      <c:pt idx="862">
                        <c:v>-39.450000000000003</c:v>
                      </c:pt>
                      <c:pt idx="863">
                        <c:v>-39.43</c:v>
                      </c:pt>
                      <c:pt idx="864">
                        <c:v>-39.43</c:v>
                      </c:pt>
                      <c:pt idx="865">
                        <c:v>-39.44</c:v>
                      </c:pt>
                      <c:pt idx="866">
                        <c:v>-39.47</c:v>
                      </c:pt>
                      <c:pt idx="867">
                        <c:v>-39.5</c:v>
                      </c:pt>
                      <c:pt idx="868">
                        <c:v>-39.520000000000003</c:v>
                      </c:pt>
                      <c:pt idx="869">
                        <c:v>-39.54</c:v>
                      </c:pt>
                      <c:pt idx="870">
                        <c:v>-39.56</c:v>
                      </c:pt>
                      <c:pt idx="871">
                        <c:v>-39.56</c:v>
                      </c:pt>
                      <c:pt idx="872">
                        <c:v>-39.56</c:v>
                      </c:pt>
                      <c:pt idx="873">
                        <c:v>-39.54</c:v>
                      </c:pt>
                      <c:pt idx="874">
                        <c:v>-39.53</c:v>
                      </c:pt>
                      <c:pt idx="875">
                        <c:v>-39.5</c:v>
                      </c:pt>
                      <c:pt idx="876">
                        <c:v>-39.479999999999997</c:v>
                      </c:pt>
                      <c:pt idx="877">
                        <c:v>-39.450000000000003</c:v>
                      </c:pt>
                      <c:pt idx="878">
                        <c:v>-39.42</c:v>
                      </c:pt>
                      <c:pt idx="879">
                        <c:v>-39.4</c:v>
                      </c:pt>
                      <c:pt idx="880">
                        <c:v>-39.380000000000003</c:v>
                      </c:pt>
                      <c:pt idx="881">
                        <c:v>-39.369999999999997</c:v>
                      </c:pt>
                      <c:pt idx="882">
                        <c:v>-39.36</c:v>
                      </c:pt>
                      <c:pt idx="883">
                        <c:v>-39.36</c:v>
                      </c:pt>
                      <c:pt idx="884">
                        <c:v>-39.36</c:v>
                      </c:pt>
                      <c:pt idx="885">
                        <c:v>-39.36</c:v>
                      </c:pt>
                      <c:pt idx="886">
                        <c:v>-39.36</c:v>
                      </c:pt>
                      <c:pt idx="887">
                        <c:v>-39.36</c:v>
                      </c:pt>
                      <c:pt idx="888">
                        <c:v>-39.36</c:v>
                      </c:pt>
                      <c:pt idx="889">
                        <c:v>-39.369999999999997</c:v>
                      </c:pt>
                      <c:pt idx="890">
                        <c:v>-39.369999999999997</c:v>
                      </c:pt>
                      <c:pt idx="891">
                        <c:v>-39.369999999999997</c:v>
                      </c:pt>
                      <c:pt idx="892">
                        <c:v>-39.380000000000003</c:v>
                      </c:pt>
                      <c:pt idx="893">
                        <c:v>-39.39</c:v>
                      </c:pt>
                      <c:pt idx="894">
                        <c:v>-39.4</c:v>
                      </c:pt>
                      <c:pt idx="895">
                        <c:v>-39.42</c:v>
                      </c:pt>
                      <c:pt idx="896">
                        <c:v>-39.44</c:v>
                      </c:pt>
                      <c:pt idx="897">
                        <c:v>-39.450000000000003</c:v>
                      </c:pt>
                      <c:pt idx="898">
                        <c:v>-39.479999999999997</c:v>
                      </c:pt>
                      <c:pt idx="899">
                        <c:v>-39.5</c:v>
                      </c:pt>
                      <c:pt idx="900">
                        <c:v>-39.51</c:v>
                      </c:pt>
                      <c:pt idx="901">
                        <c:v>-39.53</c:v>
                      </c:pt>
                      <c:pt idx="902">
                        <c:v>-39.54</c:v>
                      </c:pt>
                      <c:pt idx="903">
                        <c:v>-39.56</c:v>
                      </c:pt>
                      <c:pt idx="904">
                        <c:v>-39.58</c:v>
                      </c:pt>
                      <c:pt idx="905">
                        <c:v>-39.6</c:v>
                      </c:pt>
                      <c:pt idx="906">
                        <c:v>-39.630000000000003</c:v>
                      </c:pt>
                      <c:pt idx="907">
                        <c:v>-39.659999999999997</c:v>
                      </c:pt>
                      <c:pt idx="908">
                        <c:v>-39.69</c:v>
                      </c:pt>
                      <c:pt idx="909">
                        <c:v>-39.72</c:v>
                      </c:pt>
                      <c:pt idx="910">
                        <c:v>-39.75</c:v>
                      </c:pt>
                      <c:pt idx="911">
                        <c:v>-39.79</c:v>
                      </c:pt>
                      <c:pt idx="912">
                        <c:v>-39.83</c:v>
                      </c:pt>
                      <c:pt idx="913">
                        <c:v>-39.869999999999997</c:v>
                      </c:pt>
                      <c:pt idx="914">
                        <c:v>-39.909999999999997</c:v>
                      </c:pt>
                      <c:pt idx="915">
                        <c:v>-39.94</c:v>
                      </c:pt>
                      <c:pt idx="916">
                        <c:v>-39.97</c:v>
                      </c:pt>
                      <c:pt idx="917">
                        <c:v>-39.979999999999997</c:v>
                      </c:pt>
                      <c:pt idx="918">
                        <c:v>-39.979999999999997</c:v>
                      </c:pt>
                      <c:pt idx="919">
                        <c:v>-39.979999999999997</c:v>
                      </c:pt>
                      <c:pt idx="920">
                        <c:v>-39.979999999999997</c:v>
                      </c:pt>
                      <c:pt idx="921">
                        <c:v>-39.97</c:v>
                      </c:pt>
                      <c:pt idx="922">
                        <c:v>-39.96</c:v>
                      </c:pt>
                      <c:pt idx="923">
                        <c:v>-39.96</c:v>
                      </c:pt>
                      <c:pt idx="924">
                        <c:v>-39.950000000000003</c:v>
                      </c:pt>
                      <c:pt idx="925">
                        <c:v>-39.950000000000003</c:v>
                      </c:pt>
                      <c:pt idx="926">
                        <c:v>-39.94</c:v>
                      </c:pt>
                      <c:pt idx="927">
                        <c:v>-39.94</c:v>
                      </c:pt>
                      <c:pt idx="928">
                        <c:v>-39.94</c:v>
                      </c:pt>
                      <c:pt idx="929">
                        <c:v>-39.950000000000003</c:v>
                      </c:pt>
                      <c:pt idx="930">
                        <c:v>-39.950000000000003</c:v>
                      </c:pt>
                      <c:pt idx="931">
                        <c:v>-39.950000000000003</c:v>
                      </c:pt>
                      <c:pt idx="932">
                        <c:v>-39.950000000000003</c:v>
                      </c:pt>
                      <c:pt idx="933">
                        <c:v>-39.950000000000003</c:v>
                      </c:pt>
                      <c:pt idx="934">
                        <c:v>-39.950000000000003</c:v>
                      </c:pt>
                      <c:pt idx="935">
                        <c:v>-39.950000000000003</c:v>
                      </c:pt>
                      <c:pt idx="936">
                        <c:v>-39.950000000000003</c:v>
                      </c:pt>
                      <c:pt idx="937">
                        <c:v>-39.96</c:v>
                      </c:pt>
                      <c:pt idx="938">
                        <c:v>-39.97</c:v>
                      </c:pt>
                      <c:pt idx="939">
                        <c:v>-39.96</c:v>
                      </c:pt>
                      <c:pt idx="940">
                        <c:v>-39.96</c:v>
                      </c:pt>
                      <c:pt idx="941">
                        <c:v>-39.96</c:v>
                      </c:pt>
                      <c:pt idx="942">
                        <c:v>-39.97</c:v>
                      </c:pt>
                      <c:pt idx="943">
                        <c:v>-39.979999999999997</c:v>
                      </c:pt>
                      <c:pt idx="944">
                        <c:v>-40</c:v>
                      </c:pt>
                      <c:pt idx="945">
                        <c:v>-40.03</c:v>
                      </c:pt>
                      <c:pt idx="946">
                        <c:v>-40.049999999999997</c:v>
                      </c:pt>
                      <c:pt idx="947">
                        <c:v>-40.090000000000003</c:v>
                      </c:pt>
                      <c:pt idx="948">
                        <c:v>-40.119999999999997</c:v>
                      </c:pt>
                      <c:pt idx="949">
                        <c:v>-40.159999999999997</c:v>
                      </c:pt>
                      <c:pt idx="950">
                        <c:v>-40.21</c:v>
                      </c:pt>
                      <c:pt idx="951">
                        <c:v>-40.24</c:v>
                      </c:pt>
                      <c:pt idx="952">
                        <c:v>-40.270000000000003</c:v>
                      </c:pt>
                      <c:pt idx="953">
                        <c:v>-40.299999999999997</c:v>
                      </c:pt>
                      <c:pt idx="954">
                        <c:v>-40.32</c:v>
                      </c:pt>
                      <c:pt idx="955">
                        <c:v>-40.32</c:v>
                      </c:pt>
                      <c:pt idx="956">
                        <c:v>-40.32</c:v>
                      </c:pt>
                      <c:pt idx="957">
                        <c:v>-40.32</c:v>
                      </c:pt>
                      <c:pt idx="958">
                        <c:v>-40.33</c:v>
                      </c:pt>
                      <c:pt idx="959">
                        <c:v>-40.340000000000003</c:v>
                      </c:pt>
                      <c:pt idx="960">
                        <c:v>-40.35</c:v>
                      </c:pt>
                      <c:pt idx="961">
                        <c:v>-40.35</c:v>
                      </c:pt>
                      <c:pt idx="962">
                        <c:v>-40.36</c:v>
                      </c:pt>
                      <c:pt idx="963">
                        <c:v>-40.36</c:v>
                      </c:pt>
                      <c:pt idx="964">
                        <c:v>-40.369999999999997</c:v>
                      </c:pt>
                      <c:pt idx="965">
                        <c:v>-40.39</c:v>
                      </c:pt>
                      <c:pt idx="966">
                        <c:v>-40.409999999999997</c:v>
                      </c:pt>
                      <c:pt idx="967">
                        <c:v>-40.43</c:v>
                      </c:pt>
                      <c:pt idx="968">
                        <c:v>-40.46</c:v>
                      </c:pt>
                      <c:pt idx="969">
                        <c:v>-40.49</c:v>
                      </c:pt>
                      <c:pt idx="970">
                        <c:v>-40.520000000000003</c:v>
                      </c:pt>
                      <c:pt idx="971">
                        <c:v>-40.549999999999997</c:v>
                      </c:pt>
                      <c:pt idx="972">
                        <c:v>-40.6</c:v>
                      </c:pt>
                      <c:pt idx="973">
                        <c:v>-40.630000000000003</c:v>
                      </c:pt>
                      <c:pt idx="974">
                        <c:v>-40.67</c:v>
                      </c:pt>
                      <c:pt idx="975">
                        <c:v>-40.71</c:v>
                      </c:pt>
                      <c:pt idx="976">
                        <c:v>-40.74</c:v>
                      </c:pt>
                      <c:pt idx="977">
                        <c:v>-40.76</c:v>
                      </c:pt>
                      <c:pt idx="978">
                        <c:v>-40.76</c:v>
                      </c:pt>
                      <c:pt idx="979">
                        <c:v>-40.76</c:v>
                      </c:pt>
                      <c:pt idx="980">
                        <c:v>-40.76</c:v>
                      </c:pt>
                      <c:pt idx="981">
                        <c:v>-40.75</c:v>
                      </c:pt>
                      <c:pt idx="982">
                        <c:v>-40.74</c:v>
                      </c:pt>
                      <c:pt idx="983">
                        <c:v>-40.729999999999997</c:v>
                      </c:pt>
                      <c:pt idx="984">
                        <c:v>-40.72</c:v>
                      </c:pt>
                      <c:pt idx="985">
                        <c:v>-40.72</c:v>
                      </c:pt>
                      <c:pt idx="986">
                        <c:v>-40.71</c:v>
                      </c:pt>
                      <c:pt idx="987">
                        <c:v>-40.72</c:v>
                      </c:pt>
                      <c:pt idx="988">
                        <c:v>-40.729999999999997</c:v>
                      </c:pt>
                      <c:pt idx="989">
                        <c:v>-40.75</c:v>
                      </c:pt>
                      <c:pt idx="990">
                        <c:v>-40.76</c:v>
                      </c:pt>
                      <c:pt idx="991">
                        <c:v>-40.770000000000003</c:v>
                      </c:pt>
                      <c:pt idx="992">
                        <c:v>-40.78</c:v>
                      </c:pt>
                      <c:pt idx="993">
                        <c:v>-40.799999999999997</c:v>
                      </c:pt>
                      <c:pt idx="994">
                        <c:v>-40.82</c:v>
                      </c:pt>
                      <c:pt idx="995">
                        <c:v>-40.840000000000003</c:v>
                      </c:pt>
                      <c:pt idx="996">
                        <c:v>-40.85</c:v>
                      </c:pt>
                      <c:pt idx="997">
                        <c:v>-40.85</c:v>
                      </c:pt>
                      <c:pt idx="998">
                        <c:v>-40.840000000000003</c:v>
                      </c:pt>
                      <c:pt idx="999">
                        <c:v>-40.83</c:v>
                      </c:pt>
                      <c:pt idx="1000">
                        <c:v>-40.81</c:v>
                      </c:pt>
                      <c:pt idx="1001">
                        <c:v>-40.78</c:v>
                      </c:pt>
                      <c:pt idx="1002">
                        <c:v>-40.75</c:v>
                      </c:pt>
                      <c:pt idx="1003">
                        <c:v>-40.729999999999997</c:v>
                      </c:pt>
                      <c:pt idx="1004">
                        <c:v>-40.700000000000003</c:v>
                      </c:pt>
                      <c:pt idx="1005">
                        <c:v>-40.68</c:v>
                      </c:pt>
                      <c:pt idx="1006">
                        <c:v>-40.68</c:v>
                      </c:pt>
                      <c:pt idx="1007">
                        <c:v>-40.67</c:v>
                      </c:pt>
                      <c:pt idx="1008">
                        <c:v>-40.68</c:v>
                      </c:pt>
                      <c:pt idx="1009">
                        <c:v>-40.69</c:v>
                      </c:pt>
                      <c:pt idx="1010">
                        <c:v>-40.700000000000003</c:v>
                      </c:pt>
                      <c:pt idx="1011">
                        <c:v>-40.72</c:v>
                      </c:pt>
                      <c:pt idx="1012">
                        <c:v>-40.72</c:v>
                      </c:pt>
                      <c:pt idx="1013">
                        <c:v>-40.72</c:v>
                      </c:pt>
                      <c:pt idx="1014">
                        <c:v>-40.71</c:v>
                      </c:pt>
                      <c:pt idx="1015">
                        <c:v>-40.700000000000003</c:v>
                      </c:pt>
                      <c:pt idx="1016">
                        <c:v>-40.68</c:v>
                      </c:pt>
                      <c:pt idx="1017">
                        <c:v>-40.659999999999997</c:v>
                      </c:pt>
                      <c:pt idx="1018">
                        <c:v>-40.64</c:v>
                      </c:pt>
                      <c:pt idx="1019">
                        <c:v>-40.619999999999997</c:v>
                      </c:pt>
                      <c:pt idx="1020">
                        <c:v>-40.61</c:v>
                      </c:pt>
                      <c:pt idx="1021">
                        <c:v>-40.61</c:v>
                      </c:pt>
                      <c:pt idx="1022">
                        <c:v>-40.619999999999997</c:v>
                      </c:pt>
                      <c:pt idx="1023">
                        <c:v>-40.64</c:v>
                      </c:pt>
                      <c:pt idx="1024">
                        <c:v>-40.68</c:v>
                      </c:pt>
                      <c:pt idx="1025">
                        <c:v>-40.72</c:v>
                      </c:pt>
                      <c:pt idx="1026">
                        <c:v>-40.770000000000003</c:v>
                      </c:pt>
                      <c:pt idx="1027">
                        <c:v>-40.82</c:v>
                      </c:pt>
                      <c:pt idx="1028">
                        <c:v>-40.89</c:v>
                      </c:pt>
                      <c:pt idx="1029">
                        <c:v>-40.950000000000003</c:v>
                      </c:pt>
                      <c:pt idx="1030">
                        <c:v>-41.03</c:v>
                      </c:pt>
                      <c:pt idx="1031">
                        <c:v>-41.1</c:v>
                      </c:pt>
                      <c:pt idx="1032">
                        <c:v>-41.16</c:v>
                      </c:pt>
                      <c:pt idx="1033">
                        <c:v>-41.22</c:v>
                      </c:pt>
                      <c:pt idx="1034">
                        <c:v>-41.28</c:v>
                      </c:pt>
                      <c:pt idx="1035">
                        <c:v>-41.33</c:v>
                      </c:pt>
                      <c:pt idx="1036">
                        <c:v>-41.37</c:v>
                      </c:pt>
                      <c:pt idx="1037">
                        <c:v>-41.39</c:v>
                      </c:pt>
                      <c:pt idx="1038">
                        <c:v>-41.39</c:v>
                      </c:pt>
                      <c:pt idx="1039">
                        <c:v>-41.37</c:v>
                      </c:pt>
                      <c:pt idx="1040">
                        <c:v>-41.33</c:v>
                      </c:pt>
                      <c:pt idx="1041">
                        <c:v>-41.28</c:v>
                      </c:pt>
                      <c:pt idx="1042">
                        <c:v>-41.23</c:v>
                      </c:pt>
                      <c:pt idx="1043">
                        <c:v>-41.18</c:v>
                      </c:pt>
                      <c:pt idx="1044">
                        <c:v>-41.13</c:v>
                      </c:pt>
                      <c:pt idx="1045">
                        <c:v>-41.08</c:v>
                      </c:pt>
                      <c:pt idx="1046">
                        <c:v>-41.03</c:v>
                      </c:pt>
                      <c:pt idx="1047">
                        <c:v>-40.98</c:v>
                      </c:pt>
                      <c:pt idx="1048">
                        <c:v>-40.94</c:v>
                      </c:pt>
                      <c:pt idx="1049">
                        <c:v>-40.9</c:v>
                      </c:pt>
                      <c:pt idx="1050">
                        <c:v>-40.880000000000003</c:v>
                      </c:pt>
                      <c:pt idx="1051">
                        <c:v>-40.869999999999997</c:v>
                      </c:pt>
                      <c:pt idx="1052">
                        <c:v>-40.86</c:v>
                      </c:pt>
                      <c:pt idx="1053">
                        <c:v>-40.86</c:v>
                      </c:pt>
                      <c:pt idx="1054">
                        <c:v>-40.880000000000003</c:v>
                      </c:pt>
                      <c:pt idx="1055">
                        <c:v>-40.89</c:v>
                      </c:pt>
                      <c:pt idx="1056">
                        <c:v>-40.909999999999997</c:v>
                      </c:pt>
                      <c:pt idx="1057">
                        <c:v>-40.94</c:v>
                      </c:pt>
                      <c:pt idx="1058">
                        <c:v>-40.97</c:v>
                      </c:pt>
                      <c:pt idx="1059">
                        <c:v>-41.01</c:v>
                      </c:pt>
                      <c:pt idx="1060">
                        <c:v>-41.05</c:v>
                      </c:pt>
                      <c:pt idx="1061">
                        <c:v>-41.08</c:v>
                      </c:pt>
                      <c:pt idx="1062">
                        <c:v>-41.11</c:v>
                      </c:pt>
                      <c:pt idx="1063">
                        <c:v>-41.13</c:v>
                      </c:pt>
                      <c:pt idx="1064">
                        <c:v>-41.15</c:v>
                      </c:pt>
                      <c:pt idx="1065">
                        <c:v>-41.17</c:v>
                      </c:pt>
                      <c:pt idx="1066">
                        <c:v>-41.19</c:v>
                      </c:pt>
                      <c:pt idx="1067">
                        <c:v>-41.23</c:v>
                      </c:pt>
                      <c:pt idx="1068">
                        <c:v>-41.25</c:v>
                      </c:pt>
                      <c:pt idx="1069">
                        <c:v>-41.28</c:v>
                      </c:pt>
                      <c:pt idx="1070">
                        <c:v>-41.3</c:v>
                      </c:pt>
                      <c:pt idx="1071">
                        <c:v>-41.32</c:v>
                      </c:pt>
                      <c:pt idx="1072">
                        <c:v>-41.34</c:v>
                      </c:pt>
                      <c:pt idx="1073">
                        <c:v>-41.36</c:v>
                      </c:pt>
                      <c:pt idx="1074">
                        <c:v>-41.39</c:v>
                      </c:pt>
                      <c:pt idx="1075">
                        <c:v>-41.41</c:v>
                      </c:pt>
                      <c:pt idx="1076">
                        <c:v>-41.42</c:v>
                      </c:pt>
                      <c:pt idx="1077">
                        <c:v>-41.43</c:v>
                      </c:pt>
                      <c:pt idx="1078">
                        <c:v>-41.44</c:v>
                      </c:pt>
                      <c:pt idx="1079">
                        <c:v>-41.45</c:v>
                      </c:pt>
                      <c:pt idx="1080">
                        <c:v>-41.46</c:v>
                      </c:pt>
                      <c:pt idx="1081">
                        <c:v>-41.48</c:v>
                      </c:pt>
                      <c:pt idx="1082">
                        <c:v>-41.5</c:v>
                      </c:pt>
                      <c:pt idx="1083">
                        <c:v>-41.51</c:v>
                      </c:pt>
                      <c:pt idx="1084">
                        <c:v>-41.51</c:v>
                      </c:pt>
                      <c:pt idx="1085">
                        <c:v>-41.51</c:v>
                      </c:pt>
                      <c:pt idx="1086">
                        <c:v>-41.51</c:v>
                      </c:pt>
                      <c:pt idx="1087">
                        <c:v>-41.52</c:v>
                      </c:pt>
                      <c:pt idx="1088">
                        <c:v>-41.52</c:v>
                      </c:pt>
                      <c:pt idx="1089">
                        <c:v>-41.53</c:v>
                      </c:pt>
                      <c:pt idx="1090">
                        <c:v>-41.53</c:v>
                      </c:pt>
                      <c:pt idx="1091">
                        <c:v>-41.55</c:v>
                      </c:pt>
                      <c:pt idx="1092">
                        <c:v>-41.56</c:v>
                      </c:pt>
                      <c:pt idx="1093">
                        <c:v>-41.57</c:v>
                      </c:pt>
                      <c:pt idx="1094">
                        <c:v>-41.59</c:v>
                      </c:pt>
                      <c:pt idx="1095">
                        <c:v>-41.61</c:v>
                      </c:pt>
                      <c:pt idx="1096">
                        <c:v>-41.64</c:v>
                      </c:pt>
                      <c:pt idx="1097">
                        <c:v>-41.67</c:v>
                      </c:pt>
                      <c:pt idx="1098">
                        <c:v>-41.68</c:v>
                      </c:pt>
                      <c:pt idx="1099">
                        <c:v>-41.71</c:v>
                      </c:pt>
                      <c:pt idx="1100">
                        <c:v>-41.73</c:v>
                      </c:pt>
                      <c:pt idx="1101">
                        <c:v>-41.75</c:v>
                      </c:pt>
                      <c:pt idx="1102">
                        <c:v>-41.77</c:v>
                      </c:pt>
                      <c:pt idx="1103">
                        <c:v>-41.8</c:v>
                      </c:pt>
                      <c:pt idx="1104">
                        <c:v>-41.83</c:v>
                      </c:pt>
                      <c:pt idx="1105">
                        <c:v>-41.86</c:v>
                      </c:pt>
                      <c:pt idx="1106">
                        <c:v>-41.9</c:v>
                      </c:pt>
                      <c:pt idx="1107">
                        <c:v>-41.95</c:v>
                      </c:pt>
                      <c:pt idx="1108">
                        <c:v>-42.01</c:v>
                      </c:pt>
                      <c:pt idx="1109">
                        <c:v>-42.06</c:v>
                      </c:pt>
                      <c:pt idx="1110">
                        <c:v>-42.11</c:v>
                      </c:pt>
                      <c:pt idx="1111">
                        <c:v>-42.16</c:v>
                      </c:pt>
                      <c:pt idx="1112">
                        <c:v>-42.21</c:v>
                      </c:pt>
                      <c:pt idx="1113">
                        <c:v>-42.23</c:v>
                      </c:pt>
                      <c:pt idx="1114">
                        <c:v>-42.25</c:v>
                      </c:pt>
                      <c:pt idx="1115">
                        <c:v>-42.25</c:v>
                      </c:pt>
                      <c:pt idx="1116">
                        <c:v>-42.25</c:v>
                      </c:pt>
                      <c:pt idx="1117">
                        <c:v>-42.23</c:v>
                      </c:pt>
                      <c:pt idx="1118">
                        <c:v>-42.22</c:v>
                      </c:pt>
                      <c:pt idx="1119">
                        <c:v>-42.2</c:v>
                      </c:pt>
                      <c:pt idx="1120">
                        <c:v>-42.18</c:v>
                      </c:pt>
                      <c:pt idx="1121">
                        <c:v>-42.17</c:v>
                      </c:pt>
                      <c:pt idx="1122">
                        <c:v>-42.15</c:v>
                      </c:pt>
                      <c:pt idx="1123">
                        <c:v>-42.14</c:v>
                      </c:pt>
                      <c:pt idx="1124">
                        <c:v>-42.13</c:v>
                      </c:pt>
                      <c:pt idx="1125">
                        <c:v>-42.13</c:v>
                      </c:pt>
                      <c:pt idx="1126">
                        <c:v>-42.14</c:v>
                      </c:pt>
                      <c:pt idx="1127">
                        <c:v>-42.14</c:v>
                      </c:pt>
                      <c:pt idx="1128">
                        <c:v>-42.15</c:v>
                      </c:pt>
                      <c:pt idx="1129">
                        <c:v>-42.16</c:v>
                      </c:pt>
                      <c:pt idx="1130">
                        <c:v>-42.18</c:v>
                      </c:pt>
                      <c:pt idx="1131">
                        <c:v>-42.21</c:v>
                      </c:pt>
                      <c:pt idx="1132">
                        <c:v>-42.23</c:v>
                      </c:pt>
                      <c:pt idx="1133">
                        <c:v>-42.27</c:v>
                      </c:pt>
                      <c:pt idx="1134">
                        <c:v>-42.31</c:v>
                      </c:pt>
                      <c:pt idx="1135">
                        <c:v>-42.36</c:v>
                      </c:pt>
                      <c:pt idx="1136">
                        <c:v>-42.41</c:v>
                      </c:pt>
                      <c:pt idx="1137">
                        <c:v>-42.46</c:v>
                      </c:pt>
                      <c:pt idx="1138">
                        <c:v>-42.5</c:v>
                      </c:pt>
                      <c:pt idx="1139">
                        <c:v>-42.53</c:v>
                      </c:pt>
                      <c:pt idx="1140">
                        <c:v>-42.55</c:v>
                      </c:pt>
                      <c:pt idx="1141">
                        <c:v>-42.56</c:v>
                      </c:pt>
                      <c:pt idx="1142">
                        <c:v>-42.55</c:v>
                      </c:pt>
                      <c:pt idx="1143">
                        <c:v>-42.52</c:v>
                      </c:pt>
                      <c:pt idx="1144">
                        <c:v>-42.48</c:v>
                      </c:pt>
                      <c:pt idx="1145">
                        <c:v>-42.38</c:v>
                      </c:pt>
                      <c:pt idx="1146">
                        <c:v>-42.22</c:v>
                      </c:pt>
                      <c:pt idx="1147">
                        <c:v>-42</c:v>
                      </c:pt>
                      <c:pt idx="1148">
                        <c:v>-41.69</c:v>
                      </c:pt>
                      <c:pt idx="1149">
                        <c:v>-41.3</c:v>
                      </c:pt>
                      <c:pt idx="1150">
                        <c:v>-40.78</c:v>
                      </c:pt>
                      <c:pt idx="1151">
                        <c:v>-40.1</c:v>
                      </c:pt>
                      <c:pt idx="1152">
                        <c:v>-39.24</c:v>
                      </c:pt>
                      <c:pt idx="1153">
                        <c:v>-38.159999999999997</c:v>
                      </c:pt>
                      <c:pt idx="1154">
                        <c:v>-36.89</c:v>
                      </c:pt>
                      <c:pt idx="1155">
                        <c:v>-35.44</c:v>
                      </c:pt>
                      <c:pt idx="1156">
                        <c:v>-34</c:v>
                      </c:pt>
                      <c:pt idx="1157">
                        <c:v>-32.53</c:v>
                      </c:pt>
                      <c:pt idx="1158">
                        <c:v>-31.09</c:v>
                      </c:pt>
                      <c:pt idx="1159">
                        <c:v>-29.86</c:v>
                      </c:pt>
                      <c:pt idx="1160">
                        <c:v>-29.03</c:v>
                      </c:pt>
                      <c:pt idx="1161">
                        <c:v>-28.79</c:v>
                      </c:pt>
                      <c:pt idx="1162">
                        <c:v>-29.08</c:v>
                      </c:pt>
                      <c:pt idx="1163">
                        <c:v>-29.58</c:v>
                      </c:pt>
                      <c:pt idx="1164">
                        <c:v>-30.26</c:v>
                      </c:pt>
                      <c:pt idx="1165">
                        <c:v>-30.9</c:v>
                      </c:pt>
                      <c:pt idx="1166">
                        <c:v>-31.56</c:v>
                      </c:pt>
                      <c:pt idx="1167">
                        <c:v>-32.200000000000003</c:v>
                      </c:pt>
                      <c:pt idx="1168">
                        <c:v>-32.93</c:v>
                      </c:pt>
                      <c:pt idx="1169">
                        <c:v>-33.79</c:v>
                      </c:pt>
                      <c:pt idx="1170">
                        <c:v>-34.76</c:v>
                      </c:pt>
                      <c:pt idx="1171">
                        <c:v>-35.840000000000003</c:v>
                      </c:pt>
                      <c:pt idx="1172">
                        <c:v>-36.99</c:v>
                      </c:pt>
                      <c:pt idx="1173">
                        <c:v>-38.19</c:v>
                      </c:pt>
                      <c:pt idx="1174">
                        <c:v>-39.43</c:v>
                      </c:pt>
                      <c:pt idx="1175">
                        <c:v>-40.64</c:v>
                      </c:pt>
                      <c:pt idx="1176">
                        <c:v>-41.83</c:v>
                      </c:pt>
                      <c:pt idx="1177">
                        <c:v>-42.98</c:v>
                      </c:pt>
                      <c:pt idx="1178">
                        <c:v>-44.2</c:v>
                      </c:pt>
                      <c:pt idx="1179">
                        <c:v>-45.49</c:v>
                      </c:pt>
                      <c:pt idx="1180">
                        <c:v>-46.8</c:v>
                      </c:pt>
                      <c:pt idx="1181">
                        <c:v>-48.04</c:v>
                      </c:pt>
                      <c:pt idx="1182">
                        <c:v>-49.19</c:v>
                      </c:pt>
                      <c:pt idx="1183">
                        <c:v>-50.27</c:v>
                      </c:pt>
                      <c:pt idx="1184">
                        <c:v>-51.35</c:v>
                      </c:pt>
                      <c:pt idx="1185">
                        <c:v>-52.54</c:v>
                      </c:pt>
                      <c:pt idx="1186">
                        <c:v>-53.78</c:v>
                      </c:pt>
                      <c:pt idx="1187">
                        <c:v>-55.06</c:v>
                      </c:pt>
                      <c:pt idx="1188">
                        <c:v>-56.43</c:v>
                      </c:pt>
                      <c:pt idx="1189">
                        <c:v>-57.84</c:v>
                      </c:pt>
                      <c:pt idx="1190">
                        <c:v>-59.31</c:v>
                      </c:pt>
                      <c:pt idx="1191">
                        <c:v>-60.71</c:v>
                      </c:pt>
                      <c:pt idx="1192">
                        <c:v>-62.04</c:v>
                      </c:pt>
                      <c:pt idx="1193">
                        <c:v>-63.26</c:v>
                      </c:pt>
                      <c:pt idx="1194">
                        <c:v>-64.45</c:v>
                      </c:pt>
                      <c:pt idx="1195">
                        <c:v>-65.66</c:v>
                      </c:pt>
                      <c:pt idx="1196">
                        <c:v>-66.88</c:v>
                      </c:pt>
                      <c:pt idx="1197">
                        <c:v>-68.11</c:v>
                      </c:pt>
                      <c:pt idx="1198">
                        <c:v>-69.290000000000006</c:v>
                      </c:pt>
                      <c:pt idx="1199">
                        <c:v>-70.36</c:v>
                      </c:pt>
                      <c:pt idx="1200">
                        <c:v>-71.319999999999993</c:v>
                      </c:pt>
                      <c:pt idx="1201">
                        <c:v>-72.209999999999994</c:v>
                      </c:pt>
                      <c:pt idx="1202">
                        <c:v>-73.06</c:v>
                      </c:pt>
                      <c:pt idx="1203">
                        <c:v>-73.88</c:v>
                      </c:pt>
                      <c:pt idx="1204">
                        <c:v>-74.67</c:v>
                      </c:pt>
                      <c:pt idx="1205">
                        <c:v>-75.400000000000006</c:v>
                      </c:pt>
                      <c:pt idx="1206">
                        <c:v>-76.05</c:v>
                      </c:pt>
                      <c:pt idx="1207">
                        <c:v>-76.62</c:v>
                      </c:pt>
                      <c:pt idx="1208">
                        <c:v>-77.12</c:v>
                      </c:pt>
                      <c:pt idx="1209">
                        <c:v>-77.540000000000006</c:v>
                      </c:pt>
                      <c:pt idx="1210">
                        <c:v>-102.1</c:v>
                      </c:pt>
                      <c:pt idx="1211">
                        <c:v>-101.81</c:v>
                      </c:pt>
                      <c:pt idx="1212">
                        <c:v>-101.57</c:v>
                      </c:pt>
                      <c:pt idx="1213">
                        <c:v>-101.37</c:v>
                      </c:pt>
                      <c:pt idx="1214">
                        <c:v>-101.22</c:v>
                      </c:pt>
                      <c:pt idx="1215">
                        <c:v>-101.11</c:v>
                      </c:pt>
                      <c:pt idx="1216">
                        <c:v>-101.05</c:v>
                      </c:pt>
                      <c:pt idx="1217">
                        <c:v>-101.01</c:v>
                      </c:pt>
                      <c:pt idx="1218">
                        <c:v>-100.97</c:v>
                      </c:pt>
                      <c:pt idx="1219">
                        <c:v>-100.94</c:v>
                      </c:pt>
                      <c:pt idx="1220">
                        <c:v>-100.9</c:v>
                      </c:pt>
                      <c:pt idx="1221">
                        <c:v>-100.88</c:v>
                      </c:pt>
                      <c:pt idx="1222">
                        <c:v>-100.86</c:v>
                      </c:pt>
                      <c:pt idx="1223">
                        <c:v>-100.84</c:v>
                      </c:pt>
                      <c:pt idx="1224">
                        <c:v>-100.8</c:v>
                      </c:pt>
                      <c:pt idx="1225">
                        <c:v>-100.76</c:v>
                      </c:pt>
                      <c:pt idx="1226">
                        <c:v>-100.73</c:v>
                      </c:pt>
                      <c:pt idx="1227">
                        <c:v>-100.71</c:v>
                      </c:pt>
                      <c:pt idx="1228">
                        <c:v>-100.7</c:v>
                      </c:pt>
                      <c:pt idx="1229">
                        <c:v>-100.69</c:v>
                      </c:pt>
                      <c:pt idx="1230">
                        <c:v>-100.67</c:v>
                      </c:pt>
                      <c:pt idx="1231">
                        <c:v>-100.67</c:v>
                      </c:pt>
                      <c:pt idx="1232">
                        <c:v>-100.67</c:v>
                      </c:pt>
                      <c:pt idx="1233">
                        <c:v>-100.68</c:v>
                      </c:pt>
                      <c:pt idx="1234">
                        <c:v>-100.74</c:v>
                      </c:pt>
                      <c:pt idx="1235">
                        <c:v>-100.78</c:v>
                      </c:pt>
                      <c:pt idx="1236">
                        <c:v>-100.78</c:v>
                      </c:pt>
                      <c:pt idx="1237">
                        <c:v>-100.69</c:v>
                      </c:pt>
                      <c:pt idx="1238">
                        <c:v>-100.55</c:v>
                      </c:pt>
                      <c:pt idx="1239">
                        <c:v>-100.41</c:v>
                      </c:pt>
                      <c:pt idx="1240">
                        <c:v>-100.33</c:v>
                      </c:pt>
                      <c:pt idx="1241">
                        <c:v>-100.32</c:v>
                      </c:pt>
                      <c:pt idx="1242">
                        <c:v>-100.33</c:v>
                      </c:pt>
                      <c:pt idx="1243">
                        <c:v>-100.3</c:v>
                      </c:pt>
                      <c:pt idx="1244">
                        <c:v>-100.24</c:v>
                      </c:pt>
                      <c:pt idx="1245">
                        <c:v>-100.16</c:v>
                      </c:pt>
                      <c:pt idx="1246">
                        <c:v>-100.1</c:v>
                      </c:pt>
                      <c:pt idx="1247">
                        <c:v>-100.09</c:v>
                      </c:pt>
                      <c:pt idx="1248">
                        <c:v>-100.13</c:v>
                      </c:pt>
                      <c:pt idx="1249">
                        <c:v>-100.23</c:v>
                      </c:pt>
                      <c:pt idx="1250">
                        <c:v>-100.38</c:v>
                      </c:pt>
                      <c:pt idx="1251">
                        <c:v>-79.42</c:v>
                      </c:pt>
                      <c:pt idx="1252">
                        <c:v>-79.19</c:v>
                      </c:pt>
                      <c:pt idx="1253">
                        <c:v>-78.91</c:v>
                      </c:pt>
                      <c:pt idx="1254">
                        <c:v>-78.56</c:v>
                      </c:pt>
                      <c:pt idx="1255">
                        <c:v>-78.150000000000006</c:v>
                      </c:pt>
                      <c:pt idx="1256">
                        <c:v>-77.650000000000006</c:v>
                      </c:pt>
                      <c:pt idx="1257">
                        <c:v>-77.09</c:v>
                      </c:pt>
                      <c:pt idx="1258">
                        <c:v>-76.48</c:v>
                      </c:pt>
                      <c:pt idx="1259">
                        <c:v>-75.81</c:v>
                      </c:pt>
                      <c:pt idx="1260">
                        <c:v>-75.09</c:v>
                      </c:pt>
                      <c:pt idx="1261">
                        <c:v>-74.349999999999994</c:v>
                      </c:pt>
                      <c:pt idx="1262">
                        <c:v>-73.569999999999993</c:v>
                      </c:pt>
                      <c:pt idx="1263">
                        <c:v>-72.739999999999995</c:v>
                      </c:pt>
                      <c:pt idx="1264">
                        <c:v>-71.849999999999994</c:v>
                      </c:pt>
                      <c:pt idx="1265">
                        <c:v>-70.91</c:v>
                      </c:pt>
                      <c:pt idx="1266">
                        <c:v>-69.97</c:v>
                      </c:pt>
                      <c:pt idx="1267">
                        <c:v>-69.05</c:v>
                      </c:pt>
                      <c:pt idx="1268">
                        <c:v>-68.16</c:v>
                      </c:pt>
                      <c:pt idx="1269">
                        <c:v>-67.27</c:v>
                      </c:pt>
                      <c:pt idx="1270">
                        <c:v>-66.400000000000006</c:v>
                      </c:pt>
                      <c:pt idx="1271">
                        <c:v>-65.489999999999995</c:v>
                      </c:pt>
                      <c:pt idx="1272">
                        <c:v>-64.52</c:v>
                      </c:pt>
                      <c:pt idx="1273">
                        <c:v>-63.47</c:v>
                      </c:pt>
                      <c:pt idx="1274">
                        <c:v>-62.35</c:v>
                      </c:pt>
                      <c:pt idx="1275">
                        <c:v>-61.17</c:v>
                      </c:pt>
                      <c:pt idx="1276">
                        <c:v>-59.92</c:v>
                      </c:pt>
                      <c:pt idx="1277">
                        <c:v>-58.7</c:v>
                      </c:pt>
                      <c:pt idx="1278">
                        <c:v>-57.54</c:v>
                      </c:pt>
                      <c:pt idx="1279">
                        <c:v>-56.51</c:v>
                      </c:pt>
                      <c:pt idx="1280">
                        <c:v>-55.61</c:v>
                      </c:pt>
                      <c:pt idx="1281">
                        <c:v>-54.63</c:v>
                      </c:pt>
                      <c:pt idx="1282">
                        <c:v>-53.55</c:v>
                      </c:pt>
                      <c:pt idx="1283">
                        <c:v>-52.24</c:v>
                      </c:pt>
                      <c:pt idx="1284">
                        <c:v>-50.83</c:v>
                      </c:pt>
                      <c:pt idx="1285">
                        <c:v>-49.48</c:v>
                      </c:pt>
                      <c:pt idx="1286">
                        <c:v>-48.29</c:v>
                      </c:pt>
                      <c:pt idx="1287">
                        <c:v>-47.19</c:v>
                      </c:pt>
                      <c:pt idx="1288">
                        <c:v>-45.98</c:v>
                      </c:pt>
                      <c:pt idx="1289">
                        <c:v>-44.6</c:v>
                      </c:pt>
                      <c:pt idx="1290">
                        <c:v>-43.01</c:v>
                      </c:pt>
                      <c:pt idx="1291">
                        <c:v>-40.96</c:v>
                      </c:pt>
                      <c:pt idx="1292">
                        <c:v>-38.979999999999997</c:v>
                      </c:pt>
                      <c:pt idx="1293">
                        <c:v>-37.54</c:v>
                      </c:pt>
                      <c:pt idx="1294">
                        <c:v>-36.57</c:v>
                      </c:pt>
                      <c:pt idx="1295">
                        <c:v>-35.64</c:v>
                      </c:pt>
                      <c:pt idx="1296">
                        <c:v>-34.520000000000003</c:v>
                      </c:pt>
                      <c:pt idx="1297">
                        <c:v>-33.31</c:v>
                      </c:pt>
                      <c:pt idx="1298">
                        <c:v>-32.17</c:v>
                      </c:pt>
                      <c:pt idx="1299">
                        <c:v>-31.14</c:v>
                      </c:pt>
                      <c:pt idx="1300">
                        <c:v>-30.2</c:v>
                      </c:pt>
                      <c:pt idx="1301">
                        <c:v>-29.45</c:v>
                      </c:pt>
                      <c:pt idx="1302">
                        <c:v>-28.82</c:v>
                      </c:pt>
                      <c:pt idx="1303">
                        <c:v>-28.25</c:v>
                      </c:pt>
                      <c:pt idx="1304">
                        <c:v>-27.69</c:v>
                      </c:pt>
                      <c:pt idx="1305">
                        <c:v>-27.11</c:v>
                      </c:pt>
                      <c:pt idx="1306">
                        <c:v>-26.61</c:v>
                      </c:pt>
                      <c:pt idx="1307">
                        <c:v>-26.29</c:v>
                      </c:pt>
                      <c:pt idx="1308">
                        <c:v>-26.19</c:v>
                      </c:pt>
                      <c:pt idx="1309">
                        <c:v>-26.5</c:v>
                      </c:pt>
                      <c:pt idx="1310">
                        <c:v>-27.14</c:v>
                      </c:pt>
                      <c:pt idx="1311">
                        <c:v>-27.81</c:v>
                      </c:pt>
                      <c:pt idx="1312">
                        <c:v>-28.46</c:v>
                      </c:pt>
                      <c:pt idx="1313">
                        <c:v>-29.05</c:v>
                      </c:pt>
                      <c:pt idx="1314">
                        <c:v>-29.63</c:v>
                      </c:pt>
                      <c:pt idx="1315">
                        <c:v>-30.13</c:v>
                      </c:pt>
                      <c:pt idx="1316">
                        <c:v>-30.56</c:v>
                      </c:pt>
                      <c:pt idx="1317">
                        <c:v>-30.89</c:v>
                      </c:pt>
                      <c:pt idx="1318">
                        <c:v>-31.11</c:v>
                      </c:pt>
                      <c:pt idx="1319">
                        <c:v>-31.19</c:v>
                      </c:pt>
                      <c:pt idx="1320">
                        <c:v>-31.14</c:v>
                      </c:pt>
                      <c:pt idx="1321">
                        <c:v>-30.94</c:v>
                      </c:pt>
                      <c:pt idx="1322">
                        <c:v>-30.59</c:v>
                      </c:pt>
                      <c:pt idx="1323">
                        <c:v>-30.05</c:v>
                      </c:pt>
                      <c:pt idx="1324">
                        <c:v>-29.3</c:v>
                      </c:pt>
                      <c:pt idx="1325">
                        <c:v>-28.35</c:v>
                      </c:pt>
                      <c:pt idx="1326">
                        <c:v>-27.38</c:v>
                      </c:pt>
                      <c:pt idx="1327">
                        <c:v>-26.67</c:v>
                      </c:pt>
                      <c:pt idx="1328">
                        <c:v>-26.47</c:v>
                      </c:pt>
                      <c:pt idx="1329">
                        <c:v>-26.84</c:v>
                      </c:pt>
                      <c:pt idx="1330">
                        <c:v>-27.57</c:v>
                      </c:pt>
                      <c:pt idx="1331">
                        <c:v>-28.35</c:v>
                      </c:pt>
                      <c:pt idx="1332">
                        <c:v>-29.08</c:v>
                      </c:pt>
                      <c:pt idx="1333">
                        <c:v>-29.63</c:v>
                      </c:pt>
                      <c:pt idx="1334">
                        <c:v>-29.93</c:v>
                      </c:pt>
                      <c:pt idx="1335">
                        <c:v>-30.06</c:v>
                      </c:pt>
                      <c:pt idx="1336">
                        <c:v>-30.21</c:v>
                      </c:pt>
                      <c:pt idx="1337">
                        <c:v>-30.56</c:v>
                      </c:pt>
                      <c:pt idx="1338">
                        <c:v>-31.24</c:v>
                      </c:pt>
                      <c:pt idx="1339">
                        <c:v>-32.14</c:v>
                      </c:pt>
                      <c:pt idx="1340">
                        <c:v>-33.130000000000003</c:v>
                      </c:pt>
                      <c:pt idx="1341">
                        <c:v>-34.090000000000003</c:v>
                      </c:pt>
                      <c:pt idx="1342">
                        <c:v>-35.06</c:v>
                      </c:pt>
                      <c:pt idx="1343">
                        <c:v>-36.08</c:v>
                      </c:pt>
                      <c:pt idx="1344">
                        <c:v>-37.14</c:v>
                      </c:pt>
                      <c:pt idx="1345">
                        <c:v>-38.200000000000003</c:v>
                      </c:pt>
                      <c:pt idx="1346">
                        <c:v>-39.229999999999997</c:v>
                      </c:pt>
                      <c:pt idx="1347">
                        <c:v>-40.22</c:v>
                      </c:pt>
                      <c:pt idx="1348">
                        <c:v>-41.19</c:v>
                      </c:pt>
                      <c:pt idx="1349">
                        <c:v>-42.23</c:v>
                      </c:pt>
                      <c:pt idx="1350">
                        <c:v>-43.35</c:v>
                      </c:pt>
                      <c:pt idx="1351">
                        <c:v>-44.58</c:v>
                      </c:pt>
                      <c:pt idx="1352">
                        <c:v>-45.82</c:v>
                      </c:pt>
                      <c:pt idx="1353">
                        <c:v>-47.05</c:v>
                      </c:pt>
                      <c:pt idx="1354">
                        <c:v>-48.26</c:v>
                      </c:pt>
                      <c:pt idx="1355">
                        <c:v>-49.47</c:v>
                      </c:pt>
                      <c:pt idx="1356">
                        <c:v>-50.7</c:v>
                      </c:pt>
                      <c:pt idx="1357">
                        <c:v>-51.92</c:v>
                      </c:pt>
                      <c:pt idx="1358">
                        <c:v>-53.1</c:v>
                      </c:pt>
                      <c:pt idx="1359">
                        <c:v>-54.28</c:v>
                      </c:pt>
                      <c:pt idx="1360">
                        <c:v>-55.47</c:v>
                      </c:pt>
                      <c:pt idx="1361">
                        <c:v>-56.72</c:v>
                      </c:pt>
                      <c:pt idx="1362">
                        <c:v>-58.02</c:v>
                      </c:pt>
                      <c:pt idx="1363">
                        <c:v>-59.33</c:v>
                      </c:pt>
                      <c:pt idx="1364">
                        <c:v>-60.64</c:v>
                      </c:pt>
                      <c:pt idx="1365">
                        <c:v>-61.88</c:v>
                      </c:pt>
                      <c:pt idx="1366">
                        <c:v>-63.06</c:v>
                      </c:pt>
                      <c:pt idx="1367">
                        <c:v>-64.239999999999995</c:v>
                      </c:pt>
                      <c:pt idx="1368">
                        <c:v>-65.37</c:v>
                      </c:pt>
                      <c:pt idx="1369">
                        <c:v>-66.42</c:v>
                      </c:pt>
                      <c:pt idx="1370">
                        <c:v>-67.38</c:v>
                      </c:pt>
                      <c:pt idx="1371">
                        <c:v>-68.34</c:v>
                      </c:pt>
                      <c:pt idx="1372">
                        <c:v>-69.31</c:v>
                      </c:pt>
                      <c:pt idx="1373">
                        <c:v>-70.28</c:v>
                      </c:pt>
                      <c:pt idx="1374">
                        <c:v>-71.260000000000005</c:v>
                      </c:pt>
                      <c:pt idx="1375">
                        <c:v>-72.180000000000007</c:v>
                      </c:pt>
                      <c:pt idx="1376">
                        <c:v>-73.08</c:v>
                      </c:pt>
                      <c:pt idx="1377">
                        <c:v>-73.91</c:v>
                      </c:pt>
                      <c:pt idx="1378">
                        <c:v>-74.67</c:v>
                      </c:pt>
                      <c:pt idx="1379">
                        <c:v>-75.41</c:v>
                      </c:pt>
                      <c:pt idx="1380">
                        <c:v>-76.180000000000007</c:v>
                      </c:pt>
                      <c:pt idx="1381">
                        <c:v>-76.91</c:v>
                      </c:pt>
                      <c:pt idx="1382">
                        <c:v>-77.56</c:v>
                      </c:pt>
                      <c:pt idx="1383">
                        <c:v>-78.16</c:v>
                      </c:pt>
                      <c:pt idx="1384">
                        <c:v>-78.69</c:v>
                      </c:pt>
                      <c:pt idx="1385">
                        <c:v>-79.16</c:v>
                      </c:pt>
                      <c:pt idx="1386">
                        <c:v>-79.569999999999993</c:v>
                      </c:pt>
                      <c:pt idx="1387">
                        <c:v>-79.92</c:v>
                      </c:pt>
                      <c:pt idx="1388">
                        <c:v>-80.209999999999994</c:v>
                      </c:pt>
                      <c:pt idx="1389">
                        <c:v>-80.430000000000007</c:v>
                      </c:pt>
                      <c:pt idx="1390">
                        <c:v>-80.63</c:v>
                      </c:pt>
                      <c:pt idx="1391">
                        <c:v>-99.2</c:v>
                      </c:pt>
                      <c:pt idx="1392">
                        <c:v>-99.07</c:v>
                      </c:pt>
                      <c:pt idx="1393">
                        <c:v>-99</c:v>
                      </c:pt>
                      <c:pt idx="1394">
                        <c:v>-98.98</c:v>
                      </c:pt>
                      <c:pt idx="1395">
                        <c:v>-98.97</c:v>
                      </c:pt>
                      <c:pt idx="1396">
                        <c:v>-98.97</c:v>
                      </c:pt>
                      <c:pt idx="1397">
                        <c:v>-99.02</c:v>
                      </c:pt>
                      <c:pt idx="1398">
                        <c:v>-99.09</c:v>
                      </c:pt>
                      <c:pt idx="1399">
                        <c:v>-99.18</c:v>
                      </c:pt>
                      <c:pt idx="1400">
                        <c:v>-99.28</c:v>
                      </c:pt>
                      <c:pt idx="1401">
                        <c:v>-99.41</c:v>
                      </c:pt>
                      <c:pt idx="1402">
                        <c:v>-99.57</c:v>
                      </c:pt>
                      <c:pt idx="1403">
                        <c:v>-99.71</c:v>
                      </c:pt>
                      <c:pt idx="1404">
                        <c:v>-99.82</c:v>
                      </c:pt>
                      <c:pt idx="1405">
                        <c:v>-99.9</c:v>
                      </c:pt>
                      <c:pt idx="1406">
                        <c:v>-99.99</c:v>
                      </c:pt>
                      <c:pt idx="1407">
                        <c:v>-100.09</c:v>
                      </c:pt>
                      <c:pt idx="1408">
                        <c:v>-100.22</c:v>
                      </c:pt>
                      <c:pt idx="1409">
                        <c:v>-100.35</c:v>
                      </c:pt>
                      <c:pt idx="1410">
                        <c:v>-100.47</c:v>
                      </c:pt>
                      <c:pt idx="1411">
                        <c:v>-100.54</c:v>
                      </c:pt>
                      <c:pt idx="1412">
                        <c:v>-100.6</c:v>
                      </c:pt>
                      <c:pt idx="1413">
                        <c:v>-100.64</c:v>
                      </c:pt>
                      <c:pt idx="1414">
                        <c:v>-100.68</c:v>
                      </c:pt>
                      <c:pt idx="1415">
                        <c:v>-100.7</c:v>
                      </c:pt>
                      <c:pt idx="1416">
                        <c:v>-100.74</c:v>
                      </c:pt>
                      <c:pt idx="1417">
                        <c:v>-100.81</c:v>
                      </c:pt>
                      <c:pt idx="1418">
                        <c:v>-100.9</c:v>
                      </c:pt>
                      <c:pt idx="1419">
                        <c:v>-101.01</c:v>
                      </c:pt>
                      <c:pt idx="1420">
                        <c:v>-101.11</c:v>
                      </c:pt>
                      <c:pt idx="1421">
                        <c:v>-101.24</c:v>
                      </c:pt>
                      <c:pt idx="1422">
                        <c:v>-101.39</c:v>
                      </c:pt>
                      <c:pt idx="1423">
                        <c:v>-101.54</c:v>
                      </c:pt>
                      <c:pt idx="1424">
                        <c:v>-101.7</c:v>
                      </c:pt>
                      <c:pt idx="1425">
                        <c:v>-101.85</c:v>
                      </c:pt>
                      <c:pt idx="1426">
                        <c:v>-101.98</c:v>
                      </c:pt>
                      <c:pt idx="1427">
                        <c:v>-102.1</c:v>
                      </c:pt>
                      <c:pt idx="1428">
                        <c:v>-102.25</c:v>
                      </c:pt>
                      <c:pt idx="1429">
                        <c:v>-102.43</c:v>
                      </c:pt>
                      <c:pt idx="1430">
                        <c:v>-102.63</c:v>
                      </c:pt>
                      <c:pt idx="1431">
                        <c:v>-77.14</c:v>
                      </c:pt>
                      <c:pt idx="1432">
                        <c:v>-76.91</c:v>
                      </c:pt>
                      <c:pt idx="1433">
                        <c:v>-76.69</c:v>
                      </c:pt>
                      <c:pt idx="1434">
                        <c:v>-76.45</c:v>
                      </c:pt>
                      <c:pt idx="1435">
                        <c:v>-76.17</c:v>
                      </c:pt>
                      <c:pt idx="1436">
                        <c:v>-75.83</c:v>
                      </c:pt>
                      <c:pt idx="1437">
                        <c:v>-75.459999999999994</c:v>
                      </c:pt>
                      <c:pt idx="1438">
                        <c:v>-75.069999999999993</c:v>
                      </c:pt>
                      <c:pt idx="1439">
                        <c:v>-74.680000000000007</c:v>
                      </c:pt>
                      <c:pt idx="1440">
                        <c:v>-74.290000000000006</c:v>
                      </c:pt>
                      <c:pt idx="1441">
                        <c:v>-73.88</c:v>
                      </c:pt>
                      <c:pt idx="1442">
                        <c:v>-73.44</c:v>
                      </c:pt>
                      <c:pt idx="1443">
                        <c:v>-72.959999999999994</c:v>
                      </c:pt>
                      <c:pt idx="1444">
                        <c:v>-72.45</c:v>
                      </c:pt>
                      <c:pt idx="1445">
                        <c:v>-71.91</c:v>
                      </c:pt>
                      <c:pt idx="1446">
                        <c:v>-71.37</c:v>
                      </c:pt>
                      <c:pt idx="1447">
                        <c:v>-70.86</c:v>
                      </c:pt>
                      <c:pt idx="1448">
                        <c:v>-70.37</c:v>
                      </c:pt>
                      <c:pt idx="1449">
                        <c:v>-69.89</c:v>
                      </c:pt>
                      <c:pt idx="1450">
                        <c:v>-69.38</c:v>
                      </c:pt>
                      <c:pt idx="1451">
                        <c:v>-68.77</c:v>
                      </c:pt>
                      <c:pt idx="1452">
                        <c:v>-68.08</c:v>
                      </c:pt>
                      <c:pt idx="1453">
                        <c:v>-67.3</c:v>
                      </c:pt>
                      <c:pt idx="1454">
                        <c:v>-66.42</c:v>
                      </c:pt>
                      <c:pt idx="1455">
                        <c:v>-65.510000000000005</c:v>
                      </c:pt>
                      <c:pt idx="1456">
                        <c:v>-64.58</c:v>
                      </c:pt>
                      <c:pt idx="1457">
                        <c:v>-63.63</c:v>
                      </c:pt>
                      <c:pt idx="1458">
                        <c:v>-62.71</c:v>
                      </c:pt>
                      <c:pt idx="1459">
                        <c:v>-61.88</c:v>
                      </c:pt>
                      <c:pt idx="1460">
                        <c:v>-61.03</c:v>
                      </c:pt>
                      <c:pt idx="1461">
                        <c:v>-60.06</c:v>
                      </c:pt>
                      <c:pt idx="1462">
                        <c:v>-58.91</c:v>
                      </c:pt>
                      <c:pt idx="1463">
                        <c:v>-57.69</c:v>
                      </c:pt>
                      <c:pt idx="1464">
                        <c:v>-56.51</c:v>
                      </c:pt>
                      <c:pt idx="1465">
                        <c:v>-55.46</c:v>
                      </c:pt>
                      <c:pt idx="1466">
                        <c:v>-54.53</c:v>
                      </c:pt>
                      <c:pt idx="1467">
                        <c:v>-53.7</c:v>
                      </c:pt>
                      <c:pt idx="1468">
                        <c:v>-52.81</c:v>
                      </c:pt>
                      <c:pt idx="1469">
                        <c:v>-51.81</c:v>
                      </c:pt>
                      <c:pt idx="1470">
                        <c:v>-50.63</c:v>
                      </c:pt>
                      <c:pt idx="1471">
                        <c:v>-49.36</c:v>
                      </c:pt>
                      <c:pt idx="1472">
                        <c:v>-48.05</c:v>
                      </c:pt>
                      <c:pt idx="1473">
                        <c:v>-46.73</c:v>
                      </c:pt>
                      <c:pt idx="1474">
                        <c:v>-45.5</c:v>
                      </c:pt>
                      <c:pt idx="1475">
                        <c:v>-44.15</c:v>
                      </c:pt>
                      <c:pt idx="1476">
                        <c:v>-42.52</c:v>
                      </c:pt>
                      <c:pt idx="1477">
                        <c:v>-41.01</c:v>
                      </c:pt>
                      <c:pt idx="1478">
                        <c:v>-39.770000000000003</c:v>
                      </c:pt>
                      <c:pt idx="1479">
                        <c:v>-38.74</c:v>
                      </c:pt>
                      <c:pt idx="1480">
                        <c:v>-37.880000000000003</c:v>
                      </c:pt>
                      <c:pt idx="1481">
                        <c:v>-37.130000000000003</c:v>
                      </c:pt>
                      <c:pt idx="1482">
                        <c:v>-36.409999999999997</c:v>
                      </c:pt>
                      <c:pt idx="1483">
                        <c:v>-35.67</c:v>
                      </c:pt>
                      <c:pt idx="1484">
                        <c:v>-34.81</c:v>
                      </c:pt>
                      <c:pt idx="1485">
                        <c:v>-33.840000000000003</c:v>
                      </c:pt>
                      <c:pt idx="1486">
                        <c:v>-32.83</c:v>
                      </c:pt>
                      <c:pt idx="1487">
                        <c:v>-31.84</c:v>
                      </c:pt>
                      <c:pt idx="1488">
                        <c:v>-30.94</c:v>
                      </c:pt>
                      <c:pt idx="1489">
                        <c:v>-30.09</c:v>
                      </c:pt>
                      <c:pt idx="1490">
                        <c:v>-29.22</c:v>
                      </c:pt>
                      <c:pt idx="1491">
                        <c:v>-28.29</c:v>
                      </c:pt>
                      <c:pt idx="1492">
                        <c:v>-27.33</c:v>
                      </c:pt>
                      <c:pt idx="1493">
                        <c:v>-26.43</c:v>
                      </c:pt>
                      <c:pt idx="1494">
                        <c:v>-25.66</c:v>
                      </c:pt>
                      <c:pt idx="1495">
                        <c:v>-25.09</c:v>
                      </c:pt>
                      <c:pt idx="1496">
                        <c:v>-24.8</c:v>
                      </c:pt>
                      <c:pt idx="1497">
                        <c:v>-25.21</c:v>
                      </c:pt>
                      <c:pt idx="1498">
                        <c:v>-26.42</c:v>
                      </c:pt>
                      <c:pt idx="1499">
                        <c:v>-27.82</c:v>
                      </c:pt>
                      <c:pt idx="1500">
                        <c:v>-29.4</c:v>
                      </c:pt>
                      <c:pt idx="1501">
                        <c:v>-31.06</c:v>
                      </c:pt>
                      <c:pt idx="1502">
                        <c:v>-32.6</c:v>
                      </c:pt>
                      <c:pt idx="1503">
                        <c:v>-34.049999999999997</c:v>
                      </c:pt>
                      <c:pt idx="1504">
                        <c:v>-35.24</c:v>
                      </c:pt>
                      <c:pt idx="1505">
                        <c:v>-36.22</c:v>
                      </c:pt>
                      <c:pt idx="1506">
                        <c:v>-37.01</c:v>
                      </c:pt>
                      <c:pt idx="1507">
                        <c:v>-37.6</c:v>
                      </c:pt>
                      <c:pt idx="1508">
                        <c:v>-37.93</c:v>
                      </c:pt>
                      <c:pt idx="1509">
                        <c:v>-37.97</c:v>
                      </c:pt>
                      <c:pt idx="1510">
                        <c:v>-37.75</c:v>
                      </c:pt>
                      <c:pt idx="1511">
                        <c:v>-37.29</c:v>
                      </c:pt>
                      <c:pt idx="1512">
                        <c:v>-36.6</c:v>
                      </c:pt>
                      <c:pt idx="1513">
                        <c:v>-35.700000000000003</c:v>
                      </c:pt>
                      <c:pt idx="1514">
                        <c:v>-34.61</c:v>
                      </c:pt>
                      <c:pt idx="1515">
                        <c:v>-33.32</c:v>
                      </c:pt>
                      <c:pt idx="1516">
                        <c:v>-31.88</c:v>
                      </c:pt>
                      <c:pt idx="1517">
                        <c:v>-30.35</c:v>
                      </c:pt>
                      <c:pt idx="1518">
                        <c:v>-28.78</c:v>
                      </c:pt>
                      <c:pt idx="1519">
                        <c:v>-27.31</c:v>
                      </c:pt>
                      <c:pt idx="1520">
                        <c:v>-26.14</c:v>
                      </c:pt>
                      <c:pt idx="1521">
                        <c:v>-25.54</c:v>
                      </c:pt>
                      <c:pt idx="1522">
                        <c:v>-25.69</c:v>
                      </c:pt>
                      <c:pt idx="1523">
                        <c:v>-26.3</c:v>
                      </c:pt>
                      <c:pt idx="1524">
                        <c:v>-26.99</c:v>
                      </c:pt>
                      <c:pt idx="1525">
                        <c:v>-27.46</c:v>
                      </c:pt>
                      <c:pt idx="1526">
                        <c:v>-27.76</c:v>
                      </c:pt>
                      <c:pt idx="1527">
                        <c:v>-28.11</c:v>
                      </c:pt>
                      <c:pt idx="1528">
                        <c:v>-28.61</c:v>
                      </c:pt>
                      <c:pt idx="1529">
                        <c:v>-29.23</c:v>
                      </c:pt>
                      <c:pt idx="1530">
                        <c:v>-29.85</c:v>
                      </c:pt>
                      <c:pt idx="1531">
                        <c:v>-30.45</c:v>
                      </c:pt>
                      <c:pt idx="1532">
                        <c:v>-31.1</c:v>
                      </c:pt>
                      <c:pt idx="1533">
                        <c:v>-31.94</c:v>
                      </c:pt>
                      <c:pt idx="1534">
                        <c:v>-32.93</c:v>
                      </c:pt>
                      <c:pt idx="1535">
                        <c:v>-33.93</c:v>
                      </c:pt>
                      <c:pt idx="1536">
                        <c:v>-34.799999999999997</c:v>
                      </c:pt>
                      <c:pt idx="1537">
                        <c:v>-35.479999999999997</c:v>
                      </c:pt>
                      <c:pt idx="1538">
                        <c:v>-36.1</c:v>
                      </c:pt>
                      <c:pt idx="1539">
                        <c:v>-36.79</c:v>
                      </c:pt>
                      <c:pt idx="1540">
                        <c:v>-37.67</c:v>
                      </c:pt>
                      <c:pt idx="1541">
                        <c:v>-38.75</c:v>
                      </c:pt>
                      <c:pt idx="1542">
                        <c:v>-39.92</c:v>
                      </c:pt>
                      <c:pt idx="1543">
                        <c:v>-41.06</c:v>
                      </c:pt>
                      <c:pt idx="1544">
                        <c:v>-42.12</c:v>
                      </c:pt>
                      <c:pt idx="1545">
                        <c:v>-43.1</c:v>
                      </c:pt>
                      <c:pt idx="1546">
                        <c:v>-44.07</c:v>
                      </c:pt>
                      <c:pt idx="1547">
                        <c:v>-45.12</c:v>
                      </c:pt>
                      <c:pt idx="1548">
                        <c:v>-46.23</c:v>
                      </c:pt>
                      <c:pt idx="1549">
                        <c:v>-47.3</c:v>
                      </c:pt>
                      <c:pt idx="1550">
                        <c:v>-48.35</c:v>
                      </c:pt>
                      <c:pt idx="1551">
                        <c:v>-49.34</c:v>
                      </c:pt>
                      <c:pt idx="1552">
                        <c:v>-50.3</c:v>
                      </c:pt>
                      <c:pt idx="1553">
                        <c:v>-51.25</c:v>
                      </c:pt>
                      <c:pt idx="1554">
                        <c:v>-52.2</c:v>
                      </c:pt>
                      <c:pt idx="1555">
                        <c:v>-53.18</c:v>
                      </c:pt>
                      <c:pt idx="1556">
                        <c:v>-54.17</c:v>
                      </c:pt>
                      <c:pt idx="1557">
                        <c:v>-55.22</c:v>
                      </c:pt>
                      <c:pt idx="1558">
                        <c:v>-56.31</c:v>
                      </c:pt>
                      <c:pt idx="1559">
                        <c:v>-57.49</c:v>
                      </c:pt>
                      <c:pt idx="1560">
                        <c:v>-58.74</c:v>
                      </c:pt>
                      <c:pt idx="1561">
                        <c:v>-60.03</c:v>
                      </c:pt>
                      <c:pt idx="1562">
                        <c:v>-61.22</c:v>
                      </c:pt>
                      <c:pt idx="1563">
                        <c:v>-62.26</c:v>
                      </c:pt>
                      <c:pt idx="1564">
                        <c:v>-63.24</c:v>
                      </c:pt>
                      <c:pt idx="1565">
                        <c:v>-64.239999999999995</c:v>
                      </c:pt>
                      <c:pt idx="1566">
                        <c:v>-65.27</c:v>
                      </c:pt>
                      <c:pt idx="1567">
                        <c:v>-66.33</c:v>
                      </c:pt>
                      <c:pt idx="1568">
                        <c:v>-67.349999999999994</c:v>
                      </c:pt>
                      <c:pt idx="1569">
                        <c:v>-68.3</c:v>
                      </c:pt>
                      <c:pt idx="1570">
                        <c:v>-69.13</c:v>
                      </c:pt>
                      <c:pt idx="1571">
                        <c:v>-69.88</c:v>
                      </c:pt>
                      <c:pt idx="1572">
                        <c:v>-70.599999999999994</c:v>
                      </c:pt>
                      <c:pt idx="1573">
                        <c:v>-71.28</c:v>
                      </c:pt>
                      <c:pt idx="1574">
                        <c:v>-71.930000000000007</c:v>
                      </c:pt>
                      <c:pt idx="1575">
                        <c:v>-72.56</c:v>
                      </c:pt>
                      <c:pt idx="1576">
                        <c:v>-73.14</c:v>
                      </c:pt>
                      <c:pt idx="1577">
                        <c:v>-73.63</c:v>
                      </c:pt>
                      <c:pt idx="1578">
                        <c:v>-74.03</c:v>
                      </c:pt>
                      <c:pt idx="1579">
                        <c:v>-74.34</c:v>
                      </c:pt>
                      <c:pt idx="1580">
                        <c:v>-105.44</c:v>
                      </c:pt>
                      <c:pt idx="1581">
                        <c:v>-105.27</c:v>
                      </c:pt>
                      <c:pt idx="1582">
                        <c:v>-105.16</c:v>
                      </c:pt>
                      <c:pt idx="1583">
                        <c:v>-105.06</c:v>
                      </c:pt>
                      <c:pt idx="1584">
                        <c:v>-104.96</c:v>
                      </c:pt>
                      <c:pt idx="1585">
                        <c:v>-104.89</c:v>
                      </c:pt>
                      <c:pt idx="1586">
                        <c:v>-104.84</c:v>
                      </c:pt>
                      <c:pt idx="1587">
                        <c:v>-104.81</c:v>
                      </c:pt>
                      <c:pt idx="1588">
                        <c:v>-104.79</c:v>
                      </c:pt>
                      <c:pt idx="1589">
                        <c:v>-104.8</c:v>
                      </c:pt>
                      <c:pt idx="1590">
                        <c:v>-104.81</c:v>
                      </c:pt>
                      <c:pt idx="1591">
                        <c:v>-104.83</c:v>
                      </c:pt>
                      <c:pt idx="1592">
                        <c:v>-104.83</c:v>
                      </c:pt>
                      <c:pt idx="1593">
                        <c:v>-104.81</c:v>
                      </c:pt>
                      <c:pt idx="1594">
                        <c:v>-104.79</c:v>
                      </c:pt>
                      <c:pt idx="1595">
                        <c:v>-104.8</c:v>
                      </c:pt>
                      <c:pt idx="1596">
                        <c:v>-104.81</c:v>
                      </c:pt>
                      <c:pt idx="1597">
                        <c:v>-104.82</c:v>
                      </c:pt>
                      <c:pt idx="1598">
                        <c:v>-104.83</c:v>
                      </c:pt>
                      <c:pt idx="1599">
                        <c:v>-104.82</c:v>
                      </c:pt>
                      <c:pt idx="1600">
                        <c:v>-104.83</c:v>
                      </c:pt>
                      <c:pt idx="1601">
                        <c:v>-104.86</c:v>
                      </c:pt>
                      <c:pt idx="1602">
                        <c:v>-104.88</c:v>
                      </c:pt>
                      <c:pt idx="1603">
                        <c:v>-104.9</c:v>
                      </c:pt>
                      <c:pt idx="1604">
                        <c:v>-104.89</c:v>
                      </c:pt>
                      <c:pt idx="1605">
                        <c:v>-104.87</c:v>
                      </c:pt>
                      <c:pt idx="1606">
                        <c:v>-104.84</c:v>
                      </c:pt>
                      <c:pt idx="1607">
                        <c:v>-104.77</c:v>
                      </c:pt>
                      <c:pt idx="1608">
                        <c:v>-104.68</c:v>
                      </c:pt>
                      <c:pt idx="1609">
                        <c:v>-104.6</c:v>
                      </c:pt>
                      <c:pt idx="1610">
                        <c:v>-104.57</c:v>
                      </c:pt>
                      <c:pt idx="1611">
                        <c:v>-104.59</c:v>
                      </c:pt>
                      <c:pt idx="1612">
                        <c:v>-104.69</c:v>
                      </c:pt>
                      <c:pt idx="1613">
                        <c:v>-104.78</c:v>
                      </c:pt>
                      <c:pt idx="1614">
                        <c:v>-104.82</c:v>
                      </c:pt>
                      <c:pt idx="1615">
                        <c:v>-104.79</c:v>
                      </c:pt>
                      <c:pt idx="1616">
                        <c:v>-104.67</c:v>
                      </c:pt>
                      <c:pt idx="1617">
                        <c:v>-104.52</c:v>
                      </c:pt>
                      <c:pt idx="1618">
                        <c:v>-104.37</c:v>
                      </c:pt>
                      <c:pt idx="1619">
                        <c:v>-104.29</c:v>
                      </c:pt>
                      <c:pt idx="1620">
                        <c:v>-104.27</c:v>
                      </c:pt>
                      <c:pt idx="1621">
                        <c:v>-104.3</c:v>
                      </c:pt>
                      <c:pt idx="1622">
                        <c:v>-104.34</c:v>
                      </c:pt>
                      <c:pt idx="1623">
                        <c:v>-104.37</c:v>
                      </c:pt>
                      <c:pt idx="1624">
                        <c:v>-104.42</c:v>
                      </c:pt>
                      <c:pt idx="1625">
                        <c:v>-104.48</c:v>
                      </c:pt>
                      <c:pt idx="1626">
                        <c:v>-104.55</c:v>
                      </c:pt>
                      <c:pt idx="1627">
                        <c:v>-104.6</c:v>
                      </c:pt>
                      <c:pt idx="1628">
                        <c:v>-104.66</c:v>
                      </c:pt>
                      <c:pt idx="1629">
                        <c:v>-104.74</c:v>
                      </c:pt>
                      <c:pt idx="1630">
                        <c:v>-75.16</c:v>
                      </c:pt>
                      <c:pt idx="1631">
                        <c:v>-75.010000000000005</c:v>
                      </c:pt>
                      <c:pt idx="1632">
                        <c:v>-74.819999999999993</c:v>
                      </c:pt>
                      <c:pt idx="1633">
                        <c:v>-74.59</c:v>
                      </c:pt>
                      <c:pt idx="1634">
                        <c:v>-74.3</c:v>
                      </c:pt>
                      <c:pt idx="1635">
                        <c:v>-73.98</c:v>
                      </c:pt>
                      <c:pt idx="1636">
                        <c:v>-73.64</c:v>
                      </c:pt>
                      <c:pt idx="1637">
                        <c:v>-73.27</c:v>
                      </c:pt>
                      <c:pt idx="1638">
                        <c:v>-72.88</c:v>
                      </c:pt>
                      <c:pt idx="1639">
                        <c:v>-72.47</c:v>
                      </c:pt>
                      <c:pt idx="1640">
                        <c:v>-72.06</c:v>
                      </c:pt>
                      <c:pt idx="1641">
                        <c:v>-71.66</c:v>
                      </c:pt>
                      <c:pt idx="1642">
                        <c:v>-71.25</c:v>
                      </c:pt>
                      <c:pt idx="1643">
                        <c:v>-70.849999999999994</c:v>
                      </c:pt>
                      <c:pt idx="1644">
                        <c:v>-70.44</c:v>
                      </c:pt>
                      <c:pt idx="1645">
                        <c:v>-70.03</c:v>
                      </c:pt>
                      <c:pt idx="1646">
                        <c:v>-69.59</c:v>
                      </c:pt>
                      <c:pt idx="1647">
                        <c:v>-69.06</c:v>
                      </c:pt>
                      <c:pt idx="1648">
                        <c:v>-68.42</c:v>
                      </c:pt>
                      <c:pt idx="1649">
                        <c:v>-67.7</c:v>
                      </c:pt>
                      <c:pt idx="1650">
                        <c:v>-66.98</c:v>
                      </c:pt>
                      <c:pt idx="1651">
                        <c:v>-66.31</c:v>
                      </c:pt>
                      <c:pt idx="1652">
                        <c:v>-65.67</c:v>
                      </c:pt>
                      <c:pt idx="1653">
                        <c:v>-65.08</c:v>
                      </c:pt>
                      <c:pt idx="1654">
                        <c:v>-64.48</c:v>
                      </c:pt>
                      <c:pt idx="1655">
                        <c:v>-63.85</c:v>
                      </c:pt>
                      <c:pt idx="1656">
                        <c:v>-63.12</c:v>
                      </c:pt>
                      <c:pt idx="1657">
                        <c:v>-62.31</c:v>
                      </c:pt>
                      <c:pt idx="1658">
                        <c:v>-61.43</c:v>
                      </c:pt>
                      <c:pt idx="1659">
                        <c:v>-60.54</c:v>
                      </c:pt>
                      <c:pt idx="1660">
                        <c:v>-59.64</c:v>
                      </c:pt>
                      <c:pt idx="1661">
                        <c:v>-58.77</c:v>
                      </c:pt>
                      <c:pt idx="1662">
                        <c:v>-57.91</c:v>
                      </c:pt>
                      <c:pt idx="1663">
                        <c:v>-57.04</c:v>
                      </c:pt>
                      <c:pt idx="1664">
                        <c:v>-56.1</c:v>
                      </c:pt>
                      <c:pt idx="1665">
                        <c:v>-55.07</c:v>
                      </c:pt>
                      <c:pt idx="1666">
                        <c:v>-53.96</c:v>
                      </c:pt>
                      <c:pt idx="1667">
                        <c:v>-52.76</c:v>
                      </c:pt>
                      <c:pt idx="1668">
                        <c:v>-51.5</c:v>
                      </c:pt>
                      <c:pt idx="1669">
                        <c:v>-50.22</c:v>
                      </c:pt>
                      <c:pt idx="1670">
                        <c:v>-49.01</c:v>
                      </c:pt>
                      <c:pt idx="1671">
                        <c:v>-47.96</c:v>
                      </c:pt>
                      <c:pt idx="1672">
                        <c:v>-47.08</c:v>
                      </c:pt>
                      <c:pt idx="1673">
                        <c:v>-46.16</c:v>
                      </c:pt>
                      <c:pt idx="1674">
                        <c:v>-45.18</c:v>
                      </c:pt>
                      <c:pt idx="1675">
                        <c:v>-43.71</c:v>
                      </c:pt>
                      <c:pt idx="1676">
                        <c:v>-41.96</c:v>
                      </c:pt>
                      <c:pt idx="1677">
                        <c:v>-40.369999999999997</c:v>
                      </c:pt>
                      <c:pt idx="1678">
                        <c:v>-39.049999999999997</c:v>
                      </c:pt>
                      <c:pt idx="1679">
                        <c:v>-37.86</c:v>
                      </c:pt>
                      <c:pt idx="1680">
                        <c:v>-36.700000000000003</c:v>
                      </c:pt>
                      <c:pt idx="1681">
                        <c:v>-35.54</c:v>
                      </c:pt>
                      <c:pt idx="1682">
                        <c:v>-34.4</c:v>
                      </c:pt>
                      <c:pt idx="1683">
                        <c:v>-33.31</c:v>
                      </c:pt>
                      <c:pt idx="1684">
                        <c:v>-32.22</c:v>
                      </c:pt>
                      <c:pt idx="1685">
                        <c:v>-31.16</c:v>
                      </c:pt>
                      <c:pt idx="1686">
                        <c:v>-30.14</c:v>
                      </c:pt>
                      <c:pt idx="1687">
                        <c:v>-29.16</c:v>
                      </c:pt>
                      <c:pt idx="1688">
                        <c:v>-28.18</c:v>
                      </c:pt>
                      <c:pt idx="1689">
                        <c:v>-27.14</c:v>
                      </c:pt>
                      <c:pt idx="1690">
                        <c:v>-26.02</c:v>
                      </c:pt>
                      <c:pt idx="1691">
                        <c:v>-24.89</c:v>
                      </c:pt>
                      <c:pt idx="1692">
                        <c:v>-23.88</c:v>
                      </c:pt>
                      <c:pt idx="1693">
                        <c:v>-23.12</c:v>
                      </c:pt>
                      <c:pt idx="1694">
                        <c:v>-23.09</c:v>
                      </c:pt>
                      <c:pt idx="1695">
                        <c:v>-24.8</c:v>
                      </c:pt>
                      <c:pt idx="1696">
                        <c:v>-26.97</c:v>
                      </c:pt>
                      <c:pt idx="1697">
                        <c:v>-29.35</c:v>
                      </c:pt>
                      <c:pt idx="1698">
                        <c:v>-31.75</c:v>
                      </c:pt>
                      <c:pt idx="1699">
                        <c:v>-34.1</c:v>
                      </c:pt>
                      <c:pt idx="1700">
                        <c:v>-36.119999999999997</c:v>
                      </c:pt>
                      <c:pt idx="1701">
                        <c:v>-37.81</c:v>
                      </c:pt>
                      <c:pt idx="1702">
                        <c:v>-39.26</c:v>
                      </c:pt>
                      <c:pt idx="1703">
                        <c:v>-40.43</c:v>
                      </c:pt>
                      <c:pt idx="1704">
                        <c:v>-41.29</c:v>
                      </c:pt>
                      <c:pt idx="1705">
                        <c:v>-41.88</c:v>
                      </c:pt>
                      <c:pt idx="1706">
                        <c:v>-42.12</c:v>
                      </c:pt>
                      <c:pt idx="1707">
                        <c:v>-41.97</c:v>
                      </c:pt>
                      <c:pt idx="1708">
                        <c:v>-41.45</c:v>
                      </c:pt>
                      <c:pt idx="1709">
                        <c:v>-40.58</c:v>
                      </c:pt>
                      <c:pt idx="1710">
                        <c:v>-39.4</c:v>
                      </c:pt>
                      <c:pt idx="1711">
                        <c:v>-37.93</c:v>
                      </c:pt>
                      <c:pt idx="1712">
                        <c:v>-36.25</c:v>
                      </c:pt>
                      <c:pt idx="1713">
                        <c:v>-34.39</c:v>
                      </c:pt>
                      <c:pt idx="1714">
                        <c:v>-32.46</c:v>
                      </c:pt>
                      <c:pt idx="1715">
                        <c:v>-30.49</c:v>
                      </c:pt>
                      <c:pt idx="1716">
                        <c:v>-28.59</c:v>
                      </c:pt>
                      <c:pt idx="1717">
                        <c:v>-26.81</c:v>
                      </c:pt>
                      <c:pt idx="1718">
                        <c:v>-25.32</c:v>
                      </c:pt>
                      <c:pt idx="1719">
                        <c:v>-24.61</c:v>
                      </c:pt>
                      <c:pt idx="1720">
                        <c:v>-24.84</c:v>
                      </c:pt>
                      <c:pt idx="1721">
                        <c:v>-25.72</c:v>
                      </c:pt>
                      <c:pt idx="1722">
                        <c:v>-26.63</c:v>
                      </c:pt>
                      <c:pt idx="1723">
                        <c:v>-27.27</c:v>
                      </c:pt>
                      <c:pt idx="1724">
                        <c:v>-27.78</c:v>
                      </c:pt>
                      <c:pt idx="1725">
                        <c:v>-28.42</c:v>
                      </c:pt>
                      <c:pt idx="1726">
                        <c:v>-29.3</c:v>
                      </c:pt>
                      <c:pt idx="1727">
                        <c:v>-30.31</c:v>
                      </c:pt>
                      <c:pt idx="1728">
                        <c:v>-31.34</c:v>
                      </c:pt>
                      <c:pt idx="1729">
                        <c:v>-32.340000000000003</c:v>
                      </c:pt>
                      <c:pt idx="1730">
                        <c:v>-33.39</c:v>
                      </c:pt>
                      <c:pt idx="1731">
                        <c:v>-34.520000000000003</c:v>
                      </c:pt>
                      <c:pt idx="1732">
                        <c:v>-35.729999999999997</c:v>
                      </c:pt>
                      <c:pt idx="1733">
                        <c:v>-36.97</c:v>
                      </c:pt>
                      <c:pt idx="1734">
                        <c:v>-38.159999999999997</c:v>
                      </c:pt>
                      <c:pt idx="1735">
                        <c:v>-39.28</c:v>
                      </c:pt>
                      <c:pt idx="1736">
                        <c:v>-40.340000000000003</c:v>
                      </c:pt>
                      <c:pt idx="1737">
                        <c:v>-41.35</c:v>
                      </c:pt>
                      <c:pt idx="1738">
                        <c:v>-42.38</c:v>
                      </c:pt>
                      <c:pt idx="1739">
                        <c:v>-43.49</c:v>
                      </c:pt>
                      <c:pt idx="1740">
                        <c:v>-44.65</c:v>
                      </c:pt>
                      <c:pt idx="1741">
                        <c:v>-45.82</c:v>
                      </c:pt>
                      <c:pt idx="1742">
                        <c:v>-46.89</c:v>
                      </c:pt>
                      <c:pt idx="1743">
                        <c:v>-47.84</c:v>
                      </c:pt>
                      <c:pt idx="1744">
                        <c:v>-48.64</c:v>
                      </c:pt>
                      <c:pt idx="1745">
                        <c:v>-49.34</c:v>
                      </c:pt>
                      <c:pt idx="1746">
                        <c:v>-50.01</c:v>
                      </c:pt>
                      <c:pt idx="1747">
                        <c:v>-50.77</c:v>
                      </c:pt>
                      <c:pt idx="1748">
                        <c:v>-51.63</c:v>
                      </c:pt>
                      <c:pt idx="1749">
                        <c:v>-52.55</c:v>
                      </c:pt>
                      <c:pt idx="1750">
                        <c:v>-53.55</c:v>
                      </c:pt>
                      <c:pt idx="1751">
                        <c:v>-54.58</c:v>
                      </c:pt>
                      <c:pt idx="1752">
                        <c:v>-55.63</c:v>
                      </c:pt>
                      <c:pt idx="1753">
                        <c:v>-56.66</c:v>
                      </c:pt>
                      <c:pt idx="1754">
                        <c:v>-57.69</c:v>
                      </c:pt>
                      <c:pt idx="1755">
                        <c:v>-58.72</c:v>
                      </c:pt>
                      <c:pt idx="1756">
                        <c:v>-59.8</c:v>
                      </c:pt>
                      <c:pt idx="1757">
                        <c:v>-60.93</c:v>
                      </c:pt>
                      <c:pt idx="1758">
                        <c:v>-62.1</c:v>
                      </c:pt>
                      <c:pt idx="1759">
                        <c:v>-63.25</c:v>
                      </c:pt>
                      <c:pt idx="1760">
                        <c:v>-64.290000000000006</c:v>
                      </c:pt>
                      <c:pt idx="1761">
                        <c:v>-65.2</c:v>
                      </c:pt>
                      <c:pt idx="1762">
                        <c:v>-66.02</c:v>
                      </c:pt>
                      <c:pt idx="1763">
                        <c:v>-66.8</c:v>
                      </c:pt>
                      <c:pt idx="1764">
                        <c:v>-67.56</c:v>
                      </c:pt>
                      <c:pt idx="1765">
                        <c:v>-68.3</c:v>
                      </c:pt>
                      <c:pt idx="1766">
                        <c:v>-68.97</c:v>
                      </c:pt>
                      <c:pt idx="1767">
                        <c:v>-69.56</c:v>
                      </c:pt>
                      <c:pt idx="1768">
                        <c:v>-70.069999999999993</c:v>
                      </c:pt>
                      <c:pt idx="1769">
                        <c:v>-70.510000000000005</c:v>
                      </c:pt>
                      <c:pt idx="1770">
                        <c:v>-70.91</c:v>
                      </c:pt>
                      <c:pt idx="1771">
                        <c:v>-108.72</c:v>
                      </c:pt>
                      <c:pt idx="1772">
                        <c:v>-108.41</c:v>
                      </c:pt>
                      <c:pt idx="1773">
                        <c:v>-108.14</c:v>
                      </c:pt>
                      <c:pt idx="1774">
                        <c:v>-107.86</c:v>
                      </c:pt>
                      <c:pt idx="1775">
                        <c:v>-107.63</c:v>
                      </c:pt>
                      <c:pt idx="1776">
                        <c:v>-107.46</c:v>
                      </c:pt>
                      <c:pt idx="1777">
                        <c:v>-107.37</c:v>
                      </c:pt>
                      <c:pt idx="1778">
                        <c:v>-107.36</c:v>
                      </c:pt>
                      <c:pt idx="1779">
                        <c:v>-107.44</c:v>
                      </c:pt>
                      <c:pt idx="1780">
                        <c:v>-107.55</c:v>
                      </c:pt>
                      <c:pt idx="1781">
                        <c:v>-107.67</c:v>
                      </c:pt>
                      <c:pt idx="1782">
                        <c:v>-107.8</c:v>
                      </c:pt>
                      <c:pt idx="1783">
                        <c:v>-107.99</c:v>
                      </c:pt>
                      <c:pt idx="1784">
                        <c:v>-108.24</c:v>
                      </c:pt>
                      <c:pt idx="1785">
                        <c:v>-108.52</c:v>
                      </c:pt>
                      <c:pt idx="1786">
                        <c:v>-108.78</c:v>
                      </c:pt>
                      <c:pt idx="1787">
                        <c:v>-109.02</c:v>
                      </c:pt>
                      <c:pt idx="1788">
                        <c:v>-109.23</c:v>
                      </c:pt>
                      <c:pt idx="1789">
                        <c:v>-109.43</c:v>
                      </c:pt>
                      <c:pt idx="1790">
                        <c:v>-109.63</c:v>
                      </c:pt>
                      <c:pt idx="1791">
                        <c:v>-109.81</c:v>
                      </c:pt>
                      <c:pt idx="1792">
                        <c:v>-109.98</c:v>
                      </c:pt>
                      <c:pt idx="1793">
                        <c:v>-110.13</c:v>
                      </c:pt>
                      <c:pt idx="1794">
                        <c:v>-110.27</c:v>
                      </c:pt>
                      <c:pt idx="1795">
                        <c:v>-110.4</c:v>
                      </c:pt>
                      <c:pt idx="1796">
                        <c:v>-110.52</c:v>
                      </c:pt>
                      <c:pt idx="1797">
                        <c:v>-110.62</c:v>
                      </c:pt>
                      <c:pt idx="1798">
                        <c:v>-110.7</c:v>
                      </c:pt>
                      <c:pt idx="1799">
                        <c:v>-110.76</c:v>
                      </c:pt>
                      <c:pt idx="1800">
                        <c:v>-110.78</c:v>
                      </c:pt>
                      <c:pt idx="1801">
                        <c:v>-110.78</c:v>
                      </c:pt>
                      <c:pt idx="1802">
                        <c:v>-110.78</c:v>
                      </c:pt>
                      <c:pt idx="1803">
                        <c:v>-110.78</c:v>
                      </c:pt>
                      <c:pt idx="1804">
                        <c:v>-110.75</c:v>
                      </c:pt>
                      <c:pt idx="1805">
                        <c:v>-110.72</c:v>
                      </c:pt>
                      <c:pt idx="1806">
                        <c:v>-110.68</c:v>
                      </c:pt>
                      <c:pt idx="1807">
                        <c:v>-110.66</c:v>
                      </c:pt>
                      <c:pt idx="1808">
                        <c:v>-110.64</c:v>
                      </c:pt>
                      <c:pt idx="1809">
                        <c:v>-110.55</c:v>
                      </c:pt>
                      <c:pt idx="1810">
                        <c:v>-110.43</c:v>
                      </c:pt>
                      <c:pt idx="1811">
                        <c:v>-110.26</c:v>
                      </c:pt>
                      <c:pt idx="1812">
                        <c:v>-110.07</c:v>
                      </c:pt>
                      <c:pt idx="1813">
                        <c:v>-109.9</c:v>
                      </c:pt>
                      <c:pt idx="1814">
                        <c:v>-109.78</c:v>
                      </c:pt>
                      <c:pt idx="1815">
                        <c:v>-109.72</c:v>
                      </c:pt>
                      <c:pt idx="1816">
                        <c:v>-109.69</c:v>
                      </c:pt>
                      <c:pt idx="1817">
                        <c:v>-109.67</c:v>
                      </c:pt>
                      <c:pt idx="1818">
                        <c:v>-109.65</c:v>
                      </c:pt>
                      <c:pt idx="1819">
                        <c:v>-109.58</c:v>
                      </c:pt>
                      <c:pt idx="1820">
                        <c:v>-109.5</c:v>
                      </c:pt>
                      <c:pt idx="1821">
                        <c:v>-109.44</c:v>
                      </c:pt>
                      <c:pt idx="1822">
                        <c:v>-109.44</c:v>
                      </c:pt>
                      <c:pt idx="1823">
                        <c:v>-109.51</c:v>
                      </c:pt>
                      <c:pt idx="1824">
                        <c:v>-109.6</c:v>
                      </c:pt>
                      <c:pt idx="1825">
                        <c:v>-109.69</c:v>
                      </c:pt>
                      <c:pt idx="1826">
                        <c:v>-109.76</c:v>
                      </c:pt>
                      <c:pt idx="1827">
                        <c:v>-109.79</c:v>
                      </c:pt>
                      <c:pt idx="1828">
                        <c:v>-109.78</c:v>
                      </c:pt>
                      <c:pt idx="1829">
                        <c:v>-109.78</c:v>
                      </c:pt>
                      <c:pt idx="1830">
                        <c:v>-109.84</c:v>
                      </c:pt>
                      <c:pt idx="1831">
                        <c:v>-109.91</c:v>
                      </c:pt>
                      <c:pt idx="1832">
                        <c:v>-110.02</c:v>
                      </c:pt>
                      <c:pt idx="1833">
                        <c:v>-110.12</c:v>
                      </c:pt>
                      <c:pt idx="1834">
                        <c:v>-69.760000000000005</c:v>
                      </c:pt>
                      <c:pt idx="1835">
                        <c:v>-69.59</c:v>
                      </c:pt>
                      <c:pt idx="1836">
                        <c:v>-69.37</c:v>
                      </c:pt>
                      <c:pt idx="1837">
                        <c:v>-69.09</c:v>
                      </c:pt>
                      <c:pt idx="1838">
                        <c:v>-68.760000000000005</c:v>
                      </c:pt>
                      <c:pt idx="1839">
                        <c:v>-68.42</c:v>
                      </c:pt>
                      <c:pt idx="1840">
                        <c:v>-68.05</c:v>
                      </c:pt>
                      <c:pt idx="1841">
                        <c:v>-67.66</c:v>
                      </c:pt>
                      <c:pt idx="1842">
                        <c:v>-67.239999999999995</c:v>
                      </c:pt>
                      <c:pt idx="1843">
                        <c:v>-66.78</c:v>
                      </c:pt>
                      <c:pt idx="1844">
                        <c:v>-66.290000000000006</c:v>
                      </c:pt>
                      <c:pt idx="1845">
                        <c:v>-65.739999999999995</c:v>
                      </c:pt>
                      <c:pt idx="1846">
                        <c:v>-65.2</c:v>
                      </c:pt>
                      <c:pt idx="1847">
                        <c:v>-64.64</c:v>
                      </c:pt>
                      <c:pt idx="1848">
                        <c:v>-64.099999999999994</c:v>
                      </c:pt>
                      <c:pt idx="1849">
                        <c:v>-63.53</c:v>
                      </c:pt>
                      <c:pt idx="1850">
                        <c:v>-62.92</c:v>
                      </c:pt>
                      <c:pt idx="1851">
                        <c:v>-62.28</c:v>
                      </c:pt>
                      <c:pt idx="1852">
                        <c:v>-61.58</c:v>
                      </c:pt>
                      <c:pt idx="1853">
                        <c:v>-60.81</c:v>
                      </c:pt>
                      <c:pt idx="1854">
                        <c:v>-60.01</c:v>
                      </c:pt>
                      <c:pt idx="1855">
                        <c:v>-59.2</c:v>
                      </c:pt>
                      <c:pt idx="1856">
                        <c:v>-58.44</c:v>
                      </c:pt>
                      <c:pt idx="1857">
                        <c:v>-57.74</c:v>
                      </c:pt>
                      <c:pt idx="1858">
                        <c:v>-57.09</c:v>
                      </c:pt>
                      <c:pt idx="1859">
                        <c:v>-56.4</c:v>
                      </c:pt>
                      <c:pt idx="1860">
                        <c:v>-55.62</c:v>
                      </c:pt>
                      <c:pt idx="1861">
                        <c:v>-54.71</c:v>
                      </c:pt>
                      <c:pt idx="1862">
                        <c:v>-53.71</c:v>
                      </c:pt>
                      <c:pt idx="1863">
                        <c:v>-52.65</c:v>
                      </c:pt>
                      <c:pt idx="1864">
                        <c:v>-51.65</c:v>
                      </c:pt>
                      <c:pt idx="1865">
                        <c:v>-50.71</c:v>
                      </c:pt>
                      <c:pt idx="1866">
                        <c:v>-49.9</c:v>
                      </c:pt>
                      <c:pt idx="1867">
                        <c:v>-49.1</c:v>
                      </c:pt>
                      <c:pt idx="1868">
                        <c:v>-47.94</c:v>
                      </c:pt>
                      <c:pt idx="1869">
                        <c:v>-46.58</c:v>
                      </c:pt>
                      <c:pt idx="1870">
                        <c:v>-45.27</c:v>
                      </c:pt>
                      <c:pt idx="1871">
                        <c:v>-44.09</c:v>
                      </c:pt>
                      <c:pt idx="1872">
                        <c:v>-43</c:v>
                      </c:pt>
                      <c:pt idx="1873">
                        <c:v>-41.99</c:v>
                      </c:pt>
                      <c:pt idx="1874">
                        <c:v>-41.1</c:v>
                      </c:pt>
                      <c:pt idx="1875">
                        <c:v>-40.35</c:v>
                      </c:pt>
                      <c:pt idx="1876">
                        <c:v>-39.65</c:v>
                      </c:pt>
                      <c:pt idx="1877">
                        <c:v>-38.909999999999997</c:v>
                      </c:pt>
                      <c:pt idx="1878">
                        <c:v>-38.06</c:v>
                      </c:pt>
                      <c:pt idx="1879">
                        <c:v>-37.090000000000003</c:v>
                      </c:pt>
                      <c:pt idx="1880">
                        <c:v>-36.090000000000003</c:v>
                      </c:pt>
                      <c:pt idx="1881">
                        <c:v>-35.159999999999997</c:v>
                      </c:pt>
                      <c:pt idx="1882">
                        <c:v>-34.43</c:v>
                      </c:pt>
                      <c:pt idx="1883">
                        <c:v>-33.81</c:v>
                      </c:pt>
                      <c:pt idx="1884">
                        <c:v>-33.119999999999997</c:v>
                      </c:pt>
                      <c:pt idx="1885">
                        <c:v>-32.31</c:v>
                      </c:pt>
                      <c:pt idx="1886">
                        <c:v>-31.39</c:v>
                      </c:pt>
                      <c:pt idx="1887">
                        <c:v>-30.48</c:v>
                      </c:pt>
                      <c:pt idx="1888">
                        <c:v>-29.59</c:v>
                      </c:pt>
                      <c:pt idx="1889">
                        <c:v>-28.81</c:v>
                      </c:pt>
                      <c:pt idx="1890">
                        <c:v>-28.11</c:v>
                      </c:pt>
                      <c:pt idx="1891">
                        <c:v>-27.45</c:v>
                      </c:pt>
                      <c:pt idx="1892">
                        <c:v>-26.79</c:v>
                      </c:pt>
                      <c:pt idx="1893">
                        <c:v>-26.19</c:v>
                      </c:pt>
                      <c:pt idx="1894">
                        <c:v>-25.72</c:v>
                      </c:pt>
                      <c:pt idx="1895">
                        <c:v>-25.47</c:v>
                      </c:pt>
                      <c:pt idx="1896">
                        <c:v>-25.75</c:v>
                      </c:pt>
                      <c:pt idx="1897">
                        <c:v>-26.69</c:v>
                      </c:pt>
                      <c:pt idx="1898">
                        <c:v>-27.75</c:v>
                      </c:pt>
                      <c:pt idx="1899">
                        <c:v>-28.9</c:v>
                      </c:pt>
                      <c:pt idx="1900">
                        <c:v>-30.21</c:v>
                      </c:pt>
                      <c:pt idx="1901">
                        <c:v>-31.55</c:v>
                      </c:pt>
                      <c:pt idx="1902">
                        <c:v>-32.82</c:v>
                      </c:pt>
                      <c:pt idx="1903">
                        <c:v>-34.01</c:v>
                      </c:pt>
                      <c:pt idx="1904">
                        <c:v>-35.130000000000003</c:v>
                      </c:pt>
                      <c:pt idx="1905">
                        <c:v>-36.1</c:v>
                      </c:pt>
                      <c:pt idx="1906">
                        <c:v>-36.93</c:v>
                      </c:pt>
                      <c:pt idx="1907">
                        <c:v>-37.630000000000003</c:v>
                      </c:pt>
                      <c:pt idx="1908">
                        <c:v>-38.200000000000003</c:v>
                      </c:pt>
                      <c:pt idx="1909">
                        <c:v>-38.619999999999997</c:v>
                      </c:pt>
                      <c:pt idx="1910">
                        <c:v>-38.9</c:v>
                      </c:pt>
                      <c:pt idx="1911">
                        <c:v>-39.06</c:v>
                      </c:pt>
                      <c:pt idx="1912">
                        <c:v>-39.11</c:v>
                      </c:pt>
                      <c:pt idx="1913">
                        <c:v>-39.06</c:v>
                      </c:pt>
                      <c:pt idx="1914">
                        <c:v>-38.89</c:v>
                      </c:pt>
                      <c:pt idx="1915">
                        <c:v>-38.64</c:v>
                      </c:pt>
                      <c:pt idx="1916">
                        <c:v>-38.31</c:v>
                      </c:pt>
                      <c:pt idx="1917">
                        <c:v>-37.909999999999997</c:v>
                      </c:pt>
                      <c:pt idx="1918">
                        <c:v>-37.44</c:v>
                      </c:pt>
                      <c:pt idx="1919">
                        <c:v>-36.92</c:v>
                      </c:pt>
                      <c:pt idx="1920">
                        <c:v>-36.35</c:v>
                      </c:pt>
                      <c:pt idx="1921">
                        <c:v>-35.71</c:v>
                      </c:pt>
                      <c:pt idx="1922">
                        <c:v>-35</c:v>
                      </c:pt>
                      <c:pt idx="1923">
                        <c:v>-34.159999999999997</c:v>
                      </c:pt>
                      <c:pt idx="1924">
                        <c:v>-33.19</c:v>
                      </c:pt>
                      <c:pt idx="1925">
                        <c:v>-32.14</c:v>
                      </c:pt>
                      <c:pt idx="1926">
                        <c:v>-30.98</c:v>
                      </c:pt>
                      <c:pt idx="1927">
                        <c:v>-29.79</c:v>
                      </c:pt>
                      <c:pt idx="1928">
                        <c:v>-28.67</c:v>
                      </c:pt>
                      <c:pt idx="1929">
                        <c:v>-27.74</c:v>
                      </c:pt>
                      <c:pt idx="1930">
                        <c:v>-27.11</c:v>
                      </c:pt>
                      <c:pt idx="1931">
                        <c:v>-26.86</c:v>
                      </c:pt>
                      <c:pt idx="1932">
                        <c:v>-26.93</c:v>
                      </c:pt>
                      <c:pt idx="1933">
                        <c:v>-27.29</c:v>
                      </c:pt>
                      <c:pt idx="1934">
                        <c:v>-27.8</c:v>
                      </c:pt>
                      <c:pt idx="1935">
                        <c:v>-28.4</c:v>
                      </c:pt>
                      <c:pt idx="1936">
                        <c:v>-28.98</c:v>
                      </c:pt>
                      <c:pt idx="1937">
                        <c:v>-29.51</c:v>
                      </c:pt>
                      <c:pt idx="1938">
                        <c:v>-30.02</c:v>
                      </c:pt>
                      <c:pt idx="1939">
                        <c:v>-30.55</c:v>
                      </c:pt>
                      <c:pt idx="1940">
                        <c:v>-31.11</c:v>
                      </c:pt>
                      <c:pt idx="1941">
                        <c:v>-31.67</c:v>
                      </c:pt>
                      <c:pt idx="1942">
                        <c:v>-32.28</c:v>
                      </c:pt>
                      <c:pt idx="1943">
                        <c:v>-32.950000000000003</c:v>
                      </c:pt>
                      <c:pt idx="1944">
                        <c:v>-33.75</c:v>
                      </c:pt>
                      <c:pt idx="1945">
                        <c:v>-34.659999999999997</c:v>
                      </c:pt>
                      <c:pt idx="1946">
                        <c:v>-35.65</c:v>
                      </c:pt>
                      <c:pt idx="1947">
                        <c:v>-36.65</c:v>
                      </c:pt>
                      <c:pt idx="1948">
                        <c:v>-37.61</c:v>
                      </c:pt>
                      <c:pt idx="1949">
                        <c:v>-38.56</c:v>
                      </c:pt>
                      <c:pt idx="1950">
                        <c:v>-39.520000000000003</c:v>
                      </c:pt>
                      <c:pt idx="1951">
                        <c:v>-40.520000000000003</c:v>
                      </c:pt>
                      <c:pt idx="1952">
                        <c:v>-41.55</c:v>
                      </c:pt>
                      <c:pt idx="1953">
                        <c:v>-42.62</c:v>
                      </c:pt>
                      <c:pt idx="1954">
                        <c:v>-43.73</c:v>
                      </c:pt>
                      <c:pt idx="1955">
                        <c:v>-44.92</c:v>
                      </c:pt>
                      <c:pt idx="1956">
                        <c:v>-46.15</c:v>
                      </c:pt>
                      <c:pt idx="1957">
                        <c:v>-47.33</c:v>
                      </c:pt>
                      <c:pt idx="1958">
                        <c:v>-48.43</c:v>
                      </c:pt>
                      <c:pt idx="1959">
                        <c:v>-49.43</c:v>
                      </c:pt>
                      <c:pt idx="1960">
                        <c:v>-50.34</c:v>
                      </c:pt>
                      <c:pt idx="1961">
                        <c:v>-51.26</c:v>
                      </c:pt>
                      <c:pt idx="1962">
                        <c:v>-52.25</c:v>
                      </c:pt>
                      <c:pt idx="1963">
                        <c:v>-53.29</c:v>
                      </c:pt>
                      <c:pt idx="1964">
                        <c:v>-54.38</c:v>
                      </c:pt>
                      <c:pt idx="1965">
                        <c:v>-55.43</c:v>
                      </c:pt>
                      <c:pt idx="1966">
                        <c:v>-56.43</c:v>
                      </c:pt>
                      <c:pt idx="1967">
                        <c:v>-57.41</c:v>
                      </c:pt>
                      <c:pt idx="1968">
                        <c:v>-58.43</c:v>
                      </c:pt>
                      <c:pt idx="1969">
                        <c:v>-59.5</c:v>
                      </c:pt>
                      <c:pt idx="1970">
                        <c:v>-60.58</c:v>
                      </c:pt>
                      <c:pt idx="1971">
                        <c:v>-61.61</c:v>
                      </c:pt>
                      <c:pt idx="1972">
                        <c:v>-62.56</c:v>
                      </c:pt>
                      <c:pt idx="1973">
                        <c:v>-63.4</c:v>
                      </c:pt>
                      <c:pt idx="1974">
                        <c:v>-64.180000000000007</c:v>
                      </c:pt>
                      <c:pt idx="1975">
                        <c:v>-64.930000000000007</c:v>
                      </c:pt>
                      <c:pt idx="1976">
                        <c:v>-65.66</c:v>
                      </c:pt>
                      <c:pt idx="1977">
                        <c:v>-66.33</c:v>
                      </c:pt>
                      <c:pt idx="1978">
                        <c:v>-66.92</c:v>
                      </c:pt>
                      <c:pt idx="1979">
                        <c:v>-67.459999999999994</c:v>
                      </c:pt>
                      <c:pt idx="1980">
                        <c:v>-67.92</c:v>
                      </c:pt>
                      <c:pt idx="1981">
                        <c:v>-68.3</c:v>
                      </c:pt>
                      <c:pt idx="1982">
                        <c:v>-68.66</c:v>
                      </c:pt>
                      <c:pt idx="1983">
                        <c:v>-69.010000000000005</c:v>
                      </c:pt>
                      <c:pt idx="1984">
                        <c:v>-69.349999999999994</c:v>
                      </c:pt>
                      <c:pt idx="1985">
                        <c:v>-69.680000000000007</c:v>
                      </c:pt>
                      <c:pt idx="1986">
                        <c:v>-69.98</c:v>
                      </c:pt>
                      <c:pt idx="1987">
                        <c:v>-70.239999999999995</c:v>
                      </c:pt>
                      <c:pt idx="1988">
                        <c:v>-109.49</c:v>
                      </c:pt>
                      <c:pt idx="1989">
                        <c:v>-109.22</c:v>
                      </c:pt>
                      <c:pt idx="1990">
                        <c:v>-108.95</c:v>
                      </c:pt>
                      <c:pt idx="1991">
                        <c:v>-108.69</c:v>
                      </c:pt>
                      <c:pt idx="1992">
                        <c:v>-108.44</c:v>
                      </c:pt>
                      <c:pt idx="1993">
                        <c:v>-108.23</c:v>
                      </c:pt>
                      <c:pt idx="1994">
                        <c:v>-108.09</c:v>
                      </c:pt>
                      <c:pt idx="1995">
                        <c:v>-108</c:v>
                      </c:pt>
                      <c:pt idx="1996">
                        <c:v>-107.89</c:v>
                      </c:pt>
                      <c:pt idx="1997">
                        <c:v>-107.77</c:v>
                      </c:pt>
                      <c:pt idx="1998">
                        <c:v>-107.64</c:v>
                      </c:pt>
                      <c:pt idx="1999">
                        <c:v>-107.58</c:v>
                      </c:pt>
                      <c:pt idx="2000">
                        <c:v>-107.57</c:v>
                      </c:pt>
                      <c:pt idx="2001">
                        <c:v>-107.57</c:v>
                      </c:pt>
                      <c:pt idx="2002">
                        <c:v>-107.56</c:v>
                      </c:pt>
                      <c:pt idx="2003">
                        <c:v>-107.53</c:v>
                      </c:pt>
                      <c:pt idx="2004">
                        <c:v>-107.5</c:v>
                      </c:pt>
                      <c:pt idx="2005">
                        <c:v>-107.53</c:v>
                      </c:pt>
                      <c:pt idx="2006">
                        <c:v>-107.62</c:v>
                      </c:pt>
                      <c:pt idx="2007">
                        <c:v>-107.74</c:v>
                      </c:pt>
                      <c:pt idx="2008">
                        <c:v>-107.81</c:v>
                      </c:pt>
                      <c:pt idx="2009">
                        <c:v>-107.84</c:v>
                      </c:pt>
                      <c:pt idx="2010">
                        <c:v>-107.85</c:v>
                      </c:pt>
                      <c:pt idx="2011">
                        <c:v>-107.89</c:v>
                      </c:pt>
                      <c:pt idx="2012">
                        <c:v>-107.98</c:v>
                      </c:pt>
                      <c:pt idx="2013">
                        <c:v>-108.06</c:v>
                      </c:pt>
                      <c:pt idx="2014">
                        <c:v>-108.15</c:v>
                      </c:pt>
                      <c:pt idx="2015">
                        <c:v>-108.18</c:v>
                      </c:pt>
                      <c:pt idx="2016">
                        <c:v>-108.19</c:v>
                      </c:pt>
                      <c:pt idx="2017">
                        <c:v>-108.19</c:v>
                      </c:pt>
                      <c:pt idx="2018">
                        <c:v>-108.2</c:v>
                      </c:pt>
                      <c:pt idx="2019">
                        <c:v>-108.23</c:v>
                      </c:pt>
                      <c:pt idx="2020">
                        <c:v>-108.25</c:v>
                      </c:pt>
                      <c:pt idx="2021">
                        <c:v>-108.27</c:v>
                      </c:pt>
                      <c:pt idx="2022">
                        <c:v>-108.27</c:v>
                      </c:pt>
                      <c:pt idx="2023">
                        <c:v>-108.23</c:v>
                      </c:pt>
                      <c:pt idx="2024">
                        <c:v>-108.18</c:v>
                      </c:pt>
                      <c:pt idx="2025">
                        <c:v>-108.13</c:v>
                      </c:pt>
                      <c:pt idx="2026">
                        <c:v>-108.1</c:v>
                      </c:pt>
                      <c:pt idx="2027">
                        <c:v>-108.09</c:v>
                      </c:pt>
                      <c:pt idx="2028">
                        <c:v>-108.09</c:v>
                      </c:pt>
                      <c:pt idx="2029">
                        <c:v>-108.09</c:v>
                      </c:pt>
                      <c:pt idx="2030">
                        <c:v>-108.07</c:v>
                      </c:pt>
                      <c:pt idx="2031">
                        <c:v>-108.03</c:v>
                      </c:pt>
                      <c:pt idx="2032">
                        <c:v>-108.01</c:v>
                      </c:pt>
                      <c:pt idx="2033">
                        <c:v>-108.03</c:v>
                      </c:pt>
                      <c:pt idx="2034">
                        <c:v>-108.08</c:v>
                      </c:pt>
                      <c:pt idx="2035">
                        <c:v>-108.13</c:v>
                      </c:pt>
                      <c:pt idx="2036">
                        <c:v>-108.14</c:v>
                      </c:pt>
                      <c:pt idx="2037">
                        <c:v>-108.08</c:v>
                      </c:pt>
                      <c:pt idx="2038">
                        <c:v>-107.98</c:v>
                      </c:pt>
                      <c:pt idx="2039">
                        <c:v>-107.88</c:v>
                      </c:pt>
                      <c:pt idx="2040">
                        <c:v>-107.83</c:v>
                      </c:pt>
                      <c:pt idx="2041">
                        <c:v>-107.81</c:v>
                      </c:pt>
                      <c:pt idx="2042">
                        <c:v>-107.83</c:v>
                      </c:pt>
                      <c:pt idx="2043">
                        <c:v>-107.89</c:v>
                      </c:pt>
                      <c:pt idx="2044">
                        <c:v>-107.96</c:v>
                      </c:pt>
                      <c:pt idx="2045">
                        <c:v>-108.02</c:v>
                      </c:pt>
                      <c:pt idx="2046">
                        <c:v>-108.07</c:v>
                      </c:pt>
                      <c:pt idx="2047">
                        <c:v>-108.1</c:v>
                      </c:pt>
                      <c:pt idx="2048">
                        <c:v>-108.18</c:v>
                      </c:pt>
                      <c:pt idx="2049">
                        <c:v>-108.29</c:v>
                      </c:pt>
                      <c:pt idx="2050">
                        <c:v>-71.53</c:v>
                      </c:pt>
                      <c:pt idx="2051">
                        <c:v>-71.28</c:v>
                      </c:pt>
                      <c:pt idx="2052">
                        <c:v>-70.959999999999994</c:v>
                      </c:pt>
                      <c:pt idx="2053">
                        <c:v>-70.599999999999994</c:v>
                      </c:pt>
                      <c:pt idx="2054">
                        <c:v>-70.260000000000005</c:v>
                      </c:pt>
                      <c:pt idx="2055">
                        <c:v>-69.989999999999995</c:v>
                      </c:pt>
                      <c:pt idx="2056">
                        <c:v>-69.81</c:v>
                      </c:pt>
                      <c:pt idx="2057">
                        <c:v>-69.66</c:v>
                      </c:pt>
                      <c:pt idx="2058">
                        <c:v>-69.459999999999994</c:v>
                      </c:pt>
                      <c:pt idx="2059">
                        <c:v>-69.14</c:v>
                      </c:pt>
                      <c:pt idx="2060">
                        <c:v>-68.709999999999994</c:v>
                      </c:pt>
                      <c:pt idx="2061">
                        <c:v>-68.23</c:v>
                      </c:pt>
                      <c:pt idx="2062">
                        <c:v>-67.739999999999995</c:v>
                      </c:pt>
                      <c:pt idx="2063">
                        <c:v>-67.239999999999995</c:v>
                      </c:pt>
                      <c:pt idx="2064">
                        <c:v>-66.7</c:v>
                      </c:pt>
                      <c:pt idx="2065">
                        <c:v>-66.040000000000006</c:v>
                      </c:pt>
                      <c:pt idx="2066">
                        <c:v>-65.25</c:v>
                      </c:pt>
                      <c:pt idx="2067">
                        <c:v>-64.319999999999993</c:v>
                      </c:pt>
                      <c:pt idx="2068">
                        <c:v>-63.29</c:v>
                      </c:pt>
                      <c:pt idx="2069">
                        <c:v>-62.2</c:v>
                      </c:pt>
                      <c:pt idx="2070">
                        <c:v>-61.1</c:v>
                      </c:pt>
                      <c:pt idx="2071">
                        <c:v>-60.04</c:v>
                      </c:pt>
                      <c:pt idx="2072">
                        <c:v>-59.01</c:v>
                      </c:pt>
                      <c:pt idx="2073">
                        <c:v>-58.02</c:v>
                      </c:pt>
                      <c:pt idx="2074">
                        <c:v>-57.04</c:v>
                      </c:pt>
                      <c:pt idx="2075">
                        <c:v>-56</c:v>
                      </c:pt>
                      <c:pt idx="2076">
                        <c:v>-54.89</c:v>
                      </c:pt>
                      <c:pt idx="2077">
                        <c:v>-53.67</c:v>
                      </c:pt>
                      <c:pt idx="2078">
                        <c:v>-52.39</c:v>
                      </c:pt>
                      <c:pt idx="2079">
                        <c:v>-51.03</c:v>
                      </c:pt>
                      <c:pt idx="2080">
                        <c:v>-49.7</c:v>
                      </c:pt>
                      <c:pt idx="2081">
                        <c:v>-48.23</c:v>
                      </c:pt>
                      <c:pt idx="2082">
                        <c:v>-46.69</c:v>
                      </c:pt>
                      <c:pt idx="2083">
                        <c:v>-45.34</c:v>
                      </c:pt>
                      <c:pt idx="2084">
                        <c:v>-44.22</c:v>
                      </c:pt>
                      <c:pt idx="2085">
                        <c:v>-43.11</c:v>
                      </c:pt>
                      <c:pt idx="2086">
                        <c:v>-41.88</c:v>
                      </c:pt>
                      <c:pt idx="2087">
                        <c:v>-40.54</c:v>
                      </c:pt>
                      <c:pt idx="2088">
                        <c:v>-39.18</c:v>
                      </c:pt>
                      <c:pt idx="2089">
                        <c:v>-37.9</c:v>
                      </c:pt>
                      <c:pt idx="2090">
                        <c:v>-36.75</c:v>
                      </c:pt>
                      <c:pt idx="2091">
                        <c:v>-35.78</c:v>
                      </c:pt>
                      <c:pt idx="2092">
                        <c:v>-34.99</c:v>
                      </c:pt>
                      <c:pt idx="2093">
                        <c:v>-34.229999999999997</c:v>
                      </c:pt>
                      <c:pt idx="2094">
                        <c:v>-33.42</c:v>
                      </c:pt>
                      <c:pt idx="2095">
                        <c:v>-32.47</c:v>
                      </c:pt>
                      <c:pt idx="2096">
                        <c:v>-31.41</c:v>
                      </c:pt>
                      <c:pt idx="2097">
                        <c:v>-30.34</c:v>
                      </c:pt>
                      <c:pt idx="2098">
                        <c:v>-29.32</c:v>
                      </c:pt>
                      <c:pt idx="2099">
                        <c:v>-28.39</c:v>
                      </c:pt>
                      <c:pt idx="2100">
                        <c:v>-27.53</c:v>
                      </c:pt>
                      <c:pt idx="2101">
                        <c:v>-26.74</c:v>
                      </c:pt>
                      <c:pt idx="2102">
                        <c:v>-26</c:v>
                      </c:pt>
                      <c:pt idx="2103">
                        <c:v>-25.31</c:v>
                      </c:pt>
                      <c:pt idx="2104">
                        <c:v>-24.71</c:v>
                      </c:pt>
                      <c:pt idx="2105">
                        <c:v>-24.27</c:v>
                      </c:pt>
                      <c:pt idx="2106">
                        <c:v>-24.18</c:v>
                      </c:pt>
                      <c:pt idx="2107">
                        <c:v>-24.97</c:v>
                      </c:pt>
                      <c:pt idx="2108">
                        <c:v>-26.28</c:v>
                      </c:pt>
                      <c:pt idx="2109">
                        <c:v>-27.76</c:v>
                      </c:pt>
                      <c:pt idx="2110">
                        <c:v>-29.25</c:v>
                      </c:pt>
                      <c:pt idx="2111">
                        <c:v>-30.56</c:v>
                      </c:pt>
                      <c:pt idx="2112">
                        <c:v>-31.65</c:v>
                      </c:pt>
                      <c:pt idx="2113">
                        <c:v>-32.47</c:v>
                      </c:pt>
                      <c:pt idx="2114">
                        <c:v>-33.090000000000003</c:v>
                      </c:pt>
                      <c:pt idx="2115">
                        <c:v>-33.46</c:v>
                      </c:pt>
                      <c:pt idx="2116">
                        <c:v>-33.619999999999997</c:v>
                      </c:pt>
                      <c:pt idx="2117">
                        <c:v>-33.57</c:v>
                      </c:pt>
                      <c:pt idx="2118">
                        <c:v>-33.28</c:v>
                      </c:pt>
                      <c:pt idx="2119">
                        <c:v>-32.79</c:v>
                      </c:pt>
                      <c:pt idx="2120">
                        <c:v>-32.130000000000003</c:v>
                      </c:pt>
                      <c:pt idx="2121">
                        <c:v>-31.35</c:v>
                      </c:pt>
                      <c:pt idx="2122">
                        <c:v>-30.51</c:v>
                      </c:pt>
                      <c:pt idx="2123">
                        <c:v>-29.63</c:v>
                      </c:pt>
                      <c:pt idx="2124">
                        <c:v>-28.73</c:v>
                      </c:pt>
                      <c:pt idx="2125">
                        <c:v>-27.84</c:v>
                      </c:pt>
                      <c:pt idx="2126">
                        <c:v>-26.95</c:v>
                      </c:pt>
                      <c:pt idx="2127">
                        <c:v>-26.05</c:v>
                      </c:pt>
                      <c:pt idx="2128">
                        <c:v>-25.15</c:v>
                      </c:pt>
                      <c:pt idx="2129">
                        <c:v>-24.34</c:v>
                      </c:pt>
                      <c:pt idx="2130">
                        <c:v>-23.63</c:v>
                      </c:pt>
                      <c:pt idx="2131">
                        <c:v>-23.14</c:v>
                      </c:pt>
                      <c:pt idx="2132">
                        <c:v>-23.01</c:v>
                      </c:pt>
                      <c:pt idx="2133">
                        <c:v>-23.31</c:v>
                      </c:pt>
                      <c:pt idx="2134">
                        <c:v>-23.87</c:v>
                      </c:pt>
                      <c:pt idx="2135">
                        <c:v>-24.48</c:v>
                      </c:pt>
                      <c:pt idx="2136">
                        <c:v>-25.05</c:v>
                      </c:pt>
                      <c:pt idx="2137">
                        <c:v>-25.6</c:v>
                      </c:pt>
                      <c:pt idx="2138">
                        <c:v>-26.21</c:v>
                      </c:pt>
                      <c:pt idx="2139">
                        <c:v>-26.84</c:v>
                      </c:pt>
                      <c:pt idx="2140">
                        <c:v>-27.48</c:v>
                      </c:pt>
                      <c:pt idx="2141">
                        <c:v>-28.14</c:v>
                      </c:pt>
                      <c:pt idx="2142">
                        <c:v>-28.82</c:v>
                      </c:pt>
                      <c:pt idx="2143">
                        <c:v>-29.58</c:v>
                      </c:pt>
                      <c:pt idx="2144">
                        <c:v>-30.34</c:v>
                      </c:pt>
                      <c:pt idx="2145">
                        <c:v>-31.08</c:v>
                      </c:pt>
                      <c:pt idx="2146">
                        <c:v>-31.79</c:v>
                      </c:pt>
                      <c:pt idx="2147">
                        <c:v>-32.51</c:v>
                      </c:pt>
                      <c:pt idx="2148">
                        <c:v>-33.270000000000003</c:v>
                      </c:pt>
                      <c:pt idx="2149">
                        <c:v>-34.119999999999997</c:v>
                      </c:pt>
                      <c:pt idx="2150">
                        <c:v>-35.049999999999997</c:v>
                      </c:pt>
                      <c:pt idx="2151">
                        <c:v>-35.979999999999997</c:v>
                      </c:pt>
                      <c:pt idx="2152">
                        <c:v>-36.82</c:v>
                      </c:pt>
                      <c:pt idx="2153">
                        <c:v>-37.57</c:v>
                      </c:pt>
                      <c:pt idx="2154">
                        <c:v>-38.31</c:v>
                      </c:pt>
                      <c:pt idx="2155">
                        <c:v>-39.130000000000003</c:v>
                      </c:pt>
                      <c:pt idx="2156">
                        <c:v>-40.15</c:v>
                      </c:pt>
                      <c:pt idx="2157">
                        <c:v>-41.31</c:v>
                      </c:pt>
                      <c:pt idx="2158">
                        <c:v>-42.51</c:v>
                      </c:pt>
                      <c:pt idx="2159">
                        <c:v>-43.66</c:v>
                      </c:pt>
                      <c:pt idx="2160">
                        <c:v>-44.76</c:v>
                      </c:pt>
                      <c:pt idx="2161">
                        <c:v>-45.85</c:v>
                      </c:pt>
                      <c:pt idx="2162">
                        <c:v>-46.97</c:v>
                      </c:pt>
                      <c:pt idx="2163">
                        <c:v>-48.07</c:v>
                      </c:pt>
                      <c:pt idx="2164">
                        <c:v>-49.1</c:v>
                      </c:pt>
                      <c:pt idx="2165">
                        <c:v>-50.08</c:v>
                      </c:pt>
                      <c:pt idx="2166">
                        <c:v>-51.02</c:v>
                      </c:pt>
                      <c:pt idx="2167">
                        <c:v>-51.95</c:v>
                      </c:pt>
                      <c:pt idx="2168">
                        <c:v>-52.92</c:v>
                      </c:pt>
                      <c:pt idx="2169">
                        <c:v>-53.97</c:v>
                      </c:pt>
                      <c:pt idx="2170">
                        <c:v>-55.03</c:v>
                      </c:pt>
                      <c:pt idx="2171">
                        <c:v>-55.98</c:v>
                      </c:pt>
                      <c:pt idx="2172">
                        <c:v>-56.8</c:v>
                      </c:pt>
                      <c:pt idx="2173">
                        <c:v>-57.58</c:v>
                      </c:pt>
                      <c:pt idx="2174">
                        <c:v>-58.41</c:v>
                      </c:pt>
                      <c:pt idx="2175">
                        <c:v>-59.37</c:v>
                      </c:pt>
                      <c:pt idx="2176">
                        <c:v>-60.41</c:v>
                      </c:pt>
                      <c:pt idx="2177">
                        <c:v>-61.46</c:v>
                      </c:pt>
                      <c:pt idx="2178">
                        <c:v>-62.43</c:v>
                      </c:pt>
                      <c:pt idx="2179">
                        <c:v>-63.34</c:v>
                      </c:pt>
                      <c:pt idx="2180">
                        <c:v>-64.14</c:v>
                      </c:pt>
                      <c:pt idx="2181">
                        <c:v>-64.87</c:v>
                      </c:pt>
                      <c:pt idx="2182">
                        <c:v>-65.58</c:v>
                      </c:pt>
                      <c:pt idx="2183">
                        <c:v>-66.290000000000006</c:v>
                      </c:pt>
                      <c:pt idx="2184">
                        <c:v>-67</c:v>
                      </c:pt>
                      <c:pt idx="2185">
                        <c:v>-67.62</c:v>
                      </c:pt>
                      <c:pt idx="2186">
                        <c:v>-68.13</c:v>
                      </c:pt>
                      <c:pt idx="2187">
                        <c:v>-68.58</c:v>
                      </c:pt>
                      <c:pt idx="2188">
                        <c:v>-69</c:v>
                      </c:pt>
                      <c:pt idx="2189">
                        <c:v>-69.42</c:v>
                      </c:pt>
                      <c:pt idx="2190">
                        <c:v>-69.86</c:v>
                      </c:pt>
                      <c:pt idx="2191">
                        <c:v>-70.31</c:v>
                      </c:pt>
                      <c:pt idx="2192">
                        <c:v>-70.739999999999995</c:v>
                      </c:pt>
                      <c:pt idx="2193">
                        <c:v>-71.16</c:v>
                      </c:pt>
                      <c:pt idx="2194">
                        <c:v>-108.41</c:v>
                      </c:pt>
                      <c:pt idx="2195">
                        <c:v>-107.97</c:v>
                      </c:pt>
                      <c:pt idx="2196">
                        <c:v>-107.54</c:v>
                      </c:pt>
                      <c:pt idx="2197">
                        <c:v>-107.11</c:v>
                      </c:pt>
                      <c:pt idx="2198">
                        <c:v>-106.72</c:v>
                      </c:pt>
                      <c:pt idx="2199">
                        <c:v>-106.43</c:v>
                      </c:pt>
                      <c:pt idx="2200">
                        <c:v>-106.21</c:v>
                      </c:pt>
                      <c:pt idx="2201">
                        <c:v>-106.08</c:v>
                      </c:pt>
                      <c:pt idx="2202">
                        <c:v>-105.94</c:v>
                      </c:pt>
                      <c:pt idx="2203">
                        <c:v>-105.8</c:v>
                      </c:pt>
                      <c:pt idx="2204">
                        <c:v>-105.68</c:v>
                      </c:pt>
                      <c:pt idx="2205">
                        <c:v>-105.59</c:v>
                      </c:pt>
                      <c:pt idx="2206">
                        <c:v>-105.55</c:v>
                      </c:pt>
                      <c:pt idx="2207">
                        <c:v>-105.54</c:v>
                      </c:pt>
                      <c:pt idx="2208">
                        <c:v>-105.59</c:v>
                      </c:pt>
                      <c:pt idx="2209">
                        <c:v>-105.66</c:v>
                      </c:pt>
                      <c:pt idx="2210">
                        <c:v>-105.76</c:v>
                      </c:pt>
                      <c:pt idx="2211">
                        <c:v>-105.86</c:v>
                      </c:pt>
                      <c:pt idx="2212">
                        <c:v>-105.93</c:v>
                      </c:pt>
                      <c:pt idx="2213">
                        <c:v>-106</c:v>
                      </c:pt>
                      <c:pt idx="2214">
                        <c:v>-106.08</c:v>
                      </c:pt>
                      <c:pt idx="2215">
                        <c:v>-106.15</c:v>
                      </c:pt>
                      <c:pt idx="2216">
                        <c:v>-106.19</c:v>
                      </c:pt>
                      <c:pt idx="2217">
                        <c:v>-106.2</c:v>
                      </c:pt>
                      <c:pt idx="2218">
                        <c:v>-106.22</c:v>
                      </c:pt>
                      <c:pt idx="2219">
                        <c:v>-106.28</c:v>
                      </c:pt>
                      <c:pt idx="2220">
                        <c:v>-106.35</c:v>
                      </c:pt>
                      <c:pt idx="2221">
                        <c:v>-106.41</c:v>
                      </c:pt>
                      <c:pt idx="2222">
                        <c:v>-106.44</c:v>
                      </c:pt>
                      <c:pt idx="2223">
                        <c:v>-106.43</c:v>
                      </c:pt>
                      <c:pt idx="2224">
                        <c:v>-106.42</c:v>
                      </c:pt>
                      <c:pt idx="2225">
                        <c:v>-106.39</c:v>
                      </c:pt>
                      <c:pt idx="2226">
                        <c:v>-106.38</c:v>
                      </c:pt>
                      <c:pt idx="2227">
                        <c:v>-106.36</c:v>
                      </c:pt>
                      <c:pt idx="2228">
                        <c:v>-106.34</c:v>
                      </c:pt>
                      <c:pt idx="2229">
                        <c:v>-106.28</c:v>
                      </c:pt>
                      <c:pt idx="2230">
                        <c:v>-106.17</c:v>
                      </c:pt>
                      <c:pt idx="2231">
                        <c:v>-106.04</c:v>
                      </c:pt>
                      <c:pt idx="2232">
                        <c:v>-105.92</c:v>
                      </c:pt>
                      <c:pt idx="2233">
                        <c:v>-105.84</c:v>
                      </c:pt>
                      <c:pt idx="2234">
                        <c:v>-105.82</c:v>
                      </c:pt>
                      <c:pt idx="2235">
                        <c:v>-105.81</c:v>
                      </c:pt>
                      <c:pt idx="2236">
                        <c:v>-105.76</c:v>
                      </c:pt>
                      <c:pt idx="2237">
                        <c:v>-105.66</c:v>
                      </c:pt>
                      <c:pt idx="2238">
                        <c:v>-105.56</c:v>
                      </c:pt>
                      <c:pt idx="2239">
                        <c:v>-105.51</c:v>
                      </c:pt>
                      <c:pt idx="2240">
                        <c:v>-105.52</c:v>
                      </c:pt>
                      <c:pt idx="2241">
                        <c:v>-105.6</c:v>
                      </c:pt>
                      <c:pt idx="2242">
                        <c:v>-105.74</c:v>
                      </c:pt>
                      <c:pt idx="2243">
                        <c:v>-105.9</c:v>
                      </c:pt>
                      <c:pt idx="2244">
                        <c:v>-106.07</c:v>
                      </c:pt>
                      <c:pt idx="2245">
                        <c:v>-106.29</c:v>
                      </c:pt>
                      <c:pt idx="2246">
                        <c:v>-106.54</c:v>
                      </c:pt>
                      <c:pt idx="2247">
                        <c:v>-106.82</c:v>
                      </c:pt>
                      <c:pt idx="2248">
                        <c:v>-107.07</c:v>
                      </c:pt>
                      <c:pt idx="2249">
                        <c:v>-107.25</c:v>
                      </c:pt>
                      <c:pt idx="2250">
                        <c:v>-107.37</c:v>
                      </c:pt>
                      <c:pt idx="2251">
                        <c:v>-107.44</c:v>
                      </c:pt>
                      <c:pt idx="2252">
                        <c:v>-107.49</c:v>
                      </c:pt>
                      <c:pt idx="2253">
                        <c:v>-107.55</c:v>
                      </c:pt>
                      <c:pt idx="2254">
                        <c:v>-107.67</c:v>
                      </c:pt>
                      <c:pt idx="2255">
                        <c:v>-107.84</c:v>
                      </c:pt>
                      <c:pt idx="2256">
                        <c:v>-108.03</c:v>
                      </c:pt>
                      <c:pt idx="2257">
                        <c:v>-108.21</c:v>
                      </c:pt>
                      <c:pt idx="2258">
                        <c:v>-71.64</c:v>
                      </c:pt>
                      <c:pt idx="2259">
                        <c:v>-71.510000000000005</c:v>
                      </c:pt>
                      <c:pt idx="2260">
                        <c:v>-71.39</c:v>
                      </c:pt>
                      <c:pt idx="2261">
                        <c:v>-71.22</c:v>
                      </c:pt>
                      <c:pt idx="2262">
                        <c:v>-70.97</c:v>
                      </c:pt>
                      <c:pt idx="2263">
                        <c:v>-70.599999999999994</c:v>
                      </c:pt>
                      <c:pt idx="2264">
                        <c:v>-70.14</c:v>
                      </c:pt>
                      <c:pt idx="2265">
                        <c:v>-69.62</c:v>
                      </c:pt>
                      <c:pt idx="2266">
                        <c:v>-69.08</c:v>
                      </c:pt>
                      <c:pt idx="2267">
                        <c:v>-68.55</c:v>
                      </c:pt>
                      <c:pt idx="2268">
                        <c:v>-68.05</c:v>
                      </c:pt>
                      <c:pt idx="2269">
                        <c:v>-67.569999999999993</c:v>
                      </c:pt>
                      <c:pt idx="2270">
                        <c:v>-67.06</c:v>
                      </c:pt>
                      <c:pt idx="2271">
                        <c:v>-66.459999999999994</c:v>
                      </c:pt>
                      <c:pt idx="2272">
                        <c:v>-65.760000000000005</c:v>
                      </c:pt>
                      <c:pt idx="2273">
                        <c:v>-64.989999999999995</c:v>
                      </c:pt>
                      <c:pt idx="2274">
                        <c:v>-64.180000000000007</c:v>
                      </c:pt>
                      <c:pt idx="2275">
                        <c:v>-63.37</c:v>
                      </c:pt>
                      <c:pt idx="2276">
                        <c:v>-62.57</c:v>
                      </c:pt>
                      <c:pt idx="2277">
                        <c:v>-61.86</c:v>
                      </c:pt>
                      <c:pt idx="2278">
                        <c:v>-61.13</c:v>
                      </c:pt>
                      <c:pt idx="2279">
                        <c:v>-60.32</c:v>
                      </c:pt>
                      <c:pt idx="2280">
                        <c:v>-59.38</c:v>
                      </c:pt>
                      <c:pt idx="2281">
                        <c:v>-58.37</c:v>
                      </c:pt>
                      <c:pt idx="2282">
                        <c:v>-57.31</c:v>
                      </c:pt>
                      <c:pt idx="2283">
                        <c:v>-56.27</c:v>
                      </c:pt>
                      <c:pt idx="2284">
                        <c:v>-55.31</c:v>
                      </c:pt>
                      <c:pt idx="2285">
                        <c:v>-54.44</c:v>
                      </c:pt>
                      <c:pt idx="2286">
                        <c:v>-53.63</c:v>
                      </c:pt>
                      <c:pt idx="2287">
                        <c:v>-52.78</c:v>
                      </c:pt>
                      <c:pt idx="2288">
                        <c:v>-51.77</c:v>
                      </c:pt>
                      <c:pt idx="2289">
                        <c:v>-50.58</c:v>
                      </c:pt>
                      <c:pt idx="2290">
                        <c:v>-49.08</c:v>
                      </c:pt>
                      <c:pt idx="2291">
                        <c:v>-47.44</c:v>
                      </c:pt>
                      <c:pt idx="2292">
                        <c:v>-46.03</c:v>
                      </c:pt>
                      <c:pt idx="2293">
                        <c:v>-44.89</c:v>
                      </c:pt>
                      <c:pt idx="2294">
                        <c:v>-43.9</c:v>
                      </c:pt>
                      <c:pt idx="2295">
                        <c:v>-42.88</c:v>
                      </c:pt>
                      <c:pt idx="2296">
                        <c:v>-41.76</c:v>
                      </c:pt>
                      <c:pt idx="2297">
                        <c:v>-40.57</c:v>
                      </c:pt>
                      <c:pt idx="2298">
                        <c:v>-39.32</c:v>
                      </c:pt>
                      <c:pt idx="2299">
                        <c:v>-38.049999999999997</c:v>
                      </c:pt>
                      <c:pt idx="2300">
                        <c:v>-36.83</c:v>
                      </c:pt>
                      <c:pt idx="2301">
                        <c:v>-35.67</c:v>
                      </c:pt>
                      <c:pt idx="2302">
                        <c:v>-34.65</c:v>
                      </c:pt>
                      <c:pt idx="2303">
                        <c:v>-33.69</c:v>
                      </c:pt>
                      <c:pt idx="2304">
                        <c:v>-32.770000000000003</c:v>
                      </c:pt>
                      <c:pt idx="2305">
                        <c:v>-31.83</c:v>
                      </c:pt>
                      <c:pt idx="2306">
                        <c:v>-30.9</c:v>
                      </c:pt>
                      <c:pt idx="2307">
                        <c:v>-30.02</c:v>
                      </c:pt>
                      <c:pt idx="2308">
                        <c:v>-29.2</c:v>
                      </c:pt>
                      <c:pt idx="2309">
                        <c:v>-28.43</c:v>
                      </c:pt>
                      <c:pt idx="2310">
                        <c:v>-27.69</c:v>
                      </c:pt>
                      <c:pt idx="2311">
                        <c:v>-27</c:v>
                      </c:pt>
                      <c:pt idx="2312">
                        <c:v>-26.42</c:v>
                      </c:pt>
                      <c:pt idx="2313">
                        <c:v>-26.13</c:v>
                      </c:pt>
                      <c:pt idx="2314">
                        <c:v>-26.84</c:v>
                      </c:pt>
                      <c:pt idx="2315">
                        <c:v>-27.91</c:v>
                      </c:pt>
                      <c:pt idx="2316">
                        <c:v>-28.97</c:v>
                      </c:pt>
                      <c:pt idx="2317">
                        <c:v>-29.96</c:v>
                      </c:pt>
                      <c:pt idx="2318">
                        <c:v>-30.85</c:v>
                      </c:pt>
                      <c:pt idx="2319">
                        <c:v>-31.6</c:v>
                      </c:pt>
                      <c:pt idx="2320">
                        <c:v>-32.18</c:v>
                      </c:pt>
                      <c:pt idx="2321">
                        <c:v>-32.590000000000003</c:v>
                      </c:pt>
                      <c:pt idx="2322">
                        <c:v>-32.85</c:v>
                      </c:pt>
                      <c:pt idx="2323">
                        <c:v>-33.020000000000003</c:v>
                      </c:pt>
                      <c:pt idx="2324">
                        <c:v>-32.99</c:v>
                      </c:pt>
                      <c:pt idx="2325">
                        <c:v>-32.83</c:v>
                      </c:pt>
                      <c:pt idx="2326">
                        <c:v>-32.549999999999997</c:v>
                      </c:pt>
                      <c:pt idx="2327">
                        <c:v>-32.159999999999997</c:v>
                      </c:pt>
                      <c:pt idx="2328">
                        <c:v>-31.66</c:v>
                      </c:pt>
                      <c:pt idx="2329">
                        <c:v>-31.06</c:v>
                      </c:pt>
                      <c:pt idx="2330">
                        <c:v>-30.37</c:v>
                      </c:pt>
                      <c:pt idx="2331">
                        <c:v>-29.61</c:v>
                      </c:pt>
                      <c:pt idx="2332">
                        <c:v>-28.77</c:v>
                      </c:pt>
                      <c:pt idx="2333">
                        <c:v>-27.86</c:v>
                      </c:pt>
                      <c:pt idx="2334">
                        <c:v>-26.88</c:v>
                      </c:pt>
                      <c:pt idx="2335">
                        <c:v>-25.89</c:v>
                      </c:pt>
                      <c:pt idx="2336">
                        <c:v>-24.98</c:v>
                      </c:pt>
                      <c:pt idx="2337">
                        <c:v>-24.36</c:v>
                      </c:pt>
                      <c:pt idx="2338">
                        <c:v>-24.17</c:v>
                      </c:pt>
                      <c:pt idx="2339">
                        <c:v>-24.4</c:v>
                      </c:pt>
                      <c:pt idx="2340">
                        <c:v>-24.87</c:v>
                      </c:pt>
                      <c:pt idx="2341">
                        <c:v>-25.37</c:v>
                      </c:pt>
                      <c:pt idx="2342">
                        <c:v>-25.79</c:v>
                      </c:pt>
                      <c:pt idx="2343">
                        <c:v>-26.2</c:v>
                      </c:pt>
                      <c:pt idx="2344">
                        <c:v>-26.7</c:v>
                      </c:pt>
                      <c:pt idx="2345">
                        <c:v>-27.33</c:v>
                      </c:pt>
                      <c:pt idx="2346">
                        <c:v>-28.07</c:v>
                      </c:pt>
                      <c:pt idx="2347">
                        <c:v>-28.83</c:v>
                      </c:pt>
                      <c:pt idx="2348">
                        <c:v>-29.59</c:v>
                      </c:pt>
                      <c:pt idx="2349">
                        <c:v>-30.31</c:v>
                      </c:pt>
                      <c:pt idx="2350">
                        <c:v>-31.04</c:v>
                      </c:pt>
                      <c:pt idx="2351">
                        <c:v>-31.8</c:v>
                      </c:pt>
                      <c:pt idx="2352">
                        <c:v>-32.590000000000003</c:v>
                      </c:pt>
                      <c:pt idx="2353">
                        <c:v>-33.43</c:v>
                      </c:pt>
                      <c:pt idx="2354">
                        <c:v>-34.299999999999997</c:v>
                      </c:pt>
                      <c:pt idx="2355">
                        <c:v>-35.21</c:v>
                      </c:pt>
                      <c:pt idx="2356">
                        <c:v>-36.15</c:v>
                      </c:pt>
                      <c:pt idx="2357">
                        <c:v>-37.08</c:v>
                      </c:pt>
                      <c:pt idx="2358">
                        <c:v>-38.020000000000003</c:v>
                      </c:pt>
                      <c:pt idx="2359">
                        <c:v>-38.93</c:v>
                      </c:pt>
                      <c:pt idx="2360">
                        <c:v>-39.840000000000003</c:v>
                      </c:pt>
                      <c:pt idx="2361">
                        <c:v>-40.74</c:v>
                      </c:pt>
                      <c:pt idx="2362">
                        <c:v>-41.65</c:v>
                      </c:pt>
                      <c:pt idx="2363">
                        <c:v>-42.58</c:v>
                      </c:pt>
                      <c:pt idx="2364">
                        <c:v>-43.6</c:v>
                      </c:pt>
                      <c:pt idx="2365">
                        <c:v>-44.68</c:v>
                      </c:pt>
                      <c:pt idx="2366">
                        <c:v>-45.81</c:v>
                      </c:pt>
                      <c:pt idx="2367">
                        <c:v>-46.94</c:v>
                      </c:pt>
                      <c:pt idx="2368">
                        <c:v>-48.05</c:v>
                      </c:pt>
                      <c:pt idx="2369">
                        <c:v>-49.14</c:v>
                      </c:pt>
                      <c:pt idx="2370">
                        <c:v>-50.23</c:v>
                      </c:pt>
                      <c:pt idx="2371">
                        <c:v>-51.34</c:v>
                      </c:pt>
                      <c:pt idx="2372">
                        <c:v>-52.44</c:v>
                      </c:pt>
                      <c:pt idx="2373">
                        <c:v>-53.53</c:v>
                      </c:pt>
                      <c:pt idx="2374">
                        <c:v>-54.56</c:v>
                      </c:pt>
                      <c:pt idx="2375">
                        <c:v>-55.53</c:v>
                      </c:pt>
                      <c:pt idx="2376">
                        <c:v>-56.52</c:v>
                      </c:pt>
                      <c:pt idx="2377">
                        <c:v>-57.59</c:v>
                      </c:pt>
                      <c:pt idx="2378">
                        <c:v>-58.71</c:v>
                      </c:pt>
                      <c:pt idx="2379">
                        <c:v>-59.85</c:v>
                      </c:pt>
                      <c:pt idx="2380">
                        <c:v>-60.97</c:v>
                      </c:pt>
                      <c:pt idx="2381">
                        <c:v>-62.03</c:v>
                      </c:pt>
                      <c:pt idx="2382">
                        <c:v>-63.03</c:v>
                      </c:pt>
                      <c:pt idx="2383">
                        <c:v>-63.96</c:v>
                      </c:pt>
                      <c:pt idx="2384">
                        <c:v>-64.83</c:v>
                      </c:pt>
                      <c:pt idx="2385">
                        <c:v>-65.64</c:v>
                      </c:pt>
                      <c:pt idx="2386">
                        <c:v>-66.459999999999994</c:v>
                      </c:pt>
                      <c:pt idx="2387">
                        <c:v>-67.17</c:v>
                      </c:pt>
                      <c:pt idx="2388">
                        <c:v>-67.8</c:v>
                      </c:pt>
                      <c:pt idx="2389">
                        <c:v>-68.37</c:v>
                      </c:pt>
                      <c:pt idx="2390">
                        <c:v>-68.849999999999994</c:v>
                      </c:pt>
                      <c:pt idx="2391">
                        <c:v>-69.28</c:v>
                      </c:pt>
                      <c:pt idx="2392">
                        <c:v>-69.72</c:v>
                      </c:pt>
                      <c:pt idx="2393">
                        <c:v>-70.180000000000007</c:v>
                      </c:pt>
                      <c:pt idx="2394">
                        <c:v>-70.63</c:v>
                      </c:pt>
                      <c:pt idx="2395">
                        <c:v>-71.05</c:v>
                      </c:pt>
                      <c:pt idx="2396">
                        <c:v>-71.45</c:v>
                      </c:pt>
                      <c:pt idx="2397">
                        <c:v>-108.17</c:v>
                      </c:pt>
                      <c:pt idx="2398">
                        <c:v>-107.79</c:v>
                      </c:pt>
                      <c:pt idx="2399">
                        <c:v>-107.4</c:v>
                      </c:pt>
                      <c:pt idx="2400">
                        <c:v>-107.01</c:v>
                      </c:pt>
                      <c:pt idx="2401">
                        <c:v>-106.66</c:v>
                      </c:pt>
                      <c:pt idx="2402">
                        <c:v>-106.36</c:v>
                      </c:pt>
                      <c:pt idx="2403">
                        <c:v>-106.15</c:v>
                      </c:pt>
                      <c:pt idx="2404">
                        <c:v>-106.01</c:v>
                      </c:pt>
                      <c:pt idx="2405">
                        <c:v>-105.96</c:v>
                      </c:pt>
                      <c:pt idx="2406">
                        <c:v>-105.95</c:v>
                      </c:pt>
                      <c:pt idx="2407">
                        <c:v>-105.96</c:v>
                      </c:pt>
                      <c:pt idx="2408">
                        <c:v>-105.98</c:v>
                      </c:pt>
                      <c:pt idx="2409">
                        <c:v>-105.99</c:v>
                      </c:pt>
                      <c:pt idx="2410">
                        <c:v>-105.99</c:v>
                      </c:pt>
                      <c:pt idx="2411">
                        <c:v>-106.02</c:v>
                      </c:pt>
                      <c:pt idx="2412">
                        <c:v>-106.06</c:v>
                      </c:pt>
                      <c:pt idx="2413">
                        <c:v>-106.11</c:v>
                      </c:pt>
                      <c:pt idx="2414">
                        <c:v>-106.15</c:v>
                      </c:pt>
                      <c:pt idx="2415">
                        <c:v>-106.22</c:v>
                      </c:pt>
                      <c:pt idx="2416">
                        <c:v>-106.27</c:v>
                      </c:pt>
                      <c:pt idx="2417">
                        <c:v>-106.33</c:v>
                      </c:pt>
                      <c:pt idx="2418">
                        <c:v>-106.39</c:v>
                      </c:pt>
                      <c:pt idx="2419">
                        <c:v>-106.46</c:v>
                      </c:pt>
                      <c:pt idx="2420">
                        <c:v>-106.55</c:v>
                      </c:pt>
                      <c:pt idx="2421">
                        <c:v>-106.62</c:v>
                      </c:pt>
                      <c:pt idx="2422">
                        <c:v>-106.64</c:v>
                      </c:pt>
                      <c:pt idx="2423">
                        <c:v>-106.62</c:v>
                      </c:pt>
                      <c:pt idx="2424">
                        <c:v>-106.57</c:v>
                      </c:pt>
                      <c:pt idx="2425">
                        <c:v>-106.53</c:v>
                      </c:pt>
                      <c:pt idx="2426">
                        <c:v>-106.51</c:v>
                      </c:pt>
                      <c:pt idx="2427">
                        <c:v>-106.51</c:v>
                      </c:pt>
                      <c:pt idx="2428">
                        <c:v>-106.51</c:v>
                      </c:pt>
                      <c:pt idx="2429">
                        <c:v>-106.49</c:v>
                      </c:pt>
                      <c:pt idx="2430">
                        <c:v>-106.43</c:v>
                      </c:pt>
                      <c:pt idx="2431">
                        <c:v>-106.34</c:v>
                      </c:pt>
                      <c:pt idx="2432">
                        <c:v>-106.23</c:v>
                      </c:pt>
                      <c:pt idx="2433">
                        <c:v>-106.16</c:v>
                      </c:pt>
                      <c:pt idx="2434">
                        <c:v>-106.12</c:v>
                      </c:pt>
                      <c:pt idx="2435">
                        <c:v>-106.1</c:v>
                      </c:pt>
                      <c:pt idx="2436">
                        <c:v>-106.11</c:v>
                      </c:pt>
                      <c:pt idx="2437">
                        <c:v>-106.12</c:v>
                      </c:pt>
                      <c:pt idx="2438">
                        <c:v>-106.11</c:v>
                      </c:pt>
                      <c:pt idx="2439">
                        <c:v>-106.09</c:v>
                      </c:pt>
                      <c:pt idx="2440">
                        <c:v>-106.07</c:v>
                      </c:pt>
                      <c:pt idx="2441">
                        <c:v>-106.08</c:v>
                      </c:pt>
                      <c:pt idx="2442">
                        <c:v>-106.14</c:v>
                      </c:pt>
                      <c:pt idx="2443">
                        <c:v>-106.22</c:v>
                      </c:pt>
                      <c:pt idx="2444">
                        <c:v>-106.31</c:v>
                      </c:pt>
                      <c:pt idx="2445">
                        <c:v>-106.4</c:v>
                      </c:pt>
                      <c:pt idx="2446">
                        <c:v>-106.5</c:v>
                      </c:pt>
                      <c:pt idx="2447">
                        <c:v>-106.62</c:v>
                      </c:pt>
                      <c:pt idx="2448">
                        <c:v>-106.77</c:v>
                      </c:pt>
                      <c:pt idx="2449">
                        <c:v>-106.93</c:v>
                      </c:pt>
                      <c:pt idx="2450">
                        <c:v>-107.09</c:v>
                      </c:pt>
                      <c:pt idx="2451">
                        <c:v>-107.25</c:v>
                      </c:pt>
                      <c:pt idx="2452">
                        <c:v>-107.41</c:v>
                      </c:pt>
                      <c:pt idx="2453">
                        <c:v>-72.400000000000006</c:v>
                      </c:pt>
                      <c:pt idx="2454">
                        <c:v>-72.16</c:v>
                      </c:pt>
                      <c:pt idx="2455">
                        <c:v>-71.88</c:v>
                      </c:pt>
                      <c:pt idx="2456">
                        <c:v>-71.55</c:v>
                      </c:pt>
                      <c:pt idx="2457">
                        <c:v>-71.17</c:v>
                      </c:pt>
                      <c:pt idx="2458">
                        <c:v>-70.73</c:v>
                      </c:pt>
                      <c:pt idx="2459">
                        <c:v>-70.239999999999995</c:v>
                      </c:pt>
                      <c:pt idx="2460">
                        <c:v>-69.760000000000005</c:v>
                      </c:pt>
                      <c:pt idx="2461">
                        <c:v>-69.28</c:v>
                      </c:pt>
                      <c:pt idx="2462">
                        <c:v>-68.83</c:v>
                      </c:pt>
                      <c:pt idx="2463">
                        <c:v>-68.38</c:v>
                      </c:pt>
                      <c:pt idx="2464">
                        <c:v>-67.94</c:v>
                      </c:pt>
                      <c:pt idx="2465">
                        <c:v>-67.48</c:v>
                      </c:pt>
                      <c:pt idx="2466">
                        <c:v>-66.989999999999995</c:v>
                      </c:pt>
                      <c:pt idx="2467">
                        <c:v>-66.45</c:v>
                      </c:pt>
                      <c:pt idx="2468">
                        <c:v>-65.81</c:v>
                      </c:pt>
                      <c:pt idx="2469">
                        <c:v>-65.06</c:v>
                      </c:pt>
                      <c:pt idx="2470">
                        <c:v>-64.23</c:v>
                      </c:pt>
                      <c:pt idx="2471">
                        <c:v>-63.38</c:v>
                      </c:pt>
                      <c:pt idx="2472">
                        <c:v>-62.59</c:v>
                      </c:pt>
                      <c:pt idx="2473">
                        <c:v>-61.89</c:v>
                      </c:pt>
                      <c:pt idx="2474">
                        <c:v>-61.23</c:v>
                      </c:pt>
                      <c:pt idx="2475">
                        <c:v>-60.52</c:v>
                      </c:pt>
                      <c:pt idx="2476">
                        <c:v>-59.69</c:v>
                      </c:pt>
                      <c:pt idx="2477">
                        <c:v>-58.74</c:v>
                      </c:pt>
                      <c:pt idx="2478">
                        <c:v>-57.73</c:v>
                      </c:pt>
                      <c:pt idx="2479">
                        <c:v>-56.75</c:v>
                      </c:pt>
                      <c:pt idx="2480">
                        <c:v>-55.93</c:v>
                      </c:pt>
                      <c:pt idx="2481">
                        <c:v>-55.26</c:v>
                      </c:pt>
                      <c:pt idx="2482">
                        <c:v>-54.79</c:v>
                      </c:pt>
                      <c:pt idx="2483">
                        <c:v>-54.27</c:v>
                      </c:pt>
                      <c:pt idx="2484">
                        <c:v>-53.66</c:v>
                      </c:pt>
                      <c:pt idx="2485">
                        <c:v>-52.75</c:v>
                      </c:pt>
                      <c:pt idx="2486">
                        <c:v>-51.63</c:v>
                      </c:pt>
                      <c:pt idx="2487">
                        <c:v>-50.36</c:v>
                      </c:pt>
                      <c:pt idx="2488">
                        <c:v>-49.15</c:v>
                      </c:pt>
                      <c:pt idx="2489">
                        <c:v>-48.08</c:v>
                      </c:pt>
                      <c:pt idx="2490">
                        <c:v>-47.12</c:v>
                      </c:pt>
                      <c:pt idx="2491">
                        <c:v>-46.23</c:v>
                      </c:pt>
                      <c:pt idx="2492">
                        <c:v>-45.23</c:v>
                      </c:pt>
                      <c:pt idx="2493">
                        <c:v>-43.94</c:v>
                      </c:pt>
                      <c:pt idx="2494">
                        <c:v>-42.61</c:v>
                      </c:pt>
                      <c:pt idx="2495">
                        <c:v>-41.49</c:v>
                      </c:pt>
                      <c:pt idx="2496">
                        <c:v>-40.6</c:v>
                      </c:pt>
                      <c:pt idx="2497">
                        <c:v>-39.799999999999997</c:v>
                      </c:pt>
                      <c:pt idx="2498">
                        <c:v>-38.950000000000003</c:v>
                      </c:pt>
                      <c:pt idx="2499">
                        <c:v>-38.03</c:v>
                      </c:pt>
                      <c:pt idx="2500">
                        <c:v>-37.1</c:v>
                      </c:pt>
                      <c:pt idx="2501">
                        <c:v>-36.17</c:v>
                      </c:pt>
                      <c:pt idx="2502">
                        <c:v>-35.31</c:v>
                      </c:pt>
                      <c:pt idx="2503">
                        <c:v>-34.47</c:v>
                      </c:pt>
                      <c:pt idx="2504">
                        <c:v>-33.64</c:v>
                      </c:pt>
                      <c:pt idx="2505">
                        <c:v>-32.89</c:v>
                      </c:pt>
                      <c:pt idx="2506">
                        <c:v>-32.200000000000003</c:v>
                      </c:pt>
                      <c:pt idx="2507">
                        <c:v>-31.5</c:v>
                      </c:pt>
                      <c:pt idx="2508">
                        <c:v>-30.72</c:v>
                      </c:pt>
                      <c:pt idx="2509">
                        <c:v>-29.85</c:v>
                      </c:pt>
                      <c:pt idx="2510">
                        <c:v>-28.99</c:v>
                      </c:pt>
                      <c:pt idx="2511">
                        <c:v>-28.2</c:v>
                      </c:pt>
                      <c:pt idx="2512">
                        <c:v>-27.53</c:v>
                      </c:pt>
                      <c:pt idx="2513">
                        <c:v>-26.96</c:v>
                      </c:pt>
                      <c:pt idx="2514">
                        <c:v>-26.45</c:v>
                      </c:pt>
                      <c:pt idx="2515">
                        <c:v>-25.97</c:v>
                      </c:pt>
                      <c:pt idx="2516">
                        <c:v>-25.5</c:v>
                      </c:pt>
                      <c:pt idx="2517">
                        <c:v>-25.04</c:v>
                      </c:pt>
                      <c:pt idx="2518">
                        <c:v>-24.62</c:v>
                      </c:pt>
                      <c:pt idx="2519">
                        <c:v>-24.27</c:v>
                      </c:pt>
                      <c:pt idx="2520">
                        <c:v>-23.98</c:v>
                      </c:pt>
                      <c:pt idx="2521">
                        <c:v>-23.76</c:v>
                      </c:pt>
                      <c:pt idx="2522">
                        <c:v>-23.59</c:v>
                      </c:pt>
                      <c:pt idx="2523">
                        <c:v>-23.49</c:v>
                      </c:pt>
                      <c:pt idx="2524">
                        <c:v>-23.53</c:v>
                      </c:pt>
                      <c:pt idx="2525">
                        <c:v>-23.74</c:v>
                      </c:pt>
                      <c:pt idx="2526">
                        <c:v>-23.95</c:v>
                      </c:pt>
                      <c:pt idx="2527">
                        <c:v>-24.13</c:v>
                      </c:pt>
                      <c:pt idx="2528">
                        <c:v>-24.24</c:v>
                      </c:pt>
                      <c:pt idx="2529">
                        <c:v>-24.31</c:v>
                      </c:pt>
                      <c:pt idx="2530">
                        <c:v>-24.32</c:v>
                      </c:pt>
                      <c:pt idx="2531">
                        <c:v>-24.29</c:v>
                      </c:pt>
                      <c:pt idx="2532">
                        <c:v>-24.22</c:v>
                      </c:pt>
                      <c:pt idx="2533">
                        <c:v>-24.11</c:v>
                      </c:pt>
                      <c:pt idx="2534">
                        <c:v>-23.96</c:v>
                      </c:pt>
                      <c:pt idx="2535">
                        <c:v>-23.79</c:v>
                      </c:pt>
                      <c:pt idx="2536">
                        <c:v>-23.59</c:v>
                      </c:pt>
                      <c:pt idx="2537">
                        <c:v>-23.43</c:v>
                      </c:pt>
                      <c:pt idx="2538">
                        <c:v>-23.36</c:v>
                      </c:pt>
                      <c:pt idx="2539">
                        <c:v>-23.45</c:v>
                      </c:pt>
                      <c:pt idx="2540">
                        <c:v>-23.65</c:v>
                      </c:pt>
                      <c:pt idx="2541">
                        <c:v>-23.93</c:v>
                      </c:pt>
                      <c:pt idx="2542">
                        <c:v>-24.23</c:v>
                      </c:pt>
                      <c:pt idx="2543">
                        <c:v>-24.6</c:v>
                      </c:pt>
                      <c:pt idx="2544">
                        <c:v>-25.04</c:v>
                      </c:pt>
                      <c:pt idx="2545">
                        <c:v>-25.57</c:v>
                      </c:pt>
                      <c:pt idx="2546">
                        <c:v>-26.13</c:v>
                      </c:pt>
                      <c:pt idx="2547">
                        <c:v>-26.66</c:v>
                      </c:pt>
                      <c:pt idx="2548">
                        <c:v>-27.17</c:v>
                      </c:pt>
                      <c:pt idx="2549">
                        <c:v>-27.67</c:v>
                      </c:pt>
                      <c:pt idx="2550">
                        <c:v>-28.2</c:v>
                      </c:pt>
                      <c:pt idx="2551">
                        <c:v>-28.82</c:v>
                      </c:pt>
                      <c:pt idx="2552">
                        <c:v>-29.54</c:v>
                      </c:pt>
                      <c:pt idx="2553">
                        <c:v>-30.34</c:v>
                      </c:pt>
                      <c:pt idx="2554">
                        <c:v>-31.16</c:v>
                      </c:pt>
                      <c:pt idx="2555">
                        <c:v>-31.93</c:v>
                      </c:pt>
                      <c:pt idx="2556">
                        <c:v>-32.69</c:v>
                      </c:pt>
                      <c:pt idx="2557">
                        <c:v>-33.479999999999997</c:v>
                      </c:pt>
                      <c:pt idx="2558">
                        <c:v>-34.299999999999997</c:v>
                      </c:pt>
                      <c:pt idx="2559">
                        <c:v>-35.159999999999997</c:v>
                      </c:pt>
                      <c:pt idx="2560">
                        <c:v>-36.06</c:v>
                      </c:pt>
                      <c:pt idx="2561">
                        <c:v>-37.020000000000003</c:v>
                      </c:pt>
                      <c:pt idx="2562">
                        <c:v>-38.01</c:v>
                      </c:pt>
                      <c:pt idx="2563">
                        <c:v>-38.99</c:v>
                      </c:pt>
                      <c:pt idx="2564">
                        <c:v>-39.93</c:v>
                      </c:pt>
                      <c:pt idx="2565">
                        <c:v>-40.83</c:v>
                      </c:pt>
                      <c:pt idx="2566">
                        <c:v>-41.74</c:v>
                      </c:pt>
                      <c:pt idx="2567">
                        <c:v>-42.75</c:v>
                      </c:pt>
                      <c:pt idx="2568">
                        <c:v>-43.82</c:v>
                      </c:pt>
                      <c:pt idx="2569">
                        <c:v>-44.92</c:v>
                      </c:pt>
                      <c:pt idx="2570">
                        <c:v>-45.98</c:v>
                      </c:pt>
                      <c:pt idx="2571">
                        <c:v>-46.97</c:v>
                      </c:pt>
                      <c:pt idx="2572">
                        <c:v>-47.92</c:v>
                      </c:pt>
                      <c:pt idx="2573">
                        <c:v>-48.87</c:v>
                      </c:pt>
                      <c:pt idx="2574">
                        <c:v>-49.83</c:v>
                      </c:pt>
                      <c:pt idx="2575">
                        <c:v>-50.83</c:v>
                      </c:pt>
                      <c:pt idx="2576">
                        <c:v>-51.85</c:v>
                      </c:pt>
                      <c:pt idx="2577">
                        <c:v>-52.88</c:v>
                      </c:pt>
                      <c:pt idx="2578">
                        <c:v>-53.98</c:v>
                      </c:pt>
                      <c:pt idx="2579">
                        <c:v>-55.15</c:v>
                      </c:pt>
                      <c:pt idx="2580">
                        <c:v>-56.34</c:v>
                      </c:pt>
                      <c:pt idx="2581">
                        <c:v>-57.48</c:v>
                      </c:pt>
                      <c:pt idx="2582">
                        <c:v>-58.54</c:v>
                      </c:pt>
                      <c:pt idx="2583">
                        <c:v>-59.53</c:v>
                      </c:pt>
                      <c:pt idx="2584">
                        <c:v>-60.52</c:v>
                      </c:pt>
                      <c:pt idx="2585">
                        <c:v>-61.54</c:v>
                      </c:pt>
                      <c:pt idx="2586">
                        <c:v>-62.59</c:v>
                      </c:pt>
                      <c:pt idx="2587">
                        <c:v>-63.6</c:v>
                      </c:pt>
                      <c:pt idx="2588">
                        <c:v>-64.52</c:v>
                      </c:pt>
                      <c:pt idx="2589">
                        <c:v>-65.33</c:v>
                      </c:pt>
                      <c:pt idx="2590">
                        <c:v>-66.069999999999993</c:v>
                      </c:pt>
                      <c:pt idx="2591">
                        <c:v>-66.72</c:v>
                      </c:pt>
                      <c:pt idx="2592">
                        <c:v>-67.290000000000006</c:v>
                      </c:pt>
                      <c:pt idx="2593">
                        <c:v>-67.86</c:v>
                      </c:pt>
                      <c:pt idx="2594">
                        <c:v>-68.39</c:v>
                      </c:pt>
                      <c:pt idx="2595">
                        <c:v>-68.87</c:v>
                      </c:pt>
                      <c:pt idx="2596">
                        <c:v>-69.27</c:v>
                      </c:pt>
                      <c:pt idx="2597">
                        <c:v>-69.58</c:v>
                      </c:pt>
                      <c:pt idx="2598">
                        <c:v>-69.819999999999993</c:v>
                      </c:pt>
                      <c:pt idx="2599">
                        <c:v>-70.02</c:v>
                      </c:pt>
                      <c:pt idx="2600">
                        <c:v>-70.23</c:v>
                      </c:pt>
                      <c:pt idx="2601">
                        <c:v>-70.430000000000007</c:v>
                      </c:pt>
                      <c:pt idx="2602">
                        <c:v>-70.62</c:v>
                      </c:pt>
                      <c:pt idx="2603">
                        <c:v>-70.78</c:v>
                      </c:pt>
                      <c:pt idx="2604">
                        <c:v>-70.94</c:v>
                      </c:pt>
                      <c:pt idx="2605">
                        <c:v>-71.180000000000007</c:v>
                      </c:pt>
                      <c:pt idx="2606">
                        <c:v>-108.54</c:v>
                      </c:pt>
                      <c:pt idx="2607">
                        <c:v>-108.26</c:v>
                      </c:pt>
                      <c:pt idx="2608">
                        <c:v>-108</c:v>
                      </c:pt>
                      <c:pt idx="2609">
                        <c:v>-107.79</c:v>
                      </c:pt>
                      <c:pt idx="2610">
                        <c:v>-107.65</c:v>
                      </c:pt>
                      <c:pt idx="2611">
                        <c:v>-107.57</c:v>
                      </c:pt>
                      <c:pt idx="2612">
                        <c:v>-107.5</c:v>
                      </c:pt>
                      <c:pt idx="2613">
                        <c:v>-107.43</c:v>
                      </c:pt>
                      <c:pt idx="2614">
                        <c:v>-107.35</c:v>
                      </c:pt>
                      <c:pt idx="2615">
                        <c:v>-107.27</c:v>
                      </c:pt>
                      <c:pt idx="2616">
                        <c:v>-107.21</c:v>
                      </c:pt>
                      <c:pt idx="2617">
                        <c:v>-107.12</c:v>
                      </c:pt>
                      <c:pt idx="2618">
                        <c:v>-107.02</c:v>
                      </c:pt>
                      <c:pt idx="2619">
                        <c:v>-106.93</c:v>
                      </c:pt>
                      <c:pt idx="2620">
                        <c:v>-106.85</c:v>
                      </c:pt>
                      <c:pt idx="2621">
                        <c:v>-106.77</c:v>
                      </c:pt>
                      <c:pt idx="2622">
                        <c:v>-106.73</c:v>
                      </c:pt>
                      <c:pt idx="2623">
                        <c:v>-106.71</c:v>
                      </c:pt>
                      <c:pt idx="2624">
                        <c:v>-106.72</c:v>
                      </c:pt>
                      <c:pt idx="2625">
                        <c:v>-106.75</c:v>
                      </c:pt>
                      <c:pt idx="2626">
                        <c:v>-106.78</c:v>
                      </c:pt>
                      <c:pt idx="2627">
                        <c:v>-106.77</c:v>
                      </c:pt>
                      <c:pt idx="2628">
                        <c:v>-106.77</c:v>
                      </c:pt>
                      <c:pt idx="2629">
                        <c:v>-106.79</c:v>
                      </c:pt>
                      <c:pt idx="2630">
                        <c:v>-106.82</c:v>
                      </c:pt>
                      <c:pt idx="2631">
                        <c:v>-106.83</c:v>
                      </c:pt>
                      <c:pt idx="2632">
                        <c:v>-106.82</c:v>
                      </c:pt>
                      <c:pt idx="2633">
                        <c:v>-106.78</c:v>
                      </c:pt>
                      <c:pt idx="2634">
                        <c:v>-106.72</c:v>
                      </c:pt>
                      <c:pt idx="2635">
                        <c:v>-106.66</c:v>
                      </c:pt>
                      <c:pt idx="2636">
                        <c:v>-106.6</c:v>
                      </c:pt>
                      <c:pt idx="2637">
                        <c:v>-106.55</c:v>
                      </c:pt>
                      <c:pt idx="2638">
                        <c:v>-106.51</c:v>
                      </c:pt>
                      <c:pt idx="2639">
                        <c:v>-106.48</c:v>
                      </c:pt>
                      <c:pt idx="2640">
                        <c:v>-106.43</c:v>
                      </c:pt>
                      <c:pt idx="2641">
                        <c:v>-106.39</c:v>
                      </c:pt>
                      <c:pt idx="2642">
                        <c:v>-106.38</c:v>
                      </c:pt>
                      <c:pt idx="2643">
                        <c:v>-106.42</c:v>
                      </c:pt>
                      <c:pt idx="2644">
                        <c:v>-106.52</c:v>
                      </c:pt>
                      <c:pt idx="2645">
                        <c:v>-106.65</c:v>
                      </c:pt>
                      <c:pt idx="2646">
                        <c:v>-106.82</c:v>
                      </c:pt>
                      <c:pt idx="2647">
                        <c:v>-106.99</c:v>
                      </c:pt>
                      <c:pt idx="2648">
                        <c:v>-107.16</c:v>
                      </c:pt>
                      <c:pt idx="2649">
                        <c:v>-107.33</c:v>
                      </c:pt>
                      <c:pt idx="2650">
                        <c:v>-107.54</c:v>
                      </c:pt>
                      <c:pt idx="2651">
                        <c:v>-107.75</c:v>
                      </c:pt>
                      <c:pt idx="2652">
                        <c:v>-107.9</c:v>
                      </c:pt>
                      <c:pt idx="2653">
                        <c:v>-107.99</c:v>
                      </c:pt>
                      <c:pt idx="2654">
                        <c:v>-108.02</c:v>
                      </c:pt>
                      <c:pt idx="2655">
                        <c:v>-108.03</c:v>
                      </c:pt>
                      <c:pt idx="2656">
                        <c:v>-108.03</c:v>
                      </c:pt>
                      <c:pt idx="2657">
                        <c:v>-71.959999999999994</c:v>
                      </c:pt>
                      <c:pt idx="2658">
                        <c:v>-71.930000000000007</c:v>
                      </c:pt>
                      <c:pt idx="2659">
                        <c:v>-71.89</c:v>
                      </c:pt>
                      <c:pt idx="2660">
                        <c:v>-71.819999999999993</c:v>
                      </c:pt>
                      <c:pt idx="2661">
                        <c:v>-71.73</c:v>
                      </c:pt>
                      <c:pt idx="2662">
                        <c:v>-71.59</c:v>
                      </c:pt>
                      <c:pt idx="2663">
                        <c:v>-71.42</c:v>
                      </c:pt>
                      <c:pt idx="2664">
                        <c:v>-71.23</c:v>
                      </c:pt>
                      <c:pt idx="2665">
                        <c:v>-71.010000000000005</c:v>
                      </c:pt>
                      <c:pt idx="2666">
                        <c:v>-70.73</c:v>
                      </c:pt>
                      <c:pt idx="2667">
                        <c:v>-70.39</c:v>
                      </c:pt>
                      <c:pt idx="2668">
                        <c:v>-70</c:v>
                      </c:pt>
                      <c:pt idx="2669">
                        <c:v>-69.59</c:v>
                      </c:pt>
                      <c:pt idx="2670">
                        <c:v>-69.19</c:v>
                      </c:pt>
                      <c:pt idx="2671">
                        <c:v>-68.78</c:v>
                      </c:pt>
                      <c:pt idx="2672">
                        <c:v>-68.39</c:v>
                      </c:pt>
                      <c:pt idx="2673">
                        <c:v>-67.989999999999995</c:v>
                      </c:pt>
                      <c:pt idx="2674">
                        <c:v>-67.540000000000006</c:v>
                      </c:pt>
                      <c:pt idx="2675">
                        <c:v>-67.040000000000006</c:v>
                      </c:pt>
                      <c:pt idx="2676">
                        <c:v>-66.52</c:v>
                      </c:pt>
                      <c:pt idx="2677">
                        <c:v>-65.98</c:v>
                      </c:pt>
                      <c:pt idx="2678">
                        <c:v>-65.42</c:v>
                      </c:pt>
                      <c:pt idx="2679">
                        <c:v>-64.790000000000006</c:v>
                      </c:pt>
                      <c:pt idx="2680">
                        <c:v>-64.08</c:v>
                      </c:pt>
                      <c:pt idx="2681">
                        <c:v>-63.26</c:v>
                      </c:pt>
                      <c:pt idx="2682">
                        <c:v>-62.33</c:v>
                      </c:pt>
                      <c:pt idx="2683">
                        <c:v>-61.33</c:v>
                      </c:pt>
                      <c:pt idx="2684">
                        <c:v>-60.35</c:v>
                      </c:pt>
                      <c:pt idx="2685">
                        <c:v>-59.46</c:v>
                      </c:pt>
                      <c:pt idx="2686">
                        <c:v>-58.68</c:v>
                      </c:pt>
                      <c:pt idx="2687">
                        <c:v>-58.01</c:v>
                      </c:pt>
                      <c:pt idx="2688">
                        <c:v>-57.31</c:v>
                      </c:pt>
                      <c:pt idx="2689">
                        <c:v>-56.53</c:v>
                      </c:pt>
                      <c:pt idx="2690">
                        <c:v>-55.68</c:v>
                      </c:pt>
                      <c:pt idx="2691">
                        <c:v>-54.81</c:v>
                      </c:pt>
                      <c:pt idx="2692">
                        <c:v>-53.94</c:v>
                      </c:pt>
                      <c:pt idx="2693">
                        <c:v>-53.03</c:v>
                      </c:pt>
                      <c:pt idx="2694">
                        <c:v>-52.08</c:v>
                      </c:pt>
                      <c:pt idx="2695">
                        <c:v>-51.06</c:v>
                      </c:pt>
                      <c:pt idx="2696">
                        <c:v>-49.94</c:v>
                      </c:pt>
                      <c:pt idx="2697">
                        <c:v>-48.75</c:v>
                      </c:pt>
                      <c:pt idx="2698">
                        <c:v>-47.62</c:v>
                      </c:pt>
                      <c:pt idx="2699">
                        <c:v>-46.67</c:v>
                      </c:pt>
                      <c:pt idx="2700">
                        <c:v>-45.87</c:v>
                      </c:pt>
                      <c:pt idx="2701">
                        <c:v>-45.14</c:v>
                      </c:pt>
                      <c:pt idx="2702">
                        <c:v>-44.38</c:v>
                      </c:pt>
                      <c:pt idx="2703">
                        <c:v>-43.53</c:v>
                      </c:pt>
                      <c:pt idx="2704">
                        <c:v>-42.6</c:v>
                      </c:pt>
                      <c:pt idx="2705">
                        <c:v>-41.58</c:v>
                      </c:pt>
                      <c:pt idx="2706">
                        <c:v>-40.53</c:v>
                      </c:pt>
                      <c:pt idx="2707">
                        <c:v>-39.5</c:v>
                      </c:pt>
                      <c:pt idx="2708">
                        <c:v>-38.51</c:v>
                      </c:pt>
                      <c:pt idx="2709">
                        <c:v>-37.5</c:v>
                      </c:pt>
                      <c:pt idx="2710">
                        <c:v>-36.47</c:v>
                      </c:pt>
                      <c:pt idx="2711">
                        <c:v>-35.4</c:v>
                      </c:pt>
                      <c:pt idx="2712">
                        <c:v>-34.32</c:v>
                      </c:pt>
                      <c:pt idx="2713">
                        <c:v>-33.26</c:v>
                      </c:pt>
                      <c:pt idx="2714">
                        <c:v>-32.270000000000003</c:v>
                      </c:pt>
                      <c:pt idx="2715">
                        <c:v>-31.42</c:v>
                      </c:pt>
                      <c:pt idx="2716">
                        <c:v>-30.7</c:v>
                      </c:pt>
                      <c:pt idx="2717">
                        <c:v>-30.02</c:v>
                      </c:pt>
                      <c:pt idx="2718">
                        <c:v>-29.32</c:v>
                      </c:pt>
                      <c:pt idx="2719">
                        <c:v>-28.56</c:v>
                      </c:pt>
                      <c:pt idx="2720">
                        <c:v>-27.76</c:v>
                      </c:pt>
                      <c:pt idx="2721">
                        <c:v>-26.98</c:v>
                      </c:pt>
                      <c:pt idx="2722">
                        <c:v>-26.27</c:v>
                      </c:pt>
                      <c:pt idx="2723">
                        <c:v>-25.64</c:v>
                      </c:pt>
                      <c:pt idx="2724">
                        <c:v>-25.08</c:v>
                      </c:pt>
                      <c:pt idx="2725">
                        <c:v>-24.57</c:v>
                      </c:pt>
                      <c:pt idx="2726">
                        <c:v>-24.1</c:v>
                      </c:pt>
                      <c:pt idx="2727">
                        <c:v>-23.74</c:v>
                      </c:pt>
                      <c:pt idx="2728">
                        <c:v>-23.5</c:v>
                      </c:pt>
                      <c:pt idx="2729">
                        <c:v>-23.39</c:v>
                      </c:pt>
                      <c:pt idx="2730">
                        <c:v>-23.45</c:v>
                      </c:pt>
                      <c:pt idx="2731">
                        <c:v>-23.93</c:v>
                      </c:pt>
                      <c:pt idx="2732">
                        <c:v>-24.52</c:v>
                      </c:pt>
                      <c:pt idx="2733">
                        <c:v>-25.02</c:v>
                      </c:pt>
                      <c:pt idx="2734">
                        <c:v>-25.44</c:v>
                      </c:pt>
                      <c:pt idx="2735">
                        <c:v>-25.78</c:v>
                      </c:pt>
                      <c:pt idx="2736">
                        <c:v>-26.05</c:v>
                      </c:pt>
                      <c:pt idx="2737">
                        <c:v>-26.2</c:v>
                      </c:pt>
                      <c:pt idx="2738">
                        <c:v>-26.21</c:v>
                      </c:pt>
                      <c:pt idx="2739">
                        <c:v>-26.08</c:v>
                      </c:pt>
                      <c:pt idx="2740">
                        <c:v>-25.83</c:v>
                      </c:pt>
                      <c:pt idx="2741">
                        <c:v>-25.46</c:v>
                      </c:pt>
                      <c:pt idx="2742">
                        <c:v>-24.98</c:v>
                      </c:pt>
                      <c:pt idx="2743">
                        <c:v>-24.45</c:v>
                      </c:pt>
                      <c:pt idx="2744">
                        <c:v>-23.93</c:v>
                      </c:pt>
                      <c:pt idx="2745">
                        <c:v>-23.59</c:v>
                      </c:pt>
                      <c:pt idx="2746">
                        <c:v>-23.55</c:v>
                      </c:pt>
                      <c:pt idx="2747">
                        <c:v>-23.81</c:v>
                      </c:pt>
                      <c:pt idx="2748">
                        <c:v>-24.2</c:v>
                      </c:pt>
                      <c:pt idx="2749">
                        <c:v>-24.62</c:v>
                      </c:pt>
                      <c:pt idx="2750">
                        <c:v>-25.11</c:v>
                      </c:pt>
                      <c:pt idx="2751">
                        <c:v>-25.7</c:v>
                      </c:pt>
                      <c:pt idx="2752">
                        <c:v>-26.34</c:v>
                      </c:pt>
                      <c:pt idx="2753">
                        <c:v>-27.01</c:v>
                      </c:pt>
                      <c:pt idx="2754">
                        <c:v>-27.69</c:v>
                      </c:pt>
                      <c:pt idx="2755">
                        <c:v>-28.38</c:v>
                      </c:pt>
                      <c:pt idx="2756">
                        <c:v>-29.12</c:v>
                      </c:pt>
                      <c:pt idx="2757">
                        <c:v>-29.9</c:v>
                      </c:pt>
                      <c:pt idx="2758">
                        <c:v>-30.71</c:v>
                      </c:pt>
                      <c:pt idx="2759">
                        <c:v>-31.53</c:v>
                      </c:pt>
                      <c:pt idx="2760">
                        <c:v>-32.409999999999997</c:v>
                      </c:pt>
                      <c:pt idx="2761">
                        <c:v>-33.340000000000003</c:v>
                      </c:pt>
                      <c:pt idx="2762">
                        <c:v>-34.32</c:v>
                      </c:pt>
                      <c:pt idx="2763">
                        <c:v>-35.299999999999997</c:v>
                      </c:pt>
                      <c:pt idx="2764">
                        <c:v>-36.229999999999997</c:v>
                      </c:pt>
                      <c:pt idx="2765">
                        <c:v>-37.119999999999997</c:v>
                      </c:pt>
                      <c:pt idx="2766">
                        <c:v>-38</c:v>
                      </c:pt>
                      <c:pt idx="2767">
                        <c:v>-38.950000000000003</c:v>
                      </c:pt>
                      <c:pt idx="2768">
                        <c:v>-39.97</c:v>
                      </c:pt>
                      <c:pt idx="2769">
                        <c:v>-41.01</c:v>
                      </c:pt>
                      <c:pt idx="2770">
                        <c:v>-42.02</c:v>
                      </c:pt>
                      <c:pt idx="2771">
                        <c:v>-42.9</c:v>
                      </c:pt>
                      <c:pt idx="2772">
                        <c:v>-43.67</c:v>
                      </c:pt>
                      <c:pt idx="2773">
                        <c:v>-44.4</c:v>
                      </c:pt>
                      <c:pt idx="2774">
                        <c:v>-45.17</c:v>
                      </c:pt>
                      <c:pt idx="2775">
                        <c:v>-46.01</c:v>
                      </c:pt>
                      <c:pt idx="2776">
                        <c:v>-46.92</c:v>
                      </c:pt>
                      <c:pt idx="2777">
                        <c:v>-47.9</c:v>
                      </c:pt>
                      <c:pt idx="2778">
                        <c:v>-48.89</c:v>
                      </c:pt>
                      <c:pt idx="2779">
                        <c:v>-49.91</c:v>
                      </c:pt>
                      <c:pt idx="2780">
                        <c:v>-50.96</c:v>
                      </c:pt>
                      <c:pt idx="2781">
                        <c:v>-51.95</c:v>
                      </c:pt>
                      <c:pt idx="2782">
                        <c:v>-52.93</c:v>
                      </c:pt>
                      <c:pt idx="2783">
                        <c:v>-53.88</c:v>
                      </c:pt>
                      <c:pt idx="2784">
                        <c:v>-54.81</c:v>
                      </c:pt>
                      <c:pt idx="2785">
                        <c:v>-55.72</c:v>
                      </c:pt>
                      <c:pt idx="2786">
                        <c:v>-56.66</c:v>
                      </c:pt>
                      <c:pt idx="2787">
                        <c:v>-57.61</c:v>
                      </c:pt>
                      <c:pt idx="2788">
                        <c:v>-58.55</c:v>
                      </c:pt>
                      <c:pt idx="2789">
                        <c:v>-59.46</c:v>
                      </c:pt>
                      <c:pt idx="2790">
                        <c:v>-60.33</c:v>
                      </c:pt>
                      <c:pt idx="2791">
                        <c:v>-61.16</c:v>
                      </c:pt>
                      <c:pt idx="2792">
                        <c:v>-61.99</c:v>
                      </c:pt>
                      <c:pt idx="2793">
                        <c:v>-62.83</c:v>
                      </c:pt>
                      <c:pt idx="2794">
                        <c:v>-63.65</c:v>
                      </c:pt>
                      <c:pt idx="2795">
                        <c:v>-64.45</c:v>
                      </c:pt>
                      <c:pt idx="2796">
                        <c:v>-65.25</c:v>
                      </c:pt>
                      <c:pt idx="2797">
                        <c:v>-66.05</c:v>
                      </c:pt>
                      <c:pt idx="2798">
                        <c:v>-66.88</c:v>
                      </c:pt>
                      <c:pt idx="2799">
                        <c:v>-67.75</c:v>
                      </c:pt>
                      <c:pt idx="2800">
                        <c:v>-68.599999999999994</c:v>
                      </c:pt>
                      <c:pt idx="2801">
                        <c:v>-69.44</c:v>
                      </c:pt>
                      <c:pt idx="2802">
                        <c:v>-70.260000000000005</c:v>
                      </c:pt>
                      <c:pt idx="2803">
                        <c:v>-70.989999999999995</c:v>
                      </c:pt>
                      <c:pt idx="2804">
                        <c:v>-71.7</c:v>
                      </c:pt>
                      <c:pt idx="2805">
                        <c:v>-72.430000000000007</c:v>
                      </c:pt>
                      <c:pt idx="2806">
                        <c:v>-73.19</c:v>
                      </c:pt>
                      <c:pt idx="2807">
                        <c:v>-73.97</c:v>
                      </c:pt>
                      <c:pt idx="2808">
                        <c:v>-74.67</c:v>
                      </c:pt>
                      <c:pt idx="2809">
                        <c:v>-75.290000000000006</c:v>
                      </c:pt>
                      <c:pt idx="2810">
                        <c:v>-75.84</c:v>
                      </c:pt>
                      <c:pt idx="2811">
                        <c:v>-76.31</c:v>
                      </c:pt>
                      <c:pt idx="2812">
                        <c:v>-103.27</c:v>
                      </c:pt>
                      <c:pt idx="2813">
                        <c:v>-102.92</c:v>
                      </c:pt>
                      <c:pt idx="2814">
                        <c:v>-102.66</c:v>
                      </c:pt>
                      <c:pt idx="2815">
                        <c:v>-102.48</c:v>
                      </c:pt>
                      <c:pt idx="2816">
                        <c:v>-102.35</c:v>
                      </c:pt>
                      <c:pt idx="2817">
                        <c:v>-102.25</c:v>
                      </c:pt>
                      <c:pt idx="2818">
                        <c:v>-102.19</c:v>
                      </c:pt>
                      <c:pt idx="2819">
                        <c:v>-102.17</c:v>
                      </c:pt>
                      <c:pt idx="2820">
                        <c:v>-102.19</c:v>
                      </c:pt>
                      <c:pt idx="2821">
                        <c:v>-102.24</c:v>
                      </c:pt>
                      <c:pt idx="2822">
                        <c:v>-102.26</c:v>
                      </c:pt>
                      <c:pt idx="2823">
                        <c:v>-102.27</c:v>
                      </c:pt>
                      <c:pt idx="2824">
                        <c:v>-102.27</c:v>
                      </c:pt>
                      <c:pt idx="2825">
                        <c:v>-102.29</c:v>
                      </c:pt>
                      <c:pt idx="2826">
                        <c:v>-102.34</c:v>
                      </c:pt>
                      <c:pt idx="2827">
                        <c:v>-102.37</c:v>
                      </c:pt>
                      <c:pt idx="2828">
                        <c:v>-102.4</c:v>
                      </c:pt>
                      <c:pt idx="2829">
                        <c:v>-102.44</c:v>
                      </c:pt>
                      <c:pt idx="2830">
                        <c:v>-102.48</c:v>
                      </c:pt>
                      <c:pt idx="2831">
                        <c:v>-102.49</c:v>
                      </c:pt>
                      <c:pt idx="2832">
                        <c:v>-102.49</c:v>
                      </c:pt>
                      <c:pt idx="2833">
                        <c:v>-102.47</c:v>
                      </c:pt>
                      <c:pt idx="2834">
                        <c:v>-102.45</c:v>
                      </c:pt>
                      <c:pt idx="2835">
                        <c:v>-102.43</c:v>
                      </c:pt>
                      <c:pt idx="2836">
                        <c:v>-102.41</c:v>
                      </c:pt>
                      <c:pt idx="2837">
                        <c:v>-102.38</c:v>
                      </c:pt>
                      <c:pt idx="2838">
                        <c:v>-102.33</c:v>
                      </c:pt>
                      <c:pt idx="2839">
                        <c:v>-102.27</c:v>
                      </c:pt>
                      <c:pt idx="2840">
                        <c:v>-102.19</c:v>
                      </c:pt>
                      <c:pt idx="2841">
                        <c:v>-102.09</c:v>
                      </c:pt>
                      <c:pt idx="2842">
                        <c:v>-101.97</c:v>
                      </c:pt>
                      <c:pt idx="2843">
                        <c:v>-101.88</c:v>
                      </c:pt>
                      <c:pt idx="2844">
                        <c:v>-101.8</c:v>
                      </c:pt>
                      <c:pt idx="2845">
                        <c:v>-101.76</c:v>
                      </c:pt>
                      <c:pt idx="2846">
                        <c:v>-101.78</c:v>
                      </c:pt>
                      <c:pt idx="2847">
                        <c:v>-101.79</c:v>
                      </c:pt>
                      <c:pt idx="2848">
                        <c:v>-101.74</c:v>
                      </c:pt>
                      <c:pt idx="2849">
                        <c:v>-101.62</c:v>
                      </c:pt>
                      <c:pt idx="2850">
                        <c:v>-101.45</c:v>
                      </c:pt>
                      <c:pt idx="2851">
                        <c:v>-101.26</c:v>
                      </c:pt>
                      <c:pt idx="2852">
                        <c:v>-101.03</c:v>
                      </c:pt>
                      <c:pt idx="2853">
                        <c:v>-100.75</c:v>
                      </c:pt>
                      <c:pt idx="2854">
                        <c:v>-100.47</c:v>
                      </c:pt>
                      <c:pt idx="2855">
                        <c:v>-100.18</c:v>
                      </c:pt>
                      <c:pt idx="2856">
                        <c:v>-99.92</c:v>
                      </c:pt>
                      <c:pt idx="2857">
                        <c:v>-99.76</c:v>
                      </c:pt>
                      <c:pt idx="2858">
                        <c:v>-99.67</c:v>
                      </c:pt>
                      <c:pt idx="2859">
                        <c:v>-99.67</c:v>
                      </c:pt>
                      <c:pt idx="2860">
                        <c:v>-99.7</c:v>
                      </c:pt>
                      <c:pt idx="2861">
                        <c:v>-80.209999999999994</c:v>
                      </c:pt>
                      <c:pt idx="2862">
                        <c:v>-80.03</c:v>
                      </c:pt>
                      <c:pt idx="2863">
                        <c:v>-79.75</c:v>
                      </c:pt>
                      <c:pt idx="2864">
                        <c:v>-79.37</c:v>
                      </c:pt>
                      <c:pt idx="2865">
                        <c:v>-78.91</c:v>
                      </c:pt>
                      <c:pt idx="2866">
                        <c:v>-78.44</c:v>
                      </c:pt>
                      <c:pt idx="2867">
                        <c:v>-77.959999999999994</c:v>
                      </c:pt>
                      <c:pt idx="2868">
                        <c:v>-77.44</c:v>
                      </c:pt>
                      <c:pt idx="2869">
                        <c:v>-76.83</c:v>
                      </c:pt>
                      <c:pt idx="2870">
                        <c:v>-76.11</c:v>
                      </c:pt>
                      <c:pt idx="2871">
                        <c:v>-75.33</c:v>
                      </c:pt>
                      <c:pt idx="2872">
                        <c:v>-74.47</c:v>
                      </c:pt>
                      <c:pt idx="2873">
                        <c:v>-73.510000000000005</c:v>
                      </c:pt>
                      <c:pt idx="2874">
                        <c:v>-72.5</c:v>
                      </c:pt>
                      <c:pt idx="2875">
                        <c:v>-71.489999999999995</c:v>
                      </c:pt>
                      <c:pt idx="2876">
                        <c:v>-70.459999999999994</c:v>
                      </c:pt>
                      <c:pt idx="2877">
                        <c:v>-69.489999999999995</c:v>
                      </c:pt>
                      <c:pt idx="2878">
                        <c:v>-68.5</c:v>
                      </c:pt>
                      <c:pt idx="2879">
                        <c:v>-67.400000000000006</c:v>
                      </c:pt>
                      <c:pt idx="2880">
                        <c:v>-66.150000000000006</c:v>
                      </c:pt>
                      <c:pt idx="2881">
                        <c:v>-64.77</c:v>
                      </c:pt>
                      <c:pt idx="2882">
                        <c:v>-63.37</c:v>
                      </c:pt>
                      <c:pt idx="2883">
                        <c:v>-62.06</c:v>
                      </c:pt>
                      <c:pt idx="2884">
                        <c:v>-60.91</c:v>
                      </c:pt>
                      <c:pt idx="2885">
                        <c:v>-59.89</c:v>
                      </c:pt>
                      <c:pt idx="2886">
                        <c:v>-58.92</c:v>
                      </c:pt>
                      <c:pt idx="2887">
                        <c:v>-57.87</c:v>
                      </c:pt>
                      <c:pt idx="2888">
                        <c:v>-56.73</c:v>
                      </c:pt>
                      <c:pt idx="2889">
                        <c:v>-55.54</c:v>
                      </c:pt>
                      <c:pt idx="2890">
                        <c:v>-54.37</c:v>
                      </c:pt>
                      <c:pt idx="2891">
                        <c:v>-53.26</c:v>
                      </c:pt>
                      <c:pt idx="2892">
                        <c:v>-52.23</c:v>
                      </c:pt>
                      <c:pt idx="2893">
                        <c:v>-51.19</c:v>
                      </c:pt>
                      <c:pt idx="2894">
                        <c:v>-50.09</c:v>
                      </c:pt>
                      <c:pt idx="2895">
                        <c:v>-48.75</c:v>
                      </c:pt>
                      <c:pt idx="2896">
                        <c:v>-47.19</c:v>
                      </c:pt>
                      <c:pt idx="2897">
                        <c:v>-45.69</c:v>
                      </c:pt>
                      <c:pt idx="2898">
                        <c:v>-44.36</c:v>
                      </c:pt>
                      <c:pt idx="2899">
                        <c:v>-43.13</c:v>
                      </c:pt>
                      <c:pt idx="2900">
                        <c:v>-41.9</c:v>
                      </c:pt>
                      <c:pt idx="2901">
                        <c:v>-40.64</c:v>
                      </c:pt>
                      <c:pt idx="2902">
                        <c:v>-39.369999999999997</c:v>
                      </c:pt>
                      <c:pt idx="2903">
                        <c:v>-38.11</c:v>
                      </c:pt>
                      <c:pt idx="2904">
                        <c:v>-36.85</c:v>
                      </c:pt>
                      <c:pt idx="2905">
                        <c:v>-35.630000000000003</c:v>
                      </c:pt>
                      <c:pt idx="2906">
                        <c:v>-34.43</c:v>
                      </c:pt>
                      <c:pt idx="2907">
                        <c:v>-33.229999999999997</c:v>
                      </c:pt>
                      <c:pt idx="2908">
                        <c:v>-32.08</c:v>
                      </c:pt>
                      <c:pt idx="2909">
                        <c:v>-31.03</c:v>
                      </c:pt>
                      <c:pt idx="2910">
                        <c:v>-30.08</c:v>
                      </c:pt>
                      <c:pt idx="2911">
                        <c:v>-29.18</c:v>
                      </c:pt>
                      <c:pt idx="2912">
                        <c:v>-28.32</c:v>
                      </c:pt>
                      <c:pt idx="2913">
                        <c:v>-27.48</c:v>
                      </c:pt>
                      <c:pt idx="2914">
                        <c:v>-26.74</c:v>
                      </c:pt>
                      <c:pt idx="2915">
                        <c:v>-26.08</c:v>
                      </c:pt>
                      <c:pt idx="2916">
                        <c:v>-25.53</c:v>
                      </c:pt>
                      <c:pt idx="2917">
                        <c:v>-25.04</c:v>
                      </c:pt>
                      <c:pt idx="2918">
                        <c:v>-24.62</c:v>
                      </c:pt>
                      <c:pt idx="2919">
                        <c:v>-24.27</c:v>
                      </c:pt>
                      <c:pt idx="2920">
                        <c:v>-23.99</c:v>
                      </c:pt>
                      <c:pt idx="2921">
                        <c:v>-23.8</c:v>
                      </c:pt>
                      <c:pt idx="2922">
                        <c:v>-23.71</c:v>
                      </c:pt>
                      <c:pt idx="2923">
                        <c:v>-23.71</c:v>
                      </c:pt>
                      <c:pt idx="2924">
                        <c:v>-23.71</c:v>
                      </c:pt>
                      <c:pt idx="2925">
                        <c:v>-23.65</c:v>
                      </c:pt>
                      <c:pt idx="2926">
                        <c:v>-23.55</c:v>
                      </c:pt>
                      <c:pt idx="2927">
                        <c:v>-23.46</c:v>
                      </c:pt>
                      <c:pt idx="2928">
                        <c:v>-23.45</c:v>
                      </c:pt>
                      <c:pt idx="2929">
                        <c:v>-23.51</c:v>
                      </c:pt>
                      <c:pt idx="2930">
                        <c:v>-23.6</c:v>
                      </c:pt>
                      <c:pt idx="2931">
                        <c:v>-23.7</c:v>
                      </c:pt>
                      <c:pt idx="2932">
                        <c:v>-23.8</c:v>
                      </c:pt>
                      <c:pt idx="2933">
                        <c:v>-23.9</c:v>
                      </c:pt>
                      <c:pt idx="2934">
                        <c:v>-23.98</c:v>
                      </c:pt>
                      <c:pt idx="2935">
                        <c:v>-24.09</c:v>
                      </c:pt>
                      <c:pt idx="2936">
                        <c:v>-24.19</c:v>
                      </c:pt>
                      <c:pt idx="2937">
                        <c:v>-24.29</c:v>
                      </c:pt>
                      <c:pt idx="2938">
                        <c:v>-24.41</c:v>
                      </c:pt>
                      <c:pt idx="2939">
                        <c:v>-24.53</c:v>
                      </c:pt>
                      <c:pt idx="2940">
                        <c:v>-24.7</c:v>
                      </c:pt>
                      <c:pt idx="2941">
                        <c:v>-24.9</c:v>
                      </c:pt>
                      <c:pt idx="2942">
                        <c:v>-25.17</c:v>
                      </c:pt>
                      <c:pt idx="2943">
                        <c:v>-25.5</c:v>
                      </c:pt>
                      <c:pt idx="2944">
                        <c:v>-25.87</c:v>
                      </c:pt>
                      <c:pt idx="2945">
                        <c:v>-26.3</c:v>
                      </c:pt>
                      <c:pt idx="2946">
                        <c:v>-26.72</c:v>
                      </c:pt>
                      <c:pt idx="2947">
                        <c:v>-27.12</c:v>
                      </c:pt>
                      <c:pt idx="2948">
                        <c:v>-27.53</c:v>
                      </c:pt>
                      <c:pt idx="2949">
                        <c:v>-27.98</c:v>
                      </c:pt>
                      <c:pt idx="2950">
                        <c:v>-28.51</c:v>
                      </c:pt>
                      <c:pt idx="2951">
                        <c:v>-29.1</c:v>
                      </c:pt>
                      <c:pt idx="2952">
                        <c:v>-29.78</c:v>
                      </c:pt>
                      <c:pt idx="2953">
                        <c:v>-30.51</c:v>
                      </c:pt>
                      <c:pt idx="2954">
                        <c:v>-31.25</c:v>
                      </c:pt>
                      <c:pt idx="2955">
                        <c:v>-31.99</c:v>
                      </c:pt>
                      <c:pt idx="2956">
                        <c:v>-32.72</c:v>
                      </c:pt>
                      <c:pt idx="2957">
                        <c:v>-33.46</c:v>
                      </c:pt>
                      <c:pt idx="2958">
                        <c:v>-34.24</c:v>
                      </c:pt>
                      <c:pt idx="2959">
                        <c:v>-35.07</c:v>
                      </c:pt>
                      <c:pt idx="2960">
                        <c:v>-35.9</c:v>
                      </c:pt>
                      <c:pt idx="2961">
                        <c:v>-36.72</c:v>
                      </c:pt>
                      <c:pt idx="2962">
                        <c:v>-37.54</c:v>
                      </c:pt>
                      <c:pt idx="2963">
                        <c:v>-38.36</c:v>
                      </c:pt>
                      <c:pt idx="2964">
                        <c:v>-39.22</c:v>
                      </c:pt>
                      <c:pt idx="2965">
                        <c:v>-40.1</c:v>
                      </c:pt>
                      <c:pt idx="2966">
                        <c:v>-41.01</c:v>
                      </c:pt>
                      <c:pt idx="2967">
                        <c:v>-41.91</c:v>
                      </c:pt>
                      <c:pt idx="2968">
                        <c:v>-42.77</c:v>
                      </c:pt>
                      <c:pt idx="2969">
                        <c:v>-43.57</c:v>
                      </c:pt>
                      <c:pt idx="2970">
                        <c:v>-44.36</c:v>
                      </c:pt>
                      <c:pt idx="2971">
                        <c:v>-45.21</c:v>
                      </c:pt>
                      <c:pt idx="2972">
                        <c:v>-46.17</c:v>
                      </c:pt>
                      <c:pt idx="2973">
                        <c:v>-47.2</c:v>
                      </c:pt>
                      <c:pt idx="2974">
                        <c:v>-48.23</c:v>
                      </c:pt>
                      <c:pt idx="2975">
                        <c:v>-49.23</c:v>
                      </c:pt>
                      <c:pt idx="2976">
                        <c:v>-50.2</c:v>
                      </c:pt>
                      <c:pt idx="2977">
                        <c:v>-51.12</c:v>
                      </c:pt>
                      <c:pt idx="2978">
                        <c:v>-52.04</c:v>
                      </c:pt>
                      <c:pt idx="2979">
                        <c:v>-52.99</c:v>
                      </c:pt>
                      <c:pt idx="2980">
                        <c:v>-53.99</c:v>
                      </c:pt>
                      <c:pt idx="2981">
                        <c:v>-55.05</c:v>
                      </c:pt>
                      <c:pt idx="2982">
                        <c:v>-56.14</c:v>
                      </c:pt>
                      <c:pt idx="2983">
                        <c:v>-57.26</c:v>
                      </c:pt>
                      <c:pt idx="2984">
                        <c:v>-58.39</c:v>
                      </c:pt>
                      <c:pt idx="2985">
                        <c:v>-59.51</c:v>
                      </c:pt>
                      <c:pt idx="2986">
                        <c:v>-60.62</c:v>
                      </c:pt>
                      <c:pt idx="2987">
                        <c:v>-61.71</c:v>
                      </c:pt>
                      <c:pt idx="2988">
                        <c:v>-62.72</c:v>
                      </c:pt>
                      <c:pt idx="2989">
                        <c:v>-63.65</c:v>
                      </c:pt>
                      <c:pt idx="2990">
                        <c:v>-64.53</c:v>
                      </c:pt>
                      <c:pt idx="2991">
                        <c:v>-65.349999999999994</c:v>
                      </c:pt>
                      <c:pt idx="2992">
                        <c:v>-66.16</c:v>
                      </c:pt>
                      <c:pt idx="2993">
                        <c:v>-66.94</c:v>
                      </c:pt>
                      <c:pt idx="2994">
                        <c:v>-67.72</c:v>
                      </c:pt>
                      <c:pt idx="2995">
                        <c:v>-68.48</c:v>
                      </c:pt>
                      <c:pt idx="2996">
                        <c:v>-69.19</c:v>
                      </c:pt>
                      <c:pt idx="2997">
                        <c:v>-69.91</c:v>
                      </c:pt>
                      <c:pt idx="2998">
                        <c:v>-70.64</c:v>
                      </c:pt>
                      <c:pt idx="2999">
                        <c:v>-71.39</c:v>
                      </c:pt>
                      <c:pt idx="3000">
                        <c:v>-72.13</c:v>
                      </c:pt>
                      <c:pt idx="3001">
                        <c:v>-72.87</c:v>
                      </c:pt>
                      <c:pt idx="3002">
                        <c:v>-73.569999999999993</c:v>
                      </c:pt>
                      <c:pt idx="3003">
                        <c:v>-74.27</c:v>
                      </c:pt>
                      <c:pt idx="3004">
                        <c:v>-74.98</c:v>
                      </c:pt>
                      <c:pt idx="3005">
                        <c:v>-75.680000000000007</c:v>
                      </c:pt>
                      <c:pt idx="3006">
                        <c:v>-76.349999999999994</c:v>
                      </c:pt>
                      <c:pt idx="3007">
                        <c:v>-76.95</c:v>
                      </c:pt>
                      <c:pt idx="3008">
                        <c:v>-77.459999999999994</c:v>
                      </c:pt>
                      <c:pt idx="3009">
                        <c:v>-77.89</c:v>
                      </c:pt>
                      <c:pt idx="3010">
                        <c:v>-78.22</c:v>
                      </c:pt>
                      <c:pt idx="3011">
                        <c:v>-78.5</c:v>
                      </c:pt>
                      <c:pt idx="3012">
                        <c:v>-78.709999999999994</c:v>
                      </c:pt>
                      <c:pt idx="3013">
                        <c:v>-78.86</c:v>
                      </c:pt>
                      <c:pt idx="3014">
                        <c:v>-78.95</c:v>
                      </c:pt>
                      <c:pt idx="3015">
                        <c:v>-79.03</c:v>
                      </c:pt>
                      <c:pt idx="3016">
                        <c:v>-79.13</c:v>
                      </c:pt>
                      <c:pt idx="3017">
                        <c:v>-79.27</c:v>
                      </c:pt>
                      <c:pt idx="3018">
                        <c:v>-79.41</c:v>
                      </c:pt>
                      <c:pt idx="3019">
                        <c:v>-79.52</c:v>
                      </c:pt>
                      <c:pt idx="3020">
                        <c:v>-100.4</c:v>
                      </c:pt>
                      <c:pt idx="3021">
                        <c:v>-100.37</c:v>
                      </c:pt>
                      <c:pt idx="3022">
                        <c:v>-100.33</c:v>
                      </c:pt>
                      <c:pt idx="3023">
                        <c:v>-100.31</c:v>
                      </c:pt>
                      <c:pt idx="3024">
                        <c:v>-100.27</c:v>
                      </c:pt>
                      <c:pt idx="3025">
                        <c:v>-100.25</c:v>
                      </c:pt>
                      <c:pt idx="3026">
                        <c:v>-100.24</c:v>
                      </c:pt>
                      <c:pt idx="3027">
                        <c:v>-100.28</c:v>
                      </c:pt>
                      <c:pt idx="3028">
                        <c:v>-100.34</c:v>
                      </c:pt>
                      <c:pt idx="3029">
                        <c:v>-100.43</c:v>
                      </c:pt>
                      <c:pt idx="3030">
                        <c:v>-100.51</c:v>
                      </c:pt>
                      <c:pt idx="3031">
                        <c:v>-100.57</c:v>
                      </c:pt>
                      <c:pt idx="3032">
                        <c:v>-100.59</c:v>
                      </c:pt>
                      <c:pt idx="3033">
                        <c:v>-100.6</c:v>
                      </c:pt>
                      <c:pt idx="3034">
                        <c:v>-100.6</c:v>
                      </c:pt>
                      <c:pt idx="3035">
                        <c:v>-100.62</c:v>
                      </c:pt>
                      <c:pt idx="3036">
                        <c:v>-100.64</c:v>
                      </c:pt>
                      <c:pt idx="3037">
                        <c:v>-100.64</c:v>
                      </c:pt>
                      <c:pt idx="3038">
                        <c:v>-100.63</c:v>
                      </c:pt>
                      <c:pt idx="3039">
                        <c:v>-100.6</c:v>
                      </c:pt>
                      <c:pt idx="3040">
                        <c:v>-100.54</c:v>
                      </c:pt>
                      <c:pt idx="3041">
                        <c:v>-100.46</c:v>
                      </c:pt>
                      <c:pt idx="3042">
                        <c:v>-100.41</c:v>
                      </c:pt>
                      <c:pt idx="3043">
                        <c:v>-100.4</c:v>
                      </c:pt>
                      <c:pt idx="3044">
                        <c:v>-100.45</c:v>
                      </c:pt>
                      <c:pt idx="3045">
                        <c:v>-100.51</c:v>
                      </c:pt>
                      <c:pt idx="3046">
                        <c:v>-100.57</c:v>
                      </c:pt>
                      <c:pt idx="3047">
                        <c:v>-100.61</c:v>
                      </c:pt>
                      <c:pt idx="3048">
                        <c:v>-100.64</c:v>
                      </c:pt>
                      <c:pt idx="3049">
                        <c:v>-100.68</c:v>
                      </c:pt>
                      <c:pt idx="3050">
                        <c:v>-100.73</c:v>
                      </c:pt>
                      <c:pt idx="3051">
                        <c:v>-100.81</c:v>
                      </c:pt>
                      <c:pt idx="3052">
                        <c:v>-100.92</c:v>
                      </c:pt>
                      <c:pt idx="3053">
                        <c:v>-101.04</c:v>
                      </c:pt>
                      <c:pt idx="3054">
                        <c:v>-101.16</c:v>
                      </c:pt>
                      <c:pt idx="3055">
                        <c:v>-101.3</c:v>
                      </c:pt>
                      <c:pt idx="3056">
                        <c:v>-101.45</c:v>
                      </c:pt>
                      <c:pt idx="3057">
                        <c:v>-101.65</c:v>
                      </c:pt>
                      <c:pt idx="3058">
                        <c:v>-78.11</c:v>
                      </c:pt>
                      <c:pt idx="3059">
                        <c:v>-77.84</c:v>
                      </c:pt>
                      <c:pt idx="3060">
                        <c:v>-77.55</c:v>
                      </c:pt>
                      <c:pt idx="3061">
                        <c:v>-77.209999999999994</c:v>
                      </c:pt>
                      <c:pt idx="3062">
                        <c:v>-76.81</c:v>
                      </c:pt>
                      <c:pt idx="3063">
                        <c:v>-76.36</c:v>
                      </c:pt>
                      <c:pt idx="3064">
                        <c:v>-75.89</c:v>
                      </c:pt>
                      <c:pt idx="3065">
                        <c:v>-75.42</c:v>
                      </c:pt>
                      <c:pt idx="3066">
                        <c:v>-74.95</c:v>
                      </c:pt>
                      <c:pt idx="3067">
                        <c:v>-74.47</c:v>
                      </c:pt>
                      <c:pt idx="3068">
                        <c:v>-73.94</c:v>
                      </c:pt>
                      <c:pt idx="3069">
                        <c:v>-73.37</c:v>
                      </c:pt>
                      <c:pt idx="3070">
                        <c:v>-72.77</c:v>
                      </c:pt>
                      <c:pt idx="3071">
                        <c:v>-72.13</c:v>
                      </c:pt>
                      <c:pt idx="3072">
                        <c:v>-71.48</c:v>
                      </c:pt>
                      <c:pt idx="3073">
                        <c:v>-70.8</c:v>
                      </c:pt>
                      <c:pt idx="3074">
                        <c:v>-70.09</c:v>
                      </c:pt>
                      <c:pt idx="3075">
                        <c:v>-69.34</c:v>
                      </c:pt>
                      <c:pt idx="3076">
                        <c:v>-68.510000000000005</c:v>
                      </c:pt>
                      <c:pt idx="3077">
                        <c:v>-67.61</c:v>
                      </c:pt>
                      <c:pt idx="3078">
                        <c:v>-66.7</c:v>
                      </c:pt>
                      <c:pt idx="3079">
                        <c:v>-65.790000000000006</c:v>
                      </c:pt>
                      <c:pt idx="3080">
                        <c:v>-64.930000000000007</c:v>
                      </c:pt>
                      <c:pt idx="3081">
                        <c:v>-64.11</c:v>
                      </c:pt>
                      <c:pt idx="3082">
                        <c:v>-63.29</c:v>
                      </c:pt>
                      <c:pt idx="3083">
                        <c:v>-62.42</c:v>
                      </c:pt>
                      <c:pt idx="3084">
                        <c:v>-61.45</c:v>
                      </c:pt>
                      <c:pt idx="3085">
                        <c:v>-60.32</c:v>
                      </c:pt>
                      <c:pt idx="3086">
                        <c:v>-59.06</c:v>
                      </c:pt>
                      <c:pt idx="3087">
                        <c:v>-57.78</c:v>
                      </c:pt>
                      <c:pt idx="3088">
                        <c:v>-56.56</c:v>
                      </c:pt>
                      <c:pt idx="3089">
                        <c:v>-55.41</c:v>
                      </c:pt>
                      <c:pt idx="3090">
                        <c:v>-54.38</c:v>
                      </c:pt>
                      <c:pt idx="3091">
                        <c:v>-53.39</c:v>
                      </c:pt>
                      <c:pt idx="3092">
                        <c:v>-52.37</c:v>
                      </c:pt>
                      <c:pt idx="3093">
                        <c:v>-51.27</c:v>
                      </c:pt>
                      <c:pt idx="3094">
                        <c:v>-50.09</c:v>
                      </c:pt>
                      <c:pt idx="3095">
                        <c:v>-48.89</c:v>
                      </c:pt>
                      <c:pt idx="3096">
                        <c:v>-47.69</c:v>
                      </c:pt>
                      <c:pt idx="3097">
                        <c:v>-46.56</c:v>
                      </c:pt>
                      <c:pt idx="3098">
                        <c:v>-45.48</c:v>
                      </c:pt>
                      <c:pt idx="3099">
                        <c:v>-44.42</c:v>
                      </c:pt>
                      <c:pt idx="3100">
                        <c:v>-43.25</c:v>
                      </c:pt>
                      <c:pt idx="3101">
                        <c:v>-42.03</c:v>
                      </c:pt>
                      <c:pt idx="3102">
                        <c:v>-40.6</c:v>
                      </c:pt>
                      <c:pt idx="3103">
                        <c:v>-38.979999999999997</c:v>
                      </c:pt>
                      <c:pt idx="3104">
                        <c:v>-37.479999999999997</c:v>
                      </c:pt>
                      <c:pt idx="3105">
                        <c:v>-36.24</c:v>
                      </c:pt>
                      <c:pt idx="3106">
                        <c:v>-35.130000000000003</c:v>
                      </c:pt>
                      <c:pt idx="3107">
                        <c:v>-33.979999999999997</c:v>
                      </c:pt>
                      <c:pt idx="3108">
                        <c:v>-32.81</c:v>
                      </c:pt>
                      <c:pt idx="3109">
                        <c:v>-31.71</c:v>
                      </c:pt>
                      <c:pt idx="3110">
                        <c:v>-30.75</c:v>
                      </c:pt>
                      <c:pt idx="3111">
                        <c:v>-29.88</c:v>
                      </c:pt>
                      <c:pt idx="3112">
                        <c:v>-29.01</c:v>
                      </c:pt>
                      <c:pt idx="3113">
                        <c:v>-28.08</c:v>
                      </c:pt>
                      <c:pt idx="3114">
                        <c:v>-27.08</c:v>
                      </c:pt>
                      <c:pt idx="3115">
                        <c:v>-26.08</c:v>
                      </c:pt>
                      <c:pt idx="3116">
                        <c:v>-25.16</c:v>
                      </c:pt>
                      <c:pt idx="3117">
                        <c:v>-24.36</c:v>
                      </c:pt>
                      <c:pt idx="3118">
                        <c:v>-23.64</c:v>
                      </c:pt>
                      <c:pt idx="3119">
                        <c:v>-22.92</c:v>
                      </c:pt>
                      <c:pt idx="3120">
                        <c:v>-22.27</c:v>
                      </c:pt>
                      <c:pt idx="3121">
                        <c:v>-22.13</c:v>
                      </c:pt>
                      <c:pt idx="3122">
                        <c:v>-23.35</c:v>
                      </c:pt>
                      <c:pt idx="3123">
                        <c:v>-24.6</c:v>
                      </c:pt>
                      <c:pt idx="3124">
                        <c:v>-25.78</c:v>
                      </c:pt>
                      <c:pt idx="3125">
                        <c:v>-26.83</c:v>
                      </c:pt>
                      <c:pt idx="3126">
                        <c:v>-27.77</c:v>
                      </c:pt>
                      <c:pt idx="3127">
                        <c:v>-28.57</c:v>
                      </c:pt>
                      <c:pt idx="3128">
                        <c:v>-29.23</c:v>
                      </c:pt>
                      <c:pt idx="3129">
                        <c:v>-29.77</c:v>
                      </c:pt>
                      <c:pt idx="3130">
                        <c:v>-30.17</c:v>
                      </c:pt>
                      <c:pt idx="3131">
                        <c:v>-30.38</c:v>
                      </c:pt>
                      <c:pt idx="3132">
                        <c:v>-30.4</c:v>
                      </c:pt>
                      <c:pt idx="3133">
                        <c:v>-30.25</c:v>
                      </c:pt>
                      <c:pt idx="3134">
                        <c:v>-29.94</c:v>
                      </c:pt>
                      <c:pt idx="3135">
                        <c:v>-29.51</c:v>
                      </c:pt>
                      <c:pt idx="3136">
                        <c:v>-28.98</c:v>
                      </c:pt>
                      <c:pt idx="3137">
                        <c:v>-28.37</c:v>
                      </c:pt>
                      <c:pt idx="3138">
                        <c:v>-27.68</c:v>
                      </c:pt>
                      <c:pt idx="3139">
                        <c:v>-26.96</c:v>
                      </c:pt>
                      <c:pt idx="3140">
                        <c:v>-26.21</c:v>
                      </c:pt>
                      <c:pt idx="3141">
                        <c:v>-25.47</c:v>
                      </c:pt>
                      <c:pt idx="3142">
                        <c:v>-24.75</c:v>
                      </c:pt>
                      <c:pt idx="3143">
                        <c:v>-24.06</c:v>
                      </c:pt>
                      <c:pt idx="3144">
                        <c:v>-23.43</c:v>
                      </c:pt>
                      <c:pt idx="3145">
                        <c:v>-22.92</c:v>
                      </c:pt>
                      <c:pt idx="3146">
                        <c:v>-22.54</c:v>
                      </c:pt>
                      <c:pt idx="3147">
                        <c:v>-22.3</c:v>
                      </c:pt>
                      <c:pt idx="3148">
                        <c:v>-22.19</c:v>
                      </c:pt>
                      <c:pt idx="3149">
                        <c:v>-22.18</c:v>
                      </c:pt>
                      <c:pt idx="3150">
                        <c:v>-22.22</c:v>
                      </c:pt>
                      <c:pt idx="3151">
                        <c:v>-22.3</c:v>
                      </c:pt>
                      <c:pt idx="3152">
                        <c:v>-22.41</c:v>
                      </c:pt>
                      <c:pt idx="3153">
                        <c:v>-22.52</c:v>
                      </c:pt>
                      <c:pt idx="3154">
                        <c:v>-22.62</c:v>
                      </c:pt>
                      <c:pt idx="3155">
                        <c:v>-22.71</c:v>
                      </c:pt>
                      <c:pt idx="3156">
                        <c:v>-22.79</c:v>
                      </c:pt>
                      <c:pt idx="3157">
                        <c:v>-22.87</c:v>
                      </c:pt>
                      <c:pt idx="3158">
                        <c:v>-22.96</c:v>
                      </c:pt>
                      <c:pt idx="3159">
                        <c:v>-23.07</c:v>
                      </c:pt>
                      <c:pt idx="3160">
                        <c:v>-23.21</c:v>
                      </c:pt>
                      <c:pt idx="3161">
                        <c:v>-23.35</c:v>
                      </c:pt>
                      <c:pt idx="3162">
                        <c:v>-23.51</c:v>
                      </c:pt>
                      <c:pt idx="3163">
                        <c:v>-23.71</c:v>
                      </c:pt>
                      <c:pt idx="3164">
                        <c:v>-23.92</c:v>
                      </c:pt>
                      <c:pt idx="3165">
                        <c:v>-24.13</c:v>
                      </c:pt>
                      <c:pt idx="3166">
                        <c:v>-24.35</c:v>
                      </c:pt>
                      <c:pt idx="3167">
                        <c:v>-24.63</c:v>
                      </c:pt>
                      <c:pt idx="3168">
                        <c:v>-24.97</c:v>
                      </c:pt>
                      <c:pt idx="3169">
                        <c:v>-25.35</c:v>
                      </c:pt>
                      <c:pt idx="3170">
                        <c:v>-25.73</c:v>
                      </c:pt>
                      <c:pt idx="3171">
                        <c:v>-26.1</c:v>
                      </c:pt>
                      <c:pt idx="3172">
                        <c:v>-26.45</c:v>
                      </c:pt>
                      <c:pt idx="3173">
                        <c:v>-26.82</c:v>
                      </c:pt>
                      <c:pt idx="3174">
                        <c:v>-27.22</c:v>
                      </c:pt>
                      <c:pt idx="3175">
                        <c:v>-27.66</c:v>
                      </c:pt>
                      <c:pt idx="3176">
                        <c:v>-28.11</c:v>
                      </c:pt>
                      <c:pt idx="3177">
                        <c:v>-28.57</c:v>
                      </c:pt>
                      <c:pt idx="3178">
                        <c:v>-29.02</c:v>
                      </c:pt>
                      <c:pt idx="3179">
                        <c:v>-29.47</c:v>
                      </c:pt>
                      <c:pt idx="3180">
                        <c:v>-29.91</c:v>
                      </c:pt>
                      <c:pt idx="3181">
                        <c:v>-30.33</c:v>
                      </c:pt>
                      <c:pt idx="3182">
                        <c:v>-30.71</c:v>
                      </c:pt>
                      <c:pt idx="3183">
                        <c:v>-31.08</c:v>
                      </c:pt>
                      <c:pt idx="3184">
                        <c:v>-31.5</c:v>
                      </c:pt>
                      <c:pt idx="3185">
                        <c:v>-31.94</c:v>
                      </c:pt>
                      <c:pt idx="3186">
                        <c:v>-32.369999999999997</c:v>
                      </c:pt>
                      <c:pt idx="3187">
                        <c:v>-32.81</c:v>
                      </c:pt>
                      <c:pt idx="3188">
                        <c:v>-33.24</c:v>
                      </c:pt>
                      <c:pt idx="3189">
                        <c:v>-33.65</c:v>
                      </c:pt>
                      <c:pt idx="3190">
                        <c:v>-34.04</c:v>
                      </c:pt>
                      <c:pt idx="3191">
                        <c:v>-34.39</c:v>
                      </c:pt>
                      <c:pt idx="3192">
                        <c:v>-34.71</c:v>
                      </c:pt>
                      <c:pt idx="3193">
                        <c:v>-35.01</c:v>
                      </c:pt>
                      <c:pt idx="3194">
                        <c:v>-35.31</c:v>
                      </c:pt>
                      <c:pt idx="3195">
                        <c:v>-35.6</c:v>
                      </c:pt>
                      <c:pt idx="3196">
                        <c:v>-35.86</c:v>
                      </c:pt>
                      <c:pt idx="3197">
                        <c:v>-36.11</c:v>
                      </c:pt>
                      <c:pt idx="3198">
                        <c:v>-36.35</c:v>
                      </c:pt>
                      <c:pt idx="3199">
                        <c:v>-36.57</c:v>
                      </c:pt>
                      <c:pt idx="3200">
                        <c:v>-36.75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C69-41AF-80BE-719ADB25C923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工作表2!$D$1</c15:sqref>
                        </c15:formulaRef>
                      </c:ext>
                    </c:extLst>
                    <c:strCache>
                      <c:ptCount val="1"/>
                      <c:pt idx="0">
                        <c:v>第四次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工作表2!$D$2:$D$3202</c15:sqref>
                        </c15:formulaRef>
                      </c:ext>
                    </c:extLst>
                    <c:numCache>
                      <c:formatCode>General</c:formatCode>
                      <c:ptCount val="3201"/>
                      <c:pt idx="0">
                        <c:v>-171.75</c:v>
                      </c:pt>
                      <c:pt idx="1">
                        <c:v>-172.02</c:v>
                      </c:pt>
                      <c:pt idx="2">
                        <c:v>115.98</c:v>
                      </c:pt>
                      <c:pt idx="3">
                        <c:v>114.75</c:v>
                      </c:pt>
                      <c:pt idx="4">
                        <c:v>-172.37</c:v>
                      </c:pt>
                      <c:pt idx="5">
                        <c:v>-172.66</c:v>
                      </c:pt>
                      <c:pt idx="6">
                        <c:v>-57.56</c:v>
                      </c:pt>
                      <c:pt idx="7">
                        <c:v>-159.16</c:v>
                      </c:pt>
                      <c:pt idx="8">
                        <c:v>-6.08</c:v>
                      </c:pt>
                      <c:pt idx="9">
                        <c:v>176.98</c:v>
                      </c:pt>
                      <c:pt idx="10">
                        <c:v>-176.02</c:v>
                      </c:pt>
                      <c:pt idx="11">
                        <c:v>-174.91</c:v>
                      </c:pt>
                      <c:pt idx="12">
                        <c:v>-174.41</c:v>
                      </c:pt>
                      <c:pt idx="13">
                        <c:v>-165.12</c:v>
                      </c:pt>
                      <c:pt idx="14">
                        <c:v>70.52</c:v>
                      </c:pt>
                      <c:pt idx="15">
                        <c:v>39.54</c:v>
                      </c:pt>
                      <c:pt idx="16">
                        <c:v>39.22</c:v>
                      </c:pt>
                      <c:pt idx="17">
                        <c:v>39.89</c:v>
                      </c:pt>
                      <c:pt idx="18">
                        <c:v>39.56</c:v>
                      </c:pt>
                      <c:pt idx="19">
                        <c:v>39.229999999999997</c:v>
                      </c:pt>
                      <c:pt idx="20">
                        <c:v>38.78</c:v>
                      </c:pt>
                      <c:pt idx="21">
                        <c:v>38.33</c:v>
                      </c:pt>
                      <c:pt idx="22">
                        <c:v>37.880000000000003</c:v>
                      </c:pt>
                      <c:pt idx="23">
                        <c:v>37.44</c:v>
                      </c:pt>
                      <c:pt idx="24">
                        <c:v>36.99</c:v>
                      </c:pt>
                      <c:pt idx="25">
                        <c:v>36.54</c:v>
                      </c:pt>
                      <c:pt idx="26">
                        <c:v>36.090000000000003</c:v>
                      </c:pt>
                      <c:pt idx="27">
                        <c:v>35.630000000000003</c:v>
                      </c:pt>
                      <c:pt idx="28">
                        <c:v>35.18</c:v>
                      </c:pt>
                      <c:pt idx="29">
                        <c:v>34.71</c:v>
                      </c:pt>
                      <c:pt idx="30">
                        <c:v>34.229999999999997</c:v>
                      </c:pt>
                      <c:pt idx="31">
                        <c:v>33.74</c:v>
                      </c:pt>
                      <c:pt idx="32">
                        <c:v>33.24</c:v>
                      </c:pt>
                      <c:pt idx="33">
                        <c:v>32.74</c:v>
                      </c:pt>
                      <c:pt idx="34">
                        <c:v>32.24</c:v>
                      </c:pt>
                      <c:pt idx="35">
                        <c:v>31.73</c:v>
                      </c:pt>
                      <c:pt idx="36">
                        <c:v>31.23</c:v>
                      </c:pt>
                      <c:pt idx="37">
                        <c:v>30.74</c:v>
                      </c:pt>
                      <c:pt idx="38">
                        <c:v>30.26</c:v>
                      </c:pt>
                      <c:pt idx="39">
                        <c:v>29.77</c:v>
                      </c:pt>
                      <c:pt idx="40">
                        <c:v>29.3</c:v>
                      </c:pt>
                      <c:pt idx="41">
                        <c:v>28.84</c:v>
                      </c:pt>
                      <c:pt idx="42">
                        <c:v>28.38</c:v>
                      </c:pt>
                      <c:pt idx="43">
                        <c:v>27.94</c:v>
                      </c:pt>
                      <c:pt idx="44">
                        <c:v>27.52</c:v>
                      </c:pt>
                      <c:pt idx="45">
                        <c:v>27.09</c:v>
                      </c:pt>
                      <c:pt idx="46">
                        <c:v>26.68</c:v>
                      </c:pt>
                      <c:pt idx="47">
                        <c:v>26.26</c:v>
                      </c:pt>
                      <c:pt idx="48">
                        <c:v>25.84</c:v>
                      </c:pt>
                      <c:pt idx="49">
                        <c:v>25.41</c:v>
                      </c:pt>
                      <c:pt idx="50">
                        <c:v>24.97</c:v>
                      </c:pt>
                      <c:pt idx="51">
                        <c:v>24.52</c:v>
                      </c:pt>
                      <c:pt idx="52">
                        <c:v>24.05</c:v>
                      </c:pt>
                      <c:pt idx="53">
                        <c:v>23.58</c:v>
                      </c:pt>
                      <c:pt idx="54">
                        <c:v>23.1</c:v>
                      </c:pt>
                      <c:pt idx="55">
                        <c:v>22.61</c:v>
                      </c:pt>
                      <c:pt idx="56">
                        <c:v>22.12</c:v>
                      </c:pt>
                      <c:pt idx="57">
                        <c:v>21.63</c:v>
                      </c:pt>
                      <c:pt idx="58">
                        <c:v>21.14</c:v>
                      </c:pt>
                      <c:pt idx="59">
                        <c:v>20.66</c:v>
                      </c:pt>
                      <c:pt idx="60">
                        <c:v>20.2</c:v>
                      </c:pt>
                      <c:pt idx="61">
                        <c:v>19.73</c:v>
                      </c:pt>
                      <c:pt idx="62">
                        <c:v>19.28</c:v>
                      </c:pt>
                      <c:pt idx="63">
                        <c:v>18.84</c:v>
                      </c:pt>
                      <c:pt idx="64">
                        <c:v>18.399999999999999</c:v>
                      </c:pt>
                      <c:pt idx="65">
                        <c:v>17.989999999999998</c:v>
                      </c:pt>
                      <c:pt idx="66">
                        <c:v>17.579999999999998</c:v>
                      </c:pt>
                      <c:pt idx="67">
                        <c:v>17.18</c:v>
                      </c:pt>
                      <c:pt idx="68">
                        <c:v>16.79</c:v>
                      </c:pt>
                      <c:pt idx="69">
                        <c:v>16.41</c:v>
                      </c:pt>
                      <c:pt idx="70">
                        <c:v>16.03</c:v>
                      </c:pt>
                      <c:pt idx="71">
                        <c:v>15.66</c:v>
                      </c:pt>
                      <c:pt idx="72">
                        <c:v>15.29</c:v>
                      </c:pt>
                      <c:pt idx="73">
                        <c:v>14.92</c:v>
                      </c:pt>
                      <c:pt idx="74">
                        <c:v>14.57</c:v>
                      </c:pt>
                      <c:pt idx="75">
                        <c:v>14.21</c:v>
                      </c:pt>
                      <c:pt idx="76">
                        <c:v>13.87</c:v>
                      </c:pt>
                      <c:pt idx="77">
                        <c:v>13.52</c:v>
                      </c:pt>
                      <c:pt idx="78">
                        <c:v>13.17</c:v>
                      </c:pt>
                      <c:pt idx="79">
                        <c:v>12.82</c:v>
                      </c:pt>
                      <c:pt idx="80">
                        <c:v>12.49</c:v>
                      </c:pt>
                      <c:pt idx="81">
                        <c:v>12.16</c:v>
                      </c:pt>
                      <c:pt idx="82">
                        <c:v>11.86</c:v>
                      </c:pt>
                      <c:pt idx="83">
                        <c:v>11.58</c:v>
                      </c:pt>
                      <c:pt idx="84">
                        <c:v>11.33</c:v>
                      </c:pt>
                      <c:pt idx="85">
                        <c:v>11.11</c:v>
                      </c:pt>
                      <c:pt idx="86">
                        <c:v>10.92</c:v>
                      </c:pt>
                      <c:pt idx="87">
                        <c:v>10.75</c:v>
                      </c:pt>
                      <c:pt idx="88">
                        <c:v>10.59</c:v>
                      </c:pt>
                      <c:pt idx="89">
                        <c:v>10.45</c:v>
                      </c:pt>
                      <c:pt idx="90">
                        <c:v>10.3</c:v>
                      </c:pt>
                      <c:pt idx="91">
                        <c:v>10.130000000000001</c:v>
                      </c:pt>
                      <c:pt idx="92">
                        <c:v>9.9499999999999993</c:v>
                      </c:pt>
                      <c:pt idx="93">
                        <c:v>9.74</c:v>
                      </c:pt>
                      <c:pt idx="94">
                        <c:v>9.5</c:v>
                      </c:pt>
                      <c:pt idx="95">
                        <c:v>9.23</c:v>
                      </c:pt>
                      <c:pt idx="96">
                        <c:v>8.93</c:v>
                      </c:pt>
                      <c:pt idx="97">
                        <c:v>8.58</c:v>
                      </c:pt>
                      <c:pt idx="98">
                        <c:v>8.1999999999999993</c:v>
                      </c:pt>
                      <c:pt idx="99">
                        <c:v>7.81</c:v>
                      </c:pt>
                      <c:pt idx="100">
                        <c:v>7.41</c:v>
                      </c:pt>
                      <c:pt idx="101">
                        <c:v>6.99</c:v>
                      </c:pt>
                      <c:pt idx="102">
                        <c:v>6.58</c:v>
                      </c:pt>
                      <c:pt idx="103">
                        <c:v>6.17</c:v>
                      </c:pt>
                      <c:pt idx="104">
                        <c:v>5.77</c:v>
                      </c:pt>
                      <c:pt idx="105">
                        <c:v>5.38</c:v>
                      </c:pt>
                      <c:pt idx="106">
                        <c:v>5</c:v>
                      </c:pt>
                      <c:pt idx="107">
                        <c:v>4.66</c:v>
                      </c:pt>
                      <c:pt idx="108">
                        <c:v>4.33</c:v>
                      </c:pt>
                      <c:pt idx="109">
                        <c:v>4.03</c:v>
                      </c:pt>
                      <c:pt idx="110">
                        <c:v>3.73</c:v>
                      </c:pt>
                      <c:pt idx="111">
                        <c:v>3.44</c:v>
                      </c:pt>
                      <c:pt idx="112">
                        <c:v>3.15</c:v>
                      </c:pt>
                      <c:pt idx="113">
                        <c:v>2.85</c:v>
                      </c:pt>
                      <c:pt idx="114">
                        <c:v>2.56</c:v>
                      </c:pt>
                      <c:pt idx="115">
                        <c:v>2.2599999999999998</c:v>
                      </c:pt>
                      <c:pt idx="116">
                        <c:v>1.95</c:v>
                      </c:pt>
                      <c:pt idx="117">
                        <c:v>1.64</c:v>
                      </c:pt>
                      <c:pt idx="118">
                        <c:v>1.3</c:v>
                      </c:pt>
                      <c:pt idx="119">
                        <c:v>0.95</c:v>
                      </c:pt>
                      <c:pt idx="120">
                        <c:v>0.59</c:v>
                      </c:pt>
                      <c:pt idx="121">
                        <c:v>0.23</c:v>
                      </c:pt>
                      <c:pt idx="122">
                        <c:v>-0.15</c:v>
                      </c:pt>
                      <c:pt idx="123">
                        <c:v>-0.51</c:v>
                      </c:pt>
                      <c:pt idx="124">
                        <c:v>-0.89</c:v>
                      </c:pt>
                      <c:pt idx="125">
                        <c:v>-1.26</c:v>
                      </c:pt>
                      <c:pt idx="126">
                        <c:v>-1.64</c:v>
                      </c:pt>
                      <c:pt idx="127">
                        <c:v>-2.0099999999999998</c:v>
                      </c:pt>
                      <c:pt idx="128">
                        <c:v>-2.37</c:v>
                      </c:pt>
                      <c:pt idx="129">
                        <c:v>-2.71</c:v>
                      </c:pt>
                      <c:pt idx="130">
                        <c:v>-3.03</c:v>
                      </c:pt>
                      <c:pt idx="131">
                        <c:v>-3.32</c:v>
                      </c:pt>
                      <c:pt idx="132">
                        <c:v>-3.59</c:v>
                      </c:pt>
                      <c:pt idx="133">
                        <c:v>-3.84</c:v>
                      </c:pt>
                      <c:pt idx="134">
                        <c:v>-4.08</c:v>
                      </c:pt>
                      <c:pt idx="135">
                        <c:v>-4.3</c:v>
                      </c:pt>
                      <c:pt idx="136">
                        <c:v>-4.54</c:v>
                      </c:pt>
                      <c:pt idx="137">
                        <c:v>-4.76</c:v>
                      </c:pt>
                      <c:pt idx="138">
                        <c:v>-4.99</c:v>
                      </c:pt>
                      <c:pt idx="139">
                        <c:v>-5.22</c:v>
                      </c:pt>
                      <c:pt idx="140">
                        <c:v>-5.46</c:v>
                      </c:pt>
                      <c:pt idx="141">
                        <c:v>-5.71</c:v>
                      </c:pt>
                      <c:pt idx="142">
                        <c:v>-5.97</c:v>
                      </c:pt>
                      <c:pt idx="143">
                        <c:v>-6.25</c:v>
                      </c:pt>
                      <c:pt idx="144">
                        <c:v>-6.56</c:v>
                      </c:pt>
                      <c:pt idx="145">
                        <c:v>-6.87</c:v>
                      </c:pt>
                      <c:pt idx="146">
                        <c:v>-7.19</c:v>
                      </c:pt>
                      <c:pt idx="147">
                        <c:v>-7.5</c:v>
                      </c:pt>
                      <c:pt idx="148">
                        <c:v>-7.79</c:v>
                      </c:pt>
                      <c:pt idx="149">
                        <c:v>-8.0500000000000007</c:v>
                      </c:pt>
                      <c:pt idx="150">
                        <c:v>-8.3000000000000007</c:v>
                      </c:pt>
                      <c:pt idx="151">
                        <c:v>-8.52</c:v>
                      </c:pt>
                      <c:pt idx="152">
                        <c:v>-8.73</c:v>
                      </c:pt>
                      <c:pt idx="153">
                        <c:v>-8.93</c:v>
                      </c:pt>
                      <c:pt idx="154">
                        <c:v>-9.1199999999999992</c:v>
                      </c:pt>
                      <c:pt idx="155">
                        <c:v>-9.3000000000000007</c:v>
                      </c:pt>
                      <c:pt idx="156">
                        <c:v>-9.48</c:v>
                      </c:pt>
                      <c:pt idx="157">
                        <c:v>-9.67</c:v>
                      </c:pt>
                      <c:pt idx="158">
                        <c:v>-9.86</c:v>
                      </c:pt>
                      <c:pt idx="159">
                        <c:v>-10.06</c:v>
                      </c:pt>
                      <c:pt idx="160">
                        <c:v>-10.28</c:v>
                      </c:pt>
                      <c:pt idx="161">
                        <c:v>-10.51</c:v>
                      </c:pt>
                      <c:pt idx="162">
                        <c:v>-10.74</c:v>
                      </c:pt>
                      <c:pt idx="163">
                        <c:v>-10.98</c:v>
                      </c:pt>
                      <c:pt idx="164">
                        <c:v>-11.22</c:v>
                      </c:pt>
                      <c:pt idx="165">
                        <c:v>-11.48</c:v>
                      </c:pt>
                      <c:pt idx="166">
                        <c:v>-11.73</c:v>
                      </c:pt>
                      <c:pt idx="167">
                        <c:v>-11.99</c:v>
                      </c:pt>
                      <c:pt idx="168">
                        <c:v>-12.24</c:v>
                      </c:pt>
                      <c:pt idx="169">
                        <c:v>-12.49</c:v>
                      </c:pt>
                      <c:pt idx="170">
                        <c:v>-12.73</c:v>
                      </c:pt>
                      <c:pt idx="171">
                        <c:v>-12.96</c:v>
                      </c:pt>
                      <c:pt idx="172">
                        <c:v>-13.19</c:v>
                      </c:pt>
                      <c:pt idx="173">
                        <c:v>-13.39</c:v>
                      </c:pt>
                      <c:pt idx="174">
                        <c:v>-13.59</c:v>
                      </c:pt>
                      <c:pt idx="175">
                        <c:v>-13.78</c:v>
                      </c:pt>
                      <c:pt idx="176">
                        <c:v>-13.96</c:v>
                      </c:pt>
                      <c:pt idx="177">
                        <c:v>-14.13</c:v>
                      </c:pt>
                      <c:pt idx="178">
                        <c:v>-14.3</c:v>
                      </c:pt>
                      <c:pt idx="179">
                        <c:v>-14.47</c:v>
                      </c:pt>
                      <c:pt idx="180">
                        <c:v>-14.64</c:v>
                      </c:pt>
                      <c:pt idx="181">
                        <c:v>-14.81</c:v>
                      </c:pt>
                      <c:pt idx="182">
                        <c:v>-14.98</c:v>
                      </c:pt>
                      <c:pt idx="183">
                        <c:v>-15.15</c:v>
                      </c:pt>
                      <c:pt idx="184">
                        <c:v>-15.32</c:v>
                      </c:pt>
                      <c:pt idx="185">
                        <c:v>-15.5</c:v>
                      </c:pt>
                      <c:pt idx="186">
                        <c:v>-15.68</c:v>
                      </c:pt>
                      <c:pt idx="187">
                        <c:v>-15.87</c:v>
                      </c:pt>
                      <c:pt idx="188">
                        <c:v>-16.059999999999999</c:v>
                      </c:pt>
                      <c:pt idx="189">
                        <c:v>-16.239999999999998</c:v>
                      </c:pt>
                      <c:pt idx="190">
                        <c:v>-16.43</c:v>
                      </c:pt>
                      <c:pt idx="191">
                        <c:v>-16.62</c:v>
                      </c:pt>
                      <c:pt idx="192">
                        <c:v>-16.809999999999999</c:v>
                      </c:pt>
                      <c:pt idx="193">
                        <c:v>-17</c:v>
                      </c:pt>
                      <c:pt idx="194">
                        <c:v>-17.190000000000001</c:v>
                      </c:pt>
                      <c:pt idx="195">
                        <c:v>-17.38</c:v>
                      </c:pt>
                      <c:pt idx="196">
                        <c:v>-17.57</c:v>
                      </c:pt>
                      <c:pt idx="197">
                        <c:v>-17.760000000000002</c:v>
                      </c:pt>
                      <c:pt idx="198">
                        <c:v>-17.940000000000001</c:v>
                      </c:pt>
                      <c:pt idx="199">
                        <c:v>-18.11</c:v>
                      </c:pt>
                      <c:pt idx="200">
                        <c:v>-18.28</c:v>
                      </c:pt>
                      <c:pt idx="201">
                        <c:v>-18.45</c:v>
                      </c:pt>
                      <c:pt idx="202">
                        <c:v>-18.600000000000001</c:v>
                      </c:pt>
                      <c:pt idx="203">
                        <c:v>-18.75</c:v>
                      </c:pt>
                      <c:pt idx="204">
                        <c:v>-18.899999999999999</c:v>
                      </c:pt>
                      <c:pt idx="205">
                        <c:v>-19.03</c:v>
                      </c:pt>
                      <c:pt idx="206">
                        <c:v>-19.16</c:v>
                      </c:pt>
                      <c:pt idx="207">
                        <c:v>-19.260000000000002</c:v>
                      </c:pt>
                      <c:pt idx="208">
                        <c:v>-19.350000000000001</c:v>
                      </c:pt>
                      <c:pt idx="209">
                        <c:v>-19.420000000000002</c:v>
                      </c:pt>
                      <c:pt idx="210">
                        <c:v>-19.48</c:v>
                      </c:pt>
                      <c:pt idx="211">
                        <c:v>-19.53</c:v>
                      </c:pt>
                      <c:pt idx="212">
                        <c:v>-19.59</c:v>
                      </c:pt>
                      <c:pt idx="213">
                        <c:v>-19.649999999999999</c:v>
                      </c:pt>
                      <c:pt idx="214">
                        <c:v>-19.72</c:v>
                      </c:pt>
                      <c:pt idx="215">
                        <c:v>-19.809999999999999</c:v>
                      </c:pt>
                      <c:pt idx="216">
                        <c:v>-19.920000000000002</c:v>
                      </c:pt>
                      <c:pt idx="217">
                        <c:v>-20.059999999999999</c:v>
                      </c:pt>
                      <c:pt idx="218">
                        <c:v>-20.21</c:v>
                      </c:pt>
                      <c:pt idx="219">
                        <c:v>-20.39</c:v>
                      </c:pt>
                      <c:pt idx="220">
                        <c:v>-20.58</c:v>
                      </c:pt>
                      <c:pt idx="221">
                        <c:v>-20.77</c:v>
                      </c:pt>
                      <c:pt idx="222">
                        <c:v>-20.95</c:v>
                      </c:pt>
                      <c:pt idx="223">
                        <c:v>-21.1</c:v>
                      </c:pt>
                      <c:pt idx="224">
                        <c:v>-21.23</c:v>
                      </c:pt>
                      <c:pt idx="225">
                        <c:v>-21.35</c:v>
                      </c:pt>
                      <c:pt idx="226">
                        <c:v>-21.45</c:v>
                      </c:pt>
                      <c:pt idx="227">
                        <c:v>-21.54</c:v>
                      </c:pt>
                      <c:pt idx="228">
                        <c:v>-21.63</c:v>
                      </c:pt>
                      <c:pt idx="229">
                        <c:v>-21.74</c:v>
                      </c:pt>
                      <c:pt idx="230">
                        <c:v>-21.85</c:v>
                      </c:pt>
                      <c:pt idx="231">
                        <c:v>-21.98</c:v>
                      </c:pt>
                      <c:pt idx="232">
                        <c:v>-22.12</c:v>
                      </c:pt>
                      <c:pt idx="233">
                        <c:v>-22.28</c:v>
                      </c:pt>
                      <c:pt idx="234">
                        <c:v>-22.46</c:v>
                      </c:pt>
                      <c:pt idx="235">
                        <c:v>-22.64</c:v>
                      </c:pt>
                      <c:pt idx="236">
                        <c:v>-22.85</c:v>
                      </c:pt>
                      <c:pt idx="237">
                        <c:v>-23.07</c:v>
                      </c:pt>
                      <c:pt idx="238">
                        <c:v>-23.31</c:v>
                      </c:pt>
                      <c:pt idx="239">
                        <c:v>-23.55</c:v>
                      </c:pt>
                      <c:pt idx="240">
                        <c:v>-23.78</c:v>
                      </c:pt>
                      <c:pt idx="241">
                        <c:v>-24.01</c:v>
                      </c:pt>
                      <c:pt idx="242">
                        <c:v>-24.24</c:v>
                      </c:pt>
                      <c:pt idx="243">
                        <c:v>-24.45</c:v>
                      </c:pt>
                      <c:pt idx="244">
                        <c:v>-24.66</c:v>
                      </c:pt>
                      <c:pt idx="245">
                        <c:v>-24.86</c:v>
                      </c:pt>
                      <c:pt idx="246">
                        <c:v>-25.05</c:v>
                      </c:pt>
                      <c:pt idx="247">
                        <c:v>-25.24</c:v>
                      </c:pt>
                      <c:pt idx="248">
                        <c:v>-25.42</c:v>
                      </c:pt>
                      <c:pt idx="249">
                        <c:v>-25.59</c:v>
                      </c:pt>
                      <c:pt idx="250">
                        <c:v>-25.77</c:v>
                      </c:pt>
                      <c:pt idx="251">
                        <c:v>-25.95</c:v>
                      </c:pt>
                      <c:pt idx="252">
                        <c:v>-26.13</c:v>
                      </c:pt>
                      <c:pt idx="253">
                        <c:v>-26.3</c:v>
                      </c:pt>
                      <c:pt idx="254">
                        <c:v>-26.46</c:v>
                      </c:pt>
                      <c:pt idx="255">
                        <c:v>-26.59</c:v>
                      </c:pt>
                      <c:pt idx="256">
                        <c:v>-26.7</c:v>
                      </c:pt>
                      <c:pt idx="257">
                        <c:v>-26.8</c:v>
                      </c:pt>
                      <c:pt idx="258">
                        <c:v>-26.89</c:v>
                      </c:pt>
                      <c:pt idx="259">
                        <c:v>-26.98</c:v>
                      </c:pt>
                      <c:pt idx="260">
                        <c:v>-27.06</c:v>
                      </c:pt>
                      <c:pt idx="261">
                        <c:v>-27.15</c:v>
                      </c:pt>
                      <c:pt idx="262">
                        <c:v>-27.23</c:v>
                      </c:pt>
                      <c:pt idx="263">
                        <c:v>-27.33</c:v>
                      </c:pt>
                      <c:pt idx="264">
                        <c:v>-27.42</c:v>
                      </c:pt>
                      <c:pt idx="265">
                        <c:v>-27.52</c:v>
                      </c:pt>
                      <c:pt idx="266">
                        <c:v>-27.61</c:v>
                      </c:pt>
                      <c:pt idx="267">
                        <c:v>-27.7</c:v>
                      </c:pt>
                      <c:pt idx="268">
                        <c:v>-27.79</c:v>
                      </c:pt>
                      <c:pt idx="269">
                        <c:v>-27.88</c:v>
                      </c:pt>
                      <c:pt idx="270">
                        <c:v>-27.96</c:v>
                      </c:pt>
                      <c:pt idx="271">
                        <c:v>-28.06</c:v>
                      </c:pt>
                      <c:pt idx="272">
                        <c:v>-28.16</c:v>
                      </c:pt>
                      <c:pt idx="273">
                        <c:v>-28.26</c:v>
                      </c:pt>
                      <c:pt idx="274">
                        <c:v>-28.37</c:v>
                      </c:pt>
                      <c:pt idx="275">
                        <c:v>-28.47</c:v>
                      </c:pt>
                      <c:pt idx="276">
                        <c:v>-28.58</c:v>
                      </c:pt>
                      <c:pt idx="277">
                        <c:v>-28.68</c:v>
                      </c:pt>
                      <c:pt idx="278">
                        <c:v>-28.77</c:v>
                      </c:pt>
                      <c:pt idx="279">
                        <c:v>-28.88</c:v>
                      </c:pt>
                      <c:pt idx="280">
                        <c:v>-28.98</c:v>
                      </c:pt>
                      <c:pt idx="281">
                        <c:v>-29.08</c:v>
                      </c:pt>
                      <c:pt idx="282">
                        <c:v>-29.2</c:v>
                      </c:pt>
                      <c:pt idx="283">
                        <c:v>-29.31</c:v>
                      </c:pt>
                      <c:pt idx="284">
                        <c:v>-29.43</c:v>
                      </c:pt>
                      <c:pt idx="285">
                        <c:v>-29.54</c:v>
                      </c:pt>
                      <c:pt idx="286">
                        <c:v>-29.65</c:v>
                      </c:pt>
                      <c:pt idx="287">
                        <c:v>-29.76</c:v>
                      </c:pt>
                      <c:pt idx="288">
                        <c:v>-29.87</c:v>
                      </c:pt>
                      <c:pt idx="289">
                        <c:v>-29.97</c:v>
                      </c:pt>
                      <c:pt idx="290">
                        <c:v>-30.07</c:v>
                      </c:pt>
                      <c:pt idx="291">
                        <c:v>-30.15</c:v>
                      </c:pt>
                      <c:pt idx="292">
                        <c:v>-30.24</c:v>
                      </c:pt>
                      <c:pt idx="293">
                        <c:v>-30.32</c:v>
                      </c:pt>
                      <c:pt idx="294">
                        <c:v>-30.39</c:v>
                      </c:pt>
                      <c:pt idx="295">
                        <c:v>-30.45</c:v>
                      </c:pt>
                      <c:pt idx="296">
                        <c:v>-30.49</c:v>
                      </c:pt>
                      <c:pt idx="297">
                        <c:v>-30.53</c:v>
                      </c:pt>
                      <c:pt idx="298">
                        <c:v>-30.57</c:v>
                      </c:pt>
                      <c:pt idx="299">
                        <c:v>-30.61</c:v>
                      </c:pt>
                      <c:pt idx="300">
                        <c:v>-30.66</c:v>
                      </c:pt>
                      <c:pt idx="301">
                        <c:v>-30.71</c:v>
                      </c:pt>
                      <c:pt idx="302">
                        <c:v>-30.78</c:v>
                      </c:pt>
                      <c:pt idx="303">
                        <c:v>-30.86</c:v>
                      </c:pt>
                      <c:pt idx="304">
                        <c:v>-30.94</c:v>
                      </c:pt>
                      <c:pt idx="305">
                        <c:v>-31.04</c:v>
                      </c:pt>
                      <c:pt idx="306">
                        <c:v>-31.14</c:v>
                      </c:pt>
                      <c:pt idx="307">
                        <c:v>-31.24</c:v>
                      </c:pt>
                      <c:pt idx="308">
                        <c:v>-31.35</c:v>
                      </c:pt>
                      <c:pt idx="309">
                        <c:v>-31.45</c:v>
                      </c:pt>
                      <c:pt idx="310">
                        <c:v>-31.53</c:v>
                      </c:pt>
                      <c:pt idx="311">
                        <c:v>-31.59</c:v>
                      </c:pt>
                      <c:pt idx="312">
                        <c:v>-31.63</c:v>
                      </c:pt>
                      <c:pt idx="313">
                        <c:v>-31.66</c:v>
                      </c:pt>
                      <c:pt idx="314">
                        <c:v>-31.66</c:v>
                      </c:pt>
                      <c:pt idx="315">
                        <c:v>-31.65</c:v>
                      </c:pt>
                      <c:pt idx="316">
                        <c:v>-31.61</c:v>
                      </c:pt>
                      <c:pt idx="317">
                        <c:v>-31.54</c:v>
                      </c:pt>
                      <c:pt idx="318">
                        <c:v>-31.45</c:v>
                      </c:pt>
                      <c:pt idx="319">
                        <c:v>-31.37</c:v>
                      </c:pt>
                      <c:pt idx="320">
                        <c:v>-31.29</c:v>
                      </c:pt>
                      <c:pt idx="321">
                        <c:v>-31.23</c:v>
                      </c:pt>
                      <c:pt idx="322">
                        <c:v>-31.19</c:v>
                      </c:pt>
                      <c:pt idx="323">
                        <c:v>-31.18</c:v>
                      </c:pt>
                      <c:pt idx="324">
                        <c:v>-31.2</c:v>
                      </c:pt>
                      <c:pt idx="325">
                        <c:v>-31.25</c:v>
                      </c:pt>
                      <c:pt idx="326">
                        <c:v>-31.33</c:v>
                      </c:pt>
                      <c:pt idx="327">
                        <c:v>-31.41</c:v>
                      </c:pt>
                      <c:pt idx="328">
                        <c:v>-31.52</c:v>
                      </c:pt>
                      <c:pt idx="329">
                        <c:v>-31.64</c:v>
                      </c:pt>
                      <c:pt idx="330">
                        <c:v>-31.76</c:v>
                      </c:pt>
                      <c:pt idx="331">
                        <c:v>-31.89</c:v>
                      </c:pt>
                      <c:pt idx="332">
                        <c:v>-32.03</c:v>
                      </c:pt>
                      <c:pt idx="333">
                        <c:v>-32.159999999999997</c:v>
                      </c:pt>
                      <c:pt idx="334">
                        <c:v>-32.299999999999997</c:v>
                      </c:pt>
                      <c:pt idx="335">
                        <c:v>-32.44</c:v>
                      </c:pt>
                      <c:pt idx="336">
                        <c:v>-32.58</c:v>
                      </c:pt>
                      <c:pt idx="337">
                        <c:v>-32.729999999999997</c:v>
                      </c:pt>
                      <c:pt idx="338">
                        <c:v>-32.869999999999997</c:v>
                      </c:pt>
                      <c:pt idx="339">
                        <c:v>-33.01</c:v>
                      </c:pt>
                      <c:pt idx="340">
                        <c:v>-33.14</c:v>
                      </c:pt>
                      <c:pt idx="341">
                        <c:v>-33.270000000000003</c:v>
                      </c:pt>
                      <c:pt idx="342">
                        <c:v>-33.4</c:v>
                      </c:pt>
                      <c:pt idx="343">
                        <c:v>-33.53</c:v>
                      </c:pt>
                      <c:pt idx="344">
                        <c:v>-33.64</c:v>
                      </c:pt>
                      <c:pt idx="345">
                        <c:v>-33.76</c:v>
                      </c:pt>
                      <c:pt idx="346">
                        <c:v>-33.869999999999997</c:v>
                      </c:pt>
                      <c:pt idx="347">
                        <c:v>-33.97</c:v>
                      </c:pt>
                      <c:pt idx="348">
                        <c:v>-34.06</c:v>
                      </c:pt>
                      <c:pt idx="349">
                        <c:v>-34.15</c:v>
                      </c:pt>
                      <c:pt idx="350">
                        <c:v>-34.229999999999997</c:v>
                      </c:pt>
                      <c:pt idx="351">
                        <c:v>-34.299999999999997</c:v>
                      </c:pt>
                      <c:pt idx="352">
                        <c:v>-34.380000000000003</c:v>
                      </c:pt>
                      <c:pt idx="353">
                        <c:v>-34.450000000000003</c:v>
                      </c:pt>
                      <c:pt idx="354">
                        <c:v>-34.51</c:v>
                      </c:pt>
                      <c:pt idx="355">
                        <c:v>-34.57</c:v>
                      </c:pt>
                      <c:pt idx="356">
                        <c:v>-34.630000000000003</c:v>
                      </c:pt>
                      <c:pt idx="357">
                        <c:v>-34.69</c:v>
                      </c:pt>
                      <c:pt idx="358">
                        <c:v>-34.75</c:v>
                      </c:pt>
                      <c:pt idx="359">
                        <c:v>-34.81</c:v>
                      </c:pt>
                      <c:pt idx="360">
                        <c:v>-34.869999999999997</c:v>
                      </c:pt>
                      <c:pt idx="361">
                        <c:v>-34.92</c:v>
                      </c:pt>
                      <c:pt idx="362">
                        <c:v>-34.97</c:v>
                      </c:pt>
                      <c:pt idx="363">
                        <c:v>-35.020000000000003</c:v>
                      </c:pt>
                      <c:pt idx="364">
                        <c:v>-35.049999999999997</c:v>
                      </c:pt>
                      <c:pt idx="365">
                        <c:v>-35.1</c:v>
                      </c:pt>
                      <c:pt idx="366">
                        <c:v>-35.15</c:v>
                      </c:pt>
                      <c:pt idx="367">
                        <c:v>-35.200000000000003</c:v>
                      </c:pt>
                      <c:pt idx="368">
                        <c:v>-35.24</c:v>
                      </c:pt>
                      <c:pt idx="369">
                        <c:v>-35.270000000000003</c:v>
                      </c:pt>
                      <c:pt idx="370">
                        <c:v>-35.31</c:v>
                      </c:pt>
                      <c:pt idx="371">
                        <c:v>-35.35</c:v>
                      </c:pt>
                      <c:pt idx="372">
                        <c:v>-35.380000000000003</c:v>
                      </c:pt>
                      <c:pt idx="373">
                        <c:v>-35.409999999999997</c:v>
                      </c:pt>
                      <c:pt idx="374">
                        <c:v>-35.44</c:v>
                      </c:pt>
                      <c:pt idx="375">
                        <c:v>-35.46</c:v>
                      </c:pt>
                      <c:pt idx="376">
                        <c:v>-35.479999999999997</c:v>
                      </c:pt>
                      <c:pt idx="377">
                        <c:v>-35.5</c:v>
                      </c:pt>
                      <c:pt idx="378">
                        <c:v>-35.51</c:v>
                      </c:pt>
                      <c:pt idx="379">
                        <c:v>-35.53</c:v>
                      </c:pt>
                      <c:pt idx="380">
                        <c:v>-35.54</c:v>
                      </c:pt>
                      <c:pt idx="381">
                        <c:v>-35.57</c:v>
                      </c:pt>
                      <c:pt idx="382">
                        <c:v>-35.58</c:v>
                      </c:pt>
                      <c:pt idx="383">
                        <c:v>-35.61</c:v>
                      </c:pt>
                      <c:pt idx="384">
                        <c:v>-35.619999999999997</c:v>
                      </c:pt>
                      <c:pt idx="385">
                        <c:v>-35.65</c:v>
                      </c:pt>
                      <c:pt idx="386">
                        <c:v>-35.68</c:v>
                      </c:pt>
                      <c:pt idx="387">
                        <c:v>-35.71</c:v>
                      </c:pt>
                      <c:pt idx="388">
                        <c:v>-35.74</c:v>
                      </c:pt>
                      <c:pt idx="389">
                        <c:v>-35.770000000000003</c:v>
                      </c:pt>
                      <c:pt idx="390">
                        <c:v>-35.79</c:v>
                      </c:pt>
                      <c:pt idx="391">
                        <c:v>-35.81</c:v>
                      </c:pt>
                      <c:pt idx="392">
                        <c:v>-35.83</c:v>
                      </c:pt>
                      <c:pt idx="393">
                        <c:v>-35.85</c:v>
                      </c:pt>
                      <c:pt idx="394">
                        <c:v>-35.869999999999997</c:v>
                      </c:pt>
                      <c:pt idx="395">
                        <c:v>-35.89</c:v>
                      </c:pt>
                      <c:pt idx="396">
                        <c:v>-35.92</c:v>
                      </c:pt>
                      <c:pt idx="397">
                        <c:v>-35.94</c:v>
                      </c:pt>
                      <c:pt idx="398">
                        <c:v>-35.96</c:v>
                      </c:pt>
                      <c:pt idx="399">
                        <c:v>-35.979999999999997</c:v>
                      </c:pt>
                      <c:pt idx="400">
                        <c:v>-36.01</c:v>
                      </c:pt>
                      <c:pt idx="401">
                        <c:v>-36.03</c:v>
                      </c:pt>
                      <c:pt idx="402">
                        <c:v>-36.06</c:v>
                      </c:pt>
                      <c:pt idx="403">
                        <c:v>-36.090000000000003</c:v>
                      </c:pt>
                      <c:pt idx="404">
                        <c:v>-36.119999999999997</c:v>
                      </c:pt>
                      <c:pt idx="405">
                        <c:v>-36.14</c:v>
                      </c:pt>
                      <c:pt idx="406">
                        <c:v>-36.17</c:v>
                      </c:pt>
                      <c:pt idx="407">
                        <c:v>-36.19</c:v>
                      </c:pt>
                      <c:pt idx="408">
                        <c:v>-36.22</c:v>
                      </c:pt>
                      <c:pt idx="409">
                        <c:v>-36.26</c:v>
                      </c:pt>
                      <c:pt idx="410">
                        <c:v>-36.299999999999997</c:v>
                      </c:pt>
                      <c:pt idx="411">
                        <c:v>-36.32</c:v>
                      </c:pt>
                      <c:pt idx="412">
                        <c:v>-36.35</c:v>
                      </c:pt>
                      <c:pt idx="413">
                        <c:v>-36.380000000000003</c:v>
                      </c:pt>
                      <c:pt idx="414">
                        <c:v>-36.409999999999997</c:v>
                      </c:pt>
                      <c:pt idx="415">
                        <c:v>-36.44</c:v>
                      </c:pt>
                      <c:pt idx="416">
                        <c:v>-36.47</c:v>
                      </c:pt>
                      <c:pt idx="417">
                        <c:v>-36.479999999999997</c:v>
                      </c:pt>
                      <c:pt idx="418">
                        <c:v>-36.479999999999997</c:v>
                      </c:pt>
                      <c:pt idx="419">
                        <c:v>-36.479999999999997</c:v>
                      </c:pt>
                      <c:pt idx="420">
                        <c:v>-36.47</c:v>
                      </c:pt>
                      <c:pt idx="421">
                        <c:v>-36.450000000000003</c:v>
                      </c:pt>
                      <c:pt idx="422">
                        <c:v>-36.44</c:v>
                      </c:pt>
                      <c:pt idx="423">
                        <c:v>-36.43</c:v>
                      </c:pt>
                      <c:pt idx="424">
                        <c:v>-36.42</c:v>
                      </c:pt>
                      <c:pt idx="425">
                        <c:v>-36.409999999999997</c:v>
                      </c:pt>
                      <c:pt idx="426">
                        <c:v>-36.42</c:v>
                      </c:pt>
                      <c:pt idx="427">
                        <c:v>-36.42</c:v>
                      </c:pt>
                      <c:pt idx="428">
                        <c:v>-36.450000000000003</c:v>
                      </c:pt>
                      <c:pt idx="429">
                        <c:v>-36.49</c:v>
                      </c:pt>
                      <c:pt idx="430">
                        <c:v>-36.54</c:v>
                      </c:pt>
                      <c:pt idx="431">
                        <c:v>-36.590000000000003</c:v>
                      </c:pt>
                      <c:pt idx="432">
                        <c:v>-36.630000000000003</c:v>
                      </c:pt>
                      <c:pt idx="433">
                        <c:v>-36.65</c:v>
                      </c:pt>
                      <c:pt idx="434">
                        <c:v>-36.65</c:v>
                      </c:pt>
                      <c:pt idx="435">
                        <c:v>-36.64</c:v>
                      </c:pt>
                      <c:pt idx="436">
                        <c:v>-36.630000000000003</c:v>
                      </c:pt>
                      <c:pt idx="437">
                        <c:v>-36.590000000000003</c:v>
                      </c:pt>
                      <c:pt idx="438">
                        <c:v>-36.54</c:v>
                      </c:pt>
                      <c:pt idx="439">
                        <c:v>-36.479999999999997</c:v>
                      </c:pt>
                      <c:pt idx="440">
                        <c:v>-36.409999999999997</c:v>
                      </c:pt>
                      <c:pt idx="441">
                        <c:v>-36.33</c:v>
                      </c:pt>
                      <c:pt idx="442">
                        <c:v>-36.25</c:v>
                      </c:pt>
                      <c:pt idx="443">
                        <c:v>-36.159999999999997</c:v>
                      </c:pt>
                      <c:pt idx="444">
                        <c:v>-36.08</c:v>
                      </c:pt>
                      <c:pt idx="445">
                        <c:v>-35.99</c:v>
                      </c:pt>
                      <c:pt idx="446">
                        <c:v>-35.92</c:v>
                      </c:pt>
                      <c:pt idx="447">
                        <c:v>-35.85</c:v>
                      </c:pt>
                      <c:pt idx="448">
                        <c:v>-35.82</c:v>
                      </c:pt>
                      <c:pt idx="449">
                        <c:v>-35.81</c:v>
                      </c:pt>
                      <c:pt idx="450">
                        <c:v>-35.83</c:v>
                      </c:pt>
                      <c:pt idx="451">
                        <c:v>-35.86</c:v>
                      </c:pt>
                      <c:pt idx="452">
                        <c:v>-35.9</c:v>
                      </c:pt>
                      <c:pt idx="453">
                        <c:v>-35.94</c:v>
                      </c:pt>
                      <c:pt idx="454">
                        <c:v>-35.979999999999997</c:v>
                      </c:pt>
                      <c:pt idx="455">
                        <c:v>-36.03</c:v>
                      </c:pt>
                      <c:pt idx="456">
                        <c:v>-36.08</c:v>
                      </c:pt>
                      <c:pt idx="457">
                        <c:v>-36.119999999999997</c:v>
                      </c:pt>
                      <c:pt idx="458">
                        <c:v>-36.159999999999997</c:v>
                      </c:pt>
                      <c:pt idx="459">
                        <c:v>-36.19</c:v>
                      </c:pt>
                      <c:pt idx="460">
                        <c:v>-36.21</c:v>
                      </c:pt>
                      <c:pt idx="461">
                        <c:v>-36.21</c:v>
                      </c:pt>
                      <c:pt idx="462">
                        <c:v>-36.21</c:v>
                      </c:pt>
                      <c:pt idx="463">
                        <c:v>-36.19</c:v>
                      </c:pt>
                      <c:pt idx="464">
                        <c:v>-36.15</c:v>
                      </c:pt>
                      <c:pt idx="465">
                        <c:v>-36.1</c:v>
                      </c:pt>
                      <c:pt idx="466">
                        <c:v>-36.06</c:v>
                      </c:pt>
                      <c:pt idx="467">
                        <c:v>-36.01</c:v>
                      </c:pt>
                      <c:pt idx="468">
                        <c:v>-35.97</c:v>
                      </c:pt>
                      <c:pt idx="469">
                        <c:v>-35.94</c:v>
                      </c:pt>
                      <c:pt idx="470">
                        <c:v>-35.93</c:v>
                      </c:pt>
                      <c:pt idx="471">
                        <c:v>-35.93</c:v>
                      </c:pt>
                      <c:pt idx="472">
                        <c:v>-35.94</c:v>
                      </c:pt>
                      <c:pt idx="473">
                        <c:v>-35.97</c:v>
                      </c:pt>
                      <c:pt idx="474">
                        <c:v>-36.01</c:v>
                      </c:pt>
                      <c:pt idx="475">
                        <c:v>-36.06</c:v>
                      </c:pt>
                      <c:pt idx="476">
                        <c:v>-36.11</c:v>
                      </c:pt>
                      <c:pt idx="477">
                        <c:v>-36.17</c:v>
                      </c:pt>
                      <c:pt idx="478">
                        <c:v>-36.229999999999997</c:v>
                      </c:pt>
                      <c:pt idx="479">
                        <c:v>-36.28</c:v>
                      </c:pt>
                      <c:pt idx="480">
                        <c:v>-36.340000000000003</c:v>
                      </c:pt>
                      <c:pt idx="481">
                        <c:v>-36.39</c:v>
                      </c:pt>
                      <c:pt idx="482">
                        <c:v>-36.44</c:v>
                      </c:pt>
                      <c:pt idx="483">
                        <c:v>-36.5</c:v>
                      </c:pt>
                      <c:pt idx="484">
                        <c:v>-36.54</c:v>
                      </c:pt>
                      <c:pt idx="485">
                        <c:v>-36.58</c:v>
                      </c:pt>
                      <c:pt idx="486">
                        <c:v>-36.619999999999997</c:v>
                      </c:pt>
                      <c:pt idx="487">
                        <c:v>-36.659999999999997</c:v>
                      </c:pt>
                      <c:pt idx="488">
                        <c:v>-36.69</c:v>
                      </c:pt>
                      <c:pt idx="489">
                        <c:v>-36.729999999999997</c:v>
                      </c:pt>
                      <c:pt idx="490">
                        <c:v>-36.78</c:v>
                      </c:pt>
                      <c:pt idx="491">
                        <c:v>-36.82</c:v>
                      </c:pt>
                      <c:pt idx="492">
                        <c:v>-36.869999999999997</c:v>
                      </c:pt>
                      <c:pt idx="493">
                        <c:v>-36.909999999999997</c:v>
                      </c:pt>
                      <c:pt idx="494">
                        <c:v>-36.950000000000003</c:v>
                      </c:pt>
                      <c:pt idx="495">
                        <c:v>-36.979999999999997</c:v>
                      </c:pt>
                      <c:pt idx="496">
                        <c:v>-37.020000000000003</c:v>
                      </c:pt>
                      <c:pt idx="497">
                        <c:v>-37.049999999999997</c:v>
                      </c:pt>
                      <c:pt idx="498">
                        <c:v>-37.1</c:v>
                      </c:pt>
                      <c:pt idx="499">
                        <c:v>-37.14</c:v>
                      </c:pt>
                      <c:pt idx="500">
                        <c:v>-37.17</c:v>
                      </c:pt>
                      <c:pt idx="501">
                        <c:v>-37.21</c:v>
                      </c:pt>
                      <c:pt idx="502">
                        <c:v>-37.24</c:v>
                      </c:pt>
                      <c:pt idx="503">
                        <c:v>-37.28</c:v>
                      </c:pt>
                      <c:pt idx="504">
                        <c:v>-37.32</c:v>
                      </c:pt>
                      <c:pt idx="505">
                        <c:v>-37.380000000000003</c:v>
                      </c:pt>
                      <c:pt idx="506">
                        <c:v>-37.450000000000003</c:v>
                      </c:pt>
                      <c:pt idx="507">
                        <c:v>-37.520000000000003</c:v>
                      </c:pt>
                      <c:pt idx="508">
                        <c:v>-37.6</c:v>
                      </c:pt>
                      <c:pt idx="509">
                        <c:v>-37.67</c:v>
                      </c:pt>
                      <c:pt idx="510">
                        <c:v>-37.75</c:v>
                      </c:pt>
                      <c:pt idx="511">
                        <c:v>-37.82</c:v>
                      </c:pt>
                      <c:pt idx="512">
                        <c:v>-37.880000000000003</c:v>
                      </c:pt>
                      <c:pt idx="513">
                        <c:v>-37.909999999999997</c:v>
                      </c:pt>
                      <c:pt idx="514">
                        <c:v>-37.93</c:v>
                      </c:pt>
                      <c:pt idx="515">
                        <c:v>-37.94</c:v>
                      </c:pt>
                      <c:pt idx="516">
                        <c:v>-37.92</c:v>
                      </c:pt>
                      <c:pt idx="517">
                        <c:v>-37.909999999999997</c:v>
                      </c:pt>
                      <c:pt idx="518">
                        <c:v>-37.869999999999997</c:v>
                      </c:pt>
                      <c:pt idx="519">
                        <c:v>-37.840000000000003</c:v>
                      </c:pt>
                      <c:pt idx="520">
                        <c:v>-37.81</c:v>
                      </c:pt>
                      <c:pt idx="521">
                        <c:v>-37.770000000000003</c:v>
                      </c:pt>
                      <c:pt idx="522">
                        <c:v>-37.74</c:v>
                      </c:pt>
                      <c:pt idx="523">
                        <c:v>-37.72</c:v>
                      </c:pt>
                      <c:pt idx="524">
                        <c:v>-37.69</c:v>
                      </c:pt>
                      <c:pt idx="525">
                        <c:v>-37.68</c:v>
                      </c:pt>
                      <c:pt idx="526">
                        <c:v>-37.67</c:v>
                      </c:pt>
                      <c:pt idx="527">
                        <c:v>-37.69</c:v>
                      </c:pt>
                      <c:pt idx="528">
                        <c:v>-37.69</c:v>
                      </c:pt>
                      <c:pt idx="529">
                        <c:v>-37.71</c:v>
                      </c:pt>
                      <c:pt idx="530">
                        <c:v>-37.729999999999997</c:v>
                      </c:pt>
                      <c:pt idx="531">
                        <c:v>-37.75</c:v>
                      </c:pt>
                      <c:pt idx="532">
                        <c:v>-37.79</c:v>
                      </c:pt>
                      <c:pt idx="533">
                        <c:v>-37.81</c:v>
                      </c:pt>
                      <c:pt idx="534">
                        <c:v>-37.840000000000003</c:v>
                      </c:pt>
                      <c:pt idx="535">
                        <c:v>-37.86</c:v>
                      </c:pt>
                      <c:pt idx="536">
                        <c:v>-37.880000000000003</c:v>
                      </c:pt>
                      <c:pt idx="537">
                        <c:v>-37.89</c:v>
                      </c:pt>
                      <c:pt idx="538">
                        <c:v>-37.9</c:v>
                      </c:pt>
                      <c:pt idx="539">
                        <c:v>-37.92</c:v>
                      </c:pt>
                      <c:pt idx="540">
                        <c:v>-37.92</c:v>
                      </c:pt>
                      <c:pt idx="541">
                        <c:v>-37.93</c:v>
                      </c:pt>
                      <c:pt idx="542">
                        <c:v>-37.94</c:v>
                      </c:pt>
                      <c:pt idx="543">
                        <c:v>-37.94</c:v>
                      </c:pt>
                      <c:pt idx="544">
                        <c:v>-37.94</c:v>
                      </c:pt>
                      <c:pt idx="545">
                        <c:v>-37.950000000000003</c:v>
                      </c:pt>
                      <c:pt idx="546">
                        <c:v>-37.96</c:v>
                      </c:pt>
                      <c:pt idx="547">
                        <c:v>-37.97</c:v>
                      </c:pt>
                      <c:pt idx="548">
                        <c:v>-37.99</c:v>
                      </c:pt>
                      <c:pt idx="549">
                        <c:v>-38.020000000000003</c:v>
                      </c:pt>
                      <c:pt idx="550">
                        <c:v>-38.04</c:v>
                      </c:pt>
                      <c:pt idx="551">
                        <c:v>-38.08</c:v>
                      </c:pt>
                      <c:pt idx="552">
                        <c:v>-38.130000000000003</c:v>
                      </c:pt>
                      <c:pt idx="553">
                        <c:v>-38.159999999999997</c:v>
                      </c:pt>
                      <c:pt idx="554">
                        <c:v>-38.200000000000003</c:v>
                      </c:pt>
                      <c:pt idx="555">
                        <c:v>-38.24</c:v>
                      </c:pt>
                      <c:pt idx="556">
                        <c:v>-38.28</c:v>
                      </c:pt>
                      <c:pt idx="557">
                        <c:v>-38.31</c:v>
                      </c:pt>
                      <c:pt idx="558">
                        <c:v>-38.33</c:v>
                      </c:pt>
                      <c:pt idx="559">
                        <c:v>-38.340000000000003</c:v>
                      </c:pt>
                      <c:pt idx="560">
                        <c:v>-38.36</c:v>
                      </c:pt>
                      <c:pt idx="561">
                        <c:v>-38.369999999999997</c:v>
                      </c:pt>
                      <c:pt idx="562">
                        <c:v>-38.369999999999997</c:v>
                      </c:pt>
                      <c:pt idx="563">
                        <c:v>-38.369999999999997</c:v>
                      </c:pt>
                      <c:pt idx="564">
                        <c:v>-38.369999999999997</c:v>
                      </c:pt>
                      <c:pt idx="565">
                        <c:v>-38.380000000000003</c:v>
                      </c:pt>
                      <c:pt idx="566">
                        <c:v>-38.39</c:v>
                      </c:pt>
                      <c:pt idx="567">
                        <c:v>-38.4</c:v>
                      </c:pt>
                      <c:pt idx="568">
                        <c:v>-38.42</c:v>
                      </c:pt>
                      <c:pt idx="569">
                        <c:v>-38.43</c:v>
                      </c:pt>
                      <c:pt idx="570">
                        <c:v>-38.450000000000003</c:v>
                      </c:pt>
                      <c:pt idx="571">
                        <c:v>-38.47</c:v>
                      </c:pt>
                      <c:pt idx="572">
                        <c:v>-38.479999999999997</c:v>
                      </c:pt>
                      <c:pt idx="573">
                        <c:v>-38.479999999999997</c:v>
                      </c:pt>
                      <c:pt idx="574">
                        <c:v>-38.47</c:v>
                      </c:pt>
                      <c:pt idx="575">
                        <c:v>-38.43</c:v>
                      </c:pt>
                      <c:pt idx="576">
                        <c:v>-38.39</c:v>
                      </c:pt>
                      <c:pt idx="577">
                        <c:v>-38.33</c:v>
                      </c:pt>
                      <c:pt idx="578">
                        <c:v>-38.270000000000003</c:v>
                      </c:pt>
                      <c:pt idx="579">
                        <c:v>-38.19</c:v>
                      </c:pt>
                      <c:pt idx="580">
                        <c:v>-38.11</c:v>
                      </c:pt>
                      <c:pt idx="581">
                        <c:v>-38.03</c:v>
                      </c:pt>
                      <c:pt idx="582">
                        <c:v>-37.950000000000003</c:v>
                      </c:pt>
                      <c:pt idx="583">
                        <c:v>-37.89</c:v>
                      </c:pt>
                      <c:pt idx="584">
                        <c:v>-37.840000000000003</c:v>
                      </c:pt>
                      <c:pt idx="585">
                        <c:v>-37.81</c:v>
                      </c:pt>
                      <c:pt idx="586">
                        <c:v>-37.78</c:v>
                      </c:pt>
                      <c:pt idx="587">
                        <c:v>-37.770000000000003</c:v>
                      </c:pt>
                      <c:pt idx="588">
                        <c:v>-37.78</c:v>
                      </c:pt>
                      <c:pt idx="589">
                        <c:v>-37.799999999999997</c:v>
                      </c:pt>
                      <c:pt idx="590">
                        <c:v>-37.840000000000003</c:v>
                      </c:pt>
                      <c:pt idx="591">
                        <c:v>-37.880000000000003</c:v>
                      </c:pt>
                      <c:pt idx="592">
                        <c:v>-37.950000000000003</c:v>
                      </c:pt>
                      <c:pt idx="593">
                        <c:v>-38.020000000000003</c:v>
                      </c:pt>
                      <c:pt idx="594">
                        <c:v>-38.1</c:v>
                      </c:pt>
                      <c:pt idx="595">
                        <c:v>-38.17</c:v>
                      </c:pt>
                      <c:pt idx="596">
                        <c:v>-38.25</c:v>
                      </c:pt>
                      <c:pt idx="597">
                        <c:v>-38.32</c:v>
                      </c:pt>
                      <c:pt idx="598">
                        <c:v>-38.380000000000003</c:v>
                      </c:pt>
                      <c:pt idx="599">
                        <c:v>-38.44</c:v>
                      </c:pt>
                      <c:pt idx="600">
                        <c:v>-38.5</c:v>
                      </c:pt>
                      <c:pt idx="601">
                        <c:v>-38.54</c:v>
                      </c:pt>
                      <c:pt idx="602">
                        <c:v>-38.56</c:v>
                      </c:pt>
                      <c:pt idx="603">
                        <c:v>-38.590000000000003</c:v>
                      </c:pt>
                      <c:pt idx="604">
                        <c:v>-38.6</c:v>
                      </c:pt>
                      <c:pt idx="605">
                        <c:v>-38.619999999999997</c:v>
                      </c:pt>
                      <c:pt idx="606">
                        <c:v>-38.64</c:v>
                      </c:pt>
                      <c:pt idx="607">
                        <c:v>-38.65</c:v>
                      </c:pt>
                      <c:pt idx="608">
                        <c:v>-38.67</c:v>
                      </c:pt>
                      <c:pt idx="609">
                        <c:v>-38.68</c:v>
                      </c:pt>
                      <c:pt idx="610">
                        <c:v>-38.700000000000003</c:v>
                      </c:pt>
                      <c:pt idx="611">
                        <c:v>-38.72</c:v>
                      </c:pt>
                      <c:pt idx="612">
                        <c:v>-38.74</c:v>
                      </c:pt>
                      <c:pt idx="613">
                        <c:v>-38.76</c:v>
                      </c:pt>
                      <c:pt idx="614">
                        <c:v>-38.799999999999997</c:v>
                      </c:pt>
                      <c:pt idx="615">
                        <c:v>-38.83</c:v>
                      </c:pt>
                      <c:pt idx="616">
                        <c:v>-38.85</c:v>
                      </c:pt>
                      <c:pt idx="617">
                        <c:v>-38.880000000000003</c:v>
                      </c:pt>
                      <c:pt idx="618">
                        <c:v>-38.9</c:v>
                      </c:pt>
                      <c:pt idx="619">
                        <c:v>-38.92</c:v>
                      </c:pt>
                      <c:pt idx="620">
                        <c:v>-38.94</c:v>
                      </c:pt>
                      <c:pt idx="621">
                        <c:v>-38.950000000000003</c:v>
                      </c:pt>
                      <c:pt idx="622">
                        <c:v>-38.97</c:v>
                      </c:pt>
                      <c:pt idx="623">
                        <c:v>-38.979999999999997</c:v>
                      </c:pt>
                      <c:pt idx="624">
                        <c:v>-38.979999999999997</c:v>
                      </c:pt>
                      <c:pt idx="625">
                        <c:v>-38.99</c:v>
                      </c:pt>
                      <c:pt idx="626">
                        <c:v>-39</c:v>
                      </c:pt>
                      <c:pt idx="627">
                        <c:v>-39</c:v>
                      </c:pt>
                      <c:pt idx="628">
                        <c:v>-39</c:v>
                      </c:pt>
                      <c:pt idx="629">
                        <c:v>-39.01</c:v>
                      </c:pt>
                      <c:pt idx="630">
                        <c:v>-39</c:v>
                      </c:pt>
                      <c:pt idx="631">
                        <c:v>-38.99</c:v>
                      </c:pt>
                      <c:pt idx="632">
                        <c:v>-38.979999999999997</c:v>
                      </c:pt>
                      <c:pt idx="633">
                        <c:v>-38.96</c:v>
                      </c:pt>
                      <c:pt idx="634">
                        <c:v>-38.94</c:v>
                      </c:pt>
                      <c:pt idx="635">
                        <c:v>-38.92</c:v>
                      </c:pt>
                      <c:pt idx="636">
                        <c:v>-38.89</c:v>
                      </c:pt>
                      <c:pt idx="637">
                        <c:v>-38.869999999999997</c:v>
                      </c:pt>
                      <c:pt idx="638">
                        <c:v>-38.85</c:v>
                      </c:pt>
                      <c:pt idx="639">
                        <c:v>-38.83</c:v>
                      </c:pt>
                      <c:pt idx="640">
                        <c:v>-38.81</c:v>
                      </c:pt>
                      <c:pt idx="641">
                        <c:v>-38.78</c:v>
                      </c:pt>
                      <c:pt idx="642">
                        <c:v>-38.75</c:v>
                      </c:pt>
                      <c:pt idx="643">
                        <c:v>-38.72</c:v>
                      </c:pt>
                      <c:pt idx="644">
                        <c:v>-38.700000000000003</c:v>
                      </c:pt>
                      <c:pt idx="645">
                        <c:v>-38.67</c:v>
                      </c:pt>
                      <c:pt idx="646">
                        <c:v>-38.64</c:v>
                      </c:pt>
                      <c:pt idx="647">
                        <c:v>-38.61</c:v>
                      </c:pt>
                      <c:pt idx="648">
                        <c:v>-38.56</c:v>
                      </c:pt>
                      <c:pt idx="649">
                        <c:v>-38.51</c:v>
                      </c:pt>
                      <c:pt idx="650">
                        <c:v>-38.44</c:v>
                      </c:pt>
                      <c:pt idx="651">
                        <c:v>-38.39</c:v>
                      </c:pt>
                      <c:pt idx="652">
                        <c:v>-38.33</c:v>
                      </c:pt>
                      <c:pt idx="653">
                        <c:v>-38.29</c:v>
                      </c:pt>
                      <c:pt idx="654">
                        <c:v>-38.26</c:v>
                      </c:pt>
                      <c:pt idx="655">
                        <c:v>-38.24</c:v>
                      </c:pt>
                      <c:pt idx="656">
                        <c:v>-38.229999999999997</c:v>
                      </c:pt>
                      <c:pt idx="657">
                        <c:v>-38.229999999999997</c:v>
                      </c:pt>
                      <c:pt idx="658">
                        <c:v>-38.24</c:v>
                      </c:pt>
                      <c:pt idx="659">
                        <c:v>-38.270000000000003</c:v>
                      </c:pt>
                      <c:pt idx="660">
                        <c:v>-38.29</c:v>
                      </c:pt>
                      <c:pt idx="661">
                        <c:v>-38.340000000000003</c:v>
                      </c:pt>
                      <c:pt idx="662">
                        <c:v>-38.380000000000003</c:v>
                      </c:pt>
                      <c:pt idx="663">
                        <c:v>-38.42</c:v>
                      </c:pt>
                      <c:pt idx="664">
                        <c:v>-38.47</c:v>
                      </c:pt>
                      <c:pt idx="665">
                        <c:v>-38.51</c:v>
                      </c:pt>
                      <c:pt idx="666">
                        <c:v>-38.56</c:v>
                      </c:pt>
                      <c:pt idx="667">
                        <c:v>-38.61</c:v>
                      </c:pt>
                      <c:pt idx="668">
                        <c:v>-38.65</c:v>
                      </c:pt>
                      <c:pt idx="669">
                        <c:v>-38.68</c:v>
                      </c:pt>
                      <c:pt idx="670">
                        <c:v>-38.71</c:v>
                      </c:pt>
                      <c:pt idx="671">
                        <c:v>-38.74</c:v>
                      </c:pt>
                      <c:pt idx="672">
                        <c:v>-38.770000000000003</c:v>
                      </c:pt>
                      <c:pt idx="673">
                        <c:v>-38.79</c:v>
                      </c:pt>
                      <c:pt idx="674">
                        <c:v>-38.81</c:v>
                      </c:pt>
                      <c:pt idx="675">
                        <c:v>-38.83</c:v>
                      </c:pt>
                      <c:pt idx="676">
                        <c:v>-38.840000000000003</c:v>
                      </c:pt>
                      <c:pt idx="677">
                        <c:v>-38.85</c:v>
                      </c:pt>
                      <c:pt idx="678">
                        <c:v>-38.86</c:v>
                      </c:pt>
                      <c:pt idx="679">
                        <c:v>-38.86</c:v>
                      </c:pt>
                      <c:pt idx="680">
                        <c:v>-38.869999999999997</c:v>
                      </c:pt>
                      <c:pt idx="681">
                        <c:v>-38.869999999999997</c:v>
                      </c:pt>
                      <c:pt idx="682">
                        <c:v>-38.86</c:v>
                      </c:pt>
                      <c:pt idx="683">
                        <c:v>-38.85</c:v>
                      </c:pt>
                      <c:pt idx="684">
                        <c:v>-38.85</c:v>
                      </c:pt>
                      <c:pt idx="685">
                        <c:v>-38.840000000000003</c:v>
                      </c:pt>
                      <c:pt idx="686">
                        <c:v>-38.85</c:v>
                      </c:pt>
                      <c:pt idx="687">
                        <c:v>-38.85</c:v>
                      </c:pt>
                      <c:pt idx="688">
                        <c:v>-38.86</c:v>
                      </c:pt>
                      <c:pt idx="689">
                        <c:v>-38.869999999999997</c:v>
                      </c:pt>
                      <c:pt idx="690">
                        <c:v>-38.880000000000003</c:v>
                      </c:pt>
                      <c:pt idx="691">
                        <c:v>-38.9</c:v>
                      </c:pt>
                      <c:pt idx="692">
                        <c:v>-38.9</c:v>
                      </c:pt>
                      <c:pt idx="693">
                        <c:v>-38.9</c:v>
                      </c:pt>
                      <c:pt idx="694">
                        <c:v>-38.9</c:v>
                      </c:pt>
                      <c:pt idx="695">
                        <c:v>-38.909999999999997</c:v>
                      </c:pt>
                      <c:pt idx="696">
                        <c:v>-38.9</c:v>
                      </c:pt>
                      <c:pt idx="697">
                        <c:v>-38.9</c:v>
                      </c:pt>
                      <c:pt idx="698">
                        <c:v>-38.89</c:v>
                      </c:pt>
                      <c:pt idx="699">
                        <c:v>-38.9</c:v>
                      </c:pt>
                      <c:pt idx="700">
                        <c:v>-38.9</c:v>
                      </c:pt>
                      <c:pt idx="701">
                        <c:v>-38.909999999999997</c:v>
                      </c:pt>
                      <c:pt idx="702">
                        <c:v>-38.92</c:v>
                      </c:pt>
                      <c:pt idx="703">
                        <c:v>-38.94</c:v>
                      </c:pt>
                      <c:pt idx="704">
                        <c:v>-38.94</c:v>
                      </c:pt>
                      <c:pt idx="705">
                        <c:v>-38.950000000000003</c:v>
                      </c:pt>
                      <c:pt idx="706">
                        <c:v>-38.950000000000003</c:v>
                      </c:pt>
                      <c:pt idx="707">
                        <c:v>-38.950000000000003</c:v>
                      </c:pt>
                      <c:pt idx="708">
                        <c:v>-38.96</c:v>
                      </c:pt>
                      <c:pt idx="709">
                        <c:v>-38.96</c:v>
                      </c:pt>
                      <c:pt idx="710">
                        <c:v>-38.96</c:v>
                      </c:pt>
                      <c:pt idx="711">
                        <c:v>-38.950000000000003</c:v>
                      </c:pt>
                      <c:pt idx="712">
                        <c:v>-38.950000000000003</c:v>
                      </c:pt>
                      <c:pt idx="713">
                        <c:v>-38.94</c:v>
                      </c:pt>
                      <c:pt idx="714">
                        <c:v>-38.94</c:v>
                      </c:pt>
                      <c:pt idx="715">
                        <c:v>-38.950000000000003</c:v>
                      </c:pt>
                      <c:pt idx="716">
                        <c:v>-38.96</c:v>
                      </c:pt>
                      <c:pt idx="717">
                        <c:v>-38.979999999999997</c:v>
                      </c:pt>
                      <c:pt idx="718">
                        <c:v>-39.01</c:v>
                      </c:pt>
                      <c:pt idx="719">
                        <c:v>-39.03</c:v>
                      </c:pt>
                      <c:pt idx="720">
                        <c:v>-39.049999999999997</c:v>
                      </c:pt>
                      <c:pt idx="721">
                        <c:v>-39.08</c:v>
                      </c:pt>
                      <c:pt idx="722">
                        <c:v>-39.08</c:v>
                      </c:pt>
                      <c:pt idx="723">
                        <c:v>-39.1</c:v>
                      </c:pt>
                      <c:pt idx="724">
                        <c:v>-39.119999999999997</c:v>
                      </c:pt>
                      <c:pt idx="725">
                        <c:v>-39.130000000000003</c:v>
                      </c:pt>
                      <c:pt idx="726">
                        <c:v>-39.130000000000003</c:v>
                      </c:pt>
                      <c:pt idx="727">
                        <c:v>-39.14</c:v>
                      </c:pt>
                      <c:pt idx="728">
                        <c:v>-39.15</c:v>
                      </c:pt>
                      <c:pt idx="729">
                        <c:v>-39.159999999999997</c:v>
                      </c:pt>
                      <c:pt idx="730">
                        <c:v>-39.159999999999997</c:v>
                      </c:pt>
                      <c:pt idx="731">
                        <c:v>-39.17</c:v>
                      </c:pt>
                      <c:pt idx="732">
                        <c:v>-39.18</c:v>
                      </c:pt>
                      <c:pt idx="733">
                        <c:v>-39.18</c:v>
                      </c:pt>
                      <c:pt idx="734">
                        <c:v>-39.19</c:v>
                      </c:pt>
                      <c:pt idx="735">
                        <c:v>-39.200000000000003</c:v>
                      </c:pt>
                      <c:pt idx="736">
                        <c:v>-39.22</c:v>
                      </c:pt>
                      <c:pt idx="737">
                        <c:v>-39.24</c:v>
                      </c:pt>
                      <c:pt idx="738">
                        <c:v>-39.25</c:v>
                      </c:pt>
                      <c:pt idx="739">
                        <c:v>-39.29</c:v>
                      </c:pt>
                      <c:pt idx="740">
                        <c:v>-39.32</c:v>
                      </c:pt>
                      <c:pt idx="741">
                        <c:v>-39.380000000000003</c:v>
                      </c:pt>
                      <c:pt idx="742">
                        <c:v>-39.42</c:v>
                      </c:pt>
                      <c:pt idx="743">
                        <c:v>-39.479999999999997</c:v>
                      </c:pt>
                      <c:pt idx="744">
                        <c:v>-39.53</c:v>
                      </c:pt>
                      <c:pt idx="745">
                        <c:v>-39.590000000000003</c:v>
                      </c:pt>
                      <c:pt idx="746">
                        <c:v>-39.630000000000003</c:v>
                      </c:pt>
                      <c:pt idx="747">
                        <c:v>-39.659999999999997</c:v>
                      </c:pt>
                      <c:pt idx="748">
                        <c:v>-39.69</c:v>
                      </c:pt>
                      <c:pt idx="749">
                        <c:v>-39.71</c:v>
                      </c:pt>
                      <c:pt idx="750">
                        <c:v>-39.72</c:v>
                      </c:pt>
                      <c:pt idx="751">
                        <c:v>-39.72</c:v>
                      </c:pt>
                      <c:pt idx="752">
                        <c:v>-39.71</c:v>
                      </c:pt>
                      <c:pt idx="753">
                        <c:v>-39.700000000000003</c:v>
                      </c:pt>
                      <c:pt idx="754">
                        <c:v>-39.68</c:v>
                      </c:pt>
                      <c:pt idx="755">
                        <c:v>-39.659999999999997</c:v>
                      </c:pt>
                      <c:pt idx="756">
                        <c:v>-39.65</c:v>
                      </c:pt>
                      <c:pt idx="757">
                        <c:v>-39.64</c:v>
                      </c:pt>
                      <c:pt idx="758">
                        <c:v>-39.630000000000003</c:v>
                      </c:pt>
                      <c:pt idx="759">
                        <c:v>-39.64</c:v>
                      </c:pt>
                      <c:pt idx="760">
                        <c:v>-39.64</c:v>
                      </c:pt>
                      <c:pt idx="761">
                        <c:v>-39.65</c:v>
                      </c:pt>
                      <c:pt idx="762">
                        <c:v>-39.65</c:v>
                      </c:pt>
                      <c:pt idx="763">
                        <c:v>-39.67</c:v>
                      </c:pt>
                      <c:pt idx="764">
                        <c:v>-39.69</c:v>
                      </c:pt>
                      <c:pt idx="765">
                        <c:v>-39.71</c:v>
                      </c:pt>
                      <c:pt idx="766">
                        <c:v>-39.729999999999997</c:v>
                      </c:pt>
                      <c:pt idx="767">
                        <c:v>-39.76</c:v>
                      </c:pt>
                      <c:pt idx="768">
                        <c:v>-39.770000000000003</c:v>
                      </c:pt>
                      <c:pt idx="769">
                        <c:v>-39.79</c:v>
                      </c:pt>
                      <c:pt idx="770">
                        <c:v>-39.82</c:v>
                      </c:pt>
                      <c:pt idx="771">
                        <c:v>-39.840000000000003</c:v>
                      </c:pt>
                      <c:pt idx="772">
                        <c:v>-39.86</c:v>
                      </c:pt>
                      <c:pt idx="773">
                        <c:v>-39.869999999999997</c:v>
                      </c:pt>
                      <c:pt idx="774">
                        <c:v>-39.869999999999997</c:v>
                      </c:pt>
                      <c:pt idx="775">
                        <c:v>-39.869999999999997</c:v>
                      </c:pt>
                      <c:pt idx="776">
                        <c:v>-39.869999999999997</c:v>
                      </c:pt>
                      <c:pt idx="777">
                        <c:v>-39.86</c:v>
                      </c:pt>
                      <c:pt idx="778">
                        <c:v>-39.85</c:v>
                      </c:pt>
                      <c:pt idx="779">
                        <c:v>-39.85</c:v>
                      </c:pt>
                      <c:pt idx="780">
                        <c:v>-39.840000000000003</c:v>
                      </c:pt>
                      <c:pt idx="781">
                        <c:v>-39.83</c:v>
                      </c:pt>
                      <c:pt idx="782">
                        <c:v>-39.83</c:v>
                      </c:pt>
                      <c:pt idx="783">
                        <c:v>-39.840000000000003</c:v>
                      </c:pt>
                      <c:pt idx="784">
                        <c:v>-39.86</c:v>
                      </c:pt>
                      <c:pt idx="785">
                        <c:v>-39.869999999999997</c:v>
                      </c:pt>
                      <c:pt idx="786">
                        <c:v>-39.880000000000003</c:v>
                      </c:pt>
                      <c:pt idx="787">
                        <c:v>-39.89</c:v>
                      </c:pt>
                      <c:pt idx="788">
                        <c:v>-39.909999999999997</c:v>
                      </c:pt>
                      <c:pt idx="789">
                        <c:v>-39.909999999999997</c:v>
                      </c:pt>
                      <c:pt idx="790">
                        <c:v>-39.92</c:v>
                      </c:pt>
                      <c:pt idx="791">
                        <c:v>-39.909999999999997</c:v>
                      </c:pt>
                      <c:pt idx="792">
                        <c:v>-39.9</c:v>
                      </c:pt>
                      <c:pt idx="793">
                        <c:v>-39.880000000000003</c:v>
                      </c:pt>
                      <c:pt idx="794">
                        <c:v>-39.869999999999997</c:v>
                      </c:pt>
                      <c:pt idx="795">
                        <c:v>-39.85</c:v>
                      </c:pt>
                      <c:pt idx="796">
                        <c:v>-39.83</c:v>
                      </c:pt>
                      <c:pt idx="797">
                        <c:v>-39.82</c:v>
                      </c:pt>
                      <c:pt idx="798">
                        <c:v>-39.81</c:v>
                      </c:pt>
                      <c:pt idx="799">
                        <c:v>-39.81</c:v>
                      </c:pt>
                      <c:pt idx="800">
                        <c:v>-39.82</c:v>
                      </c:pt>
                      <c:pt idx="801">
                        <c:v>-39.840000000000003</c:v>
                      </c:pt>
                      <c:pt idx="802">
                        <c:v>-39.869999999999997</c:v>
                      </c:pt>
                      <c:pt idx="803">
                        <c:v>-39.9</c:v>
                      </c:pt>
                      <c:pt idx="804">
                        <c:v>-39.94</c:v>
                      </c:pt>
                      <c:pt idx="805">
                        <c:v>-39.97</c:v>
                      </c:pt>
                      <c:pt idx="806">
                        <c:v>-40</c:v>
                      </c:pt>
                      <c:pt idx="807">
                        <c:v>-40.03</c:v>
                      </c:pt>
                      <c:pt idx="808">
                        <c:v>-40.049999999999997</c:v>
                      </c:pt>
                      <c:pt idx="809">
                        <c:v>-40.07</c:v>
                      </c:pt>
                      <c:pt idx="810">
                        <c:v>-40.090000000000003</c:v>
                      </c:pt>
                      <c:pt idx="811">
                        <c:v>-40.1</c:v>
                      </c:pt>
                      <c:pt idx="812">
                        <c:v>-40.1</c:v>
                      </c:pt>
                      <c:pt idx="813">
                        <c:v>-40.1</c:v>
                      </c:pt>
                      <c:pt idx="814">
                        <c:v>-40.090000000000003</c:v>
                      </c:pt>
                      <c:pt idx="815">
                        <c:v>-40.08</c:v>
                      </c:pt>
                      <c:pt idx="816">
                        <c:v>-40.07</c:v>
                      </c:pt>
                      <c:pt idx="817">
                        <c:v>-40.049999999999997</c:v>
                      </c:pt>
                      <c:pt idx="818">
                        <c:v>-40.049999999999997</c:v>
                      </c:pt>
                      <c:pt idx="819">
                        <c:v>-40.049999999999997</c:v>
                      </c:pt>
                      <c:pt idx="820">
                        <c:v>-40.049999999999997</c:v>
                      </c:pt>
                      <c:pt idx="821">
                        <c:v>-40.07</c:v>
                      </c:pt>
                      <c:pt idx="822">
                        <c:v>-40.08</c:v>
                      </c:pt>
                      <c:pt idx="823">
                        <c:v>-40.1</c:v>
                      </c:pt>
                      <c:pt idx="824">
                        <c:v>-40.119999999999997</c:v>
                      </c:pt>
                      <c:pt idx="825">
                        <c:v>-40.15</c:v>
                      </c:pt>
                      <c:pt idx="826">
                        <c:v>-40.17</c:v>
                      </c:pt>
                      <c:pt idx="827">
                        <c:v>-40.19</c:v>
                      </c:pt>
                      <c:pt idx="828">
                        <c:v>-40.22</c:v>
                      </c:pt>
                      <c:pt idx="829">
                        <c:v>-40.24</c:v>
                      </c:pt>
                      <c:pt idx="830">
                        <c:v>-40.25</c:v>
                      </c:pt>
                      <c:pt idx="831">
                        <c:v>-40.25</c:v>
                      </c:pt>
                      <c:pt idx="832">
                        <c:v>-40.25</c:v>
                      </c:pt>
                      <c:pt idx="833">
                        <c:v>-40.25</c:v>
                      </c:pt>
                      <c:pt idx="834">
                        <c:v>-40.24</c:v>
                      </c:pt>
                      <c:pt idx="835">
                        <c:v>-40.24</c:v>
                      </c:pt>
                      <c:pt idx="836">
                        <c:v>-40.229999999999997</c:v>
                      </c:pt>
                      <c:pt idx="837">
                        <c:v>-40.22</c:v>
                      </c:pt>
                      <c:pt idx="838">
                        <c:v>-40.22</c:v>
                      </c:pt>
                      <c:pt idx="839">
                        <c:v>-40.229999999999997</c:v>
                      </c:pt>
                      <c:pt idx="840">
                        <c:v>-40.229999999999997</c:v>
                      </c:pt>
                      <c:pt idx="841">
                        <c:v>-40.25</c:v>
                      </c:pt>
                      <c:pt idx="842">
                        <c:v>-40.28</c:v>
                      </c:pt>
                      <c:pt idx="843">
                        <c:v>-40.32</c:v>
                      </c:pt>
                      <c:pt idx="844">
                        <c:v>-40.369999999999997</c:v>
                      </c:pt>
                      <c:pt idx="845">
                        <c:v>-40.43</c:v>
                      </c:pt>
                      <c:pt idx="846">
                        <c:v>-40.479999999999997</c:v>
                      </c:pt>
                      <c:pt idx="847">
                        <c:v>-40.520000000000003</c:v>
                      </c:pt>
                      <c:pt idx="848">
                        <c:v>-40.549999999999997</c:v>
                      </c:pt>
                      <c:pt idx="849">
                        <c:v>-40.57</c:v>
                      </c:pt>
                      <c:pt idx="850">
                        <c:v>-40.57</c:v>
                      </c:pt>
                      <c:pt idx="851">
                        <c:v>-40.56</c:v>
                      </c:pt>
                      <c:pt idx="852">
                        <c:v>-40.54</c:v>
                      </c:pt>
                      <c:pt idx="853">
                        <c:v>-40.520000000000003</c:v>
                      </c:pt>
                      <c:pt idx="854">
                        <c:v>-40.5</c:v>
                      </c:pt>
                      <c:pt idx="855">
                        <c:v>-40.47</c:v>
                      </c:pt>
                      <c:pt idx="856">
                        <c:v>-40.46</c:v>
                      </c:pt>
                      <c:pt idx="857">
                        <c:v>-40.44</c:v>
                      </c:pt>
                      <c:pt idx="858">
                        <c:v>-40.43</c:v>
                      </c:pt>
                      <c:pt idx="859">
                        <c:v>-40.43</c:v>
                      </c:pt>
                      <c:pt idx="860">
                        <c:v>-40.44</c:v>
                      </c:pt>
                      <c:pt idx="861">
                        <c:v>-40.450000000000003</c:v>
                      </c:pt>
                      <c:pt idx="862">
                        <c:v>-40.479999999999997</c:v>
                      </c:pt>
                      <c:pt idx="863">
                        <c:v>-40.49</c:v>
                      </c:pt>
                      <c:pt idx="864">
                        <c:v>-40.51</c:v>
                      </c:pt>
                      <c:pt idx="865">
                        <c:v>-40.520000000000003</c:v>
                      </c:pt>
                      <c:pt idx="866">
                        <c:v>-40.549999999999997</c:v>
                      </c:pt>
                      <c:pt idx="867">
                        <c:v>-40.58</c:v>
                      </c:pt>
                      <c:pt idx="868">
                        <c:v>-40.619999999999997</c:v>
                      </c:pt>
                      <c:pt idx="869">
                        <c:v>-40.67</c:v>
                      </c:pt>
                      <c:pt idx="870">
                        <c:v>-40.72</c:v>
                      </c:pt>
                      <c:pt idx="871">
                        <c:v>-40.770000000000003</c:v>
                      </c:pt>
                      <c:pt idx="872">
                        <c:v>-40.799999999999997</c:v>
                      </c:pt>
                      <c:pt idx="873">
                        <c:v>-40.81</c:v>
                      </c:pt>
                      <c:pt idx="874">
                        <c:v>-40.799999999999997</c:v>
                      </c:pt>
                      <c:pt idx="875">
                        <c:v>-40.770000000000003</c:v>
                      </c:pt>
                      <c:pt idx="876">
                        <c:v>-40.72</c:v>
                      </c:pt>
                      <c:pt idx="877">
                        <c:v>-40.65</c:v>
                      </c:pt>
                      <c:pt idx="878">
                        <c:v>-40.58</c:v>
                      </c:pt>
                      <c:pt idx="879">
                        <c:v>-40.49</c:v>
                      </c:pt>
                      <c:pt idx="880">
                        <c:v>-40.409999999999997</c:v>
                      </c:pt>
                      <c:pt idx="881">
                        <c:v>-40.33</c:v>
                      </c:pt>
                      <c:pt idx="882">
                        <c:v>-40.26</c:v>
                      </c:pt>
                      <c:pt idx="883">
                        <c:v>-40.19</c:v>
                      </c:pt>
                      <c:pt idx="884">
                        <c:v>-40.130000000000003</c:v>
                      </c:pt>
                      <c:pt idx="885">
                        <c:v>-40.07</c:v>
                      </c:pt>
                      <c:pt idx="886">
                        <c:v>-40.020000000000003</c:v>
                      </c:pt>
                      <c:pt idx="887">
                        <c:v>-39.97</c:v>
                      </c:pt>
                      <c:pt idx="888">
                        <c:v>-39.93</c:v>
                      </c:pt>
                      <c:pt idx="889">
                        <c:v>-39.89</c:v>
                      </c:pt>
                      <c:pt idx="890">
                        <c:v>-39.86</c:v>
                      </c:pt>
                      <c:pt idx="891">
                        <c:v>-39.85</c:v>
                      </c:pt>
                      <c:pt idx="892">
                        <c:v>-39.85</c:v>
                      </c:pt>
                      <c:pt idx="893">
                        <c:v>-39.85</c:v>
                      </c:pt>
                      <c:pt idx="894">
                        <c:v>-39.85</c:v>
                      </c:pt>
                      <c:pt idx="895">
                        <c:v>-39.869999999999997</c:v>
                      </c:pt>
                      <c:pt idx="896">
                        <c:v>-39.880000000000003</c:v>
                      </c:pt>
                      <c:pt idx="897">
                        <c:v>-39.909999999999997</c:v>
                      </c:pt>
                      <c:pt idx="898">
                        <c:v>-39.950000000000003</c:v>
                      </c:pt>
                      <c:pt idx="899">
                        <c:v>-40</c:v>
                      </c:pt>
                      <c:pt idx="900">
                        <c:v>-40.049999999999997</c:v>
                      </c:pt>
                      <c:pt idx="901">
                        <c:v>-40.1</c:v>
                      </c:pt>
                      <c:pt idx="902">
                        <c:v>-40.15</c:v>
                      </c:pt>
                      <c:pt idx="903">
                        <c:v>-40.19</c:v>
                      </c:pt>
                      <c:pt idx="904">
                        <c:v>-40.22</c:v>
                      </c:pt>
                      <c:pt idx="905">
                        <c:v>-40.25</c:v>
                      </c:pt>
                      <c:pt idx="906">
                        <c:v>-40.28</c:v>
                      </c:pt>
                      <c:pt idx="907">
                        <c:v>-40.299999999999997</c:v>
                      </c:pt>
                      <c:pt idx="908">
                        <c:v>-40.33</c:v>
                      </c:pt>
                      <c:pt idx="909">
                        <c:v>-40.33</c:v>
                      </c:pt>
                      <c:pt idx="910">
                        <c:v>-40.35</c:v>
                      </c:pt>
                      <c:pt idx="911">
                        <c:v>-40.36</c:v>
                      </c:pt>
                      <c:pt idx="912">
                        <c:v>-40.369999999999997</c:v>
                      </c:pt>
                      <c:pt idx="913">
                        <c:v>-40.4</c:v>
                      </c:pt>
                      <c:pt idx="914">
                        <c:v>-40.409999999999997</c:v>
                      </c:pt>
                      <c:pt idx="915">
                        <c:v>-40.43</c:v>
                      </c:pt>
                      <c:pt idx="916">
                        <c:v>-40.450000000000003</c:v>
                      </c:pt>
                      <c:pt idx="917">
                        <c:v>-40.47</c:v>
                      </c:pt>
                      <c:pt idx="918">
                        <c:v>-40.47</c:v>
                      </c:pt>
                      <c:pt idx="919">
                        <c:v>-40.49</c:v>
                      </c:pt>
                      <c:pt idx="920">
                        <c:v>-40.49</c:v>
                      </c:pt>
                      <c:pt idx="921">
                        <c:v>-40.5</c:v>
                      </c:pt>
                      <c:pt idx="922">
                        <c:v>-40.51</c:v>
                      </c:pt>
                      <c:pt idx="923">
                        <c:v>-40.51</c:v>
                      </c:pt>
                      <c:pt idx="924">
                        <c:v>-40.51</c:v>
                      </c:pt>
                      <c:pt idx="925">
                        <c:v>-40.51</c:v>
                      </c:pt>
                      <c:pt idx="926">
                        <c:v>-40.5</c:v>
                      </c:pt>
                      <c:pt idx="927">
                        <c:v>-40.49</c:v>
                      </c:pt>
                      <c:pt idx="928">
                        <c:v>-40.479999999999997</c:v>
                      </c:pt>
                      <c:pt idx="929">
                        <c:v>-40.47</c:v>
                      </c:pt>
                      <c:pt idx="930">
                        <c:v>-40.450000000000003</c:v>
                      </c:pt>
                      <c:pt idx="931">
                        <c:v>-40.43</c:v>
                      </c:pt>
                      <c:pt idx="932">
                        <c:v>-40.4</c:v>
                      </c:pt>
                      <c:pt idx="933">
                        <c:v>-40.369999999999997</c:v>
                      </c:pt>
                      <c:pt idx="934">
                        <c:v>-40.33</c:v>
                      </c:pt>
                      <c:pt idx="935">
                        <c:v>-40.28</c:v>
                      </c:pt>
                      <c:pt idx="936">
                        <c:v>-40.24</c:v>
                      </c:pt>
                      <c:pt idx="937">
                        <c:v>-40.21</c:v>
                      </c:pt>
                      <c:pt idx="938">
                        <c:v>-40.18</c:v>
                      </c:pt>
                      <c:pt idx="939">
                        <c:v>-40.14</c:v>
                      </c:pt>
                      <c:pt idx="940">
                        <c:v>-40.119999999999997</c:v>
                      </c:pt>
                      <c:pt idx="941">
                        <c:v>-40.119999999999997</c:v>
                      </c:pt>
                      <c:pt idx="942">
                        <c:v>-40.11</c:v>
                      </c:pt>
                      <c:pt idx="943">
                        <c:v>-40.119999999999997</c:v>
                      </c:pt>
                      <c:pt idx="944">
                        <c:v>-40.130000000000003</c:v>
                      </c:pt>
                      <c:pt idx="945">
                        <c:v>-40.14</c:v>
                      </c:pt>
                      <c:pt idx="946">
                        <c:v>-40.15</c:v>
                      </c:pt>
                      <c:pt idx="947">
                        <c:v>-40.159999999999997</c:v>
                      </c:pt>
                      <c:pt idx="948">
                        <c:v>-40.17</c:v>
                      </c:pt>
                      <c:pt idx="949">
                        <c:v>-40.18</c:v>
                      </c:pt>
                      <c:pt idx="950">
                        <c:v>-40.19</c:v>
                      </c:pt>
                      <c:pt idx="951">
                        <c:v>-40.19</c:v>
                      </c:pt>
                      <c:pt idx="952">
                        <c:v>-40.19</c:v>
                      </c:pt>
                      <c:pt idx="953">
                        <c:v>-40.200000000000003</c:v>
                      </c:pt>
                      <c:pt idx="954">
                        <c:v>-40.200000000000003</c:v>
                      </c:pt>
                      <c:pt idx="955">
                        <c:v>-40.200000000000003</c:v>
                      </c:pt>
                      <c:pt idx="956">
                        <c:v>-40.21</c:v>
                      </c:pt>
                      <c:pt idx="957">
                        <c:v>-40.22</c:v>
                      </c:pt>
                      <c:pt idx="958">
                        <c:v>-40.22</c:v>
                      </c:pt>
                      <c:pt idx="959">
                        <c:v>-40.229999999999997</c:v>
                      </c:pt>
                      <c:pt idx="960">
                        <c:v>-40.24</c:v>
                      </c:pt>
                      <c:pt idx="961">
                        <c:v>-40.24</c:v>
                      </c:pt>
                      <c:pt idx="962">
                        <c:v>-40.25</c:v>
                      </c:pt>
                      <c:pt idx="963">
                        <c:v>-40.25</c:v>
                      </c:pt>
                      <c:pt idx="964">
                        <c:v>-40.25</c:v>
                      </c:pt>
                      <c:pt idx="965">
                        <c:v>-40.25</c:v>
                      </c:pt>
                      <c:pt idx="966">
                        <c:v>-40.25</c:v>
                      </c:pt>
                      <c:pt idx="967">
                        <c:v>-40.24</c:v>
                      </c:pt>
                      <c:pt idx="968">
                        <c:v>-40.24</c:v>
                      </c:pt>
                      <c:pt idx="969">
                        <c:v>-40.24</c:v>
                      </c:pt>
                      <c:pt idx="970">
                        <c:v>-40.24</c:v>
                      </c:pt>
                      <c:pt idx="971">
                        <c:v>-40.24</c:v>
                      </c:pt>
                      <c:pt idx="972">
                        <c:v>-40.25</c:v>
                      </c:pt>
                      <c:pt idx="973">
                        <c:v>-40.25</c:v>
                      </c:pt>
                      <c:pt idx="974">
                        <c:v>-40.24</c:v>
                      </c:pt>
                      <c:pt idx="975">
                        <c:v>-40.24</c:v>
                      </c:pt>
                      <c:pt idx="976">
                        <c:v>-40.24</c:v>
                      </c:pt>
                      <c:pt idx="977">
                        <c:v>-40.25</c:v>
                      </c:pt>
                      <c:pt idx="978">
                        <c:v>-40.25</c:v>
                      </c:pt>
                      <c:pt idx="979">
                        <c:v>-40.25</c:v>
                      </c:pt>
                      <c:pt idx="980">
                        <c:v>-40.26</c:v>
                      </c:pt>
                      <c:pt idx="981">
                        <c:v>-40.25</c:v>
                      </c:pt>
                      <c:pt idx="982">
                        <c:v>-40.25</c:v>
                      </c:pt>
                      <c:pt idx="983">
                        <c:v>-40.24</c:v>
                      </c:pt>
                      <c:pt idx="984">
                        <c:v>-40.25</c:v>
                      </c:pt>
                      <c:pt idx="985">
                        <c:v>-40.25</c:v>
                      </c:pt>
                      <c:pt idx="986">
                        <c:v>-40.26</c:v>
                      </c:pt>
                      <c:pt idx="987">
                        <c:v>-40.28</c:v>
                      </c:pt>
                      <c:pt idx="988">
                        <c:v>-40.299999999999997</c:v>
                      </c:pt>
                      <c:pt idx="989">
                        <c:v>-40.33</c:v>
                      </c:pt>
                      <c:pt idx="990">
                        <c:v>-40.36</c:v>
                      </c:pt>
                      <c:pt idx="991">
                        <c:v>-40.4</c:v>
                      </c:pt>
                      <c:pt idx="992">
                        <c:v>-40.43</c:v>
                      </c:pt>
                      <c:pt idx="993">
                        <c:v>-40.46</c:v>
                      </c:pt>
                      <c:pt idx="994">
                        <c:v>-40.47</c:v>
                      </c:pt>
                      <c:pt idx="995">
                        <c:v>-40.47</c:v>
                      </c:pt>
                      <c:pt idx="996">
                        <c:v>-40.450000000000003</c:v>
                      </c:pt>
                      <c:pt idx="997">
                        <c:v>-40.42</c:v>
                      </c:pt>
                      <c:pt idx="998">
                        <c:v>-40.380000000000003</c:v>
                      </c:pt>
                      <c:pt idx="999">
                        <c:v>-40.340000000000003</c:v>
                      </c:pt>
                      <c:pt idx="1000">
                        <c:v>-40.28</c:v>
                      </c:pt>
                      <c:pt idx="1001">
                        <c:v>-40.21</c:v>
                      </c:pt>
                      <c:pt idx="1002">
                        <c:v>-40.14</c:v>
                      </c:pt>
                      <c:pt idx="1003">
                        <c:v>-40.07</c:v>
                      </c:pt>
                      <c:pt idx="1004">
                        <c:v>-40</c:v>
                      </c:pt>
                      <c:pt idx="1005">
                        <c:v>-39.96</c:v>
                      </c:pt>
                      <c:pt idx="1006">
                        <c:v>-39.94</c:v>
                      </c:pt>
                      <c:pt idx="1007">
                        <c:v>-39.93</c:v>
                      </c:pt>
                      <c:pt idx="1008">
                        <c:v>-39.93</c:v>
                      </c:pt>
                      <c:pt idx="1009">
                        <c:v>-39.950000000000003</c:v>
                      </c:pt>
                      <c:pt idx="1010">
                        <c:v>-39.979999999999997</c:v>
                      </c:pt>
                      <c:pt idx="1011">
                        <c:v>-40.020000000000003</c:v>
                      </c:pt>
                      <c:pt idx="1012">
                        <c:v>-40.06</c:v>
                      </c:pt>
                      <c:pt idx="1013">
                        <c:v>-40.090000000000003</c:v>
                      </c:pt>
                      <c:pt idx="1014">
                        <c:v>-40.11</c:v>
                      </c:pt>
                      <c:pt idx="1015">
                        <c:v>-40.130000000000003</c:v>
                      </c:pt>
                      <c:pt idx="1016">
                        <c:v>-40.130000000000003</c:v>
                      </c:pt>
                      <c:pt idx="1017">
                        <c:v>-40.130000000000003</c:v>
                      </c:pt>
                      <c:pt idx="1018">
                        <c:v>-40.119999999999997</c:v>
                      </c:pt>
                      <c:pt idx="1019">
                        <c:v>-40.11</c:v>
                      </c:pt>
                      <c:pt idx="1020">
                        <c:v>-40.1</c:v>
                      </c:pt>
                      <c:pt idx="1021">
                        <c:v>-40.090000000000003</c:v>
                      </c:pt>
                      <c:pt idx="1022">
                        <c:v>-40.08</c:v>
                      </c:pt>
                      <c:pt idx="1023">
                        <c:v>-40.06</c:v>
                      </c:pt>
                      <c:pt idx="1024">
                        <c:v>-40.049999999999997</c:v>
                      </c:pt>
                      <c:pt idx="1025">
                        <c:v>-40.04</c:v>
                      </c:pt>
                      <c:pt idx="1026">
                        <c:v>-40.04</c:v>
                      </c:pt>
                      <c:pt idx="1027">
                        <c:v>-40.049999999999997</c:v>
                      </c:pt>
                      <c:pt idx="1028">
                        <c:v>-40.06</c:v>
                      </c:pt>
                      <c:pt idx="1029">
                        <c:v>-40.090000000000003</c:v>
                      </c:pt>
                      <c:pt idx="1030">
                        <c:v>-40.119999999999997</c:v>
                      </c:pt>
                      <c:pt idx="1031">
                        <c:v>-40.15</c:v>
                      </c:pt>
                      <c:pt idx="1032">
                        <c:v>-40.18</c:v>
                      </c:pt>
                      <c:pt idx="1033">
                        <c:v>-40.21</c:v>
                      </c:pt>
                      <c:pt idx="1034">
                        <c:v>-40.229999999999997</c:v>
                      </c:pt>
                      <c:pt idx="1035">
                        <c:v>-40.26</c:v>
                      </c:pt>
                      <c:pt idx="1036">
                        <c:v>-40.28</c:v>
                      </c:pt>
                      <c:pt idx="1037">
                        <c:v>-40.29</c:v>
                      </c:pt>
                      <c:pt idx="1038">
                        <c:v>-40.29</c:v>
                      </c:pt>
                      <c:pt idx="1039">
                        <c:v>-40.29</c:v>
                      </c:pt>
                      <c:pt idx="1040">
                        <c:v>-40.28</c:v>
                      </c:pt>
                      <c:pt idx="1041">
                        <c:v>-40.28</c:v>
                      </c:pt>
                      <c:pt idx="1042">
                        <c:v>-40.270000000000003</c:v>
                      </c:pt>
                      <c:pt idx="1043">
                        <c:v>-40.270000000000003</c:v>
                      </c:pt>
                      <c:pt idx="1044">
                        <c:v>-40.270000000000003</c:v>
                      </c:pt>
                      <c:pt idx="1045">
                        <c:v>-40.270000000000003</c:v>
                      </c:pt>
                      <c:pt idx="1046">
                        <c:v>-40.28</c:v>
                      </c:pt>
                      <c:pt idx="1047">
                        <c:v>-40.29</c:v>
                      </c:pt>
                      <c:pt idx="1048">
                        <c:v>-40.31</c:v>
                      </c:pt>
                      <c:pt idx="1049">
                        <c:v>-40.340000000000003</c:v>
                      </c:pt>
                      <c:pt idx="1050">
                        <c:v>-40.369999999999997</c:v>
                      </c:pt>
                      <c:pt idx="1051">
                        <c:v>-40.42</c:v>
                      </c:pt>
                      <c:pt idx="1052">
                        <c:v>-40.46</c:v>
                      </c:pt>
                      <c:pt idx="1053">
                        <c:v>-40.51</c:v>
                      </c:pt>
                      <c:pt idx="1054">
                        <c:v>-40.56</c:v>
                      </c:pt>
                      <c:pt idx="1055">
                        <c:v>-40.6</c:v>
                      </c:pt>
                      <c:pt idx="1056">
                        <c:v>-40.6</c:v>
                      </c:pt>
                      <c:pt idx="1057">
                        <c:v>-40.57</c:v>
                      </c:pt>
                      <c:pt idx="1058">
                        <c:v>-40.51</c:v>
                      </c:pt>
                      <c:pt idx="1059">
                        <c:v>-40.39</c:v>
                      </c:pt>
                      <c:pt idx="1060">
                        <c:v>-40.200000000000003</c:v>
                      </c:pt>
                      <c:pt idx="1061">
                        <c:v>-39.93</c:v>
                      </c:pt>
                      <c:pt idx="1062">
                        <c:v>-39.549999999999997</c:v>
                      </c:pt>
                      <c:pt idx="1063">
                        <c:v>-39.03</c:v>
                      </c:pt>
                      <c:pt idx="1064">
                        <c:v>-38.369999999999997</c:v>
                      </c:pt>
                      <c:pt idx="1065">
                        <c:v>-37.54</c:v>
                      </c:pt>
                      <c:pt idx="1066">
                        <c:v>-36.54</c:v>
                      </c:pt>
                      <c:pt idx="1067">
                        <c:v>-35.36</c:v>
                      </c:pt>
                      <c:pt idx="1068">
                        <c:v>-34.049999999999997</c:v>
                      </c:pt>
                      <c:pt idx="1069">
                        <c:v>-32.619999999999997</c:v>
                      </c:pt>
                      <c:pt idx="1070">
                        <c:v>-31.13</c:v>
                      </c:pt>
                      <c:pt idx="1071">
                        <c:v>-29.72</c:v>
                      </c:pt>
                      <c:pt idx="1072">
                        <c:v>-28.4</c:v>
                      </c:pt>
                      <c:pt idx="1073">
                        <c:v>-27.39</c:v>
                      </c:pt>
                      <c:pt idx="1074">
                        <c:v>-26.92</c:v>
                      </c:pt>
                      <c:pt idx="1075">
                        <c:v>-27.02</c:v>
                      </c:pt>
                      <c:pt idx="1076">
                        <c:v>-27.55</c:v>
                      </c:pt>
                      <c:pt idx="1077">
                        <c:v>-28.19</c:v>
                      </c:pt>
                      <c:pt idx="1078">
                        <c:v>-28.69</c:v>
                      </c:pt>
                      <c:pt idx="1079">
                        <c:v>-29.13</c:v>
                      </c:pt>
                      <c:pt idx="1080">
                        <c:v>-29.63</c:v>
                      </c:pt>
                      <c:pt idx="1081">
                        <c:v>-30.3</c:v>
                      </c:pt>
                      <c:pt idx="1082">
                        <c:v>-31.08</c:v>
                      </c:pt>
                      <c:pt idx="1083">
                        <c:v>-31.92</c:v>
                      </c:pt>
                      <c:pt idx="1084">
                        <c:v>-32.799999999999997</c:v>
                      </c:pt>
                      <c:pt idx="1085">
                        <c:v>-33.76</c:v>
                      </c:pt>
                      <c:pt idx="1086">
                        <c:v>-34.79</c:v>
                      </c:pt>
                      <c:pt idx="1087">
                        <c:v>-35.83</c:v>
                      </c:pt>
                      <c:pt idx="1088">
                        <c:v>-36.81</c:v>
                      </c:pt>
                      <c:pt idx="1089">
                        <c:v>-37.729999999999997</c:v>
                      </c:pt>
                      <c:pt idx="1090">
                        <c:v>-38.65</c:v>
                      </c:pt>
                      <c:pt idx="1091">
                        <c:v>-39.61</c:v>
                      </c:pt>
                      <c:pt idx="1092">
                        <c:v>-40.659999999999997</c:v>
                      </c:pt>
                      <c:pt idx="1093">
                        <c:v>-41.81</c:v>
                      </c:pt>
                      <c:pt idx="1094">
                        <c:v>-42.99</c:v>
                      </c:pt>
                      <c:pt idx="1095">
                        <c:v>-44.17</c:v>
                      </c:pt>
                      <c:pt idx="1096">
                        <c:v>-45.28</c:v>
                      </c:pt>
                      <c:pt idx="1097">
                        <c:v>-46.35</c:v>
                      </c:pt>
                      <c:pt idx="1098">
                        <c:v>-47.42</c:v>
                      </c:pt>
                      <c:pt idx="1099">
                        <c:v>-48.56</c:v>
                      </c:pt>
                      <c:pt idx="1100">
                        <c:v>-49.79</c:v>
                      </c:pt>
                      <c:pt idx="1101">
                        <c:v>-51.07</c:v>
                      </c:pt>
                      <c:pt idx="1102">
                        <c:v>-52.33</c:v>
                      </c:pt>
                      <c:pt idx="1103">
                        <c:v>-53.54</c:v>
                      </c:pt>
                      <c:pt idx="1104">
                        <c:v>-54.69</c:v>
                      </c:pt>
                      <c:pt idx="1105">
                        <c:v>-55.87</c:v>
                      </c:pt>
                      <c:pt idx="1106">
                        <c:v>-57.05</c:v>
                      </c:pt>
                      <c:pt idx="1107">
                        <c:v>-58.24</c:v>
                      </c:pt>
                      <c:pt idx="1108">
                        <c:v>-59.4</c:v>
                      </c:pt>
                      <c:pt idx="1109">
                        <c:v>-60.57</c:v>
                      </c:pt>
                      <c:pt idx="1110">
                        <c:v>-61.74</c:v>
                      </c:pt>
                      <c:pt idx="1111">
                        <c:v>-62.87</c:v>
                      </c:pt>
                      <c:pt idx="1112">
                        <c:v>-63.97</c:v>
                      </c:pt>
                      <c:pt idx="1113">
                        <c:v>-65.02</c:v>
                      </c:pt>
                      <c:pt idx="1114">
                        <c:v>-66.010000000000005</c:v>
                      </c:pt>
                      <c:pt idx="1115">
                        <c:v>-66.930000000000007</c:v>
                      </c:pt>
                      <c:pt idx="1116">
                        <c:v>-67.78</c:v>
                      </c:pt>
                      <c:pt idx="1117">
                        <c:v>-68.59</c:v>
                      </c:pt>
                      <c:pt idx="1118">
                        <c:v>-69.37</c:v>
                      </c:pt>
                      <c:pt idx="1119">
                        <c:v>-70.099999999999994</c:v>
                      </c:pt>
                      <c:pt idx="1120">
                        <c:v>-70.77</c:v>
                      </c:pt>
                      <c:pt idx="1121">
                        <c:v>-71.36</c:v>
                      </c:pt>
                      <c:pt idx="1122">
                        <c:v>-71.89</c:v>
                      </c:pt>
                      <c:pt idx="1123">
                        <c:v>-72.37</c:v>
                      </c:pt>
                      <c:pt idx="1124">
                        <c:v>-72.8</c:v>
                      </c:pt>
                      <c:pt idx="1125">
                        <c:v>-106.8</c:v>
                      </c:pt>
                      <c:pt idx="1126">
                        <c:v>-106.44</c:v>
                      </c:pt>
                      <c:pt idx="1127">
                        <c:v>-106.11</c:v>
                      </c:pt>
                      <c:pt idx="1128">
                        <c:v>-105.83</c:v>
                      </c:pt>
                      <c:pt idx="1129">
                        <c:v>-105.58</c:v>
                      </c:pt>
                      <c:pt idx="1130">
                        <c:v>-105.38</c:v>
                      </c:pt>
                      <c:pt idx="1131">
                        <c:v>-105.22</c:v>
                      </c:pt>
                      <c:pt idx="1132">
                        <c:v>-105.1</c:v>
                      </c:pt>
                      <c:pt idx="1133">
                        <c:v>-105.03</c:v>
                      </c:pt>
                      <c:pt idx="1134">
                        <c:v>-105</c:v>
                      </c:pt>
                      <c:pt idx="1135">
                        <c:v>-105.02</c:v>
                      </c:pt>
                      <c:pt idx="1136">
                        <c:v>-105.07</c:v>
                      </c:pt>
                      <c:pt idx="1137">
                        <c:v>-105.12</c:v>
                      </c:pt>
                      <c:pt idx="1138">
                        <c:v>-105.14</c:v>
                      </c:pt>
                      <c:pt idx="1139">
                        <c:v>-105.13</c:v>
                      </c:pt>
                      <c:pt idx="1140">
                        <c:v>-105.12</c:v>
                      </c:pt>
                      <c:pt idx="1141">
                        <c:v>-105.14</c:v>
                      </c:pt>
                      <c:pt idx="1142">
                        <c:v>-105.18</c:v>
                      </c:pt>
                      <c:pt idx="1143">
                        <c:v>-105.23</c:v>
                      </c:pt>
                      <c:pt idx="1144">
                        <c:v>-105.27</c:v>
                      </c:pt>
                      <c:pt idx="1145">
                        <c:v>-105.28</c:v>
                      </c:pt>
                      <c:pt idx="1146">
                        <c:v>-105.26</c:v>
                      </c:pt>
                      <c:pt idx="1147">
                        <c:v>-105.21</c:v>
                      </c:pt>
                      <c:pt idx="1148">
                        <c:v>-105.18</c:v>
                      </c:pt>
                      <c:pt idx="1149">
                        <c:v>-105.17</c:v>
                      </c:pt>
                      <c:pt idx="1150">
                        <c:v>-105.17</c:v>
                      </c:pt>
                      <c:pt idx="1151">
                        <c:v>-105.18</c:v>
                      </c:pt>
                      <c:pt idx="1152">
                        <c:v>-105.16</c:v>
                      </c:pt>
                      <c:pt idx="1153">
                        <c:v>-105.11</c:v>
                      </c:pt>
                      <c:pt idx="1154">
                        <c:v>-105.02</c:v>
                      </c:pt>
                      <c:pt idx="1155">
                        <c:v>-104.92</c:v>
                      </c:pt>
                      <c:pt idx="1156">
                        <c:v>-104.84</c:v>
                      </c:pt>
                      <c:pt idx="1157">
                        <c:v>-104.77</c:v>
                      </c:pt>
                      <c:pt idx="1158">
                        <c:v>-104.69</c:v>
                      </c:pt>
                      <c:pt idx="1159">
                        <c:v>-104.58</c:v>
                      </c:pt>
                      <c:pt idx="1160">
                        <c:v>-104.47</c:v>
                      </c:pt>
                      <c:pt idx="1161">
                        <c:v>-104.36</c:v>
                      </c:pt>
                      <c:pt idx="1162">
                        <c:v>-104.28</c:v>
                      </c:pt>
                      <c:pt idx="1163">
                        <c:v>-104.26</c:v>
                      </c:pt>
                      <c:pt idx="1164">
                        <c:v>-104.29</c:v>
                      </c:pt>
                      <c:pt idx="1165">
                        <c:v>-104.35</c:v>
                      </c:pt>
                      <c:pt idx="1166">
                        <c:v>-104.39</c:v>
                      </c:pt>
                      <c:pt idx="1167">
                        <c:v>-104.41</c:v>
                      </c:pt>
                      <c:pt idx="1168">
                        <c:v>-104.43</c:v>
                      </c:pt>
                      <c:pt idx="1169">
                        <c:v>-104.47</c:v>
                      </c:pt>
                      <c:pt idx="1170">
                        <c:v>-104.57</c:v>
                      </c:pt>
                      <c:pt idx="1171">
                        <c:v>-104.7</c:v>
                      </c:pt>
                      <c:pt idx="1172">
                        <c:v>-104.85</c:v>
                      </c:pt>
                      <c:pt idx="1173">
                        <c:v>-104.98</c:v>
                      </c:pt>
                      <c:pt idx="1174">
                        <c:v>-105.13</c:v>
                      </c:pt>
                      <c:pt idx="1175">
                        <c:v>-105.26</c:v>
                      </c:pt>
                      <c:pt idx="1176">
                        <c:v>-105.38</c:v>
                      </c:pt>
                      <c:pt idx="1177">
                        <c:v>-74.459999999999994</c:v>
                      </c:pt>
                      <c:pt idx="1178">
                        <c:v>-74.290000000000006</c:v>
                      </c:pt>
                      <c:pt idx="1179">
                        <c:v>-74.08</c:v>
                      </c:pt>
                      <c:pt idx="1180">
                        <c:v>-73.819999999999993</c:v>
                      </c:pt>
                      <c:pt idx="1181">
                        <c:v>-73.52</c:v>
                      </c:pt>
                      <c:pt idx="1182">
                        <c:v>-73.2</c:v>
                      </c:pt>
                      <c:pt idx="1183">
                        <c:v>-72.86</c:v>
                      </c:pt>
                      <c:pt idx="1184">
                        <c:v>-72.52</c:v>
                      </c:pt>
                      <c:pt idx="1185">
                        <c:v>-72.19</c:v>
                      </c:pt>
                      <c:pt idx="1186">
                        <c:v>-71.86</c:v>
                      </c:pt>
                      <c:pt idx="1187">
                        <c:v>-71.5</c:v>
                      </c:pt>
                      <c:pt idx="1188">
                        <c:v>-71.08</c:v>
                      </c:pt>
                      <c:pt idx="1189">
                        <c:v>-70.59</c:v>
                      </c:pt>
                      <c:pt idx="1190">
                        <c:v>-70.02</c:v>
                      </c:pt>
                      <c:pt idx="1191">
                        <c:v>-69.42</c:v>
                      </c:pt>
                      <c:pt idx="1192">
                        <c:v>-68.84</c:v>
                      </c:pt>
                      <c:pt idx="1193">
                        <c:v>-68.3</c:v>
                      </c:pt>
                      <c:pt idx="1194">
                        <c:v>-67.8</c:v>
                      </c:pt>
                      <c:pt idx="1195">
                        <c:v>-67.290000000000006</c:v>
                      </c:pt>
                      <c:pt idx="1196">
                        <c:v>-66.72</c:v>
                      </c:pt>
                      <c:pt idx="1197">
                        <c:v>-66.06</c:v>
                      </c:pt>
                      <c:pt idx="1198">
                        <c:v>-65.34</c:v>
                      </c:pt>
                      <c:pt idx="1199">
                        <c:v>-64.58</c:v>
                      </c:pt>
                      <c:pt idx="1200">
                        <c:v>-63.85</c:v>
                      </c:pt>
                      <c:pt idx="1201">
                        <c:v>-63.15</c:v>
                      </c:pt>
                      <c:pt idx="1202">
                        <c:v>-62.47</c:v>
                      </c:pt>
                      <c:pt idx="1203">
                        <c:v>-61.79</c:v>
                      </c:pt>
                      <c:pt idx="1204">
                        <c:v>-61.05</c:v>
                      </c:pt>
                      <c:pt idx="1205">
                        <c:v>-60.27</c:v>
                      </c:pt>
                      <c:pt idx="1206">
                        <c:v>-59.4</c:v>
                      </c:pt>
                      <c:pt idx="1207">
                        <c:v>-58.42</c:v>
                      </c:pt>
                      <c:pt idx="1208">
                        <c:v>-57.36</c:v>
                      </c:pt>
                      <c:pt idx="1209">
                        <c:v>-56.3</c:v>
                      </c:pt>
                      <c:pt idx="1210">
                        <c:v>-55.31</c:v>
                      </c:pt>
                      <c:pt idx="1211">
                        <c:v>-54.39</c:v>
                      </c:pt>
                      <c:pt idx="1212">
                        <c:v>-53.48</c:v>
                      </c:pt>
                      <c:pt idx="1213">
                        <c:v>-52.51</c:v>
                      </c:pt>
                      <c:pt idx="1214">
                        <c:v>-51.41</c:v>
                      </c:pt>
                      <c:pt idx="1215">
                        <c:v>-50.23</c:v>
                      </c:pt>
                      <c:pt idx="1216">
                        <c:v>-49.05</c:v>
                      </c:pt>
                      <c:pt idx="1217">
                        <c:v>-47.97</c:v>
                      </c:pt>
                      <c:pt idx="1218">
                        <c:v>-47.07</c:v>
                      </c:pt>
                      <c:pt idx="1219">
                        <c:v>-46.33</c:v>
                      </c:pt>
                      <c:pt idx="1220">
                        <c:v>-45.73</c:v>
                      </c:pt>
                      <c:pt idx="1221">
                        <c:v>-45.05</c:v>
                      </c:pt>
                      <c:pt idx="1222">
                        <c:v>-44.08</c:v>
                      </c:pt>
                      <c:pt idx="1223">
                        <c:v>-42.82</c:v>
                      </c:pt>
                      <c:pt idx="1224">
                        <c:v>-41.27</c:v>
                      </c:pt>
                      <c:pt idx="1225">
                        <c:v>-39.71</c:v>
                      </c:pt>
                      <c:pt idx="1226">
                        <c:v>-38.51</c:v>
                      </c:pt>
                      <c:pt idx="1227">
                        <c:v>-37.630000000000003</c:v>
                      </c:pt>
                      <c:pt idx="1228">
                        <c:v>-36.78</c:v>
                      </c:pt>
                      <c:pt idx="1229">
                        <c:v>-35.85</c:v>
                      </c:pt>
                      <c:pt idx="1230">
                        <c:v>-34.97</c:v>
                      </c:pt>
                      <c:pt idx="1231">
                        <c:v>-34.21</c:v>
                      </c:pt>
                      <c:pt idx="1232">
                        <c:v>-33.520000000000003</c:v>
                      </c:pt>
                      <c:pt idx="1233">
                        <c:v>-32.799999999999997</c:v>
                      </c:pt>
                      <c:pt idx="1234">
                        <c:v>-31.99</c:v>
                      </c:pt>
                      <c:pt idx="1235">
                        <c:v>-31.16</c:v>
                      </c:pt>
                      <c:pt idx="1236">
                        <c:v>-30.36</c:v>
                      </c:pt>
                      <c:pt idx="1237">
                        <c:v>-29.68</c:v>
                      </c:pt>
                      <c:pt idx="1238">
                        <c:v>-29.15</c:v>
                      </c:pt>
                      <c:pt idx="1239">
                        <c:v>-28.76</c:v>
                      </c:pt>
                      <c:pt idx="1240">
                        <c:v>-28.46</c:v>
                      </c:pt>
                      <c:pt idx="1241">
                        <c:v>-28.14</c:v>
                      </c:pt>
                      <c:pt idx="1242">
                        <c:v>-27.73</c:v>
                      </c:pt>
                      <c:pt idx="1243">
                        <c:v>-27.26</c:v>
                      </c:pt>
                      <c:pt idx="1244">
                        <c:v>-26.81</c:v>
                      </c:pt>
                      <c:pt idx="1245">
                        <c:v>-26.39</c:v>
                      </c:pt>
                      <c:pt idx="1246">
                        <c:v>-26.04</c:v>
                      </c:pt>
                      <c:pt idx="1247">
                        <c:v>-25.73</c:v>
                      </c:pt>
                      <c:pt idx="1248">
                        <c:v>-25.44</c:v>
                      </c:pt>
                      <c:pt idx="1249">
                        <c:v>-25.15</c:v>
                      </c:pt>
                      <c:pt idx="1250">
                        <c:v>-24.91</c:v>
                      </c:pt>
                      <c:pt idx="1251">
                        <c:v>-24.74</c:v>
                      </c:pt>
                      <c:pt idx="1252">
                        <c:v>-24.66</c:v>
                      </c:pt>
                      <c:pt idx="1253">
                        <c:v>-24.65</c:v>
                      </c:pt>
                      <c:pt idx="1254">
                        <c:v>-24.7</c:v>
                      </c:pt>
                      <c:pt idx="1255">
                        <c:v>-24.78</c:v>
                      </c:pt>
                      <c:pt idx="1256">
                        <c:v>-24.89</c:v>
                      </c:pt>
                      <c:pt idx="1257">
                        <c:v>-25.05</c:v>
                      </c:pt>
                      <c:pt idx="1258">
                        <c:v>-25.31</c:v>
                      </c:pt>
                      <c:pt idx="1259">
                        <c:v>-25.67</c:v>
                      </c:pt>
                      <c:pt idx="1260">
                        <c:v>-26.09</c:v>
                      </c:pt>
                      <c:pt idx="1261">
                        <c:v>-26.5</c:v>
                      </c:pt>
                      <c:pt idx="1262">
                        <c:v>-26.9</c:v>
                      </c:pt>
                      <c:pt idx="1263">
                        <c:v>-27.35</c:v>
                      </c:pt>
                      <c:pt idx="1264">
                        <c:v>-27.88</c:v>
                      </c:pt>
                      <c:pt idx="1265">
                        <c:v>-28.51</c:v>
                      </c:pt>
                      <c:pt idx="1266">
                        <c:v>-29.21</c:v>
                      </c:pt>
                      <c:pt idx="1267">
                        <c:v>-29.93</c:v>
                      </c:pt>
                      <c:pt idx="1268">
                        <c:v>-30.63</c:v>
                      </c:pt>
                      <c:pt idx="1269">
                        <c:v>-31.31</c:v>
                      </c:pt>
                      <c:pt idx="1270">
                        <c:v>-31.99</c:v>
                      </c:pt>
                      <c:pt idx="1271">
                        <c:v>-32.69</c:v>
                      </c:pt>
                      <c:pt idx="1272">
                        <c:v>-33.47</c:v>
                      </c:pt>
                      <c:pt idx="1273">
                        <c:v>-34.340000000000003</c:v>
                      </c:pt>
                      <c:pt idx="1274">
                        <c:v>-35.31</c:v>
                      </c:pt>
                      <c:pt idx="1275">
                        <c:v>-36.32</c:v>
                      </c:pt>
                      <c:pt idx="1276">
                        <c:v>-37.32</c:v>
                      </c:pt>
                      <c:pt idx="1277">
                        <c:v>-38.270000000000003</c:v>
                      </c:pt>
                      <c:pt idx="1278">
                        <c:v>-39.22</c:v>
                      </c:pt>
                      <c:pt idx="1279">
                        <c:v>-40.24</c:v>
                      </c:pt>
                      <c:pt idx="1280">
                        <c:v>-41.38</c:v>
                      </c:pt>
                      <c:pt idx="1281">
                        <c:v>-42.56</c:v>
                      </c:pt>
                      <c:pt idx="1282">
                        <c:v>-43.7</c:v>
                      </c:pt>
                      <c:pt idx="1283">
                        <c:v>-44.74</c:v>
                      </c:pt>
                      <c:pt idx="1284">
                        <c:v>-45.74</c:v>
                      </c:pt>
                      <c:pt idx="1285">
                        <c:v>-46.71</c:v>
                      </c:pt>
                      <c:pt idx="1286">
                        <c:v>-47.74</c:v>
                      </c:pt>
                      <c:pt idx="1287">
                        <c:v>-48.78</c:v>
                      </c:pt>
                      <c:pt idx="1288">
                        <c:v>-49.77</c:v>
                      </c:pt>
                      <c:pt idx="1289">
                        <c:v>-50.75</c:v>
                      </c:pt>
                      <c:pt idx="1290">
                        <c:v>-51.76</c:v>
                      </c:pt>
                      <c:pt idx="1291">
                        <c:v>-52.79</c:v>
                      </c:pt>
                      <c:pt idx="1292">
                        <c:v>-53.89</c:v>
                      </c:pt>
                      <c:pt idx="1293">
                        <c:v>-55</c:v>
                      </c:pt>
                      <c:pt idx="1294">
                        <c:v>-56.1</c:v>
                      </c:pt>
                      <c:pt idx="1295">
                        <c:v>-57.22</c:v>
                      </c:pt>
                      <c:pt idx="1296">
                        <c:v>-58.37</c:v>
                      </c:pt>
                      <c:pt idx="1297">
                        <c:v>-59.62</c:v>
                      </c:pt>
                      <c:pt idx="1298">
                        <c:v>-60.93</c:v>
                      </c:pt>
                      <c:pt idx="1299">
                        <c:v>-62.21</c:v>
                      </c:pt>
                      <c:pt idx="1300">
                        <c:v>-63.4</c:v>
                      </c:pt>
                      <c:pt idx="1301">
                        <c:v>-64.53</c:v>
                      </c:pt>
                      <c:pt idx="1302">
                        <c:v>-65.599999999999994</c:v>
                      </c:pt>
                      <c:pt idx="1303">
                        <c:v>-66.64</c:v>
                      </c:pt>
                      <c:pt idx="1304">
                        <c:v>-67.61</c:v>
                      </c:pt>
                      <c:pt idx="1305">
                        <c:v>-68.5</c:v>
                      </c:pt>
                      <c:pt idx="1306">
                        <c:v>-69.34</c:v>
                      </c:pt>
                      <c:pt idx="1307">
                        <c:v>-70.13</c:v>
                      </c:pt>
                      <c:pt idx="1308">
                        <c:v>-70.88</c:v>
                      </c:pt>
                      <c:pt idx="1309">
                        <c:v>-71.58</c:v>
                      </c:pt>
                      <c:pt idx="1310">
                        <c:v>-72.28</c:v>
                      </c:pt>
                      <c:pt idx="1311">
                        <c:v>-72.97</c:v>
                      </c:pt>
                      <c:pt idx="1312">
                        <c:v>-73.66</c:v>
                      </c:pt>
                      <c:pt idx="1313">
                        <c:v>-74.290000000000006</c:v>
                      </c:pt>
                      <c:pt idx="1314">
                        <c:v>-74.83</c:v>
                      </c:pt>
                      <c:pt idx="1315">
                        <c:v>-75.290000000000006</c:v>
                      </c:pt>
                      <c:pt idx="1316">
                        <c:v>-104.33</c:v>
                      </c:pt>
                      <c:pt idx="1317">
                        <c:v>-104.02</c:v>
                      </c:pt>
                      <c:pt idx="1318">
                        <c:v>-103.79</c:v>
                      </c:pt>
                      <c:pt idx="1319">
                        <c:v>-103.67</c:v>
                      </c:pt>
                      <c:pt idx="1320">
                        <c:v>-103.66</c:v>
                      </c:pt>
                      <c:pt idx="1321">
                        <c:v>-103.75</c:v>
                      </c:pt>
                      <c:pt idx="1322">
                        <c:v>-103.9</c:v>
                      </c:pt>
                      <c:pt idx="1323">
                        <c:v>-104.08</c:v>
                      </c:pt>
                      <c:pt idx="1324">
                        <c:v>-104.29</c:v>
                      </c:pt>
                      <c:pt idx="1325">
                        <c:v>-104.54</c:v>
                      </c:pt>
                      <c:pt idx="1326">
                        <c:v>-104.82</c:v>
                      </c:pt>
                      <c:pt idx="1327">
                        <c:v>-105.12</c:v>
                      </c:pt>
                      <c:pt idx="1328">
                        <c:v>-105.38</c:v>
                      </c:pt>
                      <c:pt idx="1329">
                        <c:v>-105.6</c:v>
                      </c:pt>
                      <c:pt idx="1330">
                        <c:v>-105.79</c:v>
                      </c:pt>
                      <c:pt idx="1331">
                        <c:v>-105.97</c:v>
                      </c:pt>
                      <c:pt idx="1332">
                        <c:v>-106.15</c:v>
                      </c:pt>
                      <c:pt idx="1333">
                        <c:v>-106.34</c:v>
                      </c:pt>
                      <c:pt idx="1334">
                        <c:v>-106.54</c:v>
                      </c:pt>
                      <c:pt idx="1335">
                        <c:v>-106.71</c:v>
                      </c:pt>
                      <c:pt idx="1336">
                        <c:v>-106.86</c:v>
                      </c:pt>
                      <c:pt idx="1337">
                        <c:v>-106.99</c:v>
                      </c:pt>
                      <c:pt idx="1338">
                        <c:v>-107.1</c:v>
                      </c:pt>
                      <c:pt idx="1339">
                        <c:v>-107.19</c:v>
                      </c:pt>
                      <c:pt idx="1340">
                        <c:v>-107.26</c:v>
                      </c:pt>
                      <c:pt idx="1341">
                        <c:v>-107.31</c:v>
                      </c:pt>
                      <c:pt idx="1342">
                        <c:v>-107.36</c:v>
                      </c:pt>
                      <c:pt idx="1343">
                        <c:v>-107.4</c:v>
                      </c:pt>
                      <c:pt idx="1344">
                        <c:v>-107.43</c:v>
                      </c:pt>
                      <c:pt idx="1345">
                        <c:v>-107.44</c:v>
                      </c:pt>
                      <c:pt idx="1346">
                        <c:v>-107.44</c:v>
                      </c:pt>
                      <c:pt idx="1347">
                        <c:v>-107.43</c:v>
                      </c:pt>
                      <c:pt idx="1348">
                        <c:v>-107.4</c:v>
                      </c:pt>
                      <c:pt idx="1349">
                        <c:v>-107.32</c:v>
                      </c:pt>
                      <c:pt idx="1350">
                        <c:v>-107.19</c:v>
                      </c:pt>
                      <c:pt idx="1351">
                        <c:v>-107.01</c:v>
                      </c:pt>
                      <c:pt idx="1352">
                        <c:v>-106.84</c:v>
                      </c:pt>
                      <c:pt idx="1353">
                        <c:v>-106.7</c:v>
                      </c:pt>
                      <c:pt idx="1354">
                        <c:v>-106.58</c:v>
                      </c:pt>
                      <c:pt idx="1355">
                        <c:v>-106.45</c:v>
                      </c:pt>
                      <c:pt idx="1356">
                        <c:v>-106.29</c:v>
                      </c:pt>
                      <c:pt idx="1357">
                        <c:v>-106.12</c:v>
                      </c:pt>
                      <c:pt idx="1358">
                        <c:v>-105.96</c:v>
                      </c:pt>
                      <c:pt idx="1359">
                        <c:v>-105.81</c:v>
                      </c:pt>
                      <c:pt idx="1360">
                        <c:v>-105.67</c:v>
                      </c:pt>
                      <c:pt idx="1361">
                        <c:v>-105.53</c:v>
                      </c:pt>
                      <c:pt idx="1362">
                        <c:v>-105.39</c:v>
                      </c:pt>
                      <c:pt idx="1363">
                        <c:v>-105.28</c:v>
                      </c:pt>
                      <c:pt idx="1364">
                        <c:v>-105.19</c:v>
                      </c:pt>
                      <c:pt idx="1365">
                        <c:v>-105.12</c:v>
                      </c:pt>
                      <c:pt idx="1366">
                        <c:v>-105.04</c:v>
                      </c:pt>
                      <c:pt idx="1367">
                        <c:v>-104.96</c:v>
                      </c:pt>
                      <c:pt idx="1368">
                        <c:v>-104.89</c:v>
                      </c:pt>
                      <c:pt idx="1369">
                        <c:v>-104.87</c:v>
                      </c:pt>
                      <c:pt idx="1370">
                        <c:v>-104.9</c:v>
                      </c:pt>
                      <c:pt idx="1371">
                        <c:v>-104.99</c:v>
                      </c:pt>
                      <c:pt idx="1372">
                        <c:v>-105.08</c:v>
                      </c:pt>
                      <c:pt idx="1373">
                        <c:v>-105.18</c:v>
                      </c:pt>
                      <c:pt idx="1374">
                        <c:v>-105.3</c:v>
                      </c:pt>
                      <c:pt idx="1375">
                        <c:v>-74.56</c:v>
                      </c:pt>
                      <c:pt idx="1376">
                        <c:v>-74.349999999999994</c:v>
                      </c:pt>
                      <c:pt idx="1377">
                        <c:v>-74.069999999999993</c:v>
                      </c:pt>
                      <c:pt idx="1378">
                        <c:v>-73.75</c:v>
                      </c:pt>
                      <c:pt idx="1379">
                        <c:v>-73.39</c:v>
                      </c:pt>
                      <c:pt idx="1380">
                        <c:v>-73</c:v>
                      </c:pt>
                      <c:pt idx="1381">
                        <c:v>-72.58</c:v>
                      </c:pt>
                      <c:pt idx="1382">
                        <c:v>-72.16</c:v>
                      </c:pt>
                      <c:pt idx="1383">
                        <c:v>-71.709999999999994</c:v>
                      </c:pt>
                      <c:pt idx="1384">
                        <c:v>-71.23</c:v>
                      </c:pt>
                      <c:pt idx="1385">
                        <c:v>-70.7</c:v>
                      </c:pt>
                      <c:pt idx="1386">
                        <c:v>-70.12</c:v>
                      </c:pt>
                      <c:pt idx="1387">
                        <c:v>-69.45</c:v>
                      </c:pt>
                      <c:pt idx="1388">
                        <c:v>-68.7</c:v>
                      </c:pt>
                      <c:pt idx="1389">
                        <c:v>-67.92</c:v>
                      </c:pt>
                      <c:pt idx="1390">
                        <c:v>-67.11</c:v>
                      </c:pt>
                      <c:pt idx="1391">
                        <c:v>-66.3</c:v>
                      </c:pt>
                      <c:pt idx="1392">
                        <c:v>-65.52</c:v>
                      </c:pt>
                      <c:pt idx="1393">
                        <c:v>-64.8</c:v>
                      </c:pt>
                      <c:pt idx="1394">
                        <c:v>-64.12</c:v>
                      </c:pt>
                      <c:pt idx="1395">
                        <c:v>-63.48</c:v>
                      </c:pt>
                      <c:pt idx="1396">
                        <c:v>-62.78</c:v>
                      </c:pt>
                      <c:pt idx="1397">
                        <c:v>-62.11</c:v>
                      </c:pt>
                      <c:pt idx="1398">
                        <c:v>-61.38</c:v>
                      </c:pt>
                      <c:pt idx="1399">
                        <c:v>-60.54</c:v>
                      </c:pt>
                      <c:pt idx="1400">
                        <c:v>-59.61</c:v>
                      </c:pt>
                      <c:pt idx="1401">
                        <c:v>-58.63</c:v>
                      </c:pt>
                      <c:pt idx="1402">
                        <c:v>-57.61</c:v>
                      </c:pt>
                      <c:pt idx="1403">
                        <c:v>-56.58</c:v>
                      </c:pt>
                      <c:pt idx="1404">
                        <c:v>-55.51</c:v>
                      </c:pt>
                      <c:pt idx="1405">
                        <c:v>-54.39</c:v>
                      </c:pt>
                      <c:pt idx="1406">
                        <c:v>-53.25</c:v>
                      </c:pt>
                      <c:pt idx="1407">
                        <c:v>-52.12</c:v>
                      </c:pt>
                      <c:pt idx="1408">
                        <c:v>-51.01</c:v>
                      </c:pt>
                      <c:pt idx="1409">
                        <c:v>-49.96</c:v>
                      </c:pt>
                      <c:pt idx="1410">
                        <c:v>-48.94</c:v>
                      </c:pt>
                      <c:pt idx="1411">
                        <c:v>-47.96</c:v>
                      </c:pt>
                      <c:pt idx="1412">
                        <c:v>-46.96</c:v>
                      </c:pt>
                      <c:pt idx="1413">
                        <c:v>-45.75</c:v>
                      </c:pt>
                      <c:pt idx="1414">
                        <c:v>-44.32</c:v>
                      </c:pt>
                      <c:pt idx="1415">
                        <c:v>-42.94</c:v>
                      </c:pt>
                      <c:pt idx="1416">
                        <c:v>-41.83</c:v>
                      </c:pt>
                      <c:pt idx="1417">
                        <c:v>-40.92</c:v>
                      </c:pt>
                      <c:pt idx="1418">
                        <c:v>-40.04</c:v>
                      </c:pt>
                      <c:pt idx="1419">
                        <c:v>-39.130000000000003</c:v>
                      </c:pt>
                      <c:pt idx="1420">
                        <c:v>-38.08</c:v>
                      </c:pt>
                      <c:pt idx="1421">
                        <c:v>-37</c:v>
                      </c:pt>
                      <c:pt idx="1422">
                        <c:v>-35.909999999999997</c:v>
                      </c:pt>
                      <c:pt idx="1423">
                        <c:v>-34.880000000000003</c:v>
                      </c:pt>
                      <c:pt idx="1424">
                        <c:v>-33.92</c:v>
                      </c:pt>
                      <c:pt idx="1425">
                        <c:v>-33.06</c:v>
                      </c:pt>
                      <c:pt idx="1426">
                        <c:v>-32.200000000000003</c:v>
                      </c:pt>
                      <c:pt idx="1427">
                        <c:v>-31.26</c:v>
                      </c:pt>
                      <c:pt idx="1428">
                        <c:v>-30.32</c:v>
                      </c:pt>
                      <c:pt idx="1429">
                        <c:v>-29.42</c:v>
                      </c:pt>
                      <c:pt idx="1430">
                        <c:v>-28.61</c:v>
                      </c:pt>
                      <c:pt idx="1431">
                        <c:v>-27.81</c:v>
                      </c:pt>
                      <c:pt idx="1432">
                        <c:v>-26.98</c:v>
                      </c:pt>
                      <c:pt idx="1433">
                        <c:v>-26.11</c:v>
                      </c:pt>
                      <c:pt idx="1434">
                        <c:v>-25.26</c:v>
                      </c:pt>
                      <c:pt idx="1435">
                        <c:v>-24.57</c:v>
                      </c:pt>
                      <c:pt idx="1436">
                        <c:v>-24.45</c:v>
                      </c:pt>
                      <c:pt idx="1437">
                        <c:v>-25.74</c:v>
                      </c:pt>
                      <c:pt idx="1438">
                        <c:v>-27.37</c:v>
                      </c:pt>
                      <c:pt idx="1439">
                        <c:v>-29.28</c:v>
                      </c:pt>
                      <c:pt idx="1440">
                        <c:v>-31.31</c:v>
                      </c:pt>
                      <c:pt idx="1441">
                        <c:v>-33.33</c:v>
                      </c:pt>
                      <c:pt idx="1442">
                        <c:v>-35.32</c:v>
                      </c:pt>
                      <c:pt idx="1443">
                        <c:v>-36.979999999999997</c:v>
                      </c:pt>
                      <c:pt idx="1444">
                        <c:v>-38.31</c:v>
                      </c:pt>
                      <c:pt idx="1445">
                        <c:v>-39.28</c:v>
                      </c:pt>
                      <c:pt idx="1446">
                        <c:v>-39.86</c:v>
                      </c:pt>
                      <c:pt idx="1447">
                        <c:v>-40.090000000000003</c:v>
                      </c:pt>
                      <c:pt idx="1448">
                        <c:v>-40.01</c:v>
                      </c:pt>
                      <c:pt idx="1449">
                        <c:v>-39.67</c:v>
                      </c:pt>
                      <c:pt idx="1450">
                        <c:v>-39.049999999999997</c:v>
                      </c:pt>
                      <c:pt idx="1451">
                        <c:v>-38.119999999999997</c:v>
                      </c:pt>
                      <c:pt idx="1452">
                        <c:v>-36.880000000000003</c:v>
                      </c:pt>
                      <c:pt idx="1453">
                        <c:v>-35.340000000000003</c:v>
                      </c:pt>
                      <c:pt idx="1454">
                        <c:v>-33.549999999999997</c:v>
                      </c:pt>
                      <c:pt idx="1455">
                        <c:v>-31.62</c:v>
                      </c:pt>
                      <c:pt idx="1456">
                        <c:v>-29.71</c:v>
                      </c:pt>
                      <c:pt idx="1457">
                        <c:v>-27.9</c:v>
                      </c:pt>
                      <c:pt idx="1458">
                        <c:v>-26.39</c:v>
                      </c:pt>
                      <c:pt idx="1459">
                        <c:v>-25.58</c:v>
                      </c:pt>
                      <c:pt idx="1460">
                        <c:v>-25.74</c:v>
                      </c:pt>
                      <c:pt idx="1461">
                        <c:v>-26.63</c:v>
                      </c:pt>
                      <c:pt idx="1462">
                        <c:v>-27.68</c:v>
                      </c:pt>
                      <c:pt idx="1463">
                        <c:v>-28.54</c:v>
                      </c:pt>
                      <c:pt idx="1464">
                        <c:v>-29.22</c:v>
                      </c:pt>
                      <c:pt idx="1465">
                        <c:v>-29.91</c:v>
                      </c:pt>
                      <c:pt idx="1466">
                        <c:v>-30.69</c:v>
                      </c:pt>
                      <c:pt idx="1467">
                        <c:v>-31.55</c:v>
                      </c:pt>
                      <c:pt idx="1468">
                        <c:v>-32.42</c:v>
                      </c:pt>
                      <c:pt idx="1469">
                        <c:v>-33.270000000000003</c:v>
                      </c:pt>
                      <c:pt idx="1470">
                        <c:v>-34.159999999999997</c:v>
                      </c:pt>
                      <c:pt idx="1471">
                        <c:v>-35.08</c:v>
                      </c:pt>
                      <c:pt idx="1472">
                        <c:v>-36.020000000000003</c:v>
                      </c:pt>
                      <c:pt idx="1473">
                        <c:v>-36.979999999999997</c:v>
                      </c:pt>
                      <c:pt idx="1474">
                        <c:v>-37.979999999999997</c:v>
                      </c:pt>
                      <c:pt idx="1475">
                        <c:v>-39.04</c:v>
                      </c:pt>
                      <c:pt idx="1476">
                        <c:v>-40.14</c:v>
                      </c:pt>
                      <c:pt idx="1477">
                        <c:v>-41.22</c:v>
                      </c:pt>
                      <c:pt idx="1478">
                        <c:v>-42.24</c:v>
                      </c:pt>
                      <c:pt idx="1479">
                        <c:v>-43.17</c:v>
                      </c:pt>
                      <c:pt idx="1480">
                        <c:v>-44.08</c:v>
                      </c:pt>
                      <c:pt idx="1481">
                        <c:v>-44.98</c:v>
                      </c:pt>
                      <c:pt idx="1482">
                        <c:v>-45.95</c:v>
                      </c:pt>
                      <c:pt idx="1483">
                        <c:v>-46.9</c:v>
                      </c:pt>
                      <c:pt idx="1484">
                        <c:v>-47.82</c:v>
                      </c:pt>
                      <c:pt idx="1485">
                        <c:v>-48.74</c:v>
                      </c:pt>
                      <c:pt idx="1486">
                        <c:v>-49.74</c:v>
                      </c:pt>
                      <c:pt idx="1487">
                        <c:v>-50.85</c:v>
                      </c:pt>
                      <c:pt idx="1488">
                        <c:v>-52.05</c:v>
                      </c:pt>
                      <c:pt idx="1489">
                        <c:v>-53.27</c:v>
                      </c:pt>
                      <c:pt idx="1490">
                        <c:v>-54.48</c:v>
                      </c:pt>
                      <c:pt idx="1491">
                        <c:v>-55.66</c:v>
                      </c:pt>
                      <c:pt idx="1492">
                        <c:v>-56.82</c:v>
                      </c:pt>
                      <c:pt idx="1493">
                        <c:v>-57.95</c:v>
                      </c:pt>
                      <c:pt idx="1494">
                        <c:v>-59.06</c:v>
                      </c:pt>
                      <c:pt idx="1495">
                        <c:v>-60.15</c:v>
                      </c:pt>
                      <c:pt idx="1496">
                        <c:v>-61.24</c:v>
                      </c:pt>
                      <c:pt idx="1497">
                        <c:v>-62.31</c:v>
                      </c:pt>
                      <c:pt idx="1498">
                        <c:v>-63.33</c:v>
                      </c:pt>
                      <c:pt idx="1499">
                        <c:v>-64.34</c:v>
                      </c:pt>
                      <c:pt idx="1500">
                        <c:v>-65.33</c:v>
                      </c:pt>
                      <c:pt idx="1501">
                        <c:v>-66.28</c:v>
                      </c:pt>
                      <c:pt idx="1502">
                        <c:v>-67.16</c:v>
                      </c:pt>
                      <c:pt idx="1503">
                        <c:v>-68.010000000000005</c:v>
                      </c:pt>
                      <c:pt idx="1504">
                        <c:v>-68.819999999999993</c:v>
                      </c:pt>
                      <c:pt idx="1505">
                        <c:v>-69.62</c:v>
                      </c:pt>
                      <c:pt idx="1506">
                        <c:v>-70.400000000000006</c:v>
                      </c:pt>
                      <c:pt idx="1507">
                        <c:v>-71.150000000000006</c:v>
                      </c:pt>
                      <c:pt idx="1508">
                        <c:v>-71.83</c:v>
                      </c:pt>
                      <c:pt idx="1509">
                        <c:v>-72.42</c:v>
                      </c:pt>
                      <c:pt idx="1510">
                        <c:v>-72.959999999999994</c:v>
                      </c:pt>
                      <c:pt idx="1511">
                        <c:v>-73.53</c:v>
                      </c:pt>
                      <c:pt idx="1512">
                        <c:v>-74.16</c:v>
                      </c:pt>
                      <c:pt idx="1513">
                        <c:v>-74.83</c:v>
                      </c:pt>
                      <c:pt idx="1514">
                        <c:v>-75.48</c:v>
                      </c:pt>
                      <c:pt idx="1515">
                        <c:v>-76.05</c:v>
                      </c:pt>
                      <c:pt idx="1516">
                        <c:v>-103.46</c:v>
                      </c:pt>
                      <c:pt idx="1517">
                        <c:v>-103.04</c:v>
                      </c:pt>
                      <c:pt idx="1518">
                        <c:v>-102.69</c:v>
                      </c:pt>
                      <c:pt idx="1519">
                        <c:v>-102.42</c:v>
                      </c:pt>
                      <c:pt idx="1520">
                        <c:v>-102.21</c:v>
                      </c:pt>
                      <c:pt idx="1521">
                        <c:v>-102.06</c:v>
                      </c:pt>
                      <c:pt idx="1522">
                        <c:v>-101.97</c:v>
                      </c:pt>
                      <c:pt idx="1523">
                        <c:v>-101.95</c:v>
                      </c:pt>
                      <c:pt idx="1524">
                        <c:v>-101.97</c:v>
                      </c:pt>
                      <c:pt idx="1525">
                        <c:v>-102.06</c:v>
                      </c:pt>
                      <c:pt idx="1526">
                        <c:v>-102.19</c:v>
                      </c:pt>
                      <c:pt idx="1527">
                        <c:v>-102.36</c:v>
                      </c:pt>
                      <c:pt idx="1528">
                        <c:v>-102.52</c:v>
                      </c:pt>
                      <c:pt idx="1529">
                        <c:v>-102.68</c:v>
                      </c:pt>
                      <c:pt idx="1530">
                        <c:v>-102.82</c:v>
                      </c:pt>
                      <c:pt idx="1531">
                        <c:v>-102.95</c:v>
                      </c:pt>
                      <c:pt idx="1532">
                        <c:v>-103.07</c:v>
                      </c:pt>
                      <c:pt idx="1533">
                        <c:v>-103.2</c:v>
                      </c:pt>
                      <c:pt idx="1534">
                        <c:v>-103.3</c:v>
                      </c:pt>
                      <c:pt idx="1535">
                        <c:v>-103.4</c:v>
                      </c:pt>
                      <c:pt idx="1536">
                        <c:v>-103.47</c:v>
                      </c:pt>
                      <c:pt idx="1537">
                        <c:v>-103.53</c:v>
                      </c:pt>
                      <c:pt idx="1538">
                        <c:v>-103.57</c:v>
                      </c:pt>
                      <c:pt idx="1539">
                        <c:v>-103.57</c:v>
                      </c:pt>
                      <c:pt idx="1540">
                        <c:v>-103.55</c:v>
                      </c:pt>
                      <c:pt idx="1541">
                        <c:v>-103.5</c:v>
                      </c:pt>
                      <c:pt idx="1542">
                        <c:v>-103.43</c:v>
                      </c:pt>
                      <c:pt idx="1543">
                        <c:v>-103.34</c:v>
                      </c:pt>
                      <c:pt idx="1544">
                        <c:v>-103.26</c:v>
                      </c:pt>
                      <c:pt idx="1545">
                        <c:v>-103.2</c:v>
                      </c:pt>
                      <c:pt idx="1546">
                        <c:v>-103.14</c:v>
                      </c:pt>
                      <c:pt idx="1547">
                        <c:v>-103.11</c:v>
                      </c:pt>
                      <c:pt idx="1548">
                        <c:v>-103.1</c:v>
                      </c:pt>
                      <c:pt idx="1549">
                        <c:v>-103.13</c:v>
                      </c:pt>
                      <c:pt idx="1550">
                        <c:v>-103.18</c:v>
                      </c:pt>
                      <c:pt idx="1551">
                        <c:v>-103.19</c:v>
                      </c:pt>
                      <c:pt idx="1552">
                        <c:v>-103.17</c:v>
                      </c:pt>
                      <c:pt idx="1553">
                        <c:v>-103.17</c:v>
                      </c:pt>
                      <c:pt idx="1554">
                        <c:v>-103.24</c:v>
                      </c:pt>
                      <c:pt idx="1555">
                        <c:v>-103.39</c:v>
                      </c:pt>
                      <c:pt idx="1556">
                        <c:v>-103.6</c:v>
                      </c:pt>
                      <c:pt idx="1557">
                        <c:v>-103.82</c:v>
                      </c:pt>
                      <c:pt idx="1558">
                        <c:v>-104.01</c:v>
                      </c:pt>
                      <c:pt idx="1559">
                        <c:v>-104.16</c:v>
                      </c:pt>
                      <c:pt idx="1560">
                        <c:v>-104.27</c:v>
                      </c:pt>
                      <c:pt idx="1561">
                        <c:v>-104.39</c:v>
                      </c:pt>
                      <c:pt idx="1562">
                        <c:v>-104.59</c:v>
                      </c:pt>
                      <c:pt idx="1563">
                        <c:v>-75.13</c:v>
                      </c:pt>
                      <c:pt idx="1564">
                        <c:v>-74.760000000000005</c:v>
                      </c:pt>
                      <c:pt idx="1565">
                        <c:v>-74.34</c:v>
                      </c:pt>
                      <c:pt idx="1566">
                        <c:v>-73.88</c:v>
                      </c:pt>
                      <c:pt idx="1567">
                        <c:v>-73.41</c:v>
                      </c:pt>
                      <c:pt idx="1568">
                        <c:v>-72.900000000000006</c:v>
                      </c:pt>
                      <c:pt idx="1569">
                        <c:v>-72.349999999999994</c:v>
                      </c:pt>
                      <c:pt idx="1570">
                        <c:v>-71.77</c:v>
                      </c:pt>
                      <c:pt idx="1571">
                        <c:v>-71.16</c:v>
                      </c:pt>
                      <c:pt idx="1572">
                        <c:v>-70.52</c:v>
                      </c:pt>
                      <c:pt idx="1573">
                        <c:v>-69.86</c:v>
                      </c:pt>
                      <c:pt idx="1574">
                        <c:v>-69.16</c:v>
                      </c:pt>
                      <c:pt idx="1575">
                        <c:v>-68.44</c:v>
                      </c:pt>
                      <c:pt idx="1576">
                        <c:v>-67.73</c:v>
                      </c:pt>
                      <c:pt idx="1577">
                        <c:v>-67.069999999999993</c:v>
                      </c:pt>
                      <c:pt idx="1578">
                        <c:v>-66.47</c:v>
                      </c:pt>
                      <c:pt idx="1579">
                        <c:v>-65.91</c:v>
                      </c:pt>
                      <c:pt idx="1580">
                        <c:v>-65.36</c:v>
                      </c:pt>
                      <c:pt idx="1581">
                        <c:v>-64.75</c:v>
                      </c:pt>
                      <c:pt idx="1582">
                        <c:v>-64.02</c:v>
                      </c:pt>
                      <c:pt idx="1583">
                        <c:v>-63.12</c:v>
                      </c:pt>
                      <c:pt idx="1584">
                        <c:v>-62.1</c:v>
                      </c:pt>
                      <c:pt idx="1585">
                        <c:v>-61.03</c:v>
                      </c:pt>
                      <c:pt idx="1586">
                        <c:v>-59.99</c:v>
                      </c:pt>
                      <c:pt idx="1587">
                        <c:v>-59.01</c:v>
                      </c:pt>
                      <c:pt idx="1588">
                        <c:v>-58.05</c:v>
                      </c:pt>
                      <c:pt idx="1589">
                        <c:v>-57.05</c:v>
                      </c:pt>
                      <c:pt idx="1590">
                        <c:v>-55.96</c:v>
                      </c:pt>
                      <c:pt idx="1591">
                        <c:v>-54.8</c:v>
                      </c:pt>
                      <c:pt idx="1592">
                        <c:v>-53.6</c:v>
                      </c:pt>
                      <c:pt idx="1593">
                        <c:v>-52.43</c:v>
                      </c:pt>
                      <c:pt idx="1594">
                        <c:v>-51.39</c:v>
                      </c:pt>
                      <c:pt idx="1595">
                        <c:v>-50.57</c:v>
                      </c:pt>
                      <c:pt idx="1596">
                        <c:v>-49.85</c:v>
                      </c:pt>
                      <c:pt idx="1597">
                        <c:v>-49.19</c:v>
                      </c:pt>
                      <c:pt idx="1598">
                        <c:v>-48.3</c:v>
                      </c:pt>
                      <c:pt idx="1599">
                        <c:v>-47.21</c:v>
                      </c:pt>
                      <c:pt idx="1600">
                        <c:v>-45.92</c:v>
                      </c:pt>
                      <c:pt idx="1601">
                        <c:v>-44.58</c:v>
                      </c:pt>
                      <c:pt idx="1602">
                        <c:v>-43.31</c:v>
                      </c:pt>
                      <c:pt idx="1603">
                        <c:v>-42.19</c:v>
                      </c:pt>
                      <c:pt idx="1604">
                        <c:v>-41.22</c:v>
                      </c:pt>
                      <c:pt idx="1605">
                        <c:v>-40.340000000000003</c:v>
                      </c:pt>
                      <c:pt idx="1606">
                        <c:v>-39.200000000000003</c:v>
                      </c:pt>
                      <c:pt idx="1607">
                        <c:v>-37.729999999999997</c:v>
                      </c:pt>
                      <c:pt idx="1608">
                        <c:v>-36.32</c:v>
                      </c:pt>
                      <c:pt idx="1609">
                        <c:v>-35.130000000000003</c:v>
                      </c:pt>
                      <c:pt idx="1610">
                        <c:v>-34.08</c:v>
                      </c:pt>
                      <c:pt idx="1611">
                        <c:v>-33.090000000000003</c:v>
                      </c:pt>
                      <c:pt idx="1612">
                        <c:v>-32.17</c:v>
                      </c:pt>
                      <c:pt idx="1613">
                        <c:v>-31.4</c:v>
                      </c:pt>
                      <c:pt idx="1614">
                        <c:v>-30.73</c:v>
                      </c:pt>
                      <c:pt idx="1615">
                        <c:v>-30.07</c:v>
                      </c:pt>
                      <c:pt idx="1616">
                        <c:v>-29.34</c:v>
                      </c:pt>
                      <c:pt idx="1617">
                        <c:v>-28.55</c:v>
                      </c:pt>
                      <c:pt idx="1618">
                        <c:v>-27.76</c:v>
                      </c:pt>
                      <c:pt idx="1619">
                        <c:v>-27.11</c:v>
                      </c:pt>
                      <c:pt idx="1620">
                        <c:v>-26.61</c:v>
                      </c:pt>
                      <c:pt idx="1621">
                        <c:v>-26.13</c:v>
                      </c:pt>
                      <c:pt idx="1622">
                        <c:v>-25.54</c:v>
                      </c:pt>
                      <c:pt idx="1623">
                        <c:v>-24.85</c:v>
                      </c:pt>
                      <c:pt idx="1624">
                        <c:v>-24.23</c:v>
                      </c:pt>
                      <c:pt idx="1625">
                        <c:v>-24.12</c:v>
                      </c:pt>
                      <c:pt idx="1626">
                        <c:v>-25.02</c:v>
                      </c:pt>
                      <c:pt idx="1627">
                        <c:v>-26.09</c:v>
                      </c:pt>
                      <c:pt idx="1628">
                        <c:v>-27.11</c:v>
                      </c:pt>
                      <c:pt idx="1629">
                        <c:v>-28.03</c:v>
                      </c:pt>
                      <c:pt idx="1630">
                        <c:v>-28.81</c:v>
                      </c:pt>
                      <c:pt idx="1631">
                        <c:v>-29.53</c:v>
                      </c:pt>
                      <c:pt idx="1632">
                        <c:v>-30.13</c:v>
                      </c:pt>
                      <c:pt idx="1633">
                        <c:v>-30.71</c:v>
                      </c:pt>
                      <c:pt idx="1634">
                        <c:v>-31.32</c:v>
                      </c:pt>
                      <c:pt idx="1635">
                        <c:v>-31.94</c:v>
                      </c:pt>
                      <c:pt idx="1636">
                        <c:v>-32.44</c:v>
                      </c:pt>
                      <c:pt idx="1637">
                        <c:v>-32.79</c:v>
                      </c:pt>
                      <c:pt idx="1638">
                        <c:v>-32.96</c:v>
                      </c:pt>
                      <c:pt idx="1639">
                        <c:v>-32.92</c:v>
                      </c:pt>
                      <c:pt idx="1640">
                        <c:v>-32.64</c:v>
                      </c:pt>
                      <c:pt idx="1641">
                        <c:v>-32.119999999999997</c:v>
                      </c:pt>
                      <c:pt idx="1642">
                        <c:v>-31.33</c:v>
                      </c:pt>
                      <c:pt idx="1643">
                        <c:v>-30.28</c:v>
                      </c:pt>
                      <c:pt idx="1644">
                        <c:v>-29</c:v>
                      </c:pt>
                      <c:pt idx="1645">
                        <c:v>-27.59</c:v>
                      </c:pt>
                      <c:pt idx="1646">
                        <c:v>-26.22</c:v>
                      </c:pt>
                      <c:pt idx="1647">
                        <c:v>-25.2</c:v>
                      </c:pt>
                      <c:pt idx="1648">
                        <c:v>-24.9</c:v>
                      </c:pt>
                      <c:pt idx="1649">
                        <c:v>-25.28</c:v>
                      </c:pt>
                      <c:pt idx="1650">
                        <c:v>-26.06</c:v>
                      </c:pt>
                      <c:pt idx="1651">
                        <c:v>-26.87</c:v>
                      </c:pt>
                      <c:pt idx="1652">
                        <c:v>-27.56</c:v>
                      </c:pt>
                      <c:pt idx="1653">
                        <c:v>-28.15</c:v>
                      </c:pt>
                      <c:pt idx="1654">
                        <c:v>-28.81</c:v>
                      </c:pt>
                      <c:pt idx="1655">
                        <c:v>-29.59</c:v>
                      </c:pt>
                      <c:pt idx="1656">
                        <c:v>-30.44</c:v>
                      </c:pt>
                      <c:pt idx="1657">
                        <c:v>-31.26</c:v>
                      </c:pt>
                      <c:pt idx="1658">
                        <c:v>-32.03</c:v>
                      </c:pt>
                      <c:pt idx="1659">
                        <c:v>-32.770000000000003</c:v>
                      </c:pt>
                      <c:pt idx="1660">
                        <c:v>-33.49</c:v>
                      </c:pt>
                      <c:pt idx="1661">
                        <c:v>-34.18</c:v>
                      </c:pt>
                      <c:pt idx="1662">
                        <c:v>-34.880000000000003</c:v>
                      </c:pt>
                      <c:pt idx="1663">
                        <c:v>-35.630000000000003</c:v>
                      </c:pt>
                      <c:pt idx="1664">
                        <c:v>-36.46</c:v>
                      </c:pt>
                      <c:pt idx="1665">
                        <c:v>-37.340000000000003</c:v>
                      </c:pt>
                      <c:pt idx="1666">
                        <c:v>-38.19</c:v>
                      </c:pt>
                      <c:pt idx="1667">
                        <c:v>-39</c:v>
                      </c:pt>
                      <c:pt idx="1668">
                        <c:v>-39.81</c:v>
                      </c:pt>
                      <c:pt idx="1669">
                        <c:v>-40.659999999999997</c:v>
                      </c:pt>
                      <c:pt idx="1670">
                        <c:v>-41.59</c:v>
                      </c:pt>
                      <c:pt idx="1671">
                        <c:v>-42.58</c:v>
                      </c:pt>
                      <c:pt idx="1672">
                        <c:v>-43.6</c:v>
                      </c:pt>
                      <c:pt idx="1673">
                        <c:v>-44.64</c:v>
                      </c:pt>
                      <c:pt idx="1674">
                        <c:v>-45.7</c:v>
                      </c:pt>
                      <c:pt idx="1675">
                        <c:v>-46.76</c:v>
                      </c:pt>
                      <c:pt idx="1676">
                        <c:v>-47.8</c:v>
                      </c:pt>
                      <c:pt idx="1677">
                        <c:v>-48.8</c:v>
                      </c:pt>
                      <c:pt idx="1678">
                        <c:v>-49.79</c:v>
                      </c:pt>
                      <c:pt idx="1679">
                        <c:v>-50.79</c:v>
                      </c:pt>
                      <c:pt idx="1680">
                        <c:v>-51.83</c:v>
                      </c:pt>
                      <c:pt idx="1681">
                        <c:v>-52.91</c:v>
                      </c:pt>
                      <c:pt idx="1682">
                        <c:v>-54.01</c:v>
                      </c:pt>
                      <c:pt idx="1683">
                        <c:v>-55.09</c:v>
                      </c:pt>
                      <c:pt idx="1684">
                        <c:v>-56.14</c:v>
                      </c:pt>
                      <c:pt idx="1685">
                        <c:v>-57.16</c:v>
                      </c:pt>
                      <c:pt idx="1686">
                        <c:v>-58.19</c:v>
                      </c:pt>
                      <c:pt idx="1687">
                        <c:v>-59.19</c:v>
                      </c:pt>
                      <c:pt idx="1688">
                        <c:v>-60.17</c:v>
                      </c:pt>
                      <c:pt idx="1689">
                        <c:v>-61.14</c:v>
                      </c:pt>
                      <c:pt idx="1690">
                        <c:v>-62.09</c:v>
                      </c:pt>
                      <c:pt idx="1691">
                        <c:v>-62.95</c:v>
                      </c:pt>
                      <c:pt idx="1692">
                        <c:v>-63.79</c:v>
                      </c:pt>
                      <c:pt idx="1693">
                        <c:v>-64.63</c:v>
                      </c:pt>
                      <c:pt idx="1694">
                        <c:v>-65.5</c:v>
                      </c:pt>
                      <c:pt idx="1695">
                        <c:v>-66.37</c:v>
                      </c:pt>
                      <c:pt idx="1696">
                        <c:v>-67.239999999999995</c:v>
                      </c:pt>
                      <c:pt idx="1697">
                        <c:v>-68.11</c:v>
                      </c:pt>
                      <c:pt idx="1698">
                        <c:v>-68.97</c:v>
                      </c:pt>
                      <c:pt idx="1699">
                        <c:v>-69.78</c:v>
                      </c:pt>
                      <c:pt idx="1700">
                        <c:v>-70.5</c:v>
                      </c:pt>
                      <c:pt idx="1701">
                        <c:v>-71.14</c:v>
                      </c:pt>
                      <c:pt idx="1702">
                        <c:v>-71.72</c:v>
                      </c:pt>
                      <c:pt idx="1703">
                        <c:v>-72.260000000000005</c:v>
                      </c:pt>
                      <c:pt idx="1704">
                        <c:v>-72.77</c:v>
                      </c:pt>
                      <c:pt idx="1705">
                        <c:v>-73.260000000000005</c:v>
                      </c:pt>
                      <c:pt idx="1706">
                        <c:v>-73.73</c:v>
                      </c:pt>
                      <c:pt idx="1707">
                        <c:v>-74.2</c:v>
                      </c:pt>
                      <c:pt idx="1708">
                        <c:v>-105.31</c:v>
                      </c:pt>
                      <c:pt idx="1709">
                        <c:v>-104.84</c:v>
                      </c:pt>
                      <c:pt idx="1710">
                        <c:v>-104.44</c:v>
                      </c:pt>
                      <c:pt idx="1711">
                        <c:v>-104.14</c:v>
                      </c:pt>
                      <c:pt idx="1712">
                        <c:v>-103.95</c:v>
                      </c:pt>
                      <c:pt idx="1713">
                        <c:v>-103.85</c:v>
                      </c:pt>
                      <c:pt idx="1714">
                        <c:v>-103.82</c:v>
                      </c:pt>
                      <c:pt idx="1715">
                        <c:v>-103.84</c:v>
                      </c:pt>
                      <c:pt idx="1716">
                        <c:v>-103.89</c:v>
                      </c:pt>
                      <c:pt idx="1717">
                        <c:v>-103.93</c:v>
                      </c:pt>
                      <c:pt idx="1718">
                        <c:v>-103.97</c:v>
                      </c:pt>
                      <c:pt idx="1719">
                        <c:v>-104.02</c:v>
                      </c:pt>
                      <c:pt idx="1720">
                        <c:v>-104.1</c:v>
                      </c:pt>
                      <c:pt idx="1721">
                        <c:v>-104.22</c:v>
                      </c:pt>
                      <c:pt idx="1722">
                        <c:v>-104.39</c:v>
                      </c:pt>
                      <c:pt idx="1723">
                        <c:v>-104.59</c:v>
                      </c:pt>
                      <c:pt idx="1724">
                        <c:v>-104.79</c:v>
                      </c:pt>
                      <c:pt idx="1725">
                        <c:v>-104.97</c:v>
                      </c:pt>
                      <c:pt idx="1726">
                        <c:v>-105.16</c:v>
                      </c:pt>
                      <c:pt idx="1727">
                        <c:v>-105.33</c:v>
                      </c:pt>
                      <c:pt idx="1728">
                        <c:v>-105.48</c:v>
                      </c:pt>
                      <c:pt idx="1729">
                        <c:v>-105.59</c:v>
                      </c:pt>
                      <c:pt idx="1730">
                        <c:v>-105.69</c:v>
                      </c:pt>
                      <c:pt idx="1731">
                        <c:v>-105.76</c:v>
                      </c:pt>
                      <c:pt idx="1732">
                        <c:v>-105.82</c:v>
                      </c:pt>
                      <c:pt idx="1733">
                        <c:v>-105.84</c:v>
                      </c:pt>
                      <c:pt idx="1734">
                        <c:v>-105.82</c:v>
                      </c:pt>
                      <c:pt idx="1735">
                        <c:v>-105.78</c:v>
                      </c:pt>
                      <c:pt idx="1736">
                        <c:v>-105.72</c:v>
                      </c:pt>
                      <c:pt idx="1737">
                        <c:v>-105.67</c:v>
                      </c:pt>
                      <c:pt idx="1738">
                        <c:v>-105.64</c:v>
                      </c:pt>
                      <c:pt idx="1739">
                        <c:v>-105.6</c:v>
                      </c:pt>
                      <c:pt idx="1740">
                        <c:v>-105.55</c:v>
                      </c:pt>
                      <c:pt idx="1741">
                        <c:v>-105.48</c:v>
                      </c:pt>
                      <c:pt idx="1742">
                        <c:v>-105.38</c:v>
                      </c:pt>
                      <c:pt idx="1743">
                        <c:v>-105.28</c:v>
                      </c:pt>
                      <c:pt idx="1744">
                        <c:v>-105.2</c:v>
                      </c:pt>
                      <c:pt idx="1745">
                        <c:v>-105.17</c:v>
                      </c:pt>
                      <c:pt idx="1746">
                        <c:v>-105.18</c:v>
                      </c:pt>
                      <c:pt idx="1747">
                        <c:v>-105.21</c:v>
                      </c:pt>
                      <c:pt idx="1748">
                        <c:v>-105.22</c:v>
                      </c:pt>
                      <c:pt idx="1749">
                        <c:v>-105.17</c:v>
                      </c:pt>
                      <c:pt idx="1750">
                        <c:v>-105.08</c:v>
                      </c:pt>
                      <c:pt idx="1751">
                        <c:v>-104.95</c:v>
                      </c:pt>
                      <c:pt idx="1752">
                        <c:v>-104.86</c:v>
                      </c:pt>
                      <c:pt idx="1753">
                        <c:v>-104.83</c:v>
                      </c:pt>
                      <c:pt idx="1754">
                        <c:v>-104.85</c:v>
                      </c:pt>
                      <c:pt idx="1755">
                        <c:v>-104.92</c:v>
                      </c:pt>
                      <c:pt idx="1756">
                        <c:v>-104.98</c:v>
                      </c:pt>
                      <c:pt idx="1757">
                        <c:v>-105.03</c:v>
                      </c:pt>
                      <c:pt idx="1758">
                        <c:v>-105.08</c:v>
                      </c:pt>
                      <c:pt idx="1759">
                        <c:v>-105.18</c:v>
                      </c:pt>
                      <c:pt idx="1760">
                        <c:v>-105.32</c:v>
                      </c:pt>
                      <c:pt idx="1761">
                        <c:v>-74.48</c:v>
                      </c:pt>
                      <c:pt idx="1762">
                        <c:v>-74.23</c:v>
                      </c:pt>
                      <c:pt idx="1763">
                        <c:v>-73.94</c:v>
                      </c:pt>
                      <c:pt idx="1764">
                        <c:v>-73.59</c:v>
                      </c:pt>
                      <c:pt idx="1765">
                        <c:v>-73.19</c:v>
                      </c:pt>
                      <c:pt idx="1766">
                        <c:v>-72.75</c:v>
                      </c:pt>
                      <c:pt idx="1767">
                        <c:v>-72.27</c:v>
                      </c:pt>
                      <c:pt idx="1768">
                        <c:v>-71.790000000000006</c:v>
                      </c:pt>
                      <c:pt idx="1769">
                        <c:v>-71.3</c:v>
                      </c:pt>
                      <c:pt idx="1770">
                        <c:v>-70.81</c:v>
                      </c:pt>
                      <c:pt idx="1771">
                        <c:v>-70.31</c:v>
                      </c:pt>
                      <c:pt idx="1772">
                        <c:v>-69.77</c:v>
                      </c:pt>
                      <c:pt idx="1773">
                        <c:v>-69.19</c:v>
                      </c:pt>
                      <c:pt idx="1774">
                        <c:v>-68.569999999999993</c:v>
                      </c:pt>
                      <c:pt idx="1775">
                        <c:v>-67.91</c:v>
                      </c:pt>
                      <c:pt idx="1776">
                        <c:v>-67.3</c:v>
                      </c:pt>
                      <c:pt idx="1777">
                        <c:v>-66.7</c:v>
                      </c:pt>
                      <c:pt idx="1778">
                        <c:v>-66.09</c:v>
                      </c:pt>
                      <c:pt idx="1779">
                        <c:v>-65.38</c:v>
                      </c:pt>
                      <c:pt idx="1780">
                        <c:v>-64.55</c:v>
                      </c:pt>
                      <c:pt idx="1781">
                        <c:v>-63.59</c:v>
                      </c:pt>
                      <c:pt idx="1782">
                        <c:v>-62.57</c:v>
                      </c:pt>
                      <c:pt idx="1783">
                        <c:v>-61.61</c:v>
                      </c:pt>
                      <c:pt idx="1784">
                        <c:v>-60.73</c:v>
                      </c:pt>
                      <c:pt idx="1785">
                        <c:v>-59.93</c:v>
                      </c:pt>
                      <c:pt idx="1786">
                        <c:v>-59.14</c:v>
                      </c:pt>
                      <c:pt idx="1787">
                        <c:v>-58.28</c:v>
                      </c:pt>
                      <c:pt idx="1788">
                        <c:v>-57.32</c:v>
                      </c:pt>
                      <c:pt idx="1789">
                        <c:v>-56.3</c:v>
                      </c:pt>
                      <c:pt idx="1790">
                        <c:v>-55.25</c:v>
                      </c:pt>
                      <c:pt idx="1791">
                        <c:v>-54.22</c:v>
                      </c:pt>
                      <c:pt idx="1792">
                        <c:v>-53.25</c:v>
                      </c:pt>
                      <c:pt idx="1793">
                        <c:v>-52.35</c:v>
                      </c:pt>
                      <c:pt idx="1794">
                        <c:v>-51.48</c:v>
                      </c:pt>
                      <c:pt idx="1795">
                        <c:v>-50.55</c:v>
                      </c:pt>
                      <c:pt idx="1796">
                        <c:v>-49.55</c:v>
                      </c:pt>
                      <c:pt idx="1797">
                        <c:v>-48.47</c:v>
                      </c:pt>
                      <c:pt idx="1798">
                        <c:v>-47.36</c:v>
                      </c:pt>
                      <c:pt idx="1799">
                        <c:v>-46.15</c:v>
                      </c:pt>
                      <c:pt idx="1800">
                        <c:v>-44.66</c:v>
                      </c:pt>
                      <c:pt idx="1801">
                        <c:v>-43.24</c:v>
                      </c:pt>
                      <c:pt idx="1802">
                        <c:v>-42.08</c:v>
                      </c:pt>
                      <c:pt idx="1803">
                        <c:v>-40.97</c:v>
                      </c:pt>
                      <c:pt idx="1804">
                        <c:v>-39.729999999999997</c:v>
                      </c:pt>
                      <c:pt idx="1805">
                        <c:v>-38.380000000000003</c:v>
                      </c:pt>
                      <c:pt idx="1806">
                        <c:v>-37.08</c:v>
                      </c:pt>
                      <c:pt idx="1807">
                        <c:v>-35.909999999999997</c:v>
                      </c:pt>
                      <c:pt idx="1808">
                        <c:v>-34.880000000000003</c:v>
                      </c:pt>
                      <c:pt idx="1809">
                        <c:v>-33.9</c:v>
                      </c:pt>
                      <c:pt idx="1810">
                        <c:v>-32.909999999999997</c:v>
                      </c:pt>
                      <c:pt idx="1811">
                        <c:v>-31.87</c:v>
                      </c:pt>
                      <c:pt idx="1812">
                        <c:v>-30.77</c:v>
                      </c:pt>
                      <c:pt idx="1813">
                        <c:v>-29.65</c:v>
                      </c:pt>
                      <c:pt idx="1814">
                        <c:v>-28.6</c:v>
                      </c:pt>
                      <c:pt idx="1815">
                        <c:v>-27.62</c:v>
                      </c:pt>
                      <c:pt idx="1816">
                        <c:v>-26.73</c:v>
                      </c:pt>
                      <c:pt idx="1817">
                        <c:v>-25.9</c:v>
                      </c:pt>
                      <c:pt idx="1818">
                        <c:v>-25.13</c:v>
                      </c:pt>
                      <c:pt idx="1819">
                        <c:v>-24.48</c:v>
                      </c:pt>
                      <c:pt idx="1820">
                        <c:v>-24.67</c:v>
                      </c:pt>
                      <c:pt idx="1821">
                        <c:v>-26.67</c:v>
                      </c:pt>
                      <c:pt idx="1822">
                        <c:v>-28.97</c:v>
                      </c:pt>
                      <c:pt idx="1823">
                        <c:v>-31.42</c:v>
                      </c:pt>
                      <c:pt idx="1824">
                        <c:v>-33.700000000000003</c:v>
                      </c:pt>
                      <c:pt idx="1825">
                        <c:v>-35.840000000000003</c:v>
                      </c:pt>
                      <c:pt idx="1826">
                        <c:v>-37.79</c:v>
                      </c:pt>
                      <c:pt idx="1827">
                        <c:v>-39.549999999999997</c:v>
                      </c:pt>
                      <c:pt idx="1828">
                        <c:v>-41.01</c:v>
                      </c:pt>
                      <c:pt idx="1829">
                        <c:v>-42.2</c:v>
                      </c:pt>
                      <c:pt idx="1830">
                        <c:v>-43.16</c:v>
                      </c:pt>
                      <c:pt idx="1831">
                        <c:v>-43.85</c:v>
                      </c:pt>
                      <c:pt idx="1832">
                        <c:v>-44.24</c:v>
                      </c:pt>
                      <c:pt idx="1833">
                        <c:v>-44.28</c:v>
                      </c:pt>
                      <c:pt idx="1834">
                        <c:v>-43.93</c:v>
                      </c:pt>
                      <c:pt idx="1835">
                        <c:v>-43.16</c:v>
                      </c:pt>
                      <c:pt idx="1836">
                        <c:v>-41.98</c:v>
                      </c:pt>
                      <c:pt idx="1837">
                        <c:v>-40.39</c:v>
                      </c:pt>
                      <c:pt idx="1838">
                        <c:v>-38.44</c:v>
                      </c:pt>
                      <c:pt idx="1839">
                        <c:v>-36.130000000000003</c:v>
                      </c:pt>
                      <c:pt idx="1840">
                        <c:v>-33.6</c:v>
                      </c:pt>
                      <c:pt idx="1841">
                        <c:v>-30.99</c:v>
                      </c:pt>
                      <c:pt idx="1842">
                        <c:v>-28.49</c:v>
                      </c:pt>
                      <c:pt idx="1843">
                        <c:v>-26.27</c:v>
                      </c:pt>
                      <c:pt idx="1844">
                        <c:v>-24.72</c:v>
                      </c:pt>
                      <c:pt idx="1845">
                        <c:v>-24.47</c:v>
                      </c:pt>
                      <c:pt idx="1846">
                        <c:v>-25.23</c:v>
                      </c:pt>
                      <c:pt idx="1847">
                        <c:v>-26.36</c:v>
                      </c:pt>
                      <c:pt idx="1848">
                        <c:v>-27.23</c:v>
                      </c:pt>
                      <c:pt idx="1849">
                        <c:v>-27.77</c:v>
                      </c:pt>
                      <c:pt idx="1850">
                        <c:v>-28.25</c:v>
                      </c:pt>
                      <c:pt idx="1851">
                        <c:v>-28.98</c:v>
                      </c:pt>
                      <c:pt idx="1852">
                        <c:v>-29.91</c:v>
                      </c:pt>
                      <c:pt idx="1853">
                        <c:v>-30.9</c:v>
                      </c:pt>
                      <c:pt idx="1854">
                        <c:v>-31.86</c:v>
                      </c:pt>
                      <c:pt idx="1855">
                        <c:v>-32.799999999999997</c:v>
                      </c:pt>
                      <c:pt idx="1856">
                        <c:v>-33.770000000000003</c:v>
                      </c:pt>
                      <c:pt idx="1857">
                        <c:v>-34.81</c:v>
                      </c:pt>
                      <c:pt idx="1858">
                        <c:v>-35.869999999999997</c:v>
                      </c:pt>
                      <c:pt idx="1859">
                        <c:v>-36.950000000000003</c:v>
                      </c:pt>
                      <c:pt idx="1860">
                        <c:v>-37.97</c:v>
                      </c:pt>
                      <c:pt idx="1861">
                        <c:v>-38.93</c:v>
                      </c:pt>
                      <c:pt idx="1862">
                        <c:v>-39.85</c:v>
                      </c:pt>
                      <c:pt idx="1863">
                        <c:v>-40.83</c:v>
                      </c:pt>
                      <c:pt idx="1864">
                        <c:v>-41.87</c:v>
                      </c:pt>
                      <c:pt idx="1865">
                        <c:v>-42.97</c:v>
                      </c:pt>
                      <c:pt idx="1866">
                        <c:v>-44.06</c:v>
                      </c:pt>
                      <c:pt idx="1867">
                        <c:v>-45.09</c:v>
                      </c:pt>
                      <c:pt idx="1868">
                        <c:v>-46.03</c:v>
                      </c:pt>
                      <c:pt idx="1869">
                        <c:v>-46.91</c:v>
                      </c:pt>
                      <c:pt idx="1870">
                        <c:v>-47.79</c:v>
                      </c:pt>
                      <c:pt idx="1871">
                        <c:v>-48.69</c:v>
                      </c:pt>
                      <c:pt idx="1872">
                        <c:v>-49.57</c:v>
                      </c:pt>
                      <c:pt idx="1873">
                        <c:v>-50.38</c:v>
                      </c:pt>
                      <c:pt idx="1874">
                        <c:v>-51.23</c:v>
                      </c:pt>
                      <c:pt idx="1875">
                        <c:v>-52.22</c:v>
                      </c:pt>
                      <c:pt idx="1876">
                        <c:v>-53.4</c:v>
                      </c:pt>
                      <c:pt idx="1877">
                        <c:v>-54.69</c:v>
                      </c:pt>
                      <c:pt idx="1878">
                        <c:v>-55.98</c:v>
                      </c:pt>
                      <c:pt idx="1879">
                        <c:v>-57.2</c:v>
                      </c:pt>
                      <c:pt idx="1880">
                        <c:v>-58.37</c:v>
                      </c:pt>
                      <c:pt idx="1881">
                        <c:v>-59.51</c:v>
                      </c:pt>
                      <c:pt idx="1882">
                        <c:v>-60.64</c:v>
                      </c:pt>
                      <c:pt idx="1883">
                        <c:v>-61.71</c:v>
                      </c:pt>
                      <c:pt idx="1884">
                        <c:v>-62.78</c:v>
                      </c:pt>
                      <c:pt idx="1885">
                        <c:v>-63.84</c:v>
                      </c:pt>
                      <c:pt idx="1886">
                        <c:v>-64.84</c:v>
                      </c:pt>
                      <c:pt idx="1887">
                        <c:v>-65.790000000000006</c:v>
                      </c:pt>
                      <c:pt idx="1888">
                        <c:v>-66.66</c:v>
                      </c:pt>
                      <c:pt idx="1889">
                        <c:v>-67.510000000000005</c:v>
                      </c:pt>
                      <c:pt idx="1890">
                        <c:v>-68.349999999999994</c:v>
                      </c:pt>
                      <c:pt idx="1891">
                        <c:v>-69.150000000000006</c:v>
                      </c:pt>
                      <c:pt idx="1892">
                        <c:v>-69.91</c:v>
                      </c:pt>
                      <c:pt idx="1893">
                        <c:v>-70.62</c:v>
                      </c:pt>
                      <c:pt idx="1894">
                        <c:v>-71.31</c:v>
                      </c:pt>
                      <c:pt idx="1895">
                        <c:v>-72</c:v>
                      </c:pt>
                      <c:pt idx="1896">
                        <c:v>-72.7</c:v>
                      </c:pt>
                      <c:pt idx="1897">
                        <c:v>-73.37</c:v>
                      </c:pt>
                      <c:pt idx="1898">
                        <c:v>-73.959999999999994</c:v>
                      </c:pt>
                      <c:pt idx="1899">
                        <c:v>-74.430000000000007</c:v>
                      </c:pt>
                      <c:pt idx="1900">
                        <c:v>-74.819999999999993</c:v>
                      </c:pt>
                      <c:pt idx="1901">
                        <c:v>-75.180000000000007</c:v>
                      </c:pt>
                      <c:pt idx="1902">
                        <c:v>-75.540000000000006</c:v>
                      </c:pt>
                      <c:pt idx="1903">
                        <c:v>-75.900000000000006</c:v>
                      </c:pt>
                      <c:pt idx="1904">
                        <c:v>-76.22</c:v>
                      </c:pt>
                      <c:pt idx="1905">
                        <c:v>-76.489999999999995</c:v>
                      </c:pt>
                      <c:pt idx="1906">
                        <c:v>-103.29</c:v>
                      </c:pt>
                      <c:pt idx="1907">
                        <c:v>-103.11</c:v>
                      </c:pt>
                      <c:pt idx="1908">
                        <c:v>-102.94</c:v>
                      </c:pt>
                      <c:pt idx="1909">
                        <c:v>-102.8</c:v>
                      </c:pt>
                      <c:pt idx="1910">
                        <c:v>-102.69</c:v>
                      </c:pt>
                      <c:pt idx="1911">
                        <c:v>-102.62</c:v>
                      </c:pt>
                      <c:pt idx="1912">
                        <c:v>-102.58</c:v>
                      </c:pt>
                      <c:pt idx="1913">
                        <c:v>-102.57</c:v>
                      </c:pt>
                      <c:pt idx="1914">
                        <c:v>-102.57</c:v>
                      </c:pt>
                      <c:pt idx="1915">
                        <c:v>-102.57</c:v>
                      </c:pt>
                      <c:pt idx="1916">
                        <c:v>-102.57</c:v>
                      </c:pt>
                      <c:pt idx="1917">
                        <c:v>-102.57</c:v>
                      </c:pt>
                      <c:pt idx="1918">
                        <c:v>-102.61</c:v>
                      </c:pt>
                      <c:pt idx="1919">
                        <c:v>-102.64</c:v>
                      </c:pt>
                      <c:pt idx="1920">
                        <c:v>-102.66</c:v>
                      </c:pt>
                      <c:pt idx="1921">
                        <c:v>-102.66</c:v>
                      </c:pt>
                      <c:pt idx="1922">
                        <c:v>-102.65</c:v>
                      </c:pt>
                      <c:pt idx="1923">
                        <c:v>-102.63</c:v>
                      </c:pt>
                      <c:pt idx="1924">
                        <c:v>-102.61</c:v>
                      </c:pt>
                      <c:pt idx="1925">
                        <c:v>-102.58</c:v>
                      </c:pt>
                      <c:pt idx="1926">
                        <c:v>-102.54</c:v>
                      </c:pt>
                      <c:pt idx="1927">
                        <c:v>-102.5</c:v>
                      </c:pt>
                      <c:pt idx="1928">
                        <c:v>-102.48</c:v>
                      </c:pt>
                      <c:pt idx="1929">
                        <c:v>-102.45</c:v>
                      </c:pt>
                      <c:pt idx="1930">
                        <c:v>-102.43</c:v>
                      </c:pt>
                      <c:pt idx="1931">
                        <c:v>-102.38</c:v>
                      </c:pt>
                      <c:pt idx="1932">
                        <c:v>-102.31</c:v>
                      </c:pt>
                      <c:pt idx="1933">
                        <c:v>-102.23</c:v>
                      </c:pt>
                      <c:pt idx="1934">
                        <c:v>-102.17</c:v>
                      </c:pt>
                      <c:pt idx="1935">
                        <c:v>-102.16</c:v>
                      </c:pt>
                      <c:pt idx="1936">
                        <c:v>-102.2</c:v>
                      </c:pt>
                      <c:pt idx="1937">
                        <c:v>-102.28</c:v>
                      </c:pt>
                      <c:pt idx="1938">
                        <c:v>-102.37</c:v>
                      </c:pt>
                      <c:pt idx="1939">
                        <c:v>-102.47</c:v>
                      </c:pt>
                      <c:pt idx="1940">
                        <c:v>-102.55</c:v>
                      </c:pt>
                      <c:pt idx="1941">
                        <c:v>-102.64</c:v>
                      </c:pt>
                      <c:pt idx="1942">
                        <c:v>-102.73</c:v>
                      </c:pt>
                      <c:pt idx="1943">
                        <c:v>-102.84</c:v>
                      </c:pt>
                      <c:pt idx="1944">
                        <c:v>-102.98</c:v>
                      </c:pt>
                      <c:pt idx="1945">
                        <c:v>-103.15</c:v>
                      </c:pt>
                      <c:pt idx="1946">
                        <c:v>-76.63</c:v>
                      </c:pt>
                      <c:pt idx="1947">
                        <c:v>-76.37</c:v>
                      </c:pt>
                      <c:pt idx="1948">
                        <c:v>-76.11</c:v>
                      </c:pt>
                      <c:pt idx="1949">
                        <c:v>-75.849999999999994</c:v>
                      </c:pt>
                      <c:pt idx="1950">
                        <c:v>-75.56</c:v>
                      </c:pt>
                      <c:pt idx="1951">
                        <c:v>-75.23</c:v>
                      </c:pt>
                      <c:pt idx="1952">
                        <c:v>-74.83</c:v>
                      </c:pt>
                      <c:pt idx="1953">
                        <c:v>-74.38</c:v>
                      </c:pt>
                      <c:pt idx="1954">
                        <c:v>-73.86</c:v>
                      </c:pt>
                      <c:pt idx="1955">
                        <c:v>-73.27</c:v>
                      </c:pt>
                      <c:pt idx="1956">
                        <c:v>-72.63</c:v>
                      </c:pt>
                      <c:pt idx="1957">
                        <c:v>-71.94</c:v>
                      </c:pt>
                      <c:pt idx="1958">
                        <c:v>-71.260000000000005</c:v>
                      </c:pt>
                      <c:pt idx="1959">
                        <c:v>-70.61</c:v>
                      </c:pt>
                      <c:pt idx="1960">
                        <c:v>-69.98</c:v>
                      </c:pt>
                      <c:pt idx="1961">
                        <c:v>-69.31</c:v>
                      </c:pt>
                      <c:pt idx="1962">
                        <c:v>-68.599999999999994</c:v>
                      </c:pt>
                      <c:pt idx="1963">
                        <c:v>-67.83</c:v>
                      </c:pt>
                      <c:pt idx="1964">
                        <c:v>-66.989999999999995</c:v>
                      </c:pt>
                      <c:pt idx="1965">
                        <c:v>-66.099999999999994</c:v>
                      </c:pt>
                      <c:pt idx="1966">
                        <c:v>-65.17</c:v>
                      </c:pt>
                      <c:pt idx="1967">
                        <c:v>-64.209999999999994</c:v>
                      </c:pt>
                      <c:pt idx="1968">
                        <c:v>-63.27</c:v>
                      </c:pt>
                      <c:pt idx="1969">
                        <c:v>-62.34</c:v>
                      </c:pt>
                      <c:pt idx="1970">
                        <c:v>-61.39</c:v>
                      </c:pt>
                      <c:pt idx="1971">
                        <c:v>-60.37</c:v>
                      </c:pt>
                      <c:pt idx="1972">
                        <c:v>-59.23</c:v>
                      </c:pt>
                      <c:pt idx="1973">
                        <c:v>-57.97</c:v>
                      </c:pt>
                      <c:pt idx="1974">
                        <c:v>-56.6</c:v>
                      </c:pt>
                      <c:pt idx="1975">
                        <c:v>-55.24</c:v>
                      </c:pt>
                      <c:pt idx="1976">
                        <c:v>-53.99</c:v>
                      </c:pt>
                      <c:pt idx="1977">
                        <c:v>-52.9</c:v>
                      </c:pt>
                      <c:pt idx="1978">
                        <c:v>-51.95</c:v>
                      </c:pt>
                      <c:pt idx="1979">
                        <c:v>-51.01</c:v>
                      </c:pt>
                      <c:pt idx="1980">
                        <c:v>-49.93</c:v>
                      </c:pt>
                      <c:pt idx="1981">
                        <c:v>-48.65</c:v>
                      </c:pt>
                      <c:pt idx="1982">
                        <c:v>-47.2</c:v>
                      </c:pt>
                      <c:pt idx="1983">
                        <c:v>-45.81</c:v>
                      </c:pt>
                      <c:pt idx="1984">
                        <c:v>-44.14</c:v>
                      </c:pt>
                      <c:pt idx="1985">
                        <c:v>-42.43</c:v>
                      </c:pt>
                      <c:pt idx="1986">
                        <c:v>-41.04</c:v>
                      </c:pt>
                      <c:pt idx="1987">
                        <c:v>-39.94</c:v>
                      </c:pt>
                      <c:pt idx="1988">
                        <c:v>-38.799999999999997</c:v>
                      </c:pt>
                      <c:pt idx="1989">
                        <c:v>-37.46</c:v>
                      </c:pt>
                      <c:pt idx="1990">
                        <c:v>-36.06</c:v>
                      </c:pt>
                      <c:pt idx="1991">
                        <c:v>-34.76</c:v>
                      </c:pt>
                      <c:pt idx="1992">
                        <c:v>-33.61</c:v>
                      </c:pt>
                      <c:pt idx="1993">
                        <c:v>-32.630000000000003</c:v>
                      </c:pt>
                      <c:pt idx="1994">
                        <c:v>-31.75</c:v>
                      </c:pt>
                      <c:pt idx="1995">
                        <c:v>-30.85</c:v>
                      </c:pt>
                      <c:pt idx="1996">
                        <c:v>-29.89</c:v>
                      </c:pt>
                      <c:pt idx="1997">
                        <c:v>-28.94</c:v>
                      </c:pt>
                      <c:pt idx="1998">
                        <c:v>-28.03</c:v>
                      </c:pt>
                      <c:pt idx="1999">
                        <c:v>-27.15</c:v>
                      </c:pt>
                      <c:pt idx="2000">
                        <c:v>-26.29</c:v>
                      </c:pt>
                      <c:pt idx="2001">
                        <c:v>-25.48</c:v>
                      </c:pt>
                      <c:pt idx="2002">
                        <c:v>-24.8</c:v>
                      </c:pt>
                      <c:pt idx="2003">
                        <c:v>-24.44</c:v>
                      </c:pt>
                      <c:pt idx="2004">
                        <c:v>-25.08</c:v>
                      </c:pt>
                      <c:pt idx="2005">
                        <c:v>-26.65</c:v>
                      </c:pt>
                      <c:pt idx="2006">
                        <c:v>-28.57</c:v>
                      </c:pt>
                      <c:pt idx="2007">
                        <c:v>-30.76</c:v>
                      </c:pt>
                      <c:pt idx="2008">
                        <c:v>-33.03</c:v>
                      </c:pt>
                      <c:pt idx="2009">
                        <c:v>-35.39</c:v>
                      </c:pt>
                      <c:pt idx="2010">
                        <c:v>-37.700000000000003</c:v>
                      </c:pt>
                      <c:pt idx="2011">
                        <c:v>-39.94</c:v>
                      </c:pt>
                      <c:pt idx="2012">
                        <c:v>-42.03</c:v>
                      </c:pt>
                      <c:pt idx="2013">
                        <c:v>-43.78</c:v>
                      </c:pt>
                      <c:pt idx="2014">
                        <c:v>-45.13</c:v>
                      </c:pt>
                      <c:pt idx="2015">
                        <c:v>-46.16</c:v>
                      </c:pt>
                      <c:pt idx="2016">
                        <c:v>-46.82</c:v>
                      </c:pt>
                      <c:pt idx="2017">
                        <c:v>-47.09</c:v>
                      </c:pt>
                      <c:pt idx="2018">
                        <c:v>-46.98</c:v>
                      </c:pt>
                      <c:pt idx="2019">
                        <c:v>-46.46</c:v>
                      </c:pt>
                      <c:pt idx="2020">
                        <c:v>-45.47</c:v>
                      </c:pt>
                      <c:pt idx="2021">
                        <c:v>-44.06</c:v>
                      </c:pt>
                      <c:pt idx="2022">
                        <c:v>-42.23</c:v>
                      </c:pt>
                      <c:pt idx="2023">
                        <c:v>-40.03</c:v>
                      </c:pt>
                      <c:pt idx="2024">
                        <c:v>-37.56</c:v>
                      </c:pt>
                      <c:pt idx="2025">
                        <c:v>-34.93</c:v>
                      </c:pt>
                      <c:pt idx="2026">
                        <c:v>-32.28</c:v>
                      </c:pt>
                      <c:pt idx="2027">
                        <c:v>-29.73</c:v>
                      </c:pt>
                      <c:pt idx="2028">
                        <c:v>-27.5</c:v>
                      </c:pt>
                      <c:pt idx="2029">
                        <c:v>-26.09</c:v>
                      </c:pt>
                      <c:pt idx="2030">
                        <c:v>-25.81</c:v>
                      </c:pt>
                      <c:pt idx="2031">
                        <c:v>-26.48</c:v>
                      </c:pt>
                      <c:pt idx="2032">
                        <c:v>-27.42</c:v>
                      </c:pt>
                      <c:pt idx="2033">
                        <c:v>-28.18</c:v>
                      </c:pt>
                      <c:pt idx="2034">
                        <c:v>-28.66</c:v>
                      </c:pt>
                      <c:pt idx="2035">
                        <c:v>-29.1</c:v>
                      </c:pt>
                      <c:pt idx="2036">
                        <c:v>-29.75</c:v>
                      </c:pt>
                      <c:pt idx="2037">
                        <c:v>-30.6</c:v>
                      </c:pt>
                      <c:pt idx="2038">
                        <c:v>-31.49</c:v>
                      </c:pt>
                      <c:pt idx="2039">
                        <c:v>-32.299999999999997</c:v>
                      </c:pt>
                      <c:pt idx="2040">
                        <c:v>-33.08</c:v>
                      </c:pt>
                      <c:pt idx="2041">
                        <c:v>-33.89</c:v>
                      </c:pt>
                      <c:pt idx="2042">
                        <c:v>-34.75</c:v>
                      </c:pt>
                      <c:pt idx="2043">
                        <c:v>-35.659999999999997</c:v>
                      </c:pt>
                      <c:pt idx="2044">
                        <c:v>-36.67</c:v>
                      </c:pt>
                      <c:pt idx="2045">
                        <c:v>-37.79</c:v>
                      </c:pt>
                      <c:pt idx="2046">
                        <c:v>-39.04</c:v>
                      </c:pt>
                      <c:pt idx="2047">
                        <c:v>-40.35</c:v>
                      </c:pt>
                      <c:pt idx="2048">
                        <c:v>-41.67</c:v>
                      </c:pt>
                      <c:pt idx="2049">
                        <c:v>-42.93</c:v>
                      </c:pt>
                      <c:pt idx="2050">
                        <c:v>-44.12</c:v>
                      </c:pt>
                      <c:pt idx="2051">
                        <c:v>-45.22</c:v>
                      </c:pt>
                      <c:pt idx="2052">
                        <c:v>-46.34</c:v>
                      </c:pt>
                      <c:pt idx="2053">
                        <c:v>-47.5</c:v>
                      </c:pt>
                      <c:pt idx="2054">
                        <c:v>-48.69</c:v>
                      </c:pt>
                      <c:pt idx="2055">
                        <c:v>-49.88</c:v>
                      </c:pt>
                      <c:pt idx="2056">
                        <c:v>-51.05</c:v>
                      </c:pt>
                      <c:pt idx="2057">
                        <c:v>-52.22</c:v>
                      </c:pt>
                      <c:pt idx="2058">
                        <c:v>-53.34</c:v>
                      </c:pt>
                      <c:pt idx="2059">
                        <c:v>-54.41</c:v>
                      </c:pt>
                      <c:pt idx="2060">
                        <c:v>-55.44</c:v>
                      </c:pt>
                      <c:pt idx="2061">
                        <c:v>-56.48</c:v>
                      </c:pt>
                      <c:pt idx="2062">
                        <c:v>-57.57</c:v>
                      </c:pt>
                      <c:pt idx="2063">
                        <c:v>-58.67</c:v>
                      </c:pt>
                      <c:pt idx="2064">
                        <c:v>-59.8</c:v>
                      </c:pt>
                      <c:pt idx="2065">
                        <c:v>-60.94</c:v>
                      </c:pt>
                      <c:pt idx="2066">
                        <c:v>-62.04</c:v>
                      </c:pt>
                      <c:pt idx="2067">
                        <c:v>-63.1</c:v>
                      </c:pt>
                      <c:pt idx="2068">
                        <c:v>-64.14</c:v>
                      </c:pt>
                      <c:pt idx="2069">
                        <c:v>-65.180000000000007</c:v>
                      </c:pt>
                      <c:pt idx="2070">
                        <c:v>-66.19</c:v>
                      </c:pt>
                      <c:pt idx="2071">
                        <c:v>-67.150000000000006</c:v>
                      </c:pt>
                      <c:pt idx="2072">
                        <c:v>-68.06</c:v>
                      </c:pt>
                      <c:pt idx="2073">
                        <c:v>-68.900000000000006</c:v>
                      </c:pt>
                      <c:pt idx="2074">
                        <c:v>-69.66</c:v>
                      </c:pt>
                      <c:pt idx="2075">
                        <c:v>-70.34</c:v>
                      </c:pt>
                      <c:pt idx="2076">
                        <c:v>-70.98</c:v>
                      </c:pt>
                      <c:pt idx="2077">
                        <c:v>-71.59</c:v>
                      </c:pt>
                      <c:pt idx="2078">
                        <c:v>-72.180000000000007</c:v>
                      </c:pt>
                      <c:pt idx="2079">
                        <c:v>-72.739999999999995</c:v>
                      </c:pt>
                      <c:pt idx="2080">
                        <c:v>-106.74</c:v>
                      </c:pt>
                      <c:pt idx="2081">
                        <c:v>-106.24</c:v>
                      </c:pt>
                      <c:pt idx="2082">
                        <c:v>-105.79</c:v>
                      </c:pt>
                      <c:pt idx="2083">
                        <c:v>-105.38</c:v>
                      </c:pt>
                      <c:pt idx="2084">
                        <c:v>-105.01</c:v>
                      </c:pt>
                      <c:pt idx="2085">
                        <c:v>-104.68</c:v>
                      </c:pt>
                      <c:pt idx="2086">
                        <c:v>-104.36</c:v>
                      </c:pt>
                      <c:pt idx="2087">
                        <c:v>-104.11</c:v>
                      </c:pt>
                      <c:pt idx="2088">
                        <c:v>-103.95</c:v>
                      </c:pt>
                      <c:pt idx="2089">
                        <c:v>-103.87</c:v>
                      </c:pt>
                      <c:pt idx="2090">
                        <c:v>-103.85</c:v>
                      </c:pt>
                      <c:pt idx="2091">
                        <c:v>-103.89</c:v>
                      </c:pt>
                      <c:pt idx="2092">
                        <c:v>-103.94</c:v>
                      </c:pt>
                      <c:pt idx="2093">
                        <c:v>-104.01</c:v>
                      </c:pt>
                      <c:pt idx="2094">
                        <c:v>-104.1</c:v>
                      </c:pt>
                      <c:pt idx="2095">
                        <c:v>-104.2</c:v>
                      </c:pt>
                      <c:pt idx="2096">
                        <c:v>-104.3</c:v>
                      </c:pt>
                      <c:pt idx="2097">
                        <c:v>-104.37</c:v>
                      </c:pt>
                      <c:pt idx="2098">
                        <c:v>-104.42</c:v>
                      </c:pt>
                      <c:pt idx="2099">
                        <c:v>-104.44</c:v>
                      </c:pt>
                      <c:pt idx="2100">
                        <c:v>-104.46</c:v>
                      </c:pt>
                      <c:pt idx="2101">
                        <c:v>-104.48</c:v>
                      </c:pt>
                      <c:pt idx="2102">
                        <c:v>-104.47</c:v>
                      </c:pt>
                      <c:pt idx="2103">
                        <c:v>-104.46</c:v>
                      </c:pt>
                      <c:pt idx="2104">
                        <c:v>-104.45</c:v>
                      </c:pt>
                      <c:pt idx="2105">
                        <c:v>-104.43</c:v>
                      </c:pt>
                      <c:pt idx="2106">
                        <c:v>-104.39</c:v>
                      </c:pt>
                      <c:pt idx="2107">
                        <c:v>-104.34</c:v>
                      </c:pt>
                      <c:pt idx="2108">
                        <c:v>-104.27</c:v>
                      </c:pt>
                      <c:pt idx="2109">
                        <c:v>-104.19</c:v>
                      </c:pt>
                      <c:pt idx="2110">
                        <c:v>-104.1</c:v>
                      </c:pt>
                      <c:pt idx="2111">
                        <c:v>-104.01</c:v>
                      </c:pt>
                      <c:pt idx="2112">
                        <c:v>-103.95</c:v>
                      </c:pt>
                      <c:pt idx="2113">
                        <c:v>-103.94</c:v>
                      </c:pt>
                      <c:pt idx="2114">
                        <c:v>-103.97</c:v>
                      </c:pt>
                      <c:pt idx="2115">
                        <c:v>-104</c:v>
                      </c:pt>
                      <c:pt idx="2116">
                        <c:v>-104</c:v>
                      </c:pt>
                      <c:pt idx="2117">
                        <c:v>-103.93</c:v>
                      </c:pt>
                      <c:pt idx="2118">
                        <c:v>-103.81</c:v>
                      </c:pt>
                      <c:pt idx="2119">
                        <c:v>-103.68</c:v>
                      </c:pt>
                      <c:pt idx="2120">
                        <c:v>-103.59</c:v>
                      </c:pt>
                      <c:pt idx="2121">
                        <c:v>-103.53</c:v>
                      </c:pt>
                      <c:pt idx="2122">
                        <c:v>-103.52</c:v>
                      </c:pt>
                      <c:pt idx="2123">
                        <c:v>-103.56</c:v>
                      </c:pt>
                      <c:pt idx="2124">
                        <c:v>-103.64</c:v>
                      </c:pt>
                      <c:pt idx="2125">
                        <c:v>-103.74</c:v>
                      </c:pt>
                      <c:pt idx="2126">
                        <c:v>-103.88</c:v>
                      </c:pt>
                      <c:pt idx="2127">
                        <c:v>-104.06</c:v>
                      </c:pt>
                      <c:pt idx="2128">
                        <c:v>-104.28</c:v>
                      </c:pt>
                      <c:pt idx="2129">
                        <c:v>-104.51</c:v>
                      </c:pt>
                      <c:pt idx="2130">
                        <c:v>-75.25</c:v>
                      </c:pt>
                      <c:pt idx="2131">
                        <c:v>-75</c:v>
                      </c:pt>
                      <c:pt idx="2132">
                        <c:v>-74.739999999999995</c:v>
                      </c:pt>
                      <c:pt idx="2133">
                        <c:v>-74.459999999999994</c:v>
                      </c:pt>
                      <c:pt idx="2134">
                        <c:v>-74.17</c:v>
                      </c:pt>
                      <c:pt idx="2135">
                        <c:v>-73.84</c:v>
                      </c:pt>
                      <c:pt idx="2136">
                        <c:v>-73.5</c:v>
                      </c:pt>
                      <c:pt idx="2137">
                        <c:v>-73.13</c:v>
                      </c:pt>
                      <c:pt idx="2138">
                        <c:v>-72.73</c:v>
                      </c:pt>
                      <c:pt idx="2139">
                        <c:v>-72.28</c:v>
                      </c:pt>
                      <c:pt idx="2140">
                        <c:v>-71.760000000000005</c:v>
                      </c:pt>
                      <c:pt idx="2141">
                        <c:v>-71.16</c:v>
                      </c:pt>
                      <c:pt idx="2142">
                        <c:v>-70.5</c:v>
                      </c:pt>
                      <c:pt idx="2143">
                        <c:v>-69.83</c:v>
                      </c:pt>
                      <c:pt idx="2144">
                        <c:v>-69.180000000000007</c:v>
                      </c:pt>
                      <c:pt idx="2145">
                        <c:v>-68.58</c:v>
                      </c:pt>
                      <c:pt idx="2146">
                        <c:v>-68.05</c:v>
                      </c:pt>
                      <c:pt idx="2147">
                        <c:v>-67.599999999999994</c:v>
                      </c:pt>
                      <c:pt idx="2148">
                        <c:v>-67.180000000000007</c:v>
                      </c:pt>
                      <c:pt idx="2149">
                        <c:v>-66.69</c:v>
                      </c:pt>
                      <c:pt idx="2150">
                        <c:v>-66.08</c:v>
                      </c:pt>
                      <c:pt idx="2151">
                        <c:v>-65.37</c:v>
                      </c:pt>
                      <c:pt idx="2152">
                        <c:v>-64.63</c:v>
                      </c:pt>
                      <c:pt idx="2153">
                        <c:v>-63.9</c:v>
                      </c:pt>
                      <c:pt idx="2154">
                        <c:v>-63.2</c:v>
                      </c:pt>
                      <c:pt idx="2155">
                        <c:v>-62.51</c:v>
                      </c:pt>
                      <c:pt idx="2156">
                        <c:v>-61.82</c:v>
                      </c:pt>
                      <c:pt idx="2157">
                        <c:v>-61.09</c:v>
                      </c:pt>
                      <c:pt idx="2158">
                        <c:v>-60.29</c:v>
                      </c:pt>
                      <c:pt idx="2159">
                        <c:v>-59.43</c:v>
                      </c:pt>
                      <c:pt idx="2160">
                        <c:v>-58.52</c:v>
                      </c:pt>
                      <c:pt idx="2161">
                        <c:v>-57.62</c:v>
                      </c:pt>
                      <c:pt idx="2162">
                        <c:v>-56.77</c:v>
                      </c:pt>
                      <c:pt idx="2163">
                        <c:v>-55.99</c:v>
                      </c:pt>
                      <c:pt idx="2164">
                        <c:v>-55.24</c:v>
                      </c:pt>
                      <c:pt idx="2165">
                        <c:v>-54.51</c:v>
                      </c:pt>
                      <c:pt idx="2166">
                        <c:v>-53.77</c:v>
                      </c:pt>
                      <c:pt idx="2167">
                        <c:v>-52.98</c:v>
                      </c:pt>
                      <c:pt idx="2168">
                        <c:v>-52.14</c:v>
                      </c:pt>
                      <c:pt idx="2169">
                        <c:v>-51.21</c:v>
                      </c:pt>
                      <c:pt idx="2170">
                        <c:v>-50.17</c:v>
                      </c:pt>
                      <c:pt idx="2171">
                        <c:v>-49.03</c:v>
                      </c:pt>
                      <c:pt idx="2172">
                        <c:v>-47.86</c:v>
                      </c:pt>
                      <c:pt idx="2173">
                        <c:v>-46.81</c:v>
                      </c:pt>
                      <c:pt idx="2174">
                        <c:v>-45.96</c:v>
                      </c:pt>
                      <c:pt idx="2175">
                        <c:v>-45.22</c:v>
                      </c:pt>
                      <c:pt idx="2176">
                        <c:v>-44.48</c:v>
                      </c:pt>
                      <c:pt idx="2177">
                        <c:v>-43.64</c:v>
                      </c:pt>
                      <c:pt idx="2178">
                        <c:v>-42.73</c:v>
                      </c:pt>
                      <c:pt idx="2179">
                        <c:v>-41.75</c:v>
                      </c:pt>
                      <c:pt idx="2180">
                        <c:v>-40.71</c:v>
                      </c:pt>
                      <c:pt idx="2181">
                        <c:v>-39.68</c:v>
                      </c:pt>
                      <c:pt idx="2182">
                        <c:v>-38.700000000000003</c:v>
                      </c:pt>
                      <c:pt idx="2183">
                        <c:v>-37.79</c:v>
                      </c:pt>
                      <c:pt idx="2184">
                        <c:v>-36.92</c:v>
                      </c:pt>
                      <c:pt idx="2185">
                        <c:v>-36.06</c:v>
                      </c:pt>
                      <c:pt idx="2186">
                        <c:v>-35.159999999999997</c:v>
                      </c:pt>
                      <c:pt idx="2187">
                        <c:v>-34.229999999999997</c:v>
                      </c:pt>
                      <c:pt idx="2188">
                        <c:v>-33.26</c:v>
                      </c:pt>
                      <c:pt idx="2189">
                        <c:v>-32.229999999999997</c:v>
                      </c:pt>
                      <c:pt idx="2190">
                        <c:v>-31.2</c:v>
                      </c:pt>
                      <c:pt idx="2191">
                        <c:v>-30.22</c:v>
                      </c:pt>
                      <c:pt idx="2192">
                        <c:v>-29.35</c:v>
                      </c:pt>
                      <c:pt idx="2193">
                        <c:v>-28.57</c:v>
                      </c:pt>
                      <c:pt idx="2194">
                        <c:v>-27.78</c:v>
                      </c:pt>
                      <c:pt idx="2195">
                        <c:v>-26.88</c:v>
                      </c:pt>
                      <c:pt idx="2196">
                        <c:v>-25.86</c:v>
                      </c:pt>
                      <c:pt idx="2197">
                        <c:v>-24.83</c:v>
                      </c:pt>
                      <c:pt idx="2198">
                        <c:v>-24.01</c:v>
                      </c:pt>
                      <c:pt idx="2199">
                        <c:v>-23.9</c:v>
                      </c:pt>
                      <c:pt idx="2200">
                        <c:v>-25.02</c:v>
                      </c:pt>
                      <c:pt idx="2201">
                        <c:v>-26.29</c:v>
                      </c:pt>
                      <c:pt idx="2202">
                        <c:v>-27.75</c:v>
                      </c:pt>
                      <c:pt idx="2203">
                        <c:v>-29.25</c:v>
                      </c:pt>
                      <c:pt idx="2204">
                        <c:v>-30.76</c:v>
                      </c:pt>
                      <c:pt idx="2205">
                        <c:v>-32.130000000000003</c:v>
                      </c:pt>
                      <c:pt idx="2206">
                        <c:v>-33.28</c:v>
                      </c:pt>
                      <c:pt idx="2207">
                        <c:v>-34.270000000000003</c:v>
                      </c:pt>
                      <c:pt idx="2208">
                        <c:v>-34.94</c:v>
                      </c:pt>
                      <c:pt idx="2209">
                        <c:v>-35.33</c:v>
                      </c:pt>
                      <c:pt idx="2210">
                        <c:v>-35.44</c:v>
                      </c:pt>
                      <c:pt idx="2211">
                        <c:v>-35.270000000000003</c:v>
                      </c:pt>
                      <c:pt idx="2212">
                        <c:v>-34.840000000000003</c:v>
                      </c:pt>
                      <c:pt idx="2213">
                        <c:v>-34.17</c:v>
                      </c:pt>
                      <c:pt idx="2214">
                        <c:v>-33.270000000000003</c:v>
                      </c:pt>
                      <c:pt idx="2215">
                        <c:v>-32.159999999999997</c:v>
                      </c:pt>
                      <c:pt idx="2216">
                        <c:v>-30.93</c:v>
                      </c:pt>
                      <c:pt idx="2217">
                        <c:v>-29.64</c:v>
                      </c:pt>
                      <c:pt idx="2218">
                        <c:v>-28.36</c:v>
                      </c:pt>
                      <c:pt idx="2219">
                        <c:v>-27.06</c:v>
                      </c:pt>
                      <c:pt idx="2220">
                        <c:v>-25.79</c:v>
                      </c:pt>
                      <c:pt idx="2221">
                        <c:v>-24.56</c:v>
                      </c:pt>
                      <c:pt idx="2222">
                        <c:v>-23.55</c:v>
                      </c:pt>
                      <c:pt idx="2223">
                        <c:v>-22.88</c:v>
                      </c:pt>
                      <c:pt idx="2224">
                        <c:v>-22.89</c:v>
                      </c:pt>
                      <c:pt idx="2225">
                        <c:v>-23.49</c:v>
                      </c:pt>
                      <c:pt idx="2226">
                        <c:v>-24.39</c:v>
                      </c:pt>
                      <c:pt idx="2227">
                        <c:v>-25.3</c:v>
                      </c:pt>
                      <c:pt idx="2228">
                        <c:v>-26.06</c:v>
                      </c:pt>
                      <c:pt idx="2229">
                        <c:v>-26.74</c:v>
                      </c:pt>
                      <c:pt idx="2230">
                        <c:v>-27.45</c:v>
                      </c:pt>
                      <c:pt idx="2231">
                        <c:v>-28.23</c:v>
                      </c:pt>
                      <c:pt idx="2232">
                        <c:v>-29</c:v>
                      </c:pt>
                      <c:pt idx="2233">
                        <c:v>-29.75</c:v>
                      </c:pt>
                      <c:pt idx="2234">
                        <c:v>-30.44</c:v>
                      </c:pt>
                      <c:pt idx="2235">
                        <c:v>-31.16</c:v>
                      </c:pt>
                      <c:pt idx="2236">
                        <c:v>-31.91</c:v>
                      </c:pt>
                      <c:pt idx="2237">
                        <c:v>-32.700000000000003</c:v>
                      </c:pt>
                      <c:pt idx="2238">
                        <c:v>-33.47</c:v>
                      </c:pt>
                      <c:pt idx="2239">
                        <c:v>-34.18</c:v>
                      </c:pt>
                      <c:pt idx="2240">
                        <c:v>-34.85</c:v>
                      </c:pt>
                      <c:pt idx="2241">
                        <c:v>-35.54</c:v>
                      </c:pt>
                      <c:pt idx="2242">
                        <c:v>-36.28</c:v>
                      </c:pt>
                      <c:pt idx="2243">
                        <c:v>-37.07</c:v>
                      </c:pt>
                      <c:pt idx="2244">
                        <c:v>-37.880000000000003</c:v>
                      </c:pt>
                      <c:pt idx="2245">
                        <c:v>-38.69</c:v>
                      </c:pt>
                      <c:pt idx="2246">
                        <c:v>-39.51</c:v>
                      </c:pt>
                      <c:pt idx="2247">
                        <c:v>-40.340000000000003</c:v>
                      </c:pt>
                      <c:pt idx="2248">
                        <c:v>-41.22</c:v>
                      </c:pt>
                      <c:pt idx="2249">
                        <c:v>-42.14</c:v>
                      </c:pt>
                      <c:pt idx="2250">
                        <c:v>-43.08</c:v>
                      </c:pt>
                      <c:pt idx="2251">
                        <c:v>-44.01</c:v>
                      </c:pt>
                      <c:pt idx="2252">
                        <c:v>-44.97</c:v>
                      </c:pt>
                      <c:pt idx="2253">
                        <c:v>-45.94</c:v>
                      </c:pt>
                      <c:pt idx="2254">
                        <c:v>-46.92</c:v>
                      </c:pt>
                      <c:pt idx="2255">
                        <c:v>-47.89</c:v>
                      </c:pt>
                      <c:pt idx="2256">
                        <c:v>-48.89</c:v>
                      </c:pt>
                      <c:pt idx="2257">
                        <c:v>-49.94</c:v>
                      </c:pt>
                      <c:pt idx="2258">
                        <c:v>-51</c:v>
                      </c:pt>
                      <c:pt idx="2259">
                        <c:v>-52.01</c:v>
                      </c:pt>
                      <c:pt idx="2260">
                        <c:v>-52.95</c:v>
                      </c:pt>
                      <c:pt idx="2261">
                        <c:v>-53.83</c:v>
                      </c:pt>
                      <c:pt idx="2262">
                        <c:v>-54.69</c:v>
                      </c:pt>
                      <c:pt idx="2263">
                        <c:v>-55.6</c:v>
                      </c:pt>
                      <c:pt idx="2264">
                        <c:v>-56.61</c:v>
                      </c:pt>
                      <c:pt idx="2265">
                        <c:v>-57.72</c:v>
                      </c:pt>
                      <c:pt idx="2266">
                        <c:v>-58.87</c:v>
                      </c:pt>
                      <c:pt idx="2267">
                        <c:v>-60</c:v>
                      </c:pt>
                      <c:pt idx="2268">
                        <c:v>-61.06</c:v>
                      </c:pt>
                      <c:pt idx="2269">
                        <c:v>-62.1</c:v>
                      </c:pt>
                      <c:pt idx="2270">
                        <c:v>-63.15</c:v>
                      </c:pt>
                      <c:pt idx="2271">
                        <c:v>-64.19</c:v>
                      </c:pt>
                      <c:pt idx="2272">
                        <c:v>-65.17</c:v>
                      </c:pt>
                      <c:pt idx="2273">
                        <c:v>-66.03</c:v>
                      </c:pt>
                      <c:pt idx="2274">
                        <c:v>-66.8</c:v>
                      </c:pt>
                      <c:pt idx="2275">
                        <c:v>-67.599999999999994</c:v>
                      </c:pt>
                      <c:pt idx="2276">
                        <c:v>-68.430000000000007</c:v>
                      </c:pt>
                      <c:pt idx="2277">
                        <c:v>-69.3</c:v>
                      </c:pt>
                      <c:pt idx="2278">
                        <c:v>-70.14</c:v>
                      </c:pt>
                      <c:pt idx="2279">
                        <c:v>-70.900000000000006</c:v>
                      </c:pt>
                      <c:pt idx="2280">
                        <c:v>-71.58</c:v>
                      </c:pt>
                      <c:pt idx="2281">
                        <c:v>-72.16</c:v>
                      </c:pt>
                      <c:pt idx="2282">
                        <c:v>-72.709999999999994</c:v>
                      </c:pt>
                      <c:pt idx="2283">
                        <c:v>-73.25</c:v>
                      </c:pt>
                      <c:pt idx="2284">
                        <c:v>-73.760000000000005</c:v>
                      </c:pt>
                      <c:pt idx="2285">
                        <c:v>-74.25</c:v>
                      </c:pt>
                      <c:pt idx="2286">
                        <c:v>-74.680000000000007</c:v>
                      </c:pt>
                      <c:pt idx="2287">
                        <c:v>-75.09</c:v>
                      </c:pt>
                      <c:pt idx="2288">
                        <c:v>-75.459999999999994</c:v>
                      </c:pt>
                      <c:pt idx="2289">
                        <c:v>-75.819999999999993</c:v>
                      </c:pt>
                      <c:pt idx="2290">
                        <c:v>-76.19</c:v>
                      </c:pt>
                      <c:pt idx="2291">
                        <c:v>-76.53</c:v>
                      </c:pt>
                      <c:pt idx="2292">
                        <c:v>-76.84</c:v>
                      </c:pt>
                      <c:pt idx="2293">
                        <c:v>-102.91</c:v>
                      </c:pt>
                      <c:pt idx="2294">
                        <c:v>-102.7</c:v>
                      </c:pt>
                      <c:pt idx="2295">
                        <c:v>-102.53</c:v>
                      </c:pt>
                      <c:pt idx="2296">
                        <c:v>-102.4</c:v>
                      </c:pt>
                      <c:pt idx="2297">
                        <c:v>-102.31</c:v>
                      </c:pt>
                      <c:pt idx="2298">
                        <c:v>-102.25</c:v>
                      </c:pt>
                      <c:pt idx="2299">
                        <c:v>-102.19</c:v>
                      </c:pt>
                      <c:pt idx="2300">
                        <c:v>-102.12</c:v>
                      </c:pt>
                      <c:pt idx="2301">
                        <c:v>-102.04</c:v>
                      </c:pt>
                      <c:pt idx="2302">
                        <c:v>-101.95</c:v>
                      </c:pt>
                      <c:pt idx="2303">
                        <c:v>-101.85</c:v>
                      </c:pt>
                      <c:pt idx="2304">
                        <c:v>-101.75</c:v>
                      </c:pt>
                      <c:pt idx="2305">
                        <c:v>-101.68</c:v>
                      </c:pt>
                      <c:pt idx="2306">
                        <c:v>-101.64</c:v>
                      </c:pt>
                      <c:pt idx="2307">
                        <c:v>-101.63</c:v>
                      </c:pt>
                      <c:pt idx="2308">
                        <c:v>-101.62</c:v>
                      </c:pt>
                      <c:pt idx="2309">
                        <c:v>-101.61</c:v>
                      </c:pt>
                      <c:pt idx="2310">
                        <c:v>-101.59</c:v>
                      </c:pt>
                      <c:pt idx="2311">
                        <c:v>-101.55</c:v>
                      </c:pt>
                      <c:pt idx="2312">
                        <c:v>-101.5</c:v>
                      </c:pt>
                      <c:pt idx="2313">
                        <c:v>-101.49</c:v>
                      </c:pt>
                      <c:pt idx="2314">
                        <c:v>-101.55</c:v>
                      </c:pt>
                      <c:pt idx="2315">
                        <c:v>-101.63</c:v>
                      </c:pt>
                      <c:pt idx="2316">
                        <c:v>-101.71</c:v>
                      </c:pt>
                      <c:pt idx="2317">
                        <c:v>-101.74</c:v>
                      </c:pt>
                      <c:pt idx="2318">
                        <c:v>-101.73</c:v>
                      </c:pt>
                      <c:pt idx="2319">
                        <c:v>-101.7</c:v>
                      </c:pt>
                      <c:pt idx="2320">
                        <c:v>-101.69</c:v>
                      </c:pt>
                      <c:pt idx="2321">
                        <c:v>-101.7</c:v>
                      </c:pt>
                      <c:pt idx="2322">
                        <c:v>-101.77</c:v>
                      </c:pt>
                      <c:pt idx="2323">
                        <c:v>-101.88</c:v>
                      </c:pt>
                      <c:pt idx="2324">
                        <c:v>-102.04</c:v>
                      </c:pt>
                      <c:pt idx="2325">
                        <c:v>-102.2</c:v>
                      </c:pt>
                      <c:pt idx="2326">
                        <c:v>-102.38</c:v>
                      </c:pt>
                      <c:pt idx="2327">
                        <c:v>-102.57</c:v>
                      </c:pt>
                      <c:pt idx="2328">
                        <c:v>-102.77</c:v>
                      </c:pt>
                      <c:pt idx="2329">
                        <c:v>-102.98</c:v>
                      </c:pt>
                      <c:pt idx="2330">
                        <c:v>-103.19</c:v>
                      </c:pt>
                      <c:pt idx="2331">
                        <c:v>-103.4</c:v>
                      </c:pt>
                      <c:pt idx="2332">
                        <c:v>-103.59</c:v>
                      </c:pt>
                      <c:pt idx="2333">
                        <c:v>-76.239999999999995</c:v>
                      </c:pt>
                      <c:pt idx="2334">
                        <c:v>-76.05</c:v>
                      </c:pt>
                      <c:pt idx="2335">
                        <c:v>-75.790000000000006</c:v>
                      </c:pt>
                      <c:pt idx="2336">
                        <c:v>-75.459999999999994</c:v>
                      </c:pt>
                      <c:pt idx="2337">
                        <c:v>-75.099999999999994</c:v>
                      </c:pt>
                      <c:pt idx="2338">
                        <c:v>-74.739999999999995</c:v>
                      </c:pt>
                      <c:pt idx="2339">
                        <c:v>-74.37</c:v>
                      </c:pt>
                      <c:pt idx="2340">
                        <c:v>-74.010000000000005</c:v>
                      </c:pt>
                      <c:pt idx="2341">
                        <c:v>-73.650000000000006</c:v>
                      </c:pt>
                      <c:pt idx="2342">
                        <c:v>-73.239999999999995</c:v>
                      </c:pt>
                      <c:pt idx="2343">
                        <c:v>-72.8</c:v>
                      </c:pt>
                      <c:pt idx="2344">
                        <c:v>-72.319999999999993</c:v>
                      </c:pt>
                      <c:pt idx="2345">
                        <c:v>-71.819999999999993</c:v>
                      </c:pt>
                      <c:pt idx="2346">
                        <c:v>-71.34</c:v>
                      </c:pt>
                      <c:pt idx="2347">
                        <c:v>-70.86</c:v>
                      </c:pt>
                      <c:pt idx="2348">
                        <c:v>-70.349999999999994</c:v>
                      </c:pt>
                      <c:pt idx="2349">
                        <c:v>-69.78</c:v>
                      </c:pt>
                      <c:pt idx="2350">
                        <c:v>-69.099999999999994</c:v>
                      </c:pt>
                      <c:pt idx="2351">
                        <c:v>-68.36</c:v>
                      </c:pt>
                      <c:pt idx="2352">
                        <c:v>-67.61</c:v>
                      </c:pt>
                      <c:pt idx="2353">
                        <c:v>-66.89</c:v>
                      </c:pt>
                      <c:pt idx="2354">
                        <c:v>-66.17</c:v>
                      </c:pt>
                      <c:pt idx="2355">
                        <c:v>-65.510000000000005</c:v>
                      </c:pt>
                      <c:pt idx="2356">
                        <c:v>-64.849999999999994</c:v>
                      </c:pt>
                      <c:pt idx="2357">
                        <c:v>-64.14</c:v>
                      </c:pt>
                      <c:pt idx="2358">
                        <c:v>-63.38</c:v>
                      </c:pt>
                      <c:pt idx="2359">
                        <c:v>-62.51</c:v>
                      </c:pt>
                      <c:pt idx="2360">
                        <c:v>-61.56</c:v>
                      </c:pt>
                      <c:pt idx="2361">
                        <c:v>-60.6</c:v>
                      </c:pt>
                      <c:pt idx="2362">
                        <c:v>-59.68</c:v>
                      </c:pt>
                      <c:pt idx="2363">
                        <c:v>-58.83</c:v>
                      </c:pt>
                      <c:pt idx="2364">
                        <c:v>-58.04</c:v>
                      </c:pt>
                      <c:pt idx="2365">
                        <c:v>-57.26</c:v>
                      </c:pt>
                      <c:pt idx="2366">
                        <c:v>-56.46</c:v>
                      </c:pt>
                      <c:pt idx="2367">
                        <c:v>-55.63</c:v>
                      </c:pt>
                      <c:pt idx="2368">
                        <c:v>-54.75</c:v>
                      </c:pt>
                      <c:pt idx="2369">
                        <c:v>-53.82</c:v>
                      </c:pt>
                      <c:pt idx="2370">
                        <c:v>-52.83</c:v>
                      </c:pt>
                      <c:pt idx="2371">
                        <c:v>-51.79</c:v>
                      </c:pt>
                      <c:pt idx="2372">
                        <c:v>-50.77</c:v>
                      </c:pt>
                      <c:pt idx="2373">
                        <c:v>-49.88</c:v>
                      </c:pt>
                      <c:pt idx="2374">
                        <c:v>-49.15</c:v>
                      </c:pt>
                      <c:pt idx="2375">
                        <c:v>-48.53</c:v>
                      </c:pt>
                      <c:pt idx="2376">
                        <c:v>-47.79</c:v>
                      </c:pt>
                      <c:pt idx="2377">
                        <c:v>-46.88</c:v>
                      </c:pt>
                      <c:pt idx="2378">
                        <c:v>-45.7</c:v>
                      </c:pt>
                      <c:pt idx="2379">
                        <c:v>-44.31</c:v>
                      </c:pt>
                      <c:pt idx="2380">
                        <c:v>-42.95</c:v>
                      </c:pt>
                      <c:pt idx="2381">
                        <c:v>-41.76</c:v>
                      </c:pt>
                      <c:pt idx="2382">
                        <c:v>-40.630000000000003</c:v>
                      </c:pt>
                      <c:pt idx="2383">
                        <c:v>-39.47</c:v>
                      </c:pt>
                      <c:pt idx="2384">
                        <c:v>-38.32</c:v>
                      </c:pt>
                      <c:pt idx="2385">
                        <c:v>-37.29</c:v>
                      </c:pt>
                      <c:pt idx="2386">
                        <c:v>-36.39</c:v>
                      </c:pt>
                      <c:pt idx="2387">
                        <c:v>-35.6</c:v>
                      </c:pt>
                      <c:pt idx="2388">
                        <c:v>-34.83</c:v>
                      </c:pt>
                      <c:pt idx="2389">
                        <c:v>-34.08</c:v>
                      </c:pt>
                      <c:pt idx="2390">
                        <c:v>-33.340000000000003</c:v>
                      </c:pt>
                      <c:pt idx="2391">
                        <c:v>-32.56</c:v>
                      </c:pt>
                      <c:pt idx="2392">
                        <c:v>-31.69</c:v>
                      </c:pt>
                      <c:pt idx="2393">
                        <c:v>-30.72</c:v>
                      </c:pt>
                      <c:pt idx="2394">
                        <c:v>-29.67</c:v>
                      </c:pt>
                      <c:pt idx="2395">
                        <c:v>-28.68</c:v>
                      </c:pt>
                      <c:pt idx="2396">
                        <c:v>-27.83</c:v>
                      </c:pt>
                      <c:pt idx="2397">
                        <c:v>-27.08</c:v>
                      </c:pt>
                      <c:pt idx="2398">
                        <c:v>-26.37</c:v>
                      </c:pt>
                      <c:pt idx="2399">
                        <c:v>-25.64</c:v>
                      </c:pt>
                      <c:pt idx="2400">
                        <c:v>-24.9</c:v>
                      </c:pt>
                      <c:pt idx="2401">
                        <c:v>-24.24</c:v>
                      </c:pt>
                      <c:pt idx="2402">
                        <c:v>-23.74</c:v>
                      </c:pt>
                      <c:pt idx="2403">
                        <c:v>-23.39</c:v>
                      </c:pt>
                      <c:pt idx="2404">
                        <c:v>-23.23</c:v>
                      </c:pt>
                      <c:pt idx="2405">
                        <c:v>-23.68</c:v>
                      </c:pt>
                      <c:pt idx="2406">
                        <c:v>-24.57</c:v>
                      </c:pt>
                      <c:pt idx="2407">
                        <c:v>-25.62</c:v>
                      </c:pt>
                      <c:pt idx="2408">
                        <c:v>-26.75</c:v>
                      </c:pt>
                      <c:pt idx="2409">
                        <c:v>-27.79</c:v>
                      </c:pt>
                      <c:pt idx="2410">
                        <c:v>-28.8</c:v>
                      </c:pt>
                      <c:pt idx="2411">
                        <c:v>-29.68</c:v>
                      </c:pt>
                      <c:pt idx="2412">
                        <c:v>-30.43</c:v>
                      </c:pt>
                      <c:pt idx="2413">
                        <c:v>-31.07</c:v>
                      </c:pt>
                      <c:pt idx="2414">
                        <c:v>-31.63</c:v>
                      </c:pt>
                      <c:pt idx="2415">
                        <c:v>-32.07</c:v>
                      </c:pt>
                      <c:pt idx="2416">
                        <c:v>-32.32</c:v>
                      </c:pt>
                      <c:pt idx="2417">
                        <c:v>-32.32</c:v>
                      </c:pt>
                      <c:pt idx="2418">
                        <c:v>-32.06</c:v>
                      </c:pt>
                      <c:pt idx="2419">
                        <c:v>-31.57</c:v>
                      </c:pt>
                      <c:pt idx="2420">
                        <c:v>-30.87</c:v>
                      </c:pt>
                      <c:pt idx="2421">
                        <c:v>-29.93</c:v>
                      </c:pt>
                      <c:pt idx="2422">
                        <c:v>-28.76</c:v>
                      </c:pt>
                      <c:pt idx="2423">
                        <c:v>-27.4</c:v>
                      </c:pt>
                      <c:pt idx="2424">
                        <c:v>-25.93</c:v>
                      </c:pt>
                      <c:pt idx="2425">
                        <c:v>-24.53</c:v>
                      </c:pt>
                      <c:pt idx="2426">
                        <c:v>-23.5</c:v>
                      </c:pt>
                      <c:pt idx="2427">
                        <c:v>-23.23</c:v>
                      </c:pt>
                      <c:pt idx="2428">
                        <c:v>-23.7</c:v>
                      </c:pt>
                      <c:pt idx="2429">
                        <c:v>-24.57</c:v>
                      </c:pt>
                      <c:pt idx="2430">
                        <c:v>-25.43</c:v>
                      </c:pt>
                      <c:pt idx="2431">
                        <c:v>-26.14</c:v>
                      </c:pt>
                      <c:pt idx="2432">
                        <c:v>-26.83</c:v>
                      </c:pt>
                      <c:pt idx="2433">
                        <c:v>-27.56</c:v>
                      </c:pt>
                      <c:pt idx="2434">
                        <c:v>-28.34</c:v>
                      </c:pt>
                      <c:pt idx="2435">
                        <c:v>-29.11</c:v>
                      </c:pt>
                      <c:pt idx="2436">
                        <c:v>-29.85</c:v>
                      </c:pt>
                      <c:pt idx="2437">
                        <c:v>-30.61</c:v>
                      </c:pt>
                      <c:pt idx="2438">
                        <c:v>-31.39</c:v>
                      </c:pt>
                      <c:pt idx="2439">
                        <c:v>-32.24</c:v>
                      </c:pt>
                      <c:pt idx="2440">
                        <c:v>-33.18</c:v>
                      </c:pt>
                      <c:pt idx="2441">
                        <c:v>-34.14</c:v>
                      </c:pt>
                      <c:pt idx="2442">
                        <c:v>-35.049999999999997</c:v>
                      </c:pt>
                      <c:pt idx="2443">
                        <c:v>-35.92</c:v>
                      </c:pt>
                      <c:pt idx="2444">
                        <c:v>-36.81</c:v>
                      </c:pt>
                      <c:pt idx="2445">
                        <c:v>-37.74</c:v>
                      </c:pt>
                      <c:pt idx="2446">
                        <c:v>-38.71</c:v>
                      </c:pt>
                      <c:pt idx="2447">
                        <c:v>-39.71</c:v>
                      </c:pt>
                      <c:pt idx="2448">
                        <c:v>-40.700000000000003</c:v>
                      </c:pt>
                      <c:pt idx="2449">
                        <c:v>-41.66</c:v>
                      </c:pt>
                      <c:pt idx="2450">
                        <c:v>-42.59</c:v>
                      </c:pt>
                      <c:pt idx="2451">
                        <c:v>-43.47</c:v>
                      </c:pt>
                      <c:pt idx="2452">
                        <c:v>-44.28</c:v>
                      </c:pt>
                      <c:pt idx="2453">
                        <c:v>-45.07</c:v>
                      </c:pt>
                      <c:pt idx="2454">
                        <c:v>-45.88</c:v>
                      </c:pt>
                      <c:pt idx="2455">
                        <c:v>-46.72</c:v>
                      </c:pt>
                      <c:pt idx="2456">
                        <c:v>-47.58</c:v>
                      </c:pt>
                      <c:pt idx="2457">
                        <c:v>-48.47</c:v>
                      </c:pt>
                      <c:pt idx="2458">
                        <c:v>-49.37</c:v>
                      </c:pt>
                      <c:pt idx="2459">
                        <c:v>-50.3</c:v>
                      </c:pt>
                      <c:pt idx="2460">
                        <c:v>-51.28</c:v>
                      </c:pt>
                      <c:pt idx="2461">
                        <c:v>-52.32</c:v>
                      </c:pt>
                      <c:pt idx="2462">
                        <c:v>-53.38</c:v>
                      </c:pt>
                      <c:pt idx="2463">
                        <c:v>-54.45</c:v>
                      </c:pt>
                      <c:pt idx="2464">
                        <c:v>-55.49</c:v>
                      </c:pt>
                      <c:pt idx="2465">
                        <c:v>-56.53</c:v>
                      </c:pt>
                      <c:pt idx="2466">
                        <c:v>-57.57</c:v>
                      </c:pt>
                      <c:pt idx="2467">
                        <c:v>-58.62</c:v>
                      </c:pt>
                      <c:pt idx="2468">
                        <c:v>-59.68</c:v>
                      </c:pt>
                      <c:pt idx="2469">
                        <c:v>-60.76</c:v>
                      </c:pt>
                      <c:pt idx="2470">
                        <c:v>-61.77</c:v>
                      </c:pt>
                      <c:pt idx="2471">
                        <c:v>-62.71</c:v>
                      </c:pt>
                      <c:pt idx="2472">
                        <c:v>-63.62</c:v>
                      </c:pt>
                      <c:pt idx="2473">
                        <c:v>-64.52</c:v>
                      </c:pt>
                      <c:pt idx="2474">
                        <c:v>-65.430000000000007</c:v>
                      </c:pt>
                      <c:pt idx="2475">
                        <c:v>-66.349999999999994</c:v>
                      </c:pt>
                      <c:pt idx="2476">
                        <c:v>-67.260000000000005</c:v>
                      </c:pt>
                      <c:pt idx="2477">
                        <c:v>-68.180000000000007</c:v>
                      </c:pt>
                      <c:pt idx="2478">
                        <c:v>-69.11</c:v>
                      </c:pt>
                      <c:pt idx="2479">
                        <c:v>-70</c:v>
                      </c:pt>
                      <c:pt idx="2480">
                        <c:v>-70.77</c:v>
                      </c:pt>
                      <c:pt idx="2481">
                        <c:v>-71.45</c:v>
                      </c:pt>
                      <c:pt idx="2482">
                        <c:v>-72.069999999999993</c:v>
                      </c:pt>
                      <c:pt idx="2483">
                        <c:v>-72.7</c:v>
                      </c:pt>
                      <c:pt idx="2484">
                        <c:v>-73.39</c:v>
                      </c:pt>
                      <c:pt idx="2485">
                        <c:v>-74.09</c:v>
                      </c:pt>
                      <c:pt idx="2486">
                        <c:v>-74.77</c:v>
                      </c:pt>
                      <c:pt idx="2487">
                        <c:v>-75.400000000000006</c:v>
                      </c:pt>
                      <c:pt idx="2488">
                        <c:v>-76.010000000000005</c:v>
                      </c:pt>
                      <c:pt idx="2489">
                        <c:v>-76.61</c:v>
                      </c:pt>
                      <c:pt idx="2490">
                        <c:v>-77.209999999999994</c:v>
                      </c:pt>
                      <c:pt idx="2491">
                        <c:v>-77.790000000000006</c:v>
                      </c:pt>
                      <c:pt idx="2492">
                        <c:v>-78.38</c:v>
                      </c:pt>
                      <c:pt idx="2493">
                        <c:v>-79.010000000000005</c:v>
                      </c:pt>
                      <c:pt idx="2494">
                        <c:v>-79.67</c:v>
                      </c:pt>
                      <c:pt idx="2495">
                        <c:v>-80.31</c:v>
                      </c:pt>
                      <c:pt idx="2496">
                        <c:v>-80.91</c:v>
                      </c:pt>
                      <c:pt idx="2497">
                        <c:v>-81.400000000000006</c:v>
                      </c:pt>
                      <c:pt idx="2498">
                        <c:v>-81.81</c:v>
                      </c:pt>
                      <c:pt idx="2499">
                        <c:v>-82.14</c:v>
                      </c:pt>
                      <c:pt idx="2500">
                        <c:v>-82.43</c:v>
                      </c:pt>
                      <c:pt idx="2501">
                        <c:v>-97.33</c:v>
                      </c:pt>
                      <c:pt idx="2502">
                        <c:v>-97.11</c:v>
                      </c:pt>
                      <c:pt idx="2503">
                        <c:v>-96.93</c:v>
                      </c:pt>
                      <c:pt idx="2504">
                        <c:v>-96.79</c:v>
                      </c:pt>
                      <c:pt idx="2505">
                        <c:v>-96.7</c:v>
                      </c:pt>
                      <c:pt idx="2506">
                        <c:v>-96.63</c:v>
                      </c:pt>
                      <c:pt idx="2507">
                        <c:v>-96.55</c:v>
                      </c:pt>
                      <c:pt idx="2508">
                        <c:v>-96.47</c:v>
                      </c:pt>
                      <c:pt idx="2509">
                        <c:v>-96.37</c:v>
                      </c:pt>
                      <c:pt idx="2510">
                        <c:v>-96.29</c:v>
                      </c:pt>
                      <c:pt idx="2511">
                        <c:v>-96.22</c:v>
                      </c:pt>
                      <c:pt idx="2512">
                        <c:v>-96.17</c:v>
                      </c:pt>
                      <c:pt idx="2513">
                        <c:v>-96.13</c:v>
                      </c:pt>
                      <c:pt idx="2514">
                        <c:v>-96.13</c:v>
                      </c:pt>
                      <c:pt idx="2515">
                        <c:v>-96.15</c:v>
                      </c:pt>
                      <c:pt idx="2516">
                        <c:v>-96.18</c:v>
                      </c:pt>
                      <c:pt idx="2517">
                        <c:v>-96.23</c:v>
                      </c:pt>
                      <c:pt idx="2518">
                        <c:v>-96.31</c:v>
                      </c:pt>
                      <c:pt idx="2519">
                        <c:v>-96.41</c:v>
                      </c:pt>
                      <c:pt idx="2520">
                        <c:v>-96.51</c:v>
                      </c:pt>
                      <c:pt idx="2521">
                        <c:v>-96.61</c:v>
                      </c:pt>
                      <c:pt idx="2522">
                        <c:v>-96.72</c:v>
                      </c:pt>
                      <c:pt idx="2523">
                        <c:v>-96.82</c:v>
                      </c:pt>
                      <c:pt idx="2524">
                        <c:v>-96.92</c:v>
                      </c:pt>
                      <c:pt idx="2525">
                        <c:v>-97.02</c:v>
                      </c:pt>
                      <c:pt idx="2526">
                        <c:v>-97.1</c:v>
                      </c:pt>
                      <c:pt idx="2527">
                        <c:v>-97.15</c:v>
                      </c:pt>
                      <c:pt idx="2528">
                        <c:v>-97.21</c:v>
                      </c:pt>
                      <c:pt idx="2529">
                        <c:v>-97.29</c:v>
                      </c:pt>
                      <c:pt idx="2530">
                        <c:v>-97.4</c:v>
                      </c:pt>
                      <c:pt idx="2531">
                        <c:v>-97.55</c:v>
                      </c:pt>
                      <c:pt idx="2532">
                        <c:v>-97.75</c:v>
                      </c:pt>
                      <c:pt idx="2533">
                        <c:v>-97.97</c:v>
                      </c:pt>
                      <c:pt idx="2534">
                        <c:v>-98.22</c:v>
                      </c:pt>
                      <c:pt idx="2535">
                        <c:v>-98.5</c:v>
                      </c:pt>
                      <c:pt idx="2536">
                        <c:v>-81.19</c:v>
                      </c:pt>
                      <c:pt idx="2537">
                        <c:v>-80.84</c:v>
                      </c:pt>
                      <c:pt idx="2538">
                        <c:v>-80.44</c:v>
                      </c:pt>
                      <c:pt idx="2539">
                        <c:v>-79.989999999999995</c:v>
                      </c:pt>
                      <c:pt idx="2540">
                        <c:v>-79.459999999999994</c:v>
                      </c:pt>
                      <c:pt idx="2541">
                        <c:v>-78.86</c:v>
                      </c:pt>
                      <c:pt idx="2542">
                        <c:v>-78.25</c:v>
                      </c:pt>
                      <c:pt idx="2543">
                        <c:v>-77.650000000000006</c:v>
                      </c:pt>
                      <c:pt idx="2544">
                        <c:v>-77.040000000000006</c:v>
                      </c:pt>
                      <c:pt idx="2545">
                        <c:v>-76.44</c:v>
                      </c:pt>
                      <c:pt idx="2546">
                        <c:v>-75.81</c:v>
                      </c:pt>
                      <c:pt idx="2547">
                        <c:v>-75.12</c:v>
                      </c:pt>
                      <c:pt idx="2548">
                        <c:v>-74.349999999999994</c:v>
                      </c:pt>
                      <c:pt idx="2549">
                        <c:v>-73.52</c:v>
                      </c:pt>
                      <c:pt idx="2550">
                        <c:v>-72.69</c:v>
                      </c:pt>
                      <c:pt idx="2551">
                        <c:v>-71.89</c:v>
                      </c:pt>
                      <c:pt idx="2552">
                        <c:v>-71.040000000000006</c:v>
                      </c:pt>
                      <c:pt idx="2553">
                        <c:v>-70.13</c:v>
                      </c:pt>
                      <c:pt idx="2554">
                        <c:v>-69.11</c:v>
                      </c:pt>
                      <c:pt idx="2555">
                        <c:v>-68.03</c:v>
                      </c:pt>
                      <c:pt idx="2556">
                        <c:v>-66.88</c:v>
                      </c:pt>
                      <c:pt idx="2557">
                        <c:v>-65.72</c:v>
                      </c:pt>
                      <c:pt idx="2558">
                        <c:v>-64.61</c:v>
                      </c:pt>
                      <c:pt idx="2559">
                        <c:v>-63.57</c:v>
                      </c:pt>
                      <c:pt idx="2560">
                        <c:v>-62.59</c:v>
                      </c:pt>
                      <c:pt idx="2561">
                        <c:v>-61.58</c:v>
                      </c:pt>
                      <c:pt idx="2562">
                        <c:v>-60.44</c:v>
                      </c:pt>
                      <c:pt idx="2563">
                        <c:v>-59.16</c:v>
                      </c:pt>
                      <c:pt idx="2564">
                        <c:v>-57.77</c:v>
                      </c:pt>
                      <c:pt idx="2565">
                        <c:v>-56.38</c:v>
                      </c:pt>
                      <c:pt idx="2566">
                        <c:v>-55.07</c:v>
                      </c:pt>
                      <c:pt idx="2567">
                        <c:v>-53.9</c:v>
                      </c:pt>
                      <c:pt idx="2568">
                        <c:v>-52.86</c:v>
                      </c:pt>
                      <c:pt idx="2569">
                        <c:v>-51.89</c:v>
                      </c:pt>
                      <c:pt idx="2570">
                        <c:v>-50.84</c:v>
                      </c:pt>
                      <c:pt idx="2571">
                        <c:v>-49.64</c:v>
                      </c:pt>
                      <c:pt idx="2572">
                        <c:v>-48.23</c:v>
                      </c:pt>
                      <c:pt idx="2573">
                        <c:v>-46.72</c:v>
                      </c:pt>
                      <c:pt idx="2574">
                        <c:v>-45.07</c:v>
                      </c:pt>
                      <c:pt idx="2575">
                        <c:v>-43.22</c:v>
                      </c:pt>
                      <c:pt idx="2576">
                        <c:v>-41.45</c:v>
                      </c:pt>
                      <c:pt idx="2577">
                        <c:v>-39.97</c:v>
                      </c:pt>
                      <c:pt idx="2578">
                        <c:v>-38.68</c:v>
                      </c:pt>
                      <c:pt idx="2579">
                        <c:v>-37.450000000000003</c:v>
                      </c:pt>
                      <c:pt idx="2580">
                        <c:v>-36.29</c:v>
                      </c:pt>
                      <c:pt idx="2581">
                        <c:v>-35.25</c:v>
                      </c:pt>
                      <c:pt idx="2582">
                        <c:v>-34.380000000000003</c:v>
                      </c:pt>
                      <c:pt idx="2583">
                        <c:v>-33.47</c:v>
                      </c:pt>
                      <c:pt idx="2584">
                        <c:v>-32.47</c:v>
                      </c:pt>
                      <c:pt idx="2585">
                        <c:v>-31.29</c:v>
                      </c:pt>
                      <c:pt idx="2586">
                        <c:v>-30.06</c:v>
                      </c:pt>
                      <c:pt idx="2587">
                        <c:v>-28.87</c:v>
                      </c:pt>
                      <c:pt idx="2588">
                        <c:v>-27.83</c:v>
                      </c:pt>
                      <c:pt idx="2589">
                        <c:v>-26.91</c:v>
                      </c:pt>
                      <c:pt idx="2590">
                        <c:v>-26.03</c:v>
                      </c:pt>
                      <c:pt idx="2591">
                        <c:v>-25.14</c:v>
                      </c:pt>
                      <c:pt idx="2592">
                        <c:v>-24.23</c:v>
                      </c:pt>
                      <c:pt idx="2593">
                        <c:v>-23.46</c:v>
                      </c:pt>
                      <c:pt idx="2594">
                        <c:v>-22.97</c:v>
                      </c:pt>
                      <c:pt idx="2595">
                        <c:v>-23.51</c:v>
                      </c:pt>
                      <c:pt idx="2596">
                        <c:v>-24.94</c:v>
                      </c:pt>
                      <c:pt idx="2597">
                        <c:v>-26.47</c:v>
                      </c:pt>
                      <c:pt idx="2598">
                        <c:v>-27.89</c:v>
                      </c:pt>
                      <c:pt idx="2599">
                        <c:v>-29.13</c:v>
                      </c:pt>
                      <c:pt idx="2600">
                        <c:v>-30.21</c:v>
                      </c:pt>
                      <c:pt idx="2601">
                        <c:v>-31.18</c:v>
                      </c:pt>
                      <c:pt idx="2602">
                        <c:v>-32.049999999999997</c:v>
                      </c:pt>
                      <c:pt idx="2603">
                        <c:v>-32.82</c:v>
                      </c:pt>
                      <c:pt idx="2604">
                        <c:v>-33.53</c:v>
                      </c:pt>
                      <c:pt idx="2605">
                        <c:v>-34.17</c:v>
                      </c:pt>
                      <c:pt idx="2606">
                        <c:v>-34.659999999999997</c:v>
                      </c:pt>
                      <c:pt idx="2607">
                        <c:v>-34.9</c:v>
                      </c:pt>
                      <c:pt idx="2608">
                        <c:v>-34.89</c:v>
                      </c:pt>
                      <c:pt idx="2609">
                        <c:v>-34.65</c:v>
                      </c:pt>
                      <c:pt idx="2610">
                        <c:v>-34.200000000000003</c:v>
                      </c:pt>
                      <c:pt idx="2611">
                        <c:v>-33.57</c:v>
                      </c:pt>
                      <c:pt idx="2612">
                        <c:v>-32.74</c:v>
                      </c:pt>
                      <c:pt idx="2613">
                        <c:v>-31.64</c:v>
                      </c:pt>
                      <c:pt idx="2614">
                        <c:v>-30.26</c:v>
                      </c:pt>
                      <c:pt idx="2615">
                        <c:v>-28.67</c:v>
                      </c:pt>
                      <c:pt idx="2616">
                        <c:v>-26.98</c:v>
                      </c:pt>
                      <c:pt idx="2617">
                        <c:v>-25.38</c:v>
                      </c:pt>
                      <c:pt idx="2618">
                        <c:v>-24.04</c:v>
                      </c:pt>
                      <c:pt idx="2619">
                        <c:v>-23.47</c:v>
                      </c:pt>
                      <c:pt idx="2620">
                        <c:v>-23.73</c:v>
                      </c:pt>
                      <c:pt idx="2621">
                        <c:v>-24.49</c:v>
                      </c:pt>
                      <c:pt idx="2622">
                        <c:v>-25.26</c:v>
                      </c:pt>
                      <c:pt idx="2623">
                        <c:v>-25.89</c:v>
                      </c:pt>
                      <c:pt idx="2624">
                        <c:v>-26.31</c:v>
                      </c:pt>
                      <c:pt idx="2625">
                        <c:v>-26.83</c:v>
                      </c:pt>
                      <c:pt idx="2626">
                        <c:v>-27.54</c:v>
                      </c:pt>
                      <c:pt idx="2627">
                        <c:v>-28.37</c:v>
                      </c:pt>
                      <c:pt idx="2628">
                        <c:v>-29.22</c:v>
                      </c:pt>
                      <c:pt idx="2629">
                        <c:v>-30.03</c:v>
                      </c:pt>
                      <c:pt idx="2630">
                        <c:v>-30.83</c:v>
                      </c:pt>
                      <c:pt idx="2631">
                        <c:v>-31.69</c:v>
                      </c:pt>
                      <c:pt idx="2632">
                        <c:v>-32.67</c:v>
                      </c:pt>
                      <c:pt idx="2633">
                        <c:v>-33.74</c:v>
                      </c:pt>
                      <c:pt idx="2634">
                        <c:v>-34.880000000000003</c:v>
                      </c:pt>
                      <c:pt idx="2635">
                        <c:v>-36</c:v>
                      </c:pt>
                      <c:pt idx="2636">
                        <c:v>-37.119999999999997</c:v>
                      </c:pt>
                      <c:pt idx="2637">
                        <c:v>-38.229999999999997</c:v>
                      </c:pt>
                      <c:pt idx="2638">
                        <c:v>-39.32</c:v>
                      </c:pt>
                      <c:pt idx="2639">
                        <c:v>-40.36</c:v>
                      </c:pt>
                      <c:pt idx="2640">
                        <c:v>-41.36</c:v>
                      </c:pt>
                      <c:pt idx="2641">
                        <c:v>-42.33</c:v>
                      </c:pt>
                      <c:pt idx="2642">
                        <c:v>-43.26</c:v>
                      </c:pt>
                      <c:pt idx="2643">
                        <c:v>-44.2</c:v>
                      </c:pt>
                      <c:pt idx="2644">
                        <c:v>-45.14</c:v>
                      </c:pt>
                      <c:pt idx="2645">
                        <c:v>-46.08</c:v>
                      </c:pt>
                      <c:pt idx="2646">
                        <c:v>-47.07</c:v>
                      </c:pt>
                      <c:pt idx="2647">
                        <c:v>-48.11</c:v>
                      </c:pt>
                      <c:pt idx="2648">
                        <c:v>-49.21</c:v>
                      </c:pt>
                      <c:pt idx="2649">
                        <c:v>-50.31</c:v>
                      </c:pt>
                      <c:pt idx="2650">
                        <c:v>-51.4</c:v>
                      </c:pt>
                      <c:pt idx="2651">
                        <c:v>-52.5</c:v>
                      </c:pt>
                      <c:pt idx="2652">
                        <c:v>-53.61</c:v>
                      </c:pt>
                      <c:pt idx="2653">
                        <c:v>-54.77</c:v>
                      </c:pt>
                      <c:pt idx="2654">
                        <c:v>-55.96</c:v>
                      </c:pt>
                      <c:pt idx="2655">
                        <c:v>-57.14</c:v>
                      </c:pt>
                      <c:pt idx="2656">
                        <c:v>-58.27</c:v>
                      </c:pt>
                      <c:pt idx="2657">
                        <c:v>-59.33</c:v>
                      </c:pt>
                      <c:pt idx="2658">
                        <c:v>-60.39</c:v>
                      </c:pt>
                      <c:pt idx="2659">
                        <c:v>-61.46</c:v>
                      </c:pt>
                      <c:pt idx="2660">
                        <c:v>-62.56</c:v>
                      </c:pt>
                      <c:pt idx="2661">
                        <c:v>-63.65</c:v>
                      </c:pt>
                      <c:pt idx="2662">
                        <c:v>-64.709999999999994</c:v>
                      </c:pt>
                      <c:pt idx="2663">
                        <c:v>-65.73</c:v>
                      </c:pt>
                      <c:pt idx="2664">
                        <c:v>-66.680000000000007</c:v>
                      </c:pt>
                      <c:pt idx="2665">
                        <c:v>-67.58</c:v>
                      </c:pt>
                      <c:pt idx="2666">
                        <c:v>-68.430000000000007</c:v>
                      </c:pt>
                      <c:pt idx="2667">
                        <c:v>-69.25</c:v>
                      </c:pt>
                      <c:pt idx="2668">
                        <c:v>-70.03</c:v>
                      </c:pt>
                      <c:pt idx="2669">
                        <c:v>-70.760000000000005</c:v>
                      </c:pt>
                      <c:pt idx="2670">
                        <c:v>-71.45</c:v>
                      </c:pt>
                      <c:pt idx="2671">
                        <c:v>-72.099999999999994</c:v>
                      </c:pt>
                      <c:pt idx="2672">
                        <c:v>-72.7</c:v>
                      </c:pt>
                      <c:pt idx="2673">
                        <c:v>-73.239999999999995</c:v>
                      </c:pt>
                      <c:pt idx="2674">
                        <c:v>-73.73</c:v>
                      </c:pt>
                      <c:pt idx="2675">
                        <c:v>-105.83</c:v>
                      </c:pt>
                      <c:pt idx="2676">
                        <c:v>-105.45</c:v>
                      </c:pt>
                      <c:pt idx="2677">
                        <c:v>-105.13</c:v>
                      </c:pt>
                      <c:pt idx="2678">
                        <c:v>-104.87</c:v>
                      </c:pt>
                      <c:pt idx="2679">
                        <c:v>-104.64</c:v>
                      </c:pt>
                      <c:pt idx="2680">
                        <c:v>-104.43</c:v>
                      </c:pt>
                      <c:pt idx="2681">
                        <c:v>-104.26</c:v>
                      </c:pt>
                      <c:pt idx="2682">
                        <c:v>-104.1</c:v>
                      </c:pt>
                      <c:pt idx="2683">
                        <c:v>-103.97</c:v>
                      </c:pt>
                      <c:pt idx="2684">
                        <c:v>-103.85</c:v>
                      </c:pt>
                      <c:pt idx="2685">
                        <c:v>-103.75</c:v>
                      </c:pt>
                      <c:pt idx="2686">
                        <c:v>-103.7</c:v>
                      </c:pt>
                      <c:pt idx="2687">
                        <c:v>-103.68</c:v>
                      </c:pt>
                      <c:pt idx="2688">
                        <c:v>-103.67</c:v>
                      </c:pt>
                      <c:pt idx="2689">
                        <c:v>-103.68</c:v>
                      </c:pt>
                      <c:pt idx="2690">
                        <c:v>-103.67</c:v>
                      </c:pt>
                      <c:pt idx="2691">
                        <c:v>-103.66</c:v>
                      </c:pt>
                      <c:pt idx="2692">
                        <c:v>-103.65</c:v>
                      </c:pt>
                      <c:pt idx="2693">
                        <c:v>-103.67</c:v>
                      </c:pt>
                      <c:pt idx="2694">
                        <c:v>-103.69</c:v>
                      </c:pt>
                      <c:pt idx="2695">
                        <c:v>-103.74</c:v>
                      </c:pt>
                      <c:pt idx="2696">
                        <c:v>-103.79</c:v>
                      </c:pt>
                      <c:pt idx="2697">
                        <c:v>-103.83</c:v>
                      </c:pt>
                      <c:pt idx="2698">
                        <c:v>-103.84</c:v>
                      </c:pt>
                      <c:pt idx="2699">
                        <c:v>-103.81</c:v>
                      </c:pt>
                      <c:pt idx="2700">
                        <c:v>-103.77</c:v>
                      </c:pt>
                      <c:pt idx="2701">
                        <c:v>-103.74</c:v>
                      </c:pt>
                      <c:pt idx="2702">
                        <c:v>-103.71</c:v>
                      </c:pt>
                      <c:pt idx="2703">
                        <c:v>-103.66</c:v>
                      </c:pt>
                      <c:pt idx="2704">
                        <c:v>-103.58</c:v>
                      </c:pt>
                      <c:pt idx="2705">
                        <c:v>-103.49</c:v>
                      </c:pt>
                      <c:pt idx="2706">
                        <c:v>-103.38</c:v>
                      </c:pt>
                      <c:pt idx="2707">
                        <c:v>-103.24</c:v>
                      </c:pt>
                      <c:pt idx="2708">
                        <c:v>-103.09</c:v>
                      </c:pt>
                      <c:pt idx="2709">
                        <c:v>-102.95</c:v>
                      </c:pt>
                      <c:pt idx="2710">
                        <c:v>-102.86</c:v>
                      </c:pt>
                      <c:pt idx="2711">
                        <c:v>-102.78</c:v>
                      </c:pt>
                      <c:pt idx="2712">
                        <c:v>-102.72</c:v>
                      </c:pt>
                      <c:pt idx="2713">
                        <c:v>-102.67</c:v>
                      </c:pt>
                      <c:pt idx="2714">
                        <c:v>-102.65</c:v>
                      </c:pt>
                      <c:pt idx="2715">
                        <c:v>-102.62</c:v>
                      </c:pt>
                      <c:pt idx="2716">
                        <c:v>-102.61</c:v>
                      </c:pt>
                      <c:pt idx="2717">
                        <c:v>-102.62</c:v>
                      </c:pt>
                      <c:pt idx="2718">
                        <c:v>-102.66</c:v>
                      </c:pt>
                      <c:pt idx="2719">
                        <c:v>-102.71</c:v>
                      </c:pt>
                      <c:pt idx="2720">
                        <c:v>-102.76</c:v>
                      </c:pt>
                      <c:pt idx="2721">
                        <c:v>-102.82</c:v>
                      </c:pt>
                      <c:pt idx="2722">
                        <c:v>-102.88</c:v>
                      </c:pt>
                      <c:pt idx="2723">
                        <c:v>-102.99</c:v>
                      </c:pt>
                      <c:pt idx="2724">
                        <c:v>-103.2</c:v>
                      </c:pt>
                      <c:pt idx="2725">
                        <c:v>-103.47</c:v>
                      </c:pt>
                      <c:pt idx="2726">
                        <c:v>-76.22</c:v>
                      </c:pt>
                      <c:pt idx="2727">
                        <c:v>-75.92</c:v>
                      </c:pt>
                      <c:pt idx="2728">
                        <c:v>-75.63</c:v>
                      </c:pt>
                      <c:pt idx="2729">
                        <c:v>-75.36</c:v>
                      </c:pt>
                      <c:pt idx="2730">
                        <c:v>-75.05</c:v>
                      </c:pt>
                      <c:pt idx="2731">
                        <c:v>-74.67</c:v>
                      </c:pt>
                      <c:pt idx="2732">
                        <c:v>-74.180000000000007</c:v>
                      </c:pt>
                      <c:pt idx="2733">
                        <c:v>-73.569999999999993</c:v>
                      </c:pt>
                      <c:pt idx="2734">
                        <c:v>-72.88</c:v>
                      </c:pt>
                      <c:pt idx="2735">
                        <c:v>-72.17</c:v>
                      </c:pt>
                      <c:pt idx="2736">
                        <c:v>-71.48</c:v>
                      </c:pt>
                      <c:pt idx="2737">
                        <c:v>-70.83</c:v>
                      </c:pt>
                      <c:pt idx="2738">
                        <c:v>-70.2</c:v>
                      </c:pt>
                      <c:pt idx="2739">
                        <c:v>-69.510000000000005</c:v>
                      </c:pt>
                      <c:pt idx="2740">
                        <c:v>-68.75</c:v>
                      </c:pt>
                      <c:pt idx="2741">
                        <c:v>-67.930000000000007</c:v>
                      </c:pt>
                      <c:pt idx="2742">
                        <c:v>-67.099999999999994</c:v>
                      </c:pt>
                      <c:pt idx="2743">
                        <c:v>-66.22</c:v>
                      </c:pt>
                      <c:pt idx="2744">
                        <c:v>-65.22</c:v>
                      </c:pt>
                      <c:pt idx="2745">
                        <c:v>-64.11</c:v>
                      </c:pt>
                      <c:pt idx="2746">
                        <c:v>-62.9</c:v>
                      </c:pt>
                      <c:pt idx="2747">
                        <c:v>-61.77</c:v>
                      </c:pt>
                      <c:pt idx="2748">
                        <c:v>-60.88</c:v>
                      </c:pt>
                      <c:pt idx="2749">
                        <c:v>-60.28</c:v>
                      </c:pt>
                      <c:pt idx="2750">
                        <c:v>-59.9</c:v>
                      </c:pt>
                      <c:pt idx="2751">
                        <c:v>-59.54</c:v>
                      </c:pt>
                      <c:pt idx="2752">
                        <c:v>-59.06</c:v>
                      </c:pt>
                      <c:pt idx="2753">
                        <c:v>-58.28</c:v>
                      </c:pt>
                      <c:pt idx="2754">
                        <c:v>-57.23</c:v>
                      </c:pt>
                      <c:pt idx="2755">
                        <c:v>-55.92</c:v>
                      </c:pt>
                      <c:pt idx="2756">
                        <c:v>-54.46</c:v>
                      </c:pt>
                      <c:pt idx="2757">
                        <c:v>-52.97</c:v>
                      </c:pt>
                      <c:pt idx="2758">
                        <c:v>-51.53</c:v>
                      </c:pt>
                      <c:pt idx="2759">
                        <c:v>-50.19</c:v>
                      </c:pt>
                      <c:pt idx="2760">
                        <c:v>-49.02</c:v>
                      </c:pt>
                      <c:pt idx="2761">
                        <c:v>-47.95</c:v>
                      </c:pt>
                      <c:pt idx="2762">
                        <c:v>-46.92</c:v>
                      </c:pt>
                      <c:pt idx="2763">
                        <c:v>-46</c:v>
                      </c:pt>
                      <c:pt idx="2764">
                        <c:v>-45.18</c:v>
                      </c:pt>
                      <c:pt idx="2765">
                        <c:v>-44.41</c:v>
                      </c:pt>
                      <c:pt idx="2766">
                        <c:v>-43.65</c:v>
                      </c:pt>
                      <c:pt idx="2767">
                        <c:v>-42.84</c:v>
                      </c:pt>
                      <c:pt idx="2768">
                        <c:v>-42.01</c:v>
                      </c:pt>
                      <c:pt idx="2769">
                        <c:v>-41.08</c:v>
                      </c:pt>
                      <c:pt idx="2770">
                        <c:v>-40.11</c:v>
                      </c:pt>
                      <c:pt idx="2771">
                        <c:v>-39.14</c:v>
                      </c:pt>
                      <c:pt idx="2772">
                        <c:v>-38.19</c:v>
                      </c:pt>
                      <c:pt idx="2773">
                        <c:v>-37.270000000000003</c:v>
                      </c:pt>
                      <c:pt idx="2774">
                        <c:v>-36.409999999999997</c:v>
                      </c:pt>
                      <c:pt idx="2775">
                        <c:v>-35.61</c:v>
                      </c:pt>
                      <c:pt idx="2776">
                        <c:v>-34.85</c:v>
                      </c:pt>
                      <c:pt idx="2777">
                        <c:v>-34.06</c:v>
                      </c:pt>
                      <c:pt idx="2778">
                        <c:v>-33.229999999999997</c:v>
                      </c:pt>
                      <c:pt idx="2779">
                        <c:v>-32.369999999999997</c:v>
                      </c:pt>
                      <c:pt idx="2780">
                        <c:v>-31.45</c:v>
                      </c:pt>
                      <c:pt idx="2781">
                        <c:v>-30.5</c:v>
                      </c:pt>
                      <c:pt idx="2782">
                        <c:v>-29.56</c:v>
                      </c:pt>
                      <c:pt idx="2783">
                        <c:v>-28.63</c:v>
                      </c:pt>
                      <c:pt idx="2784">
                        <c:v>-27.76</c:v>
                      </c:pt>
                      <c:pt idx="2785">
                        <c:v>-26.95</c:v>
                      </c:pt>
                      <c:pt idx="2786">
                        <c:v>-26.2</c:v>
                      </c:pt>
                      <c:pt idx="2787">
                        <c:v>-25.53</c:v>
                      </c:pt>
                      <c:pt idx="2788">
                        <c:v>-24.93</c:v>
                      </c:pt>
                      <c:pt idx="2789">
                        <c:v>-24.75</c:v>
                      </c:pt>
                      <c:pt idx="2790">
                        <c:v>-26.15</c:v>
                      </c:pt>
                      <c:pt idx="2791">
                        <c:v>-28.28</c:v>
                      </c:pt>
                      <c:pt idx="2792">
                        <c:v>-30.84</c:v>
                      </c:pt>
                      <c:pt idx="2793">
                        <c:v>-33.42</c:v>
                      </c:pt>
                      <c:pt idx="2794">
                        <c:v>-36.01</c:v>
                      </c:pt>
                      <c:pt idx="2795">
                        <c:v>-38.299999999999997</c:v>
                      </c:pt>
                      <c:pt idx="2796">
                        <c:v>-40.380000000000003</c:v>
                      </c:pt>
                      <c:pt idx="2797">
                        <c:v>-42.25</c:v>
                      </c:pt>
                      <c:pt idx="2798">
                        <c:v>-43.89</c:v>
                      </c:pt>
                      <c:pt idx="2799">
                        <c:v>-45.21</c:v>
                      </c:pt>
                      <c:pt idx="2800">
                        <c:v>-46.12</c:v>
                      </c:pt>
                      <c:pt idx="2801">
                        <c:v>-46.57</c:v>
                      </c:pt>
                      <c:pt idx="2802">
                        <c:v>-46.54</c:v>
                      </c:pt>
                      <c:pt idx="2803">
                        <c:v>-46.1</c:v>
                      </c:pt>
                      <c:pt idx="2804">
                        <c:v>-45.3</c:v>
                      </c:pt>
                      <c:pt idx="2805">
                        <c:v>-44.25</c:v>
                      </c:pt>
                      <c:pt idx="2806">
                        <c:v>-43.01</c:v>
                      </c:pt>
                      <c:pt idx="2807">
                        <c:v>-41.6</c:v>
                      </c:pt>
                      <c:pt idx="2808">
                        <c:v>-40.090000000000003</c:v>
                      </c:pt>
                      <c:pt idx="2809">
                        <c:v>-38.520000000000003</c:v>
                      </c:pt>
                      <c:pt idx="2810">
                        <c:v>-36.909999999999997</c:v>
                      </c:pt>
                      <c:pt idx="2811">
                        <c:v>-35.24</c:v>
                      </c:pt>
                      <c:pt idx="2812">
                        <c:v>-33.520000000000003</c:v>
                      </c:pt>
                      <c:pt idx="2813">
                        <c:v>-31.81</c:v>
                      </c:pt>
                      <c:pt idx="2814">
                        <c:v>-30.12</c:v>
                      </c:pt>
                      <c:pt idx="2815">
                        <c:v>-28.5</c:v>
                      </c:pt>
                      <c:pt idx="2816">
                        <c:v>-27.05</c:v>
                      </c:pt>
                      <c:pt idx="2817">
                        <c:v>-25.87</c:v>
                      </c:pt>
                      <c:pt idx="2818">
                        <c:v>-25.01</c:v>
                      </c:pt>
                      <c:pt idx="2819">
                        <c:v>-24.61</c:v>
                      </c:pt>
                      <c:pt idx="2820">
                        <c:v>-24.59</c:v>
                      </c:pt>
                      <c:pt idx="2821">
                        <c:v>-24.83</c:v>
                      </c:pt>
                      <c:pt idx="2822">
                        <c:v>-25.21</c:v>
                      </c:pt>
                      <c:pt idx="2823">
                        <c:v>-25.65</c:v>
                      </c:pt>
                      <c:pt idx="2824">
                        <c:v>-26.15</c:v>
                      </c:pt>
                      <c:pt idx="2825">
                        <c:v>-26.66</c:v>
                      </c:pt>
                      <c:pt idx="2826">
                        <c:v>-27.19</c:v>
                      </c:pt>
                      <c:pt idx="2827">
                        <c:v>-27.78</c:v>
                      </c:pt>
                      <c:pt idx="2828">
                        <c:v>-28.42</c:v>
                      </c:pt>
                      <c:pt idx="2829">
                        <c:v>-29.12</c:v>
                      </c:pt>
                      <c:pt idx="2830">
                        <c:v>-29.82</c:v>
                      </c:pt>
                      <c:pt idx="2831">
                        <c:v>-30.49</c:v>
                      </c:pt>
                      <c:pt idx="2832">
                        <c:v>-31.15</c:v>
                      </c:pt>
                      <c:pt idx="2833">
                        <c:v>-31.81</c:v>
                      </c:pt>
                      <c:pt idx="2834">
                        <c:v>-32.520000000000003</c:v>
                      </c:pt>
                      <c:pt idx="2835">
                        <c:v>-33.270000000000003</c:v>
                      </c:pt>
                      <c:pt idx="2836">
                        <c:v>-34.07</c:v>
                      </c:pt>
                      <c:pt idx="2837">
                        <c:v>-34.909999999999997</c:v>
                      </c:pt>
                      <c:pt idx="2838">
                        <c:v>-35.78</c:v>
                      </c:pt>
                      <c:pt idx="2839">
                        <c:v>-36.65</c:v>
                      </c:pt>
                      <c:pt idx="2840">
                        <c:v>-37.520000000000003</c:v>
                      </c:pt>
                      <c:pt idx="2841">
                        <c:v>-38.39</c:v>
                      </c:pt>
                      <c:pt idx="2842">
                        <c:v>-39.299999999999997</c:v>
                      </c:pt>
                      <c:pt idx="2843">
                        <c:v>-40.229999999999997</c:v>
                      </c:pt>
                      <c:pt idx="2844">
                        <c:v>-41.18</c:v>
                      </c:pt>
                      <c:pt idx="2845">
                        <c:v>-42.13</c:v>
                      </c:pt>
                      <c:pt idx="2846">
                        <c:v>-43.07</c:v>
                      </c:pt>
                      <c:pt idx="2847">
                        <c:v>-44.01</c:v>
                      </c:pt>
                      <c:pt idx="2848">
                        <c:v>-44.92</c:v>
                      </c:pt>
                      <c:pt idx="2849">
                        <c:v>-45.87</c:v>
                      </c:pt>
                      <c:pt idx="2850">
                        <c:v>-46.78</c:v>
                      </c:pt>
                      <c:pt idx="2851">
                        <c:v>-47.6</c:v>
                      </c:pt>
                      <c:pt idx="2852">
                        <c:v>-48.35</c:v>
                      </c:pt>
                      <c:pt idx="2853">
                        <c:v>-49.15</c:v>
                      </c:pt>
                      <c:pt idx="2854">
                        <c:v>-50.01</c:v>
                      </c:pt>
                      <c:pt idx="2855">
                        <c:v>-50.96</c:v>
                      </c:pt>
                      <c:pt idx="2856">
                        <c:v>-51.96</c:v>
                      </c:pt>
                      <c:pt idx="2857">
                        <c:v>-53</c:v>
                      </c:pt>
                      <c:pt idx="2858">
                        <c:v>-54.05</c:v>
                      </c:pt>
                      <c:pt idx="2859">
                        <c:v>-55.08</c:v>
                      </c:pt>
                      <c:pt idx="2860">
                        <c:v>-56.14</c:v>
                      </c:pt>
                      <c:pt idx="2861">
                        <c:v>-57.25</c:v>
                      </c:pt>
                      <c:pt idx="2862">
                        <c:v>-58.4</c:v>
                      </c:pt>
                      <c:pt idx="2863">
                        <c:v>-59.58</c:v>
                      </c:pt>
                      <c:pt idx="2864">
                        <c:v>-60.74</c:v>
                      </c:pt>
                      <c:pt idx="2865">
                        <c:v>-61.87</c:v>
                      </c:pt>
                      <c:pt idx="2866">
                        <c:v>-62.93</c:v>
                      </c:pt>
                      <c:pt idx="2867">
                        <c:v>-63.92</c:v>
                      </c:pt>
                      <c:pt idx="2868">
                        <c:v>-64.81</c:v>
                      </c:pt>
                      <c:pt idx="2869">
                        <c:v>-65.64</c:v>
                      </c:pt>
                      <c:pt idx="2870">
                        <c:v>-66.459999999999994</c:v>
                      </c:pt>
                      <c:pt idx="2871">
                        <c:v>-67.239999999999995</c:v>
                      </c:pt>
                      <c:pt idx="2872">
                        <c:v>-67.98</c:v>
                      </c:pt>
                      <c:pt idx="2873">
                        <c:v>-68.680000000000007</c:v>
                      </c:pt>
                      <c:pt idx="2874">
                        <c:v>-69.3</c:v>
                      </c:pt>
                      <c:pt idx="2875">
                        <c:v>-69.88</c:v>
                      </c:pt>
                      <c:pt idx="2876">
                        <c:v>-70.41</c:v>
                      </c:pt>
                      <c:pt idx="2877">
                        <c:v>-109.11</c:v>
                      </c:pt>
                      <c:pt idx="2878">
                        <c:v>-108.69</c:v>
                      </c:pt>
                      <c:pt idx="2879">
                        <c:v>-108.32</c:v>
                      </c:pt>
                      <c:pt idx="2880">
                        <c:v>-108.03</c:v>
                      </c:pt>
                      <c:pt idx="2881">
                        <c:v>-107.78</c:v>
                      </c:pt>
                      <c:pt idx="2882">
                        <c:v>-107.56</c:v>
                      </c:pt>
                      <c:pt idx="2883">
                        <c:v>-107.41</c:v>
                      </c:pt>
                      <c:pt idx="2884">
                        <c:v>-107.3</c:v>
                      </c:pt>
                      <c:pt idx="2885">
                        <c:v>-107.25</c:v>
                      </c:pt>
                      <c:pt idx="2886">
                        <c:v>-107.25</c:v>
                      </c:pt>
                      <c:pt idx="2887">
                        <c:v>-107.28</c:v>
                      </c:pt>
                      <c:pt idx="2888">
                        <c:v>-107.36</c:v>
                      </c:pt>
                      <c:pt idx="2889">
                        <c:v>-107.44</c:v>
                      </c:pt>
                      <c:pt idx="2890">
                        <c:v>-107.51</c:v>
                      </c:pt>
                      <c:pt idx="2891">
                        <c:v>-107.61</c:v>
                      </c:pt>
                      <c:pt idx="2892">
                        <c:v>-107.73</c:v>
                      </c:pt>
                      <c:pt idx="2893">
                        <c:v>-107.88</c:v>
                      </c:pt>
                      <c:pt idx="2894">
                        <c:v>-108</c:v>
                      </c:pt>
                      <c:pt idx="2895">
                        <c:v>-108.1</c:v>
                      </c:pt>
                      <c:pt idx="2896">
                        <c:v>-108.2</c:v>
                      </c:pt>
                      <c:pt idx="2897">
                        <c:v>-108.3</c:v>
                      </c:pt>
                      <c:pt idx="2898">
                        <c:v>-108.4</c:v>
                      </c:pt>
                      <c:pt idx="2899">
                        <c:v>-108.52</c:v>
                      </c:pt>
                      <c:pt idx="2900">
                        <c:v>-108.66</c:v>
                      </c:pt>
                      <c:pt idx="2901">
                        <c:v>-108.82</c:v>
                      </c:pt>
                      <c:pt idx="2902">
                        <c:v>-108.96</c:v>
                      </c:pt>
                      <c:pt idx="2903">
                        <c:v>-109.06</c:v>
                      </c:pt>
                      <c:pt idx="2904">
                        <c:v>-109.13</c:v>
                      </c:pt>
                      <c:pt idx="2905">
                        <c:v>-109.17</c:v>
                      </c:pt>
                      <c:pt idx="2906">
                        <c:v>-109.22</c:v>
                      </c:pt>
                      <c:pt idx="2907">
                        <c:v>-109.25</c:v>
                      </c:pt>
                      <c:pt idx="2908">
                        <c:v>-109.27</c:v>
                      </c:pt>
                      <c:pt idx="2909">
                        <c:v>-109.27</c:v>
                      </c:pt>
                      <c:pt idx="2910">
                        <c:v>-109.25</c:v>
                      </c:pt>
                      <c:pt idx="2911">
                        <c:v>-109.24</c:v>
                      </c:pt>
                      <c:pt idx="2912">
                        <c:v>-109.21</c:v>
                      </c:pt>
                      <c:pt idx="2913">
                        <c:v>-109.19</c:v>
                      </c:pt>
                      <c:pt idx="2914">
                        <c:v>-109.15</c:v>
                      </c:pt>
                      <c:pt idx="2915">
                        <c:v>-109.12</c:v>
                      </c:pt>
                      <c:pt idx="2916">
                        <c:v>-109.07</c:v>
                      </c:pt>
                      <c:pt idx="2917">
                        <c:v>-108.97</c:v>
                      </c:pt>
                      <c:pt idx="2918">
                        <c:v>-108.81</c:v>
                      </c:pt>
                      <c:pt idx="2919">
                        <c:v>-108.65</c:v>
                      </c:pt>
                      <c:pt idx="2920">
                        <c:v>-108.54</c:v>
                      </c:pt>
                      <c:pt idx="2921">
                        <c:v>-108.47</c:v>
                      </c:pt>
                      <c:pt idx="2922">
                        <c:v>-108.4</c:v>
                      </c:pt>
                      <c:pt idx="2923">
                        <c:v>-108.25</c:v>
                      </c:pt>
                      <c:pt idx="2924">
                        <c:v>-108.03</c:v>
                      </c:pt>
                      <c:pt idx="2925">
                        <c:v>-107.78</c:v>
                      </c:pt>
                      <c:pt idx="2926">
                        <c:v>-107.55</c:v>
                      </c:pt>
                      <c:pt idx="2927">
                        <c:v>-107.37</c:v>
                      </c:pt>
                      <c:pt idx="2928">
                        <c:v>-107.24</c:v>
                      </c:pt>
                      <c:pt idx="2929">
                        <c:v>-107.13</c:v>
                      </c:pt>
                      <c:pt idx="2930">
                        <c:v>-107.03</c:v>
                      </c:pt>
                      <c:pt idx="2931">
                        <c:v>-106.97</c:v>
                      </c:pt>
                      <c:pt idx="2932">
                        <c:v>-106.9</c:v>
                      </c:pt>
                      <c:pt idx="2933">
                        <c:v>-106.83</c:v>
                      </c:pt>
                      <c:pt idx="2934">
                        <c:v>-106.75</c:v>
                      </c:pt>
                      <c:pt idx="2935">
                        <c:v>-106.67</c:v>
                      </c:pt>
                      <c:pt idx="2936">
                        <c:v>-106.61</c:v>
                      </c:pt>
                      <c:pt idx="2937">
                        <c:v>-106.59</c:v>
                      </c:pt>
                      <c:pt idx="2938">
                        <c:v>-106.61</c:v>
                      </c:pt>
                      <c:pt idx="2939">
                        <c:v>-106.65</c:v>
                      </c:pt>
                      <c:pt idx="2940">
                        <c:v>-106.72</c:v>
                      </c:pt>
                      <c:pt idx="2941">
                        <c:v>-106.82</c:v>
                      </c:pt>
                      <c:pt idx="2942">
                        <c:v>-106.97</c:v>
                      </c:pt>
                      <c:pt idx="2943">
                        <c:v>-107.21</c:v>
                      </c:pt>
                      <c:pt idx="2944">
                        <c:v>-72.48</c:v>
                      </c:pt>
                      <c:pt idx="2945">
                        <c:v>-72.09</c:v>
                      </c:pt>
                      <c:pt idx="2946">
                        <c:v>-71.67</c:v>
                      </c:pt>
                      <c:pt idx="2947">
                        <c:v>-71.239999999999995</c:v>
                      </c:pt>
                      <c:pt idx="2948">
                        <c:v>-70.77</c:v>
                      </c:pt>
                      <c:pt idx="2949">
                        <c:v>-70.290000000000006</c:v>
                      </c:pt>
                      <c:pt idx="2950">
                        <c:v>-69.739999999999995</c:v>
                      </c:pt>
                      <c:pt idx="2951">
                        <c:v>-69.12</c:v>
                      </c:pt>
                      <c:pt idx="2952">
                        <c:v>-68.400000000000006</c:v>
                      </c:pt>
                      <c:pt idx="2953">
                        <c:v>-67.599999999999994</c:v>
                      </c:pt>
                      <c:pt idx="2954">
                        <c:v>-66.75</c:v>
                      </c:pt>
                      <c:pt idx="2955">
                        <c:v>-65.900000000000006</c:v>
                      </c:pt>
                      <c:pt idx="2956">
                        <c:v>-65.069999999999993</c:v>
                      </c:pt>
                      <c:pt idx="2957">
                        <c:v>-64.260000000000005</c:v>
                      </c:pt>
                      <c:pt idx="2958">
                        <c:v>-63.47</c:v>
                      </c:pt>
                      <c:pt idx="2959">
                        <c:v>-62.65</c:v>
                      </c:pt>
                      <c:pt idx="2960">
                        <c:v>-61.74</c:v>
                      </c:pt>
                      <c:pt idx="2961">
                        <c:v>-60.7</c:v>
                      </c:pt>
                      <c:pt idx="2962">
                        <c:v>-59.59</c:v>
                      </c:pt>
                      <c:pt idx="2963">
                        <c:v>-58.43</c:v>
                      </c:pt>
                      <c:pt idx="2964">
                        <c:v>-57.28</c:v>
                      </c:pt>
                      <c:pt idx="2965">
                        <c:v>-56.21</c:v>
                      </c:pt>
                      <c:pt idx="2966">
                        <c:v>-55.17</c:v>
                      </c:pt>
                      <c:pt idx="2967">
                        <c:v>-54.16</c:v>
                      </c:pt>
                      <c:pt idx="2968">
                        <c:v>-53.1</c:v>
                      </c:pt>
                      <c:pt idx="2969">
                        <c:v>-51.94</c:v>
                      </c:pt>
                      <c:pt idx="2970">
                        <c:v>-50.68</c:v>
                      </c:pt>
                      <c:pt idx="2971">
                        <c:v>-49.32</c:v>
                      </c:pt>
                      <c:pt idx="2972">
                        <c:v>-47.95</c:v>
                      </c:pt>
                      <c:pt idx="2973">
                        <c:v>-46.58</c:v>
                      </c:pt>
                      <c:pt idx="2974">
                        <c:v>-45.2</c:v>
                      </c:pt>
                      <c:pt idx="2975">
                        <c:v>-43.9</c:v>
                      </c:pt>
                      <c:pt idx="2976">
                        <c:v>-42.75</c:v>
                      </c:pt>
                      <c:pt idx="2977">
                        <c:v>-41.71</c:v>
                      </c:pt>
                      <c:pt idx="2978">
                        <c:v>-40.67</c:v>
                      </c:pt>
                      <c:pt idx="2979">
                        <c:v>-39.64</c:v>
                      </c:pt>
                      <c:pt idx="2980">
                        <c:v>-38.630000000000003</c:v>
                      </c:pt>
                      <c:pt idx="2981">
                        <c:v>-37.700000000000003</c:v>
                      </c:pt>
                      <c:pt idx="2982">
                        <c:v>-36.799999999999997</c:v>
                      </c:pt>
                      <c:pt idx="2983">
                        <c:v>-35.92</c:v>
                      </c:pt>
                      <c:pt idx="2984">
                        <c:v>-35.03</c:v>
                      </c:pt>
                      <c:pt idx="2985">
                        <c:v>-34.090000000000003</c:v>
                      </c:pt>
                      <c:pt idx="2986">
                        <c:v>-33.130000000000003</c:v>
                      </c:pt>
                      <c:pt idx="2987">
                        <c:v>-32.22</c:v>
                      </c:pt>
                      <c:pt idx="2988">
                        <c:v>-31.42</c:v>
                      </c:pt>
                      <c:pt idx="2989">
                        <c:v>-30.68</c:v>
                      </c:pt>
                      <c:pt idx="2990">
                        <c:v>-29.94</c:v>
                      </c:pt>
                      <c:pt idx="2991">
                        <c:v>-29.16</c:v>
                      </c:pt>
                      <c:pt idx="2992">
                        <c:v>-28.33</c:v>
                      </c:pt>
                      <c:pt idx="2993">
                        <c:v>-27.51</c:v>
                      </c:pt>
                      <c:pt idx="2994">
                        <c:v>-26.75</c:v>
                      </c:pt>
                      <c:pt idx="2995">
                        <c:v>-26.06</c:v>
                      </c:pt>
                      <c:pt idx="2996">
                        <c:v>-25.39</c:v>
                      </c:pt>
                      <c:pt idx="2997">
                        <c:v>-24.72</c:v>
                      </c:pt>
                      <c:pt idx="2998">
                        <c:v>-24.03</c:v>
                      </c:pt>
                      <c:pt idx="2999">
                        <c:v>-23.43</c:v>
                      </c:pt>
                      <c:pt idx="3000">
                        <c:v>-22.98</c:v>
                      </c:pt>
                      <c:pt idx="3001">
                        <c:v>-22.75</c:v>
                      </c:pt>
                      <c:pt idx="3002">
                        <c:v>-22.95</c:v>
                      </c:pt>
                      <c:pt idx="3003">
                        <c:v>-23.77</c:v>
                      </c:pt>
                      <c:pt idx="3004">
                        <c:v>-24.77</c:v>
                      </c:pt>
                      <c:pt idx="3005">
                        <c:v>-25.9</c:v>
                      </c:pt>
                      <c:pt idx="3006">
                        <c:v>-27.13</c:v>
                      </c:pt>
                      <c:pt idx="3007">
                        <c:v>-28.4</c:v>
                      </c:pt>
                      <c:pt idx="3008">
                        <c:v>-29.7</c:v>
                      </c:pt>
                      <c:pt idx="3009">
                        <c:v>-31.04</c:v>
                      </c:pt>
                      <c:pt idx="3010">
                        <c:v>-32.44</c:v>
                      </c:pt>
                      <c:pt idx="3011">
                        <c:v>-33.75</c:v>
                      </c:pt>
                      <c:pt idx="3012">
                        <c:v>-34.979999999999997</c:v>
                      </c:pt>
                      <c:pt idx="3013">
                        <c:v>-36.090000000000003</c:v>
                      </c:pt>
                      <c:pt idx="3014">
                        <c:v>-37.090000000000003</c:v>
                      </c:pt>
                      <c:pt idx="3015">
                        <c:v>-37.94</c:v>
                      </c:pt>
                      <c:pt idx="3016">
                        <c:v>-38.61</c:v>
                      </c:pt>
                      <c:pt idx="3017">
                        <c:v>-39.1</c:v>
                      </c:pt>
                      <c:pt idx="3018">
                        <c:v>-39.43</c:v>
                      </c:pt>
                      <c:pt idx="3019">
                        <c:v>-39.6</c:v>
                      </c:pt>
                      <c:pt idx="3020">
                        <c:v>-39.64</c:v>
                      </c:pt>
                      <c:pt idx="3021">
                        <c:v>-39.56</c:v>
                      </c:pt>
                      <c:pt idx="3022">
                        <c:v>-39.369999999999997</c:v>
                      </c:pt>
                      <c:pt idx="3023">
                        <c:v>-39.08</c:v>
                      </c:pt>
                      <c:pt idx="3024">
                        <c:v>-38.71</c:v>
                      </c:pt>
                      <c:pt idx="3025">
                        <c:v>-38.28</c:v>
                      </c:pt>
                      <c:pt idx="3026">
                        <c:v>-37.81</c:v>
                      </c:pt>
                      <c:pt idx="3027">
                        <c:v>-37.33</c:v>
                      </c:pt>
                      <c:pt idx="3028">
                        <c:v>-36.840000000000003</c:v>
                      </c:pt>
                      <c:pt idx="3029">
                        <c:v>-36.33</c:v>
                      </c:pt>
                      <c:pt idx="3030">
                        <c:v>-35.840000000000003</c:v>
                      </c:pt>
                      <c:pt idx="3031">
                        <c:v>-35.36</c:v>
                      </c:pt>
                      <c:pt idx="3032">
                        <c:v>-34.909999999999997</c:v>
                      </c:pt>
                      <c:pt idx="3033">
                        <c:v>-34.49</c:v>
                      </c:pt>
                      <c:pt idx="3034">
                        <c:v>-34.08</c:v>
                      </c:pt>
                      <c:pt idx="3035">
                        <c:v>-33.659999999999997</c:v>
                      </c:pt>
                      <c:pt idx="3036">
                        <c:v>-33.25</c:v>
                      </c:pt>
                      <c:pt idx="3037">
                        <c:v>-32.81</c:v>
                      </c:pt>
                      <c:pt idx="3038">
                        <c:v>-32.369999999999997</c:v>
                      </c:pt>
                      <c:pt idx="3039">
                        <c:v>-31.92</c:v>
                      </c:pt>
                      <c:pt idx="3040">
                        <c:v>-31.48</c:v>
                      </c:pt>
                      <c:pt idx="3041">
                        <c:v>-31.04</c:v>
                      </c:pt>
                      <c:pt idx="3042">
                        <c:v>-30.58</c:v>
                      </c:pt>
                      <c:pt idx="3043">
                        <c:v>-30.08</c:v>
                      </c:pt>
                      <c:pt idx="3044">
                        <c:v>-29.58</c:v>
                      </c:pt>
                      <c:pt idx="3045">
                        <c:v>-29.06</c:v>
                      </c:pt>
                      <c:pt idx="3046">
                        <c:v>-28.55</c:v>
                      </c:pt>
                      <c:pt idx="3047">
                        <c:v>-28.03</c:v>
                      </c:pt>
                      <c:pt idx="3048">
                        <c:v>-27.5</c:v>
                      </c:pt>
                      <c:pt idx="3049">
                        <c:v>-26.96</c:v>
                      </c:pt>
                      <c:pt idx="3050">
                        <c:v>-26.4</c:v>
                      </c:pt>
                      <c:pt idx="3051">
                        <c:v>-25.85</c:v>
                      </c:pt>
                      <c:pt idx="3052">
                        <c:v>-25.3</c:v>
                      </c:pt>
                      <c:pt idx="3053">
                        <c:v>-24.83</c:v>
                      </c:pt>
                      <c:pt idx="3054">
                        <c:v>-24.45</c:v>
                      </c:pt>
                      <c:pt idx="3055">
                        <c:v>-24.13</c:v>
                      </c:pt>
                      <c:pt idx="3056">
                        <c:v>-23.84</c:v>
                      </c:pt>
                      <c:pt idx="3057">
                        <c:v>-23.57</c:v>
                      </c:pt>
                      <c:pt idx="3058">
                        <c:v>-23.38</c:v>
                      </c:pt>
                      <c:pt idx="3059">
                        <c:v>-23.28</c:v>
                      </c:pt>
                      <c:pt idx="3060">
                        <c:v>-23.26</c:v>
                      </c:pt>
                      <c:pt idx="3061">
                        <c:v>-23.29</c:v>
                      </c:pt>
                      <c:pt idx="3062">
                        <c:v>-23.29</c:v>
                      </c:pt>
                      <c:pt idx="3063">
                        <c:v>-23.3</c:v>
                      </c:pt>
                      <c:pt idx="3064">
                        <c:v>-23.29</c:v>
                      </c:pt>
                      <c:pt idx="3065">
                        <c:v>-23.3</c:v>
                      </c:pt>
                      <c:pt idx="3066">
                        <c:v>-23.3</c:v>
                      </c:pt>
                      <c:pt idx="3067">
                        <c:v>-23.31</c:v>
                      </c:pt>
                      <c:pt idx="3068">
                        <c:v>-23.33</c:v>
                      </c:pt>
                      <c:pt idx="3069">
                        <c:v>-23.35</c:v>
                      </c:pt>
                      <c:pt idx="3070">
                        <c:v>-23.38</c:v>
                      </c:pt>
                      <c:pt idx="3071">
                        <c:v>-23.43</c:v>
                      </c:pt>
                      <c:pt idx="3072">
                        <c:v>-23.48</c:v>
                      </c:pt>
                      <c:pt idx="3073">
                        <c:v>-23.55</c:v>
                      </c:pt>
                      <c:pt idx="3074">
                        <c:v>-23.65</c:v>
                      </c:pt>
                      <c:pt idx="3075">
                        <c:v>-23.76</c:v>
                      </c:pt>
                      <c:pt idx="3076">
                        <c:v>-23.89</c:v>
                      </c:pt>
                      <c:pt idx="3077">
                        <c:v>-24.04</c:v>
                      </c:pt>
                      <c:pt idx="3078">
                        <c:v>-24.18</c:v>
                      </c:pt>
                      <c:pt idx="3079">
                        <c:v>-24.31</c:v>
                      </c:pt>
                      <c:pt idx="3080">
                        <c:v>-24.43</c:v>
                      </c:pt>
                      <c:pt idx="3081">
                        <c:v>-24.56</c:v>
                      </c:pt>
                      <c:pt idx="3082">
                        <c:v>-24.69</c:v>
                      </c:pt>
                      <c:pt idx="3083">
                        <c:v>-24.84</c:v>
                      </c:pt>
                      <c:pt idx="3084">
                        <c:v>-24.99</c:v>
                      </c:pt>
                      <c:pt idx="3085">
                        <c:v>-25.17</c:v>
                      </c:pt>
                      <c:pt idx="3086">
                        <c:v>-25.36</c:v>
                      </c:pt>
                      <c:pt idx="3087">
                        <c:v>-25.59</c:v>
                      </c:pt>
                      <c:pt idx="3088">
                        <c:v>-25.83</c:v>
                      </c:pt>
                      <c:pt idx="3089">
                        <c:v>-26.11</c:v>
                      </c:pt>
                      <c:pt idx="3090">
                        <c:v>-26.41</c:v>
                      </c:pt>
                      <c:pt idx="3091">
                        <c:v>-26.74</c:v>
                      </c:pt>
                      <c:pt idx="3092">
                        <c:v>-27.07</c:v>
                      </c:pt>
                      <c:pt idx="3093">
                        <c:v>-27.4</c:v>
                      </c:pt>
                      <c:pt idx="3094">
                        <c:v>-27.74</c:v>
                      </c:pt>
                      <c:pt idx="3095">
                        <c:v>-28.06</c:v>
                      </c:pt>
                      <c:pt idx="3096">
                        <c:v>-28.38</c:v>
                      </c:pt>
                      <c:pt idx="3097">
                        <c:v>-28.68</c:v>
                      </c:pt>
                      <c:pt idx="3098">
                        <c:v>-28.98</c:v>
                      </c:pt>
                      <c:pt idx="3099">
                        <c:v>-29.29</c:v>
                      </c:pt>
                      <c:pt idx="3100">
                        <c:v>-29.59</c:v>
                      </c:pt>
                      <c:pt idx="3101">
                        <c:v>-150.1</c:v>
                      </c:pt>
                      <c:pt idx="3102">
                        <c:v>-149.81</c:v>
                      </c:pt>
                      <c:pt idx="3103">
                        <c:v>-149.52000000000001</c:v>
                      </c:pt>
                      <c:pt idx="3104">
                        <c:v>-149.18</c:v>
                      </c:pt>
                      <c:pt idx="3105">
                        <c:v>-148.83000000000001</c:v>
                      </c:pt>
                      <c:pt idx="3106">
                        <c:v>-148.47</c:v>
                      </c:pt>
                      <c:pt idx="3107">
                        <c:v>-148.13</c:v>
                      </c:pt>
                      <c:pt idx="3108">
                        <c:v>-147.76</c:v>
                      </c:pt>
                      <c:pt idx="3109">
                        <c:v>-147.38999999999999</c:v>
                      </c:pt>
                      <c:pt idx="3110">
                        <c:v>-147.04</c:v>
                      </c:pt>
                      <c:pt idx="3111">
                        <c:v>-146.72</c:v>
                      </c:pt>
                      <c:pt idx="3112">
                        <c:v>-146.44</c:v>
                      </c:pt>
                      <c:pt idx="3113">
                        <c:v>-146.19999999999999</c:v>
                      </c:pt>
                      <c:pt idx="3114">
                        <c:v>-145.97999999999999</c:v>
                      </c:pt>
                      <c:pt idx="3115">
                        <c:v>-145.78</c:v>
                      </c:pt>
                      <c:pt idx="3116">
                        <c:v>-145.6</c:v>
                      </c:pt>
                      <c:pt idx="3117">
                        <c:v>-145.43</c:v>
                      </c:pt>
                      <c:pt idx="3118">
                        <c:v>-145.29</c:v>
                      </c:pt>
                      <c:pt idx="3119">
                        <c:v>-145.19999999999999</c:v>
                      </c:pt>
                      <c:pt idx="3120">
                        <c:v>-145.16</c:v>
                      </c:pt>
                      <c:pt idx="3121">
                        <c:v>-145.18</c:v>
                      </c:pt>
                      <c:pt idx="3122">
                        <c:v>-145.25</c:v>
                      </c:pt>
                      <c:pt idx="3123">
                        <c:v>-145.32</c:v>
                      </c:pt>
                      <c:pt idx="3124">
                        <c:v>-145.4</c:v>
                      </c:pt>
                      <c:pt idx="3125">
                        <c:v>-145.46</c:v>
                      </c:pt>
                      <c:pt idx="3126">
                        <c:v>-145.51</c:v>
                      </c:pt>
                      <c:pt idx="3127">
                        <c:v>-145.53</c:v>
                      </c:pt>
                      <c:pt idx="3128">
                        <c:v>-145.54</c:v>
                      </c:pt>
                      <c:pt idx="3129">
                        <c:v>-145.55000000000001</c:v>
                      </c:pt>
                      <c:pt idx="3130">
                        <c:v>-145.56</c:v>
                      </c:pt>
                      <c:pt idx="3131">
                        <c:v>-145.58000000000001</c:v>
                      </c:pt>
                      <c:pt idx="3132">
                        <c:v>-145.62</c:v>
                      </c:pt>
                      <c:pt idx="3133">
                        <c:v>-145.69</c:v>
                      </c:pt>
                      <c:pt idx="3134">
                        <c:v>-145.79</c:v>
                      </c:pt>
                      <c:pt idx="3135">
                        <c:v>-145.91</c:v>
                      </c:pt>
                      <c:pt idx="3136">
                        <c:v>-146.04</c:v>
                      </c:pt>
                      <c:pt idx="3137">
                        <c:v>-146.18</c:v>
                      </c:pt>
                      <c:pt idx="3138">
                        <c:v>-146.29</c:v>
                      </c:pt>
                      <c:pt idx="3139">
                        <c:v>-146.38999999999999</c:v>
                      </c:pt>
                      <c:pt idx="3140">
                        <c:v>-146.47</c:v>
                      </c:pt>
                      <c:pt idx="3141">
                        <c:v>-146.55000000000001</c:v>
                      </c:pt>
                      <c:pt idx="3142">
                        <c:v>-146.61000000000001</c:v>
                      </c:pt>
                      <c:pt idx="3143">
                        <c:v>-146.66</c:v>
                      </c:pt>
                      <c:pt idx="3144">
                        <c:v>-146.72</c:v>
                      </c:pt>
                      <c:pt idx="3145">
                        <c:v>-146.76</c:v>
                      </c:pt>
                      <c:pt idx="3146">
                        <c:v>-146.80000000000001</c:v>
                      </c:pt>
                      <c:pt idx="3147">
                        <c:v>-146.83000000000001</c:v>
                      </c:pt>
                      <c:pt idx="3148">
                        <c:v>-146.86000000000001</c:v>
                      </c:pt>
                      <c:pt idx="3149">
                        <c:v>-146.88999999999999</c:v>
                      </c:pt>
                      <c:pt idx="3150">
                        <c:v>-146.91</c:v>
                      </c:pt>
                      <c:pt idx="3151">
                        <c:v>-146.93</c:v>
                      </c:pt>
                      <c:pt idx="3152">
                        <c:v>-146.96</c:v>
                      </c:pt>
                      <c:pt idx="3153">
                        <c:v>-147</c:v>
                      </c:pt>
                      <c:pt idx="3154">
                        <c:v>-147.07</c:v>
                      </c:pt>
                      <c:pt idx="3155">
                        <c:v>-147.16</c:v>
                      </c:pt>
                      <c:pt idx="3156">
                        <c:v>-147.24</c:v>
                      </c:pt>
                      <c:pt idx="3157">
                        <c:v>-147.32</c:v>
                      </c:pt>
                      <c:pt idx="3158">
                        <c:v>-147.38999999999999</c:v>
                      </c:pt>
                      <c:pt idx="3159">
                        <c:v>-147.44</c:v>
                      </c:pt>
                      <c:pt idx="3160">
                        <c:v>-147.49</c:v>
                      </c:pt>
                      <c:pt idx="3161">
                        <c:v>-147.51</c:v>
                      </c:pt>
                      <c:pt idx="3162">
                        <c:v>-147.52000000000001</c:v>
                      </c:pt>
                      <c:pt idx="3163">
                        <c:v>-147.52000000000001</c:v>
                      </c:pt>
                      <c:pt idx="3164">
                        <c:v>-147.5</c:v>
                      </c:pt>
                      <c:pt idx="3165">
                        <c:v>-147.47</c:v>
                      </c:pt>
                      <c:pt idx="3166">
                        <c:v>-147.44</c:v>
                      </c:pt>
                      <c:pt idx="3167">
                        <c:v>-147.4</c:v>
                      </c:pt>
                      <c:pt idx="3168">
                        <c:v>-147.38</c:v>
                      </c:pt>
                      <c:pt idx="3169">
                        <c:v>-147.36000000000001</c:v>
                      </c:pt>
                      <c:pt idx="3170">
                        <c:v>-147.34</c:v>
                      </c:pt>
                      <c:pt idx="3171">
                        <c:v>-147.30000000000001</c:v>
                      </c:pt>
                      <c:pt idx="3172">
                        <c:v>-147.27000000000001</c:v>
                      </c:pt>
                      <c:pt idx="3173">
                        <c:v>-147.22999999999999</c:v>
                      </c:pt>
                      <c:pt idx="3174">
                        <c:v>-147.19999999999999</c:v>
                      </c:pt>
                      <c:pt idx="3175">
                        <c:v>-147.16999999999999</c:v>
                      </c:pt>
                      <c:pt idx="3176">
                        <c:v>-147.13</c:v>
                      </c:pt>
                      <c:pt idx="3177">
                        <c:v>-147.08000000000001</c:v>
                      </c:pt>
                      <c:pt idx="3178">
                        <c:v>-147.02000000000001</c:v>
                      </c:pt>
                      <c:pt idx="3179">
                        <c:v>-146.94</c:v>
                      </c:pt>
                      <c:pt idx="3180">
                        <c:v>-146.84</c:v>
                      </c:pt>
                      <c:pt idx="3181">
                        <c:v>-146.69999999999999</c:v>
                      </c:pt>
                      <c:pt idx="3182">
                        <c:v>-146.57</c:v>
                      </c:pt>
                      <c:pt idx="3183">
                        <c:v>-146.44</c:v>
                      </c:pt>
                      <c:pt idx="3184">
                        <c:v>-146.34</c:v>
                      </c:pt>
                      <c:pt idx="3185">
                        <c:v>-146.27000000000001</c:v>
                      </c:pt>
                      <c:pt idx="3186">
                        <c:v>-146.25</c:v>
                      </c:pt>
                      <c:pt idx="3187">
                        <c:v>-146.22999999999999</c:v>
                      </c:pt>
                      <c:pt idx="3188">
                        <c:v>-146.19</c:v>
                      </c:pt>
                      <c:pt idx="3189">
                        <c:v>-146.12</c:v>
                      </c:pt>
                      <c:pt idx="3190">
                        <c:v>-146.03</c:v>
                      </c:pt>
                      <c:pt idx="3191">
                        <c:v>-145.94</c:v>
                      </c:pt>
                      <c:pt idx="3192">
                        <c:v>-145.85</c:v>
                      </c:pt>
                      <c:pt idx="3193">
                        <c:v>-145.77000000000001</c:v>
                      </c:pt>
                      <c:pt idx="3194">
                        <c:v>-145.71</c:v>
                      </c:pt>
                      <c:pt idx="3195">
                        <c:v>-145.68</c:v>
                      </c:pt>
                      <c:pt idx="3196">
                        <c:v>-145.66999999999999</c:v>
                      </c:pt>
                      <c:pt idx="3197">
                        <c:v>-145.66999999999999</c:v>
                      </c:pt>
                      <c:pt idx="3198">
                        <c:v>-145.66</c:v>
                      </c:pt>
                      <c:pt idx="3199">
                        <c:v>-145.66</c:v>
                      </c:pt>
                      <c:pt idx="3200">
                        <c:v>-145.66999999999999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4C69-41AF-80BE-719ADB25C923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工作表2!$F$1</c15:sqref>
                        </c15:formulaRef>
                      </c:ext>
                    </c:extLst>
                    <c:strCache>
                      <c:ptCount val="1"/>
                      <c:pt idx="0">
                        <c:v>第六次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工作表2!$F$2:$F$3202</c15:sqref>
                        </c15:formulaRef>
                      </c:ext>
                    </c:extLst>
                    <c:numCache>
                      <c:formatCode>General</c:formatCode>
                      <c:ptCount val="3201"/>
                      <c:pt idx="0">
                        <c:v>26.68</c:v>
                      </c:pt>
                      <c:pt idx="1">
                        <c:v>-147.35</c:v>
                      </c:pt>
                      <c:pt idx="2">
                        <c:v>-173.32</c:v>
                      </c:pt>
                      <c:pt idx="3">
                        <c:v>-135.68</c:v>
                      </c:pt>
                      <c:pt idx="4">
                        <c:v>130.96</c:v>
                      </c:pt>
                      <c:pt idx="5">
                        <c:v>80.680000000000007</c:v>
                      </c:pt>
                      <c:pt idx="6">
                        <c:v>31.37</c:v>
                      </c:pt>
                      <c:pt idx="7">
                        <c:v>-175.29</c:v>
                      </c:pt>
                      <c:pt idx="8">
                        <c:v>-18.37</c:v>
                      </c:pt>
                      <c:pt idx="9">
                        <c:v>-172.33</c:v>
                      </c:pt>
                      <c:pt idx="10">
                        <c:v>-78.05</c:v>
                      </c:pt>
                      <c:pt idx="11">
                        <c:v>-91.15</c:v>
                      </c:pt>
                      <c:pt idx="12">
                        <c:v>-82.64</c:v>
                      </c:pt>
                      <c:pt idx="13">
                        <c:v>-82.38</c:v>
                      </c:pt>
                      <c:pt idx="14">
                        <c:v>-82.03</c:v>
                      </c:pt>
                      <c:pt idx="15">
                        <c:v>-81.599999999999994</c:v>
                      </c:pt>
                      <c:pt idx="16">
                        <c:v>-81.099999999999994</c:v>
                      </c:pt>
                      <c:pt idx="17">
                        <c:v>-80.55</c:v>
                      </c:pt>
                      <c:pt idx="18">
                        <c:v>-79.97</c:v>
                      </c:pt>
                      <c:pt idx="19">
                        <c:v>-79.400000000000006</c:v>
                      </c:pt>
                      <c:pt idx="20">
                        <c:v>-78.83</c:v>
                      </c:pt>
                      <c:pt idx="21">
                        <c:v>-78.3</c:v>
                      </c:pt>
                      <c:pt idx="22">
                        <c:v>-77.790000000000006</c:v>
                      </c:pt>
                      <c:pt idx="23">
                        <c:v>-77.319999999999993</c:v>
                      </c:pt>
                      <c:pt idx="24">
                        <c:v>-76.87</c:v>
                      </c:pt>
                      <c:pt idx="25">
                        <c:v>-76.44</c:v>
                      </c:pt>
                      <c:pt idx="26">
                        <c:v>-76.040000000000006</c:v>
                      </c:pt>
                      <c:pt idx="27">
                        <c:v>-75.66</c:v>
                      </c:pt>
                      <c:pt idx="28">
                        <c:v>-75.3</c:v>
                      </c:pt>
                      <c:pt idx="29">
                        <c:v>-74.97</c:v>
                      </c:pt>
                      <c:pt idx="30">
                        <c:v>-74.650000000000006</c:v>
                      </c:pt>
                      <c:pt idx="31">
                        <c:v>-74.34</c:v>
                      </c:pt>
                      <c:pt idx="32">
                        <c:v>-74.06</c:v>
                      </c:pt>
                      <c:pt idx="33">
                        <c:v>-73.760000000000005</c:v>
                      </c:pt>
                      <c:pt idx="34">
                        <c:v>-73.44</c:v>
                      </c:pt>
                      <c:pt idx="35">
                        <c:v>-73.13</c:v>
                      </c:pt>
                      <c:pt idx="36">
                        <c:v>-72.8</c:v>
                      </c:pt>
                      <c:pt idx="37">
                        <c:v>-72.489999999999995</c:v>
                      </c:pt>
                      <c:pt idx="38">
                        <c:v>-72.180000000000007</c:v>
                      </c:pt>
                      <c:pt idx="39">
                        <c:v>-71.88</c:v>
                      </c:pt>
                      <c:pt idx="40">
                        <c:v>-71.59</c:v>
                      </c:pt>
                      <c:pt idx="41">
                        <c:v>-71.3</c:v>
                      </c:pt>
                      <c:pt idx="42">
                        <c:v>-71.010000000000005</c:v>
                      </c:pt>
                      <c:pt idx="43">
                        <c:v>-70.739999999999995</c:v>
                      </c:pt>
                      <c:pt idx="44">
                        <c:v>-70.459999999999994</c:v>
                      </c:pt>
                      <c:pt idx="45">
                        <c:v>-70.209999999999994</c:v>
                      </c:pt>
                      <c:pt idx="46">
                        <c:v>-69.97</c:v>
                      </c:pt>
                      <c:pt idx="47">
                        <c:v>-69.75</c:v>
                      </c:pt>
                      <c:pt idx="48">
                        <c:v>-69.55</c:v>
                      </c:pt>
                      <c:pt idx="49">
                        <c:v>-69.37</c:v>
                      </c:pt>
                      <c:pt idx="50">
                        <c:v>-69.19</c:v>
                      </c:pt>
                      <c:pt idx="51">
                        <c:v>-69.010000000000005</c:v>
                      </c:pt>
                      <c:pt idx="52">
                        <c:v>-68.819999999999993</c:v>
                      </c:pt>
                      <c:pt idx="53">
                        <c:v>-68.63</c:v>
                      </c:pt>
                      <c:pt idx="54">
                        <c:v>-68.44</c:v>
                      </c:pt>
                      <c:pt idx="55">
                        <c:v>-68.260000000000005</c:v>
                      </c:pt>
                      <c:pt idx="56">
                        <c:v>-68.08</c:v>
                      </c:pt>
                      <c:pt idx="57">
                        <c:v>-67.89</c:v>
                      </c:pt>
                      <c:pt idx="58">
                        <c:v>-67.680000000000007</c:v>
                      </c:pt>
                      <c:pt idx="59">
                        <c:v>-67.44</c:v>
                      </c:pt>
                      <c:pt idx="60">
                        <c:v>-67.16</c:v>
                      </c:pt>
                      <c:pt idx="61">
                        <c:v>-66.88</c:v>
                      </c:pt>
                      <c:pt idx="62">
                        <c:v>-66.569999999999993</c:v>
                      </c:pt>
                      <c:pt idx="63">
                        <c:v>-66.260000000000005</c:v>
                      </c:pt>
                      <c:pt idx="64">
                        <c:v>-65.94</c:v>
                      </c:pt>
                      <c:pt idx="65">
                        <c:v>-65.61</c:v>
                      </c:pt>
                      <c:pt idx="66">
                        <c:v>-65.28</c:v>
                      </c:pt>
                      <c:pt idx="67">
                        <c:v>-64.95</c:v>
                      </c:pt>
                      <c:pt idx="68">
                        <c:v>-64.62</c:v>
                      </c:pt>
                      <c:pt idx="69">
                        <c:v>-64.290000000000006</c:v>
                      </c:pt>
                      <c:pt idx="70">
                        <c:v>-63.97</c:v>
                      </c:pt>
                      <c:pt idx="71">
                        <c:v>-63.66</c:v>
                      </c:pt>
                      <c:pt idx="72">
                        <c:v>-63.36</c:v>
                      </c:pt>
                      <c:pt idx="73">
                        <c:v>-63.08</c:v>
                      </c:pt>
                      <c:pt idx="74">
                        <c:v>-62.8</c:v>
                      </c:pt>
                      <c:pt idx="75">
                        <c:v>-62.53</c:v>
                      </c:pt>
                      <c:pt idx="76">
                        <c:v>-62.27</c:v>
                      </c:pt>
                      <c:pt idx="77">
                        <c:v>-62.01</c:v>
                      </c:pt>
                      <c:pt idx="78">
                        <c:v>-61.76</c:v>
                      </c:pt>
                      <c:pt idx="79">
                        <c:v>-61.52</c:v>
                      </c:pt>
                      <c:pt idx="80">
                        <c:v>-61.3</c:v>
                      </c:pt>
                      <c:pt idx="81">
                        <c:v>-61.1</c:v>
                      </c:pt>
                      <c:pt idx="82">
                        <c:v>-60.95</c:v>
                      </c:pt>
                      <c:pt idx="83">
                        <c:v>-60.82</c:v>
                      </c:pt>
                      <c:pt idx="84">
                        <c:v>-60.68</c:v>
                      </c:pt>
                      <c:pt idx="85">
                        <c:v>-60.53</c:v>
                      </c:pt>
                      <c:pt idx="86">
                        <c:v>-60.36</c:v>
                      </c:pt>
                      <c:pt idx="87">
                        <c:v>-60.15</c:v>
                      </c:pt>
                      <c:pt idx="88">
                        <c:v>-59.91</c:v>
                      </c:pt>
                      <c:pt idx="89">
                        <c:v>-59.64</c:v>
                      </c:pt>
                      <c:pt idx="90">
                        <c:v>-59.33</c:v>
                      </c:pt>
                      <c:pt idx="91">
                        <c:v>-59.01</c:v>
                      </c:pt>
                      <c:pt idx="92">
                        <c:v>-58.66</c:v>
                      </c:pt>
                      <c:pt idx="93">
                        <c:v>-58.29</c:v>
                      </c:pt>
                      <c:pt idx="94">
                        <c:v>-57.92</c:v>
                      </c:pt>
                      <c:pt idx="95">
                        <c:v>-57.53</c:v>
                      </c:pt>
                      <c:pt idx="96">
                        <c:v>-57.12</c:v>
                      </c:pt>
                      <c:pt idx="97">
                        <c:v>-56.71</c:v>
                      </c:pt>
                      <c:pt idx="98">
                        <c:v>-56.29</c:v>
                      </c:pt>
                      <c:pt idx="99">
                        <c:v>-55.89</c:v>
                      </c:pt>
                      <c:pt idx="100">
                        <c:v>-55.5</c:v>
                      </c:pt>
                      <c:pt idx="101">
                        <c:v>-55.12</c:v>
                      </c:pt>
                      <c:pt idx="102">
                        <c:v>-54.75</c:v>
                      </c:pt>
                      <c:pt idx="103">
                        <c:v>-54.41</c:v>
                      </c:pt>
                      <c:pt idx="104">
                        <c:v>-54.08</c:v>
                      </c:pt>
                      <c:pt idx="105">
                        <c:v>-53.78</c:v>
                      </c:pt>
                      <c:pt idx="106">
                        <c:v>-53.51</c:v>
                      </c:pt>
                      <c:pt idx="107">
                        <c:v>-53.23</c:v>
                      </c:pt>
                      <c:pt idx="108">
                        <c:v>-52.97</c:v>
                      </c:pt>
                      <c:pt idx="109">
                        <c:v>-52.72</c:v>
                      </c:pt>
                      <c:pt idx="110">
                        <c:v>-52.5</c:v>
                      </c:pt>
                      <c:pt idx="111">
                        <c:v>-52.29</c:v>
                      </c:pt>
                      <c:pt idx="112">
                        <c:v>-52.08</c:v>
                      </c:pt>
                      <c:pt idx="113">
                        <c:v>-51.89</c:v>
                      </c:pt>
                      <c:pt idx="114">
                        <c:v>-51.71</c:v>
                      </c:pt>
                      <c:pt idx="115">
                        <c:v>-51.53</c:v>
                      </c:pt>
                      <c:pt idx="116">
                        <c:v>-51.36</c:v>
                      </c:pt>
                      <c:pt idx="117">
                        <c:v>-51.18</c:v>
                      </c:pt>
                      <c:pt idx="118">
                        <c:v>-51.02</c:v>
                      </c:pt>
                      <c:pt idx="119">
                        <c:v>-50.88</c:v>
                      </c:pt>
                      <c:pt idx="120">
                        <c:v>-50.74</c:v>
                      </c:pt>
                      <c:pt idx="121">
                        <c:v>-50.61</c:v>
                      </c:pt>
                      <c:pt idx="122">
                        <c:v>-50.48</c:v>
                      </c:pt>
                      <c:pt idx="123">
                        <c:v>-50.35</c:v>
                      </c:pt>
                      <c:pt idx="124">
                        <c:v>-50.2</c:v>
                      </c:pt>
                      <c:pt idx="125">
                        <c:v>-50.06</c:v>
                      </c:pt>
                      <c:pt idx="126">
                        <c:v>-49.9</c:v>
                      </c:pt>
                      <c:pt idx="127">
                        <c:v>-49.73</c:v>
                      </c:pt>
                      <c:pt idx="128">
                        <c:v>-49.54</c:v>
                      </c:pt>
                      <c:pt idx="129">
                        <c:v>-49.34</c:v>
                      </c:pt>
                      <c:pt idx="130">
                        <c:v>-49.1</c:v>
                      </c:pt>
                      <c:pt idx="131">
                        <c:v>-48.85</c:v>
                      </c:pt>
                      <c:pt idx="132">
                        <c:v>-48.6</c:v>
                      </c:pt>
                      <c:pt idx="133">
                        <c:v>-48.34</c:v>
                      </c:pt>
                      <c:pt idx="134">
                        <c:v>-48.07</c:v>
                      </c:pt>
                      <c:pt idx="135">
                        <c:v>-47.82</c:v>
                      </c:pt>
                      <c:pt idx="136">
                        <c:v>-47.58</c:v>
                      </c:pt>
                      <c:pt idx="137">
                        <c:v>-47.35</c:v>
                      </c:pt>
                      <c:pt idx="138">
                        <c:v>-47.13</c:v>
                      </c:pt>
                      <c:pt idx="139">
                        <c:v>-46.93</c:v>
                      </c:pt>
                      <c:pt idx="140">
                        <c:v>-46.75</c:v>
                      </c:pt>
                      <c:pt idx="141">
                        <c:v>-46.59</c:v>
                      </c:pt>
                      <c:pt idx="142">
                        <c:v>-46.45</c:v>
                      </c:pt>
                      <c:pt idx="143">
                        <c:v>-46.33</c:v>
                      </c:pt>
                      <c:pt idx="144">
                        <c:v>-46.22</c:v>
                      </c:pt>
                      <c:pt idx="145">
                        <c:v>-46.11</c:v>
                      </c:pt>
                      <c:pt idx="146">
                        <c:v>-46</c:v>
                      </c:pt>
                      <c:pt idx="147">
                        <c:v>-45.9</c:v>
                      </c:pt>
                      <c:pt idx="148">
                        <c:v>-45.8</c:v>
                      </c:pt>
                      <c:pt idx="149">
                        <c:v>-45.69</c:v>
                      </c:pt>
                      <c:pt idx="150">
                        <c:v>-45.58</c:v>
                      </c:pt>
                      <c:pt idx="151">
                        <c:v>-45.47</c:v>
                      </c:pt>
                      <c:pt idx="152">
                        <c:v>-45.33</c:v>
                      </c:pt>
                      <c:pt idx="153">
                        <c:v>-45.17</c:v>
                      </c:pt>
                      <c:pt idx="154">
                        <c:v>-45.01</c:v>
                      </c:pt>
                      <c:pt idx="155">
                        <c:v>-44.84</c:v>
                      </c:pt>
                      <c:pt idx="156">
                        <c:v>-44.66</c:v>
                      </c:pt>
                      <c:pt idx="157">
                        <c:v>-44.47</c:v>
                      </c:pt>
                      <c:pt idx="158">
                        <c:v>-44.28</c:v>
                      </c:pt>
                      <c:pt idx="159">
                        <c:v>-44.08</c:v>
                      </c:pt>
                      <c:pt idx="160">
                        <c:v>-43.89</c:v>
                      </c:pt>
                      <c:pt idx="161">
                        <c:v>-43.7</c:v>
                      </c:pt>
                      <c:pt idx="162">
                        <c:v>-43.53</c:v>
                      </c:pt>
                      <c:pt idx="163">
                        <c:v>-43.35</c:v>
                      </c:pt>
                      <c:pt idx="164">
                        <c:v>-43.18</c:v>
                      </c:pt>
                      <c:pt idx="165">
                        <c:v>-43.02</c:v>
                      </c:pt>
                      <c:pt idx="166">
                        <c:v>-42.87</c:v>
                      </c:pt>
                      <c:pt idx="167">
                        <c:v>-42.75</c:v>
                      </c:pt>
                      <c:pt idx="168">
                        <c:v>-42.63</c:v>
                      </c:pt>
                      <c:pt idx="169">
                        <c:v>-42.51</c:v>
                      </c:pt>
                      <c:pt idx="170">
                        <c:v>-42.4</c:v>
                      </c:pt>
                      <c:pt idx="171">
                        <c:v>-42.28</c:v>
                      </c:pt>
                      <c:pt idx="172">
                        <c:v>-42.16</c:v>
                      </c:pt>
                      <c:pt idx="173">
                        <c:v>-42.05</c:v>
                      </c:pt>
                      <c:pt idx="174">
                        <c:v>-41.95</c:v>
                      </c:pt>
                      <c:pt idx="175">
                        <c:v>-41.85</c:v>
                      </c:pt>
                      <c:pt idx="176">
                        <c:v>-41.76</c:v>
                      </c:pt>
                      <c:pt idx="177">
                        <c:v>-41.67</c:v>
                      </c:pt>
                      <c:pt idx="178">
                        <c:v>-41.59</c:v>
                      </c:pt>
                      <c:pt idx="179">
                        <c:v>-41.52</c:v>
                      </c:pt>
                      <c:pt idx="180">
                        <c:v>-41.44</c:v>
                      </c:pt>
                      <c:pt idx="181">
                        <c:v>-41.38</c:v>
                      </c:pt>
                      <c:pt idx="182">
                        <c:v>-41.32</c:v>
                      </c:pt>
                      <c:pt idx="183">
                        <c:v>-41.27</c:v>
                      </c:pt>
                      <c:pt idx="184">
                        <c:v>-41.21</c:v>
                      </c:pt>
                      <c:pt idx="185">
                        <c:v>-41.16</c:v>
                      </c:pt>
                      <c:pt idx="186">
                        <c:v>-41.1</c:v>
                      </c:pt>
                      <c:pt idx="187">
                        <c:v>-41.04</c:v>
                      </c:pt>
                      <c:pt idx="188">
                        <c:v>-40.98</c:v>
                      </c:pt>
                      <c:pt idx="189">
                        <c:v>-40.93</c:v>
                      </c:pt>
                      <c:pt idx="190">
                        <c:v>-40.880000000000003</c:v>
                      </c:pt>
                      <c:pt idx="191">
                        <c:v>-40.82</c:v>
                      </c:pt>
                      <c:pt idx="192">
                        <c:v>-40.75</c:v>
                      </c:pt>
                      <c:pt idx="193">
                        <c:v>-40.67</c:v>
                      </c:pt>
                      <c:pt idx="194">
                        <c:v>-40.57</c:v>
                      </c:pt>
                      <c:pt idx="195">
                        <c:v>-40.47</c:v>
                      </c:pt>
                      <c:pt idx="196">
                        <c:v>-40.36</c:v>
                      </c:pt>
                      <c:pt idx="197">
                        <c:v>-40.24</c:v>
                      </c:pt>
                      <c:pt idx="198">
                        <c:v>-40.11</c:v>
                      </c:pt>
                      <c:pt idx="199">
                        <c:v>-39.96</c:v>
                      </c:pt>
                      <c:pt idx="200">
                        <c:v>-39.82</c:v>
                      </c:pt>
                      <c:pt idx="201">
                        <c:v>-39.67</c:v>
                      </c:pt>
                      <c:pt idx="202">
                        <c:v>-39.53</c:v>
                      </c:pt>
                      <c:pt idx="203">
                        <c:v>-39.39</c:v>
                      </c:pt>
                      <c:pt idx="204">
                        <c:v>-39.25</c:v>
                      </c:pt>
                      <c:pt idx="205">
                        <c:v>-39.11</c:v>
                      </c:pt>
                      <c:pt idx="206">
                        <c:v>-38.979999999999997</c:v>
                      </c:pt>
                      <c:pt idx="207">
                        <c:v>-38.86</c:v>
                      </c:pt>
                      <c:pt idx="208">
                        <c:v>-38.74</c:v>
                      </c:pt>
                      <c:pt idx="209">
                        <c:v>-38.64</c:v>
                      </c:pt>
                      <c:pt idx="210">
                        <c:v>-38.549999999999997</c:v>
                      </c:pt>
                      <c:pt idx="211">
                        <c:v>-38.47</c:v>
                      </c:pt>
                      <c:pt idx="212">
                        <c:v>-38.39</c:v>
                      </c:pt>
                      <c:pt idx="213">
                        <c:v>-38.33</c:v>
                      </c:pt>
                      <c:pt idx="214">
                        <c:v>-38.270000000000003</c:v>
                      </c:pt>
                      <c:pt idx="215">
                        <c:v>-38.22</c:v>
                      </c:pt>
                      <c:pt idx="216">
                        <c:v>-38.19</c:v>
                      </c:pt>
                      <c:pt idx="217">
                        <c:v>-38.18</c:v>
                      </c:pt>
                      <c:pt idx="218">
                        <c:v>-38.19</c:v>
                      </c:pt>
                      <c:pt idx="219">
                        <c:v>-38.19</c:v>
                      </c:pt>
                      <c:pt idx="220">
                        <c:v>-38.200000000000003</c:v>
                      </c:pt>
                      <c:pt idx="221">
                        <c:v>-38.19</c:v>
                      </c:pt>
                      <c:pt idx="222">
                        <c:v>-38.17</c:v>
                      </c:pt>
                      <c:pt idx="223">
                        <c:v>-38.14</c:v>
                      </c:pt>
                      <c:pt idx="224">
                        <c:v>-38.1</c:v>
                      </c:pt>
                      <c:pt idx="225">
                        <c:v>-38.06</c:v>
                      </c:pt>
                      <c:pt idx="226">
                        <c:v>-38.01</c:v>
                      </c:pt>
                      <c:pt idx="227">
                        <c:v>-37.94</c:v>
                      </c:pt>
                      <c:pt idx="228">
                        <c:v>-37.869999999999997</c:v>
                      </c:pt>
                      <c:pt idx="229">
                        <c:v>-37.799999999999997</c:v>
                      </c:pt>
                      <c:pt idx="230">
                        <c:v>-37.71</c:v>
                      </c:pt>
                      <c:pt idx="231">
                        <c:v>-37.630000000000003</c:v>
                      </c:pt>
                      <c:pt idx="232">
                        <c:v>-37.549999999999997</c:v>
                      </c:pt>
                      <c:pt idx="233">
                        <c:v>-37.46</c:v>
                      </c:pt>
                      <c:pt idx="234">
                        <c:v>-37.380000000000003</c:v>
                      </c:pt>
                      <c:pt idx="235">
                        <c:v>-37.299999999999997</c:v>
                      </c:pt>
                      <c:pt idx="236">
                        <c:v>-37.22</c:v>
                      </c:pt>
                      <c:pt idx="237">
                        <c:v>-37.14</c:v>
                      </c:pt>
                      <c:pt idx="238">
                        <c:v>-37.08</c:v>
                      </c:pt>
                      <c:pt idx="239">
                        <c:v>-37.01</c:v>
                      </c:pt>
                      <c:pt idx="240">
                        <c:v>-36.94</c:v>
                      </c:pt>
                      <c:pt idx="241">
                        <c:v>-36.89</c:v>
                      </c:pt>
                      <c:pt idx="242">
                        <c:v>-36.82</c:v>
                      </c:pt>
                      <c:pt idx="243">
                        <c:v>-36.75</c:v>
                      </c:pt>
                      <c:pt idx="244">
                        <c:v>-36.69</c:v>
                      </c:pt>
                      <c:pt idx="245">
                        <c:v>-36.630000000000003</c:v>
                      </c:pt>
                      <c:pt idx="246">
                        <c:v>-36.58</c:v>
                      </c:pt>
                      <c:pt idx="247">
                        <c:v>-36.53</c:v>
                      </c:pt>
                      <c:pt idx="248">
                        <c:v>-36.47</c:v>
                      </c:pt>
                      <c:pt idx="249">
                        <c:v>-36.4</c:v>
                      </c:pt>
                      <c:pt idx="250">
                        <c:v>-36.33</c:v>
                      </c:pt>
                      <c:pt idx="251">
                        <c:v>-36.25</c:v>
                      </c:pt>
                      <c:pt idx="252">
                        <c:v>-36.18</c:v>
                      </c:pt>
                      <c:pt idx="253">
                        <c:v>-36.11</c:v>
                      </c:pt>
                      <c:pt idx="254">
                        <c:v>-36.04</c:v>
                      </c:pt>
                      <c:pt idx="255">
                        <c:v>-35.96</c:v>
                      </c:pt>
                      <c:pt idx="256">
                        <c:v>-35.89</c:v>
                      </c:pt>
                      <c:pt idx="257">
                        <c:v>-35.82</c:v>
                      </c:pt>
                      <c:pt idx="258">
                        <c:v>-35.74</c:v>
                      </c:pt>
                      <c:pt idx="259">
                        <c:v>-35.68</c:v>
                      </c:pt>
                      <c:pt idx="260">
                        <c:v>-35.619999999999997</c:v>
                      </c:pt>
                      <c:pt idx="261">
                        <c:v>-35.56</c:v>
                      </c:pt>
                      <c:pt idx="262">
                        <c:v>-35.5</c:v>
                      </c:pt>
                      <c:pt idx="263">
                        <c:v>-35.450000000000003</c:v>
                      </c:pt>
                      <c:pt idx="264">
                        <c:v>-35.39</c:v>
                      </c:pt>
                      <c:pt idx="265">
                        <c:v>-35.33</c:v>
                      </c:pt>
                      <c:pt idx="266">
                        <c:v>-35.28</c:v>
                      </c:pt>
                      <c:pt idx="267">
                        <c:v>-35.229999999999997</c:v>
                      </c:pt>
                      <c:pt idx="268">
                        <c:v>-35.19</c:v>
                      </c:pt>
                      <c:pt idx="269">
                        <c:v>-35.14</c:v>
                      </c:pt>
                      <c:pt idx="270">
                        <c:v>-35.07</c:v>
                      </c:pt>
                      <c:pt idx="271">
                        <c:v>-35.01</c:v>
                      </c:pt>
                      <c:pt idx="272">
                        <c:v>-34.950000000000003</c:v>
                      </c:pt>
                      <c:pt idx="273">
                        <c:v>-34.880000000000003</c:v>
                      </c:pt>
                      <c:pt idx="274">
                        <c:v>-34.81</c:v>
                      </c:pt>
                      <c:pt idx="275">
                        <c:v>-34.76</c:v>
                      </c:pt>
                      <c:pt idx="276">
                        <c:v>-34.69</c:v>
                      </c:pt>
                      <c:pt idx="277">
                        <c:v>-34.630000000000003</c:v>
                      </c:pt>
                      <c:pt idx="278">
                        <c:v>-34.56</c:v>
                      </c:pt>
                      <c:pt idx="279">
                        <c:v>-34.49</c:v>
                      </c:pt>
                      <c:pt idx="280">
                        <c:v>-34.42</c:v>
                      </c:pt>
                      <c:pt idx="281">
                        <c:v>-34.36</c:v>
                      </c:pt>
                      <c:pt idx="282">
                        <c:v>-34.31</c:v>
                      </c:pt>
                      <c:pt idx="283">
                        <c:v>-34.26</c:v>
                      </c:pt>
                      <c:pt idx="284">
                        <c:v>-34.22</c:v>
                      </c:pt>
                      <c:pt idx="285">
                        <c:v>-34.19</c:v>
                      </c:pt>
                      <c:pt idx="286">
                        <c:v>-34.15</c:v>
                      </c:pt>
                      <c:pt idx="287">
                        <c:v>-34.119999999999997</c:v>
                      </c:pt>
                      <c:pt idx="288">
                        <c:v>-34.07</c:v>
                      </c:pt>
                      <c:pt idx="289">
                        <c:v>-34.03</c:v>
                      </c:pt>
                      <c:pt idx="290">
                        <c:v>-33.99</c:v>
                      </c:pt>
                      <c:pt idx="291">
                        <c:v>-33.94</c:v>
                      </c:pt>
                      <c:pt idx="292">
                        <c:v>-33.869999999999997</c:v>
                      </c:pt>
                      <c:pt idx="293">
                        <c:v>-33.81</c:v>
                      </c:pt>
                      <c:pt idx="294">
                        <c:v>-33.729999999999997</c:v>
                      </c:pt>
                      <c:pt idx="295">
                        <c:v>-33.64</c:v>
                      </c:pt>
                      <c:pt idx="296">
                        <c:v>-33.54</c:v>
                      </c:pt>
                      <c:pt idx="297">
                        <c:v>-33.450000000000003</c:v>
                      </c:pt>
                      <c:pt idx="298">
                        <c:v>-33.36</c:v>
                      </c:pt>
                      <c:pt idx="299">
                        <c:v>-33.28</c:v>
                      </c:pt>
                      <c:pt idx="300">
                        <c:v>-33.200000000000003</c:v>
                      </c:pt>
                      <c:pt idx="301">
                        <c:v>-33.14</c:v>
                      </c:pt>
                      <c:pt idx="302">
                        <c:v>-33.07</c:v>
                      </c:pt>
                      <c:pt idx="303">
                        <c:v>-33.01</c:v>
                      </c:pt>
                      <c:pt idx="304">
                        <c:v>-32.96</c:v>
                      </c:pt>
                      <c:pt idx="305">
                        <c:v>-32.92</c:v>
                      </c:pt>
                      <c:pt idx="306">
                        <c:v>-32.869999999999997</c:v>
                      </c:pt>
                      <c:pt idx="307">
                        <c:v>-32.85</c:v>
                      </c:pt>
                      <c:pt idx="308">
                        <c:v>-32.840000000000003</c:v>
                      </c:pt>
                      <c:pt idx="309">
                        <c:v>-32.83</c:v>
                      </c:pt>
                      <c:pt idx="310">
                        <c:v>-32.840000000000003</c:v>
                      </c:pt>
                      <c:pt idx="311">
                        <c:v>-32.86</c:v>
                      </c:pt>
                      <c:pt idx="312">
                        <c:v>-32.880000000000003</c:v>
                      </c:pt>
                      <c:pt idx="313">
                        <c:v>-32.909999999999997</c:v>
                      </c:pt>
                      <c:pt idx="314">
                        <c:v>-32.94</c:v>
                      </c:pt>
                      <c:pt idx="315">
                        <c:v>-32.96</c:v>
                      </c:pt>
                      <c:pt idx="316">
                        <c:v>-32.979999999999997</c:v>
                      </c:pt>
                      <c:pt idx="317">
                        <c:v>-33</c:v>
                      </c:pt>
                      <c:pt idx="318">
                        <c:v>-33.020000000000003</c:v>
                      </c:pt>
                      <c:pt idx="319">
                        <c:v>-33.020000000000003</c:v>
                      </c:pt>
                      <c:pt idx="320">
                        <c:v>-33.03</c:v>
                      </c:pt>
                      <c:pt idx="321">
                        <c:v>-33.020000000000003</c:v>
                      </c:pt>
                      <c:pt idx="322">
                        <c:v>-33</c:v>
                      </c:pt>
                      <c:pt idx="323">
                        <c:v>-32.979999999999997</c:v>
                      </c:pt>
                      <c:pt idx="324">
                        <c:v>-32.96</c:v>
                      </c:pt>
                      <c:pt idx="325">
                        <c:v>-32.94</c:v>
                      </c:pt>
                      <c:pt idx="326">
                        <c:v>-32.909999999999997</c:v>
                      </c:pt>
                      <c:pt idx="327">
                        <c:v>-32.89</c:v>
                      </c:pt>
                      <c:pt idx="328">
                        <c:v>-32.86</c:v>
                      </c:pt>
                      <c:pt idx="329">
                        <c:v>-32.840000000000003</c:v>
                      </c:pt>
                      <c:pt idx="330">
                        <c:v>-32.81</c:v>
                      </c:pt>
                      <c:pt idx="331">
                        <c:v>-32.78</c:v>
                      </c:pt>
                      <c:pt idx="332">
                        <c:v>-32.76</c:v>
                      </c:pt>
                      <c:pt idx="333">
                        <c:v>-32.729999999999997</c:v>
                      </c:pt>
                      <c:pt idx="334">
                        <c:v>-32.69</c:v>
                      </c:pt>
                      <c:pt idx="335">
                        <c:v>-32.659999999999997</c:v>
                      </c:pt>
                      <c:pt idx="336">
                        <c:v>-32.61</c:v>
                      </c:pt>
                      <c:pt idx="337">
                        <c:v>-32.57</c:v>
                      </c:pt>
                      <c:pt idx="338">
                        <c:v>-32.520000000000003</c:v>
                      </c:pt>
                      <c:pt idx="339">
                        <c:v>-32.479999999999997</c:v>
                      </c:pt>
                      <c:pt idx="340">
                        <c:v>-32.43</c:v>
                      </c:pt>
                      <c:pt idx="341">
                        <c:v>-32.380000000000003</c:v>
                      </c:pt>
                      <c:pt idx="342">
                        <c:v>-32.33</c:v>
                      </c:pt>
                      <c:pt idx="343">
                        <c:v>-32.28</c:v>
                      </c:pt>
                      <c:pt idx="344">
                        <c:v>-32.229999999999997</c:v>
                      </c:pt>
                      <c:pt idx="345">
                        <c:v>-32.19</c:v>
                      </c:pt>
                      <c:pt idx="346">
                        <c:v>-32.14</c:v>
                      </c:pt>
                      <c:pt idx="347">
                        <c:v>-32.1</c:v>
                      </c:pt>
                      <c:pt idx="348">
                        <c:v>-32.06</c:v>
                      </c:pt>
                      <c:pt idx="349">
                        <c:v>-32.03</c:v>
                      </c:pt>
                      <c:pt idx="350">
                        <c:v>-32</c:v>
                      </c:pt>
                      <c:pt idx="351">
                        <c:v>-31.97</c:v>
                      </c:pt>
                      <c:pt idx="352">
                        <c:v>-31.95</c:v>
                      </c:pt>
                      <c:pt idx="353">
                        <c:v>-31.92</c:v>
                      </c:pt>
                      <c:pt idx="354">
                        <c:v>-31.9</c:v>
                      </c:pt>
                      <c:pt idx="355">
                        <c:v>-31.87</c:v>
                      </c:pt>
                      <c:pt idx="356">
                        <c:v>-31.84</c:v>
                      </c:pt>
                      <c:pt idx="357">
                        <c:v>-31.78</c:v>
                      </c:pt>
                      <c:pt idx="358">
                        <c:v>-31.72</c:v>
                      </c:pt>
                      <c:pt idx="359">
                        <c:v>-31.63</c:v>
                      </c:pt>
                      <c:pt idx="360">
                        <c:v>-31.54</c:v>
                      </c:pt>
                      <c:pt idx="361">
                        <c:v>-31.45</c:v>
                      </c:pt>
                      <c:pt idx="362">
                        <c:v>-31.34</c:v>
                      </c:pt>
                      <c:pt idx="363">
                        <c:v>-31.24</c:v>
                      </c:pt>
                      <c:pt idx="364">
                        <c:v>-31.13</c:v>
                      </c:pt>
                      <c:pt idx="365">
                        <c:v>-31.02</c:v>
                      </c:pt>
                      <c:pt idx="366">
                        <c:v>-30.9</c:v>
                      </c:pt>
                      <c:pt idx="367">
                        <c:v>-30.79</c:v>
                      </c:pt>
                      <c:pt idx="368">
                        <c:v>-30.69</c:v>
                      </c:pt>
                      <c:pt idx="369">
                        <c:v>-30.6</c:v>
                      </c:pt>
                      <c:pt idx="370">
                        <c:v>-30.52</c:v>
                      </c:pt>
                      <c:pt idx="371">
                        <c:v>-30.46</c:v>
                      </c:pt>
                      <c:pt idx="372">
                        <c:v>-30.39</c:v>
                      </c:pt>
                      <c:pt idx="373">
                        <c:v>-30.34</c:v>
                      </c:pt>
                      <c:pt idx="374">
                        <c:v>-30.31</c:v>
                      </c:pt>
                      <c:pt idx="375">
                        <c:v>-30.29</c:v>
                      </c:pt>
                      <c:pt idx="376">
                        <c:v>-30.3</c:v>
                      </c:pt>
                      <c:pt idx="377">
                        <c:v>-30.32</c:v>
                      </c:pt>
                      <c:pt idx="378">
                        <c:v>-30.38</c:v>
                      </c:pt>
                      <c:pt idx="379">
                        <c:v>-30.46</c:v>
                      </c:pt>
                      <c:pt idx="380">
                        <c:v>-30.58</c:v>
                      </c:pt>
                      <c:pt idx="381">
                        <c:v>-30.72</c:v>
                      </c:pt>
                      <c:pt idx="382">
                        <c:v>-30.87</c:v>
                      </c:pt>
                      <c:pt idx="383">
                        <c:v>-31.02</c:v>
                      </c:pt>
                      <c:pt idx="384">
                        <c:v>-31.16</c:v>
                      </c:pt>
                      <c:pt idx="385">
                        <c:v>-31.29</c:v>
                      </c:pt>
                      <c:pt idx="386">
                        <c:v>-31.4</c:v>
                      </c:pt>
                      <c:pt idx="387">
                        <c:v>-31.48</c:v>
                      </c:pt>
                      <c:pt idx="388">
                        <c:v>-31.54</c:v>
                      </c:pt>
                      <c:pt idx="389">
                        <c:v>-31.57</c:v>
                      </c:pt>
                      <c:pt idx="390">
                        <c:v>-31.58</c:v>
                      </c:pt>
                      <c:pt idx="391">
                        <c:v>-31.56</c:v>
                      </c:pt>
                      <c:pt idx="392">
                        <c:v>-31.53</c:v>
                      </c:pt>
                      <c:pt idx="393">
                        <c:v>-31.49</c:v>
                      </c:pt>
                      <c:pt idx="394">
                        <c:v>-31.45</c:v>
                      </c:pt>
                      <c:pt idx="395">
                        <c:v>-31.39</c:v>
                      </c:pt>
                      <c:pt idx="396">
                        <c:v>-31.33</c:v>
                      </c:pt>
                      <c:pt idx="397">
                        <c:v>-31.27</c:v>
                      </c:pt>
                      <c:pt idx="398">
                        <c:v>-31.22</c:v>
                      </c:pt>
                      <c:pt idx="399">
                        <c:v>-31.18</c:v>
                      </c:pt>
                      <c:pt idx="400">
                        <c:v>-31.14</c:v>
                      </c:pt>
                      <c:pt idx="401">
                        <c:v>-31.1</c:v>
                      </c:pt>
                      <c:pt idx="402">
                        <c:v>-31.07</c:v>
                      </c:pt>
                      <c:pt idx="403">
                        <c:v>-31.04</c:v>
                      </c:pt>
                      <c:pt idx="404">
                        <c:v>-31.02</c:v>
                      </c:pt>
                      <c:pt idx="405">
                        <c:v>-31.01</c:v>
                      </c:pt>
                      <c:pt idx="406">
                        <c:v>-31.01</c:v>
                      </c:pt>
                      <c:pt idx="407">
                        <c:v>-31.03</c:v>
                      </c:pt>
                      <c:pt idx="408">
                        <c:v>-31.03</c:v>
                      </c:pt>
                      <c:pt idx="409">
                        <c:v>-31.05</c:v>
                      </c:pt>
                      <c:pt idx="410">
                        <c:v>-31.06</c:v>
                      </c:pt>
                      <c:pt idx="411">
                        <c:v>-31.06</c:v>
                      </c:pt>
                      <c:pt idx="412">
                        <c:v>-31.08</c:v>
                      </c:pt>
                      <c:pt idx="413">
                        <c:v>-31.1</c:v>
                      </c:pt>
                      <c:pt idx="414">
                        <c:v>-31.11</c:v>
                      </c:pt>
                      <c:pt idx="415">
                        <c:v>-31.14</c:v>
                      </c:pt>
                      <c:pt idx="416">
                        <c:v>-31.17</c:v>
                      </c:pt>
                      <c:pt idx="417">
                        <c:v>-31.19</c:v>
                      </c:pt>
                      <c:pt idx="418">
                        <c:v>-31.21</c:v>
                      </c:pt>
                      <c:pt idx="419">
                        <c:v>-31.23</c:v>
                      </c:pt>
                      <c:pt idx="420">
                        <c:v>-31.26</c:v>
                      </c:pt>
                      <c:pt idx="421">
                        <c:v>-31.28</c:v>
                      </c:pt>
                      <c:pt idx="422">
                        <c:v>-31.3</c:v>
                      </c:pt>
                      <c:pt idx="423">
                        <c:v>-31.32</c:v>
                      </c:pt>
                      <c:pt idx="424">
                        <c:v>-31.34</c:v>
                      </c:pt>
                      <c:pt idx="425">
                        <c:v>-31.35</c:v>
                      </c:pt>
                      <c:pt idx="426">
                        <c:v>-31.36</c:v>
                      </c:pt>
                      <c:pt idx="427">
                        <c:v>-31.38</c:v>
                      </c:pt>
                      <c:pt idx="428">
                        <c:v>-31.38</c:v>
                      </c:pt>
                      <c:pt idx="429">
                        <c:v>-31.39</c:v>
                      </c:pt>
                      <c:pt idx="430">
                        <c:v>-31.39</c:v>
                      </c:pt>
                      <c:pt idx="431">
                        <c:v>-31.38</c:v>
                      </c:pt>
                      <c:pt idx="432">
                        <c:v>-31.38</c:v>
                      </c:pt>
                      <c:pt idx="433">
                        <c:v>-31.36</c:v>
                      </c:pt>
                      <c:pt idx="434">
                        <c:v>-31.35</c:v>
                      </c:pt>
                      <c:pt idx="435">
                        <c:v>-31.33</c:v>
                      </c:pt>
                      <c:pt idx="436">
                        <c:v>-31.3</c:v>
                      </c:pt>
                      <c:pt idx="437">
                        <c:v>-31.27</c:v>
                      </c:pt>
                      <c:pt idx="438">
                        <c:v>-31.23</c:v>
                      </c:pt>
                      <c:pt idx="439">
                        <c:v>-31.19</c:v>
                      </c:pt>
                      <c:pt idx="440">
                        <c:v>-31.16</c:v>
                      </c:pt>
                      <c:pt idx="441">
                        <c:v>-31.12</c:v>
                      </c:pt>
                      <c:pt idx="442">
                        <c:v>-31.08</c:v>
                      </c:pt>
                      <c:pt idx="443">
                        <c:v>-31.05</c:v>
                      </c:pt>
                      <c:pt idx="444">
                        <c:v>-31.01</c:v>
                      </c:pt>
                      <c:pt idx="445">
                        <c:v>-30.97</c:v>
                      </c:pt>
                      <c:pt idx="446">
                        <c:v>-30.93</c:v>
                      </c:pt>
                      <c:pt idx="447">
                        <c:v>-30.88</c:v>
                      </c:pt>
                      <c:pt idx="448">
                        <c:v>-30.84</c:v>
                      </c:pt>
                      <c:pt idx="449">
                        <c:v>-30.8</c:v>
                      </c:pt>
                      <c:pt idx="450">
                        <c:v>-30.76</c:v>
                      </c:pt>
                      <c:pt idx="451">
                        <c:v>-30.72</c:v>
                      </c:pt>
                      <c:pt idx="452">
                        <c:v>-30.69</c:v>
                      </c:pt>
                      <c:pt idx="453">
                        <c:v>-30.67</c:v>
                      </c:pt>
                      <c:pt idx="454">
                        <c:v>-30.65</c:v>
                      </c:pt>
                      <c:pt idx="455">
                        <c:v>-30.63</c:v>
                      </c:pt>
                      <c:pt idx="456">
                        <c:v>-30.63</c:v>
                      </c:pt>
                      <c:pt idx="457">
                        <c:v>-30.63</c:v>
                      </c:pt>
                      <c:pt idx="458">
                        <c:v>-30.64</c:v>
                      </c:pt>
                      <c:pt idx="459">
                        <c:v>-30.66</c:v>
                      </c:pt>
                      <c:pt idx="460">
                        <c:v>-30.68</c:v>
                      </c:pt>
                      <c:pt idx="461">
                        <c:v>-30.71</c:v>
                      </c:pt>
                      <c:pt idx="462">
                        <c:v>-30.73</c:v>
                      </c:pt>
                      <c:pt idx="463">
                        <c:v>-30.74</c:v>
                      </c:pt>
                      <c:pt idx="464">
                        <c:v>-30.75</c:v>
                      </c:pt>
                      <c:pt idx="465">
                        <c:v>-30.76</c:v>
                      </c:pt>
                      <c:pt idx="466">
                        <c:v>-30.76</c:v>
                      </c:pt>
                      <c:pt idx="467">
                        <c:v>-30.76</c:v>
                      </c:pt>
                      <c:pt idx="468">
                        <c:v>-30.75</c:v>
                      </c:pt>
                      <c:pt idx="469">
                        <c:v>-30.74</c:v>
                      </c:pt>
                      <c:pt idx="470">
                        <c:v>-30.72</c:v>
                      </c:pt>
                      <c:pt idx="471">
                        <c:v>-30.7</c:v>
                      </c:pt>
                      <c:pt idx="472">
                        <c:v>-30.69</c:v>
                      </c:pt>
                      <c:pt idx="473">
                        <c:v>-30.67</c:v>
                      </c:pt>
                      <c:pt idx="474">
                        <c:v>-30.65</c:v>
                      </c:pt>
                      <c:pt idx="475">
                        <c:v>-30.64</c:v>
                      </c:pt>
                      <c:pt idx="476">
                        <c:v>-30.63</c:v>
                      </c:pt>
                      <c:pt idx="477">
                        <c:v>-30.62</c:v>
                      </c:pt>
                      <c:pt idx="478">
                        <c:v>-30.63</c:v>
                      </c:pt>
                      <c:pt idx="479">
                        <c:v>-30.65</c:v>
                      </c:pt>
                      <c:pt idx="480">
                        <c:v>-30.68</c:v>
                      </c:pt>
                      <c:pt idx="481">
                        <c:v>-30.72</c:v>
                      </c:pt>
                      <c:pt idx="482">
                        <c:v>-30.73</c:v>
                      </c:pt>
                      <c:pt idx="483">
                        <c:v>-30.74</c:v>
                      </c:pt>
                      <c:pt idx="484">
                        <c:v>-30.74</c:v>
                      </c:pt>
                      <c:pt idx="485">
                        <c:v>-30.72</c:v>
                      </c:pt>
                      <c:pt idx="486">
                        <c:v>-30.68</c:v>
                      </c:pt>
                      <c:pt idx="487">
                        <c:v>-30.63</c:v>
                      </c:pt>
                      <c:pt idx="488">
                        <c:v>-30.56</c:v>
                      </c:pt>
                      <c:pt idx="489">
                        <c:v>-30.48</c:v>
                      </c:pt>
                      <c:pt idx="490">
                        <c:v>-30.38</c:v>
                      </c:pt>
                      <c:pt idx="491">
                        <c:v>-30.28</c:v>
                      </c:pt>
                      <c:pt idx="492">
                        <c:v>-30.16</c:v>
                      </c:pt>
                      <c:pt idx="493">
                        <c:v>-30.05</c:v>
                      </c:pt>
                      <c:pt idx="494">
                        <c:v>-29.94</c:v>
                      </c:pt>
                      <c:pt idx="495">
                        <c:v>-29.85</c:v>
                      </c:pt>
                      <c:pt idx="496">
                        <c:v>-29.76</c:v>
                      </c:pt>
                      <c:pt idx="497">
                        <c:v>-29.7</c:v>
                      </c:pt>
                      <c:pt idx="498">
                        <c:v>-29.64</c:v>
                      </c:pt>
                      <c:pt idx="499">
                        <c:v>-29.61</c:v>
                      </c:pt>
                      <c:pt idx="500">
                        <c:v>-29.6</c:v>
                      </c:pt>
                      <c:pt idx="501">
                        <c:v>-29.62</c:v>
                      </c:pt>
                      <c:pt idx="502">
                        <c:v>-29.64</c:v>
                      </c:pt>
                      <c:pt idx="503">
                        <c:v>-29.67</c:v>
                      </c:pt>
                      <c:pt idx="504">
                        <c:v>-29.72</c:v>
                      </c:pt>
                      <c:pt idx="505">
                        <c:v>-29.76</c:v>
                      </c:pt>
                      <c:pt idx="506">
                        <c:v>-29.81</c:v>
                      </c:pt>
                      <c:pt idx="507">
                        <c:v>-29.86</c:v>
                      </c:pt>
                      <c:pt idx="508">
                        <c:v>-29.92</c:v>
                      </c:pt>
                      <c:pt idx="509">
                        <c:v>-29.96</c:v>
                      </c:pt>
                      <c:pt idx="510">
                        <c:v>-29.99</c:v>
                      </c:pt>
                      <c:pt idx="511">
                        <c:v>-30.03</c:v>
                      </c:pt>
                      <c:pt idx="512">
                        <c:v>-30.05</c:v>
                      </c:pt>
                      <c:pt idx="513">
                        <c:v>-30.08</c:v>
                      </c:pt>
                      <c:pt idx="514">
                        <c:v>-30.1</c:v>
                      </c:pt>
                      <c:pt idx="515">
                        <c:v>-30.12</c:v>
                      </c:pt>
                      <c:pt idx="516">
                        <c:v>-30.14</c:v>
                      </c:pt>
                      <c:pt idx="517">
                        <c:v>-30.14</c:v>
                      </c:pt>
                      <c:pt idx="518">
                        <c:v>-30.15</c:v>
                      </c:pt>
                      <c:pt idx="519">
                        <c:v>-30.16</c:v>
                      </c:pt>
                      <c:pt idx="520">
                        <c:v>-30.17</c:v>
                      </c:pt>
                      <c:pt idx="521">
                        <c:v>-30.19</c:v>
                      </c:pt>
                      <c:pt idx="522">
                        <c:v>-30.21</c:v>
                      </c:pt>
                      <c:pt idx="523">
                        <c:v>-30.24</c:v>
                      </c:pt>
                      <c:pt idx="524">
                        <c:v>-30.25</c:v>
                      </c:pt>
                      <c:pt idx="525">
                        <c:v>-30.26</c:v>
                      </c:pt>
                      <c:pt idx="526">
                        <c:v>-30.27</c:v>
                      </c:pt>
                      <c:pt idx="527">
                        <c:v>-30.27</c:v>
                      </c:pt>
                      <c:pt idx="528">
                        <c:v>-30.27</c:v>
                      </c:pt>
                      <c:pt idx="529">
                        <c:v>-30.28</c:v>
                      </c:pt>
                      <c:pt idx="530">
                        <c:v>-30.28</c:v>
                      </c:pt>
                      <c:pt idx="531">
                        <c:v>-30.27</c:v>
                      </c:pt>
                      <c:pt idx="532">
                        <c:v>-30.26</c:v>
                      </c:pt>
                      <c:pt idx="533">
                        <c:v>-30.24</c:v>
                      </c:pt>
                      <c:pt idx="534">
                        <c:v>-30.22</c:v>
                      </c:pt>
                      <c:pt idx="535">
                        <c:v>-30.19</c:v>
                      </c:pt>
                      <c:pt idx="536">
                        <c:v>-30.17</c:v>
                      </c:pt>
                      <c:pt idx="537">
                        <c:v>-30.15</c:v>
                      </c:pt>
                      <c:pt idx="538">
                        <c:v>-30.13</c:v>
                      </c:pt>
                      <c:pt idx="539">
                        <c:v>-30.11</c:v>
                      </c:pt>
                      <c:pt idx="540">
                        <c:v>-30.09</c:v>
                      </c:pt>
                      <c:pt idx="541">
                        <c:v>-30.07</c:v>
                      </c:pt>
                      <c:pt idx="542">
                        <c:v>-30.06</c:v>
                      </c:pt>
                      <c:pt idx="543">
                        <c:v>-30.05</c:v>
                      </c:pt>
                      <c:pt idx="544">
                        <c:v>-30.05</c:v>
                      </c:pt>
                      <c:pt idx="545">
                        <c:v>-30.03</c:v>
                      </c:pt>
                      <c:pt idx="546">
                        <c:v>-30.02</c:v>
                      </c:pt>
                      <c:pt idx="547">
                        <c:v>-30.01</c:v>
                      </c:pt>
                      <c:pt idx="548">
                        <c:v>-30</c:v>
                      </c:pt>
                      <c:pt idx="549">
                        <c:v>-29.99</c:v>
                      </c:pt>
                      <c:pt idx="550">
                        <c:v>-29.99</c:v>
                      </c:pt>
                      <c:pt idx="551">
                        <c:v>-29.98</c:v>
                      </c:pt>
                      <c:pt idx="552">
                        <c:v>-29.97</c:v>
                      </c:pt>
                      <c:pt idx="553">
                        <c:v>-29.95</c:v>
                      </c:pt>
                      <c:pt idx="554">
                        <c:v>-29.93</c:v>
                      </c:pt>
                      <c:pt idx="555">
                        <c:v>-29.9</c:v>
                      </c:pt>
                      <c:pt idx="556">
                        <c:v>-29.87</c:v>
                      </c:pt>
                      <c:pt idx="557">
                        <c:v>-29.85</c:v>
                      </c:pt>
                      <c:pt idx="558">
                        <c:v>-29.81</c:v>
                      </c:pt>
                      <c:pt idx="559">
                        <c:v>-29.79</c:v>
                      </c:pt>
                      <c:pt idx="560">
                        <c:v>-29.77</c:v>
                      </c:pt>
                      <c:pt idx="561">
                        <c:v>-29.75</c:v>
                      </c:pt>
                      <c:pt idx="562">
                        <c:v>-29.75</c:v>
                      </c:pt>
                      <c:pt idx="563">
                        <c:v>-29.75</c:v>
                      </c:pt>
                      <c:pt idx="564">
                        <c:v>-29.75</c:v>
                      </c:pt>
                      <c:pt idx="565">
                        <c:v>-29.76</c:v>
                      </c:pt>
                      <c:pt idx="566">
                        <c:v>-29.77</c:v>
                      </c:pt>
                      <c:pt idx="567">
                        <c:v>-29.78</c:v>
                      </c:pt>
                      <c:pt idx="568">
                        <c:v>-29.79</c:v>
                      </c:pt>
                      <c:pt idx="569">
                        <c:v>-29.79</c:v>
                      </c:pt>
                      <c:pt idx="570">
                        <c:v>-29.79</c:v>
                      </c:pt>
                      <c:pt idx="571">
                        <c:v>-29.78</c:v>
                      </c:pt>
                      <c:pt idx="572">
                        <c:v>-29.78</c:v>
                      </c:pt>
                      <c:pt idx="573">
                        <c:v>-29.77</c:v>
                      </c:pt>
                      <c:pt idx="574">
                        <c:v>-29.75</c:v>
                      </c:pt>
                      <c:pt idx="575">
                        <c:v>-29.74</c:v>
                      </c:pt>
                      <c:pt idx="576">
                        <c:v>-29.72</c:v>
                      </c:pt>
                      <c:pt idx="577">
                        <c:v>-29.71</c:v>
                      </c:pt>
                      <c:pt idx="578">
                        <c:v>-29.68</c:v>
                      </c:pt>
                      <c:pt idx="579">
                        <c:v>-29.67</c:v>
                      </c:pt>
                      <c:pt idx="580">
                        <c:v>-29.66</c:v>
                      </c:pt>
                      <c:pt idx="581">
                        <c:v>-29.65</c:v>
                      </c:pt>
                      <c:pt idx="582">
                        <c:v>-29.66</c:v>
                      </c:pt>
                      <c:pt idx="583">
                        <c:v>-29.67</c:v>
                      </c:pt>
                      <c:pt idx="584">
                        <c:v>-29.69</c:v>
                      </c:pt>
                      <c:pt idx="585">
                        <c:v>-29.7</c:v>
                      </c:pt>
                      <c:pt idx="586">
                        <c:v>-29.74</c:v>
                      </c:pt>
                      <c:pt idx="587">
                        <c:v>-29.76</c:v>
                      </c:pt>
                      <c:pt idx="588">
                        <c:v>-29.8</c:v>
                      </c:pt>
                      <c:pt idx="589">
                        <c:v>-29.84</c:v>
                      </c:pt>
                      <c:pt idx="590">
                        <c:v>-29.87</c:v>
                      </c:pt>
                      <c:pt idx="591">
                        <c:v>-29.9</c:v>
                      </c:pt>
                      <c:pt idx="592">
                        <c:v>-29.92</c:v>
                      </c:pt>
                      <c:pt idx="593">
                        <c:v>-29.94</c:v>
                      </c:pt>
                      <c:pt idx="594">
                        <c:v>-29.95</c:v>
                      </c:pt>
                      <c:pt idx="595">
                        <c:v>-29.93</c:v>
                      </c:pt>
                      <c:pt idx="596">
                        <c:v>-29.92</c:v>
                      </c:pt>
                      <c:pt idx="597">
                        <c:v>-29.9</c:v>
                      </c:pt>
                      <c:pt idx="598">
                        <c:v>-29.87</c:v>
                      </c:pt>
                      <c:pt idx="599">
                        <c:v>-29.84</c:v>
                      </c:pt>
                      <c:pt idx="600">
                        <c:v>-29.8</c:v>
                      </c:pt>
                      <c:pt idx="601">
                        <c:v>-29.77</c:v>
                      </c:pt>
                      <c:pt idx="602">
                        <c:v>-29.73</c:v>
                      </c:pt>
                      <c:pt idx="603">
                        <c:v>-29.7</c:v>
                      </c:pt>
                      <c:pt idx="604">
                        <c:v>-29.69</c:v>
                      </c:pt>
                      <c:pt idx="605">
                        <c:v>-29.67</c:v>
                      </c:pt>
                      <c:pt idx="606">
                        <c:v>-29.65</c:v>
                      </c:pt>
                      <c:pt idx="607">
                        <c:v>-29.64</c:v>
                      </c:pt>
                      <c:pt idx="608">
                        <c:v>-29.64</c:v>
                      </c:pt>
                      <c:pt idx="609">
                        <c:v>-29.64</c:v>
                      </c:pt>
                      <c:pt idx="610">
                        <c:v>-29.64</c:v>
                      </c:pt>
                      <c:pt idx="611">
                        <c:v>-29.64</c:v>
                      </c:pt>
                      <c:pt idx="612">
                        <c:v>-29.65</c:v>
                      </c:pt>
                      <c:pt idx="613">
                        <c:v>-29.66</c:v>
                      </c:pt>
                      <c:pt idx="614">
                        <c:v>-29.66</c:v>
                      </c:pt>
                      <c:pt idx="615">
                        <c:v>-29.67</c:v>
                      </c:pt>
                      <c:pt idx="616">
                        <c:v>-29.67</c:v>
                      </c:pt>
                      <c:pt idx="617">
                        <c:v>-29.67</c:v>
                      </c:pt>
                      <c:pt idx="618">
                        <c:v>-29.67</c:v>
                      </c:pt>
                      <c:pt idx="619">
                        <c:v>-29.67</c:v>
                      </c:pt>
                      <c:pt idx="620">
                        <c:v>-29.67</c:v>
                      </c:pt>
                      <c:pt idx="621">
                        <c:v>-29.65</c:v>
                      </c:pt>
                      <c:pt idx="622">
                        <c:v>-29.64</c:v>
                      </c:pt>
                      <c:pt idx="623">
                        <c:v>-29.63</c:v>
                      </c:pt>
                      <c:pt idx="624">
                        <c:v>-29.61</c:v>
                      </c:pt>
                      <c:pt idx="625">
                        <c:v>-29.6</c:v>
                      </c:pt>
                      <c:pt idx="626">
                        <c:v>-29.59</c:v>
                      </c:pt>
                      <c:pt idx="627">
                        <c:v>-29.58</c:v>
                      </c:pt>
                      <c:pt idx="628">
                        <c:v>-29.57</c:v>
                      </c:pt>
                      <c:pt idx="629">
                        <c:v>-29.55</c:v>
                      </c:pt>
                      <c:pt idx="630">
                        <c:v>-29.54</c:v>
                      </c:pt>
                      <c:pt idx="631">
                        <c:v>-29.54</c:v>
                      </c:pt>
                      <c:pt idx="632">
                        <c:v>-29.53</c:v>
                      </c:pt>
                      <c:pt idx="633">
                        <c:v>-29.54</c:v>
                      </c:pt>
                      <c:pt idx="634">
                        <c:v>-29.54</c:v>
                      </c:pt>
                      <c:pt idx="635">
                        <c:v>-29.54</c:v>
                      </c:pt>
                      <c:pt idx="636">
                        <c:v>-29.54</c:v>
                      </c:pt>
                      <c:pt idx="637">
                        <c:v>-29.55</c:v>
                      </c:pt>
                      <c:pt idx="638">
                        <c:v>-29.55</c:v>
                      </c:pt>
                      <c:pt idx="639">
                        <c:v>-29.56</c:v>
                      </c:pt>
                      <c:pt idx="640">
                        <c:v>-29.57</c:v>
                      </c:pt>
                      <c:pt idx="641">
                        <c:v>-29.57</c:v>
                      </c:pt>
                      <c:pt idx="642">
                        <c:v>-29.59</c:v>
                      </c:pt>
                      <c:pt idx="643">
                        <c:v>-29.59</c:v>
                      </c:pt>
                      <c:pt idx="644">
                        <c:v>-29.59</c:v>
                      </c:pt>
                      <c:pt idx="645">
                        <c:v>-29.59</c:v>
                      </c:pt>
                      <c:pt idx="646">
                        <c:v>-29.59</c:v>
                      </c:pt>
                      <c:pt idx="647">
                        <c:v>-29.58</c:v>
                      </c:pt>
                      <c:pt idx="648">
                        <c:v>-29.57</c:v>
                      </c:pt>
                      <c:pt idx="649">
                        <c:v>-29.56</c:v>
                      </c:pt>
                      <c:pt idx="650">
                        <c:v>-29.55</c:v>
                      </c:pt>
                      <c:pt idx="651">
                        <c:v>-29.53</c:v>
                      </c:pt>
                      <c:pt idx="652">
                        <c:v>-29.51</c:v>
                      </c:pt>
                      <c:pt idx="653">
                        <c:v>-29.5</c:v>
                      </c:pt>
                      <c:pt idx="654">
                        <c:v>-29.48</c:v>
                      </c:pt>
                      <c:pt idx="655">
                        <c:v>-29.46</c:v>
                      </c:pt>
                      <c:pt idx="656">
                        <c:v>-29.45</c:v>
                      </c:pt>
                      <c:pt idx="657">
                        <c:v>-29.44</c:v>
                      </c:pt>
                      <c:pt idx="658">
                        <c:v>-29.43</c:v>
                      </c:pt>
                      <c:pt idx="659">
                        <c:v>-29.42</c:v>
                      </c:pt>
                      <c:pt idx="660">
                        <c:v>-29.41</c:v>
                      </c:pt>
                      <c:pt idx="661">
                        <c:v>-29.41</c:v>
                      </c:pt>
                      <c:pt idx="662">
                        <c:v>-29.41</c:v>
                      </c:pt>
                      <c:pt idx="663">
                        <c:v>-29.4</c:v>
                      </c:pt>
                      <c:pt idx="664">
                        <c:v>-29.41</c:v>
                      </c:pt>
                      <c:pt idx="665">
                        <c:v>-29.4</c:v>
                      </c:pt>
                      <c:pt idx="666">
                        <c:v>-29.4</c:v>
                      </c:pt>
                      <c:pt idx="667">
                        <c:v>-29.4</c:v>
                      </c:pt>
                      <c:pt idx="668">
                        <c:v>-29.4</c:v>
                      </c:pt>
                      <c:pt idx="669">
                        <c:v>-29.4</c:v>
                      </c:pt>
                      <c:pt idx="670">
                        <c:v>-29.39</c:v>
                      </c:pt>
                      <c:pt idx="671">
                        <c:v>-29.39</c:v>
                      </c:pt>
                      <c:pt idx="672">
                        <c:v>-29.39</c:v>
                      </c:pt>
                      <c:pt idx="673">
                        <c:v>-29.39</c:v>
                      </c:pt>
                      <c:pt idx="674">
                        <c:v>-29.38</c:v>
                      </c:pt>
                      <c:pt idx="675">
                        <c:v>-29.39</c:v>
                      </c:pt>
                      <c:pt idx="676">
                        <c:v>-29.39</c:v>
                      </c:pt>
                      <c:pt idx="677">
                        <c:v>-29.39</c:v>
                      </c:pt>
                      <c:pt idx="678">
                        <c:v>-29.4</c:v>
                      </c:pt>
                      <c:pt idx="679">
                        <c:v>-29.4</c:v>
                      </c:pt>
                      <c:pt idx="680">
                        <c:v>-29.41</c:v>
                      </c:pt>
                      <c:pt idx="681">
                        <c:v>-29.43</c:v>
                      </c:pt>
                      <c:pt idx="682">
                        <c:v>-29.44</c:v>
                      </c:pt>
                      <c:pt idx="683">
                        <c:v>-29.46</c:v>
                      </c:pt>
                      <c:pt idx="684">
                        <c:v>-29.47</c:v>
                      </c:pt>
                      <c:pt idx="685">
                        <c:v>-29.48</c:v>
                      </c:pt>
                      <c:pt idx="686">
                        <c:v>-29.49</c:v>
                      </c:pt>
                      <c:pt idx="687">
                        <c:v>-29.49</c:v>
                      </c:pt>
                      <c:pt idx="688">
                        <c:v>-29.49</c:v>
                      </c:pt>
                      <c:pt idx="689">
                        <c:v>-29.5</c:v>
                      </c:pt>
                      <c:pt idx="690">
                        <c:v>-29.51</c:v>
                      </c:pt>
                      <c:pt idx="691">
                        <c:v>-29.52</c:v>
                      </c:pt>
                      <c:pt idx="692">
                        <c:v>-29.52</c:v>
                      </c:pt>
                      <c:pt idx="693">
                        <c:v>-29.53</c:v>
                      </c:pt>
                      <c:pt idx="694">
                        <c:v>-29.54</c:v>
                      </c:pt>
                      <c:pt idx="695">
                        <c:v>-29.54</c:v>
                      </c:pt>
                      <c:pt idx="696">
                        <c:v>-29.55</c:v>
                      </c:pt>
                      <c:pt idx="697">
                        <c:v>-29.56</c:v>
                      </c:pt>
                      <c:pt idx="698">
                        <c:v>-29.56</c:v>
                      </c:pt>
                      <c:pt idx="699">
                        <c:v>-29.56</c:v>
                      </c:pt>
                      <c:pt idx="700">
                        <c:v>-29.57</c:v>
                      </c:pt>
                      <c:pt idx="701">
                        <c:v>-29.57</c:v>
                      </c:pt>
                      <c:pt idx="702">
                        <c:v>-29.57</c:v>
                      </c:pt>
                      <c:pt idx="703">
                        <c:v>-29.57</c:v>
                      </c:pt>
                      <c:pt idx="704">
                        <c:v>-29.57</c:v>
                      </c:pt>
                      <c:pt idx="705">
                        <c:v>-29.57</c:v>
                      </c:pt>
                      <c:pt idx="706">
                        <c:v>-29.57</c:v>
                      </c:pt>
                      <c:pt idx="707">
                        <c:v>-29.56</c:v>
                      </c:pt>
                      <c:pt idx="708">
                        <c:v>-29.57</c:v>
                      </c:pt>
                      <c:pt idx="709">
                        <c:v>-29.57</c:v>
                      </c:pt>
                      <c:pt idx="710">
                        <c:v>-29.57</c:v>
                      </c:pt>
                      <c:pt idx="711">
                        <c:v>-29.57</c:v>
                      </c:pt>
                      <c:pt idx="712">
                        <c:v>-29.58</c:v>
                      </c:pt>
                      <c:pt idx="713">
                        <c:v>-29.6</c:v>
                      </c:pt>
                      <c:pt idx="714">
                        <c:v>-29.61</c:v>
                      </c:pt>
                      <c:pt idx="715">
                        <c:v>-29.61</c:v>
                      </c:pt>
                      <c:pt idx="716">
                        <c:v>-29.6</c:v>
                      </c:pt>
                      <c:pt idx="717">
                        <c:v>-29.57</c:v>
                      </c:pt>
                      <c:pt idx="718">
                        <c:v>-29.52</c:v>
                      </c:pt>
                      <c:pt idx="719">
                        <c:v>-29.45</c:v>
                      </c:pt>
                      <c:pt idx="720">
                        <c:v>-29.36</c:v>
                      </c:pt>
                      <c:pt idx="721">
                        <c:v>-29.25</c:v>
                      </c:pt>
                      <c:pt idx="722">
                        <c:v>-29.15</c:v>
                      </c:pt>
                      <c:pt idx="723">
                        <c:v>-29.05</c:v>
                      </c:pt>
                      <c:pt idx="724">
                        <c:v>-28.97</c:v>
                      </c:pt>
                      <c:pt idx="725">
                        <c:v>-28.9</c:v>
                      </c:pt>
                      <c:pt idx="726">
                        <c:v>-28.84</c:v>
                      </c:pt>
                      <c:pt idx="727">
                        <c:v>-28.8</c:v>
                      </c:pt>
                      <c:pt idx="728">
                        <c:v>-28.77</c:v>
                      </c:pt>
                      <c:pt idx="729">
                        <c:v>-28.74</c:v>
                      </c:pt>
                      <c:pt idx="730">
                        <c:v>-28.74</c:v>
                      </c:pt>
                      <c:pt idx="731">
                        <c:v>-28.75</c:v>
                      </c:pt>
                      <c:pt idx="732">
                        <c:v>-28.75</c:v>
                      </c:pt>
                      <c:pt idx="733">
                        <c:v>-28.76</c:v>
                      </c:pt>
                      <c:pt idx="734">
                        <c:v>-28.78</c:v>
                      </c:pt>
                      <c:pt idx="735">
                        <c:v>-28.8</c:v>
                      </c:pt>
                      <c:pt idx="736">
                        <c:v>-28.84</c:v>
                      </c:pt>
                      <c:pt idx="737">
                        <c:v>-28.88</c:v>
                      </c:pt>
                      <c:pt idx="738">
                        <c:v>-28.91</c:v>
                      </c:pt>
                      <c:pt idx="739">
                        <c:v>-28.94</c:v>
                      </c:pt>
                      <c:pt idx="740">
                        <c:v>-28.96</c:v>
                      </c:pt>
                      <c:pt idx="741">
                        <c:v>-28.99</c:v>
                      </c:pt>
                      <c:pt idx="742">
                        <c:v>-29.01</c:v>
                      </c:pt>
                      <c:pt idx="743">
                        <c:v>-29.04</c:v>
                      </c:pt>
                      <c:pt idx="744">
                        <c:v>-29.07</c:v>
                      </c:pt>
                      <c:pt idx="745">
                        <c:v>-29.1</c:v>
                      </c:pt>
                      <c:pt idx="746">
                        <c:v>-29.13</c:v>
                      </c:pt>
                      <c:pt idx="747">
                        <c:v>-29.17</c:v>
                      </c:pt>
                      <c:pt idx="748">
                        <c:v>-29.2</c:v>
                      </c:pt>
                      <c:pt idx="749">
                        <c:v>-29.24</c:v>
                      </c:pt>
                      <c:pt idx="750">
                        <c:v>-29.29</c:v>
                      </c:pt>
                      <c:pt idx="751">
                        <c:v>-29.35</c:v>
                      </c:pt>
                      <c:pt idx="752">
                        <c:v>-29.4</c:v>
                      </c:pt>
                      <c:pt idx="753">
                        <c:v>-29.46</c:v>
                      </c:pt>
                      <c:pt idx="754">
                        <c:v>-29.51</c:v>
                      </c:pt>
                      <c:pt idx="755">
                        <c:v>-29.55</c:v>
                      </c:pt>
                      <c:pt idx="756">
                        <c:v>-29.59</c:v>
                      </c:pt>
                      <c:pt idx="757">
                        <c:v>-29.62</c:v>
                      </c:pt>
                      <c:pt idx="758">
                        <c:v>-29.66</c:v>
                      </c:pt>
                      <c:pt idx="759">
                        <c:v>-29.68</c:v>
                      </c:pt>
                      <c:pt idx="760">
                        <c:v>-29.7</c:v>
                      </c:pt>
                      <c:pt idx="761">
                        <c:v>-29.69</c:v>
                      </c:pt>
                      <c:pt idx="762">
                        <c:v>-29.67</c:v>
                      </c:pt>
                      <c:pt idx="763">
                        <c:v>-29.63</c:v>
                      </c:pt>
                      <c:pt idx="764">
                        <c:v>-29.57</c:v>
                      </c:pt>
                      <c:pt idx="765">
                        <c:v>-29.49</c:v>
                      </c:pt>
                      <c:pt idx="766">
                        <c:v>-29.39</c:v>
                      </c:pt>
                      <c:pt idx="767">
                        <c:v>-29.28</c:v>
                      </c:pt>
                      <c:pt idx="768">
                        <c:v>-29.16</c:v>
                      </c:pt>
                      <c:pt idx="769">
                        <c:v>-29.04</c:v>
                      </c:pt>
                      <c:pt idx="770">
                        <c:v>-28.92</c:v>
                      </c:pt>
                      <c:pt idx="771">
                        <c:v>-28.8</c:v>
                      </c:pt>
                      <c:pt idx="772">
                        <c:v>-28.69</c:v>
                      </c:pt>
                      <c:pt idx="773">
                        <c:v>-28.58</c:v>
                      </c:pt>
                      <c:pt idx="774">
                        <c:v>-28.47</c:v>
                      </c:pt>
                      <c:pt idx="775">
                        <c:v>-28.37</c:v>
                      </c:pt>
                      <c:pt idx="776">
                        <c:v>-28.26</c:v>
                      </c:pt>
                      <c:pt idx="777">
                        <c:v>-28.17</c:v>
                      </c:pt>
                      <c:pt idx="778">
                        <c:v>-28.08</c:v>
                      </c:pt>
                      <c:pt idx="779">
                        <c:v>-28.01</c:v>
                      </c:pt>
                      <c:pt idx="780">
                        <c:v>-27.94</c:v>
                      </c:pt>
                      <c:pt idx="781">
                        <c:v>-27.89</c:v>
                      </c:pt>
                      <c:pt idx="782">
                        <c:v>-27.85</c:v>
                      </c:pt>
                      <c:pt idx="783">
                        <c:v>-27.83</c:v>
                      </c:pt>
                      <c:pt idx="784">
                        <c:v>-27.81</c:v>
                      </c:pt>
                      <c:pt idx="785">
                        <c:v>-27.82</c:v>
                      </c:pt>
                      <c:pt idx="786">
                        <c:v>-27.83</c:v>
                      </c:pt>
                      <c:pt idx="787">
                        <c:v>-27.84</c:v>
                      </c:pt>
                      <c:pt idx="788">
                        <c:v>-27.86</c:v>
                      </c:pt>
                      <c:pt idx="789">
                        <c:v>-27.87</c:v>
                      </c:pt>
                      <c:pt idx="790">
                        <c:v>-27.89</c:v>
                      </c:pt>
                      <c:pt idx="791">
                        <c:v>-27.91</c:v>
                      </c:pt>
                      <c:pt idx="792">
                        <c:v>-27.93</c:v>
                      </c:pt>
                      <c:pt idx="793">
                        <c:v>-27.97</c:v>
                      </c:pt>
                      <c:pt idx="794">
                        <c:v>-28</c:v>
                      </c:pt>
                      <c:pt idx="795">
                        <c:v>-28.03</c:v>
                      </c:pt>
                      <c:pt idx="796">
                        <c:v>-28.06</c:v>
                      </c:pt>
                      <c:pt idx="797">
                        <c:v>-28.09</c:v>
                      </c:pt>
                      <c:pt idx="798">
                        <c:v>-28.13</c:v>
                      </c:pt>
                      <c:pt idx="799">
                        <c:v>-28.18</c:v>
                      </c:pt>
                      <c:pt idx="800">
                        <c:v>-28.23</c:v>
                      </c:pt>
                      <c:pt idx="801">
                        <c:v>-28.27</c:v>
                      </c:pt>
                      <c:pt idx="802">
                        <c:v>-28.31</c:v>
                      </c:pt>
                      <c:pt idx="803">
                        <c:v>-28.35</c:v>
                      </c:pt>
                      <c:pt idx="804">
                        <c:v>-28.39</c:v>
                      </c:pt>
                      <c:pt idx="805">
                        <c:v>-28.43</c:v>
                      </c:pt>
                      <c:pt idx="806">
                        <c:v>-28.47</c:v>
                      </c:pt>
                      <c:pt idx="807">
                        <c:v>-28.49</c:v>
                      </c:pt>
                      <c:pt idx="808">
                        <c:v>-28.49</c:v>
                      </c:pt>
                      <c:pt idx="809">
                        <c:v>-28.47</c:v>
                      </c:pt>
                      <c:pt idx="810">
                        <c:v>-28.45</c:v>
                      </c:pt>
                      <c:pt idx="811">
                        <c:v>-28.42</c:v>
                      </c:pt>
                      <c:pt idx="812">
                        <c:v>-28.39</c:v>
                      </c:pt>
                      <c:pt idx="813">
                        <c:v>-28.34</c:v>
                      </c:pt>
                      <c:pt idx="814">
                        <c:v>-28.27</c:v>
                      </c:pt>
                      <c:pt idx="815">
                        <c:v>-28.19</c:v>
                      </c:pt>
                      <c:pt idx="816">
                        <c:v>-28.09</c:v>
                      </c:pt>
                      <c:pt idx="817">
                        <c:v>-28</c:v>
                      </c:pt>
                      <c:pt idx="818">
                        <c:v>-27.92</c:v>
                      </c:pt>
                      <c:pt idx="819">
                        <c:v>-27.87</c:v>
                      </c:pt>
                      <c:pt idx="820">
                        <c:v>-27.85</c:v>
                      </c:pt>
                      <c:pt idx="821">
                        <c:v>-27.84</c:v>
                      </c:pt>
                      <c:pt idx="822">
                        <c:v>-27.85</c:v>
                      </c:pt>
                      <c:pt idx="823">
                        <c:v>-27.87</c:v>
                      </c:pt>
                      <c:pt idx="824">
                        <c:v>-27.92</c:v>
                      </c:pt>
                      <c:pt idx="825">
                        <c:v>-27.99</c:v>
                      </c:pt>
                      <c:pt idx="826">
                        <c:v>-28.08</c:v>
                      </c:pt>
                      <c:pt idx="827">
                        <c:v>-28.16</c:v>
                      </c:pt>
                      <c:pt idx="828">
                        <c:v>-28.24</c:v>
                      </c:pt>
                      <c:pt idx="829">
                        <c:v>-28.31</c:v>
                      </c:pt>
                      <c:pt idx="830">
                        <c:v>-28.38</c:v>
                      </c:pt>
                      <c:pt idx="831">
                        <c:v>-28.44</c:v>
                      </c:pt>
                      <c:pt idx="832">
                        <c:v>-28.5</c:v>
                      </c:pt>
                      <c:pt idx="833">
                        <c:v>-28.56</c:v>
                      </c:pt>
                      <c:pt idx="834">
                        <c:v>-28.62</c:v>
                      </c:pt>
                      <c:pt idx="835">
                        <c:v>-28.66</c:v>
                      </c:pt>
                      <c:pt idx="836">
                        <c:v>-28.68</c:v>
                      </c:pt>
                      <c:pt idx="837">
                        <c:v>-28.7</c:v>
                      </c:pt>
                      <c:pt idx="838">
                        <c:v>-28.71</c:v>
                      </c:pt>
                      <c:pt idx="839">
                        <c:v>-28.73</c:v>
                      </c:pt>
                      <c:pt idx="840">
                        <c:v>-28.75</c:v>
                      </c:pt>
                      <c:pt idx="841">
                        <c:v>-28.77</c:v>
                      </c:pt>
                      <c:pt idx="842">
                        <c:v>-28.79</c:v>
                      </c:pt>
                      <c:pt idx="843">
                        <c:v>-28.81</c:v>
                      </c:pt>
                      <c:pt idx="844">
                        <c:v>-28.82</c:v>
                      </c:pt>
                      <c:pt idx="845">
                        <c:v>-28.84</c:v>
                      </c:pt>
                      <c:pt idx="846">
                        <c:v>-28.87</c:v>
                      </c:pt>
                      <c:pt idx="847">
                        <c:v>-28.91</c:v>
                      </c:pt>
                      <c:pt idx="848">
                        <c:v>-28.94</c:v>
                      </c:pt>
                      <c:pt idx="849">
                        <c:v>-28.96</c:v>
                      </c:pt>
                      <c:pt idx="850">
                        <c:v>-28.98</c:v>
                      </c:pt>
                      <c:pt idx="851">
                        <c:v>-29</c:v>
                      </c:pt>
                      <c:pt idx="852">
                        <c:v>-29.02</c:v>
                      </c:pt>
                      <c:pt idx="853">
                        <c:v>-29.03</c:v>
                      </c:pt>
                      <c:pt idx="854">
                        <c:v>-29.04</c:v>
                      </c:pt>
                      <c:pt idx="855">
                        <c:v>-29.04</c:v>
                      </c:pt>
                      <c:pt idx="856">
                        <c:v>-29.02</c:v>
                      </c:pt>
                      <c:pt idx="857">
                        <c:v>-29</c:v>
                      </c:pt>
                      <c:pt idx="858">
                        <c:v>-28.97</c:v>
                      </c:pt>
                      <c:pt idx="859">
                        <c:v>-28.95</c:v>
                      </c:pt>
                      <c:pt idx="860">
                        <c:v>-28.92</c:v>
                      </c:pt>
                      <c:pt idx="861">
                        <c:v>-28.9</c:v>
                      </c:pt>
                      <c:pt idx="862">
                        <c:v>-28.87</c:v>
                      </c:pt>
                      <c:pt idx="863">
                        <c:v>-28.84</c:v>
                      </c:pt>
                      <c:pt idx="864">
                        <c:v>-28.81</c:v>
                      </c:pt>
                      <c:pt idx="865">
                        <c:v>-28.79</c:v>
                      </c:pt>
                      <c:pt idx="866">
                        <c:v>-28.78</c:v>
                      </c:pt>
                      <c:pt idx="867">
                        <c:v>-28.79</c:v>
                      </c:pt>
                      <c:pt idx="868">
                        <c:v>-28.8</c:v>
                      </c:pt>
                      <c:pt idx="869">
                        <c:v>-28.82</c:v>
                      </c:pt>
                      <c:pt idx="870">
                        <c:v>-28.84</c:v>
                      </c:pt>
                      <c:pt idx="871">
                        <c:v>-28.87</c:v>
                      </c:pt>
                      <c:pt idx="872">
                        <c:v>-28.9</c:v>
                      </c:pt>
                      <c:pt idx="873">
                        <c:v>-28.96</c:v>
                      </c:pt>
                      <c:pt idx="874">
                        <c:v>-29.01</c:v>
                      </c:pt>
                      <c:pt idx="875">
                        <c:v>-29.06</c:v>
                      </c:pt>
                      <c:pt idx="876">
                        <c:v>-29.12</c:v>
                      </c:pt>
                      <c:pt idx="877">
                        <c:v>-29.17</c:v>
                      </c:pt>
                      <c:pt idx="878">
                        <c:v>-29.2</c:v>
                      </c:pt>
                      <c:pt idx="879">
                        <c:v>-29.23</c:v>
                      </c:pt>
                      <c:pt idx="880">
                        <c:v>-29.26</c:v>
                      </c:pt>
                      <c:pt idx="881">
                        <c:v>-29.28</c:v>
                      </c:pt>
                      <c:pt idx="882">
                        <c:v>-29.3</c:v>
                      </c:pt>
                      <c:pt idx="883">
                        <c:v>-29.3</c:v>
                      </c:pt>
                      <c:pt idx="884">
                        <c:v>-29.29</c:v>
                      </c:pt>
                      <c:pt idx="885">
                        <c:v>-29.26</c:v>
                      </c:pt>
                      <c:pt idx="886">
                        <c:v>-29.24</c:v>
                      </c:pt>
                      <c:pt idx="887">
                        <c:v>-29.22</c:v>
                      </c:pt>
                      <c:pt idx="888">
                        <c:v>-29.18</c:v>
                      </c:pt>
                      <c:pt idx="889">
                        <c:v>-29.15</c:v>
                      </c:pt>
                      <c:pt idx="890">
                        <c:v>-29.11</c:v>
                      </c:pt>
                      <c:pt idx="891">
                        <c:v>-29.07</c:v>
                      </c:pt>
                      <c:pt idx="892">
                        <c:v>-29.03</c:v>
                      </c:pt>
                      <c:pt idx="893">
                        <c:v>-28.99</c:v>
                      </c:pt>
                      <c:pt idx="894">
                        <c:v>-28.96</c:v>
                      </c:pt>
                      <c:pt idx="895">
                        <c:v>-28.93</c:v>
                      </c:pt>
                      <c:pt idx="896">
                        <c:v>-28.9</c:v>
                      </c:pt>
                      <c:pt idx="897">
                        <c:v>-28.86</c:v>
                      </c:pt>
                      <c:pt idx="898">
                        <c:v>-28.82</c:v>
                      </c:pt>
                      <c:pt idx="899">
                        <c:v>-28.79</c:v>
                      </c:pt>
                      <c:pt idx="900">
                        <c:v>-28.75</c:v>
                      </c:pt>
                      <c:pt idx="901">
                        <c:v>-28.72</c:v>
                      </c:pt>
                      <c:pt idx="902">
                        <c:v>-28.7</c:v>
                      </c:pt>
                      <c:pt idx="903">
                        <c:v>-28.68</c:v>
                      </c:pt>
                      <c:pt idx="904">
                        <c:v>-28.66</c:v>
                      </c:pt>
                      <c:pt idx="905">
                        <c:v>-28.66</c:v>
                      </c:pt>
                      <c:pt idx="906">
                        <c:v>-28.65</c:v>
                      </c:pt>
                      <c:pt idx="907">
                        <c:v>-28.65</c:v>
                      </c:pt>
                      <c:pt idx="908">
                        <c:v>-28.66</c:v>
                      </c:pt>
                      <c:pt idx="909">
                        <c:v>-28.67</c:v>
                      </c:pt>
                      <c:pt idx="910">
                        <c:v>-28.68</c:v>
                      </c:pt>
                      <c:pt idx="911">
                        <c:v>-28.69</c:v>
                      </c:pt>
                      <c:pt idx="912">
                        <c:v>-28.7</c:v>
                      </c:pt>
                      <c:pt idx="913">
                        <c:v>-28.7</c:v>
                      </c:pt>
                      <c:pt idx="914">
                        <c:v>-28.7</c:v>
                      </c:pt>
                      <c:pt idx="915">
                        <c:v>-28.7</c:v>
                      </c:pt>
                      <c:pt idx="916">
                        <c:v>-28.7</c:v>
                      </c:pt>
                      <c:pt idx="917">
                        <c:v>-28.7</c:v>
                      </c:pt>
                      <c:pt idx="918">
                        <c:v>-28.69</c:v>
                      </c:pt>
                      <c:pt idx="919">
                        <c:v>-28.68</c:v>
                      </c:pt>
                      <c:pt idx="920">
                        <c:v>-28.67</c:v>
                      </c:pt>
                      <c:pt idx="921">
                        <c:v>-28.66</c:v>
                      </c:pt>
                      <c:pt idx="922">
                        <c:v>-28.64</c:v>
                      </c:pt>
                      <c:pt idx="923">
                        <c:v>-28.62</c:v>
                      </c:pt>
                      <c:pt idx="924">
                        <c:v>-28.58</c:v>
                      </c:pt>
                      <c:pt idx="925">
                        <c:v>-28.53</c:v>
                      </c:pt>
                      <c:pt idx="926">
                        <c:v>-28.47</c:v>
                      </c:pt>
                      <c:pt idx="927">
                        <c:v>-28.4</c:v>
                      </c:pt>
                      <c:pt idx="928">
                        <c:v>-28.33</c:v>
                      </c:pt>
                      <c:pt idx="929">
                        <c:v>-28.27</c:v>
                      </c:pt>
                      <c:pt idx="930">
                        <c:v>-28.2</c:v>
                      </c:pt>
                      <c:pt idx="931">
                        <c:v>-28.16</c:v>
                      </c:pt>
                      <c:pt idx="932">
                        <c:v>-28.1</c:v>
                      </c:pt>
                      <c:pt idx="933">
                        <c:v>-28.06</c:v>
                      </c:pt>
                      <c:pt idx="934">
                        <c:v>-28.03</c:v>
                      </c:pt>
                      <c:pt idx="935">
                        <c:v>-28</c:v>
                      </c:pt>
                      <c:pt idx="936">
                        <c:v>-27.98</c:v>
                      </c:pt>
                      <c:pt idx="937">
                        <c:v>-27.94</c:v>
                      </c:pt>
                      <c:pt idx="938">
                        <c:v>-27.89</c:v>
                      </c:pt>
                      <c:pt idx="939">
                        <c:v>-27.8</c:v>
                      </c:pt>
                      <c:pt idx="940">
                        <c:v>-27.68</c:v>
                      </c:pt>
                      <c:pt idx="941">
                        <c:v>-27.54</c:v>
                      </c:pt>
                      <c:pt idx="942">
                        <c:v>-27.37</c:v>
                      </c:pt>
                      <c:pt idx="943">
                        <c:v>-27.18</c:v>
                      </c:pt>
                      <c:pt idx="944">
                        <c:v>-26.95</c:v>
                      </c:pt>
                      <c:pt idx="945">
                        <c:v>-26.69</c:v>
                      </c:pt>
                      <c:pt idx="946">
                        <c:v>-26.43</c:v>
                      </c:pt>
                      <c:pt idx="947">
                        <c:v>-26.16</c:v>
                      </c:pt>
                      <c:pt idx="948">
                        <c:v>-25.91</c:v>
                      </c:pt>
                      <c:pt idx="949">
                        <c:v>-25.67</c:v>
                      </c:pt>
                      <c:pt idx="950">
                        <c:v>-25.47</c:v>
                      </c:pt>
                      <c:pt idx="951">
                        <c:v>-25.29</c:v>
                      </c:pt>
                      <c:pt idx="952">
                        <c:v>-25.15</c:v>
                      </c:pt>
                      <c:pt idx="953">
                        <c:v>-25.03</c:v>
                      </c:pt>
                      <c:pt idx="954">
                        <c:v>-24.95</c:v>
                      </c:pt>
                      <c:pt idx="955">
                        <c:v>-24.92</c:v>
                      </c:pt>
                      <c:pt idx="956">
                        <c:v>-24.91</c:v>
                      </c:pt>
                      <c:pt idx="957">
                        <c:v>-24.93</c:v>
                      </c:pt>
                      <c:pt idx="958">
                        <c:v>-24.97</c:v>
                      </c:pt>
                      <c:pt idx="959">
                        <c:v>-25.02</c:v>
                      </c:pt>
                      <c:pt idx="960">
                        <c:v>-25.08</c:v>
                      </c:pt>
                      <c:pt idx="961">
                        <c:v>-25.14</c:v>
                      </c:pt>
                      <c:pt idx="962">
                        <c:v>-25.2</c:v>
                      </c:pt>
                      <c:pt idx="963">
                        <c:v>-25.25</c:v>
                      </c:pt>
                      <c:pt idx="964">
                        <c:v>-25.3</c:v>
                      </c:pt>
                      <c:pt idx="965">
                        <c:v>-25.34</c:v>
                      </c:pt>
                      <c:pt idx="966">
                        <c:v>-25.38</c:v>
                      </c:pt>
                      <c:pt idx="967">
                        <c:v>-25.4</c:v>
                      </c:pt>
                      <c:pt idx="968">
                        <c:v>-25.41</c:v>
                      </c:pt>
                      <c:pt idx="969">
                        <c:v>-25.42</c:v>
                      </c:pt>
                      <c:pt idx="970">
                        <c:v>-25.42</c:v>
                      </c:pt>
                      <c:pt idx="971">
                        <c:v>-25.43</c:v>
                      </c:pt>
                      <c:pt idx="972">
                        <c:v>-25.43</c:v>
                      </c:pt>
                      <c:pt idx="973">
                        <c:v>-25.43</c:v>
                      </c:pt>
                      <c:pt idx="974">
                        <c:v>-25.43</c:v>
                      </c:pt>
                      <c:pt idx="975">
                        <c:v>-25.42</c:v>
                      </c:pt>
                      <c:pt idx="976">
                        <c:v>-25.41</c:v>
                      </c:pt>
                      <c:pt idx="977">
                        <c:v>-25.37</c:v>
                      </c:pt>
                      <c:pt idx="978">
                        <c:v>-25.32</c:v>
                      </c:pt>
                      <c:pt idx="979">
                        <c:v>-25.25</c:v>
                      </c:pt>
                      <c:pt idx="980">
                        <c:v>-25.18</c:v>
                      </c:pt>
                      <c:pt idx="981">
                        <c:v>-25.1</c:v>
                      </c:pt>
                      <c:pt idx="982">
                        <c:v>-25.04</c:v>
                      </c:pt>
                      <c:pt idx="983">
                        <c:v>-25</c:v>
                      </c:pt>
                      <c:pt idx="984">
                        <c:v>-24.99</c:v>
                      </c:pt>
                      <c:pt idx="985">
                        <c:v>-25.01</c:v>
                      </c:pt>
                      <c:pt idx="986">
                        <c:v>-25.05</c:v>
                      </c:pt>
                      <c:pt idx="987">
                        <c:v>-25.11</c:v>
                      </c:pt>
                      <c:pt idx="988">
                        <c:v>-25.19</c:v>
                      </c:pt>
                      <c:pt idx="989">
                        <c:v>-25.27</c:v>
                      </c:pt>
                      <c:pt idx="990">
                        <c:v>-25.37</c:v>
                      </c:pt>
                      <c:pt idx="991">
                        <c:v>-25.47</c:v>
                      </c:pt>
                      <c:pt idx="992">
                        <c:v>-25.58</c:v>
                      </c:pt>
                      <c:pt idx="993">
                        <c:v>-25.69</c:v>
                      </c:pt>
                      <c:pt idx="994">
                        <c:v>-25.78</c:v>
                      </c:pt>
                      <c:pt idx="995">
                        <c:v>-25.85</c:v>
                      </c:pt>
                      <c:pt idx="996">
                        <c:v>-25.88</c:v>
                      </c:pt>
                      <c:pt idx="997">
                        <c:v>-25.88</c:v>
                      </c:pt>
                      <c:pt idx="998">
                        <c:v>-25.86</c:v>
                      </c:pt>
                      <c:pt idx="999">
                        <c:v>-25.84</c:v>
                      </c:pt>
                      <c:pt idx="1000">
                        <c:v>-25.8</c:v>
                      </c:pt>
                      <c:pt idx="1001">
                        <c:v>-25.77</c:v>
                      </c:pt>
                      <c:pt idx="1002">
                        <c:v>-25.74</c:v>
                      </c:pt>
                      <c:pt idx="1003">
                        <c:v>-25.69</c:v>
                      </c:pt>
                      <c:pt idx="1004">
                        <c:v>-25.64</c:v>
                      </c:pt>
                      <c:pt idx="1005">
                        <c:v>-25.61</c:v>
                      </c:pt>
                      <c:pt idx="1006">
                        <c:v>-25.59</c:v>
                      </c:pt>
                      <c:pt idx="1007">
                        <c:v>-25.59</c:v>
                      </c:pt>
                      <c:pt idx="1008">
                        <c:v>-25.6</c:v>
                      </c:pt>
                      <c:pt idx="1009">
                        <c:v>-25.64</c:v>
                      </c:pt>
                      <c:pt idx="1010">
                        <c:v>-25.68</c:v>
                      </c:pt>
                      <c:pt idx="1011">
                        <c:v>-25.73</c:v>
                      </c:pt>
                      <c:pt idx="1012">
                        <c:v>-25.78</c:v>
                      </c:pt>
                      <c:pt idx="1013">
                        <c:v>-25.83</c:v>
                      </c:pt>
                      <c:pt idx="1014">
                        <c:v>-25.9</c:v>
                      </c:pt>
                      <c:pt idx="1015">
                        <c:v>-25.98</c:v>
                      </c:pt>
                      <c:pt idx="1016">
                        <c:v>-26.04</c:v>
                      </c:pt>
                      <c:pt idx="1017">
                        <c:v>-26.09</c:v>
                      </c:pt>
                      <c:pt idx="1018">
                        <c:v>-26.14</c:v>
                      </c:pt>
                      <c:pt idx="1019">
                        <c:v>-26.16</c:v>
                      </c:pt>
                      <c:pt idx="1020">
                        <c:v>-26.17</c:v>
                      </c:pt>
                      <c:pt idx="1021">
                        <c:v>-26.17</c:v>
                      </c:pt>
                      <c:pt idx="1022">
                        <c:v>-26.18</c:v>
                      </c:pt>
                      <c:pt idx="1023">
                        <c:v>-26.17</c:v>
                      </c:pt>
                      <c:pt idx="1024">
                        <c:v>-26.15</c:v>
                      </c:pt>
                      <c:pt idx="1025">
                        <c:v>-26.13</c:v>
                      </c:pt>
                      <c:pt idx="1026">
                        <c:v>-26.12</c:v>
                      </c:pt>
                      <c:pt idx="1027">
                        <c:v>-26.11</c:v>
                      </c:pt>
                      <c:pt idx="1028">
                        <c:v>-26.11</c:v>
                      </c:pt>
                      <c:pt idx="1029">
                        <c:v>-26.1</c:v>
                      </c:pt>
                      <c:pt idx="1030">
                        <c:v>-26.08</c:v>
                      </c:pt>
                      <c:pt idx="1031">
                        <c:v>-26.04</c:v>
                      </c:pt>
                      <c:pt idx="1032">
                        <c:v>-25.98</c:v>
                      </c:pt>
                      <c:pt idx="1033">
                        <c:v>-25.9</c:v>
                      </c:pt>
                      <c:pt idx="1034">
                        <c:v>-25.79</c:v>
                      </c:pt>
                      <c:pt idx="1035">
                        <c:v>-25.63</c:v>
                      </c:pt>
                      <c:pt idx="1036">
                        <c:v>-25.42</c:v>
                      </c:pt>
                      <c:pt idx="1037">
                        <c:v>-25.11</c:v>
                      </c:pt>
                      <c:pt idx="1038">
                        <c:v>-24.69</c:v>
                      </c:pt>
                      <c:pt idx="1039">
                        <c:v>-24.16</c:v>
                      </c:pt>
                      <c:pt idx="1040">
                        <c:v>-23.53</c:v>
                      </c:pt>
                      <c:pt idx="1041">
                        <c:v>-22.88</c:v>
                      </c:pt>
                      <c:pt idx="1042">
                        <c:v>-22.37</c:v>
                      </c:pt>
                      <c:pt idx="1043">
                        <c:v>-22.13</c:v>
                      </c:pt>
                      <c:pt idx="1044">
                        <c:v>-22.23</c:v>
                      </c:pt>
                      <c:pt idx="1045">
                        <c:v>-22.59</c:v>
                      </c:pt>
                      <c:pt idx="1046">
                        <c:v>-23.1</c:v>
                      </c:pt>
                      <c:pt idx="1047">
                        <c:v>-23.68</c:v>
                      </c:pt>
                      <c:pt idx="1048">
                        <c:v>-24.28</c:v>
                      </c:pt>
                      <c:pt idx="1049">
                        <c:v>-24.9</c:v>
                      </c:pt>
                      <c:pt idx="1050">
                        <c:v>-25.5</c:v>
                      </c:pt>
                      <c:pt idx="1051">
                        <c:v>-26.09</c:v>
                      </c:pt>
                      <c:pt idx="1052">
                        <c:v>-26.76</c:v>
                      </c:pt>
                      <c:pt idx="1053">
                        <c:v>-27.48</c:v>
                      </c:pt>
                      <c:pt idx="1054">
                        <c:v>-28.28</c:v>
                      </c:pt>
                      <c:pt idx="1055">
                        <c:v>-29.12</c:v>
                      </c:pt>
                      <c:pt idx="1056">
                        <c:v>-29.98</c:v>
                      </c:pt>
                      <c:pt idx="1057">
                        <c:v>-30.87</c:v>
                      </c:pt>
                      <c:pt idx="1058">
                        <c:v>-31.81</c:v>
                      </c:pt>
                      <c:pt idx="1059">
                        <c:v>-32.82</c:v>
                      </c:pt>
                      <c:pt idx="1060">
                        <c:v>-33.89</c:v>
                      </c:pt>
                      <c:pt idx="1061">
                        <c:v>-34.979999999999997</c:v>
                      </c:pt>
                      <c:pt idx="1062">
                        <c:v>-36.07</c:v>
                      </c:pt>
                      <c:pt idx="1063">
                        <c:v>-37.17</c:v>
                      </c:pt>
                      <c:pt idx="1064">
                        <c:v>-38.29</c:v>
                      </c:pt>
                      <c:pt idx="1065">
                        <c:v>-39.43</c:v>
                      </c:pt>
                      <c:pt idx="1066">
                        <c:v>-40.61</c:v>
                      </c:pt>
                      <c:pt idx="1067">
                        <c:v>-41.82</c:v>
                      </c:pt>
                      <c:pt idx="1068">
                        <c:v>-43.04</c:v>
                      </c:pt>
                      <c:pt idx="1069">
                        <c:v>-44.24</c:v>
                      </c:pt>
                      <c:pt idx="1070">
                        <c:v>-45.38</c:v>
                      </c:pt>
                      <c:pt idx="1071">
                        <c:v>-46.49</c:v>
                      </c:pt>
                      <c:pt idx="1072">
                        <c:v>-47.57</c:v>
                      </c:pt>
                      <c:pt idx="1073">
                        <c:v>-48.73</c:v>
                      </c:pt>
                      <c:pt idx="1074">
                        <c:v>-49.89</c:v>
                      </c:pt>
                      <c:pt idx="1075">
                        <c:v>-50.99</c:v>
                      </c:pt>
                      <c:pt idx="1076">
                        <c:v>-52</c:v>
                      </c:pt>
                      <c:pt idx="1077">
                        <c:v>-53</c:v>
                      </c:pt>
                      <c:pt idx="1078">
                        <c:v>-54.05</c:v>
                      </c:pt>
                      <c:pt idx="1079">
                        <c:v>-55.2</c:v>
                      </c:pt>
                      <c:pt idx="1080">
                        <c:v>-56.38</c:v>
                      </c:pt>
                      <c:pt idx="1081">
                        <c:v>-57.59</c:v>
                      </c:pt>
                      <c:pt idx="1082">
                        <c:v>-58.77</c:v>
                      </c:pt>
                      <c:pt idx="1083">
                        <c:v>-59.9</c:v>
                      </c:pt>
                      <c:pt idx="1084">
                        <c:v>-60.96</c:v>
                      </c:pt>
                      <c:pt idx="1085">
                        <c:v>-61.94</c:v>
                      </c:pt>
                      <c:pt idx="1086">
                        <c:v>-62.82</c:v>
                      </c:pt>
                      <c:pt idx="1087">
                        <c:v>-63.63</c:v>
                      </c:pt>
                      <c:pt idx="1088">
                        <c:v>-64.37</c:v>
                      </c:pt>
                      <c:pt idx="1089">
                        <c:v>-65.03</c:v>
                      </c:pt>
                      <c:pt idx="1090">
                        <c:v>-65.64</c:v>
                      </c:pt>
                      <c:pt idx="1091">
                        <c:v>-66.180000000000007</c:v>
                      </c:pt>
                      <c:pt idx="1092">
                        <c:v>-113.33</c:v>
                      </c:pt>
                      <c:pt idx="1093">
                        <c:v>-112.88</c:v>
                      </c:pt>
                      <c:pt idx="1094">
                        <c:v>-112.46</c:v>
                      </c:pt>
                      <c:pt idx="1095">
                        <c:v>-112.1</c:v>
                      </c:pt>
                      <c:pt idx="1096">
                        <c:v>-111.78</c:v>
                      </c:pt>
                      <c:pt idx="1097">
                        <c:v>-111.5</c:v>
                      </c:pt>
                      <c:pt idx="1098">
                        <c:v>-111.29</c:v>
                      </c:pt>
                      <c:pt idx="1099">
                        <c:v>-111.11</c:v>
                      </c:pt>
                      <c:pt idx="1100">
                        <c:v>-110.97</c:v>
                      </c:pt>
                      <c:pt idx="1101">
                        <c:v>-110.84</c:v>
                      </c:pt>
                      <c:pt idx="1102">
                        <c:v>-110.7</c:v>
                      </c:pt>
                      <c:pt idx="1103">
                        <c:v>-110.59</c:v>
                      </c:pt>
                      <c:pt idx="1104">
                        <c:v>-110.52</c:v>
                      </c:pt>
                      <c:pt idx="1105">
                        <c:v>-110.49</c:v>
                      </c:pt>
                      <c:pt idx="1106">
                        <c:v>-110.49</c:v>
                      </c:pt>
                      <c:pt idx="1107">
                        <c:v>-110.51</c:v>
                      </c:pt>
                      <c:pt idx="1108">
                        <c:v>-110.53</c:v>
                      </c:pt>
                      <c:pt idx="1109">
                        <c:v>-110.54</c:v>
                      </c:pt>
                      <c:pt idx="1110">
                        <c:v>-110.58</c:v>
                      </c:pt>
                      <c:pt idx="1111">
                        <c:v>-110.65</c:v>
                      </c:pt>
                      <c:pt idx="1112">
                        <c:v>-110.73</c:v>
                      </c:pt>
                      <c:pt idx="1113">
                        <c:v>-110.81</c:v>
                      </c:pt>
                      <c:pt idx="1114">
                        <c:v>-110.87</c:v>
                      </c:pt>
                      <c:pt idx="1115">
                        <c:v>-110.97</c:v>
                      </c:pt>
                      <c:pt idx="1116">
                        <c:v>-111.07</c:v>
                      </c:pt>
                      <c:pt idx="1117">
                        <c:v>-111.17</c:v>
                      </c:pt>
                      <c:pt idx="1118">
                        <c:v>-111.25</c:v>
                      </c:pt>
                      <c:pt idx="1119">
                        <c:v>-111.32</c:v>
                      </c:pt>
                      <c:pt idx="1120">
                        <c:v>-111.39</c:v>
                      </c:pt>
                      <c:pt idx="1121">
                        <c:v>-111.46</c:v>
                      </c:pt>
                      <c:pt idx="1122">
                        <c:v>-111.54</c:v>
                      </c:pt>
                      <c:pt idx="1123">
                        <c:v>-111.59</c:v>
                      </c:pt>
                      <c:pt idx="1124">
                        <c:v>-111.62</c:v>
                      </c:pt>
                      <c:pt idx="1125">
                        <c:v>-111.63</c:v>
                      </c:pt>
                      <c:pt idx="1126">
                        <c:v>-111.62</c:v>
                      </c:pt>
                      <c:pt idx="1127">
                        <c:v>-111.59</c:v>
                      </c:pt>
                      <c:pt idx="1128">
                        <c:v>-111.57</c:v>
                      </c:pt>
                      <c:pt idx="1129">
                        <c:v>-111.55</c:v>
                      </c:pt>
                      <c:pt idx="1130">
                        <c:v>-111.53</c:v>
                      </c:pt>
                      <c:pt idx="1131">
                        <c:v>-111.5</c:v>
                      </c:pt>
                      <c:pt idx="1132">
                        <c:v>-111.48</c:v>
                      </c:pt>
                      <c:pt idx="1133">
                        <c:v>-111.47</c:v>
                      </c:pt>
                      <c:pt idx="1134">
                        <c:v>-111.47</c:v>
                      </c:pt>
                      <c:pt idx="1135">
                        <c:v>-111.47</c:v>
                      </c:pt>
                      <c:pt idx="1136">
                        <c:v>-111.42</c:v>
                      </c:pt>
                      <c:pt idx="1137">
                        <c:v>-111.34</c:v>
                      </c:pt>
                      <c:pt idx="1138">
                        <c:v>-111.25</c:v>
                      </c:pt>
                      <c:pt idx="1139">
                        <c:v>-111.21</c:v>
                      </c:pt>
                      <c:pt idx="1140">
                        <c:v>-111.23</c:v>
                      </c:pt>
                      <c:pt idx="1141">
                        <c:v>-111.25</c:v>
                      </c:pt>
                      <c:pt idx="1142">
                        <c:v>-111.21</c:v>
                      </c:pt>
                      <c:pt idx="1143">
                        <c:v>-111.12</c:v>
                      </c:pt>
                      <c:pt idx="1144">
                        <c:v>-110.92</c:v>
                      </c:pt>
                      <c:pt idx="1145">
                        <c:v>-110.67</c:v>
                      </c:pt>
                      <c:pt idx="1146">
                        <c:v>-110.43</c:v>
                      </c:pt>
                      <c:pt idx="1147">
                        <c:v>-110.24</c:v>
                      </c:pt>
                      <c:pt idx="1148">
                        <c:v>-110.13</c:v>
                      </c:pt>
                      <c:pt idx="1149">
                        <c:v>-110.06</c:v>
                      </c:pt>
                      <c:pt idx="1150">
                        <c:v>-109.96</c:v>
                      </c:pt>
                      <c:pt idx="1151">
                        <c:v>-109.78</c:v>
                      </c:pt>
                      <c:pt idx="1152">
                        <c:v>-109.56</c:v>
                      </c:pt>
                      <c:pt idx="1153">
                        <c:v>-109.35</c:v>
                      </c:pt>
                      <c:pt idx="1154">
                        <c:v>-109.2</c:v>
                      </c:pt>
                      <c:pt idx="1155">
                        <c:v>-109.15</c:v>
                      </c:pt>
                      <c:pt idx="1156">
                        <c:v>-109.17</c:v>
                      </c:pt>
                      <c:pt idx="1157">
                        <c:v>-109.24</c:v>
                      </c:pt>
                      <c:pt idx="1158">
                        <c:v>-109.31</c:v>
                      </c:pt>
                      <c:pt idx="1159">
                        <c:v>-109.36</c:v>
                      </c:pt>
                      <c:pt idx="1160">
                        <c:v>-109.4</c:v>
                      </c:pt>
                      <c:pt idx="1161">
                        <c:v>-109.41</c:v>
                      </c:pt>
                      <c:pt idx="1162">
                        <c:v>-109.45</c:v>
                      </c:pt>
                      <c:pt idx="1163">
                        <c:v>-70.48</c:v>
                      </c:pt>
                      <c:pt idx="1164">
                        <c:v>-70.36</c:v>
                      </c:pt>
                      <c:pt idx="1165">
                        <c:v>-70.209999999999994</c:v>
                      </c:pt>
                      <c:pt idx="1166">
                        <c:v>-70.03</c:v>
                      </c:pt>
                      <c:pt idx="1167">
                        <c:v>-69.81</c:v>
                      </c:pt>
                      <c:pt idx="1168">
                        <c:v>-69.53</c:v>
                      </c:pt>
                      <c:pt idx="1169">
                        <c:v>-69.2</c:v>
                      </c:pt>
                      <c:pt idx="1170">
                        <c:v>-68.8</c:v>
                      </c:pt>
                      <c:pt idx="1171">
                        <c:v>-68.34</c:v>
                      </c:pt>
                      <c:pt idx="1172">
                        <c:v>-67.83</c:v>
                      </c:pt>
                      <c:pt idx="1173">
                        <c:v>-67.28</c:v>
                      </c:pt>
                      <c:pt idx="1174">
                        <c:v>-66.69</c:v>
                      </c:pt>
                      <c:pt idx="1175">
                        <c:v>-66.06</c:v>
                      </c:pt>
                      <c:pt idx="1176">
                        <c:v>-65.430000000000007</c:v>
                      </c:pt>
                      <c:pt idx="1177">
                        <c:v>-64.760000000000005</c:v>
                      </c:pt>
                      <c:pt idx="1178">
                        <c:v>-64.040000000000006</c:v>
                      </c:pt>
                      <c:pt idx="1179">
                        <c:v>-63.24</c:v>
                      </c:pt>
                      <c:pt idx="1180">
                        <c:v>-62.36</c:v>
                      </c:pt>
                      <c:pt idx="1181">
                        <c:v>-61.45</c:v>
                      </c:pt>
                      <c:pt idx="1182">
                        <c:v>-60.6</c:v>
                      </c:pt>
                      <c:pt idx="1183">
                        <c:v>-59.86</c:v>
                      </c:pt>
                      <c:pt idx="1184">
                        <c:v>-59.19</c:v>
                      </c:pt>
                      <c:pt idx="1185">
                        <c:v>-58.52</c:v>
                      </c:pt>
                      <c:pt idx="1186">
                        <c:v>-57.75</c:v>
                      </c:pt>
                      <c:pt idx="1187">
                        <c:v>-56.85</c:v>
                      </c:pt>
                      <c:pt idx="1188">
                        <c:v>-55.83</c:v>
                      </c:pt>
                      <c:pt idx="1189">
                        <c:v>-54.76</c:v>
                      </c:pt>
                      <c:pt idx="1190">
                        <c:v>-53.73</c:v>
                      </c:pt>
                      <c:pt idx="1191">
                        <c:v>-52.77</c:v>
                      </c:pt>
                      <c:pt idx="1192">
                        <c:v>-51.88</c:v>
                      </c:pt>
                      <c:pt idx="1193">
                        <c:v>-51.04</c:v>
                      </c:pt>
                      <c:pt idx="1194">
                        <c:v>-50.16</c:v>
                      </c:pt>
                      <c:pt idx="1195">
                        <c:v>-49.18</c:v>
                      </c:pt>
                      <c:pt idx="1196">
                        <c:v>-48.06</c:v>
                      </c:pt>
                      <c:pt idx="1197">
                        <c:v>-46.87</c:v>
                      </c:pt>
                      <c:pt idx="1198">
                        <c:v>-45.67</c:v>
                      </c:pt>
                      <c:pt idx="1199">
                        <c:v>-44.46</c:v>
                      </c:pt>
                      <c:pt idx="1200">
                        <c:v>-43.22</c:v>
                      </c:pt>
                      <c:pt idx="1201">
                        <c:v>-41.96</c:v>
                      </c:pt>
                      <c:pt idx="1202">
                        <c:v>-40.630000000000003</c:v>
                      </c:pt>
                      <c:pt idx="1203">
                        <c:v>-39.26</c:v>
                      </c:pt>
                      <c:pt idx="1204">
                        <c:v>-38.04</c:v>
                      </c:pt>
                      <c:pt idx="1205">
                        <c:v>-37.049999999999997</c:v>
                      </c:pt>
                      <c:pt idx="1206">
                        <c:v>-36.159999999999997</c:v>
                      </c:pt>
                      <c:pt idx="1207">
                        <c:v>-35.21</c:v>
                      </c:pt>
                      <c:pt idx="1208">
                        <c:v>-34.14</c:v>
                      </c:pt>
                      <c:pt idx="1209">
                        <c:v>-33.07</c:v>
                      </c:pt>
                      <c:pt idx="1210">
                        <c:v>-32</c:v>
                      </c:pt>
                      <c:pt idx="1211">
                        <c:v>-30.94</c:v>
                      </c:pt>
                      <c:pt idx="1212">
                        <c:v>-29.92</c:v>
                      </c:pt>
                      <c:pt idx="1213">
                        <c:v>-29.07</c:v>
                      </c:pt>
                      <c:pt idx="1214">
                        <c:v>-28.42</c:v>
                      </c:pt>
                      <c:pt idx="1215">
                        <c:v>-27.88</c:v>
                      </c:pt>
                      <c:pt idx="1216">
                        <c:v>-27.4</c:v>
                      </c:pt>
                      <c:pt idx="1217">
                        <c:v>-26.95</c:v>
                      </c:pt>
                      <c:pt idx="1218">
                        <c:v>-26.5</c:v>
                      </c:pt>
                      <c:pt idx="1219">
                        <c:v>-26.13</c:v>
                      </c:pt>
                      <c:pt idx="1220">
                        <c:v>-25.86</c:v>
                      </c:pt>
                      <c:pt idx="1221">
                        <c:v>-25.71</c:v>
                      </c:pt>
                      <c:pt idx="1222">
                        <c:v>-25.61</c:v>
                      </c:pt>
                      <c:pt idx="1223">
                        <c:v>-25.47</c:v>
                      </c:pt>
                      <c:pt idx="1224">
                        <c:v>-25.25</c:v>
                      </c:pt>
                      <c:pt idx="1225">
                        <c:v>-25.05</c:v>
                      </c:pt>
                      <c:pt idx="1226">
                        <c:v>-24.94</c:v>
                      </c:pt>
                      <c:pt idx="1227">
                        <c:v>-24.94</c:v>
                      </c:pt>
                      <c:pt idx="1228">
                        <c:v>-25.08</c:v>
                      </c:pt>
                      <c:pt idx="1229">
                        <c:v>-25.29</c:v>
                      </c:pt>
                      <c:pt idx="1230">
                        <c:v>-25.54</c:v>
                      </c:pt>
                      <c:pt idx="1231">
                        <c:v>-25.78</c:v>
                      </c:pt>
                      <c:pt idx="1232">
                        <c:v>-26.03</c:v>
                      </c:pt>
                      <c:pt idx="1233">
                        <c:v>-26.27</c:v>
                      </c:pt>
                      <c:pt idx="1234">
                        <c:v>-26.51</c:v>
                      </c:pt>
                      <c:pt idx="1235">
                        <c:v>-26.76</c:v>
                      </c:pt>
                      <c:pt idx="1236">
                        <c:v>-27.03</c:v>
                      </c:pt>
                      <c:pt idx="1237">
                        <c:v>-27.36</c:v>
                      </c:pt>
                      <c:pt idx="1238">
                        <c:v>-27.72</c:v>
                      </c:pt>
                      <c:pt idx="1239">
                        <c:v>-28.1</c:v>
                      </c:pt>
                      <c:pt idx="1240">
                        <c:v>-28.47</c:v>
                      </c:pt>
                      <c:pt idx="1241">
                        <c:v>-28.84</c:v>
                      </c:pt>
                      <c:pt idx="1242">
                        <c:v>-29.21</c:v>
                      </c:pt>
                      <c:pt idx="1243">
                        <c:v>-29.64</c:v>
                      </c:pt>
                      <c:pt idx="1244">
                        <c:v>-30.16</c:v>
                      </c:pt>
                      <c:pt idx="1245">
                        <c:v>-30.73</c:v>
                      </c:pt>
                      <c:pt idx="1246">
                        <c:v>-31.35</c:v>
                      </c:pt>
                      <c:pt idx="1247">
                        <c:v>-31.99</c:v>
                      </c:pt>
                      <c:pt idx="1248">
                        <c:v>-32.619999999999997</c:v>
                      </c:pt>
                      <c:pt idx="1249">
                        <c:v>-33.229999999999997</c:v>
                      </c:pt>
                      <c:pt idx="1250">
                        <c:v>-33.85</c:v>
                      </c:pt>
                      <c:pt idx="1251">
                        <c:v>-34.520000000000003</c:v>
                      </c:pt>
                      <c:pt idx="1252">
                        <c:v>-35.24</c:v>
                      </c:pt>
                      <c:pt idx="1253">
                        <c:v>-35.99</c:v>
                      </c:pt>
                      <c:pt idx="1254">
                        <c:v>-36.76</c:v>
                      </c:pt>
                      <c:pt idx="1255">
                        <c:v>-37.56</c:v>
                      </c:pt>
                      <c:pt idx="1256">
                        <c:v>-38.369999999999997</c:v>
                      </c:pt>
                      <c:pt idx="1257">
                        <c:v>-39.19</c:v>
                      </c:pt>
                      <c:pt idx="1258">
                        <c:v>-40.020000000000003</c:v>
                      </c:pt>
                      <c:pt idx="1259">
                        <c:v>-40.840000000000003</c:v>
                      </c:pt>
                      <c:pt idx="1260">
                        <c:v>-41.67</c:v>
                      </c:pt>
                      <c:pt idx="1261">
                        <c:v>-42.5</c:v>
                      </c:pt>
                      <c:pt idx="1262">
                        <c:v>-43.35</c:v>
                      </c:pt>
                      <c:pt idx="1263">
                        <c:v>-44.24</c:v>
                      </c:pt>
                      <c:pt idx="1264">
                        <c:v>-45.12</c:v>
                      </c:pt>
                      <c:pt idx="1265">
                        <c:v>-45.98</c:v>
                      </c:pt>
                      <c:pt idx="1266">
                        <c:v>-46.81</c:v>
                      </c:pt>
                      <c:pt idx="1267">
                        <c:v>-47.62</c:v>
                      </c:pt>
                      <c:pt idx="1268">
                        <c:v>-48.45</c:v>
                      </c:pt>
                      <c:pt idx="1269">
                        <c:v>-49.33</c:v>
                      </c:pt>
                      <c:pt idx="1270">
                        <c:v>-50.26</c:v>
                      </c:pt>
                      <c:pt idx="1271">
                        <c:v>-51.2</c:v>
                      </c:pt>
                      <c:pt idx="1272">
                        <c:v>-52.16</c:v>
                      </c:pt>
                      <c:pt idx="1273">
                        <c:v>-53.16</c:v>
                      </c:pt>
                      <c:pt idx="1274">
                        <c:v>-54.23</c:v>
                      </c:pt>
                      <c:pt idx="1275">
                        <c:v>-55.37</c:v>
                      </c:pt>
                      <c:pt idx="1276">
                        <c:v>-56.54</c:v>
                      </c:pt>
                      <c:pt idx="1277">
                        <c:v>-57.66</c:v>
                      </c:pt>
                      <c:pt idx="1278">
                        <c:v>-58.73</c:v>
                      </c:pt>
                      <c:pt idx="1279">
                        <c:v>-59.75</c:v>
                      </c:pt>
                      <c:pt idx="1280">
                        <c:v>-60.75</c:v>
                      </c:pt>
                      <c:pt idx="1281">
                        <c:v>-61.67</c:v>
                      </c:pt>
                      <c:pt idx="1282">
                        <c:v>-62.54</c:v>
                      </c:pt>
                      <c:pt idx="1283">
                        <c:v>-63.36</c:v>
                      </c:pt>
                      <c:pt idx="1284">
                        <c:v>-64.099999999999994</c:v>
                      </c:pt>
                      <c:pt idx="1285">
                        <c:v>-64.739999999999995</c:v>
                      </c:pt>
                      <c:pt idx="1286">
                        <c:v>-65.290000000000006</c:v>
                      </c:pt>
                      <c:pt idx="1287">
                        <c:v>-65.81</c:v>
                      </c:pt>
                      <c:pt idx="1288">
                        <c:v>-66.33</c:v>
                      </c:pt>
                      <c:pt idx="1289">
                        <c:v>-66.84</c:v>
                      </c:pt>
                      <c:pt idx="1290">
                        <c:v>-67.31</c:v>
                      </c:pt>
                      <c:pt idx="1291">
                        <c:v>-67.72</c:v>
                      </c:pt>
                      <c:pt idx="1292">
                        <c:v>-68.05</c:v>
                      </c:pt>
                      <c:pt idx="1293">
                        <c:v>-68.319999999999993</c:v>
                      </c:pt>
                      <c:pt idx="1294">
                        <c:v>-111.42</c:v>
                      </c:pt>
                      <c:pt idx="1295">
                        <c:v>-111.18</c:v>
                      </c:pt>
                      <c:pt idx="1296">
                        <c:v>-110.99</c:v>
                      </c:pt>
                      <c:pt idx="1297">
                        <c:v>-110.82</c:v>
                      </c:pt>
                      <c:pt idx="1298">
                        <c:v>-110.66</c:v>
                      </c:pt>
                      <c:pt idx="1299">
                        <c:v>-110.51</c:v>
                      </c:pt>
                      <c:pt idx="1300">
                        <c:v>-110.4</c:v>
                      </c:pt>
                      <c:pt idx="1301">
                        <c:v>-110.35</c:v>
                      </c:pt>
                      <c:pt idx="1302">
                        <c:v>-110.33</c:v>
                      </c:pt>
                      <c:pt idx="1303">
                        <c:v>-110.29</c:v>
                      </c:pt>
                      <c:pt idx="1304">
                        <c:v>-110.25</c:v>
                      </c:pt>
                      <c:pt idx="1305">
                        <c:v>-110.2</c:v>
                      </c:pt>
                      <c:pt idx="1306">
                        <c:v>-110.18</c:v>
                      </c:pt>
                      <c:pt idx="1307">
                        <c:v>-110.15</c:v>
                      </c:pt>
                      <c:pt idx="1308">
                        <c:v>-110.17</c:v>
                      </c:pt>
                      <c:pt idx="1309">
                        <c:v>-110.19</c:v>
                      </c:pt>
                      <c:pt idx="1310">
                        <c:v>-110.25</c:v>
                      </c:pt>
                      <c:pt idx="1311">
                        <c:v>-110.35</c:v>
                      </c:pt>
                      <c:pt idx="1312">
                        <c:v>-110.47</c:v>
                      </c:pt>
                      <c:pt idx="1313">
                        <c:v>-110.61</c:v>
                      </c:pt>
                      <c:pt idx="1314">
                        <c:v>-110.77</c:v>
                      </c:pt>
                      <c:pt idx="1315">
                        <c:v>-110.95</c:v>
                      </c:pt>
                      <c:pt idx="1316">
                        <c:v>-111.15</c:v>
                      </c:pt>
                      <c:pt idx="1317">
                        <c:v>-111.36</c:v>
                      </c:pt>
                      <c:pt idx="1318">
                        <c:v>-111.56</c:v>
                      </c:pt>
                      <c:pt idx="1319">
                        <c:v>-111.74</c:v>
                      </c:pt>
                      <c:pt idx="1320">
                        <c:v>-111.91</c:v>
                      </c:pt>
                      <c:pt idx="1321">
                        <c:v>-112.06</c:v>
                      </c:pt>
                      <c:pt idx="1322">
                        <c:v>-112.18</c:v>
                      </c:pt>
                      <c:pt idx="1323">
                        <c:v>-112.31</c:v>
                      </c:pt>
                      <c:pt idx="1324">
                        <c:v>-112.44</c:v>
                      </c:pt>
                      <c:pt idx="1325">
                        <c:v>-112.58</c:v>
                      </c:pt>
                      <c:pt idx="1326">
                        <c:v>-112.7</c:v>
                      </c:pt>
                      <c:pt idx="1327">
                        <c:v>-112.8</c:v>
                      </c:pt>
                      <c:pt idx="1328">
                        <c:v>-112.89</c:v>
                      </c:pt>
                      <c:pt idx="1329">
                        <c:v>-112.97</c:v>
                      </c:pt>
                      <c:pt idx="1330">
                        <c:v>-113.02</c:v>
                      </c:pt>
                      <c:pt idx="1331">
                        <c:v>-113.08</c:v>
                      </c:pt>
                      <c:pt idx="1332">
                        <c:v>-113.14</c:v>
                      </c:pt>
                      <c:pt idx="1333">
                        <c:v>-113.18</c:v>
                      </c:pt>
                      <c:pt idx="1334">
                        <c:v>-113.2</c:v>
                      </c:pt>
                      <c:pt idx="1335">
                        <c:v>-113.21</c:v>
                      </c:pt>
                      <c:pt idx="1336">
                        <c:v>-113.22</c:v>
                      </c:pt>
                      <c:pt idx="1337">
                        <c:v>-113.22</c:v>
                      </c:pt>
                      <c:pt idx="1338">
                        <c:v>-113.19</c:v>
                      </c:pt>
                      <c:pt idx="1339">
                        <c:v>-113.18</c:v>
                      </c:pt>
                      <c:pt idx="1340">
                        <c:v>-113.22</c:v>
                      </c:pt>
                      <c:pt idx="1341">
                        <c:v>-113.25</c:v>
                      </c:pt>
                      <c:pt idx="1342">
                        <c:v>-113.23</c:v>
                      </c:pt>
                      <c:pt idx="1343">
                        <c:v>-113.2</c:v>
                      </c:pt>
                      <c:pt idx="1344">
                        <c:v>-113.12</c:v>
                      </c:pt>
                      <c:pt idx="1345">
                        <c:v>-113</c:v>
                      </c:pt>
                      <c:pt idx="1346">
                        <c:v>-112.87</c:v>
                      </c:pt>
                      <c:pt idx="1347">
                        <c:v>-112.75</c:v>
                      </c:pt>
                      <c:pt idx="1348">
                        <c:v>-112.66</c:v>
                      </c:pt>
                      <c:pt idx="1349">
                        <c:v>-112.56</c:v>
                      </c:pt>
                      <c:pt idx="1350">
                        <c:v>-112.46</c:v>
                      </c:pt>
                      <c:pt idx="1351">
                        <c:v>-112.34</c:v>
                      </c:pt>
                      <c:pt idx="1352">
                        <c:v>-112.21</c:v>
                      </c:pt>
                      <c:pt idx="1353">
                        <c:v>-112.08</c:v>
                      </c:pt>
                      <c:pt idx="1354">
                        <c:v>-111.99</c:v>
                      </c:pt>
                      <c:pt idx="1355">
                        <c:v>-111.91</c:v>
                      </c:pt>
                      <c:pt idx="1356">
                        <c:v>-111.84</c:v>
                      </c:pt>
                      <c:pt idx="1357">
                        <c:v>-111.77</c:v>
                      </c:pt>
                      <c:pt idx="1358">
                        <c:v>-111.73</c:v>
                      </c:pt>
                      <c:pt idx="1359">
                        <c:v>-111.72</c:v>
                      </c:pt>
                      <c:pt idx="1360">
                        <c:v>-111.74</c:v>
                      </c:pt>
                      <c:pt idx="1361">
                        <c:v>-111.78</c:v>
                      </c:pt>
                      <c:pt idx="1362">
                        <c:v>-111.84</c:v>
                      </c:pt>
                      <c:pt idx="1363">
                        <c:v>-111.92</c:v>
                      </c:pt>
                      <c:pt idx="1364">
                        <c:v>-112.03</c:v>
                      </c:pt>
                      <c:pt idx="1365">
                        <c:v>-67.819999999999993</c:v>
                      </c:pt>
                      <c:pt idx="1366">
                        <c:v>-67.650000000000006</c:v>
                      </c:pt>
                      <c:pt idx="1367">
                        <c:v>-67.45</c:v>
                      </c:pt>
                      <c:pt idx="1368">
                        <c:v>-67.209999999999994</c:v>
                      </c:pt>
                      <c:pt idx="1369">
                        <c:v>-66.930000000000007</c:v>
                      </c:pt>
                      <c:pt idx="1370">
                        <c:v>-66.599999999999994</c:v>
                      </c:pt>
                      <c:pt idx="1371">
                        <c:v>-66.22</c:v>
                      </c:pt>
                      <c:pt idx="1372">
                        <c:v>-65.77</c:v>
                      </c:pt>
                      <c:pt idx="1373">
                        <c:v>-65.239999999999995</c:v>
                      </c:pt>
                      <c:pt idx="1374">
                        <c:v>-64.680000000000007</c:v>
                      </c:pt>
                      <c:pt idx="1375">
                        <c:v>-64.069999999999993</c:v>
                      </c:pt>
                      <c:pt idx="1376">
                        <c:v>-63.44</c:v>
                      </c:pt>
                      <c:pt idx="1377">
                        <c:v>-62.79</c:v>
                      </c:pt>
                      <c:pt idx="1378">
                        <c:v>-62.1</c:v>
                      </c:pt>
                      <c:pt idx="1379">
                        <c:v>-61.36</c:v>
                      </c:pt>
                      <c:pt idx="1380">
                        <c:v>-60.53</c:v>
                      </c:pt>
                      <c:pt idx="1381">
                        <c:v>-59.62</c:v>
                      </c:pt>
                      <c:pt idx="1382">
                        <c:v>-58.65</c:v>
                      </c:pt>
                      <c:pt idx="1383">
                        <c:v>-57.67</c:v>
                      </c:pt>
                      <c:pt idx="1384">
                        <c:v>-56.73</c:v>
                      </c:pt>
                      <c:pt idx="1385">
                        <c:v>-55.83</c:v>
                      </c:pt>
                      <c:pt idx="1386">
                        <c:v>-54.94</c:v>
                      </c:pt>
                      <c:pt idx="1387">
                        <c:v>-54</c:v>
                      </c:pt>
                      <c:pt idx="1388">
                        <c:v>-52.97</c:v>
                      </c:pt>
                      <c:pt idx="1389">
                        <c:v>-51.88</c:v>
                      </c:pt>
                      <c:pt idx="1390">
                        <c:v>-50.73</c:v>
                      </c:pt>
                      <c:pt idx="1391">
                        <c:v>-49.53</c:v>
                      </c:pt>
                      <c:pt idx="1392">
                        <c:v>-48.26</c:v>
                      </c:pt>
                      <c:pt idx="1393">
                        <c:v>-47.16</c:v>
                      </c:pt>
                      <c:pt idx="1394">
                        <c:v>-45.9</c:v>
                      </c:pt>
                      <c:pt idx="1395">
                        <c:v>-44.45</c:v>
                      </c:pt>
                      <c:pt idx="1396">
                        <c:v>-43.11</c:v>
                      </c:pt>
                      <c:pt idx="1397">
                        <c:v>-41.89</c:v>
                      </c:pt>
                      <c:pt idx="1398">
                        <c:v>-40.6</c:v>
                      </c:pt>
                      <c:pt idx="1399">
                        <c:v>-39.18</c:v>
                      </c:pt>
                      <c:pt idx="1400">
                        <c:v>-37.79</c:v>
                      </c:pt>
                      <c:pt idx="1401">
                        <c:v>-36.58</c:v>
                      </c:pt>
                      <c:pt idx="1402">
                        <c:v>-35.57</c:v>
                      </c:pt>
                      <c:pt idx="1403">
                        <c:v>-34.74</c:v>
                      </c:pt>
                      <c:pt idx="1404">
                        <c:v>-33.9</c:v>
                      </c:pt>
                      <c:pt idx="1405">
                        <c:v>-32.94</c:v>
                      </c:pt>
                      <c:pt idx="1406">
                        <c:v>-31.85</c:v>
                      </c:pt>
                      <c:pt idx="1407">
                        <c:v>-30.74</c:v>
                      </c:pt>
                      <c:pt idx="1408">
                        <c:v>-29.77</c:v>
                      </c:pt>
                      <c:pt idx="1409">
                        <c:v>-28.87</c:v>
                      </c:pt>
                      <c:pt idx="1410">
                        <c:v>-28.07</c:v>
                      </c:pt>
                      <c:pt idx="1411">
                        <c:v>-27.28</c:v>
                      </c:pt>
                      <c:pt idx="1412">
                        <c:v>-26.5</c:v>
                      </c:pt>
                      <c:pt idx="1413">
                        <c:v>-25.8</c:v>
                      </c:pt>
                      <c:pt idx="1414">
                        <c:v>-25.23</c:v>
                      </c:pt>
                      <c:pt idx="1415">
                        <c:v>-24.86</c:v>
                      </c:pt>
                      <c:pt idx="1416">
                        <c:v>-24.78</c:v>
                      </c:pt>
                      <c:pt idx="1417">
                        <c:v>-25.2</c:v>
                      </c:pt>
                      <c:pt idx="1418">
                        <c:v>-25.85</c:v>
                      </c:pt>
                      <c:pt idx="1419">
                        <c:v>-26.42</c:v>
                      </c:pt>
                      <c:pt idx="1420">
                        <c:v>-26.87</c:v>
                      </c:pt>
                      <c:pt idx="1421">
                        <c:v>-27.25</c:v>
                      </c:pt>
                      <c:pt idx="1422">
                        <c:v>-27.58</c:v>
                      </c:pt>
                      <c:pt idx="1423">
                        <c:v>-27.84</c:v>
                      </c:pt>
                      <c:pt idx="1424">
                        <c:v>-28.06</c:v>
                      </c:pt>
                      <c:pt idx="1425">
                        <c:v>-28.22</c:v>
                      </c:pt>
                      <c:pt idx="1426">
                        <c:v>-28.32</c:v>
                      </c:pt>
                      <c:pt idx="1427">
                        <c:v>-28.35</c:v>
                      </c:pt>
                      <c:pt idx="1428">
                        <c:v>-28.29</c:v>
                      </c:pt>
                      <c:pt idx="1429">
                        <c:v>-28.14</c:v>
                      </c:pt>
                      <c:pt idx="1430">
                        <c:v>-27.9</c:v>
                      </c:pt>
                      <c:pt idx="1431">
                        <c:v>-27.52</c:v>
                      </c:pt>
                      <c:pt idx="1432">
                        <c:v>-27.02</c:v>
                      </c:pt>
                      <c:pt idx="1433">
                        <c:v>-26.37</c:v>
                      </c:pt>
                      <c:pt idx="1434">
                        <c:v>-25.61</c:v>
                      </c:pt>
                      <c:pt idx="1435">
                        <c:v>-24.85</c:v>
                      </c:pt>
                      <c:pt idx="1436">
                        <c:v>-24.23</c:v>
                      </c:pt>
                      <c:pt idx="1437">
                        <c:v>-23.89</c:v>
                      </c:pt>
                      <c:pt idx="1438">
                        <c:v>-23.9</c:v>
                      </c:pt>
                      <c:pt idx="1439">
                        <c:v>-24.19</c:v>
                      </c:pt>
                      <c:pt idx="1440">
                        <c:v>-24.63</c:v>
                      </c:pt>
                      <c:pt idx="1441">
                        <c:v>-25.11</c:v>
                      </c:pt>
                      <c:pt idx="1442">
                        <c:v>-25.59</c:v>
                      </c:pt>
                      <c:pt idx="1443">
                        <c:v>-26.06</c:v>
                      </c:pt>
                      <c:pt idx="1444">
                        <c:v>-26.59</c:v>
                      </c:pt>
                      <c:pt idx="1445">
                        <c:v>-27.16</c:v>
                      </c:pt>
                      <c:pt idx="1446">
                        <c:v>-27.74</c:v>
                      </c:pt>
                      <c:pt idx="1447">
                        <c:v>-28.3</c:v>
                      </c:pt>
                      <c:pt idx="1448">
                        <c:v>-28.85</c:v>
                      </c:pt>
                      <c:pt idx="1449">
                        <c:v>-29.42</c:v>
                      </c:pt>
                      <c:pt idx="1450">
                        <c:v>-30</c:v>
                      </c:pt>
                      <c:pt idx="1451">
                        <c:v>-30.64</c:v>
                      </c:pt>
                      <c:pt idx="1452">
                        <c:v>-31.34</c:v>
                      </c:pt>
                      <c:pt idx="1453">
                        <c:v>-32.1</c:v>
                      </c:pt>
                      <c:pt idx="1454">
                        <c:v>-32.93</c:v>
                      </c:pt>
                      <c:pt idx="1455">
                        <c:v>-33.81</c:v>
                      </c:pt>
                      <c:pt idx="1456">
                        <c:v>-34.68</c:v>
                      </c:pt>
                      <c:pt idx="1457">
                        <c:v>-35.49</c:v>
                      </c:pt>
                      <c:pt idx="1458">
                        <c:v>-36.229999999999997</c:v>
                      </c:pt>
                      <c:pt idx="1459">
                        <c:v>-36.97</c:v>
                      </c:pt>
                      <c:pt idx="1460">
                        <c:v>-37.799999999999997</c:v>
                      </c:pt>
                      <c:pt idx="1461">
                        <c:v>-38.78</c:v>
                      </c:pt>
                      <c:pt idx="1462">
                        <c:v>-39.83</c:v>
                      </c:pt>
                      <c:pt idx="1463">
                        <c:v>-40.89</c:v>
                      </c:pt>
                      <c:pt idx="1464">
                        <c:v>-41.92</c:v>
                      </c:pt>
                      <c:pt idx="1465">
                        <c:v>-42.91</c:v>
                      </c:pt>
                      <c:pt idx="1466">
                        <c:v>-43.93</c:v>
                      </c:pt>
                      <c:pt idx="1467">
                        <c:v>-44.99</c:v>
                      </c:pt>
                      <c:pt idx="1468">
                        <c:v>-46.08</c:v>
                      </c:pt>
                      <c:pt idx="1469">
                        <c:v>-47.17</c:v>
                      </c:pt>
                      <c:pt idx="1470">
                        <c:v>-48.28</c:v>
                      </c:pt>
                      <c:pt idx="1471">
                        <c:v>-49.41</c:v>
                      </c:pt>
                      <c:pt idx="1472">
                        <c:v>-50.57</c:v>
                      </c:pt>
                      <c:pt idx="1473">
                        <c:v>-51.75</c:v>
                      </c:pt>
                      <c:pt idx="1474">
                        <c:v>-52.91</c:v>
                      </c:pt>
                      <c:pt idx="1475">
                        <c:v>-54.03</c:v>
                      </c:pt>
                      <c:pt idx="1476">
                        <c:v>-55.13</c:v>
                      </c:pt>
                      <c:pt idx="1477">
                        <c:v>-56.23</c:v>
                      </c:pt>
                      <c:pt idx="1478">
                        <c:v>-57.34</c:v>
                      </c:pt>
                      <c:pt idx="1479">
                        <c:v>-58.44</c:v>
                      </c:pt>
                      <c:pt idx="1480">
                        <c:v>-59.54</c:v>
                      </c:pt>
                      <c:pt idx="1481">
                        <c:v>-60.68</c:v>
                      </c:pt>
                      <c:pt idx="1482">
                        <c:v>-61.86</c:v>
                      </c:pt>
                      <c:pt idx="1483">
                        <c:v>-62.99</c:v>
                      </c:pt>
                      <c:pt idx="1484">
                        <c:v>-64.099999999999994</c:v>
                      </c:pt>
                      <c:pt idx="1485">
                        <c:v>-65.180000000000007</c:v>
                      </c:pt>
                      <c:pt idx="1486">
                        <c:v>-66.2</c:v>
                      </c:pt>
                      <c:pt idx="1487">
                        <c:v>-67.14</c:v>
                      </c:pt>
                      <c:pt idx="1488">
                        <c:v>-67.959999999999994</c:v>
                      </c:pt>
                      <c:pt idx="1489">
                        <c:v>-68.709999999999994</c:v>
                      </c:pt>
                      <c:pt idx="1490">
                        <c:v>-69.42</c:v>
                      </c:pt>
                      <c:pt idx="1491">
                        <c:v>-70.08</c:v>
                      </c:pt>
                      <c:pt idx="1492">
                        <c:v>-70.709999999999994</c:v>
                      </c:pt>
                      <c:pt idx="1493">
                        <c:v>-71.3</c:v>
                      </c:pt>
                      <c:pt idx="1494">
                        <c:v>-71.790000000000006</c:v>
                      </c:pt>
                      <c:pt idx="1495">
                        <c:v>-72.180000000000007</c:v>
                      </c:pt>
                      <c:pt idx="1496">
                        <c:v>-72.510000000000005</c:v>
                      </c:pt>
                      <c:pt idx="1497">
                        <c:v>-72.78</c:v>
                      </c:pt>
                      <c:pt idx="1498">
                        <c:v>-106.97</c:v>
                      </c:pt>
                      <c:pt idx="1499">
                        <c:v>-106.73</c:v>
                      </c:pt>
                      <c:pt idx="1500">
                        <c:v>-106.54</c:v>
                      </c:pt>
                      <c:pt idx="1501">
                        <c:v>-106.4</c:v>
                      </c:pt>
                      <c:pt idx="1502">
                        <c:v>-106.31</c:v>
                      </c:pt>
                      <c:pt idx="1503">
                        <c:v>-106.27</c:v>
                      </c:pt>
                      <c:pt idx="1504">
                        <c:v>-106.27</c:v>
                      </c:pt>
                      <c:pt idx="1505">
                        <c:v>-106.34</c:v>
                      </c:pt>
                      <c:pt idx="1506">
                        <c:v>-106.46</c:v>
                      </c:pt>
                      <c:pt idx="1507">
                        <c:v>-106.6</c:v>
                      </c:pt>
                      <c:pt idx="1508">
                        <c:v>-106.74</c:v>
                      </c:pt>
                      <c:pt idx="1509">
                        <c:v>-106.89</c:v>
                      </c:pt>
                      <c:pt idx="1510">
                        <c:v>-107.03</c:v>
                      </c:pt>
                      <c:pt idx="1511">
                        <c:v>-107.15</c:v>
                      </c:pt>
                      <c:pt idx="1512">
                        <c:v>-107.27</c:v>
                      </c:pt>
                      <c:pt idx="1513">
                        <c:v>-107.4</c:v>
                      </c:pt>
                      <c:pt idx="1514">
                        <c:v>-107.54</c:v>
                      </c:pt>
                      <c:pt idx="1515">
                        <c:v>-107.67</c:v>
                      </c:pt>
                      <c:pt idx="1516">
                        <c:v>-107.76</c:v>
                      </c:pt>
                      <c:pt idx="1517">
                        <c:v>-107.84</c:v>
                      </c:pt>
                      <c:pt idx="1518">
                        <c:v>-107.9</c:v>
                      </c:pt>
                      <c:pt idx="1519">
                        <c:v>-107.97</c:v>
                      </c:pt>
                      <c:pt idx="1520">
                        <c:v>-108.04</c:v>
                      </c:pt>
                      <c:pt idx="1521">
                        <c:v>-108.12</c:v>
                      </c:pt>
                      <c:pt idx="1522">
                        <c:v>-108.2</c:v>
                      </c:pt>
                      <c:pt idx="1523">
                        <c:v>-108.28</c:v>
                      </c:pt>
                      <c:pt idx="1524">
                        <c:v>-108.31</c:v>
                      </c:pt>
                      <c:pt idx="1525">
                        <c:v>-108.32</c:v>
                      </c:pt>
                      <c:pt idx="1526">
                        <c:v>-108.34</c:v>
                      </c:pt>
                      <c:pt idx="1527">
                        <c:v>-108.37</c:v>
                      </c:pt>
                      <c:pt idx="1528">
                        <c:v>-108.38</c:v>
                      </c:pt>
                      <c:pt idx="1529">
                        <c:v>-108.34</c:v>
                      </c:pt>
                      <c:pt idx="1530">
                        <c:v>-108.27</c:v>
                      </c:pt>
                      <c:pt idx="1531">
                        <c:v>-108.19</c:v>
                      </c:pt>
                      <c:pt idx="1532">
                        <c:v>-108.09</c:v>
                      </c:pt>
                      <c:pt idx="1533">
                        <c:v>-107.96</c:v>
                      </c:pt>
                      <c:pt idx="1534">
                        <c:v>-107.82</c:v>
                      </c:pt>
                      <c:pt idx="1535">
                        <c:v>-107.69</c:v>
                      </c:pt>
                      <c:pt idx="1536">
                        <c:v>-107.58</c:v>
                      </c:pt>
                      <c:pt idx="1537">
                        <c:v>-107.48</c:v>
                      </c:pt>
                      <c:pt idx="1538">
                        <c:v>-107.42</c:v>
                      </c:pt>
                      <c:pt idx="1539">
                        <c:v>-107.37</c:v>
                      </c:pt>
                      <c:pt idx="1540">
                        <c:v>-107.27</c:v>
                      </c:pt>
                      <c:pt idx="1541">
                        <c:v>-107.12</c:v>
                      </c:pt>
                      <c:pt idx="1542">
                        <c:v>-106.95</c:v>
                      </c:pt>
                      <c:pt idx="1543">
                        <c:v>-106.81</c:v>
                      </c:pt>
                      <c:pt idx="1544">
                        <c:v>-106.71</c:v>
                      </c:pt>
                      <c:pt idx="1545">
                        <c:v>-106.63</c:v>
                      </c:pt>
                      <c:pt idx="1546">
                        <c:v>-106.58</c:v>
                      </c:pt>
                      <c:pt idx="1547">
                        <c:v>-106.52</c:v>
                      </c:pt>
                      <c:pt idx="1548">
                        <c:v>-106.42</c:v>
                      </c:pt>
                      <c:pt idx="1549">
                        <c:v>-106.31</c:v>
                      </c:pt>
                      <c:pt idx="1550">
                        <c:v>-106.23</c:v>
                      </c:pt>
                      <c:pt idx="1551">
                        <c:v>-106.19</c:v>
                      </c:pt>
                      <c:pt idx="1552">
                        <c:v>-106.18</c:v>
                      </c:pt>
                      <c:pt idx="1553">
                        <c:v>-106.22</c:v>
                      </c:pt>
                      <c:pt idx="1554">
                        <c:v>-106.27</c:v>
                      </c:pt>
                      <c:pt idx="1555">
                        <c:v>-106.34</c:v>
                      </c:pt>
                      <c:pt idx="1556">
                        <c:v>-106.41</c:v>
                      </c:pt>
                      <c:pt idx="1557">
                        <c:v>-106.49</c:v>
                      </c:pt>
                      <c:pt idx="1558">
                        <c:v>-106.6</c:v>
                      </c:pt>
                      <c:pt idx="1559">
                        <c:v>-73.25</c:v>
                      </c:pt>
                      <c:pt idx="1560">
                        <c:v>-73.05</c:v>
                      </c:pt>
                      <c:pt idx="1561">
                        <c:v>-72.78</c:v>
                      </c:pt>
                      <c:pt idx="1562">
                        <c:v>-72.459999999999994</c:v>
                      </c:pt>
                      <c:pt idx="1563">
                        <c:v>-72.11</c:v>
                      </c:pt>
                      <c:pt idx="1564">
                        <c:v>-71.7</c:v>
                      </c:pt>
                      <c:pt idx="1565">
                        <c:v>-71.25</c:v>
                      </c:pt>
                      <c:pt idx="1566">
                        <c:v>-70.73</c:v>
                      </c:pt>
                      <c:pt idx="1567">
                        <c:v>-70.180000000000007</c:v>
                      </c:pt>
                      <c:pt idx="1568">
                        <c:v>-69.62</c:v>
                      </c:pt>
                      <c:pt idx="1569">
                        <c:v>-69.069999999999993</c:v>
                      </c:pt>
                      <c:pt idx="1570">
                        <c:v>-68.55</c:v>
                      </c:pt>
                      <c:pt idx="1571">
                        <c:v>-68.040000000000006</c:v>
                      </c:pt>
                      <c:pt idx="1572">
                        <c:v>-67.510000000000005</c:v>
                      </c:pt>
                      <c:pt idx="1573">
                        <c:v>-66.95</c:v>
                      </c:pt>
                      <c:pt idx="1574">
                        <c:v>-66.31</c:v>
                      </c:pt>
                      <c:pt idx="1575">
                        <c:v>-65.62</c:v>
                      </c:pt>
                      <c:pt idx="1576">
                        <c:v>-64.88</c:v>
                      </c:pt>
                      <c:pt idx="1577">
                        <c:v>-64.09</c:v>
                      </c:pt>
                      <c:pt idx="1578">
                        <c:v>-63.23</c:v>
                      </c:pt>
                      <c:pt idx="1579">
                        <c:v>-62.35</c:v>
                      </c:pt>
                      <c:pt idx="1580">
                        <c:v>-61.49</c:v>
                      </c:pt>
                      <c:pt idx="1581">
                        <c:v>-60.62</c:v>
                      </c:pt>
                      <c:pt idx="1582">
                        <c:v>-59.72</c:v>
                      </c:pt>
                      <c:pt idx="1583">
                        <c:v>-58.76</c:v>
                      </c:pt>
                      <c:pt idx="1584">
                        <c:v>-57.72</c:v>
                      </c:pt>
                      <c:pt idx="1585">
                        <c:v>-56.68</c:v>
                      </c:pt>
                      <c:pt idx="1586">
                        <c:v>-55.67</c:v>
                      </c:pt>
                      <c:pt idx="1587">
                        <c:v>-54.74</c:v>
                      </c:pt>
                      <c:pt idx="1588">
                        <c:v>-53.87</c:v>
                      </c:pt>
                      <c:pt idx="1589">
                        <c:v>-53.01</c:v>
                      </c:pt>
                      <c:pt idx="1590">
                        <c:v>-52.04</c:v>
                      </c:pt>
                      <c:pt idx="1591">
                        <c:v>-50.93</c:v>
                      </c:pt>
                      <c:pt idx="1592">
                        <c:v>-49.78</c:v>
                      </c:pt>
                      <c:pt idx="1593">
                        <c:v>-48.47</c:v>
                      </c:pt>
                      <c:pt idx="1594">
                        <c:v>-47.09</c:v>
                      </c:pt>
                      <c:pt idx="1595">
                        <c:v>-45.87</c:v>
                      </c:pt>
                      <c:pt idx="1596">
                        <c:v>-44.87</c:v>
                      </c:pt>
                      <c:pt idx="1597">
                        <c:v>-43.95</c:v>
                      </c:pt>
                      <c:pt idx="1598">
                        <c:v>-42.93</c:v>
                      </c:pt>
                      <c:pt idx="1599">
                        <c:v>-41.85</c:v>
                      </c:pt>
                      <c:pt idx="1600">
                        <c:v>-40.799999999999997</c:v>
                      </c:pt>
                      <c:pt idx="1601">
                        <c:v>-39.799999999999997</c:v>
                      </c:pt>
                      <c:pt idx="1602">
                        <c:v>-38.799999999999997</c:v>
                      </c:pt>
                      <c:pt idx="1603">
                        <c:v>-37.83</c:v>
                      </c:pt>
                      <c:pt idx="1604">
                        <c:v>-36.89</c:v>
                      </c:pt>
                      <c:pt idx="1605">
                        <c:v>-35.96</c:v>
                      </c:pt>
                      <c:pt idx="1606">
                        <c:v>-34.99</c:v>
                      </c:pt>
                      <c:pt idx="1607">
                        <c:v>-33.979999999999997</c:v>
                      </c:pt>
                      <c:pt idx="1608">
                        <c:v>-32.950000000000003</c:v>
                      </c:pt>
                      <c:pt idx="1609">
                        <c:v>-31.94</c:v>
                      </c:pt>
                      <c:pt idx="1610">
                        <c:v>-30.99</c:v>
                      </c:pt>
                      <c:pt idx="1611">
                        <c:v>-30.09</c:v>
                      </c:pt>
                      <c:pt idx="1612">
                        <c:v>-29.23</c:v>
                      </c:pt>
                      <c:pt idx="1613">
                        <c:v>-28.38</c:v>
                      </c:pt>
                      <c:pt idx="1614">
                        <c:v>-27.55</c:v>
                      </c:pt>
                      <c:pt idx="1615">
                        <c:v>-26.73</c:v>
                      </c:pt>
                      <c:pt idx="1616">
                        <c:v>-26</c:v>
                      </c:pt>
                      <c:pt idx="1617">
                        <c:v>-25.34</c:v>
                      </c:pt>
                      <c:pt idx="1618">
                        <c:v>-24.74</c:v>
                      </c:pt>
                      <c:pt idx="1619">
                        <c:v>-24.14</c:v>
                      </c:pt>
                      <c:pt idx="1620">
                        <c:v>-23.58</c:v>
                      </c:pt>
                      <c:pt idx="1621">
                        <c:v>-23.12</c:v>
                      </c:pt>
                      <c:pt idx="1622">
                        <c:v>-23.06</c:v>
                      </c:pt>
                      <c:pt idx="1623">
                        <c:v>-24.02</c:v>
                      </c:pt>
                      <c:pt idx="1624">
                        <c:v>-25.16</c:v>
                      </c:pt>
                      <c:pt idx="1625">
                        <c:v>-26.39</c:v>
                      </c:pt>
                      <c:pt idx="1626">
                        <c:v>-27.53</c:v>
                      </c:pt>
                      <c:pt idx="1627">
                        <c:v>-28.49</c:v>
                      </c:pt>
                      <c:pt idx="1628">
                        <c:v>-29.3</c:v>
                      </c:pt>
                      <c:pt idx="1629">
                        <c:v>-29.97</c:v>
                      </c:pt>
                      <c:pt idx="1630">
                        <c:v>-30.53</c:v>
                      </c:pt>
                      <c:pt idx="1631">
                        <c:v>-30.99</c:v>
                      </c:pt>
                      <c:pt idx="1632">
                        <c:v>-31.35</c:v>
                      </c:pt>
                      <c:pt idx="1633">
                        <c:v>-31.51</c:v>
                      </c:pt>
                      <c:pt idx="1634">
                        <c:v>-31.46</c:v>
                      </c:pt>
                      <c:pt idx="1635">
                        <c:v>-31.18</c:v>
                      </c:pt>
                      <c:pt idx="1636">
                        <c:v>-30.7</c:v>
                      </c:pt>
                      <c:pt idx="1637">
                        <c:v>-29.97</c:v>
                      </c:pt>
                      <c:pt idx="1638">
                        <c:v>-28.92</c:v>
                      </c:pt>
                      <c:pt idx="1639">
                        <c:v>-27.54</c:v>
                      </c:pt>
                      <c:pt idx="1640">
                        <c:v>-25.99</c:v>
                      </c:pt>
                      <c:pt idx="1641">
                        <c:v>-24.51</c:v>
                      </c:pt>
                      <c:pt idx="1642">
                        <c:v>-23.71</c:v>
                      </c:pt>
                      <c:pt idx="1643">
                        <c:v>-23.76</c:v>
                      </c:pt>
                      <c:pt idx="1644">
                        <c:v>-24.41</c:v>
                      </c:pt>
                      <c:pt idx="1645">
                        <c:v>-25.19</c:v>
                      </c:pt>
                      <c:pt idx="1646">
                        <c:v>-25.81</c:v>
                      </c:pt>
                      <c:pt idx="1647">
                        <c:v>-26.37</c:v>
                      </c:pt>
                      <c:pt idx="1648">
                        <c:v>-27.09</c:v>
                      </c:pt>
                      <c:pt idx="1649">
                        <c:v>-28.03</c:v>
                      </c:pt>
                      <c:pt idx="1650">
                        <c:v>-29.03</c:v>
                      </c:pt>
                      <c:pt idx="1651">
                        <c:v>-29.99</c:v>
                      </c:pt>
                      <c:pt idx="1652">
                        <c:v>-30.91</c:v>
                      </c:pt>
                      <c:pt idx="1653">
                        <c:v>-31.8</c:v>
                      </c:pt>
                      <c:pt idx="1654">
                        <c:v>-32.78</c:v>
                      </c:pt>
                      <c:pt idx="1655">
                        <c:v>-33.82</c:v>
                      </c:pt>
                      <c:pt idx="1656">
                        <c:v>-34.869999999999997</c:v>
                      </c:pt>
                      <c:pt idx="1657">
                        <c:v>-35.840000000000003</c:v>
                      </c:pt>
                      <c:pt idx="1658">
                        <c:v>-36.69</c:v>
                      </c:pt>
                      <c:pt idx="1659">
                        <c:v>-37.47</c:v>
                      </c:pt>
                      <c:pt idx="1660">
                        <c:v>-38.21</c:v>
                      </c:pt>
                      <c:pt idx="1661">
                        <c:v>-38.99</c:v>
                      </c:pt>
                      <c:pt idx="1662">
                        <c:v>-39.85</c:v>
                      </c:pt>
                      <c:pt idx="1663">
                        <c:v>-40.79</c:v>
                      </c:pt>
                      <c:pt idx="1664">
                        <c:v>-41.75</c:v>
                      </c:pt>
                      <c:pt idx="1665">
                        <c:v>-42.71</c:v>
                      </c:pt>
                      <c:pt idx="1666">
                        <c:v>-43.64</c:v>
                      </c:pt>
                      <c:pt idx="1667">
                        <c:v>-44.52</c:v>
                      </c:pt>
                      <c:pt idx="1668">
                        <c:v>-45.41</c:v>
                      </c:pt>
                      <c:pt idx="1669">
                        <c:v>-46.32</c:v>
                      </c:pt>
                      <c:pt idx="1670">
                        <c:v>-47.26</c:v>
                      </c:pt>
                      <c:pt idx="1671">
                        <c:v>-48.22</c:v>
                      </c:pt>
                      <c:pt idx="1672">
                        <c:v>-49.16</c:v>
                      </c:pt>
                      <c:pt idx="1673">
                        <c:v>-50.06</c:v>
                      </c:pt>
                      <c:pt idx="1674">
                        <c:v>-50.98</c:v>
                      </c:pt>
                      <c:pt idx="1675">
                        <c:v>-51.99</c:v>
                      </c:pt>
                      <c:pt idx="1676">
                        <c:v>-53.1</c:v>
                      </c:pt>
                      <c:pt idx="1677">
                        <c:v>-54.24</c:v>
                      </c:pt>
                      <c:pt idx="1678">
                        <c:v>-55.36</c:v>
                      </c:pt>
                      <c:pt idx="1679">
                        <c:v>-56.45</c:v>
                      </c:pt>
                      <c:pt idx="1680">
                        <c:v>-57.53</c:v>
                      </c:pt>
                      <c:pt idx="1681">
                        <c:v>-58.62</c:v>
                      </c:pt>
                      <c:pt idx="1682">
                        <c:v>-59.71</c:v>
                      </c:pt>
                      <c:pt idx="1683">
                        <c:v>-60.81</c:v>
                      </c:pt>
                      <c:pt idx="1684">
                        <c:v>-61.94</c:v>
                      </c:pt>
                      <c:pt idx="1685">
                        <c:v>-63.07</c:v>
                      </c:pt>
                      <c:pt idx="1686">
                        <c:v>-64.19</c:v>
                      </c:pt>
                      <c:pt idx="1687">
                        <c:v>-65.319999999999993</c:v>
                      </c:pt>
                      <c:pt idx="1688">
                        <c:v>-66.41</c:v>
                      </c:pt>
                      <c:pt idx="1689">
                        <c:v>-67.44</c:v>
                      </c:pt>
                      <c:pt idx="1690">
                        <c:v>-68.31</c:v>
                      </c:pt>
                      <c:pt idx="1691">
                        <c:v>-69.06</c:v>
                      </c:pt>
                      <c:pt idx="1692">
                        <c:v>-69.77</c:v>
                      </c:pt>
                      <c:pt idx="1693">
                        <c:v>-70.44</c:v>
                      </c:pt>
                      <c:pt idx="1694">
                        <c:v>-71.010000000000005</c:v>
                      </c:pt>
                      <c:pt idx="1695">
                        <c:v>-71.459999999999994</c:v>
                      </c:pt>
                      <c:pt idx="1696">
                        <c:v>-71.83</c:v>
                      </c:pt>
                      <c:pt idx="1697">
                        <c:v>-72.19</c:v>
                      </c:pt>
                      <c:pt idx="1698">
                        <c:v>-72.53</c:v>
                      </c:pt>
                      <c:pt idx="1699">
                        <c:v>-72.83</c:v>
                      </c:pt>
                      <c:pt idx="1700">
                        <c:v>-73.099999999999994</c:v>
                      </c:pt>
                      <c:pt idx="1701">
                        <c:v>-73.33</c:v>
                      </c:pt>
                      <c:pt idx="1702">
                        <c:v>-73.56</c:v>
                      </c:pt>
                      <c:pt idx="1703">
                        <c:v>-73.790000000000006</c:v>
                      </c:pt>
                      <c:pt idx="1704">
                        <c:v>-106.04</c:v>
                      </c:pt>
                      <c:pt idx="1705">
                        <c:v>-105.95</c:v>
                      </c:pt>
                      <c:pt idx="1706">
                        <c:v>-105.96</c:v>
                      </c:pt>
                      <c:pt idx="1707">
                        <c:v>-106.03</c:v>
                      </c:pt>
                      <c:pt idx="1708">
                        <c:v>-106.12</c:v>
                      </c:pt>
                      <c:pt idx="1709">
                        <c:v>-106.21</c:v>
                      </c:pt>
                      <c:pt idx="1710">
                        <c:v>-106.33</c:v>
                      </c:pt>
                      <c:pt idx="1711">
                        <c:v>-106.49</c:v>
                      </c:pt>
                      <c:pt idx="1712">
                        <c:v>-106.71</c:v>
                      </c:pt>
                      <c:pt idx="1713">
                        <c:v>-106.97</c:v>
                      </c:pt>
                      <c:pt idx="1714">
                        <c:v>-107.23</c:v>
                      </c:pt>
                      <c:pt idx="1715">
                        <c:v>-107.45</c:v>
                      </c:pt>
                      <c:pt idx="1716">
                        <c:v>-107.66</c:v>
                      </c:pt>
                      <c:pt idx="1717">
                        <c:v>-107.84</c:v>
                      </c:pt>
                      <c:pt idx="1718">
                        <c:v>-107.98</c:v>
                      </c:pt>
                      <c:pt idx="1719">
                        <c:v>-108.1</c:v>
                      </c:pt>
                      <c:pt idx="1720">
                        <c:v>-108.2</c:v>
                      </c:pt>
                      <c:pt idx="1721">
                        <c:v>-108.31</c:v>
                      </c:pt>
                      <c:pt idx="1722">
                        <c:v>-108.41</c:v>
                      </c:pt>
                      <c:pt idx="1723">
                        <c:v>-108.48</c:v>
                      </c:pt>
                      <c:pt idx="1724">
                        <c:v>-108.53</c:v>
                      </c:pt>
                      <c:pt idx="1725">
                        <c:v>-108.6</c:v>
                      </c:pt>
                      <c:pt idx="1726">
                        <c:v>-108.7</c:v>
                      </c:pt>
                      <c:pt idx="1727">
                        <c:v>-108.82</c:v>
                      </c:pt>
                      <c:pt idx="1728">
                        <c:v>-108.91</c:v>
                      </c:pt>
                      <c:pt idx="1729">
                        <c:v>-108.96</c:v>
                      </c:pt>
                      <c:pt idx="1730">
                        <c:v>-108.98</c:v>
                      </c:pt>
                      <c:pt idx="1731">
                        <c:v>-108.99</c:v>
                      </c:pt>
                      <c:pt idx="1732">
                        <c:v>-109.02</c:v>
                      </c:pt>
                      <c:pt idx="1733">
                        <c:v>-109.06</c:v>
                      </c:pt>
                      <c:pt idx="1734">
                        <c:v>-109.12</c:v>
                      </c:pt>
                      <c:pt idx="1735">
                        <c:v>-109.17</c:v>
                      </c:pt>
                      <c:pt idx="1736">
                        <c:v>-109.19</c:v>
                      </c:pt>
                      <c:pt idx="1737">
                        <c:v>-109.16</c:v>
                      </c:pt>
                      <c:pt idx="1738">
                        <c:v>-109.09</c:v>
                      </c:pt>
                      <c:pt idx="1739">
                        <c:v>-109.02</c:v>
                      </c:pt>
                      <c:pt idx="1740">
                        <c:v>-108.94</c:v>
                      </c:pt>
                      <c:pt idx="1741">
                        <c:v>-108.85</c:v>
                      </c:pt>
                      <c:pt idx="1742">
                        <c:v>-108.77</c:v>
                      </c:pt>
                      <c:pt idx="1743">
                        <c:v>-108.69</c:v>
                      </c:pt>
                      <c:pt idx="1744">
                        <c:v>-108.53</c:v>
                      </c:pt>
                      <c:pt idx="1745">
                        <c:v>-108.34</c:v>
                      </c:pt>
                      <c:pt idx="1746">
                        <c:v>-108.2</c:v>
                      </c:pt>
                      <c:pt idx="1747">
                        <c:v>-108.11</c:v>
                      </c:pt>
                      <c:pt idx="1748">
                        <c:v>-108.06</c:v>
                      </c:pt>
                      <c:pt idx="1749">
                        <c:v>-107.99</c:v>
                      </c:pt>
                      <c:pt idx="1750">
                        <c:v>-107.86</c:v>
                      </c:pt>
                      <c:pt idx="1751">
                        <c:v>-107.69</c:v>
                      </c:pt>
                      <c:pt idx="1752">
                        <c:v>-107.47</c:v>
                      </c:pt>
                      <c:pt idx="1753">
                        <c:v>-107.22</c:v>
                      </c:pt>
                      <c:pt idx="1754">
                        <c:v>-106.98</c:v>
                      </c:pt>
                      <c:pt idx="1755">
                        <c:v>-106.77</c:v>
                      </c:pt>
                      <c:pt idx="1756">
                        <c:v>-106.61</c:v>
                      </c:pt>
                      <c:pt idx="1757">
                        <c:v>-106.45</c:v>
                      </c:pt>
                      <c:pt idx="1758">
                        <c:v>-106.33</c:v>
                      </c:pt>
                      <c:pt idx="1759">
                        <c:v>-106.22</c:v>
                      </c:pt>
                      <c:pt idx="1760">
                        <c:v>-106.12</c:v>
                      </c:pt>
                      <c:pt idx="1761">
                        <c:v>-106.03</c:v>
                      </c:pt>
                      <c:pt idx="1762">
                        <c:v>-105.93</c:v>
                      </c:pt>
                      <c:pt idx="1763">
                        <c:v>-105.84</c:v>
                      </c:pt>
                      <c:pt idx="1764">
                        <c:v>-105.76</c:v>
                      </c:pt>
                      <c:pt idx="1765">
                        <c:v>-105.71</c:v>
                      </c:pt>
                      <c:pt idx="1766">
                        <c:v>-105.7</c:v>
                      </c:pt>
                      <c:pt idx="1767">
                        <c:v>-74.28</c:v>
                      </c:pt>
                      <c:pt idx="1768">
                        <c:v>-74.209999999999994</c:v>
                      </c:pt>
                      <c:pt idx="1769">
                        <c:v>-74.099999999999994</c:v>
                      </c:pt>
                      <c:pt idx="1770">
                        <c:v>-73.930000000000007</c:v>
                      </c:pt>
                      <c:pt idx="1771">
                        <c:v>-73.67</c:v>
                      </c:pt>
                      <c:pt idx="1772">
                        <c:v>-73.34</c:v>
                      </c:pt>
                      <c:pt idx="1773">
                        <c:v>-72.959999999999994</c:v>
                      </c:pt>
                      <c:pt idx="1774">
                        <c:v>-72.569999999999993</c:v>
                      </c:pt>
                      <c:pt idx="1775">
                        <c:v>-72.13</c:v>
                      </c:pt>
                      <c:pt idx="1776">
                        <c:v>-71.66</c:v>
                      </c:pt>
                      <c:pt idx="1777">
                        <c:v>-71.14</c:v>
                      </c:pt>
                      <c:pt idx="1778">
                        <c:v>-70.59</c:v>
                      </c:pt>
                      <c:pt idx="1779">
                        <c:v>-69.989999999999995</c:v>
                      </c:pt>
                      <c:pt idx="1780">
                        <c:v>-69.290000000000006</c:v>
                      </c:pt>
                      <c:pt idx="1781">
                        <c:v>-68.52</c:v>
                      </c:pt>
                      <c:pt idx="1782">
                        <c:v>-67.680000000000007</c:v>
                      </c:pt>
                      <c:pt idx="1783">
                        <c:v>-66.83</c:v>
                      </c:pt>
                      <c:pt idx="1784">
                        <c:v>-66.02</c:v>
                      </c:pt>
                      <c:pt idx="1785">
                        <c:v>-65.209999999999994</c:v>
                      </c:pt>
                      <c:pt idx="1786">
                        <c:v>-64.34</c:v>
                      </c:pt>
                      <c:pt idx="1787">
                        <c:v>-63.37</c:v>
                      </c:pt>
                      <c:pt idx="1788">
                        <c:v>-62.33</c:v>
                      </c:pt>
                      <c:pt idx="1789">
                        <c:v>-61.24</c:v>
                      </c:pt>
                      <c:pt idx="1790">
                        <c:v>-60.15</c:v>
                      </c:pt>
                      <c:pt idx="1791">
                        <c:v>-59.05</c:v>
                      </c:pt>
                      <c:pt idx="1792">
                        <c:v>-57.99</c:v>
                      </c:pt>
                      <c:pt idx="1793">
                        <c:v>-56.9</c:v>
                      </c:pt>
                      <c:pt idx="1794">
                        <c:v>-55.82</c:v>
                      </c:pt>
                      <c:pt idx="1795">
                        <c:v>-54.68</c:v>
                      </c:pt>
                      <c:pt idx="1796">
                        <c:v>-53.51</c:v>
                      </c:pt>
                      <c:pt idx="1797">
                        <c:v>-52.29</c:v>
                      </c:pt>
                      <c:pt idx="1798">
                        <c:v>-51</c:v>
                      </c:pt>
                      <c:pt idx="1799">
                        <c:v>-49.67</c:v>
                      </c:pt>
                      <c:pt idx="1800">
                        <c:v>-48.25</c:v>
                      </c:pt>
                      <c:pt idx="1801">
                        <c:v>-46.53</c:v>
                      </c:pt>
                      <c:pt idx="1802">
                        <c:v>-44.8</c:v>
                      </c:pt>
                      <c:pt idx="1803">
                        <c:v>-43.28</c:v>
                      </c:pt>
                      <c:pt idx="1804">
                        <c:v>-41.91</c:v>
                      </c:pt>
                      <c:pt idx="1805">
                        <c:v>-40.53</c:v>
                      </c:pt>
                      <c:pt idx="1806">
                        <c:v>-39.11</c:v>
                      </c:pt>
                      <c:pt idx="1807">
                        <c:v>-37.729999999999997</c:v>
                      </c:pt>
                      <c:pt idx="1808">
                        <c:v>-36.44</c:v>
                      </c:pt>
                      <c:pt idx="1809">
                        <c:v>-35.270000000000003</c:v>
                      </c:pt>
                      <c:pt idx="1810">
                        <c:v>-34.19</c:v>
                      </c:pt>
                      <c:pt idx="1811">
                        <c:v>-33.17</c:v>
                      </c:pt>
                      <c:pt idx="1812">
                        <c:v>-32.200000000000003</c:v>
                      </c:pt>
                      <c:pt idx="1813">
                        <c:v>-31.26</c:v>
                      </c:pt>
                      <c:pt idx="1814">
                        <c:v>-30.3</c:v>
                      </c:pt>
                      <c:pt idx="1815">
                        <c:v>-29.29</c:v>
                      </c:pt>
                      <c:pt idx="1816">
                        <c:v>-28.22</c:v>
                      </c:pt>
                      <c:pt idx="1817">
                        <c:v>-27.14</c:v>
                      </c:pt>
                      <c:pt idx="1818">
                        <c:v>-26.11</c:v>
                      </c:pt>
                      <c:pt idx="1819">
                        <c:v>-25.23</c:v>
                      </c:pt>
                      <c:pt idx="1820">
                        <c:v>-24.57</c:v>
                      </c:pt>
                      <c:pt idx="1821">
                        <c:v>-24.14</c:v>
                      </c:pt>
                      <c:pt idx="1822">
                        <c:v>-23.88</c:v>
                      </c:pt>
                      <c:pt idx="1823">
                        <c:v>-23.8</c:v>
                      </c:pt>
                      <c:pt idx="1824">
                        <c:v>-24.14</c:v>
                      </c:pt>
                      <c:pt idx="1825">
                        <c:v>-24.73</c:v>
                      </c:pt>
                      <c:pt idx="1826">
                        <c:v>-25.31</c:v>
                      </c:pt>
                      <c:pt idx="1827">
                        <c:v>-25.87</c:v>
                      </c:pt>
                      <c:pt idx="1828">
                        <c:v>-26.42</c:v>
                      </c:pt>
                      <c:pt idx="1829">
                        <c:v>-26.97</c:v>
                      </c:pt>
                      <c:pt idx="1830">
                        <c:v>-27.52</c:v>
                      </c:pt>
                      <c:pt idx="1831">
                        <c:v>-28.05</c:v>
                      </c:pt>
                      <c:pt idx="1832">
                        <c:v>-28.55</c:v>
                      </c:pt>
                      <c:pt idx="1833">
                        <c:v>-28.99</c:v>
                      </c:pt>
                      <c:pt idx="1834">
                        <c:v>-29.34</c:v>
                      </c:pt>
                      <c:pt idx="1835">
                        <c:v>-29.6</c:v>
                      </c:pt>
                      <c:pt idx="1836">
                        <c:v>-29.74</c:v>
                      </c:pt>
                      <c:pt idx="1837">
                        <c:v>-29.79</c:v>
                      </c:pt>
                      <c:pt idx="1838">
                        <c:v>-29.72</c:v>
                      </c:pt>
                      <c:pt idx="1839">
                        <c:v>-29.49</c:v>
                      </c:pt>
                      <c:pt idx="1840">
                        <c:v>-29.03</c:v>
                      </c:pt>
                      <c:pt idx="1841">
                        <c:v>-28.3</c:v>
                      </c:pt>
                      <c:pt idx="1842">
                        <c:v>-27.32</c:v>
                      </c:pt>
                      <c:pt idx="1843">
                        <c:v>-26.17</c:v>
                      </c:pt>
                      <c:pt idx="1844">
                        <c:v>-25.02</c:v>
                      </c:pt>
                      <c:pt idx="1845">
                        <c:v>-24</c:v>
                      </c:pt>
                      <c:pt idx="1846">
                        <c:v>-23.41</c:v>
                      </c:pt>
                      <c:pt idx="1847">
                        <c:v>-23.48</c:v>
                      </c:pt>
                      <c:pt idx="1848">
                        <c:v>-24.08</c:v>
                      </c:pt>
                      <c:pt idx="1849">
                        <c:v>-24.91</c:v>
                      </c:pt>
                      <c:pt idx="1850">
                        <c:v>-25.73</c:v>
                      </c:pt>
                      <c:pt idx="1851">
                        <c:v>-26.47</c:v>
                      </c:pt>
                      <c:pt idx="1852">
                        <c:v>-27.16</c:v>
                      </c:pt>
                      <c:pt idx="1853">
                        <c:v>-27.83</c:v>
                      </c:pt>
                      <c:pt idx="1854">
                        <c:v>-28.5</c:v>
                      </c:pt>
                      <c:pt idx="1855">
                        <c:v>-29.13</c:v>
                      </c:pt>
                      <c:pt idx="1856">
                        <c:v>-29.81</c:v>
                      </c:pt>
                      <c:pt idx="1857">
                        <c:v>-30.63</c:v>
                      </c:pt>
                      <c:pt idx="1858">
                        <c:v>-31.65</c:v>
                      </c:pt>
                      <c:pt idx="1859">
                        <c:v>-32.880000000000003</c:v>
                      </c:pt>
                      <c:pt idx="1860">
                        <c:v>-34.18</c:v>
                      </c:pt>
                      <c:pt idx="1861">
                        <c:v>-35.44</c:v>
                      </c:pt>
                      <c:pt idx="1862">
                        <c:v>-36.61</c:v>
                      </c:pt>
                      <c:pt idx="1863">
                        <c:v>-37.75</c:v>
                      </c:pt>
                      <c:pt idx="1864">
                        <c:v>-38.9</c:v>
                      </c:pt>
                      <c:pt idx="1865">
                        <c:v>-40.11</c:v>
                      </c:pt>
                      <c:pt idx="1866">
                        <c:v>-41.33</c:v>
                      </c:pt>
                      <c:pt idx="1867">
                        <c:v>-42.53</c:v>
                      </c:pt>
                      <c:pt idx="1868">
                        <c:v>-43.71</c:v>
                      </c:pt>
                      <c:pt idx="1869">
                        <c:v>-44.82</c:v>
                      </c:pt>
                      <c:pt idx="1870">
                        <c:v>-45.9</c:v>
                      </c:pt>
                      <c:pt idx="1871">
                        <c:v>-46.99</c:v>
                      </c:pt>
                      <c:pt idx="1872">
                        <c:v>-48.08</c:v>
                      </c:pt>
                      <c:pt idx="1873">
                        <c:v>-49.16</c:v>
                      </c:pt>
                      <c:pt idx="1874">
                        <c:v>-50.21</c:v>
                      </c:pt>
                      <c:pt idx="1875">
                        <c:v>-51.21</c:v>
                      </c:pt>
                      <c:pt idx="1876">
                        <c:v>-52.17</c:v>
                      </c:pt>
                      <c:pt idx="1877">
                        <c:v>-53.19</c:v>
                      </c:pt>
                      <c:pt idx="1878">
                        <c:v>-54.24</c:v>
                      </c:pt>
                      <c:pt idx="1879">
                        <c:v>-55.31</c:v>
                      </c:pt>
                      <c:pt idx="1880">
                        <c:v>-56.32</c:v>
                      </c:pt>
                      <c:pt idx="1881">
                        <c:v>-57.31</c:v>
                      </c:pt>
                      <c:pt idx="1882">
                        <c:v>-58.32</c:v>
                      </c:pt>
                      <c:pt idx="1883">
                        <c:v>-59.39</c:v>
                      </c:pt>
                      <c:pt idx="1884">
                        <c:v>-60.51</c:v>
                      </c:pt>
                      <c:pt idx="1885">
                        <c:v>-61.6</c:v>
                      </c:pt>
                      <c:pt idx="1886">
                        <c:v>-62.64</c:v>
                      </c:pt>
                      <c:pt idx="1887">
                        <c:v>-63.58</c:v>
                      </c:pt>
                      <c:pt idx="1888">
                        <c:v>-64.45</c:v>
                      </c:pt>
                      <c:pt idx="1889">
                        <c:v>-65.260000000000005</c:v>
                      </c:pt>
                      <c:pt idx="1890">
                        <c:v>-66.02</c:v>
                      </c:pt>
                      <c:pt idx="1891">
                        <c:v>-66.7</c:v>
                      </c:pt>
                      <c:pt idx="1892">
                        <c:v>-67.349999999999994</c:v>
                      </c:pt>
                      <c:pt idx="1893">
                        <c:v>-67.92</c:v>
                      </c:pt>
                      <c:pt idx="1894">
                        <c:v>-68.430000000000007</c:v>
                      </c:pt>
                      <c:pt idx="1895">
                        <c:v>-68.88</c:v>
                      </c:pt>
                      <c:pt idx="1896">
                        <c:v>-69.319999999999993</c:v>
                      </c:pt>
                      <c:pt idx="1897">
                        <c:v>-69.75</c:v>
                      </c:pt>
                      <c:pt idx="1898">
                        <c:v>-70.180000000000007</c:v>
                      </c:pt>
                      <c:pt idx="1899">
                        <c:v>-70.58</c:v>
                      </c:pt>
                      <c:pt idx="1900">
                        <c:v>-70.91</c:v>
                      </c:pt>
                      <c:pt idx="1901">
                        <c:v>-108.83</c:v>
                      </c:pt>
                      <c:pt idx="1902">
                        <c:v>-108.62</c:v>
                      </c:pt>
                      <c:pt idx="1903">
                        <c:v>-108.43</c:v>
                      </c:pt>
                      <c:pt idx="1904">
                        <c:v>-108.25</c:v>
                      </c:pt>
                      <c:pt idx="1905">
                        <c:v>-108.05</c:v>
                      </c:pt>
                      <c:pt idx="1906">
                        <c:v>-107.86</c:v>
                      </c:pt>
                      <c:pt idx="1907">
                        <c:v>-107.69</c:v>
                      </c:pt>
                      <c:pt idx="1908">
                        <c:v>-107.56</c:v>
                      </c:pt>
                      <c:pt idx="1909">
                        <c:v>-107.48</c:v>
                      </c:pt>
                      <c:pt idx="1910">
                        <c:v>-107.45</c:v>
                      </c:pt>
                      <c:pt idx="1911">
                        <c:v>-107.49</c:v>
                      </c:pt>
                      <c:pt idx="1912">
                        <c:v>-107.55</c:v>
                      </c:pt>
                      <c:pt idx="1913">
                        <c:v>-107.59</c:v>
                      </c:pt>
                      <c:pt idx="1914">
                        <c:v>-107.61</c:v>
                      </c:pt>
                      <c:pt idx="1915">
                        <c:v>-107.6</c:v>
                      </c:pt>
                      <c:pt idx="1916">
                        <c:v>-107.59</c:v>
                      </c:pt>
                      <c:pt idx="1917">
                        <c:v>-107.62</c:v>
                      </c:pt>
                      <c:pt idx="1918">
                        <c:v>-107.68</c:v>
                      </c:pt>
                      <c:pt idx="1919">
                        <c:v>-107.75</c:v>
                      </c:pt>
                      <c:pt idx="1920">
                        <c:v>-107.85</c:v>
                      </c:pt>
                      <c:pt idx="1921">
                        <c:v>-107.93</c:v>
                      </c:pt>
                      <c:pt idx="1922">
                        <c:v>-108.05</c:v>
                      </c:pt>
                      <c:pt idx="1923">
                        <c:v>-108.19</c:v>
                      </c:pt>
                      <c:pt idx="1924">
                        <c:v>-108.33</c:v>
                      </c:pt>
                      <c:pt idx="1925">
                        <c:v>-108.48</c:v>
                      </c:pt>
                      <c:pt idx="1926">
                        <c:v>-108.63</c:v>
                      </c:pt>
                      <c:pt idx="1927">
                        <c:v>-108.79</c:v>
                      </c:pt>
                      <c:pt idx="1928">
                        <c:v>-108.93</c:v>
                      </c:pt>
                      <c:pt idx="1929">
                        <c:v>-109.04</c:v>
                      </c:pt>
                      <c:pt idx="1930">
                        <c:v>-109.11</c:v>
                      </c:pt>
                      <c:pt idx="1931">
                        <c:v>-109.15</c:v>
                      </c:pt>
                      <c:pt idx="1932">
                        <c:v>-109.18</c:v>
                      </c:pt>
                      <c:pt idx="1933">
                        <c:v>-109.25</c:v>
                      </c:pt>
                      <c:pt idx="1934">
                        <c:v>-109.29</c:v>
                      </c:pt>
                      <c:pt idx="1935">
                        <c:v>-109.27</c:v>
                      </c:pt>
                      <c:pt idx="1936">
                        <c:v>-109.2</c:v>
                      </c:pt>
                      <c:pt idx="1937">
                        <c:v>-109.1</c:v>
                      </c:pt>
                      <c:pt idx="1938">
                        <c:v>-109.02</c:v>
                      </c:pt>
                      <c:pt idx="1939">
                        <c:v>-108.94</c:v>
                      </c:pt>
                      <c:pt idx="1940">
                        <c:v>-108.93</c:v>
                      </c:pt>
                      <c:pt idx="1941">
                        <c:v>-108.98</c:v>
                      </c:pt>
                      <c:pt idx="1942">
                        <c:v>-109.05</c:v>
                      </c:pt>
                      <c:pt idx="1943">
                        <c:v>-109.13</c:v>
                      </c:pt>
                      <c:pt idx="1944">
                        <c:v>-109.2</c:v>
                      </c:pt>
                      <c:pt idx="1945">
                        <c:v>-109.3</c:v>
                      </c:pt>
                      <c:pt idx="1946">
                        <c:v>-109.45</c:v>
                      </c:pt>
                      <c:pt idx="1947">
                        <c:v>-109.63</c:v>
                      </c:pt>
                      <c:pt idx="1948">
                        <c:v>-109.81</c:v>
                      </c:pt>
                      <c:pt idx="1949">
                        <c:v>-109.93</c:v>
                      </c:pt>
                      <c:pt idx="1950">
                        <c:v>-109.98</c:v>
                      </c:pt>
                      <c:pt idx="1951">
                        <c:v>-109.96</c:v>
                      </c:pt>
                      <c:pt idx="1952">
                        <c:v>-109.9</c:v>
                      </c:pt>
                      <c:pt idx="1953">
                        <c:v>-109.83</c:v>
                      </c:pt>
                      <c:pt idx="1954">
                        <c:v>-109.79</c:v>
                      </c:pt>
                      <c:pt idx="1955">
                        <c:v>-109.81</c:v>
                      </c:pt>
                      <c:pt idx="1956">
                        <c:v>-109.86</c:v>
                      </c:pt>
                      <c:pt idx="1957">
                        <c:v>-109.95</c:v>
                      </c:pt>
                      <c:pt idx="1958">
                        <c:v>-110.06</c:v>
                      </c:pt>
                      <c:pt idx="1959">
                        <c:v>-110.19</c:v>
                      </c:pt>
                      <c:pt idx="1960">
                        <c:v>-110.29</c:v>
                      </c:pt>
                      <c:pt idx="1961">
                        <c:v>-110.4</c:v>
                      </c:pt>
                      <c:pt idx="1962">
                        <c:v>-110.49</c:v>
                      </c:pt>
                      <c:pt idx="1963">
                        <c:v>-110.63</c:v>
                      </c:pt>
                      <c:pt idx="1964">
                        <c:v>-69.19</c:v>
                      </c:pt>
                      <c:pt idx="1965">
                        <c:v>-68.94</c:v>
                      </c:pt>
                      <c:pt idx="1966">
                        <c:v>-68.650000000000006</c:v>
                      </c:pt>
                      <c:pt idx="1967">
                        <c:v>-68.349999999999994</c:v>
                      </c:pt>
                      <c:pt idx="1968">
                        <c:v>-68.099999999999994</c:v>
                      </c:pt>
                      <c:pt idx="1969">
                        <c:v>-67.900000000000006</c:v>
                      </c:pt>
                      <c:pt idx="1970">
                        <c:v>-67.73</c:v>
                      </c:pt>
                      <c:pt idx="1971">
                        <c:v>-67.56</c:v>
                      </c:pt>
                      <c:pt idx="1972">
                        <c:v>-67.349999999999994</c:v>
                      </c:pt>
                      <c:pt idx="1973">
                        <c:v>-67.08</c:v>
                      </c:pt>
                      <c:pt idx="1974">
                        <c:v>-66.760000000000005</c:v>
                      </c:pt>
                      <c:pt idx="1975">
                        <c:v>-66.36</c:v>
                      </c:pt>
                      <c:pt idx="1976">
                        <c:v>-65.900000000000006</c:v>
                      </c:pt>
                      <c:pt idx="1977">
                        <c:v>-65.42</c:v>
                      </c:pt>
                      <c:pt idx="1978">
                        <c:v>-64.930000000000007</c:v>
                      </c:pt>
                      <c:pt idx="1979">
                        <c:v>-64.39</c:v>
                      </c:pt>
                      <c:pt idx="1980">
                        <c:v>-63.8</c:v>
                      </c:pt>
                      <c:pt idx="1981">
                        <c:v>-63.13</c:v>
                      </c:pt>
                      <c:pt idx="1982">
                        <c:v>-62.37</c:v>
                      </c:pt>
                      <c:pt idx="1983">
                        <c:v>-61.54</c:v>
                      </c:pt>
                      <c:pt idx="1984">
                        <c:v>-60.65</c:v>
                      </c:pt>
                      <c:pt idx="1985">
                        <c:v>-59.74</c:v>
                      </c:pt>
                      <c:pt idx="1986">
                        <c:v>-58.79</c:v>
                      </c:pt>
                      <c:pt idx="1987">
                        <c:v>-57.85</c:v>
                      </c:pt>
                      <c:pt idx="1988">
                        <c:v>-56.89</c:v>
                      </c:pt>
                      <c:pt idx="1989">
                        <c:v>-55.85</c:v>
                      </c:pt>
                      <c:pt idx="1990">
                        <c:v>-54.71</c:v>
                      </c:pt>
                      <c:pt idx="1991">
                        <c:v>-53.45</c:v>
                      </c:pt>
                      <c:pt idx="1992">
                        <c:v>-52.14</c:v>
                      </c:pt>
                      <c:pt idx="1993">
                        <c:v>-50.84</c:v>
                      </c:pt>
                      <c:pt idx="1994">
                        <c:v>-49.62</c:v>
                      </c:pt>
                      <c:pt idx="1995">
                        <c:v>-48.4</c:v>
                      </c:pt>
                      <c:pt idx="1996">
                        <c:v>-47.42</c:v>
                      </c:pt>
                      <c:pt idx="1997">
                        <c:v>-46.06</c:v>
                      </c:pt>
                      <c:pt idx="1998">
                        <c:v>-44.36</c:v>
                      </c:pt>
                      <c:pt idx="1999">
                        <c:v>-42.83</c:v>
                      </c:pt>
                      <c:pt idx="2000">
                        <c:v>-41.62</c:v>
                      </c:pt>
                      <c:pt idx="2001">
                        <c:v>-40.47</c:v>
                      </c:pt>
                      <c:pt idx="2002">
                        <c:v>-39.28</c:v>
                      </c:pt>
                      <c:pt idx="2003">
                        <c:v>-38.119999999999997</c:v>
                      </c:pt>
                      <c:pt idx="2004">
                        <c:v>-37.01</c:v>
                      </c:pt>
                      <c:pt idx="2005">
                        <c:v>-35.96</c:v>
                      </c:pt>
                      <c:pt idx="2006">
                        <c:v>-34.909999999999997</c:v>
                      </c:pt>
                      <c:pt idx="2007">
                        <c:v>-33.840000000000003</c:v>
                      </c:pt>
                      <c:pt idx="2008">
                        <c:v>-32.75</c:v>
                      </c:pt>
                      <c:pt idx="2009">
                        <c:v>-31.69</c:v>
                      </c:pt>
                      <c:pt idx="2010">
                        <c:v>-30.66</c:v>
                      </c:pt>
                      <c:pt idx="2011">
                        <c:v>-29.67</c:v>
                      </c:pt>
                      <c:pt idx="2012">
                        <c:v>-28.71</c:v>
                      </c:pt>
                      <c:pt idx="2013">
                        <c:v>-27.77</c:v>
                      </c:pt>
                      <c:pt idx="2014">
                        <c:v>-26.85</c:v>
                      </c:pt>
                      <c:pt idx="2015">
                        <c:v>-25.94</c:v>
                      </c:pt>
                      <c:pt idx="2016">
                        <c:v>-25.01</c:v>
                      </c:pt>
                      <c:pt idx="2017">
                        <c:v>-24.11</c:v>
                      </c:pt>
                      <c:pt idx="2018">
                        <c:v>-23.37</c:v>
                      </c:pt>
                      <c:pt idx="2019">
                        <c:v>-23.23</c:v>
                      </c:pt>
                      <c:pt idx="2020">
                        <c:v>-24.47</c:v>
                      </c:pt>
                      <c:pt idx="2021">
                        <c:v>-26.02</c:v>
                      </c:pt>
                      <c:pt idx="2022">
                        <c:v>-27.82</c:v>
                      </c:pt>
                      <c:pt idx="2023">
                        <c:v>-29.58</c:v>
                      </c:pt>
                      <c:pt idx="2024">
                        <c:v>-31.12</c:v>
                      </c:pt>
                      <c:pt idx="2025">
                        <c:v>-32.4</c:v>
                      </c:pt>
                      <c:pt idx="2026">
                        <c:v>-33.380000000000003</c:v>
                      </c:pt>
                      <c:pt idx="2027">
                        <c:v>-34.020000000000003</c:v>
                      </c:pt>
                      <c:pt idx="2028">
                        <c:v>-34.33</c:v>
                      </c:pt>
                      <c:pt idx="2029">
                        <c:v>-34.33</c:v>
                      </c:pt>
                      <c:pt idx="2030">
                        <c:v>-34.08</c:v>
                      </c:pt>
                      <c:pt idx="2031">
                        <c:v>-33.6</c:v>
                      </c:pt>
                      <c:pt idx="2032">
                        <c:v>-32.880000000000003</c:v>
                      </c:pt>
                      <c:pt idx="2033">
                        <c:v>-31.96</c:v>
                      </c:pt>
                      <c:pt idx="2034">
                        <c:v>-30.87</c:v>
                      </c:pt>
                      <c:pt idx="2035">
                        <c:v>-29.63</c:v>
                      </c:pt>
                      <c:pt idx="2036">
                        <c:v>-28.29</c:v>
                      </c:pt>
                      <c:pt idx="2037">
                        <c:v>-26.92</c:v>
                      </c:pt>
                      <c:pt idx="2038">
                        <c:v>-25.53</c:v>
                      </c:pt>
                      <c:pt idx="2039">
                        <c:v>-24.18</c:v>
                      </c:pt>
                      <c:pt idx="2040">
                        <c:v>-23.17</c:v>
                      </c:pt>
                      <c:pt idx="2041">
                        <c:v>-22.77</c:v>
                      </c:pt>
                      <c:pt idx="2042">
                        <c:v>-23.07</c:v>
                      </c:pt>
                      <c:pt idx="2043">
                        <c:v>-23.76</c:v>
                      </c:pt>
                      <c:pt idx="2044">
                        <c:v>-24.42</c:v>
                      </c:pt>
                      <c:pt idx="2045">
                        <c:v>-24.92</c:v>
                      </c:pt>
                      <c:pt idx="2046">
                        <c:v>-25.39</c:v>
                      </c:pt>
                      <c:pt idx="2047">
                        <c:v>-25.98</c:v>
                      </c:pt>
                      <c:pt idx="2048">
                        <c:v>-26.7</c:v>
                      </c:pt>
                      <c:pt idx="2049">
                        <c:v>-27.42</c:v>
                      </c:pt>
                      <c:pt idx="2050">
                        <c:v>-28.1</c:v>
                      </c:pt>
                      <c:pt idx="2051">
                        <c:v>-28.73</c:v>
                      </c:pt>
                      <c:pt idx="2052">
                        <c:v>-29.34</c:v>
                      </c:pt>
                      <c:pt idx="2053">
                        <c:v>-29.97</c:v>
                      </c:pt>
                      <c:pt idx="2054">
                        <c:v>-30.63</c:v>
                      </c:pt>
                      <c:pt idx="2055">
                        <c:v>-31.29</c:v>
                      </c:pt>
                      <c:pt idx="2056">
                        <c:v>-31.9</c:v>
                      </c:pt>
                      <c:pt idx="2057">
                        <c:v>-32.479999999999997</c:v>
                      </c:pt>
                      <c:pt idx="2058">
                        <c:v>-33.130000000000003</c:v>
                      </c:pt>
                      <c:pt idx="2059">
                        <c:v>-33.89</c:v>
                      </c:pt>
                      <c:pt idx="2060">
                        <c:v>-34.83</c:v>
                      </c:pt>
                      <c:pt idx="2061">
                        <c:v>-35.93</c:v>
                      </c:pt>
                      <c:pt idx="2062">
                        <c:v>-37.200000000000003</c:v>
                      </c:pt>
                      <c:pt idx="2063">
                        <c:v>-38.56</c:v>
                      </c:pt>
                      <c:pt idx="2064">
                        <c:v>-39.869999999999997</c:v>
                      </c:pt>
                      <c:pt idx="2065">
                        <c:v>-41.02</c:v>
                      </c:pt>
                      <c:pt idx="2066">
                        <c:v>-41.99</c:v>
                      </c:pt>
                      <c:pt idx="2067">
                        <c:v>-42.89</c:v>
                      </c:pt>
                      <c:pt idx="2068">
                        <c:v>-43.84</c:v>
                      </c:pt>
                      <c:pt idx="2069">
                        <c:v>-44.88</c:v>
                      </c:pt>
                      <c:pt idx="2070">
                        <c:v>-45.86</c:v>
                      </c:pt>
                      <c:pt idx="2071">
                        <c:v>-46.78</c:v>
                      </c:pt>
                      <c:pt idx="2072">
                        <c:v>-47.64</c:v>
                      </c:pt>
                      <c:pt idx="2073">
                        <c:v>-48.52</c:v>
                      </c:pt>
                      <c:pt idx="2074">
                        <c:v>-49.48</c:v>
                      </c:pt>
                      <c:pt idx="2075">
                        <c:v>-50.53</c:v>
                      </c:pt>
                      <c:pt idx="2076">
                        <c:v>-51.61</c:v>
                      </c:pt>
                      <c:pt idx="2077">
                        <c:v>-52.7</c:v>
                      </c:pt>
                      <c:pt idx="2078">
                        <c:v>-53.8</c:v>
                      </c:pt>
                      <c:pt idx="2079">
                        <c:v>-54.9</c:v>
                      </c:pt>
                      <c:pt idx="2080">
                        <c:v>-56</c:v>
                      </c:pt>
                      <c:pt idx="2081">
                        <c:v>-57.09</c:v>
                      </c:pt>
                      <c:pt idx="2082">
                        <c:v>-58.12</c:v>
                      </c:pt>
                      <c:pt idx="2083">
                        <c:v>-59.12</c:v>
                      </c:pt>
                      <c:pt idx="2084">
                        <c:v>-60.06</c:v>
                      </c:pt>
                      <c:pt idx="2085">
                        <c:v>-60.92</c:v>
                      </c:pt>
                      <c:pt idx="2086">
                        <c:v>-61.71</c:v>
                      </c:pt>
                      <c:pt idx="2087">
                        <c:v>-62.38</c:v>
                      </c:pt>
                      <c:pt idx="2088">
                        <c:v>-63.02</c:v>
                      </c:pt>
                      <c:pt idx="2089">
                        <c:v>-63.64</c:v>
                      </c:pt>
                      <c:pt idx="2090">
                        <c:v>-64.17</c:v>
                      </c:pt>
                      <c:pt idx="2091">
                        <c:v>-64.61</c:v>
                      </c:pt>
                      <c:pt idx="2092">
                        <c:v>-64.98</c:v>
                      </c:pt>
                      <c:pt idx="2093">
                        <c:v>-65.33</c:v>
                      </c:pt>
                      <c:pt idx="2094">
                        <c:v>-65.64</c:v>
                      </c:pt>
                      <c:pt idx="2095">
                        <c:v>-65.900000000000006</c:v>
                      </c:pt>
                      <c:pt idx="2096">
                        <c:v>-66.16</c:v>
                      </c:pt>
                      <c:pt idx="2097">
                        <c:v>-113.58</c:v>
                      </c:pt>
                      <c:pt idx="2098">
                        <c:v>-113.3</c:v>
                      </c:pt>
                      <c:pt idx="2099">
                        <c:v>-113.07</c:v>
                      </c:pt>
                      <c:pt idx="2100">
                        <c:v>-112.86</c:v>
                      </c:pt>
                      <c:pt idx="2101">
                        <c:v>-112.68</c:v>
                      </c:pt>
                      <c:pt idx="2102">
                        <c:v>-112.54</c:v>
                      </c:pt>
                      <c:pt idx="2103">
                        <c:v>-112.46</c:v>
                      </c:pt>
                      <c:pt idx="2104">
                        <c:v>-112.44</c:v>
                      </c:pt>
                      <c:pt idx="2105">
                        <c:v>-112.46</c:v>
                      </c:pt>
                      <c:pt idx="2106">
                        <c:v>-112.51</c:v>
                      </c:pt>
                      <c:pt idx="2107">
                        <c:v>-112.57</c:v>
                      </c:pt>
                      <c:pt idx="2108">
                        <c:v>-112.64</c:v>
                      </c:pt>
                      <c:pt idx="2109">
                        <c:v>-112.74</c:v>
                      </c:pt>
                      <c:pt idx="2110">
                        <c:v>-112.85</c:v>
                      </c:pt>
                      <c:pt idx="2111">
                        <c:v>-113</c:v>
                      </c:pt>
                      <c:pt idx="2112">
                        <c:v>-113.18</c:v>
                      </c:pt>
                      <c:pt idx="2113">
                        <c:v>-113.39</c:v>
                      </c:pt>
                      <c:pt idx="2114">
                        <c:v>-113.56</c:v>
                      </c:pt>
                      <c:pt idx="2115">
                        <c:v>-113.71</c:v>
                      </c:pt>
                      <c:pt idx="2116">
                        <c:v>-113.82</c:v>
                      </c:pt>
                      <c:pt idx="2117">
                        <c:v>-113.9</c:v>
                      </c:pt>
                      <c:pt idx="2118">
                        <c:v>-113.97</c:v>
                      </c:pt>
                      <c:pt idx="2119">
                        <c:v>-114.05</c:v>
                      </c:pt>
                      <c:pt idx="2120">
                        <c:v>-114.12</c:v>
                      </c:pt>
                      <c:pt idx="2121">
                        <c:v>-114.21</c:v>
                      </c:pt>
                      <c:pt idx="2122">
                        <c:v>-114.32</c:v>
                      </c:pt>
                      <c:pt idx="2123">
                        <c:v>-114.46</c:v>
                      </c:pt>
                      <c:pt idx="2124">
                        <c:v>-114.59</c:v>
                      </c:pt>
                      <c:pt idx="2125">
                        <c:v>-114.69</c:v>
                      </c:pt>
                      <c:pt idx="2126">
                        <c:v>-114.75</c:v>
                      </c:pt>
                      <c:pt idx="2127">
                        <c:v>-114.8</c:v>
                      </c:pt>
                      <c:pt idx="2128">
                        <c:v>-114.85</c:v>
                      </c:pt>
                      <c:pt idx="2129">
                        <c:v>-114.92</c:v>
                      </c:pt>
                      <c:pt idx="2130">
                        <c:v>-115.02</c:v>
                      </c:pt>
                      <c:pt idx="2131">
                        <c:v>-115.12</c:v>
                      </c:pt>
                      <c:pt idx="2132">
                        <c:v>-115.18</c:v>
                      </c:pt>
                      <c:pt idx="2133">
                        <c:v>-115.21</c:v>
                      </c:pt>
                      <c:pt idx="2134">
                        <c:v>-115.22</c:v>
                      </c:pt>
                      <c:pt idx="2135">
                        <c:v>-115.21</c:v>
                      </c:pt>
                      <c:pt idx="2136">
                        <c:v>-115.2</c:v>
                      </c:pt>
                      <c:pt idx="2137">
                        <c:v>-115.18</c:v>
                      </c:pt>
                      <c:pt idx="2138">
                        <c:v>-115.18</c:v>
                      </c:pt>
                      <c:pt idx="2139">
                        <c:v>-115.18</c:v>
                      </c:pt>
                      <c:pt idx="2140">
                        <c:v>-115.2</c:v>
                      </c:pt>
                      <c:pt idx="2141">
                        <c:v>-115.25</c:v>
                      </c:pt>
                      <c:pt idx="2142">
                        <c:v>-115.32</c:v>
                      </c:pt>
                      <c:pt idx="2143">
                        <c:v>-115.41</c:v>
                      </c:pt>
                      <c:pt idx="2144">
                        <c:v>-115.51</c:v>
                      </c:pt>
                      <c:pt idx="2145">
                        <c:v>-115.61</c:v>
                      </c:pt>
                      <c:pt idx="2146">
                        <c:v>-115.67</c:v>
                      </c:pt>
                      <c:pt idx="2147">
                        <c:v>-115.71</c:v>
                      </c:pt>
                      <c:pt idx="2148">
                        <c:v>-115.79</c:v>
                      </c:pt>
                      <c:pt idx="2149">
                        <c:v>-115.89</c:v>
                      </c:pt>
                      <c:pt idx="2150">
                        <c:v>-115.99</c:v>
                      </c:pt>
                      <c:pt idx="2151">
                        <c:v>-116.07</c:v>
                      </c:pt>
                      <c:pt idx="2152">
                        <c:v>-116.1</c:v>
                      </c:pt>
                      <c:pt idx="2153">
                        <c:v>-116.07</c:v>
                      </c:pt>
                      <c:pt idx="2154">
                        <c:v>-116</c:v>
                      </c:pt>
                      <c:pt idx="2155">
                        <c:v>-115.91</c:v>
                      </c:pt>
                      <c:pt idx="2156">
                        <c:v>-115.83</c:v>
                      </c:pt>
                      <c:pt idx="2157">
                        <c:v>-115.77</c:v>
                      </c:pt>
                      <c:pt idx="2158">
                        <c:v>-115.73</c:v>
                      </c:pt>
                      <c:pt idx="2159">
                        <c:v>-115.7</c:v>
                      </c:pt>
                      <c:pt idx="2160">
                        <c:v>-115.66</c:v>
                      </c:pt>
                      <c:pt idx="2161">
                        <c:v>-115.65</c:v>
                      </c:pt>
                      <c:pt idx="2162">
                        <c:v>-115.69</c:v>
                      </c:pt>
                      <c:pt idx="2163">
                        <c:v>-115.78</c:v>
                      </c:pt>
                      <c:pt idx="2164">
                        <c:v>-115.9</c:v>
                      </c:pt>
                      <c:pt idx="2165">
                        <c:v>-116.04</c:v>
                      </c:pt>
                      <c:pt idx="2166">
                        <c:v>-63.83</c:v>
                      </c:pt>
                      <c:pt idx="2167">
                        <c:v>-63.73</c:v>
                      </c:pt>
                      <c:pt idx="2168">
                        <c:v>-63.63</c:v>
                      </c:pt>
                      <c:pt idx="2169">
                        <c:v>-63.52</c:v>
                      </c:pt>
                      <c:pt idx="2170">
                        <c:v>-63.39</c:v>
                      </c:pt>
                      <c:pt idx="2171">
                        <c:v>-63.2</c:v>
                      </c:pt>
                      <c:pt idx="2172">
                        <c:v>-62.92</c:v>
                      </c:pt>
                      <c:pt idx="2173">
                        <c:v>-62.51</c:v>
                      </c:pt>
                      <c:pt idx="2174">
                        <c:v>-61.98</c:v>
                      </c:pt>
                      <c:pt idx="2175">
                        <c:v>-61.41</c:v>
                      </c:pt>
                      <c:pt idx="2176">
                        <c:v>-60.9</c:v>
                      </c:pt>
                      <c:pt idx="2177">
                        <c:v>-60.46</c:v>
                      </c:pt>
                      <c:pt idx="2178">
                        <c:v>-60.09</c:v>
                      </c:pt>
                      <c:pt idx="2179">
                        <c:v>-59.74</c:v>
                      </c:pt>
                      <c:pt idx="2180">
                        <c:v>-59.36</c:v>
                      </c:pt>
                      <c:pt idx="2181">
                        <c:v>-58.91</c:v>
                      </c:pt>
                      <c:pt idx="2182">
                        <c:v>-58.39</c:v>
                      </c:pt>
                      <c:pt idx="2183">
                        <c:v>-57.82</c:v>
                      </c:pt>
                      <c:pt idx="2184">
                        <c:v>-57.19</c:v>
                      </c:pt>
                      <c:pt idx="2185">
                        <c:v>-56.52</c:v>
                      </c:pt>
                      <c:pt idx="2186">
                        <c:v>-55.82</c:v>
                      </c:pt>
                      <c:pt idx="2187">
                        <c:v>-55.09</c:v>
                      </c:pt>
                      <c:pt idx="2188">
                        <c:v>-54.34</c:v>
                      </c:pt>
                      <c:pt idx="2189">
                        <c:v>-53.57</c:v>
                      </c:pt>
                      <c:pt idx="2190">
                        <c:v>-52.77</c:v>
                      </c:pt>
                      <c:pt idx="2191">
                        <c:v>-51.99</c:v>
                      </c:pt>
                      <c:pt idx="2192">
                        <c:v>-51.27</c:v>
                      </c:pt>
                      <c:pt idx="2193">
                        <c:v>-50.6</c:v>
                      </c:pt>
                      <c:pt idx="2194">
                        <c:v>-49.96</c:v>
                      </c:pt>
                      <c:pt idx="2195">
                        <c:v>-49.34</c:v>
                      </c:pt>
                      <c:pt idx="2196">
                        <c:v>-48.72</c:v>
                      </c:pt>
                      <c:pt idx="2197">
                        <c:v>-48.12</c:v>
                      </c:pt>
                      <c:pt idx="2198">
                        <c:v>-47.48</c:v>
                      </c:pt>
                      <c:pt idx="2199">
                        <c:v>-46.74</c:v>
                      </c:pt>
                      <c:pt idx="2200">
                        <c:v>-45.92</c:v>
                      </c:pt>
                      <c:pt idx="2201">
                        <c:v>-44.77</c:v>
                      </c:pt>
                      <c:pt idx="2202">
                        <c:v>-43.46</c:v>
                      </c:pt>
                      <c:pt idx="2203">
                        <c:v>-42.24</c:v>
                      </c:pt>
                      <c:pt idx="2204">
                        <c:v>-41.22</c:v>
                      </c:pt>
                      <c:pt idx="2205">
                        <c:v>-40.270000000000003</c:v>
                      </c:pt>
                      <c:pt idx="2206">
                        <c:v>-39.33</c:v>
                      </c:pt>
                      <c:pt idx="2207">
                        <c:v>-38.43</c:v>
                      </c:pt>
                      <c:pt idx="2208">
                        <c:v>-37.590000000000003</c:v>
                      </c:pt>
                      <c:pt idx="2209">
                        <c:v>-36.82</c:v>
                      </c:pt>
                      <c:pt idx="2210">
                        <c:v>-36.049999999999997</c:v>
                      </c:pt>
                      <c:pt idx="2211">
                        <c:v>-35.270000000000003</c:v>
                      </c:pt>
                      <c:pt idx="2212">
                        <c:v>-34.479999999999997</c:v>
                      </c:pt>
                      <c:pt idx="2213">
                        <c:v>-33.700000000000003</c:v>
                      </c:pt>
                      <c:pt idx="2214">
                        <c:v>-32.93</c:v>
                      </c:pt>
                      <c:pt idx="2215">
                        <c:v>-32.14</c:v>
                      </c:pt>
                      <c:pt idx="2216">
                        <c:v>-31.29</c:v>
                      </c:pt>
                      <c:pt idx="2217">
                        <c:v>-30.39</c:v>
                      </c:pt>
                      <c:pt idx="2218">
                        <c:v>-29.45</c:v>
                      </c:pt>
                      <c:pt idx="2219">
                        <c:v>-28.55</c:v>
                      </c:pt>
                      <c:pt idx="2220">
                        <c:v>-27.72</c:v>
                      </c:pt>
                      <c:pt idx="2221">
                        <c:v>-26.97</c:v>
                      </c:pt>
                      <c:pt idx="2222">
                        <c:v>-26.23</c:v>
                      </c:pt>
                      <c:pt idx="2223">
                        <c:v>-25.47</c:v>
                      </c:pt>
                      <c:pt idx="2224">
                        <c:v>-24.73</c:v>
                      </c:pt>
                      <c:pt idx="2225">
                        <c:v>-24.19</c:v>
                      </c:pt>
                      <c:pt idx="2226">
                        <c:v>-24.03</c:v>
                      </c:pt>
                      <c:pt idx="2227">
                        <c:v>-24.73</c:v>
                      </c:pt>
                      <c:pt idx="2228">
                        <c:v>-26.02</c:v>
                      </c:pt>
                      <c:pt idx="2229">
                        <c:v>-27.31</c:v>
                      </c:pt>
                      <c:pt idx="2230">
                        <c:v>-28.61</c:v>
                      </c:pt>
                      <c:pt idx="2231">
                        <c:v>-29.92</c:v>
                      </c:pt>
                      <c:pt idx="2232">
                        <c:v>-31.15</c:v>
                      </c:pt>
                      <c:pt idx="2233">
                        <c:v>-32.299999999999997</c:v>
                      </c:pt>
                      <c:pt idx="2234">
                        <c:v>-33.270000000000003</c:v>
                      </c:pt>
                      <c:pt idx="2235">
                        <c:v>-34.119999999999997</c:v>
                      </c:pt>
                      <c:pt idx="2236">
                        <c:v>-34.69</c:v>
                      </c:pt>
                      <c:pt idx="2237">
                        <c:v>-34.97</c:v>
                      </c:pt>
                      <c:pt idx="2238">
                        <c:v>-34.950000000000003</c:v>
                      </c:pt>
                      <c:pt idx="2239">
                        <c:v>-34.65</c:v>
                      </c:pt>
                      <c:pt idx="2240">
                        <c:v>-34.07</c:v>
                      </c:pt>
                      <c:pt idx="2241">
                        <c:v>-33.28</c:v>
                      </c:pt>
                      <c:pt idx="2242">
                        <c:v>-32.28</c:v>
                      </c:pt>
                      <c:pt idx="2243">
                        <c:v>-31.11</c:v>
                      </c:pt>
                      <c:pt idx="2244">
                        <c:v>-29.82</c:v>
                      </c:pt>
                      <c:pt idx="2245">
                        <c:v>-28.52</c:v>
                      </c:pt>
                      <c:pt idx="2246">
                        <c:v>-27.22</c:v>
                      </c:pt>
                      <c:pt idx="2247">
                        <c:v>-25.96</c:v>
                      </c:pt>
                      <c:pt idx="2248">
                        <c:v>-25.04</c:v>
                      </c:pt>
                      <c:pt idx="2249">
                        <c:v>-24.53</c:v>
                      </c:pt>
                      <c:pt idx="2250">
                        <c:v>-24.57</c:v>
                      </c:pt>
                      <c:pt idx="2251">
                        <c:v>-24.98</c:v>
                      </c:pt>
                      <c:pt idx="2252">
                        <c:v>-25.5</c:v>
                      </c:pt>
                      <c:pt idx="2253">
                        <c:v>-25.93</c:v>
                      </c:pt>
                      <c:pt idx="2254">
                        <c:v>-26.28</c:v>
                      </c:pt>
                      <c:pt idx="2255">
                        <c:v>-26.71</c:v>
                      </c:pt>
                      <c:pt idx="2256">
                        <c:v>-27.36</c:v>
                      </c:pt>
                      <c:pt idx="2257">
                        <c:v>-28.2</c:v>
                      </c:pt>
                      <c:pt idx="2258">
                        <c:v>-29.05</c:v>
                      </c:pt>
                      <c:pt idx="2259">
                        <c:v>-29.86</c:v>
                      </c:pt>
                      <c:pt idx="2260">
                        <c:v>-30.65</c:v>
                      </c:pt>
                      <c:pt idx="2261">
                        <c:v>-31.5</c:v>
                      </c:pt>
                      <c:pt idx="2262">
                        <c:v>-32.39</c:v>
                      </c:pt>
                      <c:pt idx="2263">
                        <c:v>-33.33</c:v>
                      </c:pt>
                      <c:pt idx="2264">
                        <c:v>-34.31</c:v>
                      </c:pt>
                      <c:pt idx="2265">
                        <c:v>-35.28</c:v>
                      </c:pt>
                      <c:pt idx="2266">
                        <c:v>-36.22</c:v>
                      </c:pt>
                      <c:pt idx="2267">
                        <c:v>-37.119999999999997</c:v>
                      </c:pt>
                      <c:pt idx="2268">
                        <c:v>-38.01</c:v>
                      </c:pt>
                      <c:pt idx="2269">
                        <c:v>-38.93</c:v>
                      </c:pt>
                      <c:pt idx="2270">
                        <c:v>-39.909999999999997</c:v>
                      </c:pt>
                      <c:pt idx="2271">
                        <c:v>-40.909999999999997</c:v>
                      </c:pt>
                      <c:pt idx="2272">
                        <c:v>-41.89</c:v>
                      </c:pt>
                      <c:pt idx="2273">
                        <c:v>-42.8</c:v>
                      </c:pt>
                      <c:pt idx="2274">
                        <c:v>-43.67</c:v>
                      </c:pt>
                      <c:pt idx="2275">
                        <c:v>-44.53</c:v>
                      </c:pt>
                      <c:pt idx="2276">
                        <c:v>-45.41</c:v>
                      </c:pt>
                      <c:pt idx="2277">
                        <c:v>-46.33</c:v>
                      </c:pt>
                      <c:pt idx="2278">
                        <c:v>-47.26</c:v>
                      </c:pt>
                      <c:pt idx="2279">
                        <c:v>-48.16</c:v>
                      </c:pt>
                      <c:pt idx="2280">
                        <c:v>-49.07</c:v>
                      </c:pt>
                      <c:pt idx="2281">
                        <c:v>-50</c:v>
                      </c:pt>
                      <c:pt idx="2282">
                        <c:v>-50.96</c:v>
                      </c:pt>
                      <c:pt idx="2283">
                        <c:v>-51.97</c:v>
                      </c:pt>
                      <c:pt idx="2284">
                        <c:v>-52.99</c:v>
                      </c:pt>
                      <c:pt idx="2285">
                        <c:v>-53.96</c:v>
                      </c:pt>
                      <c:pt idx="2286">
                        <c:v>-54.91</c:v>
                      </c:pt>
                      <c:pt idx="2287">
                        <c:v>-55.83</c:v>
                      </c:pt>
                      <c:pt idx="2288">
                        <c:v>-56.74</c:v>
                      </c:pt>
                      <c:pt idx="2289">
                        <c:v>-57.64</c:v>
                      </c:pt>
                      <c:pt idx="2290">
                        <c:v>-58.57</c:v>
                      </c:pt>
                      <c:pt idx="2291">
                        <c:v>-59.48</c:v>
                      </c:pt>
                      <c:pt idx="2292">
                        <c:v>-60.32</c:v>
                      </c:pt>
                      <c:pt idx="2293">
                        <c:v>-61.08</c:v>
                      </c:pt>
                      <c:pt idx="2294">
                        <c:v>-61.8</c:v>
                      </c:pt>
                      <c:pt idx="2295">
                        <c:v>-62.56</c:v>
                      </c:pt>
                      <c:pt idx="2296">
                        <c:v>-63.3</c:v>
                      </c:pt>
                      <c:pt idx="2297">
                        <c:v>-63.99</c:v>
                      </c:pt>
                      <c:pt idx="2298">
                        <c:v>-64.62</c:v>
                      </c:pt>
                      <c:pt idx="2299">
                        <c:v>-65.23</c:v>
                      </c:pt>
                      <c:pt idx="2300">
                        <c:v>-65.83</c:v>
                      </c:pt>
                      <c:pt idx="2301">
                        <c:v>-66.430000000000007</c:v>
                      </c:pt>
                      <c:pt idx="2302">
                        <c:v>-67</c:v>
                      </c:pt>
                      <c:pt idx="2303">
                        <c:v>-67.510000000000005</c:v>
                      </c:pt>
                      <c:pt idx="2304">
                        <c:v>-112.07</c:v>
                      </c:pt>
                      <c:pt idx="2305">
                        <c:v>-111.75</c:v>
                      </c:pt>
                      <c:pt idx="2306">
                        <c:v>-111.51</c:v>
                      </c:pt>
                      <c:pt idx="2307">
                        <c:v>-111.36</c:v>
                      </c:pt>
                      <c:pt idx="2308">
                        <c:v>-111.26</c:v>
                      </c:pt>
                      <c:pt idx="2309">
                        <c:v>-111.21</c:v>
                      </c:pt>
                      <c:pt idx="2310">
                        <c:v>-111.21</c:v>
                      </c:pt>
                      <c:pt idx="2311">
                        <c:v>-111.24</c:v>
                      </c:pt>
                      <c:pt idx="2312">
                        <c:v>-111.29</c:v>
                      </c:pt>
                      <c:pt idx="2313">
                        <c:v>-111.35</c:v>
                      </c:pt>
                      <c:pt idx="2314">
                        <c:v>-111.43</c:v>
                      </c:pt>
                      <c:pt idx="2315">
                        <c:v>-111.54</c:v>
                      </c:pt>
                      <c:pt idx="2316">
                        <c:v>-111.71</c:v>
                      </c:pt>
                      <c:pt idx="2317">
                        <c:v>-111.93</c:v>
                      </c:pt>
                      <c:pt idx="2318">
                        <c:v>-112.16</c:v>
                      </c:pt>
                      <c:pt idx="2319">
                        <c:v>-112.4</c:v>
                      </c:pt>
                      <c:pt idx="2320">
                        <c:v>-112.66</c:v>
                      </c:pt>
                      <c:pt idx="2321">
                        <c:v>-112.93</c:v>
                      </c:pt>
                      <c:pt idx="2322">
                        <c:v>-113.18</c:v>
                      </c:pt>
                      <c:pt idx="2323">
                        <c:v>-113.43</c:v>
                      </c:pt>
                      <c:pt idx="2324">
                        <c:v>-113.67</c:v>
                      </c:pt>
                      <c:pt idx="2325">
                        <c:v>-113.9</c:v>
                      </c:pt>
                      <c:pt idx="2326">
                        <c:v>-114.08</c:v>
                      </c:pt>
                      <c:pt idx="2327">
                        <c:v>-114.24</c:v>
                      </c:pt>
                      <c:pt idx="2328">
                        <c:v>-114.37</c:v>
                      </c:pt>
                      <c:pt idx="2329">
                        <c:v>-114.5</c:v>
                      </c:pt>
                      <c:pt idx="2330">
                        <c:v>-114.59</c:v>
                      </c:pt>
                      <c:pt idx="2331">
                        <c:v>-114.66</c:v>
                      </c:pt>
                      <c:pt idx="2332">
                        <c:v>-114.72</c:v>
                      </c:pt>
                      <c:pt idx="2333">
                        <c:v>-114.76</c:v>
                      </c:pt>
                      <c:pt idx="2334">
                        <c:v>-114.79</c:v>
                      </c:pt>
                      <c:pt idx="2335">
                        <c:v>-114.79</c:v>
                      </c:pt>
                      <c:pt idx="2336">
                        <c:v>-114.76</c:v>
                      </c:pt>
                      <c:pt idx="2337">
                        <c:v>-114.71</c:v>
                      </c:pt>
                      <c:pt idx="2338">
                        <c:v>-114.66</c:v>
                      </c:pt>
                      <c:pt idx="2339">
                        <c:v>-114.59</c:v>
                      </c:pt>
                      <c:pt idx="2340">
                        <c:v>-114.49</c:v>
                      </c:pt>
                      <c:pt idx="2341">
                        <c:v>-114.38</c:v>
                      </c:pt>
                      <c:pt idx="2342">
                        <c:v>-114.33</c:v>
                      </c:pt>
                      <c:pt idx="2343">
                        <c:v>-114.28</c:v>
                      </c:pt>
                      <c:pt idx="2344">
                        <c:v>-114.22</c:v>
                      </c:pt>
                      <c:pt idx="2345">
                        <c:v>-114.16</c:v>
                      </c:pt>
                      <c:pt idx="2346">
                        <c:v>-114.08</c:v>
                      </c:pt>
                      <c:pt idx="2347">
                        <c:v>-113.97</c:v>
                      </c:pt>
                      <c:pt idx="2348">
                        <c:v>-113.84</c:v>
                      </c:pt>
                      <c:pt idx="2349">
                        <c:v>-113.7</c:v>
                      </c:pt>
                      <c:pt idx="2350">
                        <c:v>-113.56</c:v>
                      </c:pt>
                      <c:pt idx="2351">
                        <c:v>-113.43</c:v>
                      </c:pt>
                      <c:pt idx="2352">
                        <c:v>-113.31</c:v>
                      </c:pt>
                      <c:pt idx="2353">
                        <c:v>-113.17</c:v>
                      </c:pt>
                      <c:pt idx="2354">
                        <c:v>-113.04</c:v>
                      </c:pt>
                      <c:pt idx="2355">
                        <c:v>-112.89</c:v>
                      </c:pt>
                      <c:pt idx="2356">
                        <c:v>-112.77</c:v>
                      </c:pt>
                      <c:pt idx="2357">
                        <c:v>-112.7</c:v>
                      </c:pt>
                      <c:pt idx="2358">
                        <c:v>-112.66</c:v>
                      </c:pt>
                      <c:pt idx="2359">
                        <c:v>-112.65</c:v>
                      </c:pt>
                      <c:pt idx="2360">
                        <c:v>-112.66</c:v>
                      </c:pt>
                      <c:pt idx="2361">
                        <c:v>-112.69</c:v>
                      </c:pt>
                      <c:pt idx="2362">
                        <c:v>-112.74</c:v>
                      </c:pt>
                      <c:pt idx="2363">
                        <c:v>-112.82</c:v>
                      </c:pt>
                      <c:pt idx="2364">
                        <c:v>-112.94</c:v>
                      </c:pt>
                      <c:pt idx="2365">
                        <c:v>-113.1</c:v>
                      </c:pt>
                      <c:pt idx="2366">
                        <c:v>-113.28</c:v>
                      </c:pt>
                      <c:pt idx="2367">
                        <c:v>-66.55</c:v>
                      </c:pt>
                      <c:pt idx="2368">
                        <c:v>-66.38</c:v>
                      </c:pt>
                      <c:pt idx="2369">
                        <c:v>-66.23</c:v>
                      </c:pt>
                      <c:pt idx="2370">
                        <c:v>-66.03</c:v>
                      </c:pt>
                      <c:pt idx="2371">
                        <c:v>-65.78</c:v>
                      </c:pt>
                      <c:pt idx="2372">
                        <c:v>-65.45</c:v>
                      </c:pt>
                      <c:pt idx="2373">
                        <c:v>-65.08</c:v>
                      </c:pt>
                      <c:pt idx="2374">
                        <c:v>-64.67</c:v>
                      </c:pt>
                      <c:pt idx="2375">
                        <c:v>-64.27</c:v>
                      </c:pt>
                      <c:pt idx="2376">
                        <c:v>-63.84</c:v>
                      </c:pt>
                      <c:pt idx="2377">
                        <c:v>-63.36</c:v>
                      </c:pt>
                      <c:pt idx="2378">
                        <c:v>-62.82</c:v>
                      </c:pt>
                      <c:pt idx="2379">
                        <c:v>-62.21</c:v>
                      </c:pt>
                      <c:pt idx="2380">
                        <c:v>-61.56</c:v>
                      </c:pt>
                      <c:pt idx="2381">
                        <c:v>-60.89</c:v>
                      </c:pt>
                      <c:pt idx="2382">
                        <c:v>-60.23</c:v>
                      </c:pt>
                      <c:pt idx="2383">
                        <c:v>-59.57</c:v>
                      </c:pt>
                      <c:pt idx="2384">
                        <c:v>-58.86</c:v>
                      </c:pt>
                      <c:pt idx="2385">
                        <c:v>-58.06</c:v>
                      </c:pt>
                      <c:pt idx="2386">
                        <c:v>-57.2</c:v>
                      </c:pt>
                      <c:pt idx="2387">
                        <c:v>-56.3</c:v>
                      </c:pt>
                      <c:pt idx="2388">
                        <c:v>-55.42</c:v>
                      </c:pt>
                      <c:pt idx="2389">
                        <c:v>-54.55</c:v>
                      </c:pt>
                      <c:pt idx="2390">
                        <c:v>-53.63</c:v>
                      </c:pt>
                      <c:pt idx="2391">
                        <c:v>-52.65</c:v>
                      </c:pt>
                      <c:pt idx="2392">
                        <c:v>-51.63</c:v>
                      </c:pt>
                      <c:pt idx="2393">
                        <c:v>-50.58</c:v>
                      </c:pt>
                      <c:pt idx="2394">
                        <c:v>-49.5</c:v>
                      </c:pt>
                      <c:pt idx="2395">
                        <c:v>-48.45</c:v>
                      </c:pt>
                      <c:pt idx="2396">
                        <c:v>-47.45</c:v>
                      </c:pt>
                      <c:pt idx="2397">
                        <c:v>-46.53</c:v>
                      </c:pt>
                      <c:pt idx="2398">
                        <c:v>-45.62</c:v>
                      </c:pt>
                      <c:pt idx="2399">
                        <c:v>-44.35</c:v>
                      </c:pt>
                      <c:pt idx="2400">
                        <c:v>-42.92</c:v>
                      </c:pt>
                      <c:pt idx="2401">
                        <c:v>-41.62</c:v>
                      </c:pt>
                      <c:pt idx="2402">
                        <c:v>-40.44</c:v>
                      </c:pt>
                      <c:pt idx="2403">
                        <c:v>-39.22</c:v>
                      </c:pt>
                      <c:pt idx="2404">
                        <c:v>-37.92</c:v>
                      </c:pt>
                      <c:pt idx="2405">
                        <c:v>-36.659999999999997</c:v>
                      </c:pt>
                      <c:pt idx="2406">
                        <c:v>-35.47</c:v>
                      </c:pt>
                      <c:pt idx="2407">
                        <c:v>-34.32</c:v>
                      </c:pt>
                      <c:pt idx="2408">
                        <c:v>-33.14</c:v>
                      </c:pt>
                      <c:pt idx="2409">
                        <c:v>-31.91</c:v>
                      </c:pt>
                      <c:pt idx="2410">
                        <c:v>-30.67</c:v>
                      </c:pt>
                      <c:pt idx="2411">
                        <c:v>-29.47</c:v>
                      </c:pt>
                      <c:pt idx="2412">
                        <c:v>-28.36</c:v>
                      </c:pt>
                      <c:pt idx="2413">
                        <c:v>-27.35</c:v>
                      </c:pt>
                      <c:pt idx="2414">
                        <c:v>-26.43</c:v>
                      </c:pt>
                      <c:pt idx="2415">
                        <c:v>-25.6</c:v>
                      </c:pt>
                      <c:pt idx="2416">
                        <c:v>-24.8</c:v>
                      </c:pt>
                      <c:pt idx="2417">
                        <c:v>-24.02</c:v>
                      </c:pt>
                      <c:pt idx="2418">
                        <c:v>-23.21</c:v>
                      </c:pt>
                      <c:pt idx="2419">
                        <c:v>-22.35</c:v>
                      </c:pt>
                      <c:pt idx="2420">
                        <c:v>-21.48</c:v>
                      </c:pt>
                      <c:pt idx="2421">
                        <c:v>-20.65</c:v>
                      </c:pt>
                      <c:pt idx="2422">
                        <c:v>-20.09</c:v>
                      </c:pt>
                      <c:pt idx="2423">
                        <c:v>-20.47</c:v>
                      </c:pt>
                      <c:pt idx="2424">
                        <c:v>-22.26</c:v>
                      </c:pt>
                      <c:pt idx="2425">
                        <c:v>-24.27</c:v>
                      </c:pt>
                      <c:pt idx="2426">
                        <c:v>-26.34</c:v>
                      </c:pt>
                      <c:pt idx="2427">
                        <c:v>-28.33</c:v>
                      </c:pt>
                      <c:pt idx="2428">
                        <c:v>-30.35</c:v>
                      </c:pt>
                      <c:pt idx="2429">
                        <c:v>-32.33</c:v>
                      </c:pt>
                      <c:pt idx="2430">
                        <c:v>-34.07</c:v>
                      </c:pt>
                      <c:pt idx="2431">
                        <c:v>-35.53</c:v>
                      </c:pt>
                      <c:pt idx="2432">
                        <c:v>-36.64</c:v>
                      </c:pt>
                      <c:pt idx="2433">
                        <c:v>-37.32</c:v>
                      </c:pt>
                      <c:pt idx="2434">
                        <c:v>-37.549999999999997</c:v>
                      </c:pt>
                      <c:pt idx="2435">
                        <c:v>-37.340000000000003</c:v>
                      </c:pt>
                      <c:pt idx="2436">
                        <c:v>-36.729999999999997</c:v>
                      </c:pt>
                      <c:pt idx="2437">
                        <c:v>-35.78</c:v>
                      </c:pt>
                      <c:pt idx="2438">
                        <c:v>-34.54</c:v>
                      </c:pt>
                      <c:pt idx="2439">
                        <c:v>-33.090000000000003</c:v>
                      </c:pt>
                      <c:pt idx="2440">
                        <c:v>-31.49</c:v>
                      </c:pt>
                      <c:pt idx="2441">
                        <c:v>-29.78</c:v>
                      </c:pt>
                      <c:pt idx="2442">
                        <c:v>-28.01</c:v>
                      </c:pt>
                      <c:pt idx="2443">
                        <c:v>-26.24</c:v>
                      </c:pt>
                      <c:pt idx="2444">
                        <c:v>-24.52</c:v>
                      </c:pt>
                      <c:pt idx="2445">
                        <c:v>-23.05</c:v>
                      </c:pt>
                      <c:pt idx="2446">
                        <c:v>-22.16</c:v>
                      </c:pt>
                      <c:pt idx="2447">
                        <c:v>-22.12</c:v>
                      </c:pt>
                      <c:pt idx="2448">
                        <c:v>-22.67</c:v>
                      </c:pt>
                      <c:pt idx="2449">
                        <c:v>-23.41</c:v>
                      </c:pt>
                      <c:pt idx="2450">
                        <c:v>-23.99</c:v>
                      </c:pt>
                      <c:pt idx="2451">
                        <c:v>-24.38</c:v>
                      </c:pt>
                      <c:pt idx="2452">
                        <c:v>-24.78</c:v>
                      </c:pt>
                      <c:pt idx="2453">
                        <c:v>-25.36</c:v>
                      </c:pt>
                      <c:pt idx="2454">
                        <c:v>-26.12</c:v>
                      </c:pt>
                      <c:pt idx="2455">
                        <c:v>-26.98</c:v>
                      </c:pt>
                      <c:pt idx="2456">
                        <c:v>-27.85</c:v>
                      </c:pt>
                      <c:pt idx="2457">
                        <c:v>-28.7</c:v>
                      </c:pt>
                      <c:pt idx="2458">
                        <c:v>-29.57</c:v>
                      </c:pt>
                      <c:pt idx="2459">
                        <c:v>-30.45</c:v>
                      </c:pt>
                      <c:pt idx="2460">
                        <c:v>-31.33</c:v>
                      </c:pt>
                      <c:pt idx="2461">
                        <c:v>-32.270000000000003</c:v>
                      </c:pt>
                      <c:pt idx="2462">
                        <c:v>-33.229999999999997</c:v>
                      </c:pt>
                      <c:pt idx="2463">
                        <c:v>-34.17</c:v>
                      </c:pt>
                      <c:pt idx="2464">
                        <c:v>-35.08</c:v>
                      </c:pt>
                      <c:pt idx="2465">
                        <c:v>-35.979999999999997</c:v>
                      </c:pt>
                      <c:pt idx="2466">
                        <c:v>-36.950000000000003</c:v>
                      </c:pt>
                      <c:pt idx="2467">
                        <c:v>-37.99</c:v>
                      </c:pt>
                      <c:pt idx="2468">
                        <c:v>-39.049999999999997</c:v>
                      </c:pt>
                      <c:pt idx="2469">
                        <c:v>-40.15</c:v>
                      </c:pt>
                      <c:pt idx="2470">
                        <c:v>-41.28</c:v>
                      </c:pt>
                      <c:pt idx="2471">
                        <c:v>-42.45</c:v>
                      </c:pt>
                      <c:pt idx="2472">
                        <c:v>-43.66</c:v>
                      </c:pt>
                      <c:pt idx="2473">
                        <c:v>-44.88</c:v>
                      </c:pt>
                      <c:pt idx="2474">
                        <c:v>-46.1</c:v>
                      </c:pt>
                      <c:pt idx="2475">
                        <c:v>-47.35</c:v>
                      </c:pt>
                      <c:pt idx="2476">
                        <c:v>-48.59</c:v>
                      </c:pt>
                      <c:pt idx="2477">
                        <c:v>-49.78</c:v>
                      </c:pt>
                      <c:pt idx="2478">
                        <c:v>-50.93</c:v>
                      </c:pt>
                      <c:pt idx="2479">
                        <c:v>-52.07</c:v>
                      </c:pt>
                      <c:pt idx="2480">
                        <c:v>-53.21</c:v>
                      </c:pt>
                      <c:pt idx="2481">
                        <c:v>-54.39</c:v>
                      </c:pt>
                      <c:pt idx="2482">
                        <c:v>-55.58</c:v>
                      </c:pt>
                      <c:pt idx="2483">
                        <c:v>-56.74</c:v>
                      </c:pt>
                      <c:pt idx="2484">
                        <c:v>-57.84</c:v>
                      </c:pt>
                      <c:pt idx="2485">
                        <c:v>-58.87</c:v>
                      </c:pt>
                      <c:pt idx="2486">
                        <c:v>-59.86</c:v>
                      </c:pt>
                      <c:pt idx="2487">
                        <c:v>-60.83</c:v>
                      </c:pt>
                      <c:pt idx="2488">
                        <c:v>-61.79</c:v>
                      </c:pt>
                      <c:pt idx="2489">
                        <c:v>-62.73</c:v>
                      </c:pt>
                      <c:pt idx="2490">
                        <c:v>-63.62</c:v>
                      </c:pt>
                      <c:pt idx="2491">
                        <c:v>-64.45</c:v>
                      </c:pt>
                      <c:pt idx="2492">
                        <c:v>-65.239999999999995</c:v>
                      </c:pt>
                      <c:pt idx="2493">
                        <c:v>-65.989999999999995</c:v>
                      </c:pt>
                      <c:pt idx="2494">
                        <c:v>-66.69</c:v>
                      </c:pt>
                      <c:pt idx="2495">
                        <c:v>-67.36</c:v>
                      </c:pt>
                      <c:pt idx="2496">
                        <c:v>-67.989999999999995</c:v>
                      </c:pt>
                      <c:pt idx="2497">
                        <c:v>-68.58</c:v>
                      </c:pt>
                      <c:pt idx="2498">
                        <c:v>-110.87</c:v>
                      </c:pt>
                      <c:pt idx="2499">
                        <c:v>-110.38</c:v>
                      </c:pt>
                      <c:pt idx="2500">
                        <c:v>-109.99</c:v>
                      </c:pt>
                      <c:pt idx="2501">
                        <c:v>-109.69</c:v>
                      </c:pt>
                      <c:pt idx="2502">
                        <c:v>-109.49</c:v>
                      </c:pt>
                      <c:pt idx="2503">
                        <c:v>-109.37</c:v>
                      </c:pt>
                      <c:pt idx="2504">
                        <c:v>-109.32</c:v>
                      </c:pt>
                      <c:pt idx="2505">
                        <c:v>-109.29</c:v>
                      </c:pt>
                      <c:pt idx="2506">
                        <c:v>-109.29</c:v>
                      </c:pt>
                      <c:pt idx="2507">
                        <c:v>-109.32</c:v>
                      </c:pt>
                      <c:pt idx="2508">
                        <c:v>-109.34</c:v>
                      </c:pt>
                      <c:pt idx="2509">
                        <c:v>-109.37</c:v>
                      </c:pt>
                      <c:pt idx="2510">
                        <c:v>-109.39</c:v>
                      </c:pt>
                      <c:pt idx="2511">
                        <c:v>-109.45</c:v>
                      </c:pt>
                      <c:pt idx="2512">
                        <c:v>-109.53</c:v>
                      </c:pt>
                      <c:pt idx="2513">
                        <c:v>-109.66</c:v>
                      </c:pt>
                      <c:pt idx="2514">
                        <c:v>-109.8</c:v>
                      </c:pt>
                      <c:pt idx="2515">
                        <c:v>-109.93</c:v>
                      </c:pt>
                      <c:pt idx="2516">
                        <c:v>-110.06</c:v>
                      </c:pt>
                      <c:pt idx="2517">
                        <c:v>-110.21</c:v>
                      </c:pt>
                      <c:pt idx="2518">
                        <c:v>-110.38</c:v>
                      </c:pt>
                      <c:pt idx="2519">
                        <c:v>-110.56</c:v>
                      </c:pt>
                      <c:pt idx="2520">
                        <c:v>-110.74</c:v>
                      </c:pt>
                      <c:pt idx="2521">
                        <c:v>-110.95</c:v>
                      </c:pt>
                      <c:pt idx="2522">
                        <c:v>-111.16</c:v>
                      </c:pt>
                      <c:pt idx="2523">
                        <c:v>-111.36</c:v>
                      </c:pt>
                      <c:pt idx="2524">
                        <c:v>-111.51</c:v>
                      </c:pt>
                      <c:pt idx="2525">
                        <c:v>-111.63</c:v>
                      </c:pt>
                      <c:pt idx="2526">
                        <c:v>-111.73</c:v>
                      </c:pt>
                      <c:pt idx="2527">
                        <c:v>-111.84</c:v>
                      </c:pt>
                      <c:pt idx="2528">
                        <c:v>-111.94</c:v>
                      </c:pt>
                      <c:pt idx="2529">
                        <c:v>-112.03</c:v>
                      </c:pt>
                      <c:pt idx="2530">
                        <c:v>-112.12</c:v>
                      </c:pt>
                      <c:pt idx="2531">
                        <c:v>-112.19</c:v>
                      </c:pt>
                      <c:pt idx="2532">
                        <c:v>-112.19</c:v>
                      </c:pt>
                      <c:pt idx="2533">
                        <c:v>-112.13</c:v>
                      </c:pt>
                      <c:pt idx="2534">
                        <c:v>-112.06</c:v>
                      </c:pt>
                      <c:pt idx="2535">
                        <c:v>-111.93</c:v>
                      </c:pt>
                      <c:pt idx="2536">
                        <c:v>-111.79</c:v>
                      </c:pt>
                      <c:pt idx="2537">
                        <c:v>-111.67</c:v>
                      </c:pt>
                      <c:pt idx="2538">
                        <c:v>-111.63</c:v>
                      </c:pt>
                      <c:pt idx="2539">
                        <c:v>-111.65</c:v>
                      </c:pt>
                      <c:pt idx="2540">
                        <c:v>-111.64</c:v>
                      </c:pt>
                      <c:pt idx="2541">
                        <c:v>-111.5</c:v>
                      </c:pt>
                      <c:pt idx="2542">
                        <c:v>-111.29</c:v>
                      </c:pt>
                      <c:pt idx="2543">
                        <c:v>-111.08</c:v>
                      </c:pt>
                      <c:pt idx="2544">
                        <c:v>-110.88</c:v>
                      </c:pt>
                      <c:pt idx="2545">
                        <c:v>-110.71</c:v>
                      </c:pt>
                      <c:pt idx="2546">
                        <c:v>-110.49</c:v>
                      </c:pt>
                      <c:pt idx="2547">
                        <c:v>-110.18</c:v>
                      </c:pt>
                      <c:pt idx="2548">
                        <c:v>-109.82</c:v>
                      </c:pt>
                      <c:pt idx="2549">
                        <c:v>-109.44</c:v>
                      </c:pt>
                      <c:pt idx="2550">
                        <c:v>-109.09</c:v>
                      </c:pt>
                      <c:pt idx="2551">
                        <c:v>-108.82</c:v>
                      </c:pt>
                      <c:pt idx="2552">
                        <c:v>-108.64</c:v>
                      </c:pt>
                      <c:pt idx="2553">
                        <c:v>-108.48</c:v>
                      </c:pt>
                      <c:pt idx="2554">
                        <c:v>-108.3</c:v>
                      </c:pt>
                      <c:pt idx="2555">
                        <c:v>-108.11</c:v>
                      </c:pt>
                      <c:pt idx="2556">
                        <c:v>-107.94</c:v>
                      </c:pt>
                      <c:pt idx="2557">
                        <c:v>-107.82</c:v>
                      </c:pt>
                      <c:pt idx="2558">
                        <c:v>-107.77</c:v>
                      </c:pt>
                      <c:pt idx="2559">
                        <c:v>-107.8</c:v>
                      </c:pt>
                      <c:pt idx="2560">
                        <c:v>-107.9</c:v>
                      </c:pt>
                      <c:pt idx="2561">
                        <c:v>-108.04</c:v>
                      </c:pt>
                      <c:pt idx="2562">
                        <c:v>-108.17</c:v>
                      </c:pt>
                      <c:pt idx="2563">
                        <c:v>-108.3</c:v>
                      </c:pt>
                      <c:pt idx="2564">
                        <c:v>-108.41</c:v>
                      </c:pt>
                      <c:pt idx="2565">
                        <c:v>-108.54</c:v>
                      </c:pt>
                      <c:pt idx="2566">
                        <c:v>-71.28</c:v>
                      </c:pt>
                      <c:pt idx="2567">
                        <c:v>-71.06</c:v>
                      </c:pt>
                      <c:pt idx="2568">
                        <c:v>-70.83</c:v>
                      </c:pt>
                      <c:pt idx="2569">
                        <c:v>-70.59</c:v>
                      </c:pt>
                      <c:pt idx="2570">
                        <c:v>-70.36</c:v>
                      </c:pt>
                      <c:pt idx="2571">
                        <c:v>-70.09</c:v>
                      </c:pt>
                      <c:pt idx="2572">
                        <c:v>-69.78</c:v>
                      </c:pt>
                      <c:pt idx="2573">
                        <c:v>-69.41</c:v>
                      </c:pt>
                      <c:pt idx="2574">
                        <c:v>-69.010000000000005</c:v>
                      </c:pt>
                      <c:pt idx="2575">
                        <c:v>-68.599999999999994</c:v>
                      </c:pt>
                      <c:pt idx="2576">
                        <c:v>-68.17</c:v>
                      </c:pt>
                      <c:pt idx="2577">
                        <c:v>-67.73</c:v>
                      </c:pt>
                      <c:pt idx="2578">
                        <c:v>-67.239999999999995</c:v>
                      </c:pt>
                      <c:pt idx="2579">
                        <c:v>-66.709999999999994</c:v>
                      </c:pt>
                      <c:pt idx="2580">
                        <c:v>-66.150000000000006</c:v>
                      </c:pt>
                      <c:pt idx="2581">
                        <c:v>-65.56</c:v>
                      </c:pt>
                      <c:pt idx="2582">
                        <c:v>-64.989999999999995</c:v>
                      </c:pt>
                      <c:pt idx="2583">
                        <c:v>-64.39</c:v>
                      </c:pt>
                      <c:pt idx="2584">
                        <c:v>-63.74</c:v>
                      </c:pt>
                      <c:pt idx="2585">
                        <c:v>-62.99</c:v>
                      </c:pt>
                      <c:pt idx="2586">
                        <c:v>-62.16</c:v>
                      </c:pt>
                      <c:pt idx="2587">
                        <c:v>-61.23</c:v>
                      </c:pt>
                      <c:pt idx="2588">
                        <c:v>-60.27</c:v>
                      </c:pt>
                      <c:pt idx="2589">
                        <c:v>-59.34</c:v>
                      </c:pt>
                      <c:pt idx="2590">
                        <c:v>-58.49</c:v>
                      </c:pt>
                      <c:pt idx="2591">
                        <c:v>-57.75</c:v>
                      </c:pt>
                      <c:pt idx="2592">
                        <c:v>-57.08</c:v>
                      </c:pt>
                      <c:pt idx="2593">
                        <c:v>-56.44</c:v>
                      </c:pt>
                      <c:pt idx="2594">
                        <c:v>-55.77</c:v>
                      </c:pt>
                      <c:pt idx="2595">
                        <c:v>-55.1</c:v>
                      </c:pt>
                      <c:pt idx="2596">
                        <c:v>-54.39</c:v>
                      </c:pt>
                      <c:pt idx="2597">
                        <c:v>-53.65</c:v>
                      </c:pt>
                      <c:pt idx="2598">
                        <c:v>-52.85</c:v>
                      </c:pt>
                      <c:pt idx="2599">
                        <c:v>-52.02</c:v>
                      </c:pt>
                      <c:pt idx="2600">
                        <c:v>-51.11</c:v>
                      </c:pt>
                      <c:pt idx="2601">
                        <c:v>-50.16</c:v>
                      </c:pt>
                      <c:pt idx="2602">
                        <c:v>-49.19</c:v>
                      </c:pt>
                      <c:pt idx="2603">
                        <c:v>-48.25</c:v>
                      </c:pt>
                      <c:pt idx="2604">
                        <c:v>-47.39</c:v>
                      </c:pt>
                      <c:pt idx="2605">
                        <c:v>-46.53</c:v>
                      </c:pt>
                      <c:pt idx="2606">
                        <c:v>-45.61</c:v>
                      </c:pt>
                      <c:pt idx="2607">
                        <c:v>-44.68</c:v>
                      </c:pt>
                      <c:pt idx="2608">
                        <c:v>-43.77</c:v>
                      </c:pt>
                      <c:pt idx="2609">
                        <c:v>-42.89</c:v>
                      </c:pt>
                      <c:pt idx="2610">
                        <c:v>-42.06</c:v>
                      </c:pt>
                      <c:pt idx="2611">
                        <c:v>-41.3</c:v>
                      </c:pt>
                      <c:pt idx="2612">
                        <c:v>-40.61</c:v>
                      </c:pt>
                      <c:pt idx="2613">
                        <c:v>-40.01</c:v>
                      </c:pt>
                      <c:pt idx="2614">
                        <c:v>-39.450000000000003</c:v>
                      </c:pt>
                      <c:pt idx="2615">
                        <c:v>-38.799999999999997</c:v>
                      </c:pt>
                      <c:pt idx="2616">
                        <c:v>-38.020000000000003</c:v>
                      </c:pt>
                      <c:pt idx="2617">
                        <c:v>-37.15</c:v>
                      </c:pt>
                      <c:pt idx="2618">
                        <c:v>-36.270000000000003</c:v>
                      </c:pt>
                      <c:pt idx="2619">
                        <c:v>-35.42</c:v>
                      </c:pt>
                      <c:pt idx="2620">
                        <c:v>-34.659999999999997</c:v>
                      </c:pt>
                      <c:pt idx="2621">
                        <c:v>-33.97</c:v>
                      </c:pt>
                      <c:pt idx="2622">
                        <c:v>-33.29</c:v>
                      </c:pt>
                      <c:pt idx="2623">
                        <c:v>-32.58</c:v>
                      </c:pt>
                      <c:pt idx="2624">
                        <c:v>-31.83</c:v>
                      </c:pt>
                      <c:pt idx="2625">
                        <c:v>-31.06</c:v>
                      </c:pt>
                      <c:pt idx="2626">
                        <c:v>-30.3</c:v>
                      </c:pt>
                      <c:pt idx="2627">
                        <c:v>-29.61</c:v>
                      </c:pt>
                      <c:pt idx="2628">
                        <c:v>-28.99</c:v>
                      </c:pt>
                      <c:pt idx="2629">
                        <c:v>-28.4</c:v>
                      </c:pt>
                      <c:pt idx="2630">
                        <c:v>-27.81</c:v>
                      </c:pt>
                      <c:pt idx="2631">
                        <c:v>-27.24</c:v>
                      </c:pt>
                      <c:pt idx="2632">
                        <c:v>-26.72</c:v>
                      </c:pt>
                      <c:pt idx="2633">
                        <c:v>-26.23</c:v>
                      </c:pt>
                      <c:pt idx="2634">
                        <c:v>-25.74</c:v>
                      </c:pt>
                      <c:pt idx="2635">
                        <c:v>-25.24</c:v>
                      </c:pt>
                      <c:pt idx="2636">
                        <c:v>-24.8</c:v>
                      </c:pt>
                      <c:pt idx="2637">
                        <c:v>-24.45</c:v>
                      </c:pt>
                      <c:pt idx="2638">
                        <c:v>-24.25</c:v>
                      </c:pt>
                      <c:pt idx="2639">
                        <c:v>-24.19</c:v>
                      </c:pt>
                      <c:pt idx="2640">
                        <c:v>-24.28</c:v>
                      </c:pt>
                      <c:pt idx="2641">
                        <c:v>-24.53</c:v>
                      </c:pt>
                      <c:pt idx="2642">
                        <c:v>-24.84</c:v>
                      </c:pt>
                      <c:pt idx="2643">
                        <c:v>-25.06</c:v>
                      </c:pt>
                      <c:pt idx="2644">
                        <c:v>-25.17</c:v>
                      </c:pt>
                      <c:pt idx="2645">
                        <c:v>-25.08</c:v>
                      </c:pt>
                      <c:pt idx="2646">
                        <c:v>-24.85</c:v>
                      </c:pt>
                      <c:pt idx="2647">
                        <c:v>-24.54</c:v>
                      </c:pt>
                      <c:pt idx="2648">
                        <c:v>-24.34</c:v>
                      </c:pt>
                      <c:pt idx="2649">
                        <c:v>-24.4</c:v>
                      </c:pt>
                      <c:pt idx="2650">
                        <c:v>-24.76</c:v>
                      </c:pt>
                      <c:pt idx="2651">
                        <c:v>-25.31</c:v>
                      </c:pt>
                      <c:pt idx="2652">
                        <c:v>-25.86</c:v>
                      </c:pt>
                      <c:pt idx="2653">
                        <c:v>-26.3</c:v>
                      </c:pt>
                      <c:pt idx="2654">
                        <c:v>-26.69</c:v>
                      </c:pt>
                      <c:pt idx="2655">
                        <c:v>-27.15</c:v>
                      </c:pt>
                      <c:pt idx="2656">
                        <c:v>-27.73</c:v>
                      </c:pt>
                      <c:pt idx="2657">
                        <c:v>-28.41</c:v>
                      </c:pt>
                      <c:pt idx="2658">
                        <c:v>-29.11</c:v>
                      </c:pt>
                      <c:pt idx="2659">
                        <c:v>-29.78</c:v>
                      </c:pt>
                      <c:pt idx="2660">
                        <c:v>-30.44</c:v>
                      </c:pt>
                      <c:pt idx="2661">
                        <c:v>-31.1</c:v>
                      </c:pt>
                      <c:pt idx="2662">
                        <c:v>-31.81</c:v>
                      </c:pt>
                      <c:pt idx="2663">
                        <c:v>-32.61</c:v>
                      </c:pt>
                      <c:pt idx="2664">
                        <c:v>-33.51</c:v>
                      </c:pt>
                      <c:pt idx="2665">
                        <c:v>-34.46</c:v>
                      </c:pt>
                      <c:pt idx="2666">
                        <c:v>-35.409999999999997</c:v>
                      </c:pt>
                      <c:pt idx="2667">
                        <c:v>-36.340000000000003</c:v>
                      </c:pt>
                      <c:pt idx="2668">
                        <c:v>-37.270000000000003</c:v>
                      </c:pt>
                      <c:pt idx="2669">
                        <c:v>-38.200000000000003</c:v>
                      </c:pt>
                      <c:pt idx="2670">
                        <c:v>-39.14</c:v>
                      </c:pt>
                      <c:pt idx="2671">
                        <c:v>-40.07</c:v>
                      </c:pt>
                      <c:pt idx="2672">
                        <c:v>-41.01</c:v>
                      </c:pt>
                      <c:pt idx="2673">
                        <c:v>-41.93</c:v>
                      </c:pt>
                      <c:pt idx="2674">
                        <c:v>-42.82</c:v>
                      </c:pt>
                      <c:pt idx="2675">
                        <c:v>-43.64</c:v>
                      </c:pt>
                      <c:pt idx="2676">
                        <c:v>-44.42</c:v>
                      </c:pt>
                      <c:pt idx="2677">
                        <c:v>-45.22</c:v>
                      </c:pt>
                      <c:pt idx="2678">
                        <c:v>-46.07</c:v>
                      </c:pt>
                      <c:pt idx="2679">
                        <c:v>-46.95</c:v>
                      </c:pt>
                      <c:pt idx="2680">
                        <c:v>-47.79</c:v>
                      </c:pt>
                      <c:pt idx="2681">
                        <c:v>-48.59</c:v>
                      </c:pt>
                      <c:pt idx="2682">
                        <c:v>-49.39</c:v>
                      </c:pt>
                      <c:pt idx="2683">
                        <c:v>-50.27</c:v>
                      </c:pt>
                      <c:pt idx="2684">
                        <c:v>-51.21</c:v>
                      </c:pt>
                      <c:pt idx="2685">
                        <c:v>-52.23</c:v>
                      </c:pt>
                      <c:pt idx="2686">
                        <c:v>-53.27</c:v>
                      </c:pt>
                      <c:pt idx="2687">
                        <c:v>-54.29</c:v>
                      </c:pt>
                      <c:pt idx="2688">
                        <c:v>-55.25</c:v>
                      </c:pt>
                      <c:pt idx="2689">
                        <c:v>-56.18</c:v>
                      </c:pt>
                      <c:pt idx="2690">
                        <c:v>-57.14</c:v>
                      </c:pt>
                      <c:pt idx="2691">
                        <c:v>-58.11</c:v>
                      </c:pt>
                      <c:pt idx="2692">
                        <c:v>-59.09</c:v>
                      </c:pt>
                      <c:pt idx="2693">
                        <c:v>-60.04</c:v>
                      </c:pt>
                      <c:pt idx="2694">
                        <c:v>-60.91</c:v>
                      </c:pt>
                      <c:pt idx="2695">
                        <c:v>-61.71</c:v>
                      </c:pt>
                      <c:pt idx="2696">
                        <c:v>-62.46</c:v>
                      </c:pt>
                      <c:pt idx="2697">
                        <c:v>-63.2</c:v>
                      </c:pt>
                      <c:pt idx="2698">
                        <c:v>-63.91</c:v>
                      </c:pt>
                      <c:pt idx="2699">
                        <c:v>-64.61</c:v>
                      </c:pt>
                      <c:pt idx="2700">
                        <c:v>-65.28</c:v>
                      </c:pt>
                      <c:pt idx="2701">
                        <c:v>-65.89</c:v>
                      </c:pt>
                      <c:pt idx="2702">
                        <c:v>-66.41</c:v>
                      </c:pt>
                      <c:pt idx="2703">
                        <c:v>-66.88</c:v>
                      </c:pt>
                      <c:pt idx="2704">
                        <c:v>-67.290000000000006</c:v>
                      </c:pt>
                      <c:pt idx="2705">
                        <c:v>-67.64</c:v>
                      </c:pt>
                      <c:pt idx="2706">
                        <c:v>-67.95</c:v>
                      </c:pt>
                      <c:pt idx="2707">
                        <c:v>-111.77</c:v>
                      </c:pt>
                      <c:pt idx="2708">
                        <c:v>-111.52</c:v>
                      </c:pt>
                      <c:pt idx="2709">
                        <c:v>-111.27</c:v>
                      </c:pt>
                      <c:pt idx="2710">
                        <c:v>-111.03</c:v>
                      </c:pt>
                      <c:pt idx="2711">
                        <c:v>-110.83</c:v>
                      </c:pt>
                      <c:pt idx="2712">
                        <c:v>-110.67</c:v>
                      </c:pt>
                      <c:pt idx="2713">
                        <c:v>-110.54</c:v>
                      </c:pt>
                      <c:pt idx="2714">
                        <c:v>-110.44</c:v>
                      </c:pt>
                      <c:pt idx="2715">
                        <c:v>-110.37</c:v>
                      </c:pt>
                      <c:pt idx="2716">
                        <c:v>-110.33</c:v>
                      </c:pt>
                      <c:pt idx="2717">
                        <c:v>-110.29</c:v>
                      </c:pt>
                      <c:pt idx="2718">
                        <c:v>-110.28</c:v>
                      </c:pt>
                      <c:pt idx="2719">
                        <c:v>-110.31</c:v>
                      </c:pt>
                      <c:pt idx="2720">
                        <c:v>-110.36</c:v>
                      </c:pt>
                      <c:pt idx="2721">
                        <c:v>-110.42</c:v>
                      </c:pt>
                      <c:pt idx="2722">
                        <c:v>-110.48</c:v>
                      </c:pt>
                      <c:pt idx="2723">
                        <c:v>-110.52</c:v>
                      </c:pt>
                      <c:pt idx="2724">
                        <c:v>-110.59</c:v>
                      </c:pt>
                      <c:pt idx="2725">
                        <c:v>-110.67</c:v>
                      </c:pt>
                      <c:pt idx="2726">
                        <c:v>-110.75</c:v>
                      </c:pt>
                      <c:pt idx="2727">
                        <c:v>-110.84</c:v>
                      </c:pt>
                      <c:pt idx="2728">
                        <c:v>-110.92</c:v>
                      </c:pt>
                      <c:pt idx="2729">
                        <c:v>-111.01</c:v>
                      </c:pt>
                      <c:pt idx="2730">
                        <c:v>-111.11</c:v>
                      </c:pt>
                      <c:pt idx="2731">
                        <c:v>-111.2</c:v>
                      </c:pt>
                      <c:pt idx="2732">
                        <c:v>-111.25</c:v>
                      </c:pt>
                      <c:pt idx="2733">
                        <c:v>-111.28</c:v>
                      </c:pt>
                      <c:pt idx="2734">
                        <c:v>-111.29</c:v>
                      </c:pt>
                      <c:pt idx="2735">
                        <c:v>-111.28</c:v>
                      </c:pt>
                      <c:pt idx="2736">
                        <c:v>-111.28</c:v>
                      </c:pt>
                      <c:pt idx="2737">
                        <c:v>-111.28</c:v>
                      </c:pt>
                      <c:pt idx="2738">
                        <c:v>-111.24</c:v>
                      </c:pt>
                      <c:pt idx="2739">
                        <c:v>-111.19</c:v>
                      </c:pt>
                      <c:pt idx="2740">
                        <c:v>-111.1</c:v>
                      </c:pt>
                      <c:pt idx="2741">
                        <c:v>-111</c:v>
                      </c:pt>
                      <c:pt idx="2742">
                        <c:v>-110.89</c:v>
                      </c:pt>
                      <c:pt idx="2743">
                        <c:v>-110.78</c:v>
                      </c:pt>
                      <c:pt idx="2744">
                        <c:v>-110.68</c:v>
                      </c:pt>
                      <c:pt idx="2745">
                        <c:v>-110.57</c:v>
                      </c:pt>
                      <c:pt idx="2746">
                        <c:v>-110.46</c:v>
                      </c:pt>
                      <c:pt idx="2747">
                        <c:v>-110.33</c:v>
                      </c:pt>
                      <c:pt idx="2748">
                        <c:v>-110.22</c:v>
                      </c:pt>
                      <c:pt idx="2749">
                        <c:v>-110.12</c:v>
                      </c:pt>
                      <c:pt idx="2750">
                        <c:v>-110.04</c:v>
                      </c:pt>
                      <c:pt idx="2751">
                        <c:v>-109.95</c:v>
                      </c:pt>
                      <c:pt idx="2752">
                        <c:v>-109.84</c:v>
                      </c:pt>
                      <c:pt idx="2753">
                        <c:v>-109.73</c:v>
                      </c:pt>
                      <c:pt idx="2754">
                        <c:v>-109.6</c:v>
                      </c:pt>
                      <c:pt idx="2755">
                        <c:v>-109.47</c:v>
                      </c:pt>
                      <c:pt idx="2756">
                        <c:v>-109.35</c:v>
                      </c:pt>
                      <c:pt idx="2757">
                        <c:v>-109.28</c:v>
                      </c:pt>
                      <c:pt idx="2758">
                        <c:v>-109.26</c:v>
                      </c:pt>
                      <c:pt idx="2759">
                        <c:v>-109.27</c:v>
                      </c:pt>
                      <c:pt idx="2760">
                        <c:v>-109.29</c:v>
                      </c:pt>
                      <c:pt idx="2761">
                        <c:v>-109.3</c:v>
                      </c:pt>
                      <c:pt idx="2762">
                        <c:v>-109.32</c:v>
                      </c:pt>
                      <c:pt idx="2763">
                        <c:v>-109.37</c:v>
                      </c:pt>
                      <c:pt idx="2764">
                        <c:v>-109.47</c:v>
                      </c:pt>
                      <c:pt idx="2765">
                        <c:v>-109.62</c:v>
                      </c:pt>
                      <c:pt idx="2766">
                        <c:v>-109.77</c:v>
                      </c:pt>
                      <c:pt idx="2767">
                        <c:v>-109.89</c:v>
                      </c:pt>
                      <c:pt idx="2768">
                        <c:v>-110</c:v>
                      </c:pt>
                      <c:pt idx="2769">
                        <c:v>-110.13</c:v>
                      </c:pt>
                      <c:pt idx="2770">
                        <c:v>-110.34</c:v>
                      </c:pt>
                      <c:pt idx="2771">
                        <c:v>-69.38</c:v>
                      </c:pt>
                      <c:pt idx="2772">
                        <c:v>-69.03</c:v>
                      </c:pt>
                      <c:pt idx="2773">
                        <c:v>-68.66</c:v>
                      </c:pt>
                      <c:pt idx="2774">
                        <c:v>-68.31</c:v>
                      </c:pt>
                      <c:pt idx="2775">
                        <c:v>-67.989999999999995</c:v>
                      </c:pt>
                      <c:pt idx="2776">
                        <c:v>-67.69</c:v>
                      </c:pt>
                      <c:pt idx="2777">
                        <c:v>-67.37</c:v>
                      </c:pt>
                      <c:pt idx="2778">
                        <c:v>-67.03</c:v>
                      </c:pt>
                      <c:pt idx="2779">
                        <c:v>-66.64</c:v>
                      </c:pt>
                      <c:pt idx="2780">
                        <c:v>-66.2</c:v>
                      </c:pt>
                      <c:pt idx="2781">
                        <c:v>-65.73</c:v>
                      </c:pt>
                      <c:pt idx="2782">
                        <c:v>-65.23</c:v>
                      </c:pt>
                      <c:pt idx="2783">
                        <c:v>-64.72</c:v>
                      </c:pt>
                      <c:pt idx="2784">
                        <c:v>-64.16</c:v>
                      </c:pt>
                      <c:pt idx="2785">
                        <c:v>-63.53</c:v>
                      </c:pt>
                      <c:pt idx="2786">
                        <c:v>-62.82</c:v>
                      </c:pt>
                      <c:pt idx="2787">
                        <c:v>-62.01</c:v>
                      </c:pt>
                      <c:pt idx="2788">
                        <c:v>-61.14</c:v>
                      </c:pt>
                      <c:pt idx="2789">
                        <c:v>-60.19</c:v>
                      </c:pt>
                      <c:pt idx="2790">
                        <c:v>-59.23</c:v>
                      </c:pt>
                      <c:pt idx="2791">
                        <c:v>-58.28</c:v>
                      </c:pt>
                      <c:pt idx="2792">
                        <c:v>-57.38</c:v>
                      </c:pt>
                      <c:pt idx="2793">
                        <c:v>-56.55</c:v>
                      </c:pt>
                      <c:pt idx="2794">
                        <c:v>-55.79</c:v>
                      </c:pt>
                      <c:pt idx="2795">
                        <c:v>-55.06</c:v>
                      </c:pt>
                      <c:pt idx="2796">
                        <c:v>-54.37</c:v>
                      </c:pt>
                      <c:pt idx="2797">
                        <c:v>-53.7</c:v>
                      </c:pt>
                      <c:pt idx="2798">
                        <c:v>-52.93</c:v>
                      </c:pt>
                      <c:pt idx="2799">
                        <c:v>-51.96</c:v>
                      </c:pt>
                      <c:pt idx="2800">
                        <c:v>-50.73</c:v>
                      </c:pt>
                      <c:pt idx="2801">
                        <c:v>-49.34</c:v>
                      </c:pt>
                      <c:pt idx="2802">
                        <c:v>-47.68</c:v>
                      </c:pt>
                      <c:pt idx="2803">
                        <c:v>-45.98</c:v>
                      </c:pt>
                      <c:pt idx="2804">
                        <c:v>-44.54</c:v>
                      </c:pt>
                      <c:pt idx="2805">
                        <c:v>-43.37</c:v>
                      </c:pt>
                      <c:pt idx="2806">
                        <c:v>-42.3</c:v>
                      </c:pt>
                      <c:pt idx="2807">
                        <c:v>-41.25</c:v>
                      </c:pt>
                      <c:pt idx="2808">
                        <c:v>-40.159999999999997</c:v>
                      </c:pt>
                      <c:pt idx="2809">
                        <c:v>-39.020000000000003</c:v>
                      </c:pt>
                      <c:pt idx="2810">
                        <c:v>-37.85</c:v>
                      </c:pt>
                      <c:pt idx="2811">
                        <c:v>-36.68</c:v>
                      </c:pt>
                      <c:pt idx="2812">
                        <c:v>-35.58</c:v>
                      </c:pt>
                      <c:pt idx="2813">
                        <c:v>-34.57</c:v>
                      </c:pt>
                      <c:pt idx="2814">
                        <c:v>-33.65</c:v>
                      </c:pt>
                      <c:pt idx="2815">
                        <c:v>-32.659999999999997</c:v>
                      </c:pt>
                      <c:pt idx="2816">
                        <c:v>-31.56</c:v>
                      </c:pt>
                      <c:pt idx="2817">
                        <c:v>-30.35</c:v>
                      </c:pt>
                      <c:pt idx="2818">
                        <c:v>-29.09</c:v>
                      </c:pt>
                      <c:pt idx="2819">
                        <c:v>-27.89</c:v>
                      </c:pt>
                      <c:pt idx="2820">
                        <c:v>-26.78</c:v>
                      </c:pt>
                      <c:pt idx="2821">
                        <c:v>-25.74</c:v>
                      </c:pt>
                      <c:pt idx="2822">
                        <c:v>-24.96</c:v>
                      </c:pt>
                      <c:pt idx="2823">
                        <c:v>-25.61</c:v>
                      </c:pt>
                      <c:pt idx="2824">
                        <c:v>-28.28</c:v>
                      </c:pt>
                      <c:pt idx="2825">
                        <c:v>-31.43</c:v>
                      </c:pt>
                      <c:pt idx="2826">
                        <c:v>-34.49</c:v>
                      </c:pt>
                      <c:pt idx="2827">
                        <c:v>-37.32</c:v>
                      </c:pt>
                      <c:pt idx="2828">
                        <c:v>-39.85</c:v>
                      </c:pt>
                      <c:pt idx="2829">
                        <c:v>-42.06</c:v>
                      </c:pt>
                      <c:pt idx="2830">
                        <c:v>-43.89</c:v>
                      </c:pt>
                      <c:pt idx="2831">
                        <c:v>-45.27</c:v>
                      </c:pt>
                      <c:pt idx="2832">
                        <c:v>-46.16</c:v>
                      </c:pt>
                      <c:pt idx="2833">
                        <c:v>-46.53</c:v>
                      </c:pt>
                      <c:pt idx="2834">
                        <c:v>-46.49</c:v>
                      </c:pt>
                      <c:pt idx="2835">
                        <c:v>-46.07</c:v>
                      </c:pt>
                      <c:pt idx="2836">
                        <c:v>-45.26</c:v>
                      </c:pt>
                      <c:pt idx="2837">
                        <c:v>-44.15</c:v>
                      </c:pt>
                      <c:pt idx="2838">
                        <c:v>-42.83</c:v>
                      </c:pt>
                      <c:pt idx="2839">
                        <c:v>-41.33</c:v>
                      </c:pt>
                      <c:pt idx="2840">
                        <c:v>-39.72</c:v>
                      </c:pt>
                      <c:pt idx="2841">
                        <c:v>-38.01</c:v>
                      </c:pt>
                      <c:pt idx="2842">
                        <c:v>-36.24</c:v>
                      </c:pt>
                      <c:pt idx="2843">
                        <c:v>-34.44</c:v>
                      </c:pt>
                      <c:pt idx="2844">
                        <c:v>-32.630000000000003</c:v>
                      </c:pt>
                      <c:pt idx="2845">
                        <c:v>-30.87</c:v>
                      </c:pt>
                      <c:pt idx="2846">
                        <c:v>-29.2</c:v>
                      </c:pt>
                      <c:pt idx="2847">
                        <c:v>-27.81</c:v>
                      </c:pt>
                      <c:pt idx="2848">
                        <c:v>-26.77</c:v>
                      </c:pt>
                      <c:pt idx="2849">
                        <c:v>-26.02</c:v>
                      </c:pt>
                      <c:pt idx="2850">
                        <c:v>-25.65</c:v>
                      </c:pt>
                      <c:pt idx="2851">
                        <c:v>-25.55</c:v>
                      </c:pt>
                      <c:pt idx="2852">
                        <c:v>-25.7</c:v>
                      </c:pt>
                      <c:pt idx="2853">
                        <c:v>-26.13</c:v>
                      </c:pt>
                      <c:pt idx="2854">
                        <c:v>-26.64</c:v>
                      </c:pt>
                      <c:pt idx="2855">
                        <c:v>-27.21</c:v>
                      </c:pt>
                      <c:pt idx="2856">
                        <c:v>-27.84</c:v>
                      </c:pt>
                      <c:pt idx="2857">
                        <c:v>-28.57</c:v>
                      </c:pt>
                      <c:pt idx="2858">
                        <c:v>-29.38</c:v>
                      </c:pt>
                      <c:pt idx="2859">
                        <c:v>-30.17</c:v>
                      </c:pt>
                      <c:pt idx="2860">
                        <c:v>-30.93</c:v>
                      </c:pt>
                      <c:pt idx="2861">
                        <c:v>-31.67</c:v>
                      </c:pt>
                      <c:pt idx="2862">
                        <c:v>-32.44</c:v>
                      </c:pt>
                      <c:pt idx="2863">
                        <c:v>-33.28</c:v>
                      </c:pt>
                      <c:pt idx="2864">
                        <c:v>-34.24</c:v>
                      </c:pt>
                      <c:pt idx="2865">
                        <c:v>-35.270000000000003</c:v>
                      </c:pt>
                      <c:pt idx="2866">
                        <c:v>-36.32</c:v>
                      </c:pt>
                      <c:pt idx="2867">
                        <c:v>-37.340000000000003</c:v>
                      </c:pt>
                      <c:pt idx="2868">
                        <c:v>-38.29</c:v>
                      </c:pt>
                      <c:pt idx="2869">
                        <c:v>-39.11</c:v>
                      </c:pt>
                      <c:pt idx="2870">
                        <c:v>-39.89</c:v>
                      </c:pt>
                      <c:pt idx="2871">
                        <c:v>-40.68</c:v>
                      </c:pt>
                      <c:pt idx="2872">
                        <c:v>-41.56</c:v>
                      </c:pt>
                      <c:pt idx="2873">
                        <c:v>-42.52</c:v>
                      </c:pt>
                      <c:pt idx="2874">
                        <c:v>-43.47</c:v>
                      </c:pt>
                      <c:pt idx="2875">
                        <c:v>-44.35</c:v>
                      </c:pt>
                      <c:pt idx="2876">
                        <c:v>-45.14</c:v>
                      </c:pt>
                      <c:pt idx="2877">
                        <c:v>-45.9</c:v>
                      </c:pt>
                      <c:pt idx="2878">
                        <c:v>-46.74</c:v>
                      </c:pt>
                      <c:pt idx="2879">
                        <c:v>-47.71</c:v>
                      </c:pt>
                      <c:pt idx="2880">
                        <c:v>-48.77</c:v>
                      </c:pt>
                      <c:pt idx="2881">
                        <c:v>-49.83</c:v>
                      </c:pt>
                      <c:pt idx="2882">
                        <c:v>-50.89</c:v>
                      </c:pt>
                      <c:pt idx="2883">
                        <c:v>-51.96</c:v>
                      </c:pt>
                      <c:pt idx="2884">
                        <c:v>-53.06</c:v>
                      </c:pt>
                      <c:pt idx="2885">
                        <c:v>-54.21</c:v>
                      </c:pt>
                      <c:pt idx="2886">
                        <c:v>-55.38</c:v>
                      </c:pt>
                      <c:pt idx="2887">
                        <c:v>-56.51</c:v>
                      </c:pt>
                      <c:pt idx="2888">
                        <c:v>-57.56</c:v>
                      </c:pt>
                      <c:pt idx="2889">
                        <c:v>-58.53</c:v>
                      </c:pt>
                      <c:pt idx="2890">
                        <c:v>-59.46</c:v>
                      </c:pt>
                      <c:pt idx="2891">
                        <c:v>-60.37</c:v>
                      </c:pt>
                      <c:pt idx="2892">
                        <c:v>-61.29</c:v>
                      </c:pt>
                      <c:pt idx="2893">
                        <c:v>-62.21</c:v>
                      </c:pt>
                      <c:pt idx="2894">
                        <c:v>-63.08</c:v>
                      </c:pt>
                      <c:pt idx="2895">
                        <c:v>-63.89</c:v>
                      </c:pt>
                      <c:pt idx="2896">
                        <c:v>-64.59</c:v>
                      </c:pt>
                      <c:pt idx="2897">
                        <c:v>-65.2</c:v>
                      </c:pt>
                      <c:pt idx="2898">
                        <c:v>-65.739999999999995</c:v>
                      </c:pt>
                      <c:pt idx="2899">
                        <c:v>-66.260000000000005</c:v>
                      </c:pt>
                      <c:pt idx="2900">
                        <c:v>-66.73</c:v>
                      </c:pt>
                      <c:pt idx="2901">
                        <c:v>-67.16</c:v>
                      </c:pt>
                      <c:pt idx="2902">
                        <c:v>-67.569999999999993</c:v>
                      </c:pt>
                      <c:pt idx="2903">
                        <c:v>-67.97</c:v>
                      </c:pt>
                      <c:pt idx="2904">
                        <c:v>-68.38</c:v>
                      </c:pt>
                      <c:pt idx="2905">
                        <c:v>-68.78</c:v>
                      </c:pt>
                      <c:pt idx="2906">
                        <c:v>-110.84</c:v>
                      </c:pt>
                      <c:pt idx="2907">
                        <c:v>-110.5</c:v>
                      </c:pt>
                      <c:pt idx="2908">
                        <c:v>-110.18</c:v>
                      </c:pt>
                      <c:pt idx="2909">
                        <c:v>-109.88</c:v>
                      </c:pt>
                      <c:pt idx="2910">
                        <c:v>-109.56</c:v>
                      </c:pt>
                      <c:pt idx="2911">
                        <c:v>-109.25</c:v>
                      </c:pt>
                      <c:pt idx="2912">
                        <c:v>-108.97</c:v>
                      </c:pt>
                      <c:pt idx="2913">
                        <c:v>-108.75</c:v>
                      </c:pt>
                      <c:pt idx="2914">
                        <c:v>-108.61</c:v>
                      </c:pt>
                      <c:pt idx="2915">
                        <c:v>-108.55</c:v>
                      </c:pt>
                      <c:pt idx="2916">
                        <c:v>-108.53</c:v>
                      </c:pt>
                      <c:pt idx="2917">
                        <c:v>-108.47</c:v>
                      </c:pt>
                      <c:pt idx="2918">
                        <c:v>-108.4</c:v>
                      </c:pt>
                      <c:pt idx="2919">
                        <c:v>-108.36</c:v>
                      </c:pt>
                      <c:pt idx="2920">
                        <c:v>-108.36</c:v>
                      </c:pt>
                      <c:pt idx="2921">
                        <c:v>-108.41</c:v>
                      </c:pt>
                      <c:pt idx="2922">
                        <c:v>-108.48</c:v>
                      </c:pt>
                      <c:pt idx="2923">
                        <c:v>-108.54</c:v>
                      </c:pt>
                      <c:pt idx="2924">
                        <c:v>-108.6</c:v>
                      </c:pt>
                      <c:pt idx="2925">
                        <c:v>-108.66</c:v>
                      </c:pt>
                      <c:pt idx="2926">
                        <c:v>-108.71</c:v>
                      </c:pt>
                      <c:pt idx="2927">
                        <c:v>-108.77</c:v>
                      </c:pt>
                      <c:pt idx="2928">
                        <c:v>-108.88</c:v>
                      </c:pt>
                      <c:pt idx="2929">
                        <c:v>-109.02</c:v>
                      </c:pt>
                      <c:pt idx="2930">
                        <c:v>-109.18</c:v>
                      </c:pt>
                      <c:pt idx="2931">
                        <c:v>-109.33</c:v>
                      </c:pt>
                      <c:pt idx="2932">
                        <c:v>-109.43</c:v>
                      </c:pt>
                      <c:pt idx="2933">
                        <c:v>-109.47</c:v>
                      </c:pt>
                      <c:pt idx="2934">
                        <c:v>-109.45</c:v>
                      </c:pt>
                      <c:pt idx="2935">
                        <c:v>-109.41</c:v>
                      </c:pt>
                      <c:pt idx="2936">
                        <c:v>-109.38</c:v>
                      </c:pt>
                      <c:pt idx="2937">
                        <c:v>-109.35</c:v>
                      </c:pt>
                      <c:pt idx="2938">
                        <c:v>-109.3</c:v>
                      </c:pt>
                      <c:pt idx="2939">
                        <c:v>-109.21</c:v>
                      </c:pt>
                      <c:pt idx="2940">
                        <c:v>-109.09</c:v>
                      </c:pt>
                      <c:pt idx="2941">
                        <c:v>-108.96</c:v>
                      </c:pt>
                      <c:pt idx="2942">
                        <c:v>-108.82</c:v>
                      </c:pt>
                      <c:pt idx="2943">
                        <c:v>-108.69</c:v>
                      </c:pt>
                      <c:pt idx="2944">
                        <c:v>-108.54</c:v>
                      </c:pt>
                      <c:pt idx="2945">
                        <c:v>-108.38</c:v>
                      </c:pt>
                      <c:pt idx="2946">
                        <c:v>-108.18</c:v>
                      </c:pt>
                      <c:pt idx="2947">
                        <c:v>-107.95</c:v>
                      </c:pt>
                      <c:pt idx="2948">
                        <c:v>-107.71</c:v>
                      </c:pt>
                      <c:pt idx="2949">
                        <c:v>-107.47</c:v>
                      </c:pt>
                      <c:pt idx="2950">
                        <c:v>-107.28</c:v>
                      </c:pt>
                      <c:pt idx="2951">
                        <c:v>-107.15</c:v>
                      </c:pt>
                      <c:pt idx="2952">
                        <c:v>-107.08</c:v>
                      </c:pt>
                      <c:pt idx="2953">
                        <c:v>-107.03</c:v>
                      </c:pt>
                      <c:pt idx="2954">
                        <c:v>-106.97</c:v>
                      </c:pt>
                      <c:pt idx="2955">
                        <c:v>-106.9</c:v>
                      </c:pt>
                      <c:pt idx="2956">
                        <c:v>-106.82</c:v>
                      </c:pt>
                      <c:pt idx="2957">
                        <c:v>-106.75</c:v>
                      </c:pt>
                      <c:pt idx="2958">
                        <c:v>-106.68</c:v>
                      </c:pt>
                      <c:pt idx="2959">
                        <c:v>-106.63</c:v>
                      </c:pt>
                      <c:pt idx="2960">
                        <c:v>-106.6</c:v>
                      </c:pt>
                      <c:pt idx="2961">
                        <c:v>-106.63</c:v>
                      </c:pt>
                      <c:pt idx="2962">
                        <c:v>-106.72</c:v>
                      </c:pt>
                      <c:pt idx="2963">
                        <c:v>-106.83</c:v>
                      </c:pt>
                      <c:pt idx="2964">
                        <c:v>-106.94</c:v>
                      </c:pt>
                      <c:pt idx="2965">
                        <c:v>-106.98</c:v>
                      </c:pt>
                      <c:pt idx="2966">
                        <c:v>-106.99</c:v>
                      </c:pt>
                      <c:pt idx="2967">
                        <c:v>-106.99</c:v>
                      </c:pt>
                      <c:pt idx="2968">
                        <c:v>-72.92</c:v>
                      </c:pt>
                      <c:pt idx="2969">
                        <c:v>-72.709999999999994</c:v>
                      </c:pt>
                      <c:pt idx="2970">
                        <c:v>-72.33</c:v>
                      </c:pt>
                      <c:pt idx="2971">
                        <c:v>-71.819999999999993</c:v>
                      </c:pt>
                      <c:pt idx="2972">
                        <c:v>-71.25</c:v>
                      </c:pt>
                      <c:pt idx="2973">
                        <c:v>-70.67</c:v>
                      </c:pt>
                      <c:pt idx="2974">
                        <c:v>-70.09</c:v>
                      </c:pt>
                      <c:pt idx="2975">
                        <c:v>-69.52</c:v>
                      </c:pt>
                      <c:pt idx="2976">
                        <c:v>-68.930000000000007</c:v>
                      </c:pt>
                      <c:pt idx="2977">
                        <c:v>-68.290000000000006</c:v>
                      </c:pt>
                      <c:pt idx="2978">
                        <c:v>-67.61</c:v>
                      </c:pt>
                      <c:pt idx="2979">
                        <c:v>-66.91</c:v>
                      </c:pt>
                      <c:pt idx="2980">
                        <c:v>-66.22</c:v>
                      </c:pt>
                      <c:pt idx="2981">
                        <c:v>-65.55</c:v>
                      </c:pt>
                      <c:pt idx="2982">
                        <c:v>-64.86</c:v>
                      </c:pt>
                      <c:pt idx="2983">
                        <c:v>-64.13</c:v>
                      </c:pt>
                      <c:pt idx="2984">
                        <c:v>-63.35</c:v>
                      </c:pt>
                      <c:pt idx="2985">
                        <c:v>-62.54</c:v>
                      </c:pt>
                      <c:pt idx="2986">
                        <c:v>-61.7</c:v>
                      </c:pt>
                      <c:pt idx="2987">
                        <c:v>-60.81</c:v>
                      </c:pt>
                      <c:pt idx="2988">
                        <c:v>-59.86</c:v>
                      </c:pt>
                      <c:pt idx="2989">
                        <c:v>-58.86</c:v>
                      </c:pt>
                      <c:pt idx="2990">
                        <c:v>-57.87</c:v>
                      </c:pt>
                      <c:pt idx="2991">
                        <c:v>-56.96</c:v>
                      </c:pt>
                      <c:pt idx="2992">
                        <c:v>-56.15</c:v>
                      </c:pt>
                      <c:pt idx="2993">
                        <c:v>-55.43</c:v>
                      </c:pt>
                      <c:pt idx="2994">
                        <c:v>-54.71</c:v>
                      </c:pt>
                      <c:pt idx="2995">
                        <c:v>-53.94</c:v>
                      </c:pt>
                      <c:pt idx="2996">
                        <c:v>-53.09</c:v>
                      </c:pt>
                      <c:pt idx="2997">
                        <c:v>-52.16</c:v>
                      </c:pt>
                      <c:pt idx="2998">
                        <c:v>-51.17</c:v>
                      </c:pt>
                      <c:pt idx="2999">
                        <c:v>-50.18</c:v>
                      </c:pt>
                      <c:pt idx="3000">
                        <c:v>-49.18</c:v>
                      </c:pt>
                      <c:pt idx="3001">
                        <c:v>-48.23</c:v>
                      </c:pt>
                      <c:pt idx="3002">
                        <c:v>-47.2</c:v>
                      </c:pt>
                      <c:pt idx="3003">
                        <c:v>-46.03</c:v>
                      </c:pt>
                      <c:pt idx="3004">
                        <c:v>-44.93</c:v>
                      </c:pt>
                      <c:pt idx="3005">
                        <c:v>-43.97</c:v>
                      </c:pt>
                      <c:pt idx="3006">
                        <c:v>-43.08</c:v>
                      </c:pt>
                      <c:pt idx="3007">
                        <c:v>-42.11</c:v>
                      </c:pt>
                      <c:pt idx="3008">
                        <c:v>-41.05</c:v>
                      </c:pt>
                      <c:pt idx="3009">
                        <c:v>-39.96</c:v>
                      </c:pt>
                      <c:pt idx="3010">
                        <c:v>-38.92</c:v>
                      </c:pt>
                      <c:pt idx="3011">
                        <c:v>-37.99</c:v>
                      </c:pt>
                      <c:pt idx="3012">
                        <c:v>-37.18</c:v>
                      </c:pt>
                      <c:pt idx="3013">
                        <c:v>-36.42</c:v>
                      </c:pt>
                      <c:pt idx="3014">
                        <c:v>-35.68</c:v>
                      </c:pt>
                      <c:pt idx="3015">
                        <c:v>-34.909999999999997</c:v>
                      </c:pt>
                      <c:pt idx="3016">
                        <c:v>-34.11</c:v>
                      </c:pt>
                      <c:pt idx="3017">
                        <c:v>-33.33</c:v>
                      </c:pt>
                      <c:pt idx="3018">
                        <c:v>-32.58</c:v>
                      </c:pt>
                      <c:pt idx="3019">
                        <c:v>-31.88</c:v>
                      </c:pt>
                      <c:pt idx="3020">
                        <c:v>-31.25</c:v>
                      </c:pt>
                      <c:pt idx="3021">
                        <c:v>-30.68</c:v>
                      </c:pt>
                      <c:pt idx="3022">
                        <c:v>-30.12</c:v>
                      </c:pt>
                      <c:pt idx="3023">
                        <c:v>-29.58</c:v>
                      </c:pt>
                      <c:pt idx="3024">
                        <c:v>-29.03</c:v>
                      </c:pt>
                      <c:pt idx="3025">
                        <c:v>-28.49</c:v>
                      </c:pt>
                      <c:pt idx="3026">
                        <c:v>-27.96</c:v>
                      </c:pt>
                      <c:pt idx="3027">
                        <c:v>-27.47</c:v>
                      </c:pt>
                      <c:pt idx="3028">
                        <c:v>-27.03</c:v>
                      </c:pt>
                      <c:pt idx="3029">
                        <c:v>-26.62</c:v>
                      </c:pt>
                      <c:pt idx="3030">
                        <c:v>-26.25</c:v>
                      </c:pt>
                      <c:pt idx="3031">
                        <c:v>-25.91</c:v>
                      </c:pt>
                      <c:pt idx="3032">
                        <c:v>-25.58</c:v>
                      </c:pt>
                      <c:pt idx="3033">
                        <c:v>-25.27</c:v>
                      </c:pt>
                      <c:pt idx="3034">
                        <c:v>-24.97</c:v>
                      </c:pt>
                      <c:pt idx="3035">
                        <c:v>-24.68</c:v>
                      </c:pt>
                      <c:pt idx="3036">
                        <c:v>-24.41</c:v>
                      </c:pt>
                      <c:pt idx="3037">
                        <c:v>-24.15</c:v>
                      </c:pt>
                      <c:pt idx="3038">
                        <c:v>-23.9</c:v>
                      </c:pt>
                      <c:pt idx="3039">
                        <c:v>-23.66</c:v>
                      </c:pt>
                      <c:pt idx="3040">
                        <c:v>-23.45</c:v>
                      </c:pt>
                      <c:pt idx="3041">
                        <c:v>-23.26</c:v>
                      </c:pt>
                      <c:pt idx="3042">
                        <c:v>-23.11</c:v>
                      </c:pt>
                      <c:pt idx="3043">
                        <c:v>-23.03</c:v>
                      </c:pt>
                      <c:pt idx="3044">
                        <c:v>-23.03</c:v>
                      </c:pt>
                      <c:pt idx="3045">
                        <c:v>-23.06</c:v>
                      </c:pt>
                      <c:pt idx="3046">
                        <c:v>-23.1</c:v>
                      </c:pt>
                      <c:pt idx="3047">
                        <c:v>-23.14</c:v>
                      </c:pt>
                      <c:pt idx="3048">
                        <c:v>-23.21</c:v>
                      </c:pt>
                      <c:pt idx="3049">
                        <c:v>-23.36</c:v>
                      </c:pt>
                      <c:pt idx="3050">
                        <c:v>-23.62</c:v>
                      </c:pt>
                      <c:pt idx="3051">
                        <c:v>-23.97</c:v>
                      </c:pt>
                      <c:pt idx="3052">
                        <c:v>-24.38</c:v>
                      </c:pt>
                      <c:pt idx="3053">
                        <c:v>-24.78</c:v>
                      </c:pt>
                      <c:pt idx="3054">
                        <c:v>-25.16</c:v>
                      </c:pt>
                      <c:pt idx="3055">
                        <c:v>-25.59</c:v>
                      </c:pt>
                      <c:pt idx="3056">
                        <c:v>-26.06</c:v>
                      </c:pt>
                      <c:pt idx="3057">
                        <c:v>-26.56</c:v>
                      </c:pt>
                      <c:pt idx="3058">
                        <c:v>-27.07</c:v>
                      </c:pt>
                      <c:pt idx="3059">
                        <c:v>-27.61</c:v>
                      </c:pt>
                      <c:pt idx="3060">
                        <c:v>-28.26</c:v>
                      </c:pt>
                      <c:pt idx="3061">
                        <c:v>-28.99</c:v>
                      </c:pt>
                      <c:pt idx="3062">
                        <c:v>-29.77</c:v>
                      </c:pt>
                      <c:pt idx="3063">
                        <c:v>-30.57</c:v>
                      </c:pt>
                      <c:pt idx="3064">
                        <c:v>-31.42</c:v>
                      </c:pt>
                      <c:pt idx="3065">
                        <c:v>-32.33</c:v>
                      </c:pt>
                      <c:pt idx="3066">
                        <c:v>-33.33</c:v>
                      </c:pt>
                      <c:pt idx="3067">
                        <c:v>-34.4</c:v>
                      </c:pt>
                      <c:pt idx="3068">
                        <c:v>-35.5</c:v>
                      </c:pt>
                      <c:pt idx="3069">
                        <c:v>-36.590000000000003</c:v>
                      </c:pt>
                      <c:pt idx="3070">
                        <c:v>-37.68</c:v>
                      </c:pt>
                      <c:pt idx="3071">
                        <c:v>-38.82</c:v>
                      </c:pt>
                      <c:pt idx="3072">
                        <c:v>-39.97</c:v>
                      </c:pt>
                      <c:pt idx="3073">
                        <c:v>-41.12</c:v>
                      </c:pt>
                      <c:pt idx="3074">
                        <c:v>-42.24</c:v>
                      </c:pt>
                      <c:pt idx="3075">
                        <c:v>-43.29</c:v>
                      </c:pt>
                      <c:pt idx="3076">
                        <c:v>-44.27</c:v>
                      </c:pt>
                      <c:pt idx="3077">
                        <c:v>-45.23</c:v>
                      </c:pt>
                      <c:pt idx="3078">
                        <c:v>-46.18</c:v>
                      </c:pt>
                      <c:pt idx="3079">
                        <c:v>-47.16</c:v>
                      </c:pt>
                      <c:pt idx="3080">
                        <c:v>-48.18</c:v>
                      </c:pt>
                      <c:pt idx="3081">
                        <c:v>-49.23</c:v>
                      </c:pt>
                      <c:pt idx="3082">
                        <c:v>-50.22</c:v>
                      </c:pt>
                      <c:pt idx="3083">
                        <c:v>-51.16</c:v>
                      </c:pt>
                      <c:pt idx="3084">
                        <c:v>-52.04</c:v>
                      </c:pt>
                      <c:pt idx="3085">
                        <c:v>-52.94</c:v>
                      </c:pt>
                      <c:pt idx="3086">
                        <c:v>-53.89</c:v>
                      </c:pt>
                      <c:pt idx="3087">
                        <c:v>-54.96</c:v>
                      </c:pt>
                      <c:pt idx="3088">
                        <c:v>-56.12</c:v>
                      </c:pt>
                      <c:pt idx="3089">
                        <c:v>-57.32</c:v>
                      </c:pt>
                      <c:pt idx="3090">
                        <c:v>-58.51</c:v>
                      </c:pt>
                      <c:pt idx="3091">
                        <c:v>-59.64</c:v>
                      </c:pt>
                      <c:pt idx="3092">
                        <c:v>-60.73</c:v>
                      </c:pt>
                      <c:pt idx="3093">
                        <c:v>-61.76</c:v>
                      </c:pt>
                      <c:pt idx="3094">
                        <c:v>-62.74</c:v>
                      </c:pt>
                      <c:pt idx="3095">
                        <c:v>-63.66</c:v>
                      </c:pt>
                      <c:pt idx="3096">
                        <c:v>-64.510000000000005</c:v>
                      </c:pt>
                      <c:pt idx="3097">
                        <c:v>-65.27</c:v>
                      </c:pt>
                      <c:pt idx="3098">
                        <c:v>-66</c:v>
                      </c:pt>
                      <c:pt idx="3099">
                        <c:v>-66.73</c:v>
                      </c:pt>
                      <c:pt idx="3100">
                        <c:v>-67.42</c:v>
                      </c:pt>
                      <c:pt idx="3101">
                        <c:v>-68.040000000000006</c:v>
                      </c:pt>
                      <c:pt idx="3102">
                        <c:v>-68.58</c:v>
                      </c:pt>
                      <c:pt idx="3103">
                        <c:v>-69.05</c:v>
                      </c:pt>
                      <c:pt idx="3104">
                        <c:v>-69.489999999999995</c:v>
                      </c:pt>
                      <c:pt idx="3105">
                        <c:v>-69.930000000000007</c:v>
                      </c:pt>
                      <c:pt idx="3106">
                        <c:v>-70.36</c:v>
                      </c:pt>
                      <c:pt idx="3107">
                        <c:v>-70.77</c:v>
                      </c:pt>
                      <c:pt idx="3108">
                        <c:v>-71.16</c:v>
                      </c:pt>
                      <c:pt idx="3109">
                        <c:v>-71.53</c:v>
                      </c:pt>
                      <c:pt idx="3110">
                        <c:v>-108.16</c:v>
                      </c:pt>
                      <c:pt idx="3111">
                        <c:v>-107.9</c:v>
                      </c:pt>
                      <c:pt idx="3112">
                        <c:v>-107.7</c:v>
                      </c:pt>
                      <c:pt idx="3113">
                        <c:v>-107.52</c:v>
                      </c:pt>
                      <c:pt idx="3114">
                        <c:v>-107.37</c:v>
                      </c:pt>
                      <c:pt idx="3115">
                        <c:v>-107.28</c:v>
                      </c:pt>
                      <c:pt idx="3116">
                        <c:v>-107.25</c:v>
                      </c:pt>
                      <c:pt idx="3117">
                        <c:v>-107.27</c:v>
                      </c:pt>
                      <c:pt idx="3118">
                        <c:v>-107.33</c:v>
                      </c:pt>
                      <c:pt idx="3119">
                        <c:v>-107.37</c:v>
                      </c:pt>
                      <c:pt idx="3120">
                        <c:v>-107.43</c:v>
                      </c:pt>
                      <c:pt idx="3121">
                        <c:v>-107.5</c:v>
                      </c:pt>
                      <c:pt idx="3122">
                        <c:v>-107.6</c:v>
                      </c:pt>
                      <c:pt idx="3123">
                        <c:v>-107.72</c:v>
                      </c:pt>
                      <c:pt idx="3124">
                        <c:v>-107.85</c:v>
                      </c:pt>
                      <c:pt idx="3125">
                        <c:v>-107.98</c:v>
                      </c:pt>
                      <c:pt idx="3126">
                        <c:v>-108.1</c:v>
                      </c:pt>
                      <c:pt idx="3127">
                        <c:v>-108.21</c:v>
                      </c:pt>
                      <c:pt idx="3128">
                        <c:v>-108.33</c:v>
                      </c:pt>
                      <c:pt idx="3129">
                        <c:v>-108.47</c:v>
                      </c:pt>
                      <c:pt idx="3130">
                        <c:v>-108.62</c:v>
                      </c:pt>
                      <c:pt idx="3131">
                        <c:v>-108.78</c:v>
                      </c:pt>
                      <c:pt idx="3132">
                        <c:v>-108.9</c:v>
                      </c:pt>
                      <c:pt idx="3133">
                        <c:v>-108.99</c:v>
                      </c:pt>
                      <c:pt idx="3134">
                        <c:v>-109.08</c:v>
                      </c:pt>
                      <c:pt idx="3135">
                        <c:v>-109.18</c:v>
                      </c:pt>
                      <c:pt idx="3136">
                        <c:v>-109.29</c:v>
                      </c:pt>
                      <c:pt idx="3137">
                        <c:v>-109.37</c:v>
                      </c:pt>
                      <c:pt idx="3138">
                        <c:v>-109.4</c:v>
                      </c:pt>
                      <c:pt idx="3139">
                        <c:v>-109.38</c:v>
                      </c:pt>
                      <c:pt idx="3140">
                        <c:v>-109.35</c:v>
                      </c:pt>
                      <c:pt idx="3141">
                        <c:v>-109.32</c:v>
                      </c:pt>
                      <c:pt idx="3142">
                        <c:v>-109.31</c:v>
                      </c:pt>
                      <c:pt idx="3143">
                        <c:v>-109.31</c:v>
                      </c:pt>
                      <c:pt idx="3144">
                        <c:v>-109.29</c:v>
                      </c:pt>
                      <c:pt idx="3145">
                        <c:v>-109.25</c:v>
                      </c:pt>
                      <c:pt idx="3146">
                        <c:v>-109.15</c:v>
                      </c:pt>
                      <c:pt idx="3147">
                        <c:v>-108.97</c:v>
                      </c:pt>
                      <c:pt idx="3148">
                        <c:v>-108.75</c:v>
                      </c:pt>
                      <c:pt idx="3149">
                        <c:v>-108.5</c:v>
                      </c:pt>
                      <c:pt idx="3150">
                        <c:v>-108.31</c:v>
                      </c:pt>
                      <c:pt idx="3151">
                        <c:v>-108.14</c:v>
                      </c:pt>
                      <c:pt idx="3152">
                        <c:v>-107.94</c:v>
                      </c:pt>
                      <c:pt idx="3153">
                        <c:v>-107.71</c:v>
                      </c:pt>
                      <c:pt idx="3154">
                        <c:v>-107.42</c:v>
                      </c:pt>
                      <c:pt idx="3155">
                        <c:v>-107.15</c:v>
                      </c:pt>
                      <c:pt idx="3156">
                        <c:v>-106.9</c:v>
                      </c:pt>
                      <c:pt idx="3157">
                        <c:v>-106.7</c:v>
                      </c:pt>
                      <c:pt idx="3158">
                        <c:v>-106.52</c:v>
                      </c:pt>
                      <c:pt idx="3159">
                        <c:v>-106.34</c:v>
                      </c:pt>
                      <c:pt idx="3160">
                        <c:v>-106.16</c:v>
                      </c:pt>
                      <c:pt idx="3161">
                        <c:v>-106.02</c:v>
                      </c:pt>
                      <c:pt idx="3162">
                        <c:v>-105.91</c:v>
                      </c:pt>
                      <c:pt idx="3163">
                        <c:v>-105.83</c:v>
                      </c:pt>
                      <c:pt idx="3164">
                        <c:v>-105.74</c:v>
                      </c:pt>
                      <c:pt idx="3165">
                        <c:v>-105.65</c:v>
                      </c:pt>
                      <c:pt idx="3166">
                        <c:v>-105.56</c:v>
                      </c:pt>
                      <c:pt idx="3167">
                        <c:v>-105.49</c:v>
                      </c:pt>
                      <c:pt idx="3168">
                        <c:v>-105.46</c:v>
                      </c:pt>
                      <c:pt idx="3169">
                        <c:v>-105.48</c:v>
                      </c:pt>
                      <c:pt idx="3170">
                        <c:v>-105.53</c:v>
                      </c:pt>
                      <c:pt idx="3171">
                        <c:v>-105.6</c:v>
                      </c:pt>
                      <c:pt idx="3172">
                        <c:v>-105.68</c:v>
                      </c:pt>
                      <c:pt idx="3173">
                        <c:v>-105.8</c:v>
                      </c:pt>
                      <c:pt idx="3174">
                        <c:v>-105.99</c:v>
                      </c:pt>
                      <c:pt idx="3175">
                        <c:v>-73.709999999999994</c:v>
                      </c:pt>
                      <c:pt idx="3176">
                        <c:v>-73.28</c:v>
                      </c:pt>
                      <c:pt idx="3177">
                        <c:v>-72.7</c:v>
                      </c:pt>
                      <c:pt idx="3178">
                        <c:v>-71.989999999999995</c:v>
                      </c:pt>
                      <c:pt idx="3179">
                        <c:v>-71.23</c:v>
                      </c:pt>
                      <c:pt idx="3180">
                        <c:v>-70.459999999999994</c:v>
                      </c:pt>
                      <c:pt idx="3181">
                        <c:v>-69.7</c:v>
                      </c:pt>
                      <c:pt idx="3182">
                        <c:v>-68.95</c:v>
                      </c:pt>
                      <c:pt idx="3183">
                        <c:v>-68.239999999999995</c:v>
                      </c:pt>
                      <c:pt idx="3184">
                        <c:v>-67.510000000000005</c:v>
                      </c:pt>
                      <c:pt idx="3185">
                        <c:v>-66.739999999999995</c:v>
                      </c:pt>
                      <c:pt idx="3186">
                        <c:v>-65.88</c:v>
                      </c:pt>
                      <c:pt idx="3187">
                        <c:v>-64.930000000000007</c:v>
                      </c:pt>
                      <c:pt idx="3188">
                        <c:v>-63.91</c:v>
                      </c:pt>
                      <c:pt idx="3189">
                        <c:v>-62.85</c:v>
                      </c:pt>
                      <c:pt idx="3190">
                        <c:v>-61.79</c:v>
                      </c:pt>
                      <c:pt idx="3191">
                        <c:v>-60.79</c:v>
                      </c:pt>
                      <c:pt idx="3192">
                        <c:v>-59.75</c:v>
                      </c:pt>
                      <c:pt idx="3193">
                        <c:v>-58.59</c:v>
                      </c:pt>
                      <c:pt idx="3194">
                        <c:v>-57.3</c:v>
                      </c:pt>
                      <c:pt idx="3195">
                        <c:v>-55.92</c:v>
                      </c:pt>
                      <c:pt idx="3196">
                        <c:v>-54.51</c:v>
                      </c:pt>
                      <c:pt idx="3197">
                        <c:v>-53.13</c:v>
                      </c:pt>
                      <c:pt idx="3198">
                        <c:v>-51.81</c:v>
                      </c:pt>
                      <c:pt idx="3199">
                        <c:v>-50.51</c:v>
                      </c:pt>
                      <c:pt idx="3200">
                        <c:v>-49.14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5-4C69-41AF-80BE-719ADB25C923}"/>
                  </c:ext>
                </c:extLst>
              </c15:ser>
            </c15:filteredLineSeries>
          </c:ext>
        </c:extLst>
      </c:lineChart>
      <c:catAx>
        <c:axId val="1527248159"/>
        <c:scaling>
          <c:orientation val="minMax"/>
        </c:scaling>
        <c:delete val="1"/>
        <c:axPos val="b"/>
        <c:majorTickMark val="none"/>
        <c:minorTickMark val="none"/>
        <c:tickLblPos val="nextTo"/>
        <c:crossAx val="1527252735"/>
        <c:crosses val="autoZero"/>
        <c:auto val="1"/>
        <c:lblAlgn val="ctr"/>
        <c:lblOffset val="100"/>
        <c:noMultiLvlLbl val="0"/>
      </c:catAx>
      <c:valAx>
        <c:axId val="152725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2724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98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304B-4DD1-8E4D-28CE2D27E631}"/>
                </c:ext>
              </c:extLst>
            </c:dLbl>
            <c:dLbl>
              <c:idx val="114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304B-4DD1-8E4D-28CE2D27E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工作表1!$A$2:$A$4581</c:f>
              <c:numCache>
                <c:formatCode>General</c:formatCode>
                <c:ptCount val="4580"/>
                <c:pt idx="0">
                  <c:v>-12.37</c:v>
                </c:pt>
                <c:pt idx="1">
                  <c:v>-12.37</c:v>
                </c:pt>
                <c:pt idx="2">
                  <c:v>-12.36</c:v>
                </c:pt>
                <c:pt idx="3">
                  <c:v>-12.34</c:v>
                </c:pt>
                <c:pt idx="4">
                  <c:v>-12.32</c:v>
                </c:pt>
                <c:pt idx="5">
                  <c:v>-12.3</c:v>
                </c:pt>
                <c:pt idx="6">
                  <c:v>-12.27</c:v>
                </c:pt>
                <c:pt idx="7">
                  <c:v>-12.25</c:v>
                </c:pt>
                <c:pt idx="8">
                  <c:v>-12.22</c:v>
                </c:pt>
                <c:pt idx="9">
                  <c:v>-12.19</c:v>
                </c:pt>
                <c:pt idx="10">
                  <c:v>-12.17</c:v>
                </c:pt>
                <c:pt idx="11">
                  <c:v>-12.13</c:v>
                </c:pt>
                <c:pt idx="12">
                  <c:v>-12.09</c:v>
                </c:pt>
                <c:pt idx="13">
                  <c:v>-12.06</c:v>
                </c:pt>
                <c:pt idx="14">
                  <c:v>-12.02</c:v>
                </c:pt>
                <c:pt idx="15">
                  <c:v>-11.97</c:v>
                </c:pt>
                <c:pt idx="16">
                  <c:v>-11.93</c:v>
                </c:pt>
                <c:pt idx="17">
                  <c:v>-11.89</c:v>
                </c:pt>
                <c:pt idx="18">
                  <c:v>-11.86</c:v>
                </c:pt>
                <c:pt idx="19">
                  <c:v>-11.82</c:v>
                </c:pt>
                <c:pt idx="20">
                  <c:v>-11.79</c:v>
                </c:pt>
                <c:pt idx="21">
                  <c:v>-11.76</c:v>
                </c:pt>
                <c:pt idx="22">
                  <c:v>-11.74</c:v>
                </c:pt>
                <c:pt idx="23">
                  <c:v>-11.71</c:v>
                </c:pt>
                <c:pt idx="24">
                  <c:v>-11.69</c:v>
                </c:pt>
                <c:pt idx="25">
                  <c:v>-11.69</c:v>
                </c:pt>
                <c:pt idx="26">
                  <c:v>-11.68</c:v>
                </c:pt>
                <c:pt idx="27">
                  <c:v>-11.68</c:v>
                </c:pt>
                <c:pt idx="28">
                  <c:v>-11.68</c:v>
                </c:pt>
                <c:pt idx="29">
                  <c:v>-11.67</c:v>
                </c:pt>
                <c:pt idx="30">
                  <c:v>-11.67</c:v>
                </c:pt>
                <c:pt idx="31">
                  <c:v>-11.67</c:v>
                </c:pt>
                <c:pt idx="32">
                  <c:v>-11.66</c:v>
                </c:pt>
                <c:pt idx="33">
                  <c:v>-11.66</c:v>
                </c:pt>
                <c:pt idx="34">
                  <c:v>-11.66</c:v>
                </c:pt>
                <c:pt idx="35">
                  <c:v>-11.67</c:v>
                </c:pt>
                <c:pt idx="36">
                  <c:v>-11.71</c:v>
                </c:pt>
                <c:pt idx="37">
                  <c:v>-11.78</c:v>
                </c:pt>
                <c:pt idx="38">
                  <c:v>-11.89</c:v>
                </c:pt>
                <c:pt idx="39">
                  <c:v>-12.02</c:v>
                </c:pt>
                <c:pt idx="40">
                  <c:v>-12.17</c:v>
                </c:pt>
                <c:pt idx="41">
                  <c:v>-12.33</c:v>
                </c:pt>
                <c:pt idx="42">
                  <c:v>-12.49</c:v>
                </c:pt>
                <c:pt idx="43">
                  <c:v>-12.67</c:v>
                </c:pt>
                <c:pt idx="44">
                  <c:v>-12.86</c:v>
                </c:pt>
                <c:pt idx="45">
                  <c:v>-13.05</c:v>
                </c:pt>
                <c:pt idx="46">
                  <c:v>-13.26</c:v>
                </c:pt>
                <c:pt idx="47">
                  <c:v>-13.47</c:v>
                </c:pt>
                <c:pt idx="48">
                  <c:v>-13.68</c:v>
                </c:pt>
                <c:pt idx="49">
                  <c:v>-13.88</c:v>
                </c:pt>
                <c:pt idx="50">
                  <c:v>-14.06</c:v>
                </c:pt>
                <c:pt idx="51">
                  <c:v>-14.23</c:v>
                </c:pt>
                <c:pt idx="52">
                  <c:v>-14.38</c:v>
                </c:pt>
                <c:pt idx="53">
                  <c:v>-14.54</c:v>
                </c:pt>
                <c:pt idx="54">
                  <c:v>-14.7</c:v>
                </c:pt>
                <c:pt idx="55">
                  <c:v>-14.85</c:v>
                </c:pt>
                <c:pt idx="56">
                  <c:v>-15.01</c:v>
                </c:pt>
                <c:pt idx="57">
                  <c:v>-15.14</c:v>
                </c:pt>
                <c:pt idx="58">
                  <c:v>-15.26</c:v>
                </c:pt>
                <c:pt idx="59">
                  <c:v>-15.36</c:v>
                </c:pt>
                <c:pt idx="60">
                  <c:v>-15.45</c:v>
                </c:pt>
                <c:pt idx="61">
                  <c:v>-15.53</c:v>
                </c:pt>
                <c:pt idx="62">
                  <c:v>-15.6</c:v>
                </c:pt>
                <c:pt idx="63">
                  <c:v>-15.68</c:v>
                </c:pt>
                <c:pt idx="64">
                  <c:v>-15.75</c:v>
                </c:pt>
                <c:pt idx="65">
                  <c:v>-15.81</c:v>
                </c:pt>
                <c:pt idx="66">
                  <c:v>-15.85</c:v>
                </c:pt>
                <c:pt idx="67">
                  <c:v>-15.89</c:v>
                </c:pt>
                <c:pt idx="68">
                  <c:v>-15.93</c:v>
                </c:pt>
                <c:pt idx="69">
                  <c:v>-15.98</c:v>
                </c:pt>
                <c:pt idx="70">
                  <c:v>-16.04</c:v>
                </c:pt>
                <c:pt idx="71">
                  <c:v>-16.09</c:v>
                </c:pt>
                <c:pt idx="72">
                  <c:v>-16.14</c:v>
                </c:pt>
                <c:pt idx="73">
                  <c:v>-16.18</c:v>
                </c:pt>
                <c:pt idx="74">
                  <c:v>-16.22</c:v>
                </c:pt>
                <c:pt idx="75">
                  <c:v>-16.239999999999998</c:v>
                </c:pt>
                <c:pt idx="76">
                  <c:v>-16.260000000000002</c:v>
                </c:pt>
                <c:pt idx="77">
                  <c:v>-16.260000000000002</c:v>
                </c:pt>
                <c:pt idx="78">
                  <c:v>-16.260000000000002</c:v>
                </c:pt>
                <c:pt idx="79">
                  <c:v>-16.239999999999998</c:v>
                </c:pt>
                <c:pt idx="80">
                  <c:v>-16.21</c:v>
                </c:pt>
                <c:pt idx="81">
                  <c:v>-16.170000000000002</c:v>
                </c:pt>
                <c:pt idx="82">
                  <c:v>-16.13</c:v>
                </c:pt>
                <c:pt idx="83">
                  <c:v>-16.07</c:v>
                </c:pt>
                <c:pt idx="84">
                  <c:v>-16.02</c:v>
                </c:pt>
                <c:pt idx="85">
                  <c:v>-15.96</c:v>
                </c:pt>
                <c:pt idx="86">
                  <c:v>-15.9</c:v>
                </c:pt>
                <c:pt idx="87">
                  <c:v>-15.83</c:v>
                </c:pt>
                <c:pt idx="88">
                  <c:v>-15.76</c:v>
                </c:pt>
                <c:pt idx="89">
                  <c:v>-15.67</c:v>
                </c:pt>
                <c:pt idx="90">
                  <c:v>-15.57</c:v>
                </c:pt>
                <c:pt idx="91">
                  <c:v>-15.47</c:v>
                </c:pt>
                <c:pt idx="92">
                  <c:v>-15.37</c:v>
                </c:pt>
                <c:pt idx="93">
                  <c:v>-15.27</c:v>
                </c:pt>
                <c:pt idx="94">
                  <c:v>-15.17</c:v>
                </c:pt>
                <c:pt idx="95">
                  <c:v>-15.06</c:v>
                </c:pt>
                <c:pt idx="96">
                  <c:v>-14.94</c:v>
                </c:pt>
                <c:pt idx="97">
                  <c:v>-14.81</c:v>
                </c:pt>
                <c:pt idx="98">
                  <c:v>-14.65</c:v>
                </c:pt>
                <c:pt idx="99">
                  <c:v>-14.5</c:v>
                </c:pt>
                <c:pt idx="100">
                  <c:v>-14.35</c:v>
                </c:pt>
                <c:pt idx="101">
                  <c:v>-14.22</c:v>
                </c:pt>
                <c:pt idx="102">
                  <c:v>-14.1</c:v>
                </c:pt>
                <c:pt idx="103">
                  <c:v>-13.99</c:v>
                </c:pt>
                <c:pt idx="104">
                  <c:v>-13.88</c:v>
                </c:pt>
                <c:pt idx="105">
                  <c:v>-13.79</c:v>
                </c:pt>
                <c:pt idx="106">
                  <c:v>-13.71</c:v>
                </c:pt>
                <c:pt idx="107">
                  <c:v>-13.63</c:v>
                </c:pt>
                <c:pt idx="108">
                  <c:v>-13.56</c:v>
                </c:pt>
                <c:pt idx="109">
                  <c:v>-13.51</c:v>
                </c:pt>
                <c:pt idx="110">
                  <c:v>-13.45</c:v>
                </c:pt>
                <c:pt idx="111">
                  <c:v>-13.41</c:v>
                </c:pt>
                <c:pt idx="112">
                  <c:v>-13.36</c:v>
                </c:pt>
                <c:pt idx="113">
                  <c:v>-13.31</c:v>
                </c:pt>
                <c:pt idx="114">
                  <c:v>-13.27</c:v>
                </c:pt>
                <c:pt idx="115">
                  <c:v>-13.22</c:v>
                </c:pt>
                <c:pt idx="116">
                  <c:v>-13.18</c:v>
                </c:pt>
                <c:pt idx="117">
                  <c:v>-13.15</c:v>
                </c:pt>
                <c:pt idx="118">
                  <c:v>-13.13</c:v>
                </c:pt>
                <c:pt idx="119">
                  <c:v>-13.12</c:v>
                </c:pt>
                <c:pt idx="120">
                  <c:v>-13.13</c:v>
                </c:pt>
                <c:pt idx="121">
                  <c:v>-13.15</c:v>
                </c:pt>
                <c:pt idx="122">
                  <c:v>-13.17</c:v>
                </c:pt>
                <c:pt idx="123">
                  <c:v>-13.19</c:v>
                </c:pt>
                <c:pt idx="124">
                  <c:v>-13.22</c:v>
                </c:pt>
                <c:pt idx="125">
                  <c:v>-13.24</c:v>
                </c:pt>
                <c:pt idx="126">
                  <c:v>-13.26</c:v>
                </c:pt>
                <c:pt idx="127">
                  <c:v>-13.26</c:v>
                </c:pt>
                <c:pt idx="128">
                  <c:v>-13.27</c:v>
                </c:pt>
                <c:pt idx="129">
                  <c:v>-13.27</c:v>
                </c:pt>
                <c:pt idx="130">
                  <c:v>-13.27</c:v>
                </c:pt>
                <c:pt idx="131">
                  <c:v>-13.26</c:v>
                </c:pt>
                <c:pt idx="132">
                  <c:v>-13.25</c:v>
                </c:pt>
                <c:pt idx="133">
                  <c:v>-13.24</c:v>
                </c:pt>
                <c:pt idx="134">
                  <c:v>-13.24</c:v>
                </c:pt>
                <c:pt idx="135">
                  <c:v>-13.23</c:v>
                </c:pt>
                <c:pt idx="136">
                  <c:v>-13.23</c:v>
                </c:pt>
                <c:pt idx="137">
                  <c:v>-13.22</c:v>
                </c:pt>
                <c:pt idx="138">
                  <c:v>-13.2</c:v>
                </c:pt>
                <c:pt idx="139">
                  <c:v>-13.18</c:v>
                </c:pt>
                <c:pt idx="140">
                  <c:v>-13.16</c:v>
                </c:pt>
                <c:pt idx="141">
                  <c:v>-13.13</c:v>
                </c:pt>
                <c:pt idx="142">
                  <c:v>-13.09</c:v>
                </c:pt>
                <c:pt idx="143">
                  <c:v>-13.08</c:v>
                </c:pt>
                <c:pt idx="144">
                  <c:v>-13.05</c:v>
                </c:pt>
                <c:pt idx="145">
                  <c:v>-13.04</c:v>
                </c:pt>
                <c:pt idx="146">
                  <c:v>-13.03</c:v>
                </c:pt>
                <c:pt idx="147">
                  <c:v>-13.01</c:v>
                </c:pt>
                <c:pt idx="148">
                  <c:v>-12.99</c:v>
                </c:pt>
                <c:pt idx="149">
                  <c:v>-12.97</c:v>
                </c:pt>
                <c:pt idx="150">
                  <c:v>-12.95</c:v>
                </c:pt>
                <c:pt idx="151">
                  <c:v>-12.94</c:v>
                </c:pt>
                <c:pt idx="152">
                  <c:v>-12.92</c:v>
                </c:pt>
                <c:pt idx="153">
                  <c:v>-12.89</c:v>
                </c:pt>
                <c:pt idx="154">
                  <c:v>-12.87</c:v>
                </c:pt>
                <c:pt idx="155">
                  <c:v>-12.86</c:v>
                </c:pt>
                <c:pt idx="156">
                  <c:v>-12.83</c:v>
                </c:pt>
                <c:pt idx="157">
                  <c:v>-12.79</c:v>
                </c:pt>
                <c:pt idx="158">
                  <c:v>-12.77</c:v>
                </c:pt>
                <c:pt idx="159">
                  <c:v>-12.73</c:v>
                </c:pt>
                <c:pt idx="160">
                  <c:v>-12.71</c:v>
                </c:pt>
                <c:pt idx="161">
                  <c:v>-12.69</c:v>
                </c:pt>
                <c:pt idx="162">
                  <c:v>-12.67</c:v>
                </c:pt>
                <c:pt idx="163">
                  <c:v>-12.66</c:v>
                </c:pt>
                <c:pt idx="164">
                  <c:v>-12.63</c:v>
                </c:pt>
                <c:pt idx="165">
                  <c:v>-12.61</c:v>
                </c:pt>
                <c:pt idx="166">
                  <c:v>-12.59</c:v>
                </c:pt>
                <c:pt idx="167">
                  <c:v>-12.58</c:v>
                </c:pt>
                <c:pt idx="168">
                  <c:v>-12.57</c:v>
                </c:pt>
                <c:pt idx="169">
                  <c:v>-12.57</c:v>
                </c:pt>
                <c:pt idx="170">
                  <c:v>-12.56</c:v>
                </c:pt>
                <c:pt idx="171">
                  <c:v>-12.57</c:v>
                </c:pt>
                <c:pt idx="172">
                  <c:v>-12.56</c:v>
                </c:pt>
                <c:pt idx="173">
                  <c:v>-12.56</c:v>
                </c:pt>
                <c:pt idx="174">
                  <c:v>-12.57</c:v>
                </c:pt>
                <c:pt idx="175">
                  <c:v>-12.56</c:v>
                </c:pt>
                <c:pt idx="176">
                  <c:v>-12.56</c:v>
                </c:pt>
                <c:pt idx="177">
                  <c:v>-12.55</c:v>
                </c:pt>
                <c:pt idx="178">
                  <c:v>-12.54</c:v>
                </c:pt>
                <c:pt idx="179">
                  <c:v>-12.53</c:v>
                </c:pt>
                <c:pt idx="180">
                  <c:v>-12.51</c:v>
                </c:pt>
                <c:pt idx="181">
                  <c:v>-12.49</c:v>
                </c:pt>
                <c:pt idx="182">
                  <c:v>-12.47</c:v>
                </c:pt>
                <c:pt idx="183">
                  <c:v>-12.46</c:v>
                </c:pt>
                <c:pt idx="184">
                  <c:v>-12.46</c:v>
                </c:pt>
                <c:pt idx="185">
                  <c:v>-12.45</c:v>
                </c:pt>
                <c:pt idx="186">
                  <c:v>-12.44</c:v>
                </c:pt>
                <c:pt idx="187">
                  <c:v>-12.43</c:v>
                </c:pt>
                <c:pt idx="188">
                  <c:v>-12.41</c:v>
                </c:pt>
                <c:pt idx="189">
                  <c:v>-12.4</c:v>
                </c:pt>
                <c:pt idx="190">
                  <c:v>-12.4</c:v>
                </c:pt>
                <c:pt idx="191">
                  <c:v>-12.39</c:v>
                </c:pt>
                <c:pt idx="192">
                  <c:v>-12.39</c:v>
                </c:pt>
                <c:pt idx="193">
                  <c:v>-12.39</c:v>
                </c:pt>
                <c:pt idx="194">
                  <c:v>-12.4</c:v>
                </c:pt>
                <c:pt idx="195">
                  <c:v>-12.41</c:v>
                </c:pt>
                <c:pt idx="196">
                  <c:v>-12.42</c:v>
                </c:pt>
                <c:pt idx="197">
                  <c:v>-12.42</c:v>
                </c:pt>
                <c:pt idx="198">
                  <c:v>-12.41</c:v>
                </c:pt>
                <c:pt idx="199">
                  <c:v>-12.39</c:v>
                </c:pt>
                <c:pt idx="200">
                  <c:v>-12.36</c:v>
                </c:pt>
                <c:pt idx="201">
                  <c:v>-12.33</c:v>
                </c:pt>
                <c:pt idx="202">
                  <c:v>-12.3</c:v>
                </c:pt>
                <c:pt idx="203">
                  <c:v>-12.27</c:v>
                </c:pt>
                <c:pt idx="204">
                  <c:v>-12.24</c:v>
                </c:pt>
                <c:pt idx="205">
                  <c:v>-12.21</c:v>
                </c:pt>
                <c:pt idx="206">
                  <c:v>-12.19</c:v>
                </c:pt>
                <c:pt idx="207">
                  <c:v>-12.18</c:v>
                </c:pt>
                <c:pt idx="208">
                  <c:v>-12.17</c:v>
                </c:pt>
                <c:pt idx="209">
                  <c:v>-12.17</c:v>
                </c:pt>
                <c:pt idx="210">
                  <c:v>-12.16</c:v>
                </c:pt>
                <c:pt idx="211">
                  <c:v>-12.15</c:v>
                </c:pt>
                <c:pt idx="212">
                  <c:v>-12.14</c:v>
                </c:pt>
                <c:pt idx="213">
                  <c:v>-12.13</c:v>
                </c:pt>
                <c:pt idx="214">
                  <c:v>-12.1</c:v>
                </c:pt>
                <c:pt idx="215">
                  <c:v>-12.08</c:v>
                </c:pt>
                <c:pt idx="216">
                  <c:v>-12.04</c:v>
                </c:pt>
                <c:pt idx="217">
                  <c:v>-12</c:v>
                </c:pt>
                <c:pt idx="218">
                  <c:v>-11.97</c:v>
                </c:pt>
                <c:pt idx="219">
                  <c:v>-11.94</c:v>
                </c:pt>
                <c:pt idx="220">
                  <c:v>-11.92</c:v>
                </c:pt>
                <c:pt idx="221">
                  <c:v>-11.89</c:v>
                </c:pt>
                <c:pt idx="222">
                  <c:v>-11.86</c:v>
                </c:pt>
                <c:pt idx="223">
                  <c:v>-11.84</c:v>
                </c:pt>
                <c:pt idx="224">
                  <c:v>-11.82</c:v>
                </c:pt>
                <c:pt idx="225">
                  <c:v>-11.79</c:v>
                </c:pt>
                <c:pt idx="226">
                  <c:v>-11.76</c:v>
                </c:pt>
                <c:pt idx="227">
                  <c:v>-11.75</c:v>
                </c:pt>
                <c:pt idx="228">
                  <c:v>-11.74</c:v>
                </c:pt>
                <c:pt idx="229">
                  <c:v>-11.73</c:v>
                </c:pt>
                <c:pt idx="230">
                  <c:v>-11.71</c:v>
                </c:pt>
                <c:pt idx="231">
                  <c:v>-11.71</c:v>
                </c:pt>
                <c:pt idx="232">
                  <c:v>-11.7</c:v>
                </c:pt>
                <c:pt idx="233">
                  <c:v>-11.69</c:v>
                </c:pt>
                <c:pt idx="234">
                  <c:v>-11.68</c:v>
                </c:pt>
                <c:pt idx="235">
                  <c:v>-11.66</c:v>
                </c:pt>
                <c:pt idx="236">
                  <c:v>-11.64</c:v>
                </c:pt>
                <c:pt idx="237">
                  <c:v>-11.61</c:v>
                </c:pt>
                <c:pt idx="238">
                  <c:v>-11.58</c:v>
                </c:pt>
                <c:pt idx="239">
                  <c:v>-11.53</c:v>
                </c:pt>
                <c:pt idx="240">
                  <c:v>-11.5</c:v>
                </c:pt>
                <c:pt idx="241">
                  <c:v>-11.46</c:v>
                </c:pt>
                <c:pt idx="242">
                  <c:v>-11.42</c:v>
                </c:pt>
                <c:pt idx="243">
                  <c:v>-11.38</c:v>
                </c:pt>
                <c:pt idx="244">
                  <c:v>-11.35</c:v>
                </c:pt>
                <c:pt idx="245">
                  <c:v>-11.33</c:v>
                </c:pt>
                <c:pt idx="246">
                  <c:v>-11.3</c:v>
                </c:pt>
                <c:pt idx="247">
                  <c:v>-11.27</c:v>
                </c:pt>
                <c:pt idx="248">
                  <c:v>-11.24</c:v>
                </c:pt>
                <c:pt idx="249">
                  <c:v>-11.2</c:v>
                </c:pt>
                <c:pt idx="250">
                  <c:v>-11.17</c:v>
                </c:pt>
                <c:pt idx="251">
                  <c:v>-11.13</c:v>
                </c:pt>
                <c:pt idx="252">
                  <c:v>-11.09</c:v>
                </c:pt>
                <c:pt idx="253">
                  <c:v>-11.06</c:v>
                </c:pt>
                <c:pt idx="254">
                  <c:v>-11.02</c:v>
                </c:pt>
                <c:pt idx="255">
                  <c:v>-10.98</c:v>
                </c:pt>
                <c:pt idx="256">
                  <c:v>-10.94</c:v>
                </c:pt>
                <c:pt idx="257">
                  <c:v>-10.92</c:v>
                </c:pt>
                <c:pt idx="258">
                  <c:v>-10.91</c:v>
                </c:pt>
                <c:pt idx="259">
                  <c:v>-10.93</c:v>
                </c:pt>
                <c:pt idx="260">
                  <c:v>-10.94</c:v>
                </c:pt>
                <c:pt idx="261">
                  <c:v>-10.95</c:v>
                </c:pt>
                <c:pt idx="262">
                  <c:v>-10.94</c:v>
                </c:pt>
                <c:pt idx="263">
                  <c:v>-10.93</c:v>
                </c:pt>
                <c:pt idx="264">
                  <c:v>-10.92</c:v>
                </c:pt>
                <c:pt idx="265">
                  <c:v>-10.91</c:v>
                </c:pt>
                <c:pt idx="266">
                  <c:v>-10.92</c:v>
                </c:pt>
                <c:pt idx="267">
                  <c:v>-10.92</c:v>
                </c:pt>
                <c:pt idx="268">
                  <c:v>-10.92</c:v>
                </c:pt>
                <c:pt idx="269">
                  <c:v>-10.93</c:v>
                </c:pt>
                <c:pt idx="270">
                  <c:v>-10.96</c:v>
                </c:pt>
                <c:pt idx="271">
                  <c:v>-10.99</c:v>
                </c:pt>
                <c:pt idx="272">
                  <c:v>-11</c:v>
                </c:pt>
                <c:pt idx="273">
                  <c:v>-11</c:v>
                </c:pt>
                <c:pt idx="274">
                  <c:v>-11</c:v>
                </c:pt>
                <c:pt idx="275">
                  <c:v>-10.98</c:v>
                </c:pt>
                <c:pt idx="276">
                  <c:v>-10.97</c:v>
                </c:pt>
                <c:pt idx="277">
                  <c:v>-10.95</c:v>
                </c:pt>
                <c:pt idx="278">
                  <c:v>-10.93</c:v>
                </c:pt>
                <c:pt idx="279">
                  <c:v>-10.91</c:v>
                </c:pt>
                <c:pt idx="280">
                  <c:v>-10.9</c:v>
                </c:pt>
                <c:pt idx="281">
                  <c:v>-10.89</c:v>
                </c:pt>
                <c:pt idx="282">
                  <c:v>-10.87</c:v>
                </c:pt>
                <c:pt idx="283">
                  <c:v>-10.83</c:v>
                </c:pt>
                <c:pt idx="284">
                  <c:v>-10.77</c:v>
                </c:pt>
                <c:pt idx="285">
                  <c:v>-10.72</c:v>
                </c:pt>
                <c:pt idx="286">
                  <c:v>-10.65</c:v>
                </c:pt>
                <c:pt idx="287">
                  <c:v>-10.6</c:v>
                </c:pt>
                <c:pt idx="288">
                  <c:v>-10.54</c:v>
                </c:pt>
                <c:pt idx="289">
                  <c:v>-10.48</c:v>
                </c:pt>
                <c:pt idx="290">
                  <c:v>-10.42</c:v>
                </c:pt>
                <c:pt idx="291">
                  <c:v>-10.34</c:v>
                </c:pt>
                <c:pt idx="292">
                  <c:v>-10.26</c:v>
                </c:pt>
                <c:pt idx="293">
                  <c:v>-10.19</c:v>
                </c:pt>
                <c:pt idx="294">
                  <c:v>-10.130000000000001</c:v>
                </c:pt>
                <c:pt idx="295">
                  <c:v>-10.06</c:v>
                </c:pt>
                <c:pt idx="296">
                  <c:v>-9.99</c:v>
                </c:pt>
                <c:pt idx="297">
                  <c:v>-9.93</c:v>
                </c:pt>
                <c:pt idx="298">
                  <c:v>-9.8800000000000008</c:v>
                </c:pt>
                <c:pt idx="299">
                  <c:v>-9.85</c:v>
                </c:pt>
                <c:pt idx="300">
                  <c:v>-9.83</c:v>
                </c:pt>
                <c:pt idx="301">
                  <c:v>-9.82</c:v>
                </c:pt>
                <c:pt idx="302">
                  <c:v>-9.83</c:v>
                </c:pt>
                <c:pt idx="303">
                  <c:v>-9.85</c:v>
                </c:pt>
                <c:pt idx="304">
                  <c:v>-9.8699999999999992</c:v>
                </c:pt>
                <c:pt idx="305">
                  <c:v>-9.89</c:v>
                </c:pt>
                <c:pt idx="306">
                  <c:v>-9.92</c:v>
                </c:pt>
                <c:pt idx="307">
                  <c:v>-9.9700000000000006</c:v>
                </c:pt>
                <c:pt idx="308">
                  <c:v>-10.02</c:v>
                </c:pt>
                <c:pt idx="309">
                  <c:v>-10.08</c:v>
                </c:pt>
                <c:pt idx="310">
                  <c:v>-10.11</c:v>
                </c:pt>
                <c:pt idx="311">
                  <c:v>-10.119999999999999</c:v>
                </c:pt>
                <c:pt idx="312">
                  <c:v>-10.119999999999999</c:v>
                </c:pt>
                <c:pt idx="313">
                  <c:v>-10.09</c:v>
                </c:pt>
                <c:pt idx="314">
                  <c:v>-10.039999999999999</c:v>
                </c:pt>
                <c:pt idx="315">
                  <c:v>-10.01</c:v>
                </c:pt>
                <c:pt idx="316">
                  <c:v>-9.9600000000000009</c:v>
                </c:pt>
                <c:pt idx="317">
                  <c:v>-9.93</c:v>
                </c:pt>
                <c:pt idx="318">
                  <c:v>-9.9</c:v>
                </c:pt>
                <c:pt idx="319">
                  <c:v>-9.86</c:v>
                </c:pt>
                <c:pt idx="320">
                  <c:v>-9.83</c:v>
                </c:pt>
                <c:pt idx="321">
                  <c:v>-9.81</c:v>
                </c:pt>
                <c:pt idx="322">
                  <c:v>-9.7799999999999994</c:v>
                </c:pt>
                <c:pt idx="323">
                  <c:v>-9.74</c:v>
                </c:pt>
                <c:pt idx="324">
                  <c:v>-9.69</c:v>
                </c:pt>
                <c:pt idx="325">
                  <c:v>-9.66</c:v>
                </c:pt>
                <c:pt idx="326">
                  <c:v>-9.65</c:v>
                </c:pt>
                <c:pt idx="327">
                  <c:v>-9.6300000000000008</c:v>
                </c:pt>
                <c:pt idx="328">
                  <c:v>-9.61</c:v>
                </c:pt>
                <c:pt idx="329">
                  <c:v>-9.57</c:v>
                </c:pt>
                <c:pt idx="330">
                  <c:v>-9.52</c:v>
                </c:pt>
                <c:pt idx="331">
                  <c:v>-9.4600000000000009</c:v>
                </c:pt>
                <c:pt idx="332">
                  <c:v>-9.43</c:v>
                </c:pt>
                <c:pt idx="333">
                  <c:v>-9.3800000000000008</c:v>
                </c:pt>
                <c:pt idx="334">
                  <c:v>-9.35</c:v>
                </c:pt>
                <c:pt idx="335">
                  <c:v>-9.31</c:v>
                </c:pt>
                <c:pt idx="336">
                  <c:v>-9.2899999999999991</c:v>
                </c:pt>
                <c:pt idx="337">
                  <c:v>-9.27</c:v>
                </c:pt>
                <c:pt idx="338">
                  <c:v>-9.25</c:v>
                </c:pt>
                <c:pt idx="339">
                  <c:v>-9.2200000000000006</c:v>
                </c:pt>
                <c:pt idx="340">
                  <c:v>-9.16</c:v>
                </c:pt>
                <c:pt idx="341">
                  <c:v>-9.11</c:v>
                </c:pt>
                <c:pt idx="342">
                  <c:v>-9.0500000000000007</c:v>
                </c:pt>
                <c:pt idx="343">
                  <c:v>-9.01</c:v>
                </c:pt>
                <c:pt idx="344">
                  <c:v>-8.9700000000000006</c:v>
                </c:pt>
                <c:pt idx="345">
                  <c:v>-8.94</c:v>
                </c:pt>
                <c:pt idx="346">
                  <c:v>-8.92</c:v>
                </c:pt>
                <c:pt idx="347">
                  <c:v>-8.93</c:v>
                </c:pt>
                <c:pt idx="348">
                  <c:v>-8.9499999999999993</c:v>
                </c:pt>
                <c:pt idx="349">
                  <c:v>-8.9600000000000009</c:v>
                </c:pt>
                <c:pt idx="350">
                  <c:v>-8.9700000000000006</c:v>
                </c:pt>
                <c:pt idx="351">
                  <c:v>-8.98</c:v>
                </c:pt>
                <c:pt idx="352">
                  <c:v>-8.9700000000000006</c:v>
                </c:pt>
                <c:pt idx="353">
                  <c:v>-8.9700000000000006</c:v>
                </c:pt>
                <c:pt idx="354">
                  <c:v>-8.9600000000000009</c:v>
                </c:pt>
                <c:pt idx="355">
                  <c:v>-8.9700000000000006</c:v>
                </c:pt>
                <c:pt idx="356">
                  <c:v>-8.98</c:v>
                </c:pt>
                <c:pt idx="357">
                  <c:v>-8.99</c:v>
                </c:pt>
                <c:pt idx="358">
                  <c:v>-9.01</c:v>
                </c:pt>
                <c:pt idx="359">
                  <c:v>-9.0299999999999994</c:v>
                </c:pt>
                <c:pt idx="360">
                  <c:v>-9.07</c:v>
                </c:pt>
                <c:pt idx="361">
                  <c:v>-9.1300000000000008</c:v>
                </c:pt>
                <c:pt idx="362">
                  <c:v>-9.17</c:v>
                </c:pt>
                <c:pt idx="363">
                  <c:v>-9.19</c:v>
                </c:pt>
                <c:pt idx="364">
                  <c:v>-9.23</c:v>
                </c:pt>
                <c:pt idx="365">
                  <c:v>-9.27</c:v>
                </c:pt>
                <c:pt idx="366">
                  <c:v>-9.32</c:v>
                </c:pt>
                <c:pt idx="367">
                  <c:v>-9.36</c:v>
                </c:pt>
                <c:pt idx="368">
                  <c:v>-9.39</c:v>
                </c:pt>
                <c:pt idx="369">
                  <c:v>-9.42</c:v>
                </c:pt>
                <c:pt idx="370">
                  <c:v>-9.49</c:v>
                </c:pt>
                <c:pt idx="371">
                  <c:v>-9.58</c:v>
                </c:pt>
                <c:pt idx="372">
                  <c:v>-9.68</c:v>
                </c:pt>
                <c:pt idx="373">
                  <c:v>-9.7899999999999991</c:v>
                </c:pt>
                <c:pt idx="374">
                  <c:v>-9.8800000000000008</c:v>
                </c:pt>
                <c:pt idx="375">
                  <c:v>-9.99</c:v>
                </c:pt>
                <c:pt idx="376">
                  <c:v>-10.050000000000001</c:v>
                </c:pt>
                <c:pt idx="377">
                  <c:v>-10.1</c:v>
                </c:pt>
                <c:pt idx="378">
                  <c:v>-10.15</c:v>
                </c:pt>
                <c:pt idx="379">
                  <c:v>-10.26</c:v>
                </c:pt>
                <c:pt idx="380">
                  <c:v>-10.43</c:v>
                </c:pt>
                <c:pt idx="381">
                  <c:v>-10.63</c:v>
                </c:pt>
                <c:pt idx="382">
                  <c:v>-10.81</c:v>
                </c:pt>
                <c:pt idx="383">
                  <c:v>-10.96</c:v>
                </c:pt>
                <c:pt idx="384">
                  <c:v>-11.14</c:v>
                </c:pt>
                <c:pt idx="385">
                  <c:v>-11.34</c:v>
                </c:pt>
                <c:pt idx="386">
                  <c:v>-11.57</c:v>
                </c:pt>
                <c:pt idx="387">
                  <c:v>-11.8</c:v>
                </c:pt>
                <c:pt idx="388">
                  <c:v>-12.08</c:v>
                </c:pt>
                <c:pt idx="389">
                  <c:v>-12.38</c:v>
                </c:pt>
                <c:pt idx="390">
                  <c:v>-12.71</c:v>
                </c:pt>
                <c:pt idx="391">
                  <c:v>-13.05</c:v>
                </c:pt>
                <c:pt idx="392">
                  <c:v>-13.37</c:v>
                </c:pt>
                <c:pt idx="393">
                  <c:v>-13.71</c:v>
                </c:pt>
                <c:pt idx="394">
                  <c:v>-14.1</c:v>
                </c:pt>
                <c:pt idx="395">
                  <c:v>-14.53</c:v>
                </c:pt>
                <c:pt idx="396">
                  <c:v>-15.03</c:v>
                </c:pt>
                <c:pt idx="397">
                  <c:v>-15.51</c:v>
                </c:pt>
                <c:pt idx="398">
                  <c:v>-16</c:v>
                </c:pt>
                <c:pt idx="399">
                  <c:v>-16.489999999999998</c:v>
                </c:pt>
                <c:pt idx="400">
                  <c:v>-16.98</c:v>
                </c:pt>
                <c:pt idx="401">
                  <c:v>-17.489999999999998</c:v>
                </c:pt>
                <c:pt idx="402">
                  <c:v>-17.97</c:v>
                </c:pt>
                <c:pt idx="403">
                  <c:v>-18.43</c:v>
                </c:pt>
                <c:pt idx="404">
                  <c:v>-18.899999999999999</c:v>
                </c:pt>
                <c:pt idx="405">
                  <c:v>-19.399999999999999</c:v>
                </c:pt>
                <c:pt idx="406">
                  <c:v>-19.91</c:v>
                </c:pt>
                <c:pt idx="407">
                  <c:v>-20.440000000000001</c:v>
                </c:pt>
                <c:pt idx="408">
                  <c:v>-20.96</c:v>
                </c:pt>
                <c:pt idx="409">
                  <c:v>-21.47</c:v>
                </c:pt>
                <c:pt idx="410">
                  <c:v>-21.95</c:v>
                </c:pt>
                <c:pt idx="411">
                  <c:v>-22.45</c:v>
                </c:pt>
                <c:pt idx="412">
                  <c:v>-22.98</c:v>
                </c:pt>
                <c:pt idx="413">
                  <c:v>-23.51</c:v>
                </c:pt>
                <c:pt idx="414">
                  <c:v>-24.04</c:v>
                </c:pt>
                <c:pt idx="415">
                  <c:v>-24.57</c:v>
                </c:pt>
                <c:pt idx="416">
                  <c:v>-25.1</c:v>
                </c:pt>
                <c:pt idx="417">
                  <c:v>-25.61</c:v>
                </c:pt>
                <c:pt idx="418">
                  <c:v>-26.11</c:v>
                </c:pt>
                <c:pt idx="419">
                  <c:v>-26.64</c:v>
                </c:pt>
                <c:pt idx="420">
                  <c:v>-27.15</c:v>
                </c:pt>
                <c:pt idx="421">
                  <c:v>-27.65</c:v>
                </c:pt>
                <c:pt idx="422">
                  <c:v>-28.1</c:v>
                </c:pt>
                <c:pt idx="423">
                  <c:v>-28.56</c:v>
                </c:pt>
                <c:pt idx="424">
                  <c:v>-29.06</c:v>
                </c:pt>
                <c:pt idx="425">
                  <c:v>-29.56</c:v>
                </c:pt>
                <c:pt idx="426">
                  <c:v>-30</c:v>
                </c:pt>
                <c:pt idx="427">
                  <c:v>-30.44</c:v>
                </c:pt>
                <c:pt idx="428">
                  <c:v>-30.86</c:v>
                </c:pt>
                <c:pt idx="429">
                  <c:v>-31.3</c:v>
                </c:pt>
                <c:pt idx="430">
                  <c:v>-31.74</c:v>
                </c:pt>
                <c:pt idx="431">
                  <c:v>-32.15</c:v>
                </c:pt>
                <c:pt idx="432">
                  <c:v>-32.56</c:v>
                </c:pt>
                <c:pt idx="433">
                  <c:v>-32.979999999999997</c:v>
                </c:pt>
                <c:pt idx="434">
                  <c:v>-33.43</c:v>
                </c:pt>
                <c:pt idx="435">
                  <c:v>-33.89</c:v>
                </c:pt>
                <c:pt idx="436">
                  <c:v>-34.369999999999997</c:v>
                </c:pt>
                <c:pt idx="437">
                  <c:v>-34.840000000000003</c:v>
                </c:pt>
                <c:pt idx="438">
                  <c:v>-35.299999999999997</c:v>
                </c:pt>
                <c:pt idx="439">
                  <c:v>-35.78</c:v>
                </c:pt>
                <c:pt idx="440">
                  <c:v>-36.31</c:v>
                </c:pt>
                <c:pt idx="441">
                  <c:v>-36.869999999999997</c:v>
                </c:pt>
                <c:pt idx="442">
                  <c:v>-37.450000000000003</c:v>
                </c:pt>
                <c:pt idx="443">
                  <c:v>-38.03</c:v>
                </c:pt>
                <c:pt idx="444">
                  <c:v>-38.61</c:v>
                </c:pt>
                <c:pt idx="445">
                  <c:v>-39.19</c:v>
                </c:pt>
                <c:pt idx="446">
                  <c:v>-39.76</c:v>
                </c:pt>
                <c:pt idx="447">
                  <c:v>-40.35</c:v>
                </c:pt>
                <c:pt idx="448">
                  <c:v>-41</c:v>
                </c:pt>
                <c:pt idx="449">
                  <c:v>-41.66</c:v>
                </c:pt>
                <c:pt idx="450">
                  <c:v>-42.34</c:v>
                </c:pt>
                <c:pt idx="451">
                  <c:v>-43.02</c:v>
                </c:pt>
                <c:pt idx="452">
                  <c:v>-43.68</c:v>
                </c:pt>
                <c:pt idx="453">
                  <c:v>-44.34</c:v>
                </c:pt>
                <c:pt idx="454">
                  <c:v>-45</c:v>
                </c:pt>
                <c:pt idx="455">
                  <c:v>-45.68</c:v>
                </c:pt>
                <c:pt idx="456">
                  <c:v>-46.37</c:v>
                </c:pt>
                <c:pt idx="457">
                  <c:v>-47</c:v>
                </c:pt>
                <c:pt idx="458">
                  <c:v>-47.58</c:v>
                </c:pt>
                <c:pt idx="459">
                  <c:v>-48.2</c:v>
                </c:pt>
                <c:pt idx="460">
                  <c:v>-48.79</c:v>
                </c:pt>
                <c:pt idx="461">
                  <c:v>-49.41</c:v>
                </c:pt>
                <c:pt idx="462">
                  <c:v>-50.02</c:v>
                </c:pt>
                <c:pt idx="463">
                  <c:v>-50.54</c:v>
                </c:pt>
                <c:pt idx="464">
                  <c:v>-50.99</c:v>
                </c:pt>
                <c:pt idx="465">
                  <c:v>-51.39</c:v>
                </c:pt>
                <c:pt idx="466">
                  <c:v>-51.82</c:v>
                </c:pt>
                <c:pt idx="467">
                  <c:v>-52.26</c:v>
                </c:pt>
                <c:pt idx="468">
                  <c:v>-52.72</c:v>
                </c:pt>
                <c:pt idx="469">
                  <c:v>-53.14</c:v>
                </c:pt>
                <c:pt idx="470">
                  <c:v>-53.46</c:v>
                </c:pt>
                <c:pt idx="471">
                  <c:v>-53.73</c:v>
                </c:pt>
                <c:pt idx="472">
                  <c:v>-53.94</c:v>
                </c:pt>
                <c:pt idx="473">
                  <c:v>-54.12</c:v>
                </c:pt>
                <c:pt idx="474">
                  <c:v>-54.28</c:v>
                </c:pt>
                <c:pt idx="475">
                  <c:v>-54.53</c:v>
                </c:pt>
                <c:pt idx="476">
                  <c:v>-54.74</c:v>
                </c:pt>
                <c:pt idx="477">
                  <c:v>-54.93</c:v>
                </c:pt>
                <c:pt idx="478">
                  <c:v>-55.11</c:v>
                </c:pt>
                <c:pt idx="479">
                  <c:v>-55.3</c:v>
                </c:pt>
                <c:pt idx="480">
                  <c:v>-55.49</c:v>
                </c:pt>
                <c:pt idx="481">
                  <c:v>-55.72</c:v>
                </c:pt>
                <c:pt idx="482">
                  <c:v>-55.99</c:v>
                </c:pt>
                <c:pt idx="483">
                  <c:v>-56.31</c:v>
                </c:pt>
                <c:pt idx="484">
                  <c:v>-56.66</c:v>
                </c:pt>
                <c:pt idx="485">
                  <c:v>-57.01</c:v>
                </c:pt>
                <c:pt idx="486">
                  <c:v>-57.32</c:v>
                </c:pt>
                <c:pt idx="487">
                  <c:v>-57.71</c:v>
                </c:pt>
                <c:pt idx="488">
                  <c:v>-58.19</c:v>
                </c:pt>
                <c:pt idx="489">
                  <c:v>-58.62</c:v>
                </c:pt>
                <c:pt idx="490">
                  <c:v>-59.05</c:v>
                </c:pt>
                <c:pt idx="491">
                  <c:v>-59.45</c:v>
                </c:pt>
                <c:pt idx="492">
                  <c:v>-59.91</c:v>
                </c:pt>
                <c:pt idx="493">
                  <c:v>-60.36</c:v>
                </c:pt>
                <c:pt idx="494">
                  <c:v>-60.83</c:v>
                </c:pt>
                <c:pt idx="495">
                  <c:v>-61.27</c:v>
                </c:pt>
                <c:pt idx="496">
                  <c:v>-61.73</c:v>
                </c:pt>
                <c:pt idx="497">
                  <c:v>-62.21</c:v>
                </c:pt>
                <c:pt idx="498">
                  <c:v>-62.73</c:v>
                </c:pt>
                <c:pt idx="499">
                  <c:v>-63.2</c:v>
                </c:pt>
                <c:pt idx="500">
                  <c:v>-63.61</c:v>
                </c:pt>
                <c:pt idx="501">
                  <c:v>-64</c:v>
                </c:pt>
                <c:pt idx="502">
                  <c:v>-64.349999999999994</c:v>
                </c:pt>
                <c:pt idx="503">
                  <c:v>-64.7</c:v>
                </c:pt>
                <c:pt idx="504">
                  <c:v>-64.989999999999995</c:v>
                </c:pt>
                <c:pt idx="505">
                  <c:v>-65.239999999999995</c:v>
                </c:pt>
                <c:pt idx="506">
                  <c:v>-65.44</c:v>
                </c:pt>
                <c:pt idx="507">
                  <c:v>-65.7</c:v>
                </c:pt>
                <c:pt idx="508">
                  <c:v>-65.98</c:v>
                </c:pt>
                <c:pt idx="509">
                  <c:v>-66.19</c:v>
                </c:pt>
                <c:pt idx="510">
                  <c:v>-66.37</c:v>
                </c:pt>
                <c:pt idx="511">
                  <c:v>-66.489999999999995</c:v>
                </c:pt>
                <c:pt idx="512">
                  <c:v>-66.540000000000006</c:v>
                </c:pt>
                <c:pt idx="513">
                  <c:v>-66.599999999999994</c:v>
                </c:pt>
                <c:pt idx="514">
                  <c:v>-66.67</c:v>
                </c:pt>
                <c:pt idx="515">
                  <c:v>-66.83</c:v>
                </c:pt>
                <c:pt idx="516">
                  <c:v>-67.069999999999993</c:v>
                </c:pt>
                <c:pt idx="517">
                  <c:v>-67.319999999999993</c:v>
                </c:pt>
                <c:pt idx="518">
                  <c:v>-67.5</c:v>
                </c:pt>
                <c:pt idx="519">
                  <c:v>-67.64</c:v>
                </c:pt>
                <c:pt idx="520">
                  <c:v>-67.739999999999995</c:v>
                </c:pt>
                <c:pt idx="521">
                  <c:v>-67.83</c:v>
                </c:pt>
                <c:pt idx="522">
                  <c:v>-67.94</c:v>
                </c:pt>
                <c:pt idx="523">
                  <c:v>-68.08</c:v>
                </c:pt>
                <c:pt idx="524">
                  <c:v>-68.28</c:v>
                </c:pt>
                <c:pt idx="525">
                  <c:v>-68.5</c:v>
                </c:pt>
                <c:pt idx="526">
                  <c:v>-68.73</c:v>
                </c:pt>
                <c:pt idx="527">
                  <c:v>-68.98</c:v>
                </c:pt>
                <c:pt idx="528">
                  <c:v>-69.2</c:v>
                </c:pt>
                <c:pt idx="529">
                  <c:v>-69.41</c:v>
                </c:pt>
                <c:pt idx="530">
                  <c:v>-69.599999999999994</c:v>
                </c:pt>
                <c:pt idx="531">
                  <c:v>-69.69</c:v>
                </c:pt>
                <c:pt idx="532">
                  <c:v>-69.72</c:v>
                </c:pt>
                <c:pt idx="533">
                  <c:v>-69.77</c:v>
                </c:pt>
                <c:pt idx="534">
                  <c:v>-69.83</c:v>
                </c:pt>
                <c:pt idx="535">
                  <c:v>-69.930000000000007</c:v>
                </c:pt>
                <c:pt idx="536">
                  <c:v>-70.05</c:v>
                </c:pt>
                <c:pt idx="537">
                  <c:v>-70.11</c:v>
                </c:pt>
                <c:pt idx="538">
                  <c:v>-70.12</c:v>
                </c:pt>
                <c:pt idx="539">
                  <c:v>-70.099999999999994</c:v>
                </c:pt>
                <c:pt idx="540">
                  <c:v>-70.05</c:v>
                </c:pt>
                <c:pt idx="541">
                  <c:v>-69.97</c:v>
                </c:pt>
                <c:pt idx="542">
                  <c:v>-69.87</c:v>
                </c:pt>
                <c:pt idx="543">
                  <c:v>-69.81</c:v>
                </c:pt>
                <c:pt idx="544">
                  <c:v>-69.75</c:v>
                </c:pt>
                <c:pt idx="545">
                  <c:v>-69.709999999999994</c:v>
                </c:pt>
                <c:pt idx="546">
                  <c:v>-69.72</c:v>
                </c:pt>
                <c:pt idx="547">
                  <c:v>-69.73</c:v>
                </c:pt>
                <c:pt idx="548">
                  <c:v>-69.72</c:v>
                </c:pt>
                <c:pt idx="549">
                  <c:v>-69.680000000000007</c:v>
                </c:pt>
                <c:pt idx="550">
                  <c:v>-69.63</c:v>
                </c:pt>
                <c:pt idx="551">
                  <c:v>-69.569999999999993</c:v>
                </c:pt>
                <c:pt idx="552">
                  <c:v>-69.52</c:v>
                </c:pt>
                <c:pt idx="553">
                  <c:v>-69.47</c:v>
                </c:pt>
                <c:pt idx="554">
                  <c:v>-69.39</c:v>
                </c:pt>
                <c:pt idx="555">
                  <c:v>-69.290000000000006</c:v>
                </c:pt>
                <c:pt idx="556">
                  <c:v>-69.19</c:v>
                </c:pt>
                <c:pt idx="557">
                  <c:v>-69.11</c:v>
                </c:pt>
                <c:pt idx="558">
                  <c:v>-69.069999999999993</c:v>
                </c:pt>
                <c:pt idx="559">
                  <c:v>-69.05</c:v>
                </c:pt>
                <c:pt idx="560">
                  <c:v>-69.02</c:v>
                </c:pt>
                <c:pt idx="561">
                  <c:v>-68.97</c:v>
                </c:pt>
                <c:pt idx="562">
                  <c:v>-68.88</c:v>
                </c:pt>
                <c:pt idx="563">
                  <c:v>-68.760000000000005</c:v>
                </c:pt>
                <c:pt idx="564">
                  <c:v>-68.650000000000006</c:v>
                </c:pt>
                <c:pt idx="565">
                  <c:v>-68.58</c:v>
                </c:pt>
                <c:pt idx="566">
                  <c:v>-68.52</c:v>
                </c:pt>
                <c:pt idx="567">
                  <c:v>-68.47</c:v>
                </c:pt>
                <c:pt idx="568">
                  <c:v>-68.459999999999994</c:v>
                </c:pt>
                <c:pt idx="569">
                  <c:v>-68.430000000000007</c:v>
                </c:pt>
                <c:pt idx="570">
                  <c:v>-68.41</c:v>
                </c:pt>
                <c:pt idx="571">
                  <c:v>-68.38</c:v>
                </c:pt>
                <c:pt idx="572">
                  <c:v>-68.37</c:v>
                </c:pt>
                <c:pt idx="573">
                  <c:v>-68.38</c:v>
                </c:pt>
                <c:pt idx="574">
                  <c:v>-68.37</c:v>
                </c:pt>
                <c:pt idx="575">
                  <c:v>-68.38</c:v>
                </c:pt>
                <c:pt idx="576">
                  <c:v>-68.39</c:v>
                </c:pt>
                <c:pt idx="577">
                  <c:v>-68.37</c:v>
                </c:pt>
                <c:pt idx="578">
                  <c:v>-68.31</c:v>
                </c:pt>
                <c:pt idx="579">
                  <c:v>-68.25</c:v>
                </c:pt>
                <c:pt idx="580">
                  <c:v>-68.209999999999994</c:v>
                </c:pt>
                <c:pt idx="581">
                  <c:v>-68.16</c:v>
                </c:pt>
                <c:pt idx="582">
                  <c:v>-68.14</c:v>
                </c:pt>
                <c:pt idx="583">
                  <c:v>-68.150000000000006</c:v>
                </c:pt>
                <c:pt idx="584">
                  <c:v>-68.19</c:v>
                </c:pt>
                <c:pt idx="585">
                  <c:v>-68.209999999999994</c:v>
                </c:pt>
                <c:pt idx="586">
                  <c:v>-68.260000000000005</c:v>
                </c:pt>
                <c:pt idx="587">
                  <c:v>-68.319999999999993</c:v>
                </c:pt>
                <c:pt idx="588">
                  <c:v>-68.33</c:v>
                </c:pt>
                <c:pt idx="589">
                  <c:v>-68.37</c:v>
                </c:pt>
                <c:pt idx="590">
                  <c:v>-68.44</c:v>
                </c:pt>
                <c:pt idx="591">
                  <c:v>-68.53</c:v>
                </c:pt>
                <c:pt idx="592">
                  <c:v>-68.64</c:v>
                </c:pt>
                <c:pt idx="593">
                  <c:v>-68.72</c:v>
                </c:pt>
                <c:pt idx="594">
                  <c:v>-68.81</c:v>
                </c:pt>
                <c:pt idx="595">
                  <c:v>-68.900000000000006</c:v>
                </c:pt>
                <c:pt idx="596">
                  <c:v>-68.95</c:v>
                </c:pt>
                <c:pt idx="597">
                  <c:v>-68.989999999999995</c:v>
                </c:pt>
                <c:pt idx="598">
                  <c:v>-69.05</c:v>
                </c:pt>
                <c:pt idx="599">
                  <c:v>-69.11</c:v>
                </c:pt>
                <c:pt idx="600">
                  <c:v>-69.16</c:v>
                </c:pt>
                <c:pt idx="601">
                  <c:v>-69.209999999999994</c:v>
                </c:pt>
                <c:pt idx="602">
                  <c:v>-69.25</c:v>
                </c:pt>
                <c:pt idx="603">
                  <c:v>-69.290000000000006</c:v>
                </c:pt>
                <c:pt idx="604">
                  <c:v>-69.349999999999994</c:v>
                </c:pt>
                <c:pt idx="605">
                  <c:v>-69.39</c:v>
                </c:pt>
                <c:pt idx="606">
                  <c:v>-69.41</c:v>
                </c:pt>
                <c:pt idx="607">
                  <c:v>-69.38</c:v>
                </c:pt>
                <c:pt idx="608">
                  <c:v>-69.349999999999994</c:v>
                </c:pt>
                <c:pt idx="609">
                  <c:v>-69.31</c:v>
                </c:pt>
                <c:pt idx="610">
                  <c:v>-69.27</c:v>
                </c:pt>
                <c:pt idx="611">
                  <c:v>-69.27</c:v>
                </c:pt>
                <c:pt idx="612">
                  <c:v>-69.28</c:v>
                </c:pt>
                <c:pt idx="613">
                  <c:v>-69.27</c:v>
                </c:pt>
                <c:pt idx="614">
                  <c:v>-69.25</c:v>
                </c:pt>
                <c:pt idx="615">
                  <c:v>-69.22</c:v>
                </c:pt>
                <c:pt idx="616">
                  <c:v>-69.12</c:v>
                </c:pt>
                <c:pt idx="617">
                  <c:v>-69.010000000000005</c:v>
                </c:pt>
                <c:pt idx="618">
                  <c:v>-68.94</c:v>
                </c:pt>
                <c:pt idx="619">
                  <c:v>-68.86</c:v>
                </c:pt>
                <c:pt idx="620">
                  <c:v>-68.790000000000006</c:v>
                </c:pt>
                <c:pt idx="621">
                  <c:v>-68.739999999999995</c:v>
                </c:pt>
                <c:pt idx="622">
                  <c:v>-68.709999999999994</c:v>
                </c:pt>
                <c:pt idx="623">
                  <c:v>-68.709999999999994</c:v>
                </c:pt>
                <c:pt idx="624">
                  <c:v>-68.67</c:v>
                </c:pt>
                <c:pt idx="625">
                  <c:v>-68.63</c:v>
                </c:pt>
                <c:pt idx="626">
                  <c:v>-68.61</c:v>
                </c:pt>
                <c:pt idx="627">
                  <c:v>-68.58</c:v>
                </c:pt>
                <c:pt idx="628">
                  <c:v>-68.569999999999993</c:v>
                </c:pt>
                <c:pt idx="629">
                  <c:v>-68.58</c:v>
                </c:pt>
                <c:pt idx="630">
                  <c:v>-68.59</c:v>
                </c:pt>
                <c:pt idx="631">
                  <c:v>-68.59</c:v>
                </c:pt>
                <c:pt idx="632">
                  <c:v>-68.62</c:v>
                </c:pt>
                <c:pt idx="633">
                  <c:v>-68.66</c:v>
                </c:pt>
                <c:pt idx="634">
                  <c:v>-68.709999999999994</c:v>
                </c:pt>
                <c:pt idx="635">
                  <c:v>-68.739999999999995</c:v>
                </c:pt>
                <c:pt idx="636">
                  <c:v>-68.77</c:v>
                </c:pt>
                <c:pt idx="637">
                  <c:v>-68.78</c:v>
                </c:pt>
                <c:pt idx="638">
                  <c:v>-68.790000000000006</c:v>
                </c:pt>
                <c:pt idx="639">
                  <c:v>-68.819999999999993</c:v>
                </c:pt>
                <c:pt idx="640">
                  <c:v>-68.84</c:v>
                </c:pt>
                <c:pt idx="641">
                  <c:v>-68.87</c:v>
                </c:pt>
                <c:pt idx="642">
                  <c:v>-68.92</c:v>
                </c:pt>
                <c:pt idx="643">
                  <c:v>-68.98</c:v>
                </c:pt>
                <c:pt idx="644">
                  <c:v>-68.97</c:v>
                </c:pt>
                <c:pt idx="645">
                  <c:v>-68.98</c:v>
                </c:pt>
                <c:pt idx="646">
                  <c:v>-68.98</c:v>
                </c:pt>
                <c:pt idx="647">
                  <c:v>-68.97</c:v>
                </c:pt>
                <c:pt idx="648">
                  <c:v>-68.989999999999995</c:v>
                </c:pt>
                <c:pt idx="649">
                  <c:v>-69.040000000000006</c:v>
                </c:pt>
                <c:pt idx="650">
                  <c:v>-69.099999999999994</c:v>
                </c:pt>
                <c:pt idx="651">
                  <c:v>-69.16</c:v>
                </c:pt>
                <c:pt idx="652">
                  <c:v>-69.22</c:v>
                </c:pt>
                <c:pt idx="653">
                  <c:v>-69.3</c:v>
                </c:pt>
                <c:pt idx="654">
                  <c:v>-69.38</c:v>
                </c:pt>
                <c:pt idx="655">
                  <c:v>-69.459999999999994</c:v>
                </c:pt>
                <c:pt idx="656">
                  <c:v>-69.53</c:v>
                </c:pt>
                <c:pt idx="657">
                  <c:v>-69.58</c:v>
                </c:pt>
                <c:pt idx="658">
                  <c:v>-69.599999999999994</c:v>
                </c:pt>
                <c:pt idx="659">
                  <c:v>-69.62</c:v>
                </c:pt>
                <c:pt idx="660">
                  <c:v>-69.63</c:v>
                </c:pt>
                <c:pt idx="661">
                  <c:v>-69.62</c:v>
                </c:pt>
                <c:pt idx="662">
                  <c:v>-69.63</c:v>
                </c:pt>
                <c:pt idx="663">
                  <c:v>-69.650000000000006</c:v>
                </c:pt>
                <c:pt idx="664">
                  <c:v>-69.69</c:v>
                </c:pt>
                <c:pt idx="665">
                  <c:v>-69.739999999999995</c:v>
                </c:pt>
                <c:pt idx="666">
                  <c:v>-69.77</c:v>
                </c:pt>
                <c:pt idx="667">
                  <c:v>-69.8</c:v>
                </c:pt>
                <c:pt idx="668">
                  <c:v>-69.78</c:v>
                </c:pt>
                <c:pt idx="669">
                  <c:v>-69.73</c:v>
                </c:pt>
                <c:pt idx="670">
                  <c:v>-69.680000000000007</c:v>
                </c:pt>
                <c:pt idx="671">
                  <c:v>-69.61</c:v>
                </c:pt>
                <c:pt idx="672">
                  <c:v>-69.540000000000006</c:v>
                </c:pt>
                <c:pt idx="673">
                  <c:v>-69.510000000000005</c:v>
                </c:pt>
                <c:pt idx="674">
                  <c:v>-69.47</c:v>
                </c:pt>
                <c:pt idx="675">
                  <c:v>-69.42</c:v>
                </c:pt>
                <c:pt idx="676">
                  <c:v>-69.38</c:v>
                </c:pt>
                <c:pt idx="677">
                  <c:v>-69.33</c:v>
                </c:pt>
                <c:pt idx="678">
                  <c:v>-69.28</c:v>
                </c:pt>
                <c:pt idx="679">
                  <c:v>-69.22</c:v>
                </c:pt>
                <c:pt idx="680">
                  <c:v>-69.19</c:v>
                </c:pt>
                <c:pt idx="681">
                  <c:v>-69.19</c:v>
                </c:pt>
                <c:pt idx="682">
                  <c:v>-69.19</c:v>
                </c:pt>
                <c:pt idx="683">
                  <c:v>-69.180000000000007</c:v>
                </c:pt>
                <c:pt idx="684">
                  <c:v>-69.16</c:v>
                </c:pt>
                <c:pt idx="685">
                  <c:v>-69.13</c:v>
                </c:pt>
                <c:pt idx="686">
                  <c:v>-69.12</c:v>
                </c:pt>
                <c:pt idx="687">
                  <c:v>-69.09</c:v>
                </c:pt>
                <c:pt idx="688">
                  <c:v>-69.05</c:v>
                </c:pt>
                <c:pt idx="689">
                  <c:v>-69.03</c:v>
                </c:pt>
                <c:pt idx="690">
                  <c:v>-69.02</c:v>
                </c:pt>
                <c:pt idx="691">
                  <c:v>-69.03</c:v>
                </c:pt>
                <c:pt idx="692">
                  <c:v>-69.03</c:v>
                </c:pt>
                <c:pt idx="693">
                  <c:v>-69.040000000000006</c:v>
                </c:pt>
                <c:pt idx="694">
                  <c:v>-69.06</c:v>
                </c:pt>
                <c:pt idx="695">
                  <c:v>-69.069999999999993</c:v>
                </c:pt>
                <c:pt idx="696">
                  <c:v>-69.069999999999993</c:v>
                </c:pt>
                <c:pt idx="697">
                  <c:v>-69.05</c:v>
                </c:pt>
                <c:pt idx="698">
                  <c:v>-69.05</c:v>
                </c:pt>
                <c:pt idx="699">
                  <c:v>-69.08</c:v>
                </c:pt>
                <c:pt idx="700">
                  <c:v>-69.11</c:v>
                </c:pt>
                <c:pt idx="701">
                  <c:v>-69.13</c:v>
                </c:pt>
                <c:pt idx="702">
                  <c:v>-69.150000000000006</c:v>
                </c:pt>
                <c:pt idx="703">
                  <c:v>-69.150000000000006</c:v>
                </c:pt>
                <c:pt idx="704">
                  <c:v>-69.150000000000006</c:v>
                </c:pt>
                <c:pt idx="705">
                  <c:v>-69.150000000000006</c:v>
                </c:pt>
                <c:pt idx="706">
                  <c:v>-69.16</c:v>
                </c:pt>
                <c:pt idx="707">
                  <c:v>-69.19</c:v>
                </c:pt>
                <c:pt idx="708">
                  <c:v>-69.23</c:v>
                </c:pt>
                <c:pt idx="709">
                  <c:v>-69.28</c:v>
                </c:pt>
                <c:pt idx="710">
                  <c:v>-69.33</c:v>
                </c:pt>
                <c:pt idx="711">
                  <c:v>-69.36</c:v>
                </c:pt>
                <c:pt idx="712">
                  <c:v>-69.34</c:v>
                </c:pt>
                <c:pt idx="713">
                  <c:v>-69.31</c:v>
                </c:pt>
                <c:pt idx="714">
                  <c:v>-69.28</c:v>
                </c:pt>
                <c:pt idx="715">
                  <c:v>-69.3</c:v>
                </c:pt>
                <c:pt idx="716">
                  <c:v>-69.34</c:v>
                </c:pt>
                <c:pt idx="717">
                  <c:v>-69.38</c:v>
                </c:pt>
                <c:pt idx="718">
                  <c:v>-69.400000000000006</c:v>
                </c:pt>
                <c:pt idx="719">
                  <c:v>-69.430000000000007</c:v>
                </c:pt>
                <c:pt idx="720">
                  <c:v>-69.42</c:v>
                </c:pt>
                <c:pt idx="721">
                  <c:v>-69.39</c:v>
                </c:pt>
                <c:pt idx="722">
                  <c:v>-69.37</c:v>
                </c:pt>
                <c:pt idx="723">
                  <c:v>-69.349999999999994</c:v>
                </c:pt>
                <c:pt idx="724">
                  <c:v>-69.37</c:v>
                </c:pt>
                <c:pt idx="725">
                  <c:v>-69.39</c:v>
                </c:pt>
                <c:pt idx="726">
                  <c:v>-69.39</c:v>
                </c:pt>
                <c:pt idx="727">
                  <c:v>-69.37</c:v>
                </c:pt>
                <c:pt idx="728">
                  <c:v>-69.319999999999993</c:v>
                </c:pt>
                <c:pt idx="729">
                  <c:v>-69.27</c:v>
                </c:pt>
                <c:pt idx="730">
                  <c:v>-69.239999999999995</c:v>
                </c:pt>
                <c:pt idx="731">
                  <c:v>-69.2</c:v>
                </c:pt>
                <c:pt idx="732">
                  <c:v>-69.16</c:v>
                </c:pt>
                <c:pt idx="733">
                  <c:v>-69.13</c:v>
                </c:pt>
                <c:pt idx="734">
                  <c:v>-69.09</c:v>
                </c:pt>
                <c:pt idx="735">
                  <c:v>-69.05</c:v>
                </c:pt>
                <c:pt idx="736">
                  <c:v>-68.989999999999995</c:v>
                </c:pt>
                <c:pt idx="737">
                  <c:v>-68.930000000000007</c:v>
                </c:pt>
                <c:pt idx="738">
                  <c:v>-68.86</c:v>
                </c:pt>
                <c:pt idx="739">
                  <c:v>-68.790000000000006</c:v>
                </c:pt>
                <c:pt idx="740">
                  <c:v>-68.75</c:v>
                </c:pt>
                <c:pt idx="741">
                  <c:v>-68.7</c:v>
                </c:pt>
                <c:pt idx="742">
                  <c:v>-68.64</c:v>
                </c:pt>
                <c:pt idx="743">
                  <c:v>-68.569999999999993</c:v>
                </c:pt>
                <c:pt idx="744">
                  <c:v>-68.5</c:v>
                </c:pt>
                <c:pt idx="745">
                  <c:v>-68.41</c:v>
                </c:pt>
                <c:pt idx="746">
                  <c:v>-68.31</c:v>
                </c:pt>
                <c:pt idx="747">
                  <c:v>-68.22</c:v>
                </c:pt>
                <c:pt idx="748">
                  <c:v>-68.150000000000006</c:v>
                </c:pt>
                <c:pt idx="749">
                  <c:v>-68.08</c:v>
                </c:pt>
                <c:pt idx="750">
                  <c:v>-68.03</c:v>
                </c:pt>
                <c:pt idx="751">
                  <c:v>-67.97</c:v>
                </c:pt>
                <c:pt idx="752">
                  <c:v>-67.89</c:v>
                </c:pt>
                <c:pt idx="753">
                  <c:v>-67.81</c:v>
                </c:pt>
                <c:pt idx="754">
                  <c:v>-67.78</c:v>
                </c:pt>
                <c:pt idx="755">
                  <c:v>-67.760000000000005</c:v>
                </c:pt>
                <c:pt idx="756">
                  <c:v>-67.7</c:v>
                </c:pt>
                <c:pt idx="757">
                  <c:v>-67.67</c:v>
                </c:pt>
                <c:pt idx="758">
                  <c:v>-67.680000000000007</c:v>
                </c:pt>
                <c:pt idx="759">
                  <c:v>-67.69</c:v>
                </c:pt>
                <c:pt idx="760">
                  <c:v>-67.650000000000006</c:v>
                </c:pt>
                <c:pt idx="761">
                  <c:v>-67.61</c:v>
                </c:pt>
                <c:pt idx="762">
                  <c:v>-67.59</c:v>
                </c:pt>
                <c:pt idx="763">
                  <c:v>-67.58</c:v>
                </c:pt>
                <c:pt idx="764">
                  <c:v>-67.569999999999993</c:v>
                </c:pt>
                <c:pt idx="765">
                  <c:v>-67.58</c:v>
                </c:pt>
                <c:pt idx="766">
                  <c:v>-67.56</c:v>
                </c:pt>
                <c:pt idx="767">
                  <c:v>-67.540000000000006</c:v>
                </c:pt>
                <c:pt idx="768">
                  <c:v>-67.540000000000006</c:v>
                </c:pt>
                <c:pt idx="769">
                  <c:v>-67.55</c:v>
                </c:pt>
                <c:pt idx="770">
                  <c:v>-67.56</c:v>
                </c:pt>
                <c:pt idx="771">
                  <c:v>-67.59</c:v>
                </c:pt>
                <c:pt idx="772">
                  <c:v>-67.64</c:v>
                </c:pt>
                <c:pt idx="773">
                  <c:v>-67.7</c:v>
                </c:pt>
                <c:pt idx="774">
                  <c:v>-67.739999999999995</c:v>
                </c:pt>
                <c:pt idx="775">
                  <c:v>-67.760000000000005</c:v>
                </c:pt>
                <c:pt idx="776">
                  <c:v>-67.77</c:v>
                </c:pt>
                <c:pt idx="777">
                  <c:v>-67.78</c:v>
                </c:pt>
                <c:pt idx="778">
                  <c:v>-67.790000000000006</c:v>
                </c:pt>
                <c:pt idx="779">
                  <c:v>-67.83</c:v>
                </c:pt>
                <c:pt idx="780">
                  <c:v>-67.83</c:v>
                </c:pt>
                <c:pt idx="781">
                  <c:v>-67.84</c:v>
                </c:pt>
                <c:pt idx="782">
                  <c:v>-67.83</c:v>
                </c:pt>
                <c:pt idx="783">
                  <c:v>-67.81</c:v>
                </c:pt>
                <c:pt idx="784">
                  <c:v>-67.77</c:v>
                </c:pt>
                <c:pt idx="785">
                  <c:v>-67.73</c:v>
                </c:pt>
                <c:pt idx="786">
                  <c:v>-67.7</c:v>
                </c:pt>
                <c:pt idx="787">
                  <c:v>-67.69</c:v>
                </c:pt>
                <c:pt idx="788">
                  <c:v>-67.67</c:v>
                </c:pt>
                <c:pt idx="789">
                  <c:v>-67.66</c:v>
                </c:pt>
                <c:pt idx="790">
                  <c:v>-67.61</c:v>
                </c:pt>
                <c:pt idx="791">
                  <c:v>-67.5</c:v>
                </c:pt>
                <c:pt idx="792">
                  <c:v>-67.319999999999993</c:v>
                </c:pt>
                <c:pt idx="793">
                  <c:v>-67.12</c:v>
                </c:pt>
                <c:pt idx="794">
                  <c:v>-66.89</c:v>
                </c:pt>
                <c:pt idx="795">
                  <c:v>-66.67</c:v>
                </c:pt>
                <c:pt idx="796">
                  <c:v>-66.489999999999995</c:v>
                </c:pt>
                <c:pt idx="797">
                  <c:v>-66.260000000000005</c:v>
                </c:pt>
                <c:pt idx="798">
                  <c:v>-66.010000000000005</c:v>
                </c:pt>
                <c:pt idx="799">
                  <c:v>-65.680000000000007</c:v>
                </c:pt>
                <c:pt idx="800">
                  <c:v>-65.349999999999994</c:v>
                </c:pt>
                <c:pt idx="801">
                  <c:v>-64.959999999999994</c:v>
                </c:pt>
                <c:pt idx="802">
                  <c:v>-64.48</c:v>
                </c:pt>
                <c:pt idx="803">
                  <c:v>-64.02</c:v>
                </c:pt>
                <c:pt idx="804">
                  <c:v>-63.56</c:v>
                </c:pt>
                <c:pt idx="805">
                  <c:v>-63.04</c:v>
                </c:pt>
                <c:pt idx="806">
                  <c:v>-62.47</c:v>
                </c:pt>
                <c:pt idx="807">
                  <c:v>-61.91</c:v>
                </c:pt>
                <c:pt idx="808">
                  <c:v>-61.35</c:v>
                </c:pt>
                <c:pt idx="809">
                  <c:v>-60.73</c:v>
                </c:pt>
                <c:pt idx="810">
                  <c:v>-60.1</c:v>
                </c:pt>
                <c:pt idx="811">
                  <c:v>-59.44</c:v>
                </c:pt>
                <c:pt idx="812">
                  <c:v>-58.7</c:v>
                </c:pt>
                <c:pt idx="813">
                  <c:v>-57.96</c:v>
                </c:pt>
                <c:pt idx="814">
                  <c:v>-57.21</c:v>
                </c:pt>
                <c:pt idx="815">
                  <c:v>-56.39</c:v>
                </c:pt>
                <c:pt idx="816">
                  <c:v>-55.55</c:v>
                </c:pt>
                <c:pt idx="817">
                  <c:v>-54.75</c:v>
                </c:pt>
                <c:pt idx="818">
                  <c:v>-53.96</c:v>
                </c:pt>
                <c:pt idx="819">
                  <c:v>-53.19</c:v>
                </c:pt>
                <c:pt idx="820">
                  <c:v>-52.44</c:v>
                </c:pt>
                <c:pt idx="821">
                  <c:v>-51.68</c:v>
                </c:pt>
                <c:pt idx="822">
                  <c:v>-50.9</c:v>
                </c:pt>
                <c:pt idx="823">
                  <c:v>-50.05</c:v>
                </c:pt>
                <c:pt idx="824">
                  <c:v>-49.18</c:v>
                </c:pt>
                <c:pt idx="825">
                  <c:v>-48.3</c:v>
                </c:pt>
                <c:pt idx="826">
                  <c:v>-47.45</c:v>
                </c:pt>
                <c:pt idx="827">
                  <c:v>-46.66</c:v>
                </c:pt>
                <c:pt idx="828">
                  <c:v>-45.86</c:v>
                </c:pt>
                <c:pt idx="829">
                  <c:v>-45.04</c:v>
                </c:pt>
                <c:pt idx="830">
                  <c:v>-44.17</c:v>
                </c:pt>
                <c:pt idx="831">
                  <c:v>-43.21</c:v>
                </c:pt>
                <c:pt idx="832">
                  <c:v>-42.28</c:v>
                </c:pt>
                <c:pt idx="833">
                  <c:v>-41.39</c:v>
                </c:pt>
                <c:pt idx="834">
                  <c:v>-40.53</c:v>
                </c:pt>
                <c:pt idx="835">
                  <c:v>-39.700000000000003</c:v>
                </c:pt>
                <c:pt idx="836">
                  <c:v>-38.86</c:v>
                </c:pt>
                <c:pt idx="837">
                  <c:v>-37.96</c:v>
                </c:pt>
                <c:pt idx="838">
                  <c:v>-37</c:v>
                </c:pt>
                <c:pt idx="839">
                  <c:v>-36.049999999999997</c:v>
                </c:pt>
                <c:pt idx="840">
                  <c:v>-35.159999999999997</c:v>
                </c:pt>
                <c:pt idx="841">
                  <c:v>-34.369999999999997</c:v>
                </c:pt>
                <c:pt idx="842">
                  <c:v>-33.619999999999997</c:v>
                </c:pt>
                <c:pt idx="843">
                  <c:v>-32.9</c:v>
                </c:pt>
                <c:pt idx="844">
                  <c:v>-32.18</c:v>
                </c:pt>
                <c:pt idx="845">
                  <c:v>-31.37</c:v>
                </c:pt>
                <c:pt idx="846">
                  <c:v>-30.52</c:v>
                </c:pt>
                <c:pt idx="847">
                  <c:v>-29.69</c:v>
                </c:pt>
                <c:pt idx="848">
                  <c:v>-28.95</c:v>
                </c:pt>
                <c:pt idx="849">
                  <c:v>-28.33</c:v>
                </c:pt>
                <c:pt idx="850">
                  <c:v>-27.81</c:v>
                </c:pt>
                <c:pt idx="851">
                  <c:v>-27.28</c:v>
                </c:pt>
                <c:pt idx="852">
                  <c:v>-26.69</c:v>
                </c:pt>
                <c:pt idx="853">
                  <c:v>-26.07</c:v>
                </c:pt>
                <c:pt idx="854">
                  <c:v>-25.44</c:v>
                </c:pt>
                <c:pt idx="855">
                  <c:v>-24.8</c:v>
                </c:pt>
                <c:pt idx="856">
                  <c:v>-24.21</c:v>
                </c:pt>
                <c:pt idx="857">
                  <c:v>-23.67</c:v>
                </c:pt>
                <c:pt idx="858">
                  <c:v>-23.17</c:v>
                </c:pt>
                <c:pt idx="859">
                  <c:v>-22.68</c:v>
                </c:pt>
                <c:pt idx="860">
                  <c:v>-22.2</c:v>
                </c:pt>
                <c:pt idx="861">
                  <c:v>-21.73</c:v>
                </c:pt>
                <c:pt idx="862">
                  <c:v>-21.28</c:v>
                </c:pt>
                <c:pt idx="863">
                  <c:v>-20.86</c:v>
                </c:pt>
                <c:pt idx="864">
                  <c:v>-20.46</c:v>
                </c:pt>
                <c:pt idx="865">
                  <c:v>-20.079999999999998</c:v>
                </c:pt>
                <c:pt idx="866">
                  <c:v>-19.66</c:v>
                </c:pt>
                <c:pt idx="867">
                  <c:v>-19.21</c:v>
                </c:pt>
                <c:pt idx="868">
                  <c:v>-18.760000000000002</c:v>
                </c:pt>
                <c:pt idx="869">
                  <c:v>-18.350000000000001</c:v>
                </c:pt>
                <c:pt idx="870">
                  <c:v>-17.98</c:v>
                </c:pt>
                <c:pt idx="871">
                  <c:v>-17.649999999999999</c:v>
                </c:pt>
                <c:pt idx="872">
                  <c:v>-17.309999999999999</c:v>
                </c:pt>
                <c:pt idx="873">
                  <c:v>-16.95</c:v>
                </c:pt>
                <c:pt idx="874">
                  <c:v>-16.559999999999999</c:v>
                </c:pt>
                <c:pt idx="875">
                  <c:v>-16.18</c:v>
                </c:pt>
                <c:pt idx="876">
                  <c:v>-15.79</c:v>
                </c:pt>
                <c:pt idx="877">
                  <c:v>-15.4</c:v>
                </c:pt>
                <c:pt idx="878">
                  <c:v>-15.02</c:v>
                </c:pt>
                <c:pt idx="879">
                  <c:v>-14.71</c:v>
                </c:pt>
                <c:pt idx="880">
                  <c:v>-14.46</c:v>
                </c:pt>
                <c:pt idx="881">
                  <c:v>-14.24</c:v>
                </c:pt>
                <c:pt idx="882">
                  <c:v>-14.02</c:v>
                </c:pt>
                <c:pt idx="883">
                  <c:v>-13.75</c:v>
                </c:pt>
                <c:pt idx="884">
                  <c:v>-13.42</c:v>
                </c:pt>
                <c:pt idx="885">
                  <c:v>-13.06</c:v>
                </c:pt>
                <c:pt idx="886">
                  <c:v>-12.7</c:v>
                </c:pt>
                <c:pt idx="887">
                  <c:v>-12.35</c:v>
                </c:pt>
                <c:pt idx="888">
                  <c:v>-12.02</c:v>
                </c:pt>
                <c:pt idx="889">
                  <c:v>-11.73</c:v>
                </c:pt>
                <c:pt idx="890">
                  <c:v>-11.49</c:v>
                </c:pt>
                <c:pt idx="891">
                  <c:v>-11.25</c:v>
                </c:pt>
                <c:pt idx="892">
                  <c:v>-11</c:v>
                </c:pt>
                <c:pt idx="893">
                  <c:v>-10.72</c:v>
                </c:pt>
                <c:pt idx="894">
                  <c:v>-10.47</c:v>
                </c:pt>
                <c:pt idx="895">
                  <c:v>-10.23</c:v>
                </c:pt>
                <c:pt idx="896">
                  <c:v>-9.98</c:v>
                </c:pt>
                <c:pt idx="897">
                  <c:v>-9.75</c:v>
                </c:pt>
                <c:pt idx="898">
                  <c:v>-9.56</c:v>
                </c:pt>
                <c:pt idx="899">
                  <c:v>-9.36</c:v>
                </c:pt>
                <c:pt idx="900">
                  <c:v>-9.16</c:v>
                </c:pt>
                <c:pt idx="901">
                  <c:v>-8.9499999999999993</c:v>
                </c:pt>
                <c:pt idx="902">
                  <c:v>-8.7200000000000006</c:v>
                </c:pt>
                <c:pt idx="903">
                  <c:v>-8.51</c:v>
                </c:pt>
                <c:pt idx="904">
                  <c:v>-8.2799999999999994</c:v>
                </c:pt>
                <c:pt idx="905">
                  <c:v>-8.0500000000000007</c:v>
                </c:pt>
                <c:pt idx="906">
                  <c:v>-7.81</c:v>
                </c:pt>
                <c:pt idx="907">
                  <c:v>-7.58</c:v>
                </c:pt>
                <c:pt idx="908">
                  <c:v>-7.34</c:v>
                </c:pt>
                <c:pt idx="909">
                  <c:v>-7.08</c:v>
                </c:pt>
                <c:pt idx="910">
                  <c:v>-6.82</c:v>
                </c:pt>
                <c:pt idx="911">
                  <c:v>-6.57</c:v>
                </c:pt>
                <c:pt idx="912">
                  <c:v>-6.33</c:v>
                </c:pt>
                <c:pt idx="913">
                  <c:v>-6.06</c:v>
                </c:pt>
                <c:pt idx="914">
                  <c:v>-5.77</c:v>
                </c:pt>
                <c:pt idx="915">
                  <c:v>-5.47</c:v>
                </c:pt>
                <c:pt idx="916">
                  <c:v>-5.17</c:v>
                </c:pt>
                <c:pt idx="917">
                  <c:v>-4.9000000000000004</c:v>
                </c:pt>
                <c:pt idx="918">
                  <c:v>-4.6500000000000004</c:v>
                </c:pt>
                <c:pt idx="919">
                  <c:v>-4.41</c:v>
                </c:pt>
                <c:pt idx="920">
                  <c:v>-4.18</c:v>
                </c:pt>
                <c:pt idx="921">
                  <c:v>-3.94</c:v>
                </c:pt>
                <c:pt idx="922">
                  <c:v>-3.71</c:v>
                </c:pt>
                <c:pt idx="923">
                  <c:v>-3.48</c:v>
                </c:pt>
                <c:pt idx="924">
                  <c:v>-3.27</c:v>
                </c:pt>
                <c:pt idx="925">
                  <c:v>-3.06</c:v>
                </c:pt>
                <c:pt idx="926">
                  <c:v>-2.88</c:v>
                </c:pt>
                <c:pt idx="927">
                  <c:v>-2.71</c:v>
                </c:pt>
                <c:pt idx="928">
                  <c:v>-2.54</c:v>
                </c:pt>
                <c:pt idx="929">
                  <c:v>-2.37</c:v>
                </c:pt>
                <c:pt idx="930">
                  <c:v>-2.2000000000000002</c:v>
                </c:pt>
                <c:pt idx="931">
                  <c:v>-2.0699999999999998</c:v>
                </c:pt>
                <c:pt idx="932">
                  <c:v>-1.94</c:v>
                </c:pt>
                <c:pt idx="933">
                  <c:v>-1.81</c:v>
                </c:pt>
                <c:pt idx="934">
                  <c:v>-1.63</c:v>
                </c:pt>
                <c:pt idx="935">
                  <c:v>-1.47</c:v>
                </c:pt>
                <c:pt idx="936">
                  <c:v>-1.34</c:v>
                </c:pt>
                <c:pt idx="937">
                  <c:v>-1.18</c:v>
                </c:pt>
                <c:pt idx="938">
                  <c:v>-1</c:v>
                </c:pt>
                <c:pt idx="939">
                  <c:v>-0.8</c:v>
                </c:pt>
                <c:pt idx="940">
                  <c:v>-0.6</c:v>
                </c:pt>
                <c:pt idx="941">
                  <c:v>-0.41</c:v>
                </c:pt>
                <c:pt idx="942">
                  <c:v>-0.2</c:v>
                </c:pt>
                <c:pt idx="943">
                  <c:v>-0.01</c:v>
                </c:pt>
                <c:pt idx="944">
                  <c:v>0.19</c:v>
                </c:pt>
                <c:pt idx="945">
                  <c:v>0.38</c:v>
                </c:pt>
                <c:pt idx="946">
                  <c:v>0.6</c:v>
                </c:pt>
                <c:pt idx="947">
                  <c:v>0.82</c:v>
                </c:pt>
                <c:pt idx="948">
                  <c:v>1.04</c:v>
                </c:pt>
                <c:pt idx="949">
                  <c:v>1.26</c:v>
                </c:pt>
                <c:pt idx="950">
                  <c:v>1.49</c:v>
                </c:pt>
                <c:pt idx="951">
                  <c:v>1.74</c:v>
                </c:pt>
                <c:pt idx="952">
                  <c:v>1.98</c:v>
                </c:pt>
                <c:pt idx="953">
                  <c:v>2.2200000000000002</c:v>
                </c:pt>
                <c:pt idx="954">
                  <c:v>2.4500000000000002</c:v>
                </c:pt>
                <c:pt idx="955">
                  <c:v>2.69</c:v>
                </c:pt>
                <c:pt idx="956">
                  <c:v>2.91</c:v>
                </c:pt>
                <c:pt idx="957">
                  <c:v>3.13</c:v>
                </c:pt>
                <c:pt idx="958">
                  <c:v>3.38</c:v>
                </c:pt>
                <c:pt idx="959">
                  <c:v>3.64</c:v>
                </c:pt>
                <c:pt idx="960">
                  <c:v>3.86</c:v>
                </c:pt>
                <c:pt idx="961">
                  <c:v>4.04</c:v>
                </c:pt>
                <c:pt idx="962">
                  <c:v>4.1900000000000004</c:v>
                </c:pt>
                <c:pt idx="963">
                  <c:v>4.3499999999999996</c:v>
                </c:pt>
                <c:pt idx="964">
                  <c:v>4.51</c:v>
                </c:pt>
                <c:pt idx="965">
                  <c:v>4.67</c:v>
                </c:pt>
                <c:pt idx="966">
                  <c:v>4.8499999999999996</c:v>
                </c:pt>
                <c:pt idx="967">
                  <c:v>4.99</c:v>
                </c:pt>
                <c:pt idx="968">
                  <c:v>5.12</c:v>
                </c:pt>
                <c:pt idx="969">
                  <c:v>5.25</c:v>
                </c:pt>
                <c:pt idx="970">
                  <c:v>5.38</c:v>
                </c:pt>
                <c:pt idx="971">
                  <c:v>5.51</c:v>
                </c:pt>
                <c:pt idx="972">
                  <c:v>5.66</c:v>
                </c:pt>
                <c:pt idx="973">
                  <c:v>5.79</c:v>
                </c:pt>
                <c:pt idx="974">
                  <c:v>5.93</c:v>
                </c:pt>
                <c:pt idx="975">
                  <c:v>6.07</c:v>
                </c:pt>
                <c:pt idx="976">
                  <c:v>6.2</c:v>
                </c:pt>
                <c:pt idx="977">
                  <c:v>6.32</c:v>
                </c:pt>
                <c:pt idx="978">
                  <c:v>6.46</c:v>
                </c:pt>
                <c:pt idx="979">
                  <c:v>6.59</c:v>
                </c:pt>
                <c:pt idx="980">
                  <c:v>6.72</c:v>
                </c:pt>
                <c:pt idx="981">
                  <c:v>6.83</c:v>
                </c:pt>
                <c:pt idx="982">
                  <c:v>6.93</c:v>
                </c:pt>
                <c:pt idx="983">
                  <c:v>7.02</c:v>
                </c:pt>
                <c:pt idx="984">
                  <c:v>7.08</c:v>
                </c:pt>
                <c:pt idx="985">
                  <c:v>7.13</c:v>
                </c:pt>
                <c:pt idx="986">
                  <c:v>7.16</c:v>
                </c:pt>
                <c:pt idx="987">
                  <c:v>7.18</c:v>
                </c:pt>
                <c:pt idx="988">
                  <c:v>7.17</c:v>
                </c:pt>
                <c:pt idx="989">
                  <c:v>7.15</c:v>
                </c:pt>
                <c:pt idx="990">
                  <c:v>7.12</c:v>
                </c:pt>
                <c:pt idx="991">
                  <c:v>7.07</c:v>
                </c:pt>
                <c:pt idx="992">
                  <c:v>6.99</c:v>
                </c:pt>
                <c:pt idx="993">
                  <c:v>6.88</c:v>
                </c:pt>
                <c:pt idx="994">
                  <c:v>6.76</c:v>
                </c:pt>
                <c:pt idx="995">
                  <c:v>6.6</c:v>
                </c:pt>
                <c:pt idx="996">
                  <c:v>6.42</c:v>
                </c:pt>
                <c:pt idx="997">
                  <c:v>6.2</c:v>
                </c:pt>
                <c:pt idx="998">
                  <c:v>5.93</c:v>
                </c:pt>
                <c:pt idx="999">
                  <c:v>5.64</c:v>
                </c:pt>
                <c:pt idx="1000">
                  <c:v>5.32</c:v>
                </c:pt>
                <c:pt idx="1001">
                  <c:v>4.96</c:v>
                </c:pt>
                <c:pt idx="1002">
                  <c:v>4.5999999999999996</c:v>
                </c:pt>
                <c:pt idx="1003">
                  <c:v>4.21</c:v>
                </c:pt>
                <c:pt idx="1004">
                  <c:v>3.79</c:v>
                </c:pt>
                <c:pt idx="1005">
                  <c:v>3.36</c:v>
                </c:pt>
                <c:pt idx="1006">
                  <c:v>2.92</c:v>
                </c:pt>
                <c:pt idx="1007">
                  <c:v>2.4300000000000002</c:v>
                </c:pt>
                <c:pt idx="1008">
                  <c:v>1.94</c:v>
                </c:pt>
                <c:pt idx="1009">
                  <c:v>1.43</c:v>
                </c:pt>
                <c:pt idx="1010">
                  <c:v>0.9</c:v>
                </c:pt>
                <c:pt idx="1011">
                  <c:v>0.34</c:v>
                </c:pt>
                <c:pt idx="1012">
                  <c:v>-0.25</c:v>
                </c:pt>
                <c:pt idx="1013">
                  <c:v>-0.86</c:v>
                </c:pt>
                <c:pt idx="1014">
                  <c:v>-1.47</c:v>
                </c:pt>
                <c:pt idx="1015">
                  <c:v>-2.09</c:v>
                </c:pt>
                <c:pt idx="1016">
                  <c:v>-2.73</c:v>
                </c:pt>
                <c:pt idx="1017">
                  <c:v>-3.39</c:v>
                </c:pt>
                <c:pt idx="1018">
                  <c:v>-4.07</c:v>
                </c:pt>
                <c:pt idx="1019">
                  <c:v>-4.75</c:v>
                </c:pt>
                <c:pt idx="1020">
                  <c:v>-5.44</c:v>
                </c:pt>
                <c:pt idx="1021">
                  <c:v>-6.13</c:v>
                </c:pt>
                <c:pt idx="1022">
                  <c:v>-6.84</c:v>
                </c:pt>
                <c:pt idx="1023">
                  <c:v>-7.55</c:v>
                </c:pt>
                <c:pt idx="1024">
                  <c:v>-8.2899999999999991</c:v>
                </c:pt>
                <c:pt idx="1025">
                  <c:v>-9.0299999999999994</c:v>
                </c:pt>
                <c:pt idx="1026">
                  <c:v>-9.7799999999999994</c:v>
                </c:pt>
                <c:pt idx="1027">
                  <c:v>-10.53</c:v>
                </c:pt>
                <c:pt idx="1028">
                  <c:v>-11.29</c:v>
                </c:pt>
                <c:pt idx="1029">
                  <c:v>-12.05</c:v>
                </c:pt>
                <c:pt idx="1030">
                  <c:v>-12.83</c:v>
                </c:pt>
                <c:pt idx="1031">
                  <c:v>-13.64</c:v>
                </c:pt>
                <c:pt idx="1032">
                  <c:v>-14.48</c:v>
                </c:pt>
                <c:pt idx="1033">
                  <c:v>-15.32</c:v>
                </c:pt>
                <c:pt idx="1034">
                  <c:v>-16.149999999999999</c:v>
                </c:pt>
                <c:pt idx="1035">
                  <c:v>-16.97</c:v>
                </c:pt>
                <c:pt idx="1036">
                  <c:v>-17.82</c:v>
                </c:pt>
                <c:pt idx="1037">
                  <c:v>-18.670000000000002</c:v>
                </c:pt>
                <c:pt idx="1038">
                  <c:v>-19.52</c:v>
                </c:pt>
                <c:pt idx="1039">
                  <c:v>-20.37</c:v>
                </c:pt>
                <c:pt idx="1040">
                  <c:v>-21.24</c:v>
                </c:pt>
                <c:pt idx="1041">
                  <c:v>-22.1</c:v>
                </c:pt>
                <c:pt idx="1042">
                  <c:v>-22.98</c:v>
                </c:pt>
                <c:pt idx="1043">
                  <c:v>-23.9</c:v>
                </c:pt>
                <c:pt idx="1044">
                  <c:v>-24.82</c:v>
                </c:pt>
                <c:pt idx="1045">
                  <c:v>-25.73</c:v>
                </c:pt>
                <c:pt idx="1046">
                  <c:v>-26.63</c:v>
                </c:pt>
                <c:pt idx="1047">
                  <c:v>-27.52</c:v>
                </c:pt>
                <c:pt idx="1048">
                  <c:v>-28.43</c:v>
                </c:pt>
                <c:pt idx="1049">
                  <c:v>-29.37</c:v>
                </c:pt>
                <c:pt idx="1050">
                  <c:v>-30.33</c:v>
                </c:pt>
                <c:pt idx="1051">
                  <c:v>-31.28</c:v>
                </c:pt>
                <c:pt idx="1052">
                  <c:v>-32.229999999999997</c:v>
                </c:pt>
                <c:pt idx="1053">
                  <c:v>-33.21</c:v>
                </c:pt>
                <c:pt idx="1054">
                  <c:v>-34.21</c:v>
                </c:pt>
                <c:pt idx="1055">
                  <c:v>-35.229999999999997</c:v>
                </c:pt>
                <c:pt idx="1056">
                  <c:v>-36.270000000000003</c:v>
                </c:pt>
                <c:pt idx="1057">
                  <c:v>-37.299999999999997</c:v>
                </c:pt>
                <c:pt idx="1058">
                  <c:v>-38.31</c:v>
                </c:pt>
                <c:pt idx="1059">
                  <c:v>-39.299999999999997</c:v>
                </c:pt>
                <c:pt idx="1060">
                  <c:v>-40.26</c:v>
                </c:pt>
                <c:pt idx="1061">
                  <c:v>-41.21</c:v>
                </c:pt>
                <c:pt idx="1062">
                  <c:v>-42.18</c:v>
                </c:pt>
                <c:pt idx="1063">
                  <c:v>-43.14</c:v>
                </c:pt>
                <c:pt idx="1064">
                  <c:v>-44.05</c:v>
                </c:pt>
                <c:pt idx="1065">
                  <c:v>-44.96</c:v>
                </c:pt>
                <c:pt idx="1066">
                  <c:v>-45.79</c:v>
                </c:pt>
                <c:pt idx="1067">
                  <c:v>-46.64</c:v>
                </c:pt>
                <c:pt idx="1068">
                  <c:v>-47.53</c:v>
                </c:pt>
                <c:pt idx="1069">
                  <c:v>-48.49</c:v>
                </c:pt>
                <c:pt idx="1070">
                  <c:v>-49.4</c:v>
                </c:pt>
                <c:pt idx="1071">
                  <c:v>-50.23</c:v>
                </c:pt>
                <c:pt idx="1072">
                  <c:v>-51.03</c:v>
                </c:pt>
                <c:pt idx="1073">
                  <c:v>-51.86</c:v>
                </c:pt>
                <c:pt idx="1074">
                  <c:v>-52.7</c:v>
                </c:pt>
                <c:pt idx="1075">
                  <c:v>-53.53</c:v>
                </c:pt>
                <c:pt idx="1076">
                  <c:v>-54.36</c:v>
                </c:pt>
                <c:pt idx="1077">
                  <c:v>-55.14</c:v>
                </c:pt>
                <c:pt idx="1078">
                  <c:v>-55.86</c:v>
                </c:pt>
                <c:pt idx="1079">
                  <c:v>-56.58</c:v>
                </c:pt>
                <c:pt idx="1080">
                  <c:v>-57.34</c:v>
                </c:pt>
                <c:pt idx="1081">
                  <c:v>-58.13</c:v>
                </c:pt>
                <c:pt idx="1082">
                  <c:v>-58.93</c:v>
                </c:pt>
                <c:pt idx="1083">
                  <c:v>-59.64</c:v>
                </c:pt>
                <c:pt idx="1084">
                  <c:v>-60.27</c:v>
                </c:pt>
                <c:pt idx="1085">
                  <c:v>-60.84</c:v>
                </c:pt>
                <c:pt idx="1086">
                  <c:v>-61.39</c:v>
                </c:pt>
                <c:pt idx="1087">
                  <c:v>-62</c:v>
                </c:pt>
                <c:pt idx="1088">
                  <c:v>-62.65</c:v>
                </c:pt>
                <c:pt idx="1089">
                  <c:v>-63.29</c:v>
                </c:pt>
                <c:pt idx="1090">
                  <c:v>-63.89</c:v>
                </c:pt>
                <c:pt idx="1091">
                  <c:v>-64.430000000000007</c:v>
                </c:pt>
                <c:pt idx="1092">
                  <c:v>-64.91</c:v>
                </c:pt>
                <c:pt idx="1093">
                  <c:v>-65.33</c:v>
                </c:pt>
                <c:pt idx="1094">
                  <c:v>-65.75</c:v>
                </c:pt>
                <c:pt idx="1095">
                  <c:v>-66.17</c:v>
                </c:pt>
                <c:pt idx="1096">
                  <c:v>-66.56</c:v>
                </c:pt>
                <c:pt idx="1097">
                  <c:v>-66.900000000000006</c:v>
                </c:pt>
                <c:pt idx="1098">
                  <c:v>-67.25</c:v>
                </c:pt>
                <c:pt idx="1099">
                  <c:v>-67.63</c:v>
                </c:pt>
                <c:pt idx="1100">
                  <c:v>-68.010000000000005</c:v>
                </c:pt>
                <c:pt idx="1101">
                  <c:v>-68.349999999999994</c:v>
                </c:pt>
                <c:pt idx="1102">
                  <c:v>-68.599999999999994</c:v>
                </c:pt>
                <c:pt idx="1103">
                  <c:v>-68.790000000000006</c:v>
                </c:pt>
                <c:pt idx="1104">
                  <c:v>-68.989999999999995</c:v>
                </c:pt>
                <c:pt idx="1105">
                  <c:v>-69.22</c:v>
                </c:pt>
                <c:pt idx="1106">
                  <c:v>-69.459999999999994</c:v>
                </c:pt>
                <c:pt idx="1107">
                  <c:v>-69.62</c:v>
                </c:pt>
                <c:pt idx="1108">
                  <c:v>-69.790000000000006</c:v>
                </c:pt>
                <c:pt idx="1109">
                  <c:v>-69.959999999999994</c:v>
                </c:pt>
                <c:pt idx="1110">
                  <c:v>-70.11</c:v>
                </c:pt>
                <c:pt idx="1111">
                  <c:v>-70.239999999999995</c:v>
                </c:pt>
                <c:pt idx="1112">
                  <c:v>-70.36</c:v>
                </c:pt>
                <c:pt idx="1113">
                  <c:v>-70.5</c:v>
                </c:pt>
                <c:pt idx="1114">
                  <c:v>-70.55</c:v>
                </c:pt>
                <c:pt idx="1115">
                  <c:v>-70.55</c:v>
                </c:pt>
                <c:pt idx="1116">
                  <c:v>-70.55</c:v>
                </c:pt>
                <c:pt idx="1117">
                  <c:v>-70.569999999999993</c:v>
                </c:pt>
                <c:pt idx="1118">
                  <c:v>-70.63</c:v>
                </c:pt>
                <c:pt idx="1119">
                  <c:v>-70.72</c:v>
                </c:pt>
                <c:pt idx="1120">
                  <c:v>-70.81</c:v>
                </c:pt>
                <c:pt idx="1121">
                  <c:v>-70.92</c:v>
                </c:pt>
                <c:pt idx="1122">
                  <c:v>-70.959999999999994</c:v>
                </c:pt>
                <c:pt idx="1123">
                  <c:v>-70.97</c:v>
                </c:pt>
                <c:pt idx="1124">
                  <c:v>-70.97</c:v>
                </c:pt>
                <c:pt idx="1125">
                  <c:v>-70.94</c:v>
                </c:pt>
                <c:pt idx="1126">
                  <c:v>-70.930000000000007</c:v>
                </c:pt>
                <c:pt idx="1127">
                  <c:v>-70.92</c:v>
                </c:pt>
                <c:pt idx="1128">
                  <c:v>-70.930000000000007</c:v>
                </c:pt>
                <c:pt idx="1129">
                  <c:v>-70.91</c:v>
                </c:pt>
                <c:pt idx="1130">
                  <c:v>-70.900000000000006</c:v>
                </c:pt>
                <c:pt idx="1131">
                  <c:v>-70.849999999999994</c:v>
                </c:pt>
                <c:pt idx="1132">
                  <c:v>-70.8</c:v>
                </c:pt>
                <c:pt idx="1133">
                  <c:v>-70.77</c:v>
                </c:pt>
                <c:pt idx="1134">
                  <c:v>-70.77</c:v>
                </c:pt>
                <c:pt idx="1135">
                  <c:v>-70.790000000000006</c:v>
                </c:pt>
                <c:pt idx="1136">
                  <c:v>-70.819999999999993</c:v>
                </c:pt>
                <c:pt idx="1137">
                  <c:v>-70.849999999999994</c:v>
                </c:pt>
                <c:pt idx="1138">
                  <c:v>-70.819999999999993</c:v>
                </c:pt>
                <c:pt idx="1139">
                  <c:v>-70.75</c:v>
                </c:pt>
                <c:pt idx="1140">
                  <c:v>-70.7</c:v>
                </c:pt>
                <c:pt idx="1141">
                  <c:v>-70.66</c:v>
                </c:pt>
                <c:pt idx="1142">
                  <c:v>-70.63</c:v>
                </c:pt>
                <c:pt idx="1143">
                  <c:v>-70.599999999999994</c:v>
                </c:pt>
                <c:pt idx="1144">
                  <c:v>-70.58</c:v>
                </c:pt>
                <c:pt idx="1145">
                  <c:v>-70.59</c:v>
                </c:pt>
                <c:pt idx="1146">
                  <c:v>-70.59</c:v>
                </c:pt>
                <c:pt idx="1147">
                  <c:v>-70.55</c:v>
                </c:pt>
                <c:pt idx="1148">
                  <c:v>-70.47</c:v>
                </c:pt>
                <c:pt idx="1149">
                  <c:v>-70.36</c:v>
                </c:pt>
                <c:pt idx="1150">
                  <c:v>-70.22</c:v>
                </c:pt>
                <c:pt idx="1151">
                  <c:v>-70.11</c:v>
                </c:pt>
                <c:pt idx="1152">
                  <c:v>-70.08</c:v>
                </c:pt>
                <c:pt idx="1153">
                  <c:v>-70.11</c:v>
                </c:pt>
                <c:pt idx="1154">
                  <c:v>-70.14</c:v>
                </c:pt>
                <c:pt idx="1155">
                  <c:v>-70.13</c:v>
                </c:pt>
                <c:pt idx="1156">
                  <c:v>-70.069999999999993</c:v>
                </c:pt>
                <c:pt idx="1157">
                  <c:v>-70.010000000000005</c:v>
                </c:pt>
                <c:pt idx="1158">
                  <c:v>-69.92</c:v>
                </c:pt>
                <c:pt idx="1159">
                  <c:v>-69.81</c:v>
                </c:pt>
                <c:pt idx="1160">
                  <c:v>-69.709999999999994</c:v>
                </c:pt>
                <c:pt idx="1161">
                  <c:v>-69.61</c:v>
                </c:pt>
                <c:pt idx="1162">
                  <c:v>-69.540000000000006</c:v>
                </c:pt>
                <c:pt idx="1163">
                  <c:v>-69.47</c:v>
                </c:pt>
                <c:pt idx="1164">
                  <c:v>-69.39</c:v>
                </c:pt>
                <c:pt idx="1165">
                  <c:v>-69.290000000000006</c:v>
                </c:pt>
                <c:pt idx="1166">
                  <c:v>-69.209999999999994</c:v>
                </c:pt>
                <c:pt idx="1167">
                  <c:v>-69.14</c:v>
                </c:pt>
                <c:pt idx="1168">
                  <c:v>-69.06</c:v>
                </c:pt>
                <c:pt idx="1169">
                  <c:v>-68.989999999999995</c:v>
                </c:pt>
                <c:pt idx="1170">
                  <c:v>-68.930000000000007</c:v>
                </c:pt>
                <c:pt idx="1171">
                  <c:v>-68.88</c:v>
                </c:pt>
                <c:pt idx="1172">
                  <c:v>-68.819999999999993</c:v>
                </c:pt>
                <c:pt idx="1173">
                  <c:v>-68.75</c:v>
                </c:pt>
                <c:pt idx="1174">
                  <c:v>-68.64</c:v>
                </c:pt>
                <c:pt idx="1175">
                  <c:v>-68.540000000000006</c:v>
                </c:pt>
                <c:pt idx="1176">
                  <c:v>-68.489999999999995</c:v>
                </c:pt>
                <c:pt idx="1177">
                  <c:v>-68.459999999999994</c:v>
                </c:pt>
                <c:pt idx="1178">
                  <c:v>-68.44</c:v>
                </c:pt>
                <c:pt idx="1179">
                  <c:v>-68.42</c:v>
                </c:pt>
                <c:pt idx="1180">
                  <c:v>-68.36</c:v>
                </c:pt>
                <c:pt idx="1181">
                  <c:v>-68.290000000000006</c:v>
                </c:pt>
                <c:pt idx="1182">
                  <c:v>-68.22</c:v>
                </c:pt>
                <c:pt idx="1183">
                  <c:v>-68.16</c:v>
                </c:pt>
                <c:pt idx="1184">
                  <c:v>-68.12</c:v>
                </c:pt>
                <c:pt idx="1185">
                  <c:v>-68.09</c:v>
                </c:pt>
                <c:pt idx="1186">
                  <c:v>-68.05</c:v>
                </c:pt>
                <c:pt idx="1187">
                  <c:v>-68.040000000000006</c:v>
                </c:pt>
                <c:pt idx="1188">
                  <c:v>-68.06</c:v>
                </c:pt>
                <c:pt idx="1189">
                  <c:v>-68.11</c:v>
                </c:pt>
                <c:pt idx="1190">
                  <c:v>-68.150000000000006</c:v>
                </c:pt>
                <c:pt idx="1191">
                  <c:v>-68.150000000000006</c:v>
                </c:pt>
                <c:pt idx="1192">
                  <c:v>-68.14</c:v>
                </c:pt>
                <c:pt idx="1193">
                  <c:v>-68.150000000000006</c:v>
                </c:pt>
                <c:pt idx="1194">
                  <c:v>-68.16</c:v>
                </c:pt>
                <c:pt idx="1195">
                  <c:v>-68.16</c:v>
                </c:pt>
                <c:pt idx="1196">
                  <c:v>-68.19</c:v>
                </c:pt>
                <c:pt idx="1197">
                  <c:v>-68.209999999999994</c:v>
                </c:pt>
                <c:pt idx="1198">
                  <c:v>-68.22</c:v>
                </c:pt>
                <c:pt idx="1199">
                  <c:v>-68.23</c:v>
                </c:pt>
                <c:pt idx="1200">
                  <c:v>-68.23</c:v>
                </c:pt>
                <c:pt idx="1201">
                  <c:v>-68.23</c:v>
                </c:pt>
                <c:pt idx="1202">
                  <c:v>-68.22</c:v>
                </c:pt>
                <c:pt idx="1203">
                  <c:v>-68.17</c:v>
                </c:pt>
                <c:pt idx="1204">
                  <c:v>-68.14</c:v>
                </c:pt>
                <c:pt idx="1205">
                  <c:v>-68.099999999999994</c:v>
                </c:pt>
                <c:pt idx="1206">
                  <c:v>-68.06</c:v>
                </c:pt>
                <c:pt idx="1207">
                  <c:v>-68.03</c:v>
                </c:pt>
                <c:pt idx="1208">
                  <c:v>-68.010000000000005</c:v>
                </c:pt>
                <c:pt idx="1209">
                  <c:v>-67.97</c:v>
                </c:pt>
                <c:pt idx="1210">
                  <c:v>-67.900000000000006</c:v>
                </c:pt>
                <c:pt idx="1211">
                  <c:v>-67.83</c:v>
                </c:pt>
                <c:pt idx="1212">
                  <c:v>-67.72</c:v>
                </c:pt>
                <c:pt idx="1213">
                  <c:v>-67.58</c:v>
                </c:pt>
                <c:pt idx="1214">
                  <c:v>-67.42</c:v>
                </c:pt>
                <c:pt idx="1215">
                  <c:v>-67.27</c:v>
                </c:pt>
                <c:pt idx="1216">
                  <c:v>-67.12</c:v>
                </c:pt>
                <c:pt idx="1217">
                  <c:v>-66.95</c:v>
                </c:pt>
                <c:pt idx="1218">
                  <c:v>-66.790000000000006</c:v>
                </c:pt>
                <c:pt idx="1219">
                  <c:v>-66.63</c:v>
                </c:pt>
                <c:pt idx="1220">
                  <c:v>-66.430000000000007</c:v>
                </c:pt>
                <c:pt idx="1221">
                  <c:v>-66.2</c:v>
                </c:pt>
                <c:pt idx="1222">
                  <c:v>-65.91</c:v>
                </c:pt>
                <c:pt idx="1223">
                  <c:v>-65.59</c:v>
                </c:pt>
                <c:pt idx="1224">
                  <c:v>-65.239999999999995</c:v>
                </c:pt>
                <c:pt idx="1225">
                  <c:v>-64.84</c:v>
                </c:pt>
                <c:pt idx="1226">
                  <c:v>-64.430000000000007</c:v>
                </c:pt>
                <c:pt idx="1227">
                  <c:v>-64.010000000000005</c:v>
                </c:pt>
                <c:pt idx="1228">
                  <c:v>-63.46</c:v>
                </c:pt>
                <c:pt idx="1229">
                  <c:v>-62.89</c:v>
                </c:pt>
                <c:pt idx="1230">
                  <c:v>-62.35</c:v>
                </c:pt>
                <c:pt idx="1231">
                  <c:v>-61.75</c:v>
                </c:pt>
                <c:pt idx="1232">
                  <c:v>-61.16</c:v>
                </c:pt>
                <c:pt idx="1233">
                  <c:v>-60.5</c:v>
                </c:pt>
                <c:pt idx="1234">
                  <c:v>-59.78</c:v>
                </c:pt>
                <c:pt idx="1235">
                  <c:v>-59.11</c:v>
                </c:pt>
                <c:pt idx="1236">
                  <c:v>-58.56</c:v>
                </c:pt>
                <c:pt idx="1237">
                  <c:v>-57.93</c:v>
                </c:pt>
                <c:pt idx="1238">
                  <c:v>-57.2</c:v>
                </c:pt>
                <c:pt idx="1239">
                  <c:v>-56.49</c:v>
                </c:pt>
                <c:pt idx="1240">
                  <c:v>-55.75</c:v>
                </c:pt>
                <c:pt idx="1241">
                  <c:v>-54.96</c:v>
                </c:pt>
                <c:pt idx="1242">
                  <c:v>-54.18</c:v>
                </c:pt>
                <c:pt idx="1243">
                  <c:v>-53.37</c:v>
                </c:pt>
                <c:pt idx="1244">
                  <c:v>-52.57</c:v>
                </c:pt>
                <c:pt idx="1245">
                  <c:v>-51.72</c:v>
                </c:pt>
                <c:pt idx="1246">
                  <c:v>-50.92</c:v>
                </c:pt>
                <c:pt idx="1247">
                  <c:v>-50.12</c:v>
                </c:pt>
                <c:pt idx="1248">
                  <c:v>-49.3</c:v>
                </c:pt>
                <c:pt idx="1249">
                  <c:v>-48.46</c:v>
                </c:pt>
                <c:pt idx="1250">
                  <c:v>-47.65</c:v>
                </c:pt>
                <c:pt idx="1251">
                  <c:v>-46.88</c:v>
                </c:pt>
                <c:pt idx="1252">
                  <c:v>-46.14</c:v>
                </c:pt>
                <c:pt idx="1253">
                  <c:v>-45.45</c:v>
                </c:pt>
                <c:pt idx="1254">
                  <c:v>-44.78</c:v>
                </c:pt>
                <c:pt idx="1255">
                  <c:v>-44.07</c:v>
                </c:pt>
                <c:pt idx="1256">
                  <c:v>-43.32</c:v>
                </c:pt>
                <c:pt idx="1257">
                  <c:v>-42.54</c:v>
                </c:pt>
                <c:pt idx="1258">
                  <c:v>-41.75</c:v>
                </c:pt>
                <c:pt idx="1259">
                  <c:v>-40.98</c:v>
                </c:pt>
                <c:pt idx="1260">
                  <c:v>-40.19</c:v>
                </c:pt>
                <c:pt idx="1261">
                  <c:v>-39.270000000000003</c:v>
                </c:pt>
                <c:pt idx="1262">
                  <c:v>-38.36</c:v>
                </c:pt>
                <c:pt idx="1263">
                  <c:v>-37.58</c:v>
                </c:pt>
                <c:pt idx="1264">
                  <c:v>-36.86</c:v>
                </c:pt>
                <c:pt idx="1265">
                  <c:v>-36.14</c:v>
                </c:pt>
                <c:pt idx="1266">
                  <c:v>-35.450000000000003</c:v>
                </c:pt>
                <c:pt idx="1267">
                  <c:v>-34.78</c:v>
                </c:pt>
                <c:pt idx="1268">
                  <c:v>-34.08</c:v>
                </c:pt>
                <c:pt idx="1269">
                  <c:v>-33.33</c:v>
                </c:pt>
                <c:pt idx="1270">
                  <c:v>-32.56</c:v>
                </c:pt>
                <c:pt idx="1271">
                  <c:v>-31.82</c:v>
                </c:pt>
                <c:pt idx="1272">
                  <c:v>-31.16</c:v>
                </c:pt>
                <c:pt idx="1273">
                  <c:v>-30.54</c:v>
                </c:pt>
                <c:pt idx="1274">
                  <c:v>-29.92</c:v>
                </c:pt>
                <c:pt idx="1275">
                  <c:v>-29.3</c:v>
                </c:pt>
                <c:pt idx="1276">
                  <c:v>-28.62</c:v>
                </c:pt>
                <c:pt idx="1277">
                  <c:v>-27.95</c:v>
                </c:pt>
                <c:pt idx="1278">
                  <c:v>-27.28</c:v>
                </c:pt>
                <c:pt idx="1279">
                  <c:v>-26.62</c:v>
                </c:pt>
                <c:pt idx="1280">
                  <c:v>-25.96</c:v>
                </c:pt>
                <c:pt idx="1281">
                  <c:v>-25.35</c:v>
                </c:pt>
                <c:pt idx="1282">
                  <c:v>-24.73</c:v>
                </c:pt>
                <c:pt idx="1283">
                  <c:v>-24.1</c:v>
                </c:pt>
                <c:pt idx="1284">
                  <c:v>-23.5</c:v>
                </c:pt>
                <c:pt idx="1285">
                  <c:v>-22.97</c:v>
                </c:pt>
                <c:pt idx="1286">
                  <c:v>-22.49</c:v>
                </c:pt>
                <c:pt idx="1287">
                  <c:v>-22.02</c:v>
                </c:pt>
                <c:pt idx="1288">
                  <c:v>-21.55</c:v>
                </c:pt>
                <c:pt idx="1289">
                  <c:v>-21.07</c:v>
                </c:pt>
                <c:pt idx="1290">
                  <c:v>-20.59</c:v>
                </c:pt>
                <c:pt idx="1291">
                  <c:v>-20.05</c:v>
                </c:pt>
                <c:pt idx="1292">
                  <c:v>-19.5</c:v>
                </c:pt>
                <c:pt idx="1293">
                  <c:v>-18.98</c:v>
                </c:pt>
                <c:pt idx="1294">
                  <c:v>-18.489999999999998</c:v>
                </c:pt>
                <c:pt idx="1295">
                  <c:v>-18.010000000000002</c:v>
                </c:pt>
                <c:pt idx="1296">
                  <c:v>-17.55</c:v>
                </c:pt>
                <c:pt idx="1297">
                  <c:v>-17.09</c:v>
                </c:pt>
                <c:pt idx="1298">
                  <c:v>-16.62</c:v>
                </c:pt>
                <c:pt idx="1299">
                  <c:v>-16.170000000000002</c:v>
                </c:pt>
                <c:pt idx="1300">
                  <c:v>-15.74</c:v>
                </c:pt>
                <c:pt idx="1301">
                  <c:v>-15.31</c:v>
                </c:pt>
                <c:pt idx="1302">
                  <c:v>-14.84</c:v>
                </c:pt>
                <c:pt idx="1303">
                  <c:v>-14.32</c:v>
                </c:pt>
                <c:pt idx="1304">
                  <c:v>-13.85</c:v>
                </c:pt>
                <c:pt idx="1305">
                  <c:v>-13.45</c:v>
                </c:pt>
                <c:pt idx="1306">
                  <c:v>-13.04</c:v>
                </c:pt>
                <c:pt idx="1307">
                  <c:v>-12.59</c:v>
                </c:pt>
                <c:pt idx="1308">
                  <c:v>-12.09</c:v>
                </c:pt>
                <c:pt idx="1309">
                  <c:v>-11.55</c:v>
                </c:pt>
                <c:pt idx="1310">
                  <c:v>-11.05</c:v>
                </c:pt>
                <c:pt idx="1311">
                  <c:v>-10.59</c:v>
                </c:pt>
                <c:pt idx="1312">
                  <c:v>-10.15</c:v>
                </c:pt>
                <c:pt idx="1313">
                  <c:v>-9.7200000000000006</c:v>
                </c:pt>
                <c:pt idx="1314">
                  <c:v>-9.3000000000000007</c:v>
                </c:pt>
                <c:pt idx="1315">
                  <c:v>-8.89</c:v>
                </c:pt>
                <c:pt idx="1316">
                  <c:v>-8.4700000000000006</c:v>
                </c:pt>
                <c:pt idx="1317">
                  <c:v>-8.0500000000000007</c:v>
                </c:pt>
                <c:pt idx="1318">
                  <c:v>-7.64</c:v>
                </c:pt>
                <c:pt idx="1319">
                  <c:v>-7.26</c:v>
                </c:pt>
                <c:pt idx="1320">
                  <c:v>-6.86</c:v>
                </c:pt>
                <c:pt idx="1321">
                  <c:v>-6.47</c:v>
                </c:pt>
                <c:pt idx="1322">
                  <c:v>-6.08</c:v>
                </c:pt>
                <c:pt idx="1323">
                  <c:v>-5.68</c:v>
                </c:pt>
                <c:pt idx="1324">
                  <c:v>-5.31</c:v>
                </c:pt>
                <c:pt idx="1325">
                  <c:v>-4.9400000000000004</c:v>
                </c:pt>
                <c:pt idx="1326">
                  <c:v>-4.5599999999999996</c:v>
                </c:pt>
                <c:pt idx="1327">
                  <c:v>-4.1900000000000004</c:v>
                </c:pt>
                <c:pt idx="1328">
                  <c:v>-3.81</c:v>
                </c:pt>
                <c:pt idx="1329">
                  <c:v>-3.43</c:v>
                </c:pt>
                <c:pt idx="1330">
                  <c:v>-3.04</c:v>
                </c:pt>
                <c:pt idx="1331">
                  <c:v>-2.67</c:v>
                </c:pt>
                <c:pt idx="1332">
                  <c:v>-2.31</c:v>
                </c:pt>
                <c:pt idx="1333">
                  <c:v>-1.98</c:v>
                </c:pt>
                <c:pt idx="1334">
                  <c:v>-1.65</c:v>
                </c:pt>
                <c:pt idx="1335">
                  <c:v>-1.31</c:v>
                </c:pt>
                <c:pt idx="1336">
                  <c:v>-0.96</c:v>
                </c:pt>
                <c:pt idx="1337">
                  <c:v>-0.59</c:v>
                </c:pt>
                <c:pt idx="1338">
                  <c:v>-0.23</c:v>
                </c:pt>
                <c:pt idx="1339">
                  <c:v>0.14000000000000001</c:v>
                </c:pt>
                <c:pt idx="1340">
                  <c:v>0.49</c:v>
                </c:pt>
                <c:pt idx="1341">
                  <c:v>0.84</c:v>
                </c:pt>
                <c:pt idx="1342">
                  <c:v>1.18</c:v>
                </c:pt>
                <c:pt idx="1343">
                  <c:v>1.5</c:v>
                </c:pt>
                <c:pt idx="1344">
                  <c:v>1.8</c:v>
                </c:pt>
                <c:pt idx="1345">
                  <c:v>2.06</c:v>
                </c:pt>
                <c:pt idx="1346">
                  <c:v>2.31</c:v>
                </c:pt>
                <c:pt idx="1347">
                  <c:v>2.58</c:v>
                </c:pt>
                <c:pt idx="1348">
                  <c:v>2.86</c:v>
                </c:pt>
                <c:pt idx="1349">
                  <c:v>3.1</c:v>
                </c:pt>
                <c:pt idx="1350">
                  <c:v>3.29</c:v>
                </c:pt>
                <c:pt idx="1351">
                  <c:v>3.46</c:v>
                </c:pt>
                <c:pt idx="1352">
                  <c:v>3.64</c:v>
                </c:pt>
                <c:pt idx="1353">
                  <c:v>3.79</c:v>
                </c:pt>
                <c:pt idx="1354">
                  <c:v>3.92</c:v>
                </c:pt>
                <c:pt idx="1355">
                  <c:v>4.05</c:v>
                </c:pt>
                <c:pt idx="1356">
                  <c:v>4.1399999999999997</c:v>
                </c:pt>
                <c:pt idx="1357">
                  <c:v>4.2300000000000004</c:v>
                </c:pt>
                <c:pt idx="1358">
                  <c:v>4.3</c:v>
                </c:pt>
                <c:pt idx="1359">
                  <c:v>4.3600000000000003</c:v>
                </c:pt>
                <c:pt idx="1360">
                  <c:v>4.43</c:v>
                </c:pt>
                <c:pt idx="1361">
                  <c:v>4.5</c:v>
                </c:pt>
                <c:pt idx="1362">
                  <c:v>4.5999999999999996</c:v>
                </c:pt>
                <c:pt idx="1363">
                  <c:v>4.7300000000000004</c:v>
                </c:pt>
                <c:pt idx="1364">
                  <c:v>4.88</c:v>
                </c:pt>
                <c:pt idx="1365">
                  <c:v>5.05</c:v>
                </c:pt>
                <c:pt idx="1366">
                  <c:v>5.23</c:v>
                </c:pt>
                <c:pt idx="1367">
                  <c:v>5.44</c:v>
                </c:pt>
                <c:pt idx="1368">
                  <c:v>5.67</c:v>
                </c:pt>
                <c:pt idx="1369">
                  <c:v>5.94</c:v>
                </c:pt>
                <c:pt idx="1370">
                  <c:v>6.2</c:v>
                </c:pt>
                <c:pt idx="1371">
                  <c:v>6.48</c:v>
                </c:pt>
                <c:pt idx="1372">
                  <c:v>6.76</c:v>
                </c:pt>
                <c:pt idx="1373">
                  <c:v>7.05</c:v>
                </c:pt>
                <c:pt idx="1374">
                  <c:v>7.32</c:v>
                </c:pt>
                <c:pt idx="1375">
                  <c:v>7.58</c:v>
                </c:pt>
                <c:pt idx="1376">
                  <c:v>7.81</c:v>
                </c:pt>
                <c:pt idx="1377">
                  <c:v>8</c:v>
                </c:pt>
                <c:pt idx="1378">
                  <c:v>8.17</c:v>
                </c:pt>
                <c:pt idx="1379">
                  <c:v>8.31</c:v>
                </c:pt>
                <c:pt idx="1380">
                  <c:v>8.43</c:v>
                </c:pt>
                <c:pt idx="1381">
                  <c:v>8.5399999999999991</c:v>
                </c:pt>
                <c:pt idx="1382">
                  <c:v>8.59</c:v>
                </c:pt>
                <c:pt idx="1383">
                  <c:v>8.6199999999999992</c:v>
                </c:pt>
                <c:pt idx="1384">
                  <c:v>8.6300000000000008</c:v>
                </c:pt>
                <c:pt idx="1385">
                  <c:v>8.61</c:v>
                </c:pt>
                <c:pt idx="1386">
                  <c:v>8.57</c:v>
                </c:pt>
                <c:pt idx="1387">
                  <c:v>8.52</c:v>
                </c:pt>
                <c:pt idx="1388">
                  <c:v>8.4600000000000009</c:v>
                </c:pt>
                <c:pt idx="1389">
                  <c:v>8.39</c:v>
                </c:pt>
                <c:pt idx="1390">
                  <c:v>8.31</c:v>
                </c:pt>
                <c:pt idx="1391">
                  <c:v>8.23</c:v>
                </c:pt>
                <c:pt idx="1392">
                  <c:v>8.15</c:v>
                </c:pt>
                <c:pt idx="1393">
                  <c:v>8.06</c:v>
                </c:pt>
                <c:pt idx="1394">
                  <c:v>7.95</c:v>
                </c:pt>
                <c:pt idx="1395">
                  <c:v>7.82</c:v>
                </c:pt>
                <c:pt idx="1396">
                  <c:v>7.67</c:v>
                </c:pt>
                <c:pt idx="1397">
                  <c:v>7.48</c:v>
                </c:pt>
                <c:pt idx="1398">
                  <c:v>7.28</c:v>
                </c:pt>
                <c:pt idx="1399">
                  <c:v>7.04</c:v>
                </c:pt>
                <c:pt idx="1400">
                  <c:v>6.78</c:v>
                </c:pt>
                <c:pt idx="1401">
                  <c:v>6.47</c:v>
                </c:pt>
                <c:pt idx="1402">
                  <c:v>6.09</c:v>
                </c:pt>
                <c:pt idx="1403">
                  <c:v>5.64</c:v>
                </c:pt>
                <c:pt idx="1404">
                  <c:v>5.14</c:v>
                </c:pt>
                <c:pt idx="1405">
                  <c:v>4.59</c:v>
                </c:pt>
                <c:pt idx="1406">
                  <c:v>4.03</c:v>
                </c:pt>
                <c:pt idx="1407">
                  <c:v>3.4</c:v>
                </c:pt>
                <c:pt idx="1408">
                  <c:v>2.75</c:v>
                </c:pt>
                <c:pt idx="1409">
                  <c:v>2.1</c:v>
                </c:pt>
                <c:pt idx="1410">
                  <c:v>1.38</c:v>
                </c:pt>
                <c:pt idx="1411">
                  <c:v>0.6</c:v>
                </c:pt>
                <c:pt idx="1412">
                  <c:v>-0.2</c:v>
                </c:pt>
                <c:pt idx="1413">
                  <c:v>-1.04</c:v>
                </c:pt>
                <c:pt idx="1414">
                  <c:v>-1.88</c:v>
                </c:pt>
                <c:pt idx="1415">
                  <c:v>-2.75</c:v>
                </c:pt>
                <c:pt idx="1416">
                  <c:v>-3.67</c:v>
                </c:pt>
                <c:pt idx="1417">
                  <c:v>-4.63</c:v>
                </c:pt>
                <c:pt idx="1418">
                  <c:v>-5.62</c:v>
                </c:pt>
                <c:pt idx="1419">
                  <c:v>-6.6</c:v>
                </c:pt>
                <c:pt idx="1420">
                  <c:v>-7.58</c:v>
                </c:pt>
                <c:pt idx="1421">
                  <c:v>-8.58</c:v>
                </c:pt>
                <c:pt idx="1422">
                  <c:v>-9.6</c:v>
                </c:pt>
                <c:pt idx="1423">
                  <c:v>-10.65</c:v>
                </c:pt>
                <c:pt idx="1424">
                  <c:v>-11.69</c:v>
                </c:pt>
                <c:pt idx="1425">
                  <c:v>-12.76</c:v>
                </c:pt>
                <c:pt idx="1426">
                  <c:v>-13.84</c:v>
                </c:pt>
                <c:pt idx="1427">
                  <c:v>-14.91</c:v>
                </c:pt>
                <c:pt idx="1428">
                  <c:v>-16.010000000000002</c:v>
                </c:pt>
                <c:pt idx="1429">
                  <c:v>-17.149999999999999</c:v>
                </c:pt>
                <c:pt idx="1430">
                  <c:v>-18.329999999999998</c:v>
                </c:pt>
                <c:pt idx="1431">
                  <c:v>-19.510000000000002</c:v>
                </c:pt>
                <c:pt idx="1432">
                  <c:v>-20.69</c:v>
                </c:pt>
                <c:pt idx="1433">
                  <c:v>-21.87</c:v>
                </c:pt>
                <c:pt idx="1434">
                  <c:v>-23.04</c:v>
                </c:pt>
                <c:pt idx="1435">
                  <c:v>-24.17</c:v>
                </c:pt>
                <c:pt idx="1436">
                  <c:v>-25.32</c:v>
                </c:pt>
                <c:pt idx="1437">
                  <c:v>-26.55</c:v>
                </c:pt>
                <c:pt idx="1438">
                  <c:v>-27.84</c:v>
                </c:pt>
                <c:pt idx="1439">
                  <c:v>-29.1</c:v>
                </c:pt>
                <c:pt idx="1440">
                  <c:v>-30.32</c:v>
                </c:pt>
                <c:pt idx="1441">
                  <c:v>-31.51</c:v>
                </c:pt>
                <c:pt idx="1442">
                  <c:v>-32.69</c:v>
                </c:pt>
                <c:pt idx="1443">
                  <c:v>-33.869999999999997</c:v>
                </c:pt>
                <c:pt idx="1444">
                  <c:v>-35.06</c:v>
                </c:pt>
                <c:pt idx="1445">
                  <c:v>-36.19</c:v>
                </c:pt>
                <c:pt idx="1446">
                  <c:v>-37.29</c:v>
                </c:pt>
                <c:pt idx="1447">
                  <c:v>-38.4</c:v>
                </c:pt>
                <c:pt idx="1448">
                  <c:v>-39.5</c:v>
                </c:pt>
                <c:pt idx="1449">
                  <c:v>-40.590000000000003</c:v>
                </c:pt>
                <c:pt idx="1450">
                  <c:v>-41.7</c:v>
                </c:pt>
                <c:pt idx="1451">
                  <c:v>-42.81</c:v>
                </c:pt>
                <c:pt idx="1452">
                  <c:v>-43.89</c:v>
                </c:pt>
                <c:pt idx="1453">
                  <c:v>-44.95</c:v>
                </c:pt>
                <c:pt idx="1454">
                  <c:v>-45.98</c:v>
                </c:pt>
                <c:pt idx="1455">
                  <c:v>-47.01</c:v>
                </c:pt>
                <c:pt idx="1456">
                  <c:v>-48</c:v>
                </c:pt>
                <c:pt idx="1457">
                  <c:v>-48.99</c:v>
                </c:pt>
                <c:pt idx="1458">
                  <c:v>-49.99</c:v>
                </c:pt>
                <c:pt idx="1459">
                  <c:v>-50.95</c:v>
                </c:pt>
                <c:pt idx="1460">
                  <c:v>-51.91</c:v>
                </c:pt>
                <c:pt idx="1461">
                  <c:v>-52.83</c:v>
                </c:pt>
                <c:pt idx="1462">
                  <c:v>-53.75</c:v>
                </c:pt>
                <c:pt idx="1463">
                  <c:v>-54.71</c:v>
                </c:pt>
                <c:pt idx="1464">
                  <c:v>-55.65</c:v>
                </c:pt>
                <c:pt idx="1465">
                  <c:v>-56.49</c:v>
                </c:pt>
                <c:pt idx="1466">
                  <c:v>-57.28</c:v>
                </c:pt>
                <c:pt idx="1467">
                  <c:v>-58.14</c:v>
                </c:pt>
                <c:pt idx="1468">
                  <c:v>-59</c:v>
                </c:pt>
                <c:pt idx="1469">
                  <c:v>-59.91</c:v>
                </c:pt>
                <c:pt idx="1470">
                  <c:v>-60.82</c:v>
                </c:pt>
                <c:pt idx="1471">
                  <c:v>-61.64</c:v>
                </c:pt>
                <c:pt idx="1472">
                  <c:v>-62.42</c:v>
                </c:pt>
                <c:pt idx="1473">
                  <c:v>-63.11</c:v>
                </c:pt>
                <c:pt idx="1474">
                  <c:v>-63.76</c:v>
                </c:pt>
                <c:pt idx="1475">
                  <c:v>-64.430000000000007</c:v>
                </c:pt>
                <c:pt idx="1476">
                  <c:v>-65.180000000000007</c:v>
                </c:pt>
                <c:pt idx="1477">
                  <c:v>-65.84</c:v>
                </c:pt>
                <c:pt idx="1478">
                  <c:v>-66.44</c:v>
                </c:pt>
                <c:pt idx="1479">
                  <c:v>-67.06</c:v>
                </c:pt>
                <c:pt idx="1480">
                  <c:v>-67.67</c:v>
                </c:pt>
                <c:pt idx="1481">
                  <c:v>-68.27</c:v>
                </c:pt>
                <c:pt idx="1482">
                  <c:v>-68.84</c:v>
                </c:pt>
                <c:pt idx="1483">
                  <c:v>-69.27</c:v>
                </c:pt>
                <c:pt idx="1484">
                  <c:v>-69.61</c:v>
                </c:pt>
                <c:pt idx="1485">
                  <c:v>-70</c:v>
                </c:pt>
                <c:pt idx="1486">
                  <c:v>-70.36</c:v>
                </c:pt>
                <c:pt idx="1487">
                  <c:v>-70.67</c:v>
                </c:pt>
                <c:pt idx="1488">
                  <c:v>-70.91</c:v>
                </c:pt>
                <c:pt idx="1489">
                  <c:v>-71.08</c:v>
                </c:pt>
                <c:pt idx="1490">
                  <c:v>-71.319999999999993</c:v>
                </c:pt>
                <c:pt idx="1491">
                  <c:v>-71.599999999999994</c:v>
                </c:pt>
                <c:pt idx="1492">
                  <c:v>-71.930000000000007</c:v>
                </c:pt>
                <c:pt idx="1493">
                  <c:v>-72.27</c:v>
                </c:pt>
                <c:pt idx="1494">
                  <c:v>-72.5</c:v>
                </c:pt>
                <c:pt idx="1495">
                  <c:v>-72.58</c:v>
                </c:pt>
                <c:pt idx="1496">
                  <c:v>-72.58</c:v>
                </c:pt>
                <c:pt idx="1497">
                  <c:v>-72.61</c:v>
                </c:pt>
                <c:pt idx="1498">
                  <c:v>-72.73</c:v>
                </c:pt>
                <c:pt idx="1499">
                  <c:v>-72.849999999999994</c:v>
                </c:pt>
                <c:pt idx="1500">
                  <c:v>-72.900000000000006</c:v>
                </c:pt>
                <c:pt idx="1501">
                  <c:v>-72.900000000000006</c:v>
                </c:pt>
                <c:pt idx="1502">
                  <c:v>-72.91</c:v>
                </c:pt>
                <c:pt idx="1503">
                  <c:v>-72.92</c:v>
                </c:pt>
                <c:pt idx="1504">
                  <c:v>-72.89</c:v>
                </c:pt>
                <c:pt idx="1505">
                  <c:v>-72.87</c:v>
                </c:pt>
                <c:pt idx="1506">
                  <c:v>-72.87</c:v>
                </c:pt>
                <c:pt idx="1507">
                  <c:v>-72.91</c:v>
                </c:pt>
                <c:pt idx="1508">
                  <c:v>-72.89</c:v>
                </c:pt>
                <c:pt idx="1509">
                  <c:v>-72.78</c:v>
                </c:pt>
                <c:pt idx="1510">
                  <c:v>-72.680000000000007</c:v>
                </c:pt>
                <c:pt idx="1511">
                  <c:v>-72.62</c:v>
                </c:pt>
                <c:pt idx="1512">
                  <c:v>-72.599999999999994</c:v>
                </c:pt>
                <c:pt idx="1513">
                  <c:v>-72.59</c:v>
                </c:pt>
                <c:pt idx="1514">
                  <c:v>-72.61</c:v>
                </c:pt>
                <c:pt idx="1515">
                  <c:v>-72.62</c:v>
                </c:pt>
                <c:pt idx="1516">
                  <c:v>-72.58</c:v>
                </c:pt>
                <c:pt idx="1517">
                  <c:v>-72.5</c:v>
                </c:pt>
                <c:pt idx="1518">
                  <c:v>-72.400000000000006</c:v>
                </c:pt>
                <c:pt idx="1519">
                  <c:v>-72.319999999999993</c:v>
                </c:pt>
                <c:pt idx="1520">
                  <c:v>-72.31</c:v>
                </c:pt>
                <c:pt idx="1521">
                  <c:v>-72.37</c:v>
                </c:pt>
                <c:pt idx="1522">
                  <c:v>-72.430000000000007</c:v>
                </c:pt>
                <c:pt idx="1523">
                  <c:v>-72.47</c:v>
                </c:pt>
                <c:pt idx="1524">
                  <c:v>-72.459999999999994</c:v>
                </c:pt>
                <c:pt idx="1525">
                  <c:v>-72.430000000000007</c:v>
                </c:pt>
                <c:pt idx="1526">
                  <c:v>-72.430000000000007</c:v>
                </c:pt>
                <c:pt idx="1527">
                  <c:v>-72.44</c:v>
                </c:pt>
                <c:pt idx="1528">
                  <c:v>-72.459999999999994</c:v>
                </c:pt>
                <c:pt idx="1529">
                  <c:v>-72.52</c:v>
                </c:pt>
                <c:pt idx="1530">
                  <c:v>-72.59</c:v>
                </c:pt>
                <c:pt idx="1531">
                  <c:v>-72.599999999999994</c:v>
                </c:pt>
                <c:pt idx="1532">
                  <c:v>-72.61</c:v>
                </c:pt>
                <c:pt idx="1533">
                  <c:v>-72.59</c:v>
                </c:pt>
                <c:pt idx="1534">
                  <c:v>-72.569999999999993</c:v>
                </c:pt>
                <c:pt idx="1535">
                  <c:v>-72.59</c:v>
                </c:pt>
                <c:pt idx="1536">
                  <c:v>-72.599999999999994</c:v>
                </c:pt>
                <c:pt idx="1537">
                  <c:v>-72.61</c:v>
                </c:pt>
                <c:pt idx="1538">
                  <c:v>-72.650000000000006</c:v>
                </c:pt>
                <c:pt idx="1539">
                  <c:v>-72.680000000000007</c:v>
                </c:pt>
                <c:pt idx="1540">
                  <c:v>-72.680000000000007</c:v>
                </c:pt>
                <c:pt idx="1541">
                  <c:v>-72.64</c:v>
                </c:pt>
                <c:pt idx="1542">
                  <c:v>-72.62</c:v>
                </c:pt>
                <c:pt idx="1543">
                  <c:v>-72.58</c:v>
                </c:pt>
                <c:pt idx="1544">
                  <c:v>-72.53</c:v>
                </c:pt>
                <c:pt idx="1545">
                  <c:v>-72.489999999999995</c:v>
                </c:pt>
                <c:pt idx="1546">
                  <c:v>-72.47</c:v>
                </c:pt>
                <c:pt idx="1547">
                  <c:v>-72.5</c:v>
                </c:pt>
                <c:pt idx="1548">
                  <c:v>-72.52</c:v>
                </c:pt>
                <c:pt idx="1549">
                  <c:v>-72.5</c:v>
                </c:pt>
                <c:pt idx="1550">
                  <c:v>-72.48</c:v>
                </c:pt>
                <c:pt idx="1551">
                  <c:v>-72.459999999999994</c:v>
                </c:pt>
                <c:pt idx="1552">
                  <c:v>-72.45</c:v>
                </c:pt>
                <c:pt idx="1553">
                  <c:v>-72.430000000000007</c:v>
                </c:pt>
                <c:pt idx="1554">
                  <c:v>-72.400000000000006</c:v>
                </c:pt>
                <c:pt idx="1555">
                  <c:v>-72.36</c:v>
                </c:pt>
                <c:pt idx="1556">
                  <c:v>-72.3</c:v>
                </c:pt>
                <c:pt idx="1557">
                  <c:v>-72.239999999999995</c:v>
                </c:pt>
                <c:pt idx="1558">
                  <c:v>-72.17</c:v>
                </c:pt>
                <c:pt idx="1559">
                  <c:v>-72.09</c:v>
                </c:pt>
                <c:pt idx="1560">
                  <c:v>-71.98</c:v>
                </c:pt>
                <c:pt idx="1561">
                  <c:v>-71.87</c:v>
                </c:pt>
                <c:pt idx="1562">
                  <c:v>-71.78</c:v>
                </c:pt>
                <c:pt idx="1563">
                  <c:v>-71.69</c:v>
                </c:pt>
                <c:pt idx="1564">
                  <c:v>-71.59</c:v>
                </c:pt>
                <c:pt idx="1565">
                  <c:v>-71.459999999999994</c:v>
                </c:pt>
                <c:pt idx="1566">
                  <c:v>-71.34</c:v>
                </c:pt>
                <c:pt idx="1567">
                  <c:v>-71.23</c:v>
                </c:pt>
                <c:pt idx="1568">
                  <c:v>-71.069999999999993</c:v>
                </c:pt>
                <c:pt idx="1569">
                  <c:v>-70.91</c:v>
                </c:pt>
                <c:pt idx="1570">
                  <c:v>-70.75</c:v>
                </c:pt>
                <c:pt idx="1571">
                  <c:v>-70.59</c:v>
                </c:pt>
                <c:pt idx="1572">
                  <c:v>-70.42</c:v>
                </c:pt>
                <c:pt idx="1573">
                  <c:v>-70.239999999999995</c:v>
                </c:pt>
                <c:pt idx="1574">
                  <c:v>-70.06</c:v>
                </c:pt>
                <c:pt idx="1575">
                  <c:v>-69.900000000000006</c:v>
                </c:pt>
                <c:pt idx="1576">
                  <c:v>-69.7</c:v>
                </c:pt>
                <c:pt idx="1577">
                  <c:v>-69.45</c:v>
                </c:pt>
                <c:pt idx="1578">
                  <c:v>-69.11</c:v>
                </c:pt>
                <c:pt idx="1579">
                  <c:v>-68.75</c:v>
                </c:pt>
                <c:pt idx="1580">
                  <c:v>-68.400000000000006</c:v>
                </c:pt>
                <c:pt idx="1581">
                  <c:v>-68.010000000000005</c:v>
                </c:pt>
                <c:pt idx="1582">
                  <c:v>-67.58</c:v>
                </c:pt>
                <c:pt idx="1583">
                  <c:v>-67.16</c:v>
                </c:pt>
                <c:pt idx="1584">
                  <c:v>-66.69</c:v>
                </c:pt>
                <c:pt idx="1585">
                  <c:v>-66.23</c:v>
                </c:pt>
                <c:pt idx="1586">
                  <c:v>-65.77</c:v>
                </c:pt>
                <c:pt idx="1587">
                  <c:v>-65.239999999999995</c:v>
                </c:pt>
                <c:pt idx="1588">
                  <c:v>-64.69</c:v>
                </c:pt>
                <c:pt idx="1589">
                  <c:v>-64.040000000000006</c:v>
                </c:pt>
                <c:pt idx="1590">
                  <c:v>-63.29</c:v>
                </c:pt>
                <c:pt idx="1591">
                  <c:v>-62.51</c:v>
                </c:pt>
                <c:pt idx="1592">
                  <c:v>-61.72</c:v>
                </c:pt>
                <c:pt idx="1593">
                  <c:v>-61</c:v>
                </c:pt>
                <c:pt idx="1594">
                  <c:v>-60.26</c:v>
                </c:pt>
                <c:pt idx="1595">
                  <c:v>-59.48</c:v>
                </c:pt>
                <c:pt idx="1596">
                  <c:v>-58.67</c:v>
                </c:pt>
                <c:pt idx="1597">
                  <c:v>-57.86</c:v>
                </c:pt>
                <c:pt idx="1598">
                  <c:v>-56.97</c:v>
                </c:pt>
                <c:pt idx="1599">
                  <c:v>-56.11</c:v>
                </c:pt>
                <c:pt idx="1600">
                  <c:v>-55.3</c:v>
                </c:pt>
                <c:pt idx="1601">
                  <c:v>-54.48</c:v>
                </c:pt>
                <c:pt idx="1602">
                  <c:v>-53.63</c:v>
                </c:pt>
                <c:pt idx="1603">
                  <c:v>-52.71</c:v>
                </c:pt>
                <c:pt idx="1604">
                  <c:v>-51.68</c:v>
                </c:pt>
                <c:pt idx="1605">
                  <c:v>-50.58</c:v>
                </c:pt>
                <c:pt idx="1606">
                  <c:v>-49.49</c:v>
                </c:pt>
                <c:pt idx="1607">
                  <c:v>-48.44</c:v>
                </c:pt>
                <c:pt idx="1608">
                  <c:v>-47.48</c:v>
                </c:pt>
                <c:pt idx="1609">
                  <c:v>-46.6</c:v>
                </c:pt>
                <c:pt idx="1610">
                  <c:v>-45.69</c:v>
                </c:pt>
                <c:pt idx="1611">
                  <c:v>-44.72</c:v>
                </c:pt>
                <c:pt idx="1612">
                  <c:v>-43.62</c:v>
                </c:pt>
                <c:pt idx="1613">
                  <c:v>-42.46</c:v>
                </c:pt>
                <c:pt idx="1614">
                  <c:v>-41.33</c:v>
                </c:pt>
                <c:pt idx="1615">
                  <c:v>-40.29</c:v>
                </c:pt>
                <c:pt idx="1616">
                  <c:v>-39.299999999999997</c:v>
                </c:pt>
                <c:pt idx="1617">
                  <c:v>-38.33</c:v>
                </c:pt>
                <c:pt idx="1618">
                  <c:v>-37.39</c:v>
                </c:pt>
                <c:pt idx="1619">
                  <c:v>-36.450000000000003</c:v>
                </c:pt>
                <c:pt idx="1620">
                  <c:v>-35.49</c:v>
                </c:pt>
                <c:pt idx="1621">
                  <c:v>-34.479999999999997</c:v>
                </c:pt>
                <c:pt idx="1622">
                  <c:v>-33.5</c:v>
                </c:pt>
                <c:pt idx="1623">
                  <c:v>-32.590000000000003</c:v>
                </c:pt>
                <c:pt idx="1624">
                  <c:v>-31.71</c:v>
                </c:pt>
                <c:pt idx="1625">
                  <c:v>-30.82</c:v>
                </c:pt>
                <c:pt idx="1626">
                  <c:v>-29.95</c:v>
                </c:pt>
                <c:pt idx="1627">
                  <c:v>-29.07</c:v>
                </c:pt>
                <c:pt idx="1628">
                  <c:v>-28.16</c:v>
                </c:pt>
                <c:pt idx="1629">
                  <c:v>-27.21</c:v>
                </c:pt>
                <c:pt idx="1630">
                  <c:v>-26.27</c:v>
                </c:pt>
                <c:pt idx="1631">
                  <c:v>-25.4</c:v>
                </c:pt>
                <c:pt idx="1632">
                  <c:v>-24.62</c:v>
                </c:pt>
                <c:pt idx="1633">
                  <c:v>-23.86</c:v>
                </c:pt>
                <c:pt idx="1634">
                  <c:v>-23.03</c:v>
                </c:pt>
                <c:pt idx="1635">
                  <c:v>-22.11</c:v>
                </c:pt>
                <c:pt idx="1636">
                  <c:v>-21.14</c:v>
                </c:pt>
                <c:pt idx="1637">
                  <c:v>-20.22</c:v>
                </c:pt>
                <c:pt idx="1638">
                  <c:v>-19.39</c:v>
                </c:pt>
                <c:pt idx="1639">
                  <c:v>-18.62</c:v>
                </c:pt>
                <c:pt idx="1640">
                  <c:v>-17.920000000000002</c:v>
                </c:pt>
                <c:pt idx="1641">
                  <c:v>-17.22</c:v>
                </c:pt>
                <c:pt idx="1642">
                  <c:v>-16.53</c:v>
                </c:pt>
                <c:pt idx="1643">
                  <c:v>-15.82</c:v>
                </c:pt>
                <c:pt idx="1644">
                  <c:v>-15.1</c:v>
                </c:pt>
                <c:pt idx="1645">
                  <c:v>-14.37</c:v>
                </c:pt>
                <c:pt idx="1646">
                  <c:v>-13.64</c:v>
                </c:pt>
                <c:pt idx="1647">
                  <c:v>-12.95</c:v>
                </c:pt>
                <c:pt idx="1648">
                  <c:v>-12.32</c:v>
                </c:pt>
                <c:pt idx="1649">
                  <c:v>-11.73</c:v>
                </c:pt>
                <c:pt idx="1650">
                  <c:v>-11.22</c:v>
                </c:pt>
                <c:pt idx="1651">
                  <c:v>-10.74</c:v>
                </c:pt>
                <c:pt idx="1652">
                  <c:v>-10.27</c:v>
                </c:pt>
                <c:pt idx="1653">
                  <c:v>-9.7799999999999994</c:v>
                </c:pt>
                <c:pt idx="1654">
                  <c:v>-9.27</c:v>
                </c:pt>
                <c:pt idx="1655">
                  <c:v>-8.76</c:v>
                </c:pt>
                <c:pt idx="1656">
                  <c:v>-8.2799999999999994</c:v>
                </c:pt>
                <c:pt idx="1657">
                  <c:v>-7.84</c:v>
                </c:pt>
                <c:pt idx="1658">
                  <c:v>-7.43</c:v>
                </c:pt>
                <c:pt idx="1659">
                  <c:v>-7</c:v>
                </c:pt>
                <c:pt idx="1660">
                  <c:v>-6.6</c:v>
                </c:pt>
                <c:pt idx="1661">
                  <c:v>-6.16</c:v>
                </c:pt>
                <c:pt idx="1662">
                  <c:v>-5.71</c:v>
                </c:pt>
                <c:pt idx="1663">
                  <c:v>-5.25</c:v>
                </c:pt>
                <c:pt idx="1664">
                  <c:v>-4.83</c:v>
                </c:pt>
                <c:pt idx="1665">
                  <c:v>-4.41</c:v>
                </c:pt>
                <c:pt idx="1666">
                  <c:v>-3.99</c:v>
                </c:pt>
                <c:pt idx="1667">
                  <c:v>-3.58</c:v>
                </c:pt>
                <c:pt idx="1668">
                  <c:v>-3.18</c:v>
                </c:pt>
                <c:pt idx="1669">
                  <c:v>-2.82</c:v>
                </c:pt>
                <c:pt idx="1670">
                  <c:v>-2.4900000000000002</c:v>
                </c:pt>
                <c:pt idx="1671">
                  <c:v>-2.16</c:v>
                </c:pt>
                <c:pt idx="1672">
                  <c:v>-1.79</c:v>
                </c:pt>
                <c:pt idx="1673">
                  <c:v>-1.45</c:v>
                </c:pt>
                <c:pt idx="1674">
                  <c:v>-1.19</c:v>
                </c:pt>
                <c:pt idx="1675">
                  <c:v>-0.92</c:v>
                </c:pt>
                <c:pt idx="1676">
                  <c:v>-0.64</c:v>
                </c:pt>
                <c:pt idx="1677">
                  <c:v>-0.33</c:v>
                </c:pt>
                <c:pt idx="1678">
                  <c:v>-0.02</c:v>
                </c:pt>
                <c:pt idx="1679">
                  <c:v>0.31</c:v>
                </c:pt>
                <c:pt idx="1680">
                  <c:v>0.7</c:v>
                </c:pt>
                <c:pt idx="1681">
                  <c:v>1.1100000000000001</c:v>
                </c:pt>
                <c:pt idx="1682">
                  <c:v>1.5</c:v>
                </c:pt>
                <c:pt idx="1683">
                  <c:v>1.87</c:v>
                </c:pt>
                <c:pt idx="1684">
                  <c:v>2.2000000000000002</c:v>
                </c:pt>
                <c:pt idx="1685">
                  <c:v>2.5499999999999998</c:v>
                </c:pt>
                <c:pt idx="1686">
                  <c:v>2.9</c:v>
                </c:pt>
                <c:pt idx="1687">
                  <c:v>3.26</c:v>
                </c:pt>
                <c:pt idx="1688">
                  <c:v>3.66</c:v>
                </c:pt>
                <c:pt idx="1689">
                  <c:v>4.08</c:v>
                </c:pt>
                <c:pt idx="1690">
                  <c:v>4.46</c:v>
                </c:pt>
                <c:pt idx="1691">
                  <c:v>4.8</c:v>
                </c:pt>
                <c:pt idx="1692">
                  <c:v>5.13</c:v>
                </c:pt>
                <c:pt idx="1693">
                  <c:v>5.44</c:v>
                </c:pt>
                <c:pt idx="1694">
                  <c:v>5.74</c:v>
                </c:pt>
                <c:pt idx="1695">
                  <c:v>6.05</c:v>
                </c:pt>
                <c:pt idx="1696">
                  <c:v>6.39</c:v>
                </c:pt>
                <c:pt idx="1697">
                  <c:v>6.73</c:v>
                </c:pt>
                <c:pt idx="1698">
                  <c:v>7.03</c:v>
                </c:pt>
                <c:pt idx="1699">
                  <c:v>7.33</c:v>
                </c:pt>
                <c:pt idx="1700">
                  <c:v>7.62</c:v>
                </c:pt>
                <c:pt idx="1701">
                  <c:v>7.85</c:v>
                </c:pt>
                <c:pt idx="1702">
                  <c:v>8.06</c:v>
                </c:pt>
                <c:pt idx="1703">
                  <c:v>8.2799999999999994</c:v>
                </c:pt>
                <c:pt idx="1704">
                  <c:v>8.5</c:v>
                </c:pt>
                <c:pt idx="1705">
                  <c:v>8.7100000000000009</c:v>
                </c:pt>
                <c:pt idx="1706">
                  <c:v>8.93</c:v>
                </c:pt>
                <c:pt idx="1707">
                  <c:v>9.1199999999999992</c:v>
                </c:pt>
                <c:pt idx="1708">
                  <c:v>9.31</c:v>
                </c:pt>
                <c:pt idx="1709">
                  <c:v>9.48</c:v>
                </c:pt>
                <c:pt idx="1710">
                  <c:v>9.66</c:v>
                </c:pt>
                <c:pt idx="1711">
                  <c:v>9.83</c:v>
                </c:pt>
                <c:pt idx="1712">
                  <c:v>10</c:v>
                </c:pt>
                <c:pt idx="1713">
                  <c:v>10.17</c:v>
                </c:pt>
                <c:pt idx="1714">
                  <c:v>10.34</c:v>
                </c:pt>
                <c:pt idx="1715">
                  <c:v>10.5</c:v>
                </c:pt>
                <c:pt idx="1716">
                  <c:v>10.66</c:v>
                </c:pt>
                <c:pt idx="1717">
                  <c:v>10.81</c:v>
                </c:pt>
                <c:pt idx="1718">
                  <c:v>10.94</c:v>
                </c:pt>
                <c:pt idx="1719">
                  <c:v>11.05</c:v>
                </c:pt>
                <c:pt idx="1720">
                  <c:v>11.16</c:v>
                </c:pt>
                <c:pt idx="1721">
                  <c:v>11.23</c:v>
                </c:pt>
                <c:pt idx="1722">
                  <c:v>11.28</c:v>
                </c:pt>
                <c:pt idx="1723">
                  <c:v>11.28</c:v>
                </c:pt>
                <c:pt idx="1724">
                  <c:v>11.24</c:v>
                </c:pt>
                <c:pt idx="1725">
                  <c:v>11.14</c:v>
                </c:pt>
                <c:pt idx="1726">
                  <c:v>10.99</c:v>
                </c:pt>
                <c:pt idx="1727">
                  <c:v>10.81</c:v>
                </c:pt>
                <c:pt idx="1728">
                  <c:v>10.55</c:v>
                </c:pt>
                <c:pt idx="1729">
                  <c:v>10.23</c:v>
                </c:pt>
                <c:pt idx="1730">
                  <c:v>9.86</c:v>
                </c:pt>
                <c:pt idx="1731">
                  <c:v>9.42</c:v>
                </c:pt>
                <c:pt idx="1732">
                  <c:v>8.89</c:v>
                </c:pt>
                <c:pt idx="1733">
                  <c:v>8.3000000000000007</c:v>
                </c:pt>
                <c:pt idx="1734">
                  <c:v>7.67</c:v>
                </c:pt>
                <c:pt idx="1735">
                  <c:v>7.01</c:v>
                </c:pt>
                <c:pt idx="1736">
                  <c:v>6.3</c:v>
                </c:pt>
                <c:pt idx="1737">
                  <c:v>5.56</c:v>
                </c:pt>
                <c:pt idx="1738">
                  <c:v>4.79</c:v>
                </c:pt>
                <c:pt idx="1739">
                  <c:v>3.98</c:v>
                </c:pt>
                <c:pt idx="1740">
                  <c:v>3.12</c:v>
                </c:pt>
                <c:pt idx="1741">
                  <c:v>2.21</c:v>
                </c:pt>
                <c:pt idx="1742">
                  <c:v>1.27</c:v>
                </c:pt>
                <c:pt idx="1743">
                  <c:v>0.32</c:v>
                </c:pt>
                <c:pt idx="1744">
                  <c:v>-0.66</c:v>
                </c:pt>
                <c:pt idx="1745">
                  <c:v>-1.69</c:v>
                </c:pt>
                <c:pt idx="1746">
                  <c:v>-2.73</c:v>
                </c:pt>
                <c:pt idx="1747">
                  <c:v>-3.78</c:v>
                </c:pt>
                <c:pt idx="1748">
                  <c:v>-4.8499999999999996</c:v>
                </c:pt>
                <c:pt idx="1749">
                  <c:v>-5.94</c:v>
                </c:pt>
                <c:pt idx="1750">
                  <c:v>-7.07</c:v>
                </c:pt>
                <c:pt idx="1751">
                  <c:v>-8.2200000000000006</c:v>
                </c:pt>
                <c:pt idx="1752">
                  <c:v>-9.3699999999999992</c:v>
                </c:pt>
                <c:pt idx="1753">
                  <c:v>-10.55</c:v>
                </c:pt>
                <c:pt idx="1754">
                  <c:v>-11.75</c:v>
                </c:pt>
                <c:pt idx="1755">
                  <c:v>-12.94</c:v>
                </c:pt>
                <c:pt idx="1756">
                  <c:v>-14.09</c:v>
                </c:pt>
                <c:pt idx="1757">
                  <c:v>-15.23</c:v>
                </c:pt>
                <c:pt idx="1758">
                  <c:v>-16.38</c:v>
                </c:pt>
                <c:pt idx="1759">
                  <c:v>-17.59</c:v>
                </c:pt>
                <c:pt idx="1760">
                  <c:v>-18.8</c:v>
                </c:pt>
                <c:pt idx="1761">
                  <c:v>-20.02</c:v>
                </c:pt>
                <c:pt idx="1762">
                  <c:v>-21.23</c:v>
                </c:pt>
                <c:pt idx="1763">
                  <c:v>-22.45</c:v>
                </c:pt>
                <c:pt idx="1764">
                  <c:v>-23.72</c:v>
                </c:pt>
                <c:pt idx="1765">
                  <c:v>-25.03</c:v>
                </c:pt>
                <c:pt idx="1766">
                  <c:v>-26.33</c:v>
                </c:pt>
                <c:pt idx="1767">
                  <c:v>-27.65</c:v>
                </c:pt>
                <c:pt idx="1768">
                  <c:v>-28.98</c:v>
                </c:pt>
                <c:pt idx="1769">
                  <c:v>-30.3</c:v>
                </c:pt>
                <c:pt idx="1770">
                  <c:v>-31.59</c:v>
                </c:pt>
                <c:pt idx="1771">
                  <c:v>-32.840000000000003</c:v>
                </c:pt>
                <c:pt idx="1772">
                  <c:v>-34.119999999999997</c:v>
                </c:pt>
                <c:pt idx="1773">
                  <c:v>-35.479999999999997</c:v>
                </c:pt>
                <c:pt idx="1774">
                  <c:v>-36.89</c:v>
                </c:pt>
                <c:pt idx="1775">
                  <c:v>-38.29</c:v>
                </c:pt>
                <c:pt idx="1776">
                  <c:v>-39.58</c:v>
                </c:pt>
                <c:pt idx="1777">
                  <c:v>-40.770000000000003</c:v>
                </c:pt>
                <c:pt idx="1778">
                  <c:v>-41.88</c:v>
                </c:pt>
                <c:pt idx="1779">
                  <c:v>-42.99</c:v>
                </c:pt>
                <c:pt idx="1780">
                  <c:v>-44.09</c:v>
                </c:pt>
                <c:pt idx="1781">
                  <c:v>-45.2</c:v>
                </c:pt>
                <c:pt idx="1782">
                  <c:v>-46.25</c:v>
                </c:pt>
                <c:pt idx="1783">
                  <c:v>-47.23</c:v>
                </c:pt>
                <c:pt idx="1784">
                  <c:v>-48.18</c:v>
                </c:pt>
                <c:pt idx="1785">
                  <c:v>-49.17</c:v>
                </c:pt>
                <c:pt idx="1786">
                  <c:v>-50.17</c:v>
                </c:pt>
                <c:pt idx="1787">
                  <c:v>-51.16</c:v>
                </c:pt>
                <c:pt idx="1788">
                  <c:v>-52.17</c:v>
                </c:pt>
                <c:pt idx="1789">
                  <c:v>-53.2</c:v>
                </c:pt>
                <c:pt idx="1790">
                  <c:v>-54.31</c:v>
                </c:pt>
                <c:pt idx="1791">
                  <c:v>-55.41</c:v>
                </c:pt>
                <c:pt idx="1792">
                  <c:v>-56.41</c:v>
                </c:pt>
                <c:pt idx="1793">
                  <c:v>-57.31</c:v>
                </c:pt>
                <c:pt idx="1794">
                  <c:v>-58.21</c:v>
                </c:pt>
                <c:pt idx="1795">
                  <c:v>-59.15</c:v>
                </c:pt>
                <c:pt idx="1796">
                  <c:v>-60.13</c:v>
                </c:pt>
                <c:pt idx="1797">
                  <c:v>-61.01</c:v>
                </c:pt>
                <c:pt idx="1798">
                  <c:v>-61.8</c:v>
                </c:pt>
                <c:pt idx="1799">
                  <c:v>-62.5</c:v>
                </c:pt>
                <c:pt idx="1800">
                  <c:v>-63.14</c:v>
                </c:pt>
                <c:pt idx="1801">
                  <c:v>-63.78</c:v>
                </c:pt>
                <c:pt idx="1802">
                  <c:v>-64.45</c:v>
                </c:pt>
                <c:pt idx="1803">
                  <c:v>-65.11</c:v>
                </c:pt>
                <c:pt idx="1804">
                  <c:v>-65.69</c:v>
                </c:pt>
                <c:pt idx="1805">
                  <c:v>-66.13</c:v>
                </c:pt>
                <c:pt idx="1806">
                  <c:v>-66.56</c:v>
                </c:pt>
                <c:pt idx="1807">
                  <c:v>-67.010000000000005</c:v>
                </c:pt>
                <c:pt idx="1808">
                  <c:v>-67.45</c:v>
                </c:pt>
                <c:pt idx="1809">
                  <c:v>-67.92</c:v>
                </c:pt>
                <c:pt idx="1810">
                  <c:v>-68.36</c:v>
                </c:pt>
                <c:pt idx="1811">
                  <c:v>-68.63</c:v>
                </c:pt>
                <c:pt idx="1812">
                  <c:v>-68.819999999999993</c:v>
                </c:pt>
                <c:pt idx="1813">
                  <c:v>-69.05</c:v>
                </c:pt>
                <c:pt idx="1814">
                  <c:v>-69.3</c:v>
                </c:pt>
                <c:pt idx="1815">
                  <c:v>-69.59</c:v>
                </c:pt>
                <c:pt idx="1816">
                  <c:v>-69.92</c:v>
                </c:pt>
                <c:pt idx="1817">
                  <c:v>-70.19</c:v>
                </c:pt>
                <c:pt idx="1818">
                  <c:v>-70.44</c:v>
                </c:pt>
                <c:pt idx="1819">
                  <c:v>-70.66</c:v>
                </c:pt>
                <c:pt idx="1820">
                  <c:v>-70.78</c:v>
                </c:pt>
                <c:pt idx="1821">
                  <c:v>-70.849999999999994</c:v>
                </c:pt>
                <c:pt idx="1822">
                  <c:v>-70.91</c:v>
                </c:pt>
                <c:pt idx="1823">
                  <c:v>-71.010000000000005</c:v>
                </c:pt>
                <c:pt idx="1824">
                  <c:v>-71.09</c:v>
                </c:pt>
                <c:pt idx="1825">
                  <c:v>-71.16</c:v>
                </c:pt>
                <c:pt idx="1826">
                  <c:v>-71.239999999999995</c:v>
                </c:pt>
                <c:pt idx="1827">
                  <c:v>-71.33</c:v>
                </c:pt>
                <c:pt idx="1828">
                  <c:v>-71.42</c:v>
                </c:pt>
                <c:pt idx="1829">
                  <c:v>-71.510000000000005</c:v>
                </c:pt>
                <c:pt idx="1830">
                  <c:v>-71.55</c:v>
                </c:pt>
                <c:pt idx="1831">
                  <c:v>-71.510000000000005</c:v>
                </c:pt>
                <c:pt idx="1832">
                  <c:v>-71.45</c:v>
                </c:pt>
                <c:pt idx="1833">
                  <c:v>-71.45</c:v>
                </c:pt>
                <c:pt idx="1834">
                  <c:v>-71.459999999999994</c:v>
                </c:pt>
                <c:pt idx="1835">
                  <c:v>-71.489999999999995</c:v>
                </c:pt>
                <c:pt idx="1836">
                  <c:v>-71.5</c:v>
                </c:pt>
                <c:pt idx="1837">
                  <c:v>-71.510000000000005</c:v>
                </c:pt>
                <c:pt idx="1838">
                  <c:v>-71.510000000000005</c:v>
                </c:pt>
                <c:pt idx="1839">
                  <c:v>-71.47</c:v>
                </c:pt>
                <c:pt idx="1840">
                  <c:v>-71.42</c:v>
                </c:pt>
                <c:pt idx="1841">
                  <c:v>-71.41</c:v>
                </c:pt>
                <c:pt idx="1842">
                  <c:v>-71.42</c:v>
                </c:pt>
                <c:pt idx="1843">
                  <c:v>-71.459999999999994</c:v>
                </c:pt>
                <c:pt idx="1844">
                  <c:v>-71.489999999999995</c:v>
                </c:pt>
                <c:pt idx="1845">
                  <c:v>-71.510000000000005</c:v>
                </c:pt>
                <c:pt idx="1846">
                  <c:v>-71.459999999999994</c:v>
                </c:pt>
                <c:pt idx="1847">
                  <c:v>-71.37</c:v>
                </c:pt>
                <c:pt idx="1848">
                  <c:v>-71.27</c:v>
                </c:pt>
                <c:pt idx="1849">
                  <c:v>-71.19</c:v>
                </c:pt>
                <c:pt idx="1850">
                  <c:v>-71.14</c:v>
                </c:pt>
                <c:pt idx="1851">
                  <c:v>-71.13</c:v>
                </c:pt>
                <c:pt idx="1852">
                  <c:v>-71.150000000000006</c:v>
                </c:pt>
                <c:pt idx="1853">
                  <c:v>-71.180000000000007</c:v>
                </c:pt>
                <c:pt idx="1854">
                  <c:v>-71.19</c:v>
                </c:pt>
                <c:pt idx="1855">
                  <c:v>-71.13</c:v>
                </c:pt>
                <c:pt idx="1856">
                  <c:v>-71.02</c:v>
                </c:pt>
                <c:pt idx="1857">
                  <c:v>-70.89</c:v>
                </c:pt>
                <c:pt idx="1858">
                  <c:v>-70.760000000000005</c:v>
                </c:pt>
                <c:pt idx="1859">
                  <c:v>-70.66</c:v>
                </c:pt>
                <c:pt idx="1860">
                  <c:v>-70.59</c:v>
                </c:pt>
                <c:pt idx="1861">
                  <c:v>-70.52</c:v>
                </c:pt>
                <c:pt idx="1862">
                  <c:v>-70.44</c:v>
                </c:pt>
                <c:pt idx="1863">
                  <c:v>-70.3</c:v>
                </c:pt>
                <c:pt idx="1864">
                  <c:v>-70.12</c:v>
                </c:pt>
                <c:pt idx="1865">
                  <c:v>-69.97</c:v>
                </c:pt>
                <c:pt idx="1866">
                  <c:v>-69.819999999999993</c:v>
                </c:pt>
                <c:pt idx="1867">
                  <c:v>-69.69</c:v>
                </c:pt>
                <c:pt idx="1868">
                  <c:v>-69.569999999999993</c:v>
                </c:pt>
                <c:pt idx="1869">
                  <c:v>-69.45</c:v>
                </c:pt>
                <c:pt idx="1870">
                  <c:v>-69.33</c:v>
                </c:pt>
                <c:pt idx="1871">
                  <c:v>-69.180000000000007</c:v>
                </c:pt>
                <c:pt idx="1872">
                  <c:v>-68.98</c:v>
                </c:pt>
                <c:pt idx="1873">
                  <c:v>-68.760000000000005</c:v>
                </c:pt>
                <c:pt idx="1874">
                  <c:v>-68.569999999999993</c:v>
                </c:pt>
                <c:pt idx="1875">
                  <c:v>-68.430000000000007</c:v>
                </c:pt>
                <c:pt idx="1876">
                  <c:v>-68.3</c:v>
                </c:pt>
                <c:pt idx="1877">
                  <c:v>-68.16</c:v>
                </c:pt>
                <c:pt idx="1878">
                  <c:v>-67.959999999999994</c:v>
                </c:pt>
                <c:pt idx="1879">
                  <c:v>-67.77</c:v>
                </c:pt>
                <c:pt idx="1880">
                  <c:v>-67.62</c:v>
                </c:pt>
                <c:pt idx="1881">
                  <c:v>-67.489999999999995</c:v>
                </c:pt>
                <c:pt idx="1882">
                  <c:v>-67.37</c:v>
                </c:pt>
                <c:pt idx="1883">
                  <c:v>-67.25</c:v>
                </c:pt>
                <c:pt idx="1884">
                  <c:v>-67.09</c:v>
                </c:pt>
                <c:pt idx="1885">
                  <c:v>-66.91</c:v>
                </c:pt>
                <c:pt idx="1886">
                  <c:v>-66.69</c:v>
                </c:pt>
                <c:pt idx="1887">
                  <c:v>-66.489999999999995</c:v>
                </c:pt>
                <c:pt idx="1888">
                  <c:v>-66.290000000000006</c:v>
                </c:pt>
                <c:pt idx="1889">
                  <c:v>-66.099999999999994</c:v>
                </c:pt>
                <c:pt idx="1890">
                  <c:v>-65.900000000000006</c:v>
                </c:pt>
                <c:pt idx="1891">
                  <c:v>-65.7</c:v>
                </c:pt>
                <c:pt idx="1892">
                  <c:v>-65.48</c:v>
                </c:pt>
                <c:pt idx="1893">
                  <c:v>-65.209999999999994</c:v>
                </c:pt>
                <c:pt idx="1894">
                  <c:v>-64.94</c:v>
                </c:pt>
                <c:pt idx="1895">
                  <c:v>-64.680000000000007</c:v>
                </c:pt>
                <c:pt idx="1896">
                  <c:v>-64.41</c:v>
                </c:pt>
                <c:pt idx="1897">
                  <c:v>-64.13</c:v>
                </c:pt>
                <c:pt idx="1898">
                  <c:v>-63.83</c:v>
                </c:pt>
                <c:pt idx="1899">
                  <c:v>-63.43</c:v>
                </c:pt>
                <c:pt idx="1900">
                  <c:v>-62.94</c:v>
                </c:pt>
                <c:pt idx="1901">
                  <c:v>-62.43</c:v>
                </c:pt>
                <c:pt idx="1902">
                  <c:v>-61.97</c:v>
                </c:pt>
                <c:pt idx="1903">
                  <c:v>-61.58</c:v>
                </c:pt>
                <c:pt idx="1904">
                  <c:v>-61.19</c:v>
                </c:pt>
                <c:pt idx="1905">
                  <c:v>-60.74</c:v>
                </c:pt>
                <c:pt idx="1906">
                  <c:v>-60.18</c:v>
                </c:pt>
                <c:pt idx="1907">
                  <c:v>-59.54</c:v>
                </c:pt>
                <c:pt idx="1908">
                  <c:v>-58.83</c:v>
                </c:pt>
                <c:pt idx="1909">
                  <c:v>-58.13</c:v>
                </c:pt>
                <c:pt idx="1910">
                  <c:v>-57.51</c:v>
                </c:pt>
                <c:pt idx="1911">
                  <c:v>-56.88</c:v>
                </c:pt>
                <c:pt idx="1912">
                  <c:v>-56.2</c:v>
                </c:pt>
                <c:pt idx="1913">
                  <c:v>-55.44</c:v>
                </c:pt>
                <c:pt idx="1914">
                  <c:v>-54.62</c:v>
                </c:pt>
                <c:pt idx="1915">
                  <c:v>-53.76</c:v>
                </c:pt>
                <c:pt idx="1916">
                  <c:v>-52.89</c:v>
                </c:pt>
                <c:pt idx="1917">
                  <c:v>-52.14</c:v>
                </c:pt>
                <c:pt idx="1918">
                  <c:v>-51.5</c:v>
                </c:pt>
                <c:pt idx="1919">
                  <c:v>-50.83</c:v>
                </c:pt>
                <c:pt idx="1920">
                  <c:v>-50.04</c:v>
                </c:pt>
                <c:pt idx="1921">
                  <c:v>-49.15</c:v>
                </c:pt>
                <c:pt idx="1922">
                  <c:v>-48.2</c:v>
                </c:pt>
                <c:pt idx="1923">
                  <c:v>-47.31</c:v>
                </c:pt>
                <c:pt idx="1924">
                  <c:v>-46.52</c:v>
                </c:pt>
                <c:pt idx="1925">
                  <c:v>-45.8</c:v>
                </c:pt>
                <c:pt idx="1926">
                  <c:v>-45.1</c:v>
                </c:pt>
                <c:pt idx="1927">
                  <c:v>-44.42</c:v>
                </c:pt>
                <c:pt idx="1928">
                  <c:v>-43.75</c:v>
                </c:pt>
                <c:pt idx="1929">
                  <c:v>-43.01</c:v>
                </c:pt>
                <c:pt idx="1930">
                  <c:v>-42.18</c:v>
                </c:pt>
                <c:pt idx="1931">
                  <c:v>-41.39</c:v>
                </c:pt>
                <c:pt idx="1932">
                  <c:v>-40.64</c:v>
                </c:pt>
                <c:pt idx="1933">
                  <c:v>-39.94</c:v>
                </c:pt>
                <c:pt idx="1934">
                  <c:v>-39.31</c:v>
                </c:pt>
                <c:pt idx="1935">
                  <c:v>-38.65</c:v>
                </c:pt>
                <c:pt idx="1936">
                  <c:v>-37.96</c:v>
                </c:pt>
                <c:pt idx="1937">
                  <c:v>-37.22</c:v>
                </c:pt>
                <c:pt idx="1938">
                  <c:v>-36.44</c:v>
                </c:pt>
                <c:pt idx="1939">
                  <c:v>-35.630000000000003</c:v>
                </c:pt>
                <c:pt idx="1940">
                  <c:v>-34.83</c:v>
                </c:pt>
                <c:pt idx="1941">
                  <c:v>-34.08</c:v>
                </c:pt>
                <c:pt idx="1942">
                  <c:v>-33.380000000000003</c:v>
                </c:pt>
                <c:pt idx="1943">
                  <c:v>-32.71</c:v>
                </c:pt>
                <c:pt idx="1944">
                  <c:v>-32.08</c:v>
                </c:pt>
                <c:pt idx="1945">
                  <c:v>-31.41</c:v>
                </c:pt>
                <c:pt idx="1946">
                  <c:v>-30.68</c:v>
                </c:pt>
                <c:pt idx="1947">
                  <c:v>-29.91</c:v>
                </c:pt>
                <c:pt idx="1948">
                  <c:v>-29.07</c:v>
                </c:pt>
                <c:pt idx="1949">
                  <c:v>-28.21</c:v>
                </c:pt>
                <c:pt idx="1950">
                  <c:v>-27.4</c:v>
                </c:pt>
                <c:pt idx="1951">
                  <c:v>-26.63</c:v>
                </c:pt>
                <c:pt idx="1952">
                  <c:v>-25.88</c:v>
                </c:pt>
                <c:pt idx="1953">
                  <c:v>-25.16</c:v>
                </c:pt>
                <c:pt idx="1954">
                  <c:v>-24.45</c:v>
                </c:pt>
                <c:pt idx="1955">
                  <c:v>-23.74</c:v>
                </c:pt>
                <c:pt idx="1956">
                  <c:v>-22.99</c:v>
                </c:pt>
                <c:pt idx="1957">
                  <c:v>-22.25</c:v>
                </c:pt>
                <c:pt idx="1958">
                  <c:v>-21.54</c:v>
                </c:pt>
                <c:pt idx="1959">
                  <c:v>-20.88</c:v>
                </c:pt>
                <c:pt idx="1960">
                  <c:v>-20.260000000000002</c:v>
                </c:pt>
                <c:pt idx="1961">
                  <c:v>-19.66</c:v>
                </c:pt>
                <c:pt idx="1962">
                  <c:v>-19.03</c:v>
                </c:pt>
                <c:pt idx="1963">
                  <c:v>-18.43</c:v>
                </c:pt>
                <c:pt idx="1964">
                  <c:v>-17.82</c:v>
                </c:pt>
                <c:pt idx="1965">
                  <c:v>-17.16</c:v>
                </c:pt>
                <c:pt idx="1966">
                  <c:v>-16.46</c:v>
                </c:pt>
                <c:pt idx="1967">
                  <c:v>-15.81</c:v>
                </c:pt>
                <c:pt idx="1968">
                  <c:v>-15.2</c:v>
                </c:pt>
                <c:pt idx="1969">
                  <c:v>-14.64</c:v>
                </c:pt>
                <c:pt idx="1970">
                  <c:v>-14.08</c:v>
                </c:pt>
                <c:pt idx="1971">
                  <c:v>-13.53</c:v>
                </c:pt>
                <c:pt idx="1972">
                  <c:v>-13.02</c:v>
                </c:pt>
                <c:pt idx="1973">
                  <c:v>-12.57</c:v>
                </c:pt>
                <c:pt idx="1974">
                  <c:v>-12.15</c:v>
                </c:pt>
                <c:pt idx="1975">
                  <c:v>-11.71</c:v>
                </c:pt>
                <c:pt idx="1976">
                  <c:v>-11.26</c:v>
                </c:pt>
                <c:pt idx="1977">
                  <c:v>-10.82</c:v>
                </c:pt>
                <c:pt idx="1978">
                  <c:v>-10.35</c:v>
                </c:pt>
                <c:pt idx="1979">
                  <c:v>-9.8800000000000008</c:v>
                </c:pt>
                <c:pt idx="1980">
                  <c:v>-9.4</c:v>
                </c:pt>
                <c:pt idx="1981">
                  <c:v>-8.8699999999999992</c:v>
                </c:pt>
                <c:pt idx="1982">
                  <c:v>-8.2899999999999991</c:v>
                </c:pt>
                <c:pt idx="1983">
                  <c:v>-7.74</c:v>
                </c:pt>
                <c:pt idx="1984">
                  <c:v>-7.16</c:v>
                </c:pt>
                <c:pt idx="1985">
                  <c:v>-6.58</c:v>
                </c:pt>
                <c:pt idx="1986">
                  <c:v>-5.99</c:v>
                </c:pt>
                <c:pt idx="1987">
                  <c:v>-5.42</c:v>
                </c:pt>
                <c:pt idx="1988">
                  <c:v>-4.92</c:v>
                </c:pt>
                <c:pt idx="1989">
                  <c:v>-4.43</c:v>
                </c:pt>
                <c:pt idx="1990">
                  <c:v>-3.94</c:v>
                </c:pt>
                <c:pt idx="1991">
                  <c:v>-3.45</c:v>
                </c:pt>
                <c:pt idx="1992">
                  <c:v>-2.97</c:v>
                </c:pt>
                <c:pt idx="1993">
                  <c:v>-2.4900000000000002</c:v>
                </c:pt>
                <c:pt idx="1994">
                  <c:v>-2.02</c:v>
                </c:pt>
                <c:pt idx="1995">
                  <c:v>-1.58</c:v>
                </c:pt>
                <c:pt idx="1996">
                  <c:v>-1.17</c:v>
                </c:pt>
                <c:pt idx="1997">
                  <c:v>-0.78</c:v>
                </c:pt>
                <c:pt idx="1998">
                  <c:v>-0.39</c:v>
                </c:pt>
                <c:pt idx="1999">
                  <c:v>-0.05</c:v>
                </c:pt>
                <c:pt idx="2000">
                  <c:v>0.24</c:v>
                </c:pt>
                <c:pt idx="2001">
                  <c:v>0.5</c:v>
                </c:pt>
                <c:pt idx="2002">
                  <c:v>0.75</c:v>
                </c:pt>
                <c:pt idx="2003">
                  <c:v>1.03</c:v>
                </c:pt>
                <c:pt idx="2004">
                  <c:v>1.33</c:v>
                </c:pt>
                <c:pt idx="2005">
                  <c:v>1.66</c:v>
                </c:pt>
                <c:pt idx="2006">
                  <c:v>2.0099999999999998</c:v>
                </c:pt>
                <c:pt idx="2007">
                  <c:v>2.36</c:v>
                </c:pt>
                <c:pt idx="2008">
                  <c:v>2.71</c:v>
                </c:pt>
                <c:pt idx="2009">
                  <c:v>3.02</c:v>
                </c:pt>
                <c:pt idx="2010">
                  <c:v>3.33</c:v>
                </c:pt>
                <c:pt idx="2011">
                  <c:v>3.65</c:v>
                </c:pt>
                <c:pt idx="2012">
                  <c:v>4.01</c:v>
                </c:pt>
                <c:pt idx="2013">
                  <c:v>4.4000000000000004</c:v>
                </c:pt>
                <c:pt idx="2014">
                  <c:v>4.78</c:v>
                </c:pt>
                <c:pt idx="2015">
                  <c:v>5.17</c:v>
                </c:pt>
                <c:pt idx="2016">
                  <c:v>5.51</c:v>
                </c:pt>
                <c:pt idx="2017">
                  <c:v>5.83</c:v>
                </c:pt>
                <c:pt idx="2018">
                  <c:v>6.1</c:v>
                </c:pt>
                <c:pt idx="2019">
                  <c:v>6.35</c:v>
                </c:pt>
                <c:pt idx="2020">
                  <c:v>6.58</c:v>
                </c:pt>
                <c:pt idx="2021">
                  <c:v>6.81</c:v>
                </c:pt>
                <c:pt idx="2022">
                  <c:v>7.03</c:v>
                </c:pt>
                <c:pt idx="2023">
                  <c:v>7.26</c:v>
                </c:pt>
                <c:pt idx="2024">
                  <c:v>7.47</c:v>
                </c:pt>
                <c:pt idx="2025">
                  <c:v>7.61</c:v>
                </c:pt>
                <c:pt idx="2026">
                  <c:v>7.72</c:v>
                </c:pt>
                <c:pt idx="2027">
                  <c:v>7.82</c:v>
                </c:pt>
                <c:pt idx="2028">
                  <c:v>7.91</c:v>
                </c:pt>
                <c:pt idx="2029">
                  <c:v>7.99</c:v>
                </c:pt>
                <c:pt idx="2030">
                  <c:v>8.0399999999999991</c:v>
                </c:pt>
                <c:pt idx="2031">
                  <c:v>8.06</c:v>
                </c:pt>
                <c:pt idx="2032">
                  <c:v>8.0399999999999991</c:v>
                </c:pt>
                <c:pt idx="2033">
                  <c:v>7.97</c:v>
                </c:pt>
                <c:pt idx="2034">
                  <c:v>7.88</c:v>
                </c:pt>
                <c:pt idx="2035">
                  <c:v>7.78</c:v>
                </c:pt>
                <c:pt idx="2036">
                  <c:v>7.68</c:v>
                </c:pt>
                <c:pt idx="2037">
                  <c:v>7.53</c:v>
                </c:pt>
                <c:pt idx="2038">
                  <c:v>7.34</c:v>
                </c:pt>
                <c:pt idx="2039">
                  <c:v>7.07</c:v>
                </c:pt>
                <c:pt idx="2040">
                  <c:v>6.75</c:v>
                </c:pt>
                <c:pt idx="2041">
                  <c:v>6.38</c:v>
                </c:pt>
                <c:pt idx="2042">
                  <c:v>5.99</c:v>
                </c:pt>
                <c:pt idx="2043">
                  <c:v>5.57</c:v>
                </c:pt>
                <c:pt idx="2044">
                  <c:v>5.13</c:v>
                </c:pt>
                <c:pt idx="2045">
                  <c:v>4.6500000000000004</c:v>
                </c:pt>
                <c:pt idx="2046">
                  <c:v>4.1399999999999997</c:v>
                </c:pt>
                <c:pt idx="2047">
                  <c:v>3.58</c:v>
                </c:pt>
                <c:pt idx="2048">
                  <c:v>2.97</c:v>
                </c:pt>
                <c:pt idx="2049">
                  <c:v>2.35</c:v>
                </c:pt>
                <c:pt idx="2050">
                  <c:v>1.74</c:v>
                </c:pt>
                <c:pt idx="2051">
                  <c:v>1.1100000000000001</c:v>
                </c:pt>
                <c:pt idx="2052">
                  <c:v>0.47</c:v>
                </c:pt>
                <c:pt idx="2053">
                  <c:v>-0.19</c:v>
                </c:pt>
                <c:pt idx="2054">
                  <c:v>-0.89</c:v>
                </c:pt>
                <c:pt idx="2055">
                  <c:v>-1.63</c:v>
                </c:pt>
                <c:pt idx="2056">
                  <c:v>-2.38</c:v>
                </c:pt>
                <c:pt idx="2057">
                  <c:v>-3.17</c:v>
                </c:pt>
                <c:pt idx="2058">
                  <c:v>-3.97</c:v>
                </c:pt>
                <c:pt idx="2059">
                  <c:v>-4.78</c:v>
                </c:pt>
                <c:pt idx="2060">
                  <c:v>-5.63</c:v>
                </c:pt>
                <c:pt idx="2061">
                  <c:v>-6.49</c:v>
                </c:pt>
                <c:pt idx="2062">
                  <c:v>-7.35</c:v>
                </c:pt>
                <c:pt idx="2063">
                  <c:v>-8.2200000000000006</c:v>
                </c:pt>
                <c:pt idx="2064">
                  <c:v>-9.09</c:v>
                </c:pt>
                <c:pt idx="2065">
                  <c:v>-9.98</c:v>
                </c:pt>
                <c:pt idx="2066">
                  <c:v>-10.89</c:v>
                </c:pt>
                <c:pt idx="2067">
                  <c:v>-11.85</c:v>
                </c:pt>
                <c:pt idx="2068">
                  <c:v>-12.81</c:v>
                </c:pt>
                <c:pt idx="2069">
                  <c:v>-13.75</c:v>
                </c:pt>
                <c:pt idx="2070">
                  <c:v>-14.68</c:v>
                </c:pt>
                <c:pt idx="2071">
                  <c:v>-15.63</c:v>
                </c:pt>
                <c:pt idx="2072">
                  <c:v>-16.579999999999998</c:v>
                </c:pt>
                <c:pt idx="2073">
                  <c:v>-17.55</c:v>
                </c:pt>
                <c:pt idx="2074">
                  <c:v>-18.54</c:v>
                </c:pt>
                <c:pt idx="2075">
                  <c:v>-19.510000000000002</c:v>
                </c:pt>
                <c:pt idx="2076">
                  <c:v>-20.48</c:v>
                </c:pt>
                <c:pt idx="2077">
                  <c:v>-21.45</c:v>
                </c:pt>
                <c:pt idx="2078">
                  <c:v>-22.41</c:v>
                </c:pt>
                <c:pt idx="2079">
                  <c:v>-23.36</c:v>
                </c:pt>
                <c:pt idx="2080">
                  <c:v>-24.34</c:v>
                </c:pt>
                <c:pt idx="2081">
                  <c:v>-25.34</c:v>
                </c:pt>
                <c:pt idx="2082">
                  <c:v>-26.34</c:v>
                </c:pt>
                <c:pt idx="2083">
                  <c:v>-27.34</c:v>
                </c:pt>
                <c:pt idx="2084">
                  <c:v>-28.36</c:v>
                </c:pt>
                <c:pt idx="2085">
                  <c:v>-29.39</c:v>
                </c:pt>
                <c:pt idx="2086">
                  <c:v>-30.4</c:v>
                </c:pt>
                <c:pt idx="2087">
                  <c:v>-31.42</c:v>
                </c:pt>
                <c:pt idx="2088">
                  <c:v>-32.450000000000003</c:v>
                </c:pt>
                <c:pt idx="2089">
                  <c:v>-33.479999999999997</c:v>
                </c:pt>
                <c:pt idx="2090">
                  <c:v>-34.53</c:v>
                </c:pt>
                <c:pt idx="2091">
                  <c:v>-35.549999999999997</c:v>
                </c:pt>
                <c:pt idx="2092">
                  <c:v>-36.57</c:v>
                </c:pt>
                <c:pt idx="2093">
                  <c:v>-37.57</c:v>
                </c:pt>
                <c:pt idx="2094">
                  <c:v>-38.6</c:v>
                </c:pt>
                <c:pt idx="2095">
                  <c:v>-39.67</c:v>
                </c:pt>
                <c:pt idx="2096">
                  <c:v>-40.770000000000003</c:v>
                </c:pt>
                <c:pt idx="2097">
                  <c:v>-41.88</c:v>
                </c:pt>
                <c:pt idx="2098">
                  <c:v>-42.98</c:v>
                </c:pt>
                <c:pt idx="2099">
                  <c:v>-44.1</c:v>
                </c:pt>
                <c:pt idx="2100">
                  <c:v>-45.19</c:v>
                </c:pt>
                <c:pt idx="2101">
                  <c:v>-46.26</c:v>
                </c:pt>
                <c:pt idx="2102">
                  <c:v>-47.26</c:v>
                </c:pt>
                <c:pt idx="2103">
                  <c:v>-48.19</c:v>
                </c:pt>
                <c:pt idx="2104">
                  <c:v>-49.05</c:v>
                </c:pt>
                <c:pt idx="2105">
                  <c:v>-49.93</c:v>
                </c:pt>
                <c:pt idx="2106">
                  <c:v>-50.85</c:v>
                </c:pt>
                <c:pt idx="2107">
                  <c:v>-51.76</c:v>
                </c:pt>
                <c:pt idx="2108">
                  <c:v>-52.59</c:v>
                </c:pt>
                <c:pt idx="2109">
                  <c:v>-53.35</c:v>
                </c:pt>
                <c:pt idx="2110">
                  <c:v>-54.15</c:v>
                </c:pt>
                <c:pt idx="2111">
                  <c:v>-54.92</c:v>
                </c:pt>
                <c:pt idx="2112">
                  <c:v>-55.63</c:v>
                </c:pt>
                <c:pt idx="2113">
                  <c:v>-56.27</c:v>
                </c:pt>
                <c:pt idx="2114">
                  <c:v>-56.91</c:v>
                </c:pt>
                <c:pt idx="2115">
                  <c:v>-57.58</c:v>
                </c:pt>
                <c:pt idx="2116">
                  <c:v>-58.27</c:v>
                </c:pt>
                <c:pt idx="2117">
                  <c:v>-58.95</c:v>
                </c:pt>
                <c:pt idx="2118">
                  <c:v>-59.54</c:v>
                </c:pt>
                <c:pt idx="2119">
                  <c:v>-60.1</c:v>
                </c:pt>
                <c:pt idx="2120">
                  <c:v>-60.66</c:v>
                </c:pt>
                <c:pt idx="2121">
                  <c:v>-61.16</c:v>
                </c:pt>
                <c:pt idx="2122">
                  <c:v>-61.63</c:v>
                </c:pt>
                <c:pt idx="2123">
                  <c:v>-62.05</c:v>
                </c:pt>
                <c:pt idx="2124">
                  <c:v>-62.54</c:v>
                </c:pt>
                <c:pt idx="2125">
                  <c:v>-63.03</c:v>
                </c:pt>
                <c:pt idx="2126">
                  <c:v>-63.48</c:v>
                </c:pt>
                <c:pt idx="2127">
                  <c:v>-63.84</c:v>
                </c:pt>
                <c:pt idx="2128">
                  <c:v>-64.14</c:v>
                </c:pt>
                <c:pt idx="2129">
                  <c:v>-64.42</c:v>
                </c:pt>
                <c:pt idx="2130">
                  <c:v>-64.709999999999994</c:v>
                </c:pt>
                <c:pt idx="2131">
                  <c:v>-65.02</c:v>
                </c:pt>
                <c:pt idx="2132">
                  <c:v>-65.31</c:v>
                </c:pt>
                <c:pt idx="2133">
                  <c:v>-65.61</c:v>
                </c:pt>
                <c:pt idx="2134">
                  <c:v>-65.91</c:v>
                </c:pt>
                <c:pt idx="2135">
                  <c:v>-66.27</c:v>
                </c:pt>
                <c:pt idx="2136">
                  <c:v>-66.63</c:v>
                </c:pt>
                <c:pt idx="2137">
                  <c:v>-66.98</c:v>
                </c:pt>
                <c:pt idx="2138">
                  <c:v>-67.3</c:v>
                </c:pt>
                <c:pt idx="2139">
                  <c:v>-67.59</c:v>
                </c:pt>
                <c:pt idx="2140">
                  <c:v>-67.87</c:v>
                </c:pt>
                <c:pt idx="2141">
                  <c:v>-68.11</c:v>
                </c:pt>
                <c:pt idx="2142">
                  <c:v>-68.3</c:v>
                </c:pt>
                <c:pt idx="2143">
                  <c:v>-68.510000000000005</c:v>
                </c:pt>
                <c:pt idx="2144">
                  <c:v>-68.72</c:v>
                </c:pt>
                <c:pt idx="2145">
                  <c:v>-68.900000000000006</c:v>
                </c:pt>
                <c:pt idx="2146">
                  <c:v>-69.069999999999993</c:v>
                </c:pt>
                <c:pt idx="2147">
                  <c:v>-69.25</c:v>
                </c:pt>
                <c:pt idx="2148">
                  <c:v>-69.44</c:v>
                </c:pt>
                <c:pt idx="2149">
                  <c:v>-69.59</c:v>
                </c:pt>
                <c:pt idx="2150">
                  <c:v>-69.64</c:v>
                </c:pt>
                <c:pt idx="2151">
                  <c:v>-69.680000000000007</c:v>
                </c:pt>
                <c:pt idx="2152">
                  <c:v>-69.790000000000006</c:v>
                </c:pt>
                <c:pt idx="2153">
                  <c:v>-69.959999999999994</c:v>
                </c:pt>
                <c:pt idx="2154">
                  <c:v>-70.069999999999993</c:v>
                </c:pt>
                <c:pt idx="2155">
                  <c:v>-70.099999999999994</c:v>
                </c:pt>
                <c:pt idx="2156">
                  <c:v>-70.040000000000006</c:v>
                </c:pt>
                <c:pt idx="2157">
                  <c:v>-70.02</c:v>
                </c:pt>
                <c:pt idx="2158">
                  <c:v>-70.03</c:v>
                </c:pt>
                <c:pt idx="2159">
                  <c:v>-70.03</c:v>
                </c:pt>
                <c:pt idx="2160">
                  <c:v>-69.98</c:v>
                </c:pt>
                <c:pt idx="2161">
                  <c:v>-69.91</c:v>
                </c:pt>
                <c:pt idx="2162">
                  <c:v>-69.78</c:v>
                </c:pt>
                <c:pt idx="2163">
                  <c:v>-69.63</c:v>
                </c:pt>
                <c:pt idx="2164">
                  <c:v>-69.510000000000005</c:v>
                </c:pt>
                <c:pt idx="2165">
                  <c:v>-69.489999999999995</c:v>
                </c:pt>
                <c:pt idx="2166">
                  <c:v>-69.52</c:v>
                </c:pt>
                <c:pt idx="2167">
                  <c:v>-69.55</c:v>
                </c:pt>
                <c:pt idx="2168">
                  <c:v>-69.48</c:v>
                </c:pt>
                <c:pt idx="2169">
                  <c:v>-69.349999999999994</c:v>
                </c:pt>
                <c:pt idx="2170">
                  <c:v>-69.22</c:v>
                </c:pt>
                <c:pt idx="2171">
                  <c:v>-69.150000000000006</c:v>
                </c:pt>
                <c:pt idx="2172">
                  <c:v>-69.12</c:v>
                </c:pt>
                <c:pt idx="2173">
                  <c:v>-69.11</c:v>
                </c:pt>
                <c:pt idx="2174">
                  <c:v>-69.08</c:v>
                </c:pt>
                <c:pt idx="2175">
                  <c:v>-69.05</c:v>
                </c:pt>
                <c:pt idx="2176">
                  <c:v>-68.98</c:v>
                </c:pt>
                <c:pt idx="2177">
                  <c:v>-68.900000000000006</c:v>
                </c:pt>
                <c:pt idx="2178">
                  <c:v>-68.84</c:v>
                </c:pt>
                <c:pt idx="2179">
                  <c:v>-68.790000000000006</c:v>
                </c:pt>
                <c:pt idx="2180">
                  <c:v>-68.75</c:v>
                </c:pt>
                <c:pt idx="2181">
                  <c:v>-68.680000000000007</c:v>
                </c:pt>
                <c:pt idx="2182">
                  <c:v>-68.62</c:v>
                </c:pt>
                <c:pt idx="2183">
                  <c:v>-68.58</c:v>
                </c:pt>
                <c:pt idx="2184">
                  <c:v>-68.55</c:v>
                </c:pt>
                <c:pt idx="2185">
                  <c:v>-68.56</c:v>
                </c:pt>
                <c:pt idx="2186">
                  <c:v>-68.540000000000006</c:v>
                </c:pt>
                <c:pt idx="2187">
                  <c:v>-68.430000000000007</c:v>
                </c:pt>
                <c:pt idx="2188">
                  <c:v>-68.27</c:v>
                </c:pt>
                <c:pt idx="2189">
                  <c:v>-68.14</c:v>
                </c:pt>
                <c:pt idx="2190">
                  <c:v>-68.05</c:v>
                </c:pt>
                <c:pt idx="2191">
                  <c:v>-67.959999999999994</c:v>
                </c:pt>
                <c:pt idx="2192">
                  <c:v>-67.87</c:v>
                </c:pt>
                <c:pt idx="2193">
                  <c:v>-67.73</c:v>
                </c:pt>
                <c:pt idx="2194">
                  <c:v>-67.59</c:v>
                </c:pt>
                <c:pt idx="2195">
                  <c:v>-67.459999999999994</c:v>
                </c:pt>
                <c:pt idx="2196">
                  <c:v>-67.33</c:v>
                </c:pt>
                <c:pt idx="2197">
                  <c:v>-67.19</c:v>
                </c:pt>
                <c:pt idx="2198">
                  <c:v>-67.069999999999993</c:v>
                </c:pt>
                <c:pt idx="2199">
                  <c:v>-67</c:v>
                </c:pt>
                <c:pt idx="2200">
                  <c:v>-66.930000000000007</c:v>
                </c:pt>
                <c:pt idx="2201">
                  <c:v>-66.83</c:v>
                </c:pt>
                <c:pt idx="2202">
                  <c:v>-66.739999999999995</c:v>
                </c:pt>
                <c:pt idx="2203">
                  <c:v>-66.67</c:v>
                </c:pt>
                <c:pt idx="2204">
                  <c:v>-66.59</c:v>
                </c:pt>
                <c:pt idx="2205">
                  <c:v>-66.5</c:v>
                </c:pt>
                <c:pt idx="2206">
                  <c:v>-66.39</c:v>
                </c:pt>
                <c:pt idx="2207">
                  <c:v>-66.25</c:v>
                </c:pt>
                <c:pt idx="2208">
                  <c:v>-66.09</c:v>
                </c:pt>
                <c:pt idx="2209">
                  <c:v>-65.91</c:v>
                </c:pt>
                <c:pt idx="2210">
                  <c:v>-65.67</c:v>
                </c:pt>
                <c:pt idx="2211">
                  <c:v>-65.44</c:v>
                </c:pt>
                <c:pt idx="2212">
                  <c:v>-65.2</c:v>
                </c:pt>
                <c:pt idx="2213">
                  <c:v>-64.97</c:v>
                </c:pt>
                <c:pt idx="2214">
                  <c:v>-64.739999999999995</c:v>
                </c:pt>
                <c:pt idx="2215">
                  <c:v>-64.459999999999994</c:v>
                </c:pt>
                <c:pt idx="2216">
                  <c:v>-64.16</c:v>
                </c:pt>
                <c:pt idx="2217">
                  <c:v>-63.89</c:v>
                </c:pt>
                <c:pt idx="2218">
                  <c:v>-63.64</c:v>
                </c:pt>
                <c:pt idx="2219">
                  <c:v>-63.36</c:v>
                </c:pt>
                <c:pt idx="2220">
                  <c:v>-63.08</c:v>
                </c:pt>
                <c:pt idx="2221">
                  <c:v>-62.75</c:v>
                </c:pt>
                <c:pt idx="2222">
                  <c:v>-62.34</c:v>
                </c:pt>
                <c:pt idx="2223">
                  <c:v>-61.93</c:v>
                </c:pt>
                <c:pt idx="2224">
                  <c:v>-61.56</c:v>
                </c:pt>
                <c:pt idx="2225">
                  <c:v>-61.21</c:v>
                </c:pt>
                <c:pt idx="2226">
                  <c:v>-60.85</c:v>
                </c:pt>
                <c:pt idx="2227">
                  <c:v>-60.41</c:v>
                </c:pt>
                <c:pt idx="2228">
                  <c:v>-59.91</c:v>
                </c:pt>
                <c:pt idx="2229">
                  <c:v>-59.34</c:v>
                </c:pt>
                <c:pt idx="2230">
                  <c:v>-58.71</c:v>
                </c:pt>
                <c:pt idx="2231">
                  <c:v>-58.12</c:v>
                </c:pt>
                <c:pt idx="2232">
                  <c:v>-57.6</c:v>
                </c:pt>
                <c:pt idx="2233">
                  <c:v>-57.08</c:v>
                </c:pt>
                <c:pt idx="2234">
                  <c:v>-56.54</c:v>
                </c:pt>
                <c:pt idx="2235">
                  <c:v>-55.96</c:v>
                </c:pt>
                <c:pt idx="2236">
                  <c:v>-55.32</c:v>
                </c:pt>
                <c:pt idx="2237">
                  <c:v>-54.62</c:v>
                </c:pt>
                <c:pt idx="2238">
                  <c:v>-53.89</c:v>
                </c:pt>
                <c:pt idx="2239">
                  <c:v>-53.25</c:v>
                </c:pt>
                <c:pt idx="2240">
                  <c:v>-52.71</c:v>
                </c:pt>
                <c:pt idx="2241">
                  <c:v>-52.08</c:v>
                </c:pt>
                <c:pt idx="2242">
                  <c:v>-51.33</c:v>
                </c:pt>
                <c:pt idx="2243">
                  <c:v>-50.52</c:v>
                </c:pt>
                <c:pt idx="2244">
                  <c:v>-49.63</c:v>
                </c:pt>
                <c:pt idx="2245">
                  <c:v>-48.73</c:v>
                </c:pt>
                <c:pt idx="2246">
                  <c:v>-47.92</c:v>
                </c:pt>
                <c:pt idx="2247">
                  <c:v>-47.12</c:v>
                </c:pt>
                <c:pt idx="2248">
                  <c:v>-46.25</c:v>
                </c:pt>
                <c:pt idx="2249">
                  <c:v>-45.34</c:v>
                </c:pt>
                <c:pt idx="2250">
                  <c:v>-44.42</c:v>
                </c:pt>
                <c:pt idx="2251">
                  <c:v>-43.52</c:v>
                </c:pt>
                <c:pt idx="2252">
                  <c:v>-42.66</c:v>
                </c:pt>
                <c:pt idx="2253">
                  <c:v>-41.82</c:v>
                </c:pt>
                <c:pt idx="2254">
                  <c:v>-40.92</c:v>
                </c:pt>
                <c:pt idx="2255">
                  <c:v>-40.01</c:v>
                </c:pt>
                <c:pt idx="2256">
                  <c:v>-39.14</c:v>
                </c:pt>
                <c:pt idx="2257">
                  <c:v>-38.26</c:v>
                </c:pt>
                <c:pt idx="2258">
                  <c:v>-37.36</c:v>
                </c:pt>
                <c:pt idx="2259">
                  <c:v>-36.54</c:v>
                </c:pt>
                <c:pt idx="2260">
                  <c:v>-35.729999999999997</c:v>
                </c:pt>
                <c:pt idx="2261">
                  <c:v>-34.880000000000003</c:v>
                </c:pt>
                <c:pt idx="2262">
                  <c:v>-34</c:v>
                </c:pt>
                <c:pt idx="2263">
                  <c:v>-33.15</c:v>
                </c:pt>
                <c:pt idx="2264">
                  <c:v>-32.28</c:v>
                </c:pt>
                <c:pt idx="2265">
                  <c:v>-31.4</c:v>
                </c:pt>
                <c:pt idx="2266">
                  <c:v>-30.55</c:v>
                </c:pt>
                <c:pt idx="2267">
                  <c:v>-29.74</c:v>
                </c:pt>
                <c:pt idx="2268">
                  <c:v>-28.98</c:v>
                </c:pt>
                <c:pt idx="2269">
                  <c:v>-28.29</c:v>
                </c:pt>
                <c:pt idx="2270">
                  <c:v>-27.61</c:v>
                </c:pt>
                <c:pt idx="2271">
                  <c:v>-26.91</c:v>
                </c:pt>
                <c:pt idx="2272">
                  <c:v>-26.18</c:v>
                </c:pt>
                <c:pt idx="2273">
                  <c:v>-25.43</c:v>
                </c:pt>
                <c:pt idx="2274">
                  <c:v>-24.66</c:v>
                </c:pt>
                <c:pt idx="2275">
                  <c:v>-23.93</c:v>
                </c:pt>
                <c:pt idx="2276">
                  <c:v>-23.24</c:v>
                </c:pt>
                <c:pt idx="2277">
                  <c:v>-22.53</c:v>
                </c:pt>
                <c:pt idx="2278">
                  <c:v>-21.82</c:v>
                </c:pt>
                <c:pt idx="2279">
                  <c:v>-21.1</c:v>
                </c:pt>
                <c:pt idx="2280">
                  <c:v>-20.38</c:v>
                </c:pt>
                <c:pt idx="2281">
                  <c:v>-19.68</c:v>
                </c:pt>
                <c:pt idx="2282">
                  <c:v>-19.02</c:v>
                </c:pt>
                <c:pt idx="2283">
                  <c:v>-18.38</c:v>
                </c:pt>
                <c:pt idx="2284">
                  <c:v>-17.75</c:v>
                </c:pt>
                <c:pt idx="2285">
                  <c:v>-17.100000000000001</c:v>
                </c:pt>
                <c:pt idx="2286">
                  <c:v>-16.43</c:v>
                </c:pt>
                <c:pt idx="2287">
                  <c:v>-15.78</c:v>
                </c:pt>
                <c:pt idx="2288">
                  <c:v>-15.13</c:v>
                </c:pt>
                <c:pt idx="2289">
                  <c:v>-14.5</c:v>
                </c:pt>
                <c:pt idx="2290">
                  <c:v>-13.88</c:v>
                </c:pt>
                <c:pt idx="2291">
                  <c:v>-13.27</c:v>
                </c:pt>
                <c:pt idx="2292">
                  <c:v>-12.65</c:v>
                </c:pt>
                <c:pt idx="2293">
                  <c:v>-12.01</c:v>
                </c:pt>
                <c:pt idx="2294">
                  <c:v>-11.39</c:v>
                </c:pt>
                <c:pt idx="2295">
                  <c:v>-10.81</c:v>
                </c:pt>
                <c:pt idx="2296">
                  <c:v>-10.23</c:v>
                </c:pt>
                <c:pt idx="2297">
                  <c:v>-9.6</c:v>
                </c:pt>
                <c:pt idx="2298">
                  <c:v>-8.92</c:v>
                </c:pt>
                <c:pt idx="2299">
                  <c:v>-8.24</c:v>
                </c:pt>
                <c:pt idx="2300">
                  <c:v>-7.57</c:v>
                </c:pt>
                <c:pt idx="2301">
                  <c:v>-6.9</c:v>
                </c:pt>
                <c:pt idx="2302">
                  <c:v>-6.28</c:v>
                </c:pt>
                <c:pt idx="2303">
                  <c:v>-5.68</c:v>
                </c:pt>
                <c:pt idx="2304">
                  <c:v>-5.1100000000000003</c:v>
                </c:pt>
                <c:pt idx="2305">
                  <c:v>-4.5199999999999996</c:v>
                </c:pt>
                <c:pt idx="2306">
                  <c:v>-3.93</c:v>
                </c:pt>
                <c:pt idx="2307">
                  <c:v>-3.36</c:v>
                </c:pt>
                <c:pt idx="2308">
                  <c:v>-2.83</c:v>
                </c:pt>
                <c:pt idx="2309">
                  <c:v>-2.2999999999999998</c:v>
                </c:pt>
                <c:pt idx="2310">
                  <c:v>-1.75</c:v>
                </c:pt>
                <c:pt idx="2311">
                  <c:v>-1.3</c:v>
                </c:pt>
                <c:pt idx="2312">
                  <c:v>-0.91</c:v>
                </c:pt>
                <c:pt idx="2313">
                  <c:v>-0.56000000000000005</c:v>
                </c:pt>
                <c:pt idx="2314">
                  <c:v>-0.18</c:v>
                </c:pt>
                <c:pt idx="2315">
                  <c:v>0.24</c:v>
                </c:pt>
                <c:pt idx="2316">
                  <c:v>0.71</c:v>
                </c:pt>
                <c:pt idx="2317">
                  <c:v>1.22</c:v>
                </c:pt>
                <c:pt idx="2318">
                  <c:v>1.75</c:v>
                </c:pt>
                <c:pt idx="2319">
                  <c:v>2.21</c:v>
                </c:pt>
                <c:pt idx="2320">
                  <c:v>2.59</c:v>
                </c:pt>
                <c:pt idx="2321">
                  <c:v>2.92</c:v>
                </c:pt>
                <c:pt idx="2322">
                  <c:v>3.26</c:v>
                </c:pt>
                <c:pt idx="2323">
                  <c:v>3.65</c:v>
                </c:pt>
                <c:pt idx="2324">
                  <c:v>4.07</c:v>
                </c:pt>
                <c:pt idx="2325">
                  <c:v>4.55</c:v>
                </c:pt>
                <c:pt idx="2326">
                  <c:v>5.0999999999999996</c:v>
                </c:pt>
                <c:pt idx="2327">
                  <c:v>5.73</c:v>
                </c:pt>
                <c:pt idx="2328">
                  <c:v>6.38</c:v>
                </c:pt>
                <c:pt idx="2329">
                  <c:v>6.98</c:v>
                </c:pt>
                <c:pt idx="2330">
                  <c:v>7.52</c:v>
                </c:pt>
                <c:pt idx="2331">
                  <c:v>7.99</c:v>
                </c:pt>
                <c:pt idx="2332">
                  <c:v>8.4600000000000009</c:v>
                </c:pt>
                <c:pt idx="2333">
                  <c:v>8.99</c:v>
                </c:pt>
                <c:pt idx="2334">
                  <c:v>9.6</c:v>
                </c:pt>
                <c:pt idx="2335">
                  <c:v>10.26</c:v>
                </c:pt>
                <c:pt idx="2336">
                  <c:v>10.92</c:v>
                </c:pt>
                <c:pt idx="2337">
                  <c:v>11.46</c:v>
                </c:pt>
                <c:pt idx="2338">
                  <c:v>11.91</c:v>
                </c:pt>
                <c:pt idx="2339">
                  <c:v>12.31</c:v>
                </c:pt>
                <c:pt idx="2340">
                  <c:v>12.71</c:v>
                </c:pt>
                <c:pt idx="2341">
                  <c:v>13.12</c:v>
                </c:pt>
                <c:pt idx="2342">
                  <c:v>13.52</c:v>
                </c:pt>
                <c:pt idx="2343">
                  <c:v>13.87</c:v>
                </c:pt>
                <c:pt idx="2344">
                  <c:v>14.15</c:v>
                </c:pt>
                <c:pt idx="2345">
                  <c:v>14.4</c:v>
                </c:pt>
                <c:pt idx="2346">
                  <c:v>14.61</c:v>
                </c:pt>
                <c:pt idx="2347">
                  <c:v>14.81</c:v>
                </c:pt>
                <c:pt idx="2348">
                  <c:v>14.99</c:v>
                </c:pt>
                <c:pt idx="2349">
                  <c:v>15.13</c:v>
                </c:pt>
                <c:pt idx="2350">
                  <c:v>15.16</c:v>
                </c:pt>
                <c:pt idx="2351">
                  <c:v>15.19</c:v>
                </c:pt>
                <c:pt idx="2352">
                  <c:v>15.23</c:v>
                </c:pt>
                <c:pt idx="2353">
                  <c:v>15.27</c:v>
                </c:pt>
                <c:pt idx="2354">
                  <c:v>15.27</c:v>
                </c:pt>
                <c:pt idx="2355">
                  <c:v>15.2</c:v>
                </c:pt>
                <c:pt idx="2356">
                  <c:v>15.09</c:v>
                </c:pt>
                <c:pt idx="2357">
                  <c:v>14.96</c:v>
                </c:pt>
                <c:pt idx="2358">
                  <c:v>14.82</c:v>
                </c:pt>
                <c:pt idx="2359">
                  <c:v>14.63</c:v>
                </c:pt>
                <c:pt idx="2360">
                  <c:v>14.41</c:v>
                </c:pt>
                <c:pt idx="2361">
                  <c:v>14.21</c:v>
                </c:pt>
                <c:pt idx="2362">
                  <c:v>13.99</c:v>
                </c:pt>
                <c:pt idx="2363">
                  <c:v>13.7</c:v>
                </c:pt>
                <c:pt idx="2364">
                  <c:v>13.35</c:v>
                </c:pt>
                <c:pt idx="2365">
                  <c:v>12.97</c:v>
                </c:pt>
                <c:pt idx="2366">
                  <c:v>12.57</c:v>
                </c:pt>
                <c:pt idx="2367">
                  <c:v>12.15</c:v>
                </c:pt>
                <c:pt idx="2368">
                  <c:v>11.7</c:v>
                </c:pt>
                <c:pt idx="2369">
                  <c:v>11.17</c:v>
                </c:pt>
                <c:pt idx="2370">
                  <c:v>10.6</c:v>
                </c:pt>
                <c:pt idx="2371">
                  <c:v>10</c:v>
                </c:pt>
                <c:pt idx="2372">
                  <c:v>9.4</c:v>
                </c:pt>
                <c:pt idx="2373">
                  <c:v>8.73</c:v>
                </c:pt>
                <c:pt idx="2374">
                  <c:v>8.01</c:v>
                </c:pt>
                <c:pt idx="2375">
                  <c:v>7.28</c:v>
                </c:pt>
                <c:pt idx="2376">
                  <c:v>6.54</c:v>
                </c:pt>
                <c:pt idx="2377">
                  <c:v>5.76</c:v>
                </c:pt>
                <c:pt idx="2378">
                  <c:v>4.95</c:v>
                </c:pt>
                <c:pt idx="2379">
                  <c:v>4.13</c:v>
                </c:pt>
                <c:pt idx="2380">
                  <c:v>3.29</c:v>
                </c:pt>
                <c:pt idx="2381">
                  <c:v>2.46</c:v>
                </c:pt>
                <c:pt idx="2382">
                  <c:v>1.62</c:v>
                </c:pt>
                <c:pt idx="2383">
                  <c:v>0.74</c:v>
                </c:pt>
                <c:pt idx="2384">
                  <c:v>-0.21</c:v>
                </c:pt>
                <c:pt idx="2385">
                  <c:v>-1.17</c:v>
                </c:pt>
                <c:pt idx="2386">
                  <c:v>-2.17</c:v>
                </c:pt>
                <c:pt idx="2387">
                  <c:v>-3.19</c:v>
                </c:pt>
                <c:pt idx="2388">
                  <c:v>-4.25</c:v>
                </c:pt>
                <c:pt idx="2389">
                  <c:v>-5.33</c:v>
                </c:pt>
                <c:pt idx="2390">
                  <c:v>-6.44</c:v>
                </c:pt>
                <c:pt idx="2391">
                  <c:v>-7.55</c:v>
                </c:pt>
                <c:pt idx="2392">
                  <c:v>-8.65</c:v>
                </c:pt>
                <c:pt idx="2393">
                  <c:v>-9.73</c:v>
                </c:pt>
                <c:pt idx="2394">
                  <c:v>-10.8</c:v>
                </c:pt>
                <c:pt idx="2395">
                  <c:v>-11.88</c:v>
                </c:pt>
                <c:pt idx="2396">
                  <c:v>-12.98</c:v>
                </c:pt>
                <c:pt idx="2397">
                  <c:v>-14.1</c:v>
                </c:pt>
                <c:pt idx="2398">
                  <c:v>-15.24</c:v>
                </c:pt>
                <c:pt idx="2399">
                  <c:v>-16.399999999999999</c:v>
                </c:pt>
                <c:pt idx="2400">
                  <c:v>-17.559999999999999</c:v>
                </c:pt>
                <c:pt idx="2401">
                  <c:v>-18.72</c:v>
                </c:pt>
                <c:pt idx="2402">
                  <c:v>-19.86</c:v>
                </c:pt>
                <c:pt idx="2403">
                  <c:v>-21</c:v>
                </c:pt>
                <c:pt idx="2404">
                  <c:v>-22.15</c:v>
                </c:pt>
                <c:pt idx="2405">
                  <c:v>-23.35</c:v>
                </c:pt>
                <c:pt idx="2406">
                  <c:v>-24.58</c:v>
                </c:pt>
                <c:pt idx="2407">
                  <c:v>-25.78</c:v>
                </c:pt>
                <c:pt idx="2408">
                  <c:v>-26.92</c:v>
                </c:pt>
                <c:pt idx="2409">
                  <c:v>-28.06</c:v>
                </c:pt>
                <c:pt idx="2410">
                  <c:v>-29.2</c:v>
                </c:pt>
                <c:pt idx="2411">
                  <c:v>-30.38</c:v>
                </c:pt>
                <c:pt idx="2412">
                  <c:v>-31.58</c:v>
                </c:pt>
                <c:pt idx="2413">
                  <c:v>-32.799999999999997</c:v>
                </c:pt>
                <c:pt idx="2414">
                  <c:v>-34.020000000000003</c:v>
                </c:pt>
                <c:pt idx="2415">
                  <c:v>-35.26</c:v>
                </c:pt>
                <c:pt idx="2416">
                  <c:v>-36.5</c:v>
                </c:pt>
                <c:pt idx="2417">
                  <c:v>-37.71</c:v>
                </c:pt>
                <c:pt idx="2418">
                  <c:v>-38.880000000000003</c:v>
                </c:pt>
                <c:pt idx="2419">
                  <c:v>-40.08</c:v>
                </c:pt>
                <c:pt idx="2420">
                  <c:v>-41.3</c:v>
                </c:pt>
                <c:pt idx="2421">
                  <c:v>-42.45</c:v>
                </c:pt>
                <c:pt idx="2422">
                  <c:v>-43.59</c:v>
                </c:pt>
                <c:pt idx="2423">
                  <c:v>-44.72</c:v>
                </c:pt>
                <c:pt idx="2424">
                  <c:v>-45.85</c:v>
                </c:pt>
                <c:pt idx="2425">
                  <c:v>-46.97</c:v>
                </c:pt>
                <c:pt idx="2426">
                  <c:v>-48.05</c:v>
                </c:pt>
                <c:pt idx="2427">
                  <c:v>-49.17</c:v>
                </c:pt>
                <c:pt idx="2428">
                  <c:v>-50.29</c:v>
                </c:pt>
                <c:pt idx="2429">
                  <c:v>-51.35</c:v>
                </c:pt>
                <c:pt idx="2430">
                  <c:v>-52.32</c:v>
                </c:pt>
                <c:pt idx="2431">
                  <c:v>-53.22</c:v>
                </c:pt>
                <c:pt idx="2432">
                  <c:v>-54.14</c:v>
                </c:pt>
                <c:pt idx="2433">
                  <c:v>-55.11</c:v>
                </c:pt>
                <c:pt idx="2434">
                  <c:v>-56.13</c:v>
                </c:pt>
                <c:pt idx="2435">
                  <c:v>-57.12</c:v>
                </c:pt>
                <c:pt idx="2436">
                  <c:v>-58.02</c:v>
                </c:pt>
                <c:pt idx="2437">
                  <c:v>-58.93</c:v>
                </c:pt>
                <c:pt idx="2438">
                  <c:v>-59.78</c:v>
                </c:pt>
                <c:pt idx="2439">
                  <c:v>-60.58</c:v>
                </c:pt>
                <c:pt idx="2440">
                  <c:v>-61.34</c:v>
                </c:pt>
                <c:pt idx="2441">
                  <c:v>-62</c:v>
                </c:pt>
                <c:pt idx="2442">
                  <c:v>-62.62</c:v>
                </c:pt>
                <c:pt idx="2443">
                  <c:v>-63.29</c:v>
                </c:pt>
                <c:pt idx="2444">
                  <c:v>-63.93</c:v>
                </c:pt>
                <c:pt idx="2445">
                  <c:v>-64.59</c:v>
                </c:pt>
                <c:pt idx="2446">
                  <c:v>-65.19</c:v>
                </c:pt>
                <c:pt idx="2447">
                  <c:v>-65.72</c:v>
                </c:pt>
                <c:pt idx="2448">
                  <c:v>-66.209999999999994</c:v>
                </c:pt>
                <c:pt idx="2449">
                  <c:v>-66.680000000000007</c:v>
                </c:pt>
                <c:pt idx="2450">
                  <c:v>-67.17</c:v>
                </c:pt>
                <c:pt idx="2451">
                  <c:v>-67.709999999999994</c:v>
                </c:pt>
                <c:pt idx="2452">
                  <c:v>-68.27</c:v>
                </c:pt>
                <c:pt idx="2453">
                  <c:v>-68.739999999999995</c:v>
                </c:pt>
                <c:pt idx="2454">
                  <c:v>-69</c:v>
                </c:pt>
                <c:pt idx="2455">
                  <c:v>-69.14</c:v>
                </c:pt>
                <c:pt idx="2456">
                  <c:v>-69.33</c:v>
                </c:pt>
                <c:pt idx="2457">
                  <c:v>-69.64</c:v>
                </c:pt>
                <c:pt idx="2458">
                  <c:v>-69.97</c:v>
                </c:pt>
                <c:pt idx="2459">
                  <c:v>-70.239999999999995</c:v>
                </c:pt>
                <c:pt idx="2460">
                  <c:v>-70.48</c:v>
                </c:pt>
                <c:pt idx="2461">
                  <c:v>-70.73</c:v>
                </c:pt>
                <c:pt idx="2462">
                  <c:v>-70.989999999999995</c:v>
                </c:pt>
                <c:pt idx="2463">
                  <c:v>-71.25</c:v>
                </c:pt>
                <c:pt idx="2464">
                  <c:v>-71.430000000000007</c:v>
                </c:pt>
                <c:pt idx="2465">
                  <c:v>-71.5</c:v>
                </c:pt>
                <c:pt idx="2466">
                  <c:v>-71.459999999999994</c:v>
                </c:pt>
                <c:pt idx="2467">
                  <c:v>-71.42</c:v>
                </c:pt>
                <c:pt idx="2468">
                  <c:v>-71.47</c:v>
                </c:pt>
                <c:pt idx="2469">
                  <c:v>-71.59</c:v>
                </c:pt>
                <c:pt idx="2470">
                  <c:v>-71.75</c:v>
                </c:pt>
                <c:pt idx="2471">
                  <c:v>-71.91</c:v>
                </c:pt>
                <c:pt idx="2472">
                  <c:v>-71.989999999999995</c:v>
                </c:pt>
                <c:pt idx="2473">
                  <c:v>-71.94</c:v>
                </c:pt>
                <c:pt idx="2474">
                  <c:v>-71.8</c:v>
                </c:pt>
                <c:pt idx="2475">
                  <c:v>-71.66</c:v>
                </c:pt>
                <c:pt idx="2476">
                  <c:v>-71.62</c:v>
                </c:pt>
                <c:pt idx="2477">
                  <c:v>-71.69</c:v>
                </c:pt>
                <c:pt idx="2478">
                  <c:v>-71.83</c:v>
                </c:pt>
                <c:pt idx="2479">
                  <c:v>-71.87</c:v>
                </c:pt>
                <c:pt idx="2480">
                  <c:v>-71.78</c:v>
                </c:pt>
                <c:pt idx="2481">
                  <c:v>-71.67</c:v>
                </c:pt>
                <c:pt idx="2482">
                  <c:v>-71.540000000000006</c:v>
                </c:pt>
                <c:pt idx="2483">
                  <c:v>-71.41</c:v>
                </c:pt>
                <c:pt idx="2484">
                  <c:v>-71.33</c:v>
                </c:pt>
                <c:pt idx="2485">
                  <c:v>-71.23</c:v>
                </c:pt>
                <c:pt idx="2486">
                  <c:v>-71.099999999999994</c:v>
                </c:pt>
                <c:pt idx="2487">
                  <c:v>-70.989999999999995</c:v>
                </c:pt>
                <c:pt idx="2488">
                  <c:v>-70.87</c:v>
                </c:pt>
                <c:pt idx="2489">
                  <c:v>-70.78</c:v>
                </c:pt>
                <c:pt idx="2490">
                  <c:v>-70.72</c:v>
                </c:pt>
                <c:pt idx="2491">
                  <c:v>-70.680000000000007</c:v>
                </c:pt>
                <c:pt idx="2492">
                  <c:v>-70.680000000000007</c:v>
                </c:pt>
                <c:pt idx="2493">
                  <c:v>-70.650000000000006</c:v>
                </c:pt>
                <c:pt idx="2494">
                  <c:v>-70.58</c:v>
                </c:pt>
                <c:pt idx="2495">
                  <c:v>-70.38</c:v>
                </c:pt>
                <c:pt idx="2496">
                  <c:v>-70.12</c:v>
                </c:pt>
                <c:pt idx="2497">
                  <c:v>-69.959999999999994</c:v>
                </c:pt>
                <c:pt idx="2498">
                  <c:v>-69.930000000000007</c:v>
                </c:pt>
                <c:pt idx="2499">
                  <c:v>-69.959999999999994</c:v>
                </c:pt>
                <c:pt idx="2500">
                  <c:v>-69.95</c:v>
                </c:pt>
                <c:pt idx="2501">
                  <c:v>-69.91</c:v>
                </c:pt>
                <c:pt idx="2502">
                  <c:v>-69.900000000000006</c:v>
                </c:pt>
                <c:pt idx="2503">
                  <c:v>-69.930000000000007</c:v>
                </c:pt>
                <c:pt idx="2504">
                  <c:v>-69.989999999999995</c:v>
                </c:pt>
                <c:pt idx="2505">
                  <c:v>-69.98</c:v>
                </c:pt>
                <c:pt idx="2506">
                  <c:v>-69.930000000000007</c:v>
                </c:pt>
                <c:pt idx="2507">
                  <c:v>-69.900000000000006</c:v>
                </c:pt>
                <c:pt idx="2508">
                  <c:v>-69.95</c:v>
                </c:pt>
                <c:pt idx="2509">
                  <c:v>-70.03</c:v>
                </c:pt>
                <c:pt idx="2510">
                  <c:v>-70.11</c:v>
                </c:pt>
                <c:pt idx="2511">
                  <c:v>-70.19</c:v>
                </c:pt>
                <c:pt idx="2512">
                  <c:v>-70.290000000000006</c:v>
                </c:pt>
                <c:pt idx="2513">
                  <c:v>-70.38</c:v>
                </c:pt>
                <c:pt idx="2514">
                  <c:v>-70.400000000000006</c:v>
                </c:pt>
                <c:pt idx="2515">
                  <c:v>-70.38</c:v>
                </c:pt>
                <c:pt idx="2516">
                  <c:v>-70.38</c:v>
                </c:pt>
                <c:pt idx="2517">
                  <c:v>-70.42</c:v>
                </c:pt>
                <c:pt idx="2518">
                  <c:v>-70.47</c:v>
                </c:pt>
                <c:pt idx="2519">
                  <c:v>-70.52</c:v>
                </c:pt>
                <c:pt idx="2520">
                  <c:v>-70.58</c:v>
                </c:pt>
                <c:pt idx="2521">
                  <c:v>-70.650000000000006</c:v>
                </c:pt>
                <c:pt idx="2522">
                  <c:v>-70.67</c:v>
                </c:pt>
                <c:pt idx="2523">
                  <c:v>-70.680000000000007</c:v>
                </c:pt>
                <c:pt idx="2524">
                  <c:v>-70.680000000000007</c:v>
                </c:pt>
                <c:pt idx="2525">
                  <c:v>-70.67</c:v>
                </c:pt>
                <c:pt idx="2526">
                  <c:v>-70.680000000000007</c:v>
                </c:pt>
                <c:pt idx="2527">
                  <c:v>-70.69</c:v>
                </c:pt>
                <c:pt idx="2528">
                  <c:v>-70.72</c:v>
                </c:pt>
                <c:pt idx="2529">
                  <c:v>-70.73</c:v>
                </c:pt>
                <c:pt idx="2530">
                  <c:v>-70.709999999999994</c:v>
                </c:pt>
                <c:pt idx="2531">
                  <c:v>-70.650000000000006</c:v>
                </c:pt>
                <c:pt idx="2532">
                  <c:v>-70.55</c:v>
                </c:pt>
                <c:pt idx="2533">
                  <c:v>-70.47</c:v>
                </c:pt>
                <c:pt idx="2534">
                  <c:v>-70.41</c:v>
                </c:pt>
                <c:pt idx="2535">
                  <c:v>-70.349999999999994</c:v>
                </c:pt>
                <c:pt idx="2536">
                  <c:v>-70.28</c:v>
                </c:pt>
                <c:pt idx="2537">
                  <c:v>-70.2</c:v>
                </c:pt>
                <c:pt idx="2538">
                  <c:v>-70.099999999999994</c:v>
                </c:pt>
                <c:pt idx="2539">
                  <c:v>-69.95</c:v>
                </c:pt>
                <c:pt idx="2540">
                  <c:v>-69.760000000000005</c:v>
                </c:pt>
                <c:pt idx="2541">
                  <c:v>-69.55</c:v>
                </c:pt>
                <c:pt idx="2542">
                  <c:v>-69.34</c:v>
                </c:pt>
                <c:pt idx="2543">
                  <c:v>-69.12</c:v>
                </c:pt>
                <c:pt idx="2544">
                  <c:v>-68.88</c:v>
                </c:pt>
                <c:pt idx="2545">
                  <c:v>-68.59</c:v>
                </c:pt>
                <c:pt idx="2546">
                  <c:v>-68.27</c:v>
                </c:pt>
                <c:pt idx="2547">
                  <c:v>-67.92</c:v>
                </c:pt>
                <c:pt idx="2548">
                  <c:v>-67.53</c:v>
                </c:pt>
                <c:pt idx="2549">
                  <c:v>-67.09</c:v>
                </c:pt>
                <c:pt idx="2550">
                  <c:v>-66.62</c:v>
                </c:pt>
                <c:pt idx="2551">
                  <c:v>-66.12</c:v>
                </c:pt>
                <c:pt idx="2552">
                  <c:v>-65.59</c:v>
                </c:pt>
                <c:pt idx="2553">
                  <c:v>-65.040000000000006</c:v>
                </c:pt>
                <c:pt idx="2554">
                  <c:v>-64.45</c:v>
                </c:pt>
                <c:pt idx="2555">
                  <c:v>-63.82</c:v>
                </c:pt>
                <c:pt idx="2556">
                  <c:v>-63.16</c:v>
                </c:pt>
                <c:pt idx="2557">
                  <c:v>-62.41</c:v>
                </c:pt>
                <c:pt idx="2558">
                  <c:v>-61.61</c:v>
                </c:pt>
                <c:pt idx="2559">
                  <c:v>-60.87</c:v>
                </c:pt>
                <c:pt idx="2560">
                  <c:v>-60.2</c:v>
                </c:pt>
                <c:pt idx="2561">
                  <c:v>-59.51</c:v>
                </c:pt>
                <c:pt idx="2562">
                  <c:v>-58.74</c:v>
                </c:pt>
                <c:pt idx="2563">
                  <c:v>-57.82</c:v>
                </c:pt>
                <c:pt idx="2564">
                  <c:v>-56.79</c:v>
                </c:pt>
                <c:pt idx="2565">
                  <c:v>-55.73</c:v>
                </c:pt>
                <c:pt idx="2566">
                  <c:v>-54.75</c:v>
                </c:pt>
                <c:pt idx="2567">
                  <c:v>-53.87</c:v>
                </c:pt>
                <c:pt idx="2568">
                  <c:v>-52.91</c:v>
                </c:pt>
                <c:pt idx="2569">
                  <c:v>-51.91</c:v>
                </c:pt>
                <c:pt idx="2570">
                  <c:v>-50.85</c:v>
                </c:pt>
                <c:pt idx="2571">
                  <c:v>-49.72</c:v>
                </c:pt>
                <c:pt idx="2572">
                  <c:v>-48.64</c:v>
                </c:pt>
                <c:pt idx="2573">
                  <c:v>-47.68</c:v>
                </c:pt>
                <c:pt idx="2574">
                  <c:v>-46.69</c:v>
                </c:pt>
                <c:pt idx="2575">
                  <c:v>-45.62</c:v>
                </c:pt>
                <c:pt idx="2576">
                  <c:v>-44.53</c:v>
                </c:pt>
                <c:pt idx="2577">
                  <c:v>-43.46</c:v>
                </c:pt>
                <c:pt idx="2578">
                  <c:v>-42.39</c:v>
                </c:pt>
                <c:pt idx="2579">
                  <c:v>-41.35</c:v>
                </c:pt>
                <c:pt idx="2580">
                  <c:v>-40.369999999999997</c:v>
                </c:pt>
                <c:pt idx="2581">
                  <c:v>-39.46</c:v>
                </c:pt>
                <c:pt idx="2582">
                  <c:v>-38.630000000000003</c:v>
                </c:pt>
                <c:pt idx="2583">
                  <c:v>-37.83</c:v>
                </c:pt>
                <c:pt idx="2584">
                  <c:v>-36.880000000000003</c:v>
                </c:pt>
                <c:pt idx="2585">
                  <c:v>-35.840000000000003</c:v>
                </c:pt>
                <c:pt idx="2586">
                  <c:v>-34.79</c:v>
                </c:pt>
                <c:pt idx="2587">
                  <c:v>-33.799999999999997</c:v>
                </c:pt>
                <c:pt idx="2588">
                  <c:v>-32.83</c:v>
                </c:pt>
                <c:pt idx="2589">
                  <c:v>-31.87</c:v>
                </c:pt>
                <c:pt idx="2590">
                  <c:v>-30.92</c:v>
                </c:pt>
                <c:pt idx="2591">
                  <c:v>-30</c:v>
                </c:pt>
                <c:pt idx="2592">
                  <c:v>-29.12</c:v>
                </c:pt>
                <c:pt idx="2593">
                  <c:v>-28.24</c:v>
                </c:pt>
                <c:pt idx="2594">
                  <c:v>-27.35</c:v>
                </c:pt>
                <c:pt idx="2595">
                  <c:v>-26.48</c:v>
                </c:pt>
                <c:pt idx="2596">
                  <c:v>-25.64</c:v>
                </c:pt>
                <c:pt idx="2597">
                  <c:v>-24.75</c:v>
                </c:pt>
                <c:pt idx="2598">
                  <c:v>-23.84</c:v>
                </c:pt>
                <c:pt idx="2599">
                  <c:v>-22.94</c:v>
                </c:pt>
                <c:pt idx="2600">
                  <c:v>-22.07</c:v>
                </c:pt>
                <c:pt idx="2601">
                  <c:v>-21.24</c:v>
                </c:pt>
                <c:pt idx="2602">
                  <c:v>-20.49</c:v>
                </c:pt>
                <c:pt idx="2603">
                  <c:v>-19.760000000000002</c:v>
                </c:pt>
                <c:pt idx="2604">
                  <c:v>-19.02</c:v>
                </c:pt>
                <c:pt idx="2605">
                  <c:v>-18.25</c:v>
                </c:pt>
                <c:pt idx="2606">
                  <c:v>-17.440000000000001</c:v>
                </c:pt>
                <c:pt idx="2607">
                  <c:v>-16.64</c:v>
                </c:pt>
                <c:pt idx="2608">
                  <c:v>-15.87</c:v>
                </c:pt>
                <c:pt idx="2609">
                  <c:v>-15.16</c:v>
                </c:pt>
                <c:pt idx="2610">
                  <c:v>-14.51</c:v>
                </c:pt>
                <c:pt idx="2611">
                  <c:v>-13.9</c:v>
                </c:pt>
                <c:pt idx="2612">
                  <c:v>-13.3</c:v>
                </c:pt>
                <c:pt idx="2613">
                  <c:v>-12.73</c:v>
                </c:pt>
                <c:pt idx="2614">
                  <c:v>-12.19</c:v>
                </c:pt>
                <c:pt idx="2615">
                  <c:v>-11.6</c:v>
                </c:pt>
                <c:pt idx="2616">
                  <c:v>-11.02</c:v>
                </c:pt>
                <c:pt idx="2617">
                  <c:v>-10.41</c:v>
                </c:pt>
                <c:pt idx="2618">
                  <c:v>-9.7200000000000006</c:v>
                </c:pt>
                <c:pt idx="2619">
                  <c:v>-9.02</c:v>
                </c:pt>
                <c:pt idx="2620">
                  <c:v>-8.42</c:v>
                </c:pt>
                <c:pt idx="2621">
                  <c:v>-7.87</c:v>
                </c:pt>
                <c:pt idx="2622">
                  <c:v>-7.36</c:v>
                </c:pt>
                <c:pt idx="2623">
                  <c:v>-6.82</c:v>
                </c:pt>
                <c:pt idx="2624">
                  <c:v>-6.22</c:v>
                </c:pt>
                <c:pt idx="2625">
                  <c:v>-5.58</c:v>
                </c:pt>
                <c:pt idx="2626">
                  <c:v>-4.95</c:v>
                </c:pt>
                <c:pt idx="2627">
                  <c:v>-4.3600000000000003</c:v>
                </c:pt>
                <c:pt idx="2628">
                  <c:v>-3.84</c:v>
                </c:pt>
                <c:pt idx="2629">
                  <c:v>-3.35</c:v>
                </c:pt>
                <c:pt idx="2630">
                  <c:v>-2.83</c:v>
                </c:pt>
                <c:pt idx="2631">
                  <c:v>-2.2999999999999998</c:v>
                </c:pt>
                <c:pt idx="2632">
                  <c:v>-1.79</c:v>
                </c:pt>
                <c:pt idx="2633">
                  <c:v>-1.27</c:v>
                </c:pt>
                <c:pt idx="2634">
                  <c:v>-0.75</c:v>
                </c:pt>
                <c:pt idx="2635">
                  <c:v>-0.25</c:v>
                </c:pt>
                <c:pt idx="2636">
                  <c:v>0.27</c:v>
                </c:pt>
                <c:pt idx="2637">
                  <c:v>0.79</c:v>
                </c:pt>
                <c:pt idx="2638">
                  <c:v>1.27</c:v>
                </c:pt>
                <c:pt idx="2639">
                  <c:v>1.74</c:v>
                </c:pt>
                <c:pt idx="2640">
                  <c:v>2.1800000000000002</c:v>
                </c:pt>
                <c:pt idx="2641">
                  <c:v>2.63</c:v>
                </c:pt>
                <c:pt idx="2642">
                  <c:v>3.12</c:v>
                </c:pt>
                <c:pt idx="2643">
                  <c:v>3.65</c:v>
                </c:pt>
                <c:pt idx="2644">
                  <c:v>4.22</c:v>
                </c:pt>
                <c:pt idx="2645">
                  <c:v>4.84</c:v>
                </c:pt>
                <c:pt idx="2646">
                  <c:v>5.46</c:v>
                </c:pt>
                <c:pt idx="2647">
                  <c:v>6.02</c:v>
                </c:pt>
                <c:pt idx="2648">
                  <c:v>6.49</c:v>
                </c:pt>
                <c:pt idx="2649">
                  <c:v>6.93</c:v>
                </c:pt>
                <c:pt idx="2650">
                  <c:v>7.37</c:v>
                </c:pt>
                <c:pt idx="2651">
                  <c:v>7.88</c:v>
                </c:pt>
                <c:pt idx="2652">
                  <c:v>8.4499999999999993</c:v>
                </c:pt>
                <c:pt idx="2653">
                  <c:v>9.0399999999999991</c:v>
                </c:pt>
                <c:pt idx="2654">
                  <c:v>9.5399999999999991</c:v>
                </c:pt>
                <c:pt idx="2655">
                  <c:v>9.9600000000000009</c:v>
                </c:pt>
                <c:pt idx="2656">
                  <c:v>10.34</c:v>
                </c:pt>
                <c:pt idx="2657">
                  <c:v>10.74</c:v>
                </c:pt>
                <c:pt idx="2658">
                  <c:v>11.14</c:v>
                </c:pt>
                <c:pt idx="2659">
                  <c:v>11.55</c:v>
                </c:pt>
                <c:pt idx="2660">
                  <c:v>11.93</c:v>
                </c:pt>
                <c:pt idx="2661">
                  <c:v>12.26</c:v>
                </c:pt>
                <c:pt idx="2662">
                  <c:v>12.54</c:v>
                </c:pt>
                <c:pt idx="2663">
                  <c:v>12.76</c:v>
                </c:pt>
                <c:pt idx="2664">
                  <c:v>12.96</c:v>
                </c:pt>
                <c:pt idx="2665">
                  <c:v>13.16</c:v>
                </c:pt>
                <c:pt idx="2666">
                  <c:v>13.34</c:v>
                </c:pt>
                <c:pt idx="2667">
                  <c:v>13.52</c:v>
                </c:pt>
                <c:pt idx="2668">
                  <c:v>13.71</c:v>
                </c:pt>
                <c:pt idx="2669">
                  <c:v>13.85</c:v>
                </c:pt>
                <c:pt idx="2670">
                  <c:v>13.92</c:v>
                </c:pt>
                <c:pt idx="2671">
                  <c:v>13.96</c:v>
                </c:pt>
                <c:pt idx="2672">
                  <c:v>13.97</c:v>
                </c:pt>
                <c:pt idx="2673">
                  <c:v>13.99</c:v>
                </c:pt>
                <c:pt idx="2674">
                  <c:v>14</c:v>
                </c:pt>
                <c:pt idx="2675">
                  <c:v>13.99</c:v>
                </c:pt>
                <c:pt idx="2676">
                  <c:v>13.91</c:v>
                </c:pt>
                <c:pt idx="2677">
                  <c:v>13.77</c:v>
                </c:pt>
                <c:pt idx="2678">
                  <c:v>13.63</c:v>
                </c:pt>
                <c:pt idx="2679">
                  <c:v>13.48</c:v>
                </c:pt>
                <c:pt idx="2680">
                  <c:v>13.29</c:v>
                </c:pt>
                <c:pt idx="2681">
                  <c:v>13.06</c:v>
                </c:pt>
                <c:pt idx="2682">
                  <c:v>12.82</c:v>
                </c:pt>
                <c:pt idx="2683">
                  <c:v>12.52</c:v>
                </c:pt>
                <c:pt idx="2684">
                  <c:v>12.15</c:v>
                </c:pt>
                <c:pt idx="2685">
                  <c:v>11.73</c:v>
                </c:pt>
                <c:pt idx="2686">
                  <c:v>11.28</c:v>
                </c:pt>
                <c:pt idx="2687">
                  <c:v>10.77</c:v>
                </c:pt>
                <c:pt idx="2688">
                  <c:v>10.23</c:v>
                </c:pt>
                <c:pt idx="2689">
                  <c:v>9.67</c:v>
                </c:pt>
                <c:pt idx="2690">
                  <c:v>9.09</c:v>
                </c:pt>
                <c:pt idx="2691">
                  <c:v>8.4600000000000009</c:v>
                </c:pt>
                <c:pt idx="2692">
                  <c:v>7.75</c:v>
                </c:pt>
                <c:pt idx="2693">
                  <c:v>7.01</c:v>
                </c:pt>
                <c:pt idx="2694">
                  <c:v>6.27</c:v>
                </c:pt>
                <c:pt idx="2695">
                  <c:v>5.55</c:v>
                </c:pt>
                <c:pt idx="2696">
                  <c:v>4.8600000000000003</c:v>
                </c:pt>
                <c:pt idx="2697">
                  <c:v>4.17</c:v>
                </c:pt>
                <c:pt idx="2698">
                  <c:v>3.44</c:v>
                </c:pt>
                <c:pt idx="2699">
                  <c:v>2.67</c:v>
                </c:pt>
                <c:pt idx="2700">
                  <c:v>1.86</c:v>
                </c:pt>
                <c:pt idx="2701">
                  <c:v>1.03</c:v>
                </c:pt>
                <c:pt idx="2702">
                  <c:v>0.18</c:v>
                </c:pt>
                <c:pt idx="2703">
                  <c:v>-0.7</c:v>
                </c:pt>
                <c:pt idx="2704">
                  <c:v>-1.59</c:v>
                </c:pt>
                <c:pt idx="2705">
                  <c:v>-2.48</c:v>
                </c:pt>
                <c:pt idx="2706">
                  <c:v>-3.41</c:v>
                </c:pt>
                <c:pt idx="2707">
                  <c:v>-4.34</c:v>
                </c:pt>
                <c:pt idx="2708">
                  <c:v>-5.24</c:v>
                </c:pt>
                <c:pt idx="2709">
                  <c:v>-6.18</c:v>
                </c:pt>
                <c:pt idx="2710">
                  <c:v>-7.14</c:v>
                </c:pt>
                <c:pt idx="2711">
                  <c:v>-8.1199999999999992</c:v>
                </c:pt>
                <c:pt idx="2712">
                  <c:v>-9.1199999999999992</c:v>
                </c:pt>
                <c:pt idx="2713">
                  <c:v>-10.130000000000001</c:v>
                </c:pt>
                <c:pt idx="2714">
                  <c:v>-11.11</c:v>
                </c:pt>
                <c:pt idx="2715">
                  <c:v>-12.06</c:v>
                </c:pt>
                <c:pt idx="2716">
                  <c:v>-12.98</c:v>
                </c:pt>
                <c:pt idx="2717">
                  <c:v>-13.92</c:v>
                </c:pt>
                <c:pt idx="2718">
                  <c:v>-14.9</c:v>
                </c:pt>
                <c:pt idx="2719">
                  <c:v>-15.96</c:v>
                </c:pt>
                <c:pt idx="2720">
                  <c:v>-17.079999999999998</c:v>
                </c:pt>
                <c:pt idx="2721">
                  <c:v>-18.22</c:v>
                </c:pt>
                <c:pt idx="2722">
                  <c:v>-19.3</c:v>
                </c:pt>
                <c:pt idx="2723">
                  <c:v>-20.39</c:v>
                </c:pt>
                <c:pt idx="2724">
                  <c:v>-21.54</c:v>
                </c:pt>
                <c:pt idx="2725">
                  <c:v>-22.72</c:v>
                </c:pt>
                <c:pt idx="2726">
                  <c:v>-23.84</c:v>
                </c:pt>
                <c:pt idx="2727">
                  <c:v>-24.9</c:v>
                </c:pt>
                <c:pt idx="2728">
                  <c:v>-25.96</c:v>
                </c:pt>
                <c:pt idx="2729">
                  <c:v>-27.09</c:v>
                </c:pt>
                <c:pt idx="2730">
                  <c:v>-28.29</c:v>
                </c:pt>
                <c:pt idx="2731">
                  <c:v>-29.49</c:v>
                </c:pt>
                <c:pt idx="2732">
                  <c:v>-30.63</c:v>
                </c:pt>
                <c:pt idx="2733">
                  <c:v>-31.63</c:v>
                </c:pt>
                <c:pt idx="2734">
                  <c:v>-32.549999999999997</c:v>
                </c:pt>
                <c:pt idx="2735">
                  <c:v>-33.4</c:v>
                </c:pt>
                <c:pt idx="2736">
                  <c:v>-34.270000000000003</c:v>
                </c:pt>
                <c:pt idx="2737">
                  <c:v>-35.17</c:v>
                </c:pt>
                <c:pt idx="2738">
                  <c:v>-36.090000000000003</c:v>
                </c:pt>
                <c:pt idx="2739">
                  <c:v>-37.04</c:v>
                </c:pt>
                <c:pt idx="2740">
                  <c:v>-37.99</c:v>
                </c:pt>
                <c:pt idx="2741">
                  <c:v>-38.880000000000003</c:v>
                </c:pt>
                <c:pt idx="2742">
                  <c:v>-39.78</c:v>
                </c:pt>
                <c:pt idx="2743">
                  <c:v>-40.69</c:v>
                </c:pt>
                <c:pt idx="2744">
                  <c:v>-41.65</c:v>
                </c:pt>
                <c:pt idx="2745">
                  <c:v>-42.64</c:v>
                </c:pt>
                <c:pt idx="2746">
                  <c:v>-43.59</c:v>
                </c:pt>
                <c:pt idx="2747">
                  <c:v>-44.48</c:v>
                </c:pt>
                <c:pt idx="2748">
                  <c:v>-45.38</c:v>
                </c:pt>
                <c:pt idx="2749">
                  <c:v>-46.3</c:v>
                </c:pt>
                <c:pt idx="2750">
                  <c:v>-47.22</c:v>
                </c:pt>
                <c:pt idx="2751">
                  <c:v>-48.14</c:v>
                </c:pt>
                <c:pt idx="2752">
                  <c:v>-49.06</c:v>
                </c:pt>
                <c:pt idx="2753">
                  <c:v>-49.97</c:v>
                </c:pt>
                <c:pt idx="2754">
                  <c:v>-50.8</c:v>
                </c:pt>
                <c:pt idx="2755">
                  <c:v>-51.56</c:v>
                </c:pt>
                <c:pt idx="2756">
                  <c:v>-52.29</c:v>
                </c:pt>
                <c:pt idx="2757">
                  <c:v>-53.07</c:v>
                </c:pt>
                <c:pt idx="2758">
                  <c:v>-53.94</c:v>
                </c:pt>
                <c:pt idx="2759">
                  <c:v>-54.86</c:v>
                </c:pt>
                <c:pt idx="2760">
                  <c:v>-55.68</c:v>
                </c:pt>
                <c:pt idx="2761">
                  <c:v>-56.31</c:v>
                </c:pt>
                <c:pt idx="2762">
                  <c:v>-56.91</c:v>
                </c:pt>
                <c:pt idx="2763">
                  <c:v>-57.64</c:v>
                </c:pt>
                <c:pt idx="2764">
                  <c:v>-58.46</c:v>
                </c:pt>
                <c:pt idx="2765">
                  <c:v>-59.32</c:v>
                </c:pt>
                <c:pt idx="2766">
                  <c:v>-60.07</c:v>
                </c:pt>
                <c:pt idx="2767">
                  <c:v>-60.58</c:v>
                </c:pt>
                <c:pt idx="2768">
                  <c:v>-60.92</c:v>
                </c:pt>
                <c:pt idx="2769">
                  <c:v>-61.28</c:v>
                </c:pt>
                <c:pt idx="2770">
                  <c:v>-61.83</c:v>
                </c:pt>
                <c:pt idx="2771">
                  <c:v>-62.4</c:v>
                </c:pt>
                <c:pt idx="2772">
                  <c:v>-62.9</c:v>
                </c:pt>
                <c:pt idx="2773">
                  <c:v>-63.29</c:v>
                </c:pt>
                <c:pt idx="2774">
                  <c:v>-63.59</c:v>
                </c:pt>
                <c:pt idx="2775">
                  <c:v>-63.89</c:v>
                </c:pt>
                <c:pt idx="2776">
                  <c:v>-64.3</c:v>
                </c:pt>
                <c:pt idx="2777">
                  <c:v>-64.760000000000005</c:v>
                </c:pt>
                <c:pt idx="2778">
                  <c:v>-65.23</c:v>
                </c:pt>
                <c:pt idx="2779">
                  <c:v>-65.569999999999993</c:v>
                </c:pt>
                <c:pt idx="2780">
                  <c:v>-65.75</c:v>
                </c:pt>
                <c:pt idx="2781">
                  <c:v>-65.84</c:v>
                </c:pt>
                <c:pt idx="2782">
                  <c:v>-65.97</c:v>
                </c:pt>
                <c:pt idx="2783">
                  <c:v>-66.19</c:v>
                </c:pt>
                <c:pt idx="2784">
                  <c:v>-66.41</c:v>
                </c:pt>
                <c:pt idx="2785">
                  <c:v>-66.53</c:v>
                </c:pt>
                <c:pt idx="2786">
                  <c:v>-66.5</c:v>
                </c:pt>
                <c:pt idx="2787">
                  <c:v>-66.38</c:v>
                </c:pt>
                <c:pt idx="2788">
                  <c:v>-66.31</c:v>
                </c:pt>
                <c:pt idx="2789">
                  <c:v>-66.349999999999994</c:v>
                </c:pt>
                <c:pt idx="2790">
                  <c:v>-66.489999999999995</c:v>
                </c:pt>
                <c:pt idx="2791">
                  <c:v>-66.7</c:v>
                </c:pt>
                <c:pt idx="2792">
                  <c:v>-66.72</c:v>
                </c:pt>
                <c:pt idx="2793">
                  <c:v>-66.48</c:v>
                </c:pt>
                <c:pt idx="2794">
                  <c:v>-66.23</c:v>
                </c:pt>
                <c:pt idx="2795">
                  <c:v>-66.17</c:v>
                </c:pt>
                <c:pt idx="2796">
                  <c:v>-66.25</c:v>
                </c:pt>
                <c:pt idx="2797">
                  <c:v>-66.42</c:v>
                </c:pt>
                <c:pt idx="2798">
                  <c:v>-66.540000000000006</c:v>
                </c:pt>
                <c:pt idx="2799">
                  <c:v>-66.48</c:v>
                </c:pt>
                <c:pt idx="2800">
                  <c:v>-66.290000000000006</c:v>
                </c:pt>
                <c:pt idx="2801">
                  <c:v>-66.16</c:v>
                </c:pt>
                <c:pt idx="2802">
                  <c:v>-66.17</c:v>
                </c:pt>
                <c:pt idx="2803">
                  <c:v>-66.27</c:v>
                </c:pt>
                <c:pt idx="2804">
                  <c:v>-66.33</c:v>
                </c:pt>
                <c:pt idx="2805">
                  <c:v>-66.25</c:v>
                </c:pt>
                <c:pt idx="2806">
                  <c:v>-66.040000000000006</c:v>
                </c:pt>
                <c:pt idx="2807">
                  <c:v>-65.849999999999994</c:v>
                </c:pt>
                <c:pt idx="2808">
                  <c:v>-65.77</c:v>
                </c:pt>
                <c:pt idx="2809">
                  <c:v>-65.8</c:v>
                </c:pt>
                <c:pt idx="2810">
                  <c:v>-65.89</c:v>
                </c:pt>
                <c:pt idx="2811">
                  <c:v>-65.88</c:v>
                </c:pt>
                <c:pt idx="2812">
                  <c:v>-65.819999999999993</c:v>
                </c:pt>
                <c:pt idx="2813">
                  <c:v>-65.78</c:v>
                </c:pt>
                <c:pt idx="2814">
                  <c:v>-65.819999999999993</c:v>
                </c:pt>
                <c:pt idx="2815">
                  <c:v>-65.900000000000006</c:v>
                </c:pt>
                <c:pt idx="2816">
                  <c:v>-65.86</c:v>
                </c:pt>
                <c:pt idx="2817">
                  <c:v>-65.73</c:v>
                </c:pt>
                <c:pt idx="2818">
                  <c:v>-65.66</c:v>
                </c:pt>
                <c:pt idx="2819">
                  <c:v>-65.72</c:v>
                </c:pt>
                <c:pt idx="2820">
                  <c:v>-65.81</c:v>
                </c:pt>
                <c:pt idx="2821">
                  <c:v>-65.849999999999994</c:v>
                </c:pt>
                <c:pt idx="2822">
                  <c:v>-65.819999999999993</c:v>
                </c:pt>
                <c:pt idx="2823">
                  <c:v>-65.77</c:v>
                </c:pt>
                <c:pt idx="2824">
                  <c:v>-65.72</c:v>
                </c:pt>
                <c:pt idx="2825">
                  <c:v>-65.69</c:v>
                </c:pt>
                <c:pt idx="2826">
                  <c:v>-65.67</c:v>
                </c:pt>
                <c:pt idx="2827">
                  <c:v>-65.709999999999994</c:v>
                </c:pt>
                <c:pt idx="2828">
                  <c:v>-65.67</c:v>
                </c:pt>
                <c:pt idx="2829">
                  <c:v>-65.510000000000005</c:v>
                </c:pt>
                <c:pt idx="2830">
                  <c:v>-65.36</c:v>
                </c:pt>
                <c:pt idx="2831">
                  <c:v>-65.3</c:v>
                </c:pt>
                <c:pt idx="2832">
                  <c:v>-65.3</c:v>
                </c:pt>
                <c:pt idx="2833">
                  <c:v>-65.27</c:v>
                </c:pt>
                <c:pt idx="2834">
                  <c:v>-65.260000000000005</c:v>
                </c:pt>
                <c:pt idx="2835">
                  <c:v>-65.36</c:v>
                </c:pt>
                <c:pt idx="2836">
                  <c:v>-65.44</c:v>
                </c:pt>
                <c:pt idx="2837">
                  <c:v>-65.459999999999994</c:v>
                </c:pt>
                <c:pt idx="2838">
                  <c:v>-65.430000000000007</c:v>
                </c:pt>
                <c:pt idx="2839">
                  <c:v>-65.400000000000006</c:v>
                </c:pt>
                <c:pt idx="2840">
                  <c:v>-65.400000000000006</c:v>
                </c:pt>
                <c:pt idx="2841">
                  <c:v>-65.459999999999994</c:v>
                </c:pt>
                <c:pt idx="2842">
                  <c:v>-65.56</c:v>
                </c:pt>
                <c:pt idx="2843">
                  <c:v>-65.63</c:v>
                </c:pt>
                <c:pt idx="2844">
                  <c:v>-65.650000000000006</c:v>
                </c:pt>
                <c:pt idx="2845">
                  <c:v>-65.63</c:v>
                </c:pt>
                <c:pt idx="2846">
                  <c:v>-65.599999999999994</c:v>
                </c:pt>
                <c:pt idx="2847">
                  <c:v>-65.61</c:v>
                </c:pt>
                <c:pt idx="2848">
                  <c:v>-65.62</c:v>
                </c:pt>
                <c:pt idx="2849">
                  <c:v>-65.59</c:v>
                </c:pt>
                <c:pt idx="2850">
                  <c:v>-65.55</c:v>
                </c:pt>
                <c:pt idx="2851">
                  <c:v>-65.569999999999993</c:v>
                </c:pt>
                <c:pt idx="2852">
                  <c:v>-65.63</c:v>
                </c:pt>
                <c:pt idx="2853">
                  <c:v>-65.680000000000007</c:v>
                </c:pt>
                <c:pt idx="2854">
                  <c:v>-65.72</c:v>
                </c:pt>
                <c:pt idx="2855">
                  <c:v>-65.75</c:v>
                </c:pt>
                <c:pt idx="2856">
                  <c:v>-65.81</c:v>
                </c:pt>
                <c:pt idx="2857">
                  <c:v>-65.89</c:v>
                </c:pt>
                <c:pt idx="2858">
                  <c:v>-65.930000000000007</c:v>
                </c:pt>
                <c:pt idx="2859">
                  <c:v>-65.95</c:v>
                </c:pt>
                <c:pt idx="2860">
                  <c:v>-65.98</c:v>
                </c:pt>
                <c:pt idx="2861">
                  <c:v>-66.02</c:v>
                </c:pt>
                <c:pt idx="2862">
                  <c:v>-66.069999999999993</c:v>
                </c:pt>
                <c:pt idx="2863">
                  <c:v>-66.11</c:v>
                </c:pt>
                <c:pt idx="2864">
                  <c:v>-66.12</c:v>
                </c:pt>
                <c:pt idx="2865">
                  <c:v>-66.13</c:v>
                </c:pt>
                <c:pt idx="2866">
                  <c:v>-66.14</c:v>
                </c:pt>
                <c:pt idx="2867">
                  <c:v>-66.13</c:v>
                </c:pt>
                <c:pt idx="2868">
                  <c:v>-66.12</c:v>
                </c:pt>
                <c:pt idx="2869">
                  <c:v>-66.13</c:v>
                </c:pt>
                <c:pt idx="2870">
                  <c:v>-66.150000000000006</c:v>
                </c:pt>
                <c:pt idx="2871">
                  <c:v>-66.180000000000007</c:v>
                </c:pt>
                <c:pt idx="2872">
                  <c:v>-66.23</c:v>
                </c:pt>
                <c:pt idx="2873">
                  <c:v>-66.23</c:v>
                </c:pt>
                <c:pt idx="2874">
                  <c:v>-66.16</c:v>
                </c:pt>
                <c:pt idx="2875">
                  <c:v>-66.069999999999993</c:v>
                </c:pt>
                <c:pt idx="2876">
                  <c:v>-66</c:v>
                </c:pt>
                <c:pt idx="2877">
                  <c:v>-65.97</c:v>
                </c:pt>
                <c:pt idx="2878">
                  <c:v>-65.959999999999994</c:v>
                </c:pt>
                <c:pt idx="2879">
                  <c:v>-65.95</c:v>
                </c:pt>
                <c:pt idx="2880">
                  <c:v>-65.900000000000006</c:v>
                </c:pt>
                <c:pt idx="2881">
                  <c:v>-65.84</c:v>
                </c:pt>
                <c:pt idx="2882">
                  <c:v>-65.8</c:v>
                </c:pt>
                <c:pt idx="2883">
                  <c:v>-65.75</c:v>
                </c:pt>
                <c:pt idx="2884">
                  <c:v>-65.66</c:v>
                </c:pt>
                <c:pt idx="2885">
                  <c:v>-65.55</c:v>
                </c:pt>
                <c:pt idx="2886">
                  <c:v>-65.44</c:v>
                </c:pt>
                <c:pt idx="2887">
                  <c:v>-65.349999999999994</c:v>
                </c:pt>
                <c:pt idx="2888">
                  <c:v>-65.28</c:v>
                </c:pt>
                <c:pt idx="2889">
                  <c:v>-65.209999999999994</c:v>
                </c:pt>
                <c:pt idx="2890">
                  <c:v>-65.13</c:v>
                </c:pt>
                <c:pt idx="2891">
                  <c:v>-65.010000000000005</c:v>
                </c:pt>
                <c:pt idx="2892">
                  <c:v>-64.86</c:v>
                </c:pt>
                <c:pt idx="2893">
                  <c:v>-64.650000000000006</c:v>
                </c:pt>
                <c:pt idx="2894">
                  <c:v>-64.39</c:v>
                </c:pt>
                <c:pt idx="2895">
                  <c:v>-64.180000000000007</c:v>
                </c:pt>
                <c:pt idx="2896">
                  <c:v>-64.02</c:v>
                </c:pt>
                <c:pt idx="2897">
                  <c:v>-63.81</c:v>
                </c:pt>
                <c:pt idx="2898">
                  <c:v>-63.56</c:v>
                </c:pt>
                <c:pt idx="2899">
                  <c:v>-63.27</c:v>
                </c:pt>
                <c:pt idx="2900">
                  <c:v>-62.89</c:v>
                </c:pt>
                <c:pt idx="2901">
                  <c:v>-62.4</c:v>
                </c:pt>
                <c:pt idx="2902">
                  <c:v>-61.93</c:v>
                </c:pt>
                <c:pt idx="2903">
                  <c:v>-61.5</c:v>
                </c:pt>
                <c:pt idx="2904">
                  <c:v>-61.07</c:v>
                </c:pt>
                <c:pt idx="2905">
                  <c:v>-60.58</c:v>
                </c:pt>
                <c:pt idx="2906">
                  <c:v>-60.05</c:v>
                </c:pt>
                <c:pt idx="2907">
                  <c:v>-59.44</c:v>
                </c:pt>
                <c:pt idx="2908">
                  <c:v>-58.68</c:v>
                </c:pt>
                <c:pt idx="2909">
                  <c:v>-57.84</c:v>
                </c:pt>
                <c:pt idx="2910">
                  <c:v>-57.15</c:v>
                </c:pt>
                <c:pt idx="2911">
                  <c:v>-56.66</c:v>
                </c:pt>
                <c:pt idx="2912">
                  <c:v>-56.11</c:v>
                </c:pt>
                <c:pt idx="2913">
                  <c:v>-55.38</c:v>
                </c:pt>
                <c:pt idx="2914">
                  <c:v>-54.44</c:v>
                </c:pt>
                <c:pt idx="2915">
                  <c:v>-53.32</c:v>
                </c:pt>
                <c:pt idx="2916">
                  <c:v>-52.14</c:v>
                </c:pt>
                <c:pt idx="2917">
                  <c:v>-50.99</c:v>
                </c:pt>
                <c:pt idx="2918">
                  <c:v>-50.01</c:v>
                </c:pt>
                <c:pt idx="2919">
                  <c:v>-49.15</c:v>
                </c:pt>
                <c:pt idx="2920">
                  <c:v>-48.32</c:v>
                </c:pt>
                <c:pt idx="2921">
                  <c:v>-47.35</c:v>
                </c:pt>
                <c:pt idx="2922">
                  <c:v>-46.22</c:v>
                </c:pt>
                <c:pt idx="2923">
                  <c:v>-45.02</c:v>
                </c:pt>
                <c:pt idx="2924">
                  <c:v>-43.84</c:v>
                </c:pt>
                <c:pt idx="2925">
                  <c:v>-42.78</c:v>
                </c:pt>
                <c:pt idx="2926">
                  <c:v>-41.81</c:v>
                </c:pt>
                <c:pt idx="2927">
                  <c:v>-40.82</c:v>
                </c:pt>
                <c:pt idx="2928">
                  <c:v>-39.75</c:v>
                </c:pt>
                <c:pt idx="2929">
                  <c:v>-38.68</c:v>
                </c:pt>
                <c:pt idx="2930">
                  <c:v>-37.67</c:v>
                </c:pt>
                <c:pt idx="2931">
                  <c:v>-36.67</c:v>
                </c:pt>
                <c:pt idx="2932">
                  <c:v>-35.71</c:v>
                </c:pt>
                <c:pt idx="2933">
                  <c:v>-34.799999999999997</c:v>
                </c:pt>
                <c:pt idx="2934">
                  <c:v>-33.96</c:v>
                </c:pt>
                <c:pt idx="2935">
                  <c:v>-33.18</c:v>
                </c:pt>
                <c:pt idx="2936">
                  <c:v>-32.39</c:v>
                </c:pt>
                <c:pt idx="2937">
                  <c:v>-31.52</c:v>
                </c:pt>
                <c:pt idx="2938">
                  <c:v>-30.58</c:v>
                </c:pt>
                <c:pt idx="2939">
                  <c:v>-29.61</c:v>
                </c:pt>
                <c:pt idx="2940">
                  <c:v>-28.7</c:v>
                </c:pt>
                <c:pt idx="2941">
                  <c:v>-27.85</c:v>
                </c:pt>
                <c:pt idx="2942">
                  <c:v>-27.08</c:v>
                </c:pt>
                <c:pt idx="2943">
                  <c:v>-26.35</c:v>
                </c:pt>
                <c:pt idx="2944">
                  <c:v>-25.63</c:v>
                </c:pt>
                <c:pt idx="2945">
                  <c:v>-24.85</c:v>
                </c:pt>
                <c:pt idx="2946">
                  <c:v>-23.97</c:v>
                </c:pt>
                <c:pt idx="2947">
                  <c:v>-23.08</c:v>
                </c:pt>
                <c:pt idx="2948">
                  <c:v>-22.18</c:v>
                </c:pt>
                <c:pt idx="2949">
                  <c:v>-21.33</c:v>
                </c:pt>
                <c:pt idx="2950">
                  <c:v>-20.58</c:v>
                </c:pt>
                <c:pt idx="2951">
                  <c:v>-19.89</c:v>
                </c:pt>
                <c:pt idx="2952">
                  <c:v>-19.190000000000001</c:v>
                </c:pt>
                <c:pt idx="2953">
                  <c:v>-18.420000000000002</c:v>
                </c:pt>
                <c:pt idx="2954">
                  <c:v>-17.62</c:v>
                </c:pt>
                <c:pt idx="2955">
                  <c:v>-16.82</c:v>
                </c:pt>
                <c:pt idx="2956">
                  <c:v>-16.05</c:v>
                </c:pt>
                <c:pt idx="2957">
                  <c:v>-15.28</c:v>
                </c:pt>
                <c:pt idx="2958">
                  <c:v>-14.51</c:v>
                </c:pt>
                <c:pt idx="2959">
                  <c:v>-13.7</c:v>
                </c:pt>
                <c:pt idx="2960">
                  <c:v>-12.84</c:v>
                </c:pt>
                <c:pt idx="2961">
                  <c:v>-11.94</c:v>
                </c:pt>
                <c:pt idx="2962">
                  <c:v>-11.07</c:v>
                </c:pt>
                <c:pt idx="2963">
                  <c:v>-10.3</c:v>
                </c:pt>
                <c:pt idx="2964">
                  <c:v>-9.6199999999999992</c:v>
                </c:pt>
                <c:pt idx="2965">
                  <c:v>-8.93</c:v>
                </c:pt>
                <c:pt idx="2966">
                  <c:v>-8.2799999999999994</c:v>
                </c:pt>
                <c:pt idx="2967">
                  <c:v>-7.62</c:v>
                </c:pt>
                <c:pt idx="2968">
                  <c:v>-6.95</c:v>
                </c:pt>
                <c:pt idx="2969">
                  <c:v>-6.32</c:v>
                </c:pt>
                <c:pt idx="2970">
                  <c:v>-5.74</c:v>
                </c:pt>
                <c:pt idx="2971">
                  <c:v>-5.24</c:v>
                </c:pt>
                <c:pt idx="2972">
                  <c:v>-4.82</c:v>
                </c:pt>
                <c:pt idx="2973">
                  <c:v>-4.41</c:v>
                </c:pt>
                <c:pt idx="2974">
                  <c:v>-3.96</c:v>
                </c:pt>
                <c:pt idx="2975">
                  <c:v>-3.51</c:v>
                </c:pt>
                <c:pt idx="2976">
                  <c:v>-3.05</c:v>
                </c:pt>
                <c:pt idx="2977">
                  <c:v>-2.57</c:v>
                </c:pt>
                <c:pt idx="2978">
                  <c:v>-2.09</c:v>
                </c:pt>
                <c:pt idx="2979">
                  <c:v>-1.59</c:v>
                </c:pt>
                <c:pt idx="2980">
                  <c:v>-1.1599999999999999</c:v>
                </c:pt>
                <c:pt idx="2981">
                  <c:v>-0.8</c:v>
                </c:pt>
                <c:pt idx="2982">
                  <c:v>-0.49</c:v>
                </c:pt>
                <c:pt idx="2983">
                  <c:v>-0.18</c:v>
                </c:pt>
                <c:pt idx="2984">
                  <c:v>0.16</c:v>
                </c:pt>
                <c:pt idx="2985">
                  <c:v>0.56000000000000005</c:v>
                </c:pt>
                <c:pt idx="2986">
                  <c:v>0.99</c:v>
                </c:pt>
                <c:pt idx="2987">
                  <c:v>1.44</c:v>
                </c:pt>
                <c:pt idx="2988">
                  <c:v>1.85</c:v>
                </c:pt>
                <c:pt idx="2989">
                  <c:v>2.21</c:v>
                </c:pt>
                <c:pt idx="2990">
                  <c:v>2.54</c:v>
                </c:pt>
                <c:pt idx="2991">
                  <c:v>2.93</c:v>
                </c:pt>
                <c:pt idx="2992">
                  <c:v>3.36</c:v>
                </c:pt>
                <c:pt idx="2993">
                  <c:v>3.82</c:v>
                </c:pt>
                <c:pt idx="2994">
                  <c:v>4.28</c:v>
                </c:pt>
                <c:pt idx="2995">
                  <c:v>4.7300000000000004</c:v>
                </c:pt>
                <c:pt idx="2996">
                  <c:v>5.15</c:v>
                </c:pt>
                <c:pt idx="2997">
                  <c:v>5.53</c:v>
                </c:pt>
                <c:pt idx="2998">
                  <c:v>5.86</c:v>
                </c:pt>
                <c:pt idx="2999">
                  <c:v>6.18</c:v>
                </c:pt>
                <c:pt idx="3000">
                  <c:v>6.54</c:v>
                </c:pt>
                <c:pt idx="3001">
                  <c:v>6.91</c:v>
                </c:pt>
                <c:pt idx="3002">
                  <c:v>7.3</c:v>
                </c:pt>
                <c:pt idx="3003">
                  <c:v>7.67</c:v>
                </c:pt>
                <c:pt idx="3004">
                  <c:v>8.02</c:v>
                </c:pt>
                <c:pt idx="3005">
                  <c:v>8.34</c:v>
                </c:pt>
                <c:pt idx="3006">
                  <c:v>8.6</c:v>
                </c:pt>
                <c:pt idx="3007">
                  <c:v>8.8000000000000007</c:v>
                </c:pt>
                <c:pt idx="3008">
                  <c:v>8.9600000000000009</c:v>
                </c:pt>
                <c:pt idx="3009">
                  <c:v>9.16</c:v>
                </c:pt>
                <c:pt idx="3010">
                  <c:v>9.4</c:v>
                </c:pt>
                <c:pt idx="3011">
                  <c:v>9.69</c:v>
                </c:pt>
                <c:pt idx="3012">
                  <c:v>9.99</c:v>
                </c:pt>
                <c:pt idx="3013">
                  <c:v>10.27</c:v>
                </c:pt>
                <c:pt idx="3014">
                  <c:v>10.5</c:v>
                </c:pt>
                <c:pt idx="3015">
                  <c:v>10.66</c:v>
                </c:pt>
                <c:pt idx="3016">
                  <c:v>10.75</c:v>
                </c:pt>
                <c:pt idx="3017">
                  <c:v>10.87</c:v>
                </c:pt>
                <c:pt idx="3018">
                  <c:v>11.01</c:v>
                </c:pt>
                <c:pt idx="3019">
                  <c:v>11.18</c:v>
                </c:pt>
                <c:pt idx="3020">
                  <c:v>11.34</c:v>
                </c:pt>
                <c:pt idx="3021">
                  <c:v>11.49</c:v>
                </c:pt>
                <c:pt idx="3022">
                  <c:v>11.61</c:v>
                </c:pt>
                <c:pt idx="3023">
                  <c:v>11.74</c:v>
                </c:pt>
                <c:pt idx="3024">
                  <c:v>11.83</c:v>
                </c:pt>
                <c:pt idx="3025">
                  <c:v>11.93</c:v>
                </c:pt>
                <c:pt idx="3026">
                  <c:v>12.01</c:v>
                </c:pt>
                <c:pt idx="3027">
                  <c:v>12.07</c:v>
                </c:pt>
                <c:pt idx="3028">
                  <c:v>12.11</c:v>
                </c:pt>
                <c:pt idx="3029">
                  <c:v>12.14</c:v>
                </c:pt>
                <c:pt idx="3030">
                  <c:v>12.15</c:v>
                </c:pt>
                <c:pt idx="3031">
                  <c:v>12.13</c:v>
                </c:pt>
                <c:pt idx="3032">
                  <c:v>12.09</c:v>
                </c:pt>
                <c:pt idx="3033">
                  <c:v>12.01</c:v>
                </c:pt>
                <c:pt idx="3034">
                  <c:v>11.89</c:v>
                </c:pt>
                <c:pt idx="3035">
                  <c:v>11.69</c:v>
                </c:pt>
                <c:pt idx="3036">
                  <c:v>11.44</c:v>
                </c:pt>
                <c:pt idx="3037">
                  <c:v>11.16</c:v>
                </c:pt>
                <c:pt idx="3038">
                  <c:v>10.88</c:v>
                </c:pt>
                <c:pt idx="3039">
                  <c:v>10.5</c:v>
                </c:pt>
                <c:pt idx="3040">
                  <c:v>10.039999999999999</c:v>
                </c:pt>
                <c:pt idx="3041">
                  <c:v>9.5</c:v>
                </c:pt>
                <c:pt idx="3042">
                  <c:v>8.9</c:v>
                </c:pt>
                <c:pt idx="3043">
                  <c:v>8.2899999999999991</c:v>
                </c:pt>
                <c:pt idx="3044">
                  <c:v>7.69</c:v>
                </c:pt>
                <c:pt idx="3045">
                  <c:v>7.04</c:v>
                </c:pt>
                <c:pt idx="3046">
                  <c:v>6.34</c:v>
                </c:pt>
                <c:pt idx="3047">
                  <c:v>5.58</c:v>
                </c:pt>
                <c:pt idx="3048">
                  <c:v>4.79</c:v>
                </c:pt>
                <c:pt idx="3049">
                  <c:v>4</c:v>
                </c:pt>
                <c:pt idx="3050">
                  <c:v>3.22</c:v>
                </c:pt>
                <c:pt idx="3051">
                  <c:v>2.42</c:v>
                </c:pt>
                <c:pt idx="3052">
                  <c:v>1.59</c:v>
                </c:pt>
                <c:pt idx="3053">
                  <c:v>0.68</c:v>
                </c:pt>
                <c:pt idx="3054">
                  <c:v>-0.25</c:v>
                </c:pt>
                <c:pt idx="3055">
                  <c:v>-1.21</c:v>
                </c:pt>
                <c:pt idx="3056">
                  <c:v>-2.16</c:v>
                </c:pt>
                <c:pt idx="3057">
                  <c:v>-3.11</c:v>
                </c:pt>
                <c:pt idx="3058">
                  <c:v>-4.09</c:v>
                </c:pt>
                <c:pt idx="3059">
                  <c:v>-5.0999999999999996</c:v>
                </c:pt>
                <c:pt idx="3060">
                  <c:v>-6.14</c:v>
                </c:pt>
                <c:pt idx="3061">
                  <c:v>-7.21</c:v>
                </c:pt>
                <c:pt idx="3062">
                  <c:v>-8.25</c:v>
                </c:pt>
                <c:pt idx="3063">
                  <c:v>-9.24</c:v>
                </c:pt>
                <c:pt idx="3064">
                  <c:v>-10.199999999999999</c:v>
                </c:pt>
                <c:pt idx="3065">
                  <c:v>-11.17</c:v>
                </c:pt>
                <c:pt idx="3066">
                  <c:v>-12.15</c:v>
                </c:pt>
                <c:pt idx="3067">
                  <c:v>-13.14</c:v>
                </c:pt>
                <c:pt idx="3068">
                  <c:v>-14.16</c:v>
                </c:pt>
                <c:pt idx="3069">
                  <c:v>-15.2</c:v>
                </c:pt>
                <c:pt idx="3070">
                  <c:v>-16.2</c:v>
                </c:pt>
                <c:pt idx="3071">
                  <c:v>-17.18</c:v>
                </c:pt>
                <c:pt idx="3072">
                  <c:v>-18.149999999999999</c:v>
                </c:pt>
                <c:pt idx="3073">
                  <c:v>-19.100000000000001</c:v>
                </c:pt>
                <c:pt idx="3074">
                  <c:v>-20.079999999999998</c:v>
                </c:pt>
                <c:pt idx="3075">
                  <c:v>-21.11</c:v>
                </c:pt>
                <c:pt idx="3076">
                  <c:v>-22.22</c:v>
                </c:pt>
                <c:pt idx="3077">
                  <c:v>-23.37</c:v>
                </c:pt>
                <c:pt idx="3078">
                  <c:v>-24.54</c:v>
                </c:pt>
                <c:pt idx="3079">
                  <c:v>-25.65</c:v>
                </c:pt>
                <c:pt idx="3080">
                  <c:v>-26.75</c:v>
                </c:pt>
                <c:pt idx="3081">
                  <c:v>-27.8</c:v>
                </c:pt>
                <c:pt idx="3082">
                  <c:v>-28.82</c:v>
                </c:pt>
                <c:pt idx="3083">
                  <c:v>-29.83</c:v>
                </c:pt>
                <c:pt idx="3084">
                  <c:v>-30.84</c:v>
                </c:pt>
                <c:pt idx="3085">
                  <c:v>-31.84</c:v>
                </c:pt>
                <c:pt idx="3086">
                  <c:v>-32.82</c:v>
                </c:pt>
                <c:pt idx="3087">
                  <c:v>-33.82</c:v>
                </c:pt>
                <c:pt idx="3088">
                  <c:v>-34.82</c:v>
                </c:pt>
                <c:pt idx="3089">
                  <c:v>-35.83</c:v>
                </c:pt>
                <c:pt idx="3090">
                  <c:v>-36.82</c:v>
                </c:pt>
                <c:pt idx="3091">
                  <c:v>-37.799999999999997</c:v>
                </c:pt>
                <c:pt idx="3092">
                  <c:v>-38.82</c:v>
                </c:pt>
                <c:pt idx="3093">
                  <c:v>-39.83</c:v>
                </c:pt>
                <c:pt idx="3094">
                  <c:v>-40.799999999999997</c:v>
                </c:pt>
                <c:pt idx="3095">
                  <c:v>-41.75</c:v>
                </c:pt>
                <c:pt idx="3096">
                  <c:v>-42.69</c:v>
                </c:pt>
                <c:pt idx="3097">
                  <c:v>-43.6</c:v>
                </c:pt>
                <c:pt idx="3098">
                  <c:v>-44.55</c:v>
                </c:pt>
                <c:pt idx="3099">
                  <c:v>-45.51</c:v>
                </c:pt>
                <c:pt idx="3100">
                  <c:v>-46.43</c:v>
                </c:pt>
                <c:pt idx="3101">
                  <c:v>-47.35</c:v>
                </c:pt>
                <c:pt idx="3102">
                  <c:v>-48.26</c:v>
                </c:pt>
                <c:pt idx="3103">
                  <c:v>-49.16</c:v>
                </c:pt>
                <c:pt idx="3104">
                  <c:v>-50.04</c:v>
                </c:pt>
                <c:pt idx="3105">
                  <c:v>-50.89</c:v>
                </c:pt>
                <c:pt idx="3106">
                  <c:v>-51.78</c:v>
                </c:pt>
                <c:pt idx="3107">
                  <c:v>-52.73</c:v>
                </c:pt>
                <c:pt idx="3108">
                  <c:v>-53.56</c:v>
                </c:pt>
                <c:pt idx="3109">
                  <c:v>-54.36</c:v>
                </c:pt>
                <c:pt idx="3110">
                  <c:v>-55.17</c:v>
                </c:pt>
                <c:pt idx="3111">
                  <c:v>-56.01</c:v>
                </c:pt>
                <c:pt idx="3112">
                  <c:v>-56.84</c:v>
                </c:pt>
                <c:pt idx="3113">
                  <c:v>-57.65</c:v>
                </c:pt>
                <c:pt idx="3114">
                  <c:v>-58.45</c:v>
                </c:pt>
                <c:pt idx="3115">
                  <c:v>-59.27</c:v>
                </c:pt>
                <c:pt idx="3116">
                  <c:v>-60.06</c:v>
                </c:pt>
                <c:pt idx="3117">
                  <c:v>-60.72</c:v>
                </c:pt>
                <c:pt idx="3118">
                  <c:v>-61.35</c:v>
                </c:pt>
                <c:pt idx="3119">
                  <c:v>-62.04</c:v>
                </c:pt>
                <c:pt idx="3120">
                  <c:v>-62.76</c:v>
                </c:pt>
                <c:pt idx="3121">
                  <c:v>-63.5</c:v>
                </c:pt>
                <c:pt idx="3122">
                  <c:v>-64.13</c:v>
                </c:pt>
                <c:pt idx="3123">
                  <c:v>-64.66</c:v>
                </c:pt>
                <c:pt idx="3124">
                  <c:v>-65.2</c:v>
                </c:pt>
                <c:pt idx="3125">
                  <c:v>-65.81</c:v>
                </c:pt>
                <c:pt idx="3126">
                  <c:v>-66.47</c:v>
                </c:pt>
                <c:pt idx="3127">
                  <c:v>-67.11</c:v>
                </c:pt>
                <c:pt idx="3128">
                  <c:v>-67.7</c:v>
                </c:pt>
                <c:pt idx="3129">
                  <c:v>-68.290000000000006</c:v>
                </c:pt>
                <c:pt idx="3130">
                  <c:v>-68.959999999999994</c:v>
                </c:pt>
                <c:pt idx="3131">
                  <c:v>-69.62</c:v>
                </c:pt>
                <c:pt idx="3132">
                  <c:v>-70.17</c:v>
                </c:pt>
                <c:pt idx="3133">
                  <c:v>-70.58</c:v>
                </c:pt>
                <c:pt idx="3134">
                  <c:v>-70.97</c:v>
                </c:pt>
                <c:pt idx="3135">
                  <c:v>-71.44</c:v>
                </c:pt>
                <c:pt idx="3136">
                  <c:v>-71.94</c:v>
                </c:pt>
                <c:pt idx="3137">
                  <c:v>-72.27</c:v>
                </c:pt>
                <c:pt idx="3138">
                  <c:v>-72.400000000000006</c:v>
                </c:pt>
                <c:pt idx="3139">
                  <c:v>-72.47</c:v>
                </c:pt>
                <c:pt idx="3140">
                  <c:v>-72.52</c:v>
                </c:pt>
                <c:pt idx="3141">
                  <c:v>-72.569999999999993</c:v>
                </c:pt>
                <c:pt idx="3142">
                  <c:v>-72.61</c:v>
                </c:pt>
                <c:pt idx="3143">
                  <c:v>-72.64</c:v>
                </c:pt>
                <c:pt idx="3144">
                  <c:v>-72.58</c:v>
                </c:pt>
                <c:pt idx="3145">
                  <c:v>-72.39</c:v>
                </c:pt>
                <c:pt idx="3146">
                  <c:v>-72.150000000000006</c:v>
                </c:pt>
                <c:pt idx="3147">
                  <c:v>-72.02</c:v>
                </c:pt>
                <c:pt idx="3148">
                  <c:v>-71.959999999999994</c:v>
                </c:pt>
                <c:pt idx="3149">
                  <c:v>-71.87</c:v>
                </c:pt>
                <c:pt idx="3150">
                  <c:v>-71.7</c:v>
                </c:pt>
                <c:pt idx="3151">
                  <c:v>-71.55</c:v>
                </c:pt>
                <c:pt idx="3152">
                  <c:v>-71.489999999999995</c:v>
                </c:pt>
                <c:pt idx="3153">
                  <c:v>-71.459999999999994</c:v>
                </c:pt>
                <c:pt idx="3154">
                  <c:v>-71.44</c:v>
                </c:pt>
                <c:pt idx="3155">
                  <c:v>-71.41</c:v>
                </c:pt>
                <c:pt idx="3156">
                  <c:v>-71.38</c:v>
                </c:pt>
                <c:pt idx="3157">
                  <c:v>-71.38</c:v>
                </c:pt>
                <c:pt idx="3158">
                  <c:v>-71.41</c:v>
                </c:pt>
                <c:pt idx="3159">
                  <c:v>-71.44</c:v>
                </c:pt>
                <c:pt idx="3160">
                  <c:v>-71.349999999999994</c:v>
                </c:pt>
                <c:pt idx="3161">
                  <c:v>-71.19</c:v>
                </c:pt>
                <c:pt idx="3162">
                  <c:v>-71.05</c:v>
                </c:pt>
                <c:pt idx="3163">
                  <c:v>-70.98</c:v>
                </c:pt>
                <c:pt idx="3164">
                  <c:v>-71.02</c:v>
                </c:pt>
                <c:pt idx="3165">
                  <c:v>-71.069999999999993</c:v>
                </c:pt>
                <c:pt idx="3166">
                  <c:v>-71.069999999999993</c:v>
                </c:pt>
                <c:pt idx="3167">
                  <c:v>-71.03</c:v>
                </c:pt>
                <c:pt idx="3168">
                  <c:v>-70.86</c:v>
                </c:pt>
                <c:pt idx="3169">
                  <c:v>-70.59</c:v>
                </c:pt>
                <c:pt idx="3170">
                  <c:v>-70.349999999999994</c:v>
                </c:pt>
                <c:pt idx="3171">
                  <c:v>-70.22</c:v>
                </c:pt>
                <c:pt idx="3172">
                  <c:v>-70.150000000000006</c:v>
                </c:pt>
                <c:pt idx="3173">
                  <c:v>-70.11</c:v>
                </c:pt>
                <c:pt idx="3174">
                  <c:v>-70.05</c:v>
                </c:pt>
                <c:pt idx="3175">
                  <c:v>-69.92</c:v>
                </c:pt>
                <c:pt idx="3176">
                  <c:v>-69.77</c:v>
                </c:pt>
                <c:pt idx="3177">
                  <c:v>-69.64</c:v>
                </c:pt>
                <c:pt idx="3178">
                  <c:v>-69.540000000000006</c:v>
                </c:pt>
                <c:pt idx="3179">
                  <c:v>-69.540000000000006</c:v>
                </c:pt>
                <c:pt idx="3180">
                  <c:v>-69.58</c:v>
                </c:pt>
                <c:pt idx="3181">
                  <c:v>-69.55</c:v>
                </c:pt>
                <c:pt idx="3182">
                  <c:v>-69.48</c:v>
                </c:pt>
                <c:pt idx="3183">
                  <c:v>-69.36</c:v>
                </c:pt>
                <c:pt idx="3184">
                  <c:v>-69.209999999999994</c:v>
                </c:pt>
                <c:pt idx="3185">
                  <c:v>-69.05</c:v>
                </c:pt>
                <c:pt idx="3186">
                  <c:v>-68.989999999999995</c:v>
                </c:pt>
                <c:pt idx="3187">
                  <c:v>-68.989999999999995</c:v>
                </c:pt>
                <c:pt idx="3188">
                  <c:v>-68.97</c:v>
                </c:pt>
                <c:pt idx="3189">
                  <c:v>-68.84</c:v>
                </c:pt>
                <c:pt idx="3190">
                  <c:v>-68.709999999999994</c:v>
                </c:pt>
                <c:pt idx="3191">
                  <c:v>-68.63</c:v>
                </c:pt>
                <c:pt idx="3192">
                  <c:v>-68.58</c:v>
                </c:pt>
                <c:pt idx="3193">
                  <c:v>-68.489999999999995</c:v>
                </c:pt>
                <c:pt idx="3194">
                  <c:v>-68.33</c:v>
                </c:pt>
                <c:pt idx="3195">
                  <c:v>-68.13</c:v>
                </c:pt>
                <c:pt idx="3196">
                  <c:v>-67.930000000000007</c:v>
                </c:pt>
                <c:pt idx="3197">
                  <c:v>-67.81</c:v>
                </c:pt>
                <c:pt idx="3198">
                  <c:v>-67.790000000000006</c:v>
                </c:pt>
                <c:pt idx="3199">
                  <c:v>-67.8</c:v>
                </c:pt>
                <c:pt idx="3200">
                  <c:v>-67.75</c:v>
                </c:pt>
                <c:pt idx="3201">
                  <c:v>-67.63</c:v>
                </c:pt>
                <c:pt idx="3202">
                  <c:v>-67.459999999999994</c:v>
                </c:pt>
                <c:pt idx="3203">
                  <c:v>-67.28</c:v>
                </c:pt>
                <c:pt idx="3204">
                  <c:v>-67.180000000000007</c:v>
                </c:pt>
                <c:pt idx="3205">
                  <c:v>-67.14</c:v>
                </c:pt>
                <c:pt idx="3206">
                  <c:v>-67.069999999999993</c:v>
                </c:pt>
                <c:pt idx="3207">
                  <c:v>-66.989999999999995</c:v>
                </c:pt>
                <c:pt idx="3208">
                  <c:v>-66.88</c:v>
                </c:pt>
                <c:pt idx="3209">
                  <c:v>-66.72</c:v>
                </c:pt>
                <c:pt idx="3210">
                  <c:v>-66.53</c:v>
                </c:pt>
                <c:pt idx="3211">
                  <c:v>-66.34</c:v>
                </c:pt>
                <c:pt idx="3212">
                  <c:v>-66.11</c:v>
                </c:pt>
                <c:pt idx="3213">
                  <c:v>-65.900000000000006</c:v>
                </c:pt>
                <c:pt idx="3214">
                  <c:v>-65.709999999999994</c:v>
                </c:pt>
                <c:pt idx="3215">
                  <c:v>-65.52</c:v>
                </c:pt>
                <c:pt idx="3216">
                  <c:v>-65.3</c:v>
                </c:pt>
                <c:pt idx="3217">
                  <c:v>-65.040000000000006</c:v>
                </c:pt>
                <c:pt idx="3218">
                  <c:v>-64.77</c:v>
                </c:pt>
                <c:pt idx="3219">
                  <c:v>-64.459999999999994</c:v>
                </c:pt>
                <c:pt idx="3220">
                  <c:v>-64.069999999999993</c:v>
                </c:pt>
                <c:pt idx="3221">
                  <c:v>-63.61</c:v>
                </c:pt>
                <c:pt idx="3222">
                  <c:v>-63.04</c:v>
                </c:pt>
                <c:pt idx="3223">
                  <c:v>-62.47</c:v>
                </c:pt>
                <c:pt idx="3224">
                  <c:v>-61.93</c:v>
                </c:pt>
                <c:pt idx="3225">
                  <c:v>-61.37</c:v>
                </c:pt>
                <c:pt idx="3226">
                  <c:v>-60.73</c:v>
                </c:pt>
                <c:pt idx="3227">
                  <c:v>-60.05</c:v>
                </c:pt>
                <c:pt idx="3228">
                  <c:v>-59.48</c:v>
                </c:pt>
                <c:pt idx="3229">
                  <c:v>-58.98</c:v>
                </c:pt>
                <c:pt idx="3230">
                  <c:v>-58.48</c:v>
                </c:pt>
                <c:pt idx="3231">
                  <c:v>-57.83</c:v>
                </c:pt>
                <c:pt idx="3232">
                  <c:v>-57.03</c:v>
                </c:pt>
                <c:pt idx="3233">
                  <c:v>-56.12</c:v>
                </c:pt>
                <c:pt idx="3234">
                  <c:v>-55.13</c:v>
                </c:pt>
                <c:pt idx="3235">
                  <c:v>-54.07</c:v>
                </c:pt>
                <c:pt idx="3236">
                  <c:v>-53.02</c:v>
                </c:pt>
                <c:pt idx="3237">
                  <c:v>-51.9</c:v>
                </c:pt>
                <c:pt idx="3238">
                  <c:v>-50.74</c:v>
                </c:pt>
                <c:pt idx="3239">
                  <c:v>-49.65</c:v>
                </c:pt>
                <c:pt idx="3240">
                  <c:v>-48.57</c:v>
                </c:pt>
                <c:pt idx="3241">
                  <c:v>-47.54</c:v>
                </c:pt>
                <c:pt idx="3242">
                  <c:v>-46.44</c:v>
                </c:pt>
                <c:pt idx="3243">
                  <c:v>-45.15</c:v>
                </c:pt>
                <c:pt idx="3244">
                  <c:v>-43.95</c:v>
                </c:pt>
                <c:pt idx="3245">
                  <c:v>-42.93</c:v>
                </c:pt>
                <c:pt idx="3246">
                  <c:v>-42.02</c:v>
                </c:pt>
                <c:pt idx="3247">
                  <c:v>-41.16</c:v>
                </c:pt>
                <c:pt idx="3248">
                  <c:v>-40.229999999999997</c:v>
                </c:pt>
                <c:pt idx="3249">
                  <c:v>-39.21</c:v>
                </c:pt>
                <c:pt idx="3250">
                  <c:v>-38.090000000000003</c:v>
                </c:pt>
                <c:pt idx="3251">
                  <c:v>-36.950000000000003</c:v>
                </c:pt>
                <c:pt idx="3252">
                  <c:v>-35.92</c:v>
                </c:pt>
                <c:pt idx="3253">
                  <c:v>-35.03</c:v>
                </c:pt>
                <c:pt idx="3254">
                  <c:v>-34.19</c:v>
                </c:pt>
                <c:pt idx="3255">
                  <c:v>-33.36</c:v>
                </c:pt>
                <c:pt idx="3256">
                  <c:v>-32.47</c:v>
                </c:pt>
                <c:pt idx="3257">
                  <c:v>-31.61</c:v>
                </c:pt>
                <c:pt idx="3258">
                  <c:v>-30.78</c:v>
                </c:pt>
                <c:pt idx="3259">
                  <c:v>-30.01</c:v>
                </c:pt>
                <c:pt idx="3260">
                  <c:v>-29.25</c:v>
                </c:pt>
                <c:pt idx="3261">
                  <c:v>-28.52</c:v>
                </c:pt>
                <c:pt idx="3262">
                  <c:v>-27.79</c:v>
                </c:pt>
                <c:pt idx="3263">
                  <c:v>-27.03</c:v>
                </c:pt>
                <c:pt idx="3264">
                  <c:v>-26.3</c:v>
                </c:pt>
                <c:pt idx="3265">
                  <c:v>-25.61</c:v>
                </c:pt>
                <c:pt idx="3266">
                  <c:v>-24.91</c:v>
                </c:pt>
                <c:pt idx="3267">
                  <c:v>-24.17</c:v>
                </c:pt>
                <c:pt idx="3268">
                  <c:v>-23.48</c:v>
                </c:pt>
                <c:pt idx="3269">
                  <c:v>-22.8</c:v>
                </c:pt>
                <c:pt idx="3270">
                  <c:v>-22.13</c:v>
                </c:pt>
                <c:pt idx="3271">
                  <c:v>-21.48</c:v>
                </c:pt>
                <c:pt idx="3272">
                  <c:v>-20.86</c:v>
                </c:pt>
                <c:pt idx="3273">
                  <c:v>-20.190000000000001</c:v>
                </c:pt>
                <c:pt idx="3274">
                  <c:v>-19.41</c:v>
                </c:pt>
                <c:pt idx="3275">
                  <c:v>-18.61</c:v>
                </c:pt>
                <c:pt idx="3276">
                  <c:v>-17.8</c:v>
                </c:pt>
                <c:pt idx="3277">
                  <c:v>-17.04</c:v>
                </c:pt>
                <c:pt idx="3278">
                  <c:v>-16.329999999999998</c:v>
                </c:pt>
                <c:pt idx="3279">
                  <c:v>-15.62</c:v>
                </c:pt>
                <c:pt idx="3280">
                  <c:v>-14.91</c:v>
                </c:pt>
                <c:pt idx="3281">
                  <c:v>-14.25</c:v>
                </c:pt>
                <c:pt idx="3282">
                  <c:v>-13.67</c:v>
                </c:pt>
                <c:pt idx="3283">
                  <c:v>-13.16</c:v>
                </c:pt>
                <c:pt idx="3284">
                  <c:v>-12.68</c:v>
                </c:pt>
                <c:pt idx="3285">
                  <c:v>-12.2</c:v>
                </c:pt>
                <c:pt idx="3286">
                  <c:v>-11.68</c:v>
                </c:pt>
                <c:pt idx="3287">
                  <c:v>-11.16</c:v>
                </c:pt>
                <c:pt idx="3288">
                  <c:v>-10.66</c:v>
                </c:pt>
                <c:pt idx="3289">
                  <c:v>-10.18</c:v>
                </c:pt>
                <c:pt idx="3290">
                  <c:v>-9.75</c:v>
                </c:pt>
                <c:pt idx="3291">
                  <c:v>-9.32</c:v>
                </c:pt>
                <c:pt idx="3292">
                  <c:v>-8.8699999999999992</c:v>
                </c:pt>
                <c:pt idx="3293">
                  <c:v>-8.39</c:v>
                </c:pt>
                <c:pt idx="3294">
                  <c:v>-7.89</c:v>
                </c:pt>
                <c:pt idx="3295">
                  <c:v>-7.41</c:v>
                </c:pt>
                <c:pt idx="3296">
                  <c:v>-6.98</c:v>
                </c:pt>
                <c:pt idx="3297">
                  <c:v>-6.62</c:v>
                </c:pt>
                <c:pt idx="3298">
                  <c:v>-6.21</c:v>
                </c:pt>
                <c:pt idx="3299">
                  <c:v>-5.8</c:v>
                </c:pt>
                <c:pt idx="3300">
                  <c:v>-5.4</c:v>
                </c:pt>
                <c:pt idx="3301">
                  <c:v>-4.9800000000000004</c:v>
                </c:pt>
                <c:pt idx="3302">
                  <c:v>-4.49</c:v>
                </c:pt>
                <c:pt idx="3303">
                  <c:v>-4.03</c:v>
                </c:pt>
                <c:pt idx="3304">
                  <c:v>-3.62</c:v>
                </c:pt>
                <c:pt idx="3305">
                  <c:v>-3.21</c:v>
                </c:pt>
                <c:pt idx="3306">
                  <c:v>-2.83</c:v>
                </c:pt>
                <c:pt idx="3307">
                  <c:v>-2.44</c:v>
                </c:pt>
                <c:pt idx="3308">
                  <c:v>-2.04</c:v>
                </c:pt>
                <c:pt idx="3309">
                  <c:v>-1.66</c:v>
                </c:pt>
                <c:pt idx="3310">
                  <c:v>-1.31</c:v>
                </c:pt>
                <c:pt idx="3311">
                  <c:v>-0.97</c:v>
                </c:pt>
                <c:pt idx="3312">
                  <c:v>-0.61</c:v>
                </c:pt>
                <c:pt idx="3313">
                  <c:v>-0.21</c:v>
                </c:pt>
                <c:pt idx="3314">
                  <c:v>0.24</c:v>
                </c:pt>
                <c:pt idx="3315">
                  <c:v>0.68</c:v>
                </c:pt>
                <c:pt idx="3316">
                  <c:v>1.08</c:v>
                </c:pt>
                <c:pt idx="3317">
                  <c:v>1.41</c:v>
                </c:pt>
                <c:pt idx="3318">
                  <c:v>1.69</c:v>
                </c:pt>
                <c:pt idx="3319">
                  <c:v>1.99</c:v>
                </c:pt>
                <c:pt idx="3320">
                  <c:v>2.31</c:v>
                </c:pt>
                <c:pt idx="3321">
                  <c:v>2.64</c:v>
                </c:pt>
                <c:pt idx="3322">
                  <c:v>2.97</c:v>
                </c:pt>
                <c:pt idx="3323">
                  <c:v>3.27</c:v>
                </c:pt>
                <c:pt idx="3324">
                  <c:v>3.55</c:v>
                </c:pt>
                <c:pt idx="3325">
                  <c:v>3.78</c:v>
                </c:pt>
                <c:pt idx="3326">
                  <c:v>3.98</c:v>
                </c:pt>
                <c:pt idx="3327">
                  <c:v>4.17</c:v>
                </c:pt>
                <c:pt idx="3328">
                  <c:v>4.3899999999999997</c:v>
                </c:pt>
                <c:pt idx="3329">
                  <c:v>4.6399999999999997</c:v>
                </c:pt>
                <c:pt idx="3330">
                  <c:v>4.8899999999999997</c:v>
                </c:pt>
                <c:pt idx="3331">
                  <c:v>5.0999999999999996</c:v>
                </c:pt>
                <c:pt idx="3332">
                  <c:v>5.26</c:v>
                </c:pt>
                <c:pt idx="3333">
                  <c:v>5.38</c:v>
                </c:pt>
                <c:pt idx="3334">
                  <c:v>5.45</c:v>
                </c:pt>
                <c:pt idx="3335">
                  <c:v>5.52</c:v>
                </c:pt>
                <c:pt idx="3336">
                  <c:v>5.6</c:v>
                </c:pt>
                <c:pt idx="3337">
                  <c:v>5.7</c:v>
                </c:pt>
                <c:pt idx="3338">
                  <c:v>5.8</c:v>
                </c:pt>
                <c:pt idx="3339">
                  <c:v>5.91</c:v>
                </c:pt>
                <c:pt idx="3340">
                  <c:v>5.98</c:v>
                </c:pt>
                <c:pt idx="3341">
                  <c:v>6.06</c:v>
                </c:pt>
                <c:pt idx="3342">
                  <c:v>6.13</c:v>
                </c:pt>
                <c:pt idx="3343">
                  <c:v>6.21</c:v>
                </c:pt>
                <c:pt idx="3344">
                  <c:v>6.31</c:v>
                </c:pt>
                <c:pt idx="3345">
                  <c:v>6.43</c:v>
                </c:pt>
                <c:pt idx="3346">
                  <c:v>6.57</c:v>
                </c:pt>
                <c:pt idx="3347">
                  <c:v>6.74</c:v>
                </c:pt>
                <c:pt idx="3348">
                  <c:v>6.91</c:v>
                </c:pt>
                <c:pt idx="3349">
                  <c:v>7.07</c:v>
                </c:pt>
                <c:pt idx="3350">
                  <c:v>7.24</c:v>
                </c:pt>
                <c:pt idx="3351">
                  <c:v>7.4</c:v>
                </c:pt>
                <c:pt idx="3352">
                  <c:v>7.54</c:v>
                </c:pt>
                <c:pt idx="3353">
                  <c:v>7.68</c:v>
                </c:pt>
                <c:pt idx="3354">
                  <c:v>7.83</c:v>
                </c:pt>
                <c:pt idx="3355">
                  <c:v>7.98</c:v>
                </c:pt>
                <c:pt idx="3356">
                  <c:v>8.11</c:v>
                </c:pt>
                <c:pt idx="3357">
                  <c:v>8.1999999999999993</c:v>
                </c:pt>
                <c:pt idx="3358">
                  <c:v>8.3000000000000007</c:v>
                </c:pt>
                <c:pt idx="3359">
                  <c:v>8.4</c:v>
                </c:pt>
                <c:pt idx="3360">
                  <c:v>8.5399999999999991</c:v>
                </c:pt>
                <c:pt idx="3361">
                  <c:v>8.68</c:v>
                </c:pt>
                <c:pt idx="3362">
                  <c:v>8.7799999999999994</c:v>
                </c:pt>
                <c:pt idx="3363">
                  <c:v>8.84</c:v>
                </c:pt>
                <c:pt idx="3364">
                  <c:v>8.8800000000000008</c:v>
                </c:pt>
                <c:pt idx="3365">
                  <c:v>8.93</c:v>
                </c:pt>
                <c:pt idx="3366">
                  <c:v>8.98</c:v>
                </c:pt>
                <c:pt idx="3367">
                  <c:v>9.0500000000000007</c:v>
                </c:pt>
                <c:pt idx="3368">
                  <c:v>9.08</c:v>
                </c:pt>
                <c:pt idx="3369">
                  <c:v>9.08</c:v>
                </c:pt>
                <c:pt idx="3370">
                  <c:v>9.0399999999999991</c:v>
                </c:pt>
                <c:pt idx="3371">
                  <c:v>9.01</c:v>
                </c:pt>
                <c:pt idx="3372">
                  <c:v>8.9700000000000006</c:v>
                </c:pt>
                <c:pt idx="3373">
                  <c:v>8.93</c:v>
                </c:pt>
                <c:pt idx="3374">
                  <c:v>8.89</c:v>
                </c:pt>
                <c:pt idx="3375">
                  <c:v>8.85</c:v>
                </c:pt>
                <c:pt idx="3376">
                  <c:v>8.8000000000000007</c:v>
                </c:pt>
                <c:pt idx="3377">
                  <c:v>8.74</c:v>
                </c:pt>
                <c:pt idx="3378">
                  <c:v>8.67</c:v>
                </c:pt>
                <c:pt idx="3379">
                  <c:v>8.58</c:v>
                </c:pt>
                <c:pt idx="3380">
                  <c:v>8.49</c:v>
                </c:pt>
                <c:pt idx="3381">
                  <c:v>8.41</c:v>
                </c:pt>
                <c:pt idx="3382">
                  <c:v>8.35</c:v>
                </c:pt>
                <c:pt idx="3383">
                  <c:v>8.3000000000000007</c:v>
                </c:pt>
                <c:pt idx="3384">
                  <c:v>8.26</c:v>
                </c:pt>
                <c:pt idx="3385">
                  <c:v>8.18</c:v>
                </c:pt>
                <c:pt idx="3386">
                  <c:v>8.0399999999999991</c:v>
                </c:pt>
                <c:pt idx="3387">
                  <c:v>7.87</c:v>
                </c:pt>
                <c:pt idx="3388">
                  <c:v>7.66</c:v>
                </c:pt>
                <c:pt idx="3389">
                  <c:v>7.45</c:v>
                </c:pt>
                <c:pt idx="3390">
                  <c:v>7.25</c:v>
                </c:pt>
                <c:pt idx="3391">
                  <c:v>6.96</c:v>
                </c:pt>
                <c:pt idx="3392">
                  <c:v>6.62</c:v>
                </c:pt>
                <c:pt idx="3393">
                  <c:v>6.18</c:v>
                </c:pt>
                <c:pt idx="3394">
                  <c:v>5.7</c:v>
                </c:pt>
                <c:pt idx="3395">
                  <c:v>5.25</c:v>
                </c:pt>
                <c:pt idx="3396">
                  <c:v>4.76</c:v>
                </c:pt>
                <c:pt idx="3397">
                  <c:v>4.18</c:v>
                </c:pt>
                <c:pt idx="3398">
                  <c:v>3.55</c:v>
                </c:pt>
                <c:pt idx="3399">
                  <c:v>2.85</c:v>
                </c:pt>
                <c:pt idx="3400">
                  <c:v>2.12</c:v>
                </c:pt>
                <c:pt idx="3401">
                  <c:v>1.36</c:v>
                </c:pt>
                <c:pt idx="3402">
                  <c:v>0.59</c:v>
                </c:pt>
                <c:pt idx="3403">
                  <c:v>-0.22</c:v>
                </c:pt>
                <c:pt idx="3404">
                  <c:v>-1.05</c:v>
                </c:pt>
                <c:pt idx="3405">
                  <c:v>-1.94</c:v>
                </c:pt>
                <c:pt idx="3406">
                  <c:v>-2.84</c:v>
                </c:pt>
                <c:pt idx="3407">
                  <c:v>-3.7</c:v>
                </c:pt>
                <c:pt idx="3408">
                  <c:v>-4.55</c:v>
                </c:pt>
                <c:pt idx="3409">
                  <c:v>-5.4</c:v>
                </c:pt>
                <c:pt idx="3410">
                  <c:v>-6.25</c:v>
                </c:pt>
                <c:pt idx="3411">
                  <c:v>-7.14</c:v>
                </c:pt>
                <c:pt idx="3412">
                  <c:v>-8.06</c:v>
                </c:pt>
                <c:pt idx="3413">
                  <c:v>-8.98</c:v>
                </c:pt>
                <c:pt idx="3414">
                  <c:v>-9.93</c:v>
                </c:pt>
                <c:pt idx="3415">
                  <c:v>-10.93</c:v>
                </c:pt>
                <c:pt idx="3416">
                  <c:v>-11.95</c:v>
                </c:pt>
                <c:pt idx="3417">
                  <c:v>-12.95</c:v>
                </c:pt>
                <c:pt idx="3418">
                  <c:v>-13.88</c:v>
                </c:pt>
                <c:pt idx="3419">
                  <c:v>-14.77</c:v>
                </c:pt>
                <c:pt idx="3420">
                  <c:v>-15.71</c:v>
                </c:pt>
                <c:pt idx="3421">
                  <c:v>-16.690000000000001</c:v>
                </c:pt>
                <c:pt idx="3422">
                  <c:v>-17.739999999999998</c:v>
                </c:pt>
                <c:pt idx="3423">
                  <c:v>-18.809999999999999</c:v>
                </c:pt>
                <c:pt idx="3424">
                  <c:v>-19.850000000000001</c:v>
                </c:pt>
                <c:pt idx="3425">
                  <c:v>-20.85</c:v>
                </c:pt>
                <c:pt idx="3426">
                  <c:v>-21.84</c:v>
                </c:pt>
                <c:pt idx="3427">
                  <c:v>-22.84</c:v>
                </c:pt>
                <c:pt idx="3428">
                  <c:v>-23.85</c:v>
                </c:pt>
                <c:pt idx="3429">
                  <c:v>-24.87</c:v>
                </c:pt>
                <c:pt idx="3430">
                  <c:v>-25.93</c:v>
                </c:pt>
                <c:pt idx="3431">
                  <c:v>-27.02</c:v>
                </c:pt>
                <c:pt idx="3432">
                  <c:v>-28.09</c:v>
                </c:pt>
                <c:pt idx="3433">
                  <c:v>-29.16</c:v>
                </c:pt>
                <c:pt idx="3434">
                  <c:v>-30.23</c:v>
                </c:pt>
                <c:pt idx="3435">
                  <c:v>-31.29</c:v>
                </c:pt>
                <c:pt idx="3436">
                  <c:v>-32.35</c:v>
                </c:pt>
                <c:pt idx="3437">
                  <c:v>-33.380000000000003</c:v>
                </c:pt>
                <c:pt idx="3438">
                  <c:v>-34.450000000000003</c:v>
                </c:pt>
                <c:pt idx="3439">
                  <c:v>-35.49</c:v>
                </c:pt>
                <c:pt idx="3440">
                  <c:v>-36.51</c:v>
                </c:pt>
                <c:pt idx="3441">
                  <c:v>-37.49</c:v>
                </c:pt>
                <c:pt idx="3442">
                  <c:v>-38.409999999999997</c:v>
                </c:pt>
                <c:pt idx="3443">
                  <c:v>-39.31</c:v>
                </c:pt>
                <c:pt idx="3444">
                  <c:v>-40.18</c:v>
                </c:pt>
                <c:pt idx="3445">
                  <c:v>-41.01</c:v>
                </c:pt>
                <c:pt idx="3446">
                  <c:v>-41.84</c:v>
                </c:pt>
                <c:pt idx="3447">
                  <c:v>-42.73</c:v>
                </c:pt>
                <c:pt idx="3448">
                  <c:v>-43.61</c:v>
                </c:pt>
                <c:pt idx="3449">
                  <c:v>-44.47</c:v>
                </c:pt>
                <c:pt idx="3450">
                  <c:v>-45.32</c:v>
                </c:pt>
                <c:pt idx="3451">
                  <c:v>-46.14</c:v>
                </c:pt>
                <c:pt idx="3452">
                  <c:v>-46.94</c:v>
                </c:pt>
                <c:pt idx="3453">
                  <c:v>-47.69</c:v>
                </c:pt>
                <c:pt idx="3454">
                  <c:v>-48.47</c:v>
                </c:pt>
                <c:pt idx="3455">
                  <c:v>-49.33</c:v>
                </c:pt>
                <c:pt idx="3456">
                  <c:v>-50.2</c:v>
                </c:pt>
                <c:pt idx="3457">
                  <c:v>-51.04</c:v>
                </c:pt>
                <c:pt idx="3458">
                  <c:v>-51.83</c:v>
                </c:pt>
                <c:pt idx="3459">
                  <c:v>-52.59</c:v>
                </c:pt>
                <c:pt idx="3460">
                  <c:v>-53.35</c:v>
                </c:pt>
                <c:pt idx="3461">
                  <c:v>-54.2</c:v>
                </c:pt>
                <c:pt idx="3462">
                  <c:v>-55.11</c:v>
                </c:pt>
                <c:pt idx="3463">
                  <c:v>-55.99</c:v>
                </c:pt>
                <c:pt idx="3464">
                  <c:v>-56.88</c:v>
                </c:pt>
                <c:pt idx="3465">
                  <c:v>-57.71</c:v>
                </c:pt>
                <c:pt idx="3466">
                  <c:v>-58.48</c:v>
                </c:pt>
                <c:pt idx="3467">
                  <c:v>-59.15</c:v>
                </c:pt>
                <c:pt idx="3468">
                  <c:v>-59.68</c:v>
                </c:pt>
                <c:pt idx="3469">
                  <c:v>-60.22</c:v>
                </c:pt>
                <c:pt idx="3470">
                  <c:v>-60.94</c:v>
                </c:pt>
                <c:pt idx="3471">
                  <c:v>-61.68</c:v>
                </c:pt>
                <c:pt idx="3472">
                  <c:v>-62.35</c:v>
                </c:pt>
                <c:pt idx="3473">
                  <c:v>-62.93</c:v>
                </c:pt>
                <c:pt idx="3474">
                  <c:v>-63.41</c:v>
                </c:pt>
                <c:pt idx="3475">
                  <c:v>-63.88</c:v>
                </c:pt>
                <c:pt idx="3476">
                  <c:v>-64.45</c:v>
                </c:pt>
                <c:pt idx="3477">
                  <c:v>-65.17</c:v>
                </c:pt>
                <c:pt idx="3478">
                  <c:v>-65.89</c:v>
                </c:pt>
                <c:pt idx="3479">
                  <c:v>-66.510000000000005</c:v>
                </c:pt>
                <c:pt idx="3480">
                  <c:v>-66.989999999999995</c:v>
                </c:pt>
                <c:pt idx="3481">
                  <c:v>-67.349999999999994</c:v>
                </c:pt>
                <c:pt idx="3482">
                  <c:v>-67.73</c:v>
                </c:pt>
                <c:pt idx="3483">
                  <c:v>-68.19</c:v>
                </c:pt>
                <c:pt idx="3484">
                  <c:v>-68.680000000000007</c:v>
                </c:pt>
                <c:pt idx="3485">
                  <c:v>-69.13</c:v>
                </c:pt>
                <c:pt idx="3486">
                  <c:v>-69.510000000000005</c:v>
                </c:pt>
                <c:pt idx="3487">
                  <c:v>-69.760000000000005</c:v>
                </c:pt>
                <c:pt idx="3488">
                  <c:v>-69.91</c:v>
                </c:pt>
                <c:pt idx="3489">
                  <c:v>-70.180000000000007</c:v>
                </c:pt>
                <c:pt idx="3490">
                  <c:v>-70.5</c:v>
                </c:pt>
                <c:pt idx="3491">
                  <c:v>-70.8</c:v>
                </c:pt>
                <c:pt idx="3492">
                  <c:v>-71.05</c:v>
                </c:pt>
                <c:pt idx="3493">
                  <c:v>-71.180000000000007</c:v>
                </c:pt>
                <c:pt idx="3494">
                  <c:v>-71.27</c:v>
                </c:pt>
                <c:pt idx="3495">
                  <c:v>-71.39</c:v>
                </c:pt>
                <c:pt idx="3496">
                  <c:v>-71.47</c:v>
                </c:pt>
                <c:pt idx="3497">
                  <c:v>-71.489999999999995</c:v>
                </c:pt>
                <c:pt idx="3498">
                  <c:v>-71.5</c:v>
                </c:pt>
                <c:pt idx="3499">
                  <c:v>-71.459999999999994</c:v>
                </c:pt>
                <c:pt idx="3500">
                  <c:v>-71.42</c:v>
                </c:pt>
                <c:pt idx="3501">
                  <c:v>-71.42</c:v>
                </c:pt>
                <c:pt idx="3502">
                  <c:v>-71.41</c:v>
                </c:pt>
                <c:pt idx="3503">
                  <c:v>-71.33</c:v>
                </c:pt>
                <c:pt idx="3504">
                  <c:v>-71.28</c:v>
                </c:pt>
                <c:pt idx="3505">
                  <c:v>-71.319999999999993</c:v>
                </c:pt>
                <c:pt idx="3506">
                  <c:v>-71.34</c:v>
                </c:pt>
                <c:pt idx="3507">
                  <c:v>-71.25</c:v>
                </c:pt>
                <c:pt idx="3508">
                  <c:v>-71.14</c:v>
                </c:pt>
                <c:pt idx="3509">
                  <c:v>-71.11</c:v>
                </c:pt>
                <c:pt idx="3510">
                  <c:v>-71.09</c:v>
                </c:pt>
                <c:pt idx="3511">
                  <c:v>-71.03</c:v>
                </c:pt>
                <c:pt idx="3512">
                  <c:v>-70.95</c:v>
                </c:pt>
                <c:pt idx="3513">
                  <c:v>-70.87</c:v>
                </c:pt>
                <c:pt idx="3514">
                  <c:v>-70.760000000000005</c:v>
                </c:pt>
                <c:pt idx="3515">
                  <c:v>-70.66</c:v>
                </c:pt>
                <c:pt idx="3516">
                  <c:v>-70.63</c:v>
                </c:pt>
                <c:pt idx="3517">
                  <c:v>-70.680000000000007</c:v>
                </c:pt>
                <c:pt idx="3518">
                  <c:v>-70.72</c:v>
                </c:pt>
                <c:pt idx="3519">
                  <c:v>-70.63</c:v>
                </c:pt>
                <c:pt idx="3520">
                  <c:v>-70.430000000000007</c:v>
                </c:pt>
                <c:pt idx="3521">
                  <c:v>-70.260000000000005</c:v>
                </c:pt>
                <c:pt idx="3522">
                  <c:v>-70.180000000000007</c:v>
                </c:pt>
                <c:pt idx="3523">
                  <c:v>-70.17</c:v>
                </c:pt>
                <c:pt idx="3524">
                  <c:v>-70.19</c:v>
                </c:pt>
                <c:pt idx="3525">
                  <c:v>-70.17</c:v>
                </c:pt>
                <c:pt idx="3526">
                  <c:v>-70.069999999999993</c:v>
                </c:pt>
                <c:pt idx="3527">
                  <c:v>-69.91</c:v>
                </c:pt>
                <c:pt idx="3528">
                  <c:v>-69.72</c:v>
                </c:pt>
                <c:pt idx="3529">
                  <c:v>-69.56</c:v>
                </c:pt>
                <c:pt idx="3530">
                  <c:v>-69.45</c:v>
                </c:pt>
                <c:pt idx="3531">
                  <c:v>-69.400000000000006</c:v>
                </c:pt>
                <c:pt idx="3532">
                  <c:v>-69.400000000000006</c:v>
                </c:pt>
                <c:pt idx="3533">
                  <c:v>-69.319999999999993</c:v>
                </c:pt>
                <c:pt idx="3534">
                  <c:v>-69.08</c:v>
                </c:pt>
                <c:pt idx="3535">
                  <c:v>-68.760000000000005</c:v>
                </c:pt>
                <c:pt idx="3536">
                  <c:v>-68.53</c:v>
                </c:pt>
                <c:pt idx="3537">
                  <c:v>-68.400000000000006</c:v>
                </c:pt>
                <c:pt idx="3538">
                  <c:v>-68.34</c:v>
                </c:pt>
                <c:pt idx="3539">
                  <c:v>-68.239999999999995</c:v>
                </c:pt>
                <c:pt idx="3540">
                  <c:v>-68.06</c:v>
                </c:pt>
                <c:pt idx="3541">
                  <c:v>-67.709999999999994</c:v>
                </c:pt>
                <c:pt idx="3542">
                  <c:v>-67.31</c:v>
                </c:pt>
                <c:pt idx="3543">
                  <c:v>-66.930000000000007</c:v>
                </c:pt>
                <c:pt idx="3544">
                  <c:v>-66.63</c:v>
                </c:pt>
                <c:pt idx="3545">
                  <c:v>-66.17</c:v>
                </c:pt>
                <c:pt idx="3546">
                  <c:v>-65.62</c:v>
                </c:pt>
                <c:pt idx="3547">
                  <c:v>-65.16</c:v>
                </c:pt>
                <c:pt idx="3548">
                  <c:v>-64.73</c:v>
                </c:pt>
                <c:pt idx="3549">
                  <c:v>-64.33</c:v>
                </c:pt>
                <c:pt idx="3550">
                  <c:v>-63.89</c:v>
                </c:pt>
                <c:pt idx="3551">
                  <c:v>-63.38</c:v>
                </c:pt>
                <c:pt idx="3552">
                  <c:v>-62.89</c:v>
                </c:pt>
                <c:pt idx="3553">
                  <c:v>-62.39</c:v>
                </c:pt>
                <c:pt idx="3554">
                  <c:v>-61.87</c:v>
                </c:pt>
                <c:pt idx="3555">
                  <c:v>-61.35</c:v>
                </c:pt>
                <c:pt idx="3556">
                  <c:v>-60.77</c:v>
                </c:pt>
                <c:pt idx="3557">
                  <c:v>-60.12</c:v>
                </c:pt>
                <c:pt idx="3558">
                  <c:v>-59.59</c:v>
                </c:pt>
                <c:pt idx="3559">
                  <c:v>-59.2</c:v>
                </c:pt>
                <c:pt idx="3560">
                  <c:v>-58.71</c:v>
                </c:pt>
                <c:pt idx="3561">
                  <c:v>-58.11</c:v>
                </c:pt>
                <c:pt idx="3562">
                  <c:v>-57.51</c:v>
                </c:pt>
                <c:pt idx="3563">
                  <c:v>-56.89</c:v>
                </c:pt>
                <c:pt idx="3564">
                  <c:v>-56.24</c:v>
                </c:pt>
                <c:pt idx="3565">
                  <c:v>-55.72</c:v>
                </c:pt>
                <c:pt idx="3566">
                  <c:v>-55.3</c:v>
                </c:pt>
                <c:pt idx="3567">
                  <c:v>-54.94</c:v>
                </c:pt>
                <c:pt idx="3568">
                  <c:v>-54.56</c:v>
                </c:pt>
                <c:pt idx="3569">
                  <c:v>-54.09</c:v>
                </c:pt>
                <c:pt idx="3570">
                  <c:v>-53.47</c:v>
                </c:pt>
                <c:pt idx="3571">
                  <c:v>-52.79</c:v>
                </c:pt>
                <c:pt idx="3572">
                  <c:v>-52.16</c:v>
                </c:pt>
                <c:pt idx="3573">
                  <c:v>-51.64</c:v>
                </c:pt>
                <c:pt idx="3574">
                  <c:v>-51.18</c:v>
                </c:pt>
                <c:pt idx="3575">
                  <c:v>-50.77</c:v>
                </c:pt>
                <c:pt idx="3576">
                  <c:v>-50.38</c:v>
                </c:pt>
                <c:pt idx="3577">
                  <c:v>-49.95</c:v>
                </c:pt>
                <c:pt idx="3578">
                  <c:v>-49.5</c:v>
                </c:pt>
                <c:pt idx="3579">
                  <c:v>-49.04</c:v>
                </c:pt>
                <c:pt idx="3580">
                  <c:v>-48.59</c:v>
                </c:pt>
                <c:pt idx="3581">
                  <c:v>-48.21</c:v>
                </c:pt>
                <c:pt idx="3582">
                  <c:v>-47.81</c:v>
                </c:pt>
                <c:pt idx="3583">
                  <c:v>-47.34</c:v>
                </c:pt>
                <c:pt idx="3584">
                  <c:v>-46.82</c:v>
                </c:pt>
                <c:pt idx="3585">
                  <c:v>-46.4</c:v>
                </c:pt>
                <c:pt idx="3586">
                  <c:v>-46.04</c:v>
                </c:pt>
                <c:pt idx="3587">
                  <c:v>-45.74</c:v>
                </c:pt>
                <c:pt idx="3588">
                  <c:v>-45.39</c:v>
                </c:pt>
                <c:pt idx="3589">
                  <c:v>-44.97</c:v>
                </c:pt>
                <c:pt idx="3590">
                  <c:v>-44.55</c:v>
                </c:pt>
                <c:pt idx="3591">
                  <c:v>-44.12</c:v>
                </c:pt>
                <c:pt idx="3592">
                  <c:v>-43.73</c:v>
                </c:pt>
                <c:pt idx="3593">
                  <c:v>-43.34</c:v>
                </c:pt>
                <c:pt idx="3594">
                  <c:v>-43</c:v>
                </c:pt>
                <c:pt idx="3595">
                  <c:v>-42.65</c:v>
                </c:pt>
                <c:pt idx="3596">
                  <c:v>-42.27</c:v>
                </c:pt>
                <c:pt idx="3597">
                  <c:v>-41.89</c:v>
                </c:pt>
                <c:pt idx="3598">
                  <c:v>-41.47</c:v>
                </c:pt>
                <c:pt idx="3599">
                  <c:v>-41.07</c:v>
                </c:pt>
                <c:pt idx="3600">
                  <c:v>-40.659999999999997</c:v>
                </c:pt>
                <c:pt idx="3601">
                  <c:v>-40.21</c:v>
                </c:pt>
                <c:pt idx="3602">
                  <c:v>-39.82</c:v>
                </c:pt>
                <c:pt idx="3603">
                  <c:v>-39.44</c:v>
                </c:pt>
                <c:pt idx="3604">
                  <c:v>-39.01</c:v>
                </c:pt>
                <c:pt idx="3605">
                  <c:v>-38.6</c:v>
                </c:pt>
                <c:pt idx="3606">
                  <c:v>-38.229999999999997</c:v>
                </c:pt>
                <c:pt idx="3607">
                  <c:v>-37.869999999999997</c:v>
                </c:pt>
                <c:pt idx="3608">
                  <c:v>-37.5</c:v>
                </c:pt>
                <c:pt idx="3609">
                  <c:v>-37.1</c:v>
                </c:pt>
                <c:pt idx="3610">
                  <c:v>-36.69</c:v>
                </c:pt>
                <c:pt idx="3611">
                  <c:v>-36.28</c:v>
                </c:pt>
                <c:pt idx="3612">
                  <c:v>-35.869999999999997</c:v>
                </c:pt>
                <c:pt idx="3613">
                  <c:v>-35.479999999999997</c:v>
                </c:pt>
                <c:pt idx="3614">
                  <c:v>-35.119999999999997</c:v>
                </c:pt>
                <c:pt idx="3615">
                  <c:v>-34.74</c:v>
                </c:pt>
                <c:pt idx="3616">
                  <c:v>-34.36</c:v>
                </c:pt>
                <c:pt idx="3617">
                  <c:v>-33.950000000000003</c:v>
                </c:pt>
                <c:pt idx="3618">
                  <c:v>-33.53</c:v>
                </c:pt>
                <c:pt idx="3619">
                  <c:v>-33.14</c:v>
                </c:pt>
                <c:pt idx="3620">
                  <c:v>-32.729999999999997</c:v>
                </c:pt>
                <c:pt idx="3621">
                  <c:v>-32.33</c:v>
                </c:pt>
                <c:pt idx="3622">
                  <c:v>-31.98</c:v>
                </c:pt>
                <c:pt idx="3623">
                  <c:v>-31.63</c:v>
                </c:pt>
                <c:pt idx="3624">
                  <c:v>-31.26</c:v>
                </c:pt>
                <c:pt idx="3625">
                  <c:v>-30.91</c:v>
                </c:pt>
                <c:pt idx="3626">
                  <c:v>-30.62</c:v>
                </c:pt>
                <c:pt idx="3627">
                  <c:v>-30.33</c:v>
                </c:pt>
                <c:pt idx="3628">
                  <c:v>-30.03</c:v>
                </c:pt>
                <c:pt idx="3629">
                  <c:v>-29.69</c:v>
                </c:pt>
                <c:pt idx="3630">
                  <c:v>-29.32</c:v>
                </c:pt>
                <c:pt idx="3631">
                  <c:v>-29</c:v>
                </c:pt>
                <c:pt idx="3632">
                  <c:v>-28.7</c:v>
                </c:pt>
                <c:pt idx="3633">
                  <c:v>-28.42</c:v>
                </c:pt>
                <c:pt idx="3634">
                  <c:v>-28.14</c:v>
                </c:pt>
                <c:pt idx="3635">
                  <c:v>-27.84</c:v>
                </c:pt>
                <c:pt idx="3636">
                  <c:v>-27.54</c:v>
                </c:pt>
                <c:pt idx="3637">
                  <c:v>-27.31</c:v>
                </c:pt>
                <c:pt idx="3638">
                  <c:v>-27.1</c:v>
                </c:pt>
                <c:pt idx="3639">
                  <c:v>-26.85</c:v>
                </c:pt>
                <c:pt idx="3640">
                  <c:v>-26.55</c:v>
                </c:pt>
                <c:pt idx="3641">
                  <c:v>-26.22</c:v>
                </c:pt>
                <c:pt idx="3642">
                  <c:v>-25.91</c:v>
                </c:pt>
                <c:pt idx="3643">
                  <c:v>-25.64</c:v>
                </c:pt>
                <c:pt idx="3644">
                  <c:v>-25.35</c:v>
                </c:pt>
                <c:pt idx="3645">
                  <c:v>-25.05</c:v>
                </c:pt>
                <c:pt idx="3646">
                  <c:v>-24.74</c:v>
                </c:pt>
                <c:pt idx="3647">
                  <c:v>-24.44</c:v>
                </c:pt>
                <c:pt idx="3648">
                  <c:v>-24.16</c:v>
                </c:pt>
                <c:pt idx="3649">
                  <c:v>-23.87</c:v>
                </c:pt>
                <c:pt idx="3650">
                  <c:v>-23.55</c:v>
                </c:pt>
                <c:pt idx="3651">
                  <c:v>-23.19</c:v>
                </c:pt>
                <c:pt idx="3652">
                  <c:v>-22.83</c:v>
                </c:pt>
                <c:pt idx="3653">
                  <c:v>-22.47</c:v>
                </c:pt>
                <c:pt idx="3654">
                  <c:v>-22.12</c:v>
                </c:pt>
                <c:pt idx="3655">
                  <c:v>-21.78</c:v>
                </c:pt>
                <c:pt idx="3656">
                  <c:v>-21.4</c:v>
                </c:pt>
                <c:pt idx="3657">
                  <c:v>-20.99</c:v>
                </c:pt>
                <c:pt idx="3658">
                  <c:v>-20.65</c:v>
                </c:pt>
                <c:pt idx="3659">
                  <c:v>-20.350000000000001</c:v>
                </c:pt>
                <c:pt idx="3660">
                  <c:v>-20.11</c:v>
                </c:pt>
                <c:pt idx="3661">
                  <c:v>-19.93</c:v>
                </c:pt>
                <c:pt idx="3662">
                  <c:v>-19.809999999999999</c:v>
                </c:pt>
                <c:pt idx="3663">
                  <c:v>-19.73</c:v>
                </c:pt>
                <c:pt idx="3664">
                  <c:v>-19.690000000000001</c:v>
                </c:pt>
                <c:pt idx="3665">
                  <c:v>-19.62</c:v>
                </c:pt>
                <c:pt idx="3666">
                  <c:v>-19.54</c:v>
                </c:pt>
                <c:pt idx="3667">
                  <c:v>-19.41</c:v>
                </c:pt>
                <c:pt idx="3668">
                  <c:v>-19.3</c:v>
                </c:pt>
                <c:pt idx="3669">
                  <c:v>-19.239999999999998</c:v>
                </c:pt>
                <c:pt idx="3670">
                  <c:v>-19.190000000000001</c:v>
                </c:pt>
                <c:pt idx="3671">
                  <c:v>-19.149999999999999</c:v>
                </c:pt>
                <c:pt idx="3672">
                  <c:v>-19.11</c:v>
                </c:pt>
                <c:pt idx="3673">
                  <c:v>-19.05</c:v>
                </c:pt>
                <c:pt idx="3674">
                  <c:v>-18.95</c:v>
                </c:pt>
                <c:pt idx="3675">
                  <c:v>-18.809999999999999</c:v>
                </c:pt>
                <c:pt idx="3676">
                  <c:v>-18.63</c:v>
                </c:pt>
                <c:pt idx="3677">
                  <c:v>-18.46</c:v>
                </c:pt>
                <c:pt idx="3678">
                  <c:v>-18.3</c:v>
                </c:pt>
                <c:pt idx="3679">
                  <c:v>-18.149999999999999</c:v>
                </c:pt>
                <c:pt idx="3680">
                  <c:v>-17.98</c:v>
                </c:pt>
                <c:pt idx="3681">
                  <c:v>-17.78</c:v>
                </c:pt>
                <c:pt idx="3682">
                  <c:v>-17.579999999999998</c:v>
                </c:pt>
                <c:pt idx="3683">
                  <c:v>-17.39</c:v>
                </c:pt>
                <c:pt idx="3684">
                  <c:v>-17.2</c:v>
                </c:pt>
                <c:pt idx="3685">
                  <c:v>-17.03</c:v>
                </c:pt>
                <c:pt idx="3686">
                  <c:v>-16.88</c:v>
                </c:pt>
                <c:pt idx="3687">
                  <c:v>-16.77</c:v>
                </c:pt>
                <c:pt idx="3688">
                  <c:v>-16.649999999999999</c:v>
                </c:pt>
                <c:pt idx="3689">
                  <c:v>-16.5</c:v>
                </c:pt>
                <c:pt idx="3690">
                  <c:v>-16.36</c:v>
                </c:pt>
                <c:pt idx="3691">
                  <c:v>-16.22</c:v>
                </c:pt>
                <c:pt idx="3692">
                  <c:v>-16.079999999999998</c:v>
                </c:pt>
                <c:pt idx="3693">
                  <c:v>-15.95</c:v>
                </c:pt>
                <c:pt idx="3694">
                  <c:v>-15.85</c:v>
                </c:pt>
                <c:pt idx="3695">
                  <c:v>-15.75</c:v>
                </c:pt>
                <c:pt idx="3696">
                  <c:v>-15.66</c:v>
                </c:pt>
                <c:pt idx="3697">
                  <c:v>-15.57</c:v>
                </c:pt>
                <c:pt idx="3698">
                  <c:v>-15.49</c:v>
                </c:pt>
                <c:pt idx="3699">
                  <c:v>-15.41</c:v>
                </c:pt>
                <c:pt idx="3700">
                  <c:v>-15.35</c:v>
                </c:pt>
                <c:pt idx="3701">
                  <c:v>-15.29</c:v>
                </c:pt>
                <c:pt idx="3702">
                  <c:v>-15.19</c:v>
                </c:pt>
                <c:pt idx="3703">
                  <c:v>-15.09</c:v>
                </c:pt>
                <c:pt idx="3704">
                  <c:v>-15.02</c:v>
                </c:pt>
                <c:pt idx="3705">
                  <c:v>-14.96</c:v>
                </c:pt>
                <c:pt idx="3706">
                  <c:v>-14.93</c:v>
                </c:pt>
                <c:pt idx="3707">
                  <c:v>-14.9</c:v>
                </c:pt>
                <c:pt idx="3708">
                  <c:v>-14.88</c:v>
                </c:pt>
                <c:pt idx="3709">
                  <c:v>-14.86</c:v>
                </c:pt>
                <c:pt idx="3710">
                  <c:v>-14.81</c:v>
                </c:pt>
                <c:pt idx="3711">
                  <c:v>-14.71</c:v>
                </c:pt>
                <c:pt idx="3712">
                  <c:v>-14.59</c:v>
                </c:pt>
                <c:pt idx="3713">
                  <c:v>-14.49</c:v>
                </c:pt>
                <c:pt idx="3714">
                  <c:v>-14.42</c:v>
                </c:pt>
                <c:pt idx="3715">
                  <c:v>-14.38</c:v>
                </c:pt>
                <c:pt idx="3716">
                  <c:v>-14.39</c:v>
                </c:pt>
                <c:pt idx="3717">
                  <c:v>-14.39</c:v>
                </c:pt>
                <c:pt idx="3718">
                  <c:v>-14.34</c:v>
                </c:pt>
                <c:pt idx="3719">
                  <c:v>-14.26</c:v>
                </c:pt>
                <c:pt idx="3720">
                  <c:v>-14.21</c:v>
                </c:pt>
                <c:pt idx="3721">
                  <c:v>-14.16</c:v>
                </c:pt>
                <c:pt idx="3722">
                  <c:v>-14.11</c:v>
                </c:pt>
                <c:pt idx="3723">
                  <c:v>-14.05</c:v>
                </c:pt>
                <c:pt idx="3724">
                  <c:v>-13.95</c:v>
                </c:pt>
                <c:pt idx="3725">
                  <c:v>-13.82</c:v>
                </c:pt>
                <c:pt idx="3726">
                  <c:v>-13.67</c:v>
                </c:pt>
                <c:pt idx="3727">
                  <c:v>-13.51</c:v>
                </c:pt>
                <c:pt idx="3728">
                  <c:v>-13.36</c:v>
                </c:pt>
                <c:pt idx="3729">
                  <c:v>-13.19</c:v>
                </c:pt>
                <c:pt idx="3730">
                  <c:v>-12.99</c:v>
                </c:pt>
                <c:pt idx="3731">
                  <c:v>-12.79</c:v>
                </c:pt>
                <c:pt idx="3732">
                  <c:v>-12.6</c:v>
                </c:pt>
                <c:pt idx="3733">
                  <c:v>-12.42</c:v>
                </c:pt>
                <c:pt idx="3734">
                  <c:v>-12.25</c:v>
                </c:pt>
                <c:pt idx="3735">
                  <c:v>-12.11</c:v>
                </c:pt>
                <c:pt idx="3736">
                  <c:v>-12</c:v>
                </c:pt>
                <c:pt idx="3737">
                  <c:v>-11.9</c:v>
                </c:pt>
                <c:pt idx="3738">
                  <c:v>-11.82</c:v>
                </c:pt>
                <c:pt idx="3739">
                  <c:v>-11.73</c:v>
                </c:pt>
                <c:pt idx="3740">
                  <c:v>-11.62</c:v>
                </c:pt>
                <c:pt idx="3741">
                  <c:v>-11.54</c:v>
                </c:pt>
                <c:pt idx="3742">
                  <c:v>-11.48</c:v>
                </c:pt>
                <c:pt idx="3743">
                  <c:v>-11.43</c:v>
                </c:pt>
                <c:pt idx="3744">
                  <c:v>-11.38</c:v>
                </c:pt>
                <c:pt idx="3745">
                  <c:v>-11.33</c:v>
                </c:pt>
                <c:pt idx="3746">
                  <c:v>-11.29</c:v>
                </c:pt>
                <c:pt idx="3747">
                  <c:v>-11.25</c:v>
                </c:pt>
                <c:pt idx="3748">
                  <c:v>-11.2</c:v>
                </c:pt>
                <c:pt idx="3749">
                  <c:v>-11.17</c:v>
                </c:pt>
                <c:pt idx="3750">
                  <c:v>-11.12</c:v>
                </c:pt>
                <c:pt idx="3751">
                  <c:v>-11.04</c:v>
                </c:pt>
                <c:pt idx="3752">
                  <c:v>-10.97</c:v>
                </c:pt>
                <c:pt idx="3753">
                  <c:v>-10.93</c:v>
                </c:pt>
                <c:pt idx="3754">
                  <c:v>-10.87</c:v>
                </c:pt>
                <c:pt idx="3755">
                  <c:v>-10.82</c:v>
                </c:pt>
                <c:pt idx="3756">
                  <c:v>-10.79</c:v>
                </c:pt>
                <c:pt idx="3757">
                  <c:v>-10.77</c:v>
                </c:pt>
                <c:pt idx="3758">
                  <c:v>-10.74</c:v>
                </c:pt>
                <c:pt idx="3759">
                  <c:v>-10.7</c:v>
                </c:pt>
                <c:pt idx="3760">
                  <c:v>-10.65</c:v>
                </c:pt>
                <c:pt idx="3761">
                  <c:v>-10.59</c:v>
                </c:pt>
                <c:pt idx="3762">
                  <c:v>-10.54</c:v>
                </c:pt>
                <c:pt idx="3763">
                  <c:v>-10.51</c:v>
                </c:pt>
                <c:pt idx="3764">
                  <c:v>-10.49</c:v>
                </c:pt>
                <c:pt idx="3765">
                  <c:v>-10.47</c:v>
                </c:pt>
                <c:pt idx="3766">
                  <c:v>-10.45</c:v>
                </c:pt>
                <c:pt idx="3767">
                  <c:v>-10.43</c:v>
                </c:pt>
                <c:pt idx="3768">
                  <c:v>-10.4</c:v>
                </c:pt>
                <c:pt idx="3769">
                  <c:v>-10.38</c:v>
                </c:pt>
                <c:pt idx="3770">
                  <c:v>-10.39</c:v>
                </c:pt>
                <c:pt idx="3771">
                  <c:v>-10.41</c:v>
                </c:pt>
                <c:pt idx="3772">
                  <c:v>-10.41</c:v>
                </c:pt>
                <c:pt idx="3773">
                  <c:v>-10.39</c:v>
                </c:pt>
                <c:pt idx="3774">
                  <c:v>-10.37</c:v>
                </c:pt>
                <c:pt idx="3775">
                  <c:v>-10.36</c:v>
                </c:pt>
                <c:pt idx="3776">
                  <c:v>-10.37</c:v>
                </c:pt>
                <c:pt idx="3777">
                  <c:v>-10.39</c:v>
                </c:pt>
                <c:pt idx="3778">
                  <c:v>-10.41</c:v>
                </c:pt>
                <c:pt idx="3779">
                  <c:v>-10.44</c:v>
                </c:pt>
                <c:pt idx="3780">
                  <c:v>-10.46</c:v>
                </c:pt>
                <c:pt idx="3781">
                  <c:v>-10.47</c:v>
                </c:pt>
                <c:pt idx="3782">
                  <c:v>-10.47</c:v>
                </c:pt>
                <c:pt idx="3783">
                  <c:v>-10.49</c:v>
                </c:pt>
                <c:pt idx="3784">
                  <c:v>-10.51</c:v>
                </c:pt>
                <c:pt idx="3785">
                  <c:v>-10.53</c:v>
                </c:pt>
                <c:pt idx="3786">
                  <c:v>-10.55</c:v>
                </c:pt>
                <c:pt idx="3787">
                  <c:v>-10.58</c:v>
                </c:pt>
                <c:pt idx="3788">
                  <c:v>-10.61</c:v>
                </c:pt>
                <c:pt idx="3789">
                  <c:v>-10.62</c:v>
                </c:pt>
                <c:pt idx="3790">
                  <c:v>-10.62</c:v>
                </c:pt>
                <c:pt idx="3791">
                  <c:v>-10.6</c:v>
                </c:pt>
                <c:pt idx="3792">
                  <c:v>-10.58</c:v>
                </c:pt>
                <c:pt idx="3793">
                  <c:v>-10.54</c:v>
                </c:pt>
                <c:pt idx="3794">
                  <c:v>-10.51</c:v>
                </c:pt>
                <c:pt idx="3795">
                  <c:v>-10.49</c:v>
                </c:pt>
                <c:pt idx="3796">
                  <c:v>-10.48</c:v>
                </c:pt>
                <c:pt idx="3797">
                  <c:v>-10.49</c:v>
                </c:pt>
                <c:pt idx="3798">
                  <c:v>-10.49</c:v>
                </c:pt>
                <c:pt idx="3799">
                  <c:v>-10.5</c:v>
                </c:pt>
                <c:pt idx="3800">
                  <c:v>-10.49</c:v>
                </c:pt>
                <c:pt idx="3801">
                  <c:v>-10.49</c:v>
                </c:pt>
                <c:pt idx="3802">
                  <c:v>-10.47</c:v>
                </c:pt>
                <c:pt idx="3803">
                  <c:v>-10.47</c:v>
                </c:pt>
                <c:pt idx="3804">
                  <c:v>-10.47</c:v>
                </c:pt>
                <c:pt idx="3805">
                  <c:v>-10.48</c:v>
                </c:pt>
                <c:pt idx="3806">
                  <c:v>-10.49</c:v>
                </c:pt>
                <c:pt idx="3807">
                  <c:v>-10.48</c:v>
                </c:pt>
                <c:pt idx="3808">
                  <c:v>-10.47</c:v>
                </c:pt>
                <c:pt idx="3809">
                  <c:v>-10.44</c:v>
                </c:pt>
                <c:pt idx="3810">
                  <c:v>-10.41</c:v>
                </c:pt>
                <c:pt idx="3811">
                  <c:v>-10.38</c:v>
                </c:pt>
                <c:pt idx="3812">
                  <c:v>-10.38</c:v>
                </c:pt>
                <c:pt idx="3813">
                  <c:v>-10.42</c:v>
                </c:pt>
                <c:pt idx="3814">
                  <c:v>-10.46</c:v>
                </c:pt>
                <c:pt idx="3815">
                  <c:v>-10.49</c:v>
                </c:pt>
                <c:pt idx="3816">
                  <c:v>-10.51</c:v>
                </c:pt>
                <c:pt idx="3817">
                  <c:v>-10.5</c:v>
                </c:pt>
                <c:pt idx="3818">
                  <c:v>-10.45</c:v>
                </c:pt>
                <c:pt idx="3819">
                  <c:v>-10.42</c:v>
                </c:pt>
                <c:pt idx="3820">
                  <c:v>-10.4</c:v>
                </c:pt>
                <c:pt idx="3821">
                  <c:v>-10.38</c:v>
                </c:pt>
                <c:pt idx="3822">
                  <c:v>-10.36</c:v>
                </c:pt>
                <c:pt idx="3823">
                  <c:v>-10.34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4B-4DD1-8E4D-28CE2D27E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276096"/>
        <c:axId val="207527984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工作表1!$B$1</c15:sqref>
                        </c15:formulaRef>
                      </c:ext>
                    </c:extLst>
                    <c:strCache>
                      <c:ptCount val="1"/>
                      <c:pt idx="0">
                        <c:v>第二次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工作表1!$B$2:$B$4581</c15:sqref>
                        </c15:formulaRef>
                      </c:ext>
                    </c:extLst>
                    <c:numCache>
                      <c:formatCode>General</c:formatCode>
                      <c:ptCount val="4580"/>
                      <c:pt idx="0">
                        <c:v>-77.540000000000006</c:v>
                      </c:pt>
                      <c:pt idx="1">
                        <c:v>-77.59</c:v>
                      </c:pt>
                      <c:pt idx="2">
                        <c:v>-77.64</c:v>
                      </c:pt>
                      <c:pt idx="3">
                        <c:v>-77.62</c:v>
                      </c:pt>
                      <c:pt idx="4">
                        <c:v>-77.540000000000006</c:v>
                      </c:pt>
                      <c:pt idx="5">
                        <c:v>-77.5</c:v>
                      </c:pt>
                      <c:pt idx="6">
                        <c:v>-77.52</c:v>
                      </c:pt>
                      <c:pt idx="7">
                        <c:v>-77.55</c:v>
                      </c:pt>
                      <c:pt idx="8">
                        <c:v>-77.58</c:v>
                      </c:pt>
                      <c:pt idx="9">
                        <c:v>-77.59</c:v>
                      </c:pt>
                      <c:pt idx="10">
                        <c:v>-77.569999999999993</c:v>
                      </c:pt>
                      <c:pt idx="11">
                        <c:v>-77.540000000000006</c:v>
                      </c:pt>
                      <c:pt idx="12">
                        <c:v>-77.540000000000006</c:v>
                      </c:pt>
                      <c:pt idx="13">
                        <c:v>-77.58</c:v>
                      </c:pt>
                      <c:pt idx="14">
                        <c:v>-77.599999999999994</c:v>
                      </c:pt>
                      <c:pt idx="15">
                        <c:v>-77.61</c:v>
                      </c:pt>
                      <c:pt idx="16">
                        <c:v>-77.62</c:v>
                      </c:pt>
                      <c:pt idx="17">
                        <c:v>-77.58</c:v>
                      </c:pt>
                      <c:pt idx="18">
                        <c:v>-77.510000000000005</c:v>
                      </c:pt>
                      <c:pt idx="19">
                        <c:v>-77.47</c:v>
                      </c:pt>
                      <c:pt idx="20">
                        <c:v>-77.47</c:v>
                      </c:pt>
                      <c:pt idx="21">
                        <c:v>-77.48</c:v>
                      </c:pt>
                      <c:pt idx="22">
                        <c:v>-77.47</c:v>
                      </c:pt>
                      <c:pt idx="23">
                        <c:v>-77.47</c:v>
                      </c:pt>
                      <c:pt idx="24">
                        <c:v>-77.42</c:v>
                      </c:pt>
                      <c:pt idx="25">
                        <c:v>-77.38</c:v>
                      </c:pt>
                      <c:pt idx="26">
                        <c:v>-77.36</c:v>
                      </c:pt>
                      <c:pt idx="27">
                        <c:v>-77.39</c:v>
                      </c:pt>
                      <c:pt idx="28">
                        <c:v>-77.430000000000007</c:v>
                      </c:pt>
                      <c:pt idx="29">
                        <c:v>-77.48</c:v>
                      </c:pt>
                      <c:pt idx="30">
                        <c:v>-77.53</c:v>
                      </c:pt>
                      <c:pt idx="31">
                        <c:v>-77.55</c:v>
                      </c:pt>
                      <c:pt idx="32">
                        <c:v>-77.540000000000006</c:v>
                      </c:pt>
                      <c:pt idx="33">
                        <c:v>-77.48</c:v>
                      </c:pt>
                      <c:pt idx="34">
                        <c:v>-77.42</c:v>
                      </c:pt>
                      <c:pt idx="35">
                        <c:v>-77.349999999999994</c:v>
                      </c:pt>
                      <c:pt idx="36">
                        <c:v>-77.3</c:v>
                      </c:pt>
                      <c:pt idx="37">
                        <c:v>-77.27</c:v>
                      </c:pt>
                      <c:pt idx="38">
                        <c:v>-77.23</c:v>
                      </c:pt>
                      <c:pt idx="39">
                        <c:v>-77.2</c:v>
                      </c:pt>
                      <c:pt idx="40">
                        <c:v>-77.150000000000006</c:v>
                      </c:pt>
                      <c:pt idx="41">
                        <c:v>-77.11</c:v>
                      </c:pt>
                      <c:pt idx="42">
                        <c:v>-77.09</c:v>
                      </c:pt>
                      <c:pt idx="43">
                        <c:v>-77.069999999999993</c:v>
                      </c:pt>
                      <c:pt idx="44">
                        <c:v>-77.05</c:v>
                      </c:pt>
                      <c:pt idx="45">
                        <c:v>-77.02</c:v>
                      </c:pt>
                      <c:pt idx="46">
                        <c:v>-76.95</c:v>
                      </c:pt>
                      <c:pt idx="47">
                        <c:v>-76.849999999999994</c:v>
                      </c:pt>
                      <c:pt idx="48">
                        <c:v>-76.75</c:v>
                      </c:pt>
                      <c:pt idx="49">
                        <c:v>-76.680000000000007</c:v>
                      </c:pt>
                      <c:pt idx="50">
                        <c:v>-76.62</c:v>
                      </c:pt>
                      <c:pt idx="51">
                        <c:v>-76.58</c:v>
                      </c:pt>
                      <c:pt idx="52">
                        <c:v>-76.540000000000006</c:v>
                      </c:pt>
                      <c:pt idx="53">
                        <c:v>-76.489999999999995</c:v>
                      </c:pt>
                      <c:pt idx="54">
                        <c:v>-76.44</c:v>
                      </c:pt>
                      <c:pt idx="55">
                        <c:v>-76.37</c:v>
                      </c:pt>
                      <c:pt idx="56">
                        <c:v>-76.27</c:v>
                      </c:pt>
                      <c:pt idx="57">
                        <c:v>-76.17</c:v>
                      </c:pt>
                      <c:pt idx="58">
                        <c:v>-76.09</c:v>
                      </c:pt>
                      <c:pt idx="59">
                        <c:v>-76.06</c:v>
                      </c:pt>
                      <c:pt idx="60">
                        <c:v>-76.010000000000005</c:v>
                      </c:pt>
                      <c:pt idx="61">
                        <c:v>-76</c:v>
                      </c:pt>
                      <c:pt idx="62">
                        <c:v>-76.02</c:v>
                      </c:pt>
                      <c:pt idx="63">
                        <c:v>-76.06</c:v>
                      </c:pt>
                      <c:pt idx="64">
                        <c:v>-76.05</c:v>
                      </c:pt>
                      <c:pt idx="65">
                        <c:v>-75.98</c:v>
                      </c:pt>
                      <c:pt idx="66">
                        <c:v>-75.900000000000006</c:v>
                      </c:pt>
                      <c:pt idx="67">
                        <c:v>-75.819999999999993</c:v>
                      </c:pt>
                      <c:pt idx="68">
                        <c:v>-75.75</c:v>
                      </c:pt>
                      <c:pt idx="69">
                        <c:v>-75.680000000000007</c:v>
                      </c:pt>
                      <c:pt idx="70">
                        <c:v>-75.599999999999994</c:v>
                      </c:pt>
                      <c:pt idx="71">
                        <c:v>-75.569999999999993</c:v>
                      </c:pt>
                      <c:pt idx="72">
                        <c:v>-75.55</c:v>
                      </c:pt>
                      <c:pt idx="73">
                        <c:v>-75.5</c:v>
                      </c:pt>
                      <c:pt idx="74">
                        <c:v>-75.44</c:v>
                      </c:pt>
                      <c:pt idx="75">
                        <c:v>-75.38</c:v>
                      </c:pt>
                      <c:pt idx="76">
                        <c:v>-75.33</c:v>
                      </c:pt>
                      <c:pt idx="77">
                        <c:v>-75.290000000000006</c:v>
                      </c:pt>
                      <c:pt idx="78">
                        <c:v>-75.25</c:v>
                      </c:pt>
                      <c:pt idx="79">
                        <c:v>-75.19</c:v>
                      </c:pt>
                      <c:pt idx="80">
                        <c:v>-75.08</c:v>
                      </c:pt>
                      <c:pt idx="81">
                        <c:v>-74.95</c:v>
                      </c:pt>
                      <c:pt idx="82">
                        <c:v>-74.84</c:v>
                      </c:pt>
                      <c:pt idx="83">
                        <c:v>-74.75</c:v>
                      </c:pt>
                      <c:pt idx="84">
                        <c:v>-74.66</c:v>
                      </c:pt>
                      <c:pt idx="85">
                        <c:v>-74.55</c:v>
                      </c:pt>
                      <c:pt idx="86">
                        <c:v>-74.45</c:v>
                      </c:pt>
                      <c:pt idx="87">
                        <c:v>-74.34</c:v>
                      </c:pt>
                      <c:pt idx="88">
                        <c:v>-74.209999999999994</c:v>
                      </c:pt>
                      <c:pt idx="89">
                        <c:v>-74.05</c:v>
                      </c:pt>
                      <c:pt idx="90">
                        <c:v>-73.87</c:v>
                      </c:pt>
                      <c:pt idx="91">
                        <c:v>-73.66</c:v>
                      </c:pt>
                      <c:pt idx="92">
                        <c:v>-73.47</c:v>
                      </c:pt>
                      <c:pt idx="93">
                        <c:v>-73.28</c:v>
                      </c:pt>
                      <c:pt idx="94">
                        <c:v>-73.12</c:v>
                      </c:pt>
                      <c:pt idx="95">
                        <c:v>-73</c:v>
                      </c:pt>
                      <c:pt idx="96">
                        <c:v>-72.92</c:v>
                      </c:pt>
                      <c:pt idx="97">
                        <c:v>-72.84</c:v>
                      </c:pt>
                      <c:pt idx="98">
                        <c:v>-72.680000000000007</c:v>
                      </c:pt>
                      <c:pt idx="99">
                        <c:v>-72.489999999999995</c:v>
                      </c:pt>
                      <c:pt idx="100">
                        <c:v>-72.290000000000006</c:v>
                      </c:pt>
                      <c:pt idx="101">
                        <c:v>-72.099999999999994</c:v>
                      </c:pt>
                      <c:pt idx="102">
                        <c:v>-71.92</c:v>
                      </c:pt>
                      <c:pt idx="103">
                        <c:v>-71.78</c:v>
                      </c:pt>
                      <c:pt idx="104">
                        <c:v>-71.66</c:v>
                      </c:pt>
                      <c:pt idx="105">
                        <c:v>-71.55</c:v>
                      </c:pt>
                      <c:pt idx="106">
                        <c:v>-71.459999999999994</c:v>
                      </c:pt>
                      <c:pt idx="107">
                        <c:v>-71.34</c:v>
                      </c:pt>
                      <c:pt idx="108">
                        <c:v>-71.23</c:v>
                      </c:pt>
                      <c:pt idx="109">
                        <c:v>-71.14</c:v>
                      </c:pt>
                      <c:pt idx="110">
                        <c:v>-71.03</c:v>
                      </c:pt>
                      <c:pt idx="111">
                        <c:v>-70.91</c:v>
                      </c:pt>
                      <c:pt idx="112">
                        <c:v>-70.790000000000006</c:v>
                      </c:pt>
                      <c:pt idx="113">
                        <c:v>-70.709999999999994</c:v>
                      </c:pt>
                      <c:pt idx="114">
                        <c:v>-70.650000000000006</c:v>
                      </c:pt>
                      <c:pt idx="115">
                        <c:v>-70.63</c:v>
                      </c:pt>
                      <c:pt idx="116">
                        <c:v>-70.63</c:v>
                      </c:pt>
                      <c:pt idx="117">
                        <c:v>-70.63</c:v>
                      </c:pt>
                      <c:pt idx="118">
                        <c:v>-70.61</c:v>
                      </c:pt>
                      <c:pt idx="119">
                        <c:v>-70.569999999999993</c:v>
                      </c:pt>
                      <c:pt idx="120">
                        <c:v>-70.52</c:v>
                      </c:pt>
                      <c:pt idx="121">
                        <c:v>-70.510000000000005</c:v>
                      </c:pt>
                      <c:pt idx="122">
                        <c:v>-70.510000000000005</c:v>
                      </c:pt>
                      <c:pt idx="123">
                        <c:v>-70.52</c:v>
                      </c:pt>
                      <c:pt idx="124">
                        <c:v>-70.540000000000006</c:v>
                      </c:pt>
                      <c:pt idx="125">
                        <c:v>-70.55</c:v>
                      </c:pt>
                      <c:pt idx="126">
                        <c:v>-70.540000000000006</c:v>
                      </c:pt>
                      <c:pt idx="127">
                        <c:v>-70.53</c:v>
                      </c:pt>
                      <c:pt idx="128">
                        <c:v>-70.510000000000005</c:v>
                      </c:pt>
                      <c:pt idx="129">
                        <c:v>-70.489999999999995</c:v>
                      </c:pt>
                      <c:pt idx="130">
                        <c:v>-70.5</c:v>
                      </c:pt>
                      <c:pt idx="131">
                        <c:v>-70.53</c:v>
                      </c:pt>
                      <c:pt idx="132">
                        <c:v>-70.540000000000006</c:v>
                      </c:pt>
                      <c:pt idx="133">
                        <c:v>-70.56</c:v>
                      </c:pt>
                      <c:pt idx="134">
                        <c:v>-70.599999999999994</c:v>
                      </c:pt>
                      <c:pt idx="135">
                        <c:v>-70.63</c:v>
                      </c:pt>
                      <c:pt idx="136">
                        <c:v>-70.66</c:v>
                      </c:pt>
                      <c:pt idx="137">
                        <c:v>-70.7</c:v>
                      </c:pt>
                      <c:pt idx="138">
                        <c:v>-70.75</c:v>
                      </c:pt>
                      <c:pt idx="139">
                        <c:v>-70.78</c:v>
                      </c:pt>
                      <c:pt idx="140">
                        <c:v>-70.790000000000006</c:v>
                      </c:pt>
                      <c:pt idx="141">
                        <c:v>-70.83</c:v>
                      </c:pt>
                      <c:pt idx="142">
                        <c:v>-70.87</c:v>
                      </c:pt>
                      <c:pt idx="143">
                        <c:v>-70.89</c:v>
                      </c:pt>
                      <c:pt idx="144">
                        <c:v>-70.900000000000006</c:v>
                      </c:pt>
                      <c:pt idx="145">
                        <c:v>-70.89</c:v>
                      </c:pt>
                      <c:pt idx="146">
                        <c:v>-70.87</c:v>
                      </c:pt>
                      <c:pt idx="147">
                        <c:v>-70.84</c:v>
                      </c:pt>
                      <c:pt idx="148">
                        <c:v>-70.819999999999993</c:v>
                      </c:pt>
                      <c:pt idx="149">
                        <c:v>-70.81</c:v>
                      </c:pt>
                      <c:pt idx="150">
                        <c:v>-70.81</c:v>
                      </c:pt>
                      <c:pt idx="151">
                        <c:v>-70.790000000000006</c:v>
                      </c:pt>
                      <c:pt idx="152">
                        <c:v>-70.760000000000005</c:v>
                      </c:pt>
                      <c:pt idx="153">
                        <c:v>-70.73</c:v>
                      </c:pt>
                      <c:pt idx="154">
                        <c:v>-70.680000000000007</c:v>
                      </c:pt>
                      <c:pt idx="155">
                        <c:v>-70.63</c:v>
                      </c:pt>
                      <c:pt idx="156">
                        <c:v>-70.56</c:v>
                      </c:pt>
                      <c:pt idx="157">
                        <c:v>-70.52</c:v>
                      </c:pt>
                      <c:pt idx="158">
                        <c:v>-70.48</c:v>
                      </c:pt>
                      <c:pt idx="159">
                        <c:v>-70.44</c:v>
                      </c:pt>
                      <c:pt idx="160">
                        <c:v>-70.42</c:v>
                      </c:pt>
                      <c:pt idx="161">
                        <c:v>-70.41</c:v>
                      </c:pt>
                      <c:pt idx="162">
                        <c:v>-70.38</c:v>
                      </c:pt>
                      <c:pt idx="163">
                        <c:v>-70.319999999999993</c:v>
                      </c:pt>
                      <c:pt idx="164">
                        <c:v>-70.260000000000005</c:v>
                      </c:pt>
                      <c:pt idx="165">
                        <c:v>-70.2</c:v>
                      </c:pt>
                      <c:pt idx="166">
                        <c:v>-70.14</c:v>
                      </c:pt>
                      <c:pt idx="167">
                        <c:v>-70.11</c:v>
                      </c:pt>
                      <c:pt idx="168">
                        <c:v>-70.09</c:v>
                      </c:pt>
                      <c:pt idx="169">
                        <c:v>-70.069999999999993</c:v>
                      </c:pt>
                      <c:pt idx="170">
                        <c:v>-70.05</c:v>
                      </c:pt>
                      <c:pt idx="171">
                        <c:v>-70.069999999999993</c:v>
                      </c:pt>
                      <c:pt idx="172">
                        <c:v>-70.06</c:v>
                      </c:pt>
                      <c:pt idx="173">
                        <c:v>-70.03</c:v>
                      </c:pt>
                      <c:pt idx="174">
                        <c:v>-69.98</c:v>
                      </c:pt>
                      <c:pt idx="175">
                        <c:v>-69.930000000000007</c:v>
                      </c:pt>
                      <c:pt idx="176">
                        <c:v>-69.89</c:v>
                      </c:pt>
                      <c:pt idx="177">
                        <c:v>-69.88</c:v>
                      </c:pt>
                      <c:pt idx="178">
                        <c:v>-69.930000000000007</c:v>
                      </c:pt>
                      <c:pt idx="179">
                        <c:v>-70</c:v>
                      </c:pt>
                      <c:pt idx="180">
                        <c:v>-70.069999999999993</c:v>
                      </c:pt>
                      <c:pt idx="181">
                        <c:v>-70.11</c:v>
                      </c:pt>
                      <c:pt idx="182">
                        <c:v>-70.11</c:v>
                      </c:pt>
                      <c:pt idx="183">
                        <c:v>-70.11</c:v>
                      </c:pt>
                      <c:pt idx="184">
                        <c:v>-70.11</c:v>
                      </c:pt>
                      <c:pt idx="185">
                        <c:v>-70.11</c:v>
                      </c:pt>
                      <c:pt idx="186">
                        <c:v>-70.16</c:v>
                      </c:pt>
                      <c:pt idx="187">
                        <c:v>-70.23</c:v>
                      </c:pt>
                      <c:pt idx="188">
                        <c:v>-70.28</c:v>
                      </c:pt>
                      <c:pt idx="189">
                        <c:v>-70.33</c:v>
                      </c:pt>
                      <c:pt idx="190">
                        <c:v>-70.36</c:v>
                      </c:pt>
                      <c:pt idx="191">
                        <c:v>-70.36</c:v>
                      </c:pt>
                      <c:pt idx="192">
                        <c:v>-70.400000000000006</c:v>
                      </c:pt>
                      <c:pt idx="193">
                        <c:v>-70.45</c:v>
                      </c:pt>
                      <c:pt idx="194">
                        <c:v>-70.489999999999995</c:v>
                      </c:pt>
                      <c:pt idx="195">
                        <c:v>-70.56</c:v>
                      </c:pt>
                      <c:pt idx="196">
                        <c:v>-70.62</c:v>
                      </c:pt>
                      <c:pt idx="197">
                        <c:v>-70.709999999999994</c:v>
                      </c:pt>
                      <c:pt idx="198">
                        <c:v>-70.77</c:v>
                      </c:pt>
                      <c:pt idx="199">
                        <c:v>-70.81</c:v>
                      </c:pt>
                      <c:pt idx="200">
                        <c:v>-70.849999999999994</c:v>
                      </c:pt>
                      <c:pt idx="201">
                        <c:v>-70.900000000000006</c:v>
                      </c:pt>
                      <c:pt idx="202">
                        <c:v>-70.94</c:v>
                      </c:pt>
                      <c:pt idx="203">
                        <c:v>-70.959999999999994</c:v>
                      </c:pt>
                      <c:pt idx="204">
                        <c:v>-71</c:v>
                      </c:pt>
                      <c:pt idx="205">
                        <c:v>-71.010000000000005</c:v>
                      </c:pt>
                      <c:pt idx="206">
                        <c:v>-71.02</c:v>
                      </c:pt>
                      <c:pt idx="207">
                        <c:v>-71.03</c:v>
                      </c:pt>
                      <c:pt idx="208">
                        <c:v>-71.010000000000005</c:v>
                      </c:pt>
                      <c:pt idx="209">
                        <c:v>-70.989999999999995</c:v>
                      </c:pt>
                      <c:pt idx="210">
                        <c:v>-70.94</c:v>
                      </c:pt>
                      <c:pt idx="211">
                        <c:v>-70.88</c:v>
                      </c:pt>
                      <c:pt idx="212">
                        <c:v>-70.84</c:v>
                      </c:pt>
                      <c:pt idx="213">
                        <c:v>-70.790000000000006</c:v>
                      </c:pt>
                      <c:pt idx="214">
                        <c:v>-70.739999999999995</c:v>
                      </c:pt>
                      <c:pt idx="215">
                        <c:v>-70.7</c:v>
                      </c:pt>
                      <c:pt idx="216">
                        <c:v>-70.66</c:v>
                      </c:pt>
                      <c:pt idx="217">
                        <c:v>-70.61</c:v>
                      </c:pt>
                      <c:pt idx="218">
                        <c:v>-70.52</c:v>
                      </c:pt>
                      <c:pt idx="219">
                        <c:v>-70.42</c:v>
                      </c:pt>
                      <c:pt idx="220">
                        <c:v>-70.31</c:v>
                      </c:pt>
                      <c:pt idx="221">
                        <c:v>-70.209999999999994</c:v>
                      </c:pt>
                      <c:pt idx="222">
                        <c:v>-70.16</c:v>
                      </c:pt>
                      <c:pt idx="223">
                        <c:v>-70.12</c:v>
                      </c:pt>
                      <c:pt idx="224">
                        <c:v>-70.05</c:v>
                      </c:pt>
                      <c:pt idx="225">
                        <c:v>-69.959999999999994</c:v>
                      </c:pt>
                      <c:pt idx="226">
                        <c:v>-69.88</c:v>
                      </c:pt>
                      <c:pt idx="227">
                        <c:v>-69.739999999999995</c:v>
                      </c:pt>
                      <c:pt idx="228">
                        <c:v>-69.59</c:v>
                      </c:pt>
                      <c:pt idx="229">
                        <c:v>-69.47</c:v>
                      </c:pt>
                      <c:pt idx="230">
                        <c:v>-69.349999999999994</c:v>
                      </c:pt>
                      <c:pt idx="231">
                        <c:v>-69.25</c:v>
                      </c:pt>
                      <c:pt idx="232">
                        <c:v>-69.14</c:v>
                      </c:pt>
                      <c:pt idx="233">
                        <c:v>-69.02</c:v>
                      </c:pt>
                      <c:pt idx="234">
                        <c:v>-68.87</c:v>
                      </c:pt>
                      <c:pt idx="235">
                        <c:v>-68.7</c:v>
                      </c:pt>
                      <c:pt idx="236">
                        <c:v>-68.510000000000005</c:v>
                      </c:pt>
                      <c:pt idx="237">
                        <c:v>-68.290000000000006</c:v>
                      </c:pt>
                      <c:pt idx="238">
                        <c:v>-68.09</c:v>
                      </c:pt>
                      <c:pt idx="239">
                        <c:v>-67.88</c:v>
                      </c:pt>
                      <c:pt idx="240">
                        <c:v>-67.66</c:v>
                      </c:pt>
                      <c:pt idx="241">
                        <c:v>-67.430000000000007</c:v>
                      </c:pt>
                      <c:pt idx="242">
                        <c:v>-67.22</c:v>
                      </c:pt>
                      <c:pt idx="243">
                        <c:v>-67.010000000000005</c:v>
                      </c:pt>
                      <c:pt idx="244">
                        <c:v>-66.78</c:v>
                      </c:pt>
                      <c:pt idx="245">
                        <c:v>-66.55</c:v>
                      </c:pt>
                      <c:pt idx="246">
                        <c:v>-66.3</c:v>
                      </c:pt>
                      <c:pt idx="247">
                        <c:v>-66.040000000000006</c:v>
                      </c:pt>
                      <c:pt idx="248">
                        <c:v>-65.760000000000005</c:v>
                      </c:pt>
                      <c:pt idx="249">
                        <c:v>-65.41</c:v>
                      </c:pt>
                      <c:pt idx="250">
                        <c:v>-65.05</c:v>
                      </c:pt>
                      <c:pt idx="251">
                        <c:v>-64.64</c:v>
                      </c:pt>
                      <c:pt idx="252">
                        <c:v>-64.17</c:v>
                      </c:pt>
                      <c:pt idx="253">
                        <c:v>-63.68</c:v>
                      </c:pt>
                      <c:pt idx="254">
                        <c:v>-63.19</c:v>
                      </c:pt>
                      <c:pt idx="255">
                        <c:v>-62.72</c:v>
                      </c:pt>
                      <c:pt idx="256">
                        <c:v>-62.32</c:v>
                      </c:pt>
                      <c:pt idx="257">
                        <c:v>-61.98</c:v>
                      </c:pt>
                      <c:pt idx="258">
                        <c:v>-61.58</c:v>
                      </c:pt>
                      <c:pt idx="259">
                        <c:v>-61.09</c:v>
                      </c:pt>
                      <c:pt idx="260">
                        <c:v>-60.47</c:v>
                      </c:pt>
                      <c:pt idx="261">
                        <c:v>-59.71</c:v>
                      </c:pt>
                      <c:pt idx="262">
                        <c:v>-58.89</c:v>
                      </c:pt>
                      <c:pt idx="263">
                        <c:v>-58.07</c:v>
                      </c:pt>
                      <c:pt idx="264">
                        <c:v>-57.28</c:v>
                      </c:pt>
                      <c:pt idx="265">
                        <c:v>-56.55</c:v>
                      </c:pt>
                      <c:pt idx="266">
                        <c:v>-55.89</c:v>
                      </c:pt>
                      <c:pt idx="267">
                        <c:v>-55.26</c:v>
                      </c:pt>
                      <c:pt idx="268">
                        <c:v>-54.62</c:v>
                      </c:pt>
                      <c:pt idx="269">
                        <c:v>-53.93</c:v>
                      </c:pt>
                      <c:pt idx="270">
                        <c:v>-53.19</c:v>
                      </c:pt>
                      <c:pt idx="271">
                        <c:v>-52.4</c:v>
                      </c:pt>
                      <c:pt idx="272">
                        <c:v>-51.57</c:v>
                      </c:pt>
                      <c:pt idx="273">
                        <c:v>-50.74</c:v>
                      </c:pt>
                      <c:pt idx="274">
                        <c:v>-49.95</c:v>
                      </c:pt>
                      <c:pt idx="275">
                        <c:v>-49.21</c:v>
                      </c:pt>
                      <c:pt idx="276">
                        <c:v>-48.49</c:v>
                      </c:pt>
                      <c:pt idx="277">
                        <c:v>-47.75</c:v>
                      </c:pt>
                      <c:pt idx="278">
                        <c:v>-47</c:v>
                      </c:pt>
                      <c:pt idx="279">
                        <c:v>-46.25</c:v>
                      </c:pt>
                      <c:pt idx="280">
                        <c:v>-45.47</c:v>
                      </c:pt>
                      <c:pt idx="281">
                        <c:v>-44.7</c:v>
                      </c:pt>
                      <c:pt idx="282">
                        <c:v>-43.89</c:v>
                      </c:pt>
                      <c:pt idx="283">
                        <c:v>-43.05</c:v>
                      </c:pt>
                      <c:pt idx="284">
                        <c:v>-42.25</c:v>
                      </c:pt>
                      <c:pt idx="285">
                        <c:v>-41.49</c:v>
                      </c:pt>
                      <c:pt idx="286">
                        <c:v>-40.79</c:v>
                      </c:pt>
                      <c:pt idx="287">
                        <c:v>-40.08</c:v>
                      </c:pt>
                      <c:pt idx="288">
                        <c:v>-39.32</c:v>
                      </c:pt>
                      <c:pt idx="289">
                        <c:v>-38.549999999999997</c:v>
                      </c:pt>
                      <c:pt idx="290">
                        <c:v>-37.81</c:v>
                      </c:pt>
                      <c:pt idx="291">
                        <c:v>-37.07</c:v>
                      </c:pt>
                      <c:pt idx="292">
                        <c:v>-36.29</c:v>
                      </c:pt>
                      <c:pt idx="293">
                        <c:v>-35.49</c:v>
                      </c:pt>
                      <c:pt idx="294">
                        <c:v>-34.700000000000003</c:v>
                      </c:pt>
                      <c:pt idx="295">
                        <c:v>-33.92</c:v>
                      </c:pt>
                      <c:pt idx="296">
                        <c:v>-33.119999999999997</c:v>
                      </c:pt>
                      <c:pt idx="297">
                        <c:v>-32.340000000000003</c:v>
                      </c:pt>
                      <c:pt idx="298">
                        <c:v>-31.54</c:v>
                      </c:pt>
                      <c:pt idx="299">
                        <c:v>-30.72</c:v>
                      </c:pt>
                      <c:pt idx="300">
                        <c:v>-29.88</c:v>
                      </c:pt>
                      <c:pt idx="301">
                        <c:v>-29.06</c:v>
                      </c:pt>
                      <c:pt idx="302">
                        <c:v>-28.28</c:v>
                      </c:pt>
                      <c:pt idx="303">
                        <c:v>-27.5</c:v>
                      </c:pt>
                      <c:pt idx="304">
                        <c:v>-26.73</c:v>
                      </c:pt>
                      <c:pt idx="305">
                        <c:v>-25.94</c:v>
                      </c:pt>
                      <c:pt idx="306">
                        <c:v>-25.13</c:v>
                      </c:pt>
                      <c:pt idx="307">
                        <c:v>-24.26</c:v>
                      </c:pt>
                      <c:pt idx="308">
                        <c:v>-23.4</c:v>
                      </c:pt>
                      <c:pt idx="309">
                        <c:v>-22.58</c:v>
                      </c:pt>
                      <c:pt idx="310">
                        <c:v>-21.8</c:v>
                      </c:pt>
                      <c:pt idx="311">
                        <c:v>-21.06</c:v>
                      </c:pt>
                      <c:pt idx="312">
                        <c:v>-20.350000000000001</c:v>
                      </c:pt>
                      <c:pt idx="313">
                        <c:v>-19.649999999999999</c:v>
                      </c:pt>
                      <c:pt idx="314">
                        <c:v>-18.989999999999998</c:v>
                      </c:pt>
                      <c:pt idx="315">
                        <c:v>-18.34</c:v>
                      </c:pt>
                      <c:pt idx="316">
                        <c:v>-17.690000000000001</c:v>
                      </c:pt>
                      <c:pt idx="317">
                        <c:v>-17.02</c:v>
                      </c:pt>
                      <c:pt idx="318">
                        <c:v>-16.38</c:v>
                      </c:pt>
                      <c:pt idx="319">
                        <c:v>-15.76</c:v>
                      </c:pt>
                      <c:pt idx="320">
                        <c:v>-15.13</c:v>
                      </c:pt>
                      <c:pt idx="321">
                        <c:v>-14.54</c:v>
                      </c:pt>
                      <c:pt idx="322">
                        <c:v>-13.94</c:v>
                      </c:pt>
                      <c:pt idx="323">
                        <c:v>-13.35</c:v>
                      </c:pt>
                      <c:pt idx="324">
                        <c:v>-12.73</c:v>
                      </c:pt>
                      <c:pt idx="325">
                        <c:v>-12.08</c:v>
                      </c:pt>
                      <c:pt idx="326">
                        <c:v>-11.42</c:v>
                      </c:pt>
                      <c:pt idx="327">
                        <c:v>-10.78</c:v>
                      </c:pt>
                      <c:pt idx="328">
                        <c:v>-10.199999999999999</c:v>
                      </c:pt>
                      <c:pt idx="329">
                        <c:v>-9.67</c:v>
                      </c:pt>
                      <c:pt idx="330">
                        <c:v>-9.16</c:v>
                      </c:pt>
                      <c:pt idx="331">
                        <c:v>-8.65</c:v>
                      </c:pt>
                      <c:pt idx="332">
                        <c:v>-8.15</c:v>
                      </c:pt>
                      <c:pt idx="333">
                        <c:v>-7.67</c:v>
                      </c:pt>
                      <c:pt idx="334">
                        <c:v>-7.17</c:v>
                      </c:pt>
                      <c:pt idx="335">
                        <c:v>-6.66</c:v>
                      </c:pt>
                      <c:pt idx="336">
                        <c:v>-6.17</c:v>
                      </c:pt>
                      <c:pt idx="337">
                        <c:v>-5.68</c:v>
                      </c:pt>
                      <c:pt idx="338">
                        <c:v>-5.23</c:v>
                      </c:pt>
                      <c:pt idx="339">
                        <c:v>-4.82</c:v>
                      </c:pt>
                      <c:pt idx="340">
                        <c:v>-4.4400000000000004</c:v>
                      </c:pt>
                      <c:pt idx="341">
                        <c:v>-4.05</c:v>
                      </c:pt>
                      <c:pt idx="342">
                        <c:v>-3.65</c:v>
                      </c:pt>
                      <c:pt idx="343">
                        <c:v>-3.21</c:v>
                      </c:pt>
                      <c:pt idx="344">
                        <c:v>-2.76</c:v>
                      </c:pt>
                      <c:pt idx="345">
                        <c:v>-2.35</c:v>
                      </c:pt>
                      <c:pt idx="346">
                        <c:v>-1.98</c:v>
                      </c:pt>
                      <c:pt idx="347">
                        <c:v>-1.66</c:v>
                      </c:pt>
                      <c:pt idx="348">
                        <c:v>-1.39</c:v>
                      </c:pt>
                      <c:pt idx="349">
                        <c:v>-1.1499999999999999</c:v>
                      </c:pt>
                      <c:pt idx="350">
                        <c:v>-0.89</c:v>
                      </c:pt>
                      <c:pt idx="351">
                        <c:v>-0.61</c:v>
                      </c:pt>
                      <c:pt idx="352">
                        <c:v>-0.28999999999999998</c:v>
                      </c:pt>
                      <c:pt idx="353">
                        <c:v>0.02</c:v>
                      </c:pt>
                      <c:pt idx="354">
                        <c:v>0.3</c:v>
                      </c:pt>
                      <c:pt idx="355">
                        <c:v>0.56000000000000005</c:v>
                      </c:pt>
                      <c:pt idx="356">
                        <c:v>0.83</c:v>
                      </c:pt>
                      <c:pt idx="357">
                        <c:v>1.1399999999999999</c:v>
                      </c:pt>
                      <c:pt idx="358">
                        <c:v>1.46</c:v>
                      </c:pt>
                      <c:pt idx="359">
                        <c:v>1.79</c:v>
                      </c:pt>
                      <c:pt idx="360">
                        <c:v>2.12</c:v>
                      </c:pt>
                      <c:pt idx="361">
                        <c:v>2.4500000000000002</c:v>
                      </c:pt>
                      <c:pt idx="362">
                        <c:v>2.79</c:v>
                      </c:pt>
                      <c:pt idx="363">
                        <c:v>3.18</c:v>
                      </c:pt>
                      <c:pt idx="364">
                        <c:v>3.6</c:v>
                      </c:pt>
                      <c:pt idx="365">
                        <c:v>4.03</c:v>
                      </c:pt>
                      <c:pt idx="366">
                        <c:v>4.46</c:v>
                      </c:pt>
                      <c:pt idx="367">
                        <c:v>4.88</c:v>
                      </c:pt>
                      <c:pt idx="368">
                        <c:v>5.3</c:v>
                      </c:pt>
                      <c:pt idx="369">
                        <c:v>5.71</c:v>
                      </c:pt>
                      <c:pt idx="370">
                        <c:v>6.1</c:v>
                      </c:pt>
                      <c:pt idx="371">
                        <c:v>6.51</c:v>
                      </c:pt>
                      <c:pt idx="372">
                        <c:v>6.91</c:v>
                      </c:pt>
                      <c:pt idx="373">
                        <c:v>7.31</c:v>
                      </c:pt>
                      <c:pt idx="374">
                        <c:v>7.68</c:v>
                      </c:pt>
                      <c:pt idx="375">
                        <c:v>8.0399999999999991</c:v>
                      </c:pt>
                      <c:pt idx="376">
                        <c:v>8.34</c:v>
                      </c:pt>
                      <c:pt idx="377">
                        <c:v>8.6</c:v>
                      </c:pt>
                      <c:pt idx="378">
                        <c:v>8.83</c:v>
                      </c:pt>
                      <c:pt idx="379">
                        <c:v>9.01</c:v>
                      </c:pt>
                      <c:pt idx="380">
                        <c:v>9.11</c:v>
                      </c:pt>
                      <c:pt idx="381">
                        <c:v>9.14</c:v>
                      </c:pt>
                      <c:pt idx="382">
                        <c:v>9.09</c:v>
                      </c:pt>
                      <c:pt idx="383">
                        <c:v>8.9700000000000006</c:v>
                      </c:pt>
                      <c:pt idx="384">
                        <c:v>8.7899999999999991</c:v>
                      </c:pt>
                      <c:pt idx="385">
                        <c:v>8.51</c:v>
                      </c:pt>
                      <c:pt idx="386">
                        <c:v>8.15</c:v>
                      </c:pt>
                      <c:pt idx="387">
                        <c:v>7.72</c:v>
                      </c:pt>
                      <c:pt idx="388">
                        <c:v>7.21</c:v>
                      </c:pt>
                      <c:pt idx="389">
                        <c:v>6.63</c:v>
                      </c:pt>
                      <c:pt idx="390">
                        <c:v>5.97</c:v>
                      </c:pt>
                      <c:pt idx="391">
                        <c:v>5.21</c:v>
                      </c:pt>
                      <c:pt idx="392">
                        <c:v>4.41</c:v>
                      </c:pt>
                      <c:pt idx="393">
                        <c:v>3.55</c:v>
                      </c:pt>
                      <c:pt idx="394">
                        <c:v>2.65</c:v>
                      </c:pt>
                      <c:pt idx="395">
                        <c:v>1.7</c:v>
                      </c:pt>
                      <c:pt idx="396">
                        <c:v>0.7</c:v>
                      </c:pt>
                      <c:pt idx="397">
                        <c:v>-0.33</c:v>
                      </c:pt>
                      <c:pt idx="398">
                        <c:v>-1.4</c:v>
                      </c:pt>
                      <c:pt idx="399">
                        <c:v>-2.4900000000000002</c:v>
                      </c:pt>
                      <c:pt idx="400">
                        <c:v>-3.56</c:v>
                      </c:pt>
                      <c:pt idx="401">
                        <c:v>-4.59</c:v>
                      </c:pt>
                      <c:pt idx="402">
                        <c:v>-5.61</c:v>
                      </c:pt>
                      <c:pt idx="403">
                        <c:v>-6.65</c:v>
                      </c:pt>
                      <c:pt idx="404">
                        <c:v>-7.71</c:v>
                      </c:pt>
                      <c:pt idx="405">
                        <c:v>-8.7899999999999991</c:v>
                      </c:pt>
                      <c:pt idx="406">
                        <c:v>-9.8800000000000008</c:v>
                      </c:pt>
                      <c:pt idx="407">
                        <c:v>-11.01</c:v>
                      </c:pt>
                      <c:pt idx="408">
                        <c:v>-12.14</c:v>
                      </c:pt>
                      <c:pt idx="409">
                        <c:v>-13.28</c:v>
                      </c:pt>
                      <c:pt idx="410">
                        <c:v>-14.39</c:v>
                      </c:pt>
                      <c:pt idx="411">
                        <c:v>-15.53</c:v>
                      </c:pt>
                      <c:pt idx="412">
                        <c:v>-16.690000000000001</c:v>
                      </c:pt>
                      <c:pt idx="413">
                        <c:v>-17.88</c:v>
                      </c:pt>
                      <c:pt idx="414">
                        <c:v>-19.100000000000001</c:v>
                      </c:pt>
                      <c:pt idx="415">
                        <c:v>-20.34</c:v>
                      </c:pt>
                      <c:pt idx="416">
                        <c:v>-21.6</c:v>
                      </c:pt>
                      <c:pt idx="417">
                        <c:v>-22.87</c:v>
                      </c:pt>
                      <c:pt idx="418">
                        <c:v>-24.16</c:v>
                      </c:pt>
                      <c:pt idx="419">
                        <c:v>-25.5</c:v>
                      </c:pt>
                      <c:pt idx="420">
                        <c:v>-26.81</c:v>
                      </c:pt>
                      <c:pt idx="421">
                        <c:v>-28.1</c:v>
                      </c:pt>
                      <c:pt idx="422">
                        <c:v>-29.4</c:v>
                      </c:pt>
                      <c:pt idx="423">
                        <c:v>-30.74</c:v>
                      </c:pt>
                      <c:pt idx="424">
                        <c:v>-32.11</c:v>
                      </c:pt>
                      <c:pt idx="425">
                        <c:v>-33.520000000000003</c:v>
                      </c:pt>
                      <c:pt idx="426">
                        <c:v>-34.909999999999997</c:v>
                      </c:pt>
                      <c:pt idx="427">
                        <c:v>-36.26</c:v>
                      </c:pt>
                      <c:pt idx="428">
                        <c:v>-37.57</c:v>
                      </c:pt>
                      <c:pt idx="429">
                        <c:v>-38.89</c:v>
                      </c:pt>
                      <c:pt idx="430">
                        <c:v>-40.270000000000003</c:v>
                      </c:pt>
                      <c:pt idx="431">
                        <c:v>-41.62</c:v>
                      </c:pt>
                      <c:pt idx="432">
                        <c:v>-42.92</c:v>
                      </c:pt>
                      <c:pt idx="433">
                        <c:v>-44.19</c:v>
                      </c:pt>
                      <c:pt idx="434">
                        <c:v>-45.44</c:v>
                      </c:pt>
                      <c:pt idx="435">
                        <c:v>-46.62</c:v>
                      </c:pt>
                      <c:pt idx="436">
                        <c:v>-47.76</c:v>
                      </c:pt>
                      <c:pt idx="437">
                        <c:v>-48.86</c:v>
                      </c:pt>
                      <c:pt idx="438">
                        <c:v>-49.86</c:v>
                      </c:pt>
                      <c:pt idx="439">
                        <c:v>-50.83</c:v>
                      </c:pt>
                      <c:pt idx="440">
                        <c:v>-51.83</c:v>
                      </c:pt>
                      <c:pt idx="441">
                        <c:v>-52.84</c:v>
                      </c:pt>
                      <c:pt idx="442">
                        <c:v>-53.79</c:v>
                      </c:pt>
                      <c:pt idx="443">
                        <c:v>-54.62</c:v>
                      </c:pt>
                      <c:pt idx="444">
                        <c:v>-55.45</c:v>
                      </c:pt>
                      <c:pt idx="445">
                        <c:v>-56.28</c:v>
                      </c:pt>
                      <c:pt idx="446">
                        <c:v>-57.17</c:v>
                      </c:pt>
                      <c:pt idx="447">
                        <c:v>-58.1</c:v>
                      </c:pt>
                      <c:pt idx="448">
                        <c:v>-59.01</c:v>
                      </c:pt>
                      <c:pt idx="449">
                        <c:v>-59.95</c:v>
                      </c:pt>
                      <c:pt idx="450">
                        <c:v>-60.84</c:v>
                      </c:pt>
                      <c:pt idx="451">
                        <c:v>-61.67</c:v>
                      </c:pt>
                      <c:pt idx="452">
                        <c:v>-62.51</c:v>
                      </c:pt>
                      <c:pt idx="453">
                        <c:v>-63.29</c:v>
                      </c:pt>
                      <c:pt idx="454">
                        <c:v>-64.05</c:v>
                      </c:pt>
                      <c:pt idx="455">
                        <c:v>-64.69</c:v>
                      </c:pt>
                      <c:pt idx="456">
                        <c:v>-65.19</c:v>
                      </c:pt>
                      <c:pt idx="457">
                        <c:v>-65.599999999999994</c:v>
                      </c:pt>
                      <c:pt idx="458">
                        <c:v>-65.98</c:v>
                      </c:pt>
                      <c:pt idx="459">
                        <c:v>-66.38</c:v>
                      </c:pt>
                      <c:pt idx="460">
                        <c:v>-66.849999999999994</c:v>
                      </c:pt>
                      <c:pt idx="461">
                        <c:v>-67.3</c:v>
                      </c:pt>
                      <c:pt idx="462">
                        <c:v>-67.7</c:v>
                      </c:pt>
                      <c:pt idx="463">
                        <c:v>-68</c:v>
                      </c:pt>
                      <c:pt idx="464">
                        <c:v>-68.34</c:v>
                      </c:pt>
                      <c:pt idx="465">
                        <c:v>-68.66</c:v>
                      </c:pt>
                      <c:pt idx="466">
                        <c:v>-68.89</c:v>
                      </c:pt>
                      <c:pt idx="467">
                        <c:v>-69.05</c:v>
                      </c:pt>
                      <c:pt idx="468">
                        <c:v>-69.17</c:v>
                      </c:pt>
                      <c:pt idx="469">
                        <c:v>-69.33</c:v>
                      </c:pt>
                      <c:pt idx="470">
                        <c:v>-69.5</c:v>
                      </c:pt>
                      <c:pt idx="471">
                        <c:v>-69.540000000000006</c:v>
                      </c:pt>
                      <c:pt idx="472">
                        <c:v>-69.44</c:v>
                      </c:pt>
                      <c:pt idx="473">
                        <c:v>-69.36</c:v>
                      </c:pt>
                      <c:pt idx="474">
                        <c:v>-69.38</c:v>
                      </c:pt>
                      <c:pt idx="475">
                        <c:v>-69.41</c:v>
                      </c:pt>
                      <c:pt idx="476">
                        <c:v>-69.44</c:v>
                      </c:pt>
                      <c:pt idx="477">
                        <c:v>-69.48</c:v>
                      </c:pt>
                      <c:pt idx="478">
                        <c:v>-69.52</c:v>
                      </c:pt>
                      <c:pt idx="479">
                        <c:v>-69.61</c:v>
                      </c:pt>
                      <c:pt idx="480">
                        <c:v>-69.63</c:v>
                      </c:pt>
                      <c:pt idx="481">
                        <c:v>-69.540000000000006</c:v>
                      </c:pt>
                      <c:pt idx="482">
                        <c:v>-69.47</c:v>
                      </c:pt>
                      <c:pt idx="483">
                        <c:v>-69.45</c:v>
                      </c:pt>
                      <c:pt idx="484">
                        <c:v>-69.48</c:v>
                      </c:pt>
                      <c:pt idx="485">
                        <c:v>-69.5</c:v>
                      </c:pt>
                      <c:pt idx="486">
                        <c:v>-69.52</c:v>
                      </c:pt>
                      <c:pt idx="487">
                        <c:v>-69.540000000000006</c:v>
                      </c:pt>
                      <c:pt idx="488">
                        <c:v>-69.55</c:v>
                      </c:pt>
                      <c:pt idx="489">
                        <c:v>-69.61</c:v>
                      </c:pt>
                      <c:pt idx="490">
                        <c:v>-69.64</c:v>
                      </c:pt>
                      <c:pt idx="491">
                        <c:v>-69.599999999999994</c:v>
                      </c:pt>
                      <c:pt idx="492">
                        <c:v>-69.540000000000006</c:v>
                      </c:pt>
                      <c:pt idx="493">
                        <c:v>-69.540000000000006</c:v>
                      </c:pt>
                      <c:pt idx="494">
                        <c:v>-69.53</c:v>
                      </c:pt>
                      <c:pt idx="495">
                        <c:v>-69.52</c:v>
                      </c:pt>
                      <c:pt idx="496">
                        <c:v>-69.540000000000006</c:v>
                      </c:pt>
                      <c:pt idx="497">
                        <c:v>-69.56</c:v>
                      </c:pt>
                      <c:pt idx="498">
                        <c:v>-69.61</c:v>
                      </c:pt>
                      <c:pt idx="499">
                        <c:v>-69.66</c:v>
                      </c:pt>
                      <c:pt idx="500">
                        <c:v>-69.66</c:v>
                      </c:pt>
                      <c:pt idx="501">
                        <c:v>-69.63</c:v>
                      </c:pt>
                      <c:pt idx="502">
                        <c:v>-69.61</c:v>
                      </c:pt>
                      <c:pt idx="503">
                        <c:v>-69.66</c:v>
                      </c:pt>
                      <c:pt idx="504">
                        <c:v>-69.75</c:v>
                      </c:pt>
                      <c:pt idx="505">
                        <c:v>-69.84</c:v>
                      </c:pt>
                      <c:pt idx="506">
                        <c:v>-69.900000000000006</c:v>
                      </c:pt>
                      <c:pt idx="507">
                        <c:v>-69.94</c:v>
                      </c:pt>
                      <c:pt idx="508">
                        <c:v>-69.98</c:v>
                      </c:pt>
                      <c:pt idx="509">
                        <c:v>-70.05</c:v>
                      </c:pt>
                      <c:pt idx="510">
                        <c:v>-70.13</c:v>
                      </c:pt>
                      <c:pt idx="511">
                        <c:v>-70.23</c:v>
                      </c:pt>
                      <c:pt idx="512">
                        <c:v>-70.290000000000006</c:v>
                      </c:pt>
                      <c:pt idx="513">
                        <c:v>-70.349999999999994</c:v>
                      </c:pt>
                      <c:pt idx="514">
                        <c:v>-70.42</c:v>
                      </c:pt>
                      <c:pt idx="515">
                        <c:v>-70.510000000000005</c:v>
                      </c:pt>
                      <c:pt idx="516">
                        <c:v>-70.58</c:v>
                      </c:pt>
                      <c:pt idx="517">
                        <c:v>-70.64</c:v>
                      </c:pt>
                      <c:pt idx="518">
                        <c:v>-70.67</c:v>
                      </c:pt>
                      <c:pt idx="519">
                        <c:v>-70.72</c:v>
                      </c:pt>
                      <c:pt idx="520">
                        <c:v>-70.73</c:v>
                      </c:pt>
                      <c:pt idx="521">
                        <c:v>-70.709999999999994</c:v>
                      </c:pt>
                      <c:pt idx="522">
                        <c:v>-70.709999999999994</c:v>
                      </c:pt>
                      <c:pt idx="523">
                        <c:v>-70.72</c:v>
                      </c:pt>
                      <c:pt idx="524">
                        <c:v>-70.72</c:v>
                      </c:pt>
                      <c:pt idx="525">
                        <c:v>-70.709999999999994</c:v>
                      </c:pt>
                      <c:pt idx="526">
                        <c:v>-70.67</c:v>
                      </c:pt>
                      <c:pt idx="527">
                        <c:v>-70.66</c:v>
                      </c:pt>
                      <c:pt idx="528">
                        <c:v>-70.650000000000006</c:v>
                      </c:pt>
                      <c:pt idx="529">
                        <c:v>-70.56</c:v>
                      </c:pt>
                      <c:pt idx="530">
                        <c:v>-70.48</c:v>
                      </c:pt>
                      <c:pt idx="531">
                        <c:v>-70.45</c:v>
                      </c:pt>
                      <c:pt idx="532">
                        <c:v>-70.430000000000007</c:v>
                      </c:pt>
                      <c:pt idx="533">
                        <c:v>-70.400000000000006</c:v>
                      </c:pt>
                      <c:pt idx="534">
                        <c:v>-70.39</c:v>
                      </c:pt>
                      <c:pt idx="535">
                        <c:v>-70.38</c:v>
                      </c:pt>
                      <c:pt idx="536">
                        <c:v>-70.33</c:v>
                      </c:pt>
                      <c:pt idx="537">
                        <c:v>-70.3</c:v>
                      </c:pt>
                      <c:pt idx="538">
                        <c:v>-70.319999999999993</c:v>
                      </c:pt>
                      <c:pt idx="539">
                        <c:v>-70.33</c:v>
                      </c:pt>
                      <c:pt idx="540">
                        <c:v>-70.31</c:v>
                      </c:pt>
                      <c:pt idx="541">
                        <c:v>-70.3</c:v>
                      </c:pt>
                      <c:pt idx="542">
                        <c:v>-70.319999999999993</c:v>
                      </c:pt>
                      <c:pt idx="543">
                        <c:v>-70.349999999999994</c:v>
                      </c:pt>
                      <c:pt idx="544">
                        <c:v>-70.36</c:v>
                      </c:pt>
                      <c:pt idx="545">
                        <c:v>-70.36</c:v>
                      </c:pt>
                      <c:pt idx="546">
                        <c:v>-70.349999999999994</c:v>
                      </c:pt>
                      <c:pt idx="547">
                        <c:v>-70.33</c:v>
                      </c:pt>
                      <c:pt idx="548">
                        <c:v>-70.34</c:v>
                      </c:pt>
                      <c:pt idx="549">
                        <c:v>-70.41</c:v>
                      </c:pt>
                      <c:pt idx="550">
                        <c:v>-70.48</c:v>
                      </c:pt>
                      <c:pt idx="551">
                        <c:v>-70.489999999999995</c:v>
                      </c:pt>
                      <c:pt idx="552">
                        <c:v>-70.489999999999995</c:v>
                      </c:pt>
                      <c:pt idx="553">
                        <c:v>-70.48</c:v>
                      </c:pt>
                      <c:pt idx="554">
                        <c:v>-70.45</c:v>
                      </c:pt>
                      <c:pt idx="555">
                        <c:v>-70.45</c:v>
                      </c:pt>
                      <c:pt idx="556">
                        <c:v>-70.48</c:v>
                      </c:pt>
                      <c:pt idx="557">
                        <c:v>-70.52</c:v>
                      </c:pt>
                      <c:pt idx="558">
                        <c:v>-70.540000000000006</c:v>
                      </c:pt>
                      <c:pt idx="559">
                        <c:v>-70.56</c:v>
                      </c:pt>
                      <c:pt idx="560">
                        <c:v>-70.55</c:v>
                      </c:pt>
                      <c:pt idx="561">
                        <c:v>-70.510000000000005</c:v>
                      </c:pt>
                      <c:pt idx="562">
                        <c:v>-70.48</c:v>
                      </c:pt>
                      <c:pt idx="563">
                        <c:v>-70.459999999999994</c:v>
                      </c:pt>
                      <c:pt idx="564">
                        <c:v>-70.459999999999994</c:v>
                      </c:pt>
                      <c:pt idx="565">
                        <c:v>-70.47</c:v>
                      </c:pt>
                      <c:pt idx="566">
                        <c:v>-70.5</c:v>
                      </c:pt>
                      <c:pt idx="567">
                        <c:v>-70.55</c:v>
                      </c:pt>
                      <c:pt idx="568">
                        <c:v>-70.599999999999994</c:v>
                      </c:pt>
                      <c:pt idx="569">
                        <c:v>-70.62</c:v>
                      </c:pt>
                      <c:pt idx="570">
                        <c:v>-70.61</c:v>
                      </c:pt>
                      <c:pt idx="571">
                        <c:v>-70.56</c:v>
                      </c:pt>
                      <c:pt idx="572">
                        <c:v>-70.5</c:v>
                      </c:pt>
                      <c:pt idx="573">
                        <c:v>-70.47</c:v>
                      </c:pt>
                      <c:pt idx="574">
                        <c:v>-70.47</c:v>
                      </c:pt>
                      <c:pt idx="575">
                        <c:v>-70.47</c:v>
                      </c:pt>
                      <c:pt idx="576">
                        <c:v>-70.47</c:v>
                      </c:pt>
                      <c:pt idx="577">
                        <c:v>-70.459999999999994</c:v>
                      </c:pt>
                      <c:pt idx="578">
                        <c:v>-70.430000000000007</c:v>
                      </c:pt>
                      <c:pt idx="579">
                        <c:v>-70.36</c:v>
                      </c:pt>
                      <c:pt idx="580">
                        <c:v>-70.239999999999995</c:v>
                      </c:pt>
                      <c:pt idx="581">
                        <c:v>-70.11</c:v>
                      </c:pt>
                      <c:pt idx="582">
                        <c:v>-70.010000000000005</c:v>
                      </c:pt>
                      <c:pt idx="583">
                        <c:v>-69.95</c:v>
                      </c:pt>
                      <c:pt idx="584">
                        <c:v>-69.94</c:v>
                      </c:pt>
                      <c:pt idx="585">
                        <c:v>-69.930000000000007</c:v>
                      </c:pt>
                      <c:pt idx="586">
                        <c:v>-69.900000000000006</c:v>
                      </c:pt>
                      <c:pt idx="587">
                        <c:v>-69.849999999999994</c:v>
                      </c:pt>
                      <c:pt idx="588">
                        <c:v>-69.739999999999995</c:v>
                      </c:pt>
                      <c:pt idx="589">
                        <c:v>-69.61</c:v>
                      </c:pt>
                      <c:pt idx="590">
                        <c:v>-69.5</c:v>
                      </c:pt>
                      <c:pt idx="591">
                        <c:v>-69.459999999999994</c:v>
                      </c:pt>
                      <c:pt idx="592">
                        <c:v>-69.459999999999994</c:v>
                      </c:pt>
                      <c:pt idx="593">
                        <c:v>-69.45</c:v>
                      </c:pt>
                      <c:pt idx="594">
                        <c:v>-69.41</c:v>
                      </c:pt>
                      <c:pt idx="595">
                        <c:v>-69.37</c:v>
                      </c:pt>
                      <c:pt idx="596">
                        <c:v>-69.290000000000006</c:v>
                      </c:pt>
                      <c:pt idx="597">
                        <c:v>-69.19</c:v>
                      </c:pt>
                      <c:pt idx="598">
                        <c:v>-69.069999999999993</c:v>
                      </c:pt>
                      <c:pt idx="599">
                        <c:v>-68.95</c:v>
                      </c:pt>
                      <c:pt idx="600">
                        <c:v>-68.849999999999994</c:v>
                      </c:pt>
                      <c:pt idx="601">
                        <c:v>-68.760000000000005</c:v>
                      </c:pt>
                      <c:pt idx="602">
                        <c:v>-68.66</c:v>
                      </c:pt>
                      <c:pt idx="603">
                        <c:v>-68.56</c:v>
                      </c:pt>
                      <c:pt idx="604">
                        <c:v>-68.41</c:v>
                      </c:pt>
                      <c:pt idx="605">
                        <c:v>-68.25</c:v>
                      </c:pt>
                      <c:pt idx="606">
                        <c:v>-68.069999999999993</c:v>
                      </c:pt>
                      <c:pt idx="607">
                        <c:v>-67.86</c:v>
                      </c:pt>
                      <c:pt idx="608">
                        <c:v>-67.63</c:v>
                      </c:pt>
                      <c:pt idx="609">
                        <c:v>-67.41</c:v>
                      </c:pt>
                      <c:pt idx="610">
                        <c:v>-67.180000000000007</c:v>
                      </c:pt>
                      <c:pt idx="611">
                        <c:v>-66.95</c:v>
                      </c:pt>
                      <c:pt idx="612">
                        <c:v>-66.69</c:v>
                      </c:pt>
                      <c:pt idx="613">
                        <c:v>-66.41</c:v>
                      </c:pt>
                      <c:pt idx="614">
                        <c:v>-66.150000000000006</c:v>
                      </c:pt>
                      <c:pt idx="615">
                        <c:v>-65.91</c:v>
                      </c:pt>
                      <c:pt idx="616">
                        <c:v>-65.650000000000006</c:v>
                      </c:pt>
                      <c:pt idx="617">
                        <c:v>-65.34</c:v>
                      </c:pt>
                      <c:pt idx="618">
                        <c:v>-64.989999999999995</c:v>
                      </c:pt>
                      <c:pt idx="619">
                        <c:v>-64.59</c:v>
                      </c:pt>
                      <c:pt idx="620">
                        <c:v>-64.209999999999994</c:v>
                      </c:pt>
                      <c:pt idx="621">
                        <c:v>-63.8</c:v>
                      </c:pt>
                      <c:pt idx="622">
                        <c:v>-63.32</c:v>
                      </c:pt>
                      <c:pt idx="623">
                        <c:v>-62.81</c:v>
                      </c:pt>
                      <c:pt idx="624">
                        <c:v>-62.25</c:v>
                      </c:pt>
                      <c:pt idx="625">
                        <c:v>-61.64</c:v>
                      </c:pt>
                      <c:pt idx="626">
                        <c:v>-60.96</c:v>
                      </c:pt>
                      <c:pt idx="627">
                        <c:v>-60.33</c:v>
                      </c:pt>
                      <c:pt idx="628">
                        <c:v>-59.79</c:v>
                      </c:pt>
                      <c:pt idx="629">
                        <c:v>-59.21</c:v>
                      </c:pt>
                      <c:pt idx="630">
                        <c:v>-58.56</c:v>
                      </c:pt>
                      <c:pt idx="631">
                        <c:v>-57.88</c:v>
                      </c:pt>
                      <c:pt idx="632">
                        <c:v>-57.15</c:v>
                      </c:pt>
                      <c:pt idx="633">
                        <c:v>-56.35</c:v>
                      </c:pt>
                      <c:pt idx="634">
                        <c:v>-55.52</c:v>
                      </c:pt>
                      <c:pt idx="635">
                        <c:v>-54.6</c:v>
                      </c:pt>
                      <c:pt idx="636">
                        <c:v>-53.61</c:v>
                      </c:pt>
                      <c:pt idx="637">
                        <c:v>-52.53</c:v>
                      </c:pt>
                      <c:pt idx="638">
                        <c:v>-51.38</c:v>
                      </c:pt>
                      <c:pt idx="639">
                        <c:v>-50.24</c:v>
                      </c:pt>
                      <c:pt idx="640">
                        <c:v>-49.1</c:v>
                      </c:pt>
                      <c:pt idx="641">
                        <c:v>-47.95</c:v>
                      </c:pt>
                      <c:pt idx="642">
                        <c:v>-46.79</c:v>
                      </c:pt>
                      <c:pt idx="643">
                        <c:v>-45.69</c:v>
                      </c:pt>
                      <c:pt idx="644">
                        <c:v>-44.63</c:v>
                      </c:pt>
                      <c:pt idx="645">
                        <c:v>-43.52</c:v>
                      </c:pt>
                      <c:pt idx="646">
                        <c:v>-42.36</c:v>
                      </c:pt>
                      <c:pt idx="647">
                        <c:v>-41.17</c:v>
                      </c:pt>
                      <c:pt idx="648">
                        <c:v>-39.99</c:v>
                      </c:pt>
                      <c:pt idx="649">
                        <c:v>-38.89</c:v>
                      </c:pt>
                      <c:pt idx="650">
                        <c:v>-37.81</c:v>
                      </c:pt>
                      <c:pt idx="651">
                        <c:v>-36.76</c:v>
                      </c:pt>
                      <c:pt idx="652">
                        <c:v>-35.69</c:v>
                      </c:pt>
                      <c:pt idx="653">
                        <c:v>-34.64</c:v>
                      </c:pt>
                      <c:pt idx="654">
                        <c:v>-33.61</c:v>
                      </c:pt>
                      <c:pt idx="655">
                        <c:v>-32.64</c:v>
                      </c:pt>
                      <c:pt idx="656">
                        <c:v>-31.68</c:v>
                      </c:pt>
                      <c:pt idx="657">
                        <c:v>-30.73</c:v>
                      </c:pt>
                      <c:pt idx="658">
                        <c:v>-29.84</c:v>
                      </c:pt>
                      <c:pt idx="659">
                        <c:v>-29.01</c:v>
                      </c:pt>
                      <c:pt idx="660">
                        <c:v>-28.15</c:v>
                      </c:pt>
                      <c:pt idx="661">
                        <c:v>-27.28</c:v>
                      </c:pt>
                      <c:pt idx="662">
                        <c:v>-26.43</c:v>
                      </c:pt>
                      <c:pt idx="663">
                        <c:v>-25.6</c:v>
                      </c:pt>
                      <c:pt idx="664">
                        <c:v>-24.83</c:v>
                      </c:pt>
                      <c:pt idx="665">
                        <c:v>-24.13</c:v>
                      </c:pt>
                      <c:pt idx="666">
                        <c:v>-23.42</c:v>
                      </c:pt>
                      <c:pt idx="667">
                        <c:v>-22.74</c:v>
                      </c:pt>
                      <c:pt idx="668">
                        <c:v>-22.06</c:v>
                      </c:pt>
                      <c:pt idx="669">
                        <c:v>-21.4</c:v>
                      </c:pt>
                      <c:pt idx="670">
                        <c:v>-20.77</c:v>
                      </c:pt>
                      <c:pt idx="671">
                        <c:v>-20.14</c:v>
                      </c:pt>
                      <c:pt idx="672">
                        <c:v>-19.46</c:v>
                      </c:pt>
                      <c:pt idx="673">
                        <c:v>-18.75</c:v>
                      </c:pt>
                      <c:pt idx="674">
                        <c:v>-18.079999999999998</c:v>
                      </c:pt>
                      <c:pt idx="675">
                        <c:v>-17.47</c:v>
                      </c:pt>
                      <c:pt idx="676">
                        <c:v>-16.87</c:v>
                      </c:pt>
                      <c:pt idx="677">
                        <c:v>-16.23</c:v>
                      </c:pt>
                      <c:pt idx="678">
                        <c:v>-15.59</c:v>
                      </c:pt>
                      <c:pt idx="679">
                        <c:v>-14.94</c:v>
                      </c:pt>
                      <c:pt idx="680">
                        <c:v>-14.24</c:v>
                      </c:pt>
                      <c:pt idx="681">
                        <c:v>-13.55</c:v>
                      </c:pt>
                      <c:pt idx="682">
                        <c:v>-12.9</c:v>
                      </c:pt>
                      <c:pt idx="683">
                        <c:v>-12.3</c:v>
                      </c:pt>
                      <c:pt idx="684">
                        <c:v>-11.75</c:v>
                      </c:pt>
                      <c:pt idx="685">
                        <c:v>-11.24</c:v>
                      </c:pt>
                      <c:pt idx="686">
                        <c:v>-10.76</c:v>
                      </c:pt>
                      <c:pt idx="687">
                        <c:v>-10.31</c:v>
                      </c:pt>
                      <c:pt idx="688">
                        <c:v>-9.86</c:v>
                      </c:pt>
                      <c:pt idx="689">
                        <c:v>-9.3800000000000008</c:v>
                      </c:pt>
                      <c:pt idx="690">
                        <c:v>-8.84</c:v>
                      </c:pt>
                      <c:pt idx="691">
                        <c:v>-8.24</c:v>
                      </c:pt>
                      <c:pt idx="692">
                        <c:v>-7.61</c:v>
                      </c:pt>
                      <c:pt idx="693">
                        <c:v>-7.01</c:v>
                      </c:pt>
                      <c:pt idx="694">
                        <c:v>-6.46</c:v>
                      </c:pt>
                      <c:pt idx="695">
                        <c:v>-5.9</c:v>
                      </c:pt>
                      <c:pt idx="696">
                        <c:v>-5.35</c:v>
                      </c:pt>
                      <c:pt idx="697">
                        <c:v>-4.82</c:v>
                      </c:pt>
                      <c:pt idx="698">
                        <c:v>-4.29</c:v>
                      </c:pt>
                      <c:pt idx="699">
                        <c:v>-3.72</c:v>
                      </c:pt>
                      <c:pt idx="700">
                        <c:v>-3.14</c:v>
                      </c:pt>
                      <c:pt idx="701">
                        <c:v>-2.57</c:v>
                      </c:pt>
                      <c:pt idx="702">
                        <c:v>-2.02</c:v>
                      </c:pt>
                      <c:pt idx="703">
                        <c:v>-1.46</c:v>
                      </c:pt>
                      <c:pt idx="704">
                        <c:v>-0.85</c:v>
                      </c:pt>
                      <c:pt idx="705">
                        <c:v>-0.22</c:v>
                      </c:pt>
                      <c:pt idx="706">
                        <c:v>0.39</c:v>
                      </c:pt>
                      <c:pt idx="707">
                        <c:v>1</c:v>
                      </c:pt>
                      <c:pt idx="708">
                        <c:v>1.58</c:v>
                      </c:pt>
                      <c:pt idx="709">
                        <c:v>2.11</c:v>
                      </c:pt>
                      <c:pt idx="710">
                        <c:v>2.66</c:v>
                      </c:pt>
                      <c:pt idx="711">
                        <c:v>3.26</c:v>
                      </c:pt>
                      <c:pt idx="712">
                        <c:v>3.86</c:v>
                      </c:pt>
                      <c:pt idx="713">
                        <c:v>4.42</c:v>
                      </c:pt>
                      <c:pt idx="714">
                        <c:v>4.93</c:v>
                      </c:pt>
                      <c:pt idx="715">
                        <c:v>5.36</c:v>
                      </c:pt>
                      <c:pt idx="716">
                        <c:v>5.74</c:v>
                      </c:pt>
                      <c:pt idx="717">
                        <c:v>6.08</c:v>
                      </c:pt>
                      <c:pt idx="718">
                        <c:v>6.38</c:v>
                      </c:pt>
                      <c:pt idx="719">
                        <c:v>6.65</c:v>
                      </c:pt>
                      <c:pt idx="720">
                        <c:v>6.91</c:v>
                      </c:pt>
                      <c:pt idx="721">
                        <c:v>7.13</c:v>
                      </c:pt>
                      <c:pt idx="722">
                        <c:v>7.28</c:v>
                      </c:pt>
                      <c:pt idx="723">
                        <c:v>7.36</c:v>
                      </c:pt>
                      <c:pt idx="724">
                        <c:v>7.41</c:v>
                      </c:pt>
                      <c:pt idx="725">
                        <c:v>7.42</c:v>
                      </c:pt>
                      <c:pt idx="726">
                        <c:v>7.41</c:v>
                      </c:pt>
                      <c:pt idx="727">
                        <c:v>7.4</c:v>
                      </c:pt>
                      <c:pt idx="728">
                        <c:v>7.37</c:v>
                      </c:pt>
                      <c:pt idx="729">
                        <c:v>7.33</c:v>
                      </c:pt>
                      <c:pt idx="730">
                        <c:v>7.28</c:v>
                      </c:pt>
                      <c:pt idx="731">
                        <c:v>7.2</c:v>
                      </c:pt>
                      <c:pt idx="732">
                        <c:v>7.11</c:v>
                      </c:pt>
                      <c:pt idx="733">
                        <c:v>7</c:v>
                      </c:pt>
                      <c:pt idx="734">
                        <c:v>6.87</c:v>
                      </c:pt>
                      <c:pt idx="735">
                        <c:v>6.72</c:v>
                      </c:pt>
                      <c:pt idx="736">
                        <c:v>6.54</c:v>
                      </c:pt>
                      <c:pt idx="737">
                        <c:v>6.37</c:v>
                      </c:pt>
                      <c:pt idx="738">
                        <c:v>6.18</c:v>
                      </c:pt>
                      <c:pt idx="739">
                        <c:v>5.96</c:v>
                      </c:pt>
                      <c:pt idx="740">
                        <c:v>5.72</c:v>
                      </c:pt>
                      <c:pt idx="741">
                        <c:v>5.45</c:v>
                      </c:pt>
                      <c:pt idx="742">
                        <c:v>5.16</c:v>
                      </c:pt>
                      <c:pt idx="743">
                        <c:v>4.8499999999999996</c:v>
                      </c:pt>
                      <c:pt idx="744">
                        <c:v>4.54</c:v>
                      </c:pt>
                      <c:pt idx="745">
                        <c:v>4.21</c:v>
                      </c:pt>
                      <c:pt idx="746">
                        <c:v>3.86</c:v>
                      </c:pt>
                      <c:pt idx="747">
                        <c:v>3.49</c:v>
                      </c:pt>
                      <c:pt idx="748">
                        <c:v>3.08</c:v>
                      </c:pt>
                      <c:pt idx="749">
                        <c:v>2.65</c:v>
                      </c:pt>
                      <c:pt idx="750">
                        <c:v>2.2200000000000002</c:v>
                      </c:pt>
                      <c:pt idx="751">
                        <c:v>1.76</c:v>
                      </c:pt>
                      <c:pt idx="752">
                        <c:v>1.28</c:v>
                      </c:pt>
                      <c:pt idx="753">
                        <c:v>0.77</c:v>
                      </c:pt>
                      <c:pt idx="754">
                        <c:v>0.24</c:v>
                      </c:pt>
                      <c:pt idx="755">
                        <c:v>-0.31</c:v>
                      </c:pt>
                      <c:pt idx="756">
                        <c:v>-0.87</c:v>
                      </c:pt>
                      <c:pt idx="757">
                        <c:v>-1.45</c:v>
                      </c:pt>
                      <c:pt idx="758">
                        <c:v>-2.0499999999999998</c:v>
                      </c:pt>
                      <c:pt idx="759">
                        <c:v>-2.66</c:v>
                      </c:pt>
                      <c:pt idx="760">
                        <c:v>-3.26</c:v>
                      </c:pt>
                      <c:pt idx="761">
                        <c:v>-3.88</c:v>
                      </c:pt>
                      <c:pt idx="762">
                        <c:v>-4.53</c:v>
                      </c:pt>
                      <c:pt idx="763">
                        <c:v>-5.17</c:v>
                      </c:pt>
                      <c:pt idx="764">
                        <c:v>-5.81</c:v>
                      </c:pt>
                      <c:pt idx="765">
                        <c:v>-6.47</c:v>
                      </c:pt>
                      <c:pt idx="766">
                        <c:v>-7.15</c:v>
                      </c:pt>
                      <c:pt idx="767">
                        <c:v>-7.84</c:v>
                      </c:pt>
                      <c:pt idx="768">
                        <c:v>-8.51</c:v>
                      </c:pt>
                      <c:pt idx="769">
                        <c:v>-9.17</c:v>
                      </c:pt>
                      <c:pt idx="770">
                        <c:v>-9.8000000000000007</c:v>
                      </c:pt>
                      <c:pt idx="771">
                        <c:v>-10.43</c:v>
                      </c:pt>
                      <c:pt idx="772">
                        <c:v>-11.08</c:v>
                      </c:pt>
                      <c:pt idx="773">
                        <c:v>-11.75</c:v>
                      </c:pt>
                      <c:pt idx="774">
                        <c:v>-12.43</c:v>
                      </c:pt>
                      <c:pt idx="775">
                        <c:v>-13.11</c:v>
                      </c:pt>
                      <c:pt idx="776">
                        <c:v>-13.78</c:v>
                      </c:pt>
                      <c:pt idx="777">
                        <c:v>-14.44</c:v>
                      </c:pt>
                      <c:pt idx="778">
                        <c:v>-15.12</c:v>
                      </c:pt>
                      <c:pt idx="779">
                        <c:v>-15.83</c:v>
                      </c:pt>
                      <c:pt idx="780">
                        <c:v>-16.57</c:v>
                      </c:pt>
                      <c:pt idx="781">
                        <c:v>-17.32</c:v>
                      </c:pt>
                      <c:pt idx="782">
                        <c:v>-18.05</c:v>
                      </c:pt>
                      <c:pt idx="783">
                        <c:v>-18.760000000000002</c:v>
                      </c:pt>
                      <c:pt idx="784">
                        <c:v>-19.47</c:v>
                      </c:pt>
                      <c:pt idx="785">
                        <c:v>-20.170000000000002</c:v>
                      </c:pt>
                      <c:pt idx="786">
                        <c:v>-20.9</c:v>
                      </c:pt>
                      <c:pt idx="787">
                        <c:v>-21.67</c:v>
                      </c:pt>
                      <c:pt idx="788">
                        <c:v>-22.45</c:v>
                      </c:pt>
                      <c:pt idx="789">
                        <c:v>-23.2</c:v>
                      </c:pt>
                      <c:pt idx="790">
                        <c:v>-23.95</c:v>
                      </c:pt>
                      <c:pt idx="791">
                        <c:v>-24.71</c:v>
                      </c:pt>
                      <c:pt idx="792">
                        <c:v>-25.51</c:v>
                      </c:pt>
                      <c:pt idx="793">
                        <c:v>-26.35</c:v>
                      </c:pt>
                      <c:pt idx="794">
                        <c:v>-27.23</c:v>
                      </c:pt>
                      <c:pt idx="795">
                        <c:v>-28.12</c:v>
                      </c:pt>
                      <c:pt idx="796">
                        <c:v>-29</c:v>
                      </c:pt>
                      <c:pt idx="797">
                        <c:v>-29.84</c:v>
                      </c:pt>
                      <c:pt idx="798">
                        <c:v>-30.68</c:v>
                      </c:pt>
                      <c:pt idx="799">
                        <c:v>-31.55</c:v>
                      </c:pt>
                      <c:pt idx="800">
                        <c:v>-32.42</c:v>
                      </c:pt>
                      <c:pt idx="801">
                        <c:v>-33.33</c:v>
                      </c:pt>
                      <c:pt idx="802">
                        <c:v>-34.24</c:v>
                      </c:pt>
                      <c:pt idx="803">
                        <c:v>-35.17</c:v>
                      </c:pt>
                      <c:pt idx="804">
                        <c:v>-36.11</c:v>
                      </c:pt>
                      <c:pt idx="805">
                        <c:v>-37.03</c:v>
                      </c:pt>
                      <c:pt idx="806">
                        <c:v>-37.950000000000003</c:v>
                      </c:pt>
                      <c:pt idx="807">
                        <c:v>-38.89</c:v>
                      </c:pt>
                      <c:pt idx="808">
                        <c:v>-39.79</c:v>
                      </c:pt>
                      <c:pt idx="809">
                        <c:v>-40.69</c:v>
                      </c:pt>
                      <c:pt idx="810">
                        <c:v>-41.58</c:v>
                      </c:pt>
                      <c:pt idx="811">
                        <c:v>-42.4</c:v>
                      </c:pt>
                      <c:pt idx="812">
                        <c:v>-43.23</c:v>
                      </c:pt>
                      <c:pt idx="813">
                        <c:v>-44.06</c:v>
                      </c:pt>
                      <c:pt idx="814">
                        <c:v>-44.9</c:v>
                      </c:pt>
                      <c:pt idx="815">
                        <c:v>-45.67</c:v>
                      </c:pt>
                      <c:pt idx="816">
                        <c:v>-46.4</c:v>
                      </c:pt>
                      <c:pt idx="817">
                        <c:v>-47.14</c:v>
                      </c:pt>
                      <c:pt idx="818">
                        <c:v>-47.88</c:v>
                      </c:pt>
                      <c:pt idx="819">
                        <c:v>-48.69</c:v>
                      </c:pt>
                      <c:pt idx="820">
                        <c:v>-49.53</c:v>
                      </c:pt>
                      <c:pt idx="821">
                        <c:v>-50.36</c:v>
                      </c:pt>
                      <c:pt idx="822">
                        <c:v>-51.14</c:v>
                      </c:pt>
                      <c:pt idx="823">
                        <c:v>-51.91</c:v>
                      </c:pt>
                      <c:pt idx="824">
                        <c:v>-52.63</c:v>
                      </c:pt>
                      <c:pt idx="825">
                        <c:v>-53.36</c:v>
                      </c:pt>
                      <c:pt idx="826">
                        <c:v>-54.14</c:v>
                      </c:pt>
                      <c:pt idx="827">
                        <c:v>-54.91</c:v>
                      </c:pt>
                      <c:pt idx="828">
                        <c:v>-55.65</c:v>
                      </c:pt>
                      <c:pt idx="829">
                        <c:v>-56.34</c:v>
                      </c:pt>
                      <c:pt idx="830">
                        <c:v>-56.93</c:v>
                      </c:pt>
                      <c:pt idx="831">
                        <c:v>-57.51</c:v>
                      </c:pt>
                      <c:pt idx="832">
                        <c:v>-58.13</c:v>
                      </c:pt>
                      <c:pt idx="833">
                        <c:v>-58.78</c:v>
                      </c:pt>
                      <c:pt idx="834">
                        <c:v>-59.4</c:v>
                      </c:pt>
                      <c:pt idx="835">
                        <c:v>-59.91</c:v>
                      </c:pt>
                      <c:pt idx="836">
                        <c:v>-60.29</c:v>
                      </c:pt>
                      <c:pt idx="837">
                        <c:v>-60.65</c:v>
                      </c:pt>
                      <c:pt idx="838">
                        <c:v>-61.03</c:v>
                      </c:pt>
                      <c:pt idx="839">
                        <c:v>-61.37</c:v>
                      </c:pt>
                      <c:pt idx="840">
                        <c:v>-61.75</c:v>
                      </c:pt>
                      <c:pt idx="841">
                        <c:v>-62.09</c:v>
                      </c:pt>
                      <c:pt idx="842">
                        <c:v>-62.37</c:v>
                      </c:pt>
                      <c:pt idx="843">
                        <c:v>-62.61</c:v>
                      </c:pt>
                      <c:pt idx="844">
                        <c:v>-62.87</c:v>
                      </c:pt>
                      <c:pt idx="845">
                        <c:v>-63.16</c:v>
                      </c:pt>
                      <c:pt idx="846">
                        <c:v>-63.43</c:v>
                      </c:pt>
                      <c:pt idx="847">
                        <c:v>-63.69</c:v>
                      </c:pt>
                      <c:pt idx="848">
                        <c:v>-63.95</c:v>
                      </c:pt>
                      <c:pt idx="849">
                        <c:v>-64.17</c:v>
                      </c:pt>
                      <c:pt idx="850">
                        <c:v>-64.31</c:v>
                      </c:pt>
                      <c:pt idx="851">
                        <c:v>-64.33</c:v>
                      </c:pt>
                      <c:pt idx="852">
                        <c:v>-64.33</c:v>
                      </c:pt>
                      <c:pt idx="853">
                        <c:v>-64.38</c:v>
                      </c:pt>
                      <c:pt idx="854">
                        <c:v>-64.510000000000005</c:v>
                      </c:pt>
                      <c:pt idx="855">
                        <c:v>-64.67</c:v>
                      </c:pt>
                      <c:pt idx="856">
                        <c:v>-64.78</c:v>
                      </c:pt>
                      <c:pt idx="857">
                        <c:v>-64.84</c:v>
                      </c:pt>
                      <c:pt idx="858">
                        <c:v>-64.84</c:v>
                      </c:pt>
                      <c:pt idx="859">
                        <c:v>-64.77</c:v>
                      </c:pt>
                      <c:pt idx="860">
                        <c:v>-64.64</c:v>
                      </c:pt>
                      <c:pt idx="861">
                        <c:v>-64.52</c:v>
                      </c:pt>
                      <c:pt idx="862">
                        <c:v>-64.47</c:v>
                      </c:pt>
                      <c:pt idx="863">
                        <c:v>-64.42</c:v>
                      </c:pt>
                      <c:pt idx="864">
                        <c:v>-64.3</c:v>
                      </c:pt>
                      <c:pt idx="865">
                        <c:v>-64.22</c:v>
                      </c:pt>
                      <c:pt idx="866">
                        <c:v>-64.209999999999994</c:v>
                      </c:pt>
                      <c:pt idx="867">
                        <c:v>-64.27</c:v>
                      </c:pt>
                      <c:pt idx="868">
                        <c:v>-64.36</c:v>
                      </c:pt>
                      <c:pt idx="869">
                        <c:v>-64.38</c:v>
                      </c:pt>
                      <c:pt idx="870">
                        <c:v>-64.27</c:v>
                      </c:pt>
                      <c:pt idx="871">
                        <c:v>-64.05</c:v>
                      </c:pt>
                      <c:pt idx="872">
                        <c:v>-63.87</c:v>
                      </c:pt>
                      <c:pt idx="873">
                        <c:v>-63.77</c:v>
                      </c:pt>
                      <c:pt idx="874">
                        <c:v>-63.74</c:v>
                      </c:pt>
                      <c:pt idx="875">
                        <c:v>-63.77</c:v>
                      </c:pt>
                      <c:pt idx="876">
                        <c:v>-63.77</c:v>
                      </c:pt>
                      <c:pt idx="877">
                        <c:v>-63.64</c:v>
                      </c:pt>
                      <c:pt idx="878">
                        <c:v>-63.45</c:v>
                      </c:pt>
                      <c:pt idx="879">
                        <c:v>-63.34</c:v>
                      </c:pt>
                      <c:pt idx="880">
                        <c:v>-63.34</c:v>
                      </c:pt>
                      <c:pt idx="881">
                        <c:v>-63.41</c:v>
                      </c:pt>
                      <c:pt idx="882">
                        <c:v>-63.49</c:v>
                      </c:pt>
                      <c:pt idx="883">
                        <c:v>-63.46</c:v>
                      </c:pt>
                      <c:pt idx="884">
                        <c:v>-63.28</c:v>
                      </c:pt>
                      <c:pt idx="885">
                        <c:v>-63.08</c:v>
                      </c:pt>
                      <c:pt idx="886">
                        <c:v>-63.03</c:v>
                      </c:pt>
                      <c:pt idx="887">
                        <c:v>-63.1</c:v>
                      </c:pt>
                      <c:pt idx="888">
                        <c:v>-63.21</c:v>
                      </c:pt>
                      <c:pt idx="889">
                        <c:v>-63.29</c:v>
                      </c:pt>
                      <c:pt idx="890">
                        <c:v>-63.29</c:v>
                      </c:pt>
                      <c:pt idx="891">
                        <c:v>-63.23</c:v>
                      </c:pt>
                      <c:pt idx="892">
                        <c:v>-63.17</c:v>
                      </c:pt>
                      <c:pt idx="893">
                        <c:v>-63.17</c:v>
                      </c:pt>
                      <c:pt idx="894">
                        <c:v>-63.22</c:v>
                      </c:pt>
                      <c:pt idx="895">
                        <c:v>-63.28</c:v>
                      </c:pt>
                      <c:pt idx="896">
                        <c:v>-63.36</c:v>
                      </c:pt>
                      <c:pt idx="897">
                        <c:v>-63.37</c:v>
                      </c:pt>
                      <c:pt idx="898">
                        <c:v>-63.32</c:v>
                      </c:pt>
                      <c:pt idx="899">
                        <c:v>-63.28</c:v>
                      </c:pt>
                      <c:pt idx="900">
                        <c:v>-63.34</c:v>
                      </c:pt>
                      <c:pt idx="901">
                        <c:v>-63.44</c:v>
                      </c:pt>
                      <c:pt idx="902">
                        <c:v>-63.56</c:v>
                      </c:pt>
                      <c:pt idx="903">
                        <c:v>-63.69</c:v>
                      </c:pt>
                      <c:pt idx="904">
                        <c:v>-63.75</c:v>
                      </c:pt>
                      <c:pt idx="905">
                        <c:v>-63.78</c:v>
                      </c:pt>
                      <c:pt idx="906">
                        <c:v>-63.88</c:v>
                      </c:pt>
                      <c:pt idx="907">
                        <c:v>-63.98</c:v>
                      </c:pt>
                      <c:pt idx="908">
                        <c:v>-63.97</c:v>
                      </c:pt>
                      <c:pt idx="909">
                        <c:v>-63.89</c:v>
                      </c:pt>
                      <c:pt idx="910">
                        <c:v>-63.77</c:v>
                      </c:pt>
                      <c:pt idx="911">
                        <c:v>-63.69</c:v>
                      </c:pt>
                      <c:pt idx="912">
                        <c:v>-63.7</c:v>
                      </c:pt>
                      <c:pt idx="913">
                        <c:v>-63.77</c:v>
                      </c:pt>
                      <c:pt idx="914">
                        <c:v>-63.87</c:v>
                      </c:pt>
                      <c:pt idx="915">
                        <c:v>-63.92</c:v>
                      </c:pt>
                      <c:pt idx="916">
                        <c:v>-63.89</c:v>
                      </c:pt>
                      <c:pt idx="917">
                        <c:v>-63.85</c:v>
                      </c:pt>
                      <c:pt idx="918">
                        <c:v>-63.83</c:v>
                      </c:pt>
                      <c:pt idx="919">
                        <c:v>-63.81</c:v>
                      </c:pt>
                      <c:pt idx="920">
                        <c:v>-63.81</c:v>
                      </c:pt>
                      <c:pt idx="921">
                        <c:v>-63.79</c:v>
                      </c:pt>
                      <c:pt idx="922">
                        <c:v>-63.79</c:v>
                      </c:pt>
                      <c:pt idx="923">
                        <c:v>-63.81</c:v>
                      </c:pt>
                      <c:pt idx="924">
                        <c:v>-63.81</c:v>
                      </c:pt>
                      <c:pt idx="925">
                        <c:v>-63.76</c:v>
                      </c:pt>
                      <c:pt idx="926">
                        <c:v>-63.72</c:v>
                      </c:pt>
                      <c:pt idx="927">
                        <c:v>-63.7</c:v>
                      </c:pt>
                      <c:pt idx="928">
                        <c:v>-63.69</c:v>
                      </c:pt>
                      <c:pt idx="929">
                        <c:v>-63.67</c:v>
                      </c:pt>
                      <c:pt idx="930">
                        <c:v>-63.63</c:v>
                      </c:pt>
                      <c:pt idx="931">
                        <c:v>-63.57</c:v>
                      </c:pt>
                      <c:pt idx="932">
                        <c:v>-63.52</c:v>
                      </c:pt>
                      <c:pt idx="933">
                        <c:v>-63.46</c:v>
                      </c:pt>
                      <c:pt idx="934">
                        <c:v>-63.42</c:v>
                      </c:pt>
                      <c:pt idx="935">
                        <c:v>-63.37</c:v>
                      </c:pt>
                      <c:pt idx="936">
                        <c:v>-63.32</c:v>
                      </c:pt>
                      <c:pt idx="937">
                        <c:v>-63.27</c:v>
                      </c:pt>
                      <c:pt idx="938">
                        <c:v>-63.24</c:v>
                      </c:pt>
                      <c:pt idx="939">
                        <c:v>-63.2</c:v>
                      </c:pt>
                      <c:pt idx="940">
                        <c:v>-63.15</c:v>
                      </c:pt>
                      <c:pt idx="941">
                        <c:v>-63.1</c:v>
                      </c:pt>
                      <c:pt idx="942">
                        <c:v>-63.04</c:v>
                      </c:pt>
                      <c:pt idx="943">
                        <c:v>-63.01</c:v>
                      </c:pt>
                      <c:pt idx="944">
                        <c:v>-62.96</c:v>
                      </c:pt>
                      <c:pt idx="945">
                        <c:v>-62.91</c:v>
                      </c:pt>
                      <c:pt idx="946">
                        <c:v>-62.83</c:v>
                      </c:pt>
                      <c:pt idx="947">
                        <c:v>-62.74</c:v>
                      </c:pt>
                      <c:pt idx="948">
                        <c:v>-62.67</c:v>
                      </c:pt>
                      <c:pt idx="949">
                        <c:v>-62.62</c:v>
                      </c:pt>
                      <c:pt idx="950">
                        <c:v>-62.58</c:v>
                      </c:pt>
                      <c:pt idx="951">
                        <c:v>-62.52</c:v>
                      </c:pt>
                      <c:pt idx="952">
                        <c:v>-62.42</c:v>
                      </c:pt>
                      <c:pt idx="953">
                        <c:v>-62.29</c:v>
                      </c:pt>
                      <c:pt idx="954">
                        <c:v>-62.16</c:v>
                      </c:pt>
                      <c:pt idx="955">
                        <c:v>-62.05</c:v>
                      </c:pt>
                      <c:pt idx="956">
                        <c:v>-61.94</c:v>
                      </c:pt>
                      <c:pt idx="957">
                        <c:v>-61.87</c:v>
                      </c:pt>
                      <c:pt idx="958">
                        <c:v>-61.77</c:v>
                      </c:pt>
                      <c:pt idx="959">
                        <c:v>-61.62</c:v>
                      </c:pt>
                      <c:pt idx="960">
                        <c:v>-61.42</c:v>
                      </c:pt>
                      <c:pt idx="961">
                        <c:v>-61.2</c:v>
                      </c:pt>
                      <c:pt idx="962">
                        <c:v>-61.04</c:v>
                      </c:pt>
                      <c:pt idx="963">
                        <c:v>-60.98</c:v>
                      </c:pt>
                      <c:pt idx="964">
                        <c:v>-60.95</c:v>
                      </c:pt>
                      <c:pt idx="965">
                        <c:v>-60.9</c:v>
                      </c:pt>
                      <c:pt idx="966">
                        <c:v>-60.77</c:v>
                      </c:pt>
                      <c:pt idx="967">
                        <c:v>-60.55</c:v>
                      </c:pt>
                      <c:pt idx="968">
                        <c:v>-60.3</c:v>
                      </c:pt>
                      <c:pt idx="969">
                        <c:v>-60.18</c:v>
                      </c:pt>
                      <c:pt idx="970">
                        <c:v>-60.15</c:v>
                      </c:pt>
                      <c:pt idx="971">
                        <c:v>-60.13</c:v>
                      </c:pt>
                      <c:pt idx="972">
                        <c:v>-60.05</c:v>
                      </c:pt>
                      <c:pt idx="973">
                        <c:v>-59.87</c:v>
                      </c:pt>
                      <c:pt idx="974">
                        <c:v>-59.62</c:v>
                      </c:pt>
                      <c:pt idx="975">
                        <c:v>-59.4</c:v>
                      </c:pt>
                      <c:pt idx="976">
                        <c:v>-59.27</c:v>
                      </c:pt>
                      <c:pt idx="977">
                        <c:v>-59.24</c:v>
                      </c:pt>
                      <c:pt idx="978">
                        <c:v>-59.24</c:v>
                      </c:pt>
                      <c:pt idx="979">
                        <c:v>-59.21</c:v>
                      </c:pt>
                      <c:pt idx="980">
                        <c:v>-59.12</c:v>
                      </c:pt>
                      <c:pt idx="981">
                        <c:v>-58.94</c:v>
                      </c:pt>
                      <c:pt idx="982">
                        <c:v>-58.74</c:v>
                      </c:pt>
                      <c:pt idx="983">
                        <c:v>-58.56</c:v>
                      </c:pt>
                      <c:pt idx="984">
                        <c:v>-58.42</c:v>
                      </c:pt>
                      <c:pt idx="985">
                        <c:v>-58.32</c:v>
                      </c:pt>
                      <c:pt idx="986">
                        <c:v>-58.15</c:v>
                      </c:pt>
                      <c:pt idx="987">
                        <c:v>-57.83</c:v>
                      </c:pt>
                      <c:pt idx="988">
                        <c:v>-57.5</c:v>
                      </c:pt>
                      <c:pt idx="989">
                        <c:v>-57.3</c:v>
                      </c:pt>
                      <c:pt idx="990">
                        <c:v>-57.08</c:v>
                      </c:pt>
                      <c:pt idx="991">
                        <c:v>-56.8</c:v>
                      </c:pt>
                      <c:pt idx="992">
                        <c:v>-56.52</c:v>
                      </c:pt>
                      <c:pt idx="993">
                        <c:v>-56.24</c:v>
                      </c:pt>
                      <c:pt idx="994">
                        <c:v>-55.9</c:v>
                      </c:pt>
                      <c:pt idx="995">
                        <c:v>-55.54</c:v>
                      </c:pt>
                      <c:pt idx="996">
                        <c:v>-55.22</c:v>
                      </c:pt>
                      <c:pt idx="997">
                        <c:v>-54.89</c:v>
                      </c:pt>
                      <c:pt idx="998">
                        <c:v>-54.51</c:v>
                      </c:pt>
                      <c:pt idx="999">
                        <c:v>-54.11</c:v>
                      </c:pt>
                      <c:pt idx="1000">
                        <c:v>-53.74</c:v>
                      </c:pt>
                      <c:pt idx="1001">
                        <c:v>-53.3</c:v>
                      </c:pt>
                      <c:pt idx="1002">
                        <c:v>-52.73</c:v>
                      </c:pt>
                      <c:pt idx="1003">
                        <c:v>-52.07</c:v>
                      </c:pt>
                      <c:pt idx="1004">
                        <c:v>-51.39</c:v>
                      </c:pt>
                      <c:pt idx="1005">
                        <c:v>-50.67</c:v>
                      </c:pt>
                      <c:pt idx="1006">
                        <c:v>-49.9</c:v>
                      </c:pt>
                      <c:pt idx="1007">
                        <c:v>-49.08</c:v>
                      </c:pt>
                      <c:pt idx="1008">
                        <c:v>-48.28</c:v>
                      </c:pt>
                      <c:pt idx="1009">
                        <c:v>-47.57</c:v>
                      </c:pt>
                      <c:pt idx="1010">
                        <c:v>-46.87</c:v>
                      </c:pt>
                      <c:pt idx="1011">
                        <c:v>-46.09</c:v>
                      </c:pt>
                      <c:pt idx="1012">
                        <c:v>-45.27</c:v>
                      </c:pt>
                      <c:pt idx="1013">
                        <c:v>-44.44</c:v>
                      </c:pt>
                      <c:pt idx="1014">
                        <c:v>-43.6</c:v>
                      </c:pt>
                      <c:pt idx="1015">
                        <c:v>-42.78</c:v>
                      </c:pt>
                      <c:pt idx="1016">
                        <c:v>-42.05</c:v>
                      </c:pt>
                      <c:pt idx="1017">
                        <c:v>-41.35</c:v>
                      </c:pt>
                      <c:pt idx="1018">
                        <c:v>-40.61</c:v>
                      </c:pt>
                      <c:pt idx="1019">
                        <c:v>-39.770000000000003</c:v>
                      </c:pt>
                      <c:pt idx="1020">
                        <c:v>-38.86</c:v>
                      </c:pt>
                      <c:pt idx="1021">
                        <c:v>-37.880000000000003</c:v>
                      </c:pt>
                      <c:pt idx="1022">
                        <c:v>-36.9</c:v>
                      </c:pt>
                      <c:pt idx="1023">
                        <c:v>-35.979999999999997</c:v>
                      </c:pt>
                      <c:pt idx="1024">
                        <c:v>-35.119999999999997</c:v>
                      </c:pt>
                      <c:pt idx="1025">
                        <c:v>-34.29</c:v>
                      </c:pt>
                      <c:pt idx="1026">
                        <c:v>-33.450000000000003</c:v>
                      </c:pt>
                      <c:pt idx="1027">
                        <c:v>-32.6</c:v>
                      </c:pt>
                      <c:pt idx="1028">
                        <c:v>-31.7</c:v>
                      </c:pt>
                      <c:pt idx="1029">
                        <c:v>-30.76</c:v>
                      </c:pt>
                      <c:pt idx="1030">
                        <c:v>-29.78</c:v>
                      </c:pt>
                      <c:pt idx="1031">
                        <c:v>-28.79</c:v>
                      </c:pt>
                      <c:pt idx="1032">
                        <c:v>-27.85</c:v>
                      </c:pt>
                      <c:pt idx="1033">
                        <c:v>-26.93</c:v>
                      </c:pt>
                      <c:pt idx="1034">
                        <c:v>-26.01</c:v>
                      </c:pt>
                      <c:pt idx="1035">
                        <c:v>-25.08</c:v>
                      </c:pt>
                      <c:pt idx="1036">
                        <c:v>-24.14</c:v>
                      </c:pt>
                      <c:pt idx="1037">
                        <c:v>-23.17</c:v>
                      </c:pt>
                      <c:pt idx="1038">
                        <c:v>-22.22</c:v>
                      </c:pt>
                      <c:pt idx="1039">
                        <c:v>-21.33</c:v>
                      </c:pt>
                      <c:pt idx="1040">
                        <c:v>-20.47</c:v>
                      </c:pt>
                      <c:pt idx="1041">
                        <c:v>-19.63</c:v>
                      </c:pt>
                      <c:pt idx="1042">
                        <c:v>-18.8</c:v>
                      </c:pt>
                      <c:pt idx="1043">
                        <c:v>-17.940000000000001</c:v>
                      </c:pt>
                      <c:pt idx="1044">
                        <c:v>-17.03</c:v>
                      </c:pt>
                      <c:pt idx="1045">
                        <c:v>-16.100000000000001</c:v>
                      </c:pt>
                      <c:pt idx="1046">
                        <c:v>-15.19</c:v>
                      </c:pt>
                      <c:pt idx="1047">
                        <c:v>-14.35</c:v>
                      </c:pt>
                      <c:pt idx="1048">
                        <c:v>-13.56</c:v>
                      </c:pt>
                      <c:pt idx="1049">
                        <c:v>-12.81</c:v>
                      </c:pt>
                      <c:pt idx="1050">
                        <c:v>-12.04</c:v>
                      </c:pt>
                      <c:pt idx="1051">
                        <c:v>-11.23</c:v>
                      </c:pt>
                      <c:pt idx="1052">
                        <c:v>-10.38</c:v>
                      </c:pt>
                      <c:pt idx="1053">
                        <c:v>-9.51</c:v>
                      </c:pt>
                      <c:pt idx="1054">
                        <c:v>-8.68</c:v>
                      </c:pt>
                      <c:pt idx="1055">
                        <c:v>-7.91</c:v>
                      </c:pt>
                      <c:pt idx="1056">
                        <c:v>-7.19</c:v>
                      </c:pt>
                      <c:pt idx="1057">
                        <c:v>-6.51</c:v>
                      </c:pt>
                      <c:pt idx="1058">
                        <c:v>-5.85</c:v>
                      </c:pt>
                      <c:pt idx="1059">
                        <c:v>-5.19</c:v>
                      </c:pt>
                      <c:pt idx="1060">
                        <c:v>-4.53</c:v>
                      </c:pt>
                      <c:pt idx="1061">
                        <c:v>-3.88</c:v>
                      </c:pt>
                      <c:pt idx="1062">
                        <c:v>-3.28</c:v>
                      </c:pt>
                      <c:pt idx="1063">
                        <c:v>-2.73</c:v>
                      </c:pt>
                      <c:pt idx="1064">
                        <c:v>-2.1800000000000002</c:v>
                      </c:pt>
                      <c:pt idx="1065">
                        <c:v>-1.6</c:v>
                      </c:pt>
                      <c:pt idx="1066">
                        <c:v>-1.01</c:v>
                      </c:pt>
                      <c:pt idx="1067">
                        <c:v>-0.41</c:v>
                      </c:pt>
                      <c:pt idx="1068">
                        <c:v>0.2</c:v>
                      </c:pt>
                      <c:pt idx="1069">
                        <c:v>0.84</c:v>
                      </c:pt>
                      <c:pt idx="1070">
                        <c:v>1.45</c:v>
                      </c:pt>
                      <c:pt idx="1071">
                        <c:v>2.02</c:v>
                      </c:pt>
                      <c:pt idx="1072">
                        <c:v>2.54</c:v>
                      </c:pt>
                      <c:pt idx="1073">
                        <c:v>3.03</c:v>
                      </c:pt>
                      <c:pt idx="1074">
                        <c:v>3.5</c:v>
                      </c:pt>
                      <c:pt idx="1075">
                        <c:v>3.97</c:v>
                      </c:pt>
                      <c:pt idx="1076">
                        <c:v>4.47</c:v>
                      </c:pt>
                      <c:pt idx="1077">
                        <c:v>5</c:v>
                      </c:pt>
                      <c:pt idx="1078">
                        <c:v>5.5</c:v>
                      </c:pt>
                      <c:pt idx="1079">
                        <c:v>5.96</c:v>
                      </c:pt>
                      <c:pt idx="1080">
                        <c:v>6.41</c:v>
                      </c:pt>
                      <c:pt idx="1081">
                        <c:v>6.86</c:v>
                      </c:pt>
                      <c:pt idx="1082">
                        <c:v>7.33</c:v>
                      </c:pt>
                      <c:pt idx="1083">
                        <c:v>7.77</c:v>
                      </c:pt>
                      <c:pt idx="1084">
                        <c:v>8.2100000000000009</c:v>
                      </c:pt>
                      <c:pt idx="1085">
                        <c:v>8.64</c:v>
                      </c:pt>
                      <c:pt idx="1086">
                        <c:v>9.0500000000000007</c:v>
                      </c:pt>
                      <c:pt idx="1087">
                        <c:v>9.42</c:v>
                      </c:pt>
                      <c:pt idx="1088">
                        <c:v>9.75</c:v>
                      </c:pt>
                      <c:pt idx="1089">
                        <c:v>10.07</c:v>
                      </c:pt>
                      <c:pt idx="1090">
                        <c:v>10.37</c:v>
                      </c:pt>
                      <c:pt idx="1091">
                        <c:v>10.69</c:v>
                      </c:pt>
                      <c:pt idx="1092">
                        <c:v>10.95</c:v>
                      </c:pt>
                      <c:pt idx="1093">
                        <c:v>11.13</c:v>
                      </c:pt>
                      <c:pt idx="1094">
                        <c:v>11.28</c:v>
                      </c:pt>
                      <c:pt idx="1095">
                        <c:v>11.39</c:v>
                      </c:pt>
                      <c:pt idx="1096">
                        <c:v>11.47</c:v>
                      </c:pt>
                      <c:pt idx="1097">
                        <c:v>11.51</c:v>
                      </c:pt>
                      <c:pt idx="1098">
                        <c:v>11.54</c:v>
                      </c:pt>
                      <c:pt idx="1099">
                        <c:v>11.53</c:v>
                      </c:pt>
                      <c:pt idx="1100">
                        <c:v>11.53</c:v>
                      </c:pt>
                      <c:pt idx="1101">
                        <c:v>11.5</c:v>
                      </c:pt>
                      <c:pt idx="1102">
                        <c:v>11.32</c:v>
                      </c:pt>
                      <c:pt idx="1103">
                        <c:v>11.04</c:v>
                      </c:pt>
                      <c:pt idx="1104">
                        <c:v>10.71</c:v>
                      </c:pt>
                      <c:pt idx="1105">
                        <c:v>10.35</c:v>
                      </c:pt>
                      <c:pt idx="1106">
                        <c:v>9.9700000000000006</c:v>
                      </c:pt>
                      <c:pt idx="1107">
                        <c:v>9.5500000000000007</c:v>
                      </c:pt>
                      <c:pt idx="1108">
                        <c:v>9.09</c:v>
                      </c:pt>
                      <c:pt idx="1109">
                        <c:v>8.59</c:v>
                      </c:pt>
                      <c:pt idx="1110">
                        <c:v>8.0399999999999991</c:v>
                      </c:pt>
                      <c:pt idx="1111">
                        <c:v>7.47</c:v>
                      </c:pt>
                      <c:pt idx="1112">
                        <c:v>6.92</c:v>
                      </c:pt>
                      <c:pt idx="1113">
                        <c:v>6.34</c:v>
                      </c:pt>
                      <c:pt idx="1114">
                        <c:v>5.69</c:v>
                      </c:pt>
                      <c:pt idx="1115">
                        <c:v>5.01</c:v>
                      </c:pt>
                      <c:pt idx="1116">
                        <c:v>4.33</c:v>
                      </c:pt>
                      <c:pt idx="1117">
                        <c:v>3.64</c:v>
                      </c:pt>
                      <c:pt idx="1118">
                        <c:v>2.95</c:v>
                      </c:pt>
                      <c:pt idx="1119">
                        <c:v>2.2400000000000002</c:v>
                      </c:pt>
                      <c:pt idx="1120">
                        <c:v>1.49</c:v>
                      </c:pt>
                      <c:pt idx="1121">
                        <c:v>0.72</c:v>
                      </c:pt>
                      <c:pt idx="1122">
                        <c:v>-0.08</c:v>
                      </c:pt>
                      <c:pt idx="1123">
                        <c:v>-0.88</c:v>
                      </c:pt>
                      <c:pt idx="1124">
                        <c:v>-1.69</c:v>
                      </c:pt>
                      <c:pt idx="1125">
                        <c:v>-2.48</c:v>
                      </c:pt>
                      <c:pt idx="1126">
                        <c:v>-3.26</c:v>
                      </c:pt>
                      <c:pt idx="1127">
                        <c:v>-4.05</c:v>
                      </c:pt>
                      <c:pt idx="1128">
                        <c:v>-4.84</c:v>
                      </c:pt>
                      <c:pt idx="1129">
                        <c:v>-5.63</c:v>
                      </c:pt>
                      <c:pt idx="1130">
                        <c:v>-6.42</c:v>
                      </c:pt>
                      <c:pt idx="1131">
                        <c:v>-7.22</c:v>
                      </c:pt>
                      <c:pt idx="1132">
                        <c:v>-8.02</c:v>
                      </c:pt>
                      <c:pt idx="1133">
                        <c:v>-8.81</c:v>
                      </c:pt>
                      <c:pt idx="1134">
                        <c:v>-9.61</c:v>
                      </c:pt>
                      <c:pt idx="1135">
                        <c:v>-10.42</c:v>
                      </c:pt>
                      <c:pt idx="1136">
                        <c:v>-11.25</c:v>
                      </c:pt>
                      <c:pt idx="1137">
                        <c:v>-12.08</c:v>
                      </c:pt>
                      <c:pt idx="1138">
                        <c:v>-12.9</c:v>
                      </c:pt>
                      <c:pt idx="1139">
                        <c:v>-13.71</c:v>
                      </c:pt>
                      <c:pt idx="1140">
                        <c:v>-14.5</c:v>
                      </c:pt>
                      <c:pt idx="1141">
                        <c:v>-15.26</c:v>
                      </c:pt>
                      <c:pt idx="1142">
                        <c:v>-16.03</c:v>
                      </c:pt>
                      <c:pt idx="1143">
                        <c:v>-16.79</c:v>
                      </c:pt>
                      <c:pt idx="1144">
                        <c:v>-17.59</c:v>
                      </c:pt>
                      <c:pt idx="1145">
                        <c:v>-18.399999999999999</c:v>
                      </c:pt>
                      <c:pt idx="1146">
                        <c:v>-19.18</c:v>
                      </c:pt>
                      <c:pt idx="1147">
                        <c:v>-19.93</c:v>
                      </c:pt>
                      <c:pt idx="1148">
                        <c:v>-20.67</c:v>
                      </c:pt>
                      <c:pt idx="1149">
                        <c:v>-21.43</c:v>
                      </c:pt>
                      <c:pt idx="1150">
                        <c:v>-22.2</c:v>
                      </c:pt>
                      <c:pt idx="1151">
                        <c:v>-22.96</c:v>
                      </c:pt>
                      <c:pt idx="1152">
                        <c:v>-23.73</c:v>
                      </c:pt>
                      <c:pt idx="1153">
                        <c:v>-24.49</c:v>
                      </c:pt>
                      <c:pt idx="1154">
                        <c:v>-25.24</c:v>
                      </c:pt>
                      <c:pt idx="1155">
                        <c:v>-25.96</c:v>
                      </c:pt>
                      <c:pt idx="1156">
                        <c:v>-26.67</c:v>
                      </c:pt>
                      <c:pt idx="1157">
                        <c:v>-27.44</c:v>
                      </c:pt>
                      <c:pt idx="1158">
                        <c:v>-28.23</c:v>
                      </c:pt>
                      <c:pt idx="1159">
                        <c:v>-29.03</c:v>
                      </c:pt>
                      <c:pt idx="1160">
                        <c:v>-29.8</c:v>
                      </c:pt>
                      <c:pt idx="1161">
                        <c:v>-30.54</c:v>
                      </c:pt>
                      <c:pt idx="1162">
                        <c:v>-31.29</c:v>
                      </c:pt>
                      <c:pt idx="1163">
                        <c:v>-32.03</c:v>
                      </c:pt>
                      <c:pt idx="1164">
                        <c:v>-32.770000000000003</c:v>
                      </c:pt>
                      <c:pt idx="1165">
                        <c:v>-33.51</c:v>
                      </c:pt>
                      <c:pt idx="1166">
                        <c:v>-34.24</c:v>
                      </c:pt>
                      <c:pt idx="1167">
                        <c:v>-34.950000000000003</c:v>
                      </c:pt>
                      <c:pt idx="1168">
                        <c:v>-35.69</c:v>
                      </c:pt>
                      <c:pt idx="1169">
                        <c:v>-36.42</c:v>
                      </c:pt>
                      <c:pt idx="1170">
                        <c:v>-37.14</c:v>
                      </c:pt>
                      <c:pt idx="1171">
                        <c:v>-37.85</c:v>
                      </c:pt>
                      <c:pt idx="1172">
                        <c:v>-38.56</c:v>
                      </c:pt>
                      <c:pt idx="1173">
                        <c:v>-39.270000000000003</c:v>
                      </c:pt>
                      <c:pt idx="1174">
                        <c:v>-39.99</c:v>
                      </c:pt>
                      <c:pt idx="1175">
                        <c:v>-40.75</c:v>
                      </c:pt>
                      <c:pt idx="1176">
                        <c:v>-41.56</c:v>
                      </c:pt>
                      <c:pt idx="1177">
                        <c:v>-42.38</c:v>
                      </c:pt>
                      <c:pt idx="1178">
                        <c:v>-43.11</c:v>
                      </c:pt>
                      <c:pt idx="1179">
                        <c:v>-43.78</c:v>
                      </c:pt>
                      <c:pt idx="1180">
                        <c:v>-44.42</c:v>
                      </c:pt>
                      <c:pt idx="1181">
                        <c:v>-45.08</c:v>
                      </c:pt>
                      <c:pt idx="1182">
                        <c:v>-45.75</c:v>
                      </c:pt>
                      <c:pt idx="1183">
                        <c:v>-46.4</c:v>
                      </c:pt>
                      <c:pt idx="1184">
                        <c:v>-47.04</c:v>
                      </c:pt>
                      <c:pt idx="1185">
                        <c:v>-47.67</c:v>
                      </c:pt>
                      <c:pt idx="1186">
                        <c:v>-48.29</c:v>
                      </c:pt>
                      <c:pt idx="1187">
                        <c:v>-48.89</c:v>
                      </c:pt>
                      <c:pt idx="1188">
                        <c:v>-49.53</c:v>
                      </c:pt>
                      <c:pt idx="1189">
                        <c:v>-50.24</c:v>
                      </c:pt>
                      <c:pt idx="1190">
                        <c:v>-50.89</c:v>
                      </c:pt>
                      <c:pt idx="1191">
                        <c:v>-51.5</c:v>
                      </c:pt>
                      <c:pt idx="1192">
                        <c:v>-52.14</c:v>
                      </c:pt>
                      <c:pt idx="1193">
                        <c:v>-52.83</c:v>
                      </c:pt>
                      <c:pt idx="1194">
                        <c:v>-53.48</c:v>
                      </c:pt>
                      <c:pt idx="1195">
                        <c:v>-54.16</c:v>
                      </c:pt>
                      <c:pt idx="1196">
                        <c:v>-54.85</c:v>
                      </c:pt>
                      <c:pt idx="1197">
                        <c:v>-55.5</c:v>
                      </c:pt>
                      <c:pt idx="1198">
                        <c:v>-56.14</c:v>
                      </c:pt>
                      <c:pt idx="1199">
                        <c:v>-56.79</c:v>
                      </c:pt>
                      <c:pt idx="1200">
                        <c:v>-57.44</c:v>
                      </c:pt>
                      <c:pt idx="1201">
                        <c:v>-58.08</c:v>
                      </c:pt>
                      <c:pt idx="1202">
                        <c:v>-58.68</c:v>
                      </c:pt>
                      <c:pt idx="1203">
                        <c:v>-59.29</c:v>
                      </c:pt>
                      <c:pt idx="1204">
                        <c:v>-59.94</c:v>
                      </c:pt>
                      <c:pt idx="1205">
                        <c:v>-60.59</c:v>
                      </c:pt>
                      <c:pt idx="1206">
                        <c:v>-61.17</c:v>
                      </c:pt>
                      <c:pt idx="1207">
                        <c:v>-61.73</c:v>
                      </c:pt>
                      <c:pt idx="1208">
                        <c:v>-62.23</c:v>
                      </c:pt>
                      <c:pt idx="1209">
                        <c:v>-62.73</c:v>
                      </c:pt>
                      <c:pt idx="1210">
                        <c:v>-63.24</c:v>
                      </c:pt>
                      <c:pt idx="1211">
                        <c:v>-63.67</c:v>
                      </c:pt>
                      <c:pt idx="1212">
                        <c:v>-63.93</c:v>
                      </c:pt>
                      <c:pt idx="1213">
                        <c:v>-64.06</c:v>
                      </c:pt>
                      <c:pt idx="1214">
                        <c:v>-64.17</c:v>
                      </c:pt>
                      <c:pt idx="1215">
                        <c:v>-64.349999999999994</c:v>
                      </c:pt>
                      <c:pt idx="1216">
                        <c:v>-64.62</c:v>
                      </c:pt>
                      <c:pt idx="1217">
                        <c:v>-64.89</c:v>
                      </c:pt>
                      <c:pt idx="1218">
                        <c:v>-65.010000000000005</c:v>
                      </c:pt>
                      <c:pt idx="1219">
                        <c:v>-65.040000000000006</c:v>
                      </c:pt>
                      <c:pt idx="1220">
                        <c:v>-65.150000000000006</c:v>
                      </c:pt>
                      <c:pt idx="1221">
                        <c:v>-65.31</c:v>
                      </c:pt>
                      <c:pt idx="1222">
                        <c:v>-65.489999999999995</c:v>
                      </c:pt>
                      <c:pt idx="1223">
                        <c:v>-65.599999999999994</c:v>
                      </c:pt>
                      <c:pt idx="1224">
                        <c:v>-65.680000000000007</c:v>
                      </c:pt>
                      <c:pt idx="1225">
                        <c:v>-65.88</c:v>
                      </c:pt>
                      <c:pt idx="1226">
                        <c:v>-66.14</c:v>
                      </c:pt>
                      <c:pt idx="1227">
                        <c:v>-66.290000000000006</c:v>
                      </c:pt>
                      <c:pt idx="1228">
                        <c:v>-66.290000000000006</c:v>
                      </c:pt>
                      <c:pt idx="1229">
                        <c:v>-66.09</c:v>
                      </c:pt>
                      <c:pt idx="1230">
                        <c:v>-65.84</c:v>
                      </c:pt>
                      <c:pt idx="1231">
                        <c:v>-65.680000000000007</c:v>
                      </c:pt>
                      <c:pt idx="1232">
                        <c:v>-65.63</c:v>
                      </c:pt>
                      <c:pt idx="1233">
                        <c:v>-65.64</c:v>
                      </c:pt>
                      <c:pt idx="1234">
                        <c:v>-65.53</c:v>
                      </c:pt>
                      <c:pt idx="1235">
                        <c:v>-65.260000000000005</c:v>
                      </c:pt>
                      <c:pt idx="1236">
                        <c:v>-65.05</c:v>
                      </c:pt>
                      <c:pt idx="1237">
                        <c:v>-65.02</c:v>
                      </c:pt>
                      <c:pt idx="1238">
                        <c:v>-65.069999999999993</c:v>
                      </c:pt>
                      <c:pt idx="1239">
                        <c:v>-65.11</c:v>
                      </c:pt>
                      <c:pt idx="1240">
                        <c:v>-65.03</c:v>
                      </c:pt>
                      <c:pt idx="1241">
                        <c:v>-64.819999999999993</c:v>
                      </c:pt>
                      <c:pt idx="1242">
                        <c:v>-64.67</c:v>
                      </c:pt>
                      <c:pt idx="1243">
                        <c:v>-64.63</c:v>
                      </c:pt>
                      <c:pt idx="1244">
                        <c:v>-64.63</c:v>
                      </c:pt>
                      <c:pt idx="1245">
                        <c:v>-64.599999999999994</c:v>
                      </c:pt>
                      <c:pt idx="1246">
                        <c:v>-64.489999999999995</c:v>
                      </c:pt>
                      <c:pt idx="1247">
                        <c:v>-64.319999999999993</c:v>
                      </c:pt>
                      <c:pt idx="1248">
                        <c:v>-64.2</c:v>
                      </c:pt>
                      <c:pt idx="1249">
                        <c:v>-64.19</c:v>
                      </c:pt>
                      <c:pt idx="1250">
                        <c:v>-64.22</c:v>
                      </c:pt>
                      <c:pt idx="1251">
                        <c:v>-64.25</c:v>
                      </c:pt>
                      <c:pt idx="1252">
                        <c:v>-64.239999999999995</c:v>
                      </c:pt>
                      <c:pt idx="1253">
                        <c:v>-64.09</c:v>
                      </c:pt>
                      <c:pt idx="1254">
                        <c:v>-63.9</c:v>
                      </c:pt>
                      <c:pt idx="1255">
                        <c:v>-63.81</c:v>
                      </c:pt>
                      <c:pt idx="1256">
                        <c:v>-63.84</c:v>
                      </c:pt>
                      <c:pt idx="1257">
                        <c:v>-63.98</c:v>
                      </c:pt>
                      <c:pt idx="1258">
                        <c:v>-64.069999999999993</c:v>
                      </c:pt>
                      <c:pt idx="1259">
                        <c:v>-63.96</c:v>
                      </c:pt>
                      <c:pt idx="1260">
                        <c:v>-63.78</c:v>
                      </c:pt>
                      <c:pt idx="1261">
                        <c:v>-63.72</c:v>
                      </c:pt>
                      <c:pt idx="1262">
                        <c:v>-63.81</c:v>
                      </c:pt>
                      <c:pt idx="1263">
                        <c:v>-63.95</c:v>
                      </c:pt>
                      <c:pt idx="1264">
                        <c:v>-64</c:v>
                      </c:pt>
                      <c:pt idx="1265">
                        <c:v>-63.89</c:v>
                      </c:pt>
                      <c:pt idx="1266">
                        <c:v>-63.7</c:v>
                      </c:pt>
                      <c:pt idx="1267">
                        <c:v>-63.55</c:v>
                      </c:pt>
                      <c:pt idx="1268">
                        <c:v>-63.5</c:v>
                      </c:pt>
                      <c:pt idx="1269">
                        <c:v>-63.54</c:v>
                      </c:pt>
                      <c:pt idx="1270">
                        <c:v>-63.62</c:v>
                      </c:pt>
                      <c:pt idx="1271">
                        <c:v>-63.75</c:v>
                      </c:pt>
                      <c:pt idx="1272">
                        <c:v>-63.86</c:v>
                      </c:pt>
                      <c:pt idx="1273">
                        <c:v>-63.88</c:v>
                      </c:pt>
                      <c:pt idx="1274">
                        <c:v>-63.81</c:v>
                      </c:pt>
                      <c:pt idx="1275">
                        <c:v>-63.72</c:v>
                      </c:pt>
                      <c:pt idx="1276">
                        <c:v>-63.72</c:v>
                      </c:pt>
                      <c:pt idx="1277">
                        <c:v>-63.79</c:v>
                      </c:pt>
                      <c:pt idx="1278">
                        <c:v>-63.83</c:v>
                      </c:pt>
                      <c:pt idx="1279">
                        <c:v>-63.81</c:v>
                      </c:pt>
                      <c:pt idx="1280">
                        <c:v>-63.76</c:v>
                      </c:pt>
                      <c:pt idx="1281">
                        <c:v>-63.72</c:v>
                      </c:pt>
                      <c:pt idx="1282">
                        <c:v>-63.67</c:v>
                      </c:pt>
                      <c:pt idx="1283">
                        <c:v>-63.61</c:v>
                      </c:pt>
                      <c:pt idx="1284">
                        <c:v>-63.55</c:v>
                      </c:pt>
                      <c:pt idx="1285">
                        <c:v>-63.53</c:v>
                      </c:pt>
                      <c:pt idx="1286">
                        <c:v>-63.53</c:v>
                      </c:pt>
                      <c:pt idx="1287">
                        <c:v>-63.53</c:v>
                      </c:pt>
                      <c:pt idx="1288">
                        <c:v>-63.51</c:v>
                      </c:pt>
                      <c:pt idx="1289">
                        <c:v>-63.51</c:v>
                      </c:pt>
                      <c:pt idx="1290">
                        <c:v>-63.54</c:v>
                      </c:pt>
                      <c:pt idx="1291">
                        <c:v>-63.55</c:v>
                      </c:pt>
                      <c:pt idx="1292">
                        <c:v>-63.51</c:v>
                      </c:pt>
                      <c:pt idx="1293">
                        <c:v>-63.43</c:v>
                      </c:pt>
                      <c:pt idx="1294">
                        <c:v>-63.38</c:v>
                      </c:pt>
                      <c:pt idx="1295">
                        <c:v>-63.38</c:v>
                      </c:pt>
                      <c:pt idx="1296">
                        <c:v>-63.4</c:v>
                      </c:pt>
                      <c:pt idx="1297">
                        <c:v>-63.43</c:v>
                      </c:pt>
                      <c:pt idx="1298">
                        <c:v>-63.45</c:v>
                      </c:pt>
                      <c:pt idx="1299">
                        <c:v>-63.46</c:v>
                      </c:pt>
                      <c:pt idx="1300">
                        <c:v>-63.46</c:v>
                      </c:pt>
                      <c:pt idx="1301">
                        <c:v>-63.54</c:v>
                      </c:pt>
                      <c:pt idx="1302">
                        <c:v>-63.64</c:v>
                      </c:pt>
                      <c:pt idx="1303">
                        <c:v>-63.66</c:v>
                      </c:pt>
                      <c:pt idx="1304">
                        <c:v>-63.65</c:v>
                      </c:pt>
                      <c:pt idx="1305">
                        <c:v>-63.62</c:v>
                      </c:pt>
                      <c:pt idx="1306">
                        <c:v>-63.61</c:v>
                      </c:pt>
                      <c:pt idx="1307">
                        <c:v>-63.63</c:v>
                      </c:pt>
                      <c:pt idx="1308">
                        <c:v>-63.68</c:v>
                      </c:pt>
                      <c:pt idx="1309">
                        <c:v>-63.73</c:v>
                      </c:pt>
                      <c:pt idx="1310">
                        <c:v>-63.72</c:v>
                      </c:pt>
                      <c:pt idx="1311">
                        <c:v>-63.66</c:v>
                      </c:pt>
                      <c:pt idx="1312">
                        <c:v>-63.64</c:v>
                      </c:pt>
                      <c:pt idx="1313">
                        <c:v>-63.63</c:v>
                      </c:pt>
                      <c:pt idx="1314">
                        <c:v>-63.64</c:v>
                      </c:pt>
                      <c:pt idx="1315">
                        <c:v>-63.6</c:v>
                      </c:pt>
                      <c:pt idx="1316">
                        <c:v>-63.52</c:v>
                      </c:pt>
                      <c:pt idx="1317">
                        <c:v>-63.44</c:v>
                      </c:pt>
                      <c:pt idx="1318">
                        <c:v>-63.4</c:v>
                      </c:pt>
                      <c:pt idx="1319">
                        <c:v>-63.42</c:v>
                      </c:pt>
                      <c:pt idx="1320">
                        <c:v>-63.43</c:v>
                      </c:pt>
                      <c:pt idx="1321">
                        <c:v>-63.39</c:v>
                      </c:pt>
                      <c:pt idx="1322">
                        <c:v>-63.26</c:v>
                      </c:pt>
                      <c:pt idx="1323">
                        <c:v>-63.06</c:v>
                      </c:pt>
                      <c:pt idx="1324">
                        <c:v>-62.9</c:v>
                      </c:pt>
                      <c:pt idx="1325">
                        <c:v>-62.82</c:v>
                      </c:pt>
                      <c:pt idx="1326">
                        <c:v>-62.79</c:v>
                      </c:pt>
                      <c:pt idx="1327">
                        <c:v>-62.77</c:v>
                      </c:pt>
                      <c:pt idx="1328">
                        <c:v>-62.78</c:v>
                      </c:pt>
                      <c:pt idx="1329">
                        <c:v>-62.79</c:v>
                      </c:pt>
                      <c:pt idx="1330">
                        <c:v>-62.73</c:v>
                      </c:pt>
                      <c:pt idx="1331">
                        <c:v>-62.59</c:v>
                      </c:pt>
                      <c:pt idx="1332">
                        <c:v>-62.46</c:v>
                      </c:pt>
                      <c:pt idx="1333">
                        <c:v>-62.41</c:v>
                      </c:pt>
                      <c:pt idx="1334">
                        <c:v>-62.38</c:v>
                      </c:pt>
                      <c:pt idx="1335">
                        <c:v>-62.37</c:v>
                      </c:pt>
                      <c:pt idx="1336">
                        <c:v>-62.34</c:v>
                      </c:pt>
                      <c:pt idx="1337">
                        <c:v>-62.27</c:v>
                      </c:pt>
                      <c:pt idx="1338">
                        <c:v>-62.18</c:v>
                      </c:pt>
                      <c:pt idx="1339">
                        <c:v>-62.12</c:v>
                      </c:pt>
                      <c:pt idx="1340">
                        <c:v>-62.11</c:v>
                      </c:pt>
                      <c:pt idx="1341">
                        <c:v>-62.15</c:v>
                      </c:pt>
                      <c:pt idx="1342">
                        <c:v>-62.16</c:v>
                      </c:pt>
                      <c:pt idx="1343">
                        <c:v>-62.11</c:v>
                      </c:pt>
                      <c:pt idx="1344">
                        <c:v>-61.99</c:v>
                      </c:pt>
                      <c:pt idx="1345">
                        <c:v>-61.83</c:v>
                      </c:pt>
                      <c:pt idx="1346">
                        <c:v>-61.76</c:v>
                      </c:pt>
                      <c:pt idx="1347">
                        <c:v>-61.79</c:v>
                      </c:pt>
                      <c:pt idx="1348">
                        <c:v>-61.88</c:v>
                      </c:pt>
                      <c:pt idx="1349">
                        <c:v>-61.95</c:v>
                      </c:pt>
                      <c:pt idx="1350">
                        <c:v>-61.99</c:v>
                      </c:pt>
                      <c:pt idx="1351">
                        <c:v>-61.94</c:v>
                      </c:pt>
                      <c:pt idx="1352">
                        <c:v>-61.87</c:v>
                      </c:pt>
                      <c:pt idx="1353">
                        <c:v>-61.83</c:v>
                      </c:pt>
                      <c:pt idx="1354">
                        <c:v>-61.85</c:v>
                      </c:pt>
                      <c:pt idx="1355">
                        <c:v>-61.87</c:v>
                      </c:pt>
                      <c:pt idx="1356">
                        <c:v>-61.87</c:v>
                      </c:pt>
                      <c:pt idx="1357">
                        <c:v>-61.84</c:v>
                      </c:pt>
                      <c:pt idx="1358">
                        <c:v>-61.82</c:v>
                      </c:pt>
                      <c:pt idx="1359">
                        <c:v>-61.82</c:v>
                      </c:pt>
                      <c:pt idx="1360">
                        <c:v>-61.88</c:v>
                      </c:pt>
                      <c:pt idx="1361">
                        <c:v>-61.96</c:v>
                      </c:pt>
                      <c:pt idx="1362">
                        <c:v>-62.02</c:v>
                      </c:pt>
                      <c:pt idx="1363">
                        <c:v>-62.05</c:v>
                      </c:pt>
                      <c:pt idx="1364">
                        <c:v>-62.05</c:v>
                      </c:pt>
                      <c:pt idx="1365">
                        <c:v>-62.02</c:v>
                      </c:pt>
                      <c:pt idx="1366">
                        <c:v>-62.01</c:v>
                      </c:pt>
                      <c:pt idx="1367">
                        <c:v>-62.03</c:v>
                      </c:pt>
                      <c:pt idx="1368">
                        <c:v>-62.05</c:v>
                      </c:pt>
                      <c:pt idx="1369">
                        <c:v>-62.05</c:v>
                      </c:pt>
                      <c:pt idx="1370">
                        <c:v>-62.02</c:v>
                      </c:pt>
                      <c:pt idx="1371">
                        <c:v>-61.95</c:v>
                      </c:pt>
                      <c:pt idx="1372">
                        <c:v>-61.89</c:v>
                      </c:pt>
                      <c:pt idx="1373">
                        <c:v>-61.84</c:v>
                      </c:pt>
                      <c:pt idx="1374">
                        <c:v>-61.83</c:v>
                      </c:pt>
                      <c:pt idx="1375">
                        <c:v>-61.78</c:v>
                      </c:pt>
                      <c:pt idx="1376">
                        <c:v>-61.64</c:v>
                      </c:pt>
                      <c:pt idx="1377">
                        <c:v>-61.48</c:v>
                      </c:pt>
                      <c:pt idx="1378">
                        <c:v>-61.34</c:v>
                      </c:pt>
                      <c:pt idx="1379">
                        <c:v>-61.26</c:v>
                      </c:pt>
                      <c:pt idx="1380">
                        <c:v>-61.21</c:v>
                      </c:pt>
                      <c:pt idx="1381">
                        <c:v>-61.17</c:v>
                      </c:pt>
                      <c:pt idx="1382">
                        <c:v>-61.12</c:v>
                      </c:pt>
                      <c:pt idx="1383">
                        <c:v>-61.05</c:v>
                      </c:pt>
                      <c:pt idx="1384">
                        <c:v>-60.93</c:v>
                      </c:pt>
                      <c:pt idx="1385">
                        <c:v>-60.76</c:v>
                      </c:pt>
                      <c:pt idx="1386">
                        <c:v>-60.55</c:v>
                      </c:pt>
                      <c:pt idx="1387">
                        <c:v>-60.35</c:v>
                      </c:pt>
                      <c:pt idx="1388">
                        <c:v>-60.19</c:v>
                      </c:pt>
                      <c:pt idx="1389">
                        <c:v>-60.03</c:v>
                      </c:pt>
                      <c:pt idx="1390">
                        <c:v>-59.84</c:v>
                      </c:pt>
                      <c:pt idx="1391">
                        <c:v>-59.58</c:v>
                      </c:pt>
                      <c:pt idx="1392">
                        <c:v>-59.24</c:v>
                      </c:pt>
                      <c:pt idx="1393">
                        <c:v>-58.81</c:v>
                      </c:pt>
                      <c:pt idx="1394">
                        <c:v>-58.41</c:v>
                      </c:pt>
                      <c:pt idx="1395">
                        <c:v>-58.04</c:v>
                      </c:pt>
                      <c:pt idx="1396">
                        <c:v>-57.65</c:v>
                      </c:pt>
                      <c:pt idx="1397">
                        <c:v>-57.24</c:v>
                      </c:pt>
                      <c:pt idx="1398">
                        <c:v>-56.77</c:v>
                      </c:pt>
                      <c:pt idx="1399">
                        <c:v>-56.26</c:v>
                      </c:pt>
                      <c:pt idx="1400">
                        <c:v>-55.72</c:v>
                      </c:pt>
                      <c:pt idx="1401">
                        <c:v>-55.12</c:v>
                      </c:pt>
                      <c:pt idx="1402">
                        <c:v>-54.57</c:v>
                      </c:pt>
                      <c:pt idx="1403">
                        <c:v>-54.02</c:v>
                      </c:pt>
                      <c:pt idx="1404">
                        <c:v>-53.39</c:v>
                      </c:pt>
                      <c:pt idx="1405">
                        <c:v>-52.72</c:v>
                      </c:pt>
                      <c:pt idx="1406">
                        <c:v>-51.97</c:v>
                      </c:pt>
                      <c:pt idx="1407">
                        <c:v>-51.2</c:v>
                      </c:pt>
                      <c:pt idx="1408">
                        <c:v>-50.52</c:v>
                      </c:pt>
                      <c:pt idx="1409">
                        <c:v>-49.88</c:v>
                      </c:pt>
                      <c:pt idx="1410">
                        <c:v>-49.31</c:v>
                      </c:pt>
                      <c:pt idx="1411">
                        <c:v>-48.69</c:v>
                      </c:pt>
                      <c:pt idx="1412">
                        <c:v>-47.94</c:v>
                      </c:pt>
                      <c:pt idx="1413">
                        <c:v>-47.11</c:v>
                      </c:pt>
                      <c:pt idx="1414">
                        <c:v>-46.25</c:v>
                      </c:pt>
                      <c:pt idx="1415">
                        <c:v>-45.35</c:v>
                      </c:pt>
                      <c:pt idx="1416">
                        <c:v>-44.43</c:v>
                      </c:pt>
                      <c:pt idx="1417">
                        <c:v>-43.51</c:v>
                      </c:pt>
                      <c:pt idx="1418">
                        <c:v>-42.65</c:v>
                      </c:pt>
                      <c:pt idx="1419">
                        <c:v>-41.79</c:v>
                      </c:pt>
                      <c:pt idx="1420">
                        <c:v>-40.89</c:v>
                      </c:pt>
                      <c:pt idx="1421">
                        <c:v>-39.97</c:v>
                      </c:pt>
                      <c:pt idx="1422">
                        <c:v>-38.979999999999997</c:v>
                      </c:pt>
                      <c:pt idx="1423">
                        <c:v>-37.93</c:v>
                      </c:pt>
                      <c:pt idx="1424">
                        <c:v>-36.85</c:v>
                      </c:pt>
                      <c:pt idx="1425">
                        <c:v>-35.72</c:v>
                      </c:pt>
                      <c:pt idx="1426">
                        <c:v>-34.5</c:v>
                      </c:pt>
                      <c:pt idx="1427">
                        <c:v>-33.21</c:v>
                      </c:pt>
                      <c:pt idx="1428">
                        <c:v>-31.91</c:v>
                      </c:pt>
                      <c:pt idx="1429">
                        <c:v>-30.7</c:v>
                      </c:pt>
                      <c:pt idx="1430">
                        <c:v>-29.61</c:v>
                      </c:pt>
                      <c:pt idx="1431">
                        <c:v>-28.56</c:v>
                      </c:pt>
                      <c:pt idx="1432">
                        <c:v>-27.54</c:v>
                      </c:pt>
                      <c:pt idx="1433">
                        <c:v>-26.56</c:v>
                      </c:pt>
                      <c:pt idx="1434">
                        <c:v>-25.6</c:v>
                      </c:pt>
                      <c:pt idx="1435">
                        <c:v>-24.64</c:v>
                      </c:pt>
                      <c:pt idx="1436">
                        <c:v>-23.69</c:v>
                      </c:pt>
                      <c:pt idx="1437">
                        <c:v>-22.75</c:v>
                      </c:pt>
                      <c:pt idx="1438">
                        <c:v>-21.85</c:v>
                      </c:pt>
                      <c:pt idx="1439">
                        <c:v>-21.01</c:v>
                      </c:pt>
                      <c:pt idx="1440">
                        <c:v>-20.190000000000001</c:v>
                      </c:pt>
                      <c:pt idx="1441">
                        <c:v>-19.399999999999999</c:v>
                      </c:pt>
                      <c:pt idx="1442">
                        <c:v>-18.64</c:v>
                      </c:pt>
                      <c:pt idx="1443">
                        <c:v>-17.899999999999999</c:v>
                      </c:pt>
                      <c:pt idx="1444">
                        <c:v>-17.149999999999999</c:v>
                      </c:pt>
                      <c:pt idx="1445">
                        <c:v>-16.39</c:v>
                      </c:pt>
                      <c:pt idx="1446">
                        <c:v>-15.64</c:v>
                      </c:pt>
                      <c:pt idx="1447">
                        <c:v>-14.91</c:v>
                      </c:pt>
                      <c:pt idx="1448">
                        <c:v>-14.18</c:v>
                      </c:pt>
                      <c:pt idx="1449">
                        <c:v>-13.44</c:v>
                      </c:pt>
                      <c:pt idx="1450">
                        <c:v>-12.69</c:v>
                      </c:pt>
                      <c:pt idx="1451">
                        <c:v>-11.97</c:v>
                      </c:pt>
                      <c:pt idx="1452">
                        <c:v>-11.26</c:v>
                      </c:pt>
                      <c:pt idx="1453">
                        <c:v>-10.58</c:v>
                      </c:pt>
                      <c:pt idx="1454">
                        <c:v>-9.9499999999999993</c:v>
                      </c:pt>
                      <c:pt idx="1455">
                        <c:v>-9.34</c:v>
                      </c:pt>
                      <c:pt idx="1456">
                        <c:v>-8.73</c:v>
                      </c:pt>
                      <c:pt idx="1457">
                        <c:v>-8.1</c:v>
                      </c:pt>
                      <c:pt idx="1458">
                        <c:v>-7.44</c:v>
                      </c:pt>
                      <c:pt idx="1459">
                        <c:v>-6.73</c:v>
                      </c:pt>
                      <c:pt idx="1460">
                        <c:v>-6.03</c:v>
                      </c:pt>
                      <c:pt idx="1461">
                        <c:v>-5.33</c:v>
                      </c:pt>
                      <c:pt idx="1462">
                        <c:v>-4.6500000000000004</c:v>
                      </c:pt>
                      <c:pt idx="1463">
                        <c:v>-4.01</c:v>
                      </c:pt>
                      <c:pt idx="1464">
                        <c:v>-3.44</c:v>
                      </c:pt>
                      <c:pt idx="1465">
                        <c:v>-2.92</c:v>
                      </c:pt>
                      <c:pt idx="1466">
                        <c:v>-2.39</c:v>
                      </c:pt>
                      <c:pt idx="1467">
                        <c:v>-1.78</c:v>
                      </c:pt>
                      <c:pt idx="1468">
                        <c:v>-1.08</c:v>
                      </c:pt>
                      <c:pt idx="1469">
                        <c:v>-0.35</c:v>
                      </c:pt>
                      <c:pt idx="1470">
                        <c:v>0.36</c:v>
                      </c:pt>
                      <c:pt idx="1471">
                        <c:v>1.02</c:v>
                      </c:pt>
                      <c:pt idx="1472">
                        <c:v>1.61</c:v>
                      </c:pt>
                      <c:pt idx="1473">
                        <c:v>2.1800000000000002</c:v>
                      </c:pt>
                      <c:pt idx="1474">
                        <c:v>2.76</c:v>
                      </c:pt>
                      <c:pt idx="1475">
                        <c:v>3.33</c:v>
                      </c:pt>
                      <c:pt idx="1476">
                        <c:v>3.91</c:v>
                      </c:pt>
                      <c:pt idx="1477">
                        <c:v>4.4400000000000004</c:v>
                      </c:pt>
                      <c:pt idx="1478">
                        <c:v>4.87</c:v>
                      </c:pt>
                      <c:pt idx="1479">
                        <c:v>5.25</c:v>
                      </c:pt>
                      <c:pt idx="1480">
                        <c:v>5.65</c:v>
                      </c:pt>
                      <c:pt idx="1481">
                        <c:v>6.02</c:v>
                      </c:pt>
                      <c:pt idx="1482">
                        <c:v>6.37</c:v>
                      </c:pt>
                      <c:pt idx="1483">
                        <c:v>6.7</c:v>
                      </c:pt>
                      <c:pt idx="1484">
                        <c:v>7.05</c:v>
                      </c:pt>
                      <c:pt idx="1485">
                        <c:v>7.39</c:v>
                      </c:pt>
                      <c:pt idx="1486">
                        <c:v>7.69</c:v>
                      </c:pt>
                      <c:pt idx="1487">
                        <c:v>7.98</c:v>
                      </c:pt>
                      <c:pt idx="1488">
                        <c:v>8.3000000000000007</c:v>
                      </c:pt>
                      <c:pt idx="1489">
                        <c:v>8.6199999999999992</c:v>
                      </c:pt>
                      <c:pt idx="1490">
                        <c:v>8.9499999999999993</c:v>
                      </c:pt>
                      <c:pt idx="1491">
                        <c:v>9.24</c:v>
                      </c:pt>
                      <c:pt idx="1492">
                        <c:v>9.5399999999999991</c:v>
                      </c:pt>
                      <c:pt idx="1493">
                        <c:v>9.84</c:v>
                      </c:pt>
                      <c:pt idx="1494">
                        <c:v>10.130000000000001</c:v>
                      </c:pt>
                      <c:pt idx="1495">
                        <c:v>10.4</c:v>
                      </c:pt>
                      <c:pt idx="1496">
                        <c:v>10.64</c:v>
                      </c:pt>
                      <c:pt idx="1497">
                        <c:v>10.84</c:v>
                      </c:pt>
                      <c:pt idx="1498">
                        <c:v>10.98</c:v>
                      </c:pt>
                      <c:pt idx="1499">
                        <c:v>11.11</c:v>
                      </c:pt>
                      <c:pt idx="1500">
                        <c:v>11.25</c:v>
                      </c:pt>
                      <c:pt idx="1501">
                        <c:v>11.42</c:v>
                      </c:pt>
                      <c:pt idx="1502">
                        <c:v>11.53</c:v>
                      </c:pt>
                      <c:pt idx="1503">
                        <c:v>11.6</c:v>
                      </c:pt>
                      <c:pt idx="1504">
                        <c:v>11.62</c:v>
                      </c:pt>
                      <c:pt idx="1505">
                        <c:v>11.56</c:v>
                      </c:pt>
                      <c:pt idx="1506">
                        <c:v>11.45</c:v>
                      </c:pt>
                      <c:pt idx="1507">
                        <c:v>11.38</c:v>
                      </c:pt>
                      <c:pt idx="1508">
                        <c:v>11.29</c:v>
                      </c:pt>
                      <c:pt idx="1509">
                        <c:v>11.09</c:v>
                      </c:pt>
                      <c:pt idx="1510">
                        <c:v>10.78</c:v>
                      </c:pt>
                      <c:pt idx="1511">
                        <c:v>10.36</c:v>
                      </c:pt>
                      <c:pt idx="1512">
                        <c:v>9.8699999999999992</c:v>
                      </c:pt>
                      <c:pt idx="1513">
                        <c:v>9.34</c:v>
                      </c:pt>
                      <c:pt idx="1514">
                        <c:v>8.7799999999999994</c:v>
                      </c:pt>
                      <c:pt idx="1515">
                        <c:v>8.18</c:v>
                      </c:pt>
                      <c:pt idx="1516">
                        <c:v>7.56</c:v>
                      </c:pt>
                      <c:pt idx="1517">
                        <c:v>6.87</c:v>
                      </c:pt>
                      <c:pt idx="1518">
                        <c:v>6.1</c:v>
                      </c:pt>
                      <c:pt idx="1519">
                        <c:v>5.24</c:v>
                      </c:pt>
                      <c:pt idx="1520">
                        <c:v>4.37</c:v>
                      </c:pt>
                      <c:pt idx="1521">
                        <c:v>3.5</c:v>
                      </c:pt>
                      <c:pt idx="1522">
                        <c:v>2.63</c:v>
                      </c:pt>
                      <c:pt idx="1523">
                        <c:v>1.77</c:v>
                      </c:pt>
                      <c:pt idx="1524">
                        <c:v>0.9</c:v>
                      </c:pt>
                      <c:pt idx="1525">
                        <c:v>-0.01</c:v>
                      </c:pt>
                      <c:pt idx="1526">
                        <c:v>-0.98</c:v>
                      </c:pt>
                      <c:pt idx="1527">
                        <c:v>-1.97</c:v>
                      </c:pt>
                      <c:pt idx="1528">
                        <c:v>-2.99</c:v>
                      </c:pt>
                      <c:pt idx="1529">
                        <c:v>-4</c:v>
                      </c:pt>
                      <c:pt idx="1530">
                        <c:v>-5</c:v>
                      </c:pt>
                      <c:pt idx="1531">
                        <c:v>-6.01</c:v>
                      </c:pt>
                      <c:pt idx="1532">
                        <c:v>-7.04</c:v>
                      </c:pt>
                      <c:pt idx="1533">
                        <c:v>-8.1</c:v>
                      </c:pt>
                      <c:pt idx="1534">
                        <c:v>-9.15</c:v>
                      </c:pt>
                      <c:pt idx="1535">
                        <c:v>-10.199999999999999</c:v>
                      </c:pt>
                      <c:pt idx="1536">
                        <c:v>-11.23</c:v>
                      </c:pt>
                      <c:pt idx="1537">
                        <c:v>-12.23</c:v>
                      </c:pt>
                      <c:pt idx="1538">
                        <c:v>-13.27</c:v>
                      </c:pt>
                      <c:pt idx="1539">
                        <c:v>-14.32</c:v>
                      </c:pt>
                      <c:pt idx="1540">
                        <c:v>-15.36</c:v>
                      </c:pt>
                      <c:pt idx="1541">
                        <c:v>-16.41</c:v>
                      </c:pt>
                      <c:pt idx="1542">
                        <c:v>-17.46</c:v>
                      </c:pt>
                      <c:pt idx="1543">
                        <c:v>-18.48</c:v>
                      </c:pt>
                      <c:pt idx="1544">
                        <c:v>-19.489999999999998</c:v>
                      </c:pt>
                      <c:pt idx="1545">
                        <c:v>-20.51</c:v>
                      </c:pt>
                      <c:pt idx="1546">
                        <c:v>-21.54</c:v>
                      </c:pt>
                      <c:pt idx="1547">
                        <c:v>-22.57</c:v>
                      </c:pt>
                      <c:pt idx="1548">
                        <c:v>-23.59</c:v>
                      </c:pt>
                      <c:pt idx="1549">
                        <c:v>-24.63</c:v>
                      </c:pt>
                      <c:pt idx="1550">
                        <c:v>-25.69</c:v>
                      </c:pt>
                      <c:pt idx="1551">
                        <c:v>-26.74</c:v>
                      </c:pt>
                      <c:pt idx="1552">
                        <c:v>-27.8</c:v>
                      </c:pt>
                      <c:pt idx="1553">
                        <c:v>-28.85</c:v>
                      </c:pt>
                      <c:pt idx="1554">
                        <c:v>-29.91</c:v>
                      </c:pt>
                      <c:pt idx="1555">
                        <c:v>-31.03</c:v>
                      </c:pt>
                      <c:pt idx="1556">
                        <c:v>-32.19</c:v>
                      </c:pt>
                      <c:pt idx="1557">
                        <c:v>-33.340000000000003</c:v>
                      </c:pt>
                      <c:pt idx="1558">
                        <c:v>-34.46</c:v>
                      </c:pt>
                      <c:pt idx="1559">
                        <c:v>-35.56</c:v>
                      </c:pt>
                      <c:pt idx="1560">
                        <c:v>-36.69</c:v>
                      </c:pt>
                      <c:pt idx="1561">
                        <c:v>-37.799999999999997</c:v>
                      </c:pt>
                      <c:pt idx="1562">
                        <c:v>-38.94</c:v>
                      </c:pt>
                      <c:pt idx="1563">
                        <c:v>-40.06</c:v>
                      </c:pt>
                      <c:pt idx="1564">
                        <c:v>-41.18</c:v>
                      </c:pt>
                      <c:pt idx="1565">
                        <c:v>-42.28</c:v>
                      </c:pt>
                      <c:pt idx="1566">
                        <c:v>-43.3</c:v>
                      </c:pt>
                      <c:pt idx="1567">
                        <c:v>-44.27</c:v>
                      </c:pt>
                      <c:pt idx="1568">
                        <c:v>-45.2</c:v>
                      </c:pt>
                      <c:pt idx="1569">
                        <c:v>-46.08</c:v>
                      </c:pt>
                      <c:pt idx="1570">
                        <c:v>-46.97</c:v>
                      </c:pt>
                      <c:pt idx="1571">
                        <c:v>-47.91</c:v>
                      </c:pt>
                      <c:pt idx="1572">
                        <c:v>-48.8</c:v>
                      </c:pt>
                      <c:pt idx="1573">
                        <c:v>-49.69</c:v>
                      </c:pt>
                      <c:pt idx="1574">
                        <c:v>-50.56</c:v>
                      </c:pt>
                      <c:pt idx="1575">
                        <c:v>-51.45</c:v>
                      </c:pt>
                      <c:pt idx="1576">
                        <c:v>-52.32</c:v>
                      </c:pt>
                      <c:pt idx="1577">
                        <c:v>-53.21</c:v>
                      </c:pt>
                      <c:pt idx="1578">
                        <c:v>-54.19</c:v>
                      </c:pt>
                      <c:pt idx="1579">
                        <c:v>-55.13</c:v>
                      </c:pt>
                      <c:pt idx="1580">
                        <c:v>-56.01</c:v>
                      </c:pt>
                      <c:pt idx="1581">
                        <c:v>-56.88</c:v>
                      </c:pt>
                      <c:pt idx="1582">
                        <c:v>-57.69</c:v>
                      </c:pt>
                      <c:pt idx="1583">
                        <c:v>-58.42</c:v>
                      </c:pt>
                      <c:pt idx="1584">
                        <c:v>-59.07</c:v>
                      </c:pt>
                      <c:pt idx="1585">
                        <c:v>-59.67</c:v>
                      </c:pt>
                      <c:pt idx="1586">
                        <c:v>-60.28</c:v>
                      </c:pt>
                      <c:pt idx="1587">
                        <c:v>-60.96</c:v>
                      </c:pt>
                      <c:pt idx="1588">
                        <c:v>-61.67</c:v>
                      </c:pt>
                      <c:pt idx="1589">
                        <c:v>-62.38</c:v>
                      </c:pt>
                      <c:pt idx="1590">
                        <c:v>-62.98</c:v>
                      </c:pt>
                      <c:pt idx="1591">
                        <c:v>-63.54</c:v>
                      </c:pt>
                      <c:pt idx="1592">
                        <c:v>-64.069999999999993</c:v>
                      </c:pt>
                      <c:pt idx="1593">
                        <c:v>-64.58</c:v>
                      </c:pt>
                      <c:pt idx="1594">
                        <c:v>-65.11</c:v>
                      </c:pt>
                      <c:pt idx="1595">
                        <c:v>-65.680000000000007</c:v>
                      </c:pt>
                      <c:pt idx="1596">
                        <c:v>-66.17</c:v>
                      </c:pt>
                      <c:pt idx="1597">
                        <c:v>-66.510000000000005</c:v>
                      </c:pt>
                      <c:pt idx="1598">
                        <c:v>-66.790000000000006</c:v>
                      </c:pt>
                      <c:pt idx="1599">
                        <c:v>-67.08</c:v>
                      </c:pt>
                      <c:pt idx="1600">
                        <c:v>-67.33</c:v>
                      </c:pt>
                      <c:pt idx="1601">
                        <c:v>-67.55</c:v>
                      </c:pt>
                      <c:pt idx="1602">
                        <c:v>-67.709999999999994</c:v>
                      </c:pt>
                      <c:pt idx="1603">
                        <c:v>-67.819999999999993</c:v>
                      </c:pt>
                      <c:pt idx="1604">
                        <c:v>-67.959999999999994</c:v>
                      </c:pt>
                      <c:pt idx="1605">
                        <c:v>-68.14</c:v>
                      </c:pt>
                      <c:pt idx="1606">
                        <c:v>-68.22</c:v>
                      </c:pt>
                      <c:pt idx="1607">
                        <c:v>-68.260000000000005</c:v>
                      </c:pt>
                      <c:pt idx="1608">
                        <c:v>-68.31</c:v>
                      </c:pt>
                      <c:pt idx="1609">
                        <c:v>-68.36</c:v>
                      </c:pt>
                      <c:pt idx="1610">
                        <c:v>-68.37</c:v>
                      </c:pt>
                      <c:pt idx="1611">
                        <c:v>-68.37</c:v>
                      </c:pt>
                      <c:pt idx="1612">
                        <c:v>-68.33</c:v>
                      </c:pt>
                      <c:pt idx="1613">
                        <c:v>-68.31</c:v>
                      </c:pt>
                      <c:pt idx="1614">
                        <c:v>-68.349999999999994</c:v>
                      </c:pt>
                      <c:pt idx="1615">
                        <c:v>-68.39</c:v>
                      </c:pt>
                      <c:pt idx="1616">
                        <c:v>-68.33</c:v>
                      </c:pt>
                      <c:pt idx="1617">
                        <c:v>-68.23</c:v>
                      </c:pt>
                      <c:pt idx="1618">
                        <c:v>-68.2</c:v>
                      </c:pt>
                      <c:pt idx="1619">
                        <c:v>-68.19</c:v>
                      </c:pt>
                      <c:pt idx="1620">
                        <c:v>-68.17</c:v>
                      </c:pt>
                      <c:pt idx="1621">
                        <c:v>-68.11</c:v>
                      </c:pt>
                      <c:pt idx="1622">
                        <c:v>-68.05</c:v>
                      </c:pt>
                      <c:pt idx="1623">
                        <c:v>-68.040000000000006</c:v>
                      </c:pt>
                      <c:pt idx="1624">
                        <c:v>-68.03</c:v>
                      </c:pt>
                      <c:pt idx="1625">
                        <c:v>-68</c:v>
                      </c:pt>
                      <c:pt idx="1626">
                        <c:v>-67.97</c:v>
                      </c:pt>
                      <c:pt idx="1627">
                        <c:v>-67.930000000000007</c:v>
                      </c:pt>
                      <c:pt idx="1628">
                        <c:v>-67.86</c:v>
                      </c:pt>
                      <c:pt idx="1629">
                        <c:v>-67.81</c:v>
                      </c:pt>
                      <c:pt idx="1630">
                        <c:v>-67.77</c:v>
                      </c:pt>
                      <c:pt idx="1631">
                        <c:v>-67.73</c:v>
                      </c:pt>
                      <c:pt idx="1632">
                        <c:v>-67.650000000000006</c:v>
                      </c:pt>
                      <c:pt idx="1633">
                        <c:v>-67.489999999999995</c:v>
                      </c:pt>
                      <c:pt idx="1634">
                        <c:v>-67.38</c:v>
                      </c:pt>
                      <c:pt idx="1635">
                        <c:v>-67.38</c:v>
                      </c:pt>
                      <c:pt idx="1636">
                        <c:v>-67.39</c:v>
                      </c:pt>
                      <c:pt idx="1637">
                        <c:v>-67.400000000000006</c:v>
                      </c:pt>
                      <c:pt idx="1638">
                        <c:v>-67.38</c:v>
                      </c:pt>
                      <c:pt idx="1639">
                        <c:v>-67.34</c:v>
                      </c:pt>
                      <c:pt idx="1640">
                        <c:v>-67.28</c:v>
                      </c:pt>
                      <c:pt idx="1641">
                        <c:v>-67.19</c:v>
                      </c:pt>
                      <c:pt idx="1642">
                        <c:v>-67.12</c:v>
                      </c:pt>
                      <c:pt idx="1643">
                        <c:v>-67.099999999999994</c:v>
                      </c:pt>
                      <c:pt idx="1644">
                        <c:v>-67.05</c:v>
                      </c:pt>
                      <c:pt idx="1645">
                        <c:v>-66.97</c:v>
                      </c:pt>
                      <c:pt idx="1646">
                        <c:v>-66.86</c:v>
                      </c:pt>
                      <c:pt idx="1647">
                        <c:v>-66.78</c:v>
                      </c:pt>
                      <c:pt idx="1648">
                        <c:v>-66.72</c:v>
                      </c:pt>
                      <c:pt idx="1649">
                        <c:v>-66.709999999999994</c:v>
                      </c:pt>
                      <c:pt idx="1650">
                        <c:v>-66.760000000000005</c:v>
                      </c:pt>
                      <c:pt idx="1651">
                        <c:v>-66.83</c:v>
                      </c:pt>
                      <c:pt idx="1652">
                        <c:v>-66.849999999999994</c:v>
                      </c:pt>
                      <c:pt idx="1653">
                        <c:v>-66.8</c:v>
                      </c:pt>
                      <c:pt idx="1654">
                        <c:v>-66.66</c:v>
                      </c:pt>
                      <c:pt idx="1655">
                        <c:v>-66.52</c:v>
                      </c:pt>
                      <c:pt idx="1656">
                        <c:v>-66.459999999999994</c:v>
                      </c:pt>
                      <c:pt idx="1657">
                        <c:v>-66.47</c:v>
                      </c:pt>
                      <c:pt idx="1658">
                        <c:v>-66.52</c:v>
                      </c:pt>
                      <c:pt idx="1659">
                        <c:v>-66.56</c:v>
                      </c:pt>
                      <c:pt idx="1660">
                        <c:v>-66.53</c:v>
                      </c:pt>
                      <c:pt idx="1661">
                        <c:v>-66.44</c:v>
                      </c:pt>
                      <c:pt idx="1662">
                        <c:v>-66.38</c:v>
                      </c:pt>
                      <c:pt idx="1663">
                        <c:v>-66.38</c:v>
                      </c:pt>
                      <c:pt idx="1664">
                        <c:v>-66.459999999999994</c:v>
                      </c:pt>
                      <c:pt idx="1665">
                        <c:v>-66.55</c:v>
                      </c:pt>
                      <c:pt idx="1666">
                        <c:v>-66.569999999999993</c:v>
                      </c:pt>
                      <c:pt idx="1667">
                        <c:v>-66.5</c:v>
                      </c:pt>
                      <c:pt idx="1668">
                        <c:v>-66.38</c:v>
                      </c:pt>
                      <c:pt idx="1669">
                        <c:v>-66.28</c:v>
                      </c:pt>
                      <c:pt idx="1670">
                        <c:v>-66.23</c:v>
                      </c:pt>
                      <c:pt idx="1671">
                        <c:v>-66.2</c:v>
                      </c:pt>
                      <c:pt idx="1672">
                        <c:v>-66.180000000000007</c:v>
                      </c:pt>
                      <c:pt idx="1673">
                        <c:v>-66.16</c:v>
                      </c:pt>
                      <c:pt idx="1674">
                        <c:v>-66.19</c:v>
                      </c:pt>
                      <c:pt idx="1675">
                        <c:v>-66.209999999999994</c:v>
                      </c:pt>
                      <c:pt idx="1676">
                        <c:v>-66.19</c:v>
                      </c:pt>
                      <c:pt idx="1677">
                        <c:v>-66.14</c:v>
                      </c:pt>
                      <c:pt idx="1678">
                        <c:v>-66.09</c:v>
                      </c:pt>
                      <c:pt idx="1679">
                        <c:v>-66.08</c:v>
                      </c:pt>
                      <c:pt idx="1680">
                        <c:v>-66.11</c:v>
                      </c:pt>
                      <c:pt idx="1681">
                        <c:v>-66.150000000000006</c:v>
                      </c:pt>
                      <c:pt idx="1682">
                        <c:v>-66.150000000000006</c:v>
                      </c:pt>
                      <c:pt idx="1683">
                        <c:v>-66.099999999999994</c:v>
                      </c:pt>
                      <c:pt idx="1684">
                        <c:v>-66.040000000000006</c:v>
                      </c:pt>
                      <c:pt idx="1685">
                        <c:v>-66.040000000000006</c:v>
                      </c:pt>
                      <c:pt idx="1686">
                        <c:v>-66.11</c:v>
                      </c:pt>
                      <c:pt idx="1687">
                        <c:v>-66.14</c:v>
                      </c:pt>
                      <c:pt idx="1688">
                        <c:v>-66.14</c:v>
                      </c:pt>
                      <c:pt idx="1689">
                        <c:v>-66.13</c:v>
                      </c:pt>
                      <c:pt idx="1690">
                        <c:v>-66.099999999999994</c:v>
                      </c:pt>
                      <c:pt idx="1691">
                        <c:v>-66.06</c:v>
                      </c:pt>
                      <c:pt idx="1692">
                        <c:v>-66.02</c:v>
                      </c:pt>
                      <c:pt idx="1693">
                        <c:v>-66.010000000000005</c:v>
                      </c:pt>
                      <c:pt idx="1694">
                        <c:v>-66.040000000000006</c:v>
                      </c:pt>
                      <c:pt idx="1695">
                        <c:v>-66.05</c:v>
                      </c:pt>
                      <c:pt idx="1696">
                        <c:v>-66.040000000000006</c:v>
                      </c:pt>
                      <c:pt idx="1697">
                        <c:v>-66.040000000000006</c:v>
                      </c:pt>
                      <c:pt idx="1698">
                        <c:v>-66.06</c:v>
                      </c:pt>
                      <c:pt idx="1699">
                        <c:v>-66.05</c:v>
                      </c:pt>
                      <c:pt idx="1700">
                        <c:v>-65.97</c:v>
                      </c:pt>
                      <c:pt idx="1701">
                        <c:v>-65.930000000000007</c:v>
                      </c:pt>
                      <c:pt idx="1702">
                        <c:v>-65.94</c:v>
                      </c:pt>
                      <c:pt idx="1703">
                        <c:v>-65.97</c:v>
                      </c:pt>
                      <c:pt idx="1704">
                        <c:v>-66.010000000000005</c:v>
                      </c:pt>
                      <c:pt idx="1705">
                        <c:v>-66.06</c:v>
                      </c:pt>
                      <c:pt idx="1706">
                        <c:v>-66.13</c:v>
                      </c:pt>
                      <c:pt idx="1707">
                        <c:v>-66.2</c:v>
                      </c:pt>
                      <c:pt idx="1708">
                        <c:v>-66.23</c:v>
                      </c:pt>
                      <c:pt idx="1709">
                        <c:v>-66.23</c:v>
                      </c:pt>
                      <c:pt idx="1710">
                        <c:v>-66.25</c:v>
                      </c:pt>
                      <c:pt idx="1711">
                        <c:v>-66.31</c:v>
                      </c:pt>
                      <c:pt idx="1712">
                        <c:v>-66.349999999999994</c:v>
                      </c:pt>
                      <c:pt idx="1713">
                        <c:v>-66.37</c:v>
                      </c:pt>
                      <c:pt idx="1714">
                        <c:v>-66.41</c:v>
                      </c:pt>
                      <c:pt idx="1715">
                        <c:v>-66.459999999999994</c:v>
                      </c:pt>
                      <c:pt idx="1716">
                        <c:v>-66.48</c:v>
                      </c:pt>
                      <c:pt idx="1717">
                        <c:v>-66.5</c:v>
                      </c:pt>
                      <c:pt idx="1718">
                        <c:v>-66.489999999999995</c:v>
                      </c:pt>
                      <c:pt idx="1719">
                        <c:v>-66.48</c:v>
                      </c:pt>
                      <c:pt idx="1720">
                        <c:v>-66.5</c:v>
                      </c:pt>
                      <c:pt idx="1721">
                        <c:v>-66.540000000000006</c:v>
                      </c:pt>
                      <c:pt idx="1722">
                        <c:v>-66.55</c:v>
                      </c:pt>
                      <c:pt idx="1723">
                        <c:v>-66.56</c:v>
                      </c:pt>
                      <c:pt idx="1724">
                        <c:v>-66.56</c:v>
                      </c:pt>
                      <c:pt idx="1725">
                        <c:v>-66.52</c:v>
                      </c:pt>
                      <c:pt idx="1726">
                        <c:v>-66.5</c:v>
                      </c:pt>
                      <c:pt idx="1727">
                        <c:v>-66.459999999999994</c:v>
                      </c:pt>
                      <c:pt idx="1728">
                        <c:v>-66.44</c:v>
                      </c:pt>
                      <c:pt idx="1729">
                        <c:v>-66.459999999999994</c:v>
                      </c:pt>
                      <c:pt idx="1730">
                        <c:v>-66.48</c:v>
                      </c:pt>
                      <c:pt idx="1731">
                        <c:v>-66.510000000000005</c:v>
                      </c:pt>
                      <c:pt idx="1732">
                        <c:v>-66.5</c:v>
                      </c:pt>
                      <c:pt idx="1733">
                        <c:v>-66.47</c:v>
                      </c:pt>
                      <c:pt idx="1734">
                        <c:v>-66.41</c:v>
                      </c:pt>
                      <c:pt idx="1735">
                        <c:v>-66.33</c:v>
                      </c:pt>
                      <c:pt idx="1736">
                        <c:v>-66.31</c:v>
                      </c:pt>
                      <c:pt idx="1737">
                        <c:v>-66.349999999999994</c:v>
                      </c:pt>
                      <c:pt idx="1738">
                        <c:v>-66.38</c:v>
                      </c:pt>
                      <c:pt idx="1739">
                        <c:v>-66.37</c:v>
                      </c:pt>
                      <c:pt idx="1740">
                        <c:v>-66.319999999999993</c:v>
                      </c:pt>
                      <c:pt idx="1741">
                        <c:v>-66.260000000000005</c:v>
                      </c:pt>
                      <c:pt idx="1742">
                        <c:v>-66.239999999999995</c:v>
                      </c:pt>
                      <c:pt idx="1743">
                        <c:v>-66.239999999999995</c:v>
                      </c:pt>
                      <c:pt idx="1744">
                        <c:v>-66.23</c:v>
                      </c:pt>
                      <c:pt idx="1745">
                        <c:v>-66.209999999999994</c:v>
                      </c:pt>
                      <c:pt idx="1746">
                        <c:v>-66.19</c:v>
                      </c:pt>
                      <c:pt idx="1747">
                        <c:v>-66.2</c:v>
                      </c:pt>
                      <c:pt idx="1748">
                        <c:v>-66.209999999999994</c:v>
                      </c:pt>
                      <c:pt idx="1749">
                        <c:v>-66.209999999999994</c:v>
                      </c:pt>
                      <c:pt idx="1750">
                        <c:v>-66.2</c:v>
                      </c:pt>
                      <c:pt idx="1751">
                        <c:v>-66.180000000000007</c:v>
                      </c:pt>
                      <c:pt idx="1752">
                        <c:v>-66.2</c:v>
                      </c:pt>
                      <c:pt idx="1753">
                        <c:v>-66.22</c:v>
                      </c:pt>
                      <c:pt idx="1754">
                        <c:v>-66.209999999999994</c:v>
                      </c:pt>
                      <c:pt idx="1755">
                        <c:v>-66.2</c:v>
                      </c:pt>
                      <c:pt idx="1756">
                        <c:v>-66.19</c:v>
                      </c:pt>
                      <c:pt idx="1757">
                        <c:v>-66.17</c:v>
                      </c:pt>
                      <c:pt idx="1758">
                        <c:v>-66.12</c:v>
                      </c:pt>
                      <c:pt idx="1759">
                        <c:v>-66.069999999999993</c:v>
                      </c:pt>
                      <c:pt idx="1760">
                        <c:v>-66.03</c:v>
                      </c:pt>
                      <c:pt idx="1761">
                        <c:v>-66</c:v>
                      </c:pt>
                      <c:pt idx="1762">
                        <c:v>-65.930000000000007</c:v>
                      </c:pt>
                      <c:pt idx="1763">
                        <c:v>-65.83</c:v>
                      </c:pt>
                      <c:pt idx="1764">
                        <c:v>-65.73</c:v>
                      </c:pt>
                      <c:pt idx="1765">
                        <c:v>-65.62</c:v>
                      </c:pt>
                      <c:pt idx="1766">
                        <c:v>-65.5</c:v>
                      </c:pt>
                      <c:pt idx="1767">
                        <c:v>-65.36</c:v>
                      </c:pt>
                      <c:pt idx="1768">
                        <c:v>-65.150000000000006</c:v>
                      </c:pt>
                      <c:pt idx="1769">
                        <c:v>-64.849999999999994</c:v>
                      </c:pt>
                      <c:pt idx="1770">
                        <c:v>-64.5</c:v>
                      </c:pt>
                      <c:pt idx="1771">
                        <c:v>-64.17</c:v>
                      </c:pt>
                      <c:pt idx="1772">
                        <c:v>-63.84</c:v>
                      </c:pt>
                      <c:pt idx="1773">
                        <c:v>-63.49</c:v>
                      </c:pt>
                      <c:pt idx="1774">
                        <c:v>-63.11</c:v>
                      </c:pt>
                      <c:pt idx="1775">
                        <c:v>-62.64</c:v>
                      </c:pt>
                      <c:pt idx="1776">
                        <c:v>-62.12</c:v>
                      </c:pt>
                      <c:pt idx="1777">
                        <c:v>-61.64</c:v>
                      </c:pt>
                      <c:pt idx="1778">
                        <c:v>-61.16</c:v>
                      </c:pt>
                      <c:pt idx="1779">
                        <c:v>-60.68</c:v>
                      </c:pt>
                      <c:pt idx="1780">
                        <c:v>-60.15</c:v>
                      </c:pt>
                      <c:pt idx="1781">
                        <c:v>-59.59</c:v>
                      </c:pt>
                      <c:pt idx="1782">
                        <c:v>-58.97</c:v>
                      </c:pt>
                      <c:pt idx="1783">
                        <c:v>-58.3</c:v>
                      </c:pt>
                      <c:pt idx="1784">
                        <c:v>-57.64</c:v>
                      </c:pt>
                      <c:pt idx="1785">
                        <c:v>-57.04</c:v>
                      </c:pt>
                      <c:pt idx="1786">
                        <c:v>-56.38</c:v>
                      </c:pt>
                      <c:pt idx="1787">
                        <c:v>-55.58</c:v>
                      </c:pt>
                      <c:pt idx="1788">
                        <c:v>-54.72</c:v>
                      </c:pt>
                      <c:pt idx="1789">
                        <c:v>-53.82</c:v>
                      </c:pt>
                      <c:pt idx="1790">
                        <c:v>-52.8</c:v>
                      </c:pt>
                      <c:pt idx="1791">
                        <c:v>-51.7</c:v>
                      </c:pt>
                      <c:pt idx="1792">
                        <c:v>-50.68</c:v>
                      </c:pt>
                      <c:pt idx="1793">
                        <c:v>-49.78</c:v>
                      </c:pt>
                      <c:pt idx="1794">
                        <c:v>-48.87</c:v>
                      </c:pt>
                      <c:pt idx="1795">
                        <c:v>-47.94</c:v>
                      </c:pt>
                      <c:pt idx="1796">
                        <c:v>-46.9</c:v>
                      </c:pt>
                      <c:pt idx="1797">
                        <c:v>-45.72</c:v>
                      </c:pt>
                      <c:pt idx="1798">
                        <c:v>-44.45</c:v>
                      </c:pt>
                      <c:pt idx="1799">
                        <c:v>-43.2</c:v>
                      </c:pt>
                      <c:pt idx="1800">
                        <c:v>-41.99</c:v>
                      </c:pt>
                      <c:pt idx="1801">
                        <c:v>-40.86</c:v>
                      </c:pt>
                      <c:pt idx="1802">
                        <c:v>-39.78</c:v>
                      </c:pt>
                      <c:pt idx="1803">
                        <c:v>-38.65</c:v>
                      </c:pt>
                      <c:pt idx="1804">
                        <c:v>-37.479999999999997</c:v>
                      </c:pt>
                      <c:pt idx="1805">
                        <c:v>-36.33</c:v>
                      </c:pt>
                      <c:pt idx="1806">
                        <c:v>-35.24</c:v>
                      </c:pt>
                      <c:pt idx="1807">
                        <c:v>-34.119999999999997</c:v>
                      </c:pt>
                      <c:pt idx="1808">
                        <c:v>-33.03</c:v>
                      </c:pt>
                      <c:pt idx="1809">
                        <c:v>-31.97</c:v>
                      </c:pt>
                      <c:pt idx="1810">
                        <c:v>-30.94</c:v>
                      </c:pt>
                      <c:pt idx="1811">
                        <c:v>-29.88</c:v>
                      </c:pt>
                      <c:pt idx="1812">
                        <c:v>-28.78</c:v>
                      </c:pt>
                      <c:pt idx="1813">
                        <c:v>-27.68</c:v>
                      </c:pt>
                      <c:pt idx="1814">
                        <c:v>-26.63</c:v>
                      </c:pt>
                      <c:pt idx="1815">
                        <c:v>-25.61</c:v>
                      </c:pt>
                      <c:pt idx="1816">
                        <c:v>-24.64</c:v>
                      </c:pt>
                      <c:pt idx="1817">
                        <c:v>-23.72</c:v>
                      </c:pt>
                      <c:pt idx="1818">
                        <c:v>-22.8</c:v>
                      </c:pt>
                      <c:pt idx="1819">
                        <c:v>-21.9</c:v>
                      </c:pt>
                      <c:pt idx="1820">
                        <c:v>-20.99</c:v>
                      </c:pt>
                      <c:pt idx="1821">
                        <c:v>-20.11</c:v>
                      </c:pt>
                      <c:pt idx="1822">
                        <c:v>-19.27</c:v>
                      </c:pt>
                      <c:pt idx="1823">
                        <c:v>-18.46</c:v>
                      </c:pt>
                      <c:pt idx="1824">
                        <c:v>-17.68</c:v>
                      </c:pt>
                      <c:pt idx="1825">
                        <c:v>-16.96</c:v>
                      </c:pt>
                      <c:pt idx="1826">
                        <c:v>-16.260000000000002</c:v>
                      </c:pt>
                      <c:pt idx="1827">
                        <c:v>-15.56</c:v>
                      </c:pt>
                      <c:pt idx="1828">
                        <c:v>-14.84</c:v>
                      </c:pt>
                      <c:pt idx="1829">
                        <c:v>-14.18</c:v>
                      </c:pt>
                      <c:pt idx="1830">
                        <c:v>-13.57</c:v>
                      </c:pt>
                      <c:pt idx="1831">
                        <c:v>-12.98</c:v>
                      </c:pt>
                      <c:pt idx="1832">
                        <c:v>-12.41</c:v>
                      </c:pt>
                      <c:pt idx="1833">
                        <c:v>-11.86</c:v>
                      </c:pt>
                      <c:pt idx="1834">
                        <c:v>-11.33</c:v>
                      </c:pt>
                      <c:pt idx="1835">
                        <c:v>-10.78</c:v>
                      </c:pt>
                      <c:pt idx="1836">
                        <c:v>-10.210000000000001</c:v>
                      </c:pt>
                      <c:pt idx="1837">
                        <c:v>-9.68</c:v>
                      </c:pt>
                      <c:pt idx="1838">
                        <c:v>-9.19</c:v>
                      </c:pt>
                      <c:pt idx="1839">
                        <c:v>-8.6999999999999993</c:v>
                      </c:pt>
                      <c:pt idx="1840">
                        <c:v>-8.2200000000000006</c:v>
                      </c:pt>
                      <c:pt idx="1841">
                        <c:v>-7.63</c:v>
                      </c:pt>
                      <c:pt idx="1842">
                        <c:v>-6.97</c:v>
                      </c:pt>
                      <c:pt idx="1843">
                        <c:v>-6.35</c:v>
                      </c:pt>
                      <c:pt idx="1844">
                        <c:v>-5.79</c:v>
                      </c:pt>
                      <c:pt idx="1845">
                        <c:v>-5.34</c:v>
                      </c:pt>
                      <c:pt idx="1846">
                        <c:v>-4.95</c:v>
                      </c:pt>
                      <c:pt idx="1847">
                        <c:v>-4.5199999999999996</c:v>
                      </c:pt>
                      <c:pt idx="1848">
                        <c:v>-4.03</c:v>
                      </c:pt>
                      <c:pt idx="1849">
                        <c:v>-3.48</c:v>
                      </c:pt>
                      <c:pt idx="1850">
                        <c:v>-2.89</c:v>
                      </c:pt>
                      <c:pt idx="1851">
                        <c:v>-2.31</c:v>
                      </c:pt>
                      <c:pt idx="1852">
                        <c:v>-1.77</c:v>
                      </c:pt>
                      <c:pt idx="1853">
                        <c:v>-1.3</c:v>
                      </c:pt>
                      <c:pt idx="1854">
                        <c:v>-0.86</c:v>
                      </c:pt>
                      <c:pt idx="1855">
                        <c:v>-0.41</c:v>
                      </c:pt>
                      <c:pt idx="1856">
                        <c:v>7.0000000000000007E-2</c:v>
                      </c:pt>
                      <c:pt idx="1857">
                        <c:v>0.56999999999999995</c:v>
                      </c:pt>
                      <c:pt idx="1858">
                        <c:v>1.05</c:v>
                      </c:pt>
                      <c:pt idx="1859">
                        <c:v>1.53</c:v>
                      </c:pt>
                      <c:pt idx="1860">
                        <c:v>2.0299999999999998</c:v>
                      </c:pt>
                      <c:pt idx="1861">
                        <c:v>2.5299999999999998</c:v>
                      </c:pt>
                      <c:pt idx="1862">
                        <c:v>3.02</c:v>
                      </c:pt>
                      <c:pt idx="1863">
                        <c:v>3.51</c:v>
                      </c:pt>
                      <c:pt idx="1864">
                        <c:v>3.99</c:v>
                      </c:pt>
                      <c:pt idx="1865">
                        <c:v>4.45</c:v>
                      </c:pt>
                      <c:pt idx="1866">
                        <c:v>4.91</c:v>
                      </c:pt>
                      <c:pt idx="1867">
                        <c:v>5.37</c:v>
                      </c:pt>
                      <c:pt idx="1868">
                        <c:v>5.84</c:v>
                      </c:pt>
                      <c:pt idx="1869">
                        <c:v>6.31</c:v>
                      </c:pt>
                      <c:pt idx="1870">
                        <c:v>6.78</c:v>
                      </c:pt>
                      <c:pt idx="1871">
                        <c:v>7.25</c:v>
                      </c:pt>
                      <c:pt idx="1872">
                        <c:v>7.69</c:v>
                      </c:pt>
                      <c:pt idx="1873">
                        <c:v>8.11</c:v>
                      </c:pt>
                      <c:pt idx="1874">
                        <c:v>8.5299999999999994</c:v>
                      </c:pt>
                      <c:pt idx="1875">
                        <c:v>8.9499999999999993</c:v>
                      </c:pt>
                      <c:pt idx="1876">
                        <c:v>9.3800000000000008</c:v>
                      </c:pt>
                      <c:pt idx="1877">
                        <c:v>9.82</c:v>
                      </c:pt>
                      <c:pt idx="1878">
                        <c:v>10.31</c:v>
                      </c:pt>
                      <c:pt idx="1879">
                        <c:v>10.8</c:v>
                      </c:pt>
                      <c:pt idx="1880">
                        <c:v>11.27</c:v>
                      </c:pt>
                      <c:pt idx="1881">
                        <c:v>11.65</c:v>
                      </c:pt>
                      <c:pt idx="1882">
                        <c:v>11.98</c:v>
                      </c:pt>
                      <c:pt idx="1883">
                        <c:v>12.29</c:v>
                      </c:pt>
                      <c:pt idx="1884">
                        <c:v>12.6</c:v>
                      </c:pt>
                      <c:pt idx="1885">
                        <c:v>12.9</c:v>
                      </c:pt>
                      <c:pt idx="1886">
                        <c:v>13.17</c:v>
                      </c:pt>
                      <c:pt idx="1887">
                        <c:v>13.4</c:v>
                      </c:pt>
                      <c:pt idx="1888">
                        <c:v>13.59</c:v>
                      </c:pt>
                      <c:pt idx="1889">
                        <c:v>13.73</c:v>
                      </c:pt>
                      <c:pt idx="1890">
                        <c:v>13.82</c:v>
                      </c:pt>
                      <c:pt idx="1891">
                        <c:v>13.81</c:v>
                      </c:pt>
                      <c:pt idx="1892">
                        <c:v>13.76</c:v>
                      </c:pt>
                      <c:pt idx="1893">
                        <c:v>13.69</c:v>
                      </c:pt>
                      <c:pt idx="1894">
                        <c:v>13.6</c:v>
                      </c:pt>
                      <c:pt idx="1895">
                        <c:v>13.52</c:v>
                      </c:pt>
                      <c:pt idx="1896">
                        <c:v>13.39</c:v>
                      </c:pt>
                      <c:pt idx="1897">
                        <c:v>13.18</c:v>
                      </c:pt>
                      <c:pt idx="1898">
                        <c:v>12.93</c:v>
                      </c:pt>
                      <c:pt idx="1899">
                        <c:v>12.68</c:v>
                      </c:pt>
                      <c:pt idx="1900">
                        <c:v>12.44</c:v>
                      </c:pt>
                      <c:pt idx="1901">
                        <c:v>12.17</c:v>
                      </c:pt>
                      <c:pt idx="1902">
                        <c:v>11.83</c:v>
                      </c:pt>
                      <c:pt idx="1903">
                        <c:v>11.45</c:v>
                      </c:pt>
                      <c:pt idx="1904">
                        <c:v>11.02</c:v>
                      </c:pt>
                      <c:pt idx="1905">
                        <c:v>10.53</c:v>
                      </c:pt>
                      <c:pt idx="1906">
                        <c:v>10.039999999999999</c:v>
                      </c:pt>
                      <c:pt idx="1907">
                        <c:v>9.49</c:v>
                      </c:pt>
                      <c:pt idx="1908">
                        <c:v>8.9</c:v>
                      </c:pt>
                      <c:pt idx="1909">
                        <c:v>8.32</c:v>
                      </c:pt>
                      <c:pt idx="1910">
                        <c:v>7.65</c:v>
                      </c:pt>
                      <c:pt idx="1911">
                        <c:v>6.88</c:v>
                      </c:pt>
                      <c:pt idx="1912">
                        <c:v>6.09</c:v>
                      </c:pt>
                      <c:pt idx="1913">
                        <c:v>5.28</c:v>
                      </c:pt>
                      <c:pt idx="1914">
                        <c:v>4.47</c:v>
                      </c:pt>
                      <c:pt idx="1915">
                        <c:v>3.66</c:v>
                      </c:pt>
                      <c:pt idx="1916">
                        <c:v>2.84</c:v>
                      </c:pt>
                      <c:pt idx="1917">
                        <c:v>1.94</c:v>
                      </c:pt>
                      <c:pt idx="1918">
                        <c:v>1.01</c:v>
                      </c:pt>
                      <c:pt idx="1919">
                        <c:v>0.06</c:v>
                      </c:pt>
                      <c:pt idx="1920">
                        <c:v>-0.88</c:v>
                      </c:pt>
                      <c:pt idx="1921">
                        <c:v>-1.82</c:v>
                      </c:pt>
                      <c:pt idx="1922">
                        <c:v>-2.76</c:v>
                      </c:pt>
                      <c:pt idx="1923">
                        <c:v>-3.76</c:v>
                      </c:pt>
                      <c:pt idx="1924">
                        <c:v>-4.8600000000000003</c:v>
                      </c:pt>
                      <c:pt idx="1925">
                        <c:v>-6.01</c:v>
                      </c:pt>
                      <c:pt idx="1926">
                        <c:v>-7.18</c:v>
                      </c:pt>
                      <c:pt idx="1927">
                        <c:v>-8.35</c:v>
                      </c:pt>
                      <c:pt idx="1928">
                        <c:v>-9.49</c:v>
                      </c:pt>
                      <c:pt idx="1929">
                        <c:v>-10.61</c:v>
                      </c:pt>
                      <c:pt idx="1930">
                        <c:v>-11.72</c:v>
                      </c:pt>
                      <c:pt idx="1931">
                        <c:v>-12.81</c:v>
                      </c:pt>
                      <c:pt idx="1932">
                        <c:v>-13.92</c:v>
                      </c:pt>
                      <c:pt idx="1933">
                        <c:v>-15.05</c:v>
                      </c:pt>
                      <c:pt idx="1934">
                        <c:v>-16.190000000000001</c:v>
                      </c:pt>
                      <c:pt idx="1935">
                        <c:v>-17.3</c:v>
                      </c:pt>
                      <c:pt idx="1936">
                        <c:v>-18.41</c:v>
                      </c:pt>
                      <c:pt idx="1937">
                        <c:v>-19.52</c:v>
                      </c:pt>
                      <c:pt idx="1938">
                        <c:v>-20.61</c:v>
                      </c:pt>
                      <c:pt idx="1939">
                        <c:v>-21.72</c:v>
                      </c:pt>
                      <c:pt idx="1940">
                        <c:v>-22.87</c:v>
                      </c:pt>
                      <c:pt idx="1941">
                        <c:v>-24</c:v>
                      </c:pt>
                      <c:pt idx="1942">
                        <c:v>-25.12</c:v>
                      </c:pt>
                      <c:pt idx="1943">
                        <c:v>-26.27</c:v>
                      </c:pt>
                      <c:pt idx="1944">
                        <c:v>-27.38</c:v>
                      </c:pt>
                      <c:pt idx="1945">
                        <c:v>-28.47</c:v>
                      </c:pt>
                      <c:pt idx="1946">
                        <c:v>-29.57</c:v>
                      </c:pt>
                      <c:pt idx="1947">
                        <c:v>-30.69</c:v>
                      </c:pt>
                      <c:pt idx="1948">
                        <c:v>-31.82</c:v>
                      </c:pt>
                      <c:pt idx="1949">
                        <c:v>-32.880000000000003</c:v>
                      </c:pt>
                      <c:pt idx="1950">
                        <c:v>-33.869999999999997</c:v>
                      </c:pt>
                      <c:pt idx="1951">
                        <c:v>-34.85</c:v>
                      </c:pt>
                      <c:pt idx="1952">
                        <c:v>-35.840000000000003</c:v>
                      </c:pt>
                      <c:pt idx="1953">
                        <c:v>-36.869999999999997</c:v>
                      </c:pt>
                      <c:pt idx="1954">
                        <c:v>-37.96</c:v>
                      </c:pt>
                      <c:pt idx="1955">
                        <c:v>-39.08</c:v>
                      </c:pt>
                      <c:pt idx="1956">
                        <c:v>-40.08</c:v>
                      </c:pt>
                      <c:pt idx="1957">
                        <c:v>-41.05</c:v>
                      </c:pt>
                      <c:pt idx="1958">
                        <c:v>-41.99</c:v>
                      </c:pt>
                      <c:pt idx="1959">
                        <c:v>-42.95</c:v>
                      </c:pt>
                      <c:pt idx="1960">
                        <c:v>-43.83</c:v>
                      </c:pt>
                      <c:pt idx="1961">
                        <c:v>-44.73</c:v>
                      </c:pt>
                      <c:pt idx="1962">
                        <c:v>-45.64</c:v>
                      </c:pt>
                      <c:pt idx="1963">
                        <c:v>-46.57</c:v>
                      </c:pt>
                      <c:pt idx="1964">
                        <c:v>-47.54</c:v>
                      </c:pt>
                      <c:pt idx="1965">
                        <c:v>-48.39</c:v>
                      </c:pt>
                      <c:pt idx="1966">
                        <c:v>-49.26</c:v>
                      </c:pt>
                      <c:pt idx="1967">
                        <c:v>-50.15</c:v>
                      </c:pt>
                      <c:pt idx="1968">
                        <c:v>-51.08</c:v>
                      </c:pt>
                      <c:pt idx="1969">
                        <c:v>-52.01</c:v>
                      </c:pt>
                      <c:pt idx="1970">
                        <c:v>-52.94</c:v>
                      </c:pt>
                      <c:pt idx="1971">
                        <c:v>-54</c:v>
                      </c:pt>
                      <c:pt idx="1972">
                        <c:v>-55.03</c:v>
                      </c:pt>
                      <c:pt idx="1973">
                        <c:v>-55.9</c:v>
                      </c:pt>
                      <c:pt idx="1974">
                        <c:v>-56.68</c:v>
                      </c:pt>
                      <c:pt idx="1975">
                        <c:v>-57.38</c:v>
                      </c:pt>
                      <c:pt idx="1976">
                        <c:v>-58.04</c:v>
                      </c:pt>
                      <c:pt idx="1977">
                        <c:v>-58.79</c:v>
                      </c:pt>
                      <c:pt idx="1978">
                        <c:v>-59.6</c:v>
                      </c:pt>
                      <c:pt idx="1979">
                        <c:v>-60.4</c:v>
                      </c:pt>
                      <c:pt idx="1980">
                        <c:v>-61.03</c:v>
                      </c:pt>
                      <c:pt idx="1981">
                        <c:v>-61.54</c:v>
                      </c:pt>
                      <c:pt idx="1982">
                        <c:v>-62.03</c:v>
                      </c:pt>
                      <c:pt idx="1983">
                        <c:v>-62.53</c:v>
                      </c:pt>
                      <c:pt idx="1984">
                        <c:v>-63.04</c:v>
                      </c:pt>
                      <c:pt idx="1985">
                        <c:v>-63.48</c:v>
                      </c:pt>
                      <c:pt idx="1986">
                        <c:v>-63.83</c:v>
                      </c:pt>
                      <c:pt idx="1987">
                        <c:v>-64.209999999999994</c:v>
                      </c:pt>
                      <c:pt idx="1988">
                        <c:v>-64.63</c:v>
                      </c:pt>
                      <c:pt idx="1989">
                        <c:v>-65.09</c:v>
                      </c:pt>
                      <c:pt idx="1990">
                        <c:v>-65.510000000000005</c:v>
                      </c:pt>
                      <c:pt idx="1991">
                        <c:v>-65.84</c:v>
                      </c:pt>
                      <c:pt idx="1992">
                        <c:v>-66.09</c:v>
                      </c:pt>
                      <c:pt idx="1993">
                        <c:v>-66.45</c:v>
                      </c:pt>
                      <c:pt idx="1994">
                        <c:v>-66.92</c:v>
                      </c:pt>
                      <c:pt idx="1995">
                        <c:v>-67.37</c:v>
                      </c:pt>
                      <c:pt idx="1996">
                        <c:v>-67.760000000000005</c:v>
                      </c:pt>
                      <c:pt idx="1997">
                        <c:v>-68.099999999999994</c:v>
                      </c:pt>
                      <c:pt idx="1998">
                        <c:v>-68.25</c:v>
                      </c:pt>
                      <c:pt idx="1999">
                        <c:v>-68.41</c:v>
                      </c:pt>
                      <c:pt idx="2000">
                        <c:v>-68.739999999999995</c:v>
                      </c:pt>
                      <c:pt idx="2001">
                        <c:v>-69.08</c:v>
                      </c:pt>
                      <c:pt idx="2002">
                        <c:v>-69.319999999999993</c:v>
                      </c:pt>
                      <c:pt idx="2003">
                        <c:v>-69.44</c:v>
                      </c:pt>
                      <c:pt idx="2004">
                        <c:v>-69.56</c:v>
                      </c:pt>
                      <c:pt idx="2005">
                        <c:v>-69.680000000000007</c:v>
                      </c:pt>
                      <c:pt idx="2006">
                        <c:v>-69.739999999999995</c:v>
                      </c:pt>
                      <c:pt idx="2007">
                        <c:v>-69.73</c:v>
                      </c:pt>
                      <c:pt idx="2008">
                        <c:v>-69.73</c:v>
                      </c:pt>
                      <c:pt idx="2009">
                        <c:v>-69.709999999999994</c:v>
                      </c:pt>
                      <c:pt idx="2010">
                        <c:v>-69.709999999999994</c:v>
                      </c:pt>
                      <c:pt idx="2011">
                        <c:v>-69.77</c:v>
                      </c:pt>
                      <c:pt idx="2012">
                        <c:v>-69.790000000000006</c:v>
                      </c:pt>
                      <c:pt idx="2013">
                        <c:v>-69.760000000000005</c:v>
                      </c:pt>
                      <c:pt idx="2014">
                        <c:v>-69.7</c:v>
                      </c:pt>
                      <c:pt idx="2015">
                        <c:v>-69.67</c:v>
                      </c:pt>
                      <c:pt idx="2016">
                        <c:v>-69.67</c:v>
                      </c:pt>
                      <c:pt idx="2017">
                        <c:v>-69.650000000000006</c:v>
                      </c:pt>
                      <c:pt idx="2018">
                        <c:v>-69.569999999999993</c:v>
                      </c:pt>
                      <c:pt idx="2019">
                        <c:v>-69.430000000000007</c:v>
                      </c:pt>
                      <c:pt idx="2020">
                        <c:v>-69.34</c:v>
                      </c:pt>
                      <c:pt idx="2021">
                        <c:v>-69.28</c:v>
                      </c:pt>
                      <c:pt idx="2022">
                        <c:v>-69.22</c:v>
                      </c:pt>
                      <c:pt idx="2023">
                        <c:v>-69.19</c:v>
                      </c:pt>
                      <c:pt idx="2024">
                        <c:v>-69.22</c:v>
                      </c:pt>
                      <c:pt idx="2025">
                        <c:v>-69.27</c:v>
                      </c:pt>
                      <c:pt idx="2026">
                        <c:v>-69.31</c:v>
                      </c:pt>
                      <c:pt idx="2027">
                        <c:v>-69.319999999999993</c:v>
                      </c:pt>
                      <c:pt idx="2028">
                        <c:v>-69.33</c:v>
                      </c:pt>
                      <c:pt idx="2029">
                        <c:v>-69.349999999999994</c:v>
                      </c:pt>
                      <c:pt idx="2030">
                        <c:v>-69.349999999999994</c:v>
                      </c:pt>
                      <c:pt idx="2031">
                        <c:v>-69.33</c:v>
                      </c:pt>
                      <c:pt idx="2032">
                        <c:v>-69.349999999999994</c:v>
                      </c:pt>
                      <c:pt idx="2033">
                        <c:v>-69.41</c:v>
                      </c:pt>
                      <c:pt idx="2034">
                        <c:v>-69.48</c:v>
                      </c:pt>
                      <c:pt idx="2035">
                        <c:v>-69.55</c:v>
                      </c:pt>
                      <c:pt idx="2036">
                        <c:v>-69.58</c:v>
                      </c:pt>
                      <c:pt idx="2037">
                        <c:v>-69.58</c:v>
                      </c:pt>
                      <c:pt idx="2038">
                        <c:v>-69.59</c:v>
                      </c:pt>
                      <c:pt idx="2039">
                        <c:v>-69.56</c:v>
                      </c:pt>
                      <c:pt idx="2040">
                        <c:v>-69.53</c:v>
                      </c:pt>
                      <c:pt idx="2041">
                        <c:v>-69.510000000000005</c:v>
                      </c:pt>
                      <c:pt idx="2042">
                        <c:v>-69.55</c:v>
                      </c:pt>
                      <c:pt idx="2043">
                        <c:v>-69.61</c:v>
                      </c:pt>
                      <c:pt idx="2044">
                        <c:v>-69.67</c:v>
                      </c:pt>
                      <c:pt idx="2045">
                        <c:v>-69.66</c:v>
                      </c:pt>
                      <c:pt idx="2046">
                        <c:v>-69.59</c:v>
                      </c:pt>
                      <c:pt idx="2047">
                        <c:v>-69.53</c:v>
                      </c:pt>
                      <c:pt idx="2048">
                        <c:v>-69.48</c:v>
                      </c:pt>
                      <c:pt idx="2049">
                        <c:v>-69.489999999999995</c:v>
                      </c:pt>
                      <c:pt idx="2050">
                        <c:v>-69.489999999999995</c:v>
                      </c:pt>
                      <c:pt idx="2051">
                        <c:v>-69.53</c:v>
                      </c:pt>
                      <c:pt idx="2052">
                        <c:v>-69.62</c:v>
                      </c:pt>
                      <c:pt idx="2053">
                        <c:v>-69.69</c:v>
                      </c:pt>
                      <c:pt idx="2054">
                        <c:v>-69.72</c:v>
                      </c:pt>
                      <c:pt idx="2055">
                        <c:v>-69.709999999999994</c:v>
                      </c:pt>
                      <c:pt idx="2056">
                        <c:v>-69.7</c:v>
                      </c:pt>
                      <c:pt idx="2057">
                        <c:v>-69.67</c:v>
                      </c:pt>
                      <c:pt idx="2058">
                        <c:v>-69.650000000000006</c:v>
                      </c:pt>
                      <c:pt idx="2059">
                        <c:v>-69.64</c:v>
                      </c:pt>
                      <c:pt idx="2060">
                        <c:v>-69.66</c:v>
                      </c:pt>
                      <c:pt idx="2061">
                        <c:v>-69.66</c:v>
                      </c:pt>
                      <c:pt idx="2062">
                        <c:v>-69.64</c:v>
                      </c:pt>
                      <c:pt idx="2063">
                        <c:v>-69.63</c:v>
                      </c:pt>
                      <c:pt idx="2064">
                        <c:v>-69.61</c:v>
                      </c:pt>
                      <c:pt idx="2065">
                        <c:v>-69.62</c:v>
                      </c:pt>
                      <c:pt idx="2066">
                        <c:v>-69.59</c:v>
                      </c:pt>
                      <c:pt idx="2067">
                        <c:v>-69.540000000000006</c:v>
                      </c:pt>
                      <c:pt idx="2068">
                        <c:v>-69.44</c:v>
                      </c:pt>
                      <c:pt idx="2069">
                        <c:v>-69.36</c:v>
                      </c:pt>
                      <c:pt idx="2070">
                        <c:v>-69.33</c:v>
                      </c:pt>
                      <c:pt idx="2071">
                        <c:v>-69.349999999999994</c:v>
                      </c:pt>
                      <c:pt idx="2072">
                        <c:v>-69.36</c:v>
                      </c:pt>
                      <c:pt idx="2073">
                        <c:v>-69.33</c:v>
                      </c:pt>
                      <c:pt idx="2074">
                        <c:v>-69.23</c:v>
                      </c:pt>
                      <c:pt idx="2075">
                        <c:v>-69.09</c:v>
                      </c:pt>
                      <c:pt idx="2076">
                        <c:v>-68.989999999999995</c:v>
                      </c:pt>
                      <c:pt idx="2077">
                        <c:v>-68.97</c:v>
                      </c:pt>
                      <c:pt idx="2078">
                        <c:v>-69.02</c:v>
                      </c:pt>
                      <c:pt idx="2079">
                        <c:v>-69.08</c:v>
                      </c:pt>
                      <c:pt idx="2080">
                        <c:v>-69.06</c:v>
                      </c:pt>
                      <c:pt idx="2081">
                        <c:v>-68.95</c:v>
                      </c:pt>
                      <c:pt idx="2082">
                        <c:v>-68.819999999999993</c:v>
                      </c:pt>
                      <c:pt idx="2083">
                        <c:v>-68.760000000000005</c:v>
                      </c:pt>
                      <c:pt idx="2084">
                        <c:v>-68.77</c:v>
                      </c:pt>
                      <c:pt idx="2085">
                        <c:v>-68.78</c:v>
                      </c:pt>
                      <c:pt idx="2086">
                        <c:v>-68.8</c:v>
                      </c:pt>
                      <c:pt idx="2087">
                        <c:v>-68.819999999999993</c:v>
                      </c:pt>
                      <c:pt idx="2088">
                        <c:v>-68.790000000000006</c:v>
                      </c:pt>
                      <c:pt idx="2089">
                        <c:v>-68.72</c:v>
                      </c:pt>
                      <c:pt idx="2090">
                        <c:v>-68.64</c:v>
                      </c:pt>
                      <c:pt idx="2091">
                        <c:v>-68.58</c:v>
                      </c:pt>
                      <c:pt idx="2092">
                        <c:v>-68.56</c:v>
                      </c:pt>
                      <c:pt idx="2093">
                        <c:v>-68.52</c:v>
                      </c:pt>
                      <c:pt idx="2094">
                        <c:v>-68.510000000000005</c:v>
                      </c:pt>
                      <c:pt idx="2095">
                        <c:v>-68.5</c:v>
                      </c:pt>
                      <c:pt idx="2096">
                        <c:v>-68.459999999999994</c:v>
                      </c:pt>
                      <c:pt idx="2097">
                        <c:v>-68.400000000000006</c:v>
                      </c:pt>
                      <c:pt idx="2098">
                        <c:v>-68.319999999999993</c:v>
                      </c:pt>
                      <c:pt idx="2099">
                        <c:v>-68.27</c:v>
                      </c:pt>
                      <c:pt idx="2100">
                        <c:v>-68.28</c:v>
                      </c:pt>
                      <c:pt idx="2101">
                        <c:v>-68.33</c:v>
                      </c:pt>
                      <c:pt idx="2102">
                        <c:v>-68.34</c:v>
                      </c:pt>
                      <c:pt idx="2103">
                        <c:v>-68.3</c:v>
                      </c:pt>
                      <c:pt idx="2104">
                        <c:v>-68.209999999999994</c:v>
                      </c:pt>
                      <c:pt idx="2105">
                        <c:v>-68.16</c:v>
                      </c:pt>
                      <c:pt idx="2106">
                        <c:v>-68.12</c:v>
                      </c:pt>
                      <c:pt idx="2107">
                        <c:v>-68.13</c:v>
                      </c:pt>
                      <c:pt idx="2108">
                        <c:v>-68.19</c:v>
                      </c:pt>
                      <c:pt idx="2109">
                        <c:v>-68.239999999999995</c:v>
                      </c:pt>
                      <c:pt idx="2110">
                        <c:v>-68.239999999999995</c:v>
                      </c:pt>
                      <c:pt idx="2111">
                        <c:v>-68.209999999999994</c:v>
                      </c:pt>
                      <c:pt idx="2112">
                        <c:v>-68.209999999999994</c:v>
                      </c:pt>
                      <c:pt idx="2113">
                        <c:v>-68.209999999999994</c:v>
                      </c:pt>
                      <c:pt idx="2114">
                        <c:v>-68.17</c:v>
                      </c:pt>
                      <c:pt idx="2115">
                        <c:v>-68.069999999999993</c:v>
                      </c:pt>
                      <c:pt idx="2116">
                        <c:v>-68.02</c:v>
                      </c:pt>
                      <c:pt idx="2117">
                        <c:v>-68.010000000000005</c:v>
                      </c:pt>
                      <c:pt idx="2118">
                        <c:v>-68</c:v>
                      </c:pt>
                      <c:pt idx="2119">
                        <c:v>-67.94</c:v>
                      </c:pt>
                      <c:pt idx="2120">
                        <c:v>-67.89</c:v>
                      </c:pt>
                      <c:pt idx="2121">
                        <c:v>-67.87</c:v>
                      </c:pt>
                      <c:pt idx="2122">
                        <c:v>-67.88</c:v>
                      </c:pt>
                      <c:pt idx="2123">
                        <c:v>-67.84</c:v>
                      </c:pt>
                      <c:pt idx="2124">
                        <c:v>-67.75</c:v>
                      </c:pt>
                      <c:pt idx="2125">
                        <c:v>-67.67</c:v>
                      </c:pt>
                      <c:pt idx="2126">
                        <c:v>-67.62</c:v>
                      </c:pt>
                      <c:pt idx="2127">
                        <c:v>-67.59</c:v>
                      </c:pt>
                      <c:pt idx="2128">
                        <c:v>-67.61</c:v>
                      </c:pt>
                      <c:pt idx="2129">
                        <c:v>-67.650000000000006</c:v>
                      </c:pt>
                      <c:pt idx="2130">
                        <c:v>-67.69</c:v>
                      </c:pt>
                      <c:pt idx="2131">
                        <c:v>-67.67</c:v>
                      </c:pt>
                      <c:pt idx="2132">
                        <c:v>-67.59</c:v>
                      </c:pt>
                      <c:pt idx="2133">
                        <c:v>-67.5</c:v>
                      </c:pt>
                      <c:pt idx="2134">
                        <c:v>-67.44</c:v>
                      </c:pt>
                      <c:pt idx="2135">
                        <c:v>-67.42</c:v>
                      </c:pt>
                      <c:pt idx="2136">
                        <c:v>-67.42</c:v>
                      </c:pt>
                      <c:pt idx="2137">
                        <c:v>-67.38</c:v>
                      </c:pt>
                      <c:pt idx="2138">
                        <c:v>-67.3</c:v>
                      </c:pt>
                      <c:pt idx="2139">
                        <c:v>-67.209999999999994</c:v>
                      </c:pt>
                      <c:pt idx="2140">
                        <c:v>-67.13</c:v>
                      </c:pt>
                      <c:pt idx="2141">
                        <c:v>-67.05</c:v>
                      </c:pt>
                      <c:pt idx="2142">
                        <c:v>-66.959999999999994</c:v>
                      </c:pt>
                      <c:pt idx="2143">
                        <c:v>-66.88</c:v>
                      </c:pt>
                      <c:pt idx="2144">
                        <c:v>-66.790000000000006</c:v>
                      </c:pt>
                      <c:pt idx="2145">
                        <c:v>-66.680000000000007</c:v>
                      </c:pt>
                      <c:pt idx="2146">
                        <c:v>-66.52</c:v>
                      </c:pt>
                      <c:pt idx="2147">
                        <c:v>-66.31</c:v>
                      </c:pt>
                      <c:pt idx="2148">
                        <c:v>-66.12</c:v>
                      </c:pt>
                      <c:pt idx="2149">
                        <c:v>-65.95</c:v>
                      </c:pt>
                      <c:pt idx="2150">
                        <c:v>-65.760000000000005</c:v>
                      </c:pt>
                      <c:pt idx="2151">
                        <c:v>-65.53</c:v>
                      </c:pt>
                      <c:pt idx="2152">
                        <c:v>-65.23</c:v>
                      </c:pt>
                      <c:pt idx="2153">
                        <c:v>-64.86</c:v>
                      </c:pt>
                      <c:pt idx="2154">
                        <c:v>-64.45</c:v>
                      </c:pt>
                      <c:pt idx="2155">
                        <c:v>-64.09</c:v>
                      </c:pt>
                      <c:pt idx="2156">
                        <c:v>-63.76</c:v>
                      </c:pt>
                      <c:pt idx="2157">
                        <c:v>-63.47</c:v>
                      </c:pt>
                      <c:pt idx="2158">
                        <c:v>-63.18</c:v>
                      </c:pt>
                      <c:pt idx="2159">
                        <c:v>-62.81</c:v>
                      </c:pt>
                      <c:pt idx="2160">
                        <c:v>-62.34</c:v>
                      </c:pt>
                      <c:pt idx="2161">
                        <c:v>-61.81</c:v>
                      </c:pt>
                      <c:pt idx="2162">
                        <c:v>-61.33</c:v>
                      </c:pt>
                      <c:pt idx="2163">
                        <c:v>-60.86</c:v>
                      </c:pt>
                      <c:pt idx="2164">
                        <c:v>-60.34</c:v>
                      </c:pt>
                      <c:pt idx="2165">
                        <c:v>-59.76</c:v>
                      </c:pt>
                      <c:pt idx="2166">
                        <c:v>-59.08</c:v>
                      </c:pt>
                      <c:pt idx="2167">
                        <c:v>-58.31</c:v>
                      </c:pt>
                      <c:pt idx="2168">
                        <c:v>-57.58</c:v>
                      </c:pt>
                      <c:pt idx="2169">
                        <c:v>-56.96</c:v>
                      </c:pt>
                      <c:pt idx="2170">
                        <c:v>-56.35</c:v>
                      </c:pt>
                      <c:pt idx="2171">
                        <c:v>-55.73</c:v>
                      </c:pt>
                      <c:pt idx="2172">
                        <c:v>-55.08</c:v>
                      </c:pt>
                      <c:pt idx="2173">
                        <c:v>-54.34</c:v>
                      </c:pt>
                      <c:pt idx="2174">
                        <c:v>-53.5</c:v>
                      </c:pt>
                      <c:pt idx="2175">
                        <c:v>-52.63</c:v>
                      </c:pt>
                      <c:pt idx="2176">
                        <c:v>-51.86</c:v>
                      </c:pt>
                      <c:pt idx="2177">
                        <c:v>-51.08</c:v>
                      </c:pt>
                      <c:pt idx="2178">
                        <c:v>-50.26</c:v>
                      </c:pt>
                      <c:pt idx="2179">
                        <c:v>-49.35</c:v>
                      </c:pt>
                      <c:pt idx="2180">
                        <c:v>-48.34</c:v>
                      </c:pt>
                      <c:pt idx="2181">
                        <c:v>-47.12</c:v>
                      </c:pt>
                      <c:pt idx="2182">
                        <c:v>-45.83</c:v>
                      </c:pt>
                      <c:pt idx="2183">
                        <c:v>-44.65</c:v>
                      </c:pt>
                      <c:pt idx="2184">
                        <c:v>-43.58</c:v>
                      </c:pt>
                      <c:pt idx="2185">
                        <c:v>-42.5</c:v>
                      </c:pt>
                      <c:pt idx="2186">
                        <c:v>-41.38</c:v>
                      </c:pt>
                      <c:pt idx="2187">
                        <c:v>-40.229999999999997</c:v>
                      </c:pt>
                      <c:pt idx="2188">
                        <c:v>-39.04</c:v>
                      </c:pt>
                      <c:pt idx="2189">
                        <c:v>-37.880000000000003</c:v>
                      </c:pt>
                      <c:pt idx="2190">
                        <c:v>-36.81</c:v>
                      </c:pt>
                      <c:pt idx="2191">
                        <c:v>-35.770000000000003</c:v>
                      </c:pt>
                      <c:pt idx="2192">
                        <c:v>-34.729999999999997</c:v>
                      </c:pt>
                      <c:pt idx="2193">
                        <c:v>-33.65</c:v>
                      </c:pt>
                      <c:pt idx="2194">
                        <c:v>-32.6</c:v>
                      </c:pt>
                      <c:pt idx="2195">
                        <c:v>-31.56</c:v>
                      </c:pt>
                      <c:pt idx="2196">
                        <c:v>-30.56</c:v>
                      </c:pt>
                      <c:pt idx="2197">
                        <c:v>-29.63</c:v>
                      </c:pt>
                      <c:pt idx="2198">
                        <c:v>-28.83</c:v>
                      </c:pt>
                      <c:pt idx="2199">
                        <c:v>-28.07</c:v>
                      </c:pt>
                      <c:pt idx="2200">
                        <c:v>-27.3</c:v>
                      </c:pt>
                      <c:pt idx="2201">
                        <c:v>-26.49</c:v>
                      </c:pt>
                      <c:pt idx="2202">
                        <c:v>-25.64</c:v>
                      </c:pt>
                      <c:pt idx="2203">
                        <c:v>-24.79</c:v>
                      </c:pt>
                      <c:pt idx="2204">
                        <c:v>-23.98</c:v>
                      </c:pt>
                      <c:pt idx="2205">
                        <c:v>-23.19</c:v>
                      </c:pt>
                      <c:pt idx="2206">
                        <c:v>-22.35</c:v>
                      </c:pt>
                      <c:pt idx="2207">
                        <c:v>-21.47</c:v>
                      </c:pt>
                      <c:pt idx="2208">
                        <c:v>-20.63</c:v>
                      </c:pt>
                      <c:pt idx="2209">
                        <c:v>-19.829999999999998</c:v>
                      </c:pt>
                      <c:pt idx="2210">
                        <c:v>-19.079999999999998</c:v>
                      </c:pt>
                      <c:pt idx="2211">
                        <c:v>-18.41</c:v>
                      </c:pt>
                      <c:pt idx="2212">
                        <c:v>-17.78</c:v>
                      </c:pt>
                      <c:pt idx="2213">
                        <c:v>-17.11</c:v>
                      </c:pt>
                      <c:pt idx="2214">
                        <c:v>-16.38</c:v>
                      </c:pt>
                      <c:pt idx="2215">
                        <c:v>-15.64</c:v>
                      </c:pt>
                      <c:pt idx="2216">
                        <c:v>-14.97</c:v>
                      </c:pt>
                      <c:pt idx="2217">
                        <c:v>-14.35</c:v>
                      </c:pt>
                      <c:pt idx="2218">
                        <c:v>-13.79</c:v>
                      </c:pt>
                      <c:pt idx="2219">
                        <c:v>-13.28</c:v>
                      </c:pt>
                      <c:pt idx="2220">
                        <c:v>-12.74</c:v>
                      </c:pt>
                      <c:pt idx="2221">
                        <c:v>-12.13</c:v>
                      </c:pt>
                      <c:pt idx="2222">
                        <c:v>-11.46</c:v>
                      </c:pt>
                      <c:pt idx="2223">
                        <c:v>-10.76</c:v>
                      </c:pt>
                      <c:pt idx="2224">
                        <c:v>-10.06</c:v>
                      </c:pt>
                      <c:pt idx="2225">
                        <c:v>-9.41</c:v>
                      </c:pt>
                      <c:pt idx="2226">
                        <c:v>-8.7899999999999991</c:v>
                      </c:pt>
                      <c:pt idx="2227">
                        <c:v>-8.2100000000000009</c:v>
                      </c:pt>
                      <c:pt idx="2228">
                        <c:v>-7.62</c:v>
                      </c:pt>
                      <c:pt idx="2229">
                        <c:v>-6.99</c:v>
                      </c:pt>
                      <c:pt idx="2230">
                        <c:v>-6.29</c:v>
                      </c:pt>
                      <c:pt idx="2231">
                        <c:v>-5.56</c:v>
                      </c:pt>
                      <c:pt idx="2232">
                        <c:v>-4.9000000000000004</c:v>
                      </c:pt>
                      <c:pt idx="2233">
                        <c:v>-4.3499999999999996</c:v>
                      </c:pt>
                      <c:pt idx="2234">
                        <c:v>-3.91</c:v>
                      </c:pt>
                      <c:pt idx="2235">
                        <c:v>-3.51</c:v>
                      </c:pt>
                      <c:pt idx="2236">
                        <c:v>-3.16</c:v>
                      </c:pt>
                      <c:pt idx="2237">
                        <c:v>-2.81</c:v>
                      </c:pt>
                      <c:pt idx="2238">
                        <c:v>-2.38</c:v>
                      </c:pt>
                      <c:pt idx="2239">
                        <c:v>-1.91</c:v>
                      </c:pt>
                      <c:pt idx="2240">
                        <c:v>-1.42</c:v>
                      </c:pt>
                      <c:pt idx="2241">
                        <c:v>-0.96</c:v>
                      </c:pt>
                      <c:pt idx="2242">
                        <c:v>-0.54</c:v>
                      </c:pt>
                      <c:pt idx="2243">
                        <c:v>-0.16</c:v>
                      </c:pt>
                      <c:pt idx="2244">
                        <c:v>0.16</c:v>
                      </c:pt>
                      <c:pt idx="2245">
                        <c:v>0.49</c:v>
                      </c:pt>
                      <c:pt idx="2246">
                        <c:v>0.89</c:v>
                      </c:pt>
                      <c:pt idx="2247">
                        <c:v>1.35</c:v>
                      </c:pt>
                      <c:pt idx="2248">
                        <c:v>1.81</c:v>
                      </c:pt>
                      <c:pt idx="2249">
                        <c:v>2.27</c:v>
                      </c:pt>
                      <c:pt idx="2250">
                        <c:v>2.73</c:v>
                      </c:pt>
                      <c:pt idx="2251">
                        <c:v>3.19</c:v>
                      </c:pt>
                      <c:pt idx="2252">
                        <c:v>3.63</c:v>
                      </c:pt>
                      <c:pt idx="2253">
                        <c:v>4.09</c:v>
                      </c:pt>
                      <c:pt idx="2254">
                        <c:v>4.5199999999999996</c:v>
                      </c:pt>
                      <c:pt idx="2255">
                        <c:v>4.92</c:v>
                      </c:pt>
                      <c:pt idx="2256">
                        <c:v>5.33</c:v>
                      </c:pt>
                      <c:pt idx="2257">
                        <c:v>5.73</c:v>
                      </c:pt>
                      <c:pt idx="2258">
                        <c:v>6.15</c:v>
                      </c:pt>
                      <c:pt idx="2259">
                        <c:v>6.62</c:v>
                      </c:pt>
                      <c:pt idx="2260">
                        <c:v>7.11</c:v>
                      </c:pt>
                      <c:pt idx="2261">
                        <c:v>7.59</c:v>
                      </c:pt>
                      <c:pt idx="2262">
                        <c:v>8.09</c:v>
                      </c:pt>
                      <c:pt idx="2263">
                        <c:v>8.57</c:v>
                      </c:pt>
                      <c:pt idx="2264">
                        <c:v>9.07</c:v>
                      </c:pt>
                      <c:pt idx="2265">
                        <c:v>9.59</c:v>
                      </c:pt>
                      <c:pt idx="2266">
                        <c:v>10.11</c:v>
                      </c:pt>
                      <c:pt idx="2267">
                        <c:v>10.58</c:v>
                      </c:pt>
                      <c:pt idx="2268">
                        <c:v>11.03</c:v>
                      </c:pt>
                      <c:pt idx="2269">
                        <c:v>11.47</c:v>
                      </c:pt>
                      <c:pt idx="2270">
                        <c:v>11.92</c:v>
                      </c:pt>
                      <c:pt idx="2271">
                        <c:v>12.35</c:v>
                      </c:pt>
                      <c:pt idx="2272">
                        <c:v>12.83</c:v>
                      </c:pt>
                      <c:pt idx="2273">
                        <c:v>13.31</c:v>
                      </c:pt>
                      <c:pt idx="2274">
                        <c:v>13.74</c:v>
                      </c:pt>
                      <c:pt idx="2275">
                        <c:v>14.1</c:v>
                      </c:pt>
                      <c:pt idx="2276">
                        <c:v>14.36</c:v>
                      </c:pt>
                      <c:pt idx="2277">
                        <c:v>14.57</c:v>
                      </c:pt>
                      <c:pt idx="2278">
                        <c:v>14.73</c:v>
                      </c:pt>
                      <c:pt idx="2279">
                        <c:v>14.85</c:v>
                      </c:pt>
                      <c:pt idx="2280">
                        <c:v>14.96</c:v>
                      </c:pt>
                      <c:pt idx="2281">
                        <c:v>15.05</c:v>
                      </c:pt>
                      <c:pt idx="2282">
                        <c:v>15.08</c:v>
                      </c:pt>
                      <c:pt idx="2283">
                        <c:v>15.09</c:v>
                      </c:pt>
                      <c:pt idx="2284">
                        <c:v>15</c:v>
                      </c:pt>
                      <c:pt idx="2285">
                        <c:v>14.88</c:v>
                      </c:pt>
                      <c:pt idx="2286">
                        <c:v>14.78</c:v>
                      </c:pt>
                      <c:pt idx="2287">
                        <c:v>14.65</c:v>
                      </c:pt>
                      <c:pt idx="2288">
                        <c:v>14.46</c:v>
                      </c:pt>
                      <c:pt idx="2289">
                        <c:v>14.24</c:v>
                      </c:pt>
                      <c:pt idx="2290">
                        <c:v>13.95</c:v>
                      </c:pt>
                      <c:pt idx="2291">
                        <c:v>13.64</c:v>
                      </c:pt>
                      <c:pt idx="2292">
                        <c:v>13.26</c:v>
                      </c:pt>
                      <c:pt idx="2293">
                        <c:v>12.8</c:v>
                      </c:pt>
                      <c:pt idx="2294">
                        <c:v>12.3</c:v>
                      </c:pt>
                      <c:pt idx="2295">
                        <c:v>11.8</c:v>
                      </c:pt>
                      <c:pt idx="2296">
                        <c:v>11.28</c:v>
                      </c:pt>
                      <c:pt idx="2297">
                        <c:v>10.74</c:v>
                      </c:pt>
                      <c:pt idx="2298">
                        <c:v>10.17</c:v>
                      </c:pt>
                      <c:pt idx="2299">
                        <c:v>9.5299999999999994</c:v>
                      </c:pt>
                      <c:pt idx="2300">
                        <c:v>8.8699999999999992</c:v>
                      </c:pt>
                      <c:pt idx="2301">
                        <c:v>8.1999999999999993</c:v>
                      </c:pt>
                      <c:pt idx="2302">
                        <c:v>7.55</c:v>
                      </c:pt>
                      <c:pt idx="2303">
                        <c:v>6.9</c:v>
                      </c:pt>
                      <c:pt idx="2304">
                        <c:v>6.2</c:v>
                      </c:pt>
                      <c:pt idx="2305">
                        <c:v>5.43</c:v>
                      </c:pt>
                      <c:pt idx="2306">
                        <c:v>4.6399999999999997</c:v>
                      </c:pt>
                      <c:pt idx="2307">
                        <c:v>3.82</c:v>
                      </c:pt>
                      <c:pt idx="2308">
                        <c:v>2.98</c:v>
                      </c:pt>
                      <c:pt idx="2309">
                        <c:v>2.15</c:v>
                      </c:pt>
                      <c:pt idx="2310">
                        <c:v>1.31</c:v>
                      </c:pt>
                      <c:pt idx="2311">
                        <c:v>0.47</c:v>
                      </c:pt>
                      <c:pt idx="2312">
                        <c:v>-0.42</c:v>
                      </c:pt>
                      <c:pt idx="2313">
                        <c:v>-1.31</c:v>
                      </c:pt>
                      <c:pt idx="2314">
                        <c:v>-2.21</c:v>
                      </c:pt>
                      <c:pt idx="2315">
                        <c:v>-3.13</c:v>
                      </c:pt>
                      <c:pt idx="2316">
                        <c:v>-4.08</c:v>
                      </c:pt>
                      <c:pt idx="2317">
                        <c:v>-5.0199999999999996</c:v>
                      </c:pt>
                      <c:pt idx="2318">
                        <c:v>-5.95</c:v>
                      </c:pt>
                      <c:pt idx="2319">
                        <c:v>-6.91</c:v>
                      </c:pt>
                      <c:pt idx="2320">
                        <c:v>-7.87</c:v>
                      </c:pt>
                      <c:pt idx="2321">
                        <c:v>-8.81</c:v>
                      </c:pt>
                      <c:pt idx="2322">
                        <c:v>-9.73</c:v>
                      </c:pt>
                      <c:pt idx="2323">
                        <c:v>-10.65</c:v>
                      </c:pt>
                      <c:pt idx="2324">
                        <c:v>-11.63</c:v>
                      </c:pt>
                      <c:pt idx="2325">
                        <c:v>-12.6</c:v>
                      </c:pt>
                      <c:pt idx="2326">
                        <c:v>-13.56</c:v>
                      </c:pt>
                      <c:pt idx="2327">
                        <c:v>-14.55</c:v>
                      </c:pt>
                      <c:pt idx="2328">
                        <c:v>-15.55</c:v>
                      </c:pt>
                      <c:pt idx="2329">
                        <c:v>-16.57</c:v>
                      </c:pt>
                      <c:pt idx="2330">
                        <c:v>-17.600000000000001</c:v>
                      </c:pt>
                      <c:pt idx="2331">
                        <c:v>-18.71</c:v>
                      </c:pt>
                      <c:pt idx="2332">
                        <c:v>-19.87</c:v>
                      </c:pt>
                      <c:pt idx="2333">
                        <c:v>-20.99</c:v>
                      </c:pt>
                      <c:pt idx="2334">
                        <c:v>-22.04</c:v>
                      </c:pt>
                      <c:pt idx="2335">
                        <c:v>-23.05</c:v>
                      </c:pt>
                      <c:pt idx="2336">
                        <c:v>-24.1</c:v>
                      </c:pt>
                      <c:pt idx="2337">
                        <c:v>-25.21</c:v>
                      </c:pt>
                      <c:pt idx="2338">
                        <c:v>-26.33</c:v>
                      </c:pt>
                      <c:pt idx="2339">
                        <c:v>-27.44</c:v>
                      </c:pt>
                      <c:pt idx="2340">
                        <c:v>-28.53</c:v>
                      </c:pt>
                      <c:pt idx="2341">
                        <c:v>-29.58</c:v>
                      </c:pt>
                      <c:pt idx="2342">
                        <c:v>-30.65</c:v>
                      </c:pt>
                      <c:pt idx="2343">
                        <c:v>-31.71</c:v>
                      </c:pt>
                      <c:pt idx="2344">
                        <c:v>-32.82</c:v>
                      </c:pt>
                      <c:pt idx="2345">
                        <c:v>-33.979999999999997</c:v>
                      </c:pt>
                      <c:pt idx="2346">
                        <c:v>-35.1</c:v>
                      </c:pt>
                      <c:pt idx="2347">
                        <c:v>-36.17</c:v>
                      </c:pt>
                      <c:pt idx="2348">
                        <c:v>-37.229999999999997</c:v>
                      </c:pt>
                      <c:pt idx="2349">
                        <c:v>-38.26</c:v>
                      </c:pt>
                      <c:pt idx="2350">
                        <c:v>-39.22</c:v>
                      </c:pt>
                      <c:pt idx="2351">
                        <c:v>-40.159999999999997</c:v>
                      </c:pt>
                      <c:pt idx="2352">
                        <c:v>-41.12</c:v>
                      </c:pt>
                      <c:pt idx="2353">
                        <c:v>-42.08</c:v>
                      </c:pt>
                      <c:pt idx="2354">
                        <c:v>-43.04</c:v>
                      </c:pt>
                      <c:pt idx="2355">
                        <c:v>-43.93</c:v>
                      </c:pt>
                      <c:pt idx="2356">
                        <c:v>-44.84</c:v>
                      </c:pt>
                      <c:pt idx="2357">
                        <c:v>-45.79</c:v>
                      </c:pt>
                      <c:pt idx="2358">
                        <c:v>-46.6</c:v>
                      </c:pt>
                      <c:pt idx="2359">
                        <c:v>-47.32</c:v>
                      </c:pt>
                      <c:pt idx="2360">
                        <c:v>-48.1</c:v>
                      </c:pt>
                      <c:pt idx="2361">
                        <c:v>-48.98</c:v>
                      </c:pt>
                      <c:pt idx="2362">
                        <c:v>-49.89</c:v>
                      </c:pt>
                      <c:pt idx="2363">
                        <c:v>-50.68</c:v>
                      </c:pt>
                      <c:pt idx="2364">
                        <c:v>-51.37</c:v>
                      </c:pt>
                      <c:pt idx="2365">
                        <c:v>-52.02</c:v>
                      </c:pt>
                      <c:pt idx="2366">
                        <c:v>-52.71</c:v>
                      </c:pt>
                      <c:pt idx="2367">
                        <c:v>-53.44</c:v>
                      </c:pt>
                      <c:pt idx="2368">
                        <c:v>-54.25</c:v>
                      </c:pt>
                      <c:pt idx="2369">
                        <c:v>-55.06</c:v>
                      </c:pt>
                      <c:pt idx="2370">
                        <c:v>-55.76</c:v>
                      </c:pt>
                      <c:pt idx="2371">
                        <c:v>-56.27</c:v>
                      </c:pt>
                      <c:pt idx="2372">
                        <c:v>-56.54</c:v>
                      </c:pt>
                      <c:pt idx="2373">
                        <c:v>-56.69</c:v>
                      </c:pt>
                      <c:pt idx="2374">
                        <c:v>-56.98</c:v>
                      </c:pt>
                      <c:pt idx="2375">
                        <c:v>-57.49</c:v>
                      </c:pt>
                      <c:pt idx="2376">
                        <c:v>-58.23</c:v>
                      </c:pt>
                      <c:pt idx="2377">
                        <c:v>-58.92</c:v>
                      </c:pt>
                      <c:pt idx="2378">
                        <c:v>-59.2</c:v>
                      </c:pt>
                      <c:pt idx="2379">
                        <c:v>-59.19</c:v>
                      </c:pt>
                      <c:pt idx="2380">
                        <c:v>-59.33</c:v>
                      </c:pt>
                      <c:pt idx="2381">
                        <c:v>-59.65</c:v>
                      </c:pt>
                      <c:pt idx="2382">
                        <c:v>-60</c:v>
                      </c:pt>
                      <c:pt idx="2383">
                        <c:v>-60.29</c:v>
                      </c:pt>
                      <c:pt idx="2384">
                        <c:v>-60.37</c:v>
                      </c:pt>
                      <c:pt idx="2385">
                        <c:v>-60.37</c:v>
                      </c:pt>
                      <c:pt idx="2386">
                        <c:v>-60.48</c:v>
                      </c:pt>
                      <c:pt idx="2387">
                        <c:v>-60.76</c:v>
                      </c:pt>
                      <c:pt idx="2388">
                        <c:v>-61.02</c:v>
                      </c:pt>
                      <c:pt idx="2389">
                        <c:v>-61.22</c:v>
                      </c:pt>
                      <c:pt idx="2390">
                        <c:v>-61.34</c:v>
                      </c:pt>
                      <c:pt idx="2391">
                        <c:v>-61.4</c:v>
                      </c:pt>
                      <c:pt idx="2392">
                        <c:v>-61.41</c:v>
                      </c:pt>
                      <c:pt idx="2393">
                        <c:v>-61.46</c:v>
                      </c:pt>
                      <c:pt idx="2394">
                        <c:v>-61.58</c:v>
                      </c:pt>
                      <c:pt idx="2395">
                        <c:v>-61.69</c:v>
                      </c:pt>
                      <c:pt idx="2396">
                        <c:v>-61.68</c:v>
                      </c:pt>
                      <c:pt idx="2397">
                        <c:v>-61.57</c:v>
                      </c:pt>
                      <c:pt idx="2398">
                        <c:v>-61.51</c:v>
                      </c:pt>
                      <c:pt idx="2399">
                        <c:v>-61.56</c:v>
                      </c:pt>
                      <c:pt idx="2400">
                        <c:v>-61.63</c:v>
                      </c:pt>
                      <c:pt idx="2401">
                        <c:v>-61.81</c:v>
                      </c:pt>
                      <c:pt idx="2402">
                        <c:v>-61.82</c:v>
                      </c:pt>
                      <c:pt idx="2403">
                        <c:v>-61.65</c:v>
                      </c:pt>
                      <c:pt idx="2404">
                        <c:v>-61.51</c:v>
                      </c:pt>
                      <c:pt idx="2405">
                        <c:v>-61.56</c:v>
                      </c:pt>
                      <c:pt idx="2406">
                        <c:v>-61.74</c:v>
                      </c:pt>
                      <c:pt idx="2407">
                        <c:v>-61.93</c:v>
                      </c:pt>
                      <c:pt idx="2408">
                        <c:v>-62.01</c:v>
                      </c:pt>
                      <c:pt idx="2409">
                        <c:v>-61.97</c:v>
                      </c:pt>
                      <c:pt idx="2410">
                        <c:v>-61.84</c:v>
                      </c:pt>
                      <c:pt idx="2411">
                        <c:v>-61.77</c:v>
                      </c:pt>
                      <c:pt idx="2412">
                        <c:v>-61.81</c:v>
                      </c:pt>
                      <c:pt idx="2413">
                        <c:v>-61.93</c:v>
                      </c:pt>
                      <c:pt idx="2414">
                        <c:v>-62.04</c:v>
                      </c:pt>
                      <c:pt idx="2415">
                        <c:v>-62.09</c:v>
                      </c:pt>
                      <c:pt idx="2416">
                        <c:v>-62.08</c:v>
                      </c:pt>
                      <c:pt idx="2417">
                        <c:v>-62.13</c:v>
                      </c:pt>
                      <c:pt idx="2418">
                        <c:v>-62.25</c:v>
                      </c:pt>
                      <c:pt idx="2419">
                        <c:v>-62.37</c:v>
                      </c:pt>
                      <c:pt idx="2420">
                        <c:v>-62.47</c:v>
                      </c:pt>
                      <c:pt idx="2421">
                        <c:v>-62.46</c:v>
                      </c:pt>
                      <c:pt idx="2422">
                        <c:v>-62.42</c:v>
                      </c:pt>
                      <c:pt idx="2423">
                        <c:v>-62.5</c:v>
                      </c:pt>
                      <c:pt idx="2424">
                        <c:v>-62.65</c:v>
                      </c:pt>
                      <c:pt idx="2425">
                        <c:v>-62.81</c:v>
                      </c:pt>
                      <c:pt idx="2426">
                        <c:v>-62.97</c:v>
                      </c:pt>
                      <c:pt idx="2427">
                        <c:v>-63.15</c:v>
                      </c:pt>
                      <c:pt idx="2428">
                        <c:v>-63.25</c:v>
                      </c:pt>
                      <c:pt idx="2429">
                        <c:v>-63.25</c:v>
                      </c:pt>
                      <c:pt idx="2430">
                        <c:v>-63.23</c:v>
                      </c:pt>
                      <c:pt idx="2431">
                        <c:v>-63.27</c:v>
                      </c:pt>
                      <c:pt idx="2432">
                        <c:v>-63.4</c:v>
                      </c:pt>
                      <c:pt idx="2433">
                        <c:v>-63.57</c:v>
                      </c:pt>
                      <c:pt idx="2434">
                        <c:v>-63.72</c:v>
                      </c:pt>
                      <c:pt idx="2435">
                        <c:v>-63.83</c:v>
                      </c:pt>
                      <c:pt idx="2436">
                        <c:v>-63.96</c:v>
                      </c:pt>
                      <c:pt idx="2437">
                        <c:v>-64.069999999999993</c:v>
                      </c:pt>
                      <c:pt idx="2438">
                        <c:v>-64.14</c:v>
                      </c:pt>
                      <c:pt idx="2439">
                        <c:v>-64.239999999999995</c:v>
                      </c:pt>
                      <c:pt idx="2440">
                        <c:v>-64.349999999999994</c:v>
                      </c:pt>
                      <c:pt idx="2441">
                        <c:v>-64.510000000000005</c:v>
                      </c:pt>
                      <c:pt idx="2442">
                        <c:v>-64.63</c:v>
                      </c:pt>
                      <c:pt idx="2443">
                        <c:v>-64.67</c:v>
                      </c:pt>
                      <c:pt idx="2444">
                        <c:v>-64.73</c:v>
                      </c:pt>
                      <c:pt idx="2445">
                        <c:v>-64.78</c:v>
                      </c:pt>
                      <c:pt idx="2446">
                        <c:v>-64.88</c:v>
                      </c:pt>
                      <c:pt idx="2447">
                        <c:v>-64.97</c:v>
                      </c:pt>
                      <c:pt idx="2448">
                        <c:v>-65.069999999999993</c:v>
                      </c:pt>
                      <c:pt idx="2449">
                        <c:v>-65.180000000000007</c:v>
                      </c:pt>
                      <c:pt idx="2450">
                        <c:v>-65.319999999999993</c:v>
                      </c:pt>
                      <c:pt idx="2451">
                        <c:v>-65.44</c:v>
                      </c:pt>
                      <c:pt idx="2452">
                        <c:v>-65.53</c:v>
                      </c:pt>
                      <c:pt idx="2453">
                        <c:v>-65.64</c:v>
                      </c:pt>
                      <c:pt idx="2454">
                        <c:v>-65.73</c:v>
                      </c:pt>
                      <c:pt idx="2455">
                        <c:v>-65.8</c:v>
                      </c:pt>
                      <c:pt idx="2456">
                        <c:v>-65.87</c:v>
                      </c:pt>
                      <c:pt idx="2457">
                        <c:v>-65.92</c:v>
                      </c:pt>
                      <c:pt idx="2458">
                        <c:v>-65.98</c:v>
                      </c:pt>
                      <c:pt idx="2459">
                        <c:v>-66.08</c:v>
                      </c:pt>
                      <c:pt idx="2460">
                        <c:v>-66.2</c:v>
                      </c:pt>
                      <c:pt idx="2461">
                        <c:v>-66.3</c:v>
                      </c:pt>
                      <c:pt idx="2462">
                        <c:v>-66.36</c:v>
                      </c:pt>
                      <c:pt idx="2463">
                        <c:v>-66.44</c:v>
                      </c:pt>
                      <c:pt idx="2464">
                        <c:v>-66.540000000000006</c:v>
                      </c:pt>
                      <c:pt idx="2465">
                        <c:v>-66.61</c:v>
                      </c:pt>
                      <c:pt idx="2466">
                        <c:v>-66.69</c:v>
                      </c:pt>
                      <c:pt idx="2467">
                        <c:v>-66.72</c:v>
                      </c:pt>
                      <c:pt idx="2468">
                        <c:v>-66.760000000000005</c:v>
                      </c:pt>
                      <c:pt idx="2469">
                        <c:v>-66.8</c:v>
                      </c:pt>
                      <c:pt idx="2470">
                        <c:v>-66.89</c:v>
                      </c:pt>
                      <c:pt idx="2471">
                        <c:v>-67.02</c:v>
                      </c:pt>
                      <c:pt idx="2472">
                        <c:v>-67.11</c:v>
                      </c:pt>
                      <c:pt idx="2473">
                        <c:v>-67.16</c:v>
                      </c:pt>
                      <c:pt idx="2474">
                        <c:v>-67.19</c:v>
                      </c:pt>
                      <c:pt idx="2475">
                        <c:v>-67.27</c:v>
                      </c:pt>
                      <c:pt idx="2476">
                        <c:v>-67.33</c:v>
                      </c:pt>
                      <c:pt idx="2477">
                        <c:v>-67.36</c:v>
                      </c:pt>
                      <c:pt idx="2478">
                        <c:v>-67.38</c:v>
                      </c:pt>
                      <c:pt idx="2479">
                        <c:v>-67.44</c:v>
                      </c:pt>
                      <c:pt idx="2480">
                        <c:v>-67.58</c:v>
                      </c:pt>
                      <c:pt idx="2481">
                        <c:v>-67.69</c:v>
                      </c:pt>
                      <c:pt idx="2482">
                        <c:v>-67.78</c:v>
                      </c:pt>
                      <c:pt idx="2483">
                        <c:v>-67.84</c:v>
                      </c:pt>
                      <c:pt idx="2484">
                        <c:v>-67.849999999999994</c:v>
                      </c:pt>
                      <c:pt idx="2485">
                        <c:v>-67.87</c:v>
                      </c:pt>
                      <c:pt idx="2486">
                        <c:v>-67.94</c:v>
                      </c:pt>
                      <c:pt idx="2487">
                        <c:v>-68.02</c:v>
                      </c:pt>
                      <c:pt idx="2488">
                        <c:v>-68.05</c:v>
                      </c:pt>
                      <c:pt idx="2489">
                        <c:v>-68.040000000000006</c:v>
                      </c:pt>
                      <c:pt idx="2490">
                        <c:v>-68.06</c:v>
                      </c:pt>
                      <c:pt idx="2491">
                        <c:v>-68.12</c:v>
                      </c:pt>
                      <c:pt idx="2492">
                        <c:v>-68.209999999999994</c:v>
                      </c:pt>
                      <c:pt idx="2493">
                        <c:v>-68.28</c:v>
                      </c:pt>
                      <c:pt idx="2494">
                        <c:v>-68.33</c:v>
                      </c:pt>
                      <c:pt idx="2495">
                        <c:v>-68.33</c:v>
                      </c:pt>
                      <c:pt idx="2496">
                        <c:v>-68.319999999999993</c:v>
                      </c:pt>
                      <c:pt idx="2497">
                        <c:v>-68.349999999999994</c:v>
                      </c:pt>
                      <c:pt idx="2498">
                        <c:v>-68.430000000000007</c:v>
                      </c:pt>
                      <c:pt idx="2499">
                        <c:v>-68.540000000000006</c:v>
                      </c:pt>
                      <c:pt idx="2500">
                        <c:v>-68.650000000000006</c:v>
                      </c:pt>
                      <c:pt idx="2501">
                        <c:v>-68.680000000000007</c:v>
                      </c:pt>
                      <c:pt idx="2502">
                        <c:v>-68.680000000000007</c:v>
                      </c:pt>
                      <c:pt idx="2503">
                        <c:v>-68.69</c:v>
                      </c:pt>
                      <c:pt idx="2504">
                        <c:v>-68.73</c:v>
                      </c:pt>
                      <c:pt idx="2505">
                        <c:v>-68.78</c:v>
                      </c:pt>
                      <c:pt idx="2506">
                        <c:v>-68.84</c:v>
                      </c:pt>
                      <c:pt idx="2507">
                        <c:v>-68.91</c:v>
                      </c:pt>
                      <c:pt idx="2508">
                        <c:v>-68.94</c:v>
                      </c:pt>
                      <c:pt idx="2509">
                        <c:v>-68.989999999999995</c:v>
                      </c:pt>
                      <c:pt idx="2510">
                        <c:v>-69.06</c:v>
                      </c:pt>
                      <c:pt idx="2511">
                        <c:v>-69.099999999999994</c:v>
                      </c:pt>
                      <c:pt idx="2512">
                        <c:v>-69.13</c:v>
                      </c:pt>
                      <c:pt idx="2513">
                        <c:v>-69.14</c:v>
                      </c:pt>
                      <c:pt idx="2514">
                        <c:v>-69.150000000000006</c:v>
                      </c:pt>
                      <c:pt idx="2515">
                        <c:v>-69.16</c:v>
                      </c:pt>
                      <c:pt idx="2516">
                        <c:v>-69.209999999999994</c:v>
                      </c:pt>
                      <c:pt idx="2517">
                        <c:v>-69.239999999999995</c:v>
                      </c:pt>
                      <c:pt idx="2518">
                        <c:v>-69.2</c:v>
                      </c:pt>
                      <c:pt idx="2519">
                        <c:v>-69.13</c:v>
                      </c:pt>
                      <c:pt idx="2520">
                        <c:v>-69.08</c:v>
                      </c:pt>
                      <c:pt idx="2521">
                        <c:v>-69.09</c:v>
                      </c:pt>
                      <c:pt idx="2522">
                        <c:v>-69.13</c:v>
                      </c:pt>
                      <c:pt idx="2523">
                        <c:v>-69.16</c:v>
                      </c:pt>
                      <c:pt idx="2524">
                        <c:v>-69.180000000000007</c:v>
                      </c:pt>
                      <c:pt idx="2525">
                        <c:v>-69.19</c:v>
                      </c:pt>
                      <c:pt idx="2526">
                        <c:v>-69.2</c:v>
                      </c:pt>
                      <c:pt idx="2527">
                        <c:v>-69.23</c:v>
                      </c:pt>
                      <c:pt idx="2528">
                        <c:v>-69.27</c:v>
                      </c:pt>
                      <c:pt idx="2529">
                        <c:v>-69.349999999999994</c:v>
                      </c:pt>
                      <c:pt idx="2530">
                        <c:v>-69.42</c:v>
                      </c:pt>
                      <c:pt idx="2531">
                        <c:v>-69.48</c:v>
                      </c:pt>
                      <c:pt idx="2532">
                        <c:v>-69.55</c:v>
                      </c:pt>
                      <c:pt idx="2533">
                        <c:v>-69.569999999999993</c:v>
                      </c:pt>
                      <c:pt idx="2534">
                        <c:v>-69.56</c:v>
                      </c:pt>
                      <c:pt idx="2535">
                        <c:v>-69.53</c:v>
                      </c:pt>
                      <c:pt idx="2536">
                        <c:v>-69.53</c:v>
                      </c:pt>
                      <c:pt idx="2537">
                        <c:v>-69.55</c:v>
                      </c:pt>
                      <c:pt idx="2538">
                        <c:v>-69.58</c:v>
                      </c:pt>
                      <c:pt idx="2539">
                        <c:v>-69.63</c:v>
                      </c:pt>
                      <c:pt idx="2540">
                        <c:v>-69.66</c:v>
                      </c:pt>
                      <c:pt idx="2541">
                        <c:v>-69.680000000000007</c:v>
                      </c:pt>
                      <c:pt idx="2542">
                        <c:v>-69.680000000000007</c:v>
                      </c:pt>
                      <c:pt idx="2543">
                        <c:v>-69.680000000000007</c:v>
                      </c:pt>
                      <c:pt idx="2544">
                        <c:v>-69.64</c:v>
                      </c:pt>
                      <c:pt idx="2545">
                        <c:v>-69.61</c:v>
                      </c:pt>
                      <c:pt idx="2546">
                        <c:v>-69.599999999999994</c:v>
                      </c:pt>
                      <c:pt idx="2547">
                        <c:v>-69.61</c:v>
                      </c:pt>
                      <c:pt idx="2548">
                        <c:v>-69.64</c:v>
                      </c:pt>
                      <c:pt idx="2549">
                        <c:v>-69.650000000000006</c:v>
                      </c:pt>
                      <c:pt idx="2550">
                        <c:v>-69.63</c:v>
                      </c:pt>
                      <c:pt idx="2551">
                        <c:v>-69.599999999999994</c:v>
                      </c:pt>
                      <c:pt idx="2552">
                        <c:v>-69.58</c:v>
                      </c:pt>
                      <c:pt idx="2553">
                        <c:v>-69.58</c:v>
                      </c:pt>
                      <c:pt idx="2554">
                        <c:v>-69.59</c:v>
                      </c:pt>
                      <c:pt idx="2555">
                        <c:v>-69.59</c:v>
                      </c:pt>
                      <c:pt idx="2556">
                        <c:v>-69.58</c:v>
                      </c:pt>
                      <c:pt idx="2557">
                        <c:v>-69.569999999999993</c:v>
                      </c:pt>
                      <c:pt idx="2558">
                        <c:v>-69.58</c:v>
                      </c:pt>
                      <c:pt idx="2559">
                        <c:v>-69.56</c:v>
                      </c:pt>
                      <c:pt idx="2560">
                        <c:v>-69.53</c:v>
                      </c:pt>
                      <c:pt idx="2561">
                        <c:v>-69.47</c:v>
                      </c:pt>
                      <c:pt idx="2562">
                        <c:v>-69.39</c:v>
                      </c:pt>
                      <c:pt idx="2563">
                        <c:v>-69.31</c:v>
                      </c:pt>
                      <c:pt idx="2564">
                        <c:v>-69.25</c:v>
                      </c:pt>
                      <c:pt idx="2565">
                        <c:v>-69.2</c:v>
                      </c:pt>
                      <c:pt idx="2566">
                        <c:v>-69.16</c:v>
                      </c:pt>
                      <c:pt idx="2567">
                        <c:v>-69.11</c:v>
                      </c:pt>
                      <c:pt idx="2568">
                        <c:v>-69.010000000000005</c:v>
                      </c:pt>
                      <c:pt idx="2569">
                        <c:v>-68.89</c:v>
                      </c:pt>
                      <c:pt idx="2570">
                        <c:v>-68.790000000000006</c:v>
                      </c:pt>
                      <c:pt idx="2571">
                        <c:v>-68.709999999999994</c:v>
                      </c:pt>
                      <c:pt idx="2572">
                        <c:v>-68.59</c:v>
                      </c:pt>
                      <c:pt idx="2573">
                        <c:v>-68.45</c:v>
                      </c:pt>
                      <c:pt idx="2574">
                        <c:v>-68.290000000000006</c:v>
                      </c:pt>
                      <c:pt idx="2575">
                        <c:v>-68.11</c:v>
                      </c:pt>
                      <c:pt idx="2576">
                        <c:v>-67.900000000000006</c:v>
                      </c:pt>
                      <c:pt idx="2577">
                        <c:v>-67.66</c:v>
                      </c:pt>
                      <c:pt idx="2578">
                        <c:v>-67.47</c:v>
                      </c:pt>
                      <c:pt idx="2579">
                        <c:v>-67.28</c:v>
                      </c:pt>
                      <c:pt idx="2580">
                        <c:v>-67.03</c:v>
                      </c:pt>
                      <c:pt idx="2581">
                        <c:v>-66.760000000000005</c:v>
                      </c:pt>
                      <c:pt idx="2582">
                        <c:v>-66.47</c:v>
                      </c:pt>
                      <c:pt idx="2583">
                        <c:v>-66.12</c:v>
                      </c:pt>
                      <c:pt idx="2584">
                        <c:v>-65.739999999999995</c:v>
                      </c:pt>
                      <c:pt idx="2585">
                        <c:v>-65.349999999999994</c:v>
                      </c:pt>
                      <c:pt idx="2586">
                        <c:v>-64.98</c:v>
                      </c:pt>
                      <c:pt idx="2587">
                        <c:v>-64.650000000000006</c:v>
                      </c:pt>
                      <c:pt idx="2588">
                        <c:v>-64.27</c:v>
                      </c:pt>
                      <c:pt idx="2589">
                        <c:v>-63.85</c:v>
                      </c:pt>
                      <c:pt idx="2590">
                        <c:v>-63.37</c:v>
                      </c:pt>
                      <c:pt idx="2591">
                        <c:v>-62.88</c:v>
                      </c:pt>
                      <c:pt idx="2592">
                        <c:v>-62.42</c:v>
                      </c:pt>
                      <c:pt idx="2593">
                        <c:v>-61.97</c:v>
                      </c:pt>
                      <c:pt idx="2594">
                        <c:v>-61.39</c:v>
                      </c:pt>
                      <c:pt idx="2595">
                        <c:v>-60.75</c:v>
                      </c:pt>
                      <c:pt idx="2596">
                        <c:v>-60.07</c:v>
                      </c:pt>
                      <c:pt idx="2597">
                        <c:v>-59.36</c:v>
                      </c:pt>
                      <c:pt idx="2598">
                        <c:v>-58.61</c:v>
                      </c:pt>
                      <c:pt idx="2599">
                        <c:v>-57.89</c:v>
                      </c:pt>
                      <c:pt idx="2600">
                        <c:v>-57.25</c:v>
                      </c:pt>
                      <c:pt idx="2601">
                        <c:v>-56.5</c:v>
                      </c:pt>
                      <c:pt idx="2602">
                        <c:v>-55.66</c:v>
                      </c:pt>
                      <c:pt idx="2603">
                        <c:v>-54.8</c:v>
                      </c:pt>
                      <c:pt idx="2604">
                        <c:v>-53.92</c:v>
                      </c:pt>
                      <c:pt idx="2605">
                        <c:v>-53.02</c:v>
                      </c:pt>
                      <c:pt idx="2606">
                        <c:v>-52.06</c:v>
                      </c:pt>
                      <c:pt idx="2607">
                        <c:v>-51.13</c:v>
                      </c:pt>
                      <c:pt idx="2608">
                        <c:v>-50.28</c:v>
                      </c:pt>
                      <c:pt idx="2609">
                        <c:v>-49.38</c:v>
                      </c:pt>
                      <c:pt idx="2610">
                        <c:v>-48.42</c:v>
                      </c:pt>
                      <c:pt idx="2611">
                        <c:v>-47.4</c:v>
                      </c:pt>
                      <c:pt idx="2612">
                        <c:v>-46.38</c:v>
                      </c:pt>
                      <c:pt idx="2613">
                        <c:v>-45.46</c:v>
                      </c:pt>
                      <c:pt idx="2614">
                        <c:v>-44.64</c:v>
                      </c:pt>
                      <c:pt idx="2615">
                        <c:v>-43.89</c:v>
                      </c:pt>
                      <c:pt idx="2616">
                        <c:v>-43.11</c:v>
                      </c:pt>
                      <c:pt idx="2617">
                        <c:v>-42.27</c:v>
                      </c:pt>
                      <c:pt idx="2618">
                        <c:v>-41.37</c:v>
                      </c:pt>
                      <c:pt idx="2619">
                        <c:v>-40.46</c:v>
                      </c:pt>
                      <c:pt idx="2620">
                        <c:v>-39.549999999999997</c:v>
                      </c:pt>
                      <c:pt idx="2621">
                        <c:v>-38.67</c:v>
                      </c:pt>
                      <c:pt idx="2622">
                        <c:v>-37.83</c:v>
                      </c:pt>
                      <c:pt idx="2623">
                        <c:v>-37</c:v>
                      </c:pt>
                      <c:pt idx="2624">
                        <c:v>-36.17</c:v>
                      </c:pt>
                      <c:pt idx="2625">
                        <c:v>-35.35</c:v>
                      </c:pt>
                      <c:pt idx="2626">
                        <c:v>-34.549999999999997</c:v>
                      </c:pt>
                      <c:pt idx="2627">
                        <c:v>-33.700000000000003</c:v>
                      </c:pt>
                      <c:pt idx="2628">
                        <c:v>-32.81</c:v>
                      </c:pt>
                      <c:pt idx="2629">
                        <c:v>-31.93</c:v>
                      </c:pt>
                      <c:pt idx="2630">
                        <c:v>-31.09</c:v>
                      </c:pt>
                      <c:pt idx="2631">
                        <c:v>-30.3</c:v>
                      </c:pt>
                      <c:pt idx="2632">
                        <c:v>-29.54</c:v>
                      </c:pt>
                      <c:pt idx="2633">
                        <c:v>-28.81</c:v>
                      </c:pt>
                      <c:pt idx="2634">
                        <c:v>-28.03</c:v>
                      </c:pt>
                      <c:pt idx="2635">
                        <c:v>-27.2</c:v>
                      </c:pt>
                      <c:pt idx="2636">
                        <c:v>-26.36</c:v>
                      </c:pt>
                      <c:pt idx="2637">
                        <c:v>-25.53</c:v>
                      </c:pt>
                      <c:pt idx="2638">
                        <c:v>-24.74</c:v>
                      </c:pt>
                      <c:pt idx="2639">
                        <c:v>-23.97</c:v>
                      </c:pt>
                      <c:pt idx="2640">
                        <c:v>-23.23</c:v>
                      </c:pt>
                      <c:pt idx="2641">
                        <c:v>-22.49</c:v>
                      </c:pt>
                      <c:pt idx="2642">
                        <c:v>-21.71</c:v>
                      </c:pt>
                      <c:pt idx="2643">
                        <c:v>-20.93</c:v>
                      </c:pt>
                      <c:pt idx="2644">
                        <c:v>-20.21</c:v>
                      </c:pt>
                      <c:pt idx="2645">
                        <c:v>-19.52</c:v>
                      </c:pt>
                      <c:pt idx="2646">
                        <c:v>-18.86</c:v>
                      </c:pt>
                      <c:pt idx="2647">
                        <c:v>-18.21</c:v>
                      </c:pt>
                      <c:pt idx="2648">
                        <c:v>-17.52</c:v>
                      </c:pt>
                      <c:pt idx="2649">
                        <c:v>-16.809999999999999</c:v>
                      </c:pt>
                      <c:pt idx="2650">
                        <c:v>-16.14</c:v>
                      </c:pt>
                      <c:pt idx="2651">
                        <c:v>-15.5</c:v>
                      </c:pt>
                      <c:pt idx="2652">
                        <c:v>-14.9</c:v>
                      </c:pt>
                      <c:pt idx="2653">
                        <c:v>-14.31</c:v>
                      </c:pt>
                      <c:pt idx="2654">
                        <c:v>-13.72</c:v>
                      </c:pt>
                      <c:pt idx="2655">
                        <c:v>-13.1</c:v>
                      </c:pt>
                      <c:pt idx="2656">
                        <c:v>-12.49</c:v>
                      </c:pt>
                      <c:pt idx="2657">
                        <c:v>-11.89</c:v>
                      </c:pt>
                      <c:pt idx="2658">
                        <c:v>-11.3</c:v>
                      </c:pt>
                      <c:pt idx="2659">
                        <c:v>-10.73</c:v>
                      </c:pt>
                      <c:pt idx="2660">
                        <c:v>-10.18</c:v>
                      </c:pt>
                      <c:pt idx="2661">
                        <c:v>-9.67</c:v>
                      </c:pt>
                      <c:pt idx="2662">
                        <c:v>-9.17</c:v>
                      </c:pt>
                      <c:pt idx="2663">
                        <c:v>-8.6999999999999993</c:v>
                      </c:pt>
                      <c:pt idx="2664">
                        <c:v>-8.2100000000000009</c:v>
                      </c:pt>
                      <c:pt idx="2665">
                        <c:v>-7.71</c:v>
                      </c:pt>
                      <c:pt idx="2666">
                        <c:v>-7.2</c:v>
                      </c:pt>
                      <c:pt idx="2667">
                        <c:v>-6.69</c:v>
                      </c:pt>
                      <c:pt idx="2668">
                        <c:v>-6.22</c:v>
                      </c:pt>
                      <c:pt idx="2669">
                        <c:v>-5.8</c:v>
                      </c:pt>
                      <c:pt idx="2670">
                        <c:v>-5.41</c:v>
                      </c:pt>
                      <c:pt idx="2671">
                        <c:v>-5</c:v>
                      </c:pt>
                      <c:pt idx="2672">
                        <c:v>-4.58</c:v>
                      </c:pt>
                      <c:pt idx="2673">
                        <c:v>-4.13</c:v>
                      </c:pt>
                      <c:pt idx="2674">
                        <c:v>-3.65</c:v>
                      </c:pt>
                      <c:pt idx="2675">
                        <c:v>-3.18</c:v>
                      </c:pt>
                      <c:pt idx="2676">
                        <c:v>-2.73</c:v>
                      </c:pt>
                      <c:pt idx="2677">
                        <c:v>-2.29</c:v>
                      </c:pt>
                      <c:pt idx="2678">
                        <c:v>-1.87</c:v>
                      </c:pt>
                      <c:pt idx="2679">
                        <c:v>-1.45</c:v>
                      </c:pt>
                      <c:pt idx="2680">
                        <c:v>-1</c:v>
                      </c:pt>
                      <c:pt idx="2681">
                        <c:v>-0.52</c:v>
                      </c:pt>
                      <c:pt idx="2682">
                        <c:v>-0.06</c:v>
                      </c:pt>
                      <c:pt idx="2683">
                        <c:v>0.4</c:v>
                      </c:pt>
                      <c:pt idx="2684">
                        <c:v>0.87</c:v>
                      </c:pt>
                      <c:pt idx="2685">
                        <c:v>1.34</c:v>
                      </c:pt>
                      <c:pt idx="2686">
                        <c:v>1.82</c:v>
                      </c:pt>
                      <c:pt idx="2687">
                        <c:v>2.34</c:v>
                      </c:pt>
                      <c:pt idx="2688">
                        <c:v>2.85</c:v>
                      </c:pt>
                      <c:pt idx="2689">
                        <c:v>3.34</c:v>
                      </c:pt>
                      <c:pt idx="2690">
                        <c:v>3.86</c:v>
                      </c:pt>
                      <c:pt idx="2691">
                        <c:v>4.4000000000000004</c:v>
                      </c:pt>
                      <c:pt idx="2692">
                        <c:v>4.93</c:v>
                      </c:pt>
                      <c:pt idx="2693">
                        <c:v>5.45</c:v>
                      </c:pt>
                      <c:pt idx="2694">
                        <c:v>5.95</c:v>
                      </c:pt>
                      <c:pt idx="2695">
                        <c:v>6.42</c:v>
                      </c:pt>
                      <c:pt idx="2696">
                        <c:v>6.88</c:v>
                      </c:pt>
                      <c:pt idx="2697">
                        <c:v>7.34</c:v>
                      </c:pt>
                      <c:pt idx="2698">
                        <c:v>7.77</c:v>
                      </c:pt>
                      <c:pt idx="2699">
                        <c:v>8.19</c:v>
                      </c:pt>
                      <c:pt idx="2700">
                        <c:v>8.59</c:v>
                      </c:pt>
                      <c:pt idx="2701">
                        <c:v>8.9600000000000009</c:v>
                      </c:pt>
                      <c:pt idx="2702">
                        <c:v>9.3000000000000007</c:v>
                      </c:pt>
                      <c:pt idx="2703">
                        <c:v>9.6</c:v>
                      </c:pt>
                      <c:pt idx="2704">
                        <c:v>9.89</c:v>
                      </c:pt>
                      <c:pt idx="2705">
                        <c:v>10.17</c:v>
                      </c:pt>
                      <c:pt idx="2706">
                        <c:v>10.41</c:v>
                      </c:pt>
                      <c:pt idx="2707">
                        <c:v>10.64</c:v>
                      </c:pt>
                      <c:pt idx="2708">
                        <c:v>10.82</c:v>
                      </c:pt>
                      <c:pt idx="2709">
                        <c:v>10.99</c:v>
                      </c:pt>
                      <c:pt idx="2710">
                        <c:v>11.12</c:v>
                      </c:pt>
                      <c:pt idx="2711">
                        <c:v>11.2</c:v>
                      </c:pt>
                      <c:pt idx="2712">
                        <c:v>11.26</c:v>
                      </c:pt>
                      <c:pt idx="2713">
                        <c:v>11.3</c:v>
                      </c:pt>
                      <c:pt idx="2714">
                        <c:v>11.34</c:v>
                      </c:pt>
                      <c:pt idx="2715">
                        <c:v>11.38</c:v>
                      </c:pt>
                      <c:pt idx="2716">
                        <c:v>11.4</c:v>
                      </c:pt>
                      <c:pt idx="2717">
                        <c:v>11.41</c:v>
                      </c:pt>
                      <c:pt idx="2718">
                        <c:v>11.37</c:v>
                      </c:pt>
                      <c:pt idx="2719">
                        <c:v>11.3</c:v>
                      </c:pt>
                      <c:pt idx="2720">
                        <c:v>11.18</c:v>
                      </c:pt>
                      <c:pt idx="2721">
                        <c:v>11.04</c:v>
                      </c:pt>
                      <c:pt idx="2722">
                        <c:v>10.84</c:v>
                      </c:pt>
                      <c:pt idx="2723">
                        <c:v>10.57</c:v>
                      </c:pt>
                      <c:pt idx="2724">
                        <c:v>10.220000000000001</c:v>
                      </c:pt>
                      <c:pt idx="2725">
                        <c:v>9.84</c:v>
                      </c:pt>
                      <c:pt idx="2726">
                        <c:v>9.39</c:v>
                      </c:pt>
                      <c:pt idx="2727">
                        <c:v>8.94</c:v>
                      </c:pt>
                      <c:pt idx="2728">
                        <c:v>8.48</c:v>
                      </c:pt>
                      <c:pt idx="2729">
                        <c:v>8.02</c:v>
                      </c:pt>
                      <c:pt idx="2730">
                        <c:v>7.52</c:v>
                      </c:pt>
                      <c:pt idx="2731">
                        <c:v>6.93</c:v>
                      </c:pt>
                      <c:pt idx="2732">
                        <c:v>6.32</c:v>
                      </c:pt>
                      <c:pt idx="2733">
                        <c:v>5.68</c:v>
                      </c:pt>
                      <c:pt idx="2734">
                        <c:v>5.04</c:v>
                      </c:pt>
                      <c:pt idx="2735">
                        <c:v>4.4000000000000004</c:v>
                      </c:pt>
                      <c:pt idx="2736">
                        <c:v>3.76</c:v>
                      </c:pt>
                      <c:pt idx="2737">
                        <c:v>3.07</c:v>
                      </c:pt>
                      <c:pt idx="2738">
                        <c:v>2.36</c:v>
                      </c:pt>
                      <c:pt idx="2739">
                        <c:v>1.63</c:v>
                      </c:pt>
                      <c:pt idx="2740">
                        <c:v>0.88</c:v>
                      </c:pt>
                      <c:pt idx="2741">
                        <c:v>0.14000000000000001</c:v>
                      </c:pt>
                      <c:pt idx="2742">
                        <c:v>-0.57999999999999996</c:v>
                      </c:pt>
                      <c:pt idx="2743">
                        <c:v>-1.28</c:v>
                      </c:pt>
                      <c:pt idx="2744">
                        <c:v>-1.98</c:v>
                      </c:pt>
                      <c:pt idx="2745">
                        <c:v>-2.7</c:v>
                      </c:pt>
                      <c:pt idx="2746">
                        <c:v>-3.46</c:v>
                      </c:pt>
                      <c:pt idx="2747">
                        <c:v>-4.21</c:v>
                      </c:pt>
                      <c:pt idx="2748">
                        <c:v>-4.93</c:v>
                      </c:pt>
                      <c:pt idx="2749">
                        <c:v>-5.62</c:v>
                      </c:pt>
                      <c:pt idx="2750">
                        <c:v>-6.3</c:v>
                      </c:pt>
                      <c:pt idx="2751">
                        <c:v>-6.98</c:v>
                      </c:pt>
                      <c:pt idx="2752">
                        <c:v>-7.64</c:v>
                      </c:pt>
                      <c:pt idx="2753">
                        <c:v>-8.31</c:v>
                      </c:pt>
                      <c:pt idx="2754">
                        <c:v>-8.99</c:v>
                      </c:pt>
                      <c:pt idx="2755">
                        <c:v>-9.66</c:v>
                      </c:pt>
                      <c:pt idx="2756">
                        <c:v>-10.32</c:v>
                      </c:pt>
                      <c:pt idx="2757">
                        <c:v>-10.99</c:v>
                      </c:pt>
                      <c:pt idx="2758">
                        <c:v>-11.67</c:v>
                      </c:pt>
                      <c:pt idx="2759">
                        <c:v>-12.34</c:v>
                      </c:pt>
                      <c:pt idx="2760">
                        <c:v>-12.97</c:v>
                      </c:pt>
                      <c:pt idx="2761">
                        <c:v>-13.59</c:v>
                      </c:pt>
                      <c:pt idx="2762">
                        <c:v>-14.2</c:v>
                      </c:pt>
                      <c:pt idx="2763">
                        <c:v>-14.81</c:v>
                      </c:pt>
                      <c:pt idx="2764">
                        <c:v>-15.44</c:v>
                      </c:pt>
                      <c:pt idx="2765">
                        <c:v>-16.11</c:v>
                      </c:pt>
                      <c:pt idx="2766">
                        <c:v>-16.79</c:v>
                      </c:pt>
                      <c:pt idx="2767">
                        <c:v>-17.46</c:v>
                      </c:pt>
                      <c:pt idx="2768">
                        <c:v>-18.16</c:v>
                      </c:pt>
                      <c:pt idx="2769">
                        <c:v>-18.86</c:v>
                      </c:pt>
                      <c:pt idx="2770">
                        <c:v>-19.59</c:v>
                      </c:pt>
                      <c:pt idx="2771">
                        <c:v>-20.329999999999998</c:v>
                      </c:pt>
                      <c:pt idx="2772">
                        <c:v>-21.08</c:v>
                      </c:pt>
                      <c:pt idx="2773">
                        <c:v>-21.83</c:v>
                      </c:pt>
                      <c:pt idx="2774">
                        <c:v>-22.6</c:v>
                      </c:pt>
                      <c:pt idx="2775">
                        <c:v>-23.38</c:v>
                      </c:pt>
                      <c:pt idx="2776">
                        <c:v>-24.18</c:v>
                      </c:pt>
                      <c:pt idx="2777">
                        <c:v>-24.94</c:v>
                      </c:pt>
                      <c:pt idx="2778">
                        <c:v>-25.69</c:v>
                      </c:pt>
                      <c:pt idx="2779">
                        <c:v>-26.44</c:v>
                      </c:pt>
                      <c:pt idx="2780">
                        <c:v>-27.19</c:v>
                      </c:pt>
                      <c:pt idx="2781">
                        <c:v>-27.94</c:v>
                      </c:pt>
                      <c:pt idx="2782">
                        <c:v>-28.71</c:v>
                      </c:pt>
                      <c:pt idx="2783">
                        <c:v>-29.53</c:v>
                      </c:pt>
                      <c:pt idx="2784">
                        <c:v>-30.34</c:v>
                      </c:pt>
                      <c:pt idx="2785">
                        <c:v>-31.15</c:v>
                      </c:pt>
                      <c:pt idx="2786">
                        <c:v>-31.99</c:v>
                      </c:pt>
                      <c:pt idx="2787">
                        <c:v>-32.83</c:v>
                      </c:pt>
                      <c:pt idx="2788">
                        <c:v>-33.630000000000003</c:v>
                      </c:pt>
                      <c:pt idx="2789">
                        <c:v>-34.43</c:v>
                      </c:pt>
                      <c:pt idx="2790">
                        <c:v>-35.229999999999997</c:v>
                      </c:pt>
                      <c:pt idx="2791">
                        <c:v>-36.04</c:v>
                      </c:pt>
                      <c:pt idx="2792">
                        <c:v>-36.840000000000003</c:v>
                      </c:pt>
                      <c:pt idx="2793">
                        <c:v>-37.659999999999997</c:v>
                      </c:pt>
                      <c:pt idx="2794">
                        <c:v>-38.53</c:v>
                      </c:pt>
                      <c:pt idx="2795">
                        <c:v>-39.33</c:v>
                      </c:pt>
                      <c:pt idx="2796">
                        <c:v>-40.18</c:v>
                      </c:pt>
                      <c:pt idx="2797">
                        <c:v>-41.05</c:v>
                      </c:pt>
                      <c:pt idx="2798">
                        <c:v>-41.91</c:v>
                      </c:pt>
                      <c:pt idx="2799">
                        <c:v>-42.78</c:v>
                      </c:pt>
                      <c:pt idx="2800">
                        <c:v>-43.63</c:v>
                      </c:pt>
                      <c:pt idx="2801">
                        <c:v>-44.45</c:v>
                      </c:pt>
                      <c:pt idx="2802">
                        <c:v>-45.31</c:v>
                      </c:pt>
                      <c:pt idx="2803">
                        <c:v>-46.18</c:v>
                      </c:pt>
                      <c:pt idx="2804">
                        <c:v>-47.06</c:v>
                      </c:pt>
                      <c:pt idx="2805">
                        <c:v>-47.92</c:v>
                      </c:pt>
                      <c:pt idx="2806">
                        <c:v>-48.72</c:v>
                      </c:pt>
                      <c:pt idx="2807">
                        <c:v>-49.43</c:v>
                      </c:pt>
                      <c:pt idx="2808">
                        <c:v>-50.27</c:v>
                      </c:pt>
                      <c:pt idx="2809">
                        <c:v>-51.17</c:v>
                      </c:pt>
                      <c:pt idx="2810">
                        <c:v>-52.02</c:v>
                      </c:pt>
                      <c:pt idx="2811">
                        <c:v>-52.84</c:v>
                      </c:pt>
                      <c:pt idx="2812">
                        <c:v>-53.63</c:v>
                      </c:pt>
                      <c:pt idx="2813">
                        <c:v>-54.34</c:v>
                      </c:pt>
                      <c:pt idx="2814">
                        <c:v>-55.12</c:v>
                      </c:pt>
                      <c:pt idx="2815">
                        <c:v>-55.96</c:v>
                      </c:pt>
                      <c:pt idx="2816">
                        <c:v>-56.79</c:v>
                      </c:pt>
                      <c:pt idx="2817">
                        <c:v>-57.56</c:v>
                      </c:pt>
                      <c:pt idx="2818">
                        <c:v>-58.25</c:v>
                      </c:pt>
                      <c:pt idx="2819">
                        <c:v>-58.86</c:v>
                      </c:pt>
                      <c:pt idx="2820">
                        <c:v>-59.49</c:v>
                      </c:pt>
                      <c:pt idx="2821">
                        <c:v>-60.22</c:v>
                      </c:pt>
                      <c:pt idx="2822">
                        <c:v>-60.93</c:v>
                      </c:pt>
                      <c:pt idx="2823">
                        <c:v>-61.52</c:v>
                      </c:pt>
                      <c:pt idx="2824">
                        <c:v>-61.99</c:v>
                      </c:pt>
                      <c:pt idx="2825">
                        <c:v>-62.46</c:v>
                      </c:pt>
                      <c:pt idx="2826">
                        <c:v>-63.02</c:v>
                      </c:pt>
                      <c:pt idx="2827">
                        <c:v>-63.68</c:v>
                      </c:pt>
                      <c:pt idx="2828">
                        <c:v>-64.349999999999994</c:v>
                      </c:pt>
                      <c:pt idx="2829">
                        <c:v>-64.959999999999994</c:v>
                      </c:pt>
                      <c:pt idx="2830">
                        <c:v>-65.47</c:v>
                      </c:pt>
                      <c:pt idx="2831">
                        <c:v>-65.95</c:v>
                      </c:pt>
                      <c:pt idx="2832">
                        <c:v>-66.489999999999995</c:v>
                      </c:pt>
                      <c:pt idx="2833">
                        <c:v>-67.069999999999993</c:v>
                      </c:pt>
                      <c:pt idx="2834">
                        <c:v>-67.67</c:v>
                      </c:pt>
                      <c:pt idx="2835">
                        <c:v>-68.17</c:v>
                      </c:pt>
                      <c:pt idx="2836">
                        <c:v>-68.58</c:v>
                      </c:pt>
                      <c:pt idx="2837">
                        <c:v>-68.989999999999995</c:v>
                      </c:pt>
                      <c:pt idx="2838">
                        <c:v>-69.44</c:v>
                      </c:pt>
                      <c:pt idx="2839">
                        <c:v>-69.88</c:v>
                      </c:pt>
                      <c:pt idx="2840">
                        <c:v>-70.239999999999995</c:v>
                      </c:pt>
                      <c:pt idx="2841">
                        <c:v>-70.59</c:v>
                      </c:pt>
                      <c:pt idx="2842">
                        <c:v>-70.92</c:v>
                      </c:pt>
                      <c:pt idx="2843">
                        <c:v>-71.239999999999995</c:v>
                      </c:pt>
                      <c:pt idx="2844">
                        <c:v>-71.599999999999994</c:v>
                      </c:pt>
                      <c:pt idx="2845">
                        <c:v>-71.94</c:v>
                      </c:pt>
                      <c:pt idx="2846">
                        <c:v>-72.23</c:v>
                      </c:pt>
                      <c:pt idx="2847">
                        <c:v>-72.47</c:v>
                      </c:pt>
                      <c:pt idx="2848">
                        <c:v>-72.7</c:v>
                      </c:pt>
                      <c:pt idx="2849">
                        <c:v>-72.89</c:v>
                      </c:pt>
                      <c:pt idx="2850">
                        <c:v>-73.010000000000005</c:v>
                      </c:pt>
                      <c:pt idx="2851">
                        <c:v>-73.16</c:v>
                      </c:pt>
                      <c:pt idx="2852">
                        <c:v>-73.3</c:v>
                      </c:pt>
                      <c:pt idx="2853">
                        <c:v>-73.400000000000006</c:v>
                      </c:pt>
                      <c:pt idx="2854">
                        <c:v>-73.42</c:v>
                      </c:pt>
                      <c:pt idx="2855">
                        <c:v>-73.349999999999994</c:v>
                      </c:pt>
                      <c:pt idx="2856">
                        <c:v>-73.290000000000006</c:v>
                      </c:pt>
                      <c:pt idx="2857">
                        <c:v>-73.34</c:v>
                      </c:pt>
                      <c:pt idx="2858">
                        <c:v>-73.42</c:v>
                      </c:pt>
                      <c:pt idx="2859">
                        <c:v>-73.45</c:v>
                      </c:pt>
                      <c:pt idx="2860">
                        <c:v>-73.459999999999994</c:v>
                      </c:pt>
                      <c:pt idx="2861">
                        <c:v>-73.45</c:v>
                      </c:pt>
                      <c:pt idx="2862">
                        <c:v>-73.42</c:v>
                      </c:pt>
                      <c:pt idx="2863">
                        <c:v>-73.37</c:v>
                      </c:pt>
                      <c:pt idx="2864">
                        <c:v>-73.34</c:v>
                      </c:pt>
                      <c:pt idx="2865">
                        <c:v>-73.290000000000006</c:v>
                      </c:pt>
                      <c:pt idx="2866">
                        <c:v>-73.25</c:v>
                      </c:pt>
                      <c:pt idx="2867">
                        <c:v>-73.31</c:v>
                      </c:pt>
                      <c:pt idx="2868">
                        <c:v>-73.37</c:v>
                      </c:pt>
                      <c:pt idx="2869">
                        <c:v>-73.39</c:v>
                      </c:pt>
                      <c:pt idx="2870">
                        <c:v>-73.36</c:v>
                      </c:pt>
                      <c:pt idx="2871">
                        <c:v>-73.34</c:v>
                      </c:pt>
                      <c:pt idx="2872">
                        <c:v>-73.33</c:v>
                      </c:pt>
                      <c:pt idx="2873">
                        <c:v>-73.319999999999993</c:v>
                      </c:pt>
                      <c:pt idx="2874">
                        <c:v>-73.319999999999993</c:v>
                      </c:pt>
                      <c:pt idx="2875">
                        <c:v>-73.290000000000006</c:v>
                      </c:pt>
                      <c:pt idx="2876">
                        <c:v>-73.27</c:v>
                      </c:pt>
                      <c:pt idx="2877">
                        <c:v>-73.260000000000005</c:v>
                      </c:pt>
                      <c:pt idx="2878">
                        <c:v>-73.2</c:v>
                      </c:pt>
                      <c:pt idx="2879">
                        <c:v>-73.099999999999994</c:v>
                      </c:pt>
                      <c:pt idx="2880">
                        <c:v>-72.989999999999995</c:v>
                      </c:pt>
                      <c:pt idx="2881">
                        <c:v>-72.92</c:v>
                      </c:pt>
                      <c:pt idx="2882">
                        <c:v>-72.89</c:v>
                      </c:pt>
                      <c:pt idx="2883">
                        <c:v>-72.88</c:v>
                      </c:pt>
                      <c:pt idx="2884">
                        <c:v>-72.849999999999994</c:v>
                      </c:pt>
                      <c:pt idx="2885">
                        <c:v>-72.739999999999995</c:v>
                      </c:pt>
                      <c:pt idx="2886">
                        <c:v>-72.59</c:v>
                      </c:pt>
                      <c:pt idx="2887">
                        <c:v>-72.44</c:v>
                      </c:pt>
                      <c:pt idx="2888">
                        <c:v>-72.349999999999994</c:v>
                      </c:pt>
                      <c:pt idx="2889">
                        <c:v>-72.319999999999993</c:v>
                      </c:pt>
                      <c:pt idx="2890">
                        <c:v>-72.28</c:v>
                      </c:pt>
                      <c:pt idx="2891">
                        <c:v>-72.22</c:v>
                      </c:pt>
                      <c:pt idx="2892">
                        <c:v>-72.150000000000006</c:v>
                      </c:pt>
                      <c:pt idx="2893">
                        <c:v>-72.069999999999993</c:v>
                      </c:pt>
                      <c:pt idx="2894">
                        <c:v>-72.03</c:v>
                      </c:pt>
                      <c:pt idx="2895">
                        <c:v>-72.03</c:v>
                      </c:pt>
                      <c:pt idx="2896">
                        <c:v>-72.02</c:v>
                      </c:pt>
                      <c:pt idx="2897">
                        <c:v>-72.02</c:v>
                      </c:pt>
                      <c:pt idx="2898">
                        <c:v>-72</c:v>
                      </c:pt>
                      <c:pt idx="2899">
                        <c:v>-71.930000000000007</c:v>
                      </c:pt>
                      <c:pt idx="2900">
                        <c:v>-71.83</c:v>
                      </c:pt>
                      <c:pt idx="2901">
                        <c:v>-71.72</c:v>
                      </c:pt>
                      <c:pt idx="2902">
                        <c:v>-71.650000000000006</c:v>
                      </c:pt>
                      <c:pt idx="2903">
                        <c:v>-71.62</c:v>
                      </c:pt>
                      <c:pt idx="2904">
                        <c:v>-71.62</c:v>
                      </c:pt>
                      <c:pt idx="2905">
                        <c:v>-71.66</c:v>
                      </c:pt>
                      <c:pt idx="2906">
                        <c:v>-71.680000000000007</c:v>
                      </c:pt>
                      <c:pt idx="2907">
                        <c:v>-71.66</c:v>
                      </c:pt>
                      <c:pt idx="2908">
                        <c:v>-71.59</c:v>
                      </c:pt>
                      <c:pt idx="2909">
                        <c:v>-71.52</c:v>
                      </c:pt>
                      <c:pt idx="2910">
                        <c:v>-71.489999999999995</c:v>
                      </c:pt>
                      <c:pt idx="2911">
                        <c:v>-71.5</c:v>
                      </c:pt>
                      <c:pt idx="2912">
                        <c:v>-71.55</c:v>
                      </c:pt>
                      <c:pt idx="2913">
                        <c:v>-71.55</c:v>
                      </c:pt>
                      <c:pt idx="2914">
                        <c:v>-71.510000000000005</c:v>
                      </c:pt>
                      <c:pt idx="2915">
                        <c:v>-71.459999999999994</c:v>
                      </c:pt>
                      <c:pt idx="2916">
                        <c:v>-71.489999999999995</c:v>
                      </c:pt>
                      <c:pt idx="2917">
                        <c:v>-71.58</c:v>
                      </c:pt>
                      <c:pt idx="2918">
                        <c:v>-71.67</c:v>
                      </c:pt>
                      <c:pt idx="2919">
                        <c:v>-71.72</c:v>
                      </c:pt>
                      <c:pt idx="2920">
                        <c:v>-71.73</c:v>
                      </c:pt>
                      <c:pt idx="2921">
                        <c:v>-71.72</c:v>
                      </c:pt>
                      <c:pt idx="2922">
                        <c:v>-71.680000000000007</c:v>
                      </c:pt>
                      <c:pt idx="2923">
                        <c:v>-71.69</c:v>
                      </c:pt>
                      <c:pt idx="2924">
                        <c:v>-71.77</c:v>
                      </c:pt>
                      <c:pt idx="2925">
                        <c:v>-71.75</c:v>
                      </c:pt>
                      <c:pt idx="2926">
                        <c:v>-71.62</c:v>
                      </c:pt>
                      <c:pt idx="2927">
                        <c:v>-71.52</c:v>
                      </c:pt>
                      <c:pt idx="2928">
                        <c:v>-71.48</c:v>
                      </c:pt>
                      <c:pt idx="2929">
                        <c:v>-71.48</c:v>
                      </c:pt>
                      <c:pt idx="2930">
                        <c:v>-71.53</c:v>
                      </c:pt>
                      <c:pt idx="2931">
                        <c:v>-71.62</c:v>
                      </c:pt>
                      <c:pt idx="2932">
                        <c:v>-71.7</c:v>
                      </c:pt>
                      <c:pt idx="2933">
                        <c:v>-71.77</c:v>
                      </c:pt>
                      <c:pt idx="2934">
                        <c:v>-71.819999999999993</c:v>
                      </c:pt>
                      <c:pt idx="2935">
                        <c:v>-71.88</c:v>
                      </c:pt>
                      <c:pt idx="2936">
                        <c:v>-71.959999999999994</c:v>
                      </c:pt>
                      <c:pt idx="2937">
                        <c:v>-72.040000000000006</c:v>
                      </c:pt>
                      <c:pt idx="2938">
                        <c:v>-72.12</c:v>
                      </c:pt>
                      <c:pt idx="2939">
                        <c:v>-72.180000000000007</c:v>
                      </c:pt>
                      <c:pt idx="2940">
                        <c:v>-72.22</c:v>
                      </c:pt>
                      <c:pt idx="2941">
                        <c:v>-72.209999999999994</c:v>
                      </c:pt>
                      <c:pt idx="2942">
                        <c:v>-72.209999999999994</c:v>
                      </c:pt>
                      <c:pt idx="2943">
                        <c:v>-72.22</c:v>
                      </c:pt>
                      <c:pt idx="2944">
                        <c:v>-72.27</c:v>
                      </c:pt>
                      <c:pt idx="2945">
                        <c:v>-72.31</c:v>
                      </c:pt>
                      <c:pt idx="2946">
                        <c:v>-72.319999999999993</c:v>
                      </c:pt>
                      <c:pt idx="2947">
                        <c:v>-72.349999999999994</c:v>
                      </c:pt>
                      <c:pt idx="2948">
                        <c:v>-72.37</c:v>
                      </c:pt>
                      <c:pt idx="2949">
                        <c:v>-72.38</c:v>
                      </c:pt>
                      <c:pt idx="2950">
                        <c:v>-72.37</c:v>
                      </c:pt>
                      <c:pt idx="2951">
                        <c:v>-72.349999999999994</c:v>
                      </c:pt>
                      <c:pt idx="2952">
                        <c:v>-72.349999999999994</c:v>
                      </c:pt>
                      <c:pt idx="2953">
                        <c:v>-72.39</c:v>
                      </c:pt>
                      <c:pt idx="2954">
                        <c:v>-72.47</c:v>
                      </c:pt>
                      <c:pt idx="2955">
                        <c:v>-72.53</c:v>
                      </c:pt>
                      <c:pt idx="2956">
                        <c:v>-72.58</c:v>
                      </c:pt>
                      <c:pt idx="2957">
                        <c:v>-72.599999999999994</c:v>
                      </c:pt>
                      <c:pt idx="2958">
                        <c:v>-72.61</c:v>
                      </c:pt>
                      <c:pt idx="2959">
                        <c:v>-72.62</c:v>
                      </c:pt>
                      <c:pt idx="2960">
                        <c:v>-72.62</c:v>
                      </c:pt>
                      <c:pt idx="2961">
                        <c:v>-72.64</c:v>
                      </c:pt>
                      <c:pt idx="2962">
                        <c:v>-72.67</c:v>
                      </c:pt>
                      <c:pt idx="2963">
                        <c:v>-72.680000000000007</c:v>
                      </c:pt>
                      <c:pt idx="2964">
                        <c:v>-72.680000000000007</c:v>
                      </c:pt>
                      <c:pt idx="2965">
                        <c:v>-72.66</c:v>
                      </c:pt>
                      <c:pt idx="2966">
                        <c:v>-72.66</c:v>
                      </c:pt>
                      <c:pt idx="2967">
                        <c:v>-72.69</c:v>
                      </c:pt>
                      <c:pt idx="2968">
                        <c:v>-72.7</c:v>
                      </c:pt>
                      <c:pt idx="2969">
                        <c:v>-72.709999999999994</c:v>
                      </c:pt>
                      <c:pt idx="2970">
                        <c:v>-72.709999999999994</c:v>
                      </c:pt>
                      <c:pt idx="2971">
                        <c:v>-72.72</c:v>
                      </c:pt>
                      <c:pt idx="2972">
                        <c:v>-72.73</c:v>
                      </c:pt>
                      <c:pt idx="2973">
                        <c:v>-72.709999999999994</c:v>
                      </c:pt>
                      <c:pt idx="2974">
                        <c:v>-72.709999999999994</c:v>
                      </c:pt>
                      <c:pt idx="2975">
                        <c:v>-72.7</c:v>
                      </c:pt>
                      <c:pt idx="2976">
                        <c:v>-72.709999999999994</c:v>
                      </c:pt>
                      <c:pt idx="2977">
                        <c:v>-72.709999999999994</c:v>
                      </c:pt>
                      <c:pt idx="2978">
                        <c:v>-72.73</c:v>
                      </c:pt>
                      <c:pt idx="2979">
                        <c:v>-72.739999999999995</c:v>
                      </c:pt>
                      <c:pt idx="2980">
                        <c:v>-72.73</c:v>
                      </c:pt>
                      <c:pt idx="2981">
                        <c:v>-72.72</c:v>
                      </c:pt>
                      <c:pt idx="2982">
                        <c:v>-72.709999999999994</c:v>
                      </c:pt>
                      <c:pt idx="2983">
                        <c:v>-72.7</c:v>
                      </c:pt>
                      <c:pt idx="2984">
                        <c:v>-72.7</c:v>
                      </c:pt>
                      <c:pt idx="2985">
                        <c:v>-72.7</c:v>
                      </c:pt>
                      <c:pt idx="2986">
                        <c:v>-72.680000000000007</c:v>
                      </c:pt>
                      <c:pt idx="2987">
                        <c:v>-72.64</c:v>
                      </c:pt>
                      <c:pt idx="2988">
                        <c:v>-72.61</c:v>
                      </c:pt>
                      <c:pt idx="2989">
                        <c:v>-72.58</c:v>
                      </c:pt>
                      <c:pt idx="2990">
                        <c:v>-72.53</c:v>
                      </c:pt>
                      <c:pt idx="2991">
                        <c:v>-72.489999999999995</c:v>
                      </c:pt>
                      <c:pt idx="2992">
                        <c:v>-72.45</c:v>
                      </c:pt>
                      <c:pt idx="2993">
                        <c:v>-72.42</c:v>
                      </c:pt>
                      <c:pt idx="2994">
                        <c:v>-72.36</c:v>
                      </c:pt>
                      <c:pt idx="2995">
                        <c:v>-72.290000000000006</c:v>
                      </c:pt>
                      <c:pt idx="2996">
                        <c:v>-72.209999999999994</c:v>
                      </c:pt>
                      <c:pt idx="2997">
                        <c:v>-72.13</c:v>
                      </c:pt>
                      <c:pt idx="2998">
                        <c:v>-72.040000000000006</c:v>
                      </c:pt>
                      <c:pt idx="2999">
                        <c:v>-71.94</c:v>
                      </c:pt>
                      <c:pt idx="3000">
                        <c:v>-71.81</c:v>
                      </c:pt>
                      <c:pt idx="3001">
                        <c:v>-71.69</c:v>
                      </c:pt>
                      <c:pt idx="3002">
                        <c:v>-71.52</c:v>
                      </c:pt>
                      <c:pt idx="3003">
                        <c:v>-71.34</c:v>
                      </c:pt>
                      <c:pt idx="3004">
                        <c:v>-71.16</c:v>
                      </c:pt>
                      <c:pt idx="3005">
                        <c:v>-70.97</c:v>
                      </c:pt>
                      <c:pt idx="3006">
                        <c:v>-70.760000000000005</c:v>
                      </c:pt>
                      <c:pt idx="3007">
                        <c:v>-70.5</c:v>
                      </c:pt>
                      <c:pt idx="3008">
                        <c:v>-70.22</c:v>
                      </c:pt>
                      <c:pt idx="3009">
                        <c:v>-69.959999999999994</c:v>
                      </c:pt>
                      <c:pt idx="3010">
                        <c:v>-69.72</c:v>
                      </c:pt>
                      <c:pt idx="3011">
                        <c:v>-69.489999999999995</c:v>
                      </c:pt>
                      <c:pt idx="3012">
                        <c:v>-69.23</c:v>
                      </c:pt>
                      <c:pt idx="3013">
                        <c:v>-68.92</c:v>
                      </c:pt>
                      <c:pt idx="3014">
                        <c:v>-68.55</c:v>
                      </c:pt>
                      <c:pt idx="3015">
                        <c:v>-68.12</c:v>
                      </c:pt>
                      <c:pt idx="3016">
                        <c:v>-67.680000000000007</c:v>
                      </c:pt>
                      <c:pt idx="3017">
                        <c:v>-67.23</c:v>
                      </c:pt>
                      <c:pt idx="3018">
                        <c:v>-66.8</c:v>
                      </c:pt>
                      <c:pt idx="3019">
                        <c:v>-66.349999999999994</c:v>
                      </c:pt>
                      <c:pt idx="3020">
                        <c:v>-65.790000000000006</c:v>
                      </c:pt>
                      <c:pt idx="3021">
                        <c:v>-65.14</c:v>
                      </c:pt>
                      <c:pt idx="3022">
                        <c:v>-64.42</c:v>
                      </c:pt>
                      <c:pt idx="3023">
                        <c:v>-63.71</c:v>
                      </c:pt>
                      <c:pt idx="3024">
                        <c:v>-63.11</c:v>
                      </c:pt>
                      <c:pt idx="3025">
                        <c:v>-62.5</c:v>
                      </c:pt>
                      <c:pt idx="3026">
                        <c:v>-61.88</c:v>
                      </c:pt>
                      <c:pt idx="3027">
                        <c:v>-61.21</c:v>
                      </c:pt>
                      <c:pt idx="3028">
                        <c:v>-60.45</c:v>
                      </c:pt>
                      <c:pt idx="3029">
                        <c:v>-59.57</c:v>
                      </c:pt>
                      <c:pt idx="3030">
                        <c:v>-58.65</c:v>
                      </c:pt>
                      <c:pt idx="3031">
                        <c:v>-57.8</c:v>
                      </c:pt>
                      <c:pt idx="3032">
                        <c:v>-56.99</c:v>
                      </c:pt>
                      <c:pt idx="3033">
                        <c:v>-56.2</c:v>
                      </c:pt>
                      <c:pt idx="3034">
                        <c:v>-55.35</c:v>
                      </c:pt>
                      <c:pt idx="3035">
                        <c:v>-54.43</c:v>
                      </c:pt>
                      <c:pt idx="3036">
                        <c:v>-53.51</c:v>
                      </c:pt>
                      <c:pt idx="3037">
                        <c:v>-52.55</c:v>
                      </c:pt>
                      <c:pt idx="3038">
                        <c:v>-51.58</c:v>
                      </c:pt>
                      <c:pt idx="3039">
                        <c:v>-50.65</c:v>
                      </c:pt>
                      <c:pt idx="3040">
                        <c:v>-49.78</c:v>
                      </c:pt>
                      <c:pt idx="3041">
                        <c:v>-48.94</c:v>
                      </c:pt>
                      <c:pt idx="3042">
                        <c:v>-48.12</c:v>
                      </c:pt>
                      <c:pt idx="3043">
                        <c:v>-47.28</c:v>
                      </c:pt>
                      <c:pt idx="3044">
                        <c:v>-46.41</c:v>
                      </c:pt>
                      <c:pt idx="3045">
                        <c:v>-45.51</c:v>
                      </c:pt>
                      <c:pt idx="3046">
                        <c:v>-44.66</c:v>
                      </c:pt>
                      <c:pt idx="3047">
                        <c:v>-43.88</c:v>
                      </c:pt>
                      <c:pt idx="3048">
                        <c:v>-43.17</c:v>
                      </c:pt>
                      <c:pt idx="3049">
                        <c:v>-42.51</c:v>
                      </c:pt>
                      <c:pt idx="3050">
                        <c:v>-41.84</c:v>
                      </c:pt>
                      <c:pt idx="3051">
                        <c:v>-41.12</c:v>
                      </c:pt>
                      <c:pt idx="3052">
                        <c:v>-40.340000000000003</c:v>
                      </c:pt>
                      <c:pt idx="3053">
                        <c:v>-39.630000000000003</c:v>
                      </c:pt>
                      <c:pt idx="3054">
                        <c:v>-38.97</c:v>
                      </c:pt>
                      <c:pt idx="3055">
                        <c:v>-38.369999999999997</c:v>
                      </c:pt>
                      <c:pt idx="3056">
                        <c:v>-37.82</c:v>
                      </c:pt>
                      <c:pt idx="3057">
                        <c:v>-37.29</c:v>
                      </c:pt>
                      <c:pt idx="3058">
                        <c:v>-36.770000000000003</c:v>
                      </c:pt>
                      <c:pt idx="3059">
                        <c:v>-36.229999999999997</c:v>
                      </c:pt>
                      <c:pt idx="3060">
                        <c:v>-35.68</c:v>
                      </c:pt>
                      <c:pt idx="3061">
                        <c:v>-35.119999999999997</c:v>
                      </c:pt>
                      <c:pt idx="3062">
                        <c:v>-34.549999999999997</c:v>
                      </c:pt>
                      <c:pt idx="3063">
                        <c:v>-33.96</c:v>
                      </c:pt>
                      <c:pt idx="3064">
                        <c:v>-33.35</c:v>
                      </c:pt>
                      <c:pt idx="3065">
                        <c:v>-32.75</c:v>
                      </c:pt>
                      <c:pt idx="3066">
                        <c:v>-32.15</c:v>
                      </c:pt>
                      <c:pt idx="3067">
                        <c:v>-31.57</c:v>
                      </c:pt>
                      <c:pt idx="3068">
                        <c:v>-30.98</c:v>
                      </c:pt>
                      <c:pt idx="3069">
                        <c:v>-30.36</c:v>
                      </c:pt>
                      <c:pt idx="3070">
                        <c:v>-29.7</c:v>
                      </c:pt>
                      <c:pt idx="3071">
                        <c:v>-29.02</c:v>
                      </c:pt>
                      <c:pt idx="3072">
                        <c:v>-28.3</c:v>
                      </c:pt>
                      <c:pt idx="3073">
                        <c:v>-27.59</c:v>
                      </c:pt>
                      <c:pt idx="3074">
                        <c:v>-26.91</c:v>
                      </c:pt>
                      <c:pt idx="3075">
                        <c:v>-26.25</c:v>
                      </c:pt>
                      <c:pt idx="3076">
                        <c:v>-25.6</c:v>
                      </c:pt>
                      <c:pt idx="3077">
                        <c:v>-24.96</c:v>
                      </c:pt>
                      <c:pt idx="3078">
                        <c:v>-24.31</c:v>
                      </c:pt>
                      <c:pt idx="3079">
                        <c:v>-23.66</c:v>
                      </c:pt>
                      <c:pt idx="3080">
                        <c:v>-22.99</c:v>
                      </c:pt>
                      <c:pt idx="3081">
                        <c:v>-22.32</c:v>
                      </c:pt>
                      <c:pt idx="3082">
                        <c:v>-21.62</c:v>
                      </c:pt>
                      <c:pt idx="3083">
                        <c:v>-20.95</c:v>
                      </c:pt>
                      <c:pt idx="3084">
                        <c:v>-20.3</c:v>
                      </c:pt>
                      <c:pt idx="3085">
                        <c:v>-19.62</c:v>
                      </c:pt>
                      <c:pt idx="3086">
                        <c:v>-18.920000000000002</c:v>
                      </c:pt>
                      <c:pt idx="3087">
                        <c:v>-18.21</c:v>
                      </c:pt>
                      <c:pt idx="3088">
                        <c:v>-17.52</c:v>
                      </c:pt>
                      <c:pt idx="3089">
                        <c:v>-16.850000000000001</c:v>
                      </c:pt>
                      <c:pt idx="3090">
                        <c:v>-16.22</c:v>
                      </c:pt>
                      <c:pt idx="3091">
                        <c:v>-15.63</c:v>
                      </c:pt>
                      <c:pt idx="3092">
                        <c:v>-15.08</c:v>
                      </c:pt>
                      <c:pt idx="3093">
                        <c:v>-14.52</c:v>
                      </c:pt>
                      <c:pt idx="3094">
                        <c:v>-13.92</c:v>
                      </c:pt>
                      <c:pt idx="3095">
                        <c:v>-13.31</c:v>
                      </c:pt>
                      <c:pt idx="3096">
                        <c:v>-12.73</c:v>
                      </c:pt>
                      <c:pt idx="3097">
                        <c:v>-12.22</c:v>
                      </c:pt>
                      <c:pt idx="3098">
                        <c:v>-11.78</c:v>
                      </c:pt>
                      <c:pt idx="3099">
                        <c:v>-11.38</c:v>
                      </c:pt>
                      <c:pt idx="3100">
                        <c:v>-10.97</c:v>
                      </c:pt>
                      <c:pt idx="3101">
                        <c:v>-10.55</c:v>
                      </c:pt>
                      <c:pt idx="3102">
                        <c:v>-10.130000000000001</c:v>
                      </c:pt>
                      <c:pt idx="3103">
                        <c:v>-9.69</c:v>
                      </c:pt>
                      <c:pt idx="3104">
                        <c:v>-9.26</c:v>
                      </c:pt>
                      <c:pt idx="3105">
                        <c:v>-8.89</c:v>
                      </c:pt>
                      <c:pt idx="3106">
                        <c:v>-8.57</c:v>
                      </c:pt>
                      <c:pt idx="3107">
                        <c:v>-8.27</c:v>
                      </c:pt>
                      <c:pt idx="3108">
                        <c:v>-7.98</c:v>
                      </c:pt>
                      <c:pt idx="3109">
                        <c:v>-7.69</c:v>
                      </c:pt>
                      <c:pt idx="3110">
                        <c:v>-7.4</c:v>
                      </c:pt>
                      <c:pt idx="3111">
                        <c:v>-7.11</c:v>
                      </c:pt>
                      <c:pt idx="3112">
                        <c:v>-6.85</c:v>
                      </c:pt>
                      <c:pt idx="3113">
                        <c:v>-6.6</c:v>
                      </c:pt>
                      <c:pt idx="3114">
                        <c:v>-6.37</c:v>
                      </c:pt>
                      <c:pt idx="3115">
                        <c:v>-6.14</c:v>
                      </c:pt>
                      <c:pt idx="3116">
                        <c:v>-5.92</c:v>
                      </c:pt>
                      <c:pt idx="3117">
                        <c:v>-5.68</c:v>
                      </c:pt>
                      <c:pt idx="3118">
                        <c:v>-5.43</c:v>
                      </c:pt>
                      <c:pt idx="3119">
                        <c:v>-5.18</c:v>
                      </c:pt>
                      <c:pt idx="3120">
                        <c:v>-4.92</c:v>
                      </c:pt>
                      <c:pt idx="3121">
                        <c:v>-4.6399999999999997</c:v>
                      </c:pt>
                      <c:pt idx="3122">
                        <c:v>-4.33</c:v>
                      </c:pt>
                      <c:pt idx="3123">
                        <c:v>-4.03</c:v>
                      </c:pt>
                      <c:pt idx="3124">
                        <c:v>-3.73</c:v>
                      </c:pt>
                      <c:pt idx="3125">
                        <c:v>-3.42</c:v>
                      </c:pt>
                      <c:pt idx="3126">
                        <c:v>-3.08</c:v>
                      </c:pt>
                      <c:pt idx="3127">
                        <c:v>-2.71</c:v>
                      </c:pt>
                      <c:pt idx="3128">
                        <c:v>-2.3199999999999998</c:v>
                      </c:pt>
                      <c:pt idx="3129">
                        <c:v>-1.91</c:v>
                      </c:pt>
                      <c:pt idx="3130">
                        <c:v>-1.49</c:v>
                      </c:pt>
                      <c:pt idx="3131">
                        <c:v>-1.08</c:v>
                      </c:pt>
                      <c:pt idx="3132">
                        <c:v>-0.69</c:v>
                      </c:pt>
                      <c:pt idx="3133">
                        <c:v>-0.28000000000000003</c:v>
                      </c:pt>
                      <c:pt idx="3134">
                        <c:v>0.14000000000000001</c:v>
                      </c:pt>
                      <c:pt idx="3135">
                        <c:v>0.56999999999999995</c:v>
                      </c:pt>
                      <c:pt idx="3136">
                        <c:v>1</c:v>
                      </c:pt>
                      <c:pt idx="3137">
                        <c:v>1.45</c:v>
                      </c:pt>
                      <c:pt idx="3138">
                        <c:v>1.9</c:v>
                      </c:pt>
                      <c:pt idx="3139">
                        <c:v>2.36</c:v>
                      </c:pt>
                      <c:pt idx="3140">
                        <c:v>2.79</c:v>
                      </c:pt>
                      <c:pt idx="3141">
                        <c:v>3.24</c:v>
                      </c:pt>
                      <c:pt idx="3142">
                        <c:v>3.67</c:v>
                      </c:pt>
                      <c:pt idx="3143">
                        <c:v>4.0999999999999996</c:v>
                      </c:pt>
                      <c:pt idx="3144">
                        <c:v>4.51</c:v>
                      </c:pt>
                      <c:pt idx="3145">
                        <c:v>4.87</c:v>
                      </c:pt>
                      <c:pt idx="3146">
                        <c:v>5.26</c:v>
                      </c:pt>
                      <c:pt idx="3147">
                        <c:v>5.61</c:v>
                      </c:pt>
                      <c:pt idx="3148">
                        <c:v>5.97</c:v>
                      </c:pt>
                      <c:pt idx="3149">
                        <c:v>6.33</c:v>
                      </c:pt>
                      <c:pt idx="3150">
                        <c:v>6.67</c:v>
                      </c:pt>
                      <c:pt idx="3151">
                        <c:v>6.99</c:v>
                      </c:pt>
                      <c:pt idx="3152">
                        <c:v>7.29</c:v>
                      </c:pt>
                      <c:pt idx="3153">
                        <c:v>7.57</c:v>
                      </c:pt>
                      <c:pt idx="3154">
                        <c:v>7.86</c:v>
                      </c:pt>
                      <c:pt idx="3155">
                        <c:v>8.11</c:v>
                      </c:pt>
                      <c:pt idx="3156">
                        <c:v>8.31</c:v>
                      </c:pt>
                      <c:pt idx="3157">
                        <c:v>8.48</c:v>
                      </c:pt>
                      <c:pt idx="3158">
                        <c:v>8.61</c:v>
                      </c:pt>
                      <c:pt idx="3159">
                        <c:v>8.74</c:v>
                      </c:pt>
                      <c:pt idx="3160">
                        <c:v>8.8699999999999992</c:v>
                      </c:pt>
                      <c:pt idx="3161">
                        <c:v>9</c:v>
                      </c:pt>
                      <c:pt idx="3162">
                        <c:v>9.1199999999999992</c:v>
                      </c:pt>
                      <c:pt idx="3163">
                        <c:v>9.23</c:v>
                      </c:pt>
                      <c:pt idx="3164">
                        <c:v>9.35</c:v>
                      </c:pt>
                      <c:pt idx="3165">
                        <c:v>9.4600000000000009</c:v>
                      </c:pt>
                      <c:pt idx="3166">
                        <c:v>9.58</c:v>
                      </c:pt>
                      <c:pt idx="3167">
                        <c:v>9.6999999999999993</c:v>
                      </c:pt>
                      <c:pt idx="3168">
                        <c:v>9.84</c:v>
                      </c:pt>
                      <c:pt idx="3169">
                        <c:v>9.99</c:v>
                      </c:pt>
                      <c:pt idx="3170">
                        <c:v>10.16</c:v>
                      </c:pt>
                      <c:pt idx="3171">
                        <c:v>10.33</c:v>
                      </c:pt>
                      <c:pt idx="3172">
                        <c:v>10.49</c:v>
                      </c:pt>
                      <c:pt idx="3173">
                        <c:v>10.64</c:v>
                      </c:pt>
                      <c:pt idx="3174">
                        <c:v>10.8</c:v>
                      </c:pt>
                      <c:pt idx="3175">
                        <c:v>10.98</c:v>
                      </c:pt>
                      <c:pt idx="3176">
                        <c:v>11.17</c:v>
                      </c:pt>
                      <c:pt idx="3177">
                        <c:v>11.37</c:v>
                      </c:pt>
                      <c:pt idx="3178">
                        <c:v>11.53</c:v>
                      </c:pt>
                      <c:pt idx="3179">
                        <c:v>11.66</c:v>
                      </c:pt>
                      <c:pt idx="3180">
                        <c:v>11.8</c:v>
                      </c:pt>
                      <c:pt idx="3181">
                        <c:v>11.9</c:v>
                      </c:pt>
                      <c:pt idx="3182">
                        <c:v>12.01</c:v>
                      </c:pt>
                      <c:pt idx="3183">
                        <c:v>12.11</c:v>
                      </c:pt>
                      <c:pt idx="3184">
                        <c:v>12.21</c:v>
                      </c:pt>
                      <c:pt idx="3185">
                        <c:v>12.27</c:v>
                      </c:pt>
                      <c:pt idx="3186">
                        <c:v>12.31</c:v>
                      </c:pt>
                      <c:pt idx="3187">
                        <c:v>12.33</c:v>
                      </c:pt>
                      <c:pt idx="3188">
                        <c:v>12.35</c:v>
                      </c:pt>
                      <c:pt idx="3189">
                        <c:v>12.36</c:v>
                      </c:pt>
                      <c:pt idx="3190">
                        <c:v>12.39</c:v>
                      </c:pt>
                      <c:pt idx="3191">
                        <c:v>12.39</c:v>
                      </c:pt>
                      <c:pt idx="3192">
                        <c:v>12.35</c:v>
                      </c:pt>
                      <c:pt idx="3193">
                        <c:v>12.29</c:v>
                      </c:pt>
                      <c:pt idx="3194">
                        <c:v>12.21</c:v>
                      </c:pt>
                      <c:pt idx="3195">
                        <c:v>12.09</c:v>
                      </c:pt>
                      <c:pt idx="3196">
                        <c:v>11.93</c:v>
                      </c:pt>
                      <c:pt idx="3197">
                        <c:v>11.74</c:v>
                      </c:pt>
                      <c:pt idx="3198">
                        <c:v>11.54</c:v>
                      </c:pt>
                      <c:pt idx="3199">
                        <c:v>11.34</c:v>
                      </c:pt>
                      <c:pt idx="3200">
                        <c:v>11.08</c:v>
                      </c:pt>
                      <c:pt idx="3201">
                        <c:v>10.76</c:v>
                      </c:pt>
                      <c:pt idx="3202">
                        <c:v>10.36</c:v>
                      </c:pt>
                      <c:pt idx="3203">
                        <c:v>9.93</c:v>
                      </c:pt>
                      <c:pt idx="3204">
                        <c:v>9.5399999999999991</c:v>
                      </c:pt>
                      <c:pt idx="3205">
                        <c:v>9.15</c:v>
                      </c:pt>
                      <c:pt idx="3206">
                        <c:v>8.6999999999999993</c:v>
                      </c:pt>
                      <c:pt idx="3207">
                        <c:v>8.19</c:v>
                      </c:pt>
                      <c:pt idx="3208">
                        <c:v>7.62</c:v>
                      </c:pt>
                      <c:pt idx="3209">
                        <c:v>7.04</c:v>
                      </c:pt>
                      <c:pt idx="3210">
                        <c:v>6.43</c:v>
                      </c:pt>
                      <c:pt idx="3211">
                        <c:v>5.83</c:v>
                      </c:pt>
                      <c:pt idx="3212">
                        <c:v>5.23</c:v>
                      </c:pt>
                      <c:pt idx="3213">
                        <c:v>4.6100000000000003</c:v>
                      </c:pt>
                      <c:pt idx="3214">
                        <c:v>3.93</c:v>
                      </c:pt>
                      <c:pt idx="3215">
                        <c:v>3.21</c:v>
                      </c:pt>
                      <c:pt idx="3216">
                        <c:v>2.46</c:v>
                      </c:pt>
                      <c:pt idx="3217">
                        <c:v>1.68</c:v>
                      </c:pt>
                      <c:pt idx="3218">
                        <c:v>0.88</c:v>
                      </c:pt>
                      <c:pt idx="3219">
                        <c:v>0.08</c:v>
                      </c:pt>
                      <c:pt idx="3220">
                        <c:v>-0.69</c:v>
                      </c:pt>
                      <c:pt idx="3221">
                        <c:v>-1.42</c:v>
                      </c:pt>
                      <c:pt idx="3222">
                        <c:v>-2.17</c:v>
                      </c:pt>
                      <c:pt idx="3223">
                        <c:v>-3.03</c:v>
                      </c:pt>
                      <c:pt idx="3224">
                        <c:v>-3.93</c:v>
                      </c:pt>
                      <c:pt idx="3225">
                        <c:v>-4.8600000000000003</c:v>
                      </c:pt>
                      <c:pt idx="3226">
                        <c:v>-5.77</c:v>
                      </c:pt>
                      <c:pt idx="3227">
                        <c:v>-6.67</c:v>
                      </c:pt>
                      <c:pt idx="3228">
                        <c:v>-7.58</c:v>
                      </c:pt>
                      <c:pt idx="3229">
                        <c:v>-8.52</c:v>
                      </c:pt>
                      <c:pt idx="3230">
                        <c:v>-9.4700000000000006</c:v>
                      </c:pt>
                      <c:pt idx="3231">
                        <c:v>-10.41</c:v>
                      </c:pt>
                      <c:pt idx="3232">
                        <c:v>-11.35</c:v>
                      </c:pt>
                      <c:pt idx="3233">
                        <c:v>-12.29</c:v>
                      </c:pt>
                      <c:pt idx="3234">
                        <c:v>-13.22</c:v>
                      </c:pt>
                      <c:pt idx="3235">
                        <c:v>-14.15</c:v>
                      </c:pt>
                      <c:pt idx="3236">
                        <c:v>-15.11</c:v>
                      </c:pt>
                      <c:pt idx="3237">
                        <c:v>-16.09</c:v>
                      </c:pt>
                      <c:pt idx="3238">
                        <c:v>-17.07</c:v>
                      </c:pt>
                      <c:pt idx="3239">
                        <c:v>-18.07</c:v>
                      </c:pt>
                      <c:pt idx="3240">
                        <c:v>-19.04</c:v>
                      </c:pt>
                      <c:pt idx="3241">
                        <c:v>-20</c:v>
                      </c:pt>
                      <c:pt idx="3242">
                        <c:v>-20.95</c:v>
                      </c:pt>
                      <c:pt idx="3243">
                        <c:v>-21.91</c:v>
                      </c:pt>
                      <c:pt idx="3244">
                        <c:v>-22.86</c:v>
                      </c:pt>
                      <c:pt idx="3245">
                        <c:v>-23.82</c:v>
                      </c:pt>
                      <c:pt idx="3246">
                        <c:v>-24.76</c:v>
                      </c:pt>
                      <c:pt idx="3247">
                        <c:v>-25.69</c:v>
                      </c:pt>
                      <c:pt idx="3248">
                        <c:v>-26.64</c:v>
                      </c:pt>
                      <c:pt idx="3249">
                        <c:v>-27.62</c:v>
                      </c:pt>
                      <c:pt idx="3250">
                        <c:v>-28.53</c:v>
                      </c:pt>
                      <c:pt idx="3251">
                        <c:v>-29.42</c:v>
                      </c:pt>
                      <c:pt idx="3252">
                        <c:v>-30.31</c:v>
                      </c:pt>
                      <c:pt idx="3253">
                        <c:v>-31.25</c:v>
                      </c:pt>
                      <c:pt idx="3254">
                        <c:v>-32.21</c:v>
                      </c:pt>
                      <c:pt idx="3255">
                        <c:v>-33.18</c:v>
                      </c:pt>
                      <c:pt idx="3256">
                        <c:v>-34.15</c:v>
                      </c:pt>
                      <c:pt idx="3257">
                        <c:v>-35.08</c:v>
                      </c:pt>
                      <c:pt idx="3258">
                        <c:v>-36.03</c:v>
                      </c:pt>
                      <c:pt idx="3259">
                        <c:v>-36.99</c:v>
                      </c:pt>
                      <c:pt idx="3260">
                        <c:v>-38.01</c:v>
                      </c:pt>
                      <c:pt idx="3261">
                        <c:v>-39.020000000000003</c:v>
                      </c:pt>
                      <c:pt idx="3262">
                        <c:v>-39.97</c:v>
                      </c:pt>
                      <c:pt idx="3263">
                        <c:v>-40.909999999999997</c:v>
                      </c:pt>
                      <c:pt idx="3264">
                        <c:v>-41.9</c:v>
                      </c:pt>
                      <c:pt idx="3265">
                        <c:v>-42.89</c:v>
                      </c:pt>
                      <c:pt idx="3266">
                        <c:v>-43.83</c:v>
                      </c:pt>
                      <c:pt idx="3267">
                        <c:v>-44.72</c:v>
                      </c:pt>
                      <c:pt idx="3268">
                        <c:v>-45.66</c:v>
                      </c:pt>
                      <c:pt idx="3269">
                        <c:v>-46.62</c:v>
                      </c:pt>
                      <c:pt idx="3270">
                        <c:v>-47.62</c:v>
                      </c:pt>
                      <c:pt idx="3271">
                        <c:v>-48.62</c:v>
                      </c:pt>
                      <c:pt idx="3272">
                        <c:v>-49.59</c:v>
                      </c:pt>
                      <c:pt idx="3273">
                        <c:v>-50.53</c:v>
                      </c:pt>
                      <c:pt idx="3274">
                        <c:v>-51.49</c:v>
                      </c:pt>
                      <c:pt idx="3275">
                        <c:v>-52.42</c:v>
                      </c:pt>
                      <c:pt idx="3276">
                        <c:v>-53.24</c:v>
                      </c:pt>
                      <c:pt idx="3277">
                        <c:v>-54.03</c:v>
                      </c:pt>
                      <c:pt idx="3278">
                        <c:v>-54.82</c:v>
                      </c:pt>
                      <c:pt idx="3279">
                        <c:v>-55.62</c:v>
                      </c:pt>
                      <c:pt idx="3280">
                        <c:v>-56.4</c:v>
                      </c:pt>
                      <c:pt idx="3281">
                        <c:v>-57.16</c:v>
                      </c:pt>
                      <c:pt idx="3282">
                        <c:v>-57.96</c:v>
                      </c:pt>
                      <c:pt idx="3283">
                        <c:v>-58.78</c:v>
                      </c:pt>
                      <c:pt idx="3284">
                        <c:v>-59.55</c:v>
                      </c:pt>
                      <c:pt idx="3285">
                        <c:v>-60.14</c:v>
                      </c:pt>
                      <c:pt idx="3286">
                        <c:v>-60.52</c:v>
                      </c:pt>
                      <c:pt idx="3287">
                        <c:v>-60.86</c:v>
                      </c:pt>
                      <c:pt idx="3288">
                        <c:v>-61.37</c:v>
                      </c:pt>
                      <c:pt idx="3289">
                        <c:v>-62.16</c:v>
                      </c:pt>
                      <c:pt idx="3290">
                        <c:v>-63.13</c:v>
                      </c:pt>
                      <c:pt idx="3291">
                        <c:v>-64.010000000000005</c:v>
                      </c:pt>
                      <c:pt idx="3292">
                        <c:v>-64.48</c:v>
                      </c:pt>
                      <c:pt idx="3293">
                        <c:v>-64.760000000000005</c:v>
                      </c:pt>
                      <c:pt idx="3294">
                        <c:v>-64.680000000000007</c:v>
                      </c:pt>
                      <c:pt idx="3295">
                        <c:v>-64.55</c:v>
                      </c:pt>
                      <c:pt idx="3296">
                        <c:v>-64.739999999999995</c:v>
                      </c:pt>
                      <c:pt idx="3297">
                        <c:v>-65.25</c:v>
                      </c:pt>
                      <c:pt idx="3298">
                        <c:v>-65.91</c:v>
                      </c:pt>
                      <c:pt idx="3299">
                        <c:v>-66.5</c:v>
                      </c:pt>
                      <c:pt idx="3300">
                        <c:v>-66.77</c:v>
                      </c:pt>
                      <c:pt idx="3301">
                        <c:v>-66.81</c:v>
                      </c:pt>
                      <c:pt idx="3302">
                        <c:v>-66.84</c:v>
                      </c:pt>
                      <c:pt idx="3303">
                        <c:v>-66.930000000000007</c:v>
                      </c:pt>
                      <c:pt idx="3304">
                        <c:v>-67.06</c:v>
                      </c:pt>
                      <c:pt idx="3305">
                        <c:v>-67.209999999999994</c:v>
                      </c:pt>
                      <c:pt idx="3306">
                        <c:v>-67.31</c:v>
                      </c:pt>
                      <c:pt idx="3307">
                        <c:v>-67.430000000000007</c:v>
                      </c:pt>
                      <c:pt idx="3308">
                        <c:v>-67.569999999999993</c:v>
                      </c:pt>
                      <c:pt idx="3309">
                        <c:v>-67.58</c:v>
                      </c:pt>
                      <c:pt idx="3310">
                        <c:v>-67.45</c:v>
                      </c:pt>
                      <c:pt idx="3311">
                        <c:v>-67.319999999999993</c:v>
                      </c:pt>
                      <c:pt idx="3312">
                        <c:v>-67.19</c:v>
                      </c:pt>
                      <c:pt idx="3313">
                        <c:v>-67.099999999999994</c:v>
                      </c:pt>
                      <c:pt idx="3314">
                        <c:v>-67.06</c:v>
                      </c:pt>
                      <c:pt idx="3315">
                        <c:v>-67.06</c:v>
                      </c:pt>
                      <c:pt idx="3316">
                        <c:v>-67.06</c:v>
                      </c:pt>
                      <c:pt idx="3317">
                        <c:v>-67.040000000000006</c:v>
                      </c:pt>
                      <c:pt idx="3318">
                        <c:v>-66.989999999999995</c:v>
                      </c:pt>
                      <c:pt idx="3319">
                        <c:v>-66.95</c:v>
                      </c:pt>
                      <c:pt idx="3320">
                        <c:v>-66.989999999999995</c:v>
                      </c:pt>
                      <c:pt idx="3321">
                        <c:v>-67.08</c:v>
                      </c:pt>
                      <c:pt idx="3322">
                        <c:v>-67.11</c:v>
                      </c:pt>
                      <c:pt idx="3323">
                        <c:v>-67.040000000000006</c:v>
                      </c:pt>
                      <c:pt idx="3324">
                        <c:v>-66.94</c:v>
                      </c:pt>
                      <c:pt idx="3325">
                        <c:v>-66.88</c:v>
                      </c:pt>
                      <c:pt idx="3326">
                        <c:v>-66.92</c:v>
                      </c:pt>
                      <c:pt idx="3327">
                        <c:v>-66.98</c:v>
                      </c:pt>
                      <c:pt idx="3328">
                        <c:v>-67.03</c:v>
                      </c:pt>
                      <c:pt idx="3329">
                        <c:v>-66.98</c:v>
                      </c:pt>
                      <c:pt idx="3330">
                        <c:v>-66.849999999999994</c:v>
                      </c:pt>
                      <c:pt idx="3331">
                        <c:v>-66.680000000000007</c:v>
                      </c:pt>
                      <c:pt idx="3332">
                        <c:v>-66.55</c:v>
                      </c:pt>
                      <c:pt idx="3333">
                        <c:v>-66.53</c:v>
                      </c:pt>
                      <c:pt idx="3334">
                        <c:v>-66.55</c:v>
                      </c:pt>
                      <c:pt idx="3335">
                        <c:v>-66.53</c:v>
                      </c:pt>
                      <c:pt idx="3336">
                        <c:v>-66.53</c:v>
                      </c:pt>
                      <c:pt idx="3337">
                        <c:v>-66.56</c:v>
                      </c:pt>
                      <c:pt idx="3338">
                        <c:v>-66.569999999999993</c:v>
                      </c:pt>
                      <c:pt idx="3339">
                        <c:v>-66.489999999999995</c:v>
                      </c:pt>
                      <c:pt idx="3340">
                        <c:v>-66.39</c:v>
                      </c:pt>
                      <c:pt idx="3341">
                        <c:v>-66.33</c:v>
                      </c:pt>
                      <c:pt idx="3342">
                        <c:v>-66.319999999999993</c:v>
                      </c:pt>
                      <c:pt idx="3343">
                        <c:v>-66.3</c:v>
                      </c:pt>
                      <c:pt idx="3344">
                        <c:v>-66.25</c:v>
                      </c:pt>
                      <c:pt idx="3345">
                        <c:v>-66.180000000000007</c:v>
                      </c:pt>
                      <c:pt idx="3346">
                        <c:v>-66.05</c:v>
                      </c:pt>
                      <c:pt idx="3347">
                        <c:v>-65.91</c:v>
                      </c:pt>
                      <c:pt idx="3348">
                        <c:v>-65.78</c:v>
                      </c:pt>
                      <c:pt idx="3349">
                        <c:v>-65.63</c:v>
                      </c:pt>
                      <c:pt idx="3350">
                        <c:v>-65.489999999999995</c:v>
                      </c:pt>
                      <c:pt idx="3351">
                        <c:v>-65.319999999999993</c:v>
                      </c:pt>
                      <c:pt idx="3352">
                        <c:v>-65.09</c:v>
                      </c:pt>
                      <c:pt idx="3353">
                        <c:v>-64.819999999999993</c:v>
                      </c:pt>
                      <c:pt idx="3354">
                        <c:v>-64.52</c:v>
                      </c:pt>
                      <c:pt idx="3355">
                        <c:v>-64.27</c:v>
                      </c:pt>
                      <c:pt idx="3356">
                        <c:v>-64.040000000000006</c:v>
                      </c:pt>
                      <c:pt idx="3357">
                        <c:v>-63.82</c:v>
                      </c:pt>
                      <c:pt idx="3358">
                        <c:v>-63.59</c:v>
                      </c:pt>
                      <c:pt idx="3359">
                        <c:v>-63.31</c:v>
                      </c:pt>
                      <c:pt idx="3360">
                        <c:v>-63</c:v>
                      </c:pt>
                      <c:pt idx="3361">
                        <c:v>-62.66</c:v>
                      </c:pt>
                      <c:pt idx="3362">
                        <c:v>-62.3</c:v>
                      </c:pt>
                      <c:pt idx="3363">
                        <c:v>-62</c:v>
                      </c:pt>
                      <c:pt idx="3364">
                        <c:v>-61.75</c:v>
                      </c:pt>
                      <c:pt idx="3365">
                        <c:v>-61.42</c:v>
                      </c:pt>
                      <c:pt idx="3366">
                        <c:v>-61.04</c:v>
                      </c:pt>
                      <c:pt idx="3367">
                        <c:v>-60.59</c:v>
                      </c:pt>
                      <c:pt idx="3368">
                        <c:v>-60.12</c:v>
                      </c:pt>
                      <c:pt idx="3369">
                        <c:v>-59.73</c:v>
                      </c:pt>
                      <c:pt idx="3370">
                        <c:v>-59.37</c:v>
                      </c:pt>
                      <c:pt idx="3371">
                        <c:v>-58.99</c:v>
                      </c:pt>
                      <c:pt idx="3372">
                        <c:v>-58.58</c:v>
                      </c:pt>
                      <c:pt idx="3373">
                        <c:v>-58.13</c:v>
                      </c:pt>
                      <c:pt idx="3374">
                        <c:v>-57.62</c:v>
                      </c:pt>
                      <c:pt idx="3375">
                        <c:v>-57.06</c:v>
                      </c:pt>
                      <c:pt idx="3376">
                        <c:v>-56.53</c:v>
                      </c:pt>
                      <c:pt idx="3377">
                        <c:v>-56.08</c:v>
                      </c:pt>
                      <c:pt idx="3378">
                        <c:v>-55.63</c:v>
                      </c:pt>
                      <c:pt idx="3379">
                        <c:v>-55.09</c:v>
                      </c:pt>
                      <c:pt idx="3380">
                        <c:v>-54.49</c:v>
                      </c:pt>
                      <c:pt idx="3381">
                        <c:v>-53.81</c:v>
                      </c:pt>
                      <c:pt idx="3382">
                        <c:v>-53.12</c:v>
                      </c:pt>
                      <c:pt idx="3383">
                        <c:v>-52.58</c:v>
                      </c:pt>
                      <c:pt idx="3384">
                        <c:v>-52.17</c:v>
                      </c:pt>
                      <c:pt idx="3385">
                        <c:v>-51.7</c:v>
                      </c:pt>
                      <c:pt idx="3386">
                        <c:v>-51.15</c:v>
                      </c:pt>
                      <c:pt idx="3387">
                        <c:v>-50.57</c:v>
                      </c:pt>
                      <c:pt idx="3388">
                        <c:v>-49.96</c:v>
                      </c:pt>
                      <c:pt idx="3389">
                        <c:v>-49.35</c:v>
                      </c:pt>
                      <c:pt idx="3390">
                        <c:v>-48.82</c:v>
                      </c:pt>
                      <c:pt idx="3391">
                        <c:v>-48.39</c:v>
                      </c:pt>
                      <c:pt idx="3392">
                        <c:v>-48.02</c:v>
                      </c:pt>
                      <c:pt idx="3393">
                        <c:v>-47.6</c:v>
                      </c:pt>
                      <c:pt idx="3394">
                        <c:v>-47.17</c:v>
                      </c:pt>
                      <c:pt idx="3395">
                        <c:v>-46.76</c:v>
                      </c:pt>
                      <c:pt idx="3396">
                        <c:v>-46.42</c:v>
                      </c:pt>
                      <c:pt idx="3397">
                        <c:v>-46.05</c:v>
                      </c:pt>
                      <c:pt idx="3398">
                        <c:v>-45.63</c:v>
                      </c:pt>
                      <c:pt idx="3399">
                        <c:v>-45.19</c:v>
                      </c:pt>
                      <c:pt idx="3400">
                        <c:v>-44.76</c:v>
                      </c:pt>
                      <c:pt idx="3401">
                        <c:v>-44.31</c:v>
                      </c:pt>
                      <c:pt idx="3402">
                        <c:v>-43.86</c:v>
                      </c:pt>
                      <c:pt idx="3403">
                        <c:v>-43.45</c:v>
                      </c:pt>
                      <c:pt idx="3404">
                        <c:v>-43.1</c:v>
                      </c:pt>
                      <c:pt idx="3405">
                        <c:v>-42.8</c:v>
                      </c:pt>
                      <c:pt idx="3406">
                        <c:v>-42.49</c:v>
                      </c:pt>
                      <c:pt idx="3407">
                        <c:v>-42.14</c:v>
                      </c:pt>
                      <c:pt idx="3408">
                        <c:v>-41.78</c:v>
                      </c:pt>
                      <c:pt idx="3409">
                        <c:v>-41.39</c:v>
                      </c:pt>
                      <c:pt idx="3410">
                        <c:v>-40.99</c:v>
                      </c:pt>
                      <c:pt idx="3411">
                        <c:v>-40.630000000000003</c:v>
                      </c:pt>
                      <c:pt idx="3412">
                        <c:v>-40.299999999999997</c:v>
                      </c:pt>
                      <c:pt idx="3413">
                        <c:v>-39.92</c:v>
                      </c:pt>
                      <c:pt idx="3414">
                        <c:v>-39.520000000000003</c:v>
                      </c:pt>
                      <c:pt idx="3415">
                        <c:v>-39.159999999999997</c:v>
                      </c:pt>
                      <c:pt idx="3416">
                        <c:v>-38.82</c:v>
                      </c:pt>
                      <c:pt idx="3417">
                        <c:v>-38.479999999999997</c:v>
                      </c:pt>
                      <c:pt idx="3418">
                        <c:v>-38.119999999999997</c:v>
                      </c:pt>
                      <c:pt idx="3419">
                        <c:v>-37.75</c:v>
                      </c:pt>
                      <c:pt idx="3420">
                        <c:v>-37.31</c:v>
                      </c:pt>
                      <c:pt idx="3421">
                        <c:v>-36.86</c:v>
                      </c:pt>
                      <c:pt idx="3422">
                        <c:v>-36.369999999999997</c:v>
                      </c:pt>
                      <c:pt idx="3423">
                        <c:v>-35.93</c:v>
                      </c:pt>
                      <c:pt idx="3424">
                        <c:v>-35.479999999999997</c:v>
                      </c:pt>
                      <c:pt idx="3425">
                        <c:v>-35.049999999999997</c:v>
                      </c:pt>
                      <c:pt idx="3426">
                        <c:v>-34.61</c:v>
                      </c:pt>
                      <c:pt idx="3427">
                        <c:v>-34.15</c:v>
                      </c:pt>
                      <c:pt idx="3428">
                        <c:v>-33.68</c:v>
                      </c:pt>
                      <c:pt idx="3429">
                        <c:v>-33.229999999999997</c:v>
                      </c:pt>
                      <c:pt idx="3430">
                        <c:v>-32.71</c:v>
                      </c:pt>
                      <c:pt idx="3431">
                        <c:v>-32.119999999999997</c:v>
                      </c:pt>
                      <c:pt idx="3432">
                        <c:v>-31.52</c:v>
                      </c:pt>
                      <c:pt idx="3433">
                        <c:v>-30.93</c:v>
                      </c:pt>
                      <c:pt idx="3434">
                        <c:v>-30.36</c:v>
                      </c:pt>
                      <c:pt idx="3435">
                        <c:v>-29.78</c:v>
                      </c:pt>
                      <c:pt idx="3436">
                        <c:v>-29.24</c:v>
                      </c:pt>
                      <c:pt idx="3437">
                        <c:v>-28.7</c:v>
                      </c:pt>
                      <c:pt idx="3438">
                        <c:v>-28.2</c:v>
                      </c:pt>
                      <c:pt idx="3439">
                        <c:v>-27.73</c:v>
                      </c:pt>
                      <c:pt idx="3440">
                        <c:v>-27.29</c:v>
                      </c:pt>
                      <c:pt idx="3441">
                        <c:v>-26.8</c:v>
                      </c:pt>
                      <c:pt idx="3442">
                        <c:v>-26.31</c:v>
                      </c:pt>
                      <c:pt idx="3443">
                        <c:v>-25.88</c:v>
                      </c:pt>
                      <c:pt idx="3444">
                        <c:v>-25.42</c:v>
                      </c:pt>
                      <c:pt idx="3445">
                        <c:v>-25.01</c:v>
                      </c:pt>
                      <c:pt idx="3446">
                        <c:v>-24.65</c:v>
                      </c:pt>
                      <c:pt idx="3447">
                        <c:v>-24.32</c:v>
                      </c:pt>
                      <c:pt idx="3448">
                        <c:v>-23.96</c:v>
                      </c:pt>
                      <c:pt idx="3449">
                        <c:v>-23.6</c:v>
                      </c:pt>
                      <c:pt idx="3450">
                        <c:v>-23.27</c:v>
                      </c:pt>
                      <c:pt idx="3451">
                        <c:v>-22.94</c:v>
                      </c:pt>
                      <c:pt idx="3452">
                        <c:v>-22.66</c:v>
                      </c:pt>
                      <c:pt idx="3453">
                        <c:v>-22.39</c:v>
                      </c:pt>
                      <c:pt idx="3454">
                        <c:v>-22.08</c:v>
                      </c:pt>
                      <c:pt idx="3455">
                        <c:v>-21.77</c:v>
                      </c:pt>
                      <c:pt idx="3456">
                        <c:v>-21.49</c:v>
                      </c:pt>
                      <c:pt idx="3457">
                        <c:v>-21.27</c:v>
                      </c:pt>
                      <c:pt idx="3458">
                        <c:v>-21.11</c:v>
                      </c:pt>
                      <c:pt idx="3459">
                        <c:v>-20.94</c:v>
                      </c:pt>
                      <c:pt idx="3460">
                        <c:v>-20.72</c:v>
                      </c:pt>
                      <c:pt idx="3461">
                        <c:v>-20.47</c:v>
                      </c:pt>
                      <c:pt idx="3462">
                        <c:v>-20.22</c:v>
                      </c:pt>
                      <c:pt idx="3463">
                        <c:v>-19.98</c:v>
                      </c:pt>
                      <c:pt idx="3464">
                        <c:v>-19.760000000000002</c:v>
                      </c:pt>
                      <c:pt idx="3465">
                        <c:v>-19.55</c:v>
                      </c:pt>
                      <c:pt idx="3466">
                        <c:v>-19.38</c:v>
                      </c:pt>
                      <c:pt idx="3467">
                        <c:v>-19.25</c:v>
                      </c:pt>
                      <c:pt idx="3468">
                        <c:v>-19.14</c:v>
                      </c:pt>
                      <c:pt idx="3469">
                        <c:v>-19.010000000000002</c:v>
                      </c:pt>
                      <c:pt idx="3470">
                        <c:v>-18.88</c:v>
                      </c:pt>
                      <c:pt idx="3471">
                        <c:v>-18.73</c:v>
                      </c:pt>
                      <c:pt idx="3472">
                        <c:v>-18.59</c:v>
                      </c:pt>
                      <c:pt idx="3473">
                        <c:v>-18.45</c:v>
                      </c:pt>
                      <c:pt idx="3474">
                        <c:v>-18.28</c:v>
                      </c:pt>
                      <c:pt idx="3475">
                        <c:v>-18.12</c:v>
                      </c:pt>
                      <c:pt idx="3476">
                        <c:v>-17.97</c:v>
                      </c:pt>
                      <c:pt idx="3477">
                        <c:v>-17.82</c:v>
                      </c:pt>
                      <c:pt idx="3478">
                        <c:v>-17.68</c:v>
                      </c:pt>
                      <c:pt idx="3479">
                        <c:v>-17.54</c:v>
                      </c:pt>
                      <c:pt idx="3480">
                        <c:v>-17.36</c:v>
                      </c:pt>
                      <c:pt idx="3481">
                        <c:v>-17.149999999999999</c:v>
                      </c:pt>
                      <c:pt idx="3482">
                        <c:v>-16.940000000000001</c:v>
                      </c:pt>
                      <c:pt idx="3483">
                        <c:v>-16.739999999999998</c:v>
                      </c:pt>
                      <c:pt idx="3484">
                        <c:v>-16.53</c:v>
                      </c:pt>
                      <c:pt idx="3485">
                        <c:v>-16.3</c:v>
                      </c:pt>
                      <c:pt idx="3486">
                        <c:v>-16.079999999999998</c:v>
                      </c:pt>
                      <c:pt idx="3487">
                        <c:v>-15.89</c:v>
                      </c:pt>
                      <c:pt idx="3488">
                        <c:v>-15.72</c:v>
                      </c:pt>
                      <c:pt idx="3489">
                        <c:v>-15.51</c:v>
                      </c:pt>
                      <c:pt idx="3490">
                        <c:v>-15.29</c:v>
                      </c:pt>
                      <c:pt idx="3491">
                        <c:v>-15.05</c:v>
                      </c:pt>
                      <c:pt idx="3492">
                        <c:v>-14.8</c:v>
                      </c:pt>
                      <c:pt idx="3493">
                        <c:v>-14.59</c:v>
                      </c:pt>
                      <c:pt idx="3494">
                        <c:v>-14.37</c:v>
                      </c:pt>
                      <c:pt idx="3495">
                        <c:v>-14.18</c:v>
                      </c:pt>
                      <c:pt idx="3496">
                        <c:v>-14.02</c:v>
                      </c:pt>
                      <c:pt idx="3497">
                        <c:v>-13.88</c:v>
                      </c:pt>
                      <c:pt idx="3498">
                        <c:v>-13.73</c:v>
                      </c:pt>
                      <c:pt idx="3499">
                        <c:v>-13.56</c:v>
                      </c:pt>
                      <c:pt idx="3500">
                        <c:v>-13.38</c:v>
                      </c:pt>
                      <c:pt idx="3501">
                        <c:v>-13.22</c:v>
                      </c:pt>
                      <c:pt idx="3502">
                        <c:v>-13.07</c:v>
                      </c:pt>
                      <c:pt idx="3503">
                        <c:v>-12.94</c:v>
                      </c:pt>
                      <c:pt idx="3504">
                        <c:v>-12.82</c:v>
                      </c:pt>
                      <c:pt idx="3505">
                        <c:v>-12.72</c:v>
                      </c:pt>
                      <c:pt idx="3506">
                        <c:v>-12.61</c:v>
                      </c:pt>
                      <c:pt idx="3507">
                        <c:v>-12.49</c:v>
                      </c:pt>
                      <c:pt idx="3508">
                        <c:v>-12.35</c:v>
                      </c:pt>
                      <c:pt idx="3509">
                        <c:v>-12.2</c:v>
                      </c:pt>
                      <c:pt idx="3510">
                        <c:v>-12.05</c:v>
                      </c:pt>
                      <c:pt idx="3511">
                        <c:v>-11.9</c:v>
                      </c:pt>
                      <c:pt idx="3512">
                        <c:v>-11.73</c:v>
                      </c:pt>
                      <c:pt idx="3513">
                        <c:v>-11.55</c:v>
                      </c:pt>
                      <c:pt idx="3514">
                        <c:v>-11.37</c:v>
                      </c:pt>
                      <c:pt idx="3515">
                        <c:v>-11.21</c:v>
                      </c:pt>
                      <c:pt idx="3516">
                        <c:v>-11.09</c:v>
                      </c:pt>
                      <c:pt idx="3517">
                        <c:v>-11</c:v>
                      </c:pt>
                      <c:pt idx="3518">
                        <c:v>-10.92</c:v>
                      </c:pt>
                      <c:pt idx="3519">
                        <c:v>-10.82</c:v>
                      </c:pt>
                      <c:pt idx="3520">
                        <c:v>-10.71</c:v>
                      </c:pt>
                      <c:pt idx="3521">
                        <c:v>-10.58</c:v>
                      </c:pt>
                      <c:pt idx="3522">
                        <c:v>-10.45</c:v>
                      </c:pt>
                      <c:pt idx="3523">
                        <c:v>-10.33</c:v>
                      </c:pt>
                      <c:pt idx="3524">
                        <c:v>-10.24</c:v>
                      </c:pt>
                      <c:pt idx="3525">
                        <c:v>-10.15</c:v>
                      </c:pt>
                      <c:pt idx="3526">
                        <c:v>-10.07</c:v>
                      </c:pt>
                      <c:pt idx="3527">
                        <c:v>-9.94</c:v>
                      </c:pt>
                      <c:pt idx="3528">
                        <c:v>-9.75</c:v>
                      </c:pt>
                      <c:pt idx="3529">
                        <c:v>-9.5299999999999994</c:v>
                      </c:pt>
                      <c:pt idx="3530">
                        <c:v>-9.32</c:v>
                      </c:pt>
                      <c:pt idx="3531">
                        <c:v>-9.1</c:v>
                      </c:pt>
                      <c:pt idx="3532">
                        <c:v>-8.8800000000000008</c:v>
                      </c:pt>
                      <c:pt idx="3533">
                        <c:v>-8.69</c:v>
                      </c:pt>
                      <c:pt idx="3534">
                        <c:v>-8.48</c:v>
                      </c:pt>
                      <c:pt idx="3535">
                        <c:v>-8.26</c:v>
                      </c:pt>
                      <c:pt idx="3536">
                        <c:v>-8.06</c:v>
                      </c:pt>
                      <c:pt idx="3537">
                        <c:v>-7.87</c:v>
                      </c:pt>
                      <c:pt idx="3538">
                        <c:v>-7.68</c:v>
                      </c:pt>
                      <c:pt idx="3539">
                        <c:v>-7.5</c:v>
                      </c:pt>
                      <c:pt idx="3540">
                        <c:v>-7.31</c:v>
                      </c:pt>
                      <c:pt idx="3541">
                        <c:v>-7.12</c:v>
                      </c:pt>
                      <c:pt idx="3542">
                        <c:v>-6.92</c:v>
                      </c:pt>
                      <c:pt idx="3543">
                        <c:v>-6.73</c:v>
                      </c:pt>
                      <c:pt idx="3544">
                        <c:v>-6.52</c:v>
                      </c:pt>
                      <c:pt idx="3545">
                        <c:v>-6.37</c:v>
                      </c:pt>
                      <c:pt idx="3546">
                        <c:v>-6.25</c:v>
                      </c:pt>
                      <c:pt idx="3547">
                        <c:v>-6.13</c:v>
                      </c:pt>
                      <c:pt idx="3548">
                        <c:v>-5.97</c:v>
                      </c:pt>
                      <c:pt idx="3549">
                        <c:v>-5.83</c:v>
                      </c:pt>
                      <c:pt idx="3550">
                        <c:v>-5.7</c:v>
                      </c:pt>
                      <c:pt idx="3551">
                        <c:v>-5.58</c:v>
                      </c:pt>
                      <c:pt idx="3552">
                        <c:v>-5.46</c:v>
                      </c:pt>
                      <c:pt idx="3553">
                        <c:v>-5.34</c:v>
                      </c:pt>
                      <c:pt idx="3554">
                        <c:v>-5.21</c:v>
                      </c:pt>
                      <c:pt idx="3555">
                        <c:v>-5.08</c:v>
                      </c:pt>
                      <c:pt idx="3556">
                        <c:v>-4.9400000000000004</c:v>
                      </c:pt>
                      <c:pt idx="3557">
                        <c:v>-4.79</c:v>
                      </c:pt>
                      <c:pt idx="3558">
                        <c:v>-4.62</c:v>
                      </c:pt>
                      <c:pt idx="3559">
                        <c:v>-4.45</c:v>
                      </c:pt>
                      <c:pt idx="3560">
                        <c:v>-4.2699999999999996</c:v>
                      </c:pt>
                      <c:pt idx="3561">
                        <c:v>-4.07</c:v>
                      </c:pt>
                      <c:pt idx="3562">
                        <c:v>-3.87</c:v>
                      </c:pt>
                      <c:pt idx="3563">
                        <c:v>-3.67</c:v>
                      </c:pt>
                      <c:pt idx="3564">
                        <c:v>-3.48</c:v>
                      </c:pt>
                      <c:pt idx="3565">
                        <c:v>-3.28</c:v>
                      </c:pt>
                      <c:pt idx="3566">
                        <c:v>-3.07</c:v>
                      </c:pt>
                      <c:pt idx="3567">
                        <c:v>-2.84</c:v>
                      </c:pt>
                      <c:pt idx="3568">
                        <c:v>-2.64</c:v>
                      </c:pt>
                      <c:pt idx="3569">
                        <c:v>-2.46</c:v>
                      </c:pt>
                      <c:pt idx="3570">
                        <c:v>-2.2799999999999998</c:v>
                      </c:pt>
                      <c:pt idx="3571">
                        <c:v>-2.08</c:v>
                      </c:pt>
                      <c:pt idx="3572">
                        <c:v>-1.92</c:v>
                      </c:pt>
                      <c:pt idx="3573">
                        <c:v>-1.8</c:v>
                      </c:pt>
                      <c:pt idx="3574">
                        <c:v>-1.73</c:v>
                      </c:pt>
                      <c:pt idx="3575">
                        <c:v>-1.69</c:v>
                      </c:pt>
                      <c:pt idx="3576">
                        <c:v>-1.66</c:v>
                      </c:pt>
                      <c:pt idx="3577">
                        <c:v>-1.66</c:v>
                      </c:pt>
                      <c:pt idx="3578">
                        <c:v>-1.67</c:v>
                      </c:pt>
                      <c:pt idx="3579">
                        <c:v>-1.68</c:v>
                      </c:pt>
                      <c:pt idx="3580">
                        <c:v>-1.71</c:v>
                      </c:pt>
                      <c:pt idx="3581">
                        <c:v>-1.73</c:v>
                      </c:pt>
                      <c:pt idx="3582">
                        <c:v>-1.74</c:v>
                      </c:pt>
                      <c:pt idx="3583">
                        <c:v>-1.77</c:v>
                      </c:pt>
                      <c:pt idx="3584">
                        <c:v>-1.76</c:v>
                      </c:pt>
                      <c:pt idx="3585">
                        <c:v>-1.72</c:v>
                      </c:pt>
                      <c:pt idx="3586">
                        <c:v>-1.63</c:v>
                      </c:pt>
                      <c:pt idx="3587">
                        <c:v>-1.58</c:v>
                      </c:pt>
                      <c:pt idx="3588">
                        <c:v>-1.61</c:v>
                      </c:pt>
                      <c:pt idx="3589">
                        <c:v>-1.67</c:v>
                      </c:pt>
                      <c:pt idx="3590">
                        <c:v>-1.68</c:v>
                      </c:pt>
                      <c:pt idx="3591">
                        <c:v>-1.65</c:v>
                      </c:pt>
                      <c:pt idx="3592">
                        <c:v>-1.63</c:v>
                      </c:pt>
                      <c:pt idx="3593">
                        <c:v>-1.61</c:v>
                      </c:pt>
                      <c:pt idx="3594">
                        <c:v>-1.57</c:v>
                      </c:pt>
                      <c:pt idx="3595">
                        <c:v>-1.55</c:v>
                      </c:pt>
                      <c:pt idx="3596">
                        <c:v>-1.53</c:v>
                      </c:pt>
                      <c:pt idx="3597">
                        <c:v>-1.5</c:v>
                      </c:pt>
                      <c:pt idx="3598">
                        <c:v>-1.45</c:v>
                      </c:pt>
                      <c:pt idx="3599">
                        <c:v>-1.41</c:v>
                      </c:pt>
                      <c:pt idx="3600">
                        <c:v>-1.37</c:v>
                      </c:pt>
                      <c:pt idx="3601">
                        <c:v>-1.32</c:v>
                      </c:pt>
                      <c:pt idx="3602">
                        <c:v>-1.25</c:v>
                      </c:pt>
                      <c:pt idx="3603">
                        <c:v>-1.21</c:v>
                      </c:pt>
                      <c:pt idx="3604">
                        <c:v>-1.1499999999999999</c:v>
                      </c:pt>
                      <c:pt idx="3605">
                        <c:v>-1.07</c:v>
                      </c:pt>
                      <c:pt idx="3606">
                        <c:v>-0.99</c:v>
                      </c:pt>
                      <c:pt idx="3607">
                        <c:v>-0.9</c:v>
                      </c:pt>
                      <c:pt idx="3608">
                        <c:v>-0.84</c:v>
                      </c:pt>
                      <c:pt idx="3609">
                        <c:v>-0.77</c:v>
                      </c:pt>
                      <c:pt idx="3610">
                        <c:v>-0.71</c:v>
                      </c:pt>
                      <c:pt idx="3611">
                        <c:v>-0.64</c:v>
                      </c:pt>
                      <c:pt idx="3612">
                        <c:v>-0.56000000000000005</c:v>
                      </c:pt>
                      <c:pt idx="3613">
                        <c:v>-0.48</c:v>
                      </c:pt>
                      <c:pt idx="3614">
                        <c:v>-0.39</c:v>
                      </c:pt>
                      <c:pt idx="3615">
                        <c:v>-0.3</c:v>
                      </c:pt>
                      <c:pt idx="3616">
                        <c:v>-0.21</c:v>
                      </c:pt>
                      <c:pt idx="3617">
                        <c:v>-0.13</c:v>
                      </c:pt>
                      <c:pt idx="3618">
                        <c:v>-0.06</c:v>
                      </c:pt>
                      <c:pt idx="3619">
                        <c:v>0</c:v>
                      </c:pt>
                      <c:pt idx="3620">
                        <c:v>0.06</c:v>
                      </c:pt>
                      <c:pt idx="3621">
                        <c:v>0.12</c:v>
                      </c:pt>
                      <c:pt idx="3622">
                        <c:v>0.17</c:v>
                      </c:pt>
                      <c:pt idx="3623">
                        <c:v>0.24</c:v>
                      </c:pt>
                      <c:pt idx="3624">
                        <c:v>0.28000000000000003</c:v>
                      </c:pt>
                      <c:pt idx="3625">
                        <c:v>0.31</c:v>
                      </c:pt>
                      <c:pt idx="3626">
                        <c:v>0.34</c:v>
                      </c:pt>
                      <c:pt idx="3627">
                        <c:v>0.4</c:v>
                      </c:pt>
                      <c:pt idx="3628">
                        <c:v>0.45</c:v>
                      </c:pt>
                      <c:pt idx="3629">
                        <c:v>0.51</c:v>
                      </c:pt>
                      <c:pt idx="3630">
                        <c:v>0.55000000000000004</c:v>
                      </c:pt>
                      <c:pt idx="3631">
                        <c:v>0.62</c:v>
                      </c:pt>
                      <c:pt idx="3632">
                        <c:v>0.67</c:v>
                      </c:pt>
                      <c:pt idx="3633">
                        <c:v>0.71</c:v>
                      </c:pt>
                      <c:pt idx="3634">
                        <c:v>0.73</c:v>
                      </c:pt>
                      <c:pt idx="3635">
                        <c:v>0.73</c:v>
                      </c:pt>
                      <c:pt idx="3636">
                        <c:v>0.75</c:v>
                      </c:pt>
                      <c:pt idx="3637">
                        <c:v>0.76</c:v>
                      </c:pt>
                      <c:pt idx="3638">
                        <c:v>0.79</c:v>
                      </c:pt>
                      <c:pt idx="3639">
                        <c:v>0.84</c:v>
                      </c:pt>
                      <c:pt idx="3640">
                        <c:v>0.89</c:v>
                      </c:pt>
                      <c:pt idx="3641">
                        <c:v>0.92</c:v>
                      </c:pt>
                      <c:pt idx="3642">
                        <c:v>0.94</c:v>
                      </c:pt>
                      <c:pt idx="3643">
                        <c:v>0.94</c:v>
                      </c:pt>
                      <c:pt idx="3644">
                        <c:v>0.95</c:v>
                      </c:pt>
                      <c:pt idx="3645">
                        <c:v>0.97</c:v>
                      </c:pt>
                      <c:pt idx="3646">
                        <c:v>1.03</c:v>
                      </c:pt>
                      <c:pt idx="3647">
                        <c:v>1.0900000000000001</c:v>
                      </c:pt>
                      <c:pt idx="3648">
                        <c:v>1.1299999999999999</c:v>
                      </c:pt>
                      <c:pt idx="3649">
                        <c:v>1.1499999999999999</c:v>
                      </c:pt>
                      <c:pt idx="3650">
                        <c:v>1.17</c:v>
                      </c:pt>
                      <c:pt idx="3651">
                        <c:v>1.19</c:v>
                      </c:pt>
                      <c:pt idx="3652">
                        <c:v>1.22</c:v>
                      </c:pt>
                      <c:pt idx="3653">
                        <c:v>1.24</c:v>
                      </c:pt>
                      <c:pt idx="3654">
                        <c:v>1.24</c:v>
                      </c:pt>
                      <c:pt idx="3655">
                        <c:v>1.25</c:v>
                      </c:pt>
                      <c:pt idx="3656">
                        <c:v>1.25</c:v>
                      </c:pt>
                      <c:pt idx="3657">
                        <c:v>1.25</c:v>
                      </c:pt>
                      <c:pt idx="3658">
                        <c:v>1.26</c:v>
                      </c:pt>
                      <c:pt idx="3659">
                        <c:v>1.27</c:v>
                      </c:pt>
                      <c:pt idx="3660">
                        <c:v>1.27</c:v>
                      </c:pt>
                      <c:pt idx="3661">
                        <c:v>1.26</c:v>
                      </c:pt>
                      <c:pt idx="3662">
                        <c:v>1.25</c:v>
                      </c:pt>
                      <c:pt idx="3663">
                        <c:v>1.26</c:v>
                      </c:pt>
                      <c:pt idx="3664">
                        <c:v>1.28</c:v>
                      </c:pt>
                      <c:pt idx="3665">
                        <c:v>1.31</c:v>
                      </c:pt>
                      <c:pt idx="3666">
                        <c:v>1.33</c:v>
                      </c:pt>
                      <c:pt idx="3667">
                        <c:v>1.37</c:v>
                      </c:pt>
                      <c:pt idx="3668">
                        <c:v>1.39</c:v>
                      </c:pt>
                      <c:pt idx="3669">
                        <c:v>1.41</c:v>
                      </c:pt>
                      <c:pt idx="3670">
                        <c:v>1.4</c:v>
                      </c:pt>
                      <c:pt idx="3671">
                        <c:v>1.38</c:v>
                      </c:pt>
                      <c:pt idx="3672">
                        <c:v>1.36</c:v>
                      </c:pt>
                      <c:pt idx="3673">
                        <c:v>1.34</c:v>
                      </c:pt>
                      <c:pt idx="3674">
                        <c:v>1.33</c:v>
                      </c:pt>
                      <c:pt idx="3675">
                        <c:v>1.32</c:v>
                      </c:pt>
                      <c:pt idx="3676">
                        <c:v>1.33</c:v>
                      </c:pt>
                      <c:pt idx="3677">
                        <c:v>1.35</c:v>
                      </c:pt>
                      <c:pt idx="3678">
                        <c:v>1.36</c:v>
                      </c:pt>
                      <c:pt idx="3679">
                        <c:v>1.34</c:v>
                      </c:pt>
                      <c:pt idx="3680">
                        <c:v>1.32</c:v>
                      </c:pt>
                      <c:pt idx="3681">
                        <c:v>1.32</c:v>
                      </c:pt>
                      <c:pt idx="3682">
                        <c:v>1.32</c:v>
                      </c:pt>
                      <c:pt idx="3683">
                        <c:v>1.34</c:v>
                      </c:pt>
                      <c:pt idx="3684">
                        <c:v>1.36</c:v>
                      </c:pt>
                      <c:pt idx="3685">
                        <c:v>1.4</c:v>
                      </c:pt>
                      <c:pt idx="3686">
                        <c:v>1.44</c:v>
                      </c:pt>
                      <c:pt idx="3687">
                        <c:v>1.47</c:v>
                      </c:pt>
                      <c:pt idx="3688">
                        <c:v>1.49</c:v>
                      </c:pt>
                      <c:pt idx="3689">
                        <c:v>1.5</c:v>
                      </c:pt>
                      <c:pt idx="3690">
                        <c:v>1.51</c:v>
                      </c:pt>
                      <c:pt idx="3691">
                        <c:v>1.53</c:v>
                      </c:pt>
                      <c:pt idx="3692">
                        <c:v>1.54</c:v>
                      </c:pt>
                      <c:pt idx="3693">
                        <c:v>1.56</c:v>
                      </c:pt>
                      <c:pt idx="3694">
                        <c:v>1.58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304B-4DD1-8E4D-28CE2D27E631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工作表1!$C$1</c15:sqref>
                        </c15:formulaRef>
                      </c:ext>
                    </c:extLst>
                    <c:strCache>
                      <c:ptCount val="1"/>
                      <c:pt idx="0">
                        <c:v>第三次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工作表1!$C$2:$C$4581</c15:sqref>
                        </c15:formulaRef>
                      </c:ext>
                    </c:extLst>
                    <c:numCache>
                      <c:formatCode>General</c:formatCode>
                      <c:ptCount val="4580"/>
                      <c:pt idx="0">
                        <c:v>45.18</c:v>
                      </c:pt>
                      <c:pt idx="1">
                        <c:v>44.86</c:v>
                      </c:pt>
                      <c:pt idx="2">
                        <c:v>44.53</c:v>
                      </c:pt>
                      <c:pt idx="3">
                        <c:v>44.2</c:v>
                      </c:pt>
                      <c:pt idx="4">
                        <c:v>43.88</c:v>
                      </c:pt>
                      <c:pt idx="5">
                        <c:v>43.57</c:v>
                      </c:pt>
                      <c:pt idx="6">
                        <c:v>43.24</c:v>
                      </c:pt>
                      <c:pt idx="7">
                        <c:v>42.91</c:v>
                      </c:pt>
                      <c:pt idx="8">
                        <c:v>42.57</c:v>
                      </c:pt>
                      <c:pt idx="9">
                        <c:v>42.23</c:v>
                      </c:pt>
                      <c:pt idx="10">
                        <c:v>41.89</c:v>
                      </c:pt>
                      <c:pt idx="11">
                        <c:v>41.55</c:v>
                      </c:pt>
                      <c:pt idx="12">
                        <c:v>41.2</c:v>
                      </c:pt>
                      <c:pt idx="13">
                        <c:v>40.85</c:v>
                      </c:pt>
                      <c:pt idx="14">
                        <c:v>40.51</c:v>
                      </c:pt>
                      <c:pt idx="15">
                        <c:v>40.159999999999997</c:v>
                      </c:pt>
                      <c:pt idx="16">
                        <c:v>39.85</c:v>
                      </c:pt>
                      <c:pt idx="17">
                        <c:v>39.549999999999997</c:v>
                      </c:pt>
                      <c:pt idx="18">
                        <c:v>39.26</c:v>
                      </c:pt>
                      <c:pt idx="19">
                        <c:v>38.97</c:v>
                      </c:pt>
                      <c:pt idx="20">
                        <c:v>38.69</c:v>
                      </c:pt>
                      <c:pt idx="21">
                        <c:v>38.43</c:v>
                      </c:pt>
                      <c:pt idx="22">
                        <c:v>38.159999999999997</c:v>
                      </c:pt>
                      <c:pt idx="23">
                        <c:v>37.880000000000003</c:v>
                      </c:pt>
                      <c:pt idx="24">
                        <c:v>37.56</c:v>
                      </c:pt>
                      <c:pt idx="25">
                        <c:v>37.21</c:v>
                      </c:pt>
                      <c:pt idx="26">
                        <c:v>36.83</c:v>
                      </c:pt>
                      <c:pt idx="27">
                        <c:v>36.39</c:v>
                      </c:pt>
                      <c:pt idx="28">
                        <c:v>35.9</c:v>
                      </c:pt>
                      <c:pt idx="29">
                        <c:v>35.369999999999997</c:v>
                      </c:pt>
                      <c:pt idx="30">
                        <c:v>34.79</c:v>
                      </c:pt>
                      <c:pt idx="31">
                        <c:v>34.19</c:v>
                      </c:pt>
                      <c:pt idx="32">
                        <c:v>33.590000000000003</c:v>
                      </c:pt>
                      <c:pt idx="33">
                        <c:v>32.950000000000003</c:v>
                      </c:pt>
                      <c:pt idx="34">
                        <c:v>32.270000000000003</c:v>
                      </c:pt>
                      <c:pt idx="35">
                        <c:v>31.56</c:v>
                      </c:pt>
                      <c:pt idx="36">
                        <c:v>30.8</c:v>
                      </c:pt>
                      <c:pt idx="37">
                        <c:v>30.03</c:v>
                      </c:pt>
                      <c:pt idx="38">
                        <c:v>29.21</c:v>
                      </c:pt>
                      <c:pt idx="39">
                        <c:v>28.36</c:v>
                      </c:pt>
                      <c:pt idx="40">
                        <c:v>27.47</c:v>
                      </c:pt>
                      <c:pt idx="41">
                        <c:v>26.57</c:v>
                      </c:pt>
                      <c:pt idx="42">
                        <c:v>25.64</c:v>
                      </c:pt>
                      <c:pt idx="43">
                        <c:v>24.67</c:v>
                      </c:pt>
                      <c:pt idx="44">
                        <c:v>23.68</c:v>
                      </c:pt>
                      <c:pt idx="45">
                        <c:v>22.68</c:v>
                      </c:pt>
                      <c:pt idx="46">
                        <c:v>21.64</c:v>
                      </c:pt>
                      <c:pt idx="47">
                        <c:v>20.59</c:v>
                      </c:pt>
                      <c:pt idx="48">
                        <c:v>19.489999999999998</c:v>
                      </c:pt>
                      <c:pt idx="49">
                        <c:v>18.37</c:v>
                      </c:pt>
                      <c:pt idx="50">
                        <c:v>17.239999999999998</c:v>
                      </c:pt>
                      <c:pt idx="51">
                        <c:v>16.07</c:v>
                      </c:pt>
                      <c:pt idx="52">
                        <c:v>14.88</c:v>
                      </c:pt>
                      <c:pt idx="53">
                        <c:v>13.68</c:v>
                      </c:pt>
                      <c:pt idx="54">
                        <c:v>12.48</c:v>
                      </c:pt>
                      <c:pt idx="55">
                        <c:v>11.26</c:v>
                      </c:pt>
                      <c:pt idx="56">
                        <c:v>10.02</c:v>
                      </c:pt>
                      <c:pt idx="57">
                        <c:v>8.7899999999999991</c:v>
                      </c:pt>
                      <c:pt idx="58">
                        <c:v>7.58</c:v>
                      </c:pt>
                      <c:pt idx="59">
                        <c:v>6.36</c:v>
                      </c:pt>
                      <c:pt idx="60">
                        <c:v>5.14</c:v>
                      </c:pt>
                      <c:pt idx="61">
                        <c:v>3.94</c:v>
                      </c:pt>
                      <c:pt idx="62">
                        <c:v>2.74</c:v>
                      </c:pt>
                      <c:pt idx="63">
                        <c:v>1.58</c:v>
                      </c:pt>
                      <c:pt idx="64">
                        <c:v>0.39</c:v>
                      </c:pt>
                      <c:pt idx="65">
                        <c:v>-0.81</c:v>
                      </c:pt>
                      <c:pt idx="66">
                        <c:v>-1.99</c:v>
                      </c:pt>
                      <c:pt idx="67">
                        <c:v>-3.18</c:v>
                      </c:pt>
                      <c:pt idx="68">
                        <c:v>-4.3600000000000003</c:v>
                      </c:pt>
                      <c:pt idx="69">
                        <c:v>-5.53</c:v>
                      </c:pt>
                      <c:pt idx="70">
                        <c:v>-6.71</c:v>
                      </c:pt>
                      <c:pt idx="71">
                        <c:v>-7.88</c:v>
                      </c:pt>
                      <c:pt idx="72">
                        <c:v>-9.0500000000000007</c:v>
                      </c:pt>
                      <c:pt idx="73">
                        <c:v>-10.210000000000001</c:v>
                      </c:pt>
                      <c:pt idx="74">
                        <c:v>-11.36</c:v>
                      </c:pt>
                      <c:pt idx="75">
                        <c:v>-12.52</c:v>
                      </c:pt>
                      <c:pt idx="76">
                        <c:v>-13.69</c:v>
                      </c:pt>
                      <c:pt idx="77">
                        <c:v>-14.82</c:v>
                      </c:pt>
                      <c:pt idx="78">
                        <c:v>-15.93</c:v>
                      </c:pt>
                      <c:pt idx="79">
                        <c:v>-17.02</c:v>
                      </c:pt>
                      <c:pt idx="80">
                        <c:v>-18.13</c:v>
                      </c:pt>
                      <c:pt idx="81">
                        <c:v>-19.190000000000001</c:v>
                      </c:pt>
                      <c:pt idx="82">
                        <c:v>-20.239999999999998</c:v>
                      </c:pt>
                      <c:pt idx="83">
                        <c:v>-21.28</c:v>
                      </c:pt>
                      <c:pt idx="84">
                        <c:v>-22.34</c:v>
                      </c:pt>
                      <c:pt idx="85">
                        <c:v>-23.4</c:v>
                      </c:pt>
                      <c:pt idx="86">
                        <c:v>-24.46</c:v>
                      </c:pt>
                      <c:pt idx="87">
                        <c:v>-25.52</c:v>
                      </c:pt>
                      <c:pt idx="88">
                        <c:v>-26.58</c:v>
                      </c:pt>
                      <c:pt idx="89">
                        <c:v>-27.63</c:v>
                      </c:pt>
                      <c:pt idx="90">
                        <c:v>-28.66</c:v>
                      </c:pt>
                      <c:pt idx="91">
                        <c:v>-29.68</c:v>
                      </c:pt>
                      <c:pt idx="92">
                        <c:v>-30.63</c:v>
                      </c:pt>
                      <c:pt idx="93">
                        <c:v>-31.58</c:v>
                      </c:pt>
                      <c:pt idx="94">
                        <c:v>-32.549999999999997</c:v>
                      </c:pt>
                      <c:pt idx="95">
                        <c:v>-33.51</c:v>
                      </c:pt>
                      <c:pt idx="96">
                        <c:v>-34.49</c:v>
                      </c:pt>
                      <c:pt idx="97">
                        <c:v>-35.4</c:v>
                      </c:pt>
                      <c:pt idx="98">
                        <c:v>-36.26</c:v>
                      </c:pt>
                      <c:pt idx="99">
                        <c:v>-37.17</c:v>
                      </c:pt>
                      <c:pt idx="100">
                        <c:v>-38.119999999999997</c:v>
                      </c:pt>
                      <c:pt idx="101">
                        <c:v>-39.04</c:v>
                      </c:pt>
                      <c:pt idx="102">
                        <c:v>-40</c:v>
                      </c:pt>
                      <c:pt idx="103">
                        <c:v>-40.96</c:v>
                      </c:pt>
                      <c:pt idx="104">
                        <c:v>-41.94</c:v>
                      </c:pt>
                      <c:pt idx="105">
                        <c:v>-42.91</c:v>
                      </c:pt>
                      <c:pt idx="106">
                        <c:v>-43.89</c:v>
                      </c:pt>
                      <c:pt idx="107">
                        <c:v>-44.85</c:v>
                      </c:pt>
                      <c:pt idx="108">
                        <c:v>-45.83</c:v>
                      </c:pt>
                      <c:pt idx="109">
                        <c:v>-46.8</c:v>
                      </c:pt>
                      <c:pt idx="110">
                        <c:v>-47.77</c:v>
                      </c:pt>
                      <c:pt idx="111">
                        <c:v>-48.74</c:v>
                      </c:pt>
                      <c:pt idx="112">
                        <c:v>-49.68</c:v>
                      </c:pt>
                      <c:pt idx="113">
                        <c:v>-50.52</c:v>
                      </c:pt>
                      <c:pt idx="114">
                        <c:v>-51.37</c:v>
                      </c:pt>
                      <c:pt idx="115">
                        <c:v>-52.21</c:v>
                      </c:pt>
                      <c:pt idx="116">
                        <c:v>-53.01</c:v>
                      </c:pt>
                      <c:pt idx="117">
                        <c:v>-53.74</c:v>
                      </c:pt>
                      <c:pt idx="118">
                        <c:v>-54.4</c:v>
                      </c:pt>
                      <c:pt idx="119">
                        <c:v>-55.07</c:v>
                      </c:pt>
                      <c:pt idx="120">
                        <c:v>-55.68</c:v>
                      </c:pt>
                      <c:pt idx="121">
                        <c:v>-56.32</c:v>
                      </c:pt>
                      <c:pt idx="122">
                        <c:v>-56.91</c:v>
                      </c:pt>
                      <c:pt idx="123">
                        <c:v>-57.45</c:v>
                      </c:pt>
                      <c:pt idx="124">
                        <c:v>-57.97</c:v>
                      </c:pt>
                      <c:pt idx="125">
                        <c:v>-58.46</c:v>
                      </c:pt>
                      <c:pt idx="126">
                        <c:v>-58.92</c:v>
                      </c:pt>
                      <c:pt idx="127">
                        <c:v>-59.34</c:v>
                      </c:pt>
                      <c:pt idx="128">
                        <c:v>-59.75</c:v>
                      </c:pt>
                      <c:pt idx="129">
                        <c:v>-60.12</c:v>
                      </c:pt>
                      <c:pt idx="130">
                        <c:v>-60.49</c:v>
                      </c:pt>
                      <c:pt idx="131">
                        <c:v>-60.85</c:v>
                      </c:pt>
                      <c:pt idx="132">
                        <c:v>-61.21</c:v>
                      </c:pt>
                      <c:pt idx="133">
                        <c:v>-61.53</c:v>
                      </c:pt>
                      <c:pt idx="134">
                        <c:v>-61.8</c:v>
                      </c:pt>
                      <c:pt idx="135">
                        <c:v>-62.04</c:v>
                      </c:pt>
                      <c:pt idx="136">
                        <c:v>-62.32</c:v>
                      </c:pt>
                      <c:pt idx="137">
                        <c:v>-62.61</c:v>
                      </c:pt>
                      <c:pt idx="138">
                        <c:v>-62.91</c:v>
                      </c:pt>
                      <c:pt idx="139">
                        <c:v>-63.21</c:v>
                      </c:pt>
                      <c:pt idx="140">
                        <c:v>-63.47</c:v>
                      </c:pt>
                      <c:pt idx="141">
                        <c:v>-63.74</c:v>
                      </c:pt>
                      <c:pt idx="142">
                        <c:v>-64.010000000000005</c:v>
                      </c:pt>
                      <c:pt idx="143">
                        <c:v>-64.25</c:v>
                      </c:pt>
                      <c:pt idx="144">
                        <c:v>-64.489999999999995</c:v>
                      </c:pt>
                      <c:pt idx="145">
                        <c:v>-64.72</c:v>
                      </c:pt>
                      <c:pt idx="146">
                        <c:v>-64.98</c:v>
                      </c:pt>
                      <c:pt idx="147">
                        <c:v>-65.239999999999995</c:v>
                      </c:pt>
                      <c:pt idx="148">
                        <c:v>-65.489999999999995</c:v>
                      </c:pt>
                      <c:pt idx="149">
                        <c:v>-65.739999999999995</c:v>
                      </c:pt>
                      <c:pt idx="150">
                        <c:v>-65.98</c:v>
                      </c:pt>
                      <c:pt idx="151">
                        <c:v>-66.209999999999994</c:v>
                      </c:pt>
                      <c:pt idx="152">
                        <c:v>-66.41</c:v>
                      </c:pt>
                      <c:pt idx="153">
                        <c:v>-66.599999999999994</c:v>
                      </c:pt>
                      <c:pt idx="154">
                        <c:v>-66.77</c:v>
                      </c:pt>
                      <c:pt idx="155">
                        <c:v>-66.95</c:v>
                      </c:pt>
                      <c:pt idx="156">
                        <c:v>-67.150000000000006</c:v>
                      </c:pt>
                      <c:pt idx="157">
                        <c:v>-67.38</c:v>
                      </c:pt>
                      <c:pt idx="158">
                        <c:v>-67.59</c:v>
                      </c:pt>
                      <c:pt idx="159">
                        <c:v>-67.790000000000006</c:v>
                      </c:pt>
                      <c:pt idx="160">
                        <c:v>-68</c:v>
                      </c:pt>
                      <c:pt idx="161">
                        <c:v>-68.19</c:v>
                      </c:pt>
                      <c:pt idx="162">
                        <c:v>-68.39</c:v>
                      </c:pt>
                      <c:pt idx="163">
                        <c:v>-68.599999999999994</c:v>
                      </c:pt>
                      <c:pt idx="164">
                        <c:v>-68.78</c:v>
                      </c:pt>
                      <c:pt idx="165">
                        <c:v>-68.97</c:v>
                      </c:pt>
                      <c:pt idx="166">
                        <c:v>-69.17</c:v>
                      </c:pt>
                      <c:pt idx="167">
                        <c:v>-69.37</c:v>
                      </c:pt>
                      <c:pt idx="168">
                        <c:v>-69.569999999999993</c:v>
                      </c:pt>
                      <c:pt idx="169">
                        <c:v>-69.78</c:v>
                      </c:pt>
                      <c:pt idx="170">
                        <c:v>-69.989999999999995</c:v>
                      </c:pt>
                      <c:pt idx="171">
                        <c:v>-70.2</c:v>
                      </c:pt>
                      <c:pt idx="172">
                        <c:v>-70.39</c:v>
                      </c:pt>
                      <c:pt idx="173">
                        <c:v>-70.569999999999993</c:v>
                      </c:pt>
                      <c:pt idx="174">
                        <c:v>-70.760000000000005</c:v>
                      </c:pt>
                      <c:pt idx="175">
                        <c:v>-70.95</c:v>
                      </c:pt>
                      <c:pt idx="176">
                        <c:v>-71.14</c:v>
                      </c:pt>
                      <c:pt idx="177">
                        <c:v>-71.319999999999993</c:v>
                      </c:pt>
                      <c:pt idx="178">
                        <c:v>-71.489999999999995</c:v>
                      </c:pt>
                      <c:pt idx="179">
                        <c:v>-71.66</c:v>
                      </c:pt>
                      <c:pt idx="180">
                        <c:v>-71.84</c:v>
                      </c:pt>
                      <c:pt idx="181">
                        <c:v>-72.010000000000005</c:v>
                      </c:pt>
                      <c:pt idx="182">
                        <c:v>-72.180000000000007</c:v>
                      </c:pt>
                      <c:pt idx="183">
                        <c:v>-72.33</c:v>
                      </c:pt>
                      <c:pt idx="184">
                        <c:v>-72.489999999999995</c:v>
                      </c:pt>
                      <c:pt idx="185">
                        <c:v>-72.64</c:v>
                      </c:pt>
                      <c:pt idx="186">
                        <c:v>-72.77</c:v>
                      </c:pt>
                      <c:pt idx="187">
                        <c:v>-72.900000000000006</c:v>
                      </c:pt>
                      <c:pt idx="188">
                        <c:v>-73.040000000000006</c:v>
                      </c:pt>
                      <c:pt idx="189">
                        <c:v>-73.180000000000007</c:v>
                      </c:pt>
                      <c:pt idx="190">
                        <c:v>-73.319999999999993</c:v>
                      </c:pt>
                      <c:pt idx="191">
                        <c:v>-73.44</c:v>
                      </c:pt>
                      <c:pt idx="192">
                        <c:v>-73.569999999999993</c:v>
                      </c:pt>
                      <c:pt idx="193">
                        <c:v>-73.680000000000007</c:v>
                      </c:pt>
                      <c:pt idx="194">
                        <c:v>-73.760000000000005</c:v>
                      </c:pt>
                      <c:pt idx="195">
                        <c:v>-73.819999999999993</c:v>
                      </c:pt>
                      <c:pt idx="196">
                        <c:v>-73.88</c:v>
                      </c:pt>
                      <c:pt idx="197">
                        <c:v>-73.94</c:v>
                      </c:pt>
                      <c:pt idx="198">
                        <c:v>-73.989999999999995</c:v>
                      </c:pt>
                      <c:pt idx="199">
                        <c:v>-74.05</c:v>
                      </c:pt>
                      <c:pt idx="200">
                        <c:v>-74.099999999999994</c:v>
                      </c:pt>
                      <c:pt idx="201">
                        <c:v>-74.150000000000006</c:v>
                      </c:pt>
                      <c:pt idx="202">
                        <c:v>-74.19</c:v>
                      </c:pt>
                      <c:pt idx="203">
                        <c:v>-74.22</c:v>
                      </c:pt>
                      <c:pt idx="204">
                        <c:v>-74.239999999999995</c:v>
                      </c:pt>
                      <c:pt idx="205">
                        <c:v>-74.27</c:v>
                      </c:pt>
                      <c:pt idx="206">
                        <c:v>-74.3</c:v>
                      </c:pt>
                      <c:pt idx="207">
                        <c:v>-74.33</c:v>
                      </c:pt>
                      <c:pt idx="208">
                        <c:v>-74.36</c:v>
                      </c:pt>
                      <c:pt idx="209">
                        <c:v>-74.37</c:v>
                      </c:pt>
                      <c:pt idx="210">
                        <c:v>-74.38</c:v>
                      </c:pt>
                      <c:pt idx="211">
                        <c:v>-74.38</c:v>
                      </c:pt>
                      <c:pt idx="212">
                        <c:v>-74.39</c:v>
                      </c:pt>
                      <c:pt idx="213">
                        <c:v>-74.42</c:v>
                      </c:pt>
                      <c:pt idx="214">
                        <c:v>-74.44</c:v>
                      </c:pt>
                      <c:pt idx="215">
                        <c:v>-74.48</c:v>
                      </c:pt>
                      <c:pt idx="216">
                        <c:v>-74.53</c:v>
                      </c:pt>
                      <c:pt idx="217">
                        <c:v>-74.56</c:v>
                      </c:pt>
                      <c:pt idx="218">
                        <c:v>-74.59</c:v>
                      </c:pt>
                      <c:pt idx="219">
                        <c:v>-74.599999999999994</c:v>
                      </c:pt>
                      <c:pt idx="220">
                        <c:v>-74.62</c:v>
                      </c:pt>
                      <c:pt idx="221">
                        <c:v>-74.64</c:v>
                      </c:pt>
                      <c:pt idx="222">
                        <c:v>-74.67</c:v>
                      </c:pt>
                      <c:pt idx="223">
                        <c:v>-74.709999999999994</c:v>
                      </c:pt>
                      <c:pt idx="224">
                        <c:v>-74.73</c:v>
                      </c:pt>
                      <c:pt idx="225">
                        <c:v>-74.75</c:v>
                      </c:pt>
                      <c:pt idx="226">
                        <c:v>-74.760000000000005</c:v>
                      </c:pt>
                      <c:pt idx="227">
                        <c:v>-74.75</c:v>
                      </c:pt>
                      <c:pt idx="228">
                        <c:v>-74.75</c:v>
                      </c:pt>
                      <c:pt idx="229">
                        <c:v>-74.78</c:v>
                      </c:pt>
                      <c:pt idx="230">
                        <c:v>-74.81</c:v>
                      </c:pt>
                      <c:pt idx="231">
                        <c:v>-74.849999999999994</c:v>
                      </c:pt>
                      <c:pt idx="232">
                        <c:v>-74.88</c:v>
                      </c:pt>
                      <c:pt idx="233">
                        <c:v>-74.930000000000007</c:v>
                      </c:pt>
                      <c:pt idx="234">
                        <c:v>-75.010000000000005</c:v>
                      </c:pt>
                      <c:pt idx="235">
                        <c:v>-75.08</c:v>
                      </c:pt>
                      <c:pt idx="236">
                        <c:v>-75.14</c:v>
                      </c:pt>
                      <c:pt idx="237">
                        <c:v>-75.2</c:v>
                      </c:pt>
                      <c:pt idx="238">
                        <c:v>-75.260000000000005</c:v>
                      </c:pt>
                      <c:pt idx="239">
                        <c:v>-75.33</c:v>
                      </c:pt>
                      <c:pt idx="240">
                        <c:v>-75.39</c:v>
                      </c:pt>
                      <c:pt idx="241">
                        <c:v>-75.430000000000007</c:v>
                      </c:pt>
                      <c:pt idx="242">
                        <c:v>-75.48</c:v>
                      </c:pt>
                      <c:pt idx="243">
                        <c:v>-75.53</c:v>
                      </c:pt>
                      <c:pt idx="244">
                        <c:v>-75.61</c:v>
                      </c:pt>
                      <c:pt idx="245">
                        <c:v>-75.7</c:v>
                      </c:pt>
                      <c:pt idx="246">
                        <c:v>-75.77</c:v>
                      </c:pt>
                      <c:pt idx="247">
                        <c:v>-75.849999999999994</c:v>
                      </c:pt>
                      <c:pt idx="248">
                        <c:v>-75.92</c:v>
                      </c:pt>
                      <c:pt idx="249">
                        <c:v>-75.98</c:v>
                      </c:pt>
                      <c:pt idx="250">
                        <c:v>-76.040000000000006</c:v>
                      </c:pt>
                      <c:pt idx="251">
                        <c:v>-76.08</c:v>
                      </c:pt>
                      <c:pt idx="252">
                        <c:v>-76.12</c:v>
                      </c:pt>
                      <c:pt idx="253">
                        <c:v>-76.16</c:v>
                      </c:pt>
                      <c:pt idx="254">
                        <c:v>-76.209999999999994</c:v>
                      </c:pt>
                      <c:pt idx="255">
                        <c:v>-76.28</c:v>
                      </c:pt>
                      <c:pt idx="256">
                        <c:v>-76.349999999999994</c:v>
                      </c:pt>
                      <c:pt idx="257">
                        <c:v>-76.42</c:v>
                      </c:pt>
                      <c:pt idx="258">
                        <c:v>-76.48</c:v>
                      </c:pt>
                      <c:pt idx="259">
                        <c:v>-76.55</c:v>
                      </c:pt>
                      <c:pt idx="260">
                        <c:v>-76.61</c:v>
                      </c:pt>
                      <c:pt idx="261">
                        <c:v>-76.64</c:v>
                      </c:pt>
                      <c:pt idx="262">
                        <c:v>-76.67</c:v>
                      </c:pt>
                      <c:pt idx="263">
                        <c:v>-76.69</c:v>
                      </c:pt>
                      <c:pt idx="264">
                        <c:v>-76.709999999999994</c:v>
                      </c:pt>
                      <c:pt idx="265">
                        <c:v>-76.73</c:v>
                      </c:pt>
                      <c:pt idx="266">
                        <c:v>-76.739999999999995</c:v>
                      </c:pt>
                      <c:pt idx="267">
                        <c:v>-76.75</c:v>
                      </c:pt>
                      <c:pt idx="268">
                        <c:v>-76.75</c:v>
                      </c:pt>
                      <c:pt idx="269">
                        <c:v>-76.739999999999995</c:v>
                      </c:pt>
                      <c:pt idx="270">
                        <c:v>-76.709999999999994</c:v>
                      </c:pt>
                      <c:pt idx="271">
                        <c:v>-76.67</c:v>
                      </c:pt>
                      <c:pt idx="272">
                        <c:v>-76.61</c:v>
                      </c:pt>
                      <c:pt idx="273">
                        <c:v>-76.58</c:v>
                      </c:pt>
                      <c:pt idx="274">
                        <c:v>-76.55</c:v>
                      </c:pt>
                      <c:pt idx="275">
                        <c:v>-76.52</c:v>
                      </c:pt>
                      <c:pt idx="276">
                        <c:v>-76.5</c:v>
                      </c:pt>
                      <c:pt idx="277">
                        <c:v>-76.47</c:v>
                      </c:pt>
                      <c:pt idx="278">
                        <c:v>-76.42</c:v>
                      </c:pt>
                      <c:pt idx="279">
                        <c:v>-76.37</c:v>
                      </c:pt>
                      <c:pt idx="280">
                        <c:v>-76.3</c:v>
                      </c:pt>
                      <c:pt idx="281">
                        <c:v>-76.22</c:v>
                      </c:pt>
                      <c:pt idx="282">
                        <c:v>-76.12</c:v>
                      </c:pt>
                      <c:pt idx="283">
                        <c:v>-76.02</c:v>
                      </c:pt>
                      <c:pt idx="284">
                        <c:v>-75.930000000000007</c:v>
                      </c:pt>
                      <c:pt idx="285">
                        <c:v>-75.849999999999994</c:v>
                      </c:pt>
                      <c:pt idx="286">
                        <c:v>-75.77</c:v>
                      </c:pt>
                      <c:pt idx="287">
                        <c:v>-75.69</c:v>
                      </c:pt>
                      <c:pt idx="288">
                        <c:v>-75.599999999999994</c:v>
                      </c:pt>
                      <c:pt idx="289">
                        <c:v>-75.52</c:v>
                      </c:pt>
                      <c:pt idx="290">
                        <c:v>-75.45</c:v>
                      </c:pt>
                      <c:pt idx="291">
                        <c:v>-75.41</c:v>
                      </c:pt>
                      <c:pt idx="292">
                        <c:v>-75.38</c:v>
                      </c:pt>
                      <c:pt idx="293">
                        <c:v>-75.33</c:v>
                      </c:pt>
                      <c:pt idx="294">
                        <c:v>-75.25</c:v>
                      </c:pt>
                      <c:pt idx="295">
                        <c:v>-75.17</c:v>
                      </c:pt>
                      <c:pt idx="296">
                        <c:v>-75.11</c:v>
                      </c:pt>
                      <c:pt idx="297">
                        <c:v>-75.05</c:v>
                      </c:pt>
                      <c:pt idx="298">
                        <c:v>-75</c:v>
                      </c:pt>
                      <c:pt idx="299">
                        <c:v>-74.97</c:v>
                      </c:pt>
                      <c:pt idx="300">
                        <c:v>-74.94</c:v>
                      </c:pt>
                      <c:pt idx="301">
                        <c:v>-74.92</c:v>
                      </c:pt>
                      <c:pt idx="302">
                        <c:v>-74.900000000000006</c:v>
                      </c:pt>
                      <c:pt idx="303">
                        <c:v>-74.900000000000006</c:v>
                      </c:pt>
                      <c:pt idx="304">
                        <c:v>-74.88</c:v>
                      </c:pt>
                      <c:pt idx="305">
                        <c:v>-74.87</c:v>
                      </c:pt>
                      <c:pt idx="306">
                        <c:v>-74.86</c:v>
                      </c:pt>
                      <c:pt idx="307">
                        <c:v>-74.849999999999994</c:v>
                      </c:pt>
                      <c:pt idx="308">
                        <c:v>-74.86</c:v>
                      </c:pt>
                      <c:pt idx="309">
                        <c:v>-74.86</c:v>
                      </c:pt>
                      <c:pt idx="310">
                        <c:v>-74.87</c:v>
                      </c:pt>
                      <c:pt idx="311">
                        <c:v>-74.88</c:v>
                      </c:pt>
                      <c:pt idx="312">
                        <c:v>-74.89</c:v>
                      </c:pt>
                      <c:pt idx="313">
                        <c:v>-74.88</c:v>
                      </c:pt>
                      <c:pt idx="314">
                        <c:v>-74.86</c:v>
                      </c:pt>
                      <c:pt idx="315">
                        <c:v>-74.86</c:v>
                      </c:pt>
                      <c:pt idx="316">
                        <c:v>-74.849999999999994</c:v>
                      </c:pt>
                      <c:pt idx="317">
                        <c:v>-74.87</c:v>
                      </c:pt>
                      <c:pt idx="318">
                        <c:v>-74.89</c:v>
                      </c:pt>
                      <c:pt idx="319">
                        <c:v>-74.92</c:v>
                      </c:pt>
                      <c:pt idx="320">
                        <c:v>-74.95</c:v>
                      </c:pt>
                      <c:pt idx="321">
                        <c:v>-74.97</c:v>
                      </c:pt>
                      <c:pt idx="322">
                        <c:v>-74.97</c:v>
                      </c:pt>
                      <c:pt idx="323">
                        <c:v>-74.97</c:v>
                      </c:pt>
                      <c:pt idx="324">
                        <c:v>-74.97</c:v>
                      </c:pt>
                      <c:pt idx="325">
                        <c:v>-74.98</c:v>
                      </c:pt>
                      <c:pt idx="326">
                        <c:v>-75</c:v>
                      </c:pt>
                      <c:pt idx="327">
                        <c:v>-75.02</c:v>
                      </c:pt>
                      <c:pt idx="328">
                        <c:v>-75.03</c:v>
                      </c:pt>
                      <c:pt idx="329">
                        <c:v>-75.05</c:v>
                      </c:pt>
                      <c:pt idx="330">
                        <c:v>-75.05</c:v>
                      </c:pt>
                      <c:pt idx="331">
                        <c:v>-75.040000000000006</c:v>
                      </c:pt>
                      <c:pt idx="332">
                        <c:v>-75.02</c:v>
                      </c:pt>
                      <c:pt idx="333">
                        <c:v>-74.989999999999995</c:v>
                      </c:pt>
                      <c:pt idx="334">
                        <c:v>-74.97</c:v>
                      </c:pt>
                      <c:pt idx="335">
                        <c:v>-74.94</c:v>
                      </c:pt>
                      <c:pt idx="336">
                        <c:v>-74.91</c:v>
                      </c:pt>
                      <c:pt idx="337">
                        <c:v>-74.89</c:v>
                      </c:pt>
                      <c:pt idx="338">
                        <c:v>-74.86</c:v>
                      </c:pt>
                      <c:pt idx="339">
                        <c:v>-74.81</c:v>
                      </c:pt>
                      <c:pt idx="340">
                        <c:v>-74.75</c:v>
                      </c:pt>
                      <c:pt idx="341">
                        <c:v>-74.7</c:v>
                      </c:pt>
                      <c:pt idx="342">
                        <c:v>-74.64</c:v>
                      </c:pt>
                      <c:pt idx="343">
                        <c:v>-74.58</c:v>
                      </c:pt>
                      <c:pt idx="344">
                        <c:v>-74.510000000000005</c:v>
                      </c:pt>
                      <c:pt idx="345">
                        <c:v>-74.44</c:v>
                      </c:pt>
                      <c:pt idx="346">
                        <c:v>-74.349999999999994</c:v>
                      </c:pt>
                      <c:pt idx="347">
                        <c:v>-74.27</c:v>
                      </c:pt>
                      <c:pt idx="348">
                        <c:v>-74.180000000000007</c:v>
                      </c:pt>
                      <c:pt idx="349">
                        <c:v>-74.05</c:v>
                      </c:pt>
                      <c:pt idx="350">
                        <c:v>-73.91</c:v>
                      </c:pt>
                      <c:pt idx="351">
                        <c:v>-73.8</c:v>
                      </c:pt>
                      <c:pt idx="352">
                        <c:v>-73.7</c:v>
                      </c:pt>
                      <c:pt idx="353">
                        <c:v>-73.61</c:v>
                      </c:pt>
                      <c:pt idx="354">
                        <c:v>-73.510000000000005</c:v>
                      </c:pt>
                      <c:pt idx="355">
                        <c:v>-73.41</c:v>
                      </c:pt>
                      <c:pt idx="356">
                        <c:v>-73.33</c:v>
                      </c:pt>
                      <c:pt idx="357">
                        <c:v>-73.25</c:v>
                      </c:pt>
                      <c:pt idx="358">
                        <c:v>-73.16</c:v>
                      </c:pt>
                      <c:pt idx="359">
                        <c:v>-73.06</c:v>
                      </c:pt>
                      <c:pt idx="360">
                        <c:v>-72.97</c:v>
                      </c:pt>
                      <c:pt idx="361">
                        <c:v>-72.89</c:v>
                      </c:pt>
                      <c:pt idx="362">
                        <c:v>-72.819999999999993</c:v>
                      </c:pt>
                      <c:pt idx="363">
                        <c:v>-72.760000000000005</c:v>
                      </c:pt>
                      <c:pt idx="364">
                        <c:v>-72.709999999999994</c:v>
                      </c:pt>
                      <c:pt idx="365">
                        <c:v>-72.67</c:v>
                      </c:pt>
                      <c:pt idx="366">
                        <c:v>-72.64</c:v>
                      </c:pt>
                      <c:pt idx="367">
                        <c:v>-72.61</c:v>
                      </c:pt>
                      <c:pt idx="368">
                        <c:v>-72.58</c:v>
                      </c:pt>
                      <c:pt idx="369">
                        <c:v>-72.540000000000006</c:v>
                      </c:pt>
                      <c:pt idx="370">
                        <c:v>-72.5</c:v>
                      </c:pt>
                      <c:pt idx="371">
                        <c:v>-72.47</c:v>
                      </c:pt>
                      <c:pt idx="372">
                        <c:v>-72.44</c:v>
                      </c:pt>
                      <c:pt idx="373">
                        <c:v>-72.400000000000006</c:v>
                      </c:pt>
                      <c:pt idx="374">
                        <c:v>-72.349999999999994</c:v>
                      </c:pt>
                      <c:pt idx="375">
                        <c:v>-72.319999999999993</c:v>
                      </c:pt>
                      <c:pt idx="376">
                        <c:v>-72.3</c:v>
                      </c:pt>
                      <c:pt idx="377">
                        <c:v>-72.290000000000006</c:v>
                      </c:pt>
                      <c:pt idx="378">
                        <c:v>-72.28</c:v>
                      </c:pt>
                      <c:pt idx="379">
                        <c:v>-72.28</c:v>
                      </c:pt>
                      <c:pt idx="380">
                        <c:v>-72.28</c:v>
                      </c:pt>
                      <c:pt idx="381">
                        <c:v>-72.3</c:v>
                      </c:pt>
                      <c:pt idx="382">
                        <c:v>-72.28</c:v>
                      </c:pt>
                      <c:pt idx="383">
                        <c:v>-72.27</c:v>
                      </c:pt>
                      <c:pt idx="384">
                        <c:v>-72.28</c:v>
                      </c:pt>
                      <c:pt idx="385">
                        <c:v>-72.28</c:v>
                      </c:pt>
                      <c:pt idx="386">
                        <c:v>-72.27</c:v>
                      </c:pt>
                      <c:pt idx="387">
                        <c:v>-72.260000000000005</c:v>
                      </c:pt>
                      <c:pt idx="388">
                        <c:v>-72.239999999999995</c:v>
                      </c:pt>
                      <c:pt idx="389">
                        <c:v>-72.2</c:v>
                      </c:pt>
                      <c:pt idx="390">
                        <c:v>-72.150000000000006</c:v>
                      </c:pt>
                      <c:pt idx="391">
                        <c:v>-72.099999999999994</c:v>
                      </c:pt>
                      <c:pt idx="392">
                        <c:v>-72.05</c:v>
                      </c:pt>
                      <c:pt idx="393">
                        <c:v>-71.989999999999995</c:v>
                      </c:pt>
                      <c:pt idx="394">
                        <c:v>-71.92</c:v>
                      </c:pt>
                      <c:pt idx="395">
                        <c:v>-71.83</c:v>
                      </c:pt>
                      <c:pt idx="396">
                        <c:v>-71.709999999999994</c:v>
                      </c:pt>
                      <c:pt idx="397">
                        <c:v>-71.55</c:v>
                      </c:pt>
                      <c:pt idx="398">
                        <c:v>-71.38</c:v>
                      </c:pt>
                      <c:pt idx="399">
                        <c:v>-71.22</c:v>
                      </c:pt>
                      <c:pt idx="400">
                        <c:v>-71.069999999999993</c:v>
                      </c:pt>
                      <c:pt idx="401">
                        <c:v>-70.94</c:v>
                      </c:pt>
                      <c:pt idx="402">
                        <c:v>-70.819999999999993</c:v>
                      </c:pt>
                      <c:pt idx="403">
                        <c:v>-70.680000000000007</c:v>
                      </c:pt>
                      <c:pt idx="404">
                        <c:v>-70.55</c:v>
                      </c:pt>
                      <c:pt idx="405">
                        <c:v>-70.41</c:v>
                      </c:pt>
                      <c:pt idx="406">
                        <c:v>-70.260000000000005</c:v>
                      </c:pt>
                      <c:pt idx="407">
                        <c:v>-70.099999999999994</c:v>
                      </c:pt>
                      <c:pt idx="408">
                        <c:v>-69.92</c:v>
                      </c:pt>
                      <c:pt idx="409">
                        <c:v>-69.73</c:v>
                      </c:pt>
                      <c:pt idx="410">
                        <c:v>-69.53</c:v>
                      </c:pt>
                      <c:pt idx="411">
                        <c:v>-69.3</c:v>
                      </c:pt>
                      <c:pt idx="412">
                        <c:v>-69.06</c:v>
                      </c:pt>
                      <c:pt idx="413">
                        <c:v>-68.84</c:v>
                      </c:pt>
                      <c:pt idx="414">
                        <c:v>-68.59</c:v>
                      </c:pt>
                      <c:pt idx="415">
                        <c:v>-68.31</c:v>
                      </c:pt>
                      <c:pt idx="416">
                        <c:v>-68.03</c:v>
                      </c:pt>
                      <c:pt idx="417">
                        <c:v>-67.72</c:v>
                      </c:pt>
                      <c:pt idx="418">
                        <c:v>-67.400000000000006</c:v>
                      </c:pt>
                      <c:pt idx="419">
                        <c:v>-67.08</c:v>
                      </c:pt>
                      <c:pt idx="420">
                        <c:v>-66.75</c:v>
                      </c:pt>
                      <c:pt idx="421">
                        <c:v>-66.400000000000006</c:v>
                      </c:pt>
                      <c:pt idx="422">
                        <c:v>-65.989999999999995</c:v>
                      </c:pt>
                      <c:pt idx="423">
                        <c:v>-65.59</c:v>
                      </c:pt>
                      <c:pt idx="424">
                        <c:v>-65.19</c:v>
                      </c:pt>
                      <c:pt idx="425">
                        <c:v>-64.8</c:v>
                      </c:pt>
                      <c:pt idx="426">
                        <c:v>-64.400000000000006</c:v>
                      </c:pt>
                      <c:pt idx="427">
                        <c:v>-63.99</c:v>
                      </c:pt>
                      <c:pt idx="428">
                        <c:v>-63.56</c:v>
                      </c:pt>
                      <c:pt idx="429">
                        <c:v>-63.09</c:v>
                      </c:pt>
                      <c:pt idx="430">
                        <c:v>-62.58</c:v>
                      </c:pt>
                      <c:pt idx="431">
                        <c:v>-62.06</c:v>
                      </c:pt>
                      <c:pt idx="432">
                        <c:v>-61.57</c:v>
                      </c:pt>
                      <c:pt idx="433">
                        <c:v>-61.09</c:v>
                      </c:pt>
                      <c:pt idx="434">
                        <c:v>-60.6</c:v>
                      </c:pt>
                      <c:pt idx="435">
                        <c:v>-60.11</c:v>
                      </c:pt>
                      <c:pt idx="436">
                        <c:v>-59.59</c:v>
                      </c:pt>
                      <c:pt idx="437">
                        <c:v>-59.08</c:v>
                      </c:pt>
                      <c:pt idx="438">
                        <c:v>-58.54</c:v>
                      </c:pt>
                      <c:pt idx="439">
                        <c:v>-57.99</c:v>
                      </c:pt>
                      <c:pt idx="440">
                        <c:v>-57.45</c:v>
                      </c:pt>
                      <c:pt idx="441">
                        <c:v>-56.9</c:v>
                      </c:pt>
                      <c:pt idx="442">
                        <c:v>-56.33</c:v>
                      </c:pt>
                      <c:pt idx="443">
                        <c:v>-55.75</c:v>
                      </c:pt>
                      <c:pt idx="444">
                        <c:v>-55.15</c:v>
                      </c:pt>
                      <c:pt idx="445">
                        <c:v>-54.55</c:v>
                      </c:pt>
                      <c:pt idx="446">
                        <c:v>-53.98</c:v>
                      </c:pt>
                      <c:pt idx="447">
                        <c:v>-53.49</c:v>
                      </c:pt>
                      <c:pt idx="448">
                        <c:v>-53.04</c:v>
                      </c:pt>
                      <c:pt idx="449">
                        <c:v>-52.57</c:v>
                      </c:pt>
                      <c:pt idx="450">
                        <c:v>-52.04</c:v>
                      </c:pt>
                      <c:pt idx="451">
                        <c:v>-51.45</c:v>
                      </c:pt>
                      <c:pt idx="452">
                        <c:v>-50.83</c:v>
                      </c:pt>
                      <c:pt idx="453">
                        <c:v>-50.2</c:v>
                      </c:pt>
                      <c:pt idx="454">
                        <c:v>-49.61</c:v>
                      </c:pt>
                      <c:pt idx="455">
                        <c:v>-49.1</c:v>
                      </c:pt>
                      <c:pt idx="456">
                        <c:v>-48.63</c:v>
                      </c:pt>
                      <c:pt idx="457">
                        <c:v>-48.11</c:v>
                      </c:pt>
                      <c:pt idx="458">
                        <c:v>-47.48</c:v>
                      </c:pt>
                      <c:pt idx="459">
                        <c:v>-46.81</c:v>
                      </c:pt>
                      <c:pt idx="460">
                        <c:v>-46.06</c:v>
                      </c:pt>
                      <c:pt idx="461">
                        <c:v>-45.32</c:v>
                      </c:pt>
                      <c:pt idx="462">
                        <c:v>-44.61</c:v>
                      </c:pt>
                      <c:pt idx="463">
                        <c:v>-43.99</c:v>
                      </c:pt>
                      <c:pt idx="464">
                        <c:v>-43.43</c:v>
                      </c:pt>
                      <c:pt idx="465">
                        <c:v>-42.84</c:v>
                      </c:pt>
                      <c:pt idx="466">
                        <c:v>-42.26</c:v>
                      </c:pt>
                      <c:pt idx="467">
                        <c:v>-41.66</c:v>
                      </c:pt>
                      <c:pt idx="468">
                        <c:v>-41.02</c:v>
                      </c:pt>
                      <c:pt idx="469">
                        <c:v>-40.380000000000003</c:v>
                      </c:pt>
                      <c:pt idx="470">
                        <c:v>-39.729999999999997</c:v>
                      </c:pt>
                      <c:pt idx="471">
                        <c:v>-39.06</c:v>
                      </c:pt>
                      <c:pt idx="472">
                        <c:v>-38.43</c:v>
                      </c:pt>
                      <c:pt idx="473">
                        <c:v>-37.81</c:v>
                      </c:pt>
                      <c:pt idx="474">
                        <c:v>-37.18</c:v>
                      </c:pt>
                      <c:pt idx="475">
                        <c:v>-36.58</c:v>
                      </c:pt>
                      <c:pt idx="476">
                        <c:v>-36.020000000000003</c:v>
                      </c:pt>
                      <c:pt idx="477">
                        <c:v>-35.47</c:v>
                      </c:pt>
                      <c:pt idx="478">
                        <c:v>-34.909999999999997</c:v>
                      </c:pt>
                      <c:pt idx="479">
                        <c:v>-34.35</c:v>
                      </c:pt>
                      <c:pt idx="480">
                        <c:v>-33.770000000000003</c:v>
                      </c:pt>
                      <c:pt idx="481">
                        <c:v>-33.19</c:v>
                      </c:pt>
                      <c:pt idx="482">
                        <c:v>-32.6</c:v>
                      </c:pt>
                      <c:pt idx="483">
                        <c:v>-32.03</c:v>
                      </c:pt>
                      <c:pt idx="484">
                        <c:v>-31.48</c:v>
                      </c:pt>
                      <c:pt idx="485">
                        <c:v>-30.98</c:v>
                      </c:pt>
                      <c:pt idx="486">
                        <c:v>-30.49</c:v>
                      </c:pt>
                      <c:pt idx="487">
                        <c:v>-30.02</c:v>
                      </c:pt>
                      <c:pt idx="488">
                        <c:v>-29.51</c:v>
                      </c:pt>
                      <c:pt idx="489">
                        <c:v>-28.97</c:v>
                      </c:pt>
                      <c:pt idx="490">
                        <c:v>-28.4</c:v>
                      </c:pt>
                      <c:pt idx="491">
                        <c:v>-27.84</c:v>
                      </c:pt>
                      <c:pt idx="492">
                        <c:v>-27.29</c:v>
                      </c:pt>
                      <c:pt idx="493">
                        <c:v>-26.75</c:v>
                      </c:pt>
                      <c:pt idx="494">
                        <c:v>-26.22</c:v>
                      </c:pt>
                      <c:pt idx="495">
                        <c:v>-25.7</c:v>
                      </c:pt>
                      <c:pt idx="496">
                        <c:v>-25.21</c:v>
                      </c:pt>
                      <c:pt idx="497">
                        <c:v>-24.73</c:v>
                      </c:pt>
                      <c:pt idx="498">
                        <c:v>-24.23</c:v>
                      </c:pt>
                      <c:pt idx="499">
                        <c:v>-23.72</c:v>
                      </c:pt>
                      <c:pt idx="500">
                        <c:v>-23.21</c:v>
                      </c:pt>
                      <c:pt idx="501">
                        <c:v>-22.68</c:v>
                      </c:pt>
                      <c:pt idx="502">
                        <c:v>-22.15</c:v>
                      </c:pt>
                      <c:pt idx="503">
                        <c:v>-21.59</c:v>
                      </c:pt>
                      <c:pt idx="504">
                        <c:v>-21.06</c:v>
                      </c:pt>
                      <c:pt idx="505">
                        <c:v>-20.55</c:v>
                      </c:pt>
                      <c:pt idx="506">
                        <c:v>-20.059999999999999</c:v>
                      </c:pt>
                      <c:pt idx="507">
                        <c:v>-19.579999999999998</c:v>
                      </c:pt>
                      <c:pt idx="508">
                        <c:v>-19.11</c:v>
                      </c:pt>
                      <c:pt idx="509">
                        <c:v>-18.66</c:v>
                      </c:pt>
                      <c:pt idx="510">
                        <c:v>-18.27</c:v>
                      </c:pt>
                      <c:pt idx="511">
                        <c:v>-17.87</c:v>
                      </c:pt>
                      <c:pt idx="512">
                        <c:v>-17.47</c:v>
                      </c:pt>
                      <c:pt idx="513">
                        <c:v>-17.04</c:v>
                      </c:pt>
                      <c:pt idx="514">
                        <c:v>-16.59</c:v>
                      </c:pt>
                      <c:pt idx="515">
                        <c:v>-16.12</c:v>
                      </c:pt>
                      <c:pt idx="516">
                        <c:v>-15.66</c:v>
                      </c:pt>
                      <c:pt idx="517">
                        <c:v>-15.21</c:v>
                      </c:pt>
                      <c:pt idx="518">
                        <c:v>-14.78</c:v>
                      </c:pt>
                      <c:pt idx="519">
                        <c:v>-14.38</c:v>
                      </c:pt>
                      <c:pt idx="520">
                        <c:v>-14.01</c:v>
                      </c:pt>
                      <c:pt idx="521">
                        <c:v>-13.64</c:v>
                      </c:pt>
                      <c:pt idx="522">
                        <c:v>-13.27</c:v>
                      </c:pt>
                      <c:pt idx="523">
                        <c:v>-12.94</c:v>
                      </c:pt>
                      <c:pt idx="524">
                        <c:v>-12.64</c:v>
                      </c:pt>
                      <c:pt idx="525">
                        <c:v>-12.34</c:v>
                      </c:pt>
                      <c:pt idx="526">
                        <c:v>-12.07</c:v>
                      </c:pt>
                      <c:pt idx="527">
                        <c:v>-11.82</c:v>
                      </c:pt>
                      <c:pt idx="528">
                        <c:v>-11.58</c:v>
                      </c:pt>
                      <c:pt idx="529">
                        <c:v>-11.32</c:v>
                      </c:pt>
                      <c:pt idx="530">
                        <c:v>-11.04</c:v>
                      </c:pt>
                      <c:pt idx="531">
                        <c:v>-10.77</c:v>
                      </c:pt>
                      <c:pt idx="532">
                        <c:v>-10.5</c:v>
                      </c:pt>
                      <c:pt idx="533">
                        <c:v>-10.220000000000001</c:v>
                      </c:pt>
                      <c:pt idx="534">
                        <c:v>-9.94</c:v>
                      </c:pt>
                      <c:pt idx="535">
                        <c:v>-9.66</c:v>
                      </c:pt>
                      <c:pt idx="536">
                        <c:v>-9.39</c:v>
                      </c:pt>
                      <c:pt idx="537">
                        <c:v>-9.11</c:v>
                      </c:pt>
                      <c:pt idx="538">
                        <c:v>-8.84</c:v>
                      </c:pt>
                      <c:pt idx="539">
                        <c:v>-8.58</c:v>
                      </c:pt>
                      <c:pt idx="540">
                        <c:v>-8.32</c:v>
                      </c:pt>
                      <c:pt idx="541">
                        <c:v>-8.06</c:v>
                      </c:pt>
                      <c:pt idx="542">
                        <c:v>-7.8</c:v>
                      </c:pt>
                      <c:pt idx="543">
                        <c:v>-7.53</c:v>
                      </c:pt>
                      <c:pt idx="544">
                        <c:v>-7.29</c:v>
                      </c:pt>
                      <c:pt idx="545">
                        <c:v>-7.07</c:v>
                      </c:pt>
                      <c:pt idx="546">
                        <c:v>-6.86</c:v>
                      </c:pt>
                      <c:pt idx="547">
                        <c:v>-6.66</c:v>
                      </c:pt>
                      <c:pt idx="548">
                        <c:v>-6.47</c:v>
                      </c:pt>
                      <c:pt idx="549">
                        <c:v>-6.29</c:v>
                      </c:pt>
                      <c:pt idx="550">
                        <c:v>-6.12</c:v>
                      </c:pt>
                      <c:pt idx="551">
                        <c:v>-5.96</c:v>
                      </c:pt>
                      <c:pt idx="552">
                        <c:v>-5.79</c:v>
                      </c:pt>
                      <c:pt idx="553">
                        <c:v>-5.61</c:v>
                      </c:pt>
                      <c:pt idx="554">
                        <c:v>-5.44</c:v>
                      </c:pt>
                      <c:pt idx="555">
                        <c:v>-5.24</c:v>
                      </c:pt>
                      <c:pt idx="556">
                        <c:v>-5.01</c:v>
                      </c:pt>
                      <c:pt idx="557">
                        <c:v>-4.8</c:v>
                      </c:pt>
                      <c:pt idx="558">
                        <c:v>-4.59</c:v>
                      </c:pt>
                      <c:pt idx="559">
                        <c:v>-4.4000000000000004</c:v>
                      </c:pt>
                      <c:pt idx="560">
                        <c:v>-4.21</c:v>
                      </c:pt>
                      <c:pt idx="561">
                        <c:v>-4</c:v>
                      </c:pt>
                      <c:pt idx="562">
                        <c:v>-3.77</c:v>
                      </c:pt>
                      <c:pt idx="563">
                        <c:v>-3.54</c:v>
                      </c:pt>
                      <c:pt idx="564">
                        <c:v>-3.31</c:v>
                      </c:pt>
                      <c:pt idx="565">
                        <c:v>-3.09</c:v>
                      </c:pt>
                      <c:pt idx="566">
                        <c:v>-2.87</c:v>
                      </c:pt>
                      <c:pt idx="567">
                        <c:v>-2.67</c:v>
                      </c:pt>
                      <c:pt idx="568">
                        <c:v>-2.46</c:v>
                      </c:pt>
                      <c:pt idx="569">
                        <c:v>-2.25</c:v>
                      </c:pt>
                      <c:pt idx="570">
                        <c:v>-2.0499999999999998</c:v>
                      </c:pt>
                      <c:pt idx="571">
                        <c:v>-1.85</c:v>
                      </c:pt>
                      <c:pt idx="572">
                        <c:v>-1.66</c:v>
                      </c:pt>
                      <c:pt idx="573">
                        <c:v>-1.46</c:v>
                      </c:pt>
                      <c:pt idx="574">
                        <c:v>-1.28</c:v>
                      </c:pt>
                      <c:pt idx="575">
                        <c:v>-1.1100000000000001</c:v>
                      </c:pt>
                      <c:pt idx="576">
                        <c:v>-0.96</c:v>
                      </c:pt>
                      <c:pt idx="577">
                        <c:v>-0.82</c:v>
                      </c:pt>
                      <c:pt idx="578">
                        <c:v>-0.68</c:v>
                      </c:pt>
                      <c:pt idx="579">
                        <c:v>-0.54</c:v>
                      </c:pt>
                      <c:pt idx="580">
                        <c:v>-0.4</c:v>
                      </c:pt>
                      <c:pt idx="581">
                        <c:v>-0.26</c:v>
                      </c:pt>
                      <c:pt idx="582">
                        <c:v>-0.12</c:v>
                      </c:pt>
                      <c:pt idx="583">
                        <c:v>0.01</c:v>
                      </c:pt>
                      <c:pt idx="584">
                        <c:v>0.16</c:v>
                      </c:pt>
                      <c:pt idx="585">
                        <c:v>0.34</c:v>
                      </c:pt>
                      <c:pt idx="586">
                        <c:v>0.52</c:v>
                      </c:pt>
                      <c:pt idx="587">
                        <c:v>0.69</c:v>
                      </c:pt>
                      <c:pt idx="588">
                        <c:v>0.86</c:v>
                      </c:pt>
                      <c:pt idx="589">
                        <c:v>1.03</c:v>
                      </c:pt>
                      <c:pt idx="590">
                        <c:v>1.21</c:v>
                      </c:pt>
                      <c:pt idx="591">
                        <c:v>1.39</c:v>
                      </c:pt>
                      <c:pt idx="592">
                        <c:v>1.59</c:v>
                      </c:pt>
                      <c:pt idx="593">
                        <c:v>1.79</c:v>
                      </c:pt>
                      <c:pt idx="594">
                        <c:v>2</c:v>
                      </c:pt>
                      <c:pt idx="595">
                        <c:v>2.21</c:v>
                      </c:pt>
                      <c:pt idx="596">
                        <c:v>2.4300000000000002</c:v>
                      </c:pt>
                      <c:pt idx="597">
                        <c:v>2.64</c:v>
                      </c:pt>
                      <c:pt idx="598">
                        <c:v>2.86</c:v>
                      </c:pt>
                      <c:pt idx="599">
                        <c:v>3.07</c:v>
                      </c:pt>
                      <c:pt idx="600">
                        <c:v>3.28</c:v>
                      </c:pt>
                      <c:pt idx="601">
                        <c:v>3.47</c:v>
                      </c:pt>
                      <c:pt idx="602">
                        <c:v>3.67</c:v>
                      </c:pt>
                      <c:pt idx="603">
                        <c:v>3.85</c:v>
                      </c:pt>
                      <c:pt idx="604">
                        <c:v>4.03</c:v>
                      </c:pt>
                      <c:pt idx="605">
                        <c:v>4.2</c:v>
                      </c:pt>
                      <c:pt idx="606">
                        <c:v>4.3899999999999997</c:v>
                      </c:pt>
                      <c:pt idx="607">
                        <c:v>4.5599999999999996</c:v>
                      </c:pt>
                      <c:pt idx="608">
                        <c:v>4.72</c:v>
                      </c:pt>
                      <c:pt idx="609">
                        <c:v>4.84</c:v>
                      </c:pt>
                      <c:pt idx="610">
                        <c:v>4.96</c:v>
                      </c:pt>
                      <c:pt idx="611">
                        <c:v>5.0599999999999996</c:v>
                      </c:pt>
                      <c:pt idx="612">
                        <c:v>5.13</c:v>
                      </c:pt>
                      <c:pt idx="613">
                        <c:v>5.17</c:v>
                      </c:pt>
                      <c:pt idx="614">
                        <c:v>5.21</c:v>
                      </c:pt>
                      <c:pt idx="615">
                        <c:v>5.25</c:v>
                      </c:pt>
                      <c:pt idx="616">
                        <c:v>5.27</c:v>
                      </c:pt>
                      <c:pt idx="617">
                        <c:v>5.31</c:v>
                      </c:pt>
                      <c:pt idx="618">
                        <c:v>5.34</c:v>
                      </c:pt>
                      <c:pt idx="619">
                        <c:v>5.37</c:v>
                      </c:pt>
                      <c:pt idx="620">
                        <c:v>5.37</c:v>
                      </c:pt>
                      <c:pt idx="621">
                        <c:v>5.36</c:v>
                      </c:pt>
                      <c:pt idx="622">
                        <c:v>5.34</c:v>
                      </c:pt>
                      <c:pt idx="623">
                        <c:v>5.29</c:v>
                      </c:pt>
                      <c:pt idx="624">
                        <c:v>5.22</c:v>
                      </c:pt>
                      <c:pt idx="625">
                        <c:v>5.13</c:v>
                      </c:pt>
                      <c:pt idx="626">
                        <c:v>5.03</c:v>
                      </c:pt>
                      <c:pt idx="627">
                        <c:v>4.92</c:v>
                      </c:pt>
                      <c:pt idx="628">
                        <c:v>4.78</c:v>
                      </c:pt>
                      <c:pt idx="629">
                        <c:v>4.6100000000000003</c:v>
                      </c:pt>
                      <c:pt idx="630">
                        <c:v>4.4000000000000004</c:v>
                      </c:pt>
                      <c:pt idx="631">
                        <c:v>4.16</c:v>
                      </c:pt>
                      <c:pt idx="632">
                        <c:v>3.87</c:v>
                      </c:pt>
                      <c:pt idx="633">
                        <c:v>3.55</c:v>
                      </c:pt>
                      <c:pt idx="634">
                        <c:v>3.22</c:v>
                      </c:pt>
                      <c:pt idx="635">
                        <c:v>2.87</c:v>
                      </c:pt>
                      <c:pt idx="636">
                        <c:v>2.4900000000000002</c:v>
                      </c:pt>
                      <c:pt idx="637">
                        <c:v>2.09</c:v>
                      </c:pt>
                      <c:pt idx="638">
                        <c:v>1.66</c:v>
                      </c:pt>
                      <c:pt idx="639">
                        <c:v>1.22</c:v>
                      </c:pt>
                      <c:pt idx="640">
                        <c:v>0.76</c:v>
                      </c:pt>
                      <c:pt idx="641">
                        <c:v>0.28999999999999998</c:v>
                      </c:pt>
                      <c:pt idx="642">
                        <c:v>-0.18</c:v>
                      </c:pt>
                      <c:pt idx="643">
                        <c:v>-0.67</c:v>
                      </c:pt>
                      <c:pt idx="644">
                        <c:v>-1.2</c:v>
                      </c:pt>
                      <c:pt idx="645">
                        <c:v>-1.76</c:v>
                      </c:pt>
                      <c:pt idx="646">
                        <c:v>-2.35</c:v>
                      </c:pt>
                      <c:pt idx="647">
                        <c:v>-2.94</c:v>
                      </c:pt>
                      <c:pt idx="648">
                        <c:v>-3.53</c:v>
                      </c:pt>
                      <c:pt idx="649">
                        <c:v>-4.1399999999999997</c:v>
                      </c:pt>
                      <c:pt idx="650">
                        <c:v>-4.78</c:v>
                      </c:pt>
                      <c:pt idx="651">
                        <c:v>-5.44</c:v>
                      </c:pt>
                      <c:pt idx="652">
                        <c:v>-6.13</c:v>
                      </c:pt>
                      <c:pt idx="653">
                        <c:v>-6.85</c:v>
                      </c:pt>
                      <c:pt idx="654">
                        <c:v>-7.58</c:v>
                      </c:pt>
                      <c:pt idx="655">
                        <c:v>-8.31</c:v>
                      </c:pt>
                      <c:pt idx="656">
                        <c:v>-9.0500000000000007</c:v>
                      </c:pt>
                      <c:pt idx="657">
                        <c:v>-9.7799999999999994</c:v>
                      </c:pt>
                      <c:pt idx="658">
                        <c:v>-10.53</c:v>
                      </c:pt>
                      <c:pt idx="659">
                        <c:v>-11.32</c:v>
                      </c:pt>
                      <c:pt idx="660">
                        <c:v>-12.11</c:v>
                      </c:pt>
                      <c:pt idx="661">
                        <c:v>-12.92</c:v>
                      </c:pt>
                      <c:pt idx="662">
                        <c:v>-13.71</c:v>
                      </c:pt>
                      <c:pt idx="663">
                        <c:v>-14.48</c:v>
                      </c:pt>
                      <c:pt idx="664">
                        <c:v>-15.27</c:v>
                      </c:pt>
                      <c:pt idx="665">
                        <c:v>-16.100000000000001</c:v>
                      </c:pt>
                      <c:pt idx="666">
                        <c:v>-16.920000000000002</c:v>
                      </c:pt>
                      <c:pt idx="667">
                        <c:v>-17.72</c:v>
                      </c:pt>
                      <c:pt idx="668">
                        <c:v>-18.57</c:v>
                      </c:pt>
                      <c:pt idx="669">
                        <c:v>-19.440000000000001</c:v>
                      </c:pt>
                      <c:pt idx="670">
                        <c:v>-20.32</c:v>
                      </c:pt>
                      <c:pt idx="671">
                        <c:v>-21.21</c:v>
                      </c:pt>
                      <c:pt idx="672">
                        <c:v>-22.12</c:v>
                      </c:pt>
                      <c:pt idx="673">
                        <c:v>-23.06</c:v>
                      </c:pt>
                      <c:pt idx="674">
                        <c:v>-23.98</c:v>
                      </c:pt>
                      <c:pt idx="675">
                        <c:v>-24.92</c:v>
                      </c:pt>
                      <c:pt idx="676">
                        <c:v>-25.86</c:v>
                      </c:pt>
                      <c:pt idx="677">
                        <c:v>-26.8</c:v>
                      </c:pt>
                      <c:pt idx="678">
                        <c:v>-27.74</c:v>
                      </c:pt>
                      <c:pt idx="679">
                        <c:v>-28.68</c:v>
                      </c:pt>
                      <c:pt idx="680">
                        <c:v>-29.61</c:v>
                      </c:pt>
                      <c:pt idx="681">
                        <c:v>-30.55</c:v>
                      </c:pt>
                      <c:pt idx="682">
                        <c:v>-31.46</c:v>
                      </c:pt>
                      <c:pt idx="683">
                        <c:v>-32.35</c:v>
                      </c:pt>
                      <c:pt idx="684">
                        <c:v>-33.229999999999997</c:v>
                      </c:pt>
                      <c:pt idx="685">
                        <c:v>-34.08</c:v>
                      </c:pt>
                      <c:pt idx="686">
                        <c:v>-34.93</c:v>
                      </c:pt>
                      <c:pt idx="687">
                        <c:v>-35.799999999999997</c:v>
                      </c:pt>
                      <c:pt idx="688">
                        <c:v>-36.68</c:v>
                      </c:pt>
                      <c:pt idx="689">
                        <c:v>-37.5</c:v>
                      </c:pt>
                      <c:pt idx="690">
                        <c:v>-38.33</c:v>
                      </c:pt>
                      <c:pt idx="691">
                        <c:v>-39.17</c:v>
                      </c:pt>
                      <c:pt idx="692">
                        <c:v>-39.96</c:v>
                      </c:pt>
                      <c:pt idx="693">
                        <c:v>-40.74</c:v>
                      </c:pt>
                      <c:pt idx="694">
                        <c:v>-41.48</c:v>
                      </c:pt>
                      <c:pt idx="695">
                        <c:v>-42.2</c:v>
                      </c:pt>
                      <c:pt idx="696">
                        <c:v>-42.95</c:v>
                      </c:pt>
                      <c:pt idx="697">
                        <c:v>-43.72</c:v>
                      </c:pt>
                      <c:pt idx="698">
                        <c:v>-44.48</c:v>
                      </c:pt>
                      <c:pt idx="699">
                        <c:v>-45.23</c:v>
                      </c:pt>
                      <c:pt idx="700">
                        <c:v>-45.97</c:v>
                      </c:pt>
                      <c:pt idx="701">
                        <c:v>-46.72</c:v>
                      </c:pt>
                      <c:pt idx="702">
                        <c:v>-47.5</c:v>
                      </c:pt>
                      <c:pt idx="703">
                        <c:v>-48.25</c:v>
                      </c:pt>
                      <c:pt idx="704">
                        <c:v>-49</c:v>
                      </c:pt>
                      <c:pt idx="705">
                        <c:v>-49.75</c:v>
                      </c:pt>
                      <c:pt idx="706">
                        <c:v>-50.48</c:v>
                      </c:pt>
                      <c:pt idx="707">
                        <c:v>-51.21</c:v>
                      </c:pt>
                      <c:pt idx="708">
                        <c:v>-51.92</c:v>
                      </c:pt>
                      <c:pt idx="709">
                        <c:v>-52.61</c:v>
                      </c:pt>
                      <c:pt idx="710">
                        <c:v>-53.34</c:v>
                      </c:pt>
                      <c:pt idx="711">
                        <c:v>-54.1</c:v>
                      </c:pt>
                      <c:pt idx="712">
                        <c:v>-54.82</c:v>
                      </c:pt>
                      <c:pt idx="713">
                        <c:v>-55.59</c:v>
                      </c:pt>
                      <c:pt idx="714">
                        <c:v>-56.34</c:v>
                      </c:pt>
                      <c:pt idx="715">
                        <c:v>-57.03</c:v>
                      </c:pt>
                      <c:pt idx="716">
                        <c:v>-57.65</c:v>
                      </c:pt>
                      <c:pt idx="717">
                        <c:v>-58.26</c:v>
                      </c:pt>
                      <c:pt idx="718">
                        <c:v>-58.88</c:v>
                      </c:pt>
                      <c:pt idx="719">
                        <c:v>-59.52</c:v>
                      </c:pt>
                      <c:pt idx="720">
                        <c:v>-60.27</c:v>
                      </c:pt>
                      <c:pt idx="721">
                        <c:v>-61.03</c:v>
                      </c:pt>
                      <c:pt idx="722">
                        <c:v>-61.68</c:v>
                      </c:pt>
                      <c:pt idx="723">
                        <c:v>-62.23</c:v>
                      </c:pt>
                      <c:pt idx="724">
                        <c:v>-62.7</c:v>
                      </c:pt>
                      <c:pt idx="725">
                        <c:v>-63.26</c:v>
                      </c:pt>
                      <c:pt idx="726">
                        <c:v>-63.91</c:v>
                      </c:pt>
                      <c:pt idx="727">
                        <c:v>-64.540000000000006</c:v>
                      </c:pt>
                      <c:pt idx="728">
                        <c:v>-65.14</c:v>
                      </c:pt>
                      <c:pt idx="729">
                        <c:v>-65.599999999999994</c:v>
                      </c:pt>
                      <c:pt idx="730">
                        <c:v>-65.959999999999994</c:v>
                      </c:pt>
                      <c:pt idx="731">
                        <c:v>-66.349999999999994</c:v>
                      </c:pt>
                      <c:pt idx="732">
                        <c:v>-66.81</c:v>
                      </c:pt>
                      <c:pt idx="733">
                        <c:v>-67.25</c:v>
                      </c:pt>
                      <c:pt idx="734">
                        <c:v>-67.63</c:v>
                      </c:pt>
                      <c:pt idx="735">
                        <c:v>-67.97</c:v>
                      </c:pt>
                      <c:pt idx="736">
                        <c:v>-68.25</c:v>
                      </c:pt>
                      <c:pt idx="737">
                        <c:v>-68.53</c:v>
                      </c:pt>
                      <c:pt idx="738">
                        <c:v>-68.900000000000006</c:v>
                      </c:pt>
                      <c:pt idx="739">
                        <c:v>-69.19</c:v>
                      </c:pt>
                      <c:pt idx="740">
                        <c:v>-69.39</c:v>
                      </c:pt>
                      <c:pt idx="741">
                        <c:v>-69.540000000000006</c:v>
                      </c:pt>
                      <c:pt idx="742">
                        <c:v>-69.66</c:v>
                      </c:pt>
                      <c:pt idx="743">
                        <c:v>-69.8</c:v>
                      </c:pt>
                      <c:pt idx="744">
                        <c:v>-69.94</c:v>
                      </c:pt>
                      <c:pt idx="745">
                        <c:v>-70.040000000000006</c:v>
                      </c:pt>
                      <c:pt idx="746">
                        <c:v>-70.069999999999993</c:v>
                      </c:pt>
                      <c:pt idx="747">
                        <c:v>-70.11</c:v>
                      </c:pt>
                      <c:pt idx="748">
                        <c:v>-70.16</c:v>
                      </c:pt>
                      <c:pt idx="749">
                        <c:v>-70.239999999999995</c:v>
                      </c:pt>
                      <c:pt idx="750">
                        <c:v>-70.319999999999993</c:v>
                      </c:pt>
                      <c:pt idx="751">
                        <c:v>-70.319999999999993</c:v>
                      </c:pt>
                      <c:pt idx="752">
                        <c:v>-70.27</c:v>
                      </c:pt>
                      <c:pt idx="753">
                        <c:v>-70.3</c:v>
                      </c:pt>
                      <c:pt idx="754">
                        <c:v>-70.400000000000006</c:v>
                      </c:pt>
                      <c:pt idx="755">
                        <c:v>-70.5</c:v>
                      </c:pt>
                      <c:pt idx="756">
                        <c:v>-70.58</c:v>
                      </c:pt>
                      <c:pt idx="757">
                        <c:v>-70.64</c:v>
                      </c:pt>
                      <c:pt idx="758">
                        <c:v>-70.69</c:v>
                      </c:pt>
                      <c:pt idx="759">
                        <c:v>-70.73</c:v>
                      </c:pt>
                      <c:pt idx="760">
                        <c:v>-70.77</c:v>
                      </c:pt>
                      <c:pt idx="761">
                        <c:v>-70.83</c:v>
                      </c:pt>
                      <c:pt idx="762">
                        <c:v>-70.900000000000006</c:v>
                      </c:pt>
                      <c:pt idx="763">
                        <c:v>-71.02</c:v>
                      </c:pt>
                      <c:pt idx="764">
                        <c:v>-71.17</c:v>
                      </c:pt>
                      <c:pt idx="765">
                        <c:v>-71.31</c:v>
                      </c:pt>
                      <c:pt idx="766">
                        <c:v>-71.38</c:v>
                      </c:pt>
                      <c:pt idx="767">
                        <c:v>-71.45</c:v>
                      </c:pt>
                      <c:pt idx="768">
                        <c:v>-71.55</c:v>
                      </c:pt>
                      <c:pt idx="769">
                        <c:v>-71.709999999999994</c:v>
                      </c:pt>
                      <c:pt idx="770">
                        <c:v>-71.86</c:v>
                      </c:pt>
                      <c:pt idx="771">
                        <c:v>-71.989999999999995</c:v>
                      </c:pt>
                      <c:pt idx="772">
                        <c:v>-72.12</c:v>
                      </c:pt>
                      <c:pt idx="773">
                        <c:v>-72.23</c:v>
                      </c:pt>
                      <c:pt idx="774">
                        <c:v>-72.3</c:v>
                      </c:pt>
                      <c:pt idx="775">
                        <c:v>-72.36</c:v>
                      </c:pt>
                      <c:pt idx="776">
                        <c:v>-72.42</c:v>
                      </c:pt>
                      <c:pt idx="777">
                        <c:v>-72.510000000000005</c:v>
                      </c:pt>
                      <c:pt idx="778">
                        <c:v>-72.58</c:v>
                      </c:pt>
                      <c:pt idx="779">
                        <c:v>-72.64</c:v>
                      </c:pt>
                      <c:pt idx="780">
                        <c:v>-72.709999999999994</c:v>
                      </c:pt>
                      <c:pt idx="781">
                        <c:v>-72.78</c:v>
                      </c:pt>
                      <c:pt idx="782">
                        <c:v>-72.83</c:v>
                      </c:pt>
                      <c:pt idx="783">
                        <c:v>-72.849999999999994</c:v>
                      </c:pt>
                      <c:pt idx="784">
                        <c:v>-72.88</c:v>
                      </c:pt>
                      <c:pt idx="785">
                        <c:v>-72.900000000000006</c:v>
                      </c:pt>
                      <c:pt idx="786">
                        <c:v>-72.95</c:v>
                      </c:pt>
                      <c:pt idx="787">
                        <c:v>-73.010000000000005</c:v>
                      </c:pt>
                      <c:pt idx="788">
                        <c:v>-73.05</c:v>
                      </c:pt>
                      <c:pt idx="789">
                        <c:v>-73.06</c:v>
                      </c:pt>
                      <c:pt idx="790">
                        <c:v>-73.05</c:v>
                      </c:pt>
                      <c:pt idx="791">
                        <c:v>-73.02</c:v>
                      </c:pt>
                      <c:pt idx="792">
                        <c:v>-72.989999999999995</c:v>
                      </c:pt>
                      <c:pt idx="793">
                        <c:v>-72.98</c:v>
                      </c:pt>
                      <c:pt idx="794">
                        <c:v>-73</c:v>
                      </c:pt>
                      <c:pt idx="795">
                        <c:v>-72.989999999999995</c:v>
                      </c:pt>
                      <c:pt idx="796">
                        <c:v>-72.97</c:v>
                      </c:pt>
                      <c:pt idx="797">
                        <c:v>-72.91</c:v>
                      </c:pt>
                      <c:pt idx="798">
                        <c:v>-72.819999999999993</c:v>
                      </c:pt>
                      <c:pt idx="799">
                        <c:v>-72.739999999999995</c:v>
                      </c:pt>
                      <c:pt idx="800">
                        <c:v>-72.680000000000007</c:v>
                      </c:pt>
                      <c:pt idx="801">
                        <c:v>-72.64</c:v>
                      </c:pt>
                      <c:pt idx="802">
                        <c:v>-72.61</c:v>
                      </c:pt>
                      <c:pt idx="803">
                        <c:v>-72.599999999999994</c:v>
                      </c:pt>
                      <c:pt idx="804">
                        <c:v>-72.61</c:v>
                      </c:pt>
                      <c:pt idx="805">
                        <c:v>-72.61</c:v>
                      </c:pt>
                      <c:pt idx="806">
                        <c:v>-72.59</c:v>
                      </c:pt>
                      <c:pt idx="807">
                        <c:v>-72.569999999999993</c:v>
                      </c:pt>
                      <c:pt idx="808">
                        <c:v>-72.59</c:v>
                      </c:pt>
                      <c:pt idx="809">
                        <c:v>-72.599999999999994</c:v>
                      </c:pt>
                      <c:pt idx="810">
                        <c:v>-72.56</c:v>
                      </c:pt>
                      <c:pt idx="811">
                        <c:v>-72.5</c:v>
                      </c:pt>
                      <c:pt idx="812">
                        <c:v>-72.430000000000007</c:v>
                      </c:pt>
                      <c:pt idx="813">
                        <c:v>-72.349999999999994</c:v>
                      </c:pt>
                      <c:pt idx="814">
                        <c:v>-72.239999999999995</c:v>
                      </c:pt>
                      <c:pt idx="815">
                        <c:v>-72.17</c:v>
                      </c:pt>
                      <c:pt idx="816">
                        <c:v>-72.12</c:v>
                      </c:pt>
                      <c:pt idx="817">
                        <c:v>-72.09</c:v>
                      </c:pt>
                      <c:pt idx="818">
                        <c:v>-72.069999999999993</c:v>
                      </c:pt>
                      <c:pt idx="819">
                        <c:v>-72.040000000000006</c:v>
                      </c:pt>
                      <c:pt idx="820">
                        <c:v>-72</c:v>
                      </c:pt>
                      <c:pt idx="821">
                        <c:v>-71.930000000000007</c:v>
                      </c:pt>
                      <c:pt idx="822">
                        <c:v>-71.84</c:v>
                      </c:pt>
                      <c:pt idx="823">
                        <c:v>-71.760000000000005</c:v>
                      </c:pt>
                      <c:pt idx="824">
                        <c:v>-71.680000000000007</c:v>
                      </c:pt>
                      <c:pt idx="825">
                        <c:v>-71.61</c:v>
                      </c:pt>
                      <c:pt idx="826">
                        <c:v>-71.56</c:v>
                      </c:pt>
                      <c:pt idx="827">
                        <c:v>-71.5</c:v>
                      </c:pt>
                      <c:pt idx="828">
                        <c:v>-71.41</c:v>
                      </c:pt>
                      <c:pt idx="829">
                        <c:v>-71.3</c:v>
                      </c:pt>
                      <c:pt idx="830">
                        <c:v>-71.2</c:v>
                      </c:pt>
                      <c:pt idx="831">
                        <c:v>-71.12</c:v>
                      </c:pt>
                      <c:pt idx="832">
                        <c:v>-71.06</c:v>
                      </c:pt>
                      <c:pt idx="833">
                        <c:v>-71.010000000000005</c:v>
                      </c:pt>
                      <c:pt idx="834">
                        <c:v>-70.959999999999994</c:v>
                      </c:pt>
                      <c:pt idx="835">
                        <c:v>-70.87</c:v>
                      </c:pt>
                      <c:pt idx="836">
                        <c:v>-70.739999999999995</c:v>
                      </c:pt>
                      <c:pt idx="837">
                        <c:v>-70.599999999999994</c:v>
                      </c:pt>
                      <c:pt idx="838">
                        <c:v>-70.45</c:v>
                      </c:pt>
                      <c:pt idx="839">
                        <c:v>-70.25</c:v>
                      </c:pt>
                      <c:pt idx="840">
                        <c:v>-70.03</c:v>
                      </c:pt>
                      <c:pt idx="841">
                        <c:v>-69.81</c:v>
                      </c:pt>
                      <c:pt idx="842">
                        <c:v>-69.58</c:v>
                      </c:pt>
                      <c:pt idx="843">
                        <c:v>-69.37</c:v>
                      </c:pt>
                      <c:pt idx="844">
                        <c:v>-69.150000000000006</c:v>
                      </c:pt>
                      <c:pt idx="845">
                        <c:v>-68.92</c:v>
                      </c:pt>
                      <c:pt idx="846">
                        <c:v>-68.69</c:v>
                      </c:pt>
                      <c:pt idx="847">
                        <c:v>-68.459999999999994</c:v>
                      </c:pt>
                      <c:pt idx="848">
                        <c:v>-68.17</c:v>
                      </c:pt>
                      <c:pt idx="849">
                        <c:v>-67.88</c:v>
                      </c:pt>
                      <c:pt idx="850">
                        <c:v>-67.59</c:v>
                      </c:pt>
                      <c:pt idx="851">
                        <c:v>-67.27</c:v>
                      </c:pt>
                      <c:pt idx="852">
                        <c:v>-66.97</c:v>
                      </c:pt>
                      <c:pt idx="853">
                        <c:v>-66.64</c:v>
                      </c:pt>
                      <c:pt idx="854">
                        <c:v>-66.27</c:v>
                      </c:pt>
                      <c:pt idx="855">
                        <c:v>-65.95</c:v>
                      </c:pt>
                      <c:pt idx="856">
                        <c:v>-65.66</c:v>
                      </c:pt>
                      <c:pt idx="857">
                        <c:v>-65.34</c:v>
                      </c:pt>
                      <c:pt idx="858">
                        <c:v>-64.97</c:v>
                      </c:pt>
                      <c:pt idx="859">
                        <c:v>-64.55</c:v>
                      </c:pt>
                      <c:pt idx="860">
                        <c:v>-64.06</c:v>
                      </c:pt>
                      <c:pt idx="861">
                        <c:v>-63.53</c:v>
                      </c:pt>
                      <c:pt idx="862">
                        <c:v>-63.03</c:v>
                      </c:pt>
                      <c:pt idx="863">
                        <c:v>-62.59</c:v>
                      </c:pt>
                      <c:pt idx="864">
                        <c:v>-62.14</c:v>
                      </c:pt>
                      <c:pt idx="865">
                        <c:v>-61.61</c:v>
                      </c:pt>
                      <c:pt idx="866">
                        <c:v>-60.96</c:v>
                      </c:pt>
                      <c:pt idx="867">
                        <c:v>-60.2</c:v>
                      </c:pt>
                      <c:pt idx="868">
                        <c:v>-59.38</c:v>
                      </c:pt>
                      <c:pt idx="869">
                        <c:v>-58.57</c:v>
                      </c:pt>
                      <c:pt idx="870">
                        <c:v>-57.89</c:v>
                      </c:pt>
                      <c:pt idx="871">
                        <c:v>-57.32</c:v>
                      </c:pt>
                      <c:pt idx="872">
                        <c:v>-56.75</c:v>
                      </c:pt>
                      <c:pt idx="873">
                        <c:v>-56.13</c:v>
                      </c:pt>
                      <c:pt idx="874">
                        <c:v>-55.46</c:v>
                      </c:pt>
                      <c:pt idx="875">
                        <c:v>-54.67</c:v>
                      </c:pt>
                      <c:pt idx="876">
                        <c:v>-53.84</c:v>
                      </c:pt>
                      <c:pt idx="877">
                        <c:v>-52.99</c:v>
                      </c:pt>
                      <c:pt idx="878">
                        <c:v>-52.15</c:v>
                      </c:pt>
                      <c:pt idx="879">
                        <c:v>-51.37</c:v>
                      </c:pt>
                      <c:pt idx="880">
                        <c:v>-50.55</c:v>
                      </c:pt>
                      <c:pt idx="881">
                        <c:v>-49.74</c:v>
                      </c:pt>
                      <c:pt idx="882">
                        <c:v>-48.96</c:v>
                      </c:pt>
                      <c:pt idx="883">
                        <c:v>-48.21</c:v>
                      </c:pt>
                      <c:pt idx="884">
                        <c:v>-47.47</c:v>
                      </c:pt>
                      <c:pt idx="885">
                        <c:v>-46.71</c:v>
                      </c:pt>
                      <c:pt idx="886">
                        <c:v>-45.96</c:v>
                      </c:pt>
                      <c:pt idx="887">
                        <c:v>-45.24</c:v>
                      </c:pt>
                      <c:pt idx="888">
                        <c:v>-44.52</c:v>
                      </c:pt>
                      <c:pt idx="889">
                        <c:v>-43.8</c:v>
                      </c:pt>
                      <c:pt idx="890">
                        <c:v>-42.99</c:v>
                      </c:pt>
                      <c:pt idx="891">
                        <c:v>-42.09</c:v>
                      </c:pt>
                      <c:pt idx="892">
                        <c:v>-41.25</c:v>
                      </c:pt>
                      <c:pt idx="893">
                        <c:v>-40.479999999999997</c:v>
                      </c:pt>
                      <c:pt idx="894">
                        <c:v>-39.81</c:v>
                      </c:pt>
                      <c:pt idx="895">
                        <c:v>-39.22</c:v>
                      </c:pt>
                      <c:pt idx="896">
                        <c:v>-38.619999999999997</c:v>
                      </c:pt>
                      <c:pt idx="897">
                        <c:v>-37.950000000000003</c:v>
                      </c:pt>
                      <c:pt idx="898">
                        <c:v>-37.18</c:v>
                      </c:pt>
                      <c:pt idx="899">
                        <c:v>-36.380000000000003</c:v>
                      </c:pt>
                      <c:pt idx="900">
                        <c:v>-35.57</c:v>
                      </c:pt>
                      <c:pt idx="901">
                        <c:v>-34.74</c:v>
                      </c:pt>
                      <c:pt idx="902">
                        <c:v>-33.909999999999997</c:v>
                      </c:pt>
                      <c:pt idx="903">
                        <c:v>-33.11</c:v>
                      </c:pt>
                      <c:pt idx="904">
                        <c:v>-32.340000000000003</c:v>
                      </c:pt>
                      <c:pt idx="905">
                        <c:v>-31.63</c:v>
                      </c:pt>
                      <c:pt idx="906">
                        <c:v>-30.97</c:v>
                      </c:pt>
                      <c:pt idx="907">
                        <c:v>-30.35</c:v>
                      </c:pt>
                      <c:pt idx="908">
                        <c:v>-29.7</c:v>
                      </c:pt>
                      <c:pt idx="909">
                        <c:v>-29.05</c:v>
                      </c:pt>
                      <c:pt idx="910">
                        <c:v>-28.41</c:v>
                      </c:pt>
                      <c:pt idx="911">
                        <c:v>-27.81</c:v>
                      </c:pt>
                      <c:pt idx="912">
                        <c:v>-27.25</c:v>
                      </c:pt>
                      <c:pt idx="913">
                        <c:v>-26.7</c:v>
                      </c:pt>
                      <c:pt idx="914">
                        <c:v>-26.17</c:v>
                      </c:pt>
                      <c:pt idx="915">
                        <c:v>-25.62</c:v>
                      </c:pt>
                      <c:pt idx="916">
                        <c:v>-25.06</c:v>
                      </c:pt>
                      <c:pt idx="917">
                        <c:v>-24.48</c:v>
                      </c:pt>
                      <c:pt idx="918">
                        <c:v>-23.93</c:v>
                      </c:pt>
                      <c:pt idx="919">
                        <c:v>-23.38</c:v>
                      </c:pt>
                      <c:pt idx="920">
                        <c:v>-22.84</c:v>
                      </c:pt>
                      <c:pt idx="921">
                        <c:v>-22.32</c:v>
                      </c:pt>
                      <c:pt idx="922">
                        <c:v>-21.8</c:v>
                      </c:pt>
                      <c:pt idx="923">
                        <c:v>-21.28</c:v>
                      </c:pt>
                      <c:pt idx="924">
                        <c:v>-20.75</c:v>
                      </c:pt>
                      <c:pt idx="925">
                        <c:v>-20.2</c:v>
                      </c:pt>
                      <c:pt idx="926">
                        <c:v>-19.66</c:v>
                      </c:pt>
                      <c:pt idx="927">
                        <c:v>-19.13</c:v>
                      </c:pt>
                      <c:pt idx="928">
                        <c:v>-18.63</c:v>
                      </c:pt>
                      <c:pt idx="929">
                        <c:v>-18.14</c:v>
                      </c:pt>
                      <c:pt idx="930">
                        <c:v>-17.68</c:v>
                      </c:pt>
                      <c:pt idx="931">
                        <c:v>-17.239999999999998</c:v>
                      </c:pt>
                      <c:pt idx="932">
                        <c:v>-16.8</c:v>
                      </c:pt>
                      <c:pt idx="933">
                        <c:v>-16.37</c:v>
                      </c:pt>
                      <c:pt idx="934">
                        <c:v>-15.91</c:v>
                      </c:pt>
                      <c:pt idx="935">
                        <c:v>-15.47</c:v>
                      </c:pt>
                      <c:pt idx="936">
                        <c:v>-15.07</c:v>
                      </c:pt>
                      <c:pt idx="937">
                        <c:v>-14.68</c:v>
                      </c:pt>
                      <c:pt idx="938">
                        <c:v>-14.29</c:v>
                      </c:pt>
                      <c:pt idx="939">
                        <c:v>-13.91</c:v>
                      </c:pt>
                      <c:pt idx="940">
                        <c:v>-13.54</c:v>
                      </c:pt>
                      <c:pt idx="941">
                        <c:v>-13.16</c:v>
                      </c:pt>
                      <c:pt idx="942">
                        <c:v>-12.77</c:v>
                      </c:pt>
                      <c:pt idx="943">
                        <c:v>-12.34</c:v>
                      </c:pt>
                      <c:pt idx="944">
                        <c:v>-11.9</c:v>
                      </c:pt>
                      <c:pt idx="945">
                        <c:v>-11.42</c:v>
                      </c:pt>
                      <c:pt idx="946">
                        <c:v>-10.95</c:v>
                      </c:pt>
                      <c:pt idx="947">
                        <c:v>-10.49</c:v>
                      </c:pt>
                      <c:pt idx="948">
                        <c:v>-10.050000000000001</c:v>
                      </c:pt>
                      <c:pt idx="949">
                        <c:v>-9.65</c:v>
                      </c:pt>
                      <c:pt idx="950">
                        <c:v>-9.25</c:v>
                      </c:pt>
                      <c:pt idx="951">
                        <c:v>-8.84</c:v>
                      </c:pt>
                      <c:pt idx="952">
                        <c:v>-8.43</c:v>
                      </c:pt>
                      <c:pt idx="953">
                        <c:v>-8.01</c:v>
                      </c:pt>
                      <c:pt idx="954">
                        <c:v>-7.58</c:v>
                      </c:pt>
                      <c:pt idx="955">
                        <c:v>-7.16</c:v>
                      </c:pt>
                      <c:pt idx="956">
                        <c:v>-6.76</c:v>
                      </c:pt>
                      <c:pt idx="957">
                        <c:v>-6.39</c:v>
                      </c:pt>
                      <c:pt idx="958">
                        <c:v>-6.02</c:v>
                      </c:pt>
                      <c:pt idx="959">
                        <c:v>-5.67</c:v>
                      </c:pt>
                      <c:pt idx="960">
                        <c:v>-5.33</c:v>
                      </c:pt>
                      <c:pt idx="961">
                        <c:v>-4.97</c:v>
                      </c:pt>
                      <c:pt idx="962">
                        <c:v>-4.59</c:v>
                      </c:pt>
                      <c:pt idx="963">
                        <c:v>-4.22</c:v>
                      </c:pt>
                      <c:pt idx="964">
                        <c:v>-3.87</c:v>
                      </c:pt>
                      <c:pt idx="965">
                        <c:v>-3.54</c:v>
                      </c:pt>
                      <c:pt idx="966">
                        <c:v>-3.23</c:v>
                      </c:pt>
                      <c:pt idx="967">
                        <c:v>-2.93</c:v>
                      </c:pt>
                      <c:pt idx="968">
                        <c:v>-2.65</c:v>
                      </c:pt>
                      <c:pt idx="969">
                        <c:v>-2.38</c:v>
                      </c:pt>
                      <c:pt idx="970">
                        <c:v>-2.13</c:v>
                      </c:pt>
                      <c:pt idx="971">
                        <c:v>-1.86</c:v>
                      </c:pt>
                      <c:pt idx="972">
                        <c:v>-1.58</c:v>
                      </c:pt>
                      <c:pt idx="973">
                        <c:v>-1.29</c:v>
                      </c:pt>
                      <c:pt idx="974">
                        <c:v>-0.99</c:v>
                      </c:pt>
                      <c:pt idx="975">
                        <c:v>-0.69</c:v>
                      </c:pt>
                      <c:pt idx="976">
                        <c:v>-0.41</c:v>
                      </c:pt>
                      <c:pt idx="977">
                        <c:v>-0.14000000000000001</c:v>
                      </c:pt>
                      <c:pt idx="978">
                        <c:v>0.14000000000000001</c:v>
                      </c:pt>
                      <c:pt idx="979">
                        <c:v>0.45</c:v>
                      </c:pt>
                      <c:pt idx="980">
                        <c:v>0.78</c:v>
                      </c:pt>
                      <c:pt idx="981">
                        <c:v>1.1000000000000001</c:v>
                      </c:pt>
                      <c:pt idx="982">
                        <c:v>1.41</c:v>
                      </c:pt>
                      <c:pt idx="983">
                        <c:v>1.72</c:v>
                      </c:pt>
                      <c:pt idx="984">
                        <c:v>2.04</c:v>
                      </c:pt>
                      <c:pt idx="985">
                        <c:v>2.34</c:v>
                      </c:pt>
                      <c:pt idx="986">
                        <c:v>2.63</c:v>
                      </c:pt>
                      <c:pt idx="987">
                        <c:v>2.92</c:v>
                      </c:pt>
                      <c:pt idx="988">
                        <c:v>3.2</c:v>
                      </c:pt>
                      <c:pt idx="989">
                        <c:v>3.46</c:v>
                      </c:pt>
                      <c:pt idx="990">
                        <c:v>3.7</c:v>
                      </c:pt>
                      <c:pt idx="991">
                        <c:v>3.93</c:v>
                      </c:pt>
                      <c:pt idx="992">
                        <c:v>4.1500000000000004</c:v>
                      </c:pt>
                      <c:pt idx="993">
                        <c:v>4.3600000000000003</c:v>
                      </c:pt>
                      <c:pt idx="994">
                        <c:v>4.5199999999999996</c:v>
                      </c:pt>
                      <c:pt idx="995">
                        <c:v>4.67</c:v>
                      </c:pt>
                      <c:pt idx="996">
                        <c:v>4.82</c:v>
                      </c:pt>
                      <c:pt idx="997">
                        <c:v>4.95</c:v>
                      </c:pt>
                      <c:pt idx="998">
                        <c:v>5.05</c:v>
                      </c:pt>
                      <c:pt idx="999">
                        <c:v>5.13</c:v>
                      </c:pt>
                      <c:pt idx="1000">
                        <c:v>5.18</c:v>
                      </c:pt>
                      <c:pt idx="1001">
                        <c:v>5.21</c:v>
                      </c:pt>
                      <c:pt idx="1002">
                        <c:v>5.22</c:v>
                      </c:pt>
                      <c:pt idx="1003">
                        <c:v>5.19</c:v>
                      </c:pt>
                      <c:pt idx="1004">
                        <c:v>5.13</c:v>
                      </c:pt>
                      <c:pt idx="1005">
                        <c:v>5.03</c:v>
                      </c:pt>
                      <c:pt idx="1006">
                        <c:v>4.93</c:v>
                      </c:pt>
                      <c:pt idx="1007">
                        <c:v>4.8099999999999996</c:v>
                      </c:pt>
                      <c:pt idx="1008">
                        <c:v>4.62</c:v>
                      </c:pt>
                      <c:pt idx="1009">
                        <c:v>4.3899999999999997</c:v>
                      </c:pt>
                      <c:pt idx="1010">
                        <c:v>4.1100000000000003</c:v>
                      </c:pt>
                      <c:pt idx="1011">
                        <c:v>3.76</c:v>
                      </c:pt>
                      <c:pt idx="1012">
                        <c:v>3.37</c:v>
                      </c:pt>
                      <c:pt idx="1013">
                        <c:v>2.96</c:v>
                      </c:pt>
                      <c:pt idx="1014">
                        <c:v>2.5299999999999998</c:v>
                      </c:pt>
                      <c:pt idx="1015">
                        <c:v>2.08</c:v>
                      </c:pt>
                      <c:pt idx="1016">
                        <c:v>1.58</c:v>
                      </c:pt>
                      <c:pt idx="1017">
                        <c:v>1.04</c:v>
                      </c:pt>
                      <c:pt idx="1018">
                        <c:v>0.46</c:v>
                      </c:pt>
                      <c:pt idx="1019">
                        <c:v>-0.13</c:v>
                      </c:pt>
                      <c:pt idx="1020">
                        <c:v>-0.74</c:v>
                      </c:pt>
                      <c:pt idx="1021">
                        <c:v>-1.4</c:v>
                      </c:pt>
                      <c:pt idx="1022">
                        <c:v>-2.08</c:v>
                      </c:pt>
                      <c:pt idx="1023">
                        <c:v>-2.78</c:v>
                      </c:pt>
                      <c:pt idx="1024">
                        <c:v>-3.49</c:v>
                      </c:pt>
                      <c:pt idx="1025">
                        <c:v>-4.2300000000000004</c:v>
                      </c:pt>
                      <c:pt idx="1026">
                        <c:v>-4.99</c:v>
                      </c:pt>
                      <c:pt idx="1027">
                        <c:v>-5.78</c:v>
                      </c:pt>
                      <c:pt idx="1028">
                        <c:v>-6.59</c:v>
                      </c:pt>
                      <c:pt idx="1029">
                        <c:v>-7.44</c:v>
                      </c:pt>
                      <c:pt idx="1030">
                        <c:v>-8.31</c:v>
                      </c:pt>
                      <c:pt idx="1031">
                        <c:v>-9.19</c:v>
                      </c:pt>
                      <c:pt idx="1032">
                        <c:v>-10.119999999999999</c:v>
                      </c:pt>
                      <c:pt idx="1033">
                        <c:v>-11.07</c:v>
                      </c:pt>
                      <c:pt idx="1034">
                        <c:v>-12.04</c:v>
                      </c:pt>
                      <c:pt idx="1035">
                        <c:v>-13.01</c:v>
                      </c:pt>
                      <c:pt idx="1036">
                        <c:v>-13.99</c:v>
                      </c:pt>
                      <c:pt idx="1037">
                        <c:v>-14.95</c:v>
                      </c:pt>
                      <c:pt idx="1038">
                        <c:v>-15.93</c:v>
                      </c:pt>
                      <c:pt idx="1039">
                        <c:v>-16.91</c:v>
                      </c:pt>
                      <c:pt idx="1040">
                        <c:v>-17.88</c:v>
                      </c:pt>
                      <c:pt idx="1041">
                        <c:v>-18.850000000000001</c:v>
                      </c:pt>
                      <c:pt idx="1042">
                        <c:v>-19.809999999999999</c:v>
                      </c:pt>
                      <c:pt idx="1043">
                        <c:v>-20.76</c:v>
                      </c:pt>
                      <c:pt idx="1044">
                        <c:v>-21.71</c:v>
                      </c:pt>
                      <c:pt idx="1045">
                        <c:v>-22.64</c:v>
                      </c:pt>
                      <c:pt idx="1046">
                        <c:v>-23.58</c:v>
                      </c:pt>
                      <c:pt idx="1047">
                        <c:v>-24.52</c:v>
                      </c:pt>
                      <c:pt idx="1048">
                        <c:v>-25.47</c:v>
                      </c:pt>
                      <c:pt idx="1049">
                        <c:v>-26.43</c:v>
                      </c:pt>
                      <c:pt idx="1050">
                        <c:v>-27.39</c:v>
                      </c:pt>
                      <c:pt idx="1051">
                        <c:v>-28.32</c:v>
                      </c:pt>
                      <c:pt idx="1052">
                        <c:v>-29.25</c:v>
                      </c:pt>
                      <c:pt idx="1053">
                        <c:v>-30.17</c:v>
                      </c:pt>
                      <c:pt idx="1054">
                        <c:v>-31.08</c:v>
                      </c:pt>
                      <c:pt idx="1055">
                        <c:v>-31.98</c:v>
                      </c:pt>
                      <c:pt idx="1056">
                        <c:v>-32.880000000000003</c:v>
                      </c:pt>
                      <c:pt idx="1057">
                        <c:v>-33.770000000000003</c:v>
                      </c:pt>
                      <c:pt idx="1058">
                        <c:v>-34.65</c:v>
                      </c:pt>
                      <c:pt idx="1059">
                        <c:v>-35.53</c:v>
                      </c:pt>
                      <c:pt idx="1060">
                        <c:v>-36.42</c:v>
                      </c:pt>
                      <c:pt idx="1061">
                        <c:v>-37.32</c:v>
                      </c:pt>
                      <c:pt idx="1062">
                        <c:v>-38.21</c:v>
                      </c:pt>
                      <c:pt idx="1063">
                        <c:v>-39.119999999999997</c:v>
                      </c:pt>
                      <c:pt idx="1064">
                        <c:v>-40.03</c:v>
                      </c:pt>
                      <c:pt idx="1065">
                        <c:v>-40.93</c:v>
                      </c:pt>
                      <c:pt idx="1066">
                        <c:v>-41.78</c:v>
                      </c:pt>
                      <c:pt idx="1067">
                        <c:v>-42.55</c:v>
                      </c:pt>
                      <c:pt idx="1068">
                        <c:v>-43.33</c:v>
                      </c:pt>
                      <c:pt idx="1069">
                        <c:v>-44.11</c:v>
                      </c:pt>
                      <c:pt idx="1070">
                        <c:v>-44.88</c:v>
                      </c:pt>
                      <c:pt idx="1071">
                        <c:v>-45.61</c:v>
                      </c:pt>
                      <c:pt idx="1072">
                        <c:v>-46.36</c:v>
                      </c:pt>
                      <c:pt idx="1073">
                        <c:v>-47.12</c:v>
                      </c:pt>
                      <c:pt idx="1074">
                        <c:v>-47.84</c:v>
                      </c:pt>
                      <c:pt idx="1075">
                        <c:v>-48.52</c:v>
                      </c:pt>
                      <c:pt idx="1076">
                        <c:v>-49.14</c:v>
                      </c:pt>
                      <c:pt idx="1077">
                        <c:v>-49.76</c:v>
                      </c:pt>
                      <c:pt idx="1078">
                        <c:v>-50.42</c:v>
                      </c:pt>
                      <c:pt idx="1079">
                        <c:v>-51.15</c:v>
                      </c:pt>
                      <c:pt idx="1080">
                        <c:v>-51.85</c:v>
                      </c:pt>
                      <c:pt idx="1081">
                        <c:v>-52.56</c:v>
                      </c:pt>
                      <c:pt idx="1082">
                        <c:v>-53.23</c:v>
                      </c:pt>
                      <c:pt idx="1083">
                        <c:v>-53.96</c:v>
                      </c:pt>
                      <c:pt idx="1084">
                        <c:v>-54.7</c:v>
                      </c:pt>
                      <c:pt idx="1085">
                        <c:v>-55.4</c:v>
                      </c:pt>
                      <c:pt idx="1086">
                        <c:v>-56.11</c:v>
                      </c:pt>
                      <c:pt idx="1087">
                        <c:v>-56.83</c:v>
                      </c:pt>
                      <c:pt idx="1088">
                        <c:v>-57.6</c:v>
                      </c:pt>
                      <c:pt idx="1089">
                        <c:v>-58.4</c:v>
                      </c:pt>
                      <c:pt idx="1090">
                        <c:v>-59.13</c:v>
                      </c:pt>
                      <c:pt idx="1091">
                        <c:v>-59.83</c:v>
                      </c:pt>
                      <c:pt idx="1092">
                        <c:v>-60.49</c:v>
                      </c:pt>
                      <c:pt idx="1093">
                        <c:v>-61.1</c:v>
                      </c:pt>
                      <c:pt idx="1094">
                        <c:v>-61.65</c:v>
                      </c:pt>
                      <c:pt idx="1095">
                        <c:v>-62.17</c:v>
                      </c:pt>
                      <c:pt idx="1096">
                        <c:v>-62.64</c:v>
                      </c:pt>
                      <c:pt idx="1097">
                        <c:v>-63.07</c:v>
                      </c:pt>
                      <c:pt idx="1098">
                        <c:v>-63.53</c:v>
                      </c:pt>
                      <c:pt idx="1099">
                        <c:v>-63.96</c:v>
                      </c:pt>
                      <c:pt idx="1100">
                        <c:v>-64.34</c:v>
                      </c:pt>
                      <c:pt idx="1101">
                        <c:v>-64.650000000000006</c:v>
                      </c:pt>
                      <c:pt idx="1102">
                        <c:v>-64.87</c:v>
                      </c:pt>
                      <c:pt idx="1103">
                        <c:v>-65.099999999999994</c:v>
                      </c:pt>
                      <c:pt idx="1104">
                        <c:v>-65.36</c:v>
                      </c:pt>
                      <c:pt idx="1105">
                        <c:v>-65.650000000000006</c:v>
                      </c:pt>
                      <c:pt idx="1106">
                        <c:v>-65.94</c:v>
                      </c:pt>
                      <c:pt idx="1107">
                        <c:v>-66.209999999999994</c:v>
                      </c:pt>
                      <c:pt idx="1108">
                        <c:v>-66.39</c:v>
                      </c:pt>
                      <c:pt idx="1109">
                        <c:v>-66.569999999999993</c:v>
                      </c:pt>
                      <c:pt idx="1110">
                        <c:v>-66.739999999999995</c:v>
                      </c:pt>
                      <c:pt idx="1111">
                        <c:v>-66.77</c:v>
                      </c:pt>
                      <c:pt idx="1112">
                        <c:v>-66.760000000000005</c:v>
                      </c:pt>
                      <c:pt idx="1113">
                        <c:v>-66.790000000000006</c:v>
                      </c:pt>
                      <c:pt idx="1114">
                        <c:v>-66.84</c:v>
                      </c:pt>
                      <c:pt idx="1115">
                        <c:v>-66.94</c:v>
                      </c:pt>
                      <c:pt idx="1116">
                        <c:v>-67.099999999999994</c:v>
                      </c:pt>
                      <c:pt idx="1117">
                        <c:v>-67.209999999999994</c:v>
                      </c:pt>
                      <c:pt idx="1118">
                        <c:v>-67.23</c:v>
                      </c:pt>
                      <c:pt idx="1119">
                        <c:v>-67.19</c:v>
                      </c:pt>
                      <c:pt idx="1120">
                        <c:v>-67.180000000000007</c:v>
                      </c:pt>
                      <c:pt idx="1121">
                        <c:v>-67.260000000000005</c:v>
                      </c:pt>
                      <c:pt idx="1122">
                        <c:v>-67.36</c:v>
                      </c:pt>
                      <c:pt idx="1123">
                        <c:v>-67.430000000000007</c:v>
                      </c:pt>
                      <c:pt idx="1124">
                        <c:v>-67.41</c:v>
                      </c:pt>
                      <c:pt idx="1125">
                        <c:v>-67.349999999999994</c:v>
                      </c:pt>
                      <c:pt idx="1126">
                        <c:v>-67.37</c:v>
                      </c:pt>
                      <c:pt idx="1127">
                        <c:v>-67.42</c:v>
                      </c:pt>
                      <c:pt idx="1128">
                        <c:v>-67.459999999999994</c:v>
                      </c:pt>
                      <c:pt idx="1129">
                        <c:v>-67.489999999999995</c:v>
                      </c:pt>
                      <c:pt idx="1130">
                        <c:v>-67.540000000000006</c:v>
                      </c:pt>
                      <c:pt idx="1131">
                        <c:v>-67.599999999999994</c:v>
                      </c:pt>
                      <c:pt idx="1132">
                        <c:v>-67.67</c:v>
                      </c:pt>
                      <c:pt idx="1133">
                        <c:v>-67.72</c:v>
                      </c:pt>
                      <c:pt idx="1134">
                        <c:v>-67.739999999999995</c:v>
                      </c:pt>
                      <c:pt idx="1135">
                        <c:v>-67.739999999999995</c:v>
                      </c:pt>
                      <c:pt idx="1136">
                        <c:v>-67.75</c:v>
                      </c:pt>
                      <c:pt idx="1137">
                        <c:v>-67.78</c:v>
                      </c:pt>
                      <c:pt idx="1138">
                        <c:v>-67.84</c:v>
                      </c:pt>
                      <c:pt idx="1139">
                        <c:v>-67.88</c:v>
                      </c:pt>
                      <c:pt idx="1140">
                        <c:v>-67.88</c:v>
                      </c:pt>
                      <c:pt idx="1141">
                        <c:v>-67.849999999999994</c:v>
                      </c:pt>
                      <c:pt idx="1142">
                        <c:v>-67.849999999999994</c:v>
                      </c:pt>
                      <c:pt idx="1143">
                        <c:v>-67.88</c:v>
                      </c:pt>
                      <c:pt idx="1144">
                        <c:v>-67.92</c:v>
                      </c:pt>
                      <c:pt idx="1145">
                        <c:v>-67.95</c:v>
                      </c:pt>
                      <c:pt idx="1146">
                        <c:v>-67.95</c:v>
                      </c:pt>
                      <c:pt idx="1147">
                        <c:v>-67.97</c:v>
                      </c:pt>
                      <c:pt idx="1148">
                        <c:v>-67.989999999999995</c:v>
                      </c:pt>
                      <c:pt idx="1149">
                        <c:v>-68.010000000000005</c:v>
                      </c:pt>
                      <c:pt idx="1150">
                        <c:v>-68.03</c:v>
                      </c:pt>
                      <c:pt idx="1151">
                        <c:v>-68.05</c:v>
                      </c:pt>
                      <c:pt idx="1152">
                        <c:v>-68.069999999999993</c:v>
                      </c:pt>
                      <c:pt idx="1153">
                        <c:v>-68.069999999999993</c:v>
                      </c:pt>
                      <c:pt idx="1154">
                        <c:v>-68.08</c:v>
                      </c:pt>
                      <c:pt idx="1155">
                        <c:v>-68.040000000000006</c:v>
                      </c:pt>
                      <c:pt idx="1156">
                        <c:v>-67.98</c:v>
                      </c:pt>
                      <c:pt idx="1157">
                        <c:v>-67.930000000000007</c:v>
                      </c:pt>
                      <c:pt idx="1158">
                        <c:v>-67.900000000000006</c:v>
                      </c:pt>
                      <c:pt idx="1159">
                        <c:v>-67.86</c:v>
                      </c:pt>
                      <c:pt idx="1160">
                        <c:v>-67.83</c:v>
                      </c:pt>
                      <c:pt idx="1161">
                        <c:v>-67.8</c:v>
                      </c:pt>
                      <c:pt idx="1162">
                        <c:v>-67.790000000000006</c:v>
                      </c:pt>
                      <c:pt idx="1163">
                        <c:v>-67.81</c:v>
                      </c:pt>
                      <c:pt idx="1164">
                        <c:v>-67.78</c:v>
                      </c:pt>
                      <c:pt idx="1165">
                        <c:v>-67.7</c:v>
                      </c:pt>
                      <c:pt idx="1166">
                        <c:v>-67.650000000000006</c:v>
                      </c:pt>
                      <c:pt idx="1167">
                        <c:v>-67.63</c:v>
                      </c:pt>
                      <c:pt idx="1168">
                        <c:v>-67.599999999999994</c:v>
                      </c:pt>
                      <c:pt idx="1169">
                        <c:v>-67.55</c:v>
                      </c:pt>
                      <c:pt idx="1170">
                        <c:v>-67.489999999999995</c:v>
                      </c:pt>
                      <c:pt idx="1171">
                        <c:v>-67.42</c:v>
                      </c:pt>
                      <c:pt idx="1172">
                        <c:v>-67.37</c:v>
                      </c:pt>
                      <c:pt idx="1173">
                        <c:v>-67.34</c:v>
                      </c:pt>
                      <c:pt idx="1174">
                        <c:v>-67.3</c:v>
                      </c:pt>
                      <c:pt idx="1175">
                        <c:v>-67.23</c:v>
                      </c:pt>
                      <c:pt idx="1176">
                        <c:v>-67.150000000000006</c:v>
                      </c:pt>
                      <c:pt idx="1177">
                        <c:v>-67.09</c:v>
                      </c:pt>
                      <c:pt idx="1178">
                        <c:v>-67.040000000000006</c:v>
                      </c:pt>
                      <c:pt idx="1179">
                        <c:v>-66.989999999999995</c:v>
                      </c:pt>
                      <c:pt idx="1180">
                        <c:v>-66.94</c:v>
                      </c:pt>
                      <c:pt idx="1181">
                        <c:v>-66.89</c:v>
                      </c:pt>
                      <c:pt idx="1182">
                        <c:v>-66.8</c:v>
                      </c:pt>
                      <c:pt idx="1183">
                        <c:v>-66.72</c:v>
                      </c:pt>
                      <c:pt idx="1184">
                        <c:v>-66.64</c:v>
                      </c:pt>
                      <c:pt idx="1185">
                        <c:v>-66.58</c:v>
                      </c:pt>
                      <c:pt idx="1186">
                        <c:v>-66.5</c:v>
                      </c:pt>
                      <c:pt idx="1187">
                        <c:v>-66.430000000000007</c:v>
                      </c:pt>
                      <c:pt idx="1188">
                        <c:v>-66.37</c:v>
                      </c:pt>
                      <c:pt idx="1189">
                        <c:v>-66.3</c:v>
                      </c:pt>
                      <c:pt idx="1190">
                        <c:v>-66.22</c:v>
                      </c:pt>
                      <c:pt idx="1191">
                        <c:v>-66.13</c:v>
                      </c:pt>
                      <c:pt idx="1192">
                        <c:v>-66.02</c:v>
                      </c:pt>
                      <c:pt idx="1193">
                        <c:v>-65.88</c:v>
                      </c:pt>
                      <c:pt idx="1194">
                        <c:v>-65.75</c:v>
                      </c:pt>
                      <c:pt idx="1195">
                        <c:v>-65.62</c:v>
                      </c:pt>
                      <c:pt idx="1196">
                        <c:v>-65.48</c:v>
                      </c:pt>
                      <c:pt idx="1197">
                        <c:v>-65.34</c:v>
                      </c:pt>
                      <c:pt idx="1198">
                        <c:v>-65.16</c:v>
                      </c:pt>
                      <c:pt idx="1199">
                        <c:v>-65</c:v>
                      </c:pt>
                      <c:pt idx="1200">
                        <c:v>-64.88</c:v>
                      </c:pt>
                      <c:pt idx="1201">
                        <c:v>-64.77</c:v>
                      </c:pt>
                      <c:pt idx="1202">
                        <c:v>-64.650000000000006</c:v>
                      </c:pt>
                      <c:pt idx="1203">
                        <c:v>-64.5</c:v>
                      </c:pt>
                      <c:pt idx="1204">
                        <c:v>-64.3</c:v>
                      </c:pt>
                      <c:pt idx="1205">
                        <c:v>-64.040000000000006</c:v>
                      </c:pt>
                      <c:pt idx="1206">
                        <c:v>-63.78</c:v>
                      </c:pt>
                      <c:pt idx="1207">
                        <c:v>-63.54</c:v>
                      </c:pt>
                      <c:pt idx="1208">
                        <c:v>-63.32</c:v>
                      </c:pt>
                      <c:pt idx="1209">
                        <c:v>-63.1</c:v>
                      </c:pt>
                      <c:pt idx="1210">
                        <c:v>-62.89</c:v>
                      </c:pt>
                      <c:pt idx="1211">
                        <c:v>-62.61</c:v>
                      </c:pt>
                      <c:pt idx="1212">
                        <c:v>-62.26</c:v>
                      </c:pt>
                      <c:pt idx="1213">
                        <c:v>-61.9</c:v>
                      </c:pt>
                      <c:pt idx="1214">
                        <c:v>-61.62</c:v>
                      </c:pt>
                      <c:pt idx="1215">
                        <c:v>-61.35</c:v>
                      </c:pt>
                      <c:pt idx="1216">
                        <c:v>-61.07</c:v>
                      </c:pt>
                      <c:pt idx="1217">
                        <c:v>-60.77</c:v>
                      </c:pt>
                      <c:pt idx="1218">
                        <c:v>-60.41</c:v>
                      </c:pt>
                      <c:pt idx="1219">
                        <c:v>-59.98</c:v>
                      </c:pt>
                      <c:pt idx="1220">
                        <c:v>-59.54</c:v>
                      </c:pt>
                      <c:pt idx="1221">
                        <c:v>-59.15</c:v>
                      </c:pt>
                      <c:pt idx="1222">
                        <c:v>-58.79</c:v>
                      </c:pt>
                      <c:pt idx="1223">
                        <c:v>-58.42</c:v>
                      </c:pt>
                      <c:pt idx="1224">
                        <c:v>-58</c:v>
                      </c:pt>
                      <c:pt idx="1225">
                        <c:v>-57.5</c:v>
                      </c:pt>
                      <c:pt idx="1226">
                        <c:v>-56.98</c:v>
                      </c:pt>
                      <c:pt idx="1227">
                        <c:v>-56.46</c:v>
                      </c:pt>
                      <c:pt idx="1228">
                        <c:v>-55.94</c:v>
                      </c:pt>
                      <c:pt idx="1229">
                        <c:v>-55.4</c:v>
                      </c:pt>
                      <c:pt idx="1230">
                        <c:v>-54.86</c:v>
                      </c:pt>
                      <c:pt idx="1231">
                        <c:v>-54.34</c:v>
                      </c:pt>
                      <c:pt idx="1232">
                        <c:v>-53.86</c:v>
                      </c:pt>
                      <c:pt idx="1233">
                        <c:v>-53.34</c:v>
                      </c:pt>
                      <c:pt idx="1234">
                        <c:v>-52.83</c:v>
                      </c:pt>
                      <c:pt idx="1235">
                        <c:v>-52.31</c:v>
                      </c:pt>
                      <c:pt idx="1236">
                        <c:v>-51.78</c:v>
                      </c:pt>
                      <c:pt idx="1237">
                        <c:v>-51.22</c:v>
                      </c:pt>
                      <c:pt idx="1238">
                        <c:v>-50.64</c:v>
                      </c:pt>
                      <c:pt idx="1239">
                        <c:v>-50.09</c:v>
                      </c:pt>
                      <c:pt idx="1240">
                        <c:v>-49.53</c:v>
                      </c:pt>
                      <c:pt idx="1241">
                        <c:v>-48.9</c:v>
                      </c:pt>
                      <c:pt idx="1242">
                        <c:v>-48.23</c:v>
                      </c:pt>
                      <c:pt idx="1243">
                        <c:v>-47.6</c:v>
                      </c:pt>
                      <c:pt idx="1244">
                        <c:v>-46.99</c:v>
                      </c:pt>
                      <c:pt idx="1245">
                        <c:v>-46.41</c:v>
                      </c:pt>
                      <c:pt idx="1246">
                        <c:v>-45.82</c:v>
                      </c:pt>
                      <c:pt idx="1247">
                        <c:v>-45.25</c:v>
                      </c:pt>
                      <c:pt idx="1248">
                        <c:v>-44.71</c:v>
                      </c:pt>
                      <c:pt idx="1249">
                        <c:v>-44.14</c:v>
                      </c:pt>
                      <c:pt idx="1250">
                        <c:v>-43.53</c:v>
                      </c:pt>
                      <c:pt idx="1251">
                        <c:v>-42.86</c:v>
                      </c:pt>
                      <c:pt idx="1252">
                        <c:v>-42.12</c:v>
                      </c:pt>
                      <c:pt idx="1253">
                        <c:v>-41.34</c:v>
                      </c:pt>
                      <c:pt idx="1254">
                        <c:v>-40.57</c:v>
                      </c:pt>
                      <c:pt idx="1255">
                        <c:v>-39.82</c:v>
                      </c:pt>
                      <c:pt idx="1256">
                        <c:v>-39.08</c:v>
                      </c:pt>
                      <c:pt idx="1257">
                        <c:v>-38.39</c:v>
                      </c:pt>
                      <c:pt idx="1258">
                        <c:v>-37.729999999999997</c:v>
                      </c:pt>
                      <c:pt idx="1259">
                        <c:v>-37.04</c:v>
                      </c:pt>
                      <c:pt idx="1260">
                        <c:v>-36.35</c:v>
                      </c:pt>
                      <c:pt idx="1261">
                        <c:v>-35.68</c:v>
                      </c:pt>
                      <c:pt idx="1262">
                        <c:v>-35.01</c:v>
                      </c:pt>
                      <c:pt idx="1263">
                        <c:v>-34.35</c:v>
                      </c:pt>
                      <c:pt idx="1264">
                        <c:v>-33.729999999999997</c:v>
                      </c:pt>
                      <c:pt idx="1265">
                        <c:v>-33.14</c:v>
                      </c:pt>
                      <c:pt idx="1266">
                        <c:v>-32.57</c:v>
                      </c:pt>
                      <c:pt idx="1267">
                        <c:v>-31.97</c:v>
                      </c:pt>
                      <c:pt idx="1268">
                        <c:v>-31.33</c:v>
                      </c:pt>
                      <c:pt idx="1269">
                        <c:v>-30.67</c:v>
                      </c:pt>
                      <c:pt idx="1270">
                        <c:v>-30</c:v>
                      </c:pt>
                      <c:pt idx="1271">
                        <c:v>-29.31</c:v>
                      </c:pt>
                      <c:pt idx="1272">
                        <c:v>-28.64</c:v>
                      </c:pt>
                      <c:pt idx="1273">
                        <c:v>-27.99</c:v>
                      </c:pt>
                      <c:pt idx="1274">
                        <c:v>-27.36</c:v>
                      </c:pt>
                      <c:pt idx="1275">
                        <c:v>-26.77</c:v>
                      </c:pt>
                      <c:pt idx="1276">
                        <c:v>-26.19</c:v>
                      </c:pt>
                      <c:pt idx="1277">
                        <c:v>-25.6</c:v>
                      </c:pt>
                      <c:pt idx="1278">
                        <c:v>-24.98</c:v>
                      </c:pt>
                      <c:pt idx="1279">
                        <c:v>-24.32</c:v>
                      </c:pt>
                      <c:pt idx="1280">
                        <c:v>-23.63</c:v>
                      </c:pt>
                      <c:pt idx="1281">
                        <c:v>-22.92</c:v>
                      </c:pt>
                      <c:pt idx="1282">
                        <c:v>-22.2</c:v>
                      </c:pt>
                      <c:pt idx="1283">
                        <c:v>-21.49</c:v>
                      </c:pt>
                      <c:pt idx="1284">
                        <c:v>-20.8</c:v>
                      </c:pt>
                      <c:pt idx="1285">
                        <c:v>-20.13</c:v>
                      </c:pt>
                      <c:pt idx="1286">
                        <c:v>-19.43</c:v>
                      </c:pt>
                      <c:pt idx="1287">
                        <c:v>-18.739999999999998</c:v>
                      </c:pt>
                      <c:pt idx="1288">
                        <c:v>-18.059999999999999</c:v>
                      </c:pt>
                      <c:pt idx="1289">
                        <c:v>-17.399999999999999</c:v>
                      </c:pt>
                      <c:pt idx="1290">
                        <c:v>-16.79</c:v>
                      </c:pt>
                      <c:pt idx="1291">
                        <c:v>-16.21</c:v>
                      </c:pt>
                      <c:pt idx="1292">
                        <c:v>-15.63</c:v>
                      </c:pt>
                      <c:pt idx="1293">
                        <c:v>-15.03</c:v>
                      </c:pt>
                      <c:pt idx="1294">
                        <c:v>-14.43</c:v>
                      </c:pt>
                      <c:pt idx="1295">
                        <c:v>-13.86</c:v>
                      </c:pt>
                      <c:pt idx="1296">
                        <c:v>-13.32</c:v>
                      </c:pt>
                      <c:pt idx="1297">
                        <c:v>-12.81</c:v>
                      </c:pt>
                      <c:pt idx="1298">
                        <c:v>-12.32</c:v>
                      </c:pt>
                      <c:pt idx="1299">
                        <c:v>-11.85</c:v>
                      </c:pt>
                      <c:pt idx="1300">
                        <c:v>-11.4</c:v>
                      </c:pt>
                      <c:pt idx="1301">
                        <c:v>-10.99</c:v>
                      </c:pt>
                      <c:pt idx="1302">
                        <c:v>-10.64</c:v>
                      </c:pt>
                      <c:pt idx="1303">
                        <c:v>-10.31</c:v>
                      </c:pt>
                      <c:pt idx="1304">
                        <c:v>-10</c:v>
                      </c:pt>
                      <c:pt idx="1305">
                        <c:v>-9.6999999999999993</c:v>
                      </c:pt>
                      <c:pt idx="1306">
                        <c:v>-9.4</c:v>
                      </c:pt>
                      <c:pt idx="1307">
                        <c:v>-9.11</c:v>
                      </c:pt>
                      <c:pt idx="1308">
                        <c:v>-8.84</c:v>
                      </c:pt>
                      <c:pt idx="1309">
                        <c:v>-8.58</c:v>
                      </c:pt>
                      <c:pt idx="1310">
                        <c:v>-8.32</c:v>
                      </c:pt>
                      <c:pt idx="1311">
                        <c:v>-8.07</c:v>
                      </c:pt>
                      <c:pt idx="1312">
                        <c:v>-7.85</c:v>
                      </c:pt>
                      <c:pt idx="1313">
                        <c:v>-7.65</c:v>
                      </c:pt>
                      <c:pt idx="1314">
                        <c:v>-7.41</c:v>
                      </c:pt>
                      <c:pt idx="1315">
                        <c:v>-7.15</c:v>
                      </c:pt>
                      <c:pt idx="1316">
                        <c:v>-6.88</c:v>
                      </c:pt>
                      <c:pt idx="1317">
                        <c:v>-6.64</c:v>
                      </c:pt>
                      <c:pt idx="1318">
                        <c:v>-6.38</c:v>
                      </c:pt>
                      <c:pt idx="1319">
                        <c:v>-6.08</c:v>
                      </c:pt>
                      <c:pt idx="1320">
                        <c:v>-5.74</c:v>
                      </c:pt>
                      <c:pt idx="1321">
                        <c:v>-5.38</c:v>
                      </c:pt>
                      <c:pt idx="1322">
                        <c:v>-5</c:v>
                      </c:pt>
                      <c:pt idx="1323">
                        <c:v>-4.6500000000000004</c:v>
                      </c:pt>
                      <c:pt idx="1324">
                        <c:v>-4.34</c:v>
                      </c:pt>
                      <c:pt idx="1325">
                        <c:v>-4.04</c:v>
                      </c:pt>
                      <c:pt idx="1326">
                        <c:v>-3.72</c:v>
                      </c:pt>
                      <c:pt idx="1327">
                        <c:v>-3.38</c:v>
                      </c:pt>
                      <c:pt idx="1328">
                        <c:v>-3.02</c:v>
                      </c:pt>
                      <c:pt idx="1329">
                        <c:v>-2.62</c:v>
                      </c:pt>
                      <c:pt idx="1330">
                        <c:v>-2.2000000000000002</c:v>
                      </c:pt>
                      <c:pt idx="1331">
                        <c:v>-1.8</c:v>
                      </c:pt>
                      <c:pt idx="1332">
                        <c:v>-1.4</c:v>
                      </c:pt>
                      <c:pt idx="1333">
                        <c:v>-0.99</c:v>
                      </c:pt>
                      <c:pt idx="1334">
                        <c:v>-0.57999999999999996</c:v>
                      </c:pt>
                      <c:pt idx="1335">
                        <c:v>-0.18</c:v>
                      </c:pt>
                      <c:pt idx="1336">
                        <c:v>0.2</c:v>
                      </c:pt>
                      <c:pt idx="1337">
                        <c:v>0.54</c:v>
                      </c:pt>
                      <c:pt idx="1338">
                        <c:v>0.88</c:v>
                      </c:pt>
                      <c:pt idx="1339">
                        <c:v>1.21</c:v>
                      </c:pt>
                      <c:pt idx="1340">
                        <c:v>1.52</c:v>
                      </c:pt>
                      <c:pt idx="1341">
                        <c:v>1.83</c:v>
                      </c:pt>
                      <c:pt idx="1342">
                        <c:v>2.16</c:v>
                      </c:pt>
                      <c:pt idx="1343">
                        <c:v>2.4700000000000002</c:v>
                      </c:pt>
                      <c:pt idx="1344">
                        <c:v>2.77</c:v>
                      </c:pt>
                      <c:pt idx="1345">
                        <c:v>3.03</c:v>
                      </c:pt>
                      <c:pt idx="1346">
                        <c:v>3.24</c:v>
                      </c:pt>
                      <c:pt idx="1347">
                        <c:v>3.42</c:v>
                      </c:pt>
                      <c:pt idx="1348">
                        <c:v>3.6</c:v>
                      </c:pt>
                      <c:pt idx="1349">
                        <c:v>3.76</c:v>
                      </c:pt>
                      <c:pt idx="1350">
                        <c:v>3.92</c:v>
                      </c:pt>
                      <c:pt idx="1351">
                        <c:v>4.07</c:v>
                      </c:pt>
                      <c:pt idx="1352">
                        <c:v>4.2</c:v>
                      </c:pt>
                      <c:pt idx="1353">
                        <c:v>4.29</c:v>
                      </c:pt>
                      <c:pt idx="1354">
                        <c:v>4.37</c:v>
                      </c:pt>
                      <c:pt idx="1355">
                        <c:v>4.4400000000000004</c:v>
                      </c:pt>
                      <c:pt idx="1356">
                        <c:v>4.49</c:v>
                      </c:pt>
                      <c:pt idx="1357">
                        <c:v>4.5199999999999996</c:v>
                      </c:pt>
                      <c:pt idx="1358">
                        <c:v>4.54</c:v>
                      </c:pt>
                      <c:pt idx="1359">
                        <c:v>4.55</c:v>
                      </c:pt>
                      <c:pt idx="1360">
                        <c:v>4.54</c:v>
                      </c:pt>
                      <c:pt idx="1361">
                        <c:v>4.51</c:v>
                      </c:pt>
                      <c:pt idx="1362">
                        <c:v>4.45</c:v>
                      </c:pt>
                      <c:pt idx="1363">
                        <c:v>4.38</c:v>
                      </c:pt>
                      <c:pt idx="1364">
                        <c:v>4.3099999999999996</c:v>
                      </c:pt>
                      <c:pt idx="1365">
                        <c:v>4.24</c:v>
                      </c:pt>
                      <c:pt idx="1366">
                        <c:v>4.18</c:v>
                      </c:pt>
                      <c:pt idx="1367">
                        <c:v>4.12</c:v>
                      </c:pt>
                      <c:pt idx="1368">
                        <c:v>4.0599999999999996</c:v>
                      </c:pt>
                      <c:pt idx="1369">
                        <c:v>3.98</c:v>
                      </c:pt>
                      <c:pt idx="1370">
                        <c:v>3.92</c:v>
                      </c:pt>
                      <c:pt idx="1371">
                        <c:v>3.84</c:v>
                      </c:pt>
                      <c:pt idx="1372">
                        <c:v>3.76</c:v>
                      </c:pt>
                      <c:pt idx="1373">
                        <c:v>3.68</c:v>
                      </c:pt>
                      <c:pt idx="1374">
                        <c:v>3.61</c:v>
                      </c:pt>
                      <c:pt idx="1375">
                        <c:v>3.55</c:v>
                      </c:pt>
                      <c:pt idx="1376">
                        <c:v>3.5</c:v>
                      </c:pt>
                      <c:pt idx="1377">
                        <c:v>3.43</c:v>
                      </c:pt>
                      <c:pt idx="1378">
                        <c:v>3.37</c:v>
                      </c:pt>
                      <c:pt idx="1379">
                        <c:v>3.29</c:v>
                      </c:pt>
                      <c:pt idx="1380">
                        <c:v>3.21</c:v>
                      </c:pt>
                      <c:pt idx="1381">
                        <c:v>3.14</c:v>
                      </c:pt>
                      <c:pt idx="1382">
                        <c:v>3.09</c:v>
                      </c:pt>
                      <c:pt idx="1383">
                        <c:v>3.04</c:v>
                      </c:pt>
                      <c:pt idx="1384">
                        <c:v>3.01</c:v>
                      </c:pt>
                      <c:pt idx="1385">
                        <c:v>2.97</c:v>
                      </c:pt>
                      <c:pt idx="1386">
                        <c:v>2.93</c:v>
                      </c:pt>
                      <c:pt idx="1387">
                        <c:v>2.88</c:v>
                      </c:pt>
                      <c:pt idx="1388">
                        <c:v>2.81</c:v>
                      </c:pt>
                      <c:pt idx="1389">
                        <c:v>2.75</c:v>
                      </c:pt>
                      <c:pt idx="1390">
                        <c:v>2.69</c:v>
                      </c:pt>
                      <c:pt idx="1391">
                        <c:v>2.64</c:v>
                      </c:pt>
                      <c:pt idx="1392">
                        <c:v>2.58</c:v>
                      </c:pt>
                      <c:pt idx="1393">
                        <c:v>2.5099999999999998</c:v>
                      </c:pt>
                      <c:pt idx="1394">
                        <c:v>2.44</c:v>
                      </c:pt>
                      <c:pt idx="1395">
                        <c:v>2.34</c:v>
                      </c:pt>
                      <c:pt idx="1396">
                        <c:v>2.23</c:v>
                      </c:pt>
                      <c:pt idx="1397">
                        <c:v>2.11</c:v>
                      </c:pt>
                      <c:pt idx="1398">
                        <c:v>1.98</c:v>
                      </c:pt>
                      <c:pt idx="1399">
                        <c:v>1.84</c:v>
                      </c:pt>
                      <c:pt idx="1400">
                        <c:v>1.69</c:v>
                      </c:pt>
                      <c:pt idx="1401">
                        <c:v>1.5</c:v>
                      </c:pt>
                      <c:pt idx="1402">
                        <c:v>1.25</c:v>
                      </c:pt>
                      <c:pt idx="1403">
                        <c:v>0.94</c:v>
                      </c:pt>
                      <c:pt idx="1404">
                        <c:v>0.6</c:v>
                      </c:pt>
                      <c:pt idx="1405">
                        <c:v>0.25</c:v>
                      </c:pt>
                      <c:pt idx="1406">
                        <c:v>-0.12</c:v>
                      </c:pt>
                      <c:pt idx="1407">
                        <c:v>-0.53</c:v>
                      </c:pt>
                      <c:pt idx="1408">
                        <c:v>-0.95</c:v>
                      </c:pt>
                      <c:pt idx="1409">
                        <c:v>-1.41</c:v>
                      </c:pt>
                      <c:pt idx="1410">
                        <c:v>-1.91</c:v>
                      </c:pt>
                      <c:pt idx="1411">
                        <c:v>-2.4500000000000002</c:v>
                      </c:pt>
                      <c:pt idx="1412">
                        <c:v>-3.02</c:v>
                      </c:pt>
                      <c:pt idx="1413">
                        <c:v>-3.64</c:v>
                      </c:pt>
                      <c:pt idx="1414">
                        <c:v>-4.2699999999999996</c:v>
                      </c:pt>
                      <c:pt idx="1415">
                        <c:v>-4.95</c:v>
                      </c:pt>
                      <c:pt idx="1416">
                        <c:v>-5.63</c:v>
                      </c:pt>
                      <c:pt idx="1417">
                        <c:v>-6.33</c:v>
                      </c:pt>
                      <c:pt idx="1418">
                        <c:v>-7.04</c:v>
                      </c:pt>
                      <c:pt idx="1419">
                        <c:v>-7.78</c:v>
                      </c:pt>
                      <c:pt idx="1420">
                        <c:v>-8.5399999999999991</c:v>
                      </c:pt>
                      <c:pt idx="1421">
                        <c:v>-9.33</c:v>
                      </c:pt>
                      <c:pt idx="1422">
                        <c:v>-10.130000000000001</c:v>
                      </c:pt>
                      <c:pt idx="1423">
                        <c:v>-10.96</c:v>
                      </c:pt>
                      <c:pt idx="1424">
                        <c:v>-11.81</c:v>
                      </c:pt>
                      <c:pt idx="1425">
                        <c:v>-12.68</c:v>
                      </c:pt>
                      <c:pt idx="1426">
                        <c:v>-13.57</c:v>
                      </c:pt>
                      <c:pt idx="1427">
                        <c:v>-14.5</c:v>
                      </c:pt>
                      <c:pt idx="1428">
                        <c:v>-15.45</c:v>
                      </c:pt>
                      <c:pt idx="1429">
                        <c:v>-16.41</c:v>
                      </c:pt>
                      <c:pt idx="1430">
                        <c:v>-17.36</c:v>
                      </c:pt>
                      <c:pt idx="1431">
                        <c:v>-18.32</c:v>
                      </c:pt>
                      <c:pt idx="1432">
                        <c:v>-19.309999999999999</c:v>
                      </c:pt>
                      <c:pt idx="1433">
                        <c:v>-20.32</c:v>
                      </c:pt>
                      <c:pt idx="1434">
                        <c:v>-21.34</c:v>
                      </c:pt>
                      <c:pt idx="1435">
                        <c:v>-22.36</c:v>
                      </c:pt>
                      <c:pt idx="1436">
                        <c:v>-23.39</c:v>
                      </c:pt>
                      <c:pt idx="1437">
                        <c:v>-24.43</c:v>
                      </c:pt>
                      <c:pt idx="1438">
                        <c:v>-25.48</c:v>
                      </c:pt>
                      <c:pt idx="1439">
                        <c:v>-26.53</c:v>
                      </c:pt>
                      <c:pt idx="1440">
                        <c:v>-27.56</c:v>
                      </c:pt>
                      <c:pt idx="1441">
                        <c:v>-28.61</c:v>
                      </c:pt>
                      <c:pt idx="1442">
                        <c:v>-29.66</c:v>
                      </c:pt>
                      <c:pt idx="1443">
                        <c:v>-30.71</c:v>
                      </c:pt>
                      <c:pt idx="1444">
                        <c:v>-31.72</c:v>
                      </c:pt>
                      <c:pt idx="1445">
                        <c:v>-32.71</c:v>
                      </c:pt>
                      <c:pt idx="1446">
                        <c:v>-33.700000000000003</c:v>
                      </c:pt>
                      <c:pt idx="1447">
                        <c:v>-34.700000000000003</c:v>
                      </c:pt>
                      <c:pt idx="1448">
                        <c:v>-35.71</c:v>
                      </c:pt>
                      <c:pt idx="1449">
                        <c:v>-36.69</c:v>
                      </c:pt>
                      <c:pt idx="1450">
                        <c:v>-37.68</c:v>
                      </c:pt>
                      <c:pt idx="1451">
                        <c:v>-38.64</c:v>
                      </c:pt>
                      <c:pt idx="1452">
                        <c:v>-39.64</c:v>
                      </c:pt>
                      <c:pt idx="1453">
                        <c:v>-40.619999999999997</c:v>
                      </c:pt>
                      <c:pt idx="1454">
                        <c:v>-41.59</c:v>
                      </c:pt>
                      <c:pt idx="1455">
                        <c:v>-42.53</c:v>
                      </c:pt>
                      <c:pt idx="1456">
                        <c:v>-43.42</c:v>
                      </c:pt>
                      <c:pt idx="1457">
                        <c:v>-44.26</c:v>
                      </c:pt>
                      <c:pt idx="1458">
                        <c:v>-45.1</c:v>
                      </c:pt>
                      <c:pt idx="1459">
                        <c:v>-45.98</c:v>
                      </c:pt>
                      <c:pt idx="1460">
                        <c:v>-46.88</c:v>
                      </c:pt>
                      <c:pt idx="1461">
                        <c:v>-47.75</c:v>
                      </c:pt>
                      <c:pt idx="1462">
                        <c:v>-48.59</c:v>
                      </c:pt>
                      <c:pt idx="1463">
                        <c:v>-49.4</c:v>
                      </c:pt>
                      <c:pt idx="1464">
                        <c:v>-50.21</c:v>
                      </c:pt>
                      <c:pt idx="1465">
                        <c:v>-51.03</c:v>
                      </c:pt>
                      <c:pt idx="1466">
                        <c:v>-51.84</c:v>
                      </c:pt>
                      <c:pt idx="1467">
                        <c:v>-52.62</c:v>
                      </c:pt>
                      <c:pt idx="1468">
                        <c:v>-53.35</c:v>
                      </c:pt>
                      <c:pt idx="1469">
                        <c:v>-54.04</c:v>
                      </c:pt>
                      <c:pt idx="1470">
                        <c:v>-54.76</c:v>
                      </c:pt>
                      <c:pt idx="1471">
                        <c:v>-55.54</c:v>
                      </c:pt>
                      <c:pt idx="1472">
                        <c:v>-56.35</c:v>
                      </c:pt>
                      <c:pt idx="1473">
                        <c:v>-57.15</c:v>
                      </c:pt>
                      <c:pt idx="1474">
                        <c:v>-57.9</c:v>
                      </c:pt>
                      <c:pt idx="1475">
                        <c:v>-58.64</c:v>
                      </c:pt>
                      <c:pt idx="1476">
                        <c:v>-59.35</c:v>
                      </c:pt>
                      <c:pt idx="1477">
                        <c:v>-60.12</c:v>
                      </c:pt>
                      <c:pt idx="1478">
                        <c:v>-60.98</c:v>
                      </c:pt>
                      <c:pt idx="1479">
                        <c:v>-61.84</c:v>
                      </c:pt>
                      <c:pt idx="1480">
                        <c:v>-62.66</c:v>
                      </c:pt>
                      <c:pt idx="1481">
                        <c:v>-63.43</c:v>
                      </c:pt>
                      <c:pt idx="1482">
                        <c:v>-64.14</c:v>
                      </c:pt>
                      <c:pt idx="1483">
                        <c:v>-64.849999999999994</c:v>
                      </c:pt>
                      <c:pt idx="1484">
                        <c:v>-65.540000000000006</c:v>
                      </c:pt>
                      <c:pt idx="1485">
                        <c:v>-66.150000000000006</c:v>
                      </c:pt>
                      <c:pt idx="1486">
                        <c:v>-66.72</c:v>
                      </c:pt>
                      <c:pt idx="1487">
                        <c:v>-67.22</c:v>
                      </c:pt>
                      <c:pt idx="1488">
                        <c:v>-67.73</c:v>
                      </c:pt>
                      <c:pt idx="1489">
                        <c:v>-68.23</c:v>
                      </c:pt>
                      <c:pt idx="1490">
                        <c:v>-68.709999999999994</c:v>
                      </c:pt>
                      <c:pt idx="1491">
                        <c:v>-69.17</c:v>
                      </c:pt>
                      <c:pt idx="1492">
                        <c:v>-69.55</c:v>
                      </c:pt>
                      <c:pt idx="1493">
                        <c:v>-69.8</c:v>
                      </c:pt>
                      <c:pt idx="1494">
                        <c:v>-70.11</c:v>
                      </c:pt>
                      <c:pt idx="1495">
                        <c:v>-70.42</c:v>
                      </c:pt>
                      <c:pt idx="1496">
                        <c:v>-70.58</c:v>
                      </c:pt>
                      <c:pt idx="1497">
                        <c:v>-70.7</c:v>
                      </c:pt>
                      <c:pt idx="1498">
                        <c:v>-70.819999999999993</c:v>
                      </c:pt>
                      <c:pt idx="1499">
                        <c:v>-70.959999999999994</c:v>
                      </c:pt>
                      <c:pt idx="1500">
                        <c:v>-71.06</c:v>
                      </c:pt>
                      <c:pt idx="1501">
                        <c:v>-71.06</c:v>
                      </c:pt>
                      <c:pt idx="1502">
                        <c:v>-71.02</c:v>
                      </c:pt>
                      <c:pt idx="1503">
                        <c:v>-70.97</c:v>
                      </c:pt>
                      <c:pt idx="1504">
                        <c:v>-70.92</c:v>
                      </c:pt>
                      <c:pt idx="1505">
                        <c:v>-70.900000000000006</c:v>
                      </c:pt>
                      <c:pt idx="1506">
                        <c:v>-70.849999999999994</c:v>
                      </c:pt>
                      <c:pt idx="1507">
                        <c:v>-70.790000000000006</c:v>
                      </c:pt>
                      <c:pt idx="1508">
                        <c:v>-70.77</c:v>
                      </c:pt>
                      <c:pt idx="1509">
                        <c:v>-70.73</c:v>
                      </c:pt>
                      <c:pt idx="1510">
                        <c:v>-70.72</c:v>
                      </c:pt>
                      <c:pt idx="1511">
                        <c:v>-70.73</c:v>
                      </c:pt>
                      <c:pt idx="1512">
                        <c:v>-70.75</c:v>
                      </c:pt>
                      <c:pt idx="1513">
                        <c:v>-70.819999999999993</c:v>
                      </c:pt>
                      <c:pt idx="1514">
                        <c:v>-70.84</c:v>
                      </c:pt>
                      <c:pt idx="1515">
                        <c:v>-70.78</c:v>
                      </c:pt>
                      <c:pt idx="1516">
                        <c:v>-70.7</c:v>
                      </c:pt>
                      <c:pt idx="1517">
                        <c:v>-70.67</c:v>
                      </c:pt>
                      <c:pt idx="1518">
                        <c:v>-70.709999999999994</c:v>
                      </c:pt>
                      <c:pt idx="1519">
                        <c:v>-70.760000000000005</c:v>
                      </c:pt>
                      <c:pt idx="1520">
                        <c:v>-70.81</c:v>
                      </c:pt>
                      <c:pt idx="1521">
                        <c:v>-70.86</c:v>
                      </c:pt>
                      <c:pt idx="1522">
                        <c:v>-70.91</c:v>
                      </c:pt>
                      <c:pt idx="1523">
                        <c:v>-70.959999999999994</c:v>
                      </c:pt>
                      <c:pt idx="1524">
                        <c:v>-70.989999999999995</c:v>
                      </c:pt>
                      <c:pt idx="1525">
                        <c:v>-71.02</c:v>
                      </c:pt>
                      <c:pt idx="1526">
                        <c:v>-71.040000000000006</c:v>
                      </c:pt>
                      <c:pt idx="1527">
                        <c:v>-71.040000000000006</c:v>
                      </c:pt>
                      <c:pt idx="1528">
                        <c:v>-71.02</c:v>
                      </c:pt>
                      <c:pt idx="1529">
                        <c:v>-71.010000000000005</c:v>
                      </c:pt>
                      <c:pt idx="1530">
                        <c:v>-70.989999999999995</c:v>
                      </c:pt>
                      <c:pt idx="1531">
                        <c:v>-70.97</c:v>
                      </c:pt>
                      <c:pt idx="1532">
                        <c:v>-70.95</c:v>
                      </c:pt>
                      <c:pt idx="1533">
                        <c:v>-70.94</c:v>
                      </c:pt>
                      <c:pt idx="1534">
                        <c:v>-70.94</c:v>
                      </c:pt>
                      <c:pt idx="1535">
                        <c:v>-70.989999999999995</c:v>
                      </c:pt>
                      <c:pt idx="1536">
                        <c:v>-71.03</c:v>
                      </c:pt>
                      <c:pt idx="1537">
                        <c:v>-71.05</c:v>
                      </c:pt>
                      <c:pt idx="1538">
                        <c:v>-71.069999999999993</c:v>
                      </c:pt>
                      <c:pt idx="1539">
                        <c:v>-71.05</c:v>
                      </c:pt>
                      <c:pt idx="1540">
                        <c:v>-71.03</c:v>
                      </c:pt>
                      <c:pt idx="1541">
                        <c:v>-71</c:v>
                      </c:pt>
                      <c:pt idx="1542">
                        <c:v>-70.95</c:v>
                      </c:pt>
                      <c:pt idx="1543">
                        <c:v>-70.91</c:v>
                      </c:pt>
                      <c:pt idx="1544">
                        <c:v>-70.87</c:v>
                      </c:pt>
                      <c:pt idx="1545">
                        <c:v>-70.84</c:v>
                      </c:pt>
                      <c:pt idx="1546">
                        <c:v>-70.81</c:v>
                      </c:pt>
                      <c:pt idx="1547">
                        <c:v>-70.78</c:v>
                      </c:pt>
                      <c:pt idx="1548">
                        <c:v>-70.73</c:v>
                      </c:pt>
                      <c:pt idx="1549">
                        <c:v>-70.650000000000006</c:v>
                      </c:pt>
                      <c:pt idx="1550">
                        <c:v>-70.56</c:v>
                      </c:pt>
                      <c:pt idx="1551">
                        <c:v>-70.48</c:v>
                      </c:pt>
                      <c:pt idx="1552">
                        <c:v>-70.400000000000006</c:v>
                      </c:pt>
                      <c:pt idx="1553">
                        <c:v>-70.349999999999994</c:v>
                      </c:pt>
                      <c:pt idx="1554">
                        <c:v>-70.3</c:v>
                      </c:pt>
                      <c:pt idx="1555">
                        <c:v>-70.260000000000005</c:v>
                      </c:pt>
                      <c:pt idx="1556">
                        <c:v>-70.2</c:v>
                      </c:pt>
                      <c:pt idx="1557">
                        <c:v>-70.14</c:v>
                      </c:pt>
                      <c:pt idx="1558">
                        <c:v>-70.08</c:v>
                      </c:pt>
                      <c:pt idx="1559">
                        <c:v>-70.02</c:v>
                      </c:pt>
                      <c:pt idx="1560">
                        <c:v>-69.95</c:v>
                      </c:pt>
                      <c:pt idx="1561">
                        <c:v>-69.88</c:v>
                      </c:pt>
                      <c:pt idx="1562">
                        <c:v>-69.819999999999993</c:v>
                      </c:pt>
                      <c:pt idx="1563">
                        <c:v>-69.8</c:v>
                      </c:pt>
                      <c:pt idx="1564">
                        <c:v>-69.78</c:v>
                      </c:pt>
                      <c:pt idx="1565">
                        <c:v>-69.72</c:v>
                      </c:pt>
                      <c:pt idx="1566">
                        <c:v>-69.66</c:v>
                      </c:pt>
                      <c:pt idx="1567">
                        <c:v>-69.58</c:v>
                      </c:pt>
                      <c:pt idx="1568">
                        <c:v>-69.52</c:v>
                      </c:pt>
                      <c:pt idx="1569">
                        <c:v>-69.489999999999995</c:v>
                      </c:pt>
                      <c:pt idx="1570">
                        <c:v>-69.459999999999994</c:v>
                      </c:pt>
                      <c:pt idx="1571">
                        <c:v>-69.400000000000006</c:v>
                      </c:pt>
                      <c:pt idx="1572">
                        <c:v>-69.319999999999993</c:v>
                      </c:pt>
                      <c:pt idx="1573">
                        <c:v>-69.239999999999995</c:v>
                      </c:pt>
                      <c:pt idx="1574">
                        <c:v>-69.16</c:v>
                      </c:pt>
                      <c:pt idx="1575">
                        <c:v>-69.099999999999994</c:v>
                      </c:pt>
                      <c:pt idx="1576">
                        <c:v>-69.010000000000005</c:v>
                      </c:pt>
                      <c:pt idx="1577">
                        <c:v>-68.930000000000007</c:v>
                      </c:pt>
                      <c:pt idx="1578">
                        <c:v>-68.86</c:v>
                      </c:pt>
                      <c:pt idx="1579">
                        <c:v>-68.78</c:v>
                      </c:pt>
                      <c:pt idx="1580">
                        <c:v>-68.67</c:v>
                      </c:pt>
                      <c:pt idx="1581">
                        <c:v>-68.540000000000006</c:v>
                      </c:pt>
                      <c:pt idx="1582">
                        <c:v>-68.430000000000007</c:v>
                      </c:pt>
                      <c:pt idx="1583">
                        <c:v>-68.33</c:v>
                      </c:pt>
                      <c:pt idx="1584">
                        <c:v>-68.23</c:v>
                      </c:pt>
                      <c:pt idx="1585">
                        <c:v>-68.12</c:v>
                      </c:pt>
                      <c:pt idx="1586">
                        <c:v>-68</c:v>
                      </c:pt>
                      <c:pt idx="1587">
                        <c:v>-67.900000000000006</c:v>
                      </c:pt>
                      <c:pt idx="1588">
                        <c:v>-67.8</c:v>
                      </c:pt>
                      <c:pt idx="1589">
                        <c:v>-67.709999999999994</c:v>
                      </c:pt>
                      <c:pt idx="1590">
                        <c:v>-67.62</c:v>
                      </c:pt>
                      <c:pt idx="1591">
                        <c:v>-67.53</c:v>
                      </c:pt>
                      <c:pt idx="1592">
                        <c:v>-67.41</c:v>
                      </c:pt>
                      <c:pt idx="1593">
                        <c:v>-67.290000000000006</c:v>
                      </c:pt>
                      <c:pt idx="1594">
                        <c:v>-67.16</c:v>
                      </c:pt>
                      <c:pt idx="1595">
                        <c:v>-67.069999999999993</c:v>
                      </c:pt>
                      <c:pt idx="1596">
                        <c:v>-67.03</c:v>
                      </c:pt>
                      <c:pt idx="1597">
                        <c:v>-67.010000000000005</c:v>
                      </c:pt>
                      <c:pt idx="1598">
                        <c:v>-66.94</c:v>
                      </c:pt>
                      <c:pt idx="1599">
                        <c:v>-66.849999999999994</c:v>
                      </c:pt>
                      <c:pt idx="1600">
                        <c:v>-66.75</c:v>
                      </c:pt>
                      <c:pt idx="1601">
                        <c:v>-66.66</c:v>
                      </c:pt>
                      <c:pt idx="1602">
                        <c:v>-66.59</c:v>
                      </c:pt>
                      <c:pt idx="1603">
                        <c:v>-66.56</c:v>
                      </c:pt>
                      <c:pt idx="1604">
                        <c:v>-66.52</c:v>
                      </c:pt>
                      <c:pt idx="1605">
                        <c:v>-66.45</c:v>
                      </c:pt>
                      <c:pt idx="1606">
                        <c:v>-66.37</c:v>
                      </c:pt>
                      <c:pt idx="1607">
                        <c:v>-66.28</c:v>
                      </c:pt>
                      <c:pt idx="1608">
                        <c:v>-66.180000000000007</c:v>
                      </c:pt>
                      <c:pt idx="1609">
                        <c:v>-66.069999999999993</c:v>
                      </c:pt>
                      <c:pt idx="1610">
                        <c:v>-65.930000000000007</c:v>
                      </c:pt>
                      <c:pt idx="1611">
                        <c:v>-65.81</c:v>
                      </c:pt>
                      <c:pt idx="1612">
                        <c:v>-65.69</c:v>
                      </c:pt>
                      <c:pt idx="1613">
                        <c:v>-65.569999999999993</c:v>
                      </c:pt>
                      <c:pt idx="1614">
                        <c:v>-65.459999999999994</c:v>
                      </c:pt>
                      <c:pt idx="1615">
                        <c:v>-65.34</c:v>
                      </c:pt>
                      <c:pt idx="1616">
                        <c:v>-65.209999999999994</c:v>
                      </c:pt>
                      <c:pt idx="1617">
                        <c:v>-65.040000000000006</c:v>
                      </c:pt>
                      <c:pt idx="1618">
                        <c:v>-64.86</c:v>
                      </c:pt>
                      <c:pt idx="1619">
                        <c:v>-64.67</c:v>
                      </c:pt>
                      <c:pt idx="1620">
                        <c:v>-64.5</c:v>
                      </c:pt>
                      <c:pt idx="1621">
                        <c:v>-64.33</c:v>
                      </c:pt>
                      <c:pt idx="1622">
                        <c:v>-64.150000000000006</c:v>
                      </c:pt>
                      <c:pt idx="1623">
                        <c:v>-63.95</c:v>
                      </c:pt>
                      <c:pt idx="1624">
                        <c:v>-63.72</c:v>
                      </c:pt>
                      <c:pt idx="1625">
                        <c:v>-63.48</c:v>
                      </c:pt>
                      <c:pt idx="1626">
                        <c:v>-63.21</c:v>
                      </c:pt>
                      <c:pt idx="1627">
                        <c:v>-63.01</c:v>
                      </c:pt>
                      <c:pt idx="1628">
                        <c:v>-62.81</c:v>
                      </c:pt>
                      <c:pt idx="1629">
                        <c:v>-62.66</c:v>
                      </c:pt>
                      <c:pt idx="1630">
                        <c:v>-62.5</c:v>
                      </c:pt>
                      <c:pt idx="1631">
                        <c:v>-62.32</c:v>
                      </c:pt>
                      <c:pt idx="1632">
                        <c:v>-62.11</c:v>
                      </c:pt>
                      <c:pt idx="1633">
                        <c:v>-61.86</c:v>
                      </c:pt>
                      <c:pt idx="1634">
                        <c:v>-61.62</c:v>
                      </c:pt>
                      <c:pt idx="1635">
                        <c:v>-61.42</c:v>
                      </c:pt>
                      <c:pt idx="1636">
                        <c:v>-61.25</c:v>
                      </c:pt>
                      <c:pt idx="1637">
                        <c:v>-61.09</c:v>
                      </c:pt>
                      <c:pt idx="1638">
                        <c:v>-60.93</c:v>
                      </c:pt>
                      <c:pt idx="1639">
                        <c:v>-60.77</c:v>
                      </c:pt>
                      <c:pt idx="1640">
                        <c:v>-60.58</c:v>
                      </c:pt>
                      <c:pt idx="1641">
                        <c:v>-60.36</c:v>
                      </c:pt>
                      <c:pt idx="1642">
                        <c:v>-60.1</c:v>
                      </c:pt>
                      <c:pt idx="1643">
                        <c:v>-59.83</c:v>
                      </c:pt>
                      <c:pt idx="1644">
                        <c:v>-59.57</c:v>
                      </c:pt>
                      <c:pt idx="1645">
                        <c:v>-59.32</c:v>
                      </c:pt>
                      <c:pt idx="1646">
                        <c:v>-59.09</c:v>
                      </c:pt>
                      <c:pt idx="1647">
                        <c:v>-58.86</c:v>
                      </c:pt>
                      <c:pt idx="1648">
                        <c:v>-58.61</c:v>
                      </c:pt>
                      <c:pt idx="1649">
                        <c:v>-58.3</c:v>
                      </c:pt>
                      <c:pt idx="1650">
                        <c:v>-57.95</c:v>
                      </c:pt>
                      <c:pt idx="1651">
                        <c:v>-57.63</c:v>
                      </c:pt>
                      <c:pt idx="1652">
                        <c:v>-57.37</c:v>
                      </c:pt>
                      <c:pt idx="1653">
                        <c:v>-57.11</c:v>
                      </c:pt>
                      <c:pt idx="1654">
                        <c:v>-56.76</c:v>
                      </c:pt>
                      <c:pt idx="1655">
                        <c:v>-56.36</c:v>
                      </c:pt>
                      <c:pt idx="1656">
                        <c:v>-55.93</c:v>
                      </c:pt>
                      <c:pt idx="1657">
                        <c:v>-55.51</c:v>
                      </c:pt>
                      <c:pt idx="1658">
                        <c:v>-55.13</c:v>
                      </c:pt>
                      <c:pt idx="1659">
                        <c:v>-54.84</c:v>
                      </c:pt>
                      <c:pt idx="1660">
                        <c:v>-54.6</c:v>
                      </c:pt>
                      <c:pt idx="1661">
                        <c:v>-54.38</c:v>
                      </c:pt>
                      <c:pt idx="1662">
                        <c:v>-54.16</c:v>
                      </c:pt>
                      <c:pt idx="1663">
                        <c:v>-53.91</c:v>
                      </c:pt>
                      <c:pt idx="1664">
                        <c:v>-53.64</c:v>
                      </c:pt>
                      <c:pt idx="1665">
                        <c:v>-53.33</c:v>
                      </c:pt>
                      <c:pt idx="1666">
                        <c:v>-53.01</c:v>
                      </c:pt>
                      <c:pt idx="1667">
                        <c:v>-52.74</c:v>
                      </c:pt>
                      <c:pt idx="1668">
                        <c:v>-52.48</c:v>
                      </c:pt>
                      <c:pt idx="1669">
                        <c:v>-52.21</c:v>
                      </c:pt>
                      <c:pt idx="1670">
                        <c:v>-51.91</c:v>
                      </c:pt>
                      <c:pt idx="1671">
                        <c:v>-51.57</c:v>
                      </c:pt>
                      <c:pt idx="1672">
                        <c:v>-51.17</c:v>
                      </c:pt>
                      <c:pt idx="1673">
                        <c:v>-50.76</c:v>
                      </c:pt>
                      <c:pt idx="1674">
                        <c:v>-50.4</c:v>
                      </c:pt>
                      <c:pt idx="1675">
                        <c:v>-50.06</c:v>
                      </c:pt>
                      <c:pt idx="1676">
                        <c:v>-49.73</c:v>
                      </c:pt>
                      <c:pt idx="1677">
                        <c:v>-49.36</c:v>
                      </c:pt>
                      <c:pt idx="1678">
                        <c:v>-48.98</c:v>
                      </c:pt>
                      <c:pt idx="1679">
                        <c:v>-48.6</c:v>
                      </c:pt>
                      <c:pt idx="1680">
                        <c:v>-48.19</c:v>
                      </c:pt>
                      <c:pt idx="1681">
                        <c:v>-47.77</c:v>
                      </c:pt>
                      <c:pt idx="1682">
                        <c:v>-47.38</c:v>
                      </c:pt>
                      <c:pt idx="1683">
                        <c:v>-47.03</c:v>
                      </c:pt>
                      <c:pt idx="1684">
                        <c:v>-46.75</c:v>
                      </c:pt>
                      <c:pt idx="1685">
                        <c:v>-46.47</c:v>
                      </c:pt>
                      <c:pt idx="1686">
                        <c:v>-46.18</c:v>
                      </c:pt>
                      <c:pt idx="1687">
                        <c:v>-45.87</c:v>
                      </c:pt>
                      <c:pt idx="1688">
                        <c:v>-45.53</c:v>
                      </c:pt>
                      <c:pt idx="1689">
                        <c:v>-45.14</c:v>
                      </c:pt>
                      <c:pt idx="1690">
                        <c:v>-44.74</c:v>
                      </c:pt>
                      <c:pt idx="1691">
                        <c:v>-44.36</c:v>
                      </c:pt>
                      <c:pt idx="1692">
                        <c:v>-44.02</c:v>
                      </c:pt>
                      <c:pt idx="1693">
                        <c:v>-43.7</c:v>
                      </c:pt>
                      <c:pt idx="1694">
                        <c:v>-43.36</c:v>
                      </c:pt>
                      <c:pt idx="1695">
                        <c:v>-43.03</c:v>
                      </c:pt>
                      <c:pt idx="1696">
                        <c:v>-42.71</c:v>
                      </c:pt>
                      <c:pt idx="1697">
                        <c:v>-42.36</c:v>
                      </c:pt>
                      <c:pt idx="1698">
                        <c:v>-42</c:v>
                      </c:pt>
                      <c:pt idx="1699">
                        <c:v>-41.64</c:v>
                      </c:pt>
                      <c:pt idx="1700">
                        <c:v>-41.26</c:v>
                      </c:pt>
                      <c:pt idx="1701">
                        <c:v>-40.869999999999997</c:v>
                      </c:pt>
                      <c:pt idx="1702">
                        <c:v>-40.479999999999997</c:v>
                      </c:pt>
                      <c:pt idx="1703">
                        <c:v>-40.090000000000003</c:v>
                      </c:pt>
                      <c:pt idx="1704">
                        <c:v>-39.700000000000003</c:v>
                      </c:pt>
                      <c:pt idx="1705">
                        <c:v>-39.299999999999997</c:v>
                      </c:pt>
                      <c:pt idx="1706">
                        <c:v>-38.89</c:v>
                      </c:pt>
                      <c:pt idx="1707">
                        <c:v>-38.44</c:v>
                      </c:pt>
                      <c:pt idx="1708">
                        <c:v>-37.99</c:v>
                      </c:pt>
                      <c:pt idx="1709">
                        <c:v>-37.549999999999997</c:v>
                      </c:pt>
                      <c:pt idx="1710">
                        <c:v>-37.14</c:v>
                      </c:pt>
                      <c:pt idx="1711">
                        <c:v>-36.72</c:v>
                      </c:pt>
                      <c:pt idx="1712">
                        <c:v>-36.29</c:v>
                      </c:pt>
                      <c:pt idx="1713">
                        <c:v>-35.799999999999997</c:v>
                      </c:pt>
                      <c:pt idx="1714">
                        <c:v>-35.270000000000003</c:v>
                      </c:pt>
                      <c:pt idx="1715">
                        <c:v>-34.75</c:v>
                      </c:pt>
                      <c:pt idx="1716">
                        <c:v>-34.26</c:v>
                      </c:pt>
                      <c:pt idx="1717">
                        <c:v>-33.770000000000003</c:v>
                      </c:pt>
                      <c:pt idx="1718">
                        <c:v>-33.28</c:v>
                      </c:pt>
                      <c:pt idx="1719">
                        <c:v>-32.78</c:v>
                      </c:pt>
                      <c:pt idx="1720">
                        <c:v>-32.28</c:v>
                      </c:pt>
                      <c:pt idx="1721">
                        <c:v>-31.8</c:v>
                      </c:pt>
                      <c:pt idx="1722">
                        <c:v>-31.33</c:v>
                      </c:pt>
                      <c:pt idx="1723">
                        <c:v>-30.86</c:v>
                      </c:pt>
                      <c:pt idx="1724">
                        <c:v>-30.4</c:v>
                      </c:pt>
                      <c:pt idx="1725">
                        <c:v>-29.94</c:v>
                      </c:pt>
                      <c:pt idx="1726">
                        <c:v>-29.47</c:v>
                      </c:pt>
                      <c:pt idx="1727">
                        <c:v>-29.01</c:v>
                      </c:pt>
                      <c:pt idx="1728">
                        <c:v>-28.54</c:v>
                      </c:pt>
                      <c:pt idx="1729">
                        <c:v>-28.09</c:v>
                      </c:pt>
                      <c:pt idx="1730">
                        <c:v>-27.64</c:v>
                      </c:pt>
                      <c:pt idx="1731">
                        <c:v>-27.19</c:v>
                      </c:pt>
                      <c:pt idx="1732">
                        <c:v>-26.76</c:v>
                      </c:pt>
                      <c:pt idx="1733">
                        <c:v>-26.32</c:v>
                      </c:pt>
                      <c:pt idx="1734">
                        <c:v>-25.89</c:v>
                      </c:pt>
                      <c:pt idx="1735">
                        <c:v>-25.47</c:v>
                      </c:pt>
                      <c:pt idx="1736">
                        <c:v>-25.06</c:v>
                      </c:pt>
                      <c:pt idx="1737">
                        <c:v>-24.63</c:v>
                      </c:pt>
                      <c:pt idx="1738">
                        <c:v>-24.17</c:v>
                      </c:pt>
                      <c:pt idx="1739">
                        <c:v>-23.69</c:v>
                      </c:pt>
                      <c:pt idx="1740">
                        <c:v>-23.19</c:v>
                      </c:pt>
                      <c:pt idx="1741">
                        <c:v>-22.68</c:v>
                      </c:pt>
                      <c:pt idx="1742">
                        <c:v>-22.19</c:v>
                      </c:pt>
                      <c:pt idx="1743">
                        <c:v>-21.73</c:v>
                      </c:pt>
                      <c:pt idx="1744">
                        <c:v>-21.28</c:v>
                      </c:pt>
                      <c:pt idx="1745">
                        <c:v>-20.82</c:v>
                      </c:pt>
                      <c:pt idx="1746">
                        <c:v>-20.350000000000001</c:v>
                      </c:pt>
                      <c:pt idx="1747">
                        <c:v>-19.850000000000001</c:v>
                      </c:pt>
                      <c:pt idx="1748">
                        <c:v>-19.36</c:v>
                      </c:pt>
                      <c:pt idx="1749">
                        <c:v>-18.89</c:v>
                      </c:pt>
                      <c:pt idx="1750">
                        <c:v>-18.43</c:v>
                      </c:pt>
                      <c:pt idx="1751">
                        <c:v>-17.98</c:v>
                      </c:pt>
                      <c:pt idx="1752">
                        <c:v>-17.5</c:v>
                      </c:pt>
                      <c:pt idx="1753">
                        <c:v>-17</c:v>
                      </c:pt>
                      <c:pt idx="1754">
                        <c:v>-16.5</c:v>
                      </c:pt>
                      <c:pt idx="1755">
                        <c:v>-15.99</c:v>
                      </c:pt>
                      <c:pt idx="1756">
                        <c:v>-15.49</c:v>
                      </c:pt>
                      <c:pt idx="1757">
                        <c:v>-15.01</c:v>
                      </c:pt>
                      <c:pt idx="1758">
                        <c:v>-14.51</c:v>
                      </c:pt>
                      <c:pt idx="1759">
                        <c:v>-14.02</c:v>
                      </c:pt>
                      <c:pt idx="1760">
                        <c:v>-13.55</c:v>
                      </c:pt>
                      <c:pt idx="1761">
                        <c:v>-13.09</c:v>
                      </c:pt>
                      <c:pt idx="1762">
                        <c:v>-12.62</c:v>
                      </c:pt>
                      <c:pt idx="1763">
                        <c:v>-12.16</c:v>
                      </c:pt>
                      <c:pt idx="1764">
                        <c:v>-11.71</c:v>
                      </c:pt>
                      <c:pt idx="1765">
                        <c:v>-11.28</c:v>
                      </c:pt>
                      <c:pt idx="1766">
                        <c:v>-10.88</c:v>
                      </c:pt>
                      <c:pt idx="1767">
                        <c:v>-10.47</c:v>
                      </c:pt>
                      <c:pt idx="1768">
                        <c:v>-10.07</c:v>
                      </c:pt>
                      <c:pt idx="1769">
                        <c:v>-9.66</c:v>
                      </c:pt>
                      <c:pt idx="1770">
                        <c:v>-9.25</c:v>
                      </c:pt>
                      <c:pt idx="1771">
                        <c:v>-8.82</c:v>
                      </c:pt>
                      <c:pt idx="1772">
                        <c:v>-8.41</c:v>
                      </c:pt>
                      <c:pt idx="1773">
                        <c:v>-8.02</c:v>
                      </c:pt>
                      <c:pt idx="1774">
                        <c:v>-7.64</c:v>
                      </c:pt>
                      <c:pt idx="1775">
                        <c:v>-7.27</c:v>
                      </c:pt>
                      <c:pt idx="1776">
                        <c:v>-6.89</c:v>
                      </c:pt>
                      <c:pt idx="1777">
                        <c:v>-6.52</c:v>
                      </c:pt>
                      <c:pt idx="1778">
                        <c:v>-6.15</c:v>
                      </c:pt>
                      <c:pt idx="1779">
                        <c:v>-5.76</c:v>
                      </c:pt>
                      <c:pt idx="1780">
                        <c:v>-5.36</c:v>
                      </c:pt>
                      <c:pt idx="1781">
                        <c:v>-4.96</c:v>
                      </c:pt>
                      <c:pt idx="1782">
                        <c:v>-4.5599999999999996</c:v>
                      </c:pt>
                      <c:pt idx="1783">
                        <c:v>-4.18</c:v>
                      </c:pt>
                      <c:pt idx="1784">
                        <c:v>-3.84</c:v>
                      </c:pt>
                      <c:pt idx="1785">
                        <c:v>-3.52</c:v>
                      </c:pt>
                      <c:pt idx="1786">
                        <c:v>-3.22</c:v>
                      </c:pt>
                      <c:pt idx="1787">
                        <c:v>-2.93</c:v>
                      </c:pt>
                      <c:pt idx="1788">
                        <c:v>-2.64</c:v>
                      </c:pt>
                      <c:pt idx="1789">
                        <c:v>-2.34</c:v>
                      </c:pt>
                      <c:pt idx="1790">
                        <c:v>-2.08</c:v>
                      </c:pt>
                      <c:pt idx="1791">
                        <c:v>-1.84</c:v>
                      </c:pt>
                      <c:pt idx="1792">
                        <c:v>-1.62</c:v>
                      </c:pt>
                      <c:pt idx="1793">
                        <c:v>-1.42</c:v>
                      </c:pt>
                      <c:pt idx="1794">
                        <c:v>-1.21</c:v>
                      </c:pt>
                      <c:pt idx="1795">
                        <c:v>-1.01</c:v>
                      </c:pt>
                      <c:pt idx="1796">
                        <c:v>-0.81</c:v>
                      </c:pt>
                      <c:pt idx="1797">
                        <c:v>-0.63</c:v>
                      </c:pt>
                      <c:pt idx="1798">
                        <c:v>-0.44</c:v>
                      </c:pt>
                      <c:pt idx="1799">
                        <c:v>-0.26</c:v>
                      </c:pt>
                      <c:pt idx="1800">
                        <c:v>-0.08</c:v>
                      </c:pt>
                      <c:pt idx="1801">
                        <c:v>0.08</c:v>
                      </c:pt>
                      <c:pt idx="1802">
                        <c:v>0.25</c:v>
                      </c:pt>
                      <c:pt idx="1803">
                        <c:v>0.41</c:v>
                      </c:pt>
                      <c:pt idx="1804">
                        <c:v>0.59</c:v>
                      </c:pt>
                      <c:pt idx="1805">
                        <c:v>0.79</c:v>
                      </c:pt>
                      <c:pt idx="1806">
                        <c:v>0.99</c:v>
                      </c:pt>
                      <c:pt idx="1807">
                        <c:v>1.19</c:v>
                      </c:pt>
                      <c:pt idx="1808">
                        <c:v>1.38</c:v>
                      </c:pt>
                      <c:pt idx="1809">
                        <c:v>1.56</c:v>
                      </c:pt>
                      <c:pt idx="1810">
                        <c:v>1.76</c:v>
                      </c:pt>
                      <c:pt idx="1811">
                        <c:v>1.96</c:v>
                      </c:pt>
                      <c:pt idx="1812">
                        <c:v>2.16</c:v>
                      </c:pt>
                      <c:pt idx="1813">
                        <c:v>2.39</c:v>
                      </c:pt>
                      <c:pt idx="1814">
                        <c:v>2.65</c:v>
                      </c:pt>
                      <c:pt idx="1815">
                        <c:v>2.93</c:v>
                      </c:pt>
                      <c:pt idx="1816">
                        <c:v>3.2</c:v>
                      </c:pt>
                      <c:pt idx="1817">
                        <c:v>3.44</c:v>
                      </c:pt>
                      <c:pt idx="1818">
                        <c:v>3.67</c:v>
                      </c:pt>
                      <c:pt idx="1819">
                        <c:v>3.9</c:v>
                      </c:pt>
                      <c:pt idx="1820">
                        <c:v>4.1399999999999997</c:v>
                      </c:pt>
                      <c:pt idx="1821">
                        <c:v>4.37</c:v>
                      </c:pt>
                      <c:pt idx="1822">
                        <c:v>4.58</c:v>
                      </c:pt>
                      <c:pt idx="1823">
                        <c:v>4.78</c:v>
                      </c:pt>
                      <c:pt idx="1824">
                        <c:v>4.96</c:v>
                      </c:pt>
                      <c:pt idx="1825">
                        <c:v>5.13</c:v>
                      </c:pt>
                      <c:pt idx="1826">
                        <c:v>5.27</c:v>
                      </c:pt>
                      <c:pt idx="1827">
                        <c:v>5.42</c:v>
                      </c:pt>
                      <c:pt idx="1828">
                        <c:v>5.57</c:v>
                      </c:pt>
                      <c:pt idx="1829">
                        <c:v>5.69</c:v>
                      </c:pt>
                      <c:pt idx="1830">
                        <c:v>5.8</c:v>
                      </c:pt>
                      <c:pt idx="1831">
                        <c:v>5.86</c:v>
                      </c:pt>
                      <c:pt idx="1832">
                        <c:v>5.91</c:v>
                      </c:pt>
                      <c:pt idx="1833">
                        <c:v>5.93</c:v>
                      </c:pt>
                      <c:pt idx="1834">
                        <c:v>5.95</c:v>
                      </c:pt>
                      <c:pt idx="1835">
                        <c:v>5.97</c:v>
                      </c:pt>
                      <c:pt idx="1836">
                        <c:v>6</c:v>
                      </c:pt>
                      <c:pt idx="1837">
                        <c:v>6.01</c:v>
                      </c:pt>
                      <c:pt idx="1838">
                        <c:v>6.01</c:v>
                      </c:pt>
                      <c:pt idx="1839">
                        <c:v>6</c:v>
                      </c:pt>
                      <c:pt idx="1840">
                        <c:v>6</c:v>
                      </c:pt>
                      <c:pt idx="1841">
                        <c:v>5.99</c:v>
                      </c:pt>
                      <c:pt idx="1842">
                        <c:v>5.99</c:v>
                      </c:pt>
                      <c:pt idx="1843">
                        <c:v>5.98</c:v>
                      </c:pt>
                      <c:pt idx="1844">
                        <c:v>5.94</c:v>
                      </c:pt>
                      <c:pt idx="1845">
                        <c:v>5.89</c:v>
                      </c:pt>
                      <c:pt idx="1846">
                        <c:v>5.83</c:v>
                      </c:pt>
                      <c:pt idx="1847">
                        <c:v>5.75</c:v>
                      </c:pt>
                      <c:pt idx="1848">
                        <c:v>5.64</c:v>
                      </c:pt>
                      <c:pt idx="1849">
                        <c:v>5.53</c:v>
                      </c:pt>
                      <c:pt idx="1850">
                        <c:v>5.43</c:v>
                      </c:pt>
                      <c:pt idx="1851">
                        <c:v>5.31</c:v>
                      </c:pt>
                      <c:pt idx="1852">
                        <c:v>5.15</c:v>
                      </c:pt>
                      <c:pt idx="1853">
                        <c:v>4.96</c:v>
                      </c:pt>
                      <c:pt idx="1854">
                        <c:v>4.74</c:v>
                      </c:pt>
                      <c:pt idx="1855">
                        <c:v>4.4800000000000004</c:v>
                      </c:pt>
                      <c:pt idx="1856">
                        <c:v>4.18</c:v>
                      </c:pt>
                      <c:pt idx="1857">
                        <c:v>3.84</c:v>
                      </c:pt>
                      <c:pt idx="1858">
                        <c:v>3.47</c:v>
                      </c:pt>
                      <c:pt idx="1859">
                        <c:v>3.07</c:v>
                      </c:pt>
                      <c:pt idx="1860">
                        <c:v>2.62</c:v>
                      </c:pt>
                      <c:pt idx="1861">
                        <c:v>2.14</c:v>
                      </c:pt>
                      <c:pt idx="1862">
                        <c:v>1.63</c:v>
                      </c:pt>
                      <c:pt idx="1863">
                        <c:v>1.0900000000000001</c:v>
                      </c:pt>
                      <c:pt idx="1864">
                        <c:v>0.52</c:v>
                      </c:pt>
                      <c:pt idx="1865">
                        <c:v>-0.08</c:v>
                      </c:pt>
                      <c:pt idx="1866">
                        <c:v>-0.7</c:v>
                      </c:pt>
                      <c:pt idx="1867">
                        <c:v>-1.36</c:v>
                      </c:pt>
                      <c:pt idx="1868">
                        <c:v>-2.0499999999999998</c:v>
                      </c:pt>
                      <c:pt idx="1869">
                        <c:v>-2.77</c:v>
                      </c:pt>
                      <c:pt idx="1870">
                        <c:v>-3.52</c:v>
                      </c:pt>
                      <c:pt idx="1871">
                        <c:v>-4.29</c:v>
                      </c:pt>
                      <c:pt idx="1872">
                        <c:v>-5.07</c:v>
                      </c:pt>
                      <c:pt idx="1873">
                        <c:v>-5.87</c:v>
                      </c:pt>
                      <c:pt idx="1874">
                        <c:v>-6.7</c:v>
                      </c:pt>
                      <c:pt idx="1875">
                        <c:v>-7.55</c:v>
                      </c:pt>
                      <c:pt idx="1876">
                        <c:v>-8.42</c:v>
                      </c:pt>
                      <c:pt idx="1877">
                        <c:v>-9.2899999999999991</c:v>
                      </c:pt>
                      <c:pt idx="1878">
                        <c:v>-10.18</c:v>
                      </c:pt>
                      <c:pt idx="1879">
                        <c:v>-11.07</c:v>
                      </c:pt>
                      <c:pt idx="1880">
                        <c:v>-11.97</c:v>
                      </c:pt>
                      <c:pt idx="1881">
                        <c:v>-12.89</c:v>
                      </c:pt>
                      <c:pt idx="1882">
                        <c:v>-13.82</c:v>
                      </c:pt>
                      <c:pt idx="1883">
                        <c:v>-14.77</c:v>
                      </c:pt>
                      <c:pt idx="1884">
                        <c:v>-15.74</c:v>
                      </c:pt>
                      <c:pt idx="1885">
                        <c:v>-16.7</c:v>
                      </c:pt>
                      <c:pt idx="1886">
                        <c:v>-17.670000000000002</c:v>
                      </c:pt>
                      <c:pt idx="1887">
                        <c:v>-18.66</c:v>
                      </c:pt>
                      <c:pt idx="1888">
                        <c:v>-19.649999999999999</c:v>
                      </c:pt>
                      <c:pt idx="1889">
                        <c:v>-20.65</c:v>
                      </c:pt>
                      <c:pt idx="1890">
                        <c:v>-21.65</c:v>
                      </c:pt>
                      <c:pt idx="1891">
                        <c:v>-22.66</c:v>
                      </c:pt>
                      <c:pt idx="1892">
                        <c:v>-23.67</c:v>
                      </c:pt>
                      <c:pt idx="1893">
                        <c:v>-24.65</c:v>
                      </c:pt>
                      <c:pt idx="1894">
                        <c:v>-25.64</c:v>
                      </c:pt>
                      <c:pt idx="1895">
                        <c:v>-26.65</c:v>
                      </c:pt>
                      <c:pt idx="1896">
                        <c:v>-27.67</c:v>
                      </c:pt>
                      <c:pt idx="1897">
                        <c:v>-28.68</c:v>
                      </c:pt>
                      <c:pt idx="1898">
                        <c:v>-29.67</c:v>
                      </c:pt>
                      <c:pt idx="1899">
                        <c:v>-30.64</c:v>
                      </c:pt>
                      <c:pt idx="1900">
                        <c:v>-31.61</c:v>
                      </c:pt>
                      <c:pt idx="1901">
                        <c:v>-32.58</c:v>
                      </c:pt>
                      <c:pt idx="1902">
                        <c:v>-33.54</c:v>
                      </c:pt>
                      <c:pt idx="1903">
                        <c:v>-34.47</c:v>
                      </c:pt>
                      <c:pt idx="1904">
                        <c:v>-35.42</c:v>
                      </c:pt>
                      <c:pt idx="1905">
                        <c:v>-36.36</c:v>
                      </c:pt>
                      <c:pt idx="1906">
                        <c:v>-37.299999999999997</c:v>
                      </c:pt>
                      <c:pt idx="1907">
                        <c:v>-38.21</c:v>
                      </c:pt>
                      <c:pt idx="1908">
                        <c:v>-39.1</c:v>
                      </c:pt>
                      <c:pt idx="1909">
                        <c:v>-39.979999999999997</c:v>
                      </c:pt>
                      <c:pt idx="1910">
                        <c:v>-40.85</c:v>
                      </c:pt>
                      <c:pt idx="1911">
                        <c:v>-41.66</c:v>
                      </c:pt>
                      <c:pt idx="1912">
                        <c:v>-42.43</c:v>
                      </c:pt>
                      <c:pt idx="1913">
                        <c:v>-43.19</c:v>
                      </c:pt>
                      <c:pt idx="1914">
                        <c:v>-43.94</c:v>
                      </c:pt>
                      <c:pt idx="1915">
                        <c:v>-44.72</c:v>
                      </c:pt>
                      <c:pt idx="1916">
                        <c:v>-45.53</c:v>
                      </c:pt>
                      <c:pt idx="1917">
                        <c:v>-46.34</c:v>
                      </c:pt>
                      <c:pt idx="1918">
                        <c:v>-47.11</c:v>
                      </c:pt>
                      <c:pt idx="1919">
                        <c:v>-47.87</c:v>
                      </c:pt>
                      <c:pt idx="1920">
                        <c:v>-48.62</c:v>
                      </c:pt>
                      <c:pt idx="1921">
                        <c:v>-49.38</c:v>
                      </c:pt>
                      <c:pt idx="1922">
                        <c:v>-50.15</c:v>
                      </c:pt>
                      <c:pt idx="1923">
                        <c:v>-50.88</c:v>
                      </c:pt>
                      <c:pt idx="1924">
                        <c:v>-51.66</c:v>
                      </c:pt>
                      <c:pt idx="1925">
                        <c:v>-52.42</c:v>
                      </c:pt>
                      <c:pt idx="1926">
                        <c:v>-53.11</c:v>
                      </c:pt>
                      <c:pt idx="1927">
                        <c:v>-53.84</c:v>
                      </c:pt>
                      <c:pt idx="1928">
                        <c:v>-54.55</c:v>
                      </c:pt>
                      <c:pt idx="1929">
                        <c:v>-55.34</c:v>
                      </c:pt>
                      <c:pt idx="1930">
                        <c:v>-56.17</c:v>
                      </c:pt>
                      <c:pt idx="1931">
                        <c:v>-57.02</c:v>
                      </c:pt>
                      <c:pt idx="1932">
                        <c:v>-57.93</c:v>
                      </c:pt>
                      <c:pt idx="1933">
                        <c:v>-58.79</c:v>
                      </c:pt>
                      <c:pt idx="1934">
                        <c:v>-59.55</c:v>
                      </c:pt>
                      <c:pt idx="1935">
                        <c:v>-60.22</c:v>
                      </c:pt>
                      <c:pt idx="1936">
                        <c:v>-60.88</c:v>
                      </c:pt>
                      <c:pt idx="1937">
                        <c:v>-61.59</c:v>
                      </c:pt>
                      <c:pt idx="1938">
                        <c:v>-62.35</c:v>
                      </c:pt>
                      <c:pt idx="1939">
                        <c:v>-63.01</c:v>
                      </c:pt>
                      <c:pt idx="1940">
                        <c:v>-63.55</c:v>
                      </c:pt>
                      <c:pt idx="1941">
                        <c:v>-64</c:v>
                      </c:pt>
                      <c:pt idx="1942">
                        <c:v>-64.42</c:v>
                      </c:pt>
                      <c:pt idx="1943">
                        <c:v>-64.84</c:v>
                      </c:pt>
                      <c:pt idx="1944">
                        <c:v>-65.319999999999993</c:v>
                      </c:pt>
                      <c:pt idx="1945">
                        <c:v>-65.81</c:v>
                      </c:pt>
                      <c:pt idx="1946">
                        <c:v>-66.239999999999995</c:v>
                      </c:pt>
                      <c:pt idx="1947">
                        <c:v>-66.569999999999993</c:v>
                      </c:pt>
                      <c:pt idx="1948">
                        <c:v>-66.88</c:v>
                      </c:pt>
                      <c:pt idx="1949">
                        <c:v>-67.17</c:v>
                      </c:pt>
                      <c:pt idx="1950">
                        <c:v>-67.459999999999994</c:v>
                      </c:pt>
                      <c:pt idx="1951">
                        <c:v>-67.739999999999995</c:v>
                      </c:pt>
                      <c:pt idx="1952">
                        <c:v>-67.97</c:v>
                      </c:pt>
                      <c:pt idx="1953">
                        <c:v>-68.14</c:v>
                      </c:pt>
                      <c:pt idx="1954">
                        <c:v>-68.34</c:v>
                      </c:pt>
                      <c:pt idx="1955">
                        <c:v>-68.62</c:v>
                      </c:pt>
                      <c:pt idx="1956">
                        <c:v>-68.88</c:v>
                      </c:pt>
                      <c:pt idx="1957">
                        <c:v>-69.06</c:v>
                      </c:pt>
                      <c:pt idx="1958">
                        <c:v>-69.11</c:v>
                      </c:pt>
                      <c:pt idx="1959">
                        <c:v>-69.209999999999994</c:v>
                      </c:pt>
                      <c:pt idx="1960">
                        <c:v>-69.41</c:v>
                      </c:pt>
                      <c:pt idx="1961">
                        <c:v>-69.61</c:v>
                      </c:pt>
                      <c:pt idx="1962">
                        <c:v>-69.73</c:v>
                      </c:pt>
                      <c:pt idx="1963">
                        <c:v>-69.77</c:v>
                      </c:pt>
                      <c:pt idx="1964">
                        <c:v>-69.78</c:v>
                      </c:pt>
                      <c:pt idx="1965">
                        <c:v>-69.81</c:v>
                      </c:pt>
                      <c:pt idx="1966">
                        <c:v>-69.819999999999993</c:v>
                      </c:pt>
                      <c:pt idx="1967">
                        <c:v>-69.790000000000006</c:v>
                      </c:pt>
                      <c:pt idx="1968">
                        <c:v>-69.81</c:v>
                      </c:pt>
                      <c:pt idx="1969">
                        <c:v>-69.86</c:v>
                      </c:pt>
                      <c:pt idx="1970">
                        <c:v>-69.930000000000007</c:v>
                      </c:pt>
                      <c:pt idx="1971">
                        <c:v>-69.97</c:v>
                      </c:pt>
                      <c:pt idx="1972">
                        <c:v>-69.959999999999994</c:v>
                      </c:pt>
                      <c:pt idx="1973">
                        <c:v>-69.91</c:v>
                      </c:pt>
                      <c:pt idx="1974">
                        <c:v>-69.86</c:v>
                      </c:pt>
                      <c:pt idx="1975">
                        <c:v>-69.790000000000006</c:v>
                      </c:pt>
                      <c:pt idx="1976">
                        <c:v>-69.73</c:v>
                      </c:pt>
                      <c:pt idx="1977">
                        <c:v>-69.73</c:v>
                      </c:pt>
                      <c:pt idx="1978">
                        <c:v>-69.8</c:v>
                      </c:pt>
                      <c:pt idx="1979">
                        <c:v>-69.84</c:v>
                      </c:pt>
                      <c:pt idx="1980">
                        <c:v>-69.86</c:v>
                      </c:pt>
                      <c:pt idx="1981">
                        <c:v>-69.86</c:v>
                      </c:pt>
                      <c:pt idx="1982">
                        <c:v>-69.84</c:v>
                      </c:pt>
                      <c:pt idx="1983">
                        <c:v>-69.819999999999993</c:v>
                      </c:pt>
                      <c:pt idx="1984">
                        <c:v>-69.8</c:v>
                      </c:pt>
                      <c:pt idx="1985">
                        <c:v>-69.84</c:v>
                      </c:pt>
                      <c:pt idx="1986">
                        <c:v>-69.95</c:v>
                      </c:pt>
                      <c:pt idx="1987">
                        <c:v>-69.959999999999994</c:v>
                      </c:pt>
                      <c:pt idx="1988">
                        <c:v>-69.900000000000006</c:v>
                      </c:pt>
                      <c:pt idx="1989">
                        <c:v>-69.86</c:v>
                      </c:pt>
                      <c:pt idx="1990">
                        <c:v>-69.84</c:v>
                      </c:pt>
                      <c:pt idx="1991">
                        <c:v>-69.83</c:v>
                      </c:pt>
                      <c:pt idx="1992">
                        <c:v>-69.849999999999994</c:v>
                      </c:pt>
                      <c:pt idx="1993">
                        <c:v>-69.900000000000006</c:v>
                      </c:pt>
                      <c:pt idx="1994">
                        <c:v>-69.94</c:v>
                      </c:pt>
                      <c:pt idx="1995">
                        <c:v>-69.91</c:v>
                      </c:pt>
                      <c:pt idx="1996">
                        <c:v>-69.849999999999994</c:v>
                      </c:pt>
                      <c:pt idx="1997">
                        <c:v>-69.83</c:v>
                      </c:pt>
                      <c:pt idx="1998">
                        <c:v>-69.81</c:v>
                      </c:pt>
                      <c:pt idx="1999">
                        <c:v>-69.81</c:v>
                      </c:pt>
                      <c:pt idx="2000">
                        <c:v>-69.81</c:v>
                      </c:pt>
                      <c:pt idx="2001">
                        <c:v>-69.83</c:v>
                      </c:pt>
                      <c:pt idx="2002">
                        <c:v>-69.86</c:v>
                      </c:pt>
                      <c:pt idx="2003">
                        <c:v>-69.849999999999994</c:v>
                      </c:pt>
                      <c:pt idx="2004">
                        <c:v>-69.819999999999993</c:v>
                      </c:pt>
                      <c:pt idx="2005">
                        <c:v>-69.78</c:v>
                      </c:pt>
                      <c:pt idx="2006">
                        <c:v>-69.77</c:v>
                      </c:pt>
                      <c:pt idx="2007">
                        <c:v>-69.790000000000006</c:v>
                      </c:pt>
                      <c:pt idx="2008">
                        <c:v>-69.81</c:v>
                      </c:pt>
                      <c:pt idx="2009">
                        <c:v>-69.81</c:v>
                      </c:pt>
                      <c:pt idx="2010">
                        <c:v>-69.819999999999993</c:v>
                      </c:pt>
                      <c:pt idx="2011">
                        <c:v>-69.819999999999993</c:v>
                      </c:pt>
                      <c:pt idx="2012">
                        <c:v>-69.760000000000005</c:v>
                      </c:pt>
                      <c:pt idx="2013">
                        <c:v>-69.680000000000007</c:v>
                      </c:pt>
                      <c:pt idx="2014">
                        <c:v>-69.650000000000006</c:v>
                      </c:pt>
                      <c:pt idx="2015">
                        <c:v>-69.67</c:v>
                      </c:pt>
                      <c:pt idx="2016">
                        <c:v>-69.69</c:v>
                      </c:pt>
                      <c:pt idx="2017">
                        <c:v>-69.69</c:v>
                      </c:pt>
                      <c:pt idx="2018">
                        <c:v>-69.680000000000007</c:v>
                      </c:pt>
                      <c:pt idx="2019">
                        <c:v>-69.66</c:v>
                      </c:pt>
                      <c:pt idx="2020">
                        <c:v>-69.650000000000006</c:v>
                      </c:pt>
                      <c:pt idx="2021">
                        <c:v>-69.66</c:v>
                      </c:pt>
                      <c:pt idx="2022">
                        <c:v>-69.680000000000007</c:v>
                      </c:pt>
                      <c:pt idx="2023">
                        <c:v>-69.67</c:v>
                      </c:pt>
                      <c:pt idx="2024">
                        <c:v>-69.66</c:v>
                      </c:pt>
                      <c:pt idx="2025">
                        <c:v>-69.63</c:v>
                      </c:pt>
                      <c:pt idx="2026">
                        <c:v>-69.62</c:v>
                      </c:pt>
                      <c:pt idx="2027">
                        <c:v>-69.62</c:v>
                      </c:pt>
                      <c:pt idx="2028">
                        <c:v>-69.61</c:v>
                      </c:pt>
                      <c:pt idx="2029">
                        <c:v>-69.58</c:v>
                      </c:pt>
                      <c:pt idx="2030">
                        <c:v>-69.55</c:v>
                      </c:pt>
                      <c:pt idx="2031">
                        <c:v>-69.53</c:v>
                      </c:pt>
                      <c:pt idx="2032">
                        <c:v>-69.52</c:v>
                      </c:pt>
                      <c:pt idx="2033">
                        <c:v>-69.5</c:v>
                      </c:pt>
                      <c:pt idx="2034">
                        <c:v>-69.47</c:v>
                      </c:pt>
                      <c:pt idx="2035">
                        <c:v>-69.45</c:v>
                      </c:pt>
                      <c:pt idx="2036">
                        <c:v>-69.44</c:v>
                      </c:pt>
                      <c:pt idx="2037">
                        <c:v>-69.42</c:v>
                      </c:pt>
                      <c:pt idx="2038">
                        <c:v>-69.38</c:v>
                      </c:pt>
                      <c:pt idx="2039">
                        <c:v>-69.31</c:v>
                      </c:pt>
                      <c:pt idx="2040">
                        <c:v>-69.239999999999995</c:v>
                      </c:pt>
                      <c:pt idx="2041">
                        <c:v>-69.19</c:v>
                      </c:pt>
                      <c:pt idx="2042">
                        <c:v>-69.14</c:v>
                      </c:pt>
                      <c:pt idx="2043">
                        <c:v>-69.099999999999994</c:v>
                      </c:pt>
                      <c:pt idx="2044">
                        <c:v>-69.08</c:v>
                      </c:pt>
                      <c:pt idx="2045">
                        <c:v>-69.05</c:v>
                      </c:pt>
                      <c:pt idx="2046">
                        <c:v>-69.010000000000005</c:v>
                      </c:pt>
                      <c:pt idx="2047">
                        <c:v>-68.94</c:v>
                      </c:pt>
                      <c:pt idx="2048">
                        <c:v>-68.87</c:v>
                      </c:pt>
                      <c:pt idx="2049">
                        <c:v>-68.819999999999993</c:v>
                      </c:pt>
                      <c:pt idx="2050">
                        <c:v>-68.77</c:v>
                      </c:pt>
                      <c:pt idx="2051">
                        <c:v>-68.709999999999994</c:v>
                      </c:pt>
                      <c:pt idx="2052">
                        <c:v>-68.64</c:v>
                      </c:pt>
                      <c:pt idx="2053">
                        <c:v>-68.56</c:v>
                      </c:pt>
                      <c:pt idx="2054">
                        <c:v>-68.47</c:v>
                      </c:pt>
                      <c:pt idx="2055">
                        <c:v>-68.38</c:v>
                      </c:pt>
                      <c:pt idx="2056">
                        <c:v>-68.31</c:v>
                      </c:pt>
                      <c:pt idx="2057">
                        <c:v>-68.260000000000005</c:v>
                      </c:pt>
                      <c:pt idx="2058">
                        <c:v>-68.209999999999994</c:v>
                      </c:pt>
                      <c:pt idx="2059">
                        <c:v>-68.180000000000007</c:v>
                      </c:pt>
                      <c:pt idx="2060">
                        <c:v>-68.13</c:v>
                      </c:pt>
                      <c:pt idx="2061">
                        <c:v>-68.05</c:v>
                      </c:pt>
                      <c:pt idx="2062">
                        <c:v>-67.98</c:v>
                      </c:pt>
                      <c:pt idx="2063">
                        <c:v>-67.92</c:v>
                      </c:pt>
                      <c:pt idx="2064">
                        <c:v>-67.849999999999994</c:v>
                      </c:pt>
                      <c:pt idx="2065">
                        <c:v>-67.77</c:v>
                      </c:pt>
                      <c:pt idx="2066">
                        <c:v>-67.7</c:v>
                      </c:pt>
                      <c:pt idx="2067">
                        <c:v>-67.64</c:v>
                      </c:pt>
                      <c:pt idx="2068">
                        <c:v>-67.58</c:v>
                      </c:pt>
                      <c:pt idx="2069">
                        <c:v>-67.489999999999995</c:v>
                      </c:pt>
                      <c:pt idx="2070">
                        <c:v>-67.400000000000006</c:v>
                      </c:pt>
                      <c:pt idx="2071">
                        <c:v>-67.31</c:v>
                      </c:pt>
                      <c:pt idx="2072">
                        <c:v>-67.23</c:v>
                      </c:pt>
                      <c:pt idx="2073">
                        <c:v>-67.14</c:v>
                      </c:pt>
                      <c:pt idx="2074">
                        <c:v>-67.040000000000006</c:v>
                      </c:pt>
                      <c:pt idx="2075">
                        <c:v>-66.91</c:v>
                      </c:pt>
                      <c:pt idx="2076">
                        <c:v>-66.790000000000006</c:v>
                      </c:pt>
                      <c:pt idx="2077">
                        <c:v>-66.680000000000007</c:v>
                      </c:pt>
                      <c:pt idx="2078">
                        <c:v>-66.58</c:v>
                      </c:pt>
                      <c:pt idx="2079">
                        <c:v>-66.48</c:v>
                      </c:pt>
                      <c:pt idx="2080">
                        <c:v>-66.36</c:v>
                      </c:pt>
                      <c:pt idx="2081">
                        <c:v>-66.239999999999995</c:v>
                      </c:pt>
                      <c:pt idx="2082">
                        <c:v>-66.08</c:v>
                      </c:pt>
                      <c:pt idx="2083">
                        <c:v>-65.91</c:v>
                      </c:pt>
                      <c:pt idx="2084">
                        <c:v>-65.73</c:v>
                      </c:pt>
                      <c:pt idx="2085">
                        <c:v>-65.56</c:v>
                      </c:pt>
                      <c:pt idx="2086">
                        <c:v>-65.38</c:v>
                      </c:pt>
                      <c:pt idx="2087">
                        <c:v>-65.180000000000007</c:v>
                      </c:pt>
                      <c:pt idx="2088">
                        <c:v>-64.97</c:v>
                      </c:pt>
                      <c:pt idx="2089">
                        <c:v>-64.739999999999995</c:v>
                      </c:pt>
                      <c:pt idx="2090">
                        <c:v>-64.48</c:v>
                      </c:pt>
                      <c:pt idx="2091">
                        <c:v>-64.17</c:v>
                      </c:pt>
                      <c:pt idx="2092">
                        <c:v>-63.88</c:v>
                      </c:pt>
                      <c:pt idx="2093">
                        <c:v>-63.62</c:v>
                      </c:pt>
                      <c:pt idx="2094">
                        <c:v>-63.37</c:v>
                      </c:pt>
                      <c:pt idx="2095">
                        <c:v>-63.1</c:v>
                      </c:pt>
                      <c:pt idx="2096">
                        <c:v>-62.77</c:v>
                      </c:pt>
                      <c:pt idx="2097">
                        <c:v>-62.38</c:v>
                      </c:pt>
                      <c:pt idx="2098">
                        <c:v>-61.97</c:v>
                      </c:pt>
                      <c:pt idx="2099">
                        <c:v>-61.48</c:v>
                      </c:pt>
                      <c:pt idx="2100">
                        <c:v>-61.05</c:v>
                      </c:pt>
                      <c:pt idx="2101">
                        <c:v>-60.62</c:v>
                      </c:pt>
                      <c:pt idx="2102">
                        <c:v>-60.23</c:v>
                      </c:pt>
                      <c:pt idx="2103">
                        <c:v>-59.8</c:v>
                      </c:pt>
                      <c:pt idx="2104">
                        <c:v>-59.26</c:v>
                      </c:pt>
                      <c:pt idx="2105">
                        <c:v>-58.66</c:v>
                      </c:pt>
                      <c:pt idx="2106">
                        <c:v>-58.04</c:v>
                      </c:pt>
                      <c:pt idx="2107">
                        <c:v>-57.37</c:v>
                      </c:pt>
                      <c:pt idx="2108">
                        <c:v>-56.7</c:v>
                      </c:pt>
                      <c:pt idx="2109">
                        <c:v>-56.07</c:v>
                      </c:pt>
                      <c:pt idx="2110">
                        <c:v>-55.46</c:v>
                      </c:pt>
                      <c:pt idx="2111">
                        <c:v>-54.79</c:v>
                      </c:pt>
                      <c:pt idx="2112">
                        <c:v>-54.06</c:v>
                      </c:pt>
                      <c:pt idx="2113">
                        <c:v>-53.32</c:v>
                      </c:pt>
                      <c:pt idx="2114">
                        <c:v>-52.62</c:v>
                      </c:pt>
                      <c:pt idx="2115">
                        <c:v>-52.02</c:v>
                      </c:pt>
                      <c:pt idx="2116">
                        <c:v>-51.43</c:v>
                      </c:pt>
                      <c:pt idx="2117">
                        <c:v>-50.83</c:v>
                      </c:pt>
                      <c:pt idx="2118">
                        <c:v>-50.19</c:v>
                      </c:pt>
                      <c:pt idx="2119">
                        <c:v>-49.52</c:v>
                      </c:pt>
                      <c:pt idx="2120">
                        <c:v>-48.82</c:v>
                      </c:pt>
                      <c:pt idx="2121">
                        <c:v>-48.14</c:v>
                      </c:pt>
                      <c:pt idx="2122">
                        <c:v>-47.48</c:v>
                      </c:pt>
                      <c:pt idx="2123">
                        <c:v>-46.88</c:v>
                      </c:pt>
                      <c:pt idx="2124">
                        <c:v>-46.34</c:v>
                      </c:pt>
                      <c:pt idx="2125">
                        <c:v>-45.83</c:v>
                      </c:pt>
                      <c:pt idx="2126">
                        <c:v>-45.34</c:v>
                      </c:pt>
                      <c:pt idx="2127">
                        <c:v>-44.84</c:v>
                      </c:pt>
                      <c:pt idx="2128">
                        <c:v>-44.28</c:v>
                      </c:pt>
                      <c:pt idx="2129">
                        <c:v>-43.69</c:v>
                      </c:pt>
                      <c:pt idx="2130">
                        <c:v>-43.13</c:v>
                      </c:pt>
                      <c:pt idx="2131">
                        <c:v>-42.63</c:v>
                      </c:pt>
                      <c:pt idx="2132">
                        <c:v>-42.11</c:v>
                      </c:pt>
                      <c:pt idx="2133">
                        <c:v>-41.53</c:v>
                      </c:pt>
                      <c:pt idx="2134">
                        <c:v>-40.93</c:v>
                      </c:pt>
                      <c:pt idx="2135">
                        <c:v>-40.36</c:v>
                      </c:pt>
                      <c:pt idx="2136">
                        <c:v>-39.799999999999997</c:v>
                      </c:pt>
                      <c:pt idx="2137">
                        <c:v>-39.24</c:v>
                      </c:pt>
                      <c:pt idx="2138">
                        <c:v>-38.72</c:v>
                      </c:pt>
                      <c:pt idx="2139">
                        <c:v>-38.229999999999997</c:v>
                      </c:pt>
                      <c:pt idx="2140">
                        <c:v>-37.72</c:v>
                      </c:pt>
                      <c:pt idx="2141">
                        <c:v>-37.21</c:v>
                      </c:pt>
                      <c:pt idx="2142">
                        <c:v>-36.74</c:v>
                      </c:pt>
                      <c:pt idx="2143">
                        <c:v>-36.270000000000003</c:v>
                      </c:pt>
                      <c:pt idx="2144">
                        <c:v>-35.76</c:v>
                      </c:pt>
                      <c:pt idx="2145">
                        <c:v>-35.229999999999997</c:v>
                      </c:pt>
                      <c:pt idx="2146">
                        <c:v>-34.729999999999997</c:v>
                      </c:pt>
                      <c:pt idx="2147">
                        <c:v>-34.270000000000003</c:v>
                      </c:pt>
                      <c:pt idx="2148">
                        <c:v>-33.840000000000003</c:v>
                      </c:pt>
                      <c:pt idx="2149">
                        <c:v>-33.4</c:v>
                      </c:pt>
                      <c:pt idx="2150">
                        <c:v>-32.93</c:v>
                      </c:pt>
                      <c:pt idx="2151">
                        <c:v>-32.450000000000003</c:v>
                      </c:pt>
                      <c:pt idx="2152">
                        <c:v>-31.98</c:v>
                      </c:pt>
                      <c:pt idx="2153">
                        <c:v>-31.5</c:v>
                      </c:pt>
                      <c:pt idx="2154">
                        <c:v>-31.01</c:v>
                      </c:pt>
                      <c:pt idx="2155">
                        <c:v>-30.51</c:v>
                      </c:pt>
                      <c:pt idx="2156">
                        <c:v>-30.01</c:v>
                      </c:pt>
                      <c:pt idx="2157">
                        <c:v>-29.49</c:v>
                      </c:pt>
                      <c:pt idx="2158">
                        <c:v>-28.93</c:v>
                      </c:pt>
                      <c:pt idx="2159">
                        <c:v>-28.38</c:v>
                      </c:pt>
                      <c:pt idx="2160">
                        <c:v>-27.84</c:v>
                      </c:pt>
                      <c:pt idx="2161">
                        <c:v>-27.28</c:v>
                      </c:pt>
                      <c:pt idx="2162">
                        <c:v>-26.71</c:v>
                      </c:pt>
                      <c:pt idx="2163">
                        <c:v>-26.13</c:v>
                      </c:pt>
                      <c:pt idx="2164">
                        <c:v>-25.54</c:v>
                      </c:pt>
                      <c:pt idx="2165">
                        <c:v>-24.93</c:v>
                      </c:pt>
                      <c:pt idx="2166">
                        <c:v>-24.33</c:v>
                      </c:pt>
                      <c:pt idx="2167">
                        <c:v>-23.72</c:v>
                      </c:pt>
                      <c:pt idx="2168">
                        <c:v>-23.1</c:v>
                      </c:pt>
                      <c:pt idx="2169">
                        <c:v>-22.45</c:v>
                      </c:pt>
                      <c:pt idx="2170">
                        <c:v>-21.79</c:v>
                      </c:pt>
                      <c:pt idx="2171">
                        <c:v>-21.1</c:v>
                      </c:pt>
                      <c:pt idx="2172">
                        <c:v>-20.399999999999999</c:v>
                      </c:pt>
                      <c:pt idx="2173">
                        <c:v>-19.73</c:v>
                      </c:pt>
                      <c:pt idx="2174">
                        <c:v>-19.09</c:v>
                      </c:pt>
                      <c:pt idx="2175">
                        <c:v>-18.440000000000001</c:v>
                      </c:pt>
                      <c:pt idx="2176">
                        <c:v>-17.78</c:v>
                      </c:pt>
                      <c:pt idx="2177">
                        <c:v>-17.11</c:v>
                      </c:pt>
                      <c:pt idx="2178">
                        <c:v>-16.45</c:v>
                      </c:pt>
                      <c:pt idx="2179">
                        <c:v>-15.81</c:v>
                      </c:pt>
                      <c:pt idx="2180">
                        <c:v>-15.18</c:v>
                      </c:pt>
                      <c:pt idx="2181">
                        <c:v>-14.56</c:v>
                      </c:pt>
                      <c:pt idx="2182">
                        <c:v>-13.96</c:v>
                      </c:pt>
                      <c:pt idx="2183">
                        <c:v>-13.41</c:v>
                      </c:pt>
                      <c:pt idx="2184">
                        <c:v>-12.87</c:v>
                      </c:pt>
                      <c:pt idx="2185">
                        <c:v>-12.34</c:v>
                      </c:pt>
                      <c:pt idx="2186">
                        <c:v>-11.82</c:v>
                      </c:pt>
                      <c:pt idx="2187">
                        <c:v>-11.31</c:v>
                      </c:pt>
                      <c:pt idx="2188">
                        <c:v>-10.8</c:v>
                      </c:pt>
                      <c:pt idx="2189">
                        <c:v>-10.28</c:v>
                      </c:pt>
                      <c:pt idx="2190">
                        <c:v>-9.76</c:v>
                      </c:pt>
                      <c:pt idx="2191">
                        <c:v>-9.2799999999999994</c:v>
                      </c:pt>
                      <c:pt idx="2192">
                        <c:v>-8.81</c:v>
                      </c:pt>
                      <c:pt idx="2193">
                        <c:v>-8.34</c:v>
                      </c:pt>
                      <c:pt idx="2194">
                        <c:v>-7.88</c:v>
                      </c:pt>
                      <c:pt idx="2195">
                        <c:v>-7.38</c:v>
                      </c:pt>
                      <c:pt idx="2196">
                        <c:v>-6.87</c:v>
                      </c:pt>
                      <c:pt idx="2197">
                        <c:v>-6.37</c:v>
                      </c:pt>
                      <c:pt idx="2198">
                        <c:v>-5.89</c:v>
                      </c:pt>
                      <c:pt idx="2199">
                        <c:v>-5.43</c:v>
                      </c:pt>
                      <c:pt idx="2200">
                        <c:v>-4.99</c:v>
                      </c:pt>
                      <c:pt idx="2201">
                        <c:v>-4.57</c:v>
                      </c:pt>
                      <c:pt idx="2202">
                        <c:v>-4.1399999999999997</c:v>
                      </c:pt>
                      <c:pt idx="2203">
                        <c:v>-3.69</c:v>
                      </c:pt>
                      <c:pt idx="2204">
                        <c:v>-3.22</c:v>
                      </c:pt>
                      <c:pt idx="2205">
                        <c:v>-2.73</c:v>
                      </c:pt>
                      <c:pt idx="2206">
                        <c:v>-2.25</c:v>
                      </c:pt>
                      <c:pt idx="2207">
                        <c:v>-1.76</c:v>
                      </c:pt>
                      <c:pt idx="2208">
                        <c:v>-1.25</c:v>
                      </c:pt>
                      <c:pt idx="2209">
                        <c:v>-0.79</c:v>
                      </c:pt>
                      <c:pt idx="2210">
                        <c:v>-0.33</c:v>
                      </c:pt>
                      <c:pt idx="2211">
                        <c:v>0.16</c:v>
                      </c:pt>
                      <c:pt idx="2212">
                        <c:v>0.65</c:v>
                      </c:pt>
                      <c:pt idx="2213">
                        <c:v>1.1499999999999999</c:v>
                      </c:pt>
                      <c:pt idx="2214">
                        <c:v>1.65</c:v>
                      </c:pt>
                      <c:pt idx="2215">
                        <c:v>2.14</c:v>
                      </c:pt>
                      <c:pt idx="2216">
                        <c:v>2.59</c:v>
                      </c:pt>
                      <c:pt idx="2217">
                        <c:v>3.01</c:v>
                      </c:pt>
                      <c:pt idx="2218">
                        <c:v>3.41</c:v>
                      </c:pt>
                      <c:pt idx="2219">
                        <c:v>3.81</c:v>
                      </c:pt>
                      <c:pt idx="2220">
                        <c:v>4.22</c:v>
                      </c:pt>
                      <c:pt idx="2221">
                        <c:v>4.5999999999999996</c:v>
                      </c:pt>
                      <c:pt idx="2222">
                        <c:v>4.9800000000000004</c:v>
                      </c:pt>
                      <c:pt idx="2223">
                        <c:v>5.35</c:v>
                      </c:pt>
                      <c:pt idx="2224">
                        <c:v>5.66</c:v>
                      </c:pt>
                      <c:pt idx="2225">
                        <c:v>5.91</c:v>
                      </c:pt>
                      <c:pt idx="2226">
                        <c:v>6.14</c:v>
                      </c:pt>
                      <c:pt idx="2227">
                        <c:v>6.33</c:v>
                      </c:pt>
                      <c:pt idx="2228">
                        <c:v>6.52</c:v>
                      </c:pt>
                      <c:pt idx="2229">
                        <c:v>6.72</c:v>
                      </c:pt>
                      <c:pt idx="2230">
                        <c:v>6.93</c:v>
                      </c:pt>
                      <c:pt idx="2231">
                        <c:v>7.16</c:v>
                      </c:pt>
                      <c:pt idx="2232">
                        <c:v>7.37</c:v>
                      </c:pt>
                      <c:pt idx="2233">
                        <c:v>7.55</c:v>
                      </c:pt>
                      <c:pt idx="2234">
                        <c:v>7.68</c:v>
                      </c:pt>
                      <c:pt idx="2235">
                        <c:v>7.83</c:v>
                      </c:pt>
                      <c:pt idx="2236">
                        <c:v>7.97</c:v>
                      </c:pt>
                      <c:pt idx="2237">
                        <c:v>8.1199999999999992</c:v>
                      </c:pt>
                      <c:pt idx="2238">
                        <c:v>8.27</c:v>
                      </c:pt>
                      <c:pt idx="2239">
                        <c:v>8.4</c:v>
                      </c:pt>
                      <c:pt idx="2240">
                        <c:v>8.5299999999999994</c:v>
                      </c:pt>
                      <c:pt idx="2241">
                        <c:v>8.64</c:v>
                      </c:pt>
                      <c:pt idx="2242">
                        <c:v>8.73</c:v>
                      </c:pt>
                      <c:pt idx="2243">
                        <c:v>8.7899999999999991</c:v>
                      </c:pt>
                      <c:pt idx="2244">
                        <c:v>8.83</c:v>
                      </c:pt>
                      <c:pt idx="2245">
                        <c:v>8.86</c:v>
                      </c:pt>
                      <c:pt idx="2246">
                        <c:v>8.9</c:v>
                      </c:pt>
                      <c:pt idx="2247">
                        <c:v>8.93</c:v>
                      </c:pt>
                      <c:pt idx="2248">
                        <c:v>8.9600000000000009</c:v>
                      </c:pt>
                      <c:pt idx="2249">
                        <c:v>8.98</c:v>
                      </c:pt>
                      <c:pt idx="2250">
                        <c:v>8.9700000000000006</c:v>
                      </c:pt>
                      <c:pt idx="2251">
                        <c:v>8.94</c:v>
                      </c:pt>
                      <c:pt idx="2252">
                        <c:v>8.91</c:v>
                      </c:pt>
                      <c:pt idx="2253">
                        <c:v>8.9</c:v>
                      </c:pt>
                      <c:pt idx="2254">
                        <c:v>8.9</c:v>
                      </c:pt>
                      <c:pt idx="2255">
                        <c:v>8.8699999999999992</c:v>
                      </c:pt>
                      <c:pt idx="2256">
                        <c:v>8.82</c:v>
                      </c:pt>
                      <c:pt idx="2257">
                        <c:v>8.76</c:v>
                      </c:pt>
                      <c:pt idx="2258">
                        <c:v>8.6999999999999993</c:v>
                      </c:pt>
                      <c:pt idx="2259">
                        <c:v>8.68</c:v>
                      </c:pt>
                      <c:pt idx="2260">
                        <c:v>8.65</c:v>
                      </c:pt>
                      <c:pt idx="2261">
                        <c:v>8.57</c:v>
                      </c:pt>
                      <c:pt idx="2262">
                        <c:v>8.4499999999999993</c:v>
                      </c:pt>
                      <c:pt idx="2263">
                        <c:v>8.3000000000000007</c:v>
                      </c:pt>
                      <c:pt idx="2264">
                        <c:v>8.08</c:v>
                      </c:pt>
                      <c:pt idx="2265">
                        <c:v>7.79</c:v>
                      </c:pt>
                      <c:pt idx="2266">
                        <c:v>7.49</c:v>
                      </c:pt>
                      <c:pt idx="2267">
                        <c:v>7.17</c:v>
                      </c:pt>
                      <c:pt idx="2268">
                        <c:v>6.81</c:v>
                      </c:pt>
                      <c:pt idx="2269">
                        <c:v>6.41</c:v>
                      </c:pt>
                      <c:pt idx="2270">
                        <c:v>5.99</c:v>
                      </c:pt>
                      <c:pt idx="2271">
                        <c:v>5.55</c:v>
                      </c:pt>
                      <c:pt idx="2272">
                        <c:v>5.0999999999999996</c:v>
                      </c:pt>
                      <c:pt idx="2273">
                        <c:v>4.62</c:v>
                      </c:pt>
                      <c:pt idx="2274">
                        <c:v>4.1100000000000003</c:v>
                      </c:pt>
                      <c:pt idx="2275">
                        <c:v>3.59</c:v>
                      </c:pt>
                      <c:pt idx="2276">
                        <c:v>3.03</c:v>
                      </c:pt>
                      <c:pt idx="2277">
                        <c:v>2.46</c:v>
                      </c:pt>
                      <c:pt idx="2278">
                        <c:v>1.83</c:v>
                      </c:pt>
                      <c:pt idx="2279">
                        <c:v>1.18</c:v>
                      </c:pt>
                      <c:pt idx="2280">
                        <c:v>0.51</c:v>
                      </c:pt>
                      <c:pt idx="2281">
                        <c:v>-0.2</c:v>
                      </c:pt>
                      <c:pt idx="2282">
                        <c:v>-0.91</c:v>
                      </c:pt>
                      <c:pt idx="2283">
                        <c:v>-1.63</c:v>
                      </c:pt>
                      <c:pt idx="2284">
                        <c:v>-2.36</c:v>
                      </c:pt>
                      <c:pt idx="2285">
                        <c:v>-3.11</c:v>
                      </c:pt>
                      <c:pt idx="2286">
                        <c:v>-3.86</c:v>
                      </c:pt>
                      <c:pt idx="2287">
                        <c:v>-4.63</c:v>
                      </c:pt>
                      <c:pt idx="2288">
                        <c:v>-5.42</c:v>
                      </c:pt>
                      <c:pt idx="2289">
                        <c:v>-6.21</c:v>
                      </c:pt>
                      <c:pt idx="2290">
                        <c:v>-6.99</c:v>
                      </c:pt>
                      <c:pt idx="2291">
                        <c:v>-7.78</c:v>
                      </c:pt>
                      <c:pt idx="2292">
                        <c:v>-8.5399999999999991</c:v>
                      </c:pt>
                      <c:pt idx="2293">
                        <c:v>-9.27</c:v>
                      </c:pt>
                      <c:pt idx="2294">
                        <c:v>-10.02</c:v>
                      </c:pt>
                      <c:pt idx="2295">
                        <c:v>-10.8</c:v>
                      </c:pt>
                      <c:pt idx="2296">
                        <c:v>-11.61</c:v>
                      </c:pt>
                      <c:pt idx="2297">
                        <c:v>-12.4</c:v>
                      </c:pt>
                      <c:pt idx="2298">
                        <c:v>-13.18</c:v>
                      </c:pt>
                      <c:pt idx="2299">
                        <c:v>-13.96</c:v>
                      </c:pt>
                      <c:pt idx="2300">
                        <c:v>-14.74</c:v>
                      </c:pt>
                      <c:pt idx="2301">
                        <c:v>-15.53</c:v>
                      </c:pt>
                      <c:pt idx="2302">
                        <c:v>-16.32</c:v>
                      </c:pt>
                      <c:pt idx="2303">
                        <c:v>-17.14</c:v>
                      </c:pt>
                      <c:pt idx="2304">
                        <c:v>-17.98</c:v>
                      </c:pt>
                      <c:pt idx="2305">
                        <c:v>-18.829999999999998</c:v>
                      </c:pt>
                      <c:pt idx="2306">
                        <c:v>-19.68</c:v>
                      </c:pt>
                      <c:pt idx="2307">
                        <c:v>-20.55</c:v>
                      </c:pt>
                      <c:pt idx="2308">
                        <c:v>-21.45</c:v>
                      </c:pt>
                      <c:pt idx="2309">
                        <c:v>-22.35</c:v>
                      </c:pt>
                      <c:pt idx="2310">
                        <c:v>-23.28</c:v>
                      </c:pt>
                      <c:pt idx="2311">
                        <c:v>-24.22</c:v>
                      </c:pt>
                      <c:pt idx="2312">
                        <c:v>-25.18</c:v>
                      </c:pt>
                      <c:pt idx="2313">
                        <c:v>-26.12</c:v>
                      </c:pt>
                      <c:pt idx="2314">
                        <c:v>-27.06</c:v>
                      </c:pt>
                      <c:pt idx="2315">
                        <c:v>-28</c:v>
                      </c:pt>
                      <c:pt idx="2316">
                        <c:v>-28.94</c:v>
                      </c:pt>
                      <c:pt idx="2317">
                        <c:v>-29.89</c:v>
                      </c:pt>
                      <c:pt idx="2318">
                        <c:v>-30.84</c:v>
                      </c:pt>
                      <c:pt idx="2319">
                        <c:v>-31.79</c:v>
                      </c:pt>
                      <c:pt idx="2320">
                        <c:v>-32.71</c:v>
                      </c:pt>
                      <c:pt idx="2321">
                        <c:v>-33.64</c:v>
                      </c:pt>
                      <c:pt idx="2322">
                        <c:v>-34.56</c:v>
                      </c:pt>
                      <c:pt idx="2323">
                        <c:v>-35.479999999999997</c:v>
                      </c:pt>
                      <c:pt idx="2324">
                        <c:v>-36.39</c:v>
                      </c:pt>
                      <c:pt idx="2325">
                        <c:v>-37.32</c:v>
                      </c:pt>
                      <c:pt idx="2326">
                        <c:v>-38.21</c:v>
                      </c:pt>
                      <c:pt idx="2327">
                        <c:v>-39.07</c:v>
                      </c:pt>
                      <c:pt idx="2328">
                        <c:v>-39.89</c:v>
                      </c:pt>
                      <c:pt idx="2329">
                        <c:v>-40.69</c:v>
                      </c:pt>
                      <c:pt idx="2330">
                        <c:v>-41.47</c:v>
                      </c:pt>
                      <c:pt idx="2331">
                        <c:v>-42.26</c:v>
                      </c:pt>
                      <c:pt idx="2332">
                        <c:v>-43.07</c:v>
                      </c:pt>
                      <c:pt idx="2333">
                        <c:v>-43.9</c:v>
                      </c:pt>
                      <c:pt idx="2334">
                        <c:v>-44.74</c:v>
                      </c:pt>
                      <c:pt idx="2335">
                        <c:v>-45.55</c:v>
                      </c:pt>
                      <c:pt idx="2336">
                        <c:v>-46.34</c:v>
                      </c:pt>
                      <c:pt idx="2337">
                        <c:v>-47.13</c:v>
                      </c:pt>
                      <c:pt idx="2338">
                        <c:v>-47.9</c:v>
                      </c:pt>
                      <c:pt idx="2339">
                        <c:v>-48.67</c:v>
                      </c:pt>
                      <c:pt idx="2340">
                        <c:v>-49.46</c:v>
                      </c:pt>
                      <c:pt idx="2341">
                        <c:v>-50.23</c:v>
                      </c:pt>
                      <c:pt idx="2342">
                        <c:v>-50.97</c:v>
                      </c:pt>
                      <c:pt idx="2343">
                        <c:v>-51.71</c:v>
                      </c:pt>
                      <c:pt idx="2344">
                        <c:v>-52.41</c:v>
                      </c:pt>
                      <c:pt idx="2345">
                        <c:v>-53.14</c:v>
                      </c:pt>
                      <c:pt idx="2346">
                        <c:v>-53.86</c:v>
                      </c:pt>
                      <c:pt idx="2347">
                        <c:v>-54.63</c:v>
                      </c:pt>
                      <c:pt idx="2348">
                        <c:v>-55.39</c:v>
                      </c:pt>
                      <c:pt idx="2349">
                        <c:v>-56.21</c:v>
                      </c:pt>
                      <c:pt idx="2350">
                        <c:v>-57.04</c:v>
                      </c:pt>
                      <c:pt idx="2351">
                        <c:v>-57.86</c:v>
                      </c:pt>
                      <c:pt idx="2352">
                        <c:v>-58.64</c:v>
                      </c:pt>
                      <c:pt idx="2353">
                        <c:v>-59.34</c:v>
                      </c:pt>
                      <c:pt idx="2354">
                        <c:v>-60.01</c:v>
                      </c:pt>
                      <c:pt idx="2355">
                        <c:v>-60.68</c:v>
                      </c:pt>
                      <c:pt idx="2356">
                        <c:v>-61.33</c:v>
                      </c:pt>
                      <c:pt idx="2357">
                        <c:v>-61.98</c:v>
                      </c:pt>
                      <c:pt idx="2358">
                        <c:v>-62.63</c:v>
                      </c:pt>
                      <c:pt idx="2359">
                        <c:v>-63.3</c:v>
                      </c:pt>
                      <c:pt idx="2360">
                        <c:v>-63.9</c:v>
                      </c:pt>
                      <c:pt idx="2361">
                        <c:v>-64.39</c:v>
                      </c:pt>
                      <c:pt idx="2362">
                        <c:v>-64.88</c:v>
                      </c:pt>
                      <c:pt idx="2363">
                        <c:v>-65.34</c:v>
                      </c:pt>
                      <c:pt idx="2364">
                        <c:v>-65.77</c:v>
                      </c:pt>
                      <c:pt idx="2365">
                        <c:v>-66.239999999999995</c:v>
                      </c:pt>
                      <c:pt idx="2366">
                        <c:v>-66.72</c:v>
                      </c:pt>
                      <c:pt idx="2367">
                        <c:v>-67.19</c:v>
                      </c:pt>
                      <c:pt idx="2368">
                        <c:v>-67.63</c:v>
                      </c:pt>
                      <c:pt idx="2369">
                        <c:v>-68.05</c:v>
                      </c:pt>
                      <c:pt idx="2370">
                        <c:v>-68.459999999999994</c:v>
                      </c:pt>
                      <c:pt idx="2371">
                        <c:v>-68.86</c:v>
                      </c:pt>
                      <c:pt idx="2372">
                        <c:v>-69.27</c:v>
                      </c:pt>
                      <c:pt idx="2373">
                        <c:v>-69.709999999999994</c:v>
                      </c:pt>
                      <c:pt idx="2374">
                        <c:v>-70.099999999999994</c:v>
                      </c:pt>
                      <c:pt idx="2375">
                        <c:v>-70.400000000000006</c:v>
                      </c:pt>
                      <c:pt idx="2376">
                        <c:v>-70.62</c:v>
                      </c:pt>
                      <c:pt idx="2377">
                        <c:v>-70.84</c:v>
                      </c:pt>
                      <c:pt idx="2378">
                        <c:v>-71.099999999999994</c:v>
                      </c:pt>
                      <c:pt idx="2379">
                        <c:v>-71.33</c:v>
                      </c:pt>
                      <c:pt idx="2380">
                        <c:v>-71.540000000000006</c:v>
                      </c:pt>
                      <c:pt idx="2381">
                        <c:v>-71.709999999999994</c:v>
                      </c:pt>
                      <c:pt idx="2382">
                        <c:v>-71.819999999999993</c:v>
                      </c:pt>
                      <c:pt idx="2383">
                        <c:v>-71.900000000000006</c:v>
                      </c:pt>
                      <c:pt idx="2384">
                        <c:v>-71.98</c:v>
                      </c:pt>
                      <c:pt idx="2385">
                        <c:v>-72.05</c:v>
                      </c:pt>
                      <c:pt idx="2386">
                        <c:v>-72.08</c:v>
                      </c:pt>
                      <c:pt idx="2387">
                        <c:v>-72.11</c:v>
                      </c:pt>
                      <c:pt idx="2388">
                        <c:v>-72.150000000000006</c:v>
                      </c:pt>
                      <c:pt idx="2389">
                        <c:v>-72.180000000000007</c:v>
                      </c:pt>
                      <c:pt idx="2390">
                        <c:v>-72.2</c:v>
                      </c:pt>
                      <c:pt idx="2391">
                        <c:v>-72.19</c:v>
                      </c:pt>
                      <c:pt idx="2392">
                        <c:v>-72.17</c:v>
                      </c:pt>
                      <c:pt idx="2393">
                        <c:v>-72.150000000000006</c:v>
                      </c:pt>
                      <c:pt idx="2394">
                        <c:v>-72.13</c:v>
                      </c:pt>
                      <c:pt idx="2395">
                        <c:v>-72.12</c:v>
                      </c:pt>
                      <c:pt idx="2396">
                        <c:v>-72.150000000000006</c:v>
                      </c:pt>
                      <c:pt idx="2397">
                        <c:v>-72.19</c:v>
                      </c:pt>
                      <c:pt idx="2398">
                        <c:v>-72.27</c:v>
                      </c:pt>
                      <c:pt idx="2399">
                        <c:v>-72.31</c:v>
                      </c:pt>
                      <c:pt idx="2400">
                        <c:v>-72.28</c:v>
                      </c:pt>
                      <c:pt idx="2401">
                        <c:v>-72.22</c:v>
                      </c:pt>
                      <c:pt idx="2402">
                        <c:v>-72.180000000000007</c:v>
                      </c:pt>
                      <c:pt idx="2403">
                        <c:v>-72.19</c:v>
                      </c:pt>
                      <c:pt idx="2404">
                        <c:v>-72.19</c:v>
                      </c:pt>
                      <c:pt idx="2405">
                        <c:v>-72.16</c:v>
                      </c:pt>
                      <c:pt idx="2406">
                        <c:v>-72.13</c:v>
                      </c:pt>
                      <c:pt idx="2407">
                        <c:v>-72.08</c:v>
                      </c:pt>
                      <c:pt idx="2408">
                        <c:v>-72.010000000000005</c:v>
                      </c:pt>
                      <c:pt idx="2409">
                        <c:v>-71.97</c:v>
                      </c:pt>
                      <c:pt idx="2410">
                        <c:v>-71.95</c:v>
                      </c:pt>
                      <c:pt idx="2411">
                        <c:v>-71.930000000000007</c:v>
                      </c:pt>
                      <c:pt idx="2412">
                        <c:v>-71.92</c:v>
                      </c:pt>
                      <c:pt idx="2413">
                        <c:v>-71.92</c:v>
                      </c:pt>
                      <c:pt idx="2414">
                        <c:v>-71.95</c:v>
                      </c:pt>
                      <c:pt idx="2415">
                        <c:v>-71.95</c:v>
                      </c:pt>
                      <c:pt idx="2416">
                        <c:v>-71.930000000000007</c:v>
                      </c:pt>
                      <c:pt idx="2417">
                        <c:v>-71.91</c:v>
                      </c:pt>
                      <c:pt idx="2418">
                        <c:v>-71.95</c:v>
                      </c:pt>
                      <c:pt idx="2419">
                        <c:v>-72.03</c:v>
                      </c:pt>
                      <c:pt idx="2420">
                        <c:v>-72.09</c:v>
                      </c:pt>
                      <c:pt idx="2421">
                        <c:v>-72.05</c:v>
                      </c:pt>
                      <c:pt idx="2422">
                        <c:v>-72.010000000000005</c:v>
                      </c:pt>
                      <c:pt idx="2423">
                        <c:v>-72.02</c:v>
                      </c:pt>
                      <c:pt idx="2424">
                        <c:v>-72.06</c:v>
                      </c:pt>
                      <c:pt idx="2425">
                        <c:v>-72.09</c:v>
                      </c:pt>
                      <c:pt idx="2426">
                        <c:v>-72.09</c:v>
                      </c:pt>
                      <c:pt idx="2427">
                        <c:v>-72.06</c:v>
                      </c:pt>
                      <c:pt idx="2428">
                        <c:v>-72.06</c:v>
                      </c:pt>
                      <c:pt idx="2429">
                        <c:v>-72.099999999999994</c:v>
                      </c:pt>
                      <c:pt idx="2430">
                        <c:v>-72.16</c:v>
                      </c:pt>
                      <c:pt idx="2431">
                        <c:v>-72.23</c:v>
                      </c:pt>
                      <c:pt idx="2432">
                        <c:v>-72.260000000000005</c:v>
                      </c:pt>
                      <c:pt idx="2433">
                        <c:v>-72.23</c:v>
                      </c:pt>
                      <c:pt idx="2434">
                        <c:v>-72.180000000000007</c:v>
                      </c:pt>
                      <c:pt idx="2435">
                        <c:v>-72.16</c:v>
                      </c:pt>
                      <c:pt idx="2436">
                        <c:v>-72.19</c:v>
                      </c:pt>
                      <c:pt idx="2437">
                        <c:v>-72.239999999999995</c:v>
                      </c:pt>
                      <c:pt idx="2438">
                        <c:v>-72.28</c:v>
                      </c:pt>
                      <c:pt idx="2439">
                        <c:v>-72.319999999999993</c:v>
                      </c:pt>
                      <c:pt idx="2440">
                        <c:v>-72.36</c:v>
                      </c:pt>
                      <c:pt idx="2441">
                        <c:v>-72.38</c:v>
                      </c:pt>
                      <c:pt idx="2442">
                        <c:v>-72.39</c:v>
                      </c:pt>
                      <c:pt idx="2443">
                        <c:v>-72.38</c:v>
                      </c:pt>
                      <c:pt idx="2444">
                        <c:v>-72.37</c:v>
                      </c:pt>
                      <c:pt idx="2445">
                        <c:v>-72.36</c:v>
                      </c:pt>
                      <c:pt idx="2446">
                        <c:v>-72.349999999999994</c:v>
                      </c:pt>
                      <c:pt idx="2447">
                        <c:v>-72.36</c:v>
                      </c:pt>
                      <c:pt idx="2448">
                        <c:v>-72.39</c:v>
                      </c:pt>
                      <c:pt idx="2449">
                        <c:v>-72.41</c:v>
                      </c:pt>
                      <c:pt idx="2450">
                        <c:v>-72.41</c:v>
                      </c:pt>
                      <c:pt idx="2451">
                        <c:v>-72.39</c:v>
                      </c:pt>
                      <c:pt idx="2452">
                        <c:v>-72.42</c:v>
                      </c:pt>
                      <c:pt idx="2453">
                        <c:v>-72.430000000000007</c:v>
                      </c:pt>
                      <c:pt idx="2454">
                        <c:v>-72.430000000000007</c:v>
                      </c:pt>
                      <c:pt idx="2455">
                        <c:v>-72.400000000000006</c:v>
                      </c:pt>
                      <c:pt idx="2456">
                        <c:v>-72.400000000000006</c:v>
                      </c:pt>
                      <c:pt idx="2457">
                        <c:v>-72.41</c:v>
                      </c:pt>
                      <c:pt idx="2458">
                        <c:v>-72.42</c:v>
                      </c:pt>
                      <c:pt idx="2459">
                        <c:v>-72.42</c:v>
                      </c:pt>
                      <c:pt idx="2460">
                        <c:v>-72.44</c:v>
                      </c:pt>
                      <c:pt idx="2461">
                        <c:v>-72.45</c:v>
                      </c:pt>
                      <c:pt idx="2462">
                        <c:v>-72.44</c:v>
                      </c:pt>
                      <c:pt idx="2463">
                        <c:v>-72.430000000000007</c:v>
                      </c:pt>
                      <c:pt idx="2464">
                        <c:v>-72.44</c:v>
                      </c:pt>
                      <c:pt idx="2465">
                        <c:v>-72.48</c:v>
                      </c:pt>
                      <c:pt idx="2466">
                        <c:v>-72.489999999999995</c:v>
                      </c:pt>
                      <c:pt idx="2467">
                        <c:v>-72.5</c:v>
                      </c:pt>
                      <c:pt idx="2468">
                        <c:v>-72.5</c:v>
                      </c:pt>
                      <c:pt idx="2469">
                        <c:v>-72.510000000000005</c:v>
                      </c:pt>
                      <c:pt idx="2470">
                        <c:v>-72.52</c:v>
                      </c:pt>
                      <c:pt idx="2471">
                        <c:v>-72.510000000000005</c:v>
                      </c:pt>
                      <c:pt idx="2472">
                        <c:v>-72.510000000000005</c:v>
                      </c:pt>
                      <c:pt idx="2473">
                        <c:v>-72.53</c:v>
                      </c:pt>
                      <c:pt idx="2474">
                        <c:v>-72.540000000000006</c:v>
                      </c:pt>
                      <c:pt idx="2475">
                        <c:v>-72.540000000000006</c:v>
                      </c:pt>
                      <c:pt idx="2476">
                        <c:v>-72.540000000000006</c:v>
                      </c:pt>
                      <c:pt idx="2477">
                        <c:v>-72.56</c:v>
                      </c:pt>
                      <c:pt idx="2478">
                        <c:v>-72.569999999999993</c:v>
                      </c:pt>
                      <c:pt idx="2479">
                        <c:v>-72.56</c:v>
                      </c:pt>
                      <c:pt idx="2480">
                        <c:v>-72.55</c:v>
                      </c:pt>
                      <c:pt idx="2481">
                        <c:v>-72.58</c:v>
                      </c:pt>
                      <c:pt idx="2482">
                        <c:v>-72.599999999999994</c:v>
                      </c:pt>
                      <c:pt idx="2483">
                        <c:v>-72.62</c:v>
                      </c:pt>
                      <c:pt idx="2484">
                        <c:v>-72.63</c:v>
                      </c:pt>
                      <c:pt idx="2485">
                        <c:v>-72.63</c:v>
                      </c:pt>
                      <c:pt idx="2486">
                        <c:v>-72.63</c:v>
                      </c:pt>
                      <c:pt idx="2487">
                        <c:v>-72.61</c:v>
                      </c:pt>
                      <c:pt idx="2488">
                        <c:v>-72.61</c:v>
                      </c:pt>
                      <c:pt idx="2489">
                        <c:v>-72.62</c:v>
                      </c:pt>
                      <c:pt idx="2490">
                        <c:v>-72.61</c:v>
                      </c:pt>
                      <c:pt idx="2491">
                        <c:v>-72.599999999999994</c:v>
                      </c:pt>
                      <c:pt idx="2492">
                        <c:v>-72.599999999999994</c:v>
                      </c:pt>
                      <c:pt idx="2493">
                        <c:v>-72.599999999999994</c:v>
                      </c:pt>
                      <c:pt idx="2494">
                        <c:v>-72.58</c:v>
                      </c:pt>
                      <c:pt idx="2495">
                        <c:v>-72.59</c:v>
                      </c:pt>
                      <c:pt idx="2496">
                        <c:v>-72.59</c:v>
                      </c:pt>
                      <c:pt idx="2497">
                        <c:v>-72.59</c:v>
                      </c:pt>
                      <c:pt idx="2498">
                        <c:v>-72.58</c:v>
                      </c:pt>
                      <c:pt idx="2499">
                        <c:v>-72.569999999999993</c:v>
                      </c:pt>
                      <c:pt idx="2500">
                        <c:v>-72.56</c:v>
                      </c:pt>
                      <c:pt idx="2501">
                        <c:v>-72.53</c:v>
                      </c:pt>
                      <c:pt idx="2502">
                        <c:v>-72.5</c:v>
                      </c:pt>
                      <c:pt idx="2503">
                        <c:v>-72.489999999999995</c:v>
                      </c:pt>
                      <c:pt idx="2504">
                        <c:v>-72.489999999999995</c:v>
                      </c:pt>
                      <c:pt idx="2505">
                        <c:v>-72.48</c:v>
                      </c:pt>
                      <c:pt idx="2506">
                        <c:v>-72.48</c:v>
                      </c:pt>
                      <c:pt idx="2507">
                        <c:v>-72.48</c:v>
                      </c:pt>
                      <c:pt idx="2508">
                        <c:v>-72.48</c:v>
                      </c:pt>
                      <c:pt idx="2509">
                        <c:v>-72.47</c:v>
                      </c:pt>
                      <c:pt idx="2510">
                        <c:v>-72.45</c:v>
                      </c:pt>
                      <c:pt idx="2511">
                        <c:v>-72.44</c:v>
                      </c:pt>
                      <c:pt idx="2512">
                        <c:v>-72.42</c:v>
                      </c:pt>
                      <c:pt idx="2513">
                        <c:v>-72.400000000000006</c:v>
                      </c:pt>
                      <c:pt idx="2514">
                        <c:v>-72.39</c:v>
                      </c:pt>
                      <c:pt idx="2515">
                        <c:v>-72.38</c:v>
                      </c:pt>
                      <c:pt idx="2516">
                        <c:v>-72.37</c:v>
                      </c:pt>
                      <c:pt idx="2517">
                        <c:v>-72.34</c:v>
                      </c:pt>
                      <c:pt idx="2518">
                        <c:v>-72.31</c:v>
                      </c:pt>
                      <c:pt idx="2519">
                        <c:v>-72.28</c:v>
                      </c:pt>
                      <c:pt idx="2520">
                        <c:v>-72.27</c:v>
                      </c:pt>
                      <c:pt idx="2521">
                        <c:v>-72.23</c:v>
                      </c:pt>
                      <c:pt idx="2522">
                        <c:v>-72.2</c:v>
                      </c:pt>
                      <c:pt idx="2523">
                        <c:v>-72.19</c:v>
                      </c:pt>
                      <c:pt idx="2524">
                        <c:v>-72.17</c:v>
                      </c:pt>
                      <c:pt idx="2525">
                        <c:v>-72.11</c:v>
                      </c:pt>
                      <c:pt idx="2526">
                        <c:v>-72.05</c:v>
                      </c:pt>
                      <c:pt idx="2527">
                        <c:v>-72.010000000000005</c:v>
                      </c:pt>
                      <c:pt idx="2528">
                        <c:v>-71.98</c:v>
                      </c:pt>
                      <c:pt idx="2529">
                        <c:v>-71.94</c:v>
                      </c:pt>
                      <c:pt idx="2530">
                        <c:v>-71.89</c:v>
                      </c:pt>
                      <c:pt idx="2531">
                        <c:v>-71.83</c:v>
                      </c:pt>
                      <c:pt idx="2532">
                        <c:v>-71.78</c:v>
                      </c:pt>
                      <c:pt idx="2533">
                        <c:v>-71.7</c:v>
                      </c:pt>
                      <c:pt idx="2534">
                        <c:v>-71.599999999999994</c:v>
                      </c:pt>
                      <c:pt idx="2535">
                        <c:v>-71.510000000000005</c:v>
                      </c:pt>
                      <c:pt idx="2536">
                        <c:v>-71.41</c:v>
                      </c:pt>
                      <c:pt idx="2537">
                        <c:v>-71.31</c:v>
                      </c:pt>
                      <c:pt idx="2538">
                        <c:v>-71.2</c:v>
                      </c:pt>
                      <c:pt idx="2539">
                        <c:v>-71.09</c:v>
                      </c:pt>
                      <c:pt idx="2540">
                        <c:v>-70.989999999999995</c:v>
                      </c:pt>
                      <c:pt idx="2541">
                        <c:v>-70.87</c:v>
                      </c:pt>
                      <c:pt idx="2542">
                        <c:v>-70.739999999999995</c:v>
                      </c:pt>
                      <c:pt idx="2543">
                        <c:v>-70.569999999999993</c:v>
                      </c:pt>
                      <c:pt idx="2544">
                        <c:v>-70.400000000000006</c:v>
                      </c:pt>
                      <c:pt idx="2545">
                        <c:v>-70.23</c:v>
                      </c:pt>
                      <c:pt idx="2546">
                        <c:v>-70.03</c:v>
                      </c:pt>
                      <c:pt idx="2547">
                        <c:v>-69.819999999999993</c:v>
                      </c:pt>
                      <c:pt idx="2548">
                        <c:v>-69.61</c:v>
                      </c:pt>
                      <c:pt idx="2549">
                        <c:v>-69.41</c:v>
                      </c:pt>
                      <c:pt idx="2550">
                        <c:v>-69.22</c:v>
                      </c:pt>
                      <c:pt idx="2551">
                        <c:v>-69.010000000000005</c:v>
                      </c:pt>
                      <c:pt idx="2552">
                        <c:v>-68.790000000000006</c:v>
                      </c:pt>
                      <c:pt idx="2553">
                        <c:v>-68.540000000000006</c:v>
                      </c:pt>
                      <c:pt idx="2554">
                        <c:v>-68.260000000000005</c:v>
                      </c:pt>
                      <c:pt idx="2555">
                        <c:v>-67.97</c:v>
                      </c:pt>
                      <c:pt idx="2556">
                        <c:v>-67.69</c:v>
                      </c:pt>
                      <c:pt idx="2557">
                        <c:v>-67.42</c:v>
                      </c:pt>
                      <c:pt idx="2558">
                        <c:v>-67.12</c:v>
                      </c:pt>
                      <c:pt idx="2559">
                        <c:v>-66.760000000000005</c:v>
                      </c:pt>
                      <c:pt idx="2560">
                        <c:v>-66.36</c:v>
                      </c:pt>
                      <c:pt idx="2561">
                        <c:v>-65.94</c:v>
                      </c:pt>
                      <c:pt idx="2562">
                        <c:v>-65.48</c:v>
                      </c:pt>
                      <c:pt idx="2563">
                        <c:v>-65.02</c:v>
                      </c:pt>
                      <c:pt idx="2564">
                        <c:v>-64.55</c:v>
                      </c:pt>
                      <c:pt idx="2565">
                        <c:v>-64.08</c:v>
                      </c:pt>
                      <c:pt idx="2566">
                        <c:v>-63.62</c:v>
                      </c:pt>
                      <c:pt idx="2567">
                        <c:v>-63.15</c:v>
                      </c:pt>
                      <c:pt idx="2568">
                        <c:v>-62.64</c:v>
                      </c:pt>
                      <c:pt idx="2569">
                        <c:v>-62.06</c:v>
                      </c:pt>
                      <c:pt idx="2570">
                        <c:v>-61.42</c:v>
                      </c:pt>
                      <c:pt idx="2571">
                        <c:v>-60.74</c:v>
                      </c:pt>
                      <c:pt idx="2572">
                        <c:v>-60.03</c:v>
                      </c:pt>
                      <c:pt idx="2573">
                        <c:v>-59.3</c:v>
                      </c:pt>
                      <c:pt idx="2574">
                        <c:v>-58.58</c:v>
                      </c:pt>
                      <c:pt idx="2575">
                        <c:v>-57.86</c:v>
                      </c:pt>
                      <c:pt idx="2576">
                        <c:v>-57.12</c:v>
                      </c:pt>
                      <c:pt idx="2577">
                        <c:v>-56.35</c:v>
                      </c:pt>
                      <c:pt idx="2578">
                        <c:v>-55.58</c:v>
                      </c:pt>
                      <c:pt idx="2579">
                        <c:v>-54.77</c:v>
                      </c:pt>
                      <c:pt idx="2580">
                        <c:v>-53.93</c:v>
                      </c:pt>
                      <c:pt idx="2581">
                        <c:v>-53.09</c:v>
                      </c:pt>
                      <c:pt idx="2582">
                        <c:v>-52.24</c:v>
                      </c:pt>
                      <c:pt idx="2583">
                        <c:v>-51.36</c:v>
                      </c:pt>
                      <c:pt idx="2584">
                        <c:v>-50.47</c:v>
                      </c:pt>
                      <c:pt idx="2585">
                        <c:v>-49.59</c:v>
                      </c:pt>
                      <c:pt idx="2586">
                        <c:v>-48.73</c:v>
                      </c:pt>
                      <c:pt idx="2587">
                        <c:v>-47.9</c:v>
                      </c:pt>
                      <c:pt idx="2588">
                        <c:v>-47.02</c:v>
                      </c:pt>
                      <c:pt idx="2589">
                        <c:v>-46.09</c:v>
                      </c:pt>
                      <c:pt idx="2590">
                        <c:v>-45.18</c:v>
                      </c:pt>
                      <c:pt idx="2591">
                        <c:v>-44.31</c:v>
                      </c:pt>
                      <c:pt idx="2592">
                        <c:v>-43.43</c:v>
                      </c:pt>
                      <c:pt idx="2593">
                        <c:v>-42.56</c:v>
                      </c:pt>
                      <c:pt idx="2594">
                        <c:v>-41.76</c:v>
                      </c:pt>
                      <c:pt idx="2595">
                        <c:v>-41</c:v>
                      </c:pt>
                      <c:pt idx="2596">
                        <c:v>-40.24</c:v>
                      </c:pt>
                      <c:pt idx="2597">
                        <c:v>-39.479999999999997</c:v>
                      </c:pt>
                      <c:pt idx="2598">
                        <c:v>-38.74</c:v>
                      </c:pt>
                      <c:pt idx="2599">
                        <c:v>-37.99</c:v>
                      </c:pt>
                      <c:pt idx="2600">
                        <c:v>-37.22</c:v>
                      </c:pt>
                      <c:pt idx="2601">
                        <c:v>-36.43</c:v>
                      </c:pt>
                      <c:pt idx="2602">
                        <c:v>-35.659999999999997</c:v>
                      </c:pt>
                      <c:pt idx="2603">
                        <c:v>-34.89</c:v>
                      </c:pt>
                      <c:pt idx="2604">
                        <c:v>-34.130000000000003</c:v>
                      </c:pt>
                      <c:pt idx="2605">
                        <c:v>-33.42</c:v>
                      </c:pt>
                      <c:pt idx="2606">
                        <c:v>-32.75</c:v>
                      </c:pt>
                      <c:pt idx="2607">
                        <c:v>-32.090000000000003</c:v>
                      </c:pt>
                      <c:pt idx="2608">
                        <c:v>-31.39</c:v>
                      </c:pt>
                      <c:pt idx="2609">
                        <c:v>-30.65</c:v>
                      </c:pt>
                      <c:pt idx="2610">
                        <c:v>-29.92</c:v>
                      </c:pt>
                      <c:pt idx="2611">
                        <c:v>-29.2</c:v>
                      </c:pt>
                      <c:pt idx="2612">
                        <c:v>-28.47</c:v>
                      </c:pt>
                      <c:pt idx="2613">
                        <c:v>-27.77</c:v>
                      </c:pt>
                      <c:pt idx="2614">
                        <c:v>-27.06</c:v>
                      </c:pt>
                      <c:pt idx="2615">
                        <c:v>-26.35</c:v>
                      </c:pt>
                      <c:pt idx="2616">
                        <c:v>-25.62</c:v>
                      </c:pt>
                      <c:pt idx="2617">
                        <c:v>-24.92</c:v>
                      </c:pt>
                      <c:pt idx="2618">
                        <c:v>-24.25</c:v>
                      </c:pt>
                      <c:pt idx="2619">
                        <c:v>-23.61</c:v>
                      </c:pt>
                      <c:pt idx="2620">
                        <c:v>-22.98</c:v>
                      </c:pt>
                      <c:pt idx="2621">
                        <c:v>-22.35</c:v>
                      </c:pt>
                      <c:pt idx="2622">
                        <c:v>-21.68</c:v>
                      </c:pt>
                      <c:pt idx="2623">
                        <c:v>-20.96</c:v>
                      </c:pt>
                      <c:pt idx="2624">
                        <c:v>-20.2</c:v>
                      </c:pt>
                      <c:pt idx="2625">
                        <c:v>-19.43</c:v>
                      </c:pt>
                      <c:pt idx="2626">
                        <c:v>-18.72</c:v>
                      </c:pt>
                      <c:pt idx="2627">
                        <c:v>-18.059999999999999</c:v>
                      </c:pt>
                      <c:pt idx="2628">
                        <c:v>-17.41</c:v>
                      </c:pt>
                      <c:pt idx="2629">
                        <c:v>-16.75</c:v>
                      </c:pt>
                      <c:pt idx="2630">
                        <c:v>-16.11</c:v>
                      </c:pt>
                      <c:pt idx="2631">
                        <c:v>-15.52</c:v>
                      </c:pt>
                      <c:pt idx="2632">
                        <c:v>-14.93</c:v>
                      </c:pt>
                      <c:pt idx="2633">
                        <c:v>-14.34</c:v>
                      </c:pt>
                      <c:pt idx="2634">
                        <c:v>-13.73</c:v>
                      </c:pt>
                      <c:pt idx="2635">
                        <c:v>-13.12</c:v>
                      </c:pt>
                      <c:pt idx="2636">
                        <c:v>-12.52</c:v>
                      </c:pt>
                      <c:pt idx="2637">
                        <c:v>-11.91</c:v>
                      </c:pt>
                      <c:pt idx="2638">
                        <c:v>-11.3</c:v>
                      </c:pt>
                      <c:pt idx="2639">
                        <c:v>-10.69</c:v>
                      </c:pt>
                      <c:pt idx="2640">
                        <c:v>-10.07</c:v>
                      </c:pt>
                      <c:pt idx="2641">
                        <c:v>-9.44</c:v>
                      </c:pt>
                      <c:pt idx="2642">
                        <c:v>-8.7899999999999991</c:v>
                      </c:pt>
                      <c:pt idx="2643">
                        <c:v>-8.19</c:v>
                      </c:pt>
                      <c:pt idx="2644">
                        <c:v>-7.6</c:v>
                      </c:pt>
                      <c:pt idx="2645">
                        <c:v>-6.99</c:v>
                      </c:pt>
                      <c:pt idx="2646">
                        <c:v>-6.39</c:v>
                      </c:pt>
                      <c:pt idx="2647">
                        <c:v>-5.79</c:v>
                      </c:pt>
                      <c:pt idx="2648">
                        <c:v>-5.2</c:v>
                      </c:pt>
                      <c:pt idx="2649">
                        <c:v>-4.62</c:v>
                      </c:pt>
                      <c:pt idx="2650">
                        <c:v>-4.0199999999999996</c:v>
                      </c:pt>
                      <c:pt idx="2651">
                        <c:v>-3.46</c:v>
                      </c:pt>
                      <c:pt idx="2652">
                        <c:v>-2.92</c:v>
                      </c:pt>
                      <c:pt idx="2653">
                        <c:v>-2.38</c:v>
                      </c:pt>
                      <c:pt idx="2654">
                        <c:v>-1.85</c:v>
                      </c:pt>
                      <c:pt idx="2655">
                        <c:v>-1.33</c:v>
                      </c:pt>
                      <c:pt idx="2656">
                        <c:v>-0.82</c:v>
                      </c:pt>
                      <c:pt idx="2657">
                        <c:v>-0.33</c:v>
                      </c:pt>
                      <c:pt idx="2658">
                        <c:v>0.16</c:v>
                      </c:pt>
                      <c:pt idx="2659">
                        <c:v>0.63</c:v>
                      </c:pt>
                      <c:pt idx="2660">
                        <c:v>1.08</c:v>
                      </c:pt>
                      <c:pt idx="2661">
                        <c:v>1.51</c:v>
                      </c:pt>
                      <c:pt idx="2662">
                        <c:v>1.93</c:v>
                      </c:pt>
                      <c:pt idx="2663">
                        <c:v>2.34</c:v>
                      </c:pt>
                      <c:pt idx="2664">
                        <c:v>2.75</c:v>
                      </c:pt>
                      <c:pt idx="2665">
                        <c:v>3.17</c:v>
                      </c:pt>
                      <c:pt idx="2666">
                        <c:v>3.55</c:v>
                      </c:pt>
                      <c:pt idx="2667">
                        <c:v>3.9</c:v>
                      </c:pt>
                      <c:pt idx="2668">
                        <c:v>4.21</c:v>
                      </c:pt>
                      <c:pt idx="2669">
                        <c:v>4.5</c:v>
                      </c:pt>
                      <c:pt idx="2670">
                        <c:v>4.7699999999999996</c:v>
                      </c:pt>
                      <c:pt idx="2671">
                        <c:v>5.01</c:v>
                      </c:pt>
                      <c:pt idx="2672">
                        <c:v>5.26</c:v>
                      </c:pt>
                      <c:pt idx="2673">
                        <c:v>5.5</c:v>
                      </c:pt>
                      <c:pt idx="2674">
                        <c:v>5.75</c:v>
                      </c:pt>
                      <c:pt idx="2675">
                        <c:v>5.98</c:v>
                      </c:pt>
                      <c:pt idx="2676">
                        <c:v>6.21</c:v>
                      </c:pt>
                      <c:pt idx="2677">
                        <c:v>6.43</c:v>
                      </c:pt>
                      <c:pt idx="2678">
                        <c:v>6.66</c:v>
                      </c:pt>
                      <c:pt idx="2679">
                        <c:v>6.91</c:v>
                      </c:pt>
                      <c:pt idx="2680">
                        <c:v>7.13</c:v>
                      </c:pt>
                      <c:pt idx="2681">
                        <c:v>7.33</c:v>
                      </c:pt>
                      <c:pt idx="2682">
                        <c:v>7.48</c:v>
                      </c:pt>
                      <c:pt idx="2683">
                        <c:v>7.63</c:v>
                      </c:pt>
                      <c:pt idx="2684">
                        <c:v>7.78</c:v>
                      </c:pt>
                      <c:pt idx="2685">
                        <c:v>7.92</c:v>
                      </c:pt>
                      <c:pt idx="2686">
                        <c:v>8.06</c:v>
                      </c:pt>
                      <c:pt idx="2687">
                        <c:v>8.18</c:v>
                      </c:pt>
                      <c:pt idx="2688">
                        <c:v>8.2799999999999994</c:v>
                      </c:pt>
                      <c:pt idx="2689">
                        <c:v>8.3699999999999992</c:v>
                      </c:pt>
                      <c:pt idx="2690">
                        <c:v>8.43</c:v>
                      </c:pt>
                      <c:pt idx="2691">
                        <c:v>8.4700000000000006</c:v>
                      </c:pt>
                      <c:pt idx="2692">
                        <c:v>8.5</c:v>
                      </c:pt>
                      <c:pt idx="2693">
                        <c:v>8.56</c:v>
                      </c:pt>
                      <c:pt idx="2694">
                        <c:v>8.6300000000000008</c:v>
                      </c:pt>
                      <c:pt idx="2695">
                        <c:v>8.64</c:v>
                      </c:pt>
                      <c:pt idx="2696">
                        <c:v>8.61</c:v>
                      </c:pt>
                      <c:pt idx="2697">
                        <c:v>8.5399999999999991</c:v>
                      </c:pt>
                      <c:pt idx="2698">
                        <c:v>8.5</c:v>
                      </c:pt>
                      <c:pt idx="2699">
                        <c:v>8.49</c:v>
                      </c:pt>
                      <c:pt idx="2700">
                        <c:v>8.4700000000000006</c:v>
                      </c:pt>
                      <c:pt idx="2701">
                        <c:v>8.44</c:v>
                      </c:pt>
                      <c:pt idx="2702">
                        <c:v>8.4</c:v>
                      </c:pt>
                      <c:pt idx="2703">
                        <c:v>8.32</c:v>
                      </c:pt>
                      <c:pt idx="2704">
                        <c:v>8.2100000000000009</c:v>
                      </c:pt>
                      <c:pt idx="2705">
                        <c:v>8.1</c:v>
                      </c:pt>
                      <c:pt idx="2706">
                        <c:v>7.98</c:v>
                      </c:pt>
                      <c:pt idx="2707">
                        <c:v>7.84</c:v>
                      </c:pt>
                      <c:pt idx="2708">
                        <c:v>7.68</c:v>
                      </c:pt>
                      <c:pt idx="2709">
                        <c:v>7.51</c:v>
                      </c:pt>
                      <c:pt idx="2710">
                        <c:v>7.3</c:v>
                      </c:pt>
                      <c:pt idx="2711">
                        <c:v>7.09</c:v>
                      </c:pt>
                      <c:pt idx="2712">
                        <c:v>6.88</c:v>
                      </c:pt>
                      <c:pt idx="2713">
                        <c:v>6.62</c:v>
                      </c:pt>
                      <c:pt idx="2714">
                        <c:v>6.29</c:v>
                      </c:pt>
                      <c:pt idx="2715">
                        <c:v>5.91</c:v>
                      </c:pt>
                      <c:pt idx="2716">
                        <c:v>5.48</c:v>
                      </c:pt>
                      <c:pt idx="2717">
                        <c:v>5.05</c:v>
                      </c:pt>
                      <c:pt idx="2718">
                        <c:v>4.6100000000000003</c:v>
                      </c:pt>
                      <c:pt idx="2719">
                        <c:v>4.17</c:v>
                      </c:pt>
                      <c:pt idx="2720">
                        <c:v>3.7</c:v>
                      </c:pt>
                      <c:pt idx="2721">
                        <c:v>3.19</c:v>
                      </c:pt>
                      <c:pt idx="2722">
                        <c:v>2.62</c:v>
                      </c:pt>
                      <c:pt idx="2723">
                        <c:v>1.97</c:v>
                      </c:pt>
                      <c:pt idx="2724">
                        <c:v>1.28</c:v>
                      </c:pt>
                      <c:pt idx="2725">
                        <c:v>0.56999999999999995</c:v>
                      </c:pt>
                      <c:pt idx="2726">
                        <c:v>-0.15</c:v>
                      </c:pt>
                      <c:pt idx="2727">
                        <c:v>-0.89</c:v>
                      </c:pt>
                      <c:pt idx="2728">
                        <c:v>-1.65</c:v>
                      </c:pt>
                      <c:pt idx="2729">
                        <c:v>-2.42</c:v>
                      </c:pt>
                      <c:pt idx="2730">
                        <c:v>-3.24</c:v>
                      </c:pt>
                      <c:pt idx="2731">
                        <c:v>-4.07</c:v>
                      </c:pt>
                      <c:pt idx="2732">
                        <c:v>-4.9400000000000004</c:v>
                      </c:pt>
                      <c:pt idx="2733">
                        <c:v>-5.83</c:v>
                      </c:pt>
                      <c:pt idx="2734">
                        <c:v>-6.72</c:v>
                      </c:pt>
                      <c:pt idx="2735">
                        <c:v>-7.61</c:v>
                      </c:pt>
                      <c:pt idx="2736">
                        <c:v>-8.51</c:v>
                      </c:pt>
                      <c:pt idx="2737">
                        <c:v>-9.43</c:v>
                      </c:pt>
                      <c:pt idx="2738">
                        <c:v>-10.36</c:v>
                      </c:pt>
                      <c:pt idx="2739">
                        <c:v>-11.3</c:v>
                      </c:pt>
                      <c:pt idx="2740">
                        <c:v>-12.25</c:v>
                      </c:pt>
                      <c:pt idx="2741">
                        <c:v>-13.2</c:v>
                      </c:pt>
                      <c:pt idx="2742">
                        <c:v>-14.17</c:v>
                      </c:pt>
                      <c:pt idx="2743">
                        <c:v>-15.18</c:v>
                      </c:pt>
                      <c:pt idx="2744">
                        <c:v>-16.23</c:v>
                      </c:pt>
                      <c:pt idx="2745">
                        <c:v>-17.3</c:v>
                      </c:pt>
                      <c:pt idx="2746">
                        <c:v>-18.38</c:v>
                      </c:pt>
                      <c:pt idx="2747">
                        <c:v>-19.45</c:v>
                      </c:pt>
                      <c:pt idx="2748">
                        <c:v>-20.49</c:v>
                      </c:pt>
                      <c:pt idx="2749">
                        <c:v>-21.51</c:v>
                      </c:pt>
                      <c:pt idx="2750">
                        <c:v>-22.52</c:v>
                      </c:pt>
                      <c:pt idx="2751">
                        <c:v>-23.56</c:v>
                      </c:pt>
                      <c:pt idx="2752">
                        <c:v>-24.58</c:v>
                      </c:pt>
                      <c:pt idx="2753">
                        <c:v>-25.59</c:v>
                      </c:pt>
                      <c:pt idx="2754">
                        <c:v>-26.56</c:v>
                      </c:pt>
                      <c:pt idx="2755">
                        <c:v>-27.56</c:v>
                      </c:pt>
                      <c:pt idx="2756">
                        <c:v>-28.56</c:v>
                      </c:pt>
                      <c:pt idx="2757">
                        <c:v>-29.55</c:v>
                      </c:pt>
                      <c:pt idx="2758">
                        <c:v>-30.55</c:v>
                      </c:pt>
                      <c:pt idx="2759">
                        <c:v>-31.53</c:v>
                      </c:pt>
                      <c:pt idx="2760">
                        <c:v>-32.520000000000003</c:v>
                      </c:pt>
                      <c:pt idx="2761">
                        <c:v>-33.49</c:v>
                      </c:pt>
                      <c:pt idx="2762">
                        <c:v>-34.44</c:v>
                      </c:pt>
                      <c:pt idx="2763">
                        <c:v>-35.36</c:v>
                      </c:pt>
                      <c:pt idx="2764">
                        <c:v>-36.28</c:v>
                      </c:pt>
                      <c:pt idx="2765">
                        <c:v>-37.200000000000003</c:v>
                      </c:pt>
                      <c:pt idx="2766">
                        <c:v>-38.11</c:v>
                      </c:pt>
                      <c:pt idx="2767">
                        <c:v>-38.97</c:v>
                      </c:pt>
                      <c:pt idx="2768">
                        <c:v>-39.770000000000003</c:v>
                      </c:pt>
                      <c:pt idx="2769">
                        <c:v>-40.54</c:v>
                      </c:pt>
                      <c:pt idx="2770">
                        <c:v>-41.31</c:v>
                      </c:pt>
                      <c:pt idx="2771">
                        <c:v>-42.1</c:v>
                      </c:pt>
                      <c:pt idx="2772">
                        <c:v>-42.86</c:v>
                      </c:pt>
                      <c:pt idx="2773">
                        <c:v>-43.59</c:v>
                      </c:pt>
                      <c:pt idx="2774">
                        <c:v>-44.29</c:v>
                      </c:pt>
                      <c:pt idx="2775">
                        <c:v>-44.97</c:v>
                      </c:pt>
                      <c:pt idx="2776">
                        <c:v>-45.63</c:v>
                      </c:pt>
                      <c:pt idx="2777">
                        <c:v>-46.26</c:v>
                      </c:pt>
                      <c:pt idx="2778">
                        <c:v>-46.92</c:v>
                      </c:pt>
                      <c:pt idx="2779">
                        <c:v>-47.67</c:v>
                      </c:pt>
                      <c:pt idx="2780">
                        <c:v>-48.48</c:v>
                      </c:pt>
                      <c:pt idx="2781">
                        <c:v>-49.29</c:v>
                      </c:pt>
                      <c:pt idx="2782">
                        <c:v>-50.1</c:v>
                      </c:pt>
                      <c:pt idx="2783">
                        <c:v>-50.88</c:v>
                      </c:pt>
                      <c:pt idx="2784">
                        <c:v>-51.68</c:v>
                      </c:pt>
                      <c:pt idx="2785">
                        <c:v>-52.46</c:v>
                      </c:pt>
                      <c:pt idx="2786">
                        <c:v>-53.24</c:v>
                      </c:pt>
                      <c:pt idx="2787">
                        <c:v>-54.1</c:v>
                      </c:pt>
                      <c:pt idx="2788">
                        <c:v>-54.95</c:v>
                      </c:pt>
                      <c:pt idx="2789">
                        <c:v>-55.75</c:v>
                      </c:pt>
                      <c:pt idx="2790">
                        <c:v>-56.55</c:v>
                      </c:pt>
                      <c:pt idx="2791">
                        <c:v>-57.39</c:v>
                      </c:pt>
                      <c:pt idx="2792">
                        <c:v>-58.26</c:v>
                      </c:pt>
                      <c:pt idx="2793">
                        <c:v>-59.07</c:v>
                      </c:pt>
                      <c:pt idx="2794">
                        <c:v>-59.89</c:v>
                      </c:pt>
                      <c:pt idx="2795">
                        <c:v>-60.7</c:v>
                      </c:pt>
                      <c:pt idx="2796">
                        <c:v>-61.38</c:v>
                      </c:pt>
                      <c:pt idx="2797">
                        <c:v>-62.07</c:v>
                      </c:pt>
                      <c:pt idx="2798">
                        <c:v>-62.77</c:v>
                      </c:pt>
                      <c:pt idx="2799">
                        <c:v>-63.49</c:v>
                      </c:pt>
                      <c:pt idx="2800">
                        <c:v>-64.209999999999994</c:v>
                      </c:pt>
                      <c:pt idx="2801">
                        <c:v>-64.819999999999993</c:v>
                      </c:pt>
                      <c:pt idx="2802">
                        <c:v>-65.400000000000006</c:v>
                      </c:pt>
                      <c:pt idx="2803">
                        <c:v>-65.959999999999994</c:v>
                      </c:pt>
                      <c:pt idx="2804">
                        <c:v>-66.489999999999995</c:v>
                      </c:pt>
                      <c:pt idx="2805">
                        <c:v>-67.02</c:v>
                      </c:pt>
                      <c:pt idx="2806">
                        <c:v>-67.510000000000005</c:v>
                      </c:pt>
                      <c:pt idx="2807">
                        <c:v>-67.95</c:v>
                      </c:pt>
                      <c:pt idx="2808">
                        <c:v>-68.3</c:v>
                      </c:pt>
                      <c:pt idx="2809">
                        <c:v>-68.7</c:v>
                      </c:pt>
                      <c:pt idx="2810">
                        <c:v>-69.099999999999994</c:v>
                      </c:pt>
                      <c:pt idx="2811">
                        <c:v>-69.510000000000005</c:v>
                      </c:pt>
                      <c:pt idx="2812">
                        <c:v>-69.849999999999994</c:v>
                      </c:pt>
                      <c:pt idx="2813">
                        <c:v>-70.11</c:v>
                      </c:pt>
                      <c:pt idx="2814">
                        <c:v>-70.28</c:v>
                      </c:pt>
                      <c:pt idx="2815">
                        <c:v>-70.42</c:v>
                      </c:pt>
                      <c:pt idx="2816">
                        <c:v>-70.52</c:v>
                      </c:pt>
                      <c:pt idx="2817">
                        <c:v>-70.59</c:v>
                      </c:pt>
                      <c:pt idx="2818">
                        <c:v>-70.63</c:v>
                      </c:pt>
                      <c:pt idx="2819">
                        <c:v>-70.62</c:v>
                      </c:pt>
                      <c:pt idx="2820">
                        <c:v>-70.540000000000006</c:v>
                      </c:pt>
                      <c:pt idx="2821">
                        <c:v>-70.45</c:v>
                      </c:pt>
                      <c:pt idx="2822">
                        <c:v>-70.41</c:v>
                      </c:pt>
                      <c:pt idx="2823">
                        <c:v>-70.400000000000006</c:v>
                      </c:pt>
                      <c:pt idx="2824">
                        <c:v>-70.41</c:v>
                      </c:pt>
                      <c:pt idx="2825">
                        <c:v>-70.489999999999995</c:v>
                      </c:pt>
                      <c:pt idx="2826">
                        <c:v>-70.569999999999993</c:v>
                      </c:pt>
                      <c:pt idx="2827">
                        <c:v>-70.59</c:v>
                      </c:pt>
                      <c:pt idx="2828">
                        <c:v>-70.569999999999993</c:v>
                      </c:pt>
                      <c:pt idx="2829">
                        <c:v>-70.59</c:v>
                      </c:pt>
                      <c:pt idx="2830">
                        <c:v>-70.63</c:v>
                      </c:pt>
                      <c:pt idx="2831">
                        <c:v>-70.66</c:v>
                      </c:pt>
                      <c:pt idx="2832">
                        <c:v>-70.67</c:v>
                      </c:pt>
                      <c:pt idx="2833">
                        <c:v>-70.650000000000006</c:v>
                      </c:pt>
                      <c:pt idx="2834">
                        <c:v>-70.650000000000006</c:v>
                      </c:pt>
                      <c:pt idx="2835">
                        <c:v>-70.680000000000007</c:v>
                      </c:pt>
                      <c:pt idx="2836">
                        <c:v>-70.73</c:v>
                      </c:pt>
                      <c:pt idx="2837">
                        <c:v>-70.760000000000005</c:v>
                      </c:pt>
                      <c:pt idx="2838">
                        <c:v>-70.75</c:v>
                      </c:pt>
                      <c:pt idx="2839">
                        <c:v>-70.739999999999995</c:v>
                      </c:pt>
                      <c:pt idx="2840">
                        <c:v>-70.78</c:v>
                      </c:pt>
                      <c:pt idx="2841">
                        <c:v>-70.819999999999993</c:v>
                      </c:pt>
                      <c:pt idx="2842">
                        <c:v>-70.819999999999993</c:v>
                      </c:pt>
                      <c:pt idx="2843">
                        <c:v>-70.819999999999993</c:v>
                      </c:pt>
                      <c:pt idx="2844">
                        <c:v>-70.819999999999993</c:v>
                      </c:pt>
                      <c:pt idx="2845">
                        <c:v>-70.819999999999993</c:v>
                      </c:pt>
                      <c:pt idx="2846">
                        <c:v>-70.819999999999993</c:v>
                      </c:pt>
                      <c:pt idx="2847">
                        <c:v>-70.84</c:v>
                      </c:pt>
                      <c:pt idx="2848">
                        <c:v>-70.89</c:v>
                      </c:pt>
                      <c:pt idx="2849">
                        <c:v>-70.92</c:v>
                      </c:pt>
                      <c:pt idx="2850">
                        <c:v>-70.900000000000006</c:v>
                      </c:pt>
                      <c:pt idx="2851">
                        <c:v>-70.88</c:v>
                      </c:pt>
                      <c:pt idx="2852">
                        <c:v>-70.89</c:v>
                      </c:pt>
                      <c:pt idx="2853">
                        <c:v>-70.930000000000007</c:v>
                      </c:pt>
                      <c:pt idx="2854">
                        <c:v>-70.94</c:v>
                      </c:pt>
                      <c:pt idx="2855">
                        <c:v>-70.930000000000007</c:v>
                      </c:pt>
                      <c:pt idx="2856">
                        <c:v>-70.91</c:v>
                      </c:pt>
                      <c:pt idx="2857">
                        <c:v>-70.89</c:v>
                      </c:pt>
                      <c:pt idx="2858">
                        <c:v>-70.849999999999994</c:v>
                      </c:pt>
                      <c:pt idx="2859">
                        <c:v>-70.83</c:v>
                      </c:pt>
                      <c:pt idx="2860">
                        <c:v>-70.81</c:v>
                      </c:pt>
                      <c:pt idx="2861">
                        <c:v>-70.8</c:v>
                      </c:pt>
                      <c:pt idx="2862">
                        <c:v>-70.78</c:v>
                      </c:pt>
                      <c:pt idx="2863">
                        <c:v>-70.75</c:v>
                      </c:pt>
                      <c:pt idx="2864">
                        <c:v>-70.75</c:v>
                      </c:pt>
                      <c:pt idx="2865">
                        <c:v>-70.760000000000005</c:v>
                      </c:pt>
                      <c:pt idx="2866">
                        <c:v>-70.739999999999995</c:v>
                      </c:pt>
                      <c:pt idx="2867">
                        <c:v>-70.72</c:v>
                      </c:pt>
                      <c:pt idx="2868">
                        <c:v>-70.72</c:v>
                      </c:pt>
                      <c:pt idx="2869">
                        <c:v>-70.72</c:v>
                      </c:pt>
                      <c:pt idx="2870">
                        <c:v>-70.72</c:v>
                      </c:pt>
                      <c:pt idx="2871">
                        <c:v>-70.7</c:v>
                      </c:pt>
                      <c:pt idx="2872">
                        <c:v>-70.66</c:v>
                      </c:pt>
                      <c:pt idx="2873">
                        <c:v>-70.66</c:v>
                      </c:pt>
                      <c:pt idx="2874">
                        <c:v>-70.7</c:v>
                      </c:pt>
                      <c:pt idx="2875">
                        <c:v>-70.739999999999995</c:v>
                      </c:pt>
                      <c:pt idx="2876">
                        <c:v>-70.77</c:v>
                      </c:pt>
                      <c:pt idx="2877">
                        <c:v>-70.790000000000006</c:v>
                      </c:pt>
                      <c:pt idx="2878">
                        <c:v>-70.77</c:v>
                      </c:pt>
                      <c:pt idx="2879">
                        <c:v>-70.760000000000005</c:v>
                      </c:pt>
                      <c:pt idx="2880">
                        <c:v>-70.78</c:v>
                      </c:pt>
                      <c:pt idx="2881">
                        <c:v>-70.790000000000006</c:v>
                      </c:pt>
                      <c:pt idx="2882">
                        <c:v>-70.790000000000006</c:v>
                      </c:pt>
                      <c:pt idx="2883">
                        <c:v>-70.790000000000006</c:v>
                      </c:pt>
                      <c:pt idx="2884">
                        <c:v>-70.8</c:v>
                      </c:pt>
                      <c:pt idx="2885">
                        <c:v>-70.790000000000006</c:v>
                      </c:pt>
                      <c:pt idx="2886">
                        <c:v>-70.77</c:v>
                      </c:pt>
                      <c:pt idx="2887">
                        <c:v>-70.77</c:v>
                      </c:pt>
                      <c:pt idx="2888">
                        <c:v>-70.8</c:v>
                      </c:pt>
                      <c:pt idx="2889">
                        <c:v>-70.84</c:v>
                      </c:pt>
                      <c:pt idx="2890">
                        <c:v>-70.88</c:v>
                      </c:pt>
                      <c:pt idx="2891">
                        <c:v>-70.92</c:v>
                      </c:pt>
                      <c:pt idx="2892">
                        <c:v>-70.92</c:v>
                      </c:pt>
                      <c:pt idx="2893">
                        <c:v>-70.900000000000006</c:v>
                      </c:pt>
                      <c:pt idx="2894">
                        <c:v>-70.86</c:v>
                      </c:pt>
                      <c:pt idx="2895">
                        <c:v>-70.81</c:v>
                      </c:pt>
                      <c:pt idx="2896">
                        <c:v>-70.78</c:v>
                      </c:pt>
                      <c:pt idx="2897">
                        <c:v>-70.75</c:v>
                      </c:pt>
                      <c:pt idx="2898">
                        <c:v>-70.73</c:v>
                      </c:pt>
                      <c:pt idx="2899">
                        <c:v>-70.72</c:v>
                      </c:pt>
                      <c:pt idx="2900">
                        <c:v>-70.72</c:v>
                      </c:pt>
                      <c:pt idx="2901">
                        <c:v>-70.709999999999994</c:v>
                      </c:pt>
                      <c:pt idx="2902">
                        <c:v>-70.7</c:v>
                      </c:pt>
                      <c:pt idx="2903">
                        <c:v>-70.66</c:v>
                      </c:pt>
                      <c:pt idx="2904">
                        <c:v>-70.63</c:v>
                      </c:pt>
                      <c:pt idx="2905">
                        <c:v>-70.61</c:v>
                      </c:pt>
                      <c:pt idx="2906">
                        <c:v>-70.59</c:v>
                      </c:pt>
                      <c:pt idx="2907">
                        <c:v>-70.569999999999993</c:v>
                      </c:pt>
                      <c:pt idx="2908">
                        <c:v>-70.55</c:v>
                      </c:pt>
                      <c:pt idx="2909">
                        <c:v>-70.53</c:v>
                      </c:pt>
                      <c:pt idx="2910">
                        <c:v>-70.5</c:v>
                      </c:pt>
                      <c:pt idx="2911">
                        <c:v>-70.48</c:v>
                      </c:pt>
                      <c:pt idx="2912">
                        <c:v>-70.489999999999995</c:v>
                      </c:pt>
                      <c:pt idx="2913">
                        <c:v>-70.5</c:v>
                      </c:pt>
                      <c:pt idx="2914">
                        <c:v>-70.5</c:v>
                      </c:pt>
                      <c:pt idx="2915">
                        <c:v>-70.489999999999995</c:v>
                      </c:pt>
                      <c:pt idx="2916">
                        <c:v>-70.489999999999995</c:v>
                      </c:pt>
                      <c:pt idx="2917">
                        <c:v>-70.47</c:v>
                      </c:pt>
                      <c:pt idx="2918">
                        <c:v>-70.459999999999994</c:v>
                      </c:pt>
                      <c:pt idx="2919">
                        <c:v>-70.44</c:v>
                      </c:pt>
                      <c:pt idx="2920">
                        <c:v>-70.44</c:v>
                      </c:pt>
                      <c:pt idx="2921">
                        <c:v>-70.42</c:v>
                      </c:pt>
                      <c:pt idx="2922">
                        <c:v>-70.400000000000006</c:v>
                      </c:pt>
                      <c:pt idx="2923">
                        <c:v>-70.38</c:v>
                      </c:pt>
                      <c:pt idx="2924">
                        <c:v>-70.349999999999994</c:v>
                      </c:pt>
                      <c:pt idx="2925">
                        <c:v>-70.33</c:v>
                      </c:pt>
                      <c:pt idx="2926">
                        <c:v>-70.31</c:v>
                      </c:pt>
                      <c:pt idx="2927">
                        <c:v>-70.31</c:v>
                      </c:pt>
                      <c:pt idx="2928">
                        <c:v>-70.31</c:v>
                      </c:pt>
                      <c:pt idx="2929">
                        <c:v>-70.3</c:v>
                      </c:pt>
                      <c:pt idx="2930">
                        <c:v>-70.3</c:v>
                      </c:pt>
                      <c:pt idx="2931">
                        <c:v>-70.31</c:v>
                      </c:pt>
                      <c:pt idx="2932">
                        <c:v>-70.3</c:v>
                      </c:pt>
                      <c:pt idx="2933">
                        <c:v>-70.27</c:v>
                      </c:pt>
                      <c:pt idx="2934">
                        <c:v>-70.239999999999995</c:v>
                      </c:pt>
                      <c:pt idx="2935">
                        <c:v>-70.239999999999995</c:v>
                      </c:pt>
                      <c:pt idx="2936">
                        <c:v>-70.239999999999995</c:v>
                      </c:pt>
                      <c:pt idx="2937">
                        <c:v>-70.23</c:v>
                      </c:pt>
                      <c:pt idx="2938">
                        <c:v>-70.209999999999994</c:v>
                      </c:pt>
                      <c:pt idx="2939">
                        <c:v>-70.17</c:v>
                      </c:pt>
                      <c:pt idx="2940">
                        <c:v>-70.13</c:v>
                      </c:pt>
                      <c:pt idx="2941">
                        <c:v>-70.11</c:v>
                      </c:pt>
                      <c:pt idx="2942">
                        <c:v>-70.099999999999994</c:v>
                      </c:pt>
                      <c:pt idx="2943">
                        <c:v>-70.08</c:v>
                      </c:pt>
                      <c:pt idx="2944">
                        <c:v>-70.08</c:v>
                      </c:pt>
                      <c:pt idx="2945">
                        <c:v>-70.099999999999994</c:v>
                      </c:pt>
                      <c:pt idx="2946">
                        <c:v>-70.12</c:v>
                      </c:pt>
                      <c:pt idx="2947">
                        <c:v>-70.150000000000006</c:v>
                      </c:pt>
                      <c:pt idx="2948">
                        <c:v>-70.150000000000006</c:v>
                      </c:pt>
                      <c:pt idx="2949">
                        <c:v>-70.12</c:v>
                      </c:pt>
                      <c:pt idx="2950">
                        <c:v>-70.09</c:v>
                      </c:pt>
                      <c:pt idx="2951">
                        <c:v>-70.08</c:v>
                      </c:pt>
                      <c:pt idx="2952">
                        <c:v>-70.09</c:v>
                      </c:pt>
                      <c:pt idx="2953">
                        <c:v>-70.12</c:v>
                      </c:pt>
                      <c:pt idx="2954">
                        <c:v>-70.14</c:v>
                      </c:pt>
                      <c:pt idx="2955">
                        <c:v>-70.13</c:v>
                      </c:pt>
                      <c:pt idx="2956">
                        <c:v>-70.13</c:v>
                      </c:pt>
                      <c:pt idx="2957">
                        <c:v>-70.14</c:v>
                      </c:pt>
                      <c:pt idx="2958">
                        <c:v>-70.13</c:v>
                      </c:pt>
                      <c:pt idx="2959">
                        <c:v>-70.12</c:v>
                      </c:pt>
                      <c:pt idx="2960">
                        <c:v>-70.08</c:v>
                      </c:pt>
                      <c:pt idx="2961">
                        <c:v>-70.069999999999993</c:v>
                      </c:pt>
                      <c:pt idx="2962">
                        <c:v>-70.09</c:v>
                      </c:pt>
                      <c:pt idx="2963">
                        <c:v>-70.12</c:v>
                      </c:pt>
                      <c:pt idx="2964">
                        <c:v>-70.150000000000006</c:v>
                      </c:pt>
                      <c:pt idx="2965">
                        <c:v>-70.16</c:v>
                      </c:pt>
                      <c:pt idx="2966">
                        <c:v>-70.16</c:v>
                      </c:pt>
                      <c:pt idx="2967">
                        <c:v>-70.14</c:v>
                      </c:pt>
                      <c:pt idx="2968">
                        <c:v>-70.14</c:v>
                      </c:pt>
                      <c:pt idx="2969">
                        <c:v>-70.17</c:v>
                      </c:pt>
                      <c:pt idx="2970">
                        <c:v>-70.2</c:v>
                      </c:pt>
                      <c:pt idx="2971">
                        <c:v>-70.23</c:v>
                      </c:pt>
                      <c:pt idx="2972">
                        <c:v>-70.27</c:v>
                      </c:pt>
                      <c:pt idx="2973">
                        <c:v>-70.319999999999993</c:v>
                      </c:pt>
                      <c:pt idx="2974">
                        <c:v>-70.33</c:v>
                      </c:pt>
                      <c:pt idx="2975">
                        <c:v>-70.31</c:v>
                      </c:pt>
                      <c:pt idx="2976">
                        <c:v>-70.3</c:v>
                      </c:pt>
                      <c:pt idx="2977">
                        <c:v>-70.31</c:v>
                      </c:pt>
                      <c:pt idx="2978">
                        <c:v>-70.33</c:v>
                      </c:pt>
                      <c:pt idx="2979">
                        <c:v>-70.34</c:v>
                      </c:pt>
                      <c:pt idx="2980">
                        <c:v>-70.36</c:v>
                      </c:pt>
                      <c:pt idx="2981">
                        <c:v>-70.39</c:v>
                      </c:pt>
                      <c:pt idx="2982">
                        <c:v>-70.41</c:v>
                      </c:pt>
                      <c:pt idx="2983">
                        <c:v>-70.42</c:v>
                      </c:pt>
                      <c:pt idx="2984">
                        <c:v>-70.41</c:v>
                      </c:pt>
                      <c:pt idx="2985">
                        <c:v>-70.42</c:v>
                      </c:pt>
                      <c:pt idx="2986">
                        <c:v>-70.41</c:v>
                      </c:pt>
                      <c:pt idx="2987">
                        <c:v>-70.42</c:v>
                      </c:pt>
                      <c:pt idx="2988">
                        <c:v>-70.430000000000007</c:v>
                      </c:pt>
                      <c:pt idx="2989">
                        <c:v>-70.45</c:v>
                      </c:pt>
                      <c:pt idx="2990">
                        <c:v>-70.459999999999994</c:v>
                      </c:pt>
                      <c:pt idx="2991">
                        <c:v>-70.47</c:v>
                      </c:pt>
                      <c:pt idx="2992">
                        <c:v>-70.48</c:v>
                      </c:pt>
                      <c:pt idx="2993">
                        <c:v>-70.48</c:v>
                      </c:pt>
                      <c:pt idx="2994">
                        <c:v>-70.44</c:v>
                      </c:pt>
                      <c:pt idx="2995">
                        <c:v>-70.430000000000007</c:v>
                      </c:pt>
                      <c:pt idx="2996">
                        <c:v>-70.44</c:v>
                      </c:pt>
                      <c:pt idx="2997">
                        <c:v>-70.459999999999994</c:v>
                      </c:pt>
                      <c:pt idx="2998">
                        <c:v>-70.47</c:v>
                      </c:pt>
                      <c:pt idx="2999">
                        <c:v>-70.459999999999994</c:v>
                      </c:pt>
                      <c:pt idx="3000">
                        <c:v>-70.459999999999994</c:v>
                      </c:pt>
                      <c:pt idx="3001">
                        <c:v>-70.459999999999994</c:v>
                      </c:pt>
                      <c:pt idx="3002">
                        <c:v>-70.45</c:v>
                      </c:pt>
                      <c:pt idx="3003">
                        <c:v>-70.430000000000007</c:v>
                      </c:pt>
                      <c:pt idx="3004">
                        <c:v>-70.42</c:v>
                      </c:pt>
                      <c:pt idx="3005">
                        <c:v>-70.41</c:v>
                      </c:pt>
                      <c:pt idx="3006">
                        <c:v>-70.41</c:v>
                      </c:pt>
                      <c:pt idx="3007">
                        <c:v>-70.39</c:v>
                      </c:pt>
                      <c:pt idx="3008">
                        <c:v>-70.36</c:v>
                      </c:pt>
                      <c:pt idx="3009">
                        <c:v>-70.319999999999993</c:v>
                      </c:pt>
                      <c:pt idx="3010">
                        <c:v>-70.27</c:v>
                      </c:pt>
                      <c:pt idx="3011">
                        <c:v>-70.23</c:v>
                      </c:pt>
                      <c:pt idx="3012">
                        <c:v>-70.2</c:v>
                      </c:pt>
                      <c:pt idx="3013">
                        <c:v>-70.17</c:v>
                      </c:pt>
                      <c:pt idx="3014">
                        <c:v>-70.16</c:v>
                      </c:pt>
                      <c:pt idx="3015">
                        <c:v>-70.150000000000006</c:v>
                      </c:pt>
                      <c:pt idx="3016">
                        <c:v>-70.14</c:v>
                      </c:pt>
                      <c:pt idx="3017">
                        <c:v>-70.12</c:v>
                      </c:pt>
                      <c:pt idx="3018">
                        <c:v>-70.099999999999994</c:v>
                      </c:pt>
                      <c:pt idx="3019">
                        <c:v>-70.09</c:v>
                      </c:pt>
                      <c:pt idx="3020">
                        <c:v>-70.069999999999993</c:v>
                      </c:pt>
                      <c:pt idx="3021">
                        <c:v>-70.06</c:v>
                      </c:pt>
                      <c:pt idx="3022">
                        <c:v>-70.040000000000006</c:v>
                      </c:pt>
                      <c:pt idx="3023">
                        <c:v>-70.040000000000006</c:v>
                      </c:pt>
                      <c:pt idx="3024">
                        <c:v>-70.05</c:v>
                      </c:pt>
                      <c:pt idx="3025">
                        <c:v>-70.010000000000005</c:v>
                      </c:pt>
                      <c:pt idx="3026">
                        <c:v>-69.959999999999994</c:v>
                      </c:pt>
                      <c:pt idx="3027">
                        <c:v>-69.92</c:v>
                      </c:pt>
                      <c:pt idx="3028">
                        <c:v>-69.89</c:v>
                      </c:pt>
                      <c:pt idx="3029">
                        <c:v>-69.88</c:v>
                      </c:pt>
                      <c:pt idx="3030">
                        <c:v>-69.849999999999994</c:v>
                      </c:pt>
                      <c:pt idx="3031">
                        <c:v>-69.819999999999993</c:v>
                      </c:pt>
                      <c:pt idx="3032">
                        <c:v>-69.78</c:v>
                      </c:pt>
                      <c:pt idx="3033">
                        <c:v>-69.75</c:v>
                      </c:pt>
                      <c:pt idx="3034">
                        <c:v>-69.75</c:v>
                      </c:pt>
                      <c:pt idx="3035">
                        <c:v>-69.739999999999995</c:v>
                      </c:pt>
                      <c:pt idx="3036">
                        <c:v>-69.72</c:v>
                      </c:pt>
                      <c:pt idx="3037">
                        <c:v>-69.72</c:v>
                      </c:pt>
                      <c:pt idx="3038">
                        <c:v>-69.73</c:v>
                      </c:pt>
                      <c:pt idx="3039">
                        <c:v>-69.739999999999995</c:v>
                      </c:pt>
                      <c:pt idx="3040">
                        <c:v>-69.739999999999995</c:v>
                      </c:pt>
                      <c:pt idx="3041">
                        <c:v>-69.73</c:v>
                      </c:pt>
                      <c:pt idx="3042">
                        <c:v>-69.7</c:v>
                      </c:pt>
                      <c:pt idx="3043">
                        <c:v>-69.69</c:v>
                      </c:pt>
                      <c:pt idx="3044">
                        <c:v>-69.7</c:v>
                      </c:pt>
                      <c:pt idx="3045">
                        <c:v>-69.709999999999994</c:v>
                      </c:pt>
                      <c:pt idx="3046">
                        <c:v>-69.709999999999994</c:v>
                      </c:pt>
                      <c:pt idx="3047">
                        <c:v>-69.709999999999994</c:v>
                      </c:pt>
                      <c:pt idx="3048">
                        <c:v>-69.7</c:v>
                      </c:pt>
                      <c:pt idx="3049">
                        <c:v>-69.680000000000007</c:v>
                      </c:pt>
                      <c:pt idx="3050">
                        <c:v>-69.66</c:v>
                      </c:pt>
                      <c:pt idx="3051">
                        <c:v>-69.62</c:v>
                      </c:pt>
                      <c:pt idx="3052">
                        <c:v>-69.61</c:v>
                      </c:pt>
                      <c:pt idx="3053">
                        <c:v>-69.61</c:v>
                      </c:pt>
                      <c:pt idx="3054">
                        <c:v>-69.61</c:v>
                      </c:pt>
                      <c:pt idx="3055">
                        <c:v>-69.61</c:v>
                      </c:pt>
                      <c:pt idx="3056">
                        <c:v>-69.63</c:v>
                      </c:pt>
                      <c:pt idx="3057">
                        <c:v>-69.650000000000006</c:v>
                      </c:pt>
                      <c:pt idx="3058">
                        <c:v>-69.63</c:v>
                      </c:pt>
                      <c:pt idx="3059">
                        <c:v>-69.599999999999994</c:v>
                      </c:pt>
                      <c:pt idx="3060">
                        <c:v>-69.56</c:v>
                      </c:pt>
                      <c:pt idx="3061">
                        <c:v>-69.540000000000006</c:v>
                      </c:pt>
                      <c:pt idx="3062">
                        <c:v>-69.540000000000006</c:v>
                      </c:pt>
                      <c:pt idx="3063">
                        <c:v>-69.53</c:v>
                      </c:pt>
                      <c:pt idx="3064">
                        <c:v>-69.55</c:v>
                      </c:pt>
                      <c:pt idx="3065">
                        <c:v>-69.569999999999993</c:v>
                      </c:pt>
                      <c:pt idx="3066">
                        <c:v>-69.569999999999993</c:v>
                      </c:pt>
                      <c:pt idx="3067">
                        <c:v>-69.58</c:v>
                      </c:pt>
                      <c:pt idx="3068">
                        <c:v>-69.599999999999994</c:v>
                      </c:pt>
                      <c:pt idx="3069">
                        <c:v>-69.599999999999994</c:v>
                      </c:pt>
                      <c:pt idx="3070">
                        <c:v>-69.58</c:v>
                      </c:pt>
                      <c:pt idx="3071">
                        <c:v>-69.540000000000006</c:v>
                      </c:pt>
                      <c:pt idx="3072">
                        <c:v>-69.48</c:v>
                      </c:pt>
                      <c:pt idx="3073">
                        <c:v>-69.37</c:v>
                      </c:pt>
                      <c:pt idx="3074">
                        <c:v>-69.239999999999995</c:v>
                      </c:pt>
                      <c:pt idx="3075">
                        <c:v>-69.099999999999994</c:v>
                      </c:pt>
                      <c:pt idx="3076">
                        <c:v>-68.959999999999994</c:v>
                      </c:pt>
                      <c:pt idx="3077">
                        <c:v>-68.819999999999993</c:v>
                      </c:pt>
                      <c:pt idx="3078">
                        <c:v>-68.680000000000007</c:v>
                      </c:pt>
                      <c:pt idx="3079">
                        <c:v>-68.55</c:v>
                      </c:pt>
                      <c:pt idx="3080">
                        <c:v>-68.400000000000006</c:v>
                      </c:pt>
                      <c:pt idx="3081">
                        <c:v>-68.23</c:v>
                      </c:pt>
                      <c:pt idx="3082">
                        <c:v>-68.040000000000006</c:v>
                      </c:pt>
                      <c:pt idx="3083">
                        <c:v>-67.83</c:v>
                      </c:pt>
                      <c:pt idx="3084">
                        <c:v>-67.599999999999994</c:v>
                      </c:pt>
                      <c:pt idx="3085">
                        <c:v>-67.37</c:v>
                      </c:pt>
                      <c:pt idx="3086">
                        <c:v>-67.12</c:v>
                      </c:pt>
                      <c:pt idx="3087">
                        <c:v>-66.83</c:v>
                      </c:pt>
                      <c:pt idx="3088">
                        <c:v>-66.53</c:v>
                      </c:pt>
                      <c:pt idx="3089">
                        <c:v>-66.209999999999994</c:v>
                      </c:pt>
                      <c:pt idx="3090">
                        <c:v>-65.89</c:v>
                      </c:pt>
                      <c:pt idx="3091">
                        <c:v>-65.59</c:v>
                      </c:pt>
                      <c:pt idx="3092">
                        <c:v>-65.31</c:v>
                      </c:pt>
                      <c:pt idx="3093">
                        <c:v>-65.02</c:v>
                      </c:pt>
                      <c:pt idx="3094">
                        <c:v>-64.680000000000007</c:v>
                      </c:pt>
                      <c:pt idx="3095">
                        <c:v>-64.28</c:v>
                      </c:pt>
                      <c:pt idx="3096">
                        <c:v>-63.82</c:v>
                      </c:pt>
                      <c:pt idx="3097">
                        <c:v>-63.31</c:v>
                      </c:pt>
                      <c:pt idx="3098">
                        <c:v>-62.75</c:v>
                      </c:pt>
                      <c:pt idx="3099">
                        <c:v>-62.12</c:v>
                      </c:pt>
                      <c:pt idx="3100">
                        <c:v>-61.45</c:v>
                      </c:pt>
                      <c:pt idx="3101">
                        <c:v>-60.75</c:v>
                      </c:pt>
                      <c:pt idx="3102">
                        <c:v>-60.07</c:v>
                      </c:pt>
                      <c:pt idx="3103">
                        <c:v>-59.37</c:v>
                      </c:pt>
                      <c:pt idx="3104">
                        <c:v>-58.64</c:v>
                      </c:pt>
                      <c:pt idx="3105">
                        <c:v>-57.89</c:v>
                      </c:pt>
                      <c:pt idx="3106">
                        <c:v>-57.13</c:v>
                      </c:pt>
                      <c:pt idx="3107">
                        <c:v>-56.41</c:v>
                      </c:pt>
                      <c:pt idx="3108">
                        <c:v>-55.7</c:v>
                      </c:pt>
                      <c:pt idx="3109">
                        <c:v>-54.96</c:v>
                      </c:pt>
                      <c:pt idx="3110">
                        <c:v>-54.17</c:v>
                      </c:pt>
                      <c:pt idx="3111">
                        <c:v>-53.34</c:v>
                      </c:pt>
                      <c:pt idx="3112">
                        <c:v>-52.51</c:v>
                      </c:pt>
                      <c:pt idx="3113">
                        <c:v>-51.69</c:v>
                      </c:pt>
                      <c:pt idx="3114">
                        <c:v>-50.89</c:v>
                      </c:pt>
                      <c:pt idx="3115">
                        <c:v>-50.1</c:v>
                      </c:pt>
                      <c:pt idx="3116">
                        <c:v>-49.31</c:v>
                      </c:pt>
                      <c:pt idx="3117">
                        <c:v>-48.51</c:v>
                      </c:pt>
                      <c:pt idx="3118">
                        <c:v>-47.73</c:v>
                      </c:pt>
                      <c:pt idx="3119">
                        <c:v>-46.99</c:v>
                      </c:pt>
                      <c:pt idx="3120">
                        <c:v>-46.27</c:v>
                      </c:pt>
                      <c:pt idx="3121">
                        <c:v>-45.51</c:v>
                      </c:pt>
                      <c:pt idx="3122">
                        <c:v>-44.65</c:v>
                      </c:pt>
                      <c:pt idx="3123">
                        <c:v>-43.77</c:v>
                      </c:pt>
                      <c:pt idx="3124">
                        <c:v>-42.84</c:v>
                      </c:pt>
                      <c:pt idx="3125">
                        <c:v>-41.9</c:v>
                      </c:pt>
                      <c:pt idx="3126">
                        <c:v>-40.98</c:v>
                      </c:pt>
                      <c:pt idx="3127">
                        <c:v>-40.15</c:v>
                      </c:pt>
                      <c:pt idx="3128">
                        <c:v>-39.36</c:v>
                      </c:pt>
                      <c:pt idx="3129">
                        <c:v>-38.53</c:v>
                      </c:pt>
                      <c:pt idx="3130">
                        <c:v>-37.659999999999997</c:v>
                      </c:pt>
                      <c:pt idx="3131">
                        <c:v>-36.76</c:v>
                      </c:pt>
                      <c:pt idx="3132">
                        <c:v>-35.869999999999997</c:v>
                      </c:pt>
                      <c:pt idx="3133">
                        <c:v>-34.99</c:v>
                      </c:pt>
                      <c:pt idx="3134">
                        <c:v>-34.090000000000003</c:v>
                      </c:pt>
                      <c:pt idx="3135">
                        <c:v>-33.18</c:v>
                      </c:pt>
                      <c:pt idx="3136">
                        <c:v>-32.21</c:v>
                      </c:pt>
                      <c:pt idx="3137">
                        <c:v>-31.26</c:v>
                      </c:pt>
                      <c:pt idx="3138">
                        <c:v>-30.31</c:v>
                      </c:pt>
                      <c:pt idx="3139">
                        <c:v>-29.37</c:v>
                      </c:pt>
                      <c:pt idx="3140">
                        <c:v>-28.44</c:v>
                      </c:pt>
                      <c:pt idx="3141">
                        <c:v>-27.53</c:v>
                      </c:pt>
                      <c:pt idx="3142">
                        <c:v>-26.65</c:v>
                      </c:pt>
                      <c:pt idx="3143">
                        <c:v>-25.79</c:v>
                      </c:pt>
                      <c:pt idx="3144">
                        <c:v>-24.93</c:v>
                      </c:pt>
                      <c:pt idx="3145">
                        <c:v>-24.08</c:v>
                      </c:pt>
                      <c:pt idx="3146">
                        <c:v>-23.26</c:v>
                      </c:pt>
                      <c:pt idx="3147">
                        <c:v>-22.5</c:v>
                      </c:pt>
                      <c:pt idx="3148">
                        <c:v>-21.77</c:v>
                      </c:pt>
                      <c:pt idx="3149">
                        <c:v>-21.03</c:v>
                      </c:pt>
                      <c:pt idx="3150">
                        <c:v>-20.29</c:v>
                      </c:pt>
                      <c:pt idx="3151">
                        <c:v>-19.600000000000001</c:v>
                      </c:pt>
                      <c:pt idx="3152">
                        <c:v>-18.91</c:v>
                      </c:pt>
                      <c:pt idx="3153">
                        <c:v>-18.2</c:v>
                      </c:pt>
                      <c:pt idx="3154">
                        <c:v>-17.440000000000001</c:v>
                      </c:pt>
                      <c:pt idx="3155">
                        <c:v>-16.649999999999999</c:v>
                      </c:pt>
                      <c:pt idx="3156">
                        <c:v>-15.86</c:v>
                      </c:pt>
                      <c:pt idx="3157">
                        <c:v>-15.04</c:v>
                      </c:pt>
                      <c:pt idx="3158">
                        <c:v>-14.2</c:v>
                      </c:pt>
                      <c:pt idx="3159">
                        <c:v>-13.38</c:v>
                      </c:pt>
                      <c:pt idx="3160">
                        <c:v>-12.61</c:v>
                      </c:pt>
                      <c:pt idx="3161">
                        <c:v>-11.91</c:v>
                      </c:pt>
                      <c:pt idx="3162">
                        <c:v>-11.23</c:v>
                      </c:pt>
                      <c:pt idx="3163">
                        <c:v>-10.55</c:v>
                      </c:pt>
                      <c:pt idx="3164">
                        <c:v>-9.86</c:v>
                      </c:pt>
                      <c:pt idx="3165">
                        <c:v>-9.18</c:v>
                      </c:pt>
                      <c:pt idx="3166">
                        <c:v>-8.52</c:v>
                      </c:pt>
                      <c:pt idx="3167">
                        <c:v>-7.88</c:v>
                      </c:pt>
                      <c:pt idx="3168">
                        <c:v>-7.28</c:v>
                      </c:pt>
                      <c:pt idx="3169">
                        <c:v>-6.72</c:v>
                      </c:pt>
                      <c:pt idx="3170">
                        <c:v>-6.21</c:v>
                      </c:pt>
                      <c:pt idx="3171">
                        <c:v>-5.73</c:v>
                      </c:pt>
                      <c:pt idx="3172">
                        <c:v>-5.27</c:v>
                      </c:pt>
                      <c:pt idx="3173">
                        <c:v>-4.82</c:v>
                      </c:pt>
                      <c:pt idx="3174">
                        <c:v>-4.34</c:v>
                      </c:pt>
                      <c:pt idx="3175">
                        <c:v>-3.86</c:v>
                      </c:pt>
                      <c:pt idx="3176">
                        <c:v>-3.41</c:v>
                      </c:pt>
                      <c:pt idx="3177">
                        <c:v>-2.99</c:v>
                      </c:pt>
                      <c:pt idx="3178">
                        <c:v>-2.58</c:v>
                      </c:pt>
                      <c:pt idx="3179">
                        <c:v>-2.1800000000000002</c:v>
                      </c:pt>
                      <c:pt idx="3180">
                        <c:v>-1.78</c:v>
                      </c:pt>
                      <c:pt idx="3181">
                        <c:v>-1.43</c:v>
                      </c:pt>
                      <c:pt idx="3182">
                        <c:v>-1.08</c:v>
                      </c:pt>
                      <c:pt idx="3183">
                        <c:v>-0.74</c:v>
                      </c:pt>
                      <c:pt idx="3184">
                        <c:v>-0.4</c:v>
                      </c:pt>
                      <c:pt idx="3185">
                        <c:v>-0.03</c:v>
                      </c:pt>
                      <c:pt idx="3186">
                        <c:v>0.35</c:v>
                      </c:pt>
                      <c:pt idx="3187">
                        <c:v>0.76</c:v>
                      </c:pt>
                      <c:pt idx="3188">
                        <c:v>1.1499999999999999</c:v>
                      </c:pt>
                      <c:pt idx="3189">
                        <c:v>1.52</c:v>
                      </c:pt>
                      <c:pt idx="3190">
                        <c:v>1.87</c:v>
                      </c:pt>
                      <c:pt idx="3191">
                        <c:v>2.2200000000000002</c:v>
                      </c:pt>
                      <c:pt idx="3192">
                        <c:v>2.6</c:v>
                      </c:pt>
                      <c:pt idx="3193">
                        <c:v>3.02</c:v>
                      </c:pt>
                      <c:pt idx="3194">
                        <c:v>3.46</c:v>
                      </c:pt>
                      <c:pt idx="3195">
                        <c:v>3.91</c:v>
                      </c:pt>
                      <c:pt idx="3196">
                        <c:v>4.3600000000000003</c:v>
                      </c:pt>
                      <c:pt idx="3197">
                        <c:v>4.79</c:v>
                      </c:pt>
                      <c:pt idx="3198">
                        <c:v>5.2</c:v>
                      </c:pt>
                      <c:pt idx="3199">
                        <c:v>5.63</c:v>
                      </c:pt>
                      <c:pt idx="3200">
                        <c:v>6.06</c:v>
                      </c:pt>
                      <c:pt idx="3201">
                        <c:v>6.51</c:v>
                      </c:pt>
                      <c:pt idx="3202">
                        <c:v>6.94</c:v>
                      </c:pt>
                      <c:pt idx="3203">
                        <c:v>7.34</c:v>
                      </c:pt>
                      <c:pt idx="3204">
                        <c:v>7.68</c:v>
                      </c:pt>
                      <c:pt idx="3205">
                        <c:v>7.98</c:v>
                      </c:pt>
                      <c:pt idx="3206">
                        <c:v>8.27</c:v>
                      </c:pt>
                      <c:pt idx="3207">
                        <c:v>8.56</c:v>
                      </c:pt>
                      <c:pt idx="3208">
                        <c:v>8.85</c:v>
                      </c:pt>
                      <c:pt idx="3209">
                        <c:v>9.1199999999999992</c:v>
                      </c:pt>
                      <c:pt idx="3210">
                        <c:v>9.34</c:v>
                      </c:pt>
                      <c:pt idx="3211">
                        <c:v>9.52</c:v>
                      </c:pt>
                      <c:pt idx="3212">
                        <c:v>9.65</c:v>
                      </c:pt>
                      <c:pt idx="3213">
                        <c:v>9.75</c:v>
                      </c:pt>
                      <c:pt idx="3214">
                        <c:v>9.82</c:v>
                      </c:pt>
                      <c:pt idx="3215">
                        <c:v>9.9</c:v>
                      </c:pt>
                      <c:pt idx="3216">
                        <c:v>9.9499999999999993</c:v>
                      </c:pt>
                      <c:pt idx="3217">
                        <c:v>9.98</c:v>
                      </c:pt>
                      <c:pt idx="3218">
                        <c:v>9.9700000000000006</c:v>
                      </c:pt>
                      <c:pt idx="3219">
                        <c:v>9.9700000000000006</c:v>
                      </c:pt>
                      <c:pt idx="3220">
                        <c:v>9.9499999999999993</c:v>
                      </c:pt>
                      <c:pt idx="3221">
                        <c:v>9.9</c:v>
                      </c:pt>
                      <c:pt idx="3222">
                        <c:v>9.84</c:v>
                      </c:pt>
                      <c:pt idx="3223">
                        <c:v>9.7899999999999991</c:v>
                      </c:pt>
                      <c:pt idx="3224">
                        <c:v>9.74</c:v>
                      </c:pt>
                      <c:pt idx="3225">
                        <c:v>9.68</c:v>
                      </c:pt>
                      <c:pt idx="3226">
                        <c:v>9.65</c:v>
                      </c:pt>
                      <c:pt idx="3227">
                        <c:v>9.61</c:v>
                      </c:pt>
                      <c:pt idx="3228">
                        <c:v>9.59</c:v>
                      </c:pt>
                      <c:pt idx="3229">
                        <c:v>9.56</c:v>
                      </c:pt>
                      <c:pt idx="3230">
                        <c:v>9.5299999999999994</c:v>
                      </c:pt>
                      <c:pt idx="3231">
                        <c:v>9.49</c:v>
                      </c:pt>
                      <c:pt idx="3232">
                        <c:v>9.48</c:v>
                      </c:pt>
                      <c:pt idx="3233">
                        <c:v>9.49</c:v>
                      </c:pt>
                      <c:pt idx="3234">
                        <c:v>9.5</c:v>
                      </c:pt>
                      <c:pt idx="3235">
                        <c:v>9.51</c:v>
                      </c:pt>
                      <c:pt idx="3236">
                        <c:v>9.51</c:v>
                      </c:pt>
                      <c:pt idx="3237">
                        <c:v>9.5299999999999994</c:v>
                      </c:pt>
                      <c:pt idx="3238">
                        <c:v>9.5500000000000007</c:v>
                      </c:pt>
                      <c:pt idx="3239">
                        <c:v>9.58</c:v>
                      </c:pt>
                      <c:pt idx="3240">
                        <c:v>9.59</c:v>
                      </c:pt>
                      <c:pt idx="3241">
                        <c:v>9.6</c:v>
                      </c:pt>
                      <c:pt idx="3242">
                        <c:v>9.6300000000000008</c:v>
                      </c:pt>
                      <c:pt idx="3243">
                        <c:v>9.65</c:v>
                      </c:pt>
                      <c:pt idx="3244">
                        <c:v>9.65</c:v>
                      </c:pt>
                      <c:pt idx="3245">
                        <c:v>9.6300000000000008</c:v>
                      </c:pt>
                      <c:pt idx="3246">
                        <c:v>9.6199999999999992</c:v>
                      </c:pt>
                      <c:pt idx="3247">
                        <c:v>9.6</c:v>
                      </c:pt>
                      <c:pt idx="3248">
                        <c:v>9.57</c:v>
                      </c:pt>
                      <c:pt idx="3249">
                        <c:v>9.5299999999999994</c:v>
                      </c:pt>
                      <c:pt idx="3250">
                        <c:v>9.48</c:v>
                      </c:pt>
                      <c:pt idx="3251">
                        <c:v>9.4</c:v>
                      </c:pt>
                      <c:pt idx="3252">
                        <c:v>9.2899999999999991</c:v>
                      </c:pt>
                      <c:pt idx="3253">
                        <c:v>9.15</c:v>
                      </c:pt>
                      <c:pt idx="3254">
                        <c:v>8.9499999999999993</c:v>
                      </c:pt>
                      <c:pt idx="3255">
                        <c:v>8.6999999999999993</c:v>
                      </c:pt>
                      <c:pt idx="3256">
                        <c:v>8.41</c:v>
                      </c:pt>
                      <c:pt idx="3257">
                        <c:v>8.07</c:v>
                      </c:pt>
                      <c:pt idx="3258">
                        <c:v>7.69</c:v>
                      </c:pt>
                      <c:pt idx="3259">
                        <c:v>7.29</c:v>
                      </c:pt>
                      <c:pt idx="3260">
                        <c:v>6.87</c:v>
                      </c:pt>
                      <c:pt idx="3261">
                        <c:v>6.42</c:v>
                      </c:pt>
                      <c:pt idx="3262">
                        <c:v>5.99</c:v>
                      </c:pt>
                      <c:pt idx="3263">
                        <c:v>5.51</c:v>
                      </c:pt>
                      <c:pt idx="3264">
                        <c:v>5.0199999999999996</c:v>
                      </c:pt>
                      <c:pt idx="3265">
                        <c:v>4.4800000000000004</c:v>
                      </c:pt>
                      <c:pt idx="3266">
                        <c:v>3.91</c:v>
                      </c:pt>
                      <c:pt idx="3267">
                        <c:v>3.28</c:v>
                      </c:pt>
                      <c:pt idx="3268">
                        <c:v>2.62</c:v>
                      </c:pt>
                      <c:pt idx="3269">
                        <c:v>1.95</c:v>
                      </c:pt>
                      <c:pt idx="3270">
                        <c:v>1.27</c:v>
                      </c:pt>
                      <c:pt idx="3271">
                        <c:v>0.6</c:v>
                      </c:pt>
                      <c:pt idx="3272">
                        <c:v>-7.0000000000000007E-2</c:v>
                      </c:pt>
                      <c:pt idx="3273">
                        <c:v>-0.77</c:v>
                      </c:pt>
                      <c:pt idx="3274">
                        <c:v>-1.51</c:v>
                      </c:pt>
                      <c:pt idx="3275">
                        <c:v>-2.2799999999999998</c:v>
                      </c:pt>
                      <c:pt idx="3276">
                        <c:v>-3.05</c:v>
                      </c:pt>
                      <c:pt idx="3277">
                        <c:v>-3.81</c:v>
                      </c:pt>
                      <c:pt idx="3278">
                        <c:v>-4.59</c:v>
                      </c:pt>
                      <c:pt idx="3279">
                        <c:v>-5.4</c:v>
                      </c:pt>
                      <c:pt idx="3280">
                        <c:v>-6.25</c:v>
                      </c:pt>
                      <c:pt idx="3281">
                        <c:v>-7.15</c:v>
                      </c:pt>
                      <c:pt idx="3282">
                        <c:v>-8.07</c:v>
                      </c:pt>
                      <c:pt idx="3283">
                        <c:v>-9.01</c:v>
                      </c:pt>
                      <c:pt idx="3284">
                        <c:v>-9.94</c:v>
                      </c:pt>
                      <c:pt idx="3285">
                        <c:v>-10.87</c:v>
                      </c:pt>
                      <c:pt idx="3286">
                        <c:v>-11.8</c:v>
                      </c:pt>
                      <c:pt idx="3287">
                        <c:v>-12.76</c:v>
                      </c:pt>
                      <c:pt idx="3288">
                        <c:v>-13.74</c:v>
                      </c:pt>
                      <c:pt idx="3289">
                        <c:v>-14.73</c:v>
                      </c:pt>
                      <c:pt idx="3290">
                        <c:v>-15.71</c:v>
                      </c:pt>
                      <c:pt idx="3291">
                        <c:v>-16.72</c:v>
                      </c:pt>
                      <c:pt idx="3292">
                        <c:v>-17.739999999999998</c:v>
                      </c:pt>
                      <c:pt idx="3293">
                        <c:v>-18.8</c:v>
                      </c:pt>
                      <c:pt idx="3294">
                        <c:v>-19.89</c:v>
                      </c:pt>
                      <c:pt idx="3295">
                        <c:v>-20.92</c:v>
                      </c:pt>
                      <c:pt idx="3296">
                        <c:v>-21.95</c:v>
                      </c:pt>
                      <c:pt idx="3297">
                        <c:v>-22.98</c:v>
                      </c:pt>
                      <c:pt idx="3298">
                        <c:v>-24.03</c:v>
                      </c:pt>
                      <c:pt idx="3299">
                        <c:v>-25.11</c:v>
                      </c:pt>
                      <c:pt idx="3300">
                        <c:v>-26.17</c:v>
                      </c:pt>
                      <c:pt idx="3301">
                        <c:v>-27.22</c:v>
                      </c:pt>
                      <c:pt idx="3302">
                        <c:v>-28.27</c:v>
                      </c:pt>
                      <c:pt idx="3303">
                        <c:v>-29.31</c:v>
                      </c:pt>
                      <c:pt idx="3304">
                        <c:v>-30.34</c:v>
                      </c:pt>
                      <c:pt idx="3305">
                        <c:v>-31.35</c:v>
                      </c:pt>
                      <c:pt idx="3306">
                        <c:v>-32.35</c:v>
                      </c:pt>
                      <c:pt idx="3307">
                        <c:v>-33.340000000000003</c:v>
                      </c:pt>
                      <c:pt idx="3308">
                        <c:v>-34.369999999999997</c:v>
                      </c:pt>
                      <c:pt idx="3309">
                        <c:v>-35.4</c:v>
                      </c:pt>
                      <c:pt idx="3310">
                        <c:v>-36.44</c:v>
                      </c:pt>
                      <c:pt idx="3311">
                        <c:v>-37.479999999999997</c:v>
                      </c:pt>
                      <c:pt idx="3312">
                        <c:v>-38.5</c:v>
                      </c:pt>
                      <c:pt idx="3313">
                        <c:v>-39.54</c:v>
                      </c:pt>
                      <c:pt idx="3314">
                        <c:v>-40.54</c:v>
                      </c:pt>
                      <c:pt idx="3315">
                        <c:v>-41.51</c:v>
                      </c:pt>
                      <c:pt idx="3316">
                        <c:v>-42.45</c:v>
                      </c:pt>
                      <c:pt idx="3317">
                        <c:v>-43.39</c:v>
                      </c:pt>
                      <c:pt idx="3318">
                        <c:v>-44.3</c:v>
                      </c:pt>
                      <c:pt idx="3319">
                        <c:v>-45.19</c:v>
                      </c:pt>
                      <c:pt idx="3320">
                        <c:v>-46.03</c:v>
                      </c:pt>
                      <c:pt idx="3321">
                        <c:v>-46.97</c:v>
                      </c:pt>
                      <c:pt idx="3322">
                        <c:v>-47.89</c:v>
                      </c:pt>
                      <c:pt idx="3323">
                        <c:v>-48.78</c:v>
                      </c:pt>
                      <c:pt idx="3324">
                        <c:v>-49.68</c:v>
                      </c:pt>
                      <c:pt idx="3325">
                        <c:v>-50.5</c:v>
                      </c:pt>
                      <c:pt idx="3326">
                        <c:v>-51.24</c:v>
                      </c:pt>
                      <c:pt idx="3327">
                        <c:v>-51.97</c:v>
                      </c:pt>
                      <c:pt idx="3328">
                        <c:v>-52.75</c:v>
                      </c:pt>
                      <c:pt idx="3329">
                        <c:v>-53.58</c:v>
                      </c:pt>
                      <c:pt idx="3330">
                        <c:v>-54.47</c:v>
                      </c:pt>
                      <c:pt idx="3331">
                        <c:v>-55.26</c:v>
                      </c:pt>
                      <c:pt idx="3332">
                        <c:v>-55.99</c:v>
                      </c:pt>
                      <c:pt idx="3333">
                        <c:v>-56.67</c:v>
                      </c:pt>
                      <c:pt idx="3334">
                        <c:v>-57.37</c:v>
                      </c:pt>
                      <c:pt idx="3335">
                        <c:v>-58.11</c:v>
                      </c:pt>
                      <c:pt idx="3336">
                        <c:v>-58.91</c:v>
                      </c:pt>
                      <c:pt idx="3337">
                        <c:v>-59.64</c:v>
                      </c:pt>
                      <c:pt idx="3338">
                        <c:v>-60.38</c:v>
                      </c:pt>
                      <c:pt idx="3339">
                        <c:v>-61.14</c:v>
                      </c:pt>
                      <c:pt idx="3340">
                        <c:v>-61.9</c:v>
                      </c:pt>
                      <c:pt idx="3341">
                        <c:v>-62.7</c:v>
                      </c:pt>
                      <c:pt idx="3342">
                        <c:v>-63.53</c:v>
                      </c:pt>
                      <c:pt idx="3343">
                        <c:v>-64.37</c:v>
                      </c:pt>
                      <c:pt idx="3344">
                        <c:v>-65.12</c:v>
                      </c:pt>
                      <c:pt idx="3345">
                        <c:v>-65.739999999999995</c:v>
                      </c:pt>
                      <c:pt idx="3346">
                        <c:v>-66.349999999999994</c:v>
                      </c:pt>
                      <c:pt idx="3347">
                        <c:v>-66.959999999999994</c:v>
                      </c:pt>
                      <c:pt idx="3348">
                        <c:v>-67.569999999999993</c:v>
                      </c:pt>
                      <c:pt idx="3349">
                        <c:v>-68.17</c:v>
                      </c:pt>
                      <c:pt idx="3350">
                        <c:v>-68.709999999999994</c:v>
                      </c:pt>
                      <c:pt idx="3351">
                        <c:v>-69.2</c:v>
                      </c:pt>
                      <c:pt idx="3352">
                        <c:v>-69.67</c:v>
                      </c:pt>
                      <c:pt idx="3353">
                        <c:v>-70.069999999999993</c:v>
                      </c:pt>
                      <c:pt idx="3354">
                        <c:v>-70.459999999999994</c:v>
                      </c:pt>
                      <c:pt idx="3355">
                        <c:v>-70.84</c:v>
                      </c:pt>
                      <c:pt idx="3356">
                        <c:v>-71.17</c:v>
                      </c:pt>
                      <c:pt idx="3357">
                        <c:v>-71.430000000000007</c:v>
                      </c:pt>
                      <c:pt idx="3358">
                        <c:v>-71.62</c:v>
                      </c:pt>
                      <c:pt idx="3359">
                        <c:v>-71.73</c:v>
                      </c:pt>
                      <c:pt idx="3360">
                        <c:v>-71.84</c:v>
                      </c:pt>
                      <c:pt idx="3361">
                        <c:v>-71.959999999999994</c:v>
                      </c:pt>
                      <c:pt idx="3362">
                        <c:v>-72.13</c:v>
                      </c:pt>
                      <c:pt idx="3363">
                        <c:v>-72.3</c:v>
                      </c:pt>
                      <c:pt idx="3364">
                        <c:v>-72.400000000000006</c:v>
                      </c:pt>
                      <c:pt idx="3365">
                        <c:v>-72.39</c:v>
                      </c:pt>
                      <c:pt idx="3366">
                        <c:v>-72.36</c:v>
                      </c:pt>
                      <c:pt idx="3367">
                        <c:v>-72.37</c:v>
                      </c:pt>
                      <c:pt idx="3368">
                        <c:v>-72.39</c:v>
                      </c:pt>
                      <c:pt idx="3369">
                        <c:v>-72.38</c:v>
                      </c:pt>
                      <c:pt idx="3370">
                        <c:v>-72.41</c:v>
                      </c:pt>
                      <c:pt idx="3371">
                        <c:v>-72.510000000000005</c:v>
                      </c:pt>
                      <c:pt idx="3372">
                        <c:v>-72.64</c:v>
                      </c:pt>
                      <c:pt idx="3373">
                        <c:v>-72.760000000000005</c:v>
                      </c:pt>
                      <c:pt idx="3374">
                        <c:v>-72.790000000000006</c:v>
                      </c:pt>
                      <c:pt idx="3375">
                        <c:v>-72.760000000000005</c:v>
                      </c:pt>
                      <c:pt idx="3376">
                        <c:v>-72.77</c:v>
                      </c:pt>
                      <c:pt idx="3377">
                        <c:v>-72.849999999999994</c:v>
                      </c:pt>
                      <c:pt idx="3378">
                        <c:v>-72.98</c:v>
                      </c:pt>
                      <c:pt idx="3379">
                        <c:v>-73</c:v>
                      </c:pt>
                      <c:pt idx="3380">
                        <c:v>-72.97</c:v>
                      </c:pt>
                      <c:pt idx="3381">
                        <c:v>-72.959999999999994</c:v>
                      </c:pt>
                      <c:pt idx="3382">
                        <c:v>-72.989999999999995</c:v>
                      </c:pt>
                      <c:pt idx="3383">
                        <c:v>-73.010000000000005</c:v>
                      </c:pt>
                      <c:pt idx="3384">
                        <c:v>-72.98</c:v>
                      </c:pt>
                      <c:pt idx="3385">
                        <c:v>-72.900000000000006</c:v>
                      </c:pt>
                      <c:pt idx="3386">
                        <c:v>-72.83</c:v>
                      </c:pt>
                      <c:pt idx="3387">
                        <c:v>-72.84</c:v>
                      </c:pt>
                      <c:pt idx="3388">
                        <c:v>-72.89</c:v>
                      </c:pt>
                      <c:pt idx="3389">
                        <c:v>-72.95</c:v>
                      </c:pt>
                      <c:pt idx="3390">
                        <c:v>-73.010000000000005</c:v>
                      </c:pt>
                      <c:pt idx="3391">
                        <c:v>-73.069999999999993</c:v>
                      </c:pt>
                      <c:pt idx="3392">
                        <c:v>-73.14</c:v>
                      </c:pt>
                      <c:pt idx="3393">
                        <c:v>-73.19</c:v>
                      </c:pt>
                      <c:pt idx="3394">
                        <c:v>-73.209999999999994</c:v>
                      </c:pt>
                      <c:pt idx="3395">
                        <c:v>-73.23</c:v>
                      </c:pt>
                      <c:pt idx="3396">
                        <c:v>-73.27</c:v>
                      </c:pt>
                      <c:pt idx="3397">
                        <c:v>-73.34</c:v>
                      </c:pt>
                      <c:pt idx="3398">
                        <c:v>-73.44</c:v>
                      </c:pt>
                      <c:pt idx="3399">
                        <c:v>-73.56</c:v>
                      </c:pt>
                      <c:pt idx="3400">
                        <c:v>-73.64</c:v>
                      </c:pt>
                      <c:pt idx="3401">
                        <c:v>-73.709999999999994</c:v>
                      </c:pt>
                      <c:pt idx="3402">
                        <c:v>-73.75</c:v>
                      </c:pt>
                      <c:pt idx="3403">
                        <c:v>-73.81</c:v>
                      </c:pt>
                      <c:pt idx="3404">
                        <c:v>-73.89</c:v>
                      </c:pt>
                      <c:pt idx="3405">
                        <c:v>-73.959999999999994</c:v>
                      </c:pt>
                      <c:pt idx="3406">
                        <c:v>-73.989999999999995</c:v>
                      </c:pt>
                      <c:pt idx="3407">
                        <c:v>-74</c:v>
                      </c:pt>
                      <c:pt idx="3408">
                        <c:v>-74</c:v>
                      </c:pt>
                      <c:pt idx="3409">
                        <c:v>-74.010000000000005</c:v>
                      </c:pt>
                      <c:pt idx="3410">
                        <c:v>-74.02</c:v>
                      </c:pt>
                      <c:pt idx="3411">
                        <c:v>-74.02</c:v>
                      </c:pt>
                      <c:pt idx="3412">
                        <c:v>-74.010000000000005</c:v>
                      </c:pt>
                      <c:pt idx="3413">
                        <c:v>-74.010000000000005</c:v>
                      </c:pt>
                      <c:pt idx="3414">
                        <c:v>-74.06</c:v>
                      </c:pt>
                      <c:pt idx="3415">
                        <c:v>-74.150000000000006</c:v>
                      </c:pt>
                      <c:pt idx="3416">
                        <c:v>-74.239999999999995</c:v>
                      </c:pt>
                      <c:pt idx="3417">
                        <c:v>-74.3</c:v>
                      </c:pt>
                      <c:pt idx="3418">
                        <c:v>-74.34</c:v>
                      </c:pt>
                      <c:pt idx="3419">
                        <c:v>-74.349999999999994</c:v>
                      </c:pt>
                      <c:pt idx="3420">
                        <c:v>-74.36</c:v>
                      </c:pt>
                      <c:pt idx="3421">
                        <c:v>-74.349999999999994</c:v>
                      </c:pt>
                      <c:pt idx="3422">
                        <c:v>-74.31</c:v>
                      </c:pt>
                      <c:pt idx="3423">
                        <c:v>-74.290000000000006</c:v>
                      </c:pt>
                      <c:pt idx="3424">
                        <c:v>-74.260000000000005</c:v>
                      </c:pt>
                      <c:pt idx="3425">
                        <c:v>-74.239999999999995</c:v>
                      </c:pt>
                      <c:pt idx="3426">
                        <c:v>-74.209999999999994</c:v>
                      </c:pt>
                      <c:pt idx="3427">
                        <c:v>-74.180000000000007</c:v>
                      </c:pt>
                      <c:pt idx="3428">
                        <c:v>-74.14</c:v>
                      </c:pt>
                      <c:pt idx="3429">
                        <c:v>-74.11</c:v>
                      </c:pt>
                      <c:pt idx="3430">
                        <c:v>-74.069999999999993</c:v>
                      </c:pt>
                      <c:pt idx="3431">
                        <c:v>-74.02</c:v>
                      </c:pt>
                      <c:pt idx="3432">
                        <c:v>-73.989999999999995</c:v>
                      </c:pt>
                      <c:pt idx="3433">
                        <c:v>-73.95</c:v>
                      </c:pt>
                      <c:pt idx="3434">
                        <c:v>-73.91</c:v>
                      </c:pt>
                      <c:pt idx="3435">
                        <c:v>-73.849999999999994</c:v>
                      </c:pt>
                      <c:pt idx="3436">
                        <c:v>-73.77</c:v>
                      </c:pt>
                      <c:pt idx="3437">
                        <c:v>-73.72</c:v>
                      </c:pt>
                      <c:pt idx="3438">
                        <c:v>-73.680000000000007</c:v>
                      </c:pt>
                      <c:pt idx="3439">
                        <c:v>-73.67</c:v>
                      </c:pt>
                      <c:pt idx="3440">
                        <c:v>-73.650000000000006</c:v>
                      </c:pt>
                      <c:pt idx="3441">
                        <c:v>-73.59</c:v>
                      </c:pt>
                      <c:pt idx="3442">
                        <c:v>-73.489999999999995</c:v>
                      </c:pt>
                      <c:pt idx="3443">
                        <c:v>-73.400000000000006</c:v>
                      </c:pt>
                      <c:pt idx="3444">
                        <c:v>-73.290000000000006</c:v>
                      </c:pt>
                      <c:pt idx="3445">
                        <c:v>-73.17</c:v>
                      </c:pt>
                      <c:pt idx="3446">
                        <c:v>-73.069999999999993</c:v>
                      </c:pt>
                      <c:pt idx="3447">
                        <c:v>-73.02</c:v>
                      </c:pt>
                      <c:pt idx="3448">
                        <c:v>-73.010000000000005</c:v>
                      </c:pt>
                      <c:pt idx="3449">
                        <c:v>-73.02</c:v>
                      </c:pt>
                      <c:pt idx="3450">
                        <c:v>-72.98</c:v>
                      </c:pt>
                      <c:pt idx="3451">
                        <c:v>-72.86</c:v>
                      </c:pt>
                      <c:pt idx="3452">
                        <c:v>-72.73</c:v>
                      </c:pt>
                      <c:pt idx="3453">
                        <c:v>-72.64</c:v>
                      </c:pt>
                      <c:pt idx="3454">
                        <c:v>-72.599999999999994</c:v>
                      </c:pt>
                      <c:pt idx="3455">
                        <c:v>-72.58</c:v>
                      </c:pt>
                      <c:pt idx="3456">
                        <c:v>-72.569999999999993</c:v>
                      </c:pt>
                      <c:pt idx="3457">
                        <c:v>-72.58</c:v>
                      </c:pt>
                      <c:pt idx="3458">
                        <c:v>-72.61</c:v>
                      </c:pt>
                      <c:pt idx="3459">
                        <c:v>-72.62</c:v>
                      </c:pt>
                      <c:pt idx="3460">
                        <c:v>-72.61</c:v>
                      </c:pt>
                      <c:pt idx="3461">
                        <c:v>-72.59</c:v>
                      </c:pt>
                      <c:pt idx="3462">
                        <c:v>-72.58</c:v>
                      </c:pt>
                      <c:pt idx="3463">
                        <c:v>-72.59</c:v>
                      </c:pt>
                      <c:pt idx="3464">
                        <c:v>-72.61</c:v>
                      </c:pt>
                      <c:pt idx="3465">
                        <c:v>-72.64</c:v>
                      </c:pt>
                      <c:pt idx="3466">
                        <c:v>-72.67</c:v>
                      </c:pt>
                      <c:pt idx="3467">
                        <c:v>-72.72</c:v>
                      </c:pt>
                      <c:pt idx="3468">
                        <c:v>-72.77</c:v>
                      </c:pt>
                      <c:pt idx="3469">
                        <c:v>-72.77</c:v>
                      </c:pt>
                      <c:pt idx="3470">
                        <c:v>-72.77</c:v>
                      </c:pt>
                      <c:pt idx="3471">
                        <c:v>-72.75</c:v>
                      </c:pt>
                      <c:pt idx="3472">
                        <c:v>-72.75</c:v>
                      </c:pt>
                      <c:pt idx="3473">
                        <c:v>-72.78</c:v>
                      </c:pt>
                      <c:pt idx="3474">
                        <c:v>-72.8</c:v>
                      </c:pt>
                      <c:pt idx="3475">
                        <c:v>-72.81</c:v>
                      </c:pt>
                      <c:pt idx="3476">
                        <c:v>-72.81</c:v>
                      </c:pt>
                      <c:pt idx="3477">
                        <c:v>-72.81</c:v>
                      </c:pt>
                      <c:pt idx="3478">
                        <c:v>-72.83</c:v>
                      </c:pt>
                      <c:pt idx="3479">
                        <c:v>-72.849999999999994</c:v>
                      </c:pt>
                      <c:pt idx="3480">
                        <c:v>-72.849999999999994</c:v>
                      </c:pt>
                      <c:pt idx="3481">
                        <c:v>-72.81</c:v>
                      </c:pt>
                      <c:pt idx="3482">
                        <c:v>-72.78</c:v>
                      </c:pt>
                      <c:pt idx="3483">
                        <c:v>-72.739999999999995</c:v>
                      </c:pt>
                      <c:pt idx="3484">
                        <c:v>-72.709999999999994</c:v>
                      </c:pt>
                      <c:pt idx="3485">
                        <c:v>-72.709999999999994</c:v>
                      </c:pt>
                      <c:pt idx="3486">
                        <c:v>-72.73</c:v>
                      </c:pt>
                      <c:pt idx="3487">
                        <c:v>-72.760000000000005</c:v>
                      </c:pt>
                      <c:pt idx="3488">
                        <c:v>-72.8</c:v>
                      </c:pt>
                      <c:pt idx="3489">
                        <c:v>-72.849999999999994</c:v>
                      </c:pt>
                      <c:pt idx="3490">
                        <c:v>-72.91</c:v>
                      </c:pt>
                      <c:pt idx="3491">
                        <c:v>-72.95</c:v>
                      </c:pt>
                      <c:pt idx="3492">
                        <c:v>-72.989999999999995</c:v>
                      </c:pt>
                      <c:pt idx="3493">
                        <c:v>-73.02</c:v>
                      </c:pt>
                      <c:pt idx="3494">
                        <c:v>-73.06</c:v>
                      </c:pt>
                      <c:pt idx="3495">
                        <c:v>-73.099999999999994</c:v>
                      </c:pt>
                      <c:pt idx="3496">
                        <c:v>-73.13</c:v>
                      </c:pt>
                      <c:pt idx="3497">
                        <c:v>-73.180000000000007</c:v>
                      </c:pt>
                      <c:pt idx="3498">
                        <c:v>-73.22</c:v>
                      </c:pt>
                      <c:pt idx="3499">
                        <c:v>-73.239999999999995</c:v>
                      </c:pt>
                      <c:pt idx="3500">
                        <c:v>-73.260000000000005</c:v>
                      </c:pt>
                      <c:pt idx="3501">
                        <c:v>-73.290000000000006</c:v>
                      </c:pt>
                      <c:pt idx="3502">
                        <c:v>-73.33</c:v>
                      </c:pt>
                      <c:pt idx="3503">
                        <c:v>-73.349999999999994</c:v>
                      </c:pt>
                      <c:pt idx="3504">
                        <c:v>-73.39</c:v>
                      </c:pt>
                      <c:pt idx="3505">
                        <c:v>-73.41</c:v>
                      </c:pt>
                      <c:pt idx="3506">
                        <c:v>-73.400000000000006</c:v>
                      </c:pt>
                      <c:pt idx="3507">
                        <c:v>-73.41</c:v>
                      </c:pt>
                      <c:pt idx="3508">
                        <c:v>-73.44</c:v>
                      </c:pt>
                      <c:pt idx="3509">
                        <c:v>-73.459999999999994</c:v>
                      </c:pt>
                      <c:pt idx="3510">
                        <c:v>-73.459999999999994</c:v>
                      </c:pt>
                      <c:pt idx="3511">
                        <c:v>-73.48</c:v>
                      </c:pt>
                      <c:pt idx="3512">
                        <c:v>-73.510000000000005</c:v>
                      </c:pt>
                      <c:pt idx="3513">
                        <c:v>-73.540000000000006</c:v>
                      </c:pt>
                      <c:pt idx="3514">
                        <c:v>-73.569999999999993</c:v>
                      </c:pt>
                      <c:pt idx="3515">
                        <c:v>-73.569999999999993</c:v>
                      </c:pt>
                      <c:pt idx="3516">
                        <c:v>-73.56</c:v>
                      </c:pt>
                      <c:pt idx="3517">
                        <c:v>-73.55</c:v>
                      </c:pt>
                      <c:pt idx="3518">
                        <c:v>-73.540000000000006</c:v>
                      </c:pt>
                      <c:pt idx="3519">
                        <c:v>-73.53</c:v>
                      </c:pt>
                      <c:pt idx="3520">
                        <c:v>-73.510000000000005</c:v>
                      </c:pt>
                      <c:pt idx="3521">
                        <c:v>-73.47</c:v>
                      </c:pt>
                      <c:pt idx="3522">
                        <c:v>-73.44</c:v>
                      </c:pt>
                      <c:pt idx="3523">
                        <c:v>-73.41</c:v>
                      </c:pt>
                      <c:pt idx="3524">
                        <c:v>-73.38</c:v>
                      </c:pt>
                      <c:pt idx="3525">
                        <c:v>-73.36</c:v>
                      </c:pt>
                      <c:pt idx="3526">
                        <c:v>-73.34</c:v>
                      </c:pt>
                      <c:pt idx="3527">
                        <c:v>-73.31</c:v>
                      </c:pt>
                      <c:pt idx="3528">
                        <c:v>-73.260000000000005</c:v>
                      </c:pt>
                      <c:pt idx="3529">
                        <c:v>-73.2</c:v>
                      </c:pt>
                      <c:pt idx="3530">
                        <c:v>-73.16</c:v>
                      </c:pt>
                      <c:pt idx="3531">
                        <c:v>-73.14</c:v>
                      </c:pt>
                      <c:pt idx="3532">
                        <c:v>-73.12</c:v>
                      </c:pt>
                      <c:pt idx="3533">
                        <c:v>-73.099999999999994</c:v>
                      </c:pt>
                      <c:pt idx="3534">
                        <c:v>-73.08</c:v>
                      </c:pt>
                      <c:pt idx="3535">
                        <c:v>-73.06</c:v>
                      </c:pt>
                      <c:pt idx="3536">
                        <c:v>-73.05</c:v>
                      </c:pt>
                      <c:pt idx="3537">
                        <c:v>-73.05</c:v>
                      </c:pt>
                      <c:pt idx="3538">
                        <c:v>-73.06</c:v>
                      </c:pt>
                      <c:pt idx="3539">
                        <c:v>-73.09</c:v>
                      </c:pt>
                      <c:pt idx="3540">
                        <c:v>-73.12</c:v>
                      </c:pt>
                      <c:pt idx="3541">
                        <c:v>-73.14</c:v>
                      </c:pt>
                      <c:pt idx="3542">
                        <c:v>-73.13</c:v>
                      </c:pt>
                      <c:pt idx="3543">
                        <c:v>-73.099999999999994</c:v>
                      </c:pt>
                      <c:pt idx="3544">
                        <c:v>-73.05</c:v>
                      </c:pt>
                      <c:pt idx="3545">
                        <c:v>-73.010000000000005</c:v>
                      </c:pt>
                      <c:pt idx="3546">
                        <c:v>-73</c:v>
                      </c:pt>
                      <c:pt idx="3547">
                        <c:v>-73</c:v>
                      </c:pt>
                      <c:pt idx="3548">
                        <c:v>-73</c:v>
                      </c:pt>
                      <c:pt idx="3549">
                        <c:v>-73</c:v>
                      </c:pt>
                      <c:pt idx="3550">
                        <c:v>-73</c:v>
                      </c:pt>
                      <c:pt idx="3551">
                        <c:v>-73.010000000000005</c:v>
                      </c:pt>
                      <c:pt idx="3552">
                        <c:v>-73.02</c:v>
                      </c:pt>
                      <c:pt idx="3553">
                        <c:v>-73.05</c:v>
                      </c:pt>
                      <c:pt idx="3554">
                        <c:v>-73.08</c:v>
                      </c:pt>
                      <c:pt idx="3555">
                        <c:v>-73.11</c:v>
                      </c:pt>
                      <c:pt idx="3556">
                        <c:v>-73.11</c:v>
                      </c:pt>
                      <c:pt idx="3557">
                        <c:v>-73.099999999999994</c:v>
                      </c:pt>
                      <c:pt idx="3558">
                        <c:v>-73.08</c:v>
                      </c:pt>
                      <c:pt idx="3559">
                        <c:v>-73.069999999999993</c:v>
                      </c:pt>
                      <c:pt idx="3560">
                        <c:v>-73.040000000000006</c:v>
                      </c:pt>
                      <c:pt idx="3561">
                        <c:v>-73.02</c:v>
                      </c:pt>
                      <c:pt idx="3562">
                        <c:v>-73.010000000000005</c:v>
                      </c:pt>
                      <c:pt idx="3563">
                        <c:v>-73.010000000000005</c:v>
                      </c:pt>
                      <c:pt idx="3564">
                        <c:v>-73.02</c:v>
                      </c:pt>
                      <c:pt idx="3565">
                        <c:v>-73.010000000000005</c:v>
                      </c:pt>
                      <c:pt idx="3566">
                        <c:v>-72.989999999999995</c:v>
                      </c:pt>
                      <c:pt idx="3567">
                        <c:v>-72.98</c:v>
                      </c:pt>
                      <c:pt idx="3568">
                        <c:v>-72.959999999999994</c:v>
                      </c:pt>
                      <c:pt idx="3569">
                        <c:v>-72.95</c:v>
                      </c:pt>
                      <c:pt idx="3570">
                        <c:v>-72.95</c:v>
                      </c:pt>
                      <c:pt idx="3571">
                        <c:v>-72.95</c:v>
                      </c:pt>
                      <c:pt idx="3572">
                        <c:v>-72.95</c:v>
                      </c:pt>
                      <c:pt idx="3573">
                        <c:v>-72.959999999999994</c:v>
                      </c:pt>
                      <c:pt idx="3574">
                        <c:v>-72.97</c:v>
                      </c:pt>
                      <c:pt idx="3575">
                        <c:v>-72.97</c:v>
                      </c:pt>
                      <c:pt idx="3576">
                        <c:v>-72.97</c:v>
                      </c:pt>
                      <c:pt idx="3577">
                        <c:v>-72.94</c:v>
                      </c:pt>
                      <c:pt idx="3578">
                        <c:v>-72.930000000000007</c:v>
                      </c:pt>
                      <c:pt idx="3579">
                        <c:v>-72.92</c:v>
                      </c:pt>
                      <c:pt idx="3580">
                        <c:v>-72.930000000000007</c:v>
                      </c:pt>
                      <c:pt idx="3581">
                        <c:v>-72.92</c:v>
                      </c:pt>
                      <c:pt idx="3582">
                        <c:v>-72.91</c:v>
                      </c:pt>
                      <c:pt idx="3583">
                        <c:v>-72.91</c:v>
                      </c:pt>
                      <c:pt idx="3584">
                        <c:v>-72.91</c:v>
                      </c:pt>
                      <c:pt idx="3585">
                        <c:v>-72.92</c:v>
                      </c:pt>
                      <c:pt idx="3586">
                        <c:v>-72.930000000000007</c:v>
                      </c:pt>
                      <c:pt idx="3587">
                        <c:v>-72.930000000000007</c:v>
                      </c:pt>
                      <c:pt idx="3588">
                        <c:v>-72.91</c:v>
                      </c:pt>
                      <c:pt idx="3589">
                        <c:v>-72.900000000000006</c:v>
                      </c:pt>
                      <c:pt idx="3590">
                        <c:v>-72.89</c:v>
                      </c:pt>
                      <c:pt idx="3591">
                        <c:v>-72.87</c:v>
                      </c:pt>
                      <c:pt idx="3592">
                        <c:v>-72.87</c:v>
                      </c:pt>
                      <c:pt idx="3593">
                        <c:v>-72.86</c:v>
                      </c:pt>
                      <c:pt idx="3594">
                        <c:v>-72.87</c:v>
                      </c:pt>
                      <c:pt idx="3595">
                        <c:v>-72.89</c:v>
                      </c:pt>
                      <c:pt idx="3596">
                        <c:v>-72.91</c:v>
                      </c:pt>
                      <c:pt idx="3597">
                        <c:v>-72.92</c:v>
                      </c:pt>
                      <c:pt idx="3598">
                        <c:v>-72.930000000000007</c:v>
                      </c:pt>
                      <c:pt idx="3599">
                        <c:v>-72.94</c:v>
                      </c:pt>
                      <c:pt idx="3600">
                        <c:v>-72.94</c:v>
                      </c:pt>
                      <c:pt idx="3601">
                        <c:v>-72.92</c:v>
                      </c:pt>
                      <c:pt idx="3602">
                        <c:v>-72.89</c:v>
                      </c:pt>
                      <c:pt idx="3603">
                        <c:v>-72.849999999999994</c:v>
                      </c:pt>
                      <c:pt idx="3604">
                        <c:v>-72.83</c:v>
                      </c:pt>
                      <c:pt idx="3605">
                        <c:v>-72.81</c:v>
                      </c:pt>
                      <c:pt idx="3606">
                        <c:v>-72.81</c:v>
                      </c:pt>
                      <c:pt idx="3607">
                        <c:v>-72.819999999999993</c:v>
                      </c:pt>
                      <c:pt idx="3608">
                        <c:v>-72.8</c:v>
                      </c:pt>
                      <c:pt idx="3609">
                        <c:v>-72.78</c:v>
                      </c:pt>
                      <c:pt idx="3610">
                        <c:v>-72.790000000000006</c:v>
                      </c:pt>
                      <c:pt idx="3611">
                        <c:v>-72.78</c:v>
                      </c:pt>
                      <c:pt idx="3612">
                        <c:v>-72.760000000000005</c:v>
                      </c:pt>
                      <c:pt idx="3613">
                        <c:v>-72.739999999999995</c:v>
                      </c:pt>
                      <c:pt idx="3614">
                        <c:v>-72.709999999999994</c:v>
                      </c:pt>
                      <c:pt idx="3615">
                        <c:v>-72.69</c:v>
                      </c:pt>
                      <c:pt idx="3616">
                        <c:v>-72.680000000000007</c:v>
                      </c:pt>
                      <c:pt idx="3617">
                        <c:v>-72.680000000000007</c:v>
                      </c:pt>
                      <c:pt idx="3618">
                        <c:v>-72.66</c:v>
                      </c:pt>
                      <c:pt idx="3619">
                        <c:v>-72.64</c:v>
                      </c:pt>
                      <c:pt idx="3620">
                        <c:v>-72.63</c:v>
                      </c:pt>
                      <c:pt idx="3621">
                        <c:v>-72.62</c:v>
                      </c:pt>
                      <c:pt idx="3622">
                        <c:v>-72.61</c:v>
                      </c:pt>
                      <c:pt idx="3623">
                        <c:v>-72.599999999999994</c:v>
                      </c:pt>
                      <c:pt idx="3624">
                        <c:v>-72.569999999999993</c:v>
                      </c:pt>
                      <c:pt idx="3625">
                        <c:v>-72.53</c:v>
                      </c:pt>
                      <c:pt idx="3626">
                        <c:v>-72.510000000000005</c:v>
                      </c:pt>
                      <c:pt idx="3627">
                        <c:v>-72.5</c:v>
                      </c:pt>
                      <c:pt idx="3628">
                        <c:v>-72.510000000000005</c:v>
                      </c:pt>
                      <c:pt idx="3629">
                        <c:v>-72.5</c:v>
                      </c:pt>
                      <c:pt idx="3630">
                        <c:v>-72.5</c:v>
                      </c:pt>
                      <c:pt idx="3631">
                        <c:v>-72.489999999999995</c:v>
                      </c:pt>
                      <c:pt idx="3632">
                        <c:v>-72.489999999999995</c:v>
                      </c:pt>
                      <c:pt idx="3633">
                        <c:v>-72.489999999999995</c:v>
                      </c:pt>
                      <c:pt idx="3634">
                        <c:v>-72.459999999999994</c:v>
                      </c:pt>
                      <c:pt idx="3635">
                        <c:v>-72.44</c:v>
                      </c:pt>
                      <c:pt idx="3636">
                        <c:v>-72.45</c:v>
                      </c:pt>
                      <c:pt idx="3637">
                        <c:v>-72.48</c:v>
                      </c:pt>
                      <c:pt idx="3638">
                        <c:v>-72.48</c:v>
                      </c:pt>
                      <c:pt idx="3639">
                        <c:v>-72.5</c:v>
                      </c:pt>
                      <c:pt idx="3640">
                        <c:v>-72.53</c:v>
                      </c:pt>
                      <c:pt idx="3641">
                        <c:v>-72.569999999999993</c:v>
                      </c:pt>
                      <c:pt idx="3642">
                        <c:v>-72.569999999999993</c:v>
                      </c:pt>
                      <c:pt idx="3643">
                        <c:v>-72.58</c:v>
                      </c:pt>
                      <c:pt idx="3644">
                        <c:v>-72.61</c:v>
                      </c:pt>
                      <c:pt idx="3645">
                        <c:v>-72.63</c:v>
                      </c:pt>
                      <c:pt idx="3646">
                        <c:v>-72.650000000000006</c:v>
                      </c:pt>
                      <c:pt idx="3647">
                        <c:v>-72.67</c:v>
                      </c:pt>
                      <c:pt idx="3648">
                        <c:v>-72.680000000000007</c:v>
                      </c:pt>
                      <c:pt idx="3649">
                        <c:v>-72.7</c:v>
                      </c:pt>
                      <c:pt idx="3650">
                        <c:v>-72.709999999999994</c:v>
                      </c:pt>
                      <c:pt idx="3651">
                        <c:v>-72.7</c:v>
                      </c:pt>
                      <c:pt idx="3652">
                        <c:v>-72.7</c:v>
                      </c:pt>
                      <c:pt idx="3653">
                        <c:v>-72.709999999999994</c:v>
                      </c:pt>
                      <c:pt idx="3654">
                        <c:v>-72.73</c:v>
                      </c:pt>
                      <c:pt idx="3655">
                        <c:v>-72.75</c:v>
                      </c:pt>
                      <c:pt idx="3656">
                        <c:v>-72.760000000000005</c:v>
                      </c:pt>
                      <c:pt idx="3657">
                        <c:v>-72.77</c:v>
                      </c:pt>
                      <c:pt idx="3658">
                        <c:v>-72.78</c:v>
                      </c:pt>
                      <c:pt idx="3659">
                        <c:v>-72.8</c:v>
                      </c:pt>
                      <c:pt idx="3660">
                        <c:v>-72.819999999999993</c:v>
                      </c:pt>
                      <c:pt idx="3661">
                        <c:v>-72.83</c:v>
                      </c:pt>
                      <c:pt idx="3662">
                        <c:v>-72.849999999999994</c:v>
                      </c:pt>
                      <c:pt idx="3663">
                        <c:v>-72.89</c:v>
                      </c:pt>
                      <c:pt idx="3664">
                        <c:v>-72.91</c:v>
                      </c:pt>
                      <c:pt idx="3665">
                        <c:v>-72.92</c:v>
                      </c:pt>
                      <c:pt idx="3666">
                        <c:v>-72.91</c:v>
                      </c:pt>
                      <c:pt idx="3667">
                        <c:v>-72.900000000000006</c:v>
                      </c:pt>
                      <c:pt idx="3668">
                        <c:v>-72.89</c:v>
                      </c:pt>
                      <c:pt idx="3669">
                        <c:v>-72.89</c:v>
                      </c:pt>
                      <c:pt idx="3670">
                        <c:v>-72.89</c:v>
                      </c:pt>
                      <c:pt idx="3671">
                        <c:v>-72.88</c:v>
                      </c:pt>
                      <c:pt idx="3672">
                        <c:v>-72.88</c:v>
                      </c:pt>
                      <c:pt idx="3673">
                        <c:v>-72.87</c:v>
                      </c:pt>
                      <c:pt idx="3674">
                        <c:v>-72.87</c:v>
                      </c:pt>
                      <c:pt idx="3675">
                        <c:v>-72.88</c:v>
                      </c:pt>
                      <c:pt idx="3676">
                        <c:v>-72.900000000000006</c:v>
                      </c:pt>
                      <c:pt idx="3677">
                        <c:v>-72.91</c:v>
                      </c:pt>
                      <c:pt idx="3678">
                        <c:v>-72.92</c:v>
                      </c:pt>
                      <c:pt idx="3679">
                        <c:v>-72.92</c:v>
                      </c:pt>
                      <c:pt idx="3680">
                        <c:v>-72.92</c:v>
                      </c:pt>
                      <c:pt idx="3681">
                        <c:v>-72.91</c:v>
                      </c:pt>
                      <c:pt idx="3682">
                        <c:v>-72.900000000000006</c:v>
                      </c:pt>
                      <c:pt idx="3683">
                        <c:v>-72.900000000000006</c:v>
                      </c:pt>
                      <c:pt idx="3684">
                        <c:v>-72.900000000000006</c:v>
                      </c:pt>
                      <c:pt idx="3685">
                        <c:v>-72.91</c:v>
                      </c:pt>
                      <c:pt idx="3686">
                        <c:v>-72.92</c:v>
                      </c:pt>
                      <c:pt idx="3687">
                        <c:v>-72.91</c:v>
                      </c:pt>
                      <c:pt idx="3688">
                        <c:v>-72.900000000000006</c:v>
                      </c:pt>
                      <c:pt idx="3689">
                        <c:v>-72.89</c:v>
                      </c:pt>
                      <c:pt idx="3690">
                        <c:v>-72.86</c:v>
                      </c:pt>
                      <c:pt idx="3691">
                        <c:v>-72.819999999999993</c:v>
                      </c:pt>
                      <c:pt idx="3692">
                        <c:v>-72.8</c:v>
                      </c:pt>
                      <c:pt idx="3693">
                        <c:v>-72.819999999999993</c:v>
                      </c:pt>
                      <c:pt idx="3694">
                        <c:v>-72.84</c:v>
                      </c:pt>
                      <c:pt idx="3695">
                        <c:v>-72.849999999999994</c:v>
                      </c:pt>
                      <c:pt idx="3696">
                        <c:v>-72.88</c:v>
                      </c:pt>
                      <c:pt idx="3697">
                        <c:v>-72.88</c:v>
                      </c:pt>
                      <c:pt idx="3698">
                        <c:v>-72.87</c:v>
                      </c:pt>
                      <c:pt idx="3699">
                        <c:v>-72.84</c:v>
                      </c:pt>
                      <c:pt idx="3700">
                        <c:v>-72.81</c:v>
                      </c:pt>
                      <c:pt idx="3701">
                        <c:v>-72.790000000000006</c:v>
                      </c:pt>
                      <c:pt idx="3702">
                        <c:v>-72.790000000000006</c:v>
                      </c:pt>
                      <c:pt idx="3703">
                        <c:v>-72.790000000000006</c:v>
                      </c:pt>
                      <c:pt idx="3704">
                        <c:v>-72.790000000000006</c:v>
                      </c:pt>
                      <c:pt idx="3705">
                        <c:v>-72.8</c:v>
                      </c:pt>
                      <c:pt idx="3706">
                        <c:v>-72.81</c:v>
                      </c:pt>
                      <c:pt idx="3707">
                        <c:v>-72.819999999999993</c:v>
                      </c:pt>
                      <c:pt idx="3708">
                        <c:v>-72.81</c:v>
                      </c:pt>
                      <c:pt idx="3709">
                        <c:v>-72.8</c:v>
                      </c:pt>
                      <c:pt idx="3710">
                        <c:v>-72.8</c:v>
                      </c:pt>
                      <c:pt idx="3711">
                        <c:v>-72.81</c:v>
                      </c:pt>
                      <c:pt idx="3712">
                        <c:v>-72.81</c:v>
                      </c:pt>
                      <c:pt idx="3713">
                        <c:v>-72.78</c:v>
                      </c:pt>
                      <c:pt idx="3714">
                        <c:v>-72.75</c:v>
                      </c:pt>
                      <c:pt idx="3715">
                        <c:v>-72.73</c:v>
                      </c:pt>
                      <c:pt idx="3716">
                        <c:v>-72.72</c:v>
                      </c:pt>
                      <c:pt idx="3717">
                        <c:v>-72.72</c:v>
                      </c:pt>
                      <c:pt idx="3718">
                        <c:v>-72.7</c:v>
                      </c:pt>
                      <c:pt idx="3719">
                        <c:v>-72.680000000000007</c:v>
                      </c:pt>
                      <c:pt idx="3720">
                        <c:v>-72.66</c:v>
                      </c:pt>
                      <c:pt idx="3721">
                        <c:v>-72.63</c:v>
                      </c:pt>
                      <c:pt idx="3722">
                        <c:v>-72.599999999999994</c:v>
                      </c:pt>
                      <c:pt idx="3723">
                        <c:v>-72.56</c:v>
                      </c:pt>
                      <c:pt idx="3724">
                        <c:v>-72.53</c:v>
                      </c:pt>
                      <c:pt idx="3725">
                        <c:v>-72.510000000000005</c:v>
                      </c:pt>
                      <c:pt idx="3726">
                        <c:v>-72.510000000000005</c:v>
                      </c:pt>
                      <c:pt idx="3727">
                        <c:v>-72.53</c:v>
                      </c:pt>
                      <c:pt idx="3728">
                        <c:v>-72.53</c:v>
                      </c:pt>
                      <c:pt idx="3729">
                        <c:v>-72.53</c:v>
                      </c:pt>
                      <c:pt idx="3730">
                        <c:v>-72.510000000000005</c:v>
                      </c:pt>
                      <c:pt idx="3731">
                        <c:v>-72.5</c:v>
                      </c:pt>
                      <c:pt idx="3732">
                        <c:v>-72.5</c:v>
                      </c:pt>
                      <c:pt idx="3733">
                        <c:v>-72.5</c:v>
                      </c:pt>
                      <c:pt idx="3734">
                        <c:v>-72.5</c:v>
                      </c:pt>
                      <c:pt idx="3735">
                        <c:v>-72.52</c:v>
                      </c:pt>
                      <c:pt idx="3736">
                        <c:v>-72.52</c:v>
                      </c:pt>
                      <c:pt idx="3737">
                        <c:v>-72.52</c:v>
                      </c:pt>
                      <c:pt idx="3738">
                        <c:v>-72.52</c:v>
                      </c:pt>
                      <c:pt idx="3739">
                        <c:v>-72.52</c:v>
                      </c:pt>
                      <c:pt idx="3740">
                        <c:v>-72.52</c:v>
                      </c:pt>
                      <c:pt idx="3741">
                        <c:v>-72.52</c:v>
                      </c:pt>
                      <c:pt idx="3742">
                        <c:v>-72.510000000000005</c:v>
                      </c:pt>
                      <c:pt idx="3743">
                        <c:v>-72.510000000000005</c:v>
                      </c:pt>
                      <c:pt idx="3744">
                        <c:v>-72.48</c:v>
                      </c:pt>
                      <c:pt idx="3745">
                        <c:v>-72.45</c:v>
                      </c:pt>
                      <c:pt idx="3746">
                        <c:v>-72.44</c:v>
                      </c:pt>
                      <c:pt idx="3747">
                        <c:v>-72.42</c:v>
                      </c:pt>
                      <c:pt idx="3748">
                        <c:v>-72.42</c:v>
                      </c:pt>
                      <c:pt idx="3749">
                        <c:v>-72.430000000000007</c:v>
                      </c:pt>
                      <c:pt idx="3750">
                        <c:v>-72.459999999999994</c:v>
                      </c:pt>
                      <c:pt idx="3751">
                        <c:v>-72.47</c:v>
                      </c:pt>
                      <c:pt idx="3752">
                        <c:v>-72.459999999999994</c:v>
                      </c:pt>
                      <c:pt idx="3753">
                        <c:v>-72.44</c:v>
                      </c:pt>
                      <c:pt idx="3754">
                        <c:v>-72.400000000000006</c:v>
                      </c:pt>
                      <c:pt idx="3755">
                        <c:v>-72.36</c:v>
                      </c:pt>
                      <c:pt idx="3756">
                        <c:v>-72.319999999999993</c:v>
                      </c:pt>
                      <c:pt idx="3757">
                        <c:v>-72.290000000000006</c:v>
                      </c:pt>
                      <c:pt idx="3758">
                        <c:v>-72.25</c:v>
                      </c:pt>
                      <c:pt idx="3759">
                        <c:v>-72.22</c:v>
                      </c:pt>
                      <c:pt idx="3760">
                        <c:v>-72.209999999999994</c:v>
                      </c:pt>
                      <c:pt idx="3761">
                        <c:v>-72.180000000000007</c:v>
                      </c:pt>
                      <c:pt idx="3762">
                        <c:v>-72.13</c:v>
                      </c:pt>
                      <c:pt idx="3763">
                        <c:v>-72.08</c:v>
                      </c:pt>
                      <c:pt idx="3764">
                        <c:v>-72.06</c:v>
                      </c:pt>
                      <c:pt idx="3765">
                        <c:v>-72.02</c:v>
                      </c:pt>
                      <c:pt idx="3766">
                        <c:v>-71.98</c:v>
                      </c:pt>
                      <c:pt idx="3767">
                        <c:v>-71.930000000000007</c:v>
                      </c:pt>
                      <c:pt idx="3768">
                        <c:v>-71.900000000000006</c:v>
                      </c:pt>
                      <c:pt idx="3769">
                        <c:v>-71.849999999999994</c:v>
                      </c:pt>
                      <c:pt idx="3770">
                        <c:v>-71.790000000000006</c:v>
                      </c:pt>
                      <c:pt idx="3771">
                        <c:v>-71.73</c:v>
                      </c:pt>
                      <c:pt idx="3772">
                        <c:v>-71.7</c:v>
                      </c:pt>
                      <c:pt idx="3773">
                        <c:v>-71.66</c:v>
                      </c:pt>
                      <c:pt idx="3774">
                        <c:v>-71.62</c:v>
                      </c:pt>
                      <c:pt idx="3775">
                        <c:v>-71.59</c:v>
                      </c:pt>
                      <c:pt idx="3776">
                        <c:v>-71.569999999999993</c:v>
                      </c:pt>
                      <c:pt idx="3777">
                        <c:v>-71.52</c:v>
                      </c:pt>
                      <c:pt idx="3778">
                        <c:v>-71.459999999999994</c:v>
                      </c:pt>
                      <c:pt idx="3779">
                        <c:v>-71.400000000000006</c:v>
                      </c:pt>
                      <c:pt idx="3780">
                        <c:v>-71.36</c:v>
                      </c:pt>
                      <c:pt idx="3781">
                        <c:v>-71.34</c:v>
                      </c:pt>
                      <c:pt idx="3782">
                        <c:v>-71.319999999999993</c:v>
                      </c:pt>
                      <c:pt idx="3783">
                        <c:v>-71.290000000000006</c:v>
                      </c:pt>
                      <c:pt idx="3784">
                        <c:v>-71.260000000000005</c:v>
                      </c:pt>
                      <c:pt idx="3785">
                        <c:v>-71.239999999999995</c:v>
                      </c:pt>
                      <c:pt idx="3786">
                        <c:v>-71.209999999999994</c:v>
                      </c:pt>
                      <c:pt idx="3787">
                        <c:v>-71.17</c:v>
                      </c:pt>
                      <c:pt idx="3788">
                        <c:v>-71.150000000000006</c:v>
                      </c:pt>
                      <c:pt idx="3789">
                        <c:v>-71.13</c:v>
                      </c:pt>
                      <c:pt idx="3790">
                        <c:v>-71.12</c:v>
                      </c:pt>
                      <c:pt idx="3791">
                        <c:v>-71.11</c:v>
                      </c:pt>
                      <c:pt idx="3792">
                        <c:v>-71.12</c:v>
                      </c:pt>
                      <c:pt idx="3793">
                        <c:v>-71.12</c:v>
                      </c:pt>
                      <c:pt idx="3794">
                        <c:v>-71.099999999999994</c:v>
                      </c:pt>
                      <c:pt idx="3795">
                        <c:v>-71.069999999999993</c:v>
                      </c:pt>
                      <c:pt idx="3796">
                        <c:v>-71.05</c:v>
                      </c:pt>
                      <c:pt idx="3797">
                        <c:v>-71.05</c:v>
                      </c:pt>
                      <c:pt idx="3798">
                        <c:v>-71.05</c:v>
                      </c:pt>
                      <c:pt idx="3799">
                        <c:v>-71.05</c:v>
                      </c:pt>
                      <c:pt idx="3800">
                        <c:v>-71.05</c:v>
                      </c:pt>
                      <c:pt idx="3801">
                        <c:v>-71.02</c:v>
                      </c:pt>
                      <c:pt idx="3802">
                        <c:v>-70.989999999999995</c:v>
                      </c:pt>
                      <c:pt idx="3803">
                        <c:v>-70.959999999999994</c:v>
                      </c:pt>
                      <c:pt idx="3804">
                        <c:v>-70.94</c:v>
                      </c:pt>
                      <c:pt idx="3805">
                        <c:v>-70.92</c:v>
                      </c:pt>
                      <c:pt idx="3806">
                        <c:v>-70.92</c:v>
                      </c:pt>
                      <c:pt idx="3807">
                        <c:v>-70.930000000000007</c:v>
                      </c:pt>
                      <c:pt idx="3808">
                        <c:v>-70.95</c:v>
                      </c:pt>
                      <c:pt idx="3809">
                        <c:v>-70.95</c:v>
                      </c:pt>
                      <c:pt idx="3810">
                        <c:v>-70.94</c:v>
                      </c:pt>
                      <c:pt idx="3811">
                        <c:v>-70.930000000000007</c:v>
                      </c:pt>
                      <c:pt idx="3812">
                        <c:v>-70.91</c:v>
                      </c:pt>
                      <c:pt idx="3813">
                        <c:v>-70.87</c:v>
                      </c:pt>
                      <c:pt idx="3814">
                        <c:v>-70.83</c:v>
                      </c:pt>
                      <c:pt idx="3815">
                        <c:v>-70.790000000000006</c:v>
                      </c:pt>
                      <c:pt idx="3816">
                        <c:v>-70.77</c:v>
                      </c:pt>
                      <c:pt idx="3817">
                        <c:v>-70.75</c:v>
                      </c:pt>
                      <c:pt idx="3818">
                        <c:v>-70.73</c:v>
                      </c:pt>
                      <c:pt idx="3819">
                        <c:v>-70.709999999999994</c:v>
                      </c:pt>
                      <c:pt idx="3820">
                        <c:v>-70.69</c:v>
                      </c:pt>
                      <c:pt idx="3821">
                        <c:v>-70.66</c:v>
                      </c:pt>
                      <c:pt idx="3822">
                        <c:v>-70.62</c:v>
                      </c:pt>
                      <c:pt idx="3823">
                        <c:v>-70.58</c:v>
                      </c:pt>
                      <c:pt idx="3824">
                        <c:v>-70.540000000000006</c:v>
                      </c:pt>
                      <c:pt idx="3825">
                        <c:v>-70.510000000000005</c:v>
                      </c:pt>
                      <c:pt idx="3826">
                        <c:v>-70.48</c:v>
                      </c:pt>
                      <c:pt idx="3827">
                        <c:v>-70.459999999999994</c:v>
                      </c:pt>
                      <c:pt idx="3828">
                        <c:v>-70.430000000000007</c:v>
                      </c:pt>
                      <c:pt idx="3829">
                        <c:v>-70.38</c:v>
                      </c:pt>
                      <c:pt idx="3830">
                        <c:v>-70.34</c:v>
                      </c:pt>
                      <c:pt idx="3831">
                        <c:v>-70.319999999999993</c:v>
                      </c:pt>
                      <c:pt idx="3832">
                        <c:v>-70.290000000000006</c:v>
                      </c:pt>
                      <c:pt idx="3833">
                        <c:v>-70.27</c:v>
                      </c:pt>
                      <c:pt idx="3834">
                        <c:v>-70.260000000000005</c:v>
                      </c:pt>
                      <c:pt idx="3835">
                        <c:v>-70.260000000000005</c:v>
                      </c:pt>
                      <c:pt idx="3836">
                        <c:v>-70.25</c:v>
                      </c:pt>
                      <c:pt idx="3837">
                        <c:v>-70.23</c:v>
                      </c:pt>
                      <c:pt idx="3838">
                        <c:v>-70.2</c:v>
                      </c:pt>
                      <c:pt idx="3839">
                        <c:v>-70.17</c:v>
                      </c:pt>
                      <c:pt idx="3840">
                        <c:v>-70.17</c:v>
                      </c:pt>
                      <c:pt idx="3841">
                        <c:v>-70.16</c:v>
                      </c:pt>
                      <c:pt idx="3842">
                        <c:v>-70.17</c:v>
                      </c:pt>
                      <c:pt idx="3843">
                        <c:v>-70.180000000000007</c:v>
                      </c:pt>
                      <c:pt idx="3844">
                        <c:v>-70.17</c:v>
                      </c:pt>
                      <c:pt idx="3845">
                        <c:v>-70.14</c:v>
                      </c:pt>
                      <c:pt idx="3846">
                        <c:v>-70.099999999999994</c:v>
                      </c:pt>
                      <c:pt idx="3847">
                        <c:v>-70.069999999999993</c:v>
                      </c:pt>
                      <c:pt idx="3848">
                        <c:v>-70.05</c:v>
                      </c:pt>
                      <c:pt idx="3849">
                        <c:v>-70.05</c:v>
                      </c:pt>
                      <c:pt idx="3850">
                        <c:v>-70.05</c:v>
                      </c:pt>
                      <c:pt idx="3851">
                        <c:v>-70.069999999999993</c:v>
                      </c:pt>
                      <c:pt idx="3852">
                        <c:v>-70.09</c:v>
                      </c:pt>
                      <c:pt idx="3853">
                        <c:v>-70.11</c:v>
                      </c:pt>
                      <c:pt idx="3854">
                        <c:v>-70.12</c:v>
                      </c:pt>
                      <c:pt idx="3855">
                        <c:v>-70.069999999999993</c:v>
                      </c:pt>
                      <c:pt idx="3856">
                        <c:v>-70.040000000000006</c:v>
                      </c:pt>
                      <c:pt idx="3857">
                        <c:v>-70.02</c:v>
                      </c:pt>
                      <c:pt idx="3858">
                        <c:v>-70.010000000000005</c:v>
                      </c:pt>
                      <c:pt idx="3859">
                        <c:v>-70</c:v>
                      </c:pt>
                      <c:pt idx="3860">
                        <c:v>-69.97</c:v>
                      </c:pt>
                      <c:pt idx="3861">
                        <c:v>-69.94</c:v>
                      </c:pt>
                      <c:pt idx="3862">
                        <c:v>-69.92</c:v>
                      </c:pt>
                      <c:pt idx="3863">
                        <c:v>-69.91</c:v>
                      </c:pt>
                      <c:pt idx="3864">
                        <c:v>-69.89</c:v>
                      </c:pt>
                      <c:pt idx="3865">
                        <c:v>-69.89</c:v>
                      </c:pt>
                      <c:pt idx="3866">
                        <c:v>-69.87</c:v>
                      </c:pt>
                      <c:pt idx="3867">
                        <c:v>-69.849999999999994</c:v>
                      </c:pt>
                      <c:pt idx="3868">
                        <c:v>-69.83</c:v>
                      </c:pt>
                      <c:pt idx="3869">
                        <c:v>-69.81</c:v>
                      </c:pt>
                      <c:pt idx="3870">
                        <c:v>-69.81</c:v>
                      </c:pt>
                      <c:pt idx="3871">
                        <c:v>-69.81</c:v>
                      </c:pt>
                      <c:pt idx="3872">
                        <c:v>-69.8</c:v>
                      </c:pt>
                      <c:pt idx="3873">
                        <c:v>-69.77</c:v>
                      </c:pt>
                      <c:pt idx="3874">
                        <c:v>-69.739999999999995</c:v>
                      </c:pt>
                      <c:pt idx="3875">
                        <c:v>-69.709999999999994</c:v>
                      </c:pt>
                      <c:pt idx="3876">
                        <c:v>-69.7</c:v>
                      </c:pt>
                      <c:pt idx="3877">
                        <c:v>-69.69</c:v>
                      </c:pt>
                      <c:pt idx="3878">
                        <c:v>-69.7</c:v>
                      </c:pt>
                      <c:pt idx="3879">
                        <c:v>-69.709999999999994</c:v>
                      </c:pt>
                      <c:pt idx="3880">
                        <c:v>-69.709999999999994</c:v>
                      </c:pt>
                      <c:pt idx="3881">
                        <c:v>-69.7</c:v>
                      </c:pt>
                      <c:pt idx="3882">
                        <c:v>-69.69</c:v>
                      </c:pt>
                      <c:pt idx="3883">
                        <c:v>-69.66</c:v>
                      </c:pt>
                      <c:pt idx="3884">
                        <c:v>-69.64</c:v>
                      </c:pt>
                      <c:pt idx="3885">
                        <c:v>-69.62</c:v>
                      </c:pt>
                      <c:pt idx="3886">
                        <c:v>-69.62</c:v>
                      </c:pt>
                      <c:pt idx="3887">
                        <c:v>-69.63</c:v>
                      </c:pt>
                      <c:pt idx="3888">
                        <c:v>-69.66</c:v>
                      </c:pt>
                      <c:pt idx="3889">
                        <c:v>-69.67</c:v>
                      </c:pt>
                      <c:pt idx="3890">
                        <c:v>-69.66</c:v>
                      </c:pt>
                      <c:pt idx="3891">
                        <c:v>-69.66</c:v>
                      </c:pt>
                      <c:pt idx="3892">
                        <c:v>-69.63</c:v>
                      </c:pt>
                      <c:pt idx="3893">
                        <c:v>-69.599999999999994</c:v>
                      </c:pt>
                      <c:pt idx="3894">
                        <c:v>-69.59</c:v>
                      </c:pt>
                      <c:pt idx="3895">
                        <c:v>-69.59</c:v>
                      </c:pt>
                      <c:pt idx="3896">
                        <c:v>-69.61</c:v>
                      </c:pt>
                      <c:pt idx="3897">
                        <c:v>-69.63</c:v>
                      </c:pt>
                      <c:pt idx="3898">
                        <c:v>-69.64</c:v>
                      </c:pt>
                      <c:pt idx="3899">
                        <c:v>-69.650000000000006</c:v>
                      </c:pt>
                      <c:pt idx="3900">
                        <c:v>-69.66</c:v>
                      </c:pt>
                      <c:pt idx="3901">
                        <c:v>-69.680000000000007</c:v>
                      </c:pt>
                      <c:pt idx="3902">
                        <c:v>-69.680000000000007</c:v>
                      </c:pt>
                      <c:pt idx="3903">
                        <c:v>-69.67</c:v>
                      </c:pt>
                      <c:pt idx="3904">
                        <c:v>-69.67</c:v>
                      </c:pt>
                      <c:pt idx="3905">
                        <c:v>-69.66</c:v>
                      </c:pt>
                      <c:pt idx="3906">
                        <c:v>-69.63</c:v>
                      </c:pt>
                      <c:pt idx="3907">
                        <c:v>-69.61</c:v>
                      </c:pt>
                      <c:pt idx="3908">
                        <c:v>-69.59</c:v>
                      </c:pt>
                      <c:pt idx="3909">
                        <c:v>-69.569999999999993</c:v>
                      </c:pt>
                      <c:pt idx="3910">
                        <c:v>-69.55</c:v>
                      </c:pt>
                      <c:pt idx="3911">
                        <c:v>-69.540000000000006</c:v>
                      </c:pt>
                      <c:pt idx="3912">
                        <c:v>-69.53</c:v>
                      </c:pt>
                      <c:pt idx="3913">
                        <c:v>-69.5</c:v>
                      </c:pt>
                      <c:pt idx="3914">
                        <c:v>-69.459999999999994</c:v>
                      </c:pt>
                      <c:pt idx="3915">
                        <c:v>-69.400000000000006</c:v>
                      </c:pt>
                      <c:pt idx="3916">
                        <c:v>-69.34</c:v>
                      </c:pt>
                      <c:pt idx="3917">
                        <c:v>-69.3</c:v>
                      </c:pt>
                      <c:pt idx="3918">
                        <c:v>-69.260000000000005</c:v>
                      </c:pt>
                      <c:pt idx="3919">
                        <c:v>-69.23</c:v>
                      </c:pt>
                      <c:pt idx="3920">
                        <c:v>-69.209999999999994</c:v>
                      </c:pt>
                      <c:pt idx="3921">
                        <c:v>-69.2</c:v>
                      </c:pt>
                      <c:pt idx="3922">
                        <c:v>-69.19</c:v>
                      </c:pt>
                      <c:pt idx="3923">
                        <c:v>-69.16</c:v>
                      </c:pt>
                      <c:pt idx="3924">
                        <c:v>-69.11</c:v>
                      </c:pt>
                      <c:pt idx="3925">
                        <c:v>-69.040000000000006</c:v>
                      </c:pt>
                      <c:pt idx="3926">
                        <c:v>-68.98</c:v>
                      </c:pt>
                      <c:pt idx="3927">
                        <c:v>-68.94</c:v>
                      </c:pt>
                      <c:pt idx="3928">
                        <c:v>-68.89</c:v>
                      </c:pt>
                      <c:pt idx="3929">
                        <c:v>-68.84</c:v>
                      </c:pt>
                      <c:pt idx="3930">
                        <c:v>-68.78</c:v>
                      </c:pt>
                      <c:pt idx="3931">
                        <c:v>-68.72</c:v>
                      </c:pt>
                      <c:pt idx="3932">
                        <c:v>-68.650000000000006</c:v>
                      </c:pt>
                      <c:pt idx="3933">
                        <c:v>-68.58</c:v>
                      </c:pt>
                      <c:pt idx="3934">
                        <c:v>-68.489999999999995</c:v>
                      </c:pt>
                      <c:pt idx="3935">
                        <c:v>-68.39</c:v>
                      </c:pt>
                      <c:pt idx="3936">
                        <c:v>-68.290000000000006</c:v>
                      </c:pt>
                      <c:pt idx="3937">
                        <c:v>-68.180000000000007</c:v>
                      </c:pt>
                      <c:pt idx="3938">
                        <c:v>-68.05</c:v>
                      </c:pt>
                      <c:pt idx="3939">
                        <c:v>-67.88</c:v>
                      </c:pt>
                      <c:pt idx="3940">
                        <c:v>-67.709999999999994</c:v>
                      </c:pt>
                      <c:pt idx="3941">
                        <c:v>-67.55</c:v>
                      </c:pt>
                      <c:pt idx="3942">
                        <c:v>-67.38</c:v>
                      </c:pt>
                      <c:pt idx="3943">
                        <c:v>-67.2</c:v>
                      </c:pt>
                      <c:pt idx="3944">
                        <c:v>-67</c:v>
                      </c:pt>
                      <c:pt idx="3945">
                        <c:v>-66.790000000000006</c:v>
                      </c:pt>
                      <c:pt idx="3946">
                        <c:v>-66.56</c:v>
                      </c:pt>
                      <c:pt idx="3947">
                        <c:v>-66.349999999999994</c:v>
                      </c:pt>
                      <c:pt idx="3948">
                        <c:v>-66.13</c:v>
                      </c:pt>
                      <c:pt idx="3949">
                        <c:v>-65.89</c:v>
                      </c:pt>
                      <c:pt idx="3950">
                        <c:v>-65.599999999999994</c:v>
                      </c:pt>
                      <c:pt idx="3951">
                        <c:v>-65.27</c:v>
                      </c:pt>
                      <c:pt idx="3952">
                        <c:v>-64.94</c:v>
                      </c:pt>
                      <c:pt idx="3953">
                        <c:v>-64.599999999999994</c:v>
                      </c:pt>
                      <c:pt idx="3954">
                        <c:v>-64.27</c:v>
                      </c:pt>
                      <c:pt idx="3955">
                        <c:v>-63.95</c:v>
                      </c:pt>
                      <c:pt idx="3956">
                        <c:v>-63.65</c:v>
                      </c:pt>
                      <c:pt idx="3957">
                        <c:v>-63.38</c:v>
                      </c:pt>
                      <c:pt idx="3958">
                        <c:v>-63.1</c:v>
                      </c:pt>
                      <c:pt idx="3959">
                        <c:v>-62.82</c:v>
                      </c:pt>
                      <c:pt idx="3960">
                        <c:v>-62.49</c:v>
                      </c:pt>
                      <c:pt idx="3961">
                        <c:v>-62.09</c:v>
                      </c:pt>
                      <c:pt idx="3962">
                        <c:v>-61.66</c:v>
                      </c:pt>
                      <c:pt idx="3963">
                        <c:v>-61.25</c:v>
                      </c:pt>
                      <c:pt idx="3964">
                        <c:v>-60.85</c:v>
                      </c:pt>
                      <c:pt idx="3965">
                        <c:v>-60.46</c:v>
                      </c:pt>
                      <c:pt idx="3966">
                        <c:v>-60</c:v>
                      </c:pt>
                      <c:pt idx="3967">
                        <c:v>-59.49</c:v>
                      </c:pt>
                      <c:pt idx="3968">
                        <c:v>-58.89</c:v>
                      </c:pt>
                      <c:pt idx="3969">
                        <c:v>-58.24</c:v>
                      </c:pt>
                      <c:pt idx="3970">
                        <c:v>-57.62</c:v>
                      </c:pt>
                      <c:pt idx="3971">
                        <c:v>-57.03</c:v>
                      </c:pt>
                      <c:pt idx="3972">
                        <c:v>-56.49</c:v>
                      </c:pt>
                      <c:pt idx="3973">
                        <c:v>-55.95</c:v>
                      </c:pt>
                      <c:pt idx="3974">
                        <c:v>-55.34</c:v>
                      </c:pt>
                      <c:pt idx="3975">
                        <c:v>-54.63</c:v>
                      </c:pt>
                      <c:pt idx="3976">
                        <c:v>-53.86</c:v>
                      </c:pt>
                      <c:pt idx="3977">
                        <c:v>-53.1</c:v>
                      </c:pt>
                      <c:pt idx="3978">
                        <c:v>-52.36</c:v>
                      </c:pt>
                      <c:pt idx="3979">
                        <c:v>-51.62</c:v>
                      </c:pt>
                      <c:pt idx="3980">
                        <c:v>-50.86</c:v>
                      </c:pt>
                      <c:pt idx="3981">
                        <c:v>-50.04</c:v>
                      </c:pt>
                      <c:pt idx="3982">
                        <c:v>-49.19</c:v>
                      </c:pt>
                      <c:pt idx="3983">
                        <c:v>-48.36</c:v>
                      </c:pt>
                      <c:pt idx="3984">
                        <c:v>-47.51</c:v>
                      </c:pt>
                      <c:pt idx="3985">
                        <c:v>-46.67</c:v>
                      </c:pt>
                      <c:pt idx="3986">
                        <c:v>-45.89</c:v>
                      </c:pt>
                      <c:pt idx="3987">
                        <c:v>-45.16</c:v>
                      </c:pt>
                      <c:pt idx="3988">
                        <c:v>-44.45</c:v>
                      </c:pt>
                      <c:pt idx="3989">
                        <c:v>-43.76</c:v>
                      </c:pt>
                      <c:pt idx="3990">
                        <c:v>-43.05</c:v>
                      </c:pt>
                      <c:pt idx="3991">
                        <c:v>-42.28</c:v>
                      </c:pt>
                      <c:pt idx="3992">
                        <c:v>-41.47</c:v>
                      </c:pt>
                      <c:pt idx="3993">
                        <c:v>-40.65</c:v>
                      </c:pt>
                      <c:pt idx="3994">
                        <c:v>-39.869999999999997</c:v>
                      </c:pt>
                      <c:pt idx="3995">
                        <c:v>-39.18</c:v>
                      </c:pt>
                      <c:pt idx="3996">
                        <c:v>-38.53</c:v>
                      </c:pt>
                      <c:pt idx="3997">
                        <c:v>-37.89</c:v>
                      </c:pt>
                      <c:pt idx="3998">
                        <c:v>-37.24</c:v>
                      </c:pt>
                      <c:pt idx="3999">
                        <c:v>-36.58</c:v>
                      </c:pt>
                      <c:pt idx="4000">
                        <c:v>-35.94</c:v>
                      </c:pt>
                      <c:pt idx="4001">
                        <c:v>-35.31</c:v>
                      </c:pt>
                      <c:pt idx="4002">
                        <c:v>-34.67</c:v>
                      </c:pt>
                      <c:pt idx="4003">
                        <c:v>-34.04</c:v>
                      </c:pt>
                      <c:pt idx="4004">
                        <c:v>-33.4</c:v>
                      </c:pt>
                      <c:pt idx="4005">
                        <c:v>-32.79</c:v>
                      </c:pt>
                      <c:pt idx="4006">
                        <c:v>-32.159999999999997</c:v>
                      </c:pt>
                      <c:pt idx="4007">
                        <c:v>-31.53</c:v>
                      </c:pt>
                      <c:pt idx="4008">
                        <c:v>-30.88</c:v>
                      </c:pt>
                      <c:pt idx="4009">
                        <c:v>-30.22</c:v>
                      </c:pt>
                      <c:pt idx="4010">
                        <c:v>-29.55</c:v>
                      </c:pt>
                      <c:pt idx="4011">
                        <c:v>-28.88</c:v>
                      </c:pt>
                      <c:pt idx="4012">
                        <c:v>-28.24</c:v>
                      </c:pt>
                      <c:pt idx="4013">
                        <c:v>-27.63</c:v>
                      </c:pt>
                      <c:pt idx="4014">
                        <c:v>-27.03</c:v>
                      </c:pt>
                      <c:pt idx="4015">
                        <c:v>-26.41</c:v>
                      </c:pt>
                      <c:pt idx="4016">
                        <c:v>-25.78</c:v>
                      </c:pt>
                      <c:pt idx="4017">
                        <c:v>-25.15</c:v>
                      </c:pt>
                      <c:pt idx="4018">
                        <c:v>-24.49</c:v>
                      </c:pt>
                      <c:pt idx="4019">
                        <c:v>-23.84</c:v>
                      </c:pt>
                      <c:pt idx="4020">
                        <c:v>-23.18</c:v>
                      </c:pt>
                      <c:pt idx="4021">
                        <c:v>-22.53</c:v>
                      </c:pt>
                      <c:pt idx="4022">
                        <c:v>-21.89</c:v>
                      </c:pt>
                      <c:pt idx="4023">
                        <c:v>-21.26</c:v>
                      </c:pt>
                      <c:pt idx="4024">
                        <c:v>-20.61</c:v>
                      </c:pt>
                      <c:pt idx="4025">
                        <c:v>-19.899999999999999</c:v>
                      </c:pt>
                      <c:pt idx="4026">
                        <c:v>-19.16</c:v>
                      </c:pt>
                      <c:pt idx="4027">
                        <c:v>-18.399999999999999</c:v>
                      </c:pt>
                      <c:pt idx="4028">
                        <c:v>-17.62</c:v>
                      </c:pt>
                      <c:pt idx="4029">
                        <c:v>-16.78</c:v>
                      </c:pt>
                      <c:pt idx="4030">
                        <c:v>-15.95</c:v>
                      </c:pt>
                      <c:pt idx="4031">
                        <c:v>-15.16</c:v>
                      </c:pt>
                      <c:pt idx="4032">
                        <c:v>-14.39</c:v>
                      </c:pt>
                      <c:pt idx="4033">
                        <c:v>-13.63</c:v>
                      </c:pt>
                      <c:pt idx="4034">
                        <c:v>-12.84</c:v>
                      </c:pt>
                      <c:pt idx="4035">
                        <c:v>-12.05</c:v>
                      </c:pt>
                      <c:pt idx="4036">
                        <c:v>-11.28</c:v>
                      </c:pt>
                      <c:pt idx="4037">
                        <c:v>-10.53</c:v>
                      </c:pt>
                      <c:pt idx="4038">
                        <c:v>-9.7899999999999991</c:v>
                      </c:pt>
                      <c:pt idx="4039">
                        <c:v>-9.0500000000000007</c:v>
                      </c:pt>
                      <c:pt idx="4040">
                        <c:v>-8.3000000000000007</c:v>
                      </c:pt>
                      <c:pt idx="4041">
                        <c:v>-7.52</c:v>
                      </c:pt>
                      <c:pt idx="4042">
                        <c:v>-6.78</c:v>
                      </c:pt>
                      <c:pt idx="4043">
                        <c:v>-6.09</c:v>
                      </c:pt>
                      <c:pt idx="4044">
                        <c:v>-5.43</c:v>
                      </c:pt>
                      <c:pt idx="4045">
                        <c:v>-4.8</c:v>
                      </c:pt>
                      <c:pt idx="4046">
                        <c:v>-4.2</c:v>
                      </c:pt>
                      <c:pt idx="4047">
                        <c:v>-3.6</c:v>
                      </c:pt>
                      <c:pt idx="4048">
                        <c:v>-3.02</c:v>
                      </c:pt>
                      <c:pt idx="4049">
                        <c:v>-2.4500000000000002</c:v>
                      </c:pt>
                      <c:pt idx="4050">
                        <c:v>-1.89</c:v>
                      </c:pt>
                      <c:pt idx="4051">
                        <c:v>-1.35</c:v>
                      </c:pt>
                      <c:pt idx="4052">
                        <c:v>-0.82</c:v>
                      </c:pt>
                      <c:pt idx="4053">
                        <c:v>-0.28999999999999998</c:v>
                      </c:pt>
                      <c:pt idx="4054">
                        <c:v>0.24</c:v>
                      </c:pt>
                      <c:pt idx="4055">
                        <c:v>0.73</c:v>
                      </c:pt>
                      <c:pt idx="4056">
                        <c:v>1.24</c:v>
                      </c:pt>
                      <c:pt idx="4057">
                        <c:v>1.75</c:v>
                      </c:pt>
                      <c:pt idx="4058">
                        <c:v>2.2599999999999998</c:v>
                      </c:pt>
                      <c:pt idx="4059">
                        <c:v>2.74</c:v>
                      </c:pt>
                      <c:pt idx="4060">
                        <c:v>3.22</c:v>
                      </c:pt>
                      <c:pt idx="4061">
                        <c:v>3.69</c:v>
                      </c:pt>
                      <c:pt idx="4062">
                        <c:v>4.13</c:v>
                      </c:pt>
                      <c:pt idx="4063">
                        <c:v>4.5599999999999996</c:v>
                      </c:pt>
                      <c:pt idx="4064">
                        <c:v>4.99</c:v>
                      </c:pt>
                      <c:pt idx="4065">
                        <c:v>5.43</c:v>
                      </c:pt>
                      <c:pt idx="4066">
                        <c:v>5.88</c:v>
                      </c:pt>
                      <c:pt idx="4067">
                        <c:v>6.35</c:v>
                      </c:pt>
                      <c:pt idx="4068">
                        <c:v>6.82</c:v>
                      </c:pt>
                      <c:pt idx="4069">
                        <c:v>7.29</c:v>
                      </c:pt>
                      <c:pt idx="4070">
                        <c:v>7.74</c:v>
                      </c:pt>
                      <c:pt idx="4071">
                        <c:v>8.18</c:v>
                      </c:pt>
                      <c:pt idx="4072">
                        <c:v>8.61</c:v>
                      </c:pt>
                      <c:pt idx="4073">
                        <c:v>9.01</c:v>
                      </c:pt>
                      <c:pt idx="4074">
                        <c:v>9.4499999999999993</c:v>
                      </c:pt>
                      <c:pt idx="4075">
                        <c:v>9.9</c:v>
                      </c:pt>
                      <c:pt idx="4076">
                        <c:v>10.36</c:v>
                      </c:pt>
                      <c:pt idx="4077">
                        <c:v>10.82</c:v>
                      </c:pt>
                      <c:pt idx="4078">
                        <c:v>11.26</c:v>
                      </c:pt>
                      <c:pt idx="4079">
                        <c:v>11.69</c:v>
                      </c:pt>
                      <c:pt idx="4080">
                        <c:v>12.04</c:v>
                      </c:pt>
                      <c:pt idx="4081">
                        <c:v>12.33</c:v>
                      </c:pt>
                      <c:pt idx="4082">
                        <c:v>12.57</c:v>
                      </c:pt>
                      <c:pt idx="4083">
                        <c:v>12.81</c:v>
                      </c:pt>
                      <c:pt idx="4084">
                        <c:v>13.07</c:v>
                      </c:pt>
                      <c:pt idx="4085">
                        <c:v>13.33</c:v>
                      </c:pt>
                      <c:pt idx="4086">
                        <c:v>13.55</c:v>
                      </c:pt>
                      <c:pt idx="4087">
                        <c:v>13.71</c:v>
                      </c:pt>
                      <c:pt idx="4088">
                        <c:v>13.81</c:v>
                      </c:pt>
                      <c:pt idx="4089">
                        <c:v>13.89</c:v>
                      </c:pt>
                      <c:pt idx="4090">
                        <c:v>13.94</c:v>
                      </c:pt>
                      <c:pt idx="4091">
                        <c:v>13.98</c:v>
                      </c:pt>
                      <c:pt idx="4092">
                        <c:v>14</c:v>
                      </c:pt>
                      <c:pt idx="4093">
                        <c:v>14</c:v>
                      </c:pt>
                      <c:pt idx="4094">
                        <c:v>13.99</c:v>
                      </c:pt>
                      <c:pt idx="4095">
                        <c:v>13.94</c:v>
                      </c:pt>
                      <c:pt idx="4096">
                        <c:v>13.8</c:v>
                      </c:pt>
                      <c:pt idx="4097">
                        <c:v>13.65</c:v>
                      </c:pt>
                      <c:pt idx="4098">
                        <c:v>13.49</c:v>
                      </c:pt>
                      <c:pt idx="4099">
                        <c:v>13.32</c:v>
                      </c:pt>
                      <c:pt idx="4100">
                        <c:v>13.12</c:v>
                      </c:pt>
                      <c:pt idx="4101">
                        <c:v>12.89</c:v>
                      </c:pt>
                      <c:pt idx="4102">
                        <c:v>12.63</c:v>
                      </c:pt>
                      <c:pt idx="4103">
                        <c:v>12.31</c:v>
                      </c:pt>
                      <c:pt idx="4104">
                        <c:v>11.94</c:v>
                      </c:pt>
                      <c:pt idx="4105">
                        <c:v>11.5</c:v>
                      </c:pt>
                      <c:pt idx="4106">
                        <c:v>11.01</c:v>
                      </c:pt>
                      <c:pt idx="4107">
                        <c:v>10.49</c:v>
                      </c:pt>
                      <c:pt idx="4108">
                        <c:v>9.9600000000000009</c:v>
                      </c:pt>
                      <c:pt idx="4109">
                        <c:v>9.39</c:v>
                      </c:pt>
                      <c:pt idx="4110">
                        <c:v>8.81</c:v>
                      </c:pt>
                      <c:pt idx="4111">
                        <c:v>8.2100000000000009</c:v>
                      </c:pt>
                      <c:pt idx="4112">
                        <c:v>7.57</c:v>
                      </c:pt>
                      <c:pt idx="4113">
                        <c:v>6.91</c:v>
                      </c:pt>
                      <c:pt idx="4114">
                        <c:v>6.26</c:v>
                      </c:pt>
                      <c:pt idx="4115">
                        <c:v>5.62</c:v>
                      </c:pt>
                      <c:pt idx="4116">
                        <c:v>4.97</c:v>
                      </c:pt>
                      <c:pt idx="4117">
                        <c:v>4.3</c:v>
                      </c:pt>
                      <c:pt idx="4118">
                        <c:v>3.59</c:v>
                      </c:pt>
                      <c:pt idx="4119">
                        <c:v>2.86</c:v>
                      </c:pt>
                      <c:pt idx="4120">
                        <c:v>2.0699999999999998</c:v>
                      </c:pt>
                      <c:pt idx="4121">
                        <c:v>1.24</c:v>
                      </c:pt>
                      <c:pt idx="4122">
                        <c:v>0.37</c:v>
                      </c:pt>
                      <c:pt idx="4123">
                        <c:v>-0.51</c:v>
                      </c:pt>
                      <c:pt idx="4124">
                        <c:v>-1.39</c:v>
                      </c:pt>
                      <c:pt idx="4125">
                        <c:v>-2.2599999999999998</c:v>
                      </c:pt>
                      <c:pt idx="4126">
                        <c:v>-3.15</c:v>
                      </c:pt>
                      <c:pt idx="4127">
                        <c:v>-4.0599999999999996</c:v>
                      </c:pt>
                      <c:pt idx="4128">
                        <c:v>-5.01</c:v>
                      </c:pt>
                      <c:pt idx="4129">
                        <c:v>-6</c:v>
                      </c:pt>
                      <c:pt idx="4130">
                        <c:v>-7.03</c:v>
                      </c:pt>
                      <c:pt idx="4131">
                        <c:v>-8.1</c:v>
                      </c:pt>
                      <c:pt idx="4132">
                        <c:v>-9.16</c:v>
                      </c:pt>
                      <c:pt idx="4133">
                        <c:v>-10.19</c:v>
                      </c:pt>
                      <c:pt idx="4134">
                        <c:v>-11.21</c:v>
                      </c:pt>
                      <c:pt idx="4135">
                        <c:v>-12.22</c:v>
                      </c:pt>
                      <c:pt idx="4136">
                        <c:v>-13.24</c:v>
                      </c:pt>
                      <c:pt idx="4137">
                        <c:v>-14.29</c:v>
                      </c:pt>
                      <c:pt idx="4138">
                        <c:v>-15.35</c:v>
                      </c:pt>
                      <c:pt idx="4139">
                        <c:v>-16.420000000000002</c:v>
                      </c:pt>
                      <c:pt idx="4140">
                        <c:v>-17.510000000000002</c:v>
                      </c:pt>
                      <c:pt idx="4141">
                        <c:v>-18.59</c:v>
                      </c:pt>
                      <c:pt idx="4142">
                        <c:v>-19.649999999999999</c:v>
                      </c:pt>
                      <c:pt idx="4143">
                        <c:v>-20.7</c:v>
                      </c:pt>
                      <c:pt idx="4144">
                        <c:v>-21.75</c:v>
                      </c:pt>
                      <c:pt idx="4145">
                        <c:v>-22.8</c:v>
                      </c:pt>
                      <c:pt idx="4146">
                        <c:v>-23.88</c:v>
                      </c:pt>
                      <c:pt idx="4147">
                        <c:v>-24.96</c:v>
                      </c:pt>
                      <c:pt idx="4148">
                        <c:v>-26.04</c:v>
                      </c:pt>
                      <c:pt idx="4149">
                        <c:v>-27.13</c:v>
                      </c:pt>
                      <c:pt idx="4150">
                        <c:v>-28.2</c:v>
                      </c:pt>
                      <c:pt idx="4151">
                        <c:v>-29.26</c:v>
                      </c:pt>
                      <c:pt idx="4152">
                        <c:v>-30.31</c:v>
                      </c:pt>
                      <c:pt idx="4153">
                        <c:v>-31.38</c:v>
                      </c:pt>
                      <c:pt idx="4154">
                        <c:v>-32.479999999999997</c:v>
                      </c:pt>
                      <c:pt idx="4155">
                        <c:v>-33.549999999999997</c:v>
                      </c:pt>
                      <c:pt idx="4156">
                        <c:v>-34.57</c:v>
                      </c:pt>
                      <c:pt idx="4157">
                        <c:v>-35.58</c:v>
                      </c:pt>
                      <c:pt idx="4158">
                        <c:v>-36.630000000000003</c:v>
                      </c:pt>
                      <c:pt idx="4159">
                        <c:v>-37.71</c:v>
                      </c:pt>
                      <c:pt idx="4160">
                        <c:v>-38.78</c:v>
                      </c:pt>
                      <c:pt idx="4161">
                        <c:v>-39.799999999999997</c:v>
                      </c:pt>
                      <c:pt idx="4162">
                        <c:v>-40.75</c:v>
                      </c:pt>
                      <c:pt idx="4163">
                        <c:v>-41.67</c:v>
                      </c:pt>
                      <c:pt idx="4164">
                        <c:v>-42.57</c:v>
                      </c:pt>
                      <c:pt idx="4165">
                        <c:v>-43.47</c:v>
                      </c:pt>
                      <c:pt idx="4166">
                        <c:v>-44.4</c:v>
                      </c:pt>
                      <c:pt idx="4167">
                        <c:v>-45.39</c:v>
                      </c:pt>
                      <c:pt idx="4168">
                        <c:v>-46.39</c:v>
                      </c:pt>
                      <c:pt idx="4169">
                        <c:v>-47.37</c:v>
                      </c:pt>
                      <c:pt idx="4170">
                        <c:v>-48.24</c:v>
                      </c:pt>
                      <c:pt idx="4171">
                        <c:v>-49.04</c:v>
                      </c:pt>
                      <c:pt idx="4172">
                        <c:v>-49.84</c:v>
                      </c:pt>
                      <c:pt idx="4173">
                        <c:v>-50.71</c:v>
                      </c:pt>
                      <c:pt idx="4174">
                        <c:v>-51.64</c:v>
                      </c:pt>
                      <c:pt idx="4175">
                        <c:v>-52.53</c:v>
                      </c:pt>
                      <c:pt idx="4176">
                        <c:v>-53.33</c:v>
                      </c:pt>
                      <c:pt idx="4177">
                        <c:v>-54.11</c:v>
                      </c:pt>
                      <c:pt idx="4178">
                        <c:v>-54.87</c:v>
                      </c:pt>
                      <c:pt idx="4179">
                        <c:v>-55.59</c:v>
                      </c:pt>
                      <c:pt idx="4180">
                        <c:v>-56.31</c:v>
                      </c:pt>
                      <c:pt idx="4181">
                        <c:v>-57.11</c:v>
                      </c:pt>
                      <c:pt idx="4182">
                        <c:v>-57.93</c:v>
                      </c:pt>
                      <c:pt idx="4183">
                        <c:v>-58.71</c:v>
                      </c:pt>
                      <c:pt idx="4184">
                        <c:v>-59.45</c:v>
                      </c:pt>
                      <c:pt idx="4185">
                        <c:v>-60.13</c:v>
                      </c:pt>
                      <c:pt idx="4186">
                        <c:v>-60.84</c:v>
                      </c:pt>
                      <c:pt idx="4187">
                        <c:v>-61.52</c:v>
                      </c:pt>
                      <c:pt idx="4188">
                        <c:v>-62.15</c:v>
                      </c:pt>
                      <c:pt idx="4189">
                        <c:v>-62.81</c:v>
                      </c:pt>
                      <c:pt idx="4190">
                        <c:v>-63.53</c:v>
                      </c:pt>
                      <c:pt idx="4191">
                        <c:v>-64.3</c:v>
                      </c:pt>
                      <c:pt idx="4192">
                        <c:v>-65.02</c:v>
                      </c:pt>
                      <c:pt idx="4193">
                        <c:v>-65.64</c:v>
                      </c:pt>
                      <c:pt idx="4194">
                        <c:v>-66.33</c:v>
                      </c:pt>
                      <c:pt idx="4195">
                        <c:v>-67.010000000000005</c:v>
                      </c:pt>
                      <c:pt idx="4196">
                        <c:v>-67.75</c:v>
                      </c:pt>
                      <c:pt idx="4197">
                        <c:v>-68.52</c:v>
                      </c:pt>
                      <c:pt idx="4198">
                        <c:v>-69.3</c:v>
                      </c:pt>
                      <c:pt idx="4199">
                        <c:v>-70.02</c:v>
                      </c:pt>
                      <c:pt idx="4200">
                        <c:v>-70.73</c:v>
                      </c:pt>
                      <c:pt idx="4201">
                        <c:v>-71.430000000000007</c:v>
                      </c:pt>
                      <c:pt idx="4202">
                        <c:v>-72.099999999999994</c:v>
                      </c:pt>
                      <c:pt idx="4203">
                        <c:v>-72.739999999999995</c:v>
                      </c:pt>
                      <c:pt idx="4204">
                        <c:v>-73.33</c:v>
                      </c:pt>
                      <c:pt idx="4205">
                        <c:v>-73.87</c:v>
                      </c:pt>
                      <c:pt idx="4206">
                        <c:v>-74.319999999999993</c:v>
                      </c:pt>
                      <c:pt idx="4207">
                        <c:v>-74.650000000000006</c:v>
                      </c:pt>
                      <c:pt idx="4208">
                        <c:v>-74.94</c:v>
                      </c:pt>
                      <c:pt idx="4209">
                        <c:v>-75.14</c:v>
                      </c:pt>
                      <c:pt idx="4210">
                        <c:v>-75.239999999999995</c:v>
                      </c:pt>
                      <c:pt idx="4211">
                        <c:v>-75.239999999999995</c:v>
                      </c:pt>
                      <c:pt idx="4212">
                        <c:v>-75.19</c:v>
                      </c:pt>
                      <c:pt idx="4213">
                        <c:v>-75.14</c:v>
                      </c:pt>
                      <c:pt idx="4214">
                        <c:v>-75.069999999999993</c:v>
                      </c:pt>
                      <c:pt idx="4215">
                        <c:v>-74.95</c:v>
                      </c:pt>
                      <c:pt idx="4216">
                        <c:v>-74.75</c:v>
                      </c:pt>
                      <c:pt idx="4217">
                        <c:v>-74.56</c:v>
                      </c:pt>
                      <c:pt idx="4218">
                        <c:v>-74.42</c:v>
                      </c:pt>
                      <c:pt idx="4219">
                        <c:v>-74.290000000000006</c:v>
                      </c:pt>
                      <c:pt idx="4220">
                        <c:v>-74.13</c:v>
                      </c:pt>
                      <c:pt idx="4221">
                        <c:v>-73.95</c:v>
                      </c:pt>
                      <c:pt idx="4222">
                        <c:v>-73.75</c:v>
                      </c:pt>
                      <c:pt idx="4223">
                        <c:v>-73.53</c:v>
                      </c:pt>
                      <c:pt idx="4224">
                        <c:v>-73.33</c:v>
                      </c:pt>
                      <c:pt idx="4225">
                        <c:v>-73.11</c:v>
                      </c:pt>
                      <c:pt idx="4226">
                        <c:v>-72.89</c:v>
                      </c:pt>
                      <c:pt idx="4227">
                        <c:v>-72.650000000000006</c:v>
                      </c:pt>
                      <c:pt idx="4228">
                        <c:v>-72.319999999999993</c:v>
                      </c:pt>
                      <c:pt idx="4229">
                        <c:v>-71.89</c:v>
                      </c:pt>
                      <c:pt idx="4230">
                        <c:v>-71.400000000000006</c:v>
                      </c:pt>
                      <c:pt idx="4231">
                        <c:v>-70.89</c:v>
                      </c:pt>
                      <c:pt idx="4232">
                        <c:v>-70.430000000000007</c:v>
                      </c:pt>
                      <c:pt idx="4233">
                        <c:v>-69.959999999999994</c:v>
                      </c:pt>
                      <c:pt idx="4234">
                        <c:v>-69.459999999999994</c:v>
                      </c:pt>
                      <c:pt idx="4235">
                        <c:v>-68.89</c:v>
                      </c:pt>
                      <c:pt idx="4236">
                        <c:v>-68.290000000000006</c:v>
                      </c:pt>
                      <c:pt idx="4237">
                        <c:v>-67.7</c:v>
                      </c:pt>
                      <c:pt idx="4238">
                        <c:v>-67.14</c:v>
                      </c:pt>
                      <c:pt idx="4239">
                        <c:v>-66.599999999999994</c:v>
                      </c:pt>
                      <c:pt idx="4240">
                        <c:v>-65.94</c:v>
                      </c:pt>
                      <c:pt idx="4241">
                        <c:v>-65.14</c:v>
                      </c:pt>
                      <c:pt idx="4242">
                        <c:v>-64.319999999999993</c:v>
                      </c:pt>
                      <c:pt idx="4243">
                        <c:v>-63.52</c:v>
                      </c:pt>
                      <c:pt idx="4244">
                        <c:v>-62.81</c:v>
                      </c:pt>
                      <c:pt idx="4245">
                        <c:v>-62.2</c:v>
                      </c:pt>
                      <c:pt idx="4246">
                        <c:v>-61.55</c:v>
                      </c:pt>
                      <c:pt idx="4247">
                        <c:v>-60.9</c:v>
                      </c:pt>
                      <c:pt idx="4248">
                        <c:v>-60.21</c:v>
                      </c:pt>
                      <c:pt idx="4249">
                        <c:v>-59.47</c:v>
                      </c:pt>
                      <c:pt idx="4250">
                        <c:v>-58.7</c:v>
                      </c:pt>
                      <c:pt idx="4251">
                        <c:v>-57.89</c:v>
                      </c:pt>
                      <c:pt idx="4252">
                        <c:v>-57.11</c:v>
                      </c:pt>
                      <c:pt idx="4253">
                        <c:v>-56.41</c:v>
                      </c:pt>
                      <c:pt idx="4254">
                        <c:v>-55.72</c:v>
                      </c:pt>
                      <c:pt idx="4255">
                        <c:v>-54.96</c:v>
                      </c:pt>
                      <c:pt idx="4256">
                        <c:v>-54.16</c:v>
                      </c:pt>
                      <c:pt idx="4257">
                        <c:v>-53.27</c:v>
                      </c:pt>
                      <c:pt idx="4258">
                        <c:v>-52.34</c:v>
                      </c:pt>
                      <c:pt idx="4259">
                        <c:v>-51.45</c:v>
                      </c:pt>
                      <c:pt idx="4260">
                        <c:v>-50.62</c:v>
                      </c:pt>
                      <c:pt idx="4261">
                        <c:v>-49.85</c:v>
                      </c:pt>
                      <c:pt idx="4262">
                        <c:v>-49.1</c:v>
                      </c:pt>
                      <c:pt idx="4263">
                        <c:v>-48.28</c:v>
                      </c:pt>
                      <c:pt idx="4264">
                        <c:v>-47.45</c:v>
                      </c:pt>
                      <c:pt idx="4265">
                        <c:v>-46.63</c:v>
                      </c:pt>
                      <c:pt idx="4266">
                        <c:v>-45.79</c:v>
                      </c:pt>
                      <c:pt idx="4267">
                        <c:v>-44.96</c:v>
                      </c:pt>
                      <c:pt idx="4268">
                        <c:v>-44.15</c:v>
                      </c:pt>
                      <c:pt idx="4269">
                        <c:v>-43.35</c:v>
                      </c:pt>
                      <c:pt idx="4270">
                        <c:v>-42.51</c:v>
                      </c:pt>
                      <c:pt idx="4271">
                        <c:v>-41.58</c:v>
                      </c:pt>
                      <c:pt idx="4272">
                        <c:v>-40.619999999999997</c:v>
                      </c:pt>
                      <c:pt idx="4273">
                        <c:v>-39.67</c:v>
                      </c:pt>
                      <c:pt idx="4274">
                        <c:v>-38.79</c:v>
                      </c:pt>
                      <c:pt idx="4275">
                        <c:v>-37.909999999999997</c:v>
                      </c:pt>
                      <c:pt idx="4276">
                        <c:v>-37.03</c:v>
                      </c:pt>
                      <c:pt idx="4277">
                        <c:v>-36.19</c:v>
                      </c:pt>
                      <c:pt idx="4278">
                        <c:v>-35.32</c:v>
                      </c:pt>
                      <c:pt idx="4279">
                        <c:v>-34.380000000000003</c:v>
                      </c:pt>
                      <c:pt idx="4280">
                        <c:v>-33.44</c:v>
                      </c:pt>
                      <c:pt idx="4281">
                        <c:v>-32.479999999999997</c:v>
                      </c:pt>
                      <c:pt idx="4282">
                        <c:v>-31.52</c:v>
                      </c:pt>
                      <c:pt idx="4283">
                        <c:v>-30.57</c:v>
                      </c:pt>
                      <c:pt idx="4284">
                        <c:v>-29.66</c:v>
                      </c:pt>
                      <c:pt idx="4285">
                        <c:v>-28.8</c:v>
                      </c:pt>
                      <c:pt idx="4286">
                        <c:v>-27.98</c:v>
                      </c:pt>
                      <c:pt idx="4287">
                        <c:v>-27.13</c:v>
                      </c:pt>
                      <c:pt idx="4288">
                        <c:v>-26.23</c:v>
                      </c:pt>
                      <c:pt idx="4289">
                        <c:v>-25.32</c:v>
                      </c:pt>
                      <c:pt idx="4290">
                        <c:v>-24.46</c:v>
                      </c:pt>
                      <c:pt idx="4291">
                        <c:v>-23.62</c:v>
                      </c:pt>
                      <c:pt idx="4292">
                        <c:v>-22.86</c:v>
                      </c:pt>
                      <c:pt idx="4293">
                        <c:v>-22.09</c:v>
                      </c:pt>
                      <c:pt idx="4294">
                        <c:v>-21.25</c:v>
                      </c:pt>
                      <c:pt idx="4295">
                        <c:v>-20.440000000000001</c:v>
                      </c:pt>
                      <c:pt idx="4296">
                        <c:v>-19.670000000000002</c:v>
                      </c:pt>
                      <c:pt idx="4297">
                        <c:v>-18.98</c:v>
                      </c:pt>
                      <c:pt idx="4298">
                        <c:v>-18.2</c:v>
                      </c:pt>
                      <c:pt idx="4299">
                        <c:v>-17.36</c:v>
                      </c:pt>
                      <c:pt idx="4300">
                        <c:v>-16.54</c:v>
                      </c:pt>
                      <c:pt idx="4301">
                        <c:v>-15.79</c:v>
                      </c:pt>
                      <c:pt idx="4302">
                        <c:v>-15.07</c:v>
                      </c:pt>
                      <c:pt idx="4303">
                        <c:v>-14.39</c:v>
                      </c:pt>
                      <c:pt idx="4304">
                        <c:v>-13.73</c:v>
                      </c:pt>
                      <c:pt idx="4305">
                        <c:v>-13.13</c:v>
                      </c:pt>
                      <c:pt idx="4306">
                        <c:v>-12.66</c:v>
                      </c:pt>
                      <c:pt idx="4307">
                        <c:v>-12.27</c:v>
                      </c:pt>
                      <c:pt idx="4308">
                        <c:v>-11.89</c:v>
                      </c:pt>
                      <c:pt idx="4309">
                        <c:v>-11.35</c:v>
                      </c:pt>
                      <c:pt idx="4310">
                        <c:v>-10.69</c:v>
                      </c:pt>
                      <c:pt idx="4311">
                        <c:v>-10.09</c:v>
                      </c:pt>
                      <c:pt idx="4312">
                        <c:v>-9.61</c:v>
                      </c:pt>
                      <c:pt idx="4313">
                        <c:v>-9.18</c:v>
                      </c:pt>
                      <c:pt idx="4314">
                        <c:v>-8.7799999999999994</c:v>
                      </c:pt>
                      <c:pt idx="4315">
                        <c:v>-8.36</c:v>
                      </c:pt>
                      <c:pt idx="4316">
                        <c:v>-7.91</c:v>
                      </c:pt>
                      <c:pt idx="4317">
                        <c:v>-7.47</c:v>
                      </c:pt>
                      <c:pt idx="4318">
                        <c:v>-7.07</c:v>
                      </c:pt>
                      <c:pt idx="4319">
                        <c:v>-6.72</c:v>
                      </c:pt>
                      <c:pt idx="4320">
                        <c:v>-6.42</c:v>
                      </c:pt>
                      <c:pt idx="4321">
                        <c:v>-6.12</c:v>
                      </c:pt>
                      <c:pt idx="4322">
                        <c:v>-5.84</c:v>
                      </c:pt>
                      <c:pt idx="4323">
                        <c:v>-5.6</c:v>
                      </c:pt>
                      <c:pt idx="4324">
                        <c:v>-5.35</c:v>
                      </c:pt>
                      <c:pt idx="4325">
                        <c:v>-5.0999999999999996</c:v>
                      </c:pt>
                      <c:pt idx="4326">
                        <c:v>-4.83</c:v>
                      </c:pt>
                      <c:pt idx="4327">
                        <c:v>-4.57</c:v>
                      </c:pt>
                      <c:pt idx="4328">
                        <c:v>-4.34</c:v>
                      </c:pt>
                      <c:pt idx="4329">
                        <c:v>-4.0999999999999996</c:v>
                      </c:pt>
                      <c:pt idx="4330">
                        <c:v>-3.87</c:v>
                      </c:pt>
                      <c:pt idx="4331">
                        <c:v>-3.66</c:v>
                      </c:pt>
                      <c:pt idx="4332">
                        <c:v>-3.42</c:v>
                      </c:pt>
                      <c:pt idx="4333">
                        <c:v>-3.16</c:v>
                      </c:pt>
                      <c:pt idx="4334">
                        <c:v>-2.85</c:v>
                      </c:pt>
                      <c:pt idx="4335">
                        <c:v>-2.5299999999999998</c:v>
                      </c:pt>
                      <c:pt idx="4336">
                        <c:v>-2.2400000000000002</c:v>
                      </c:pt>
                      <c:pt idx="4337">
                        <c:v>-1.89</c:v>
                      </c:pt>
                      <c:pt idx="4338">
                        <c:v>-1.52</c:v>
                      </c:pt>
                      <c:pt idx="4339">
                        <c:v>-1.1299999999999999</c:v>
                      </c:pt>
                      <c:pt idx="4340">
                        <c:v>-0.71</c:v>
                      </c:pt>
                      <c:pt idx="4341">
                        <c:v>-0.33</c:v>
                      </c:pt>
                      <c:pt idx="4342">
                        <c:v>0.03</c:v>
                      </c:pt>
                      <c:pt idx="4343">
                        <c:v>0.38</c:v>
                      </c:pt>
                      <c:pt idx="4344">
                        <c:v>0.71</c:v>
                      </c:pt>
                      <c:pt idx="4345">
                        <c:v>1.04</c:v>
                      </c:pt>
                      <c:pt idx="4346">
                        <c:v>1.39</c:v>
                      </c:pt>
                      <c:pt idx="4347">
                        <c:v>1.8</c:v>
                      </c:pt>
                      <c:pt idx="4348">
                        <c:v>2.25</c:v>
                      </c:pt>
                      <c:pt idx="4349">
                        <c:v>2.8</c:v>
                      </c:pt>
                      <c:pt idx="4350">
                        <c:v>3.26</c:v>
                      </c:pt>
                      <c:pt idx="4351">
                        <c:v>3.77</c:v>
                      </c:pt>
                      <c:pt idx="4352">
                        <c:v>4.29</c:v>
                      </c:pt>
                      <c:pt idx="4353">
                        <c:v>4.7699999999999996</c:v>
                      </c:pt>
                      <c:pt idx="4354">
                        <c:v>5.12</c:v>
                      </c:pt>
                      <c:pt idx="4355">
                        <c:v>5.4</c:v>
                      </c:pt>
                      <c:pt idx="4356">
                        <c:v>5.66</c:v>
                      </c:pt>
                      <c:pt idx="4357">
                        <c:v>5.93</c:v>
                      </c:pt>
                      <c:pt idx="4358">
                        <c:v>6.21</c:v>
                      </c:pt>
                      <c:pt idx="4359">
                        <c:v>6.5</c:v>
                      </c:pt>
                      <c:pt idx="4360">
                        <c:v>6.79</c:v>
                      </c:pt>
                      <c:pt idx="4361">
                        <c:v>7.07</c:v>
                      </c:pt>
                      <c:pt idx="4362">
                        <c:v>7.28</c:v>
                      </c:pt>
                      <c:pt idx="4363">
                        <c:v>7.44</c:v>
                      </c:pt>
                      <c:pt idx="4364">
                        <c:v>7.55</c:v>
                      </c:pt>
                      <c:pt idx="4365">
                        <c:v>7.66</c:v>
                      </c:pt>
                      <c:pt idx="4366">
                        <c:v>7.78</c:v>
                      </c:pt>
                      <c:pt idx="4367">
                        <c:v>7.96</c:v>
                      </c:pt>
                      <c:pt idx="4368">
                        <c:v>8.19</c:v>
                      </c:pt>
                      <c:pt idx="4369">
                        <c:v>8.4499999999999993</c:v>
                      </c:pt>
                      <c:pt idx="4370">
                        <c:v>8.7100000000000009</c:v>
                      </c:pt>
                      <c:pt idx="4371">
                        <c:v>8.94</c:v>
                      </c:pt>
                      <c:pt idx="4372">
                        <c:v>9.17</c:v>
                      </c:pt>
                      <c:pt idx="4373">
                        <c:v>9.41</c:v>
                      </c:pt>
                      <c:pt idx="4374">
                        <c:v>9.7100000000000009</c:v>
                      </c:pt>
                      <c:pt idx="4375">
                        <c:v>10.08</c:v>
                      </c:pt>
                      <c:pt idx="4376">
                        <c:v>10.5</c:v>
                      </c:pt>
                      <c:pt idx="4377">
                        <c:v>10.96</c:v>
                      </c:pt>
                      <c:pt idx="4378">
                        <c:v>11.45</c:v>
                      </c:pt>
                      <c:pt idx="4379">
                        <c:v>12.02</c:v>
                      </c:pt>
                      <c:pt idx="4380">
                        <c:v>12.68</c:v>
                      </c:pt>
                      <c:pt idx="4381">
                        <c:v>13.41</c:v>
                      </c:pt>
                      <c:pt idx="4382">
                        <c:v>14.26</c:v>
                      </c:pt>
                      <c:pt idx="4383">
                        <c:v>15.15</c:v>
                      </c:pt>
                      <c:pt idx="4384">
                        <c:v>16.059999999999999</c:v>
                      </c:pt>
                      <c:pt idx="4385">
                        <c:v>16.989999999999998</c:v>
                      </c:pt>
                      <c:pt idx="4386">
                        <c:v>17.95</c:v>
                      </c:pt>
                      <c:pt idx="4387">
                        <c:v>18.93</c:v>
                      </c:pt>
                      <c:pt idx="4388">
                        <c:v>19.93</c:v>
                      </c:pt>
                      <c:pt idx="4389">
                        <c:v>20.94</c:v>
                      </c:pt>
                      <c:pt idx="4390">
                        <c:v>21.95</c:v>
                      </c:pt>
                      <c:pt idx="4391">
                        <c:v>22.94</c:v>
                      </c:pt>
                      <c:pt idx="4392">
                        <c:v>24.04</c:v>
                      </c:pt>
                      <c:pt idx="4393">
                        <c:v>25.08</c:v>
                      </c:pt>
                      <c:pt idx="4394">
                        <c:v>26.17</c:v>
                      </c:pt>
                      <c:pt idx="4395">
                        <c:v>27.24</c:v>
                      </c:pt>
                      <c:pt idx="4396">
                        <c:v>28.25</c:v>
                      </c:pt>
                      <c:pt idx="4397">
                        <c:v>29.11</c:v>
                      </c:pt>
                      <c:pt idx="4398">
                        <c:v>29.86</c:v>
                      </c:pt>
                      <c:pt idx="4399">
                        <c:v>30.6</c:v>
                      </c:pt>
                      <c:pt idx="4400">
                        <c:v>31.32</c:v>
                      </c:pt>
                      <c:pt idx="4401">
                        <c:v>32.08</c:v>
                      </c:pt>
                      <c:pt idx="4402">
                        <c:v>32.909999999999997</c:v>
                      </c:pt>
                      <c:pt idx="4403">
                        <c:v>33.799999999999997</c:v>
                      </c:pt>
                      <c:pt idx="4404">
                        <c:v>34.65</c:v>
                      </c:pt>
                      <c:pt idx="4405">
                        <c:v>35.409999999999997</c:v>
                      </c:pt>
                      <c:pt idx="4406">
                        <c:v>36.08</c:v>
                      </c:pt>
                      <c:pt idx="4407">
                        <c:v>36.69</c:v>
                      </c:pt>
                      <c:pt idx="4408">
                        <c:v>37.24</c:v>
                      </c:pt>
                      <c:pt idx="4409">
                        <c:v>37.74</c:v>
                      </c:pt>
                      <c:pt idx="4410">
                        <c:v>38.229999999999997</c:v>
                      </c:pt>
                      <c:pt idx="4411">
                        <c:v>38.72</c:v>
                      </c:pt>
                      <c:pt idx="4412">
                        <c:v>39.15</c:v>
                      </c:pt>
                      <c:pt idx="4413">
                        <c:v>39.5</c:v>
                      </c:pt>
                      <c:pt idx="4414">
                        <c:v>39.75</c:v>
                      </c:pt>
                      <c:pt idx="4415">
                        <c:v>39.950000000000003</c:v>
                      </c:pt>
                      <c:pt idx="4416">
                        <c:v>40.15</c:v>
                      </c:pt>
                      <c:pt idx="4417">
                        <c:v>40.39</c:v>
                      </c:pt>
                      <c:pt idx="4418">
                        <c:v>40.659999999999997</c:v>
                      </c:pt>
                      <c:pt idx="4419">
                        <c:v>40.93</c:v>
                      </c:pt>
                      <c:pt idx="4420">
                        <c:v>41.18</c:v>
                      </c:pt>
                      <c:pt idx="4421">
                        <c:v>41.41</c:v>
                      </c:pt>
                      <c:pt idx="4422">
                        <c:v>41.62</c:v>
                      </c:pt>
                      <c:pt idx="4423">
                        <c:v>41.77</c:v>
                      </c:pt>
                      <c:pt idx="4424">
                        <c:v>41.88</c:v>
                      </c:pt>
                      <c:pt idx="4425">
                        <c:v>42</c:v>
                      </c:pt>
                      <c:pt idx="4426">
                        <c:v>42.1</c:v>
                      </c:pt>
                      <c:pt idx="4427">
                        <c:v>42.19</c:v>
                      </c:pt>
                      <c:pt idx="4428">
                        <c:v>42.24</c:v>
                      </c:pt>
                      <c:pt idx="4429">
                        <c:v>42.29</c:v>
                      </c:pt>
                      <c:pt idx="4430">
                        <c:v>42.32</c:v>
                      </c:pt>
                      <c:pt idx="4431">
                        <c:v>42.35</c:v>
                      </c:pt>
                      <c:pt idx="4432">
                        <c:v>42.39</c:v>
                      </c:pt>
                      <c:pt idx="4433">
                        <c:v>42.43</c:v>
                      </c:pt>
                      <c:pt idx="4434">
                        <c:v>42.43</c:v>
                      </c:pt>
                      <c:pt idx="4435">
                        <c:v>42.39</c:v>
                      </c:pt>
                      <c:pt idx="4436">
                        <c:v>42.3</c:v>
                      </c:pt>
                      <c:pt idx="4437">
                        <c:v>42.21</c:v>
                      </c:pt>
                      <c:pt idx="4438">
                        <c:v>42.14</c:v>
                      </c:pt>
                      <c:pt idx="4439">
                        <c:v>42.12</c:v>
                      </c:pt>
                      <c:pt idx="4440">
                        <c:v>42.12</c:v>
                      </c:pt>
                      <c:pt idx="4441">
                        <c:v>42.11</c:v>
                      </c:pt>
                      <c:pt idx="4442">
                        <c:v>42.06</c:v>
                      </c:pt>
                      <c:pt idx="4443">
                        <c:v>41.97</c:v>
                      </c:pt>
                      <c:pt idx="4444">
                        <c:v>41.87</c:v>
                      </c:pt>
                      <c:pt idx="4445">
                        <c:v>41.79</c:v>
                      </c:pt>
                      <c:pt idx="4446">
                        <c:v>41.76</c:v>
                      </c:pt>
                      <c:pt idx="4447">
                        <c:v>41.8</c:v>
                      </c:pt>
                      <c:pt idx="4448">
                        <c:v>41.85</c:v>
                      </c:pt>
                      <c:pt idx="4449">
                        <c:v>41.89</c:v>
                      </c:pt>
                      <c:pt idx="4450">
                        <c:v>41.91</c:v>
                      </c:pt>
                      <c:pt idx="4451">
                        <c:v>41.88</c:v>
                      </c:pt>
                      <c:pt idx="4452">
                        <c:v>41.85</c:v>
                      </c:pt>
                      <c:pt idx="4453">
                        <c:v>41.83</c:v>
                      </c:pt>
                      <c:pt idx="4454">
                        <c:v>41.83</c:v>
                      </c:pt>
                      <c:pt idx="4455">
                        <c:v>41.81</c:v>
                      </c:pt>
                      <c:pt idx="4456">
                        <c:v>41.78</c:v>
                      </c:pt>
                      <c:pt idx="4457">
                        <c:v>41.72</c:v>
                      </c:pt>
                      <c:pt idx="4458">
                        <c:v>41.68</c:v>
                      </c:pt>
                      <c:pt idx="4459">
                        <c:v>41.69</c:v>
                      </c:pt>
                      <c:pt idx="4460">
                        <c:v>41.72</c:v>
                      </c:pt>
                      <c:pt idx="4461">
                        <c:v>41.76</c:v>
                      </c:pt>
                      <c:pt idx="4462">
                        <c:v>41.82</c:v>
                      </c:pt>
                      <c:pt idx="4463">
                        <c:v>41.89</c:v>
                      </c:pt>
                      <c:pt idx="4464">
                        <c:v>41.93</c:v>
                      </c:pt>
                      <c:pt idx="4465">
                        <c:v>41.92</c:v>
                      </c:pt>
                      <c:pt idx="4466">
                        <c:v>41.94</c:v>
                      </c:pt>
                      <c:pt idx="4467">
                        <c:v>42.03</c:v>
                      </c:pt>
                      <c:pt idx="4468">
                        <c:v>42.08</c:v>
                      </c:pt>
                      <c:pt idx="4469">
                        <c:v>42.12</c:v>
                      </c:pt>
                      <c:pt idx="4470">
                        <c:v>42</c:v>
                      </c:pt>
                      <c:pt idx="4471">
                        <c:v>41.74</c:v>
                      </c:pt>
                      <c:pt idx="4472">
                        <c:v>41.67</c:v>
                      </c:pt>
                      <c:pt idx="4473">
                        <c:v>41.63</c:v>
                      </c:pt>
                      <c:pt idx="4474">
                        <c:v>41.63</c:v>
                      </c:pt>
                      <c:pt idx="4475">
                        <c:v>41.67</c:v>
                      </c:pt>
                      <c:pt idx="4476">
                        <c:v>41.64</c:v>
                      </c:pt>
                      <c:pt idx="4477">
                        <c:v>41.5</c:v>
                      </c:pt>
                      <c:pt idx="4478">
                        <c:v>41.41</c:v>
                      </c:pt>
                      <c:pt idx="4479">
                        <c:v>41.37</c:v>
                      </c:pt>
                      <c:pt idx="4480">
                        <c:v>41.32</c:v>
                      </c:pt>
                      <c:pt idx="4481">
                        <c:v>41.31</c:v>
                      </c:pt>
                      <c:pt idx="4482">
                        <c:v>41.27</c:v>
                      </c:pt>
                      <c:pt idx="4483">
                        <c:v>41.21</c:v>
                      </c:pt>
                      <c:pt idx="4484">
                        <c:v>41.16</c:v>
                      </c:pt>
                      <c:pt idx="4485">
                        <c:v>41.06</c:v>
                      </c:pt>
                      <c:pt idx="4486">
                        <c:v>41.01</c:v>
                      </c:pt>
                      <c:pt idx="4487">
                        <c:v>41.05</c:v>
                      </c:pt>
                      <c:pt idx="4488">
                        <c:v>41.06</c:v>
                      </c:pt>
                      <c:pt idx="4489">
                        <c:v>41.06</c:v>
                      </c:pt>
                      <c:pt idx="4490">
                        <c:v>41.07</c:v>
                      </c:pt>
                      <c:pt idx="4491">
                        <c:v>41.1</c:v>
                      </c:pt>
                      <c:pt idx="4492">
                        <c:v>41.15</c:v>
                      </c:pt>
                      <c:pt idx="4493">
                        <c:v>41.21</c:v>
                      </c:pt>
                      <c:pt idx="4494">
                        <c:v>41.25</c:v>
                      </c:pt>
                      <c:pt idx="4495">
                        <c:v>41.3</c:v>
                      </c:pt>
                      <c:pt idx="4496">
                        <c:v>41.36</c:v>
                      </c:pt>
                      <c:pt idx="4497">
                        <c:v>41.46</c:v>
                      </c:pt>
                      <c:pt idx="4498">
                        <c:v>41.61</c:v>
                      </c:pt>
                      <c:pt idx="4499">
                        <c:v>41.82</c:v>
                      </c:pt>
                      <c:pt idx="4500">
                        <c:v>42.01</c:v>
                      </c:pt>
                      <c:pt idx="4501">
                        <c:v>42.13</c:v>
                      </c:pt>
                      <c:pt idx="4502">
                        <c:v>42.22</c:v>
                      </c:pt>
                      <c:pt idx="4503">
                        <c:v>42.29</c:v>
                      </c:pt>
                      <c:pt idx="4504">
                        <c:v>42.33</c:v>
                      </c:pt>
                      <c:pt idx="4505">
                        <c:v>42.33</c:v>
                      </c:pt>
                      <c:pt idx="4506">
                        <c:v>42.28</c:v>
                      </c:pt>
                      <c:pt idx="4507">
                        <c:v>42.16</c:v>
                      </c:pt>
                      <c:pt idx="4508">
                        <c:v>42.04</c:v>
                      </c:pt>
                      <c:pt idx="4509">
                        <c:v>41.95</c:v>
                      </c:pt>
                      <c:pt idx="4510">
                        <c:v>41.84</c:v>
                      </c:pt>
                      <c:pt idx="4511">
                        <c:v>41.7</c:v>
                      </c:pt>
                      <c:pt idx="4512">
                        <c:v>41.56</c:v>
                      </c:pt>
                      <c:pt idx="4513">
                        <c:v>41.35</c:v>
                      </c:pt>
                      <c:pt idx="4514">
                        <c:v>41.12</c:v>
                      </c:pt>
                      <c:pt idx="4515">
                        <c:v>40.89</c:v>
                      </c:pt>
                      <c:pt idx="4516">
                        <c:v>40.61</c:v>
                      </c:pt>
                      <c:pt idx="4517">
                        <c:v>40.29</c:v>
                      </c:pt>
                      <c:pt idx="4518">
                        <c:v>39.96</c:v>
                      </c:pt>
                      <c:pt idx="4519">
                        <c:v>39.53</c:v>
                      </c:pt>
                      <c:pt idx="4520">
                        <c:v>39.119999999999997</c:v>
                      </c:pt>
                      <c:pt idx="4521">
                        <c:v>38.69</c:v>
                      </c:pt>
                      <c:pt idx="4522">
                        <c:v>38.25</c:v>
                      </c:pt>
                      <c:pt idx="4523">
                        <c:v>37.83</c:v>
                      </c:pt>
                      <c:pt idx="4524">
                        <c:v>37.42</c:v>
                      </c:pt>
                      <c:pt idx="4525">
                        <c:v>37.04</c:v>
                      </c:pt>
                      <c:pt idx="4526">
                        <c:v>36.67</c:v>
                      </c:pt>
                      <c:pt idx="4527">
                        <c:v>36.25</c:v>
                      </c:pt>
                      <c:pt idx="4528">
                        <c:v>35.82</c:v>
                      </c:pt>
                      <c:pt idx="4529">
                        <c:v>35.340000000000003</c:v>
                      </c:pt>
                      <c:pt idx="4530">
                        <c:v>34.869999999999997</c:v>
                      </c:pt>
                      <c:pt idx="4531">
                        <c:v>34.4</c:v>
                      </c:pt>
                      <c:pt idx="4532">
                        <c:v>33.9</c:v>
                      </c:pt>
                      <c:pt idx="4533">
                        <c:v>33.130000000000003</c:v>
                      </c:pt>
                      <c:pt idx="4534">
                        <c:v>32.36</c:v>
                      </c:pt>
                      <c:pt idx="4535">
                        <c:v>31.71</c:v>
                      </c:pt>
                      <c:pt idx="4536">
                        <c:v>31.2</c:v>
                      </c:pt>
                      <c:pt idx="4537">
                        <c:v>30.71</c:v>
                      </c:pt>
                      <c:pt idx="4538">
                        <c:v>30.22</c:v>
                      </c:pt>
                      <c:pt idx="4539">
                        <c:v>29.68</c:v>
                      </c:pt>
                      <c:pt idx="4540">
                        <c:v>29.14</c:v>
                      </c:pt>
                      <c:pt idx="4541">
                        <c:v>28.66</c:v>
                      </c:pt>
                      <c:pt idx="4542">
                        <c:v>28.23</c:v>
                      </c:pt>
                      <c:pt idx="4543">
                        <c:v>27.81</c:v>
                      </c:pt>
                      <c:pt idx="4544">
                        <c:v>27.35</c:v>
                      </c:pt>
                      <c:pt idx="4545">
                        <c:v>26.9</c:v>
                      </c:pt>
                      <c:pt idx="4546">
                        <c:v>26.49</c:v>
                      </c:pt>
                      <c:pt idx="4547">
                        <c:v>26.13</c:v>
                      </c:pt>
                      <c:pt idx="4548">
                        <c:v>25.72</c:v>
                      </c:pt>
                      <c:pt idx="4549">
                        <c:v>25.29</c:v>
                      </c:pt>
                      <c:pt idx="4550">
                        <c:v>24.8</c:v>
                      </c:pt>
                      <c:pt idx="4551">
                        <c:v>24.27</c:v>
                      </c:pt>
                      <c:pt idx="4552">
                        <c:v>23.76</c:v>
                      </c:pt>
                      <c:pt idx="4553">
                        <c:v>23.31</c:v>
                      </c:pt>
                      <c:pt idx="4554">
                        <c:v>22.95</c:v>
                      </c:pt>
                      <c:pt idx="4555">
                        <c:v>22.69</c:v>
                      </c:pt>
                      <c:pt idx="4556">
                        <c:v>22.43</c:v>
                      </c:pt>
                      <c:pt idx="4557">
                        <c:v>22.12</c:v>
                      </c:pt>
                      <c:pt idx="4558">
                        <c:v>21.79</c:v>
                      </c:pt>
                      <c:pt idx="4559">
                        <c:v>21.48</c:v>
                      </c:pt>
                      <c:pt idx="4560">
                        <c:v>21.21</c:v>
                      </c:pt>
                      <c:pt idx="4561">
                        <c:v>20.99</c:v>
                      </c:pt>
                      <c:pt idx="4562">
                        <c:v>20.81</c:v>
                      </c:pt>
                      <c:pt idx="4563">
                        <c:v>20.62</c:v>
                      </c:pt>
                      <c:pt idx="4564">
                        <c:v>20.420000000000002</c:v>
                      </c:pt>
                      <c:pt idx="4565">
                        <c:v>20.18</c:v>
                      </c:pt>
                      <c:pt idx="4566">
                        <c:v>19.940000000000001</c:v>
                      </c:pt>
                      <c:pt idx="4567">
                        <c:v>19.7</c:v>
                      </c:pt>
                      <c:pt idx="4568">
                        <c:v>19.48</c:v>
                      </c:pt>
                      <c:pt idx="4569">
                        <c:v>19.28</c:v>
                      </c:pt>
                      <c:pt idx="4570">
                        <c:v>19.079999999999998</c:v>
                      </c:pt>
                      <c:pt idx="4571">
                        <c:v>18.87</c:v>
                      </c:pt>
                      <c:pt idx="4572">
                        <c:v>18.66</c:v>
                      </c:pt>
                      <c:pt idx="4573">
                        <c:v>18.420000000000002</c:v>
                      </c:pt>
                      <c:pt idx="4574">
                        <c:v>18.170000000000002</c:v>
                      </c:pt>
                      <c:pt idx="4575">
                        <c:v>17.96</c:v>
                      </c:pt>
                      <c:pt idx="4576">
                        <c:v>17.78</c:v>
                      </c:pt>
                      <c:pt idx="4577">
                        <c:v>17.63</c:v>
                      </c:pt>
                      <c:pt idx="4578">
                        <c:v>17.47</c:v>
                      </c:pt>
                      <c:pt idx="4579">
                        <c:v>17.32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04B-4DD1-8E4D-28CE2D27E631}"/>
                  </c:ext>
                </c:extLst>
              </c15:ser>
            </c15:filteredLineSeries>
          </c:ext>
        </c:extLst>
      </c:lineChart>
      <c:catAx>
        <c:axId val="2075276096"/>
        <c:scaling>
          <c:orientation val="minMax"/>
        </c:scaling>
        <c:delete val="1"/>
        <c:axPos val="b"/>
        <c:majorTickMark val="none"/>
        <c:minorTickMark val="none"/>
        <c:tickLblPos val="nextTo"/>
        <c:crossAx val="2075279840"/>
        <c:crosses val="autoZero"/>
        <c:auto val="1"/>
        <c:lblAlgn val="ctr"/>
        <c:lblOffset val="100"/>
        <c:noMultiLvlLbl val="0"/>
      </c:catAx>
      <c:valAx>
        <c:axId val="207527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527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工作表1!$A$2:$A$2896</c:f>
              <c:strCache>
                <c:ptCount val="3"/>
                <c:pt idx="0">
                  <c:v>類別 2</c:v>
                </c:pt>
                <c:pt idx="1">
                  <c:v>類別 3</c:v>
                </c:pt>
                <c:pt idx="2">
                  <c:v>類別 4</c:v>
                </c:pt>
              </c:strCache>
            </c:strRef>
          </c:cat>
          <c:val>
            <c:numRef>
              <c:f>工作表1!$B$2:$B$2896</c:f>
              <c:numCache>
                <c:formatCode>General</c:formatCode>
                <c:ptCount val="2895"/>
                <c:pt idx="0">
                  <c:v>1.53</c:v>
                </c:pt>
                <c:pt idx="1">
                  <c:v>1.56</c:v>
                </c:pt>
                <c:pt idx="2">
                  <c:v>1.61</c:v>
                </c:pt>
                <c:pt idx="3">
                  <c:v>1.61</c:v>
                </c:pt>
                <c:pt idx="4">
                  <c:v>1.6</c:v>
                </c:pt>
                <c:pt idx="5">
                  <c:v>1.6</c:v>
                </c:pt>
                <c:pt idx="6">
                  <c:v>1.07</c:v>
                </c:pt>
                <c:pt idx="7">
                  <c:v>1.05</c:v>
                </c:pt>
                <c:pt idx="8">
                  <c:v>1.02</c:v>
                </c:pt>
                <c:pt idx="9">
                  <c:v>0.99</c:v>
                </c:pt>
                <c:pt idx="10">
                  <c:v>0.98</c:v>
                </c:pt>
                <c:pt idx="11">
                  <c:v>0.98</c:v>
                </c:pt>
                <c:pt idx="12">
                  <c:v>0.93</c:v>
                </c:pt>
                <c:pt idx="13">
                  <c:v>0.87</c:v>
                </c:pt>
                <c:pt idx="14">
                  <c:v>0.77</c:v>
                </c:pt>
                <c:pt idx="15">
                  <c:v>0.7</c:v>
                </c:pt>
                <c:pt idx="16">
                  <c:v>0.68</c:v>
                </c:pt>
                <c:pt idx="17">
                  <c:v>0.78</c:v>
                </c:pt>
                <c:pt idx="18">
                  <c:v>0.83</c:v>
                </c:pt>
                <c:pt idx="19">
                  <c:v>0.79</c:v>
                </c:pt>
                <c:pt idx="20">
                  <c:v>0.78</c:v>
                </c:pt>
                <c:pt idx="21">
                  <c:v>0.76</c:v>
                </c:pt>
                <c:pt idx="22">
                  <c:v>0.73</c:v>
                </c:pt>
                <c:pt idx="23">
                  <c:v>0.7</c:v>
                </c:pt>
                <c:pt idx="24">
                  <c:v>0.65</c:v>
                </c:pt>
                <c:pt idx="25">
                  <c:v>0.62</c:v>
                </c:pt>
                <c:pt idx="26">
                  <c:v>0.56000000000000005</c:v>
                </c:pt>
                <c:pt idx="27">
                  <c:v>0.5</c:v>
                </c:pt>
                <c:pt idx="28">
                  <c:v>0.51</c:v>
                </c:pt>
                <c:pt idx="29">
                  <c:v>0.46</c:v>
                </c:pt>
                <c:pt idx="30">
                  <c:v>0.42</c:v>
                </c:pt>
                <c:pt idx="31">
                  <c:v>0.39</c:v>
                </c:pt>
                <c:pt idx="32">
                  <c:v>0.35</c:v>
                </c:pt>
                <c:pt idx="33">
                  <c:v>0.33</c:v>
                </c:pt>
                <c:pt idx="34">
                  <c:v>0.31</c:v>
                </c:pt>
                <c:pt idx="35">
                  <c:v>0.31</c:v>
                </c:pt>
                <c:pt idx="36">
                  <c:v>0.3</c:v>
                </c:pt>
                <c:pt idx="37">
                  <c:v>0.28000000000000003</c:v>
                </c:pt>
                <c:pt idx="38">
                  <c:v>0.27</c:v>
                </c:pt>
                <c:pt idx="39">
                  <c:v>0.25</c:v>
                </c:pt>
                <c:pt idx="40">
                  <c:v>0.28000000000000003</c:v>
                </c:pt>
                <c:pt idx="41">
                  <c:v>0.26</c:v>
                </c:pt>
                <c:pt idx="42">
                  <c:v>0.27</c:v>
                </c:pt>
                <c:pt idx="43">
                  <c:v>0.26</c:v>
                </c:pt>
                <c:pt idx="44">
                  <c:v>0.27</c:v>
                </c:pt>
                <c:pt idx="45">
                  <c:v>0.26</c:v>
                </c:pt>
                <c:pt idx="46">
                  <c:v>0.3</c:v>
                </c:pt>
                <c:pt idx="47">
                  <c:v>0.33</c:v>
                </c:pt>
                <c:pt idx="48">
                  <c:v>0.36</c:v>
                </c:pt>
                <c:pt idx="49">
                  <c:v>0.37</c:v>
                </c:pt>
                <c:pt idx="50">
                  <c:v>0.39</c:v>
                </c:pt>
                <c:pt idx="51">
                  <c:v>0.39</c:v>
                </c:pt>
                <c:pt idx="52">
                  <c:v>0.41</c:v>
                </c:pt>
                <c:pt idx="53">
                  <c:v>0.43</c:v>
                </c:pt>
                <c:pt idx="54">
                  <c:v>0.44</c:v>
                </c:pt>
                <c:pt idx="55">
                  <c:v>0.47</c:v>
                </c:pt>
                <c:pt idx="56">
                  <c:v>0.46</c:v>
                </c:pt>
                <c:pt idx="57">
                  <c:v>0.47</c:v>
                </c:pt>
                <c:pt idx="58">
                  <c:v>0.46</c:v>
                </c:pt>
                <c:pt idx="59">
                  <c:v>0.45</c:v>
                </c:pt>
                <c:pt idx="60">
                  <c:v>0.43</c:v>
                </c:pt>
                <c:pt idx="61">
                  <c:v>0.44</c:v>
                </c:pt>
                <c:pt idx="62">
                  <c:v>0.51</c:v>
                </c:pt>
                <c:pt idx="63">
                  <c:v>0.54</c:v>
                </c:pt>
                <c:pt idx="64">
                  <c:v>0.54</c:v>
                </c:pt>
                <c:pt idx="65">
                  <c:v>0.56000000000000005</c:v>
                </c:pt>
                <c:pt idx="66">
                  <c:v>0.59</c:v>
                </c:pt>
                <c:pt idx="67">
                  <c:v>0.57999999999999996</c:v>
                </c:pt>
                <c:pt idx="68">
                  <c:v>0.6</c:v>
                </c:pt>
                <c:pt idx="69">
                  <c:v>0.6</c:v>
                </c:pt>
                <c:pt idx="70">
                  <c:v>0.55000000000000004</c:v>
                </c:pt>
                <c:pt idx="71">
                  <c:v>0.5</c:v>
                </c:pt>
                <c:pt idx="72">
                  <c:v>0.49</c:v>
                </c:pt>
                <c:pt idx="73">
                  <c:v>0.52</c:v>
                </c:pt>
                <c:pt idx="74">
                  <c:v>0.63</c:v>
                </c:pt>
                <c:pt idx="75">
                  <c:v>0.64</c:v>
                </c:pt>
                <c:pt idx="76">
                  <c:v>0.65</c:v>
                </c:pt>
                <c:pt idx="77">
                  <c:v>0.63</c:v>
                </c:pt>
                <c:pt idx="78">
                  <c:v>0.62</c:v>
                </c:pt>
                <c:pt idx="79">
                  <c:v>0.61</c:v>
                </c:pt>
                <c:pt idx="80">
                  <c:v>0.57999999999999996</c:v>
                </c:pt>
                <c:pt idx="81">
                  <c:v>0.56999999999999995</c:v>
                </c:pt>
                <c:pt idx="82">
                  <c:v>0.55000000000000004</c:v>
                </c:pt>
                <c:pt idx="83">
                  <c:v>0.54</c:v>
                </c:pt>
                <c:pt idx="84">
                  <c:v>0.51</c:v>
                </c:pt>
                <c:pt idx="85">
                  <c:v>0.5</c:v>
                </c:pt>
                <c:pt idx="86">
                  <c:v>0.49</c:v>
                </c:pt>
                <c:pt idx="87">
                  <c:v>0.48</c:v>
                </c:pt>
                <c:pt idx="88">
                  <c:v>0.45</c:v>
                </c:pt>
                <c:pt idx="89">
                  <c:v>0.44</c:v>
                </c:pt>
                <c:pt idx="90">
                  <c:v>0.43</c:v>
                </c:pt>
                <c:pt idx="91">
                  <c:v>0.4</c:v>
                </c:pt>
                <c:pt idx="92">
                  <c:v>0.39</c:v>
                </c:pt>
                <c:pt idx="93">
                  <c:v>0.35</c:v>
                </c:pt>
                <c:pt idx="94">
                  <c:v>0.34</c:v>
                </c:pt>
                <c:pt idx="95">
                  <c:v>0.34</c:v>
                </c:pt>
                <c:pt idx="96">
                  <c:v>0.32</c:v>
                </c:pt>
                <c:pt idx="97">
                  <c:v>0.33</c:v>
                </c:pt>
                <c:pt idx="98">
                  <c:v>0.37</c:v>
                </c:pt>
                <c:pt idx="99">
                  <c:v>0.39</c:v>
                </c:pt>
                <c:pt idx="100">
                  <c:v>0.39</c:v>
                </c:pt>
                <c:pt idx="101">
                  <c:v>0.4</c:v>
                </c:pt>
                <c:pt idx="102">
                  <c:v>0.43</c:v>
                </c:pt>
                <c:pt idx="103">
                  <c:v>0.46</c:v>
                </c:pt>
                <c:pt idx="104">
                  <c:v>0.47</c:v>
                </c:pt>
                <c:pt idx="105">
                  <c:v>0.52</c:v>
                </c:pt>
                <c:pt idx="106">
                  <c:v>0.53</c:v>
                </c:pt>
                <c:pt idx="107">
                  <c:v>0.54</c:v>
                </c:pt>
                <c:pt idx="108">
                  <c:v>0.52</c:v>
                </c:pt>
                <c:pt idx="109">
                  <c:v>0.53</c:v>
                </c:pt>
                <c:pt idx="110">
                  <c:v>0.56000000000000005</c:v>
                </c:pt>
                <c:pt idx="111">
                  <c:v>0.56000000000000005</c:v>
                </c:pt>
                <c:pt idx="112">
                  <c:v>0.57999999999999996</c:v>
                </c:pt>
                <c:pt idx="113">
                  <c:v>0.57999999999999996</c:v>
                </c:pt>
                <c:pt idx="114">
                  <c:v>0.56999999999999995</c:v>
                </c:pt>
                <c:pt idx="115">
                  <c:v>0.53</c:v>
                </c:pt>
                <c:pt idx="116">
                  <c:v>0.55000000000000004</c:v>
                </c:pt>
                <c:pt idx="117">
                  <c:v>0.55000000000000004</c:v>
                </c:pt>
                <c:pt idx="118">
                  <c:v>0.55000000000000004</c:v>
                </c:pt>
                <c:pt idx="119">
                  <c:v>0.56999999999999995</c:v>
                </c:pt>
                <c:pt idx="120">
                  <c:v>0.56000000000000005</c:v>
                </c:pt>
                <c:pt idx="121">
                  <c:v>0.56999999999999995</c:v>
                </c:pt>
                <c:pt idx="122">
                  <c:v>0.57999999999999996</c:v>
                </c:pt>
                <c:pt idx="123">
                  <c:v>0.56000000000000005</c:v>
                </c:pt>
                <c:pt idx="124">
                  <c:v>0.56999999999999995</c:v>
                </c:pt>
                <c:pt idx="125">
                  <c:v>0.59</c:v>
                </c:pt>
                <c:pt idx="126">
                  <c:v>0.63</c:v>
                </c:pt>
                <c:pt idx="127">
                  <c:v>0.62</c:v>
                </c:pt>
                <c:pt idx="128">
                  <c:v>0.55000000000000004</c:v>
                </c:pt>
                <c:pt idx="129">
                  <c:v>0.56000000000000005</c:v>
                </c:pt>
                <c:pt idx="130">
                  <c:v>0.53</c:v>
                </c:pt>
                <c:pt idx="131">
                  <c:v>0.48</c:v>
                </c:pt>
                <c:pt idx="132">
                  <c:v>0.59</c:v>
                </c:pt>
                <c:pt idx="133">
                  <c:v>0.64</c:v>
                </c:pt>
                <c:pt idx="134">
                  <c:v>0.65</c:v>
                </c:pt>
                <c:pt idx="135">
                  <c:v>0.62</c:v>
                </c:pt>
                <c:pt idx="136">
                  <c:v>0.57999999999999996</c:v>
                </c:pt>
                <c:pt idx="137">
                  <c:v>0.56000000000000005</c:v>
                </c:pt>
                <c:pt idx="138">
                  <c:v>0.53</c:v>
                </c:pt>
                <c:pt idx="139">
                  <c:v>0.48</c:v>
                </c:pt>
                <c:pt idx="140">
                  <c:v>0.45</c:v>
                </c:pt>
                <c:pt idx="141">
                  <c:v>0.46</c:v>
                </c:pt>
                <c:pt idx="142">
                  <c:v>0.44</c:v>
                </c:pt>
                <c:pt idx="143">
                  <c:v>0.46</c:v>
                </c:pt>
                <c:pt idx="144">
                  <c:v>0.43</c:v>
                </c:pt>
                <c:pt idx="145">
                  <c:v>0.41</c:v>
                </c:pt>
                <c:pt idx="146">
                  <c:v>0.38</c:v>
                </c:pt>
                <c:pt idx="147">
                  <c:v>0.35</c:v>
                </c:pt>
                <c:pt idx="148">
                  <c:v>0.33</c:v>
                </c:pt>
                <c:pt idx="149">
                  <c:v>0.33</c:v>
                </c:pt>
                <c:pt idx="150">
                  <c:v>0.3</c:v>
                </c:pt>
                <c:pt idx="151">
                  <c:v>0.28999999999999998</c:v>
                </c:pt>
                <c:pt idx="152">
                  <c:v>0.27</c:v>
                </c:pt>
                <c:pt idx="153">
                  <c:v>0.27</c:v>
                </c:pt>
                <c:pt idx="154">
                  <c:v>0.26</c:v>
                </c:pt>
                <c:pt idx="155">
                  <c:v>0.24</c:v>
                </c:pt>
                <c:pt idx="156">
                  <c:v>0.24</c:v>
                </c:pt>
                <c:pt idx="157">
                  <c:v>0.28000000000000003</c:v>
                </c:pt>
                <c:pt idx="158">
                  <c:v>0.28000000000000003</c:v>
                </c:pt>
                <c:pt idx="159">
                  <c:v>0.32</c:v>
                </c:pt>
                <c:pt idx="160">
                  <c:v>0.34</c:v>
                </c:pt>
                <c:pt idx="161">
                  <c:v>0.34</c:v>
                </c:pt>
                <c:pt idx="162">
                  <c:v>0.33</c:v>
                </c:pt>
                <c:pt idx="163">
                  <c:v>0.35</c:v>
                </c:pt>
                <c:pt idx="164">
                  <c:v>0.31</c:v>
                </c:pt>
                <c:pt idx="165">
                  <c:v>0.33</c:v>
                </c:pt>
                <c:pt idx="166">
                  <c:v>0.33</c:v>
                </c:pt>
                <c:pt idx="167">
                  <c:v>0.32</c:v>
                </c:pt>
                <c:pt idx="168">
                  <c:v>0.32</c:v>
                </c:pt>
                <c:pt idx="169">
                  <c:v>0.32</c:v>
                </c:pt>
                <c:pt idx="170">
                  <c:v>0.3</c:v>
                </c:pt>
                <c:pt idx="171">
                  <c:v>0.28000000000000003</c:v>
                </c:pt>
                <c:pt idx="172">
                  <c:v>0.28000000000000003</c:v>
                </c:pt>
                <c:pt idx="173">
                  <c:v>0.28000000000000003</c:v>
                </c:pt>
                <c:pt idx="174">
                  <c:v>0.25</c:v>
                </c:pt>
                <c:pt idx="175">
                  <c:v>0.24</c:v>
                </c:pt>
                <c:pt idx="176">
                  <c:v>0.28000000000000003</c:v>
                </c:pt>
                <c:pt idx="177">
                  <c:v>0.27</c:v>
                </c:pt>
                <c:pt idx="178">
                  <c:v>0.26</c:v>
                </c:pt>
                <c:pt idx="179">
                  <c:v>0.26</c:v>
                </c:pt>
                <c:pt idx="180">
                  <c:v>0.27</c:v>
                </c:pt>
                <c:pt idx="181">
                  <c:v>0.25</c:v>
                </c:pt>
                <c:pt idx="182">
                  <c:v>0.24</c:v>
                </c:pt>
                <c:pt idx="183">
                  <c:v>0.24</c:v>
                </c:pt>
                <c:pt idx="184">
                  <c:v>0.24</c:v>
                </c:pt>
                <c:pt idx="185">
                  <c:v>0.24</c:v>
                </c:pt>
                <c:pt idx="186">
                  <c:v>0.24</c:v>
                </c:pt>
                <c:pt idx="187">
                  <c:v>0.24</c:v>
                </c:pt>
                <c:pt idx="188">
                  <c:v>0.28999999999999998</c:v>
                </c:pt>
                <c:pt idx="189">
                  <c:v>0.43</c:v>
                </c:pt>
                <c:pt idx="190">
                  <c:v>0.56999999999999995</c:v>
                </c:pt>
                <c:pt idx="191">
                  <c:v>0.56999999999999995</c:v>
                </c:pt>
                <c:pt idx="192">
                  <c:v>0.59</c:v>
                </c:pt>
                <c:pt idx="193">
                  <c:v>0.57999999999999996</c:v>
                </c:pt>
                <c:pt idx="194">
                  <c:v>0.53</c:v>
                </c:pt>
                <c:pt idx="195">
                  <c:v>0.51</c:v>
                </c:pt>
                <c:pt idx="196">
                  <c:v>0.47</c:v>
                </c:pt>
                <c:pt idx="197">
                  <c:v>0.52</c:v>
                </c:pt>
                <c:pt idx="198">
                  <c:v>0.53</c:v>
                </c:pt>
                <c:pt idx="199">
                  <c:v>0.49</c:v>
                </c:pt>
                <c:pt idx="200">
                  <c:v>0.43</c:v>
                </c:pt>
                <c:pt idx="201">
                  <c:v>0.43</c:v>
                </c:pt>
                <c:pt idx="202">
                  <c:v>0.47</c:v>
                </c:pt>
                <c:pt idx="203">
                  <c:v>0.46</c:v>
                </c:pt>
                <c:pt idx="204">
                  <c:v>0.48</c:v>
                </c:pt>
                <c:pt idx="205">
                  <c:v>0.5</c:v>
                </c:pt>
                <c:pt idx="206">
                  <c:v>0.56999999999999995</c:v>
                </c:pt>
                <c:pt idx="207">
                  <c:v>0.53</c:v>
                </c:pt>
                <c:pt idx="208">
                  <c:v>0.59</c:v>
                </c:pt>
                <c:pt idx="209">
                  <c:v>0.56000000000000005</c:v>
                </c:pt>
                <c:pt idx="210">
                  <c:v>0.56000000000000005</c:v>
                </c:pt>
                <c:pt idx="211">
                  <c:v>0.55000000000000004</c:v>
                </c:pt>
                <c:pt idx="212">
                  <c:v>0.62</c:v>
                </c:pt>
                <c:pt idx="213">
                  <c:v>0.65</c:v>
                </c:pt>
                <c:pt idx="214">
                  <c:v>0.72</c:v>
                </c:pt>
                <c:pt idx="215">
                  <c:v>0.83</c:v>
                </c:pt>
                <c:pt idx="216">
                  <c:v>0.74</c:v>
                </c:pt>
                <c:pt idx="217">
                  <c:v>0.7</c:v>
                </c:pt>
                <c:pt idx="218">
                  <c:v>0.95</c:v>
                </c:pt>
                <c:pt idx="219">
                  <c:v>0.88</c:v>
                </c:pt>
                <c:pt idx="220">
                  <c:v>0.81</c:v>
                </c:pt>
                <c:pt idx="221">
                  <c:v>0.79</c:v>
                </c:pt>
                <c:pt idx="222">
                  <c:v>0.76</c:v>
                </c:pt>
                <c:pt idx="223">
                  <c:v>0.9</c:v>
                </c:pt>
                <c:pt idx="224">
                  <c:v>1.44</c:v>
                </c:pt>
                <c:pt idx="225">
                  <c:v>1.89</c:v>
                </c:pt>
                <c:pt idx="226">
                  <c:v>2.11</c:v>
                </c:pt>
                <c:pt idx="227">
                  <c:v>2.0299999999999998</c:v>
                </c:pt>
                <c:pt idx="228">
                  <c:v>1.97</c:v>
                </c:pt>
                <c:pt idx="229">
                  <c:v>2.37</c:v>
                </c:pt>
                <c:pt idx="230">
                  <c:v>3.07</c:v>
                </c:pt>
                <c:pt idx="231">
                  <c:v>3.85</c:v>
                </c:pt>
                <c:pt idx="232">
                  <c:v>4.6900000000000004</c:v>
                </c:pt>
                <c:pt idx="233">
                  <c:v>4.8</c:v>
                </c:pt>
                <c:pt idx="234">
                  <c:v>4.8</c:v>
                </c:pt>
                <c:pt idx="235">
                  <c:v>4.8</c:v>
                </c:pt>
                <c:pt idx="236">
                  <c:v>4.8</c:v>
                </c:pt>
                <c:pt idx="237">
                  <c:v>4.8</c:v>
                </c:pt>
                <c:pt idx="238">
                  <c:v>4.8</c:v>
                </c:pt>
                <c:pt idx="239">
                  <c:v>4.8</c:v>
                </c:pt>
                <c:pt idx="240">
                  <c:v>4.3600000000000003</c:v>
                </c:pt>
                <c:pt idx="241">
                  <c:v>4.0199999999999996</c:v>
                </c:pt>
                <c:pt idx="242">
                  <c:v>3.81</c:v>
                </c:pt>
                <c:pt idx="243">
                  <c:v>3.76</c:v>
                </c:pt>
                <c:pt idx="244">
                  <c:v>3.48</c:v>
                </c:pt>
                <c:pt idx="245">
                  <c:v>3.18</c:v>
                </c:pt>
                <c:pt idx="246">
                  <c:v>2.86</c:v>
                </c:pt>
                <c:pt idx="247">
                  <c:v>4.5999999999999996</c:v>
                </c:pt>
                <c:pt idx="248">
                  <c:v>4.2699999999999996</c:v>
                </c:pt>
                <c:pt idx="249">
                  <c:v>3.95</c:v>
                </c:pt>
                <c:pt idx="250">
                  <c:v>3.88</c:v>
                </c:pt>
                <c:pt idx="251">
                  <c:v>3.52</c:v>
                </c:pt>
                <c:pt idx="252">
                  <c:v>3.48</c:v>
                </c:pt>
                <c:pt idx="253">
                  <c:v>3.11</c:v>
                </c:pt>
                <c:pt idx="254">
                  <c:v>3.19</c:v>
                </c:pt>
                <c:pt idx="255">
                  <c:v>3.02</c:v>
                </c:pt>
                <c:pt idx="256">
                  <c:v>2.75</c:v>
                </c:pt>
                <c:pt idx="257">
                  <c:v>2.58</c:v>
                </c:pt>
                <c:pt idx="258">
                  <c:v>2.62</c:v>
                </c:pt>
                <c:pt idx="259">
                  <c:v>2.5</c:v>
                </c:pt>
                <c:pt idx="260">
                  <c:v>2.4300000000000002</c:v>
                </c:pt>
                <c:pt idx="261">
                  <c:v>2.38</c:v>
                </c:pt>
                <c:pt idx="262">
                  <c:v>2.2200000000000002</c:v>
                </c:pt>
                <c:pt idx="263">
                  <c:v>2.23</c:v>
                </c:pt>
                <c:pt idx="264">
                  <c:v>2.0699999999999998</c:v>
                </c:pt>
                <c:pt idx="265">
                  <c:v>1.99</c:v>
                </c:pt>
                <c:pt idx="266">
                  <c:v>2.2200000000000002</c:v>
                </c:pt>
                <c:pt idx="267">
                  <c:v>2.4300000000000002</c:v>
                </c:pt>
                <c:pt idx="268">
                  <c:v>2.4300000000000002</c:v>
                </c:pt>
                <c:pt idx="269">
                  <c:v>2.37</c:v>
                </c:pt>
                <c:pt idx="270">
                  <c:v>2.21</c:v>
                </c:pt>
                <c:pt idx="271">
                  <c:v>2.06</c:v>
                </c:pt>
                <c:pt idx="272">
                  <c:v>2.02</c:v>
                </c:pt>
                <c:pt idx="273">
                  <c:v>2.0099999999999998</c:v>
                </c:pt>
                <c:pt idx="274">
                  <c:v>2.0499999999999998</c:v>
                </c:pt>
                <c:pt idx="275">
                  <c:v>2.09</c:v>
                </c:pt>
                <c:pt idx="276">
                  <c:v>2.04</c:v>
                </c:pt>
                <c:pt idx="277">
                  <c:v>2.09</c:v>
                </c:pt>
                <c:pt idx="278">
                  <c:v>2.4500000000000002</c:v>
                </c:pt>
                <c:pt idx="279">
                  <c:v>2.2400000000000002</c:v>
                </c:pt>
                <c:pt idx="280">
                  <c:v>2.19</c:v>
                </c:pt>
                <c:pt idx="281">
                  <c:v>2.38</c:v>
                </c:pt>
                <c:pt idx="282">
                  <c:v>2.2599999999999998</c:v>
                </c:pt>
                <c:pt idx="283">
                  <c:v>2.17</c:v>
                </c:pt>
                <c:pt idx="284">
                  <c:v>2.08</c:v>
                </c:pt>
                <c:pt idx="285">
                  <c:v>1.96</c:v>
                </c:pt>
                <c:pt idx="286">
                  <c:v>1.85</c:v>
                </c:pt>
                <c:pt idx="287">
                  <c:v>1.75</c:v>
                </c:pt>
                <c:pt idx="288">
                  <c:v>2.2200000000000002</c:v>
                </c:pt>
                <c:pt idx="289">
                  <c:v>2.48</c:v>
                </c:pt>
                <c:pt idx="290">
                  <c:v>2.59</c:v>
                </c:pt>
                <c:pt idx="291">
                  <c:v>2.62</c:v>
                </c:pt>
                <c:pt idx="292">
                  <c:v>2.36</c:v>
                </c:pt>
                <c:pt idx="293">
                  <c:v>2.1800000000000002</c:v>
                </c:pt>
                <c:pt idx="294">
                  <c:v>2.48</c:v>
                </c:pt>
                <c:pt idx="295">
                  <c:v>3.18</c:v>
                </c:pt>
                <c:pt idx="296">
                  <c:v>3.76</c:v>
                </c:pt>
                <c:pt idx="297">
                  <c:v>3.59</c:v>
                </c:pt>
                <c:pt idx="298">
                  <c:v>3.48</c:v>
                </c:pt>
                <c:pt idx="299">
                  <c:v>3.81</c:v>
                </c:pt>
                <c:pt idx="300">
                  <c:v>3.88</c:v>
                </c:pt>
                <c:pt idx="301">
                  <c:v>3.88</c:v>
                </c:pt>
                <c:pt idx="302">
                  <c:v>4.1900000000000004</c:v>
                </c:pt>
                <c:pt idx="303">
                  <c:v>4.7</c:v>
                </c:pt>
                <c:pt idx="304">
                  <c:v>4.37</c:v>
                </c:pt>
                <c:pt idx="305">
                  <c:v>4.08</c:v>
                </c:pt>
                <c:pt idx="306">
                  <c:v>4.03</c:v>
                </c:pt>
                <c:pt idx="307">
                  <c:v>3.95</c:v>
                </c:pt>
                <c:pt idx="308">
                  <c:v>3.6</c:v>
                </c:pt>
                <c:pt idx="309">
                  <c:v>3.21</c:v>
                </c:pt>
                <c:pt idx="310">
                  <c:v>3.2</c:v>
                </c:pt>
                <c:pt idx="311">
                  <c:v>3.17</c:v>
                </c:pt>
                <c:pt idx="312">
                  <c:v>3.28</c:v>
                </c:pt>
                <c:pt idx="313">
                  <c:v>3.28</c:v>
                </c:pt>
                <c:pt idx="314">
                  <c:v>3.45</c:v>
                </c:pt>
                <c:pt idx="315">
                  <c:v>3.89</c:v>
                </c:pt>
                <c:pt idx="316">
                  <c:v>4.1500000000000004</c:v>
                </c:pt>
                <c:pt idx="317">
                  <c:v>4.08</c:v>
                </c:pt>
                <c:pt idx="318">
                  <c:v>4.6500000000000004</c:v>
                </c:pt>
                <c:pt idx="319">
                  <c:v>4.8</c:v>
                </c:pt>
                <c:pt idx="320">
                  <c:v>4.8</c:v>
                </c:pt>
                <c:pt idx="321">
                  <c:v>4.71</c:v>
                </c:pt>
                <c:pt idx="322">
                  <c:v>4.4000000000000004</c:v>
                </c:pt>
                <c:pt idx="323">
                  <c:v>4.21</c:v>
                </c:pt>
                <c:pt idx="324">
                  <c:v>4.04</c:v>
                </c:pt>
                <c:pt idx="325">
                  <c:v>3.86</c:v>
                </c:pt>
                <c:pt idx="326">
                  <c:v>3.99</c:v>
                </c:pt>
                <c:pt idx="327">
                  <c:v>3.64</c:v>
                </c:pt>
                <c:pt idx="328">
                  <c:v>3.86</c:v>
                </c:pt>
                <c:pt idx="329">
                  <c:v>4.8</c:v>
                </c:pt>
                <c:pt idx="330">
                  <c:v>4.8</c:v>
                </c:pt>
                <c:pt idx="331">
                  <c:v>4.8</c:v>
                </c:pt>
                <c:pt idx="332">
                  <c:v>4.8</c:v>
                </c:pt>
                <c:pt idx="333">
                  <c:v>4.8</c:v>
                </c:pt>
                <c:pt idx="334">
                  <c:v>4.8</c:v>
                </c:pt>
                <c:pt idx="335">
                  <c:v>4.8</c:v>
                </c:pt>
                <c:pt idx="336">
                  <c:v>4.8</c:v>
                </c:pt>
                <c:pt idx="337">
                  <c:v>4.8</c:v>
                </c:pt>
                <c:pt idx="338">
                  <c:v>4.8</c:v>
                </c:pt>
                <c:pt idx="339">
                  <c:v>4.8</c:v>
                </c:pt>
                <c:pt idx="340">
                  <c:v>4.8</c:v>
                </c:pt>
                <c:pt idx="341">
                  <c:v>4.8</c:v>
                </c:pt>
                <c:pt idx="342">
                  <c:v>4.8</c:v>
                </c:pt>
                <c:pt idx="343">
                  <c:v>4.8</c:v>
                </c:pt>
                <c:pt idx="344">
                  <c:v>4.8</c:v>
                </c:pt>
                <c:pt idx="345">
                  <c:v>4.8</c:v>
                </c:pt>
                <c:pt idx="346">
                  <c:v>4.8</c:v>
                </c:pt>
                <c:pt idx="347">
                  <c:v>4.79</c:v>
                </c:pt>
                <c:pt idx="348">
                  <c:v>4.8</c:v>
                </c:pt>
                <c:pt idx="349">
                  <c:v>4.8</c:v>
                </c:pt>
                <c:pt idx="350">
                  <c:v>4.8</c:v>
                </c:pt>
                <c:pt idx="351">
                  <c:v>4.8</c:v>
                </c:pt>
                <c:pt idx="352">
                  <c:v>4.8</c:v>
                </c:pt>
                <c:pt idx="353">
                  <c:v>4.8</c:v>
                </c:pt>
                <c:pt idx="354">
                  <c:v>4.8</c:v>
                </c:pt>
                <c:pt idx="355">
                  <c:v>4.8</c:v>
                </c:pt>
                <c:pt idx="356">
                  <c:v>4.8</c:v>
                </c:pt>
                <c:pt idx="357">
                  <c:v>4.8</c:v>
                </c:pt>
                <c:pt idx="358">
                  <c:v>4.8</c:v>
                </c:pt>
                <c:pt idx="359">
                  <c:v>4.8</c:v>
                </c:pt>
                <c:pt idx="360">
                  <c:v>4.8</c:v>
                </c:pt>
                <c:pt idx="361">
                  <c:v>4.8</c:v>
                </c:pt>
                <c:pt idx="362">
                  <c:v>4.8</c:v>
                </c:pt>
                <c:pt idx="363">
                  <c:v>4.8</c:v>
                </c:pt>
                <c:pt idx="364">
                  <c:v>4.8</c:v>
                </c:pt>
                <c:pt idx="365">
                  <c:v>4.8</c:v>
                </c:pt>
                <c:pt idx="366">
                  <c:v>4.8</c:v>
                </c:pt>
                <c:pt idx="367">
                  <c:v>4.8</c:v>
                </c:pt>
                <c:pt idx="368">
                  <c:v>4.8</c:v>
                </c:pt>
                <c:pt idx="369">
                  <c:v>4.8</c:v>
                </c:pt>
                <c:pt idx="370">
                  <c:v>4.8</c:v>
                </c:pt>
                <c:pt idx="371">
                  <c:v>4.8</c:v>
                </c:pt>
                <c:pt idx="372">
                  <c:v>4.8</c:v>
                </c:pt>
                <c:pt idx="373">
                  <c:v>4.8</c:v>
                </c:pt>
                <c:pt idx="374">
                  <c:v>4.8</c:v>
                </c:pt>
                <c:pt idx="375">
                  <c:v>4.8</c:v>
                </c:pt>
                <c:pt idx="376">
                  <c:v>4.8</c:v>
                </c:pt>
                <c:pt idx="377">
                  <c:v>4.8</c:v>
                </c:pt>
                <c:pt idx="378">
                  <c:v>4.79</c:v>
                </c:pt>
                <c:pt idx="379">
                  <c:v>4.8</c:v>
                </c:pt>
                <c:pt idx="380">
                  <c:v>4.8</c:v>
                </c:pt>
                <c:pt idx="381">
                  <c:v>4.79</c:v>
                </c:pt>
                <c:pt idx="382">
                  <c:v>4.8</c:v>
                </c:pt>
                <c:pt idx="383">
                  <c:v>4.8</c:v>
                </c:pt>
                <c:pt idx="384">
                  <c:v>4.79</c:v>
                </c:pt>
                <c:pt idx="385">
                  <c:v>4.8</c:v>
                </c:pt>
                <c:pt idx="386">
                  <c:v>4.8</c:v>
                </c:pt>
                <c:pt idx="387">
                  <c:v>4.8</c:v>
                </c:pt>
                <c:pt idx="388">
                  <c:v>4.8</c:v>
                </c:pt>
                <c:pt idx="389">
                  <c:v>4.8</c:v>
                </c:pt>
                <c:pt idx="390">
                  <c:v>4.8</c:v>
                </c:pt>
                <c:pt idx="391">
                  <c:v>4.8</c:v>
                </c:pt>
                <c:pt idx="392">
                  <c:v>4.8</c:v>
                </c:pt>
                <c:pt idx="393">
                  <c:v>4.79</c:v>
                </c:pt>
                <c:pt idx="394">
                  <c:v>4.8</c:v>
                </c:pt>
                <c:pt idx="395">
                  <c:v>4.8</c:v>
                </c:pt>
                <c:pt idx="396">
                  <c:v>4.8</c:v>
                </c:pt>
                <c:pt idx="397">
                  <c:v>4.8</c:v>
                </c:pt>
                <c:pt idx="398">
                  <c:v>4.8</c:v>
                </c:pt>
                <c:pt idx="399">
                  <c:v>4.8</c:v>
                </c:pt>
                <c:pt idx="400">
                  <c:v>4.8</c:v>
                </c:pt>
                <c:pt idx="401">
                  <c:v>4.8</c:v>
                </c:pt>
                <c:pt idx="402">
                  <c:v>4.8</c:v>
                </c:pt>
                <c:pt idx="403">
                  <c:v>4.8</c:v>
                </c:pt>
                <c:pt idx="404">
                  <c:v>4.79</c:v>
                </c:pt>
                <c:pt idx="405">
                  <c:v>4.8</c:v>
                </c:pt>
                <c:pt idx="406">
                  <c:v>4.8</c:v>
                </c:pt>
                <c:pt idx="407">
                  <c:v>4.8</c:v>
                </c:pt>
                <c:pt idx="408">
                  <c:v>4.8</c:v>
                </c:pt>
                <c:pt idx="409">
                  <c:v>4.8</c:v>
                </c:pt>
                <c:pt idx="410">
                  <c:v>4.79</c:v>
                </c:pt>
                <c:pt idx="411">
                  <c:v>4.8</c:v>
                </c:pt>
                <c:pt idx="412">
                  <c:v>4.79</c:v>
                </c:pt>
                <c:pt idx="413">
                  <c:v>4.8</c:v>
                </c:pt>
                <c:pt idx="414">
                  <c:v>4.8</c:v>
                </c:pt>
                <c:pt idx="415">
                  <c:v>4.8</c:v>
                </c:pt>
                <c:pt idx="416">
                  <c:v>4.8</c:v>
                </c:pt>
                <c:pt idx="417">
                  <c:v>4.6900000000000004</c:v>
                </c:pt>
                <c:pt idx="418">
                  <c:v>4.46</c:v>
                </c:pt>
                <c:pt idx="419">
                  <c:v>4.21</c:v>
                </c:pt>
                <c:pt idx="420">
                  <c:v>3.93</c:v>
                </c:pt>
                <c:pt idx="421">
                  <c:v>3.66</c:v>
                </c:pt>
                <c:pt idx="422">
                  <c:v>3.47</c:v>
                </c:pt>
                <c:pt idx="423">
                  <c:v>3.29</c:v>
                </c:pt>
                <c:pt idx="424">
                  <c:v>3.13</c:v>
                </c:pt>
                <c:pt idx="425">
                  <c:v>3.02</c:v>
                </c:pt>
                <c:pt idx="426">
                  <c:v>2.9</c:v>
                </c:pt>
                <c:pt idx="427">
                  <c:v>2.78</c:v>
                </c:pt>
                <c:pt idx="428">
                  <c:v>2.69</c:v>
                </c:pt>
                <c:pt idx="429">
                  <c:v>2.61</c:v>
                </c:pt>
                <c:pt idx="430">
                  <c:v>2.41</c:v>
                </c:pt>
                <c:pt idx="431">
                  <c:v>2.21</c:v>
                </c:pt>
                <c:pt idx="432">
                  <c:v>2.0699999999999998</c:v>
                </c:pt>
                <c:pt idx="433">
                  <c:v>1.98</c:v>
                </c:pt>
                <c:pt idx="434">
                  <c:v>1.85</c:v>
                </c:pt>
                <c:pt idx="435">
                  <c:v>1.74</c:v>
                </c:pt>
                <c:pt idx="436">
                  <c:v>1.67</c:v>
                </c:pt>
                <c:pt idx="437">
                  <c:v>1.47</c:v>
                </c:pt>
                <c:pt idx="438">
                  <c:v>1.29</c:v>
                </c:pt>
                <c:pt idx="439">
                  <c:v>1.29</c:v>
                </c:pt>
                <c:pt idx="440">
                  <c:v>1.38</c:v>
                </c:pt>
                <c:pt idx="441">
                  <c:v>1.37</c:v>
                </c:pt>
                <c:pt idx="442">
                  <c:v>1.3</c:v>
                </c:pt>
                <c:pt idx="443">
                  <c:v>1.19</c:v>
                </c:pt>
                <c:pt idx="444">
                  <c:v>1.1200000000000001</c:v>
                </c:pt>
                <c:pt idx="445">
                  <c:v>1.03</c:v>
                </c:pt>
                <c:pt idx="446">
                  <c:v>0.94</c:v>
                </c:pt>
                <c:pt idx="447">
                  <c:v>0.96</c:v>
                </c:pt>
                <c:pt idx="448">
                  <c:v>1.27</c:v>
                </c:pt>
                <c:pt idx="449">
                  <c:v>2.17</c:v>
                </c:pt>
                <c:pt idx="450">
                  <c:v>3.35</c:v>
                </c:pt>
                <c:pt idx="451">
                  <c:v>4.8</c:v>
                </c:pt>
                <c:pt idx="452">
                  <c:v>4.8</c:v>
                </c:pt>
                <c:pt idx="453">
                  <c:v>4.8</c:v>
                </c:pt>
                <c:pt idx="454">
                  <c:v>4.8</c:v>
                </c:pt>
                <c:pt idx="455">
                  <c:v>4.8</c:v>
                </c:pt>
                <c:pt idx="456">
                  <c:v>4.8</c:v>
                </c:pt>
                <c:pt idx="457">
                  <c:v>4.8</c:v>
                </c:pt>
                <c:pt idx="458">
                  <c:v>4.8</c:v>
                </c:pt>
                <c:pt idx="459">
                  <c:v>4.8</c:v>
                </c:pt>
                <c:pt idx="460">
                  <c:v>4.8</c:v>
                </c:pt>
                <c:pt idx="461">
                  <c:v>4.8</c:v>
                </c:pt>
                <c:pt idx="462">
                  <c:v>4.8</c:v>
                </c:pt>
                <c:pt idx="463">
                  <c:v>4.8</c:v>
                </c:pt>
                <c:pt idx="464">
                  <c:v>4.8</c:v>
                </c:pt>
                <c:pt idx="465">
                  <c:v>4.8</c:v>
                </c:pt>
                <c:pt idx="466">
                  <c:v>4.8</c:v>
                </c:pt>
                <c:pt idx="467">
                  <c:v>4.8</c:v>
                </c:pt>
                <c:pt idx="468">
                  <c:v>4.8</c:v>
                </c:pt>
                <c:pt idx="469">
                  <c:v>4.8</c:v>
                </c:pt>
                <c:pt idx="470">
                  <c:v>4.8</c:v>
                </c:pt>
                <c:pt idx="471">
                  <c:v>4.8</c:v>
                </c:pt>
                <c:pt idx="472">
                  <c:v>4.8</c:v>
                </c:pt>
                <c:pt idx="473">
                  <c:v>4.8</c:v>
                </c:pt>
                <c:pt idx="474">
                  <c:v>4.8</c:v>
                </c:pt>
                <c:pt idx="475">
                  <c:v>4.8</c:v>
                </c:pt>
                <c:pt idx="476">
                  <c:v>4.8</c:v>
                </c:pt>
                <c:pt idx="477">
                  <c:v>4.8</c:v>
                </c:pt>
                <c:pt idx="478">
                  <c:v>4.8</c:v>
                </c:pt>
                <c:pt idx="479">
                  <c:v>4.8</c:v>
                </c:pt>
                <c:pt idx="480">
                  <c:v>4.8</c:v>
                </c:pt>
                <c:pt idx="481">
                  <c:v>4.8</c:v>
                </c:pt>
                <c:pt idx="482">
                  <c:v>4.8</c:v>
                </c:pt>
                <c:pt idx="483">
                  <c:v>4.8</c:v>
                </c:pt>
                <c:pt idx="484">
                  <c:v>4.8</c:v>
                </c:pt>
                <c:pt idx="485">
                  <c:v>4.8</c:v>
                </c:pt>
                <c:pt idx="486">
                  <c:v>4.8</c:v>
                </c:pt>
                <c:pt idx="487">
                  <c:v>4.8</c:v>
                </c:pt>
                <c:pt idx="488">
                  <c:v>4.8</c:v>
                </c:pt>
                <c:pt idx="489">
                  <c:v>4.8</c:v>
                </c:pt>
                <c:pt idx="490">
                  <c:v>4.8</c:v>
                </c:pt>
                <c:pt idx="491">
                  <c:v>4.24</c:v>
                </c:pt>
                <c:pt idx="492">
                  <c:v>3.71</c:v>
                </c:pt>
                <c:pt idx="493">
                  <c:v>3.33</c:v>
                </c:pt>
                <c:pt idx="494">
                  <c:v>3.07</c:v>
                </c:pt>
                <c:pt idx="495">
                  <c:v>2.94</c:v>
                </c:pt>
                <c:pt idx="496">
                  <c:v>2.78</c:v>
                </c:pt>
                <c:pt idx="497">
                  <c:v>2.4300000000000002</c:v>
                </c:pt>
                <c:pt idx="498">
                  <c:v>2.17</c:v>
                </c:pt>
                <c:pt idx="499">
                  <c:v>2.12</c:v>
                </c:pt>
                <c:pt idx="500">
                  <c:v>2.19</c:v>
                </c:pt>
                <c:pt idx="501">
                  <c:v>2.2200000000000002</c:v>
                </c:pt>
                <c:pt idx="502">
                  <c:v>2.12</c:v>
                </c:pt>
                <c:pt idx="503">
                  <c:v>2.2400000000000002</c:v>
                </c:pt>
                <c:pt idx="504">
                  <c:v>2.4500000000000002</c:v>
                </c:pt>
                <c:pt idx="505">
                  <c:v>2.54</c:v>
                </c:pt>
                <c:pt idx="506">
                  <c:v>2.68</c:v>
                </c:pt>
                <c:pt idx="507">
                  <c:v>2.72</c:v>
                </c:pt>
                <c:pt idx="508">
                  <c:v>2.8</c:v>
                </c:pt>
                <c:pt idx="509">
                  <c:v>2.96</c:v>
                </c:pt>
                <c:pt idx="510">
                  <c:v>3.04</c:v>
                </c:pt>
                <c:pt idx="511">
                  <c:v>3</c:v>
                </c:pt>
                <c:pt idx="512">
                  <c:v>3.11</c:v>
                </c:pt>
                <c:pt idx="513">
                  <c:v>3.31</c:v>
                </c:pt>
                <c:pt idx="514">
                  <c:v>3.59</c:v>
                </c:pt>
                <c:pt idx="515">
                  <c:v>3.78</c:v>
                </c:pt>
                <c:pt idx="516">
                  <c:v>4</c:v>
                </c:pt>
                <c:pt idx="517">
                  <c:v>4.24</c:v>
                </c:pt>
                <c:pt idx="518">
                  <c:v>4.3600000000000003</c:v>
                </c:pt>
                <c:pt idx="519">
                  <c:v>4.28</c:v>
                </c:pt>
                <c:pt idx="520">
                  <c:v>4.05</c:v>
                </c:pt>
                <c:pt idx="521">
                  <c:v>3.95</c:v>
                </c:pt>
                <c:pt idx="522">
                  <c:v>4.13</c:v>
                </c:pt>
                <c:pt idx="523">
                  <c:v>4.58</c:v>
                </c:pt>
                <c:pt idx="524">
                  <c:v>4.8</c:v>
                </c:pt>
                <c:pt idx="525">
                  <c:v>4.8</c:v>
                </c:pt>
                <c:pt idx="526">
                  <c:v>4.8</c:v>
                </c:pt>
                <c:pt idx="527">
                  <c:v>4.8</c:v>
                </c:pt>
                <c:pt idx="528">
                  <c:v>4.8</c:v>
                </c:pt>
                <c:pt idx="529">
                  <c:v>4.8</c:v>
                </c:pt>
                <c:pt idx="530">
                  <c:v>4.8</c:v>
                </c:pt>
                <c:pt idx="531">
                  <c:v>4.8</c:v>
                </c:pt>
                <c:pt idx="532">
                  <c:v>4.8</c:v>
                </c:pt>
                <c:pt idx="533">
                  <c:v>4.8</c:v>
                </c:pt>
                <c:pt idx="534">
                  <c:v>4.8</c:v>
                </c:pt>
                <c:pt idx="535">
                  <c:v>4.8</c:v>
                </c:pt>
                <c:pt idx="536">
                  <c:v>4.8</c:v>
                </c:pt>
                <c:pt idx="537">
                  <c:v>4.8</c:v>
                </c:pt>
                <c:pt idx="538">
                  <c:v>4.8</c:v>
                </c:pt>
                <c:pt idx="539">
                  <c:v>4.8</c:v>
                </c:pt>
                <c:pt idx="540">
                  <c:v>4.8</c:v>
                </c:pt>
                <c:pt idx="541">
                  <c:v>4.79</c:v>
                </c:pt>
                <c:pt idx="542">
                  <c:v>4.8</c:v>
                </c:pt>
                <c:pt idx="543">
                  <c:v>4.8</c:v>
                </c:pt>
                <c:pt idx="544">
                  <c:v>4.8</c:v>
                </c:pt>
                <c:pt idx="545">
                  <c:v>4.8</c:v>
                </c:pt>
                <c:pt idx="546">
                  <c:v>4.8</c:v>
                </c:pt>
                <c:pt idx="547">
                  <c:v>4.8</c:v>
                </c:pt>
                <c:pt idx="548">
                  <c:v>4.8</c:v>
                </c:pt>
                <c:pt idx="549">
                  <c:v>4.8</c:v>
                </c:pt>
                <c:pt idx="550">
                  <c:v>4.8</c:v>
                </c:pt>
                <c:pt idx="551">
                  <c:v>4.8</c:v>
                </c:pt>
                <c:pt idx="552">
                  <c:v>4.8</c:v>
                </c:pt>
                <c:pt idx="553">
                  <c:v>4.8</c:v>
                </c:pt>
                <c:pt idx="554">
                  <c:v>4.8</c:v>
                </c:pt>
                <c:pt idx="555">
                  <c:v>4.8</c:v>
                </c:pt>
                <c:pt idx="556">
                  <c:v>4.8</c:v>
                </c:pt>
                <c:pt idx="557">
                  <c:v>4.8</c:v>
                </c:pt>
                <c:pt idx="558">
                  <c:v>4.8</c:v>
                </c:pt>
                <c:pt idx="559">
                  <c:v>4.8</c:v>
                </c:pt>
                <c:pt idx="560">
                  <c:v>4.8</c:v>
                </c:pt>
                <c:pt idx="561">
                  <c:v>4.8</c:v>
                </c:pt>
                <c:pt idx="562">
                  <c:v>4.8</c:v>
                </c:pt>
                <c:pt idx="563">
                  <c:v>4.8</c:v>
                </c:pt>
                <c:pt idx="564">
                  <c:v>4.8</c:v>
                </c:pt>
                <c:pt idx="565">
                  <c:v>4.8</c:v>
                </c:pt>
                <c:pt idx="566">
                  <c:v>4.8</c:v>
                </c:pt>
                <c:pt idx="567">
                  <c:v>4.8</c:v>
                </c:pt>
                <c:pt idx="568">
                  <c:v>4.8</c:v>
                </c:pt>
                <c:pt idx="569">
                  <c:v>4.8</c:v>
                </c:pt>
                <c:pt idx="570">
                  <c:v>4.8</c:v>
                </c:pt>
                <c:pt idx="571">
                  <c:v>4.8</c:v>
                </c:pt>
                <c:pt idx="572">
                  <c:v>4.8</c:v>
                </c:pt>
                <c:pt idx="573">
                  <c:v>4.8</c:v>
                </c:pt>
                <c:pt idx="574">
                  <c:v>4.8</c:v>
                </c:pt>
                <c:pt idx="575">
                  <c:v>4.8</c:v>
                </c:pt>
                <c:pt idx="576">
                  <c:v>4.79</c:v>
                </c:pt>
                <c:pt idx="577">
                  <c:v>4.8</c:v>
                </c:pt>
                <c:pt idx="578">
                  <c:v>4.8</c:v>
                </c:pt>
                <c:pt idx="579">
                  <c:v>4.8</c:v>
                </c:pt>
                <c:pt idx="580">
                  <c:v>4.8</c:v>
                </c:pt>
                <c:pt idx="581">
                  <c:v>4.8</c:v>
                </c:pt>
                <c:pt idx="582">
                  <c:v>4.8</c:v>
                </c:pt>
                <c:pt idx="583">
                  <c:v>4.8</c:v>
                </c:pt>
                <c:pt idx="584">
                  <c:v>4.8</c:v>
                </c:pt>
                <c:pt idx="585">
                  <c:v>4.8</c:v>
                </c:pt>
                <c:pt idx="586">
                  <c:v>4.8</c:v>
                </c:pt>
                <c:pt idx="587">
                  <c:v>4.8</c:v>
                </c:pt>
                <c:pt idx="588">
                  <c:v>4.8</c:v>
                </c:pt>
                <c:pt idx="589">
                  <c:v>4.8</c:v>
                </c:pt>
                <c:pt idx="590">
                  <c:v>4.8</c:v>
                </c:pt>
                <c:pt idx="591">
                  <c:v>4.8</c:v>
                </c:pt>
                <c:pt idx="592">
                  <c:v>4.8</c:v>
                </c:pt>
                <c:pt idx="593">
                  <c:v>4.8</c:v>
                </c:pt>
                <c:pt idx="594">
                  <c:v>4.8</c:v>
                </c:pt>
                <c:pt idx="595">
                  <c:v>4.8</c:v>
                </c:pt>
                <c:pt idx="596">
                  <c:v>4.8</c:v>
                </c:pt>
                <c:pt idx="597">
                  <c:v>4.8</c:v>
                </c:pt>
                <c:pt idx="598">
                  <c:v>4.8</c:v>
                </c:pt>
                <c:pt idx="599">
                  <c:v>4.8</c:v>
                </c:pt>
                <c:pt idx="600">
                  <c:v>4.8</c:v>
                </c:pt>
                <c:pt idx="601">
                  <c:v>4.8</c:v>
                </c:pt>
                <c:pt idx="602">
                  <c:v>4.8</c:v>
                </c:pt>
                <c:pt idx="603">
                  <c:v>4.8</c:v>
                </c:pt>
                <c:pt idx="604">
                  <c:v>4.8</c:v>
                </c:pt>
                <c:pt idx="605">
                  <c:v>4.8</c:v>
                </c:pt>
                <c:pt idx="606">
                  <c:v>4.8</c:v>
                </c:pt>
                <c:pt idx="607">
                  <c:v>4.8</c:v>
                </c:pt>
                <c:pt idx="608">
                  <c:v>4.8</c:v>
                </c:pt>
                <c:pt idx="609">
                  <c:v>4.8</c:v>
                </c:pt>
                <c:pt idx="610">
                  <c:v>4.8</c:v>
                </c:pt>
                <c:pt idx="611">
                  <c:v>4.8</c:v>
                </c:pt>
                <c:pt idx="612">
                  <c:v>4.8</c:v>
                </c:pt>
                <c:pt idx="613">
                  <c:v>4.8</c:v>
                </c:pt>
                <c:pt idx="614">
                  <c:v>4.8</c:v>
                </c:pt>
                <c:pt idx="615">
                  <c:v>4.8</c:v>
                </c:pt>
                <c:pt idx="616">
                  <c:v>4.8</c:v>
                </c:pt>
                <c:pt idx="617">
                  <c:v>4.8</c:v>
                </c:pt>
                <c:pt idx="618">
                  <c:v>4.8</c:v>
                </c:pt>
                <c:pt idx="619">
                  <c:v>4.8</c:v>
                </c:pt>
                <c:pt idx="620">
                  <c:v>4.8</c:v>
                </c:pt>
                <c:pt idx="621">
                  <c:v>4.8</c:v>
                </c:pt>
                <c:pt idx="622">
                  <c:v>4.8</c:v>
                </c:pt>
                <c:pt idx="623">
                  <c:v>4.8</c:v>
                </c:pt>
                <c:pt idx="624">
                  <c:v>4.8</c:v>
                </c:pt>
                <c:pt idx="625">
                  <c:v>4.8</c:v>
                </c:pt>
                <c:pt idx="626">
                  <c:v>4.8</c:v>
                </c:pt>
                <c:pt idx="627">
                  <c:v>4.8</c:v>
                </c:pt>
                <c:pt idx="628">
                  <c:v>4.5999999999999996</c:v>
                </c:pt>
                <c:pt idx="629">
                  <c:v>4.13</c:v>
                </c:pt>
                <c:pt idx="630">
                  <c:v>4.43</c:v>
                </c:pt>
                <c:pt idx="631">
                  <c:v>4.8</c:v>
                </c:pt>
                <c:pt idx="632">
                  <c:v>4.8</c:v>
                </c:pt>
                <c:pt idx="633">
                  <c:v>4.8</c:v>
                </c:pt>
                <c:pt idx="634">
                  <c:v>4.8</c:v>
                </c:pt>
                <c:pt idx="635">
                  <c:v>4.8</c:v>
                </c:pt>
                <c:pt idx="636">
                  <c:v>4.8</c:v>
                </c:pt>
                <c:pt idx="637">
                  <c:v>4.8</c:v>
                </c:pt>
                <c:pt idx="638">
                  <c:v>4.46</c:v>
                </c:pt>
                <c:pt idx="639">
                  <c:v>3.93</c:v>
                </c:pt>
                <c:pt idx="640">
                  <c:v>3.58</c:v>
                </c:pt>
                <c:pt idx="641">
                  <c:v>3.59</c:v>
                </c:pt>
                <c:pt idx="642">
                  <c:v>4.16</c:v>
                </c:pt>
                <c:pt idx="643">
                  <c:v>4.29</c:v>
                </c:pt>
                <c:pt idx="644">
                  <c:v>4.2</c:v>
                </c:pt>
                <c:pt idx="645">
                  <c:v>4.16</c:v>
                </c:pt>
                <c:pt idx="646">
                  <c:v>3.84</c:v>
                </c:pt>
                <c:pt idx="647">
                  <c:v>3.47</c:v>
                </c:pt>
                <c:pt idx="648">
                  <c:v>3.08</c:v>
                </c:pt>
                <c:pt idx="649">
                  <c:v>3.06</c:v>
                </c:pt>
                <c:pt idx="650">
                  <c:v>3.18</c:v>
                </c:pt>
                <c:pt idx="651">
                  <c:v>3.46</c:v>
                </c:pt>
                <c:pt idx="652">
                  <c:v>3.79</c:v>
                </c:pt>
                <c:pt idx="653">
                  <c:v>4.09</c:v>
                </c:pt>
                <c:pt idx="654">
                  <c:v>4.53</c:v>
                </c:pt>
                <c:pt idx="655">
                  <c:v>4.8</c:v>
                </c:pt>
                <c:pt idx="656">
                  <c:v>4.8</c:v>
                </c:pt>
                <c:pt idx="657">
                  <c:v>4.8</c:v>
                </c:pt>
                <c:pt idx="658">
                  <c:v>4.79</c:v>
                </c:pt>
                <c:pt idx="659">
                  <c:v>4.8</c:v>
                </c:pt>
                <c:pt idx="660">
                  <c:v>4.79</c:v>
                </c:pt>
                <c:pt idx="661">
                  <c:v>4.8</c:v>
                </c:pt>
                <c:pt idx="662">
                  <c:v>4.8</c:v>
                </c:pt>
                <c:pt idx="663">
                  <c:v>4.8</c:v>
                </c:pt>
                <c:pt idx="664">
                  <c:v>4.8</c:v>
                </c:pt>
                <c:pt idx="665">
                  <c:v>4.43</c:v>
                </c:pt>
                <c:pt idx="666">
                  <c:v>3.92</c:v>
                </c:pt>
                <c:pt idx="667">
                  <c:v>3.98</c:v>
                </c:pt>
                <c:pt idx="668">
                  <c:v>4.53</c:v>
                </c:pt>
                <c:pt idx="669">
                  <c:v>4.8</c:v>
                </c:pt>
                <c:pt idx="670">
                  <c:v>4.8</c:v>
                </c:pt>
                <c:pt idx="671">
                  <c:v>4.8</c:v>
                </c:pt>
                <c:pt idx="672">
                  <c:v>4.42</c:v>
                </c:pt>
                <c:pt idx="673">
                  <c:v>3.89</c:v>
                </c:pt>
                <c:pt idx="674">
                  <c:v>3.49</c:v>
                </c:pt>
                <c:pt idx="675">
                  <c:v>3.13</c:v>
                </c:pt>
                <c:pt idx="676">
                  <c:v>2.84</c:v>
                </c:pt>
                <c:pt idx="677">
                  <c:v>2.86</c:v>
                </c:pt>
                <c:pt idx="678">
                  <c:v>2.73</c:v>
                </c:pt>
                <c:pt idx="679">
                  <c:v>2.83</c:v>
                </c:pt>
                <c:pt idx="680">
                  <c:v>3.33</c:v>
                </c:pt>
                <c:pt idx="681">
                  <c:v>3.47</c:v>
                </c:pt>
                <c:pt idx="682">
                  <c:v>3.33</c:v>
                </c:pt>
                <c:pt idx="683">
                  <c:v>2.95</c:v>
                </c:pt>
                <c:pt idx="684">
                  <c:v>2.64</c:v>
                </c:pt>
                <c:pt idx="685">
                  <c:v>2.38</c:v>
                </c:pt>
                <c:pt idx="686">
                  <c:v>2.1800000000000002</c:v>
                </c:pt>
                <c:pt idx="687">
                  <c:v>2.02</c:v>
                </c:pt>
                <c:pt idx="688">
                  <c:v>1.87</c:v>
                </c:pt>
                <c:pt idx="689">
                  <c:v>1.85</c:v>
                </c:pt>
                <c:pt idx="690">
                  <c:v>1.65</c:v>
                </c:pt>
                <c:pt idx="691">
                  <c:v>1.53</c:v>
                </c:pt>
                <c:pt idx="692">
                  <c:v>1.4</c:v>
                </c:pt>
                <c:pt idx="693">
                  <c:v>1.48</c:v>
                </c:pt>
                <c:pt idx="694">
                  <c:v>1.7</c:v>
                </c:pt>
                <c:pt idx="695">
                  <c:v>2.14</c:v>
                </c:pt>
                <c:pt idx="696">
                  <c:v>2.64</c:v>
                </c:pt>
                <c:pt idx="697">
                  <c:v>2.99</c:v>
                </c:pt>
                <c:pt idx="698">
                  <c:v>3.43</c:v>
                </c:pt>
                <c:pt idx="699">
                  <c:v>3.79</c:v>
                </c:pt>
                <c:pt idx="700">
                  <c:v>4.05</c:v>
                </c:pt>
                <c:pt idx="701">
                  <c:v>4.51</c:v>
                </c:pt>
                <c:pt idx="702">
                  <c:v>4.8</c:v>
                </c:pt>
                <c:pt idx="703">
                  <c:v>4.8</c:v>
                </c:pt>
                <c:pt idx="704">
                  <c:v>4.8</c:v>
                </c:pt>
                <c:pt idx="705">
                  <c:v>4.8</c:v>
                </c:pt>
                <c:pt idx="706">
                  <c:v>4.8</c:v>
                </c:pt>
                <c:pt idx="707">
                  <c:v>4.8</c:v>
                </c:pt>
                <c:pt idx="708">
                  <c:v>4.8</c:v>
                </c:pt>
                <c:pt idx="709">
                  <c:v>4.8</c:v>
                </c:pt>
                <c:pt idx="710">
                  <c:v>4.8</c:v>
                </c:pt>
                <c:pt idx="711">
                  <c:v>4.8</c:v>
                </c:pt>
                <c:pt idx="712">
                  <c:v>4.8</c:v>
                </c:pt>
                <c:pt idx="713">
                  <c:v>4.8</c:v>
                </c:pt>
                <c:pt idx="714">
                  <c:v>4.8</c:v>
                </c:pt>
                <c:pt idx="715">
                  <c:v>4.8</c:v>
                </c:pt>
                <c:pt idx="716">
                  <c:v>4.8</c:v>
                </c:pt>
                <c:pt idx="717">
                  <c:v>4.8</c:v>
                </c:pt>
                <c:pt idx="718">
                  <c:v>4.8</c:v>
                </c:pt>
                <c:pt idx="719">
                  <c:v>4.8</c:v>
                </c:pt>
                <c:pt idx="720">
                  <c:v>4.8</c:v>
                </c:pt>
                <c:pt idx="721">
                  <c:v>4.8</c:v>
                </c:pt>
                <c:pt idx="722">
                  <c:v>4.8</c:v>
                </c:pt>
                <c:pt idx="723">
                  <c:v>4.8</c:v>
                </c:pt>
                <c:pt idx="724">
                  <c:v>4.8</c:v>
                </c:pt>
                <c:pt idx="725">
                  <c:v>4.8</c:v>
                </c:pt>
                <c:pt idx="726">
                  <c:v>4.8</c:v>
                </c:pt>
                <c:pt idx="727">
                  <c:v>4.8</c:v>
                </c:pt>
                <c:pt idx="728">
                  <c:v>4.8</c:v>
                </c:pt>
                <c:pt idx="729">
                  <c:v>4.8</c:v>
                </c:pt>
                <c:pt idx="730">
                  <c:v>4.8</c:v>
                </c:pt>
                <c:pt idx="731">
                  <c:v>4.8</c:v>
                </c:pt>
                <c:pt idx="732">
                  <c:v>4.8</c:v>
                </c:pt>
                <c:pt idx="733">
                  <c:v>4.8</c:v>
                </c:pt>
                <c:pt idx="734">
                  <c:v>4.8</c:v>
                </c:pt>
                <c:pt idx="735">
                  <c:v>4.8</c:v>
                </c:pt>
                <c:pt idx="736">
                  <c:v>4.8</c:v>
                </c:pt>
                <c:pt idx="737">
                  <c:v>4.8</c:v>
                </c:pt>
                <c:pt idx="738">
                  <c:v>4.8</c:v>
                </c:pt>
                <c:pt idx="739">
                  <c:v>4.8</c:v>
                </c:pt>
                <c:pt idx="740">
                  <c:v>4.8</c:v>
                </c:pt>
                <c:pt idx="741">
                  <c:v>4.8</c:v>
                </c:pt>
                <c:pt idx="742">
                  <c:v>4.8</c:v>
                </c:pt>
                <c:pt idx="743">
                  <c:v>4.8</c:v>
                </c:pt>
                <c:pt idx="744">
                  <c:v>4.8</c:v>
                </c:pt>
                <c:pt idx="745">
                  <c:v>4.8</c:v>
                </c:pt>
                <c:pt idx="746">
                  <c:v>4.8</c:v>
                </c:pt>
                <c:pt idx="747">
                  <c:v>4.8</c:v>
                </c:pt>
                <c:pt idx="748">
                  <c:v>4.8</c:v>
                </c:pt>
                <c:pt idx="749">
                  <c:v>4.8</c:v>
                </c:pt>
                <c:pt idx="750">
                  <c:v>4.8</c:v>
                </c:pt>
                <c:pt idx="751">
                  <c:v>4.8</c:v>
                </c:pt>
                <c:pt idx="752">
                  <c:v>4.8</c:v>
                </c:pt>
                <c:pt idx="753">
                  <c:v>4.8</c:v>
                </c:pt>
                <c:pt idx="754">
                  <c:v>4.8</c:v>
                </c:pt>
                <c:pt idx="755">
                  <c:v>4.8</c:v>
                </c:pt>
                <c:pt idx="756">
                  <c:v>4.7699999999999996</c:v>
                </c:pt>
                <c:pt idx="757">
                  <c:v>4.6500000000000004</c:v>
                </c:pt>
                <c:pt idx="758">
                  <c:v>4.55</c:v>
                </c:pt>
                <c:pt idx="759">
                  <c:v>4.4400000000000004</c:v>
                </c:pt>
                <c:pt idx="760">
                  <c:v>4.34</c:v>
                </c:pt>
                <c:pt idx="761">
                  <c:v>4.2300000000000004</c:v>
                </c:pt>
                <c:pt idx="762">
                  <c:v>4.13</c:v>
                </c:pt>
                <c:pt idx="763">
                  <c:v>4.04</c:v>
                </c:pt>
                <c:pt idx="764">
                  <c:v>3.94</c:v>
                </c:pt>
                <c:pt idx="765">
                  <c:v>3.85</c:v>
                </c:pt>
                <c:pt idx="766">
                  <c:v>3.76</c:v>
                </c:pt>
                <c:pt idx="767">
                  <c:v>3.68</c:v>
                </c:pt>
                <c:pt idx="768">
                  <c:v>3.59</c:v>
                </c:pt>
                <c:pt idx="769">
                  <c:v>3.51</c:v>
                </c:pt>
                <c:pt idx="770">
                  <c:v>3.43</c:v>
                </c:pt>
                <c:pt idx="771">
                  <c:v>3.35</c:v>
                </c:pt>
                <c:pt idx="772">
                  <c:v>3.27</c:v>
                </c:pt>
                <c:pt idx="773">
                  <c:v>3.2</c:v>
                </c:pt>
                <c:pt idx="774">
                  <c:v>3.13</c:v>
                </c:pt>
                <c:pt idx="775">
                  <c:v>3.06</c:v>
                </c:pt>
                <c:pt idx="776">
                  <c:v>2.99</c:v>
                </c:pt>
                <c:pt idx="777">
                  <c:v>2.93</c:v>
                </c:pt>
                <c:pt idx="778">
                  <c:v>2.86</c:v>
                </c:pt>
                <c:pt idx="779">
                  <c:v>2.8</c:v>
                </c:pt>
                <c:pt idx="780">
                  <c:v>2.74</c:v>
                </c:pt>
                <c:pt idx="781">
                  <c:v>2.68</c:v>
                </c:pt>
                <c:pt idx="782">
                  <c:v>2.62</c:v>
                </c:pt>
                <c:pt idx="783">
                  <c:v>2.57</c:v>
                </c:pt>
                <c:pt idx="784">
                  <c:v>2.5099999999999998</c:v>
                </c:pt>
                <c:pt idx="785">
                  <c:v>2.46</c:v>
                </c:pt>
                <c:pt idx="786">
                  <c:v>2.4</c:v>
                </c:pt>
                <c:pt idx="787">
                  <c:v>2.35</c:v>
                </c:pt>
                <c:pt idx="788">
                  <c:v>2.31</c:v>
                </c:pt>
                <c:pt idx="789">
                  <c:v>2.25</c:v>
                </c:pt>
                <c:pt idx="790">
                  <c:v>2.2000000000000002</c:v>
                </c:pt>
                <c:pt idx="791">
                  <c:v>2.16</c:v>
                </c:pt>
                <c:pt idx="792">
                  <c:v>2.12</c:v>
                </c:pt>
                <c:pt idx="793">
                  <c:v>2.08</c:v>
                </c:pt>
                <c:pt idx="794">
                  <c:v>2.0299999999999998</c:v>
                </c:pt>
                <c:pt idx="795">
                  <c:v>1.99</c:v>
                </c:pt>
                <c:pt idx="796">
                  <c:v>1.95</c:v>
                </c:pt>
                <c:pt idx="797">
                  <c:v>1.91</c:v>
                </c:pt>
                <c:pt idx="798">
                  <c:v>1.87</c:v>
                </c:pt>
                <c:pt idx="799">
                  <c:v>1.83</c:v>
                </c:pt>
                <c:pt idx="800">
                  <c:v>1.79</c:v>
                </c:pt>
                <c:pt idx="801">
                  <c:v>1.76</c:v>
                </c:pt>
                <c:pt idx="802">
                  <c:v>1.73</c:v>
                </c:pt>
                <c:pt idx="803">
                  <c:v>1.69</c:v>
                </c:pt>
                <c:pt idx="804">
                  <c:v>1.66</c:v>
                </c:pt>
                <c:pt idx="805">
                  <c:v>1.63</c:v>
                </c:pt>
                <c:pt idx="806">
                  <c:v>1.59</c:v>
                </c:pt>
                <c:pt idx="807">
                  <c:v>1.56</c:v>
                </c:pt>
                <c:pt idx="808">
                  <c:v>1.53</c:v>
                </c:pt>
                <c:pt idx="809">
                  <c:v>1.51</c:v>
                </c:pt>
                <c:pt idx="810">
                  <c:v>1.48</c:v>
                </c:pt>
                <c:pt idx="811">
                  <c:v>1.45</c:v>
                </c:pt>
                <c:pt idx="812">
                  <c:v>1.42</c:v>
                </c:pt>
                <c:pt idx="813">
                  <c:v>1.39</c:v>
                </c:pt>
                <c:pt idx="814">
                  <c:v>1.36</c:v>
                </c:pt>
                <c:pt idx="815">
                  <c:v>1.33</c:v>
                </c:pt>
                <c:pt idx="816">
                  <c:v>1.31</c:v>
                </c:pt>
                <c:pt idx="817">
                  <c:v>1.29</c:v>
                </c:pt>
                <c:pt idx="818">
                  <c:v>1.26</c:v>
                </c:pt>
                <c:pt idx="819">
                  <c:v>1.24</c:v>
                </c:pt>
                <c:pt idx="820">
                  <c:v>1.21</c:v>
                </c:pt>
                <c:pt idx="821">
                  <c:v>1.19</c:v>
                </c:pt>
                <c:pt idx="822">
                  <c:v>1.17</c:v>
                </c:pt>
                <c:pt idx="823">
                  <c:v>1.1499999999999999</c:v>
                </c:pt>
                <c:pt idx="824">
                  <c:v>1.1200000000000001</c:v>
                </c:pt>
                <c:pt idx="825">
                  <c:v>1.1000000000000001</c:v>
                </c:pt>
                <c:pt idx="826">
                  <c:v>1.0900000000000001</c:v>
                </c:pt>
                <c:pt idx="827">
                  <c:v>1.06</c:v>
                </c:pt>
                <c:pt idx="828">
                  <c:v>1.05</c:v>
                </c:pt>
                <c:pt idx="829">
                  <c:v>1.02</c:v>
                </c:pt>
                <c:pt idx="830">
                  <c:v>1</c:v>
                </c:pt>
                <c:pt idx="831">
                  <c:v>0.99</c:v>
                </c:pt>
                <c:pt idx="832">
                  <c:v>0.96</c:v>
                </c:pt>
                <c:pt idx="833">
                  <c:v>0.95</c:v>
                </c:pt>
                <c:pt idx="834">
                  <c:v>0.93</c:v>
                </c:pt>
                <c:pt idx="835">
                  <c:v>0.91</c:v>
                </c:pt>
                <c:pt idx="836">
                  <c:v>0.9</c:v>
                </c:pt>
                <c:pt idx="837">
                  <c:v>0.88</c:v>
                </c:pt>
                <c:pt idx="838">
                  <c:v>0.86</c:v>
                </c:pt>
                <c:pt idx="839">
                  <c:v>0.85</c:v>
                </c:pt>
                <c:pt idx="840">
                  <c:v>0.84</c:v>
                </c:pt>
                <c:pt idx="841">
                  <c:v>0.82</c:v>
                </c:pt>
                <c:pt idx="842">
                  <c:v>0.81</c:v>
                </c:pt>
                <c:pt idx="843">
                  <c:v>0.79</c:v>
                </c:pt>
                <c:pt idx="844">
                  <c:v>0.78</c:v>
                </c:pt>
                <c:pt idx="845">
                  <c:v>0.76</c:v>
                </c:pt>
                <c:pt idx="846">
                  <c:v>0.75</c:v>
                </c:pt>
                <c:pt idx="847">
                  <c:v>0.74</c:v>
                </c:pt>
                <c:pt idx="848">
                  <c:v>0.73</c:v>
                </c:pt>
                <c:pt idx="849">
                  <c:v>0.71</c:v>
                </c:pt>
                <c:pt idx="850">
                  <c:v>0.7</c:v>
                </c:pt>
                <c:pt idx="851">
                  <c:v>0.69</c:v>
                </c:pt>
                <c:pt idx="852">
                  <c:v>0.68</c:v>
                </c:pt>
                <c:pt idx="853">
                  <c:v>0.66</c:v>
                </c:pt>
                <c:pt idx="854">
                  <c:v>0.65</c:v>
                </c:pt>
                <c:pt idx="855">
                  <c:v>0.65</c:v>
                </c:pt>
                <c:pt idx="856">
                  <c:v>0.63</c:v>
                </c:pt>
                <c:pt idx="857">
                  <c:v>0.62</c:v>
                </c:pt>
                <c:pt idx="858">
                  <c:v>0.61</c:v>
                </c:pt>
                <c:pt idx="859">
                  <c:v>0.6</c:v>
                </c:pt>
                <c:pt idx="860">
                  <c:v>0.59</c:v>
                </c:pt>
                <c:pt idx="861">
                  <c:v>0.57999999999999996</c:v>
                </c:pt>
                <c:pt idx="862">
                  <c:v>0.56999999999999995</c:v>
                </c:pt>
                <c:pt idx="863">
                  <c:v>0.56000000000000005</c:v>
                </c:pt>
                <c:pt idx="864">
                  <c:v>0.55000000000000004</c:v>
                </c:pt>
                <c:pt idx="865">
                  <c:v>0.54</c:v>
                </c:pt>
                <c:pt idx="866">
                  <c:v>0.53</c:v>
                </c:pt>
                <c:pt idx="867">
                  <c:v>0.52</c:v>
                </c:pt>
                <c:pt idx="868">
                  <c:v>0.51</c:v>
                </c:pt>
                <c:pt idx="869">
                  <c:v>0.5</c:v>
                </c:pt>
                <c:pt idx="870">
                  <c:v>0.49</c:v>
                </c:pt>
                <c:pt idx="871">
                  <c:v>0.48</c:v>
                </c:pt>
                <c:pt idx="872">
                  <c:v>0.47</c:v>
                </c:pt>
                <c:pt idx="873">
                  <c:v>0.47</c:v>
                </c:pt>
                <c:pt idx="874">
                  <c:v>0.46</c:v>
                </c:pt>
                <c:pt idx="875">
                  <c:v>0.45</c:v>
                </c:pt>
                <c:pt idx="876">
                  <c:v>0.44</c:v>
                </c:pt>
                <c:pt idx="877">
                  <c:v>0.44</c:v>
                </c:pt>
                <c:pt idx="878">
                  <c:v>0.43</c:v>
                </c:pt>
                <c:pt idx="879">
                  <c:v>0.42</c:v>
                </c:pt>
                <c:pt idx="880">
                  <c:v>0.42</c:v>
                </c:pt>
                <c:pt idx="881">
                  <c:v>0.41</c:v>
                </c:pt>
                <c:pt idx="882">
                  <c:v>0.41</c:v>
                </c:pt>
                <c:pt idx="883">
                  <c:v>0.4</c:v>
                </c:pt>
                <c:pt idx="884">
                  <c:v>0.39</c:v>
                </c:pt>
                <c:pt idx="885">
                  <c:v>0.38</c:v>
                </c:pt>
                <c:pt idx="886">
                  <c:v>0.38</c:v>
                </c:pt>
                <c:pt idx="887">
                  <c:v>0.37</c:v>
                </c:pt>
                <c:pt idx="888">
                  <c:v>0.37</c:v>
                </c:pt>
                <c:pt idx="889">
                  <c:v>0.36</c:v>
                </c:pt>
                <c:pt idx="890">
                  <c:v>0.36</c:v>
                </c:pt>
                <c:pt idx="891">
                  <c:v>0.35</c:v>
                </c:pt>
                <c:pt idx="892">
                  <c:v>0.35</c:v>
                </c:pt>
                <c:pt idx="893">
                  <c:v>0.34</c:v>
                </c:pt>
                <c:pt idx="894">
                  <c:v>0.33</c:v>
                </c:pt>
                <c:pt idx="895">
                  <c:v>0.33</c:v>
                </c:pt>
                <c:pt idx="896">
                  <c:v>0.32</c:v>
                </c:pt>
                <c:pt idx="897">
                  <c:v>0.32</c:v>
                </c:pt>
                <c:pt idx="898">
                  <c:v>0.31</c:v>
                </c:pt>
                <c:pt idx="899">
                  <c:v>0.31</c:v>
                </c:pt>
                <c:pt idx="900">
                  <c:v>0.31</c:v>
                </c:pt>
                <c:pt idx="901">
                  <c:v>0.3</c:v>
                </c:pt>
                <c:pt idx="902">
                  <c:v>0.3</c:v>
                </c:pt>
                <c:pt idx="903">
                  <c:v>0.28999999999999998</c:v>
                </c:pt>
                <c:pt idx="904">
                  <c:v>0.28999999999999998</c:v>
                </c:pt>
                <c:pt idx="905">
                  <c:v>0.28999999999999998</c:v>
                </c:pt>
                <c:pt idx="906">
                  <c:v>0.28000000000000003</c:v>
                </c:pt>
                <c:pt idx="907">
                  <c:v>0.28000000000000003</c:v>
                </c:pt>
                <c:pt idx="908">
                  <c:v>0.27</c:v>
                </c:pt>
                <c:pt idx="909">
                  <c:v>0.27</c:v>
                </c:pt>
                <c:pt idx="910">
                  <c:v>0.27</c:v>
                </c:pt>
                <c:pt idx="911">
                  <c:v>0.27</c:v>
                </c:pt>
                <c:pt idx="912">
                  <c:v>0.26</c:v>
                </c:pt>
                <c:pt idx="913">
                  <c:v>0.26</c:v>
                </c:pt>
                <c:pt idx="914">
                  <c:v>0.26</c:v>
                </c:pt>
                <c:pt idx="915">
                  <c:v>0.25</c:v>
                </c:pt>
                <c:pt idx="916">
                  <c:v>0.25</c:v>
                </c:pt>
                <c:pt idx="917">
                  <c:v>0.25</c:v>
                </c:pt>
                <c:pt idx="918">
                  <c:v>0.24</c:v>
                </c:pt>
                <c:pt idx="919">
                  <c:v>0.24</c:v>
                </c:pt>
                <c:pt idx="920">
                  <c:v>0.24</c:v>
                </c:pt>
                <c:pt idx="921">
                  <c:v>0.24</c:v>
                </c:pt>
                <c:pt idx="922">
                  <c:v>0.23</c:v>
                </c:pt>
                <c:pt idx="923">
                  <c:v>0.23</c:v>
                </c:pt>
                <c:pt idx="924">
                  <c:v>0.23</c:v>
                </c:pt>
                <c:pt idx="925">
                  <c:v>0.23</c:v>
                </c:pt>
                <c:pt idx="926">
                  <c:v>0.22</c:v>
                </c:pt>
                <c:pt idx="927">
                  <c:v>0.22</c:v>
                </c:pt>
                <c:pt idx="928">
                  <c:v>0.22</c:v>
                </c:pt>
                <c:pt idx="929">
                  <c:v>0.22</c:v>
                </c:pt>
                <c:pt idx="930">
                  <c:v>0.22</c:v>
                </c:pt>
                <c:pt idx="931">
                  <c:v>0.22</c:v>
                </c:pt>
                <c:pt idx="932">
                  <c:v>0.22</c:v>
                </c:pt>
                <c:pt idx="933">
                  <c:v>0.21</c:v>
                </c:pt>
                <c:pt idx="934">
                  <c:v>0.21</c:v>
                </c:pt>
                <c:pt idx="935">
                  <c:v>0.21</c:v>
                </c:pt>
                <c:pt idx="936">
                  <c:v>0.21</c:v>
                </c:pt>
                <c:pt idx="937">
                  <c:v>0.21</c:v>
                </c:pt>
                <c:pt idx="938">
                  <c:v>0.21</c:v>
                </c:pt>
                <c:pt idx="939">
                  <c:v>0.2</c:v>
                </c:pt>
                <c:pt idx="940">
                  <c:v>0.2</c:v>
                </c:pt>
                <c:pt idx="941">
                  <c:v>0.2</c:v>
                </c:pt>
                <c:pt idx="942">
                  <c:v>0.2</c:v>
                </c:pt>
                <c:pt idx="943">
                  <c:v>0.2</c:v>
                </c:pt>
                <c:pt idx="944">
                  <c:v>0.19</c:v>
                </c:pt>
                <c:pt idx="945">
                  <c:v>0.19</c:v>
                </c:pt>
                <c:pt idx="946">
                  <c:v>0.19</c:v>
                </c:pt>
                <c:pt idx="947">
                  <c:v>0.19</c:v>
                </c:pt>
                <c:pt idx="948">
                  <c:v>0.19</c:v>
                </c:pt>
                <c:pt idx="949">
                  <c:v>0.19</c:v>
                </c:pt>
                <c:pt idx="950">
                  <c:v>0.18</c:v>
                </c:pt>
                <c:pt idx="951">
                  <c:v>0.18</c:v>
                </c:pt>
                <c:pt idx="952">
                  <c:v>0.18</c:v>
                </c:pt>
                <c:pt idx="953">
                  <c:v>0.18</c:v>
                </c:pt>
                <c:pt idx="954">
                  <c:v>0.18</c:v>
                </c:pt>
                <c:pt idx="955">
                  <c:v>0.17</c:v>
                </c:pt>
                <c:pt idx="956">
                  <c:v>0.18</c:v>
                </c:pt>
                <c:pt idx="957">
                  <c:v>0.17</c:v>
                </c:pt>
                <c:pt idx="958">
                  <c:v>0.17</c:v>
                </c:pt>
                <c:pt idx="959">
                  <c:v>0.17</c:v>
                </c:pt>
                <c:pt idx="960">
                  <c:v>0.17</c:v>
                </c:pt>
                <c:pt idx="961">
                  <c:v>0.17</c:v>
                </c:pt>
                <c:pt idx="962">
                  <c:v>0.17</c:v>
                </c:pt>
                <c:pt idx="963">
                  <c:v>0.16</c:v>
                </c:pt>
                <c:pt idx="964">
                  <c:v>0.16</c:v>
                </c:pt>
                <c:pt idx="965">
                  <c:v>0.16</c:v>
                </c:pt>
                <c:pt idx="966">
                  <c:v>0.16</c:v>
                </c:pt>
                <c:pt idx="967">
                  <c:v>0.16</c:v>
                </c:pt>
                <c:pt idx="968">
                  <c:v>0.16</c:v>
                </c:pt>
                <c:pt idx="969">
                  <c:v>0.16</c:v>
                </c:pt>
                <c:pt idx="970">
                  <c:v>0.16</c:v>
                </c:pt>
                <c:pt idx="971">
                  <c:v>0.16</c:v>
                </c:pt>
                <c:pt idx="972">
                  <c:v>0.16</c:v>
                </c:pt>
                <c:pt idx="973">
                  <c:v>0.15</c:v>
                </c:pt>
                <c:pt idx="974">
                  <c:v>0.15</c:v>
                </c:pt>
                <c:pt idx="975">
                  <c:v>0.15</c:v>
                </c:pt>
                <c:pt idx="976">
                  <c:v>0.16</c:v>
                </c:pt>
                <c:pt idx="977">
                  <c:v>0.15</c:v>
                </c:pt>
                <c:pt idx="978">
                  <c:v>0.15</c:v>
                </c:pt>
                <c:pt idx="979">
                  <c:v>0.15</c:v>
                </c:pt>
                <c:pt idx="980">
                  <c:v>0.15</c:v>
                </c:pt>
                <c:pt idx="981">
                  <c:v>0.15</c:v>
                </c:pt>
                <c:pt idx="982">
                  <c:v>0.15</c:v>
                </c:pt>
                <c:pt idx="983">
                  <c:v>0.15</c:v>
                </c:pt>
                <c:pt idx="984">
                  <c:v>0.15</c:v>
                </c:pt>
                <c:pt idx="985">
                  <c:v>0.15</c:v>
                </c:pt>
                <c:pt idx="986">
                  <c:v>0.14000000000000001</c:v>
                </c:pt>
                <c:pt idx="987">
                  <c:v>0.14000000000000001</c:v>
                </c:pt>
                <c:pt idx="988">
                  <c:v>0.14000000000000001</c:v>
                </c:pt>
                <c:pt idx="989">
                  <c:v>0.14000000000000001</c:v>
                </c:pt>
                <c:pt idx="990">
                  <c:v>0.14000000000000001</c:v>
                </c:pt>
                <c:pt idx="991">
                  <c:v>0.14000000000000001</c:v>
                </c:pt>
                <c:pt idx="992">
                  <c:v>0.14000000000000001</c:v>
                </c:pt>
                <c:pt idx="993">
                  <c:v>0.14000000000000001</c:v>
                </c:pt>
                <c:pt idx="994">
                  <c:v>0.14000000000000001</c:v>
                </c:pt>
                <c:pt idx="995">
                  <c:v>0.14000000000000001</c:v>
                </c:pt>
                <c:pt idx="996">
                  <c:v>0.13</c:v>
                </c:pt>
                <c:pt idx="997">
                  <c:v>0.13</c:v>
                </c:pt>
                <c:pt idx="998">
                  <c:v>0.13</c:v>
                </c:pt>
                <c:pt idx="999">
                  <c:v>0.13</c:v>
                </c:pt>
                <c:pt idx="1000">
                  <c:v>0.13</c:v>
                </c:pt>
                <c:pt idx="1001">
                  <c:v>0.13</c:v>
                </c:pt>
                <c:pt idx="1002">
                  <c:v>0.13</c:v>
                </c:pt>
                <c:pt idx="1003">
                  <c:v>0.13</c:v>
                </c:pt>
                <c:pt idx="1004">
                  <c:v>0.13</c:v>
                </c:pt>
                <c:pt idx="1005">
                  <c:v>0.12</c:v>
                </c:pt>
                <c:pt idx="1006">
                  <c:v>0.12</c:v>
                </c:pt>
                <c:pt idx="1007">
                  <c:v>0.12</c:v>
                </c:pt>
                <c:pt idx="1008">
                  <c:v>0.12</c:v>
                </c:pt>
                <c:pt idx="1009">
                  <c:v>0.12</c:v>
                </c:pt>
                <c:pt idx="1010">
                  <c:v>0.12</c:v>
                </c:pt>
                <c:pt idx="1011">
                  <c:v>0.12</c:v>
                </c:pt>
                <c:pt idx="1012">
                  <c:v>0.12</c:v>
                </c:pt>
                <c:pt idx="1013">
                  <c:v>0.12</c:v>
                </c:pt>
                <c:pt idx="1014">
                  <c:v>0.12</c:v>
                </c:pt>
                <c:pt idx="1015">
                  <c:v>0.12</c:v>
                </c:pt>
                <c:pt idx="1016">
                  <c:v>0.12</c:v>
                </c:pt>
                <c:pt idx="1017">
                  <c:v>0.11</c:v>
                </c:pt>
                <c:pt idx="1018">
                  <c:v>0.11</c:v>
                </c:pt>
                <c:pt idx="1019">
                  <c:v>0.11</c:v>
                </c:pt>
                <c:pt idx="1020">
                  <c:v>0.11</c:v>
                </c:pt>
                <c:pt idx="1021">
                  <c:v>0.11</c:v>
                </c:pt>
                <c:pt idx="1022">
                  <c:v>0.11</c:v>
                </c:pt>
                <c:pt idx="1023">
                  <c:v>0.11</c:v>
                </c:pt>
                <c:pt idx="1024">
                  <c:v>0.11</c:v>
                </c:pt>
                <c:pt idx="1025">
                  <c:v>0.11</c:v>
                </c:pt>
                <c:pt idx="1026">
                  <c:v>0.11</c:v>
                </c:pt>
                <c:pt idx="1027">
                  <c:v>0.11</c:v>
                </c:pt>
                <c:pt idx="1028">
                  <c:v>0.11</c:v>
                </c:pt>
                <c:pt idx="1029">
                  <c:v>0.11</c:v>
                </c:pt>
                <c:pt idx="1030">
                  <c:v>0.11</c:v>
                </c:pt>
                <c:pt idx="1031">
                  <c:v>0.11</c:v>
                </c:pt>
                <c:pt idx="1032">
                  <c:v>0.11</c:v>
                </c:pt>
                <c:pt idx="1033">
                  <c:v>0.11</c:v>
                </c:pt>
                <c:pt idx="1034">
                  <c:v>0.11</c:v>
                </c:pt>
                <c:pt idx="1035">
                  <c:v>0.11</c:v>
                </c:pt>
                <c:pt idx="1036">
                  <c:v>0.11</c:v>
                </c:pt>
                <c:pt idx="1037">
                  <c:v>0.11</c:v>
                </c:pt>
                <c:pt idx="1038">
                  <c:v>0.11</c:v>
                </c:pt>
                <c:pt idx="1039">
                  <c:v>0.1</c:v>
                </c:pt>
                <c:pt idx="1040">
                  <c:v>0.1</c:v>
                </c:pt>
                <c:pt idx="1041">
                  <c:v>0.1</c:v>
                </c:pt>
                <c:pt idx="1042">
                  <c:v>0.1</c:v>
                </c:pt>
                <c:pt idx="1043">
                  <c:v>0.1</c:v>
                </c:pt>
                <c:pt idx="1044">
                  <c:v>0.1</c:v>
                </c:pt>
                <c:pt idx="1045">
                  <c:v>0.1</c:v>
                </c:pt>
                <c:pt idx="1046">
                  <c:v>0.1</c:v>
                </c:pt>
                <c:pt idx="1047">
                  <c:v>0.1</c:v>
                </c:pt>
                <c:pt idx="1048">
                  <c:v>0.1</c:v>
                </c:pt>
                <c:pt idx="1049">
                  <c:v>0.1</c:v>
                </c:pt>
                <c:pt idx="1050">
                  <c:v>0.1</c:v>
                </c:pt>
                <c:pt idx="1051">
                  <c:v>0.1</c:v>
                </c:pt>
                <c:pt idx="1052">
                  <c:v>0.1</c:v>
                </c:pt>
                <c:pt idx="1053">
                  <c:v>0.1</c:v>
                </c:pt>
                <c:pt idx="1054">
                  <c:v>0.1</c:v>
                </c:pt>
                <c:pt idx="1055">
                  <c:v>0.1</c:v>
                </c:pt>
                <c:pt idx="1056">
                  <c:v>0.1</c:v>
                </c:pt>
                <c:pt idx="1057">
                  <c:v>0.1</c:v>
                </c:pt>
                <c:pt idx="1058">
                  <c:v>0.09</c:v>
                </c:pt>
                <c:pt idx="1059">
                  <c:v>0.09</c:v>
                </c:pt>
                <c:pt idx="1060">
                  <c:v>0.09</c:v>
                </c:pt>
                <c:pt idx="1061">
                  <c:v>0.09</c:v>
                </c:pt>
                <c:pt idx="1062">
                  <c:v>0.09</c:v>
                </c:pt>
                <c:pt idx="1063">
                  <c:v>0.09</c:v>
                </c:pt>
                <c:pt idx="1064">
                  <c:v>0.09</c:v>
                </c:pt>
                <c:pt idx="1065">
                  <c:v>0.09</c:v>
                </c:pt>
                <c:pt idx="1066">
                  <c:v>0.09</c:v>
                </c:pt>
                <c:pt idx="1067">
                  <c:v>0.09</c:v>
                </c:pt>
                <c:pt idx="1068">
                  <c:v>0.09</c:v>
                </c:pt>
                <c:pt idx="1069">
                  <c:v>0.09</c:v>
                </c:pt>
                <c:pt idx="1070">
                  <c:v>0.09</c:v>
                </c:pt>
                <c:pt idx="1071">
                  <c:v>0.09</c:v>
                </c:pt>
                <c:pt idx="1072">
                  <c:v>0.09</c:v>
                </c:pt>
                <c:pt idx="1073">
                  <c:v>0.09</c:v>
                </c:pt>
                <c:pt idx="1074">
                  <c:v>0.09</c:v>
                </c:pt>
                <c:pt idx="1075">
                  <c:v>0.09</c:v>
                </c:pt>
                <c:pt idx="1076">
                  <c:v>0.09</c:v>
                </c:pt>
                <c:pt idx="1077">
                  <c:v>0.09</c:v>
                </c:pt>
                <c:pt idx="1078">
                  <c:v>0.09</c:v>
                </c:pt>
                <c:pt idx="1079">
                  <c:v>0.09</c:v>
                </c:pt>
                <c:pt idx="1080">
                  <c:v>0.09</c:v>
                </c:pt>
                <c:pt idx="1081">
                  <c:v>0.09</c:v>
                </c:pt>
                <c:pt idx="1082">
                  <c:v>0.09</c:v>
                </c:pt>
                <c:pt idx="1083">
                  <c:v>0.09</c:v>
                </c:pt>
                <c:pt idx="1084">
                  <c:v>0.08</c:v>
                </c:pt>
                <c:pt idx="1085">
                  <c:v>0.09</c:v>
                </c:pt>
                <c:pt idx="1086">
                  <c:v>0.09</c:v>
                </c:pt>
                <c:pt idx="1087">
                  <c:v>0.08</c:v>
                </c:pt>
                <c:pt idx="1088">
                  <c:v>0.09</c:v>
                </c:pt>
                <c:pt idx="1089">
                  <c:v>0.08</c:v>
                </c:pt>
                <c:pt idx="1090">
                  <c:v>0.08</c:v>
                </c:pt>
                <c:pt idx="1091">
                  <c:v>0.08</c:v>
                </c:pt>
                <c:pt idx="1092">
                  <c:v>0.08</c:v>
                </c:pt>
                <c:pt idx="1093">
                  <c:v>0.08</c:v>
                </c:pt>
                <c:pt idx="1094">
                  <c:v>0.08</c:v>
                </c:pt>
                <c:pt idx="1095">
                  <c:v>0.08</c:v>
                </c:pt>
                <c:pt idx="1096">
                  <c:v>0.08</c:v>
                </c:pt>
                <c:pt idx="1097">
                  <c:v>0.08</c:v>
                </c:pt>
                <c:pt idx="1098">
                  <c:v>0.08</c:v>
                </c:pt>
                <c:pt idx="1099">
                  <c:v>0.08</c:v>
                </c:pt>
                <c:pt idx="1100">
                  <c:v>0.08</c:v>
                </c:pt>
                <c:pt idx="1101">
                  <c:v>0.08</c:v>
                </c:pt>
                <c:pt idx="1102">
                  <c:v>0.08</c:v>
                </c:pt>
                <c:pt idx="1103">
                  <c:v>0.08</c:v>
                </c:pt>
                <c:pt idx="1104">
                  <c:v>0.08</c:v>
                </c:pt>
                <c:pt idx="1105">
                  <c:v>0.08</c:v>
                </c:pt>
                <c:pt idx="1106">
                  <c:v>0.08</c:v>
                </c:pt>
                <c:pt idx="1107">
                  <c:v>0.08</c:v>
                </c:pt>
                <c:pt idx="1108">
                  <c:v>0.08</c:v>
                </c:pt>
                <c:pt idx="1109">
                  <c:v>0.08</c:v>
                </c:pt>
                <c:pt idx="1110">
                  <c:v>0.08</c:v>
                </c:pt>
                <c:pt idx="1111">
                  <c:v>0.08</c:v>
                </c:pt>
                <c:pt idx="1112">
                  <c:v>0.08</c:v>
                </c:pt>
                <c:pt idx="1113">
                  <c:v>0.08</c:v>
                </c:pt>
                <c:pt idx="1114">
                  <c:v>0.08</c:v>
                </c:pt>
                <c:pt idx="1115">
                  <c:v>0.08</c:v>
                </c:pt>
                <c:pt idx="1116">
                  <c:v>0.08</c:v>
                </c:pt>
                <c:pt idx="1117">
                  <c:v>0.08</c:v>
                </c:pt>
                <c:pt idx="1118">
                  <c:v>0.08</c:v>
                </c:pt>
                <c:pt idx="1119">
                  <c:v>0.08</c:v>
                </c:pt>
                <c:pt idx="1120">
                  <c:v>0.08</c:v>
                </c:pt>
                <c:pt idx="1121">
                  <c:v>0.08</c:v>
                </c:pt>
                <c:pt idx="1122">
                  <c:v>0.08</c:v>
                </c:pt>
                <c:pt idx="1123">
                  <c:v>0.08</c:v>
                </c:pt>
                <c:pt idx="1124">
                  <c:v>0.08</c:v>
                </c:pt>
                <c:pt idx="1125">
                  <c:v>0.08</c:v>
                </c:pt>
                <c:pt idx="1126">
                  <c:v>0.08</c:v>
                </c:pt>
                <c:pt idx="1127">
                  <c:v>0.08</c:v>
                </c:pt>
                <c:pt idx="1128">
                  <c:v>0.08</c:v>
                </c:pt>
                <c:pt idx="1129">
                  <c:v>0.08</c:v>
                </c:pt>
                <c:pt idx="1130">
                  <c:v>0.08</c:v>
                </c:pt>
                <c:pt idx="1131">
                  <c:v>7.0000000000000007E-2</c:v>
                </c:pt>
                <c:pt idx="1132">
                  <c:v>0.08</c:v>
                </c:pt>
                <c:pt idx="1133">
                  <c:v>0.08</c:v>
                </c:pt>
                <c:pt idx="1134">
                  <c:v>7.0000000000000007E-2</c:v>
                </c:pt>
                <c:pt idx="1135">
                  <c:v>7.0000000000000007E-2</c:v>
                </c:pt>
                <c:pt idx="1136">
                  <c:v>7.0000000000000007E-2</c:v>
                </c:pt>
                <c:pt idx="1137">
                  <c:v>7.0000000000000007E-2</c:v>
                </c:pt>
                <c:pt idx="1138">
                  <c:v>7.0000000000000007E-2</c:v>
                </c:pt>
                <c:pt idx="1139">
                  <c:v>7.0000000000000007E-2</c:v>
                </c:pt>
                <c:pt idx="1140">
                  <c:v>7.0000000000000007E-2</c:v>
                </c:pt>
                <c:pt idx="1141">
                  <c:v>7.0000000000000007E-2</c:v>
                </c:pt>
                <c:pt idx="1142">
                  <c:v>7.0000000000000007E-2</c:v>
                </c:pt>
                <c:pt idx="1143">
                  <c:v>7.0000000000000007E-2</c:v>
                </c:pt>
                <c:pt idx="1144">
                  <c:v>7.0000000000000007E-2</c:v>
                </c:pt>
                <c:pt idx="1145">
                  <c:v>7.0000000000000007E-2</c:v>
                </c:pt>
                <c:pt idx="1146">
                  <c:v>7.0000000000000007E-2</c:v>
                </c:pt>
                <c:pt idx="1147">
                  <c:v>7.0000000000000007E-2</c:v>
                </c:pt>
                <c:pt idx="1148">
                  <c:v>7.0000000000000007E-2</c:v>
                </c:pt>
                <c:pt idx="1149">
                  <c:v>7.0000000000000007E-2</c:v>
                </c:pt>
                <c:pt idx="1150">
                  <c:v>7.0000000000000007E-2</c:v>
                </c:pt>
                <c:pt idx="1151">
                  <c:v>7.0000000000000007E-2</c:v>
                </c:pt>
                <c:pt idx="1152">
                  <c:v>7.0000000000000007E-2</c:v>
                </c:pt>
                <c:pt idx="1153">
                  <c:v>7.0000000000000007E-2</c:v>
                </c:pt>
                <c:pt idx="1154">
                  <c:v>7.0000000000000007E-2</c:v>
                </c:pt>
                <c:pt idx="1155">
                  <c:v>7.0000000000000007E-2</c:v>
                </c:pt>
                <c:pt idx="1156">
                  <c:v>7.0000000000000007E-2</c:v>
                </c:pt>
                <c:pt idx="1157">
                  <c:v>7.0000000000000007E-2</c:v>
                </c:pt>
                <c:pt idx="1158">
                  <c:v>7.0000000000000007E-2</c:v>
                </c:pt>
                <c:pt idx="1159">
                  <c:v>7.0000000000000007E-2</c:v>
                </c:pt>
                <c:pt idx="1160">
                  <c:v>7.0000000000000007E-2</c:v>
                </c:pt>
                <c:pt idx="1161">
                  <c:v>7.0000000000000007E-2</c:v>
                </c:pt>
                <c:pt idx="1162">
                  <c:v>0.06</c:v>
                </c:pt>
                <c:pt idx="1163">
                  <c:v>7.0000000000000007E-2</c:v>
                </c:pt>
                <c:pt idx="1164">
                  <c:v>7.0000000000000007E-2</c:v>
                </c:pt>
                <c:pt idx="1165">
                  <c:v>7.0000000000000007E-2</c:v>
                </c:pt>
                <c:pt idx="1166">
                  <c:v>7.0000000000000007E-2</c:v>
                </c:pt>
                <c:pt idx="1167">
                  <c:v>7.0000000000000007E-2</c:v>
                </c:pt>
                <c:pt idx="1168">
                  <c:v>0.06</c:v>
                </c:pt>
                <c:pt idx="1169">
                  <c:v>7.0000000000000007E-2</c:v>
                </c:pt>
                <c:pt idx="1170">
                  <c:v>0.06</c:v>
                </c:pt>
                <c:pt idx="1171">
                  <c:v>0.06</c:v>
                </c:pt>
                <c:pt idx="1172">
                  <c:v>7.0000000000000007E-2</c:v>
                </c:pt>
                <c:pt idx="1173">
                  <c:v>0.06</c:v>
                </c:pt>
                <c:pt idx="1174">
                  <c:v>7.0000000000000007E-2</c:v>
                </c:pt>
                <c:pt idx="1175">
                  <c:v>0.06</c:v>
                </c:pt>
                <c:pt idx="1176">
                  <c:v>0.06</c:v>
                </c:pt>
                <c:pt idx="1177">
                  <c:v>0.06</c:v>
                </c:pt>
                <c:pt idx="1178">
                  <c:v>0.06</c:v>
                </c:pt>
                <c:pt idx="1179">
                  <c:v>7.0000000000000007E-2</c:v>
                </c:pt>
                <c:pt idx="1180">
                  <c:v>7.0000000000000007E-2</c:v>
                </c:pt>
                <c:pt idx="1181">
                  <c:v>7.0000000000000007E-2</c:v>
                </c:pt>
                <c:pt idx="1182">
                  <c:v>7.0000000000000007E-2</c:v>
                </c:pt>
                <c:pt idx="1183">
                  <c:v>7.0000000000000007E-2</c:v>
                </c:pt>
                <c:pt idx="1184">
                  <c:v>7.0000000000000007E-2</c:v>
                </c:pt>
                <c:pt idx="1185">
                  <c:v>7.0000000000000007E-2</c:v>
                </c:pt>
                <c:pt idx="1186">
                  <c:v>7.0000000000000007E-2</c:v>
                </c:pt>
                <c:pt idx="1187">
                  <c:v>7.0000000000000007E-2</c:v>
                </c:pt>
                <c:pt idx="1188">
                  <c:v>7.0000000000000007E-2</c:v>
                </c:pt>
                <c:pt idx="1189">
                  <c:v>7.0000000000000007E-2</c:v>
                </c:pt>
                <c:pt idx="1190">
                  <c:v>7.0000000000000007E-2</c:v>
                </c:pt>
                <c:pt idx="1191">
                  <c:v>7.0000000000000007E-2</c:v>
                </c:pt>
                <c:pt idx="1192">
                  <c:v>7.0000000000000007E-2</c:v>
                </c:pt>
                <c:pt idx="1193">
                  <c:v>7.0000000000000007E-2</c:v>
                </c:pt>
                <c:pt idx="1194">
                  <c:v>0.06</c:v>
                </c:pt>
                <c:pt idx="1195">
                  <c:v>7.0000000000000007E-2</c:v>
                </c:pt>
                <c:pt idx="1196">
                  <c:v>0.06</c:v>
                </c:pt>
                <c:pt idx="1197">
                  <c:v>0.06</c:v>
                </c:pt>
                <c:pt idx="1198">
                  <c:v>0.06</c:v>
                </c:pt>
                <c:pt idx="1199">
                  <c:v>0.06</c:v>
                </c:pt>
                <c:pt idx="1200">
                  <c:v>0.06</c:v>
                </c:pt>
                <c:pt idx="1201">
                  <c:v>0.06</c:v>
                </c:pt>
                <c:pt idx="1202">
                  <c:v>0.06</c:v>
                </c:pt>
                <c:pt idx="1203">
                  <c:v>0.06</c:v>
                </c:pt>
                <c:pt idx="1204">
                  <c:v>0.06</c:v>
                </c:pt>
                <c:pt idx="1205">
                  <c:v>0.06</c:v>
                </c:pt>
                <c:pt idx="1206">
                  <c:v>0.06</c:v>
                </c:pt>
                <c:pt idx="1207">
                  <c:v>0.06</c:v>
                </c:pt>
                <c:pt idx="1208">
                  <c:v>0.06</c:v>
                </c:pt>
                <c:pt idx="1209">
                  <c:v>0.06</c:v>
                </c:pt>
                <c:pt idx="1210">
                  <c:v>0.06</c:v>
                </c:pt>
                <c:pt idx="1211">
                  <c:v>0.06</c:v>
                </c:pt>
                <c:pt idx="1212">
                  <c:v>0.06</c:v>
                </c:pt>
                <c:pt idx="1213">
                  <c:v>0.06</c:v>
                </c:pt>
                <c:pt idx="1214">
                  <c:v>0.06</c:v>
                </c:pt>
                <c:pt idx="1215">
                  <c:v>0.06</c:v>
                </c:pt>
                <c:pt idx="1216">
                  <c:v>0.06</c:v>
                </c:pt>
                <c:pt idx="1217">
                  <c:v>0.06</c:v>
                </c:pt>
                <c:pt idx="1218">
                  <c:v>0.06</c:v>
                </c:pt>
                <c:pt idx="1219">
                  <c:v>0.06</c:v>
                </c:pt>
                <c:pt idx="1220">
                  <c:v>0.05</c:v>
                </c:pt>
                <c:pt idx="1221">
                  <c:v>0.06</c:v>
                </c:pt>
                <c:pt idx="1222">
                  <c:v>0.06</c:v>
                </c:pt>
                <c:pt idx="1223">
                  <c:v>0.06</c:v>
                </c:pt>
                <c:pt idx="1224">
                  <c:v>0.06</c:v>
                </c:pt>
                <c:pt idx="1225">
                  <c:v>0.06</c:v>
                </c:pt>
                <c:pt idx="1226">
                  <c:v>0.06</c:v>
                </c:pt>
                <c:pt idx="1227">
                  <c:v>0.06</c:v>
                </c:pt>
                <c:pt idx="1228">
                  <c:v>0.05</c:v>
                </c:pt>
                <c:pt idx="1229">
                  <c:v>0.06</c:v>
                </c:pt>
                <c:pt idx="1230">
                  <c:v>0.05</c:v>
                </c:pt>
                <c:pt idx="1231">
                  <c:v>0.06</c:v>
                </c:pt>
                <c:pt idx="1232">
                  <c:v>0.06</c:v>
                </c:pt>
                <c:pt idx="1233">
                  <c:v>0.06</c:v>
                </c:pt>
                <c:pt idx="1234">
                  <c:v>0.06</c:v>
                </c:pt>
                <c:pt idx="1235">
                  <c:v>0.06</c:v>
                </c:pt>
                <c:pt idx="1236">
                  <c:v>0.06</c:v>
                </c:pt>
                <c:pt idx="1237">
                  <c:v>0.06</c:v>
                </c:pt>
                <c:pt idx="1238">
                  <c:v>0.06</c:v>
                </c:pt>
                <c:pt idx="1239">
                  <c:v>0.06</c:v>
                </c:pt>
                <c:pt idx="1240">
                  <c:v>0.06</c:v>
                </c:pt>
                <c:pt idx="1241">
                  <c:v>0.06</c:v>
                </c:pt>
                <c:pt idx="1242">
                  <c:v>0.06</c:v>
                </c:pt>
                <c:pt idx="1243">
                  <c:v>0.06</c:v>
                </c:pt>
                <c:pt idx="1244">
                  <c:v>0.06</c:v>
                </c:pt>
                <c:pt idx="1245">
                  <c:v>0.06</c:v>
                </c:pt>
                <c:pt idx="1246">
                  <c:v>0.06</c:v>
                </c:pt>
                <c:pt idx="1247">
                  <c:v>0.06</c:v>
                </c:pt>
                <c:pt idx="1248">
                  <c:v>0.06</c:v>
                </c:pt>
                <c:pt idx="1249">
                  <c:v>0.06</c:v>
                </c:pt>
                <c:pt idx="1250">
                  <c:v>0.05</c:v>
                </c:pt>
                <c:pt idx="1251">
                  <c:v>0.06</c:v>
                </c:pt>
                <c:pt idx="1252">
                  <c:v>0.05</c:v>
                </c:pt>
                <c:pt idx="1253">
                  <c:v>0.06</c:v>
                </c:pt>
                <c:pt idx="1254">
                  <c:v>0.05</c:v>
                </c:pt>
                <c:pt idx="1255">
                  <c:v>0.06</c:v>
                </c:pt>
                <c:pt idx="1256">
                  <c:v>0.06</c:v>
                </c:pt>
                <c:pt idx="1257">
                  <c:v>0.06</c:v>
                </c:pt>
                <c:pt idx="1258">
                  <c:v>0.05</c:v>
                </c:pt>
                <c:pt idx="1259">
                  <c:v>0.05</c:v>
                </c:pt>
                <c:pt idx="1260">
                  <c:v>0.05</c:v>
                </c:pt>
                <c:pt idx="1261">
                  <c:v>0.05</c:v>
                </c:pt>
                <c:pt idx="1262">
                  <c:v>0.06</c:v>
                </c:pt>
                <c:pt idx="1263">
                  <c:v>0.05</c:v>
                </c:pt>
                <c:pt idx="1264">
                  <c:v>0.05</c:v>
                </c:pt>
                <c:pt idx="1265">
                  <c:v>0.05</c:v>
                </c:pt>
                <c:pt idx="1266">
                  <c:v>0.05</c:v>
                </c:pt>
                <c:pt idx="1267">
                  <c:v>0.05</c:v>
                </c:pt>
                <c:pt idx="1268">
                  <c:v>0.05</c:v>
                </c:pt>
                <c:pt idx="1269">
                  <c:v>0.06</c:v>
                </c:pt>
                <c:pt idx="1270">
                  <c:v>0.06</c:v>
                </c:pt>
                <c:pt idx="1271">
                  <c:v>0.05</c:v>
                </c:pt>
                <c:pt idx="1272">
                  <c:v>0.05</c:v>
                </c:pt>
                <c:pt idx="1273">
                  <c:v>0.05</c:v>
                </c:pt>
                <c:pt idx="1274">
                  <c:v>0.05</c:v>
                </c:pt>
                <c:pt idx="1275">
                  <c:v>0.05</c:v>
                </c:pt>
                <c:pt idx="1276">
                  <c:v>0.05</c:v>
                </c:pt>
                <c:pt idx="1277">
                  <c:v>0.05</c:v>
                </c:pt>
                <c:pt idx="1278">
                  <c:v>0.05</c:v>
                </c:pt>
                <c:pt idx="1279">
                  <c:v>0.05</c:v>
                </c:pt>
                <c:pt idx="1280">
                  <c:v>0.05</c:v>
                </c:pt>
                <c:pt idx="1281">
                  <c:v>0.06</c:v>
                </c:pt>
                <c:pt idx="1282">
                  <c:v>0.05</c:v>
                </c:pt>
                <c:pt idx="1283">
                  <c:v>0.05</c:v>
                </c:pt>
                <c:pt idx="1284">
                  <c:v>0.05</c:v>
                </c:pt>
                <c:pt idx="1285">
                  <c:v>0.05</c:v>
                </c:pt>
                <c:pt idx="1286">
                  <c:v>0.05</c:v>
                </c:pt>
                <c:pt idx="1287">
                  <c:v>0.05</c:v>
                </c:pt>
                <c:pt idx="1288">
                  <c:v>0.05</c:v>
                </c:pt>
                <c:pt idx="1289">
                  <c:v>0.05</c:v>
                </c:pt>
                <c:pt idx="1290">
                  <c:v>0.05</c:v>
                </c:pt>
                <c:pt idx="1291">
                  <c:v>0.05</c:v>
                </c:pt>
                <c:pt idx="1292">
                  <c:v>0.05</c:v>
                </c:pt>
                <c:pt idx="1293">
                  <c:v>0.05</c:v>
                </c:pt>
                <c:pt idx="1294">
                  <c:v>0.05</c:v>
                </c:pt>
                <c:pt idx="1295">
                  <c:v>0.05</c:v>
                </c:pt>
                <c:pt idx="1296">
                  <c:v>0.05</c:v>
                </c:pt>
                <c:pt idx="1297">
                  <c:v>0.05</c:v>
                </c:pt>
                <c:pt idx="1298">
                  <c:v>0.05</c:v>
                </c:pt>
                <c:pt idx="1299">
                  <c:v>0.05</c:v>
                </c:pt>
                <c:pt idx="1300">
                  <c:v>0.05</c:v>
                </c:pt>
                <c:pt idx="1301">
                  <c:v>0.05</c:v>
                </c:pt>
                <c:pt idx="1302">
                  <c:v>0.05</c:v>
                </c:pt>
                <c:pt idx="1303">
                  <c:v>0.05</c:v>
                </c:pt>
                <c:pt idx="1304">
                  <c:v>0.05</c:v>
                </c:pt>
                <c:pt idx="1305">
                  <c:v>0.05</c:v>
                </c:pt>
                <c:pt idx="1306">
                  <c:v>0.05</c:v>
                </c:pt>
                <c:pt idx="1307">
                  <c:v>0.05</c:v>
                </c:pt>
                <c:pt idx="1308">
                  <c:v>0.05</c:v>
                </c:pt>
                <c:pt idx="1309">
                  <c:v>0.05</c:v>
                </c:pt>
                <c:pt idx="1310">
                  <c:v>0.05</c:v>
                </c:pt>
                <c:pt idx="1311">
                  <c:v>0.05</c:v>
                </c:pt>
                <c:pt idx="1312">
                  <c:v>0.05</c:v>
                </c:pt>
                <c:pt idx="1313">
                  <c:v>0.05</c:v>
                </c:pt>
                <c:pt idx="1314">
                  <c:v>0.05</c:v>
                </c:pt>
                <c:pt idx="1315">
                  <c:v>0.05</c:v>
                </c:pt>
                <c:pt idx="1316">
                  <c:v>0.05</c:v>
                </c:pt>
                <c:pt idx="1317">
                  <c:v>0.05</c:v>
                </c:pt>
                <c:pt idx="1318">
                  <c:v>0.05</c:v>
                </c:pt>
                <c:pt idx="1319">
                  <c:v>0.05</c:v>
                </c:pt>
                <c:pt idx="1320">
                  <c:v>0.05</c:v>
                </c:pt>
                <c:pt idx="1321">
                  <c:v>0.05</c:v>
                </c:pt>
                <c:pt idx="1322">
                  <c:v>0.05</c:v>
                </c:pt>
                <c:pt idx="1323">
                  <c:v>0.05</c:v>
                </c:pt>
                <c:pt idx="1324">
                  <c:v>0.05</c:v>
                </c:pt>
                <c:pt idx="1325">
                  <c:v>0.05</c:v>
                </c:pt>
                <c:pt idx="1326">
                  <c:v>0.05</c:v>
                </c:pt>
                <c:pt idx="1327">
                  <c:v>0.05</c:v>
                </c:pt>
                <c:pt idx="1328">
                  <c:v>0.05</c:v>
                </c:pt>
                <c:pt idx="1329">
                  <c:v>0.06</c:v>
                </c:pt>
                <c:pt idx="1330">
                  <c:v>0.05</c:v>
                </c:pt>
                <c:pt idx="1331">
                  <c:v>0.05</c:v>
                </c:pt>
                <c:pt idx="1332">
                  <c:v>0.05</c:v>
                </c:pt>
                <c:pt idx="1333">
                  <c:v>0.05</c:v>
                </c:pt>
                <c:pt idx="1334">
                  <c:v>0.05</c:v>
                </c:pt>
                <c:pt idx="1335">
                  <c:v>0.05</c:v>
                </c:pt>
                <c:pt idx="1336">
                  <c:v>0.05</c:v>
                </c:pt>
                <c:pt idx="1337">
                  <c:v>0.05</c:v>
                </c:pt>
                <c:pt idx="1338">
                  <c:v>0.05</c:v>
                </c:pt>
                <c:pt idx="1339">
                  <c:v>0.05</c:v>
                </c:pt>
                <c:pt idx="1340">
                  <c:v>0.05</c:v>
                </c:pt>
                <c:pt idx="1341">
                  <c:v>0.05</c:v>
                </c:pt>
                <c:pt idx="1342">
                  <c:v>0.05</c:v>
                </c:pt>
                <c:pt idx="1343">
                  <c:v>0.05</c:v>
                </c:pt>
                <c:pt idx="1344">
                  <c:v>0.05</c:v>
                </c:pt>
                <c:pt idx="1345">
                  <c:v>0.05</c:v>
                </c:pt>
                <c:pt idx="1346">
                  <c:v>0.05</c:v>
                </c:pt>
                <c:pt idx="1347">
                  <c:v>0.05</c:v>
                </c:pt>
                <c:pt idx="1348">
                  <c:v>0.05</c:v>
                </c:pt>
                <c:pt idx="1349">
                  <c:v>0.06</c:v>
                </c:pt>
                <c:pt idx="1350">
                  <c:v>0.05</c:v>
                </c:pt>
                <c:pt idx="1351">
                  <c:v>0.05</c:v>
                </c:pt>
                <c:pt idx="1352">
                  <c:v>0.05</c:v>
                </c:pt>
                <c:pt idx="1353">
                  <c:v>0.05</c:v>
                </c:pt>
                <c:pt idx="1354">
                  <c:v>0.05</c:v>
                </c:pt>
                <c:pt idx="1355">
                  <c:v>0.05</c:v>
                </c:pt>
                <c:pt idx="1356">
                  <c:v>0.05</c:v>
                </c:pt>
                <c:pt idx="1357">
                  <c:v>0.05</c:v>
                </c:pt>
                <c:pt idx="1358">
                  <c:v>0.05</c:v>
                </c:pt>
                <c:pt idx="1359">
                  <c:v>0.05</c:v>
                </c:pt>
                <c:pt idx="1360">
                  <c:v>0.05</c:v>
                </c:pt>
                <c:pt idx="1361">
                  <c:v>0.05</c:v>
                </c:pt>
                <c:pt idx="1362">
                  <c:v>0.05</c:v>
                </c:pt>
                <c:pt idx="1363">
                  <c:v>0.05</c:v>
                </c:pt>
                <c:pt idx="1364">
                  <c:v>0.06</c:v>
                </c:pt>
                <c:pt idx="1365">
                  <c:v>0.05</c:v>
                </c:pt>
                <c:pt idx="1366">
                  <c:v>0.05</c:v>
                </c:pt>
                <c:pt idx="1367">
                  <c:v>0.05</c:v>
                </c:pt>
                <c:pt idx="1368">
                  <c:v>0.05</c:v>
                </c:pt>
                <c:pt idx="1369">
                  <c:v>0.05</c:v>
                </c:pt>
                <c:pt idx="1370">
                  <c:v>0.06</c:v>
                </c:pt>
                <c:pt idx="1371">
                  <c:v>0.06</c:v>
                </c:pt>
                <c:pt idx="1372">
                  <c:v>0.05</c:v>
                </c:pt>
                <c:pt idx="1373">
                  <c:v>0.05</c:v>
                </c:pt>
                <c:pt idx="1374">
                  <c:v>0.05</c:v>
                </c:pt>
                <c:pt idx="1375">
                  <c:v>0.06</c:v>
                </c:pt>
                <c:pt idx="1376">
                  <c:v>0.06</c:v>
                </c:pt>
                <c:pt idx="1377">
                  <c:v>0.06</c:v>
                </c:pt>
                <c:pt idx="1378">
                  <c:v>0.05</c:v>
                </c:pt>
                <c:pt idx="1379">
                  <c:v>0.05</c:v>
                </c:pt>
                <c:pt idx="1380">
                  <c:v>0.06</c:v>
                </c:pt>
                <c:pt idx="1381">
                  <c:v>0.06</c:v>
                </c:pt>
                <c:pt idx="1382">
                  <c:v>0.05</c:v>
                </c:pt>
                <c:pt idx="1383">
                  <c:v>0.05</c:v>
                </c:pt>
                <c:pt idx="1384">
                  <c:v>0.05</c:v>
                </c:pt>
                <c:pt idx="1385">
                  <c:v>0.05</c:v>
                </c:pt>
                <c:pt idx="1386">
                  <c:v>0.05</c:v>
                </c:pt>
                <c:pt idx="1387">
                  <c:v>0.05</c:v>
                </c:pt>
                <c:pt idx="1388">
                  <c:v>0.05</c:v>
                </c:pt>
                <c:pt idx="1389">
                  <c:v>0.05</c:v>
                </c:pt>
                <c:pt idx="1390">
                  <c:v>0.05</c:v>
                </c:pt>
                <c:pt idx="1391">
                  <c:v>0.05</c:v>
                </c:pt>
                <c:pt idx="1392">
                  <c:v>0.05</c:v>
                </c:pt>
                <c:pt idx="1393">
                  <c:v>0.05</c:v>
                </c:pt>
                <c:pt idx="1394">
                  <c:v>0.05</c:v>
                </c:pt>
                <c:pt idx="1395">
                  <c:v>0.05</c:v>
                </c:pt>
                <c:pt idx="1396">
                  <c:v>0.05</c:v>
                </c:pt>
                <c:pt idx="1397">
                  <c:v>0.05</c:v>
                </c:pt>
                <c:pt idx="1398">
                  <c:v>0.05</c:v>
                </c:pt>
                <c:pt idx="1399">
                  <c:v>0.05</c:v>
                </c:pt>
                <c:pt idx="1400">
                  <c:v>0.05</c:v>
                </c:pt>
                <c:pt idx="1401">
                  <c:v>0.05</c:v>
                </c:pt>
                <c:pt idx="1402">
                  <c:v>0.05</c:v>
                </c:pt>
                <c:pt idx="1403">
                  <c:v>0.05</c:v>
                </c:pt>
                <c:pt idx="1404">
                  <c:v>0.05</c:v>
                </c:pt>
                <c:pt idx="1405">
                  <c:v>0.05</c:v>
                </c:pt>
                <c:pt idx="1406">
                  <c:v>0.05</c:v>
                </c:pt>
                <c:pt idx="1407">
                  <c:v>0.05</c:v>
                </c:pt>
                <c:pt idx="1408">
                  <c:v>0.05</c:v>
                </c:pt>
                <c:pt idx="1409">
                  <c:v>0.05</c:v>
                </c:pt>
                <c:pt idx="1410">
                  <c:v>0.05</c:v>
                </c:pt>
                <c:pt idx="1411">
                  <c:v>0.05</c:v>
                </c:pt>
                <c:pt idx="1412">
                  <c:v>0.05</c:v>
                </c:pt>
                <c:pt idx="1413">
                  <c:v>0.05</c:v>
                </c:pt>
                <c:pt idx="1414">
                  <c:v>0.05</c:v>
                </c:pt>
                <c:pt idx="1415">
                  <c:v>0.05</c:v>
                </c:pt>
                <c:pt idx="1416">
                  <c:v>0.05</c:v>
                </c:pt>
                <c:pt idx="1417">
                  <c:v>0.05</c:v>
                </c:pt>
                <c:pt idx="1418">
                  <c:v>0.05</c:v>
                </c:pt>
                <c:pt idx="1419">
                  <c:v>0.05</c:v>
                </c:pt>
                <c:pt idx="1420">
                  <c:v>0.05</c:v>
                </c:pt>
                <c:pt idx="1421">
                  <c:v>0.05</c:v>
                </c:pt>
                <c:pt idx="1422">
                  <c:v>0.05</c:v>
                </c:pt>
                <c:pt idx="1423">
                  <c:v>0.05</c:v>
                </c:pt>
                <c:pt idx="1424">
                  <c:v>0.05</c:v>
                </c:pt>
                <c:pt idx="1425">
                  <c:v>0.05</c:v>
                </c:pt>
                <c:pt idx="1426">
                  <c:v>0.05</c:v>
                </c:pt>
                <c:pt idx="1427">
                  <c:v>0.05</c:v>
                </c:pt>
                <c:pt idx="1428">
                  <c:v>0.05</c:v>
                </c:pt>
                <c:pt idx="1429">
                  <c:v>0.05</c:v>
                </c:pt>
                <c:pt idx="1430">
                  <c:v>0.05</c:v>
                </c:pt>
                <c:pt idx="1431">
                  <c:v>0.05</c:v>
                </c:pt>
                <c:pt idx="1432">
                  <c:v>0.05</c:v>
                </c:pt>
                <c:pt idx="1433">
                  <c:v>0.05</c:v>
                </c:pt>
                <c:pt idx="1434">
                  <c:v>0.05</c:v>
                </c:pt>
                <c:pt idx="1435">
                  <c:v>0.05</c:v>
                </c:pt>
                <c:pt idx="1436">
                  <c:v>0.05</c:v>
                </c:pt>
                <c:pt idx="1437">
                  <c:v>0.05</c:v>
                </c:pt>
                <c:pt idx="1438">
                  <c:v>0.05</c:v>
                </c:pt>
                <c:pt idx="1439">
                  <c:v>0.05</c:v>
                </c:pt>
                <c:pt idx="1440">
                  <c:v>0.05</c:v>
                </c:pt>
                <c:pt idx="1441">
                  <c:v>0.05</c:v>
                </c:pt>
                <c:pt idx="1442">
                  <c:v>0.05</c:v>
                </c:pt>
                <c:pt idx="1443">
                  <c:v>0.05</c:v>
                </c:pt>
                <c:pt idx="1444">
                  <c:v>0.05</c:v>
                </c:pt>
                <c:pt idx="1445">
                  <c:v>0.05</c:v>
                </c:pt>
                <c:pt idx="1446">
                  <c:v>0.05</c:v>
                </c:pt>
                <c:pt idx="1447">
                  <c:v>0.05</c:v>
                </c:pt>
                <c:pt idx="1448">
                  <c:v>0.05</c:v>
                </c:pt>
                <c:pt idx="1449">
                  <c:v>0.05</c:v>
                </c:pt>
                <c:pt idx="1450">
                  <c:v>0.05</c:v>
                </c:pt>
                <c:pt idx="1451">
                  <c:v>0.05</c:v>
                </c:pt>
                <c:pt idx="1452">
                  <c:v>0.05</c:v>
                </c:pt>
                <c:pt idx="1453">
                  <c:v>0.05</c:v>
                </c:pt>
                <c:pt idx="1454">
                  <c:v>0.05</c:v>
                </c:pt>
                <c:pt idx="1455">
                  <c:v>0.05</c:v>
                </c:pt>
                <c:pt idx="1456">
                  <c:v>0.05</c:v>
                </c:pt>
                <c:pt idx="1457">
                  <c:v>0.05</c:v>
                </c:pt>
                <c:pt idx="1458">
                  <c:v>0.05</c:v>
                </c:pt>
                <c:pt idx="1459">
                  <c:v>0.05</c:v>
                </c:pt>
                <c:pt idx="1460">
                  <c:v>0.05</c:v>
                </c:pt>
                <c:pt idx="1461">
                  <c:v>0.05</c:v>
                </c:pt>
                <c:pt idx="1462">
                  <c:v>0.05</c:v>
                </c:pt>
                <c:pt idx="1463">
                  <c:v>0.05</c:v>
                </c:pt>
                <c:pt idx="1464">
                  <c:v>0.05</c:v>
                </c:pt>
                <c:pt idx="1465">
                  <c:v>0.05</c:v>
                </c:pt>
                <c:pt idx="1466">
                  <c:v>0.05</c:v>
                </c:pt>
                <c:pt idx="1467">
                  <c:v>0.05</c:v>
                </c:pt>
                <c:pt idx="1468">
                  <c:v>0.05</c:v>
                </c:pt>
                <c:pt idx="1469">
                  <c:v>0.05</c:v>
                </c:pt>
                <c:pt idx="1470">
                  <c:v>0.05</c:v>
                </c:pt>
                <c:pt idx="1471">
                  <c:v>0.05</c:v>
                </c:pt>
                <c:pt idx="1472">
                  <c:v>0.05</c:v>
                </c:pt>
                <c:pt idx="1473">
                  <c:v>0.05</c:v>
                </c:pt>
                <c:pt idx="1474">
                  <c:v>0.05</c:v>
                </c:pt>
                <c:pt idx="1475">
                  <c:v>0.05</c:v>
                </c:pt>
                <c:pt idx="1476">
                  <c:v>0.05</c:v>
                </c:pt>
                <c:pt idx="1477">
                  <c:v>0.05</c:v>
                </c:pt>
                <c:pt idx="1478">
                  <c:v>0.05</c:v>
                </c:pt>
                <c:pt idx="1479">
                  <c:v>0.05</c:v>
                </c:pt>
                <c:pt idx="1480">
                  <c:v>0.05</c:v>
                </c:pt>
                <c:pt idx="1481">
                  <c:v>0.05</c:v>
                </c:pt>
                <c:pt idx="1482">
                  <c:v>0.05</c:v>
                </c:pt>
                <c:pt idx="1483">
                  <c:v>0.05</c:v>
                </c:pt>
                <c:pt idx="1484">
                  <c:v>0.05</c:v>
                </c:pt>
                <c:pt idx="1485">
                  <c:v>0.05</c:v>
                </c:pt>
                <c:pt idx="1486">
                  <c:v>0.05</c:v>
                </c:pt>
                <c:pt idx="1487">
                  <c:v>0.05</c:v>
                </c:pt>
                <c:pt idx="1488">
                  <c:v>0.05</c:v>
                </c:pt>
                <c:pt idx="1489">
                  <c:v>0.05</c:v>
                </c:pt>
                <c:pt idx="1490">
                  <c:v>0.05</c:v>
                </c:pt>
                <c:pt idx="1491">
                  <c:v>0.05</c:v>
                </c:pt>
                <c:pt idx="1492">
                  <c:v>0.05</c:v>
                </c:pt>
                <c:pt idx="1493">
                  <c:v>0.05</c:v>
                </c:pt>
                <c:pt idx="1494">
                  <c:v>0.05</c:v>
                </c:pt>
                <c:pt idx="1495">
                  <c:v>0.05</c:v>
                </c:pt>
                <c:pt idx="1496">
                  <c:v>0.05</c:v>
                </c:pt>
                <c:pt idx="1497">
                  <c:v>0.05</c:v>
                </c:pt>
                <c:pt idx="1498">
                  <c:v>0.05</c:v>
                </c:pt>
                <c:pt idx="1499">
                  <c:v>0.05</c:v>
                </c:pt>
                <c:pt idx="1500">
                  <c:v>0.05</c:v>
                </c:pt>
                <c:pt idx="1501">
                  <c:v>0.05</c:v>
                </c:pt>
                <c:pt idx="1502">
                  <c:v>0.05</c:v>
                </c:pt>
                <c:pt idx="1503">
                  <c:v>0.05</c:v>
                </c:pt>
                <c:pt idx="1504">
                  <c:v>0.05</c:v>
                </c:pt>
                <c:pt idx="1505">
                  <c:v>0.05</c:v>
                </c:pt>
                <c:pt idx="1506">
                  <c:v>0.05</c:v>
                </c:pt>
                <c:pt idx="1507">
                  <c:v>0.05</c:v>
                </c:pt>
                <c:pt idx="1508">
                  <c:v>0.05</c:v>
                </c:pt>
                <c:pt idx="1509">
                  <c:v>0.05</c:v>
                </c:pt>
                <c:pt idx="1510">
                  <c:v>0.05</c:v>
                </c:pt>
                <c:pt idx="1511">
                  <c:v>0.05</c:v>
                </c:pt>
                <c:pt idx="1512">
                  <c:v>0.05</c:v>
                </c:pt>
                <c:pt idx="1513">
                  <c:v>0.05</c:v>
                </c:pt>
                <c:pt idx="1514">
                  <c:v>0.05</c:v>
                </c:pt>
                <c:pt idx="1515">
                  <c:v>0.05</c:v>
                </c:pt>
                <c:pt idx="1516">
                  <c:v>0.05</c:v>
                </c:pt>
                <c:pt idx="1517">
                  <c:v>0.05</c:v>
                </c:pt>
                <c:pt idx="1518">
                  <c:v>0.05</c:v>
                </c:pt>
                <c:pt idx="1519">
                  <c:v>0.05</c:v>
                </c:pt>
                <c:pt idx="1520">
                  <c:v>0.05</c:v>
                </c:pt>
                <c:pt idx="1521">
                  <c:v>0.05</c:v>
                </c:pt>
                <c:pt idx="1522">
                  <c:v>0.05</c:v>
                </c:pt>
                <c:pt idx="1523">
                  <c:v>0.05</c:v>
                </c:pt>
                <c:pt idx="1524">
                  <c:v>0.05</c:v>
                </c:pt>
                <c:pt idx="1525">
                  <c:v>0.05</c:v>
                </c:pt>
                <c:pt idx="1526">
                  <c:v>0.05</c:v>
                </c:pt>
                <c:pt idx="1527">
                  <c:v>0.05</c:v>
                </c:pt>
                <c:pt idx="1528">
                  <c:v>0.05</c:v>
                </c:pt>
                <c:pt idx="1529">
                  <c:v>0.05</c:v>
                </c:pt>
                <c:pt idx="1530">
                  <c:v>0.05</c:v>
                </c:pt>
                <c:pt idx="1531">
                  <c:v>0.05</c:v>
                </c:pt>
                <c:pt idx="1532">
                  <c:v>0.05</c:v>
                </c:pt>
                <c:pt idx="1533">
                  <c:v>0.05</c:v>
                </c:pt>
                <c:pt idx="1534">
                  <c:v>0.05</c:v>
                </c:pt>
                <c:pt idx="1535">
                  <c:v>0.05</c:v>
                </c:pt>
                <c:pt idx="1536">
                  <c:v>0.05</c:v>
                </c:pt>
                <c:pt idx="1537">
                  <c:v>0.05</c:v>
                </c:pt>
                <c:pt idx="1538">
                  <c:v>0.05</c:v>
                </c:pt>
                <c:pt idx="1539">
                  <c:v>0.05</c:v>
                </c:pt>
                <c:pt idx="1540">
                  <c:v>0.05</c:v>
                </c:pt>
                <c:pt idx="1541">
                  <c:v>0.05</c:v>
                </c:pt>
                <c:pt idx="1542">
                  <c:v>0.05</c:v>
                </c:pt>
                <c:pt idx="1543">
                  <c:v>0.05</c:v>
                </c:pt>
                <c:pt idx="1544">
                  <c:v>0.05</c:v>
                </c:pt>
                <c:pt idx="1545">
                  <c:v>0.05</c:v>
                </c:pt>
                <c:pt idx="1546">
                  <c:v>0.05</c:v>
                </c:pt>
                <c:pt idx="1547">
                  <c:v>0.05</c:v>
                </c:pt>
                <c:pt idx="1548">
                  <c:v>0.05</c:v>
                </c:pt>
                <c:pt idx="1549">
                  <c:v>0.05</c:v>
                </c:pt>
                <c:pt idx="1550">
                  <c:v>0.05</c:v>
                </c:pt>
                <c:pt idx="1551">
                  <c:v>0.05</c:v>
                </c:pt>
                <c:pt idx="1552">
                  <c:v>0.05</c:v>
                </c:pt>
                <c:pt idx="1553">
                  <c:v>0.05</c:v>
                </c:pt>
                <c:pt idx="1554">
                  <c:v>0.05</c:v>
                </c:pt>
                <c:pt idx="1555">
                  <c:v>0.05</c:v>
                </c:pt>
                <c:pt idx="1556">
                  <c:v>0.05</c:v>
                </c:pt>
                <c:pt idx="1557">
                  <c:v>0.05</c:v>
                </c:pt>
                <c:pt idx="1558">
                  <c:v>0.05</c:v>
                </c:pt>
                <c:pt idx="1559">
                  <c:v>0.05</c:v>
                </c:pt>
                <c:pt idx="1560">
                  <c:v>0.05</c:v>
                </c:pt>
                <c:pt idx="1561">
                  <c:v>0.05</c:v>
                </c:pt>
                <c:pt idx="1562">
                  <c:v>0.05</c:v>
                </c:pt>
                <c:pt idx="1563">
                  <c:v>0.05</c:v>
                </c:pt>
                <c:pt idx="1564">
                  <c:v>0.05</c:v>
                </c:pt>
                <c:pt idx="1565">
                  <c:v>0.05</c:v>
                </c:pt>
                <c:pt idx="1566">
                  <c:v>0.05</c:v>
                </c:pt>
                <c:pt idx="1567">
                  <c:v>0.05</c:v>
                </c:pt>
                <c:pt idx="1568">
                  <c:v>0.05</c:v>
                </c:pt>
                <c:pt idx="1569">
                  <c:v>0.05</c:v>
                </c:pt>
                <c:pt idx="1570">
                  <c:v>0.05</c:v>
                </c:pt>
                <c:pt idx="1571">
                  <c:v>0.05</c:v>
                </c:pt>
                <c:pt idx="1572">
                  <c:v>0.05</c:v>
                </c:pt>
                <c:pt idx="1573">
                  <c:v>0.05</c:v>
                </c:pt>
                <c:pt idx="1574">
                  <c:v>0.05</c:v>
                </c:pt>
                <c:pt idx="1575">
                  <c:v>0.05</c:v>
                </c:pt>
                <c:pt idx="1576">
                  <c:v>0.05</c:v>
                </c:pt>
                <c:pt idx="1577">
                  <c:v>0.05</c:v>
                </c:pt>
                <c:pt idx="1578">
                  <c:v>0.05</c:v>
                </c:pt>
                <c:pt idx="1579">
                  <c:v>0.05</c:v>
                </c:pt>
                <c:pt idx="1580">
                  <c:v>0.05</c:v>
                </c:pt>
                <c:pt idx="1581">
                  <c:v>0.05</c:v>
                </c:pt>
                <c:pt idx="1582">
                  <c:v>0.05</c:v>
                </c:pt>
                <c:pt idx="1583">
                  <c:v>0.05</c:v>
                </c:pt>
                <c:pt idx="1584">
                  <c:v>0.05</c:v>
                </c:pt>
                <c:pt idx="1585">
                  <c:v>0.05</c:v>
                </c:pt>
                <c:pt idx="1586">
                  <c:v>0.05</c:v>
                </c:pt>
                <c:pt idx="1587">
                  <c:v>0.05</c:v>
                </c:pt>
                <c:pt idx="1588">
                  <c:v>0.05</c:v>
                </c:pt>
                <c:pt idx="1589">
                  <c:v>0.05</c:v>
                </c:pt>
                <c:pt idx="1590">
                  <c:v>0.05</c:v>
                </c:pt>
                <c:pt idx="1591">
                  <c:v>0.05</c:v>
                </c:pt>
                <c:pt idx="1592">
                  <c:v>0.05</c:v>
                </c:pt>
                <c:pt idx="1593">
                  <c:v>0.05</c:v>
                </c:pt>
                <c:pt idx="1594">
                  <c:v>0.05</c:v>
                </c:pt>
                <c:pt idx="1595">
                  <c:v>0.05</c:v>
                </c:pt>
                <c:pt idx="1596">
                  <c:v>0.05</c:v>
                </c:pt>
                <c:pt idx="1597">
                  <c:v>0.05</c:v>
                </c:pt>
                <c:pt idx="1598">
                  <c:v>0.05</c:v>
                </c:pt>
                <c:pt idx="1599">
                  <c:v>0.05</c:v>
                </c:pt>
                <c:pt idx="1600">
                  <c:v>0.05</c:v>
                </c:pt>
                <c:pt idx="1601">
                  <c:v>0.05</c:v>
                </c:pt>
                <c:pt idx="1602">
                  <c:v>0.05</c:v>
                </c:pt>
                <c:pt idx="1603">
                  <c:v>0.05</c:v>
                </c:pt>
                <c:pt idx="1604">
                  <c:v>0.05</c:v>
                </c:pt>
                <c:pt idx="1605">
                  <c:v>0.05</c:v>
                </c:pt>
                <c:pt idx="1606">
                  <c:v>0.05</c:v>
                </c:pt>
                <c:pt idx="1607">
                  <c:v>0.05</c:v>
                </c:pt>
                <c:pt idx="1608">
                  <c:v>0.05</c:v>
                </c:pt>
                <c:pt idx="1609">
                  <c:v>0.05</c:v>
                </c:pt>
                <c:pt idx="1610">
                  <c:v>0.05</c:v>
                </c:pt>
                <c:pt idx="1611">
                  <c:v>0.05</c:v>
                </c:pt>
                <c:pt idx="1612">
                  <c:v>0.05</c:v>
                </c:pt>
                <c:pt idx="1613">
                  <c:v>0.05</c:v>
                </c:pt>
                <c:pt idx="1614">
                  <c:v>0.05</c:v>
                </c:pt>
                <c:pt idx="1615">
                  <c:v>0.05</c:v>
                </c:pt>
                <c:pt idx="1616">
                  <c:v>0.05</c:v>
                </c:pt>
                <c:pt idx="1617">
                  <c:v>0.05</c:v>
                </c:pt>
                <c:pt idx="1618">
                  <c:v>0.05</c:v>
                </c:pt>
                <c:pt idx="1619">
                  <c:v>0.05</c:v>
                </c:pt>
                <c:pt idx="1620">
                  <c:v>0.05</c:v>
                </c:pt>
                <c:pt idx="1621">
                  <c:v>0.05</c:v>
                </c:pt>
                <c:pt idx="1622">
                  <c:v>0.05</c:v>
                </c:pt>
                <c:pt idx="1623">
                  <c:v>0.05</c:v>
                </c:pt>
                <c:pt idx="1624">
                  <c:v>0.05</c:v>
                </c:pt>
                <c:pt idx="1625">
                  <c:v>0.05</c:v>
                </c:pt>
                <c:pt idx="1626">
                  <c:v>0.05</c:v>
                </c:pt>
                <c:pt idx="1627">
                  <c:v>0.05</c:v>
                </c:pt>
                <c:pt idx="1628">
                  <c:v>0.05</c:v>
                </c:pt>
                <c:pt idx="1629">
                  <c:v>0.05</c:v>
                </c:pt>
                <c:pt idx="1630">
                  <c:v>0.05</c:v>
                </c:pt>
                <c:pt idx="1631">
                  <c:v>0.05</c:v>
                </c:pt>
                <c:pt idx="1632">
                  <c:v>0.05</c:v>
                </c:pt>
                <c:pt idx="1633">
                  <c:v>0.05</c:v>
                </c:pt>
                <c:pt idx="1634">
                  <c:v>0.05</c:v>
                </c:pt>
                <c:pt idx="1635">
                  <c:v>0.05</c:v>
                </c:pt>
                <c:pt idx="1636">
                  <c:v>0.05</c:v>
                </c:pt>
                <c:pt idx="1637">
                  <c:v>0.05</c:v>
                </c:pt>
                <c:pt idx="1638">
                  <c:v>0.05</c:v>
                </c:pt>
                <c:pt idx="1639">
                  <c:v>0.05</c:v>
                </c:pt>
                <c:pt idx="1640">
                  <c:v>0.05</c:v>
                </c:pt>
                <c:pt idx="1641">
                  <c:v>0.05</c:v>
                </c:pt>
                <c:pt idx="1642">
                  <c:v>0.05</c:v>
                </c:pt>
                <c:pt idx="1643">
                  <c:v>0.05</c:v>
                </c:pt>
                <c:pt idx="1644">
                  <c:v>0.05</c:v>
                </c:pt>
                <c:pt idx="1645">
                  <c:v>0.05</c:v>
                </c:pt>
                <c:pt idx="1646">
                  <c:v>0.05</c:v>
                </c:pt>
                <c:pt idx="1647">
                  <c:v>0.05</c:v>
                </c:pt>
                <c:pt idx="1648">
                  <c:v>0.05</c:v>
                </c:pt>
                <c:pt idx="1649">
                  <c:v>0.05</c:v>
                </c:pt>
                <c:pt idx="1650">
                  <c:v>0.05</c:v>
                </c:pt>
                <c:pt idx="1651">
                  <c:v>0.05</c:v>
                </c:pt>
                <c:pt idx="1652">
                  <c:v>0.05</c:v>
                </c:pt>
                <c:pt idx="1653">
                  <c:v>0.05</c:v>
                </c:pt>
                <c:pt idx="1654">
                  <c:v>0.05</c:v>
                </c:pt>
                <c:pt idx="1655">
                  <c:v>0.05</c:v>
                </c:pt>
                <c:pt idx="1656">
                  <c:v>0.05</c:v>
                </c:pt>
                <c:pt idx="1657">
                  <c:v>0.05</c:v>
                </c:pt>
                <c:pt idx="1658">
                  <c:v>0.05</c:v>
                </c:pt>
                <c:pt idx="1659">
                  <c:v>0.05</c:v>
                </c:pt>
                <c:pt idx="1660">
                  <c:v>0.05</c:v>
                </c:pt>
                <c:pt idx="1661">
                  <c:v>0.05</c:v>
                </c:pt>
                <c:pt idx="1662">
                  <c:v>0.05</c:v>
                </c:pt>
                <c:pt idx="1663">
                  <c:v>0.05</c:v>
                </c:pt>
                <c:pt idx="1664">
                  <c:v>0.05</c:v>
                </c:pt>
                <c:pt idx="1665">
                  <c:v>0.05</c:v>
                </c:pt>
                <c:pt idx="1666">
                  <c:v>0.05</c:v>
                </c:pt>
                <c:pt idx="1667">
                  <c:v>0.05</c:v>
                </c:pt>
                <c:pt idx="1668">
                  <c:v>0.05</c:v>
                </c:pt>
                <c:pt idx="1669">
                  <c:v>0.05</c:v>
                </c:pt>
                <c:pt idx="1670">
                  <c:v>0.05</c:v>
                </c:pt>
                <c:pt idx="1671">
                  <c:v>0.05</c:v>
                </c:pt>
                <c:pt idx="1672">
                  <c:v>0.05</c:v>
                </c:pt>
                <c:pt idx="1673">
                  <c:v>0.05</c:v>
                </c:pt>
                <c:pt idx="1674">
                  <c:v>0.05</c:v>
                </c:pt>
                <c:pt idx="1675">
                  <c:v>0.05</c:v>
                </c:pt>
                <c:pt idx="1676">
                  <c:v>0.05</c:v>
                </c:pt>
                <c:pt idx="1677">
                  <c:v>0.05</c:v>
                </c:pt>
                <c:pt idx="1678">
                  <c:v>0.05</c:v>
                </c:pt>
                <c:pt idx="1679">
                  <c:v>0.05</c:v>
                </c:pt>
                <c:pt idx="1680">
                  <c:v>0.05</c:v>
                </c:pt>
                <c:pt idx="1681">
                  <c:v>0.05</c:v>
                </c:pt>
                <c:pt idx="1682">
                  <c:v>0.05</c:v>
                </c:pt>
                <c:pt idx="1683">
                  <c:v>0.05</c:v>
                </c:pt>
                <c:pt idx="1684">
                  <c:v>0.05</c:v>
                </c:pt>
                <c:pt idx="1685">
                  <c:v>0.05</c:v>
                </c:pt>
                <c:pt idx="1686">
                  <c:v>0.05</c:v>
                </c:pt>
                <c:pt idx="1687">
                  <c:v>0.05</c:v>
                </c:pt>
                <c:pt idx="1688">
                  <c:v>0.05</c:v>
                </c:pt>
                <c:pt idx="1689">
                  <c:v>0.05</c:v>
                </c:pt>
                <c:pt idx="1690">
                  <c:v>0.05</c:v>
                </c:pt>
                <c:pt idx="1691">
                  <c:v>0.05</c:v>
                </c:pt>
                <c:pt idx="1692">
                  <c:v>0.05</c:v>
                </c:pt>
                <c:pt idx="1693">
                  <c:v>0.05</c:v>
                </c:pt>
                <c:pt idx="1694">
                  <c:v>0.05</c:v>
                </c:pt>
                <c:pt idx="1695">
                  <c:v>0.05</c:v>
                </c:pt>
                <c:pt idx="1696">
                  <c:v>0.05</c:v>
                </c:pt>
                <c:pt idx="1697">
                  <c:v>0.05</c:v>
                </c:pt>
                <c:pt idx="1698">
                  <c:v>0.05</c:v>
                </c:pt>
                <c:pt idx="1699">
                  <c:v>0.05</c:v>
                </c:pt>
                <c:pt idx="1700">
                  <c:v>0.05</c:v>
                </c:pt>
                <c:pt idx="1701">
                  <c:v>0.05</c:v>
                </c:pt>
                <c:pt idx="1702">
                  <c:v>0.05</c:v>
                </c:pt>
                <c:pt idx="1703">
                  <c:v>0.05</c:v>
                </c:pt>
                <c:pt idx="1704">
                  <c:v>0.05</c:v>
                </c:pt>
                <c:pt idx="1705">
                  <c:v>0.05</c:v>
                </c:pt>
                <c:pt idx="1706">
                  <c:v>0.05</c:v>
                </c:pt>
                <c:pt idx="1707">
                  <c:v>0.05</c:v>
                </c:pt>
                <c:pt idx="1708">
                  <c:v>0.05</c:v>
                </c:pt>
                <c:pt idx="1709">
                  <c:v>0.05</c:v>
                </c:pt>
                <c:pt idx="1710">
                  <c:v>0.05</c:v>
                </c:pt>
                <c:pt idx="1711">
                  <c:v>0.05</c:v>
                </c:pt>
                <c:pt idx="1712">
                  <c:v>0.05</c:v>
                </c:pt>
                <c:pt idx="1713">
                  <c:v>0.05</c:v>
                </c:pt>
                <c:pt idx="1714">
                  <c:v>0.05</c:v>
                </c:pt>
                <c:pt idx="1715">
                  <c:v>0.05</c:v>
                </c:pt>
                <c:pt idx="1716">
                  <c:v>0.05</c:v>
                </c:pt>
                <c:pt idx="1717">
                  <c:v>0.05</c:v>
                </c:pt>
                <c:pt idx="1718">
                  <c:v>0.05</c:v>
                </c:pt>
                <c:pt idx="1719">
                  <c:v>0.05</c:v>
                </c:pt>
                <c:pt idx="1720">
                  <c:v>0.05</c:v>
                </c:pt>
                <c:pt idx="1721">
                  <c:v>0.05</c:v>
                </c:pt>
                <c:pt idx="1722">
                  <c:v>0.05</c:v>
                </c:pt>
                <c:pt idx="1723">
                  <c:v>0.05</c:v>
                </c:pt>
                <c:pt idx="1724">
                  <c:v>0.05</c:v>
                </c:pt>
                <c:pt idx="1725">
                  <c:v>0.05</c:v>
                </c:pt>
                <c:pt idx="1726">
                  <c:v>0.05</c:v>
                </c:pt>
                <c:pt idx="1727">
                  <c:v>0.05</c:v>
                </c:pt>
                <c:pt idx="1728">
                  <c:v>0.05</c:v>
                </c:pt>
                <c:pt idx="1729">
                  <c:v>0.05</c:v>
                </c:pt>
                <c:pt idx="1730">
                  <c:v>0.05</c:v>
                </c:pt>
                <c:pt idx="1731">
                  <c:v>0.05</c:v>
                </c:pt>
                <c:pt idx="1732">
                  <c:v>0.05</c:v>
                </c:pt>
                <c:pt idx="1733">
                  <c:v>0.05</c:v>
                </c:pt>
                <c:pt idx="1734">
                  <c:v>0.05</c:v>
                </c:pt>
                <c:pt idx="1735">
                  <c:v>0.05</c:v>
                </c:pt>
                <c:pt idx="1736">
                  <c:v>0.05</c:v>
                </c:pt>
                <c:pt idx="1737">
                  <c:v>0.05</c:v>
                </c:pt>
                <c:pt idx="1738">
                  <c:v>0.05</c:v>
                </c:pt>
                <c:pt idx="1739">
                  <c:v>0.05</c:v>
                </c:pt>
                <c:pt idx="1740">
                  <c:v>0.05</c:v>
                </c:pt>
                <c:pt idx="1741">
                  <c:v>0.05</c:v>
                </c:pt>
                <c:pt idx="1742">
                  <c:v>0.05</c:v>
                </c:pt>
                <c:pt idx="1743">
                  <c:v>0.05</c:v>
                </c:pt>
                <c:pt idx="1744">
                  <c:v>0.05</c:v>
                </c:pt>
                <c:pt idx="1745">
                  <c:v>0.05</c:v>
                </c:pt>
                <c:pt idx="1746">
                  <c:v>0.05</c:v>
                </c:pt>
                <c:pt idx="1747">
                  <c:v>0.05</c:v>
                </c:pt>
                <c:pt idx="1748">
                  <c:v>0.05</c:v>
                </c:pt>
                <c:pt idx="1749">
                  <c:v>0.05</c:v>
                </c:pt>
                <c:pt idx="1750">
                  <c:v>0.05</c:v>
                </c:pt>
                <c:pt idx="1751">
                  <c:v>0.05</c:v>
                </c:pt>
                <c:pt idx="1752">
                  <c:v>0.05</c:v>
                </c:pt>
                <c:pt idx="1753">
                  <c:v>0.05</c:v>
                </c:pt>
                <c:pt idx="1754">
                  <c:v>0.05</c:v>
                </c:pt>
                <c:pt idx="1755">
                  <c:v>0.05</c:v>
                </c:pt>
                <c:pt idx="1756">
                  <c:v>0.05</c:v>
                </c:pt>
                <c:pt idx="1757">
                  <c:v>0.05</c:v>
                </c:pt>
                <c:pt idx="1758">
                  <c:v>0.05</c:v>
                </c:pt>
                <c:pt idx="1759">
                  <c:v>0.05</c:v>
                </c:pt>
                <c:pt idx="1760">
                  <c:v>0.05</c:v>
                </c:pt>
                <c:pt idx="1761">
                  <c:v>0.05</c:v>
                </c:pt>
                <c:pt idx="1762">
                  <c:v>0.05</c:v>
                </c:pt>
                <c:pt idx="1763">
                  <c:v>0.05</c:v>
                </c:pt>
                <c:pt idx="1764">
                  <c:v>0.05</c:v>
                </c:pt>
                <c:pt idx="1765">
                  <c:v>0.05</c:v>
                </c:pt>
                <c:pt idx="1766">
                  <c:v>0.05</c:v>
                </c:pt>
                <c:pt idx="1767">
                  <c:v>0.05</c:v>
                </c:pt>
                <c:pt idx="1768">
                  <c:v>0.05</c:v>
                </c:pt>
                <c:pt idx="1769">
                  <c:v>0.05</c:v>
                </c:pt>
                <c:pt idx="1770">
                  <c:v>0.05</c:v>
                </c:pt>
                <c:pt idx="1771">
                  <c:v>0.05</c:v>
                </c:pt>
                <c:pt idx="1772">
                  <c:v>0.05</c:v>
                </c:pt>
                <c:pt idx="1773">
                  <c:v>0.05</c:v>
                </c:pt>
                <c:pt idx="1774">
                  <c:v>0.05</c:v>
                </c:pt>
                <c:pt idx="1775">
                  <c:v>0.05</c:v>
                </c:pt>
                <c:pt idx="1776">
                  <c:v>0.05</c:v>
                </c:pt>
                <c:pt idx="1777">
                  <c:v>0.05</c:v>
                </c:pt>
                <c:pt idx="1778">
                  <c:v>0.05</c:v>
                </c:pt>
                <c:pt idx="1779">
                  <c:v>0.05</c:v>
                </c:pt>
                <c:pt idx="1780">
                  <c:v>0.05</c:v>
                </c:pt>
                <c:pt idx="1781">
                  <c:v>0.05</c:v>
                </c:pt>
                <c:pt idx="1782">
                  <c:v>0.05</c:v>
                </c:pt>
                <c:pt idx="1783">
                  <c:v>0.05</c:v>
                </c:pt>
                <c:pt idx="1784">
                  <c:v>0.05</c:v>
                </c:pt>
                <c:pt idx="1785">
                  <c:v>0.05</c:v>
                </c:pt>
                <c:pt idx="1786">
                  <c:v>0.05</c:v>
                </c:pt>
                <c:pt idx="1787">
                  <c:v>0.05</c:v>
                </c:pt>
                <c:pt idx="1788">
                  <c:v>0.05</c:v>
                </c:pt>
                <c:pt idx="1789">
                  <c:v>0.05</c:v>
                </c:pt>
                <c:pt idx="1790">
                  <c:v>0.05</c:v>
                </c:pt>
                <c:pt idx="1791">
                  <c:v>0.05</c:v>
                </c:pt>
                <c:pt idx="1792">
                  <c:v>0.05</c:v>
                </c:pt>
                <c:pt idx="1793">
                  <c:v>0.06</c:v>
                </c:pt>
                <c:pt idx="1794">
                  <c:v>0.05</c:v>
                </c:pt>
                <c:pt idx="1795">
                  <c:v>0.05</c:v>
                </c:pt>
                <c:pt idx="1796">
                  <c:v>0.05</c:v>
                </c:pt>
                <c:pt idx="1797">
                  <c:v>0.05</c:v>
                </c:pt>
                <c:pt idx="1798">
                  <c:v>0.05</c:v>
                </c:pt>
                <c:pt idx="1799">
                  <c:v>0.05</c:v>
                </c:pt>
                <c:pt idx="1800">
                  <c:v>0.05</c:v>
                </c:pt>
                <c:pt idx="1801">
                  <c:v>0.05</c:v>
                </c:pt>
                <c:pt idx="1802">
                  <c:v>0.05</c:v>
                </c:pt>
                <c:pt idx="1803">
                  <c:v>0.05</c:v>
                </c:pt>
                <c:pt idx="1804">
                  <c:v>0.05</c:v>
                </c:pt>
                <c:pt idx="1805">
                  <c:v>0.05</c:v>
                </c:pt>
                <c:pt idx="1806">
                  <c:v>0.05</c:v>
                </c:pt>
                <c:pt idx="1807">
                  <c:v>0.05</c:v>
                </c:pt>
                <c:pt idx="1808">
                  <c:v>0.05</c:v>
                </c:pt>
                <c:pt idx="1809">
                  <c:v>0.05</c:v>
                </c:pt>
                <c:pt idx="1810">
                  <c:v>0.05</c:v>
                </c:pt>
                <c:pt idx="1811">
                  <c:v>0.05</c:v>
                </c:pt>
                <c:pt idx="1812">
                  <c:v>0.05</c:v>
                </c:pt>
                <c:pt idx="1813">
                  <c:v>0.05</c:v>
                </c:pt>
                <c:pt idx="1814">
                  <c:v>0.05</c:v>
                </c:pt>
                <c:pt idx="1815">
                  <c:v>0.05</c:v>
                </c:pt>
                <c:pt idx="1816">
                  <c:v>0.05</c:v>
                </c:pt>
                <c:pt idx="1817">
                  <c:v>0.05</c:v>
                </c:pt>
                <c:pt idx="1818">
                  <c:v>0.05</c:v>
                </c:pt>
                <c:pt idx="1819">
                  <c:v>0.05</c:v>
                </c:pt>
                <c:pt idx="1820">
                  <c:v>0.05</c:v>
                </c:pt>
                <c:pt idx="1821">
                  <c:v>0.05</c:v>
                </c:pt>
                <c:pt idx="1822">
                  <c:v>0.05</c:v>
                </c:pt>
                <c:pt idx="1823">
                  <c:v>0.06</c:v>
                </c:pt>
                <c:pt idx="1824">
                  <c:v>0.05</c:v>
                </c:pt>
                <c:pt idx="1825">
                  <c:v>0.05</c:v>
                </c:pt>
                <c:pt idx="1826">
                  <c:v>0.05</c:v>
                </c:pt>
                <c:pt idx="1827">
                  <c:v>0.05</c:v>
                </c:pt>
                <c:pt idx="1828">
                  <c:v>0.05</c:v>
                </c:pt>
                <c:pt idx="1829">
                  <c:v>0.05</c:v>
                </c:pt>
                <c:pt idx="1830">
                  <c:v>0.05</c:v>
                </c:pt>
                <c:pt idx="1831">
                  <c:v>0.05</c:v>
                </c:pt>
                <c:pt idx="1832">
                  <c:v>0.05</c:v>
                </c:pt>
                <c:pt idx="1833">
                  <c:v>0.05</c:v>
                </c:pt>
                <c:pt idx="1834">
                  <c:v>0.05</c:v>
                </c:pt>
                <c:pt idx="1835">
                  <c:v>0.05</c:v>
                </c:pt>
                <c:pt idx="1836">
                  <c:v>0.05</c:v>
                </c:pt>
                <c:pt idx="1837">
                  <c:v>0.05</c:v>
                </c:pt>
                <c:pt idx="1838">
                  <c:v>0.05</c:v>
                </c:pt>
                <c:pt idx="1839">
                  <c:v>0.05</c:v>
                </c:pt>
                <c:pt idx="1840">
                  <c:v>0.05</c:v>
                </c:pt>
                <c:pt idx="1841">
                  <c:v>0.05</c:v>
                </c:pt>
                <c:pt idx="1842">
                  <c:v>0.05</c:v>
                </c:pt>
                <c:pt idx="1843">
                  <c:v>0.05</c:v>
                </c:pt>
                <c:pt idx="1844">
                  <c:v>0.05</c:v>
                </c:pt>
                <c:pt idx="1845">
                  <c:v>0.05</c:v>
                </c:pt>
                <c:pt idx="1846">
                  <c:v>0.05</c:v>
                </c:pt>
                <c:pt idx="1847">
                  <c:v>0.05</c:v>
                </c:pt>
                <c:pt idx="1848">
                  <c:v>0.05</c:v>
                </c:pt>
                <c:pt idx="1849">
                  <c:v>0.05</c:v>
                </c:pt>
                <c:pt idx="1850">
                  <c:v>0.05</c:v>
                </c:pt>
                <c:pt idx="1851">
                  <c:v>0.05</c:v>
                </c:pt>
                <c:pt idx="1852">
                  <c:v>0.05</c:v>
                </c:pt>
                <c:pt idx="1853">
                  <c:v>0.05</c:v>
                </c:pt>
                <c:pt idx="1854">
                  <c:v>0.05</c:v>
                </c:pt>
                <c:pt idx="1855">
                  <c:v>0.05</c:v>
                </c:pt>
                <c:pt idx="1856">
                  <c:v>0.05</c:v>
                </c:pt>
                <c:pt idx="1857">
                  <c:v>0.05</c:v>
                </c:pt>
                <c:pt idx="1858">
                  <c:v>0.05</c:v>
                </c:pt>
                <c:pt idx="1859">
                  <c:v>0.05</c:v>
                </c:pt>
                <c:pt idx="1860">
                  <c:v>0.05</c:v>
                </c:pt>
                <c:pt idx="1861">
                  <c:v>0.05</c:v>
                </c:pt>
                <c:pt idx="1862">
                  <c:v>0.05</c:v>
                </c:pt>
                <c:pt idx="1863">
                  <c:v>0.05</c:v>
                </c:pt>
                <c:pt idx="1864">
                  <c:v>0.05</c:v>
                </c:pt>
                <c:pt idx="1865">
                  <c:v>0.05</c:v>
                </c:pt>
                <c:pt idx="1866">
                  <c:v>0.05</c:v>
                </c:pt>
                <c:pt idx="1867">
                  <c:v>0.05</c:v>
                </c:pt>
                <c:pt idx="1868">
                  <c:v>0.05</c:v>
                </c:pt>
                <c:pt idx="1869">
                  <c:v>0.05</c:v>
                </c:pt>
                <c:pt idx="1870">
                  <c:v>0.05</c:v>
                </c:pt>
                <c:pt idx="1871">
                  <c:v>0.05</c:v>
                </c:pt>
                <c:pt idx="1872">
                  <c:v>0.05</c:v>
                </c:pt>
                <c:pt idx="1873">
                  <c:v>0.05</c:v>
                </c:pt>
                <c:pt idx="1874">
                  <c:v>0.05</c:v>
                </c:pt>
                <c:pt idx="1875">
                  <c:v>0.05</c:v>
                </c:pt>
                <c:pt idx="1876">
                  <c:v>0.05</c:v>
                </c:pt>
                <c:pt idx="1877">
                  <c:v>0.05</c:v>
                </c:pt>
                <c:pt idx="1878">
                  <c:v>0.05</c:v>
                </c:pt>
                <c:pt idx="1879">
                  <c:v>0.05</c:v>
                </c:pt>
                <c:pt idx="1880">
                  <c:v>0.05</c:v>
                </c:pt>
                <c:pt idx="1881">
                  <c:v>0.05</c:v>
                </c:pt>
                <c:pt idx="1882">
                  <c:v>0.05</c:v>
                </c:pt>
                <c:pt idx="1883">
                  <c:v>0.05</c:v>
                </c:pt>
                <c:pt idx="1884">
                  <c:v>0.05</c:v>
                </c:pt>
                <c:pt idx="1885">
                  <c:v>0.05</c:v>
                </c:pt>
                <c:pt idx="1886">
                  <c:v>0.05</c:v>
                </c:pt>
                <c:pt idx="1887">
                  <c:v>0.05</c:v>
                </c:pt>
                <c:pt idx="1888">
                  <c:v>0.05</c:v>
                </c:pt>
                <c:pt idx="1889">
                  <c:v>0.05</c:v>
                </c:pt>
                <c:pt idx="1890">
                  <c:v>0.05</c:v>
                </c:pt>
                <c:pt idx="1891">
                  <c:v>0.05</c:v>
                </c:pt>
                <c:pt idx="1892">
                  <c:v>0.05</c:v>
                </c:pt>
                <c:pt idx="1893">
                  <c:v>0.05</c:v>
                </c:pt>
                <c:pt idx="1894">
                  <c:v>0.05</c:v>
                </c:pt>
                <c:pt idx="1895">
                  <c:v>0.05</c:v>
                </c:pt>
                <c:pt idx="1896">
                  <c:v>0.05</c:v>
                </c:pt>
                <c:pt idx="1897">
                  <c:v>0.05</c:v>
                </c:pt>
                <c:pt idx="1898">
                  <c:v>0.05</c:v>
                </c:pt>
                <c:pt idx="1899">
                  <c:v>0.05</c:v>
                </c:pt>
                <c:pt idx="1900">
                  <c:v>0.05</c:v>
                </c:pt>
                <c:pt idx="1901">
                  <c:v>0.05</c:v>
                </c:pt>
                <c:pt idx="1902">
                  <c:v>0.05</c:v>
                </c:pt>
                <c:pt idx="1903">
                  <c:v>0.05</c:v>
                </c:pt>
                <c:pt idx="1904">
                  <c:v>0.05</c:v>
                </c:pt>
                <c:pt idx="1905">
                  <c:v>0.05</c:v>
                </c:pt>
                <c:pt idx="1906">
                  <c:v>0.05</c:v>
                </c:pt>
                <c:pt idx="1907">
                  <c:v>0.05</c:v>
                </c:pt>
                <c:pt idx="1908">
                  <c:v>0.05</c:v>
                </c:pt>
                <c:pt idx="1909">
                  <c:v>0.05</c:v>
                </c:pt>
                <c:pt idx="1910">
                  <c:v>0.05</c:v>
                </c:pt>
                <c:pt idx="1911">
                  <c:v>0.05</c:v>
                </c:pt>
                <c:pt idx="1912">
                  <c:v>0.05</c:v>
                </c:pt>
                <c:pt idx="1913">
                  <c:v>0.05</c:v>
                </c:pt>
                <c:pt idx="1914">
                  <c:v>0.05</c:v>
                </c:pt>
                <c:pt idx="1915">
                  <c:v>0.05</c:v>
                </c:pt>
                <c:pt idx="1916">
                  <c:v>0.05</c:v>
                </c:pt>
                <c:pt idx="1917">
                  <c:v>0.05</c:v>
                </c:pt>
                <c:pt idx="1918">
                  <c:v>0.05</c:v>
                </c:pt>
                <c:pt idx="1919">
                  <c:v>0.05</c:v>
                </c:pt>
                <c:pt idx="1920">
                  <c:v>0.05</c:v>
                </c:pt>
                <c:pt idx="1921">
                  <c:v>0.05</c:v>
                </c:pt>
                <c:pt idx="1922">
                  <c:v>0.05</c:v>
                </c:pt>
                <c:pt idx="1923">
                  <c:v>0.05</c:v>
                </c:pt>
                <c:pt idx="1924">
                  <c:v>0.05</c:v>
                </c:pt>
                <c:pt idx="1925">
                  <c:v>0.05</c:v>
                </c:pt>
                <c:pt idx="1926">
                  <c:v>0.05</c:v>
                </c:pt>
                <c:pt idx="1927">
                  <c:v>0.05</c:v>
                </c:pt>
                <c:pt idx="1928">
                  <c:v>0.05</c:v>
                </c:pt>
                <c:pt idx="1929">
                  <c:v>0.05</c:v>
                </c:pt>
                <c:pt idx="1930">
                  <c:v>0.05</c:v>
                </c:pt>
                <c:pt idx="1931">
                  <c:v>0.05</c:v>
                </c:pt>
                <c:pt idx="1932">
                  <c:v>0.05</c:v>
                </c:pt>
                <c:pt idx="1933">
                  <c:v>0.05</c:v>
                </c:pt>
                <c:pt idx="1934">
                  <c:v>0.05</c:v>
                </c:pt>
                <c:pt idx="1935">
                  <c:v>0.05</c:v>
                </c:pt>
                <c:pt idx="1936">
                  <c:v>0.05</c:v>
                </c:pt>
                <c:pt idx="1937">
                  <c:v>0.05</c:v>
                </c:pt>
                <c:pt idx="1938">
                  <c:v>0.05</c:v>
                </c:pt>
                <c:pt idx="1939">
                  <c:v>0.05</c:v>
                </c:pt>
                <c:pt idx="1940">
                  <c:v>0.05</c:v>
                </c:pt>
                <c:pt idx="1941">
                  <c:v>0.05</c:v>
                </c:pt>
                <c:pt idx="1942">
                  <c:v>0.05</c:v>
                </c:pt>
                <c:pt idx="1943">
                  <c:v>0.05</c:v>
                </c:pt>
                <c:pt idx="1944">
                  <c:v>0.05</c:v>
                </c:pt>
                <c:pt idx="1945">
                  <c:v>0.05</c:v>
                </c:pt>
                <c:pt idx="1946">
                  <c:v>0.05</c:v>
                </c:pt>
                <c:pt idx="1947">
                  <c:v>0.05</c:v>
                </c:pt>
                <c:pt idx="1948">
                  <c:v>0.05</c:v>
                </c:pt>
                <c:pt idx="1949">
                  <c:v>0.05</c:v>
                </c:pt>
                <c:pt idx="1950">
                  <c:v>0.05</c:v>
                </c:pt>
                <c:pt idx="1951">
                  <c:v>0.05</c:v>
                </c:pt>
                <c:pt idx="1952">
                  <c:v>0.05</c:v>
                </c:pt>
                <c:pt idx="1953">
                  <c:v>0.05</c:v>
                </c:pt>
                <c:pt idx="1954">
                  <c:v>0.05</c:v>
                </c:pt>
                <c:pt idx="1955">
                  <c:v>0.05</c:v>
                </c:pt>
                <c:pt idx="1956">
                  <c:v>0.05</c:v>
                </c:pt>
                <c:pt idx="1957">
                  <c:v>0.05</c:v>
                </c:pt>
                <c:pt idx="1958">
                  <c:v>0.05</c:v>
                </c:pt>
                <c:pt idx="1959">
                  <c:v>0.05</c:v>
                </c:pt>
                <c:pt idx="1960">
                  <c:v>0.05</c:v>
                </c:pt>
                <c:pt idx="1961">
                  <c:v>0.05</c:v>
                </c:pt>
                <c:pt idx="1962">
                  <c:v>0.05</c:v>
                </c:pt>
                <c:pt idx="1963">
                  <c:v>0.05</c:v>
                </c:pt>
                <c:pt idx="1964">
                  <c:v>0.05</c:v>
                </c:pt>
                <c:pt idx="1965">
                  <c:v>0.05</c:v>
                </c:pt>
                <c:pt idx="1966">
                  <c:v>0.05</c:v>
                </c:pt>
                <c:pt idx="1967">
                  <c:v>0.05</c:v>
                </c:pt>
                <c:pt idx="1968">
                  <c:v>0.05</c:v>
                </c:pt>
                <c:pt idx="1969">
                  <c:v>0.05</c:v>
                </c:pt>
                <c:pt idx="1970">
                  <c:v>0.05</c:v>
                </c:pt>
                <c:pt idx="1971">
                  <c:v>0.05</c:v>
                </c:pt>
                <c:pt idx="1972">
                  <c:v>0.05</c:v>
                </c:pt>
                <c:pt idx="1973">
                  <c:v>0.05</c:v>
                </c:pt>
                <c:pt idx="1974">
                  <c:v>0.05</c:v>
                </c:pt>
                <c:pt idx="1975">
                  <c:v>0.05</c:v>
                </c:pt>
                <c:pt idx="1976">
                  <c:v>0.05</c:v>
                </c:pt>
                <c:pt idx="1977">
                  <c:v>0.05</c:v>
                </c:pt>
                <c:pt idx="1978">
                  <c:v>0.05</c:v>
                </c:pt>
                <c:pt idx="1979">
                  <c:v>0.05</c:v>
                </c:pt>
                <c:pt idx="1980">
                  <c:v>0.05</c:v>
                </c:pt>
                <c:pt idx="1981">
                  <c:v>0.05</c:v>
                </c:pt>
                <c:pt idx="1982">
                  <c:v>0.05</c:v>
                </c:pt>
                <c:pt idx="1983">
                  <c:v>0.05</c:v>
                </c:pt>
                <c:pt idx="1984">
                  <c:v>0.05</c:v>
                </c:pt>
                <c:pt idx="1985">
                  <c:v>0.05</c:v>
                </c:pt>
                <c:pt idx="1986">
                  <c:v>0.05</c:v>
                </c:pt>
                <c:pt idx="1987">
                  <c:v>0.05</c:v>
                </c:pt>
                <c:pt idx="1988">
                  <c:v>0.05</c:v>
                </c:pt>
                <c:pt idx="1989">
                  <c:v>0.05</c:v>
                </c:pt>
                <c:pt idx="1990">
                  <c:v>0.05</c:v>
                </c:pt>
                <c:pt idx="1991">
                  <c:v>0.05</c:v>
                </c:pt>
                <c:pt idx="1992">
                  <c:v>0.05</c:v>
                </c:pt>
                <c:pt idx="1993">
                  <c:v>0.05</c:v>
                </c:pt>
                <c:pt idx="1994">
                  <c:v>0.05</c:v>
                </c:pt>
                <c:pt idx="1995">
                  <c:v>0.05</c:v>
                </c:pt>
                <c:pt idx="1996">
                  <c:v>0.05</c:v>
                </c:pt>
                <c:pt idx="1997">
                  <c:v>0.05</c:v>
                </c:pt>
                <c:pt idx="1998">
                  <c:v>0.05</c:v>
                </c:pt>
                <c:pt idx="1999">
                  <c:v>0.05</c:v>
                </c:pt>
                <c:pt idx="2000">
                  <c:v>0.05</c:v>
                </c:pt>
                <c:pt idx="2001">
                  <c:v>0.05</c:v>
                </c:pt>
                <c:pt idx="2002">
                  <c:v>0.05</c:v>
                </c:pt>
                <c:pt idx="2003">
                  <c:v>0.05</c:v>
                </c:pt>
                <c:pt idx="2004">
                  <c:v>0.05</c:v>
                </c:pt>
                <c:pt idx="2005">
                  <c:v>0.05</c:v>
                </c:pt>
                <c:pt idx="2006">
                  <c:v>0.05</c:v>
                </c:pt>
                <c:pt idx="2007">
                  <c:v>0.05</c:v>
                </c:pt>
                <c:pt idx="2008">
                  <c:v>0.05</c:v>
                </c:pt>
                <c:pt idx="2009">
                  <c:v>0.05</c:v>
                </c:pt>
                <c:pt idx="2010">
                  <c:v>0.05</c:v>
                </c:pt>
                <c:pt idx="2011">
                  <c:v>0.05</c:v>
                </c:pt>
                <c:pt idx="2012">
                  <c:v>0.05</c:v>
                </c:pt>
                <c:pt idx="2013">
                  <c:v>0.05</c:v>
                </c:pt>
                <c:pt idx="2014">
                  <c:v>0.05</c:v>
                </c:pt>
                <c:pt idx="2015">
                  <c:v>0.05</c:v>
                </c:pt>
                <c:pt idx="2016">
                  <c:v>0.05</c:v>
                </c:pt>
                <c:pt idx="2017">
                  <c:v>0.05</c:v>
                </c:pt>
                <c:pt idx="2018">
                  <c:v>0.05</c:v>
                </c:pt>
                <c:pt idx="2019">
                  <c:v>0.05</c:v>
                </c:pt>
                <c:pt idx="2020">
                  <c:v>0.05</c:v>
                </c:pt>
                <c:pt idx="2021">
                  <c:v>0.05</c:v>
                </c:pt>
                <c:pt idx="2022">
                  <c:v>0.05</c:v>
                </c:pt>
                <c:pt idx="2023">
                  <c:v>0.05</c:v>
                </c:pt>
                <c:pt idx="2024">
                  <c:v>0.05</c:v>
                </c:pt>
                <c:pt idx="2025">
                  <c:v>0.05</c:v>
                </c:pt>
                <c:pt idx="2026">
                  <c:v>0.05</c:v>
                </c:pt>
                <c:pt idx="2027">
                  <c:v>0.05</c:v>
                </c:pt>
                <c:pt idx="2028">
                  <c:v>0.05</c:v>
                </c:pt>
                <c:pt idx="2029">
                  <c:v>0.05</c:v>
                </c:pt>
                <c:pt idx="2030">
                  <c:v>0.05</c:v>
                </c:pt>
                <c:pt idx="2031">
                  <c:v>0.05</c:v>
                </c:pt>
                <c:pt idx="2032">
                  <c:v>0.05</c:v>
                </c:pt>
                <c:pt idx="2033">
                  <c:v>0.05</c:v>
                </c:pt>
                <c:pt idx="2034">
                  <c:v>0.05</c:v>
                </c:pt>
                <c:pt idx="2035">
                  <c:v>0.05</c:v>
                </c:pt>
                <c:pt idx="2036">
                  <c:v>0.05</c:v>
                </c:pt>
                <c:pt idx="2037">
                  <c:v>0.05</c:v>
                </c:pt>
                <c:pt idx="2038">
                  <c:v>0.05</c:v>
                </c:pt>
                <c:pt idx="2039">
                  <c:v>0.05</c:v>
                </c:pt>
                <c:pt idx="2040">
                  <c:v>0.05</c:v>
                </c:pt>
                <c:pt idx="2041">
                  <c:v>0.05</c:v>
                </c:pt>
                <c:pt idx="2042">
                  <c:v>0.05</c:v>
                </c:pt>
                <c:pt idx="2043">
                  <c:v>0.05</c:v>
                </c:pt>
                <c:pt idx="2044">
                  <c:v>0.05</c:v>
                </c:pt>
                <c:pt idx="2045">
                  <c:v>0.05</c:v>
                </c:pt>
                <c:pt idx="2046">
                  <c:v>0.05</c:v>
                </c:pt>
                <c:pt idx="2047">
                  <c:v>0.05</c:v>
                </c:pt>
                <c:pt idx="2048">
                  <c:v>0.05</c:v>
                </c:pt>
                <c:pt idx="2049">
                  <c:v>0.05</c:v>
                </c:pt>
                <c:pt idx="2050">
                  <c:v>0.05</c:v>
                </c:pt>
                <c:pt idx="2051">
                  <c:v>0.05</c:v>
                </c:pt>
                <c:pt idx="2052">
                  <c:v>0.06</c:v>
                </c:pt>
                <c:pt idx="2053">
                  <c:v>0.05</c:v>
                </c:pt>
                <c:pt idx="2054">
                  <c:v>0.05</c:v>
                </c:pt>
                <c:pt idx="2055">
                  <c:v>0.05</c:v>
                </c:pt>
                <c:pt idx="2056">
                  <c:v>0.06</c:v>
                </c:pt>
                <c:pt idx="2057">
                  <c:v>0.05</c:v>
                </c:pt>
                <c:pt idx="2058">
                  <c:v>0.05</c:v>
                </c:pt>
                <c:pt idx="2059">
                  <c:v>0.05</c:v>
                </c:pt>
                <c:pt idx="2060">
                  <c:v>0.05</c:v>
                </c:pt>
                <c:pt idx="2061">
                  <c:v>0.05</c:v>
                </c:pt>
                <c:pt idx="2062">
                  <c:v>0.05</c:v>
                </c:pt>
                <c:pt idx="2063">
                  <c:v>0.05</c:v>
                </c:pt>
                <c:pt idx="2064">
                  <c:v>0.05</c:v>
                </c:pt>
                <c:pt idx="2065">
                  <c:v>0.05</c:v>
                </c:pt>
                <c:pt idx="2066">
                  <c:v>0.05</c:v>
                </c:pt>
                <c:pt idx="2067">
                  <c:v>0.05</c:v>
                </c:pt>
                <c:pt idx="2068">
                  <c:v>0.05</c:v>
                </c:pt>
                <c:pt idx="2069">
                  <c:v>0.05</c:v>
                </c:pt>
                <c:pt idx="2070">
                  <c:v>0.05</c:v>
                </c:pt>
                <c:pt idx="2071">
                  <c:v>0.05</c:v>
                </c:pt>
                <c:pt idx="2072">
                  <c:v>0.06</c:v>
                </c:pt>
                <c:pt idx="2073">
                  <c:v>0.05</c:v>
                </c:pt>
                <c:pt idx="2074">
                  <c:v>0.05</c:v>
                </c:pt>
                <c:pt idx="2075">
                  <c:v>0.05</c:v>
                </c:pt>
                <c:pt idx="2076">
                  <c:v>0.05</c:v>
                </c:pt>
                <c:pt idx="2077">
                  <c:v>0.05</c:v>
                </c:pt>
                <c:pt idx="2078">
                  <c:v>0.05</c:v>
                </c:pt>
                <c:pt idx="2079">
                  <c:v>0.06</c:v>
                </c:pt>
                <c:pt idx="2080">
                  <c:v>0.05</c:v>
                </c:pt>
                <c:pt idx="2081">
                  <c:v>0.05</c:v>
                </c:pt>
                <c:pt idx="2082">
                  <c:v>0.05</c:v>
                </c:pt>
                <c:pt idx="2083">
                  <c:v>0.05</c:v>
                </c:pt>
                <c:pt idx="2084">
                  <c:v>0.05</c:v>
                </c:pt>
                <c:pt idx="2085">
                  <c:v>0.05</c:v>
                </c:pt>
                <c:pt idx="2086">
                  <c:v>0.05</c:v>
                </c:pt>
                <c:pt idx="2087">
                  <c:v>0.05</c:v>
                </c:pt>
                <c:pt idx="2088">
                  <c:v>0.05</c:v>
                </c:pt>
                <c:pt idx="2089">
                  <c:v>0.05</c:v>
                </c:pt>
                <c:pt idx="2090">
                  <c:v>0.05</c:v>
                </c:pt>
                <c:pt idx="2091">
                  <c:v>0.05</c:v>
                </c:pt>
                <c:pt idx="2092">
                  <c:v>0.05</c:v>
                </c:pt>
                <c:pt idx="2093">
                  <c:v>0.05</c:v>
                </c:pt>
                <c:pt idx="2094">
                  <c:v>0.05</c:v>
                </c:pt>
                <c:pt idx="2095">
                  <c:v>0.05</c:v>
                </c:pt>
                <c:pt idx="2096">
                  <c:v>0.05</c:v>
                </c:pt>
                <c:pt idx="2097">
                  <c:v>0.05</c:v>
                </c:pt>
                <c:pt idx="2098">
                  <c:v>0.05</c:v>
                </c:pt>
                <c:pt idx="2099">
                  <c:v>0.05</c:v>
                </c:pt>
                <c:pt idx="2100">
                  <c:v>0.05</c:v>
                </c:pt>
                <c:pt idx="2101">
                  <c:v>0.05</c:v>
                </c:pt>
                <c:pt idx="2102">
                  <c:v>0.05</c:v>
                </c:pt>
                <c:pt idx="2103">
                  <c:v>0.05</c:v>
                </c:pt>
                <c:pt idx="2104">
                  <c:v>0.05</c:v>
                </c:pt>
                <c:pt idx="2105">
                  <c:v>0.05</c:v>
                </c:pt>
                <c:pt idx="2106">
                  <c:v>0.05</c:v>
                </c:pt>
                <c:pt idx="2107">
                  <c:v>0.05</c:v>
                </c:pt>
                <c:pt idx="2108">
                  <c:v>0.05</c:v>
                </c:pt>
                <c:pt idx="2109">
                  <c:v>0.05</c:v>
                </c:pt>
                <c:pt idx="2110">
                  <c:v>0.05</c:v>
                </c:pt>
                <c:pt idx="2111">
                  <c:v>0.05</c:v>
                </c:pt>
                <c:pt idx="2112">
                  <c:v>0.05</c:v>
                </c:pt>
                <c:pt idx="2113">
                  <c:v>0.05</c:v>
                </c:pt>
                <c:pt idx="2114">
                  <c:v>0.05</c:v>
                </c:pt>
                <c:pt idx="2115">
                  <c:v>0.05</c:v>
                </c:pt>
                <c:pt idx="2116">
                  <c:v>0.05</c:v>
                </c:pt>
                <c:pt idx="2117">
                  <c:v>0.05</c:v>
                </c:pt>
                <c:pt idx="2118">
                  <c:v>0.05</c:v>
                </c:pt>
                <c:pt idx="2119">
                  <c:v>0.05</c:v>
                </c:pt>
                <c:pt idx="2120">
                  <c:v>0.05</c:v>
                </c:pt>
                <c:pt idx="2121">
                  <c:v>0.05</c:v>
                </c:pt>
                <c:pt idx="2122">
                  <c:v>0.05</c:v>
                </c:pt>
                <c:pt idx="2123">
                  <c:v>0.05</c:v>
                </c:pt>
                <c:pt idx="2124">
                  <c:v>0.05</c:v>
                </c:pt>
                <c:pt idx="2125">
                  <c:v>0.05</c:v>
                </c:pt>
                <c:pt idx="2126">
                  <c:v>0.05</c:v>
                </c:pt>
                <c:pt idx="2127">
                  <c:v>0.05</c:v>
                </c:pt>
                <c:pt idx="2128">
                  <c:v>0.06</c:v>
                </c:pt>
                <c:pt idx="2129">
                  <c:v>0.06</c:v>
                </c:pt>
                <c:pt idx="2130">
                  <c:v>0.06</c:v>
                </c:pt>
                <c:pt idx="2131">
                  <c:v>0.05</c:v>
                </c:pt>
                <c:pt idx="2132">
                  <c:v>0.05</c:v>
                </c:pt>
                <c:pt idx="2133">
                  <c:v>0.06</c:v>
                </c:pt>
                <c:pt idx="2134">
                  <c:v>0.06</c:v>
                </c:pt>
                <c:pt idx="2135">
                  <c:v>0.06</c:v>
                </c:pt>
                <c:pt idx="2136">
                  <c:v>0.06</c:v>
                </c:pt>
                <c:pt idx="2137">
                  <c:v>0.06</c:v>
                </c:pt>
                <c:pt idx="2138">
                  <c:v>0.06</c:v>
                </c:pt>
                <c:pt idx="2139">
                  <c:v>0.05</c:v>
                </c:pt>
                <c:pt idx="2140">
                  <c:v>0.06</c:v>
                </c:pt>
                <c:pt idx="2141">
                  <c:v>0.06</c:v>
                </c:pt>
                <c:pt idx="2142">
                  <c:v>0.06</c:v>
                </c:pt>
                <c:pt idx="2143">
                  <c:v>0.06</c:v>
                </c:pt>
                <c:pt idx="2144">
                  <c:v>0.06</c:v>
                </c:pt>
                <c:pt idx="2145">
                  <c:v>0.06</c:v>
                </c:pt>
                <c:pt idx="2146">
                  <c:v>0.06</c:v>
                </c:pt>
                <c:pt idx="2147">
                  <c:v>0.06</c:v>
                </c:pt>
                <c:pt idx="2148">
                  <c:v>0.06</c:v>
                </c:pt>
                <c:pt idx="2149">
                  <c:v>0.06</c:v>
                </c:pt>
                <c:pt idx="2150">
                  <c:v>0.06</c:v>
                </c:pt>
                <c:pt idx="2151">
                  <c:v>0.06</c:v>
                </c:pt>
                <c:pt idx="2152">
                  <c:v>0.06</c:v>
                </c:pt>
                <c:pt idx="2153">
                  <c:v>0.06</c:v>
                </c:pt>
                <c:pt idx="2154">
                  <c:v>0.06</c:v>
                </c:pt>
                <c:pt idx="2155">
                  <c:v>0.06</c:v>
                </c:pt>
                <c:pt idx="2156">
                  <c:v>0.06</c:v>
                </c:pt>
                <c:pt idx="2157">
                  <c:v>0.06</c:v>
                </c:pt>
                <c:pt idx="2158">
                  <c:v>0.06</c:v>
                </c:pt>
                <c:pt idx="2159">
                  <c:v>0.06</c:v>
                </c:pt>
                <c:pt idx="2160">
                  <c:v>0.06</c:v>
                </c:pt>
                <c:pt idx="2161">
                  <c:v>0.06</c:v>
                </c:pt>
                <c:pt idx="2162">
                  <c:v>0.06</c:v>
                </c:pt>
                <c:pt idx="2163">
                  <c:v>0.06</c:v>
                </c:pt>
                <c:pt idx="2164">
                  <c:v>0.06</c:v>
                </c:pt>
                <c:pt idx="2165">
                  <c:v>0.06</c:v>
                </c:pt>
                <c:pt idx="2166">
                  <c:v>0.05</c:v>
                </c:pt>
                <c:pt idx="2167">
                  <c:v>0.06</c:v>
                </c:pt>
                <c:pt idx="2168">
                  <c:v>0.06</c:v>
                </c:pt>
                <c:pt idx="2169">
                  <c:v>0.06</c:v>
                </c:pt>
                <c:pt idx="2170">
                  <c:v>0.05</c:v>
                </c:pt>
                <c:pt idx="2171">
                  <c:v>0.05</c:v>
                </c:pt>
                <c:pt idx="2172">
                  <c:v>0.06</c:v>
                </c:pt>
                <c:pt idx="2173">
                  <c:v>0.05</c:v>
                </c:pt>
                <c:pt idx="2174">
                  <c:v>0.05</c:v>
                </c:pt>
                <c:pt idx="2175">
                  <c:v>0.05</c:v>
                </c:pt>
                <c:pt idx="2176">
                  <c:v>0.05</c:v>
                </c:pt>
                <c:pt idx="2177">
                  <c:v>0.05</c:v>
                </c:pt>
                <c:pt idx="2178">
                  <c:v>0.05</c:v>
                </c:pt>
                <c:pt idx="2179">
                  <c:v>0.05</c:v>
                </c:pt>
                <c:pt idx="2180">
                  <c:v>0.05</c:v>
                </c:pt>
                <c:pt idx="2181">
                  <c:v>0.05</c:v>
                </c:pt>
                <c:pt idx="2182">
                  <c:v>0.05</c:v>
                </c:pt>
                <c:pt idx="2183">
                  <c:v>0.05</c:v>
                </c:pt>
                <c:pt idx="2184">
                  <c:v>0.05</c:v>
                </c:pt>
                <c:pt idx="2185">
                  <c:v>0.05</c:v>
                </c:pt>
                <c:pt idx="2186">
                  <c:v>0.05</c:v>
                </c:pt>
                <c:pt idx="2187">
                  <c:v>0.05</c:v>
                </c:pt>
                <c:pt idx="2188">
                  <c:v>0.05</c:v>
                </c:pt>
                <c:pt idx="2189">
                  <c:v>0.05</c:v>
                </c:pt>
                <c:pt idx="2190">
                  <c:v>0.05</c:v>
                </c:pt>
                <c:pt idx="2191">
                  <c:v>0.05</c:v>
                </c:pt>
                <c:pt idx="2192">
                  <c:v>0.05</c:v>
                </c:pt>
                <c:pt idx="2193">
                  <c:v>0.05</c:v>
                </c:pt>
                <c:pt idx="2194">
                  <c:v>0.05</c:v>
                </c:pt>
                <c:pt idx="2195">
                  <c:v>0.05</c:v>
                </c:pt>
                <c:pt idx="2196">
                  <c:v>0.05</c:v>
                </c:pt>
                <c:pt idx="2197">
                  <c:v>0.05</c:v>
                </c:pt>
                <c:pt idx="2198">
                  <c:v>0.05</c:v>
                </c:pt>
                <c:pt idx="2199">
                  <c:v>0.05</c:v>
                </c:pt>
                <c:pt idx="2200">
                  <c:v>0.05</c:v>
                </c:pt>
                <c:pt idx="2201">
                  <c:v>0.05</c:v>
                </c:pt>
                <c:pt idx="2202">
                  <c:v>0.05</c:v>
                </c:pt>
                <c:pt idx="2203">
                  <c:v>0.05</c:v>
                </c:pt>
                <c:pt idx="2204">
                  <c:v>0.05</c:v>
                </c:pt>
                <c:pt idx="2205">
                  <c:v>0.05</c:v>
                </c:pt>
                <c:pt idx="2206">
                  <c:v>0.05</c:v>
                </c:pt>
                <c:pt idx="2207">
                  <c:v>0.05</c:v>
                </c:pt>
                <c:pt idx="2208">
                  <c:v>0.05</c:v>
                </c:pt>
                <c:pt idx="2209">
                  <c:v>0.05</c:v>
                </c:pt>
                <c:pt idx="2210">
                  <c:v>0.05</c:v>
                </c:pt>
                <c:pt idx="2211">
                  <c:v>0.05</c:v>
                </c:pt>
                <c:pt idx="2212">
                  <c:v>0.05</c:v>
                </c:pt>
                <c:pt idx="2213">
                  <c:v>0.05</c:v>
                </c:pt>
                <c:pt idx="2214">
                  <c:v>0.05</c:v>
                </c:pt>
                <c:pt idx="2215">
                  <c:v>0.05</c:v>
                </c:pt>
                <c:pt idx="2216">
                  <c:v>0.05</c:v>
                </c:pt>
                <c:pt idx="2217">
                  <c:v>0.05</c:v>
                </c:pt>
                <c:pt idx="2218">
                  <c:v>0.05</c:v>
                </c:pt>
                <c:pt idx="2219">
                  <c:v>0.05</c:v>
                </c:pt>
                <c:pt idx="2220">
                  <c:v>0.05</c:v>
                </c:pt>
                <c:pt idx="2221">
                  <c:v>0.05</c:v>
                </c:pt>
                <c:pt idx="2222">
                  <c:v>0.05</c:v>
                </c:pt>
                <c:pt idx="2223">
                  <c:v>0.05</c:v>
                </c:pt>
                <c:pt idx="2224">
                  <c:v>0.05</c:v>
                </c:pt>
                <c:pt idx="2225">
                  <c:v>0.05</c:v>
                </c:pt>
                <c:pt idx="2226">
                  <c:v>0.05</c:v>
                </c:pt>
                <c:pt idx="2227">
                  <c:v>0.05</c:v>
                </c:pt>
                <c:pt idx="2228">
                  <c:v>0.05</c:v>
                </c:pt>
                <c:pt idx="2229">
                  <c:v>0.05</c:v>
                </c:pt>
                <c:pt idx="2230">
                  <c:v>0.05</c:v>
                </c:pt>
                <c:pt idx="2231">
                  <c:v>0.05</c:v>
                </c:pt>
                <c:pt idx="2232">
                  <c:v>0.05</c:v>
                </c:pt>
                <c:pt idx="2233">
                  <c:v>0.05</c:v>
                </c:pt>
                <c:pt idx="2234">
                  <c:v>0.05</c:v>
                </c:pt>
                <c:pt idx="2235">
                  <c:v>0.05</c:v>
                </c:pt>
                <c:pt idx="2236">
                  <c:v>0.05</c:v>
                </c:pt>
                <c:pt idx="2237">
                  <c:v>0.05</c:v>
                </c:pt>
                <c:pt idx="2238">
                  <c:v>0.05</c:v>
                </c:pt>
                <c:pt idx="2239">
                  <c:v>0.05</c:v>
                </c:pt>
                <c:pt idx="2240">
                  <c:v>0.05</c:v>
                </c:pt>
                <c:pt idx="2241">
                  <c:v>0.05</c:v>
                </c:pt>
                <c:pt idx="2242">
                  <c:v>0.05</c:v>
                </c:pt>
                <c:pt idx="2243">
                  <c:v>0.05</c:v>
                </c:pt>
                <c:pt idx="2244">
                  <c:v>0.05</c:v>
                </c:pt>
                <c:pt idx="2245">
                  <c:v>0.05</c:v>
                </c:pt>
                <c:pt idx="2246">
                  <c:v>0.05</c:v>
                </c:pt>
                <c:pt idx="2247">
                  <c:v>0.05</c:v>
                </c:pt>
                <c:pt idx="2248">
                  <c:v>0.05</c:v>
                </c:pt>
                <c:pt idx="2249">
                  <c:v>0.05</c:v>
                </c:pt>
                <c:pt idx="2250">
                  <c:v>0.05</c:v>
                </c:pt>
                <c:pt idx="2251">
                  <c:v>0.05</c:v>
                </c:pt>
                <c:pt idx="2252">
                  <c:v>0.05</c:v>
                </c:pt>
                <c:pt idx="2253">
                  <c:v>0.05</c:v>
                </c:pt>
                <c:pt idx="2254">
                  <c:v>0.05</c:v>
                </c:pt>
                <c:pt idx="2255">
                  <c:v>0.05</c:v>
                </c:pt>
                <c:pt idx="2256">
                  <c:v>0.05</c:v>
                </c:pt>
                <c:pt idx="2257">
                  <c:v>0.05</c:v>
                </c:pt>
                <c:pt idx="2258">
                  <c:v>0.05</c:v>
                </c:pt>
                <c:pt idx="2259">
                  <c:v>0.05</c:v>
                </c:pt>
                <c:pt idx="2260">
                  <c:v>0.05</c:v>
                </c:pt>
                <c:pt idx="2261">
                  <c:v>0.05</c:v>
                </c:pt>
                <c:pt idx="2262">
                  <c:v>0.05</c:v>
                </c:pt>
                <c:pt idx="2263">
                  <c:v>0.05</c:v>
                </c:pt>
                <c:pt idx="2264">
                  <c:v>0.05</c:v>
                </c:pt>
                <c:pt idx="2265">
                  <c:v>0.05</c:v>
                </c:pt>
                <c:pt idx="2266">
                  <c:v>0.05</c:v>
                </c:pt>
                <c:pt idx="2267">
                  <c:v>0.05</c:v>
                </c:pt>
                <c:pt idx="2268">
                  <c:v>0.05</c:v>
                </c:pt>
                <c:pt idx="2269">
                  <c:v>0.05</c:v>
                </c:pt>
                <c:pt idx="2270">
                  <c:v>0.05</c:v>
                </c:pt>
                <c:pt idx="2271">
                  <c:v>0.05</c:v>
                </c:pt>
                <c:pt idx="2272">
                  <c:v>0.05</c:v>
                </c:pt>
                <c:pt idx="2273">
                  <c:v>0.05</c:v>
                </c:pt>
                <c:pt idx="2274">
                  <c:v>0.05</c:v>
                </c:pt>
                <c:pt idx="2275">
                  <c:v>0.05</c:v>
                </c:pt>
                <c:pt idx="2276">
                  <c:v>0.05</c:v>
                </c:pt>
                <c:pt idx="2277">
                  <c:v>0.05</c:v>
                </c:pt>
                <c:pt idx="2278">
                  <c:v>0.05</c:v>
                </c:pt>
                <c:pt idx="2279">
                  <c:v>0.06</c:v>
                </c:pt>
                <c:pt idx="2280">
                  <c:v>0.05</c:v>
                </c:pt>
                <c:pt idx="2281">
                  <c:v>0.05</c:v>
                </c:pt>
                <c:pt idx="2282">
                  <c:v>0.05</c:v>
                </c:pt>
                <c:pt idx="2283">
                  <c:v>0.05</c:v>
                </c:pt>
                <c:pt idx="2284">
                  <c:v>0.05</c:v>
                </c:pt>
                <c:pt idx="2285">
                  <c:v>0.06</c:v>
                </c:pt>
                <c:pt idx="2286">
                  <c:v>0.05</c:v>
                </c:pt>
                <c:pt idx="2287">
                  <c:v>0.05</c:v>
                </c:pt>
                <c:pt idx="2288">
                  <c:v>0.05</c:v>
                </c:pt>
                <c:pt idx="2289">
                  <c:v>0.05</c:v>
                </c:pt>
                <c:pt idx="2290">
                  <c:v>0.05</c:v>
                </c:pt>
                <c:pt idx="2291">
                  <c:v>0.05</c:v>
                </c:pt>
                <c:pt idx="2292">
                  <c:v>0.05</c:v>
                </c:pt>
                <c:pt idx="2293">
                  <c:v>0.05</c:v>
                </c:pt>
                <c:pt idx="2294">
                  <c:v>0.05</c:v>
                </c:pt>
                <c:pt idx="2295">
                  <c:v>0.05</c:v>
                </c:pt>
                <c:pt idx="2296">
                  <c:v>0.06</c:v>
                </c:pt>
                <c:pt idx="2297">
                  <c:v>0.05</c:v>
                </c:pt>
                <c:pt idx="2298">
                  <c:v>0.05</c:v>
                </c:pt>
                <c:pt idx="2299">
                  <c:v>0.05</c:v>
                </c:pt>
                <c:pt idx="2300">
                  <c:v>0.05</c:v>
                </c:pt>
                <c:pt idx="2301">
                  <c:v>0.05</c:v>
                </c:pt>
                <c:pt idx="2302">
                  <c:v>0.06</c:v>
                </c:pt>
                <c:pt idx="2303">
                  <c:v>0.05</c:v>
                </c:pt>
                <c:pt idx="2304">
                  <c:v>0.05</c:v>
                </c:pt>
                <c:pt idx="2305">
                  <c:v>0.05</c:v>
                </c:pt>
                <c:pt idx="2306">
                  <c:v>0.05</c:v>
                </c:pt>
                <c:pt idx="2307">
                  <c:v>0.05</c:v>
                </c:pt>
                <c:pt idx="2308">
                  <c:v>0.05</c:v>
                </c:pt>
                <c:pt idx="2309">
                  <c:v>0.05</c:v>
                </c:pt>
                <c:pt idx="2310">
                  <c:v>0.05</c:v>
                </c:pt>
                <c:pt idx="2311">
                  <c:v>0.05</c:v>
                </c:pt>
                <c:pt idx="2312">
                  <c:v>0.05</c:v>
                </c:pt>
                <c:pt idx="2313">
                  <c:v>0.05</c:v>
                </c:pt>
                <c:pt idx="2314">
                  <c:v>0.05</c:v>
                </c:pt>
                <c:pt idx="2315">
                  <c:v>0.05</c:v>
                </c:pt>
                <c:pt idx="2316">
                  <c:v>0.05</c:v>
                </c:pt>
                <c:pt idx="2317">
                  <c:v>0.06</c:v>
                </c:pt>
                <c:pt idx="2318">
                  <c:v>0.05</c:v>
                </c:pt>
                <c:pt idx="2319">
                  <c:v>0.05</c:v>
                </c:pt>
                <c:pt idx="2320">
                  <c:v>0.05</c:v>
                </c:pt>
                <c:pt idx="2321">
                  <c:v>0.05</c:v>
                </c:pt>
                <c:pt idx="2322">
                  <c:v>0.05</c:v>
                </c:pt>
                <c:pt idx="2323">
                  <c:v>0.05</c:v>
                </c:pt>
                <c:pt idx="2324">
                  <c:v>0.05</c:v>
                </c:pt>
                <c:pt idx="2325">
                  <c:v>0.05</c:v>
                </c:pt>
                <c:pt idx="2326">
                  <c:v>0.05</c:v>
                </c:pt>
                <c:pt idx="2327">
                  <c:v>0.05</c:v>
                </c:pt>
                <c:pt idx="2328">
                  <c:v>0.05</c:v>
                </c:pt>
                <c:pt idx="2329">
                  <c:v>0.05</c:v>
                </c:pt>
                <c:pt idx="2330">
                  <c:v>0.05</c:v>
                </c:pt>
                <c:pt idx="2331">
                  <c:v>0.05</c:v>
                </c:pt>
                <c:pt idx="2332">
                  <c:v>0.05</c:v>
                </c:pt>
                <c:pt idx="2333">
                  <c:v>0.05</c:v>
                </c:pt>
                <c:pt idx="2334">
                  <c:v>0.05</c:v>
                </c:pt>
                <c:pt idx="2335">
                  <c:v>0.05</c:v>
                </c:pt>
                <c:pt idx="2336">
                  <c:v>0.05</c:v>
                </c:pt>
                <c:pt idx="2337">
                  <c:v>0.05</c:v>
                </c:pt>
                <c:pt idx="2338">
                  <c:v>0.05</c:v>
                </c:pt>
                <c:pt idx="2339">
                  <c:v>0.05</c:v>
                </c:pt>
                <c:pt idx="2340">
                  <c:v>0.05</c:v>
                </c:pt>
                <c:pt idx="2341">
                  <c:v>0.05</c:v>
                </c:pt>
                <c:pt idx="2342">
                  <c:v>0.05</c:v>
                </c:pt>
                <c:pt idx="2343">
                  <c:v>0.05</c:v>
                </c:pt>
                <c:pt idx="2344">
                  <c:v>0.05</c:v>
                </c:pt>
                <c:pt idx="2345">
                  <c:v>0.05</c:v>
                </c:pt>
                <c:pt idx="2346">
                  <c:v>0.05</c:v>
                </c:pt>
                <c:pt idx="2347">
                  <c:v>0.05</c:v>
                </c:pt>
                <c:pt idx="2348">
                  <c:v>0.05</c:v>
                </c:pt>
                <c:pt idx="2349">
                  <c:v>0.05</c:v>
                </c:pt>
                <c:pt idx="2350">
                  <c:v>0.05</c:v>
                </c:pt>
                <c:pt idx="2351">
                  <c:v>0.05</c:v>
                </c:pt>
                <c:pt idx="2352">
                  <c:v>0.05</c:v>
                </c:pt>
                <c:pt idx="2353">
                  <c:v>0.05</c:v>
                </c:pt>
                <c:pt idx="2354">
                  <c:v>0.05</c:v>
                </c:pt>
                <c:pt idx="2355">
                  <c:v>0.05</c:v>
                </c:pt>
                <c:pt idx="2356">
                  <c:v>0.05</c:v>
                </c:pt>
                <c:pt idx="2357">
                  <c:v>0.05</c:v>
                </c:pt>
                <c:pt idx="2358">
                  <c:v>0.05</c:v>
                </c:pt>
                <c:pt idx="2359">
                  <c:v>0.05</c:v>
                </c:pt>
                <c:pt idx="2360">
                  <c:v>0.05</c:v>
                </c:pt>
                <c:pt idx="2361">
                  <c:v>0.05</c:v>
                </c:pt>
                <c:pt idx="2362">
                  <c:v>0.05</c:v>
                </c:pt>
                <c:pt idx="2363">
                  <c:v>0.05</c:v>
                </c:pt>
                <c:pt idx="2364">
                  <c:v>0.05</c:v>
                </c:pt>
                <c:pt idx="2365">
                  <c:v>0.05</c:v>
                </c:pt>
                <c:pt idx="2366">
                  <c:v>0.05</c:v>
                </c:pt>
                <c:pt idx="2367">
                  <c:v>0.05</c:v>
                </c:pt>
                <c:pt idx="2368">
                  <c:v>0.05</c:v>
                </c:pt>
                <c:pt idx="2369">
                  <c:v>0.05</c:v>
                </c:pt>
                <c:pt idx="2370">
                  <c:v>0.05</c:v>
                </c:pt>
                <c:pt idx="2371">
                  <c:v>0.05</c:v>
                </c:pt>
                <c:pt idx="2372">
                  <c:v>0.05</c:v>
                </c:pt>
                <c:pt idx="2373">
                  <c:v>0.05</c:v>
                </c:pt>
                <c:pt idx="2374">
                  <c:v>0.05</c:v>
                </c:pt>
                <c:pt idx="2375">
                  <c:v>0.05</c:v>
                </c:pt>
                <c:pt idx="2376">
                  <c:v>0.05</c:v>
                </c:pt>
                <c:pt idx="2377">
                  <c:v>0.05</c:v>
                </c:pt>
                <c:pt idx="2378">
                  <c:v>0.05</c:v>
                </c:pt>
                <c:pt idx="2379">
                  <c:v>0.05</c:v>
                </c:pt>
                <c:pt idx="2380">
                  <c:v>0.05</c:v>
                </c:pt>
                <c:pt idx="2381">
                  <c:v>0.05</c:v>
                </c:pt>
                <c:pt idx="2382">
                  <c:v>0.05</c:v>
                </c:pt>
                <c:pt idx="2383">
                  <c:v>0.05</c:v>
                </c:pt>
                <c:pt idx="2384">
                  <c:v>0.05</c:v>
                </c:pt>
                <c:pt idx="2385">
                  <c:v>0.06</c:v>
                </c:pt>
                <c:pt idx="2386">
                  <c:v>0.06</c:v>
                </c:pt>
                <c:pt idx="2387">
                  <c:v>0.06</c:v>
                </c:pt>
                <c:pt idx="2388">
                  <c:v>0.06</c:v>
                </c:pt>
                <c:pt idx="2389">
                  <c:v>0.06</c:v>
                </c:pt>
                <c:pt idx="2390">
                  <c:v>0.06</c:v>
                </c:pt>
                <c:pt idx="2391">
                  <c:v>0.06</c:v>
                </c:pt>
                <c:pt idx="2392">
                  <c:v>0.06</c:v>
                </c:pt>
                <c:pt idx="2393">
                  <c:v>0.06</c:v>
                </c:pt>
                <c:pt idx="2394">
                  <c:v>0.06</c:v>
                </c:pt>
                <c:pt idx="2395">
                  <c:v>0.06</c:v>
                </c:pt>
                <c:pt idx="2396">
                  <c:v>0.06</c:v>
                </c:pt>
                <c:pt idx="2397">
                  <c:v>0.06</c:v>
                </c:pt>
                <c:pt idx="2398">
                  <c:v>0.06</c:v>
                </c:pt>
                <c:pt idx="2399">
                  <c:v>0.06</c:v>
                </c:pt>
                <c:pt idx="2400">
                  <c:v>0.06</c:v>
                </c:pt>
                <c:pt idx="2401">
                  <c:v>0.06</c:v>
                </c:pt>
                <c:pt idx="2402">
                  <c:v>0.06</c:v>
                </c:pt>
                <c:pt idx="2403">
                  <c:v>0.06</c:v>
                </c:pt>
                <c:pt idx="2404">
                  <c:v>0.05</c:v>
                </c:pt>
                <c:pt idx="2405">
                  <c:v>0.05</c:v>
                </c:pt>
                <c:pt idx="2406">
                  <c:v>0.05</c:v>
                </c:pt>
                <c:pt idx="2407">
                  <c:v>0.06</c:v>
                </c:pt>
                <c:pt idx="2408">
                  <c:v>0.06</c:v>
                </c:pt>
                <c:pt idx="2409">
                  <c:v>0.05</c:v>
                </c:pt>
                <c:pt idx="2410">
                  <c:v>0.06</c:v>
                </c:pt>
                <c:pt idx="2411">
                  <c:v>0.06</c:v>
                </c:pt>
                <c:pt idx="2412">
                  <c:v>0.06</c:v>
                </c:pt>
                <c:pt idx="2413">
                  <c:v>0.06</c:v>
                </c:pt>
                <c:pt idx="2414">
                  <c:v>0.06</c:v>
                </c:pt>
                <c:pt idx="2415">
                  <c:v>0.05</c:v>
                </c:pt>
                <c:pt idx="2416">
                  <c:v>0.05</c:v>
                </c:pt>
                <c:pt idx="2417">
                  <c:v>0.06</c:v>
                </c:pt>
                <c:pt idx="2418">
                  <c:v>0.06</c:v>
                </c:pt>
                <c:pt idx="2419">
                  <c:v>0.06</c:v>
                </c:pt>
                <c:pt idx="2420">
                  <c:v>0.06</c:v>
                </c:pt>
                <c:pt idx="2421">
                  <c:v>0.05</c:v>
                </c:pt>
                <c:pt idx="2422">
                  <c:v>0.05</c:v>
                </c:pt>
                <c:pt idx="2423">
                  <c:v>0.06</c:v>
                </c:pt>
                <c:pt idx="2424">
                  <c:v>0.05</c:v>
                </c:pt>
                <c:pt idx="2425">
                  <c:v>0.06</c:v>
                </c:pt>
                <c:pt idx="2426">
                  <c:v>0.05</c:v>
                </c:pt>
                <c:pt idx="2427">
                  <c:v>0.05</c:v>
                </c:pt>
                <c:pt idx="2428">
                  <c:v>0.05</c:v>
                </c:pt>
                <c:pt idx="2429">
                  <c:v>0.05</c:v>
                </c:pt>
                <c:pt idx="2430">
                  <c:v>0.05</c:v>
                </c:pt>
                <c:pt idx="2431">
                  <c:v>0.05</c:v>
                </c:pt>
                <c:pt idx="2432">
                  <c:v>0.05</c:v>
                </c:pt>
                <c:pt idx="2433">
                  <c:v>0.05</c:v>
                </c:pt>
                <c:pt idx="2434">
                  <c:v>0.05</c:v>
                </c:pt>
                <c:pt idx="2435">
                  <c:v>0.05</c:v>
                </c:pt>
                <c:pt idx="2436">
                  <c:v>0.05</c:v>
                </c:pt>
                <c:pt idx="2437">
                  <c:v>0.05</c:v>
                </c:pt>
                <c:pt idx="2438">
                  <c:v>0.05</c:v>
                </c:pt>
                <c:pt idx="2439">
                  <c:v>0.05</c:v>
                </c:pt>
                <c:pt idx="2440">
                  <c:v>0.05</c:v>
                </c:pt>
                <c:pt idx="2441">
                  <c:v>0.05</c:v>
                </c:pt>
                <c:pt idx="2442">
                  <c:v>0.05</c:v>
                </c:pt>
                <c:pt idx="2443">
                  <c:v>0.05</c:v>
                </c:pt>
                <c:pt idx="2444">
                  <c:v>0.05</c:v>
                </c:pt>
                <c:pt idx="2445">
                  <c:v>0.05</c:v>
                </c:pt>
                <c:pt idx="2446">
                  <c:v>0.05</c:v>
                </c:pt>
                <c:pt idx="2447">
                  <c:v>0.05</c:v>
                </c:pt>
                <c:pt idx="2448">
                  <c:v>0.05</c:v>
                </c:pt>
                <c:pt idx="2449">
                  <c:v>0.05</c:v>
                </c:pt>
                <c:pt idx="2450">
                  <c:v>0.05</c:v>
                </c:pt>
                <c:pt idx="2451">
                  <c:v>0.05</c:v>
                </c:pt>
                <c:pt idx="2452">
                  <c:v>0.05</c:v>
                </c:pt>
                <c:pt idx="2453">
                  <c:v>0.05</c:v>
                </c:pt>
                <c:pt idx="2454">
                  <c:v>0.05</c:v>
                </c:pt>
                <c:pt idx="2455">
                  <c:v>0.05</c:v>
                </c:pt>
                <c:pt idx="2456">
                  <c:v>0.05</c:v>
                </c:pt>
                <c:pt idx="2457">
                  <c:v>0.05</c:v>
                </c:pt>
                <c:pt idx="2458">
                  <c:v>0.05</c:v>
                </c:pt>
                <c:pt idx="2459">
                  <c:v>0.05</c:v>
                </c:pt>
                <c:pt idx="2460">
                  <c:v>0.05</c:v>
                </c:pt>
                <c:pt idx="2461">
                  <c:v>0.05</c:v>
                </c:pt>
                <c:pt idx="2462">
                  <c:v>0.05</c:v>
                </c:pt>
                <c:pt idx="2463">
                  <c:v>0.05</c:v>
                </c:pt>
                <c:pt idx="2464">
                  <c:v>0.05</c:v>
                </c:pt>
                <c:pt idx="2465">
                  <c:v>0.05</c:v>
                </c:pt>
                <c:pt idx="2466">
                  <c:v>0.05</c:v>
                </c:pt>
                <c:pt idx="2467">
                  <c:v>0.05</c:v>
                </c:pt>
                <c:pt idx="2468">
                  <c:v>0.05</c:v>
                </c:pt>
                <c:pt idx="2469">
                  <c:v>0.05</c:v>
                </c:pt>
                <c:pt idx="2470">
                  <c:v>0.05</c:v>
                </c:pt>
                <c:pt idx="2471">
                  <c:v>0.05</c:v>
                </c:pt>
                <c:pt idx="2472">
                  <c:v>0.05</c:v>
                </c:pt>
                <c:pt idx="2473">
                  <c:v>0.05</c:v>
                </c:pt>
                <c:pt idx="2474">
                  <c:v>0.05</c:v>
                </c:pt>
                <c:pt idx="2475">
                  <c:v>0.05</c:v>
                </c:pt>
                <c:pt idx="2476">
                  <c:v>0.05</c:v>
                </c:pt>
                <c:pt idx="2477">
                  <c:v>0.05</c:v>
                </c:pt>
                <c:pt idx="2478">
                  <c:v>0.05</c:v>
                </c:pt>
                <c:pt idx="2479">
                  <c:v>0.05</c:v>
                </c:pt>
                <c:pt idx="2480">
                  <c:v>0.05</c:v>
                </c:pt>
                <c:pt idx="2481">
                  <c:v>0.05</c:v>
                </c:pt>
                <c:pt idx="2482">
                  <c:v>0.05</c:v>
                </c:pt>
                <c:pt idx="2483">
                  <c:v>0.05</c:v>
                </c:pt>
                <c:pt idx="2484">
                  <c:v>0.05</c:v>
                </c:pt>
                <c:pt idx="2485">
                  <c:v>0.05</c:v>
                </c:pt>
                <c:pt idx="2486">
                  <c:v>0.05</c:v>
                </c:pt>
                <c:pt idx="2487">
                  <c:v>0.05</c:v>
                </c:pt>
                <c:pt idx="2488">
                  <c:v>0.05</c:v>
                </c:pt>
                <c:pt idx="2489">
                  <c:v>0.05</c:v>
                </c:pt>
                <c:pt idx="2490">
                  <c:v>0.05</c:v>
                </c:pt>
                <c:pt idx="2491">
                  <c:v>0.05</c:v>
                </c:pt>
                <c:pt idx="2492">
                  <c:v>0.05</c:v>
                </c:pt>
                <c:pt idx="2493">
                  <c:v>0.05</c:v>
                </c:pt>
                <c:pt idx="2494">
                  <c:v>0.05</c:v>
                </c:pt>
                <c:pt idx="2495">
                  <c:v>0.05</c:v>
                </c:pt>
                <c:pt idx="2496">
                  <c:v>0.05</c:v>
                </c:pt>
                <c:pt idx="2497">
                  <c:v>0.05</c:v>
                </c:pt>
                <c:pt idx="2498">
                  <c:v>0.05</c:v>
                </c:pt>
                <c:pt idx="2499">
                  <c:v>0.05</c:v>
                </c:pt>
                <c:pt idx="2500">
                  <c:v>0.05</c:v>
                </c:pt>
                <c:pt idx="2501">
                  <c:v>0.05</c:v>
                </c:pt>
                <c:pt idx="2502">
                  <c:v>0.05</c:v>
                </c:pt>
                <c:pt idx="2503">
                  <c:v>0.05</c:v>
                </c:pt>
                <c:pt idx="2504">
                  <c:v>0.05</c:v>
                </c:pt>
                <c:pt idx="2505">
                  <c:v>0.05</c:v>
                </c:pt>
                <c:pt idx="2506">
                  <c:v>0.05</c:v>
                </c:pt>
                <c:pt idx="2507">
                  <c:v>0.05</c:v>
                </c:pt>
                <c:pt idx="2508">
                  <c:v>0.05</c:v>
                </c:pt>
                <c:pt idx="2509">
                  <c:v>0.05</c:v>
                </c:pt>
                <c:pt idx="2510">
                  <c:v>0.05</c:v>
                </c:pt>
                <c:pt idx="2511">
                  <c:v>0.05</c:v>
                </c:pt>
                <c:pt idx="2512">
                  <c:v>0.05</c:v>
                </c:pt>
                <c:pt idx="2513">
                  <c:v>0.05</c:v>
                </c:pt>
                <c:pt idx="2514">
                  <c:v>0.05</c:v>
                </c:pt>
                <c:pt idx="2515">
                  <c:v>0.05</c:v>
                </c:pt>
                <c:pt idx="2516">
                  <c:v>0.05</c:v>
                </c:pt>
                <c:pt idx="2517">
                  <c:v>0.05</c:v>
                </c:pt>
                <c:pt idx="2518">
                  <c:v>0.05</c:v>
                </c:pt>
                <c:pt idx="2519">
                  <c:v>0.05</c:v>
                </c:pt>
                <c:pt idx="2520">
                  <c:v>0.05</c:v>
                </c:pt>
                <c:pt idx="2521">
                  <c:v>0.05</c:v>
                </c:pt>
                <c:pt idx="2522">
                  <c:v>0.05</c:v>
                </c:pt>
                <c:pt idx="2523">
                  <c:v>0.05</c:v>
                </c:pt>
                <c:pt idx="2524">
                  <c:v>0.05</c:v>
                </c:pt>
                <c:pt idx="2525">
                  <c:v>0.05</c:v>
                </c:pt>
                <c:pt idx="2526">
                  <c:v>0.05</c:v>
                </c:pt>
                <c:pt idx="2527">
                  <c:v>0.05</c:v>
                </c:pt>
                <c:pt idx="2528">
                  <c:v>0.05</c:v>
                </c:pt>
                <c:pt idx="2529">
                  <c:v>0.05</c:v>
                </c:pt>
                <c:pt idx="2530">
                  <c:v>0.05</c:v>
                </c:pt>
                <c:pt idx="2531">
                  <c:v>0.05</c:v>
                </c:pt>
                <c:pt idx="2532">
                  <c:v>0.05</c:v>
                </c:pt>
                <c:pt idx="2533">
                  <c:v>0.05</c:v>
                </c:pt>
                <c:pt idx="2534">
                  <c:v>0.05</c:v>
                </c:pt>
                <c:pt idx="2535">
                  <c:v>0.05</c:v>
                </c:pt>
                <c:pt idx="2536">
                  <c:v>0.05</c:v>
                </c:pt>
                <c:pt idx="2537">
                  <c:v>0.05</c:v>
                </c:pt>
                <c:pt idx="2538">
                  <c:v>0.05</c:v>
                </c:pt>
                <c:pt idx="2539">
                  <c:v>0.05</c:v>
                </c:pt>
                <c:pt idx="2540">
                  <c:v>0.05</c:v>
                </c:pt>
                <c:pt idx="2541">
                  <c:v>0.05</c:v>
                </c:pt>
                <c:pt idx="2542">
                  <c:v>0.05</c:v>
                </c:pt>
                <c:pt idx="2543">
                  <c:v>0.05</c:v>
                </c:pt>
                <c:pt idx="2544">
                  <c:v>0.05</c:v>
                </c:pt>
                <c:pt idx="2545">
                  <c:v>0.05</c:v>
                </c:pt>
                <c:pt idx="2546">
                  <c:v>0.05</c:v>
                </c:pt>
                <c:pt idx="2547">
                  <c:v>0.05</c:v>
                </c:pt>
                <c:pt idx="2548">
                  <c:v>0.05</c:v>
                </c:pt>
                <c:pt idx="2549">
                  <c:v>0.05</c:v>
                </c:pt>
                <c:pt idx="2550">
                  <c:v>0.05</c:v>
                </c:pt>
                <c:pt idx="2551">
                  <c:v>0.05</c:v>
                </c:pt>
                <c:pt idx="2552">
                  <c:v>0.05</c:v>
                </c:pt>
                <c:pt idx="2553">
                  <c:v>0.05</c:v>
                </c:pt>
                <c:pt idx="2554">
                  <c:v>0.05</c:v>
                </c:pt>
                <c:pt idx="2555">
                  <c:v>0.05</c:v>
                </c:pt>
                <c:pt idx="2556">
                  <c:v>0.05</c:v>
                </c:pt>
                <c:pt idx="2557">
                  <c:v>0.05</c:v>
                </c:pt>
                <c:pt idx="2558">
                  <c:v>0.05</c:v>
                </c:pt>
                <c:pt idx="2559">
                  <c:v>0.05</c:v>
                </c:pt>
                <c:pt idx="2560">
                  <c:v>0.05</c:v>
                </c:pt>
                <c:pt idx="2561">
                  <c:v>0.05</c:v>
                </c:pt>
                <c:pt idx="2562">
                  <c:v>0.05</c:v>
                </c:pt>
                <c:pt idx="2563">
                  <c:v>0.05</c:v>
                </c:pt>
                <c:pt idx="2564">
                  <c:v>0.05</c:v>
                </c:pt>
                <c:pt idx="2565">
                  <c:v>0.05</c:v>
                </c:pt>
                <c:pt idx="2566">
                  <c:v>0.05</c:v>
                </c:pt>
                <c:pt idx="2567">
                  <c:v>0.05</c:v>
                </c:pt>
                <c:pt idx="2568">
                  <c:v>0.05</c:v>
                </c:pt>
                <c:pt idx="2569">
                  <c:v>0.05</c:v>
                </c:pt>
                <c:pt idx="2570">
                  <c:v>0.05</c:v>
                </c:pt>
                <c:pt idx="2571">
                  <c:v>0.05</c:v>
                </c:pt>
                <c:pt idx="2572">
                  <c:v>0.05</c:v>
                </c:pt>
                <c:pt idx="2573">
                  <c:v>0.05</c:v>
                </c:pt>
                <c:pt idx="2574">
                  <c:v>0.05</c:v>
                </c:pt>
                <c:pt idx="2575">
                  <c:v>0.05</c:v>
                </c:pt>
                <c:pt idx="2576">
                  <c:v>0.05</c:v>
                </c:pt>
                <c:pt idx="2577">
                  <c:v>0.05</c:v>
                </c:pt>
                <c:pt idx="2578">
                  <c:v>0.05</c:v>
                </c:pt>
                <c:pt idx="2579">
                  <c:v>0.05</c:v>
                </c:pt>
                <c:pt idx="2580">
                  <c:v>0.05</c:v>
                </c:pt>
                <c:pt idx="2581">
                  <c:v>0.05</c:v>
                </c:pt>
                <c:pt idx="2582">
                  <c:v>0.05</c:v>
                </c:pt>
                <c:pt idx="2583">
                  <c:v>0.05</c:v>
                </c:pt>
                <c:pt idx="2584">
                  <c:v>0.05</c:v>
                </c:pt>
                <c:pt idx="2585">
                  <c:v>0.05</c:v>
                </c:pt>
                <c:pt idx="2586">
                  <c:v>0.05</c:v>
                </c:pt>
                <c:pt idx="2587">
                  <c:v>0.05</c:v>
                </c:pt>
                <c:pt idx="2588">
                  <c:v>0.05</c:v>
                </c:pt>
                <c:pt idx="2589">
                  <c:v>0.05</c:v>
                </c:pt>
                <c:pt idx="2590">
                  <c:v>0.05</c:v>
                </c:pt>
                <c:pt idx="2591">
                  <c:v>0.05</c:v>
                </c:pt>
                <c:pt idx="2592">
                  <c:v>0.05</c:v>
                </c:pt>
                <c:pt idx="2593">
                  <c:v>0.05</c:v>
                </c:pt>
                <c:pt idx="2594">
                  <c:v>0.05</c:v>
                </c:pt>
                <c:pt idx="2595">
                  <c:v>0.05</c:v>
                </c:pt>
                <c:pt idx="2596">
                  <c:v>0.05</c:v>
                </c:pt>
                <c:pt idx="2597">
                  <c:v>0.05</c:v>
                </c:pt>
                <c:pt idx="2598">
                  <c:v>0.05</c:v>
                </c:pt>
                <c:pt idx="2599">
                  <c:v>0.05</c:v>
                </c:pt>
                <c:pt idx="2600">
                  <c:v>0.05</c:v>
                </c:pt>
                <c:pt idx="2601">
                  <c:v>0.05</c:v>
                </c:pt>
                <c:pt idx="2602">
                  <c:v>0.05</c:v>
                </c:pt>
                <c:pt idx="2603">
                  <c:v>0.05</c:v>
                </c:pt>
                <c:pt idx="2604">
                  <c:v>0.05</c:v>
                </c:pt>
                <c:pt idx="2605">
                  <c:v>0.05</c:v>
                </c:pt>
                <c:pt idx="2606">
                  <c:v>0.05</c:v>
                </c:pt>
                <c:pt idx="2607">
                  <c:v>0.05</c:v>
                </c:pt>
                <c:pt idx="2608">
                  <c:v>0.05</c:v>
                </c:pt>
                <c:pt idx="2609">
                  <c:v>0.06</c:v>
                </c:pt>
                <c:pt idx="2610">
                  <c:v>0.05</c:v>
                </c:pt>
                <c:pt idx="2611">
                  <c:v>0.05</c:v>
                </c:pt>
                <c:pt idx="2612">
                  <c:v>0.05</c:v>
                </c:pt>
                <c:pt idx="2613">
                  <c:v>0.05</c:v>
                </c:pt>
                <c:pt idx="2614">
                  <c:v>0.05</c:v>
                </c:pt>
                <c:pt idx="2615">
                  <c:v>0.05</c:v>
                </c:pt>
                <c:pt idx="2616">
                  <c:v>0.05</c:v>
                </c:pt>
                <c:pt idx="2617">
                  <c:v>0.05</c:v>
                </c:pt>
                <c:pt idx="2618">
                  <c:v>0.05</c:v>
                </c:pt>
                <c:pt idx="2619">
                  <c:v>0.06</c:v>
                </c:pt>
                <c:pt idx="2620">
                  <c:v>0.05</c:v>
                </c:pt>
                <c:pt idx="2621">
                  <c:v>0.05</c:v>
                </c:pt>
                <c:pt idx="2622">
                  <c:v>0.05</c:v>
                </c:pt>
                <c:pt idx="2623">
                  <c:v>0.05</c:v>
                </c:pt>
                <c:pt idx="2624">
                  <c:v>0.05</c:v>
                </c:pt>
                <c:pt idx="2625">
                  <c:v>0.06</c:v>
                </c:pt>
                <c:pt idx="2626">
                  <c:v>0.05</c:v>
                </c:pt>
                <c:pt idx="2627">
                  <c:v>0.05</c:v>
                </c:pt>
                <c:pt idx="2628">
                  <c:v>0.05</c:v>
                </c:pt>
                <c:pt idx="2629">
                  <c:v>0.05</c:v>
                </c:pt>
                <c:pt idx="2630">
                  <c:v>0.05</c:v>
                </c:pt>
                <c:pt idx="2631">
                  <c:v>0.05</c:v>
                </c:pt>
                <c:pt idx="2632">
                  <c:v>0.05</c:v>
                </c:pt>
                <c:pt idx="2633">
                  <c:v>0.05</c:v>
                </c:pt>
                <c:pt idx="2634">
                  <c:v>0.05</c:v>
                </c:pt>
                <c:pt idx="2635">
                  <c:v>0.05</c:v>
                </c:pt>
                <c:pt idx="2636">
                  <c:v>0.05</c:v>
                </c:pt>
                <c:pt idx="2637">
                  <c:v>0.05</c:v>
                </c:pt>
                <c:pt idx="2638">
                  <c:v>0.05</c:v>
                </c:pt>
                <c:pt idx="2639">
                  <c:v>0.05</c:v>
                </c:pt>
                <c:pt idx="2640">
                  <c:v>0.05</c:v>
                </c:pt>
                <c:pt idx="2641">
                  <c:v>0.05</c:v>
                </c:pt>
                <c:pt idx="2642">
                  <c:v>0.06</c:v>
                </c:pt>
                <c:pt idx="2643">
                  <c:v>0.05</c:v>
                </c:pt>
                <c:pt idx="2644">
                  <c:v>0.05</c:v>
                </c:pt>
                <c:pt idx="2645">
                  <c:v>0.05</c:v>
                </c:pt>
                <c:pt idx="2646">
                  <c:v>0.05</c:v>
                </c:pt>
                <c:pt idx="2647">
                  <c:v>0.05</c:v>
                </c:pt>
                <c:pt idx="2648">
                  <c:v>0.05</c:v>
                </c:pt>
                <c:pt idx="2649">
                  <c:v>0.05</c:v>
                </c:pt>
                <c:pt idx="2650">
                  <c:v>0.05</c:v>
                </c:pt>
                <c:pt idx="2651">
                  <c:v>0.05</c:v>
                </c:pt>
                <c:pt idx="2652">
                  <c:v>0.05</c:v>
                </c:pt>
                <c:pt idx="2653">
                  <c:v>0.05</c:v>
                </c:pt>
                <c:pt idx="2654">
                  <c:v>0.05</c:v>
                </c:pt>
                <c:pt idx="2655">
                  <c:v>0.05</c:v>
                </c:pt>
                <c:pt idx="2656">
                  <c:v>0.05</c:v>
                </c:pt>
                <c:pt idx="2657">
                  <c:v>0.05</c:v>
                </c:pt>
                <c:pt idx="2658">
                  <c:v>0.05</c:v>
                </c:pt>
                <c:pt idx="2659">
                  <c:v>0.05</c:v>
                </c:pt>
                <c:pt idx="2660">
                  <c:v>0.34</c:v>
                </c:pt>
                <c:pt idx="2661">
                  <c:v>3.1</c:v>
                </c:pt>
                <c:pt idx="2662">
                  <c:v>4.8</c:v>
                </c:pt>
                <c:pt idx="2663">
                  <c:v>4.8</c:v>
                </c:pt>
                <c:pt idx="2664">
                  <c:v>4.8</c:v>
                </c:pt>
                <c:pt idx="2665">
                  <c:v>4.8</c:v>
                </c:pt>
                <c:pt idx="2666">
                  <c:v>4.8</c:v>
                </c:pt>
                <c:pt idx="2667">
                  <c:v>4.8</c:v>
                </c:pt>
                <c:pt idx="2668">
                  <c:v>4.8</c:v>
                </c:pt>
                <c:pt idx="2669">
                  <c:v>4.8</c:v>
                </c:pt>
                <c:pt idx="2670">
                  <c:v>4.8</c:v>
                </c:pt>
                <c:pt idx="2671">
                  <c:v>4.8</c:v>
                </c:pt>
                <c:pt idx="2672">
                  <c:v>4.8</c:v>
                </c:pt>
                <c:pt idx="2673">
                  <c:v>4.8</c:v>
                </c:pt>
                <c:pt idx="2674">
                  <c:v>4.8</c:v>
                </c:pt>
                <c:pt idx="2675">
                  <c:v>4.8</c:v>
                </c:pt>
                <c:pt idx="2676">
                  <c:v>4.8</c:v>
                </c:pt>
                <c:pt idx="2677">
                  <c:v>4.8</c:v>
                </c:pt>
                <c:pt idx="2678">
                  <c:v>4.8</c:v>
                </c:pt>
                <c:pt idx="2679">
                  <c:v>4.8</c:v>
                </c:pt>
                <c:pt idx="2680">
                  <c:v>4.8</c:v>
                </c:pt>
                <c:pt idx="2681">
                  <c:v>4.8</c:v>
                </c:pt>
                <c:pt idx="2682">
                  <c:v>4.8</c:v>
                </c:pt>
                <c:pt idx="2683">
                  <c:v>4.8</c:v>
                </c:pt>
                <c:pt idx="2684">
                  <c:v>4.8</c:v>
                </c:pt>
                <c:pt idx="2685">
                  <c:v>4.8</c:v>
                </c:pt>
                <c:pt idx="2686">
                  <c:v>4.8</c:v>
                </c:pt>
                <c:pt idx="2687">
                  <c:v>4.8</c:v>
                </c:pt>
                <c:pt idx="2688">
                  <c:v>4.8</c:v>
                </c:pt>
                <c:pt idx="2689">
                  <c:v>4.8</c:v>
                </c:pt>
                <c:pt idx="2690">
                  <c:v>4.8</c:v>
                </c:pt>
                <c:pt idx="2691">
                  <c:v>4.8</c:v>
                </c:pt>
                <c:pt idx="2692">
                  <c:v>4.8</c:v>
                </c:pt>
                <c:pt idx="2693">
                  <c:v>4.8</c:v>
                </c:pt>
                <c:pt idx="2694">
                  <c:v>4.8</c:v>
                </c:pt>
                <c:pt idx="2695">
                  <c:v>4.8</c:v>
                </c:pt>
                <c:pt idx="2696">
                  <c:v>4.8</c:v>
                </c:pt>
                <c:pt idx="2697">
                  <c:v>4.8</c:v>
                </c:pt>
                <c:pt idx="2698">
                  <c:v>4.8</c:v>
                </c:pt>
                <c:pt idx="2699">
                  <c:v>4.8</c:v>
                </c:pt>
                <c:pt idx="2700">
                  <c:v>4.8</c:v>
                </c:pt>
                <c:pt idx="2701">
                  <c:v>4.8</c:v>
                </c:pt>
                <c:pt idx="2702">
                  <c:v>4.8</c:v>
                </c:pt>
                <c:pt idx="2703">
                  <c:v>4.8</c:v>
                </c:pt>
                <c:pt idx="2704">
                  <c:v>4.8</c:v>
                </c:pt>
                <c:pt idx="2705">
                  <c:v>4.8</c:v>
                </c:pt>
                <c:pt idx="2706">
                  <c:v>4.8</c:v>
                </c:pt>
                <c:pt idx="2707">
                  <c:v>4.8</c:v>
                </c:pt>
                <c:pt idx="2708">
                  <c:v>4.8</c:v>
                </c:pt>
                <c:pt idx="2709">
                  <c:v>4.8</c:v>
                </c:pt>
                <c:pt idx="2710">
                  <c:v>4.8</c:v>
                </c:pt>
                <c:pt idx="2711">
                  <c:v>4.8</c:v>
                </c:pt>
                <c:pt idx="2712">
                  <c:v>4.8</c:v>
                </c:pt>
                <c:pt idx="2713">
                  <c:v>4.8</c:v>
                </c:pt>
                <c:pt idx="2714">
                  <c:v>4.8</c:v>
                </c:pt>
                <c:pt idx="2715">
                  <c:v>4.8</c:v>
                </c:pt>
                <c:pt idx="2716">
                  <c:v>4.8</c:v>
                </c:pt>
                <c:pt idx="2717">
                  <c:v>4.8</c:v>
                </c:pt>
                <c:pt idx="2718">
                  <c:v>4.8</c:v>
                </c:pt>
                <c:pt idx="2719">
                  <c:v>4.8</c:v>
                </c:pt>
                <c:pt idx="2720">
                  <c:v>4.8</c:v>
                </c:pt>
                <c:pt idx="2721">
                  <c:v>4.8</c:v>
                </c:pt>
                <c:pt idx="2722">
                  <c:v>4.8</c:v>
                </c:pt>
                <c:pt idx="2723">
                  <c:v>4.8</c:v>
                </c:pt>
                <c:pt idx="2724">
                  <c:v>4.8</c:v>
                </c:pt>
                <c:pt idx="2725">
                  <c:v>4.8</c:v>
                </c:pt>
                <c:pt idx="2726">
                  <c:v>4.8</c:v>
                </c:pt>
                <c:pt idx="2727">
                  <c:v>4.8</c:v>
                </c:pt>
                <c:pt idx="2728">
                  <c:v>4.8</c:v>
                </c:pt>
                <c:pt idx="2729">
                  <c:v>4.8</c:v>
                </c:pt>
                <c:pt idx="2730">
                  <c:v>4.8</c:v>
                </c:pt>
                <c:pt idx="2731">
                  <c:v>4.8</c:v>
                </c:pt>
                <c:pt idx="2732">
                  <c:v>4.8</c:v>
                </c:pt>
                <c:pt idx="2733">
                  <c:v>4.8</c:v>
                </c:pt>
                <c:pt idx="2734">
                  <c:v>4.8</c:v>
                </c:pt>
                <c:pt idx="2735">
                  <c:v>4.8</c:v>
                </c:pt>
                <c:pt idx="2736">
                  <c:v>4.8</c:v>
                </c:pt>
                <c:pt idx="2737">
                  <c:v>4.8</c:v>
                </c:pt>
                <c:pt idx="2738">
                  <c:v>4.8</c:v>
                </c:pt>
                <c:pt idx="2739">
                  <c:v>4.8</c:v>
                </c:pt>
                <c:pt idx="2740">
                  <c:v>4.8</c:v>
                </c:pt>
                <c:pt idx="2741">
                  <c:v>4.8</c:v>
                </c:pt>
                <c:pt idx="2742">
                  <c:v>4.8</c:v>
                </c:pt>
                <c:pt idx="2743">
                  <c:v>4.8</c:v>
                </c:pt>
                <c:pt idx="2744">
                  <c:v>4.8</c:v>
                </c:pt>
                <c:pt idx="2745">
                  <c:v>4.8</c:v>
                </c:pt>
                <c:pt idx="2746">
                  <c:v>4.8</c:v>
                </c:pt>
                <c:pt idx="2747">
                  <c:v>4.8</c:v>
                </c:pt>
                <c:pt idx="2748">
                  <c:v>4.8</c:v>
                </c:pt>
                <c:pt idx="2749">
                  <c:v>4.8</c:v>
                </c:pt>
                <c:pt idx="2750">
                  <c:v>4.8</c:v>
                </c:pt>
                <c:pt idx="2751">
                  <c:v>4.8</c:v>
                </c:pt>
                <c:pt idx="2752">
                  <c:v>4.8</c:v>
                </c:pt>
                <c:pt idx="2753">
                  <c:v>4.8</c:v>
                </c:pt>
                <c:pt idx="2754">
                  <c:v>4.8</c:v>
                </c:pt>
                <c:pt idx="2755">
                  <c:v>4.8</c:v>
                </c:pt>
                <c:pt idx="2756">
                  <c:v>4.8</c:v>
                </c:pt>
                <c:pt idx="2757">
                  <c:v>4.8</c:v>
                </c:pt>
                <c:pt idx="2758">
                  <c:v>4.8</c:v>
                </c:pt>
                <c:pt idx="2759">
                  <c:v>4.8</c:v>
                </c:pt>
                <c:pt idx="2760">
                  <c:v>4.8</c:v>
                </c:pt>
                <c:pt idx="2761">
                  <c:v>4.8</c:v>
                </c:pt>
                <c:pt idx="2762">
                  <c:v>4.8</c:v>
                </c:pt>
                <c:pt idx="2763">
                  <c:v>4.8</c:v>
                </c:pt>
                <c:pt idx="2764">
                  <c:v>4.8</c:v>
                </c:pt>
                <c:pt idx="2765">
                  <c:v>4.8</c:v>
                </c:pt>
                <c:pt idx="2766">
                  <c:v>4.8</c:v>
                </c:pt>
                <c:pt idx="2767">
                  <c:v>4.8</c:v>
                </c:pt>
                <c:pt idx="2768">
                  <c:v>4.8</c:v>
                </c:pt>
                <c:pt idx="2769">
                  <c:v>4.8</c:v>
                </c:pt>
                <c:pt idx="2770">
                  <c:v>4.8</c:v>
                </c:pt>
                <c:pt idx="2771">
                  <c:v>4.8</c:v>
                </c:pt>
                <c:pt idx="2772">
                  <c:v>4.8</c:v>
                </c:pt>
                <c:pt idx="2773">
                  <c:v>4.8</c:v>
                </c:pt>
                <c:pt idx="2774">
                  <c:v>4.8</c:v>
                </c:pt>
                <c:pt idx="2775">
                  <c:v>4.8</c:v>
                </c:pt>
                <c:pt idx="2776">
                  <c:v>4.8</c:v>
                </c:pt>
                <c:pt idx="2777">
                  <c:v>4.8</c:v>
                </c:pt>
                <c:pt idx="2778">
                  <c:v>4.8</c:v>
                </c:pt>
                <c:pt idx="2779">
                  <c:v>4.8</c:v>
                </c:pt>
                <c:pt idx="2780">
                  <c:v>4.8</c:v>
                </c:pt>
                <c:pt idx="2781">
                  <c:v>4.8</c:v>
                </c:pt>
                <c:pt idx="2782">
                  <c:v>4.8</c:v>
                </c:pt>
                <c:pt idx="2783">
                  <c:v>4.8</c:v>
                </c:pt>
                <c:pt idx="2784">
                  <c:v>4.8</c:v>
                </c:pt>
                <c:pt idx="2785">
                  <c:v>4.8</c:v>
                </c:pt>
                <c:pt idx="2786">
                  <c:v>4.8</c:v>
                </c:pt>
                <c:pt idx="2787">
                  <c:v>4.8</c:v>
                </c:pt>
                <c:pt idx="2788">
                  <c:v>4.8</c:v>
                </c:pt>
                <c:pt idx="2789">
                  <c:v>4.8</c:v>
                </c:pt>
                <c:pt idx="2790">
                  <c:v>4.8</c:v>
                </c:pt>
                <c:pt idx="2791">
                  <c:v>4.8</c:v>
                </c:pt>
                <c:pt idx="2792">
                  <c:v>4.8</c:v>
                </c:pt>
                <c:pt idx="2793">
                  <c:v>4.8</c:v>
                </c:pt>
                <c:pt idx="2794">
                  <c:v>4.79</c:v>
                </c:pt>
                <c:pt idx="2795">
                  <c:v>4.8</c:v>
                </c:pt>
                <c:pt idx="2796">
                  <c:v>4.8</c:v>
                </c:pt>
                <c:pt idx="2797">
                  <c:v>4.8</c:v>
                </c:pt>
                <c:pt idx="2798">
                  <c:v>4.8</c:v>
                </c:pt>
                <c:pt idx="2799">
                  <c:v>4.8</c:v>
                </c:pt>
                <c:pt idx="2800">
                  <c:v>4.8</c:v>
                </c:pt>
                <c:pt idx="2801">
                  <c:v>4.8</c:v>
                </c:pt>
                <c:pt idx="2802">
                  <c:v>4.8</c:v>
                </c:pt>
                <c:pt idx="2803">
                  <c:v>4.8</c:v>
                </c:pt>
                <c:pt idx="2804">
                  <c:v>4.8</c:v>
                </c:pt>
                <c:pt idx="2805">
                  <c:v>4.8</c:v>
                </c:pt>
                <c:pt idx="2806">
                  <c:v>4.8</c:v>
                </c:pt>
                <c:pt idx="2807">
                  <c:v>4.8</c:v>
                </c:pt>
                <c:pt idx="2808">
                  <c:v>4.8</c:v>
                </c:pt>
                <c:pt idx="2809">
                  <c:v>4.8</c:v>
                </c:pt>
                <c:pt idx="2810">
                  <c:v>4.8</c:v>
                </c:pt>
                <c:pt idx="2811">
                  <c:v>4.8</c:v>
                </c:pt>
                <c:pt idx="2812">
                  <c:v>4.8</c:v>
                </c:pt>
                <c:pt idx="2813">
                  <c:v>4.8</c:v>
                </c:pt>
                <c:pt idx="2814">
                  <c:v>4.8</c:v>
                </c:pt>
                <c:pt idx="2815">
                  <c:v>4.8</c:v>
                </c:pt>
                <c:pt idx="2816">
                  <c:v>4.8</c:v>
                </c:pt>
                <c:pt idx="2817">
                  <c:v>4.8</c:v>
                </c:pt>
                <c:pt idx="2818">
                  <c:v>4.8</c:v>
                </c:pt>
                <c:pt idx="2819">
                  <c:v>4.8</c:v>
                </c:pt>
                <c:pt idx="2820">
                  <c:v>4.8</c:v>
                </c:pt>
                <c:pt idx="2821">
                  <c:v>4.8</c:v>
                </c:pt>
                <c:pt idx="2822">
                  <c:v>4.8</c:v>
                </c:pt>
                <c:pt idx="2823">
                  <c:v>4.8</c:v>
                </c:pt>
                <c:pt idx="2824">
                  <c:v>4.8</c:v>
                </c:pt>
                <c:pt idx="2825">
                  <c:v>4.8</c:v>
                </c:pt>
                <c:pt idx="2826">
                  <c:v>4.8</c:v>
                </c:pt>
                <c:pt idx="2827">
                  <c:v>4.8</c:v>
                </c:pt>
                <c:pt idx="2828">
                  <c:v>4.8</c:v>
                </c:pt>
                <c:pt idx="2829">
                  <c:v>4.8</c:v>
                </c:pt>
                <c:pt idx="2830">
                  <c:v>4.8</c:v>
                </c:pt>
                <c:pt idx="2831">
                  <c:v>4.8</c:v>
                </c:pt>
                <c:pt idx="2832">
                  <c:v>4.8</c:v>
                </c:pt>
                <c:pt idx="2833">
                  <c:v>4.8</c:v>
                </c:pt>
                <c:pt idx="2834">
                  <c:v>4.8</c:v>
                </c:pt>
                <c:pt idx="2835">
                  <c:v>4.6100000000000003</c:v>
                </c:pt>
                <c:pt idx="2836">
                  <c:v>4.51</c:v>
                </c:pt>
                <c:pt idx="2837">
                  <c:v>4.49</c:v>
                </c:pt>
                <c:pt idx="2838">
                  <c:v>4.45</c:v>
                </c:pt>
                <c:pt idx="2839">
                  <c:v>4.33</c:v>
                </c:pt>
                <c:pt idx="2840">
                  <c:v>4.16</c:v>
                </c:pt>
                <c:pt idx="2841">
                  <c:v>4.03</c:v>
                </c:pt>
                <c:pt idx="2842">
                  <c:v>3.88</c:v>
                </c:pt>
                <c:pt idx="2843">
                  <c:v>3.74</c:v>
                </c:pt>
                <c:pt idx="2844">
                  <c:v>3.6</c:v>
                </c:pt>
                <c:pt idx="2845">
                  <c:v>3.44</c:v>
                </c:pt>
                <c:pt idx="2846">
                  <c:v>3.3</c:v>
                </c:pt>
                <c:pt idx="2847">
                  <c:v>3.16</c:v>
                </c:pt>
                <c:pt idx="2848">
                  <c:v>3.06</c:v>
                </c:pt>
                <c:pt idx="2849">
                  <c:v>2.97</c:v>
                </c:pt>
                <c:pt idx="2850">
                  <c:v>2.95</c:v>
                </c:pt>
                <c:pt idx="2851">
                  <c:v>2.87</c:v>
                </c:pt>
                <c:pt idx="2852">
                  <c:v>2.76</c:v>
                </c:pt>
                <c:pt idx="2853">
                  <c:v>2.68</c:v>
                </c:pt>
                <c:pt idx="2854">
                  <c:v>2.61</c:v>
                </c:pt>
                <c:pt idx="2855">
                  <c:v>2.52</c:v>
                </c:pt>
                <c:pt idx="2856">
                  <c:v>2.4</c:v>
                </c:pt>
                <c:pt idx="2857">
                  <c:v>2.3199999999999998</c:v>
                </c:pt>
                <c:pt idx="2858">
                  <c:v>2.25</c:v>
                </c:pt>
                <c:pt idx="2859">
                  <c:v>2.19</c:v>
                </c:pt>
                <c:pt idx="2860">
                  <c:v>2.12</c:v>
                </c:pt>
                <c:pt idx="2861">
                  <c:v>2.12</c:v>
                </c:pt>
                <c:pt idx="2862">
                  <c:v>2.14</c:v>
                </c:pt>
                <c:pt idx="2863">
                  <c:v>2.15</c:v>
                </c:pt>
                <c:pt idx="2864">
                  <c:v>2.12</c:v>
                </c:pt>
                <c:pt idx="2865">
                  <c:v>2.14</c:v>
                </c:pt>
                <c:pt idx="2866">
                  <c:v>2.13</c:v>
                </c:pt>
                <c:pt idx="2867">
                  <c:v>2.09</c:v>
                </c:pt>
                <c:pt idx="2868">
                  <c:v>2.0699999999999998</c:v>
                </c:pt>
                <c:pt idx="2869">
                  <c:v>2.0499999999999998</c:v>
                </c:pt>
                <c:pt idx="2870">
                  <c:v>2.0099999999999998</c:v>
                </c:pt>
                <c:pt idx="2871">
                  <c:v>2.0299999999999998</c:v>
                </c:pt>
                <c:pt idx="2872">
                  <c:v>2.0499999999999998</c:v>
                </c:pt>
                <c:pt idx="2873">
                  <c:v>2.0499999999999998</c:v>
                </c:pt>
                <c:pt idx="2874">
                  <c:v>2.0499999999999998</c:v>
                </c:pt>
                <c:pt idx="2875">
                  <c:v>2.04</c:v>
                </c:pt>
                <c:pt idx="2876">
                  <c:v>2.08</c:v>
                </c:pt>
                <c:pt idx="2877">
                  <c:v>2.06</c:v>
                </c:pt>
                <c:pt idx="2878">
                  <c:v>2.06</c:v>
                </c:pt>
                <c:pt idx="2879">
                  <c:v>2.0299999999999998</c:v>
                </c:pt>
                <c:pt idx="2880">
                  <c:v>2.0299999999999998</c:v>
                </c:pt>
                <c:pt idx="2881">
                  <c:v>2.0099999999999998</c:v>
                </c:pt>
                <c:pt idx="2882">
                  <c:v>1.97</c:v>
                </c:pt>
                <c:pt idx="2883">
                  <c:v>1.98</c:v>
                </c:pt>
                <c:pt idx="2884">
                  <c:v>2</c:v>
                </c:pt>
                <c:pt idx="2885">
                  <c:v>2.02</c:v>
                </c:pt>
                <c:pt idx="2886">
                  <c:v>2.09</c:v>
                </c:pt>
                <c:pt idx="2887">
                  <c:v>2.12</c:v>
                </c:pt>
                <c:pt idx="2888">
                  <c:v>2.13</c:v>
                </c:pt>
                <c:pt idx="2889">
                  <c:v>2.17</c:v>
                </c:pt>
                <c:pt idx="2890">
                  <c:v>2.2200000000000002</c:v>
                </c:pt>
                <c:pt idx="2891">
                  <c:v>2.23</c:v>
                </c:pt>
                <c:pt idx="2892">
                  <c:v>2.25</c:v>
                </c:pt>
                <c:pt idx="2893">
                  <c:v>2.2200000000000002</c:v>
                </c:pt>
                <c:pt idx="2894">
                  <c:v>2.2000000000000002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42-40A8-8699-3FBA7CAD6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44350064"/>
        <c:axId val="-1644352784"/>
      </c:lineChart>
      <c:catAx>
        <c:axId val="-16443500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44352784"/>
        <c:crosses val="autoZero"/>
        <c:auto val="1"/>
        <c:lblAlgn val="ctr"/>
        <c:lblOffset val="100"/>
        <c:noMultiLvlLbl val="0"/>
      </c:catAx>
      <c:valAx>
        <c:axId val="-164435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4435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工作表1!$B$1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37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59D-42D3-BE63-4CF64B5FBACD}"/>
                </c:ext>
              </c:extLst>
            </c:dLbl>
            <c:dLbl>
              <c:idx val="55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59D-42D3-BE63-4CF64B5FBA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工作表1!$B$2:$B$4581</c:f>
              <c:numCache>
                <c:formatCode>General</c:formatCode>
                <c:ptCount val="4580"/>
                <c:pt idx="0">
                  <c:v>-77.540000000000006</c:v>
                </c:pt>
                <c:pt idx="1">
                  <c:v>-77.59</c:v>
                </c:pt>
                <c:pt idx="2">
                  <c:v>-77.64</c:v>
                </c:pt>
                <c:pt idx="3">
                  <c:v>-77.62</c:v>
                </c:pt>
                <c:pt idx="4">
                  <c:v>-77.540000000000006</c:v>
                </c:pt>
                <c:pt idx="5">
                  <c:v>-77.5</c:v>
                </c:pt>
                <c:pt idx="6">
                  <c:v>-77.52</c:v>
                </c:pt>
                <c:pt idx="7">
                  <c:v>-77.55</c:v>
                </c:pt>
                <c:pt idx="8">
                  <c:v>-77.58</c:v>
                </c:pt>
                <c:pt idx="9">
                  <c:v>-77.59</c:v>
                </c:pt>
                <c:pt idx="10">
                  <c:v>-77.569999999999993</c:v>
                </c:pt>
                <c:pt idx="11">
                  <c:v>-77.540000000000006</c:v>
                </c:pt>
                <c:pt idx="12">
                  <c:v>-77.540000000000006</c:v>
                </c:pt>
                <c:pt idx="13">
                  <c:v>-77.58</c:v>
                </c:pt>
                <c:pt idx="14">
                  <c:v>-77.599999999999994</c:v>
                </c:pt>
                <c:pt idx="15">
                  <c:v>-77.61</c:v>
                </c:pt>
                <c:pt idx="16">
                  <c:v>-77.62</c:v>
                </c:pt>
                <c:pt idx="17">
                  <c:v>-77.58</c:v>
                </c:pt>
                <c:pt idx="18">
                  <c:v>-77.510000000000005</c:v>
                </c:pt>
                <c:pt idx="19">
                  <c:v>-77.47</c:v>
                </c:pt>
                <c:pt idx="20">
                  <c:v>-77.47</c:v>
                </c:pt>
                <c:pt idx="21">
                  <c:v>-77.48</c:v>
                </c:pt>
                <c:pt idx="22">
                  <c:v>-77.47</c:v>
                </c:pt>
                <c:pt idx="23">
                  <c:v>-77.47</c:v>
                </c:pt>
                <c:pt idx="24">
                  <c:v>-77.42</c:v>
                </c:pt>
                <c:pt idx="25">
                  <c:v>-77.38</c:v>
                </c:pt>
                <c:pt idx="26">
                  <c:v>-77.36</c:v>
                </c:pt>
                <c:pt idx="27">
                  <c:v>-77.39</c:v>
                </c:pt>
                <c:pt idx="28">
                  <c:v>-77.430000000000007</c:v>
                </c:pt>
                <c:pt idx="29">
                  <c:v>-77.48</c:v>
                </c:pt>
                <c:pt idx="30">
                  <c:v>-77.53</c:v>
                </c:pt>
                <c:pt idx="31">
                  <c:v>-77.55</c:v>
                </c:pt>
                <c:pt idx="32">
                  <c:v>-77.540000000000006</c:v>
                </c:pt>
                <c:pt idx="33">
                  <c:v>-77.48</c:v>
                </c:pt>
                <c:pt idx="34">
                  <c:v>-77.42</c:v>
                </c:pt>
                <c:pt idx="35">
                  <c:v>-77.349999999999994</c:v>
                </c:pt>
                <c:pt idx="36">
                  <c:v>-77.3</c:v>
                </c:pt>
                <c:pt idx="37">
                  <c:v>-77.27</c:v>
                </c:pt>
                <c:pt idx="38">
                  <c:v>-77.23</c:v>
                </c:pt>
                <c:pt idx="39">
                  <c:v>-77.2</c:v>
                </c:pt>
                <c:pt idx="40">
                  <c:v>-77.150000000000006</c:v>
                </c:pt>
                <c:pt idx="41">
                  <c:v>-77.11</c:v>
                </c:pt>
                <c:pt idx="42">
                  <c:v>-77.09</c:v>
                </c:pt>
                <c:pt idx="43">
                  <c:v>-77.069999999999993</c:v>
                </c:pt>
                <c:pt idx="44">
                  <c:v>-77.05</c:v>
                </c:pt>
                <c:pt idx="45">
                  <c:v>-77.02</c:v>
                </c:pt>
                <c:pt idx="46">
                  <c:v>-76.95</c:v>
                </c:pt>
                <c:pt idx="47">
                  <c:v>-76.849999999999994</c:v>
                </c:pt>
                <c:pt idx="48">
                  <c:v>-76.75</c:v>
                </c:pt>
                <c:pt idx="49">
                  <c:v>-76.680000000000007</c:v>
                </c:pt>
                <c:pt idx="50">
                  <c:v>-76.62</c:v>
                </c:pt>
                <c:pt idx="51">
                  <c:v>-76.58</c:v>
                </c:pt>
                <c:pt idx="52">
                  <c:v>-76.540000000000006</c:v>
                </c:pt>
                <c:pt idx="53">
                  <c:v>-76.489999999999995</c:v>
                </c:pt>
                <c:pt idx="54">
                  <c:v>-76.44</c:v>
                </c:pt>
                <c:pt idx="55">
                  <c:v>-76.37</c:v>
                </c:pt>
                <c:pt idx="56">
                  <c:v>-76.27</c:v>
                </c:pt>
                <c:pt idx="57">
                  <c:v>-76.17</c:v>
                </c:pt>
                <c:pt idx="58">
                  <c:v>-76.09</c:v>
                </c:pt>
                <c:pt idx="59">
                  <c:v>-76.06</c:v>
                </c:pt>
                <c:pt idx="60">
                  <c:v>-76.010000000000005</c:v>
                </c:pt>
                <c:pt idx="61">
                  <c:v>-76</c:v>
                </c:pt>
                <c:pt idx="62">
                  <c:v>-76.02</c:v>
                </c:pt>
                <c:pt idx="63">
                  <c:v>-76.06</c:v>
                </c:pt>
                <c:pt idx="64">
                  <c:v>-76.05</c:v>
                </c:pt>
                <c:pt idx="65">
                  <c:v>-75.98</c:v>
                </c:pt>
                <c:pt idx="66">
                  <c:v>-75.900000000000006</c:v>
                </c:pt>
                <c:pt idx="67">
                  <c:v>-75.819999999999993</c:v>
                </c:pt>
                <c:pt idx="68">
                  <c:v>-75.75</c:v>
                </c:pt>
                <c:pt idx="69">
                  <c:v>-75.680000000000007</c:v>
                </c:pt>
                <c:pt idx="70">
                  <c:v>-75.599999999999994</c:v>
                </c:pt>
                <c:pt idx="71">
                  <c:v>-75.569999999999993</c:v>
                </c:pt>
                <c:pt idx="72">
                  <c:v>-75.55</c:v>
                </c:pt>
                <c:pt idx="73">
                  <c:v>-75.5</c:v>
                </c:pt>
                <c:pt idx="74">
                  <c:v>-75.44</c:v>
                </c:pt>
                <c:pt idx="75">
                  <c:v>-75.38</c:v>
                </c:pt>
                <c:pt idx="76">
                  <c:v>-75.33</c:v>
                </c:pt>
                <c:pt idx="77">
                  <c:v>-75.290000000000006</c:v>
                </c:pt>
                <c:pt idx="78">
                  <c:v>-75.25</c:v>
                </c:pt>
                <c:pt idx="79">
                  <c:v>-75.19</c:v>
                </c:pt>
                <c:pt idx="80">
                  <c:v>-75.08</c:v>
                </c:pt>
                <c:pt idx="81">
                  <c:v>-74.95</c:v>
                </c:pt>
                <c:pt idx="82">
                  <c:v>-74.84</c:v>
                </c:pt>
                <c:pt idx="83">
                  <c:v>-74.75</c:v>
                </c:pt>
                <c:pt idx="84">
                  <c:v>-74.66</c:v>
                </c:pt>
                <c:pt idx="85">
                  <c:v>-74.55</c:v>
                </c:pt>
                <c:pt idx="86">
                  <c:v>-74.45</c:v>
                </c:pt>
                <c:pt idx="87">
                  <c:v>-74.34</c:v>
                </c:pt>
                <c:pt idx="88">
                  <c:v>-74.209999999999994</c:v>
                </c:pt>
                <c:pt idx="89">
                  <c:v>-74.05</c:v>
                </c:pt>
                <c:pt idx="90">
                  <c:v>-73.87</c:v>
                </c:pt>
                <c:pt idx="91">
                  <c:v>-73.66</c:v>
                </c:pt>
                <c:pt idx="92">
                  <c:v>-73.47</c:v>
                </c:pt>
                <c:pt idx="93">
                  <c:v>-73.28</c:v>
                </c:pt>
                <c:pt idx="94">
                  <c:v>-73.12</c:v>
                </c:pt>
                <c:pt idx="95">
                  <c:v>-73</c:v>
                </c:pt>
                <c:pt idx="96">
                  <c:v>-72.92</c:v>
                </c:pt>
                <c:pt idx="97">
                  <c:v>-72.84</c:v>
                </c:pt>
                <c:pt idx="98">
                  <c:v>-72.680000000000007</c:v>
                </c:pt>
                <c:pt idx="99">
                  <c:v>-72.489999999999995</c:v>
                </c:pt>
                <c:pt idx="100">
                  <c:v>-72.290000000000006</c:v>
                </c:pt>
                <c:pt idx="101">
                  <c:v>-72.099999999999994</c:v>
                </c:pt>
                <c:pt idx="102">
                  <c:v>-71.92</c:v>
                </c:pt>
                <c:pt idx="103">
                  <c:v>-71.78</c:v>
                </c:pt>
                <c:pt idx="104">
                  <c:v>-71.66</c:v>
                </c:pt>
                <c:pt idx="105">
                  <c:v>-71.55</c:v>
                </c:pt>
                <c:pt idx="106">
                  <c:v>-71.459999999999994</c:v>
                </c:pt>
                <c:pt idx="107">
                  <c:v>-71.34</c:v>
                </c:pt>
                <c:pt idx="108">
                  <c:v>-71.23</c:v>
                </c:pt>
                <c:pt idx="109">
                  <c:v>-71.14</c:v>
                </c:pt>
                <c:pt idx="110">
                  <c:v>-71.03</c:v>
                </c:pt>
                <c:pt idx="111">
                  <c:v>-70.91</c:v>
                </c:pt>
                <c:pt idx="112">
                  <c:v>-70.790000000000006</c:v>
                </c:pt>
                <c:pt idx="113">
                  <c:v>-70.709999999999994</c:v>
                </c:pt>
                <c:pt idx="114">
                  <c:v>-70.650000000000006</c:v>
                </c:pt>
                <c:pt idx="115">
                  <c:v>-70.63</c:v>
                </c:pt>
                <c:pt idx="116">
                  <c:v>-70.63</c:v>
                </c:pt>
                <c:pt idx="117">
                  <c:v>-70.63</c:v>
                </c:pt>
                <c:pt idx="118">
                  <c:v>-70.61</c:v>
                </c:pt>
                <c:pt idx="119">
                  <c:v>-70.569999999999993</c:v>
                </c:pt>
                <c:pt idx="120">
                  <c:v>-70.52</c:v>
                </c:pt>
                <c:pt idx="121">
                  <c:v>-70.510000000000005</c:v>
                </c:pt>
                <c:pt idx="122">
                  <c:v>-70.510000000000005</c:v>
                </c:pt>
                <c:pt idx="123">
                  <c:v>-70.52</c:v>
                </c:pt>
                <c:pt idx="124">
                  <c:v>-70.540000000000006</c:v>
                </c:pt>
                <c:pt idx="125">
                  <c:v>-70.55</c:v>
                </c:pt>
                <c:pt idx="126">
                  <c:v>-70.540000000000006</c:v>
                </c:pt>
                <c:pt idx="127">
                  <c:v>-70.53</c:v>
                </c:pt>
                <c:pt idx="128">
                  <c:v>-70.510000000000005</c:v>
                </c:pt>
                <c:pt idx="129">
                  <c:v>-70.489999999999995</c:v>
                </c:pt>
                <c:pt idx="130">
                  <c:v>-70.5</c:v>
                </c:pt>
                <c:pt idx="131">
                  <c:v>-70.53</c:v>
                </c:pt>
                <c:pt idx="132">
                  <c:v>-70.540000000000006</c:v>
                </c:pt>
                <c:pt idx="133">
                  <c:v>-70.56</c:v>
                </c:pt>
                <c:pt idx="134">
                  <c:v>-70.599999999999994</c:v>
                </c:pt>
                <c:pt idx="135">
                  <c:v>-70.63</c:v>
                </c:pt>
                <c:pt idx="136">
                  <c:v>-70.66</c:v>
                </c:pt>
                <c:pt idx="137">
                  <c:v>-70.7</c:v>
                </c:pt>
                <c:pt idx="138">
                  <c:v>-70.75</c:v>
                </c:pt>
                <c:pt idx="139">
                  <c:v>-70.78</c:v>
                </c:pt>
                <c:pt idx="140">
                  <c:v>-70.790000000000006</c:v>
                </c:pt>
                <c:pt idx="141">
                  <c:v>-70.83</c:v>
                </c:pt>
                <c:pt idx="142">
                  <c:v>-70.87</c:v>
                </c:pt>
                <c:pt idx="143">
                  <c:v>-70.89</c:v>
                </c:pt>
                <c:pt idx="144">
                  <c:v>-70.900000000000006</c:v>
                </c:pt>
                <c:pt idx="145">
                  <c:v>-70.89</c:v>
                </c:pt>
                <c:pt idx="146">
                  <c:v>-70.87</c:v>
                </c:pt>
                <c:pt idx="147">
                  <c:v>-70.84</c:v>
                </c:pt>
                <c:pt idx="148">
                  <c:v>-70.819999999999993</c:v>
                </c:pt>
                <c:pt idx="149">
                  <c:v>-70.81</c:v>
                </c:pt>
                <c:pt idx="150">
                  <c:v>-70.81</c:v>
                </c:pt>
                <c:pt idx="151">
                  <c:v>-70.790000000000006</c:v>
                </c:pt>
                <c:pt idx="152">
                  <c:v>-70.760000000000005</c:v>
                </c:pt>
                <c:pt idx="153">
                  <c:v>-70.73</c:v>
                </c:pt>
                <c:pt idx="154">
                  <c:v>-70.680000000000007</c:v>
                </c:pt>
                <c:pt idx="155">
                  <c:v>-70.63</c:v>
                </c:pt>
                <c:pt idx="156">
                  <c:v>-70.56</c:v>
                </c:pt>
                <c:pt idx="157">
                  <c:v>-70.52</c:v>
                </c:pt>
                <c:pt idx="158">
                  <c:v>-70.48</c:v>
                </c:pt>
                <c:pt idx="159">
                  <c:v>-70.44</c:v>
                </c:pt>
                <c:pt idx="160">
                  <c:v>-70.42</c:v>
                </c:pt>
                <c:pt idx="161">
                  <c:v>-70.41</c:v>
                </c:pt>
                <c:pt idx="162">
                  <c:v>-70.38</c:v>
                </c:pt>
                <c:pt idx="163">
                  <c:v>-70.319999999999993</c:v>
                </c:pt>
                <c:pt idx="164">
                  <c:v>-70.260000000000005</c:v>
                </c:pt>
                <c:pt idx="165">
                  <c:v>-70.2</c:v>
                </c:pt>
                <c:pt idx="166">
                  <c:v>-70.14</c:v>
                </c:pt>
                <c:pt idx="167">
                  <c:v>-70.11</c:v>
                </c:pt>
                <c:pt idx="168">
                  <c:v>-70.09</c:v>
                </c:pt>
                <c:pt idx="169">
                  <c:v>-70.069999999999993</c:v>
                </c:pt>
                <c:pt idx="170">
                  <c:v>-70.05</c:v>
                </c:pt>
                <c:pt idx="171">
                  <c:v>-70.069999999999993</c:v>
                </c:pt>
                <c:pt idx="172">
                  <c:v>-70.06</c:v>
                </c:pt>
                <c:pt idx="173">
                  <c:v>-70.03</c:v>
                </c:pt>
                <c:pt idx="174">
                  <c:v>-69.98</c:v>
                </c:pt>
                <c:pt idx="175">
                  <c:v>-69.930000000000007</c:v>
                </c:pt>
                <c:pt idx="176">
                  <c:v>-69.89</c:v>
                </c:pt>
                <c:pt idx="177">
                  <c:v>-69.88</c:v>
                </c:pt>
                <c:pt idx="178">
                  <c:v>-69.930000000000007</c:v>
                </c:pt>
                <c:pt idx="179">
                  <c:v>-70</c:v>
                </c:pt>
                <c:pt idx="180">
                  <c:v>-70.069999999999993</c:v>
                </c:pt>
                <c:pt idx="181">
                  <c:v>-70.11</c:v>
                </c:pt>
                <c:pt idx="182">
                  <c:v>-70.11</c:v>
                </c:pt>
                <c:pt idx="183">
                  <c:v>-70.11</c:v>
                </c:pt>
                <c:pt idx="184">
                  <c:v>-70.11</c:v>
                </c:pt>
                <c:pt idx="185">
                  <c:v>-70.11</c:v>
                </c:pt>
                <c:pt idx="186">
                  <c:v>-70.16</c:v>
                </c:pt>
                <c:pt idx="187">
                  <c:v>-70.23</c:v>
                </c:pt>
                <c:pt idx="188">
                  <c:v>-70.28</c:v>
                </c:pt>
                <c:pt idx="189">
                  <c:v>-70.33</c:v>
                </c:pt>
                <c:pt idx="190">
                  <c:v>-70.36</c:v>
                </c:pt>
                <c:pt idx="191">
                  <c:v>-70.36</c:v>
                </c:pt>
                <c:pt idx="192">
                  <c:v>-70.400000000000006</c:v>
                </c:pt>
                <c:pt idx="193">
                  <c:v>-70.45</c:v>
                </c:pt>
                <c:pt idx="194">
                  <c:v>-70.489999999999995</c:v>
                </c:pt>
                <c:pt idx="195">
                  <c:v>-70.56</c:v>
                </c:pt>
                <c:pt idx="196">
                  <c:v>-70.62</c:v>
                </c:pt>
                <c:pt idx="197">
                  <c:v>-70.709999999999994</c:v>
                </c:pt>
                <c:pt idx="198">
                  <c:v>-70.77</c:v>
                </c:pt>
                <c:pt idx="199">
                  <c:v>-70.81</c:v>
                </c:pt>
                <c:pt idx="200">
                  <c:v>-70.849999999999994</c:v>
                </c:pt>
                <c:pt idx="201">
                  <c:v>-70.900000000000006</c:v>
                </c:pt>
                <c:pt idx="202">
                  <c:v>-70.94</c:v>
                </c:pt>
                <c:pt idx="203">
                  <c:v>-70.959999999999994</c:v>
                </c:pt>
                <c:pt idx="204">
                  <c:v>-71</c:v>
                </c:pt>
                <c:pt idx="205">
                  <c:v>-71.010000000000005</c:v>
                </c:pt>
                <c:pt idx="206">
                  <c:v>-71.02</c:v>
                </c:pt>
                <c:pt idx="207">
                  <c:v>-71.03</c:v>
                </c:pt>
                <c:pt idx="208">
                  <c:v>-71.010000000000005</c:v>
                </c:pt>
                <c:pt idx="209">
                  <c:v>-70.989999999999995</c:v>
                </c:pt>
                <c:pt idx="210">
                  <c:v>-70.94</c:v>
                </c:pt>
                <c:pt idx="211">
                  <c:v>-70.88</c:v>
                </c:pt>
                <c:pt idx="212">
                  <c:v>-70.84</c:v>
                </c:pt>
                <c:pt idx="213">
                  <c:v>-70.790000000000006</c:v>
                </c:pt>
                <c:pt idx="214">
                  <c:v>-70.739999999999995</c:v>
                </c:pt>
                <c:pt idx="215">
                  <c:v>-70.7</c:v>
                </c:pt>
                <c:pt idx="216">
                  <c:v>-70.66</c:v>
                </c:pt>
                <c:pt idx="217">
                  <c:v>-70.61</c:v>
                </c:pt>
                <c:pt idx="218">
                  <c:v>-70.52</c:v>
                </c:pt>
                <c:pt idx="219">
                  <c:v>-70.42</c:v>
                </c:pt>
                <c:pt idx="220">
                  <c:v>-70.31</c:v>
                </c:pt>
                <c:pt idx="221">
                  <c:v>-70.209999999999994</c:v>
                </c:pt>
                <c:pt idx="222">
                  <c:v>-70.16</c:v>
                </c:pt>
                <c:pt idx="223">
                  <c:v>-70.12</c:v>
                </c:pt>
                <c:pt idx="224">
                  <c:v>-70.05</c:v>
                </c:pt>
                <c:pt idx="225">
                  <c:v>-69.959999999999994</c:v>
                </c:pt>
                <c:pt idx="226">
                  <c:v>-69.88</c:v>
                </c:pt>
                <c:pt idx="227">
                  <c:v>-69.739999999999995</c:v>
                </c:pt>
                <c:pt idx="228">
                  <c:v>-69.59</c:v>
                </c:pt>
                <c:pt idx="229">
                  <c:v>-69.47</c:v>
                </c:pt>
                <c:pt idx="230">
                  <c:v>-69.349999999999994</c:v>
                </c:pt>
                <c:pt idx="231">
                  <c:v>-69.25</c:v>
                </c:pt>
                <c:pt idx="232">
                  <c:v>-69.14</c:v>
                </c:pt>
                <c:pt idx="233">
                  <c:v>-69.02</c:v>
                </c:pt>
                <c:pt idx="234">
                  <c:v>-68.87</c:v>
                </c:pt>
                <c:pt idx="235">
                  <c:v>-68.7</c:v>
                </c:pt>
                <c:pt idx="236">
                  <c:v>-68.510000000000005</c:v>
                </c:pt>
                <c:pt idx="237">
                  <c:v>-68.290000000000006</c:v>
                </c:pt>
                <c:pt idx="238">
                  <c:v>-68.09</c:v>
                </c:pt>
                <c:pt idx="239">
                  <c:v>-67.88</c:v>
                </c:pt>
                <c:pt idx="240">
                  <c:v>-67.66</c:v>
                </c:pt>
                <c:pt idx="241">
                  <c:v>-67.430000000000007</c:v>
                </c:pt>
                <c:pt idx="242">
                  <c:v>-67.22</c:v>
                </c:pt>
                <c:pt idx="243">
                  <c:v>-67.010000000000005</c:v>
                </c:pt>
                <c:pt idx="244">
                  <c:v>-66.78</c:v>
                </c:pt>
                <c:pt idx="245">
                  <c:v>-66.55</c:v>
                </c:pt>
                <c:pt idx="246">
                  <c:v>-66.3</c:v>
                </c:pt>
                <c:pt idx="247">
                  <c:v>-66.040000000000006</c:v>
                </c:pt>
                <c:pt idx="248">
                  <c:v>-65.760000000000005</c:v>
                </c:pt>
                <c:pt idx="249">
                  <c:v>-65.41</c:v>
                </c:pt>
                <c:pt idx="250">
                  <c:v>-65.05</c:v>
                </c:pt>
                <c:pt idx="251">
                  <c:v>-64.64</c:v>
                </c:pt>
                <c:pt idx="252">
                  <c:v>-64.17</c:v>
                </c:pt>
                <c:pt idx="253">
                  <c:v>-63.68</c:v>
                </c:pt>
                <c:pt idx="254">
                  <c:v>-63.19</c:v>
                </c:pt>
                <c:pt idx="255">
                  <c:v>-62.72</c:v>
                </c:pt>
                <c:pt idx="256">
                  <c:v>-62.32</c:v>
                </c:pt>
                <c:pt idx="257">
                  <c:v>-61.98</c:v>
                </c:pt>
                <c:pt idx="258">
                  <c:v>-61.58</c:v>
                </c:pt>
                <c:pt idx="259">
                  <c:v>-61.09</c:v>
                </c:pt>
                <c:pt idx="260">
                  <c:v>-60.47</c:v>
                </c:pt>
                <c:pt idx="261">
                  <c:v>-59.71</c:v>
                </c:pt>
                <c:pt idx="262">
                  <c:v>-58.89</c:v>
                </c:pt>
                <c:pt idx="263">
                  <c:v>-58.07</c:v>
                </c:pt>
                <c:pt idx="264">
                  <c:v>-57.28</c:v>
                </c:pt>
                <c:pt idx="265">
                  <c:v>-56.55</c:v>
                </c:pt>
                <c:pt idx="266">
                  <c:v>-55.89</c:v>
                </c:pt>
                <c:pt idx="267">
                  <c:v>-55.26</c:v>
                </c:pt>
                <c:pt idx="268">
                  <c:v>-54.62</c:v>
                </c:pt>
                <c:pt idx="269">
                  <c:v>-53.93</c:v>
                </c:pt>
                <c:pt idx="270">
                  <c:v>-53.19</c:v>
                </c:pt>
                <c:pt idx="271">
                  <c:v>-52.4</c:v>
                </c:pt>
                <c:pt idx="272">
                  <c:v>-51.57</c:v>
                </c:pt>
                <c:pt idx="273">
                  <c:v>-50.74</c:v>
                </c:pt>
                <c:pt idx="274">
                  <c:v>-49.95</c:v>
                </c:pt>
                <c:pt idx="275">
                  <c:v>-49.21</c:v>
                </c:pt>
                <c:pt idx="276">
                  <c:v>-48.49</c:v>
                </c:pt>
                <c:pt idx="277">
                  <c:v>-47.75</c:v>
                </c:pt>
                <c:pt idx="278">
                  <c:v>-47</c:v>
                </c:pt>
                <c:pt idx="279">
                  <c:v>-46.25</c:v>
                </c:pt>
                <c:pt idx="280">
                  <c:v>-45.47</c:v>
                </c:pt>
                <c:pt idx="281">
                  <c:v>-44.7</c:v>
                </c:pt>
                <c:pt idx="282">
                  <c:v>-43.89</c:v>
                </c:pt>
                <c:pt idx="283">
                  <c:v>-43.05</c:v>
                </c:pt>
                <c:pt idx="284">
                  <c:v>-42.25</c:v>
                </c:pt>
                <c:pt idx="285">
                  <c:v>-41.49</c:v>
                </c:pt>
                <c:pt idx="286">
                  <c:v>-40.79</c:v>
                </c:pt>
                <c:pt idx="287">
                  <c:v>-40.08</c:v>
                </c:pt>
                <c:pt idx="288">
                  <c:v>-39.32</c:v>
                </c:pt>
                <c:pt idx="289">
                  <c:v>-38.549999999999997</c:v>
                </c:pt>
                <c:pt idx="290">
                  <c:v>-37.81</c:v>
                </c:pt>
                <c:pt idx="291">
                  <c:v>-37.07</c:v>
                </c:pt>
                <c:pt idx="292">
                  <c:v>-36.29</c:v>
                </c:pt>
                <c:pt idx="293">
                  <c:v>-35.49</c:v>
                </c:pt>
                <c:pt idx="294">
                  <c:v>-34.700000000000003</c:v>
                </c:pt>
                <c:pt idx="295">
                  <c:v>-33.92</c:v>
                </c:pt>
                <c:pt idx="296">
                  <c:v>-33.119999999999997</c:v>
                </c:pt>
                <c:pt idx="297">
                  <c:v>-32.340000000000003</c:v>
                </c:pt>
                <c:pt idx="298">
                  <c:v>-31.54</c:v>
                </c:pt>
                <c:pt idx="299">
                  <c:v>-30.72</c:v>
                </c:pt>
                <c:pt idx="300">
                  <c:v>-29.88</c:v>
                </c:pt>
                <c:pt idx="301">
                  <c:v>-29.06</c:v>
                </c:pt>
                <c:pt idx="302">
                  <c:v>-28.28</c:v>
                </c:pt>
                <c:pt idx="303">
                  <c:v>-27.5</c:v>
                </c:pt>
                <c:pt idx="304">
                  <c:v>-26.73</c:v>
                </c:pt>
                <c:pt idx="305">
                  <c:v>-25.94</c:v>
                </c:pt>
                <c:pt idx="306">
                  <c:v>-25.13</c:v>
                </c:pt>
                <c:pt idx="307">
                  <c:v>-24.26</c:v>
                </c:pt>
                <c:pt idx="308">
                  <c:v>-23.4</c:v>
                </c:pt>
                <c:pt idx="309">
                  <c:v>-22.58</c:v>
                </c:pt>
                <c:pt idx="310">
                  <c:v>-21.8</c:v>
                </c:pt>
                <c:pt idx="311">
                  <c:v>-21.06</c:v>
                </c:pt>
                <c:pt idx="312">
                  <c:v>-20.350000000000001</c:v>
                </c:pt>
                <c:pt idx="313">
                  <c:v>-19.649999999999999</c:v>
                </c:pt>
                <c:pt idx="314">
                  <c:v>-18.989999999999998</c:v>
                </c:pt>
                <c:pt idx="315">
                  <c:v>-18.34</c:v>
                </c:pt>
                <c:pt idx="316">
                  <c:v>-17.690000000000001</c:v>
                </c:pt>
                <c:pt idx="317">
                  <c:v>-17.02</c:v>
                </c:pt>
                <c:pt idx="318">
                  <c:v>-16.38</c:v>
                </c:pt>
                <c:pt idx="319">
                  <c:v>-15.76</c:v>
                </c:pt>
                <c:pt idx="320">
                  <c:v>-15.13</c:v>
                </c:pt>
                <c:pt idx="321">
                  <c:v>-14.54</c:v>
                </c:pt>
                <c:pt idx="322">
                  <c:v>-13.94</c:v>
                </c:pt>
                <c:pt idx="323">
                  <c:v>-13.35</c:v>
                </c:pt>
                <c:pt idx="324">
                  <c:v>-12.73</c:v>
                </c:pt>
                <c:pt idx="325">
                  <c:v>-12.08</c:v>
                </c:pt>
                <c:pt idx="326">
                  <c:v>-11.42</c:v>
                </c:pt>
                <c:pt idx="327">
                  <c:v>-10.78</c:v>
                </c:pt>
                <c:pt idx="328">
                  <c:v>-10.199999999999999</c:v>
                </c:pt>
                <c:pt idx="329">
                  <c:v>-9.67</c:v>
                </c:pt>
                <c:pt idx="330">
                  <c:v>-9.16</c:v>
                </c:pt>
                <c:pt idx="331">
                  <c:v>-8.65</c:v>
                </c:pt>
                <c:pt idx="332">
                  <c:v>-8.15</c:v>
                </c:pt>
                <c:pt idx="333">
                  <c:v>-7.67</c:v>
                </c:pt>
                <c:pt idx="334">
                  <c:v>-7.17</c:v>
                </c:pt>
                <c:pt idx="335">
                  <c:v>-6.66</c:v>
                </c:pt>
                <c:pt idx="336">
                  <c:v>-6.17</c:v>
                </c:pt>
                <c:pt idx="337">
                  <c:v>-5.68</c:v>
                </c:pt>
                <c:pt idx="338">
                  <c:v>-5.23</c:v>
                </c:pt>
                <c:pt idx="339">
                  <c:v>-4.82</c:v>
                </c:pt>
                <c:pt idx="340">
                  <c:v>-4.4400000000000004</c:v>
                </c:pt>
                <c:pt idx="341">
                  <c:v>-4.05</c:v>
                </c:pt>
                <c:pt idx="342">
                  <c:v>-3.65</c:v>
                </c:pt>
                <c:pt idx="343">
                  <c:v>-3.21</c:v>
                </c:pt>
                <c:pt idx="344">
                  <c:v>-2.76</c:v>
                </c:pt>
                <c:pt idx="345">
                  <c:v>-2.35</c:v>
                </c:pt>
                <c:pt idx="346">
                  <c:v>-1.98</c:v>
                </c:pt>
                <c:pt idx="347">
                  <c:v>-1.66</c:v>
                </c:pt>
                <c:pt idx="348">
                  <c:v>-1.39</c:v>
                </c:pt>
                <c:pt idx="349">
                  <c:v>-1.1499999999999999</c:v>
                </c:pt>
                <c:pt idx="350">
                  <c:v>-0.89</c:v>
                </c:pt>
                <c:pt idx="351">
                  <c:v>-0.61</c:v>
                </c:pt>
                <c:pt idx="352">
                  <c:v>-0.28999999999999998</c:v>
                </c:pt>
                <c:pt idx="353">
                  <c:v>0.02</c:v>
                </c:pt>
                <c:pt idx="354">
                  <c:v>0.3</c:v>
                </c:pt>
                <c:pt idx="355">
                  <c:v>0.56000000000000005</c:v>
                </c:pt>
                <c:pt idx="356">
                  <c:v>0.83</c:v>
                </c:pt>
                <c:pt idx="357">
                  <c:v>1.1399999999999999</c:v>
                </c:pt>
                <c:pt idx="358">
                  <c:v>1.46</c:v>
                </c:pt>
                <c:pt idx="359">
                  <c:v>1.79</c:v>
                </c:pt>
                <c:pt idx="360">
                  <c:v>2.12</c:v>
                </c:pt>
                <c:pt idx="361">
                  <c:v>2.4500000000000002</c:v>
                </c:pt>
                <c:pt idx="362">
                  <c:v>2.79</c:v>
                </c:pt>
                <c:pt idx="363">
                  <c:v>3.18</c:v>
                </c:pt>
                <c:pt idx="364">
                  <c:v>3.6</c:v>
                </c:pt>
                <c:pt idx="365">
                  <c:v>4.03</c:v>
                </c:pt>
                <c:pt idx="366">
                  <c:v>4.46</c:v>
                </c:pt>
                <c:pt idx="367">
                  <c:v>4.88</c:v>
                </c:pt>
                <c:pt idx="368">
                  <c:v>5.3</c:v>
                </c:pt>
                <c:pt idx="369">
                  <c:v>5.71</c:v>
                </c:pt>
                <c:pt idx="370">
                  <c:v>6.1</c:v>
                </c:pt>
                <c:pt idx="371">
                  <c:v>6.51</c:v>
                </c:pt>
                <c:pt idx="372">
                  <c:v>6.91</c:v>
                </c:pt>
                <c:pt idx="373">
                  <c:v>7.31</c:v>
                </c:pt>
                <c:pt idx="374">
                  <c:v>7.68</c:v>
                </c:pt>
                <c:pt idx="375">
                  <c:v>8.0399999999999991</c:v>
                </c:pt>
                <c:pt idx="376">
                  <c:v>8.34</c:v>
                </c:pt>
                <c:pt idx="377">
                  <c:v>8.6</c:v>
                </c:pt>
                <c:pt idx="378">
                  <c:v>8.83</c:v>
                </c:pt>
                <c:pt idx="379">
                  <c:v>9.01</c:v>
                </c:pt>
                <c:pt idx="380">
                  <c:v>9.11</c:v>
                </c:pt>
                <c:pt idx="381">
                  <c:v>9.14</c:v>
                </c:pt>
                <c:pt idx="382">
                  <c:v>9.09</c:v>
                </c:pt>
                <c:pt idx="383">
                  <c:v>8.9700000000000006</c:v>
                </c:pt>
                <c:pt idx="384">
                  <c:v>8.7899999999999991</c:v>
                </c:pt>
                <c:pt idx="385">
                  <c:v>8.51</c:v>
                </c:pt>
                <c:pt idx="386">
                  <c:v>8.15</c:v>
                </c:pt>
                <c:pt idx="387">
                  <c:v>7.72</c:v>
                </c:pt>
                <c:pt idx="388">
                  <c:v>7.21</c:v>
                </c:pt>
                <c:pt idx="389">
                  <c:v>6.63</c:v>
                </c:pt>
                <c:pt idx="390">
                  <c:v>5.97</c:v>
                </c:pt>
                <c:pt idx="391">
                  <c:v>5.21</c:v>
                </c:pt>
                <c:pt idx="392">
                  <c:v>4.41</c:v>
                </c:pt>
                <c:pt idx="393">
                  <c:v>3.55</c:v>
                </c:pt>
                <c:pt idx="394">
                  <c:v>2.65</c:v>
                </c:pt>
                <c:pt idx="395">
                  <c:v>1.7</c:v>
                </c:pt>
                <c:pt idx="396">
                  <c:v>0.7</c:v>
                </c:pt>
                <c:pt idx="397">
                  <c:v>-0.33</c:v>
                </c:pt>
                <c:pt idx="398">
                  <c:v>-1.4</c:v>
                </c:pt>
                <c:pt idx="399">
                  <c:v>-2.4900000000000002</c:v>
                </c:pt>
                <c:pt idx="400">
                  <c:v>-3.56</c:v>
                </c:pt>
                <c:pt idx="401">
                  <c:v>-4.59</c:v>
                </c:pt>
                <c:pt idx="402">
                  <c:v>-5.61</c:v>
                </c:pt>
                <c:pt idx="403">
                  <c:v>-6.65</c:v>
                </c:pt>
                <c:pt idx="404">
                  <c:v>-7.71</c:v>
                </c:pt>
                <c:pt idx="405">
                  <c:v>-8.7899999999999991</c:v>
                </c:pt>
                <c:pt idx="406">
                  <c:v>-9.8800000000000008</c:v>
                </c:pt>
                <c:pt idx="407">
                  <c:v>-11.01</c:v>
                </c:pt>
                <c:pt idx="408">
                  <c:v>-12.14</c:v>
                </c:pt>
                <c:pt idx="409">
                  <c:v>-13.28</c:v>
                </c:pt>
                <c:pt idx="410">
                  <c:v>-14.39</c:v>
                </c:pt>
                <c:pt idx="411">
                  <c:v>-15.53</c:v>
                </c:pt>
                <c:pt idx="412">
                  <c:v>-16.690000000000001</c:v>
                </c:pt>
                <c:pt idx="413">
                  <c:v>-17.88</c:v>
                </c:pt>
                <c:pt idx="414">
                  <c:v>-19.100000000000001</c:v>
                </c:pt>
                <c:pt idx="415">
                  <c:v>-20.34</c:v>
                </c:pt>
                <c:pt idx="416">
                  <c:v>-21.6</c:v>
                </c:pt>
                <c:pt idx="417">
                  <c:v>-22.87</c:v>
                </c:pt>
                <c:pt idx="418">
                  <c:v>-24.16</c:v>
                </c:pt>
                <c:pt idx="419">
                  <c:v>-25.5</c:v>
                </c:pt>
                <c:pt idx="420">
                  <c:v>-26.81</c:v>
                </c:pt>
                <c:pt idx="421">
                  <c:v>-28.1</c:v>
                </c:pt>
                <c:pt idx="422">
                  <c:v>-29.4</c:v>
                </c:pt>
                <c:pt idx="423">
                  <c:v>-30.74</c:v>
                </c:pt>
                <c:pt idx="424">
                  <c:v>-32.11</c:v>
                </c:pt>
                <c:pt idx="425">
                  <c:v>-33.520000000000003</c:v>
                </c:pt>
                <c:pt idx="426">
                  <c:v>-34.909999999999997</c:v>
                </c:pt>
                <c:pt idx="427">
                  <c:v>-36.26</c:v>
                </c:pt>
                <c:pt idx="428">
                  <c:v>-37.57</c:v>
                </c:pt>
                <c:pt idx="429">
                  <c:v>-38.89</c:v>
                </c:pt>
                <c:pt idx="430">
                  <c:v>-40.270000000000003</c:v>
                </c:pt>
                <c:pt idx="431">
                  <c:v>-41.62</c:v>
                </c:pt>
                <c:pt idx="432">
                  <c:v>-42.92</c:v>
                </c:pt>
                <c:pt idx="433">
                  <c:v>-44.19</c:v>
                </c:pt>
                <c:pt idx="434">
                  <c:v>-45.44</c:v>
                </c:pt>
                <c:pt idx="435">
                  <c:v>-46.62</c:v>
                </c:pt>
                <c:pt idx="436">
                  <c:v>-47.76</c:v>
                </c:pt>
                <c:pt idx="437">
                  <c:v>-48.86</c:v>
                </c:pt>
                <c:pt idx="438">
                  <c:v>-49.86</c:v>
                </c:pt>
                <c:pt idx="439">
                  <c:v>-50.83</c:v>
                </c:pt>
                <c:pt idx="440">
                  <c:v>-51.83</c:v>
                </c:pt>
                <c:pt idx="441">
                  <c:v>-52.84</c:v>
                </c:pt>
                <c:pt idx="442">
                  <c:v>-53.79</c:v>
                </c:pt>
                <c:pt idx="443">
                  <c:v>-54.62</c:v>
                </c:pt>
                <c:pt idx="444">
                  <c:v>-55.45</c:v>
                </c:pt>
                <c:pt idx="445">
                  <c:v>-56.28</c:v>
                </c:pt>
                <c:pt idx="446">
                  <c:v>-57.17</c:v>
                </c:pt>
                <c:pt idx="447">
                  <c:v>-58.1</c:v>
                </c:pt>
                <c:pt idx="448">
                  <c:v>-59.01</c:v>
                </c:pt>
                <c:pt idx="449">
                  <c:v>-59.95</c:v>
                </c:pt>
                <c:pt idx="450">
                  <c:v>-60.84</c:v>
                </c:pt>
                <c:pt idx="451">
                  <c:v>-61.67</c:v>
                </c:pt>
                <c:pt idx="452">
                  <c:v>-62.51</c:v>
                </c:pt>
                <c:pt idx="453">
                  <c:v>-63.29</c:v>
                </c:pt>
                <c:pt idx="454">
                  <c:v>-64.05</c:v>
                </c:pt>
                <c:pt idx="455">
                  <c:v>-64.69</c:v>
                </c:pt>
                <c:pt idx="456">
                  <c:v>-65.19</c:v>
                </c:pt>
                <c:pt idx="457">
                  <c:v>-65.599999999999994</c:v>
                </c:pt>
                <c:pt idx="458">
                  <c:v>-65.98</c:v>
                </c:pt>
                <c:pt idx="459">
                  <c:v>-66.38</c:v>
                </c:pt>
                <c:pt idx="460">
                  <c:v>-66.849999999999994</c:v>
                </c:pt>
                <c:pt idx="461">
                  <c:v>-67.3</c:v>
                </c:pt>
                <c:pt idx="462">
                  <c:v>-67.7</c:v>
                </c:pt>
                <c:pt idx="463">
                  <c:v>-68</c:v>
                </c:pt>
                <c:pt idx="464">
                  <c:v>-68.34</c:v>
                </c:pt>
                <c:pt idx="465">
                  <c:v>-68.66</c:v>
                </c:pt>
                <c:pt idx="466">
                  <c:v>-68.89</c:v>
                </c:pt>
                <c:pt idx="467">
                  <c:v>-69.05</c:v>
                </c:pt>
                <c:pt idx="468">
                  <c:v>-69.17</c:v>
                </c:pt>
                <c:pt idx="469">
                  <c:v>-69.33</c:v>
                </c:pt>
                <c:pt idx="470">
                  <c:v>-69.5</c:v>
                </c:pt>
                <c:pt idx="471">
                  <c:v>-69.540000000000006</c:v>
                </c:pt>
                <c:pt idx="472">
                  <c:v>-69.44</c:v>
                </c:pt>
                <c:pt idx="473">
                  <c:v>-69.36</c:v>
                </c:pt>
                <c:pt idx="474">
                  <c:v>-69.38</c:v>
                </c:pt>
                <c:pt idx="475">
                  <c:v>-69.41</c:v>
                </c:pt>
                <c:pt idx="476">
                  <c:v>-69.44</c:v>
                </c:pt>
                <c:pt idx="477">
                  <c:v>-69.48</c:v>
                </c:pt>
                <c:pt idx="478">
                  <c:v>-69.52</c:v>
                </c:pt>
                <c:pt idx="479">
                  <c:v>-69.61</c:v>
                </c:pt>
                <c:pt idx="480">
                  <c:v>-69.63</c:v>
                </c:pt>
                <c:pt idx="481">
                  <c:v>-69.540000000000006</c:v>
                </c:pt>
                <c:pt idx="482">
                  <c:v>-69.47</c:v>
                </c:pt>
                <c:pt idx="483">
                  <c:v>-69.45</c:v>
                </c:pt>
                <c:pt idx="484">
                  <c:v>-69.48</c:v>
                </c:pt>
                <c:pt idx="485">
                  <c:v>-69.5</c:v>
                </c:pt>
                <c:pt idx="486">
                  <c:v>-69.52</c:v>
                </c:pt>
                <c:pt idx="487">
                  <c:v>-69.540000000000006</c:v>
                </c:pt>
                <c:pt idx="488">
                  <c:v>-69.55</c:v>
                </c:pt>
                <c:pt idx="489">
                  <c:v>-69.61</c:v>
                </c:pt>
                <c:pt idx="490">
                  <c:v>-69.64</c:v>
                </c:pt>
                <c:pt idx="491">
                  <c:v>-69.599999999999994</c:v>
                </c:pt>
                <c:pt idx="492">
                  <c:v>-69.540000000000006</c:v>
                </c:pt>
                <c:pt idx="493">
                  <c:v>-69.540000000000006</c:v>
                </c:pt>
                <c:pt idx="494">
                  <c:v>-69.53</c:v>
                </c:pt>
                <c:pt idx="495">
                  <c:v>-69.52</c:v>
                </c:pt>
                <c:pt idx="496">
                  <c:v>-69.540000000000006</c:v>
                </c:pt>
                <c:pt idx="497">
                  <c:v>-69.56</c:v>
                </c:pt>
                <c:pt idx="498">
                  <c:v>-69.61</c:v>
                </c:pt>
                <c:pt idx="499">
                  <c:v>-69.66</c:v>
                </c:pt>
                <c:pt idx="500">
                  <c:v>-69.66</c:v>
                </c:pt>
                <c:pt idx="501">
                  <c:v>-69.63</c:v>
                </c:pt>
                <c:pt idx="502">
                  <c:v>-69.61</c:v>
                </c:pt>
                <c:pt idx="503">
                  <c:v>-69.66</c:v>
                </c:pt>
                <c:pt idx="504">
                  <c:v>-69.75</c:v>
                </c:pt>
                <c:pt idx="505">
                  <c:v>-69.84</c:v>
                </c:pt>
                <c:pt idx="506">
                  <c:v>-69.900000000000006</c:v>
                </c:pt>
                <c:pt idx="507">
                  <c:v>-69.94</c:v>
                </c:pt>
                <c:pt idx="508">
                  <c:v>-69.98</c:v>
                </c:pt>
                <c:pt idx="509">
                  <c:v>-70.05</c:v>
                </c:pt>
                <c:pt idx="510">
                  <c:v>-70.13</c:v>
                </c:pt>
                <c:pt idx="511">
                  <c:v>-70.23</c:v>
                </c:pt>
                <c:pt idx="512">
                  <c:v>-70.290000000000006</c:v>
                </c:pt>
                <c:pt idx="513">
                  <c:v>-70.349999999999994</c:v>
                </c:pt>
                <c:pt idx="514">
                  <c:v>-70.42</c:v>
                </c:pt>
                <c:pt idx="515">
                  <c:v>-70.510000000000005</c:v>
                </c:pt>
                <c:pt idx="516">
                  <c:v>-70.58</c:v>
                </c:pt>
                <c:pt idx="517">
                  <c:v>-70.64</c:v>
                </c:pt>
                <c:pt idx="518">
                  <c:v>-70.67</c:v>
                </c:pt>
                <c:pt idx="519">
                  <c:v>-70.72</c:v>
                </c:pt>
                <c:pt idx="520">
                  <c:v>-70.73</c:v>
                </c:pt>
                <c:pt idx="521">
                  <c:v>-70.709999999999994</c:v>
                </c:pt>
                <c:pt idx="522">
                  <c:v>-70.709999999999994</c:v>
                </c:pt>
                <c:pt idx="523">
                  <c:v>-70.72</c:v>
                </c:pt>
                <c:pt idx="524">
                  <c:v>-70.72</c:v>
                </c:pt>
                <c:pt idx="525">
                  <c:v>-70.709999999999994</c:v>
                </c:pt>
                <c:pt idx="526">
                  <c:v>-70.67</c:v>
                </c:pt>
                <c:pt idx="527">
                  <c:v>-70.66</c:v>
                </c:pt>
                <c:pt idx="528">
                  <c:v>-70.650000000000006</c:v>
                </c:pt>
                <c:pt idx="529">
                  <c:v>-70.56</c:v>
                </c:pt>
                <c:pt idx="530">
                  <c:v>-70.48</c:v>
                </c:pt>
                <c:pt idx="531">
                  <c:v>-70.45</c:v>
                </c:pt>
                <c:pt idx="532">
                  <c:v>-70.430000000000007</c:v>
                </c:pt>
                <c:pt idx="533">
                  <c:v>-70.400000000000006</c:v>
                </c:pt>
                <c:pt idx="534">
                  <c:v>-70.39</c:v>
                </c:pt>
                <c:pt idx="535">
                  <c:v>-70.38</c:v>
                </c:pt>
                <c:pt idx="536">
                  <c:v>-70.33</c:v>
                </c:pt>
                <c:pt idx="537">
                  <c:v>-70.3</c:v>
                </c:pt>
                <c:pt idx="538">
                  <c:v>-70.319999999999993</c:v>
                </c:pt>
                <c:pt idx="539">
                  <c:v>-70.33</c:v>
                </c:pt>
                <c:pt idx="540">
                  <c:v>-70.31</c:v>
                </c:pt>
                <c:pt idx="541">
                  <c:v>-70.3</c:v>
                </c:pt>
                <c:pt idx="542">
                  <c:v>-70.319999999999993</c:v>
                </c:pt>
                <c:pt idx="543">
                  <c:v>-70.349999999999994</c:v>
                </c:pt>
                <c:pt idx="544">
                  <c:v>-70.36</c:v>
                </c:pt>
                <c:pt idx="545">
                  <c:v>-70.36</c:v>
                </c:pt>
                <c:pt idx="546">
                  <c:v>-70.349999999999994</c:v>
                </c:pt>
                <c:pt idx="547">
                  <c:v>-70.33</c:v>
                </c:pt>
                <c:pt idx="548">
                  <c:v>-70.34</c:v>
                </c:pt>
                <c:pt idx="549">
                  <c:v>-70.41</c:v>
                </c:pt>
                <c:pt idx="550">
                  <c:v>-70.48</c:v>
                </c:pt>
                <c:pt idx="551">
                  <c:v>-70.489999999999995</c:v>
                </c:pt>
                <c:pt idx="552">
                  <c:v>-70.489999999999995</c:v>
                </c:pt>
                <c:pt idx="553">
                  <c:v>-70.48</c:v>
                </c:pt>
                <c:pt idx="554">
                  <c:v>-70.45</c:v>
                </c:pt>
                <c:pt idx="555">
                  <c:v>-70.45</c:v>
                </c:pt>
                <c:pt idx="556">
                  <c:v>-70.48</c:v>
                </c:pt>
                <c:pt idx="557">
                  <c:v>-70.52</c:v>
                </c:pt>
                <c:pt idx="558">
                  <c:v>-70.540000000000006</c:v>
                </c:pt>
                <c:pt idx="559">
                  <c:v>-70.56</c:v>
                </c:pt>
                <c:pt idx="560">
                  <c:v>-70.55</c:v>
                </c:pt>
                <c:pt idx="561">
                  <c:v>-70.510000000000005</c:v>
                </c:pt>
                <c:pt idx="562">
                  <c:v>-70.48</c:v>
                </c:pt>
                <c:pt idx="563">
                  <c:v>-70.459999999999994</c:v>
                </c:pt>
                <c:pt idx="564">
                  <c:v>-70.459999999999994</c:v>
                </c:pt>
                <c:pt idx="565">
                  <c:v>-70.47</c:v>
                </c:pt>
                <c:pt idx="566">
                  <c:v>-70.5</c:v>
                </c:pt>
                <c:pt idx="567">
                  <c:v>-70.55</c:v>
                </c:pt>
                <c:pt idx="568">
                  <c:v>-70.599999999999994</c:v>
                </c:pt>
                <c:pt idx="569">
                  <c:v>-70.62</c:v>
                </c:pt>
                <c:pt idx="570">
                  <c:v>-70.61</c:v>
                </c:pt>
                <c:pt idx="571">
                  <c:v>-70.56</c:v>
                </c:pt>
                <c:pt idx="572">
                  <c:v>-70.5</c:v>
                </c:pt>
                <c:pt idx="573">
                  <c:v>-70.47</c:v>
                </c:pt>
                <c:pt idx="574">
                  <c:v>-70.47</c:v>
                </c:pt>
                <c:pt idx="575">
                  <c:v>-70.47</c:v>
                </c:pt>
                <c:pt idx="576">
                  <c:v>-70.47</c:v>
                </c:pt>
                <c:pt idx="577">
                  <c:v>-70.459999999999994</c:v>
                </c:pt>
                <c:pt idx="578">
                  <c:v>-70.430000000000007</c:v>
                </c:pt>
                <c:pt idx="579">
                  <c:v>-70.36</c:v>
                </c:pt>
                <c:pt idx="580">
                  <c:v>-70.239999999999995</c:v>
                </c:pt>
                <c:pt idx="581">
                  <c:v>-70.11</c:v>
                </c:pt>
                <c:pt idx="582">
                  <c:v>-70.010000000000005</c:v>
                </c:pt>
                <c:pt idx="583">
                  <c:v>-69.95</c:v>
                </c:pt>
                <c:pt idx="584">
                  <c:v>-69.94</c:v>
                </c:pt>
                <c:pt idx="585">
                  <c:v>-69.930000000000007</c:v>
                </c:pt>
                <c:pt idx="586">
                  <c:v>-69.900000000000006</c:v>
                </c:pt>
                <c:pt idx="587">
                  <c:v>-69.849999999999994</c:v>
                </c:pt>
                <c:pt idx="588">
                  <c:v>-69.739999999999995</c:v>
                </c:pt>
                <c:pt idx="589">
                  <c:v>-69.61</c:v>
                </c:pt>
                <c:pt idx="590">
                  <c:v>-69.5</c:v>
                </c:pt>
                <c:pt idx="591">
                  <c:v>-69.459999999999994</c:v>
                </c:pt>
                <c:pt idx="592">
                  <c:v>-69.459999999999994</c:v>
                </c:pt>
                <c:pt idx="593">
                  <c:v>-69.45</c:v>
                </c:pt>
                <c:pt idx="594">
                  <c:v>-69.41</c:v>
                </c:pt>
                <c:pt idx="595">
                  <c:v>-69.37</c:v>
                </c:pt>
                <c:pt idx="596">
                  <c:v>-69.290000000000006</c:v>
                </c:pt>
                <c:pt idx="597">
                  <c:v>-69.19</c:v>
                </c:pt>
                <c:pt idx="598">
                  <c:v>-69.069999999999993</c:v>
                </c:pt>
                <c:pt idx="599">
                  <c:v>-68.95</c:v>
                </c:pt>
                <c:pt idx="600">
                  <c:v>-68.849999999999994</c:v>
                </c:pt>
                <c:pt idx="601">
                  <c:v>-68.760000000000005</c:v>
                </c:pt>
                <c:pt idx="602">
                  <c:v>-68.66</c:v>
                </c:pt>
                <c:pt idx="603">
                  <c:v>-68.56</c:v>
                </c:pt>
                <c:pt idx="604">
                  <c:v>-68.41</c:v>
                </c:pt>
                <c:pt idx="605">
                  <c:v>-68.25</c:v>
                </c:pt>
                <c:pt idx="606">
                  <c:v>-68.069999999999993</c:v>
                </c:pt>
                <c:pt idx="607">
                  <c:v>-67.86</c:v>
                </c:pt>
                <c:pt idx="608">
                  <c:v>-67.63</c:v>
                </c:pt>
                <c:pt idx="609">
                  <c:v>-67.41</c:v>
                </c:pt>
                <c:pt idx="610">
                  <c:v>-67.180000000000007</c:v>
                </c:pt>
                <c:pt idx="611">
                  <c:v>-66.95</c:v>
                </c:pt>
                <c:pt idx="612">
                  <c:v>-66.69</c:v>
                </c:pt>
                <c:pt idx="613">
                  <c:v>-66.41</c:v>
                </c:pt>
                <c:pt idx="614">
                  <c:v>-66.150000000000006</c:v>
                </c:pt>
                <c:pt idx="615">
                  <c:v>-65.91</c:v>
                </c:pt>
                <c:pt idx="616">
                  <c:v>-65.650000000000006</c:v>
                </c:pt>
                <c:pt idx="617">
                  <c:v>-65.34</c:v>
                </c:pt>
                <c:pt idx="618">
                  <c:v>-64.989999999999995</c:v>
                </c:pt>
                <c:pt idx="619">
                  <c:v>-64.59</c:v>
                </c:pt>
                <c:pt idx="620">
                  <c:v>-64.209999999999994</c:v>
                </c:pt>
                <c:pt idx="621">
                  <c:v>-63.8</c:v>
                </c:pt>
                <c:pt idx="622">
                  <c:v>-63.32</c:v>
                </c:pt>
                <c:pt idx="623">
                  <c:v>-62.81</c:v>
                </c:pt>
                <c:pt idx="624">
                  <c:v>-62.25</c:v>
                </c:pt>
                <c:pt idx="625">
                  <c:v>-61.64</c:v>
                </c:pt>
                <c:pt idx="626">
                  <c:v>-60.96</c:v>
                </c:pt>
                <c:pt idx="627">
                  <c:v>-60.33</c:v>
                </c:pt>
                <c:pt idx="628">
                  <c:v>-59.79</c:v>
                </c:pt>
                <c:pt idx="629">
                  <c:v>-59.21</c:v>
                </c:pt>
                <c:pt idx="630">
                  <c:v>-58.56</c:v>
                </c:pt>
                <c:pt idx="631">
                  <c:v>-57.88</c:v>
                </c:pt>
                <c:pt idx="632">
                  <c:v>-57.15</c:v>
                </c:pt>
                <c:pt idx="633">
                  <c:v>-56.35</c:v>
                </c:pt>
                <c:pt idx="634">
                  <c:v>-55.52</c:v>
                </c:pt>
                <c:pt idx="635">
                  <c:v>-54.6</c:v>
                </c:pt>
                <c:pt idx="636">
                  <c:v>-53.61</c:v>
                </c:pt>
                <c:pt idx="637">
                  <c:v>-52.53</c:v>
                </c:pt>
                <c:pt idx="638">
                  <c:v>-51.38</c:v>
                </c:pt>
                <c:pt idx="639">
                  <c:v>-50.24</c:v>
                </c:pt>
                <c:pt idx="640">
                  <c:v>-49.1</c:v>
                </c:pt>
                <c:pt idx="641">
                  <c:v>-47.95</c:v>
                </c:pt>
                <c:pt idx="642">
                  <c:v>-46.79</c:v>
                </c:pt>
                <c:pt idx="643">
                  <c:v>-45.69</c:v>
                </c:pt>
                <c:pt idx="644">
                  <c:v>-44.63</c:v>
                </c:pt>
                <c:pt idx="645">
                  <c:v>-43.52</c:v>
                </c:pt>
                <c:pt idx="646">
                  <c:v>-42.36</c:v>
                </c:pt>
                <c:pt idx="647">
                  <c:v>-41.17</c:v>
                </c:pt>
                <c:pt idx="648">
                  <c:v>-39.99</c:v>
                </c:pt>
                <c:pt idx="649">
                  <c:v>-38.89</c:v>
                </c:pt>
                <c:pt idx="650">
                  <c:v>-37.81</c:v>
                </c:pt>
                <c:pt idx="651">
                  <c:v>-36.76</c:v>
                </c:pt>
                <c:pt idx="652">
                  <c:v>-35.69</c:v>
                </c:pt>
                <c:pt idx="653">
                  <c:v>-34.64</c:v>
                </c:pt>
                <c:pt idx="654">
                  <c:v>-33.61</c:v>
                </c:pt>
                <c:pt idx="655">
                  <c:v>-32.64</c:v>
                </c:pt>
                <c:pt idx="656">
                  <c:v>-31.68</c:v>
                </c:pt>
                <c:pt idx="657">
                  <c:v>-30.73</c:v>
                </c:pt>
                <c:pt idx="658">
                  <c:v>-29.84</c:v>
                </c:pt>
                <c:pt idx="659">
                  <c:v>-29.01</c:v>
                </c:pt>
                <c:pt idx="660">
                  <c:v>-28.15</c:v>
                </c:pt>
                <c:pt idx="661">
                  <c:v>-27.28</c:v>
                </c:pt>
                <c:pt idx="662">
                  <c:v>-26.43</c:v>
                </c:pt>
                <c:pt idx="663">
                  <c:v>-25.6</c:v>
                </c:pt>
                <c:pt idx="664">
                  <c:v>-24.83</c:v>
                </c:pt>
                <c:pt idx="665">
                  <c:v>-24.13</c:v>
                </c:pt>
                <c:pt idx="666">
                  <c:v>-23.42</c:v>
                </c:pt>
                <c:pt idx="667">
                  <c:v>-22.74</c:v>
                </c:pt>
                <c:pt idx="668">
                  <c:v>-22.06</c:v>
                </c:pt>
                <c:pt idx="669">
                  <c:v>-21.4</c:v>
                </c:pt>
                <c:pt idx="670">
                  <c:v>-20.77</c:v>
                </c:pt>
                <c:pt idx="671">
                  <c:v>-20.14</c:v>
                </c:pt>
                <c:pt idx="672">
                  <c:v>-19.46</c:v>
                </c:pt>
                <c:pt idx="673">
                  <c:v>-18.75</c:v>
                </c:pt>
                <c:pt idx="674">
                  <c:v>-18.079999999999998</c:v>
                </c:pt>
                <c:pt idx="675">
                  <c:v>-17.47</c:v>
                </c:pt>
                <c:pt idx="676">
                  <c:v>-16.87</c:v>
                </c:pt>
                <c:pt idx="677">
                  <c:v>-16.23</c:v>
                </c:pt>
                <c:pt idx="678">
                  <c:v>-15.59</c:v>
                </c:pt>
                <c:pt idx="679">
                  <c:v>-14.94</c:v>
                </c:pt>
                <c:pt idx="680">
                  <c:v>-14.24</c:v>
                </c:pt>
                <c:pt idx="681">
                  <c:v>-13.55</c:v>
                </c:pt>
                <c:pt idx="682">
                  <c:v>-12.9</c:v>
                </c:pt>
                <c:pt idx="683">
                  <c:v>-12.3</c:v>
                </c:pt>
                <c:pt idx="684">
                  <c:v>-11.75</c:v>
                </c:pt>
                <c:pt idx="685">
                  <c:v>-11.24</c:v>
                </c:pt>
                <c:pt idx="686">
                  <c:v>-10.76</c:v>
                </c:pt>
                <c:pt idx="687">
                  <c:v>-10.31</c:v>
                </c:pt>
                <c:pt idx="688">
                  <c:v>-9.86</c:v>
                </c:pt>
                <c:pt idx="689">
                  <c:v>-9.3800000000000008</c:v>
                </c:pt>
                <c:pt idx="690">
                  <c:v>-8.84</c:v>
                </c:pt>
                <c:pt idx="691">
                  <c:v>-8.24</c:v>
                </c:pt>
                <c:pt idx="692">
                  <c:v>-7.61</c:v>
                </c:pt>
                <c:pt idx="693">
                  <c:v>-7.01</c:v>
                </c:pt>
                <c:pt idx="694">
                  <c:v>-6.46</c:v>
                </c:pt>
                <c:pt idx="695">
                  <c:v>-5.9</c:v>
                </c:pt>
                <c:pt idx="696">
                  <c:v>-5.35</c:v>
                </c:pt>
                <c:pt idx="697">
                  <c:v>-4.82</c:v>
                </c:pt>
                <c:pt idx="698">
                  <c:v>-4.29</c:v>
                </c:pt>
                <c:pt idx="699">
                  <c:v>-3.72</c:v>
                </c:pt>
                <c:pt idx="700">
                  <c:v>-3.14</c:v>
                </c:pt>
                <c:pt idx="701">
                  <c:v>-2.57</c:v>
                </c:pt>
                <c:pt idx="702">
                  <c:v>-2.02</c:v>
                </c:pt>
                <c:pt idx="703">
                  <c:v>-1.46</c:v>
                </c:pt>
                <c:pt idx="704">
                  <c:v>-0.85</c:v>
                </c:pt>
                <c:pt idx="705">
                  <c:v>-0.22</c:v>
                </c:pt>
                <c:pt idx="706">
                  <c:v>0.39</c:v>
                </c:pt>
                <c:pt idx="707">
                  <c:v>1</c:v>
                </c:pt>
                <c:pt idx="708">
                  <c:v>1.58</c:v>
                </c:pt>
                <c:pt idx="709">
                  <c:v>2.11</c:v>
                </c:pt>
                <c:pt idx="710">
                  <c:v>2.66</c:v>
                </c:pt>
                <c:pt idx="711">
                  <c:v>3.26</c:v>
                </c:pt>
                <c:pt idx="712">
                  <c:v>3.86</c:v>
                </c:pt>
                <c:pt idx="713">
                  <c:v>4.42</c:v>
                </c:pt>
                <c:pt idx="714">
                  <c:v>4.93</c:v>
                </c:pt>
                <c:pt idx="715">
                  <c:v>5.36</c:v>
                </c:pt>
                <c:pt idx="716">
                  <c:v>5.74</c:v>
                </c:pt>
                <c:pt idx="717">
                  <c:v>6.08</c:v>
                </c:pt>
                <c:pt idx="718">
                  <c:v>6.38</c:v>
                </c:pt>
                <c:pt idx="719">
                  <c:v>6.65</c:v>
                </c:pt>
                <c:pt idx="720">
                  <c:v>6.91</c:v>
                </c:pt>
                <c:pt idx="721">
                  <c:v>7.13</c:v>
                </c:pt>
                <c:pt idx="722">
                  <c:v>7.28</c:v>
                </c:pt>
                <c:pt idx="723">
                  <c:v>7.36</c:v>
                </c:pt>
                <c:pt idx="724">
                  <c:v>7.41</c:v>
                </c:pt>
                <c:pt idx="725">
                  <c:v>7.42</c:v>
                </c:pt>
                <c:pt idx="726">
                  <c:v>7.41</c:v>
                </c:pt>
                <c:pt idx="727">
                  <c:v>7.4</c:v>
                </c:pt>
                <c:pt idx="728">
                  <c:v>7.37</c:v>
                </c:pt>
                <c:pt idx="729">
                  <c:v>7.33</c:v>
                </c:pt>
                <c:pt idx="730">
                  <c:v>7.28</c:v>
                </c:pt>
                <c:pt idx="731">
                  <c:v>7.2</c:v>
                </c:pt>
                <c:pt idx="732">
                  <c:v>7.11</c:v>
                </c:pt>
                <c:pt idx="733">
                  <c:v>7</c:v>
                </c:pt>
                <c:pt idx="734">
                  <c:v>6.87</c:v>
                </c:pt>
                <c:pt idx="735">
                  <c:v>6.72</c:v>
                </c:pt>
                <c:pt idx="736">
                  <c:v>6.54</c:v>
                </c:pt>
                <c:pt idx="737">
                  <c:v>6.37</c:v>
                </c:pt>
                <c:pt idx="738">
                  <c:v>6.18</c:v>
                </c:pt>
                <c:pt idx="739">
                  <c:v>5.96</c:v>
                </c:pt>
                <c:pt idx="740">
                  <c:v>5.72</c:v>
                </c:pt>
                <c:pt idx="741">
                  <c:v>5.45</c:v>
                </c:pt>
                <c:pt idx="742">
                  <c:v>5.16</c:v>
                </c:pt>
                <c:pt idx="743">
                  <c:v>4.8499999999999996</c:v>
                </c:pt>
                <c:pt idx="744">
                  <c:v>4.54</c:v>
                </c:pt>
                <c:pt idx="745">
                  <c:v>4.21</c:v>
                </c:pt>
                <c:pt idx="746">
                  <c:v>3.86</c:v>
                </c:pt>
                <c:pt idx="747">
                  <c:v>3.49</c:v>
                </c:pt>
                <c:pt idx="748">
                  <c:v>3.08</c:v>
                </c:pt>
                <c:pt idx="749">
                  <c:v>2.65</c:v>
                </c:pt>
                <c:pt idx="750">
                  <c:v>2.2200000000000002</c:v>
                </c:pt>
                <c:pt idx="751">
                  <c:v>1.76</c:v>
                </c:pt>
                <c:pt idx="752">
                  <c:v>1.28</c:v>
                </c:pt>
                <c:pt idx="753">
                  <c:v>0.77</c:v>
                </c:pt>
                <c:pt idx="754">
                  <c:v>0.24</c:v>
                </c:pt>
                <c:pt idx="755">
                  <c:v>-0.31</c:v>
                </c:pt>
                <c:pt idx="756">
                  <c:v>-0.87</c:v>
                </c:pt>
                <c:pt idx="757">
                  <c:v>-1.45</c:v>
                </c:pt>
                <c:pt idx="758">
                  <c:v>-2.0499999999999998</c:v>
                </c:pt>
                <c:pt idx="759">
                  <c:v>-2.66</c:v>
                </c:pt>
                <c:pt idx="760">
                  <c:v>-3.26</c:v>
                </c:pt>
                <c:pt idx="761">
                  <c:v>-3.88</c:v>
                </c:pt>
                <c:pt idx="762">
                  <c:v>-4.53</c:v>
                </c:pt>
                <c:pt idx="763">
                  <c:v>-5.17</c:v>
                </c:pt>
                <c:pt idx="764">
                  <c:v>-5.81</c:v>
                </c:pt>
                <c:pt idx="765">
                  <c:v>-6.47</c:v>
                </c:pt>
                <c:pt idx="766">
                  <c:v>-7.15</c:v>
                </c:pt>
                <c:pt idx="767">
                  <c:v>-7.84</c:v>
                </c:pt>
                <c:pt idx="768">
                  <c:v>-8.51</c:v>
                </c:pt>
                <c:pt idx="769">
                  <c:v>-9.17</c:v>
                </c:pt>
                <c:pt idx="770">
                  <c:v>-9.8000000000000007</c:v>
                </c:pt>
                <c:pt idx="771">
                  <c:v>-10.43</c:v>
                </c:pt>
                <c:pt idx="772">
                  <c:v>-11.08</c:v>
                </c:pt>
                <c:pt idx="773">
                  <c:v>-11.75</c:v>
                </c:pt>
                <c:pt idx="774">
                  <c:v>-12.43</c:v>
                </c:pt>
                <c:pt idx="775">
                  <c:v>-13.11</c:v>
                </c:pt>
                <c:pt idx="776">
                  <c:v>-13.78</c:v>
                </c:pt>
                <c:pt idx="777">
                  <c:v>-14.44</c:v>
                </c:pt>
                <c:pt idx="778">
                  <c:v>-15.12</c:v>
                </c:pt>
                <c:pt idx="779">
                  <c:v>-15.83</c:v>
                </c:pt>
                <c:pt idx="780">
                  <c:v>-16.57</c:v>
                </c:pt>
                <c:pt idx="781">
                  <c:v>-17.32</c:v>
                </c:pt>
                <c:pt idx="782">
                  <c:v>-18.05</c:v>
                </c:pt>
                <c:pt idx="783">
                  <c:v>-18.760000000000002</c:v>
                </c:pt>
                <c:pt idx="784">
                  <c:v>-19.47</c:v>
                </c:pt>
                <c:pt idx="785">
                  <c:v>-20.170000000000002</c:v>
                </c:pt>
                <c:pt idx="786">
                  <c:v>-20.9</c:v>
                </c:pt>
                <c:pt idx="787">
                  <c:v>-21.67</c:v>
                </c:pt>
                <c:pt idx="788">
                  <c:v>-22.45</c:v>
                </c:pt>
                <c:pt idx="789">
                  <c:v>-23.2</c:v>
                </c:pt>
                <c:pt idx="790">
                  <c:v>-23.95</c:v>
                </c:pt>
                <c:pt idx="791">
                  <c:v>-24.71</c:v>
                </c:pt>
                <c:pt idx="792">
                  <c:v>-25.51</c:v>
                </c:pt>
                <c:pt idx="793">
                  <c:v>-26.35</c:v>
                </c:pt>
                <c:pt idx="794">
                  <c:v>-27.23</c:v>
                </c:pt>
                <c:pt idx="795">
                  <c:v>-28.12</c:v>
                </c:pt>
                <c:pt idx="796">
                  <c:v>-29</c:v>
                </c:pt>
                <c:pt idx="797">
                  <c:v>-29.84</c:v>
                </c:pt>
                <c:pt idx="798">
                  <c:v>-30.68</c:v>
                </c:pt>
                <c:pt idx="799">
                  <c:v>-31.55</c:v>
                </c:pt>
                <c:pt idx="800">
                  <c:v>-32.42</c:v>
                </c:pt>
                <c:pt idx="801">
                  <c:v>-33.33</c:v>
                </c:pt>
                <c:pt idx="802">
                  <c:v>-34.24</c:v>
                </c:pt>
                <c:pt idx="803">
                  <c:v>-35.17</c:v>
                </c:pt>
                <c:pt idx="804">
                  <c:v>-36.11</c:v>
                </c:pt>
                <c:pt idx="805">
                  <c:v>-37.03</c:v>
                </c:pt>
                <c:pt idx="806">
                  <c:v>-37.950000000000003</c:v>
                </c:pt>
                <c:pt idx="807">
                  <c:v>-38.89</c:v>
                </c:pt>
                <c:pt idx="808">
                  <c:v>-39.79</c:v>
                </c:pt>
                <c:pt idx="809">
                  <c:v>-40.69</c:v>
                </c:pt>
                <c:pt idx="810">
                  <c:v>-41.58</c:v>
                </c:pt>
                <c:pt idx="811">
                  <c:v>-42.4</c:v>
                </c:pt>
                <c:pt idx="812">
                  <c:v>-43.23</c:v>
                </c:pt>
                <c:pt idx="813">
                  <c:v>-44.06</c:v>
                </c:pt>
                <c:pt idx="814">
                  <c:v>-44.9</c:v>
                </c:pt>
                <c:pt idx="815">
                  <c:v>-45.67</c:v>
                </c:pt>
                <c:pt idx="816">
                  <c:v>-46.4</c:v>
                </c:pt>
                <c:pt idx="817">
                  <c:v>-47.14</c:v>
                </c:pt>
                <c:pt idx="818">
                  <c:v>-47.88</c:v>
                </c:pt>
                <c:pt idx="819">
                  <c:v>-48.69</c:v>
                </c:pt>
                <c:pt idx="820">
                  <c:v>-49.53</c:v>
                </c:pt>
                <c:pt idx="821">
                  <c:v>-50.36</c:v>
                </c:pt>
                <c:pt idx="822">
                  <c:v>-51.14</c:v>
                </c:pt>
                <c:pt idx="823">
                  <c:v>-51.91</c:v>
                </c:pt>
                <c:pt idx="824">
                  <c:v>-52.63</c:v>
                </c:pt>
                <c:pt idx="825">
                  <c:v>-53.36</c:v>
                </c:pt>
                <c:pt idx="826">
                  <c:v>-54.14</c:v>
                </c:pt>
                <c:pt idx="827">
                  <c:v>-54.91</c:v>
                </c:pt>
                <c:pt idx="828">
                  <c:v>-55.65</c:v>
                </c:pt>
                <c:pt idx="829">
                  <c:v>-56.34</c:v>
                </c:pt>
                <c:pt idx="830">
                  <c:v>-56.93</c:v>
                </c:pt>
                <c:pt idx="831">
                  <c:v>-57.51</c:v>
                </c:pt>
                <c:pt idx="832">
                  <c:v>-58.13</c:v>
                </c:pt>
                <c:pt idx="833">
                  <c:v>-58.78</c:v>
                </c:pt>
                <c:pt idx="834">
                  <c:v>-59.4</c:v>
                </c:pt>
                <c:pt idx="835">
                  <c:v>-59.91</c:v>
                </c:pt>
                <c:pt idx="836">
                  <c:v>-60.29</c:v>
                </c:pt>
                <c:pt idx="837">
                  <c:v>-60.65</c:v>
                </c:pt>
                <c:pt idx="838">
                  <c:v>-61.03</c:v>
                </c:pt>
                <c:pt idx="839">
                  <c:v>-61.37</c:v>
                </c:pt>
                <c:pt idx="840">
                  <c:v>-61.75</c:v>
                </c:pt>
                <c:pt idx="841">
                  <c:v>-62.09</c:v>
                </c:pt>
                <c:pt idx="842">
                  <c:v>-62.37</c:v>
                </c:pt>
                <c:pt idx="843">
                  <c:v>-62.61</c:v>
                </c:pt>
                <c:pt idx="844">
                  <c:v>-62.87</c:v>
                </c:pt>
                <c:pt idx="845">
                  <c:v>-63.16</c:v>
                </c:pt>
                <c:pt idx="846">
                  <c:v>-63.43</c:v>
                </c:pt>
                <c:pt idx="847">
                  <c:v>-63.69</c:v>
                </c:pt>
                <c:pt idx="848">
                  <c:v>-63.95</c:v>
                </c:pt>
                <c:pt idx="849">
                  <c:v>-64.17</c:v>
                </c:pt>
                <c:pt idx="850">
                  <c:v>-64.31</c:v>
                </c:pt>
                <c:pt idx="851">
                  <c:v>-64.33</c:v>
                </c:pt>
                <c:pt idx="852">
                  <c:v>-64.33</c:v>
                </c:pt>
                <c:pt idx="853">
                  <c:v>-64.38</c:v>
                </c:pt>
                <c:pt idx="854">
                  <c:v>-64.510000000000005</c:v>
                </c:pt>
                <c:pt idx="855">
                  <c:v>-64.67</c:v>
                </c:pt>
                <c:pt idx="856">
                  <c:v>-64.78</c:v>
                </c:pt>
                <c:pt idx="857">
                  <c:v>-64.84</c:v>
                </c:pt>
                <c:pt idx="858">
                  <c:v>-64.84</c:v>
                </c:pt>
                <c:pt idx="859">
                  <c:v>-64.77</c:v>
                </c:pt>
                <c:pt idx="860">
                  <c:v>-64.64</c:v>
                </c:pt>
                <c:pt idx="861">
                  <c:v>-64.52</c:v>
                </c:pt>
                <c:pt idx="862">
                  <c:v>-64.47</c:v>
                </c:pt>
                <c:pt idx="863">
                  <c:v>-64.42</c:v>
                </c:pt>
                <c:pt idx="864">
                  <c:v>-64.3</c:v>
                </c:pt>
                <c:pt idx="865">
                  <c:v>-64.22</c:v>
                </c:pt>
                <c:pt idx="866">
                  <c:v>-64.209999999999994</c:v>
                </c:pt>
                <c:pt idx="867">
                  <c:v>-64.27</c:v>
                </c:pt>
                <c:pt idx="868">
                  <c:v>-64.36</c:v>
                </c:pt>
                <c:pt idx="869">
                  <c:v>-64.38</c:v>
                </c:pt>
                <c:pt idx="870">
                  <c:v>-64.27</c:v>
                </c:pt>
                <c:pt idx="871">
                  <c:v>-64.05</c:v>
                </c:pt>
                <c:pt idx="872">
                  <c:v>-63.87</c:v>
                </c:pt>
                <c:pt idx="873">
                  <c:v>-63.77</c:v>
                </c:pt>
                <c:pt idx="874">
                  <c:v>-63.74</c:v>
                </c:pt>
                <c:pt idx="875">
                  <c:v>-63.77</c:v>
                </c:pt>
                <c:pt idx="876">
                  <c:v>-63.77</c:v>
                </c:pt>
                <c:pt idx="877">
                  <c:v>-63.64</c:v>
                </c:pt>
                <c:pt idx="878">
                  <c:v>-63.45</c:v>
                </c:pt>
                <c:pt idx="879">
                  <c:v>-63.34</c:v>
                </c:pt>
                <c:pt idx="880">
                  <c:v>-63.34</c:v>
                </c:pt>
                <c:pt idx="881">
                  <c:v>-63.41</c:v>
                </c:pt>
                <c:pt idx="882">
                  <c:v>-63.49</c:v>
                </c:pt>
                <c:pt idx="883">
                  <c:v>-63.46</c:v>
                </c:pt>
                <c:pt idx="884">
                  <c:v>-63.28</c:v>
                </c:pt>
                <c:pt idx="885">
                  <c:v>-63.08</c:v>
                </c:pt>
                <c:pt idx="886">
                  <c:v>-63.03</c:v>
                </c:pt>
                <c:pt idx="887">
                  <c:v>-63.1</c:v>
                </c:pt>
                <c:pt idx="888">
                  <c:v>-63.21</c:v>
                </c:pt>
                <c:pt idx="889">
                  <c:v>-63.29</c:v>
                </c:pt>
                <c:pt idx="890">
                  <c:v>-63.29</c:v>
                </c:pt>
                <c:pt idx="891">
                  <c:v>-63.23</c:v>
                </c:pt>
                <c:pt idx="892">
                  <c:v>-63.17</c:v>
                </c:pt>
                <c:pt idx="893">
                  <c:v>-63.17</c:v>
                </c:pt>
                <c:pt idx="894">
                  <c:v>-63.22</c:v>
                </c:pt>
                <c:pt idx="895">
                  <c:v>-63.28</c:v>
                </c:pt>
                <c:pt idx="896">
                  <c:v>-63.36</c:v>
                </c:pt>
                <c:pt idx="897">
                  <c:v>-63.37</c:v>
                </c:pt>
                <c:pt idx="898">
                  <c:v>-63.32</c:v>
                </c:pt>
                <c:pt idx="899">
                  <c:v>-63.28</c:v>
                </c:pt>
                <c:pt idx="900">
                  <c:v>-63.34</c:v>
                </c:pt>
                <c:pt idx="901">
                  <c:v>-63.44</c:v>
                </c:pt>
                <c:pt idx="902">
                  <c:v>-63.56</c:v>
                </c:pt>
                <c:pt idx="903">
                  <c:v>-63.69</c:v>
                </c:pt>
                <c:pt idx="904">
                  <c:v>-63.75</c:v>
                </c:pt>
                <c:pt idx="905">
                  <c:v>-63.78</c:v>
                </c:pt>
                <c:pt idx="906">
                  <c:v>-63.88</c:v>
                </c:pt>
                <c:pt idx="907">
                  <c:v>-63.98</c:v>
                </c:pt>
                <c:pt idx="908">
                  <c:v>-63.97</c:v>
                </c:pt>
                <c:pt idx="909">
                  <c:v>-63.89</c:v>
                </c:pt>
                <c:pt idx="910">
                  <c:v>-63.77</c:v>
                </c:pt>
                <c:pt idx="911">
                  <c:v>-63.69</c:v>
                </c:pt>
                <c:pt idx="912">
                  <c:v>-63.7</c:v>
                </c:pt>
                <c:pt idx="913">
                  <c:v>-63.77</c:v>
                </c:pt>
                <c:pt idx="914">
                  <c:v>-63.87</c:v>
                </c:pt>
                <c:pt idx="915">
                  <c:v>-63.92</c:v>
                </c:pt>
                <c:pt idx="916">
                  <c:v>-63.89</c:v>
                </c:pt>
                <c:pt idx="917">
                  <c:v>-63.85</c:v>
                </c:pt>
                <c:pt idx="918">
                  <c:v>-63.83</c:v>
                </c:pt>
                <c:pt idx="919">
                  <c:v>-63.81</c:v>
                </c:pt>
                <c:pt idx="920">
                  <c:v>-63.81</c:v>
                </c:pt>
                <c:pt idx="921">
                  <c:v>-63.79</c:v>
                </c:pt>
                <c:pt idx="922">
                  <c:v>-63.79</c:v>
                </c:pt>
                <c:pt idx="923">
                  <c:v>-63.81</c:v>
                </c:pt>
                <c:pt idx="924">
                  <c:v>-63.81</c:v>
                </c:pt>
                <c:pt idx="925">
                  <c:v>-63.76</c:v>
                </c:pt>
                <c:pt idx="926">
                  <c:v>-63.72</c:v>
                </c:pt>
                <c:pt idx="927">
                  <c:v>-63.7</c:v>
                </c:pt>
                <c:pt idx="928">
                  <c:v>-63.69</c:v>
                </c:pt>
                <c:pt idx="929">
                  <c:v>-63.67</c:v>
                </c:pt>
                <c:pt idx="930">
                  <c:v>-63.63</c:v>
                </c:pt>
                <c:pt idx="931">
                  <c:v>-63.57</c:v>
                </c:pt>
                <c:pt idx="932">
                  <c:v>-63.52</c:v>
                </c:pt>
                <c:pt idx="933">
                  <c:v>-63.46</c:v>
                </c:pt>
                <c:pt idx="934">
                  <c:v>-63.42</c:v>
                </c:pt>
                <c:pt idx="935">
                  <c:v>-63.37</c:v>
                </c:pt>
                <c:pt idx="936">
                  <c:v>-63.32</c:v>
                </c:pt>
                <c:pt idx="937">
                  <c:v>-63.27</c:v>
                </c:pt>
                <c:pt idx="938">
                  <c:v>-63.24</c:v>
                </c:pt>
                <c:pt idx="939">
                  <c:v>-63.2</c:v>
                </c:pt>
                <c:pt idx="940">
                  <c:v>-63.15</c:v>
                </c:pt>
                <c:pt idx="941">
                  <c:v>-63.1</c:v>
                </c:pt>
                <c:pt idx="942">
                  <c:v>-63.04</c:v>
                </c:pt>
                <c:pt idx="943">
                  <c:v>-63.01</c:v>
                </c:pt>
                <c:pt idx="944">
                  <c:v>-62.96</c:v>
                </c:pt>
                <c:pt idx="945">
                  <c:v>-62.91</c:v>
                </c:pt>
                <c:pt idx="946">
                  <c:v>-62.83</c:v>
                </c:pt>
                <c:pt idx="947">
                  <c:v>-62.74</c:v>
                </c:pt>
                <c:pt idx="948">
                  <c:v>-62.67</c:v>
                </c:pt>
                <c:pt idx="949">
                  <c:v>-62.62</c:v>
                </c:pt>
                <c:pt idx="950">
                  <c:v>-62.58</c:v>
                </c:pt>
                <c:pt idx="951">
                  <c:v>-62.52</c:v>
                </c:pt>
                <c:pt idx="952">
                  <c:v>-62.42</c:v>
                </c:pt>
                <c:pt idx="953">
                  <c:v>-62.29</c:v>
                </c:pt>
                <c:pt idx="954">
                  <c:v>-62.16</c:v>
                </c:pt>
                <c:pt idx="955">
                  <c:v>-62.05</c:v>
                </c:pt>
                <c:pt idx="956">
                  <c:v>-61.94</c:v>
                </c:pt>
                <c:pt idx="957">
                  <c:v>-61.87</c:v>
                </c:pt>
                <c:pt idx="958">
                  <c:v>-61.77</c:v>
                </c:pt>
                <c:pt idx="959">
                  <c:v>-61.62</c:v>
                </c:pt>
                <c:pt idx="960">
                  <c:v>-61.42</c:v>
                </c:pt>
                <c:pt idx="961">
                  <c:v>-61.2</c:v>
                </c:pt>
                <c:pt idx="962">
                  <c:v>-61.04</c:v>
                </c:pt>
                <c:pt idx="963">
                  <c:v>-60.98</c:v>
                </c:pt>
                <c:pt idx="964">
                  <c:v>-60.95</c:v>
                </c:pt>
                <c:pt idx="965">
                  <c:v>-60.9</c:v>
                </c:pt>
                <c:pt idx="966">
                  <c:v>-60.77</c:v>
                </c:pt>
                <c:pt idx="967">
                  <c:v>-60.55</c:v>
                </c:pt>
                <c:pt idx="968">
                  <c:v>-60.3</c:v>
                </c:pt>
                <c:pt idx="969">
                  <c:v>-60.18</c:v>
                </c:pt>
                <c:pt idx="970">
                  <c:v>-60.15</c:v>
                </c:pt>
                <c:pt idx="971">
                  <c:v>-60.13</c:v>
                </c:pt>
                <c:pt idx="972">
                  <c:v>-60.05</c:v>
                </c:pt>
                <c:pt idx="973">
                  <c:v>-59.87</c:v>
                </c:pt>
                <c:pt idx="974">
                  <c:v>-59.62</c:v>
                </c:pt>
                <c:pt idx="975">
                  <c:v>-59.4</c:v>
                </c:pt>
                <c:pt idx="976">
                  <c:v>-59.27</c:v>
                </c:pt>
                <c:pt idx="977">
                  <c:v>-59.24</c:v>
                </c:pt>
                <c:pt idx="978">
                  <c:v>-59.24</c:v>
                </c:pt>
                <c:pt idx="979">
                  <c:v>-59.21</c:v>
                </c:pt>
                <c:pt idx="980">
                  <c:v>-59.12</c:v>
                </c:pt>
                <c:pt idx="981">
                  <c:v>-58.94</c:v>
                </c:pt>
                <c:pt idx="982">
                  <c:v>-58.74</c:v>
                </c:pt>
                <c:pt idx="983">
                  <c:v>-58.56</c:v>
                </c:pt>
                <c:pt idx="984">
                  <c:v>-58.42</c:v>
                </c:pt>
                <c:pt idx="985">
                  <c:v>-58.32</c:v>
                </c:pt>
                <c:pt idx="986">
                  <c:v>-58.15</c:v>
                </c:pt>
                <c:pt idx="987">
                  <c:v>-57.83</c:v>
                </c:pt>
                <c:pt idx="988">
                  <c:v>-57.5</c:v>
                </c:pt>
                <c:pt idx="989">
                  <c:v>-57.3</c:v>
                </c:pt>
                <c:pt idx="990">
                  <c:v>-57.08</c:v>
                </c:pt>
                <c:pt idx="991">
                  <c:v>-56.8</c:v>
                </c:pt>
                <c:pt idx="992">
                  <c:v>-56.52</c:v>
                </c:pt>
                <c:pt idx="993">
                  <c:v>-56.24</c:v>
                </c:pt>
                <c:pt idx="994">
                  <c:v>-55.9</c:v>
                </c:pt>
                <c:pt idx="995">
                  <c:v>-55.54</c:v>
                </c:pt>
                <c:pt idx="996">
                  <c:v>-55.22</c:v>
                </c:pt>
                <c:pt idx="997">
                  <c:v>-54.89</c:v>
                </c:pt>
                <c:pt idx="998">
                  <c:v>-54.51</c:v>
                </c:pt>
                <c:pt idx="999">
                  <c:v>-54.11</c:v>
                </c:pt>
                <c:pt idx="1000">
                  <c:v>-53.74</c:v>
                </c:pt>
                <c:pt idx="1001">
                  <c:v>-53.3</c:v>
                </c:pt>
                <c:pt idx="1002">
                  <c:v>-52.73</c:v>
                </c:pt>
                <c:pt idx="1003">
                  <c:v>-52.07</c:v>
                </c:pt>
                <c:pt idx="1004">
                  <c:v>-51.39</c:v>
                </c:pt>
                <c:pt idx="1005">
                  <c:v>-50.67</c:v>
                </c:pt>
                <c:pt idx="1006">
                  <c:v>-49.9</c:v>
                </c:pt>
                <c:pt idx="1007">
                  <c:v>-49.08</c:v>
                </c:pt>
                <c:pt idx="1008">
                  <c:v>-48.28</c:v>
                </c:pt>
                <c:pt idx="1009">
                  <c:v>-47.57</c:v>
                </c:pt>
                <c:pt idx="1010">
                  <c:v>-46.87</c:v>
                </c:pt>
                <c:pt idx="1011">
                  <c:v>-46.09</c:v>
                </c:pt>
                <c:pt idx="1012">
                  <c:v>-45.27</c:v>
                </c:pt>
                <c:pt idx="1013">
                  <c:v>-44.44</c:v>
                </c:pt>
                <c:pt idx="1014">
                  <c:v>-43.6</c:v>
                </c:pt>
                <c:pt idx="1015">
                  <c:v>-42.78</c:v>
                </c:pt>
                <c:pt idx="1016">
                  <c:v>-42.05</c:v>
                </c:pt>
                <c:pt idx="1017">
                  <c:v>-41.35</c:v>
                </c:pt>
                <c:pt idx="1018">
                  <c:v>-40.61</c:v>
                </c:pt>
                <c:pt idx="1019">
                  <c:v>-39.770000000000003</c:v>
                </c:pt>
                <c:pt idx="1020">
                  <c:v>-38.86</c:v>
                </c:pt>
                <c:pt idx="1021">
                  <c:v>-37.880000000000003</c:v>
                </c:pt>
                <c:pt idx="1022">
                  <c:v>-36.9</c:v>
                </c:pt>
                <c:pt idx="1023">
                  <c:v>-35.979999999999997</c:v>
                </c:pt>
                <c:pt idx="1024">
                  <c:v>-35.119999999999997</c:v>
                </c:pt>
                <c:pt idx="1025">
                  <c:v>-34.29</c:v>
                </c:pt>
                <c:pt idx="1026">
                  <c:v>-33.450000000000003</c:v>
                </c:pt>
                <c:pt idx="1027">
                  <c:v>-32.6</c:v>
                </c:pt>
                <c:pt idx="1028">
                  <c:v>-31.7</c:v>
                </c:pt>
                <c:pt idx="1029">
                  <c:v>-30.76</c:v>
                </c:pt>
                <c:pt idx="1030">
                  <c:v>-29.78</c:v>
                </c:pt>
                <c:pt idx="1031">
                  <c:v>-28.79</c:v>
                </c:pt>
                <c:pt idx="1032">
                  <c:v>-27.85</c:v>
                </c:pt>
                <c:pt idx="1033">
                  <c:v>-26.93</c:v>
                </c:pt>
                <c:pt idx="1034">
                  <c:v>-26.01</c:v>
                </c:pt>
                <c:pt idx="1035">
                  <c:v>-25.08</c:v>
                </c:pt>
                <c:pt idx="1036">
                  <c:v>-24.14</c:v>
                </c:pt>
                <c:pt idx="1037">
                  <c:v>-23.17</c:v>
                </c:pt>
                <c:pt idx="1038">
                  <c:v>-22.22</c:v>
                </c:pt>
                <c:pt idx="1039">
                  <c:v>-21.33</c:v>
                </c:pt>
                <c:pt idx="1040">
                  <c:v>-20.47</c:v>
                </c:pt>
                <c:pt idx="1041">
                  <c:v>-19.63</c:v>
                </c:pt>
                <c:pt idx="1042">
                  <c:v>-18.8</c:v>
                </c:pt>
                <c:pt idx="1043">
                  <c:v>-17.940000000000001</c:v>
                </c:pt>
                <c:pt idx="1044">
                  <c:v>-17.03</c:v>
                </c:pt>
                <c:pt idx="1045">
                  <c:v>-16.100000000000001</c:v>
                </c:pt>
                <c:pt idx="1046">
                  <c:v>-15.19</c:v>
                </c:pt>
                <c:pt idx="1047">
                  <c:v>-14.35</c:v>
                </c:pt>
                <c:pt idx="1048">
                  <c:v>-13.56</c:v>
                </c:pt>
                <c:pt idx="1049">
                  <c:v>-12.81</c:v>
                </c:pt>
                <c:pt idx="1050">
                  <c:v>-12.04</c:v>
                </c:pt>
                <c:pt idx="1051">
                  <c:v>-11.23</c:v>
                </c:pt>
                <c:pt idx="1052">
                  <c:v>-10.38</c:v>
                </c:pt>
                <c:pt idx="1053">
                  <c:v>-9.51</c:v>
                </c:pt>
                <c:pt idx="1054">
                  <c:v>-8.68</c:v>
                </c:pt>
                <c:pt idx="1055">
                  <c:v>-7.91</c:v>
                </c:pt>
                <c:pt idx="1056">
                  <c:v>-7.19</c:v>
                </c:pt>
                <c:pt idx="1057">
                  <c:v>-6.51</c:v>
                </c:pt>
                <c:pt idx="1058">
                  <c:v>-5.85</c:v>
                </c:pt>
                <c:pt idx="1059">
                  <c:v>-5.19</c:v>
                </c:pt>
                <c:pt idx="1060">
                  <c:v>-4.53</c:v>
                </c:pt>
                <c:pt idx="1061">
                  <c:v>-3.88</c:v>
                </c:pt>
                <c:pt idx="1062">
                  <c:v>-3.28</c:v>
                </c:pt>
                <c:pt idx="1063">
                  <c:v>-2.73</c:v>
                </c:pt>
                <c:pt idx="1064">
                  <c:v>-2.1800000000000002</c:v>
                </c:pt>
                <c:pt idx="1065">
                  <c:v>-1.6</c:v>
                </c:pt>
                <c:pt idx="1066">
                  <c:v>-1.01</c:v>
                </c:pt>
                <c:pt idx="1067">
                  <c:v>-0.41</c:v>
                </c:pt>
                <c:pt idx="1068">
                  <c:v>0.2</c:v>
                </c:pt>
                <c:pt idx="1069">
                  <c:v>0.84</c:v>
                </c:pt>
                <c:pt idx="1070">
                  <c:v>1.45</c:v>
                </c:pt>
                <c:pt idx="1071">
                  <c:v>2.02</c:v>
                </c:pt>
                <c:pt idx="1072">
                  <c:v>2.54</c:v>
                </c:pt>
                <c:pt idx="1073">
                  <c:v>3.03</c:v>
                </c:pt>
                <c:pt idx="1074">
                  <c:v>3.5</c:v>
                </c:pt>
                <c:pt idx="1075">
                  <c:v>3.97</c:v>
                </c:pt>
                <c:pt idx="1076">
                  <c:v>4.47</c:v>
                </c:pt>
                <c:pt idx="1077">
                  <c:v>5</c:v>
                </c:pt>
                <c:pt idx="1078">
                  <c:v>5.5</c:v>
                </c:pt>
                <c:pt idx="1079">
                  <c:v>5.96</c:v>
                </c:pt>
                <c:pt idx="1080">
                  <c:v>6.41</c:v>
                </c:pt>
                <c:pt idx="1081">
                  <c:v>6.86</c:v>
                </c:pt>
                <c:pt idx="1082">
                  <c:v>7.33</c:v>
                </c:pt>
                <c:pt idx="1083">
                  <c:v>7.77</c:v>
                </c:pt>
                <c:pt idx="1084">
                  <c:v>8.2100000000000009</c:v>
                </c:pt>
                <c:pt idx="1085">
                  <c:v>8.64</c:v>
                </c:pt>
                <c:pt idx="1086">
                  <c:v>9.0500000000000007</c:v>
                </c:pt>
                <c:pt idx="1087">
                  <c:v>9.42</c:v>
                </c:pt>
                <c:pt idx="1088">
                  <c:v>9.75</c:v>
                </c:pt>
                <c:pt idx="1089">
                  <c:v>10.07</c:v>
                </c:pt>
                <c:pt idx="1090">
                  <c:v>10.37</c:v>
                </c:pt>
                <c:pt idx="1091">
                  <c:v>10.69</c:v>
                </c:pt>
                <c:pt idx="1092">
                  <c:v>10.95</c:v>
                </c:pt>
                <c:pt idx="1093">
                  <c:v>11.13</c:v>
                </c:pt>
                <c:pt idx="1094">
                  <c:v>11.28</c:v>
                </c:pt>
                <c:pt idx="1095">
                  <c:v>11.39</c:v>
                </c:pt>
                <c:pt idx="1096">
                  <c:v>11.47</c:v>
                </c:pt>
                <c:pt idx="1097">
                  <c:v>11.51</c:v>
                </c:pt>
                <c:pt idx="1098">
                  <c:v>11.54</c:v>
                </c:pt>
                <c:pt idx="1099">
                  <c:v>11.53</c:v>
                </c:pt>
                <c:pt idx="1100">
                  <c:v>11.53</c:v>
                </c:pt>
                <c:pt idx="1101">
                  <c:v>11.5</c:v>
                </c:pt>
                <c:pt idx="1102">
                  <c:v>11.32</c:v>
                </c:pt>
                <c:pt idx="1103">
                  <c:v>11.04</c:v>
                </c:pt>
                <c:pt idx="1104">
                  <c:v>10.71</c:v>
                </c:pt>
                <c:pt idx="1105">
                  <c:v>10.35</c:v>
                </c:pt>
                <c:pt idx="1106">
                  <c:v>9.9700000000000006</c:v>
                </c:pt>
                <c:pt idx="1107">
                  <c:v>9.5500000000000007</c:v>
                </c:pt>
                <c:pt idx="1108">
                  <c:v>9.09</c:v>
                </c:pt>
                <c:pt idx="1109">
                  <c:v>8.59</c:v>
                </c:pt>
                <c:pt idx="1110">
                  <c:v>8.0399999999999991</c:v>
                </c:pt>
                <c:pt idx="1111">
                  <c:v>7.47</c:v>
                </c:pt>
                <c:pt idx="1112">
                  <c:v>6.92</c:v>
                </c:pt>
                <c:pt idx="1113">
                  <c:v>6.34</c:v>
                </c:pt>
                <c:pt idx="1114">
                  <c:v>5.69</c:v>
                </c:pt>
                <c:pt idx="1115">
                  <c:v>5.01</c:v>
                </c:pt>
                <c:pt idx="1116">
                  <c:v>4.33</c:v>
                </c:pt>
                <c:pt idx="1117">
                  <c:v>3.64</c:v>
                </c:pt>
                <c:pt idx="1118">
                  <c:v>2.95</c:v>
                </c:pt>
                <c:pt idx="1119">
                  <c:v>2.2400000000000002</c:v>
                </c:pt>
                <c:pt idx="1120">
                  <c:v>1.49</c:v>
                </c:pt>
                <c:pt idx="1121">
                  <c:v>0.72</c:v>
                </c:pt>
                <c:pt idx="1122">
                  <c:v>-0.08</c:v>
                </c:pt>
                <c:pt idx="1123">
                  <c:v>-0.88</c:v>
                </c:pt>
                <c:pt idx="1124">
                  <c:v>-1.69</c:v>
                </c:pt>
                <c:pt idx="1125">
                  <c:v>-2.48</c:v>
                </c:pt>
                <c:pt idx="1126">
                  <c:v>-3.26</c:v>
                </c:pt>
                <c:pt idx="1127">
                  <c:v>-4.05</c:v>
                </c:pt>
                <c:pt idx="1128">
                  <c:v>-4.84</c:v>
                </c:pt>
                <c:pt idx="1129">
                  <c:v>-5.63</c:v>
                </c:pt>
                <c:pt idx="1130">
                  <c:v>-6.42</c:v>
                </c:pt>
                <c:pt idx="1131">
                  <c:v>-7.22</c:v>
                </c:pt>
                <c:pt idx="1132">
                  <c:v>-8.02</c:v>
                </c:pt>
                <c:pt idx="1133">
                  <c:v>-8.81</c:v>
                </c:pt>
                <c:pt idx="1134">
                  <c:v>-9.61</c:v>
                </c:pt>
                <c:pt idx="1135">
                  <c:v>-10.42</c:v>
                </c:pt>
                <c:pt idx="1136">
                  <c:v>-11.25</c:v>
                </c:pt>
                <c:pt idx="1137">
                  <c:v>-12.08</c:v>
                </c:pt>
                <c:pt idx="1138">
                  <c:v>-12.9</c:v>
                </c:pt>
                <c:pt idx="1139">
                  <c:v>-13.71</c:v>
                </c:pt>
                <c:pt idx="1140">
                  <c:v>-14.5</c:v>
                </c:pt>
                <c:pt idx="1141">
                  <c:v>-15.26</c:v>
                </c:pt>
                <c:pt idx="1142">
                  <c:v>-16.03</c:v>
                </c:pt>
                <c:pt idx="1143">
                  <c:v>-16.79</c:v>
                </c:pt>
                <c:pt idx="1144">
                  <c:v>-17.59</c:v>
                </c:pt>
                <c:pt idx="1145">
                  <c:v>-18.399999999999999</c:v>
                </c:pt>
                <c:pt idx="1146">
                  <c:v>-19.18</c:v>
                </c:pt>
                <c:pt idx="1147">
                  <c:v>-19.93</c:v>
                </c:pt>
                <c:pt idx="1148">
                  <c:v>-20.67</c:v>
                </c:pt>
                <c:pt idx="1149">
                  <c:v>-21.43</c:v>
                </c:pt>
                <c:pt idx="1150">
                  <c:v>-22.2</c:v>
                </c:pt>
                <c:pt idx="1151">
                  <c:v>-22.96</c:v>
                </c:pt>
                <c:pt idx="1152">
                  <c:v>-23.73</c:v>
                </c:pt>
                <c:pt idx="1153">
                  <c:v>-24.49</c:v>
                </c:pt>
                <c:pt idx="1154">
                  <c:v>-25.24</c:v>
                </c:pt>
                <c:pt idx="1155">
                  <c:v>-25.96</c:v>
                </c:pt>
                <c:pt idx="1156">
                  <c:v>-26.67</c:v>
                </c:pt>
                <c:pt idx="1157">
                  <c:v>-27.44</c:v>
                </c:pt>
                <c:pt idx="1158">
                  <c:v>-28.23</c:v>
                </c:pt>
                <c:pt idx="1159">
                  <c:v>-29.03</c:v>
                </c:pt>
                <c:pt idx="1160">
                  <c:v>-29.8</c:v>
                </c:pt>
                <c:pt idx="1161">
                  <c:v>-30.54</c:v>
                </c:pt>
                <c:pt idx="1162">
                  <c:v>-31.29</c:v>
                </c:pt>
                <c:pt idx="1163">
                  <c:v>-32.03</c:v>
                </c:pt>
                <c:pt idx="1164">
                  <c:v>-32.770000000000003</c:v>
                </c:pt>
                <c:pt idx="1165">
                  <c:v>-33.51</c:v>
                </c:pt>
                <c:pt idx="1166">
                  <c:v>-34.24</c:v>
                </c:pt>
                <c:pt idx="1167">
                  <c:v>-34.950000000000003</c:v>
                </c:pt>
                <c:pt idx="1168">
                  <c:v>-35.69</c:v>
                </c:pt>
                <c:pt idx="1169">
                  <c:v>-36.42</c:v>
                </c:pt>
                <c:pt idx="1170">
                  <c:v>-37.14</c:v>
                </c:pt>
                <c:pt idx="1171">
                  <c:v>-37.85</c:v>
                </c:pt>
                <c:pt idx="1172">
                  <c:v>-38.56</c:v>
                </c:pt>
                <c:pt idx="1173">
                  <c:v>-39.270000000000003</c:v>
                </c:pt>
                <c:pt idx="1174">
                  <c:v>-39.99</c:v>
                </c:pt>
                <c:pt idx="1175">
                  <c:v>-40.75</c:v>
                </c:pt>
                <c:pt idx="1176">
                  <c:v>-41.56</c:v>
                </c:pt>
                <c:pt idx="1177">
                  <c:v>-42.38</c:v>
                </c:pt>
                <c:pt idx="1178">
                  <c:v>-43.11</c:v>
                </c:pt>
                <c:pt idx="1179">
                  <c:v>-43.78</c:v>
                </c:pt>
                <c:pt idx="1180">
                  <c:v>-44.42</c:v>
                </c:pt>
                <c:pt idx="1181">
                  <c:v>-45.08</c:v>
                </c:pt>
                <c:pt idx="1182">
                  <c:v>-45.75</c:v>
                </c:pt>
                <c:pt idx="1183">
                  <c:v>-46.4</c:v>
                </c:pt>
                <c:pt idx="1184">
                  <c:v>-47.04</c:v>
                </c:pt>
                <c:pt idx="1185">
                  <c:v>-47.67</c:v>
                </c:pt>
                <c:pt idx="1186">
                  <c:v>-48.29</c:v>
                </c:pt>
                <c:pt idx="1187">
                  <c:v>-48.89</c:v>
                </c:pt>
                <c:pt idx="1188">
                  <c:v>-49.53</c:v>
                </c:pt>
                <c:pt idx="1189">
                  <c:v>-50.24</c:v>
                </c:pt>
                <c:pt idx="1190">
                  <c:v>-50.89</c:v>
                </c:pt>
                <c:pt idx="1191">
                  <c:v>-51.5</c:v>
                </c:pt>
                <c:pt idx="1192">
                  <c:v>-52.14</c:v>
                </c:pt>
                <c:pt idx="1193">
                  <c:v>-52.83</c:v>
                </c:pt>
                <c:pt idx="1194">
                  <c:v>-53.48</c:v>
                </c:pt>
                <c:pt idx="1195">
                  <c:v>-54.16</c:v>
                </c:pt>
                <c:pt idx="1196">
                  <c:v>-54.85</c:v>
                </c:pt>
                <c:pt idx="1197">
                  <c:v>-55.5</c:v>
                </c:pt>
                <c:pt idx="1198">
                  <c:v>-56.14</c:v>
                </c:pt>
                <c:pt idx="1199">
                  <c:v>-56.79</c:v>
                </c:pt>
                <c:pt idx="1200">
                  <c:v>-57.44</c:v>
                </c:pt>
                <c:pt idx="1201">
                  <c:v>-58.08</c:v>
                </c:pt>
                <c:pt idx="1202">
                  <c:v>-58.68</c:v>
                </c:pt>
                <c:pt idx="1203">
                  <c:v>-59.29</c:v>
                </c:pt>
                <c:pt idx="1204">
                  <c:v>-59.94</c:v>
                </c:pt>
                <c:pt idx="1205">
                  <c:v>-60.59</c:v>
                </c:pt>
                <c:pt idx="1206">
                  <c:v>-61.17</c:v>
                </c:pt>
                <c:pt idx="1207">
                  <c:v>-61.73</c:v>
                </c:pt>
                <c:pt idx="1208">
                  <c:v>-62.23</c:v>
                </c:pt>
                <c:pt idx="1209">
                  <c:v>-62.73</c:v>
                </c:pt>
                <c:pt idx="1210">
                  <c:v>-63.24</c:v>
                </c:pt>
                <c:pt idx="1211">
                  <c:v>-63.67</c:v>
                </c:pt>
                <c:pt idx="1212">
                  <c:v>-63.93</c:v>
                </c:pt>
                <c:pt idx="1213">
                  <c:v>-64.06</c:v>
                </c:pt>
                <c:pt idx="1214">
                  <c:v>-64.17</c:v>
                </c:pt>
                <c:pt idx="1215">
                  <c:v>-64.349999999999994</c:v>
                </c:pt>
                <c:pt idx="1216">
                  <c:v>-64.62</c:v>
                </c:pt>
                <c:pt idx="1217">
                  <c:v>-64.89</c:v>
                </c:pt>
                <c:pt idx="1218">
                  <c:v>-65.010000000000005</c:v>
                </c:pt>
                <c:pt idx="1219">
                  <c:v>-65.040000000000006</c:v>
                </c:pt>
                <c:pt idx="1220">
                  <c:v>-65.150000000000006</c:v>
                </c:pt>
                <c:pt idx="1221">
                  <c:v>-65.31</c:v>
                </c:pt>
                <c:pt idx="1222">
                  <c:v>-65.489999999999995</c:v>
                </c:pt>
                <c:pt idx="1223">
                  <c:v>-65.599999999999994</c:v>
                </c:pt>
                <c:pt idx="1224">
                  <c:v>-65.680000000000007</c:v>
                </c:pt>
                <c:pt idx="1225">
                  <c:v>-65.88</c:v>
                </c:pt>
                <c:pt idx="1226">
                  <c:v>-66.14</c:v>
                </c:pt>
                <c:pt idx="1227">
                  <c:v>-66.290000000000006</c:v>
                </c:pt>
                <c:pt idx="1228">
                  <c:v>-66.290000000000006</c:v>
                </c:pt>
                <c:pt idx="1229">
                  <c:v>-66.09</c:v>
                </c:pt>
                <c:pt idx="1230">
                  <c:v>-65.84</c:v>
                </c:pt>
                <c:pt idx="1231">
                  <c:v>-65.680000000000007</c:v>
                </c:pt>
                <c:pt idx="1232">
                  <c:v>-65.63</c:v>
                </c:pt>
                <c:pt idx="1233">
                  <c:v>-65.64</c:v>
                </c:pt>
                <c:pt idx="1234">
                  <c:v>-65.53</c:v>
                </c:pt>
                <c:pt idx="1235">
                  <c:v>-65.260000000000005</c:v>
                </c:pt>
                <c:pt idx="1236">
                  <c:v>-65.05</c:v>
                </c:pt>
                <c:pt idx="1237">
                  <c:v>-65.02</c:v>
                </c:pt>
                <c:pt idx="1238">
                  <c:v>-65.069999999999993</c:v>
                </c:pt>
                <c:pt idx="1239">
                  <c:v>-65.11</c:v>
                </c:pt>
                <c:pt idx="1240">
                  <c:v>-65.03</c:v>
                </c:pt>
                <c:pt idx="1241">
                  <c:v>-64.819999999999993</c:v>
                </c:pt>
                <c:pt idx="1242">
                  <c:v>-64.67</c:v>
                </c:pt>
                <c:pt idx="1243">
                  <c:v>-64.63</c:v>
                </c:pt>
                <c:pt idx="1244">
                  <c:v>-64.63</c:v>
                </c:pt>
                <c:pt idx="1245">
                  <c:v>-64.599999999999994</c:v>
                </c:pt>
                <c:pt idx="1246">
                  <c:v>-64.489999999999995</c:v>
                </c:pt>
                <c:pt idx="1247">
                  <c:v>-64.319999999999993</c:v>
                </c:pt>
                <c:pt idx="1248">
                  <c:v>-64.2</c:v>
                </c:pt>
                <c:pt idx="1249">
                  <c:v>-64.19</c:v>
                </c:pt>
                <c:pt idx="1250">
                  <c:v>-64.22</c:v>
                </c:pt>
                <c:pt idx="1251">
                  <c:v>-64.25</c:v>
                </c:pt>
                <c:pt idx="1252">
                  <c:v>-64.239999999999995</c:v>
                </c:pt>
                <c:pt idx="1253">
                  <c:v>-64.09</c:v>
                </c:pt>
                <c:pt idx="1254">
                  <c:v>-63.9</c:v>
                </c:pt>
                <c:pt idx="1255">
                  <c:v>-63.81</c:v>
                </c:pt>
                <c:pt idx="1256">
                  <c:v>-63.84</c:v>
                </c:pt>
                <c:pt idx="1257">
                  <c:v>-63.98</c:v>
                </c:pt>
                <c:pt idx="1258">
                  <c:v>-64.069999999999993</c:v>
                </c:pt>
                <c:pt idx="1259">
                  <c:v>-63.96</c:v>
                </c:pt>
                <c:pt idx="1260">
                  <c:v>-63.78</c:v>
                </c:pt>
                <c:pt idx="1261">
                  <c:v>-63.72</c:v>
                </c:pt>
                <c:pt idx="1262">
                  <c:v>-63.81</c:v>
                </c:pt>
                <c:pt idx="1263">
                  <c:v>-63.95</c:v>
                </c:pt>
                <c:pt idx="1264">
                  <c:v>-64</c:v>
                </c:pt>
                <c:pt idx="1265">
                  <c:v>-63.89</c:v>
                </c:pt>
                <c:pt idx="1266">
                  <c:v>-63.7</c:v>
                </c:pt>
                <c:pt idx="1267">
                  <c:v>-63.55</c:v>
                </c:pt>
                <c:pt idx="1268">
                  <c:v>-63.5</c:v>
                </c:pt>
                <c:pt idx="1269">
                  <c:v>-63.54</c:v>
                </c:pt>
                <c:pt idx="1270">
                  <c:v>-63.62</c:v>
                </c:pt>
                <c:pt idx="1271">
                  <c:v>-63.75</c:v>
                </c:pt>
                <c:pt idx="1272">
                  <c:v>-63.86</c:v>
                </c:pt>
                <c:pt idx="1273">
                  <c:v>-63.88</c:v>
                </c:pt>
                <c:pt idx="1274">
                  <c:v>-63.81</c:v>
                </c:pt>
                <c:pt idx="1275">
                  <c:v>-63.72</c:v>
                </c:pt>
                <c:pt idx="1276">
                  <c:v>-63.72</c:v>
                </c:pt>
                <c:pt idx="1277">
                  <c:v>-63.79</c:v>
                </c:pt>
                <c:pt idx="1278">
                  <c:v>-63.83</c:v>
                </c:pt>
                <c:pt idx="1279">
                  <c:v>-63.81</c:v>
                </c:pt>
                <c:pt idx="1280">
                  <c:v>-63.76</c:v>
                </c:pt>
                <c:pt idx="1281">
                  <c:v>-63.72</c:v>
                </c:pt>
                <c:pt idx="1282">
                  <c:v>-63.67</c:v>
                </c:pt>
                <c:pt idx="1283">
                  <c:v>-63.61</c:v>
                </c:pt>
                <c:pt idx="1284">
                  <c:v>-63.55</c:v>
                </c:pt>
                <c:pt idx="1285">
                  <c:v>-63.53</c:v>
                </c:pt>
                <c:pt idx="1286">
                  <c:v>-63.53</c:v>
                </c:pt>
                <c:pt idx="1287">
                  <c:v>-63.53</c:v>
                </c:pt>
                <c:pt idx="1288">
                  <c:v>-63.51</c:v>
                </c:pt>
                <c:pt idx="1289">
                  <c:v>-63.51</c:v>
                </c:pt>
                <c:pt idx="1290">
                  <c:v>-63.54</c:v>
                </c:pt>
                <c:pt idx="1291">
                  <c:v>-63.55</c:v>
                </c:pt>
                <c:pt idx="1292">
                  <c:v>-63.51</c:v>
                </c:pt>
                <c:pt idx="1293">
                  <c:v>-63.43</c:v>
                </c:pt>
                <c:pt idx="1294">
                  <c:v>-63.38</c:v>
                </c:pt>
                <c:pt idx="1295">
                  <c:v>-63.38</c:v>
                </c:pt>
                <c:pt idx="1296">
                  <c:v>-63.4</c:v>
                </c:pt>
                <c:pt idx="1297">
                  <c:v>-63.43</c:v>
                </c:pt>
                <c:pt idx="1298">
                  <c:v>-63.45</c:v>
                </c:pt>
                <c:pt idx="1299">
                  <c:v>-63.46</c:v>
                </c:pt>
                <c:pt idx="1300">
                  <c:v>-63.46</c:v>
                </c:pt>
                <c:pt idx="1301">
                  <c:v>-63.54</c:v>
                </c:pt>
                <c:pt idx="1302">
                  <c:v>-63.64</c:v>
                </c:pt>
                <c:pt idx="1303">
                  <c:v>-63.66</c:v>
                </c:pt>
                <c:pt idx="1304">
                  <c:v>-63.65</c:v>
                </c:pt>
                <c:pt idx="1305">
                  <c:v>-63.62</c:v>
                </c:pt>
                <c:pt idx="1306">
                  <c:v>-63.61</c:v>
                </c:pt>
                <c:pt idx="1307">
                  <c:v>-63.63</c:v>
                </c:pt>
                <c:pt idx="1308">
                  <c:v>-63.68</c:v>
                </c:pt>
                <c:pt idx="1309">
                  <c:v>-63.73</c:v>
                </c:pt>
                <c:pt idx="1310">
                  <c:v>-63.72</c:v>
                </c:pt>
                <c:pt idx="1311">
                  <c:v>-63.66</c:v>
                </c:pt>
                <c:pt idx="1312">
                  <c:v>-63.64</c:v>
                </c:pt>
                <c:pt idx="1313">
                  <c:v>-63.63</c:v>
                </c:pt>
                <c:pt idx="1314">
                  <c:v>-63.64</c:v>
                </c:pt>
                <c:pt idx="1315">
                  <c:v>-63.6</c:v>
                </c:pt>
                <c:pt idx="1316">
                  <c:v>-63.52</c:v>
                </c:pt>
                <c:pt idx="1317">
                  <c:v>-63.44</c:v>
                </c:pt>
                <c:pt idx="1318">
                  <c:v>-63.4</c:v>
                </c:pt>
                <c:pt idx="1319">
                  <c:v>-63.42</c:v>
                </c:pt>
                <c:pt idx="1320">
                  <c:v>-63.43</c:v>
                </c:pt>
                <c:pt idx="1321">
                  <c:v>-63.39</c:v>
                </c:pt>
                <c:pt idx="1322">
                  <c:v>-63.26</c:v>
                </c:pt>
                <c:pt idx="1323">
                  <c:v>-63.06</c:v>
                </c:pt>
                <c:pt idx="1324">
                  <c:v>-62.9</c:v>
                </c:pt>
                <c:pt idx="1325">
                  <c:v>-62.82</c:v>
                </c:pt>
                <c:pt idx="1326">
                  <c:v>-62.79</c:v>
                </c:pt>
                <c:pt idx="1327">
                  <c:v>-62.77</c:v>
                </c:pt>
                <c:pt idx="1328">
                  <c:v>-62.78</c:v>
                </c:pt>
                <c:pt idx="1329">
                  <c:v>-62.79</c:v>
                </c:pt>
                <c:pt idx="1330">
                  <c:v>-62.73</c:v>
                </c:pt>
                <c:pt idx="1331">
                  <c:v>-62.59</c:v>
                </c:pt>
                <c:pt idx="1332">
                  <c:v>-62.46</c:v>
                </c:pt>
                <c:pt idx="1333">
                  <c:v>-62.41</c:v>
                </c:pt>
                <c:pt idx="1334">
                  <c:v>-62.38</c:v>
                </c:pt>
                <c:pt idx="1335">
                  <c:v>-62.37</c:v>
                </c:pt>
                <c:pt idx="1336">
                  <c:v>-62.34</c:v>
                </c:pt>
                <c:pt idx="1337">
                  <c:v>-62.27</c:v>
                </c:pt>
                <c:pt idx="1338">
                  <c:v>-62.18</c:v>
                </c:pt>
                <c:pt idx="1339">
                  <c:v>-62.12</c:v>
                </c:pt>
                <c:pt idx="1340">
                  <c:v>-62.11</c:v>
                </c:pt>
                <c:pt idx="1341">
                  <c:v>-62.15</c:v>
                </c:pt>
                <c:pt idx="1342">
                  <c:v>-62.16</c:v>
                </c:pt>
                <c:pt idx="1343">
                  <c:v>-62.11</c:v>
                </c:pt>
                <c:pt idx="1344">
                  <c:v>-61.99</c:v>
                </c:pt>
                <c:pt idx="1345">
                  <c:v>-61.83</c:v>
                </c:pt>
                <c:pt idx="1346">
                  <c:v>-61.76</c:v>
                </c:pt>
                <c:pt idx="1347">
                  <c:v>-61.79</c:v>
                </c:pt>
                <c:pt idx="1348">
                  <c:v>-61.88</c:v>
                </c:pt>
                <c:pt idx="1349">
                  <c:v>-61.95</c:v>
                </c:pt>
                <c:pt idx="1350">
                  <c:v>-61.99</c:v>
                </c:pt>
                <c:pt idx="1351">
                  <c:v>-61.94</c:v>
                </c:pt>
                <c:pt idx="1352">
                  <c:v>-61.87</c:v>
                </c:pt>
                <c:pt idx="1353">
                  <c:v>-61.83</c:v>
                </c:pt>
                <c:pt idx="1354">
                  <c:v>-61.85</c:v>
                </c:pt>
                <c:pt idx="1355">
                  <c:v>-61.87</c:v>
                </c:pt>
                <c:pt idx="1356">
                  <c:v>-61.87</c:v>
                </c:pt>
                <c:pt idx="1357">
                  <c:v>-61.84</c:v>
                </c:pt>
                <c:pt idx="1358">
                  <c:v>-61.82</c:v>
                </c:pt>
                <c:pt idx="1359">
                  <c:v>-61.82</c:v>
                </c:pt>
                <c:pt idx="1360">
                  <c:v>-61.88</c:v>
                </c:pt>
                <c:pt idx="1361">
                  <c:v>-61.96</c:v>
                </c:pt>
                <c:pt idx="1362">
                  <c:v>-62.02</c:v>
                </c:pt>
                <c:pt idx="1363">
                  <c:v>-62.05</c:v>
                </c:pt>
                <c:pt idx="1364">
                  <c:v>-62.05</c:v>
                </c:pt>
                <c:pt idx="1365">
                  <c:v>-62.02</c:v>
                </c:pt>
                <c:pt idx="1366">
                  <c:v>-62.01</c:v>
                </c:pt>
                <c:pt idx="1367">
                  <c:v>-62.03</c:v>
                </c:pt>
                <c:pt idx="1368">
                  <c:v>-62.05</c:v>
                </c:pt>
                <c:pt idx="1369">
                  <c:v>-62.05</c:v>
                </c:pt>
                <c:pt idx="1370">
                  <c:v>-62.02</c:v>
                </c:pt>
                <c:pt idx="1371">
                  <c:v>-61.95</c:v>
                </c:pt>
                <c:pt idx="1372">
                  <c:v>-61.89</c:v>
                </c:pt>
                <c:pt idx="1373">
                  <c:v>-61.84</c:v>
                </c:pt>
                <c:pt idx="1374">
                  <c:v>-61.83</c:v>
                </c:pt>
                <c:pt idx="1375">
                  <c:v>-61.78</c:v>
                </c:pt>
                <c:pt idx="1376">
                  <c:v>-61.64</c:v>
                </c:pt>
                <c:pt idx="1377">
                  <c:v>-61.48</c:v>
                </c:pt>
                <c:pt idx="1378">
                  <c:v>-61.34</c:v>
                </c:pt>
                <c:pt idx="1379">
                  <c:v>-61.26</c:v>
                </c:pt>
                <c:pt idx="1380">
                  <c:v>-61.21</c:v>
                </c:pt>
                <c:pt idx="1381">
                  <c:v>-61.17</c:v>
                </c:pt>
                <c:pt idx="1382">
                  <c:v>-61.12</c:v>
                </c:pt>
                <c:pt idx="1383">
                  <c:v>-61.05</c:v>
                </c:pt>
                <c:pt idx="1384">
                  <c:v>-60.93</c:v>
                </c:pt>
                <c:pt idx="1385">
                  <c:v>-60.76</c:v>
                </c:pt>
                <c:pt idx="1386">
                  <c:v>-60.55</c:v>
                </c:pt>
                <c:pt idx="1387">
                  <c:v>-60.35</c:v>
                </c:pt>
                <c:pt idx="1388">
                  <c:v>-60.19</c:v>
                </c:pt>
                <c:pt idx="1389">
                  <c:v>-60.03</c:v>
                </c:pt>
                <c:pt idx="1390">
                  <c:v>-59.84</c:v>
                </c:pt>
                <c:pt idx="1391">
                  <c:v>-59.58</c:v>
                </c:pt>
                <c:pt idx="1392">
                  <c:v>-59.24</c:v>
                </c:pt>
                <c:pt idx="1393">
                  <c:v>-58.81</c:v>
                </c:pt>
                <c:pt idx="1394">
                  <c:v>-58.41</c:v>
                </c:pt>
                <c:pt idx="1395">
                  <c:v>-58.04</c:v>
                </c:pt>
                <c:pt idx="1396">
                  <c:v>-57.65</c:v>
                </c:pt>
                <c:pt idx="1397">
                  <c:v>-57.24</c:v>
                </c:pt>
                <c:pt idx="1398">
                  <c:v>-56.77</c:v>
                </c:pt>
                <c:pt idx="1399">
                  <c:v>-56.26</c:v>
                </c:pt>
                <c:pt idx="1400">
                  <c:v>-55.72</c:v>
                </c:pt>
                <c:pt idx="1401">
                  <c:v>-55.12</c:v>
                </c:pt>
                <c:pt idx="1402">
                  <c:v>-54.57</c:v>
                </c:pt>
                <c:pt idx="1403">
                  <c:v>-54.02</c:v>
                </c:pt>
                <c:pt idx="1404">
                  <c:v>-53.39</c:v>
                </c:pt>
                <c:pt idx="1405">
                  <c:v>-52.72</c:v>
                </c:pt>
                <c:pt idx="1406">
                  <c:v>-51.97</c:v>
                </c:pt>
                <c:pt idx="1407">
                  <c:v>-51.2</c:v>
                </c:pt>
                <c:pt idx="1408">
                  <c:v>-50.52</c:v>
                </c:pt>
                <c:pt idx="1409">
                  <c:v>-49.88</c:v>
                </c:pt>
                <c:pt idx="1410">
                  <c:v>-49.31</c:v>
                </c:pt>
                <c:pt idx="1411">
                  <c:v>-48.69</c:v>
                </c:pt>
                <c:pt idx="1412">
                  <c:v>-47.94</c:v>
                </c:pt>
                <c:pt idx="1413">
                  <c:v>-47.11</c:v>
                </c:pt>
                <c:pt idx="1414">
                  <c:v>-46.25</c:v>
                </c:pt>
                <c:pt idx="1415">
                  <c:v>-45.35</c:v>
                </c:pt>
                <c:pt idx="1416">
                  <c:v>-44.43</c:v>
                </c:pt>
                <c:pt idx="1417">
                  <c:v>-43.51</c:v>
                </c:pt>
                <c:pt idx="1418">
                  <c:v>-42.65</c:v>
                </c:pt>
                <c:pt idx="1419">
                  <c:v>-41.79</c:v>
                </c:pt>
                <c:pt idx="1420">
                  <c:v>-40.89</c:v>
                </c:pt>
                <c:pt idx="1421">
                  <c:v>-39.97</c:v>
                </c:pt>
                <c:pt idx="1422">
                  <c:v>-38.979999999999997</c:v>
                </c:pt>
                <c:pt idx="1423">
                  <c:v>-37.93</c:v>
                </c:pt>
                <c:pt idx="1424">
                  <c:v>-36.85</c:v>
                </c:pt>
                <c:pt idx="1425">
                  <c:v>-35.72</c:v>
                </c:pt>
                <c:pt idx="1426">
                  <c:v>-34.5</c:v>
                </c:pt>
                <c:pt idx="1427">
                  <c:v>-33.21</c:v>
                </c:pt>
                <c:pt idx="1428">
                  <c:v>-31.91</c:v>
                </c:pt>
                <c:pt idx="1429">
                  <c:v>-30.7</c:v>
                </c:pt>
                <c:pt idx="1430">
                  <c:v>-29.61</c:v>
                </c:pt>
                <c:pt idx="1431">
                  <c:v>-28.56</c:v>
                </c:pt>
                <c:pt idx="1432">
                  <c:v>-27.54</c:v>
                </c:pt>
                <c:pt idx="1433">
                  <c:v>-26.56</c:v>
                </c:pt>
                <c:pt idx="1434">
                  <c:v>-25.6</c:v>
                </c:pt>
                <c:pt idx="1435">
                  <c:v>-24.64</c:v>
                </c:pt>
                <c:pt idx="1436">
                  <c:v>-23.69</c:v>
                </c:pt>
                <c:pt idx="1437">
                  <c:v>-22.75</c:v>
                </c:pt>
                <c:pt idx="1438">
                  <c:v>-21.85</c:v>
                </c:pt>
                <c:pt idx="1439">
                  <c:v>-21.01</c:v>
                </c:pt>
                <c:pt idx="1440">
                  <c:v>-20.190000000000001</c:v>
                </c:pt>
                <c:pt idx="1441">
                  <c:v>-19.399999999999999</c:v>
                </c:pt>
                <c:pt idx="1442">
                  <c:v>-18.64</c:v>
                </c:pt>
                <c:pt idx="1443">
                  <c:v>-17.899999999999999</c:v>
                </c:pt>
                <c:pt idx="1444">
                  <c:v>-17.149999999999999</c:v>
                </c:pt>
                <c:pt idx="1445">
                  <c:v>-16.39</c:v>
                </c:pt>
                <c:pt idx="1446">
                  <c:v>-15.64</c:v>
                </c:pt>
                <c:pt idx="1447">
                  <c:v>-14.91</c:v>
                </c:pt>
                <c:pt idx="1448">
                  <c:v>-14.18</c:v>
                </c:pt>
                <c:pt idx="1449">
                  <c:v>-13.44</c:v>
                </c:pt>
                <c:pt idx="1450">
                  <c:v>-12.69</c:v>
                </c:pt>
                <c:pt idx="1451">
                  <c:v>-11.97</c:v>
                </c:pt>
                <c:pt idx="1452">
                  <c:v>-11.26</c:v>
                </c:pt>
                <c:pt idx="1453">
                  <c:v>-10.58</c:v>
                </c:pt>
                <c:pt idx="1454">
                  <c:v>-9.9499999999999993</c:v>
                </c:pt>
                <c:pt idx="1455">
                  <c:v>-9.34</c:v>
                </c:pt>
                <c:pt idx="1456">
                  <c:v>-8.73</c:v>
                </c:pt>
                <c:pt idx="1457">
                  <c:v>-8.1</c:v>
                </c:pt>
                <c:pt idx="1458">
                  <c:v>-7.44</c:v>
                </c:pt>
                <c:pt idx="1459">
                  <c:v>-6.73</c:v>
                </c:pt>
                <c:pt idx="1460">
                  <c:v>-6.03</c:v>
                </c:pt>
                <c:pt idx="1461">
                  <c:v>-5.33</c:v>
                </c:pt>
                <c:pt idx="1462">
                  <c:v>-4.6500000000000004</c:v>
                </c:pt>
                <c:pt idx="1463">
                  <c:v>-4.01</c:v>
                </c:pt>
                <c:pt idx="1464">
                  <c:v>-3.44</c:v>
                </c:pt>
                <c:pt idx="1465">
                  <c:v>-2.92</c:v>
                </c:pt>
                <c:pt idx="1466">
                  <c:v>-2.39</c:v>
                </c:pt>
                <c:pt idx="1467">
                  <c:v>-1.78</c:v>
                </c:pt>
                <c:pt idx="1468">
                  <c:v>-1.08</c:v>
                </c:pt>
                <c:pt idx="1469">
                  <c:v>-0.35</c:v>
                </c:pt>
                <c:pt idx="1470">
                  <c:v>0.36</c:v>
                </c:pt>
                <c:pt idx="1471">
                  <c:v>1.02</c:v>
                </c:pt>
                <c:pt idx="1472">
                  <c:v>1.61</c:v>
                </c:pt>
                <c:pt idx="1473">
                  <c:v>2.1800000000000002</c:v>
                </c:pt>
                <c:pt idx="1474">
                  <c:v>2.76</c:v>
                </c:pt>
                <c:pt idx="1475">
                  <c:v>3.33</c:v>
                </c:pt>
                <c:pt idx="1476">
                  <c:v>3.91</c:v>
                </c:pt>
                <c:pt idx="1477">
                  <c:v>4.4400000000000004</c:v>
                </c:pt>
                <c:pt idx="1478">
                  <c:v>4.87</c:v>
                </c:pt>
                <c:pt idx="1479">
                  <c:v>5.25</c:v>
                </c:pt>
                <c:pt idx="1480">
                  <c:v>5.65</c:v>
                </c:pt>
                <c:pt idx="1481">
                  <c:v>6.02</c:v>
                </c:pt>
                <c:pt idx="1482">
                  <c:v>6.37</c:v>
                </c:pt>
                <c:pt idx="1483">
                  <c:v>6.7</c:v>
                </c:pt>
                <c:pt idx="1484">
                  <c:v>7.05</c:v>
                </c:pt>
                <c:pt idx="1485">
                  <c:v>7.39</c:v>
                </c:pt>
                <c:pt idx="1486">
                  <c:v>7.69</c:v>
                </c:pt>
                <c:pt idx="1487">
                  <c:v>7.98</c:v>
                </c:pt>
                <c:pt idx="1488">
                  <c:v>8.3000000000000007</c:v>
                </c:pt>
                <c:pt idx="1489">
                  <c:v>8.6199999999999992</c:v>
                </c:pt>
                <c:pt idx="1490">
                  <c:v>8.9499999999999993</c:v>
                </c:pt>
                <c:pt idx="1491">
                  <c:v>9.24</c:v>
                </c:pt>
                <c:pt idx="1492">
                  <c:v>9.5399999999999991</c:v>
                </c:pt>
                <c:pt idx="1493">
                  <c:v>9.84</c:v>
                </c:pt>
                <c:pt idx="1494">
                  <c:v>10.130000000000001</c:v>
                </c:pt>
                <c:pt idx="1495">
                  <c:v>10.4</c:v>
                </c:pt>
                <c:pt idx="1496">
                  <c:v>10.64</c:v>
                </c:pt>
                <c:pt idx="1497">
                  <c:v>10.84</c:v>
                </c:pt>
                <c:pt idx="1498">
                  <c:v>10.98</c:v>
                </c:pt>
                <c:pt idx="1499">
                  <c:v>11.11</c:v>
                </c:pt>
                <c:pt idx="1500">
                  <c:v>11.25</c:v>
                </c:pt>
                <c:pt idx="1501">
                  <c:v>11.42</c:v>
                </c:pt>
                <c:pt idx="1502">
                  <c:v>11.53</c:v>
                </c:pt>
                <c:pt idx="1503">
                  <c:v>11.6</c:v>
                </c:pt>
                <c:pt idx="1504">
                  <c:v>11.62</c:v>
                </c:pt>
                <c:pt idx="1505">
                  <c:v>11.56</c:v>
                </c:pt>
                <c:pt idx="1506">
                  <c:v>11.45</c:v>
                </c:pt>
                <c:pt idx="1507">
                  <c:v>11.38</c:v>
                </c:pt>
                <c:pt idx="1508">
                  <c:v>11.29</c:v>
                </c:pt>
                <c:pt idx="1509">
                  <c:v>11.09</c:v>
                </c:pt>
                <c:pt idx="1510">
                  <c:v>10.78</c:v>
                </c:pt>
                <c:pt idx="1511">
                  <c:v>10.36</c:v>
                </c:pt>
                <c:pt idx="1512">
                  <c:v>9.8699999999999992</c:v>
                </c:pt>
                <c:pt idx="1513">
                  <c:v>9.34</c:v>
                </c:pt>
                <c:pt idx="1514">
                  <c:v>8.7799999999999994</c:v>
                </c:pt>
                <c:pt idx="1515">
                  <c:v>8.18</c:v>
                </c:pt>
                <c:pt idx="1516">
                  <c:v>7.56</c:v>
                </c:pt>
                <c:pt idx="1517">
                  <c:v>6.87</c:v>
                </c:pt>
                <c:pt idx="1518">
                  <c:v>6.1</c:v>
                </c:pt>
                <c:pt idx="1519">
                  <c:v>5.24</c:v>
                </c:pt>
                <c:pt idx="1520">
                  <c:v>4.37</c:v>
                </c:pt>
                <c:pt idx="1521">
                  <c:v>3.5</c:v>
                </c:pt>
                <c:pt idx="1522">
                  <c:v>2.63</c:v>
                </c:pt>
                <c:pt idx="1523">
                  <c:v>1.77</c:v>
                </c:pt>
                <c:pt idx="1524">
                  <c:v>0.9</c:v>
                </c:pt>
                <c:pt idx="1525">
                  <c:v>-0.01</c:v>
                </c:pt>
                <c:pt idx="1526">
                  <c:v>-0.98</c:v>
                </c:pt>
                <c:pt idx="1527">
                  <c:v>-1.97</c:v>
                </c:pt>
                <c:pt idx="1528">
                  <c:v>-2.99</c:v>
                </c:pt>
                <c:pt idx="1529">
                  <c:v>-4</c:v>
                </c:pt>
                <c:pt idx="1530">
                  <c:v>-5</c:v>
                </c:pt>
                <c:pt idx="1531">
                  <c:v>-6.01</c:v>
                </c:pt>
                <c:pt idx="1532">
                  <c:v>-7.04</c:v>
                </c:pt>
                <c:pt idx="1533">
                  <c:v>-8.1</c:v>
                </c:pt>
                <c:pt idx="1534">
                  <c:v>-9.15</c:v>
                </c:pt>
                <c:pt idx="1535">
                  <c:v>-10.199999999999999</c:v>
                </c:pt>
                <c:pt idx="1536">
                  <c:v>-11.23</c:v>
                </c:pt>
                <c:pt idx="1537">
                  <c:v>-12.23</c:v>
                </c:pt>
                <c:pt idx="1538">
                  <c:v>-13.27</c:v>
                </c:pt>
                <c:pt idx="1539">
                  <c:v>-14.32</c:v>
                </c:pt>
                <c:pt idx="1540">
                  <c:v>-15.36</c:v>
                </c:pt>
                <c:pt idx="1541">
                  <c:v>-16.41</c:v>
                </c:pt>
                <c:pt idx="1542">
                  <c:v>-17.46</c:v>
                </c:pt>
                <c:pt idx="1543">
                  <c:v>-18.48</c:v>
                </c:pt>
                <c:pt idx="1544">
                  <c:v>-19.489999999999998</c:v>
                </c:pt>
                <c:pt idx="1545">
                  <c:v>-20.51</c:v>
                </c:pt>
                <c:pt idx="1546">
                  <c:v>-21.54</c:v>
                </c:pt>
                <c:pt idx="1547">
                  <c:v>-22.57</c:v>
                </c:pt>
                <c:pt idx="1548">
                  <c:v>-23.59</c:v>
                </c:pt>
                <c:pt idx="1549">
                  <c:v>-24.63</c:v>
                </c:pt>
                <c:pt idx="1550">
                  <c:v>-25.69</c:v>
                </c:pt>
                <c:pt idx="1551">
                  <c:v>-26.74</c:v>
                </c:pt>
                <c:pt idx="1552">
                  <c:v>-27.8</c:v>
                </c:pt>
                <c:pt idx="1553">
                  <c:v>-28.85</c:v>
                </c:pt>
                <c:pt idx="1554">
                  <c:v>-29.91</c:v>
                </c:pt>
                <c:pt idx="1555">
                  <c:v>-31.03</c:v>
                </c:pt>
                <c:pt idx="1556">
                  <c:v>-32.19</c:v>
                </c:pt>
                <c:pt idx="1557">
                  <c:v>-33.340000000000003</c:v>
                </c:pt>
                <c:pt idx="1558">
                  <c:v>-34.46</c:v>
                </c:pt>
                <c:pt idx="1559">
                  <c:v>-35.56</c:v>
                </c:pt>
                <c:pt idx="1560">
                  <c:v>-36.69</c:v>
                </c:pt>
                <c:pt idx="1561">
                  <c:v>-37.799999999999997</c:v>
                </c:pt>
                <c:pt idx="1562">
                  <c:v>-38.94</c:v>
                </c:pt>
                <c:pt idx="1563">
                  <c:v>-40.06</c:v>
                </c:pt>
                <c:pt idx="1564">
                  <c:v>-41.18</c:v>
                </c:pt>
                <c:pt idx="1565">
                  <c:v>-42.28</c:v>
                </c:pt>
                <c:pt idx="1566">
                  <c:v>-43.3</c:v>
                </c:pt>
                <c:pt idx="1567">
                  <c:v>-44.27</c:v>
                </c:pt>
                <c:pt idx="1568">
                  <c:v>-45.2</c:v>
                </c:pt>
                <c:pt idx="1569">
                  <c:v>-46.08</c:v>
                </c:pt>
                <c:pt idx="1570">
                  <c:v>-46.97</c:v>
                </c:pt>
                <c:pt idx="1571">
                  <c:v>-47.91</c:v>
                </c:pt>
                <c:pt idx="1572">
                  <c:v>-48.8</c:v>
                </c:pt>
                <c:pt idx="1573">
                  <c:v>-49.69</c:v>
                </c:pt>
                <c:pt idx="1574">
                  <c:v>-50.56</c:v>
                </c:pt>
                <c:pt idx="1575">
                  <c:v>-51.45</c:v>
                </c:pt>
                <c:pt idx="1576">
                  <c:v>-52.32</c:v>
                </c:pt>
                <c:pt idx="1577">
                  <c:v>-53.21</c:v>
                </c:pt>
                <c:pt idx="1578">
                  <c:v>-54.19</c:v>
                </c:pt>
                <c:pt idx="1579">
                  <c:v>-55.13</c:v>
                </c:pt>
                <c:pt idx="1580">
                  <c:v>-56.01</c:v>
                </c:pt>
                <c:pt idx="1581">
                  <c:v>-56.88</c:v>
                </c:pt>
                <c:pt idx="1582">
                  <c:v>-57.69</c:v>
                </c:pt>
                <c:pt idx="1583">
                  <c:v>-58.42</c:v>
                </c:pt>
                <c:pt idx="1584">
                  <c:v>-59.07</c:v>
                </c:pt>
                <c:pt idx="1585">
                  <c:v>-59.67</c:v>
                </c:pt>
                <c:pt idx="1586">
                  <c:v>-60.28</c:v>
                </c:pt>
                <c:pt idx="1587">
                  <c:v>-60.96</c:v>
                </c:pt>
                <c:pt idx="1588">
                  <c:v>-61.67</c:v>
                </c:pt>
                <c:pt idx="1589">
                  <c:v>-62.38</c:v>
                </c:pt>
                <c:pt idx="1590">
                  <c:v>-62.98</c:v>
                </c:pt>
                <c:pt idx="1591">
                  <c:v>-63.54</c:v>
                </c:pt>
                <c:pt idx="1592">
                  <c:v>-64.069999999999993</c:v>
                </c:pt>
                <c:pt idx="1593">
                  <c:v>-64.58</c:v>
                </c:pt>
                <c:pt idx="1594">
                  <c:v>-65.11</c:v>
                </c:pt>
                <c:pt idx="1595">
                  <c:v>-65.680000000000007</c:v>
                </c:pt>
                <c:pt idx="1596">
                  <c:v>-66.17</c:v>
                </c:pt>
                <c:pt idx="1597">
                  <c:v>-66.510000000000005</c:v>
                </c:pt>
                <c:pt idx="1598">
                  <c:v>-66.790000000000006</c:v>
                </c:pt>
                <c:pt idx="1599">
                  <c:v>-67.08</c:v>
                </c:pt>
                <c:pt idx="1600">
                  <c:v>-67.33</c:v>
                </c:pt>
                <c:pt idx="1601">
                  <c:v>-67.55</c:v>
                </c:pt>
                <c:pt idx="1602">
                  <c:v>-67.709999999999994</c:v>
                </c:pt>
                <c:pt idx="1603">
                  <c:v>-67.819999999999993</c:v>
                </c:pt>
                <c:pt idx="1604">
                  <c:v>-67.959999999999994</c:v>
                </c:pt>
                <c:pt idx="1605">
                  <c:v>-68.14</c:v>
                </c:pt>
                <c:pt idx="1606">
                  <c:v>-68.22</c:v>
                </c:pt>
                <c:pt idx="1607">
                  <c:v>-68.260000000000005</c:v>
                </c:pt>
                <c:pt idx="1608">
                  <c:v>-68.31</c:v>
                </c:pt>
                <c:pt idx="1609">
                  <c:v>-68.36</c:v>
                </c:pt>
                <c:pt idx="1610">
                  <c:v>-68.37</c:v>
                </c:pt>
                <c:pt idx="1611">
                  <c:v>-68.37</c:v>
                </c:pt>
                <c:pt idx="1612">
                  <c:v>-68.33</c:v>
                </c:pt>
                <c:pt idx="1613">
                  <c:v>-68.31</c:v>
                </c:pt>
                <c:pt idx="1614">
                  <c:v>-68.349999999999994</c:v>
                </c:pt>
                <c:pt idx="1615">
                  <c:v>-68.39</c:v>
                </c:pt>
                <c:pt idx="1616">
                  <c:v>-68.33</c:v>
                </c:pt>
                <c:pt idx="1617">
                  <c:v>-68.23</c:v>
                </c:pt>
                <c:pt idx="1618">
                  <c:v>-68.2</c:v>
                </c:pt>
                <c:pt idx="1619">
                  <c:v>-68.19</c:v>
                </c:pt>
                <c:pt idx="1620">
                  <c:v>-68.17</c:v>
                </c:pt>
                <c:pt idx="1621">
                  <c:v>-68.11</c:v>
                </c:pt>
                <c:pt idx="1622">
                  <c:v>-68.05</c:v>
                </c:pt>
                <c:pt idx="1623">
                  <c:v>-68.040000000000006</c:v>
                </c:pt>
                <c:pt idx="1624">
                  <c:v>-68.03</c:v>
                </c:pt>
                <c:pt idx="1625">
                  <c:v>-68</c:v>
                </c:pt>
                <c:pt idx="1626">
                  <c:v>-67.97</c:v>
                </c:pt>
                <c:pt idx="1627">
                  <c:v>-67.930000000000007</c:v>
                </c:pt>
                <c:pt idx="1628">
                  <c:v>-67.86</c:v>
                </c:pt>
                <c:pt idx="1629">
                  <c:v>-67.81</c:v>
                </c:pt>
                <c:pt idx="1630">
                  <c:v>-67.77</c:v>
                </c:pt>
                <c:pt idx="1631">
                  <c:v>-67.73</c:v>
                </c:pt>
                <c:pt idx="1632">
                  <c:v>-67.650000000000006</c:v>
                </c:pt>
                <c:pt idx="1633">
                  <c:v>-67.489999999999995</c:v>
                </c:pt>
                <c:pt idx="1634">
                  <c:v>-67.38</c:v>
                </c:pt>
                <c:pt idx="1635">
                  <c:v>-67.38</c:v>
                </c:pt>
                <c:pt idx="1636">
                  <c:v>-67.39</c:v>
                </c:pt>
                <c:pt idx="1637">
                  <c:v>-67.400000000000006</c:v>
                </c:pt>
                <c:pt idx="1638">
                  <c:v>-67.38</c:v>
                </c:pt>
                <c:pt idx="1639">
                  <c:v>-67.34</c:v>
                </c:pt>
                <c:pt idx="1640">
                  <c:v>-67.28</c:v>
                </c:pt>
                <c:pt idx="1641">
                  <c:v>-67.19</c:v>
                </c:pt>
                <c:pt idx="1642">
                  <c:v>-67.12</c:v>
                </c:pt>
                <c:pt idx="1643">
                  <c:v>-67.099999999999994</c:v>
                </c:pt>
                <c:pt idx="1644">
                  <c:v>-67.05</c:v>
                </c:pt>
                <c:pt idx="1645">
                  <c:v>-66.97</c:v>
                </c:pt>
                <c:pt idx="1646">
                  <c:v>-66.86</c:v>
                </c:pt>
                <c:pt idx="1647">
                  <c:v>-66.78</c:v>
                </c:pt>
                <c:pt idx="1648">
                  <c:v>-66.72</c:v>
                </c:pt>
                <c:pt idx="1649">
                  <c:v>-66.709999999999994</c:v>
                </c:pt>
                <c:pt idx="1650">
                  <c:v>-66.760000000000005</c:v>
                </c:pt>
                <c:pt idx="1651">
                  <c:v>-66.83</c:v>
                </c:pt>
                <c:pt idx="1652">
                  <c:v>-66.849999999999994</c:v>
                </c:pt>
                <c:pt idx="1653">
                  <c:v>-66.8</c:v>
                </c:pt>
                <c:pt idx="1654">
                  <c:v>-66.66</c:v>
                </c:pt>
                <c:pt idx="1655">
                  <c:v>-66.52</c:v>
                </c:pt>
                <c:pt idx="1656">
                  <c:v>-66.459999999999994</c:v>
                </c:pt>
                <c:pt idx="1657">
                  <c:v>-66.47</c:v>
                </c:pt>
                <c:pt idx="1658">
                  <c:v>-66.52</c:v>
                </c:pt>
                <c:pt idx="1659">
                  <c:v>-66.56</c:v>
                </c:pt>
                <c:pt idx="1660">
                  <c:v>-66.53</c:v>
                </c:pt>
                <c:pt idx="1661">
                  <c:v>-66.44</c:v>
                </c:pt>
                <c:pt idx="1662">
                  <c:v>-66.38</c:v>
                </c:pt>
                <c:pt idx="1663">
                  <c:v>-66.38</c:v>
                </c:pt>
                <c:pt idx="1664">
                  <c:v>-66.459999999999994</c:v>
                </c:pt>
                <c:pt idx="1665">
                  <c:v>-66.55</c:v>
                </c:pt>
                <c:pt idx="1666">
                  <c:v>-66.569999999999993</c:v>
                </c:pt>
                <c:pt idx="1667">
                  <c:v>-66.5</c:v>
                </c:pt>
                <c:pt idx="1668">
                  <c:v>-66.38</c:v>
                </c:pt>
                <c:pt idx="1669">
                  <c:v>-66.28</c:v>
                </c:pt>
                <c:pt idx="1670">
                  <c:v>-66.23</c:v>
                </c:pt>
                <c:pt idx="1671">
                  <c:v>-66.2</c:v>
                </c:pt>
                <c:pt idx="1672">
                  <c:v>-66.180000000000007</c:v>
                </c:pt>
                <c:pt idx="1673">
                  <c:v>-66.16</c:v>
                </c:pt>
                <c:pt idx="1674">
                  <c:v>-66.19</c:v>
                </c:pt>
                <c:pt idx="1675">
                  <c:v>-66.209999999999994</c:v>
                </c:pt>
                <c:pt idx="1676">
                  <c:v>-66.19</c:v>
                </c:pt>
                <c:pt idx="1677">
                  <c:v>-66.14</c:v>
                </c:pt>
                <c:pt idx="1678">
                  <c:v>-66.09</c:v>
                </c:pt>
                <c:pt idx="1679">
                  <c:v>-66.08</c:v>
                </c:pt>
                <c:pt idx="1680">
                  <c:v>-66.11</c:v>
                </c:pt>
                <c:pt idx="1681">
                  <c:v>-66.150000000000006</c:v>
                </c:pt>
                <c:pt idx="1682">
                  <c:v>-66.150000000000006</c:v>
                </c:pt>
                <c:pt idx="1683">
                  <c:v>-66.099999999999994</c:v>
                </c:pt>
                <c:pt idx="1684">
                  <c:v>-66.040000000000006</c:v>
                </c:pt>
                <c:pt idx="1685">
                  <c:v>-66.040000000000006</c:v>
                </c:pt>
                <c:pt idx="1686">
                  <c:v>-66.11</c:v>
                </c:pt>
                <c:pt idx="1687">
                  <c:v>-66.14</c:v>
                </c:pt>
                <c:pt idx="1688">
                  <c:v>-66.14</c:v>
                </c:pt>
                <c:pt idx="1689">
                  <c:v>-66.13</c:v>
                </c:pt>
                <c:pt idx="1690">
                  <c:v>-66.099999999999994</c:v>
                </c:pt>
                <c:pt idx="1691">
                  <c:v>-66.06</c:v>
                </c:pt>
                <c:pt idx="1692">
                  <c:v>-66.02</c:v>
                </c:pt>
                <c:pt idx="1693">
                  <c:v>-66.010000000000005</c:v>
                </c:pt>
                <c:pt idx="1694">
                  <c:v>-66.040000000000006</c:v>
                </c:pt>
                <c:pt idx="1695">
                  <c:v>-66.05</c:v>
                </c:pt>
                <c:pt idx="1696">
                  <c:v>-66.040000000000006</c:v>
                </c:pt>
                <c:pt idx="1697">
                  <c:v>-66.040000000000006</c:v>
                </c:pt>
                <c:pt idx="1698">
                  <c:v>-66.06</c:v>
                </c:pt>
                <c:pt idx="1699">
                  <c:v>-66.05</c:v>
                </c:pt>
                <c:pt idx="1700">
                  <c:v>-65.97</c:v>
                </c:pt>
                <c:pt idx="1701">
                  <c:v>-65.930000000000007</c:v>
                </c:pt>
                <c:pt idx="1702">
                  <c:v>-65.94</c:v>
                </c:pt>
                <c:pt idx="1703">
                  <c:v>-65.97</c:v>
                </c:pt>
                <c:pt idx="1704">
                  <c:v>-66.010000000000005</c:v>
                </c:pt>
                <c:pt idx="1705">
                  <c:v>-66.06</c:v>
                </c:pt>
                <c:pt idx="1706">
                  <c:v>-66.13</c:v>
                </c:pt>
                <c:pt idx="1707">
                  <c:v>-66.2</c:v>
                </c:pt>
                <c:pt idx="1708">
                  <c:v>-66.23</c:v>
                </c:pt>
                <c:pt idx="1709">
                  <c:v>-66.23</c:v>
                </c:pt>
                <c:pt idx="1710">
                  <c:v>-66.25</c:v>
                </c:pt>
                <c:pt idx="1711">
                  <c:v>-66.31</c:v>
                </c:pt>
                <c:pt idx="1712">
                  <c:v>-66.349999999999994</c:v>
                </c:pt>
                <c:pt idx="1713">
                  <c:v>-66.37</c:v>
                </c:pt>
                <c:pt idx="1714">
                  <c:v>-66.41</c:v>
                </c:pt>
                <c:pt idx="1715">
                  <c:v>-66.459999999999994</c:v>
                </c:pt>
                <c:pt idx="1716">
                  <c:v>-66.48</c:v>
                </c:pt>
                <c:pt idx="1717">
                  <c:v>-66.5</c:v>
                </c:pt>
                <c:pt idx="1718">
                  <c:v>-66.489999999999995</c:v>
                </c:pt>
                <c:pt idx="1719">
                  <c:v>-66.48</c:v>
                </c:pt>
                <c:pt idx="1720">
                  <c:v>-66.5</c:v>
                </c:pt>
                <c:pt idx="1721">
                  <c:v>-66.540000000000006</c:v>
                </c:pt>
                <c:pt idx="1722">
                  <c:v>-66.55</c:v>
                </c:pt>
                <c:pt idx="1723">
                  <c:v>-66.56</c:v>
                </c:pt>
                <c:pt idx="1724">
                  <c:v>-66.56</c:v>
                </c:pt>
                <c:pt idx="1725">
                  <c:v>-66.52</c:v>
                </c:pt>
                <c:pt idx="1726">
                  <c:v>-66.5</c:v>
                </c:pt>
                <c:pt idx="1727">
                  <c:v>-66.459999999999994</c:v>
                </c:pt>
                <c:pt idx="1728">
                  <c:v>-66.44</c:v>
                </c:pt>
                <c:pt idx="1729">
                  <c:v>-66.459999999999994</c:v>
                </c:pt>
                <c:pt idx="1730">
                  <c:v>-66.48</c:v>
                </c:pt>
                <c:pt idx="1731">
                  <c:v>-66.510000000000005</c:v>
                </c:pt>
                <c:pt idx="1732">
                  <c:v>-66.5</c:v>
                </c:pt>
                <c:pt idx="1733">
                  <c:v>-66.47</c:v>
                </c:pt>
                <c:pt idx="1734">
                  <c:v>-66.41</c:v>
                </c:pt>
                <c:pt idx="1735">
                  <c:v>-66.33</c:v>
                </c:pt>
                <c:pt idx="1736">
                  <c:v>-66.31</c:v>
                </c:pt>
                <c:pt idx="1737">
                  <c:v>-66.349999999999994</c:v>
                </c:pt>
                <c:pt idx="1738">
                  <c:v>-66.38</c:v>
                </c:pt>
                <c:pt idx="1739">
                  <c:v>-66.37</c:v>
                </c:pt>
                <c:pt idx="1740">
                  <c:v>-66.319999999999993</c:v>
                </c:pt>
                <c:pt idx="1741">
                  <c:v>-66.260000000000005</c:v>
                </c:pt>
                <c:pt idx="1742">
                  <c:v>-66.239999999999995</c:v>
                </c:pt>
                <c:pt idx="1743">
                  <c:v>-66.239999999999995</c:v>
                </c:pt>
                <c:pt idx="1744">
                  <c:v>-66.23</c:v>
                </c:pt>
                <c:pt idx="1745">
                  <c:v>-66.209999999999994</c:v>
                </c:pt>
                <c:pt idx="1746">
                  <c:v>-66.19</c:v>
                </c:pt>
                <c:pt idx="1747">
                  <c:v>-66.2</c:v>
                </c:pt>
                <c:pt idx="1748">
                  <c:v>-66.209999999999994</c:v>
                </c:pt>
                <c:pt idx="1749">
                  <c:v>-66.209999999999994</c:v>
                </c:pt>
                <c:pt idx="1750">
                  <c:v>-66.2</c:v>
                </c:pt>
                <c:pt idx="1751">
                  <c:v>-66.180000000000007</c:v>
                </c:pt>
                <c:pt idx="1752">
                  <c:v>-66.2</c:v>
                </c:pt>
                <c:pt idx="1753">
                  <c:v>-66.22</c:v>
                </c:pt>
                <c:pt idx="1754">
                  <c:v>-66.209999999999994</c:v>
                </c:pt>
                <c:pt idx="1755">
                  <c:v>-66.2</c:v>
                </c:pt>
                <c:pt idx="1756">
                  <c:v>-66.19</c:v>
                </c:pt>
                <c:pt idx="1757">
                  <c:v>-66.17</c:v>
                </c:pt>
                <c:pt idx="1758">
                  <c:v>-66.12</c:v>
                </c:pt>
                <c:pt idx="1759">
                  <c:v>-66.069999999999993</c:v>
                </c:pt>
                <c:pt idx="1760">
                  <c:v>-66.03</c:v>
                </c:pt>
                <c:pt idx="1761">
                  <c:v>-66</c:v>
                </c:pt>
                <c:pt idx="1762">
                  <c:v>-65.930000000000007</c:v>
                </c:pt>
                <c:pt idx="1763">
                  <c:v>-65.83</c:v>
                </c:pt>
                <c:pt idx="1764">
                  <c:v>-65.73</c:v>
                </c:pt>
                <c:pt idx="1765">
                  <c:v>-65.62</c:v>
                </c:pt>
                <c:pt idx="1766">
                  <c:v>-65.5</c:v>
                </c:pt>
                <c:pt idx="1767">
                  <c:v>-65.36</c:v>
                </c:pt>
                <c:pt idx="1768">
                  <c:v>-65.150000000000006</c:v>
                </c:pt>
                <c:pt idx="1769">
                  <c:v>-64.849999999999994</c:v>
                </c:pt>
                <c:pt idx="1770">
                  <c:v>-64.5</c:v>
                </c:pt>
                <c:pt idx="1771">
                  <c:v>-64.17</c:v>
                </c:pt>
                <c:pt idx="1772">
                  <c:v>-63.84</c:v>
                </c:pt>
                <c:pt idx="1773">
                  <c:v>-63.49</c:v>
                </c:pt>
                <c:pt idx="1774">
                  <c:v>-63.11</c:v>
                </c:pt>
                <c:pt idx="1775">
                  <c:v>-62.64</c:v>
                </c:pt>
                <c:pt idx="1776">
                  <c:v>-62.12</c:v>
                </c:pt>
                <c:pt idx="1777">
                  <c:v>-61.64</c:v>
                </c:pt>
                <c:pt idx="1778">
                  <c:v>-61.16</c:v>
                </c:pt>
                <c:pt idx="1779">
                  <c:v>-60.68</c:v>
                </c:pt>
                <c:pt idx="1780">
                  <c:v>-60.15</c:v>
                </c:pt>
                <c:pt idx="1781">
                  <c:v>-59.59</c:v>
                </c:pt>
                <c:pt idx="1782">
                  <c:v>-58.97</c:v>
                </c:pt>
                <c:pt idx="1783">
                  <c:v>-58.3</c:v>
                </c:pt>
                <c:pt idx="1784">
                  <c:v>-57.64</c:v>
                </c:pt>
                <c:pt idx="1785">
                  <c:v>-57.04</c:v>
                </c:pt>
                <c:pt idx="1786">
                  <c:v>-56.38</c:v>
                </c:pt>
                <c:pt idx="1787">
                  <c:v>-55.58</c:v>
                </c:pt>
                <c:pt idx="1788">
                  <c:v>-54.72</c:v>
                </c:pt>
                <c:pt idx="1789">
                  <c:v>-53.82</c:v>
                </c:pt>
                <c:pt idx="1790">
                  <c:v>-52.8</c:v>
                </c:pt>
                <c:pt idx="1791">
                  <c:v>-51.7</c:v>
                </c:pt>
                <c:pt idx="1792">
                  <c:v>-50.68</c:v>
                </c:pt>
                <c:pt idx="1793">
                  <c:v>-49.78</c:v>
                </c:pt>
                <c:pt idx="1794">
                  <c:v>-48.87</c:v>
                </c:pt>
                <c:pt idx="1795">
                  <c:v>-47.94</c:v>
                </c:pt>
                <c:pt idx="1796">
                  <c:v>-46.9</c:v>
                </c:pt>
                <c:pt idx="1797">
                  <c:v>-45.72</c:v>
                </c:pt>
                <c:pt idx="1798">
                  <c:v>-44.45</c:v>
                </c:pt>
                <c:pt idx="1799">
                  <c:v>-43.2</c:v>
                </c:pt>
                <c:pt idx="1800">
                  <c:v>-41.99</c:v>
                </c:pt>
                <c:pt idx="1801">
                  <c:v>-40.86</c:v>
                </c:pt>
                <c:pt idx="1802">
                  <c:v>-39.78</c:v>
                </c:pt>
                <c:pt idx="1803">
                  <c:v>-38.65</c:v>
                </c:pt>
                <c:pt idx="1804">
                  <c:v>-37.479999999999997</c:v>
                </c:pt>
                <c:pt idx="1805">
                  <c:v>-36.33</c:v>
                </c:pt>
                <c:pt idx="1806">
                  <c:v>-35.24</c:v>
                </c:pt>
                <c:pt idx="1807">
                  <c:v>-34.119999999999997</c:v>
                </c:pt>
                <c:pt idx="1808">
                  <c:v>-33.03</c:v>
                </c:pt>
                <c:pt idx="1809">
                  <c:v>-31.97</c:v>
                </c:pt>
                <c:pt idx="1810">
                  <c:v>-30.94</c:v>
                </c:pt>
                <c:pt idx="1811">
                  <c:v>-29.88</c:v>
                </c:pt>
                <c:pt idx="1812">
                  <c:v>-28.78</c:v>
                </c:pt>
                <c:pt idx="1813">
                  <c:v>-27.68</c:v>
                </c:pt>
                <c:pt idx="1814">
                  <c:v>-26.63</c:v>
                </c:pt>
                <c:pt idx="1815">
                  <c:v>-25.61</c:v>
                </c:pt>
                <c:pt idx="1816">
                  <c:v>-24.64</c:v>
                </c:pt>
                <c:pt idx="1817">
                  <c:v>-23.72</c:v>
                </c:pt>
                <c:pt idx="1818">
                  <c:v>-22.8</c:v>
                </c:pt>
                <c:pt idx="1819">
                  <c:v>-21.9</c:v>
                </c:pt>
                <c:pt idx="1820">
                  <c:v>-20.99</c:v>
                </c:pt>
                <c:pt idx="1821">
                  <c:v>-20.11</c:v>
                </c:pt>
                <c:pt idx="1822">
                  <c:v>-19.27</c:v>
                </c:pt>
                <c:pt idx="1823">
                  <c:v>-18.46</c:v>
                </c:pt>
                <c:pt idx="1824">
                  <c:v>-17.68</c:v>
                </c:pt>
                <c:pt idx="1825">
                  <c:v>-16.96</c:v>
                </c:pt>
                <c:pt idx="1826">
                  <c:v>-16.260000000000002</c:v>
                </c:pt>
                <c:pt idx="1827">
                  <c:v>-15.56</c:v>
                </c:pt>
                <c:pt idx="1828">
                  <c:v>-14.84</c:v>
                </c:pt>
                <c:pt idx="1829">
                  <c:v>-14.18</c:v>
                </c:pt>
                <c:pt idx="1830">
                  <c:v>-13.57</c:v>
                </c:pt>
                <c:pt idx="1831">
                  <c:v>-12.98</c:v>
                </c:pt>
                <c:pt idx="1832">
                  <c:v>-12.41</c:v>
                </c:pt>
                <c:pt idx="1833">
                  <c:v>-11.86</c:v>
                </c:pt>
                <c:pt idx="1834">
                  <c:v>-11.33</c:v>
                </c:pt>
                <c:pt idx="1835">
                  <c:v>-10.78</c:v>
                </c:pt>
                <c:pt idx="1836">
                  <c:v>-10.210000000000001</c:v>
                </c:pt>
                <c:pt idx="1837">
                  <c:v>-9.68</c:v>
                </c:pt>
                <c:pt idx="1838">
                  <c:v>-9.19</c:v>
                </c:pt>
                <c:pt idx="1839">
                  <c:v>-8.6999999999999993</c:v>
                </c:pt>
                <c:pt idx="1840">
                  <c:v>-8.2200000000000006</c:v>
                </c:pt>
                <c:pt idx="1841">
                  <c:v>-7.63</c:v>
                </c:pt>
                <c:pt idx="1842">
                  <c:v>-6.97</c:v>
                </c:pt>
                <c:pt idx="1843">
                  <c:v>-6.35</c:v>
                </c:pt>
                <c:pt idx="1844">
                  <c:v>-5.79</c:v>
                </c:pt>
                <c:pt idx="1845">
                  <c:v>-5.34</c:v>
                </c:pt>
                <c:pt idx="1846">
                  <c:v>-4.95</c:v>
                </c:pt>
                <c:pt idx="1847">
                  <c:v>-4.5199999999999996</c:v>
                </c:pt>
                <c:pt idx="1848">
                  <c:v>-4.03</c:v>
                </c:pt>
                <c:pt idx="1849">
                  <c:v>-3.48</c:v>
                </c:pt>
                <c:pt idx="1850">
                  <c:v>-2.89</c:v>
                </c:pt>
                <c:pt idx="1851">
                  <c:v>-2.31</c:v>
                </c:pt>
                <c:pt idx="1852">
                  <c:v>-1.77</c:v>
                </c:pt>
                <c:pt idx="1853">
                  <c:v>-1.3</c:v>
                </c:pt>
                <c:pt idx="1854">
                  <c:v>-0.86</c:v>
                </c:pt>
                <c:pt idx="1855">
                  <c:v>-0.41</c:v>
                </c:pt>
                <c:pt idx="1856">
                  <c:v>7.0000000000000007E-2</c:v>
                </c:pt>
                <c:pt idx="1857">
                  <c:v>0.56999999999999995</c:v>
                </c:pt>
                <c:pt idx="1858">
                  <c:v>1.05</c:v>
                </c:pt>
                <c:pt idx="1859">
                  <c:v>1.53</c:v>
                </c:pt>
                <c:pt idx="1860">
                  <c:v>2.0299999999999998</c:v>
                </c:pt>
                <c:pt idx="1861">
                  <c:v>2.5299999999999998</c:v>
                </c:pt>
                <c:pt idx="1862">
                  <c:v>3.02</c:v>
                </c:pt>
                <c:pt idx="1863">
                  <c:v>3.51</c:v>
                </c:pt>
                <c:pt idx="1864">
                  <c:v>3.99</c:v>
                </c:pt>
                <c:pt idx="1865">
                  <c:v>4.45</c:v>
                </c:pt>
                <c:pt idx="1866">
                  <c:v>4.91</c:v>
                </c:pt>
                <c:pt idx="1867">
                  <c:v>5.37</c:v>
                </c:pt>
                <c:pt idx="1868">
                  <c:v>5.84</c:v>
                </c:pt>
                <c:pt idx="1869">
                  <c:v>6.31</c:v>
                </c:pt>
                <c:pt idx="1870">
                  <c:v>6.78</c:v>
                </c:pt>
                <c:pt idx="1871">
                  <c:v>7.25</c:v>
                </c:pt>
                <c:pt idx="1872">
                  <c:v>7.69</c:v>
                </c:pt>
                <c:pt idx="1873">
                  <c:v>8.11</c:v>
                </c:pt>
                <c:pt idx="1874">
                  <c:v>8.5299999999999994</c:v>
                </c:pt>
                <c:pt idx="1875">
                  <c:v>8.9499999999999993</c:v>
                </c:pt>
                <c:pt idx="1876">
                  <c:v>9.3800000000000008</c:v>
                </c:pt>
                <c:pt idx="1877">
                  <c:v>9.82</c:v>
                </c:pt>
                <c:pt idx="1878">
                  <c:v>10.31</c:v>
                </c:pt>
                <c:pt idx="1879">
                  <c:v>10.8</c:v>
                </c:pt>
                <c:pt idx="1880">
                  <c:v>11.27</c:v>
                </c:pt>
                <c:pt idx="1881">
                  <c:v>11.65</c:v>
                </c:pt>
                <c:pt idx="1882">
                  <c:v>11.98</c:v>
                </c:pt>
                <c:pt idx="1883">
                  <c:v>12.29</c:v>
                </c:pt>
                <c:pt idx="1884">
                  <c:v>12.6</c:v>
                </c:pt>
                <c:pt idx="1885">
                  <c:v>12.9</c:v>
                </c:pt>
                <c:pt idx="1886">
                  <c:v>13.17</c:v>
                </c:pt>
                <c:pt idx="1887">
                  <c:v>13.4</c:v>
                </c:pt>
                <c:pt idx="1888">
                  <c:v>13.59</c:v>
                </c:pt>
                <c:pt idx="1889">
                  <c:v>13.73</c:v>
                </c:pt>
                <c:pt idx="1890">
                  <c:v>13.82</c:v>
                </c:pt>
                <c:pt idx="1891">
                  <c:v>13.81</c:v>
                </c:pt>
                <c:pt idx="1892">
                  <c:v>13.76</c:v>
                </c:pt>
                <c:pt idx="1893">
                  <c:v>13.69</c:v>
                </c:pt>
                <c:pt idx="1894">
                  <c:v>13.6</c:v>
                </c:pt>
                <c:pt idx="1895">
                  <c:v>13.52</c:v>
                </c:pt>
                <c:pt idx="1896">
                  <c:v>13.39</c:v>
                </c:pt>
                <c:pt idx="1897">
                  <c:v>13.18</c:v>
                </c:pt>
                <c:pt idx="1898">
                  <c:v>12.93</c:v>
                </c:pt>
                <c:pt idx="1899">
                  <c:v>12.68</c:v>
                </c:pt>
                <c:pt idx="1900">
                  <c:v>12.44</c:v>
                </c:pt>
                <c:pt idx="1901">
                  <c:v>12.17</c:v>
                </c:pt>
                <c:pt idx="1902">
                  <c:v>11.83</c:v>
                </c:pt>
                <c:pt idx="1903">
                  <c:v>11.45</c:v>
                </c:pt>
                <c:pt idx="1904">
                  <c:v>11.02</c:v>
                </c:pt>
                <c:pt idx="1905">
                  <c:v>10.53</c:v>
                </c:pt>
                <c:pt idx="1906">
                  <c:v>10.039999999999999</c:v>
                </c:pt>
                <c:pt idx="1907">
                  <c:v>9.49</c:v>
                </c:pt>
                <c:pt idx="1908">
                  <c:v>8.9</c:v>
                </c:pt>
                <c:pt idx="1909">
                  <c:v>8.32</c:v>
                </c:pt>
                <c:pt idx="1910">
                  <c:v>7.65</c:v>
                </c:pt>
                <c:pt idx="1911">
                  <c:v>6.88</c:v>
                </c:pt>
                <c:pt idx="1912">
                  <c:v>6.09</c:v>
                </c:pt>
                <c:pt idx="1913">
                  <c:v>5.28</c:v>
                </c:pt>
                <c:pt idx="1914">
                  <c:v>4.47</c:v>
                </c:pt>
                <c:pt idx="1915">
                  <c:v>3.66</c:v>
                </c:pt>
                <c:pt idx="1916">
                  <c:v>2.84</c:v>
                </c:pt>
                <c:pt idx="1917">
                  <c:v>1.94</c:v>
                </c:pt>
                <c:pt idx="1918">
                  <c:v>1.01</c:v>
                </c:pt>
                <c:pt idx="1919">
                  <c:v>0.06</c:v>
                </c:pt>
                <c:pt idx="1920">
                  <c:v>-0.88</c:v>
                </c:pt>
                <c:pt idx="1921">
                  <c:v>-1.82</c:v>
                </c:pt>
                <c:pt idx="1922">
                  <c:v>-2.76</c:v>
                </c:pt>
                <c:pt idx="1923">
                  <c:v>-3.76</c:v>
                </c:pt>
                <c:pt idx="1924">
                  <c:v>-4.8600000000000003</c:v>
                </c:pt>
                <c:pt idx="1925">
                  <c:v>-6.01</c:v>
                </c:pt>
                <c:pt idx="1926">
                  <c:v>-7.18</c:v>
                </c:pt>
                <c:pt idx="1927">
                  <c:v>-8.35</c:v>
                </c:pt>
                <c:pt idx="1928">
                  <c:v>-9.49</c:v>
                </c:pt>
                <c:pt idx="1929">
                  <c:v>-10.61</c:v>
                </c:pt>
                <c:pt idx="1930">
                  <c:v>-11.72</c:v>
                </c:pt>
                <c:pt idx="1931">
                  <c:v>-12.81</c:v>
                </c:pt>
                <c:pt idx="1932">
                  <c:v>-13.92</c:v>
                </c:pt>
                <c:pt idx="1933">
                  <c:v>-15.05</c:v>
                </c:pt>
                <c:pt idx="1934">
                  <c:v>-16.190000000000001</c:v>
                </c:pt>
                <c:pt idx="1935">
                  <c:v>-17.3</c:v>
                </c:pt>
                <c:pt idx="1936">
                  <c:v>-18.41</c:v>
                </c:pt>
                <c:pt idx="1937">
                  <c:v>-19.52</c:v>
                </c:pt>
                <c:pt idx="1938">
                  <c:v>-20.61</c:v>
                </c:pt>
                <c:pt idx="1939">
                  <c:v>-21.72</c:v>
                </c:pt>
                <c:pt idx="1940">
                  <c:v>-22.87</c:v>
                </c:pt>
                <c:pt idx="1941">
                  <c:v>-24</c:v>
                </c:pt>
                <c:pt idx="1942">
                  <c:v>-25.12</c:v>
                </c:pt>
                <c:pt idx="1943">
                  <c:v>-26.27</c:v>
                </c:pt>
                <c:pt idx="1944">
                  <c:v>-27.38</c:v>
                </c:pt>
                <c:pt idx="1945">
                  <c:v>-28.47</c:v>
                </c:pt>
                <c:pt idx="1946">
                  <c:v>-29.57</c:v>
                </c:pt>
                <c:pt idx="1947">
                  <c:v>-30.69</c:v>
                </c:pt>
                <c:pt idx="1948">
                  <c:v>-31.82</c:v>
                </c:pt>
                <c:pt idx="1949">
                  <c:v>-32.880000000000003</c:v>
                </c:pt>
                <c:pt idx="1950">
                  <c:v>-33.869999999999997</c:v>
                </c:pt>
                <c:pt idx="1951">
                  <c:v>-34.85</c:v>
                </c:pt>
                <c:pt idx="1952">
                  <c:v>-35.840000000000003</c:v>
                </c:pt>
                <c:pt idx="1953">
                  <c:v>-36.869999999999997</c:v>
                </c:pt>
                <c:pt idx="1954">
                  <c:v>-37.96</c:v>
                </c:pt>
                <c:pt idx="1955">
                  <c:v>-39.08</c:v>
                </c:pt>
                <c:pt idx="1956">
                  <c:v>-40.08</c:v>
                </c:pt>
                <c:pt idx="1957">
                  <c:v>-41.05</c:v>
                </c:pt>
                <c:pt idx="1958">
                  <c:v>-41.99</c:v>
                </c:pt>
                <c:pt idx="1959">
                  <c:v>-42.95</c:v>
                </c:pt>
                <c:pt idx="1960">
                  <c:v>-43.83</c:v>
                </c:pt>
                <c:pt idx="1961">
                  <c:v>-44.73</c:v>
                </c:pt>
                <c:pt idx="1962">
                  <c:v>-45.64</c:v>
                </c:pt>
                <c:pt idx="1963">
                  <c:v>-46.57</c:v>
                </c:pt>
                <c:pt idx="1964">
                  <c:v>-47.54</c:v>
                </c:pt>
                <c:pt idx="1965">
                  <c:v>-48.39</c:v>
                </c:pt>
                <c:pt idx="1966">
                  <c:v>-49.26</c:v>
                </c:pt>
                <c:pt idx="1967">
                  <c:v>-50.15</c:v>
                </c:pt>
                <c:pt idx="1968">
                  <c:v>-51.08</c:v>
                </c:pt>
                <c:pt idx="1969">
                  <c:v>-52.01</c:v>
                </c:pt>
                <c:pt idx="1970">
                  <c:v>-52.94</c:v>
                </c:pt>
                <c:pt idx="1971">
                  <c:v>-54</c:v>
                </c:pt>
                <c:pt idx="1972">
                  <c:v>-55.03</c:v>
                </c:pt>
                <c:pt idx="1973">
                  <c:v>-55.9</c:v>
                </c:pt>
                <c:pt idx="1974">
                  <c:v>-56.68</c:v>
                </c:pt>
                <c:pt idx="1975">
                  <c:v>-57.38</c:v>
                </c:pt>
                <c:pt idx="1976">
                  <c:v>-58.04</c:v>
                </c:pt>
                <c:pt idx="1977">
                  <c:v>-58.79</c:v>
                </c:pt>
                <c:pt idx="1978">
                  <c:v>-59.6</c:v>
                </c:pt>
                <c:pt idx="1979">
                  <c:v>-60.4</c:v>
                </c:pt>
                <c:pt idx="1980">
                  <c:v>-61.03</c:v>
                </c:pt>
                <c:pt idx="1981">
                  <c:v>-61.54</c:v>
                </c:pt>
                <c:pt idx="1982">
                  <c:v>-62.03</c:v>
                </c:pt>
                <c:pt idx="1983">
                  <c:v>-62.53</c:v>
                </c:pt>
                <c:pt idx="1984">
                  <c:v>-63.04</c:v>
                </c:pt>
                <c:pt idx="1985">
                  <c:v>-63.48</c:v>
                </c:pt>
                <c:pt idx="1986">
                  <c:v>-63.83</c:v>
                </c:pt>
                <c:pt idx="1987">
                  <c:v>-64.209999999999994</c:v>
                </c:pt>
                <c:pt idx="1988">
                  <c:v>-64.63</c:v>
                </c:pt>
                <c:pt idx="1989">
                  <c:v>-65.09</c:v>
                </c:pt>
                <c:pt idx="1990">
                  <c:v>-65.510000000000005</c:v>
                </c:pt>
                <c:pt idx="1991">
                  <c:v>-65.84</c:v>
                </c:pt>
                <c:pt idx="1992">
                  <c:v>-66.09</c:v>
                </c:pt>
                <c:pt idx="1993">
                  <c:v>-66.45</c:v>
                </c:pt>
                <c:pt idx="1994">
                  <c:v>-66.92</c:v>
                </c:pt>
                <c:pt idx="1995">
                  <c:v>-67.37</c:v>
                </c:pt>
                <c:pt idx="1996">
                  <c:v>-67.760000000000005</c:v>
                </c:pt>
                <c:pt idx="1997">
                  <c:v>-68.099999999999994</c:v>
                </c:pt>
                <c:pt idx="1998">
                  <c:v>-68.25</c:v>
                </c:pt>
                <c:pt idx="1999">
                  <c:v>-68.41</c:v>
                </c:pt>
                <c:pt idx="2000">
                  <c:v>-68.739999999999995</c:v>
                </c:pt>
                <c:pt idx="2001">
                  <c:v>-69.08</c:v>
                </c:pt>
                <c:pt idx="2002">
                  <c:v>-69.319999999999993</c:v>
                </c:pt>
                <c:pt idx="2003">
                  <c:v>-69.44</c:v>
                </c:pt>
                <c:pt idx="2004">
                  <c:v>-69.56</c:v>
                </c:pt>
                <c:pt idx="2005">
                  <c:v>-69.680000000000007</c:v>
                </c:pt>
                <c:pt idx="2006">
                  <c:v>-69.739999999999995</c:v>
                </c:pt>
                <c:pt idx="2007">
                  <c:v>-69.73</c:v>
                </c:pt>
                <c:pt idx="2008">
                  <c:v>-69.73</c:v>
                </c:pt>
                <c:pt idx="2009">
                  <c:v>-69.709999999999994</c:v>
                </c:pt>
                <c:pt idx="2010">
                  <c:v>-69.709999999999994</c:v>
                </c:pt>
                <c:pt idx="2011">
                  <c:v>-69.77</c:v>
                </c:pt>
                <c:pt idx="2012">
                  <c:v>-69.790000000000006</c:v>
                </c:pt>
                <c:pt idx="2013">
                  <c:v>-69.760000000000005</c:v>
                </c:pt>
                <c:pt idx="2014">
                  <c:v>-69.7</c:v>
                </c:pt>
                <c:pt idx="2015">
                  <c:v>-69.67</c:v>
                </c:pt>
                <c:pt idx="2016">
                  <c:v>-69.67</c:v>
                </c:pt>
                <c:pt idx="2017">
                  <c:v>-69.650000000000006</c:v>
                </c:pt>
                <c:pt idx="2018">
                  <c:v>-69.569999999999993</c:v>
                </c:pt>
                <c:pt idx="2019">
                  <c:v>-69.430000000000007</c:v>
                </c:pt>
                <c:pt idx="2020">
                  <c:v>-69.34</c:v>
                </c:pt>
                <c:pt idx="2021">
                  <c:v>-69.28</c:v>
                </c:pt>
                <c:pt idx="2022">
                  <c:v>-69.22</c:v>
                </c:pt>
                <c:pt idx="2023">
                  <c:v>-69.19</c:v>
                </c:pt>
                <c:pt idx="2024">
                  <c:v>-69.22</c:v>
                </c:pt>
                <c:pt idx="2025">
                  <c:v>-69.27</c:v>
                </c:pt>
                <c:pt idx="2026">
                  <c:v>-69.31</c:v>
                </c:pt>
                <c:pt idx="2027">
                  <c:v>-69.319999999999993</c:v>
                </c:pt>
                <c:pt idx="2028">
                  <c:v>-69.33</c:v>
                </c:pt>
                <c:pt idx="2029">
                  <c:v>-69.349999999999994</c:v>
                </c:pt>
                <c:pt idx="2030">
                  <c:v>-69.349999999999994</c:v>
                </c:pt>
                <c:pt idx="2031">
                  <c:v>-69.33</c:v>
                </c:pt>
                <c:pt idx="2032">
                  <c:v>-69.349999999999994</c:v>
                </c:pt>
                <c:pt idx="2033">
                  <c:v>-69.41</c:v>
                </c:pt>
                <c:pt idx="2034">
                  <c:v>-69.48</c:v>
                </c:pt>
                <c:pt idx="2035">
                  <c:v>-69.55</c:v>
                </c:pt>
                <c:pt idx="2036">
                  <c:v>-69.58</c:v>
                </c:pt>
                <c:pt idx="2037">
                  <c:v>-69.58</c:v>
                </c:pt>
                <c:pt idx="2038">
                  <c:v>-69.59</c:v>
                </c:pt>
                <c:pt idx="2039">
                  <c:v>-69.56</c:v>
                </c:pt>
                <c:pt idx="2040">
                  <c:v>-69.53</c:v>
                </c:pt>
                <c:pt idx="2041">
                  <c:v>-69.510000000000005</c:v>
                </c:pt>
                <c:pt idx="2042">
                  <c:v>-69.55</c:v>
                </c:pt>
                <c:pt idx="2043">
                  <c:v>-69.61</c:v>
                </c:pt>
                <c:pt idx="2044">
                  <c:v>-69.67</c:v>
                </c:pt>
                <c:pt idx="2045">
                  <c:v>-69.66</c:v>
                </c:pt>
                <c:pt idx="2046">
                  <c:v>-69.59</c:v>
                </c:pt>
                <c:pt idx="2047">
                  <c:v>-69.53</c:v>
                </c:pt>
                <c:pt idx="2048">
                  <c:v>-69.48</c:v>
                </c:pt>
                <c:pt idx="2049">
                  <c:v>-69.489999999999995</c:v>
                </c:pt>
                <c:pt idx="2050">
                  <c:v>-69.489999999999995</c:v>
                </c:pt>
                <c:pt idx="2051">
                  <c:v>-69.53</c:v>
                </c:pt>
                <c:pt idx="2052">
                  <c:v>-69.62</c:v>
                </c:pt>
                <c:pt idx="2053">
                  <c:v>-69.69</c:v>
                </c:pt>
                <c:pt idx="2054">
                  <c:v>-69.72</c:v>
                </c:pt>
                <c:pt idx="2055">
                  <c:v>-69.709999999999994</c:v>
                </c:pt>
                <c:pt idx="2056">
                  <c:v>-69.7</c:v>
                </c:pt>
                <c:pt idx="2057">
                  <c:v>-69.67</c:v>
                </c:pt>
                <c:pt idx="2058">
                  <c:v>-69.650000000000006</c:v>
                </c:pt>
                <c:pt idx="2059">
                  <c:v>-69.64</c:v>
                </c:pt>
                <c:pt idx="2060">
                  <c:v>-69.66</c:v>
                </c:pt>
                <c:pt idx="2061">
                  <c:v>-69.66</c:v>
                </c:pt>
                <c:pt idx="2062">
                  <c:v>-69.64</c:v>
                </c:pt>
                <c:pt idx="2063">
                  <c:v>-69.63</c:v>
                </c:pt>
                <c:pt idx="2064">
                  <c:v>-69.61</c:v>
                </c:pt>
                <c:pt idx="2065">
                  <c:v>-69.62</c:v>
                </c:pt>
                <c:pt idx="2066">
                  <c:v>-69.59</c:v>
                </c:pt>
                <c:pt idx="2067">
                  <c:v>-69.540000000000006</c:v>
                </c:pt>
                <c:pt idx="2068">
                  <c:v>-69.44</c:v>
                </c:pt>
                <c:pt idx="2069">
                  <c:v>-69.36</c:v>
                </c:pt>
                <c:pt idx="2070">
                  <c:v>-69.33</c:v>
                </c:pt>
                <c:pt idx="2071">
                  <c:v>-69.349999999999994</c:v>
                </c:pt>
                <c:pt idx="2072">
                  <c:v>-69.36</c:v>
                </c:pt>
                <c:pt idx="2073">
                  <c:v>-69.33</c:v>
                </c:pt>
                <c:pt idx="2074">
                  <c:v>-69.23</c:v>
                </c:pt>
                <c:pt idx="2075">
                  <c:v>-69.09</c:v>
                </c:pt>
                <c:pt idx="2076">
                  <c:v>-68.989999999999995</c:v>
                </c:pt>
                <c:pt idx="2077">
                  <c:v>-68.97</c:v>
                </c:pt>
                <c:pt idx="2078">
                  <c:v>-69.02</c:v>
                </c:pt>
                <c:pt idx="2079">
                  <c:v>-69.08</c:v>
                </c:pt>
                <c:pt idx="2080">
                  <c:v>-69.06</c:v>
                </c:pt>
                <c:pt idx="2081">
                  <c:v>-68.95</c:v>
                </c:pt>
                <c:pt idx="2082">
                  <c:v>-68.819999999999993</c:v>
                </c:pt>
                <c:pt idx="2083">
                  <c:v>-68.760000000000005</c:v>
                </c:pt>
                <c:pt idx="2084">
                  <c:v>-68.77</c:v>
                </c:pt>
                <c:pt idx="2085">
                  <c:v>-68.78</c:v>
                </c:pt>
                <c:pt idx="2086">
                  <c:v>-68.8</c:v>
                </c:pt>
                <c:pt idx="2087">
                  <c:v>-68.819999999999993</c:v>
                </c:pt>
                <c:pt idx="2088">
                  <c:v>-68.790000000000006</c:v>
                </c:pt>
                <c:pt idx="2089">
                  <c:v>-68.72</c:v>
                </c:pt>
                <c:pt idx="2090">
                  <c:v>-68.64</c:v>
                </c:pt>
                <c:pt idx="2091">
                  <c:v>-68.58</c:v>
                </c:pt>
                <c:pt idx="2092">
                  <c:v>-68.56</c:v>
                </c:pt>
                <c:pt idx="2093">
                  <c:v>-68.52</c:v>
                </c:pt>
                <c:pt idx="2094">
                  <c:v>-68.510000000000005</c:v>
                </c:pt>
                <c:pt idx="2095">
                  <c:v>-68.5</c:v>
                </c:pt>
                <c:pt idx="2096">
                  <c:v>-68.459999999999994</c:v>
                </c:pt>
                <c:pt idx="2097">
                  <c:v>-68.400000000000006</c:v>
                </c:pt>
                <c:pt idx="2098">
                  <c:v>-68.319999999999993</c:v>
                </c:pt>
                <c:pt idx="2099">
                  <c:v>-68.27</c:v>
                </c:pt>
                <c:pt idx="2100">
                  <c:v>-68.28</c:v>
                </c:pt>
                <c:pt idx="2101">
                  <c:v>-68.33</c:v>
                </c:pt>
                <c:pt idx="2102">
                  <c:v>-68.34</c:v>
                </c:pt>
                <c:pt idx="2103">
                  <c:v>-68.3</c:v>
                </c:pt>
                <c:pt idx="2104">
                  <c:v>-68.209999999999994</c:v>
                </c:pt>
                <c:pt idx="2105">
                  <c:v>-68.16</c:v>
                </c:pt>
                <c:pt idx="2106">
                  <c:v>-68.12</c:v>
                </c:pt>
                <c:pt idx="2107">
                  <c:v>-68.13</c:v>
                </c:pt>
                <c:pt idx="2108">
                  <c:v>-68.19</c:v>
                </c:pt>
                <c:pt idx="2109">
                  <c:v>-68.239999999999995</c:v>
                </c:pt>
                <c:pt idx="2110">
                  <c:v>-68.239999999999995</c:v>
                </c:pt>
                <c:pt idx="2111">
                  <c:v>-68.209999999999994</c:v>
                </c:pt>
                <c:pt idx="2112">
                  <c:v>-68.209999999999994</c:v>
                </c:pt>
                <c:pt idx="2113">
                  <c:v>-68.209999999999994</c:v>
                </c:pt>
                <c:pt idx="2114">
                  <c:v>-68.17</c:v>
                </c:pt>
                <c:pt idx="2115">
                  <c:v>-68.069999999999993</c:v>
                </c:pt>
                <c:pt idx="2116">
                  <c:v>-68.02</c:v>
                </c:pt>
                <c:pt idx="2117">
                  <c:v>-68.010000000000005</c:v>
                </c:pt>
                <c:pt idx="2118">
                  <c:v>-68</c:v>
                </c:pt>
                <c:pt idx="2119">
                  <c:v>-67.94</c:v>
                </c:pt>
                <c:pt idx="2120">
                  <c:v>-67.89</c:v>
                </c:pt>
                <c:pt idx="2121">
                  <c:v>-67.87</c:v>
                </c:pt>
                <c:pt idx="2122">
                  <c:v>-67.88</c:v>
                </c:pt>
                <c:pt idx="2123">
                  <c:v>-67.84</c:v>
                </c:pt>
                <c:pt idx="2124">
                  <c:v>-67.75</c:v>
                </c:pt>
                <c:pt idx="2125">
                  <c:v>-67.67</c:v>
                </c:pt>
                <c:pt idx="2126">
                  <c:v>-67.62</c:v>
                </c:pt>
                <c:pt idx="2127">
                  <c:v>-67.59</c:v>
                </c:pt>
                <c:pt idx="2128">
                  <c:v>-67.61</c:v>
                </c:pt>
                <c:pt idx="2129">
                  <c:v>-67.650000000000006</c:v>
                </c:pt>
                <c:pt idx="2130">
                  <c:v>-67.69</c:v>
                </c:pt>
                <c:pt idx="2131">
                  <c:v>-67.67</c:v>
                </c:pt>
                <c:pt idx="2132">
                  <c:v>-67.59</c:v>
                </c:pt>
                <c:pt idx="2133">
                  <c:v>-67.5</c:v>
                </c:pt>
                <c:pt idx="2134">
                  <c:v>-67.44</c:v>
                </c:pt>
                <c:pt idx="2135">
                  <c:v>-67.42</c:v>
                </c:pt>
                <c:pt idx="2136">
                  <c:v>-67.42</c:v>
                </c:pt>
                <c:pt idx="2137">
                  <c:v>-67.38</c:v>
                </c:pt>
                <c:pt idx="2138">
                  <c:v>-67.3</c:v>
                </c:pt>
                <c:pt idx="2139">
                  <c:v>-67.209999999999994</c:v>
                </c:pt>
                <c:pt idx="2140">
                  <c:v>-67.13</c:v>
                </c:pt>
                <c:pt idx="2141">
                  <c:v>-67.05</c:v>
                </c:pt>
                <c:pt idx="2142">
                  <c:v>-66.959999999999994</c:v>
                </c:pt>
                <c:pt idx="2143">
                  <c:v>-66.88</c:v>
                </c:pt>
                <c:pt idx="2144">
                  <c:v>-66.790000000000006</c:v>
                </c:pt>
                <c:pt idx="2145">
                  <c:v>-66.680000000000007</c:v>
                </c:pt>
                <c:pt idx="2146">
                  <c:v>-66.52</c:v>
                </c:pt>
                <c:pt idx="2147">
                  <c:v>-66.31</c:v>
                </c:pt>
                <c:pt idx="2148">
                  <c:v>-66.12</c:v>
                </c:pt>
                <c:pt idx="2149">
                  <c:v>-65.95</c:v>
                </c:pt>
                <c:pt idx="2150">
                  <c:v>-65.760000000000005</c:v>
                </c:pt>
                <c:pt idx="2151">
                  <c:v>-65.53</c:v>
                </c:pt>
                <c:pt idx="2152">
                  <c:v>-65.23</c:v>
                </c:pt>
                <c:pt idx="2153">
                  <c:v>-64.86</c:v>
                </c:pt>
                <c:pt idx="2154">
                  <c:v>-64.45</c:v>
                </c:pt>
                <c:pt idx="2155">
                  <c:v>-64.09</c:v>
                </c:pt>
                <c:pt idx="2156">
                  <c:v>-63.76</c:v>
                </c:pt>
                <c:pt idx="2157">
                  <c:v>-63.47</c:v>
                </c:pt>
                <c:pt idx="2158">
                  <c:v>-63.18</c:v>
                </c:pt>
                <c:pt idx="2159">
                  <c:v>-62.81</c:v>
                </c:pt>
                <c:pt idx="2160">
                  <c:v>-62.34</c:v>
                </c:pt>
                <c:pt idx="2161">
                  <c:v>-61.81</c:v>
                </c:pt>
                <c:pt idx="2162">
                  <c:v>-61.33</c:v>
                </c:pt>
                <c:pt idx="2163">
                  <c:v>-60.86</c:v>
                </c:pt>
                <c:pt idx="2164">
                  <c:v>-60.34</c:v>
                </c:pt>
                <c:pt idx="2165">
                  <c:v>-59.76</c:v>
                </c:pt>
                <c:pt idx="2166">
                  <c:v>-59.08</c:v>
                </c:pt>
                <c:pt idx="2167">
                  <c:v>-58.31</c:v>
                </c:pt>
                <c:pt idx="2168">
                  <c:v>-57.58</c:v>
                </c:pt>
                <c:pt idx="2169">
                  <c:v>-56.96</c:v>
                </c:pt>
                <c:pt idx="2170">
                  <c:v>-56.35</c:v>
                </c:pt>
                <c:pt idx="2171">
                  <c:v>-55.73</c:v>
                </c:pt>
                <c:pt idx="2172">
                  <c:v>-55.08</c:v>
                </c:pt>
                <c:pt idx="2173">
                  <c:v>-54.34</c:v>
                </c:pt>
                <c:pt idx="2174">
                  <c:v>-53.5</c:v>
                </c:pt>
                <c:pt idx="2175">
                  <c:v>-52.63</c:v>
                </c:pt>
                <c:pt idx="2176">
                  <c:v>-51.86</c:v>
                </c:pt>
                <c:pt idx="2177">
                  <c:v>-51.08</c:v>
                </c:pt>
                <c:pt idx="2178">
                  <c:v>-50.26</c:v>
                </c:pt>
                <c:pt idx="2179">
                  <c:v>-49.35</c:v>
                </c:pt>
                <c:pt idx="2180">
                  <c:v>-48.34</c:v>
                </c:pt>
                <c:pt idx="2181">
                  <c:v>-47.12</c:v>
                </c:pt>
                <c:pt idx="2182">
                  <c:v>-45.83</c:v>
                </c:pt>
                <c:pt idx="2183">
                  <c:v>-44.65</c:v>
                </c:pt>
                <c:pt idx="2184">
                  <c:v>-43.58</c:v>
                </c:pt>
                <c:pt idx="2185">
                  <c:v>-42.5</c:v>
                </c:pt>
                <c:pt idx="2186">
                  <c:v>-41.38</c:v>
                </c:pt>
                <c:pt idx="2187">
                  <c:v>-40.229999999999997</c:v>
                </c:pt>
                <c:pt idx="2188">
                  <c:v>-39.04</c:v>
                </c:pt>
                <c:pt idx="2189">
                  <c:v>-37.880000000000003</c:v>
                </c:pt>
                <c:pt idx="2190">
                  <c:v>-36.81</c:v>
                </c:pt>
                <c:pt idx="2191">
                  <c:v>-35.770000000000003</c:v>
                </c:pt>
                <c:pt idx="2192">
                  <c:v>-34.729999999999997</c:v>
                </c:pt>
                <c:pt idx="2193">
                  <c:v>-33.65</c:v>
                </c:pt>
                <c:pt idx="2194">
                  <c:v>-32.6</c:v>
                </c:pt>
                <c:pt idx="2195">
                  <c:v>-31.56</c:v>
                </c:pt>
                <c:pt idx="2196">
                  <c:v>-30.56</c:v>
                </c:pt>
                <c:pt idx="2197">
                  <c:v>-29.63</c:v>
                </c:pt>
                <c:pt idx="2198">
                  <c:v>-28.83</c:v>
                </c:pt>
                <c:pt idx="2199">
                  <c:v>-28.07</c:v>
                </c:pt>
                <c:pt idx="2200">
                  <c:v>-27.3</c:v>
                </c:pt>
                <c:pt idx="2201">
                  <c:v>-26.49</c:v>
                </c:pt>
                <c:pt idx="2202">
                  <c:v>-25.64</c:v>
                </c:pt>
                <c:pt idx="2203">
                  <c:v>-24.79</c:v>
                </c:pt>
                <c:pt idx="2204">
                  <c:v>-23.98</c:v>
                </c:pt>
                <c:pt idx="2205">
                  <c:v>-23.19</c:v>
                </c:pt>
                <c:pt idx="2206">
                  <c:v>-22.35</c:v>
                </c:pt>
                <c:pt idx="2207">
                  <c:v>-21.47</c:v>
                </c:pt>
                <c:pt idx="2208">
                  <c:v>-20.63</c:v>
                </c:pt>
                <c:pt idx="2209">
                  <c:v>-19.829999999999998</c:v>
                </c:pt>
                <c:pt idx="2210">
                  <c:v>-19.079999999999998</c:v>
                </c:pt>
                <c:pt idx="2211">
                  <c:v>-18.41</c:v>
                </c:pt>
                <c:pt idx="2212">
                  <c:v>-17.78</c:v>
                </c:pt>
                <c:pt idx="2213">
                  <c:v>-17.11</c:v>
                </c:pt>
                <c:pt idx="2214">
                  <c:v>-16.38</c:v>
                </c:pt>
                <c:pt idx="2215">
                  <c:v>-15.64</c:v>
                </c:pt>
                <c:pt idx="2216">
                  <c:v>-14.97</c:v>
                </c:pt>
                <c:pt idx="2217">
                  <c:v>-14.35</c:v>
                </c:pt>
                <c:pt idx="2218">
                  <c:v>-13.79</c:v>
                </c:pt>
                <c:pt idx="2219">
                  <c:v>-13.28</c:v>
                </c:pt>
                <c:pt idx="2220">
                  <c:v>-12.74</c:v>
                </c:pt>
                <c:pt idx="2221">
                  <c:v>-12.13</c:v>
                </c:pt>
                <c:pt idx="2222">
                  <c:v>-11.46</c:v>
                </c:pt>
                <c:pt idx="2223">
                  <c:v>-10.76</c:v>
                </c:pt>
                <c:pt idx="2224">
                  <c:v>-10.06</c:v>
                </c:pt>
                <c:pt idx="2225">
                  <c:v>-9.41</c:v>
                </c:pt>
                <c:pt idx="2226">
                  <c:v>-8.7899999999999991</c:v>
                </c:pt>
                <c:pt idx="2227">
                  <c:v>-8.2100000000000009</c:v>
                </c:pt>
                <c:pt idx="2228">
                  <c:v>-7.62</c:v>
                </c:pt>
                <c:pt idx="2229">
                  <c:v>-6.99</c:v>
                </c:pt>
                <c:pt idx="2230">
                  <c:v>-6.29</c:v>
                </c:pt>
                <c:pt idx="2231">
                  <c:v>-5.56</c:v>
                </c:pt>
                <c:pt idx="2232">
                  <c:v>-4.9000000000000004</c:v>
                </c:pt>
                <c:pt idx="2233">
                  <c:v>-4.3499999999999996</c:v>
                </c:pt>
                <c:pt idx="2234">
                  <c:v>-3.91</c:v>
                </c:pt>
                <c:pt idx="2235">
                  <c:v>-3.51</c:v>
                </c:pt>
                <c:pt idx="2236">
                  <c:v>-3.16</c:v>
                </c:pt>
                <c:pt idx="2237">
                  <c:v>-2.81</c:v>
                </c:pt>
                <c:pt idx="2238">
                  <c:v>-2.38</c:v>
                </c:pt>
                <c:pt idx="2239">
                  <c:v>-1.91</c:v>
                </c:pt>
                <c:pt idx="2240">
                  <c:v>-1.42</c:v>
                </c:pt>
                <c:pt idx="2241">
                  <c:v>-0.96</c:v>
                </c:pt>
                <c:pt idx="2242">
                  <c:v>-0.54</c:v>
                </c:pt>
                <c:pt idx="2243">
                  <c:v>-0.16</c:v>
                </c:pt>
                <c:pt idx="2244">
                  <c:v>0.16</c:v>
                </c:pt>
                <c:pt idx="2245">
                  <c:v>0.49</c:v>
                </c:pt>
                <c:pt idx="2246">
                  <c:v>0.89</c:v>
                </c:pt>
                <c:pt idx="2247">
                  <c:v>1.35</c:v>
                </c:pt>
                <c:pt idx="2248">
                  <c:v>1.81</c:v>
                </c:pt>
                <c:pt idx="2249">
                  <c:v>2.27</c:v>
                </c:pt>
                <c:pt idx="2250">
                  <c:v>2.73</c:v>
                </c:pt>
                <c:pt idx="2251">
                  <c:v>3.19</c:v>
                </c:pt>
                <c:pt idx="2252">
                  <c:v>3.63</c:v>
                </c:pt>
                <c:pt idx="2253">
                  <c:v>4.09</c:v>
                </c:pt>
                <c:pt idx="2254">
                  <c:v>4.5199999999999996</c:v>
                </c:pt>
                <c:pt idx="2255">
                  <c:v>4.92</c:v>
                </c:pt>
                <c:pt idx="2256">
                  <c:v>5.33</c:v>
                </c:pt>
                <c:pt idx="2257">
                  <c:v>5.73</c:v>
                </c:pt>
                <c:pt idx="2258">
                  <c:v>6.15</c:v>
                </c:pt>
                <c:pt idx="2259">
                  <c:v>6.62</c:v>
                </c:pt>
                <c:pt idx="2260">
                  <c:v>7.11</c:v>
                </c:pt>
                <c:pt idx="2261">
                  <c:v>7.59</c:v>
                </c:pt>
                <c:pt idx="2262">
                  <c:v>8.09</c:v>
                </c:pt>
                <c:pt idx="2263">
                  <c:v>8.57</c:v>
                </c:pt>
                <c:pt idx="2264">
                  <c:v>9.07</c:v>
                </c:pt>
                <c:pt idx="2265">
                  <c:v>9.59</c:v>
                </c:pt>
                <c:pt idx="2266">
                  <c:v>10.11</c:v>
                </c:pt>
                <c:pt idx="2267">
                  <c:v>10.58</c:v>
                </c:pt>
                <c:pt idx="2268">
                  <c:v>11.03</c:v>
                </c:pt>
                <c:pt idx="2269">
                  <c:v>11.47</c:v>
                </c:pt>
                <c:pt idx="2270">
                  <c:v>11.92</c:v>
                </c:pt>
                <c:pt idx="2271">
                  <c:v>12.35</c:v>
                </c:pt>
                <c:pt idx="2272">
                  <c:v>12.83</c:v>
                </c:pt>
                <c:pt idx="2273">
                  <c:v>13.31</c:v>
                </c:pt>
                <c:pt idx="2274">
                  <c:v>13.74</c:v>
                </c:pt>
                <c:pt idx="2275">
                  <c:v>14.1</c:v>
                </c:pt>
                <c:pt idx="2276">
                  <c:v>14.36</c:v>
                </c:pt>
                <c:pt idx="2277">
                  <c:v>14.57</c:v>
                </c:pt>
                <c:pt idx="2278">
                  <c:v>14.73</c:v>
                </c:pt>
                <c:pt idx="2279">
                  <c:v>14.85</c:v>
                </c:pt>
                <c:pt idx="2280">
                  <c:v>14.96</c:v>
                </c:pt>
                <c:pt idx="2281">
                  <c:v>15.05</c:v>
                </c:pt>
                <c:pt idx="2282">
                  <c:v>15.08</c:v>
                </c:pt>
                <c:pt idx="2283">
                  <c:v>15.09</c:v>
                </c:pt>
                <c:pt idx="2284">
                  <c:v>15</c:v>
                </c:pt>
                <c:pt idx="2285">
                  <c:v>14.88</c:v>
                </c:pt>
                <c:pt idx="2286">
                  <c:v>14.78</c:v>
                </c:pt>
                <c:pt idx="2287">
                  <c:v>14.65</c:v>
                </c:pt>
                <c:pt idx="2288">
                  <c:v>14.46</c:v>
                </c:pt>
                <c:pt idx="2289">
                  <c:v>14.24</c:v>
                </c:pt>
                <c:pt idx="2290">
                  <c:v>13.95</c:v>
                </c:pt>
                <c:pt idx="2291">
                  <c:v>13.64</c:v>
                </c:pt>
                <c:pt idx="2292">
                  <c:v>13.26</c:v>
                </c:pt>
                <c:pt idx="2293">
                  <c:v>12.8</c:v>
                </c:pt>
                <c:pt idx="2294">
                  <c:v>12.3</c:v>
                </c:pt>
                <c:pt idx="2295">
                  <c:v>11.8</c:v>
                </c:pt>
                <c:pt idx="2296">
                  <c:v>11.28</c:v>
                </c:pt>
                <c:pt idx="2297">
                  <c:v>10.74</c:v>
                </c:pt>
                <c:pt idx="2298">
                  <c:v>10.17</c:v>
                </c:pt>
                <c:pt idx="2299">
                  <c:v>9.5299999999999994</c:v>
                </c:pt>
                <c:pt idx="2300">
                  <c:v>8.8699999999999992</c:v>
                </c:pt>
                <c:pt idx="2301">
                  <c:v>8.1999999999999993</c:v>
                </c:pt>
                <c:pt idx="2302">
                  <c:v>7.55</c:v>
                </c:pt>
                <c:pt idx="2303">
                  <c:v>6.9</c:v>
                </c:pt>
                <c:pt idx="2304">
                  <c:v>6.2</c:v>
                </c:pt>
                <c:pt idx="2305">
                  <c:v>5.43</c:v>
                </c:pt>
                <c:pt idx="2306">
                  <c:v>4.6399999999999997</c:v>
                </c:pt>
                <c:pt idx="2307">
                  <c:v>3.82</c:v>
                </c:pt>
                <c:pt idx="2308">
                  <c:v>2.98</c:v>
                </c:pt>
                <c:pt idx="2309">
                  <c:v>2.15</c:v>
                </c:pt>
                <c:pt idx="2310">
                  <c:v>1.31</c:v>
                </c:pt>
                <c:pt idx="2311">
                  <c:v>0.47</c:v>
                </c:pt>
                <c:pt idx="2312">
                  <c:v>-0.42</c:v>
                </c:pt>
                <c:pt idx="2313">
                  <c:v>-1.31</c:v>
                </c:pt>
                <c:pt idx="2314">
                  <c:v>-2.21</c:v>
                </c:pt>
                <c:pt idx="2315">
                  <c:v>-3.13</c:v>
                </c:pt>
                <c:pt idx="2316">
                  <c:v>-4.08</c:v>
                </c:pt>
                <c:pt idx="2317">
                  <c:v>-5.0199999999999996</c:v>
                </c:pt>
                <c:pt idx="2318">
                  <c:v>-5.95</c:v>
                </c:pt>
                <c:pt idx="2319">
                  <c:v>-6.91</c:v>
                </c:pt>
                <c:pt idx="2320">
                  <c:v>-7.87</c:v>
                </c:pt>
                <c:pt idx="2321">
                  <c:v>-8.81</c:v>
                </c:pt>
                <c:pt idx="2322">
                  <c:v>-9.73</c:v>
                </c:pt>
                <c:pt idx="2323">
                  <c:v>-10.65</c:v>
                </c:pt>
                <c:pt idx="2324">
                  <c:v>-11.63</c:v>
                </c:pt>
                <c:pt idx="2325">
                  <c:v>-12.6</c:v>
                </c:pt>
                <c:pt idx="2326">
                  <c:v>-13.56</c:v>
                </c:pt>
                <c:pt idx="2327">
                  <c:v>-14.55</c:v>
                </c:pt>
                <c:pt idx="2328">
                  <c:v>-15.55</c:v>
                </c:pt>
                <c:pt idx="2329">
                  <c:v>-16.57</c:v>
                </c:pt>
                <c:pt idx="2330">
                  <c:v>-17.600000000000001</c:v>
                </c:pt>
                <c:pt idx="2331">
                  <c:v>-18.71</c:v>
                </c:pt>
                <c:pt idx="2332">
                  <c:v>-19.87</c:v>
                </c:pt>
                <c:pt idx="2333">
                  <c:v>-20.99</c:v>
                </c:pt>
                <c:pt idx="2334">
                  <c:v>-22.04</c:v>
                </c:pt>
                <c:pt idx="2335">
                  <c:v>-23.05</c:v>
                </c:pt>
                <c:pt idx="2336">
                  <c:v>-24.1</c:v>
                </c:pt>
                <c:pt idx="2337">
                  <c:v>-25.21</c:v>
                </c:pt>
                <c:pt idx="2338">
                  <c:v>-26.33</c:v>
                </c:pt>
                <c:pt idx="2339">
                  <c:v>-27.44</c:v>
                </c:pt>
                <c:pt idx="2340">
                  <c:v>-28.53</c:v>
                </c:pt>
                <c:pt idx="2341">
                  <c:v>-29.58</c:v>
                </c:pt>
                <c:pt idx="2342">
                  <c:v>-30.65</c:v>
                </c:pt>
                <c:pt idx="2343">
                  <c:v>-31.71</c:v>
                </c:pt>
                <c:pt idx="2344">
                  <c:v>-32.82</c:v>
                </c:pt>
                <c:pt idx="2345">
                  <c:v>-33.979999999999997</c:v>
                </c:pt>
                <c:pt idx="2346">
                  <c:v>-35.1</c:v>
                </c:pt>
                <c:pt idx="2347">
                  <c:v>-36.17</c:v>
                </c:pt>
                <c:pt idx="2348">
                  <c:v>-37.229999999999997</c:v>
                </c:pt>
                <c:pt idx="2349">
                  <c:v>-38.26</c:v>
                </c:pt>
                <c:pt idx="2350">
                  <c:v>-39.22</c:v>
                </c:pt>
                <c:pt idx="2351">
                  <c:v>-40.159999999999997</c:v>
                </c:pt>
                <c:pt idx="2352">
                  <c:v>-41.12</c:v>
                </c:pt>
                <c:pt idx="2353">
                  <c:v>-42.08</c:v>
                </c:pt>
                <c:pt idx="2354">
                  <c:v>-43.04</c:v>
                </c:pt>
                <c:pt idx="2355">
                  <c:v>-43.93</c:v>
                </c:pt>
                <c:pt idx="2356">
                  <c:v>-44.84</c:v>
                </c:pt>
                <c:pt idx="2357">
                  <c:v>-45.79</c:v>
                </c:pt>
                <c:pt idx="2358">
                  <c:v>-46.6</c:v>
                </c:pt>
                <c:pt idx="2359">
                  <c:v>-47.32</c:v>
                </c:pt>
                <c:pt idx="2360">
                  <c:v>-48.1</c:v>
                </c:pt>
                <c:pt idx="2361">
                  <c:v>-48.98</c:v>
                </c:pt>
                <c:pt idx="2362">
                  <c:v>-49.89</c:v>
                </c:pt>
                <c:pt idx="2363">
                  <c:v>-50.68</c:v>
                </c:pt>
                <c:pt idx="2364">
                  <c:v>-51.37</c:v>
                </c:pt>
                <c:pt idx="2365">
                  <c:v>-52.02</c:v>
                </c:pt>
                <c:pt idx="2366">
                  <c:v>-52.71</c:v>
                </c:pt>
                <c:pt idx="2367">
                  <c:v>-53.44</c:v>
                </c:pt>
                <c:pt idx="2368">
                  <c:v>-54.25</c:v>
                </c:pt>
                <c:pt idx="2369">
                  <c:v>-55.06</c:v>
                </c:pt>
                <c:pt idx="2370">
                  <c:v>-55.76</c:v>
                </c:pt>
                <c:pt idx="2371">
                  <c:v>-56.27</c:v>
                </c:pt>
                <c:pt idx="2372">
                  <c:v>-56.54</c:v>
                </c:pt>
                <c:pt idx="2373">
                  <c:v>-56.69</c:v>
                </c:pt>
                <c:pt idx="2374">
                  <c:v>-56.98</c:v>
                </c:pt>
                <c:pt idx="2375">
                  <c:v>-57.49</c:v>
                </c:pt>
                <c:pt idx="2376">
                  <c:v>-58.23</c:v>
                </c:pt>
                <c:pt idx="2377">
                  <c:v>-58.92</c:v>
                </c:pt>
                <c:pt idx="2378">
                  <c:v>-59.2</c:v>
                </c:pt>
                <c:pt idx="2379">
                  <c:v>-59.19</c:v>
                </c:pt>
                <c:pt idx="2380">
                  <c:v>-59.33</c:v>
                </c:pt>
                <c:pt idx="2381">
                  <c:v>-59.65</c:v>
                </c:pt>
                <c:pt idx="2382">
                  <c:v>-60</c:v>
                </c:pt>
                <c:pt idx="2383">
                  <c:v>-60.29</c:v>
                </c:pt>
                <c:pt idx="2384">
                  <c:v>-60.37</c:v>
                </c:pt>
                <c:pt idx="2385">
                  <c:v>-60.37</c:v>
                </c:pt>
                <c:pt idx="2386">
                  <c:v>-60.48</c:v>
                </c:pt>
                <c:pt idx="2387">
                  <c:v>-60.76</c:v>
                </c:pt>
                <c:pt idx="2388">
                  <c:v>-61.02</c:v>
                </c:pt>
                <c:pt idx="2389">
                  <c:v>-61.22</c:v>
                </c:pt>
                <c:pt idx="2390">
                  <c:v>-61.34</c:v>
                </c:pt>
                <c:pt idx="2391">
                  <c:v>-61.4</c:v>
                </c:pt>
                <c:pt idx="2392">
                  <c:v>-61.41</c:v>
                </c:pt>
                <c:pt idx="2393">
                  <c:v>-61.46</c:v>
                </c:pt>
                <c:pt idx="2394">
                  <c:v>-61.58</c:v>
                </c:pt>
                <c:pt idx="2395">
                  <c:v>-61.69</c:v>
                </c:pt>
                <c:pt idx="2396">
                  <c:v>-61.68</c:v>
                </c:pt>
                <c:pt idx="2397">
                  <c:v>-61.57</c:v>
                </c:pt>
                <c:pt idx="2398">
                  <c:v>-61.51</c:v>
                </c:pt>
                <c:pt idx="2399">
                  <c:v>-61.56</c:v>
                </c:pt>
                <c:pt idx="2400">
                  <c:v>-61.63</c:v>
                </c:pt>
                <c:pt idx="2401">
                  <c:v>-61.81</c:v>
                </c:pt>
                <c:pt idx="2402">
                  <c:v>-61.82</c:v>
                </c:pt>
                <c:pt idx="2403">
                  <c:v>-61.65</c:v>
                </c:pt>
                <c:pt idx="2404">
                  <c:v>-61.51</c:v>
                </c:pt>
                <c:pt idx="2405">
                  <c:v>-61.56</c:v>
                </c:pt>
                <c:pt idx="2406">
                  <c:v>-61.74</c:v>
                </c:pt>
                <c:pt idx="2407">
                  <c:v>-61.93</c:v>
                </c:pt>
                <c:pt idx="2408">
                  <c:v>-62.01</c:v>
                </c:pt>
                <c:pt idx="2409">
                  <c:v>-61.97</c:v>
                </c:pt>
                <c:pt idx="2410">
                  <c:v>-61.84</c:v>
                </c:pt>
                <c:pt idx="2411">
                  <c:v>-61.77</c:v>
                </c:pt>
                <c:pt idx="2412">
                  <c:v>-61.81</c:v>
                </c:pt>
                <c:pt idx="2413">
                  <c:v>-61.93</c:v>
                </c:pt>
                <c:pt idx="2414">
                  <c:v>-62.04</c:v>
                </c:pt>
                <c:pt idx="2415">
                  <c:v>-62.09</c:v>
                </c:pt>
                <c:pt idx="2416">
                  <c:v>-62.08</c:v>
                </c:pt>
                <c:pt idx="2417">
                  <c:v>-62.13</c:v>
                </c:pt>
                <c:pt idx="2418">
                  <c:v>-62.25</c:v>
                </c:pt>
                <c:pt idx="2419">
                  <c:v>-62.37</c:v>
                </c:pt>
                <c:pt idx="2420">
                  <c:v>-62.47</c:v>
                </c:pt>
                <c:pt idx="2421">
                  <c:v>-62.46</c:v>
                </c:pt>
                <c:pt idx="2422">
                  <c:v>-62.42</c:v>
                </c:pt>
                <c:pt idx="2423">
                  <c:v>-62.5</c:v>
                </c:pt>
                <c:pt idx="2424">
                  <c:v>-62.65</c:v>
                </c:pt>
                <c:pt idx="2425">
                  <c:v>-62.81</c:v>
                </c:pt>
                <c:pt idx="2426">
                  <c:v>-62.97</c:v>
                </c:pt>
                <c:pt idx="2427">
                  <c:v>-63.15</c:v>
                </c:pt>
                <c:pt idx="2428">
                  <c:v>-63.25</c:v>
                </c:pt>
                <c:pt idx="2429">
                  <c:v>-63.25</c:v>
                </c:pt>
                <c:pt idx="2430">
                  <c:v>-63.23</c:v>
                </c:pt>
                <c:pt idx="2431">
                  <c:v>-63.27</c:v>
                </c:pt>
                <c:pt idx="2432">
                  <c:v>-63.4</c:v>
                </c:pt>
                <c:pt idx="2433">
                  <c:v>-63.57</c:v>
                </c:pt>
                <c:pt idx="2434">
                  <c:v>-63.72</c:v>
                </c:pt>
                <c:pt idx="2435">
                  <c:v>-63.83</c:v>
                </c:pt>
                <c:pt idx="2436">
                  <c:v>-63.96</c:v>
                </c:pt>
                <c:pt idx="2437">
                  <c:v>-64.069999999999993</c:v>
                </c:pt>
                <c:pt idx="2438">
                  <c:v>-64.14</c:v>
                </c:pt>
                <c:pt idx="2439">
                  <c:v>-64.239999999999995</c:v>
                </c:pt>
                <c:pt idx="2440">
                  <c:v>-64.349999999999994</c:v>
                </c:pt>
                <c:pt idx="2441">
                  <c:v>-64.510000000000005</c:v>
                </c:pt>
                <c:pt idx="2442">
                  <c:v>-64.63</c:v>
                </c:pt>
                <c:pt idx="2443">
                  <c:v>-64.67</c:v>
                </c:pt>
                <c:pt idx="2444">
                  <c:v>-64.73</c:v>
                </c:pt>
                <c:pt idx="2445">
                  <c:v>-64.78</c:v>
                </c:pt>
                <c:pt idx="2446">
                  <c:v>-64.88</c:v>
                </c:pt>
                <c:pt idx="2447">
                  <c:v>-64.97</c:v>
                </c:pt>
                <c:pt idx="2448">
                  <c:v>-65.069999999999993</c:v>
                </c:pt>
                <c:pt idx="2449">
                  <c:v>-65.180000000000007</c:v>
                </c:pt>
                <c:pt idx="2450">
                  <c:v>-65.319999999999993</c:v>
                </c:pt>
                <c:pt idx="2451">
                  <c:v>-65.44</c:v>
                </c:pt>
                <c:pt idx="2452">
                  <c:v>-65.53</c:v>
                </c:pt>
                <c:pt idx="2453">
                  <c:v>-65.64</c:v>
                </c:pt>
                <c:pt idx="2454">
                  <c:v>-65.73</c:v>
                </c:pt>
                <c:pt idx="2455">
                  <c:v>-65.8</c:v>
                </c:pt>
                <c:pt idx="2456">
                  <c:v>-65.87</c:v>
                </c:pt>
                <c:pt idx="2457">
                  <c:v>-65.92</c:v>
                </c:pt>
                <c:pt idx="2458">
                  <c:v>-65.98</c:v>
                </c:pt>
                <c:pt idx="2459">
                  <c:v>-66.08</c:v>
                </c:pt>
                <c:pt idx="2460">
                  <c:v>-66.2</c:v>
                </c:pt>
                <c:pt idx="2461">
                  <c:v>-66.3</c:v>
                </c:pt>
                <c:pt idx="2462">
                  <c:v>-66.36</c:v>
                </c:pt>
                <c:pt idx="2463">
                  <c:v>-66.44</c:v>
                </c:pt>
                <c:pt idx="2464">
                  <c:v>-66.540000000000006</c:v>
                </c:pt>
                <c:pt idx="2465">
                  <c:v>-66.61</c:v>
                </c:pt>
                <c:pt idx="2466">
                  <c:v>-66.69</c:v>
                </c:pt>
                <c:pt idx="2467">
                  <c:v>-66.72</c:v>
                </c:pt>
                <c:pt idx="2468">
                  <c:v>-66.760000000000005</c:v>
                </c:pt>
                <c:pt idx="2469">
                  <c:v>-66.8</c:v>
                </c:pt>
                <c:pt idx="2470">
                  <c:v>-66.89</c:v>
                </c:pt>
                <c:pt idx="2471">
                  <c:v>-67.02</c:v>
                </c:pt>
                <c:pt idx="2472">
                  <c:v>-67.11</c:v>
                </c:pt>
                <c:pt idx="2473">
                  <c:v>-67.16</c:v>
                </c:pt>
                <c:pt idx="2474">
                  <c:v>-67.19</c:v>
                </c:pt>
                <c:pt idx="2475">
                  <c:v>-67.27</c:v>
                </c:pt>
                <c:pt idx="2476">
                  <c:v>-67.33</c:v>
                </c:pt>
                <c:pt idx="2477">
                  <c:v>-67.36</c:v>
                </c:pt>
                <c:pt idx="2478">
                  <c:v>-67.38</c:v>
                </c:pt>
                <c:pt idx="2479">
                  <c:v>-67.44</c:v>
                </c:pt>
                <c:pt idx="2480">
                  <c:v>-67.58</c:v>
                </c:pt>
                <c:pt idx="2481">
                  <c:v>-67.69</c:v>
                </c:pt>
                <c:pt idx="2482">
                  <c:v>-67.78</c:v>
                </c:pt>
                <c:pt idx="2483">
                  <c:v>-67.84</c:v>
                </c:pt>
                <c:pt idx="2484">
                  <c:v>-67.849999999999994</c:v>
                </c:pt>
                <c:pt idx="2485">
                  <c:v>-67.87</c:v>
                </c:pt>
                <c:pt idx="2486">
                  <c:v>-67.94</c:v>
                </c:pt>
                <c:pt idx="2487">
                  <c:v>-68.02</c:v>
                </c:pt>
                <c:pt idx="2488">
                  <c:v>-68.05</c:v>
                </c:pt>
                <c:pt idx="2489">
                  <c:v>-68.040000000000006</c:v>
                </c:pt>
                <c:pt idx="2490">
                  <c:v>-68.06</c:v>
                </c:pt>
                <c:pt idx="2491">
                  <c:v>-68.12</c:v>
                </c:pt>
                <c:pt idx="2492">
                  <c:v>-68.209999999999994</c:v>
                </c:pt>
                <c:pt idx="2493">
                  <c:v>-68.28</c:v>
                </c:pt>
                <c:pt idx="2494">
                  <c:v>-68.33</c:v>
                </c:pt>
                <c:pt idx="2495">
                  <c:v>-68.33</c:v>
                </c:pt>
                <c:pt idx="2496">
                  <c:v>-68.319999999999993</c:v>
                </c:pt>
                <c:pt idx="2497">
                  <c:v>-68.349999999999994</c:v>
                </c:pt>
                <c:pt idx="2498">
                  <c:v>-68.430000000000007</c:v>
                </c:pt>
                <c:pt idx="2499">
                  <c:v>-68.540000000000006</c:v>
                </c:pt>
                <c:pt idx="2500">
                  <c:v>-68.650000000000006</c:v>
                </c:pt>
                <c:pt idx="2501">
                  <c:v>-68.680000000000007</c:v>
                </c:pt>
                <c:pt idx="2502">
                  <c:v>-68.680000000000007</c:v>
                </c:pt>
                <c:pt idx="2503">
                  <c:v>-68.69</c:v>
                </c:pt>
                <c:pt idx="2504">
                  <c:v>-68.73</c:v>
                </c:pt>
                <c:pt idx="2505">
                  <c:v>-68.78</c:v>
                </c:pt>
                <c:pt idx="2506">
                  <c:v>-68.84</c:v>
                </c:pt>
                <c:pt idx="2507">
                  <c:v>-68.91</c:v>
                </c:pt>
                <c:pt idx="2508">
                  <c:v>-68.94</c:v>
                </c:pt>
                <c:pt idx="2509">
                  <c:v>-68.989999999999995</c:v>
                </c:pt>
                <c:pt idx="2510">
                  <c:v>-69.06</c:v>
                </c:pt>
                <c:pt idx="2511">
                  <c:v>-69.099999999999994</c:v>
                </c:pt>
                <c:pt idx="2512">
                  <c:v>-69.13</c:v>
                </c:pt>
                <c:pt idx="2513">
                  <c:v>-69.14</c:v>
                </c:pt>
                <c:pt idx="2514">
                  <c:v>-69.150000000000006</c:v>
                </c:pt>
                <c:pt idx="2515">
                  <c:v>-69.16</c:v>
                </c:pt>
                <c:pt idx="2516">
                  <c:v>-69.209999999999994</c:v>
                </c:pt>
                <c:pt idx="2517">
                  <c:v>-69.239999999999995</c:v>
                </c:pt>
                <c:pt idx="2518">
                  <c:v>-69.2</c:v>
                </c:pt>
                <c:pt idx="2519">
                  <c:v>-69.13</c:v>
                </c:pt>
                <c:pt idx="2520">
                  <c:v>-69.08</c:v>
                </c:pt>
                <c:pt idx="2521">
                  <c:v>-69.09</c:v>
                </c:pt>
                <c:pt idx="2522">
                  <c:v>-69.13</c:v>
                </c:pt>
                <c:pt idx="2523">
                  <c:v>-69.16</c:v>
                </c:pt>
                <c:pt idx="2524">
                  <c:v>-69.180000000000007</c:v>
                </c:pt>
                <c:pt idx="2525">
                  <c:v>-69.19</c:v>
                </c:pt>
                <c:pt idx="2526">
                  <c:v>-69.2</c:v>
                </c:pt>
                <c:pt idx="2527">
                  <c:v>-69.23</c:v>
                </c:pt>
                <c:pt idx="2528">
                  <c:v>-69.27</c:v>
                </c:pt>
                <c:pt idx="2529">
                  <c:v>-69.349999999999994</c:v>
                </c:pt>
                <c:pt idx="2530">
                  <c:v>-69.42</c:v>
                </c:pt>
                <c:pt idx="2531">
                  <c:v>-69.48</c:v>
                </c:pt>
                <c:pt idx="2532">
                  <c:v>-69.55</c:v>
                </c:pt>
                <c:pt idx="2533">
                  <c:v>-69.569999999999993</c:v>
                </c:pt>
                <c:pt idx="2534">
                  <c:v>-69.56</c:v>
                </c:pt>
                <c:pt idx="2535">
                  <c:v>-69.53</c:v>
                </c:pt>
                <c:pt idx="2536">
                  <c:v>-69.53</c:v>
                </c:pt>
                <c:pt idx="2537">
                  <c:v>-69.55</c:v>
                </c:pt>
                <c:pt idx="2538">
                  <c:v>-69.58</c:v>
                </c:pt>
                <c:pt idx="2539">
                  <c:v>-69.63</c:v>
                </c:pt>
                <c:pt idx="2540">
                  <c:v>-69.66</c:v>
                </c:pt>
                <c:pt idx="2541">
                  <c:v>-69.680000000000007</c:v>
                </c:pt>
                <c:pt idx="2542">
                  <c:v>-69.680000000000007</c:v>
                </c:pt>
                <c:pt idx="2543">
                  <c:v>-69.680000000000007</c:v>
                </c:pt>
                <c:pt idx="2544">
                  <c:v>-69.64</c:v>
                </c:pt>
                <c:pt idx="2545">
                  <c:v>-69.61</c:v>
                </c:pt>
                <c:pt idx="2546">
                  <c:v>-69.599999999999994</c:v>
                </c:pt>
                <c:pt idx="2547">
                  <c:v>-69.61</c:v>
                </c:pt>
                <c:pt idx="2548">
                  <c:v>-69.64</c:v>
                </c:pt>
                <c:pt idx="2549">
                  <c:v>-69.650000000000006</c:v>
                </c:pt>
                <c:pt idx="2550">
                  <c:v>-69.63</c:v>
                </c:pt>
                <c:pt idx="2551">
                  <c:v>-69.599999999999994</c:v>
                </c:pt>
                <c:pt idx="2552">
                  <c:v>-69.58</c:v>
                </c:pt>
                <c:pt idx="2553">
                  <c:v>-69.58</c:v>
                </c:pt>
                <c:pt idx="2554">
                  <c:v>-69.59</c:v>
                </c:pt>
                <c:pt idx="2555">
                  <c:v>-69.59</c:v>
                </c:pt>
                <c:pt idx="2556">
                  <c:v>-69.58</c:v>
                </c:pt>
                <c:pt idx="2557">
                  <c:v>-69.569999999999993</c:v>
                </c:pt>
                <c:pt idx="2558">
                  <c:v>-69.58</c:v>
                </c:pt>
                <c:pt idx="2559">
                  <c:v>-69.56</c:v>
                </c:pt>
                <c:pt idx="2560">
                  <c:v>-69.53</c:v>
                </c:pt>
                <c:pt idx="2561">
                  <c:v>-69.47</c:v>
                </c:pt>
                <c:pt idx="2562">
                  <c:v>-69.39</c:v>
                </c:pt>
                <c:pt idx="2563">
                  <c:v>-69.31</c:v>
                </c:pt>
                <c:pt idx="2564">
                  <c:v>-69.25</c:v>
                </c:pt>
                <c:pt idx="2565">
                  <c:v>-69.2</c:v>
                </c:pt>
                <c:pt idx="2566">
                  <c:v>-69.16</c:v>
                </c:pt>
                <c:pt idx="2567">
                  <c:v>-69.11</c:v>
                </c:pt>
                <c:pt idx="2568">
                  <c:v>-69.010000000000005</c:v>
                </c:pt>
                <c:pt idx="2569">
                  <c:v>-68.89</c:v>
                </c:pt>
                <c:pt idx="2570">
                  <c:v>-68.790000000000006</c:v>
                </c:pt>
                <c:pt idx="2571">
                  <c:v>-68.709999999999994</c:v>
                </c:pt>
                <c:pt idx="2572">
                  <c:v>-68.59</c:v>
                </c:pt>
                <c:pt idx="2573">
                  <c:v>-68.45</c:v>
                </c:pt>
                <c:pt idx="2574">
                  <c:v>-68.290000000000006</c:v>
                </c:pt>
                <c:pt idx="2575">
                  <c:v>-68.11</c:v>
                </c:pt>
                <c:pt idx="2576">
                  <c:v>-67.900000000000006</c:v>
                </c:pt>
                <c:pt idx="2577">
                  <c:v>-67.66</c:v>
                </c:pt>
                <c:pt idx="2578">
                  <c:v>-67.47</c:v>
                </c:pt>
                <c:pt idx="2579">
                  <c:v>-67.28</c:v>
                </c:pt>
                <c:pt idx="2580">
                  <c:v>-67.03</c:v>
                </c:pt>
                <c:pt idx="2581">
                  <c:v>-66.760000000000005</c:v>
                </c:pt>
                <c:pt idx="2582">
                  <c:v>-66.47</c:v>
                </c:pt>
                <c:pt idx="2583">
                  <c:v>-66.12</c:v>
                </c:pt>
                <c:pt idx="2584">
                  <c:v>-65.739999999999995</c:v>
                </c:pt>
                <c:pt idx="2585">
                  <c:v>-65.349999999999994</c:v>
                </c:pt>
                <c:pt idx="2586">
                  <c:v>-64.98</c:v>
                </c:pt>
                <c:pt idx="2587">
                  <c:v>-64.650000000000006</c:v>
                </c:pt>
                <c:pt idx="2588">
                  <c:v>-64.27</c:v>
                </c:pt>
                <c:pt idx="2589">
                  <c:v>-63.85</c:v>
                </c:pt>
                <c:pt idx="2590">
                  <c:v>-63.37</c:v>
                </c:pt>
                <c:pt idx="2591">
                  <c:v>-62.88</c:v>
                </c:pt>
                <c:pt idx="2592">
                  <c:v>-62.42</c:v>
                </c:pt>
                <c:pt idx="2593">
                  <c:v>-61.97</c:v>
                </c:pt>
                <c:pt idx="2594">
                  <c:v>-61.39</c:v>
                </c:pt>
                <c:pt idx="2595">
                  <c:v>-60.75</c:v>
                </c:pt>
                <c:pt idx="2596">
                  <c:v>-60.07</c:v>
                </c:pt>
                <c:pt idx="2597">
                  <c:v>-59.36</c:v>
                </c:pt>
                <c:pt idx="2598">
                  <c:v>-58.61</c:v>
                </c:pt>
                <c:pt idx="2599">
                  <c:v>-57.89</c:v>
                </c:pt>
                <c:pt idx="2600">
                  <c:v>-57.25</c:v>
                </c:pt>
                <c:pt idx="2601">
                  <c:v>-56.5</c:v>
                </c:pt>
                <c:pt idx="2602">
                  <c:v>-55.66</c:v>
                </c:pt>
                <c:pt idx="2603">
                  <c:v>-54.8</c:v>
                </c:pt>
                <c:pt idx="2604">
                  <c:v>-53.92</c:v>
                </c:pt>
                <c:pt idx="2605">
                  <c:v>-53.02</c:v>
                </c:pt>
                <c:pt idx="2606">
                  <c:v>-52.06</c:v>
                </c:pt>
                <c:pt idx="2607">
                  <c:v>-51.13</c:v>
                </c:pt>
                <c:pt idx="2608">
                  <c:v>-50.28</c:v>
                </c:pt>
                <c:pt idx="2609">
                  <c:v>-49.38</c:v>
                </c:pt>
                <c:pt idx="2610">
                  <c:v>-48.42</c:v>
                </c:pt>
                <c:pt idx="2611">
                  <c:v>-47.4</c:v>
                </c:pt>
                <c:pt idx="2612">
                  <c:v>-46.38</c:v>
                </c:pt>
                <c:pt idx="2613">
                  <c:v>-45.46</c:v>
                </c:pt>
                <c:pt idx="2614">
                  <c:v>-44.64</c:v>
                </c:pt>
                <c:pt idx="2615">
                  <c:v>-43.89</c:v>
                </c:pt>
                <c:pt idx="2616">
                  <c:v>-43.11</c:v>
                </c:pt>
                <c:pt idx="2617">
                  <c:v>-42.27</c:v>
                </c:pt>
                <c:pt idx="2618">
                  <c:v>-41.37</c:v>
                </c:pt>
                <c:pt idx="2619">
                  <c:v>-40.46</c:v>
                </c:pt>
                <c:pt idx="2620">
                  <c:v>-39.549999999999997</c:v>
                </c:pt>
                <c:pt idx="2621">
                  <c:v>-38.67</c:v>
                </c:pt>
                <c:pt idx="2622">
                  <c:v>-37.83</c:v>
                </c:pt>
                <c:pt idx="2623">
                  <c:v>-37</c:v>
                </c:pt>
                <c:pt idx="2624">
                  <c:v>-36.17</c:v>
                </c:pt>
                <c:pt idx="2625">
                  <c:v>-35.35</c:v>
                </c:pt>
                <c:pt idx="2626">
                  <c:v>-34.549999999999997</c:v>
                </c:pt>
                <c:pt idx="2627">
                  <c:v>-33.700000000000003</c:v>
                </c:pt>
                <c:pt idx="2628">
                  <c:v>-32.81</c:v>
                </c:pt>
                <c:pt idx="2629">
                  <c:v>-31.93</c:v>
                </c:pt>
                <c:pt idx="2630">
                  <c:v>-31.09</c:v>
                </c:pt>
                <c:pt idx="2631">
                  <c:v>-30.3</c:v>
                </c:pt>
                <c:pt idx="2632">
                  <c:v>-29.54</c:v>
                </c:pt>
                <c:pt idx="2633">
                  <c:v>-28.81</c:v>
                </c:pt>
                <c:pt idx="2634">
                  <c:v>-28.03</c:v>
                </c:pt>
                <c:pt idx="2635">
                  <c:v>-27.2</c:v>
                </c:pt>
                <c:pt idx="2636">
                  <c:v>-26.36</c:v>
                </c:pt>
                <c:pt idx="2637">
                  <c:v>-25.53</c:v>
                </c:pt>
                <c:pt idx="2638">
                  <c:v>-24.74</c:v>
                </c:pt>
                <c:pt idx="2639">
                  <c:v>-23.97</c:v>
                </c:pt>
                <c:pt idx="2640">
                  <c:v>-23.23</c:v>
                </c:pt>
                <c:pt idx="2641">
                  <c:v>-22.49</c:v>
                </c:pt>
                <c:pt idx="2642">
                  <c:v>-21.71</c:v>
                </c:pt>
                <c:pt idx="2643">
                  <c:v>-20.93</c:v>
                </c:pt>
                <c:pt idx="2644">
                  <c:v>-20.21</c:v>
                </c:pt>
                <c:pt idx="2645">
                  <c:v>-19.52</c:v>
                </c:pt>
                <c:pt idx="2646">
                  <c:v>-18.86</c:v>
                </c:pt>
                <c:pt idx="2647">
                  <c:v>-18.21</c:v>
                </c:pt>
                <c:pt idx="2648">
                  <c:v>-17.52</c:v>
                </c:pt>
                <c:pt idx="2649">
                  <c:v>-16.809999999999999</c:v>
                </c:pt>
                <c:pt idx="2650">
                  <c:v>-16.14</c:v>
                </c:pt>
                <c:pt idx="2651">
                  <c:v>-15.5</c:v>
                </c:pt>
                <c:pt idx="2652">
                  <c:v>-14.9</c:v>
                </c:pt>
                <c:pt idx="2653">
                  <c:v>-14.31</c:v>
                </c:pt>
                <c:pt idx="2654">
                  <c:v>-13.72</c:v>
                </c:pt>
                <c:pt idx="2655">
                  <c:v>-13.1</c:v>
                </c:pt>
                <c:pt idx="2656">
                  <c:v>-12.49</c:v>
                </c:pt>
                <c:pt idx="2657">
                  <c:v>-11.89</c:v>
                </c:pt>
                <c:pt idx="2658">
                  <c:v>-11.3</c:v>
                </c:pt>
                <c:pt idx="2659">
                  <c:v>-10.73</c:v>
                </c:pt>
                <c:pt idx="2660">
                  <c:v>-10.18</c:v>
                </c:pt>
                <c:pt idx="2661">
                  <c:v>-9.67</c:v>
                </c:pt>
                <c:pt idx="2662">
                  <c:v>-9.17</c:v>
                </c:pt>
                <c:pt idx="2663">
                  <c:v>-8.6999999999999993</c:v>
                </c:pt>
                <c:pt idx="2664">
                  <c:v>-8.2100000000000009</c:v>
                </c:pt>
                <c:pt idx="2665">
                  <c:v>-7.71</c:v>
                </c:pt>
                <c:pt idx="2666">
                  <c:v>-7.2</c:v>
                </c:pt>
                <c:pt idx="2667">
                  <c:v>-6.69</c:v>
                </c:pt>
                <c:pt idx="2668">
                  <c:v>-6.22</c:v>
                </c:pt>
                <c:pt idx="2669">
                  <c:v>-5.8</c:v>
                </c:pt>
                <c:pt idx="2670">
                  <c:v>-5.41</c:v>
                </c:pt>
                <c:pt idx="2671">
                  <c:v>-5</c:v>
                </c:pt>
                <c:pt idx="2672">
                  <c:v>-4.58</c:v>
                </c:pt>
                <c:pt idx="2673">
                  <c:v>-4.13</c:v>
                </c:pt>
                <c:pt idx="2674">
                  <c:v>-3.65</c:v>
                </c:pt>
                <c:pt idx="2675">
                  <c:v>-3.18</c:v>
                </c:pt>
                <c:pt idx="2676">
                  <c:v>-2.73</c:v>
                </c:pt>
                <c:pt idx="2677">
                  <c:v>-2.29</c:v>
                </c:pt>
                <c:pt idx="2678">
                  <c:v>-1.87</c:v>
                </c:pt>
                <c:pt idx="2679">
                  <c:v>-1.45</c:v>
                </c:pt>
                <c:pt idx="2680">
                  <c:v>-1</c:v>
                </c:pt>
                <c:pt idx="2681">
                  <c:v>-0.52</c:v>
                </c:pt>
                <c:pt idx="2682">
                  <c:v>-0.06</c:v>
                </c:pt>
                <c:pt idx="2683">
                  <c:v>0.4</c:v>
                </c:pt>
                <c:pt idx="2684">
                  <c:v>0.87</c:v>
                </c:pt>
                <c:pt idx="2685">
                  <c:v>1.34</c:v>
                </c:pt>
                <c:pt idx="2686">
                  <c:v>1.82</c:v>
                </c:pt>
                <c:pt idx="2687">
                  <c:v>2.34</c:v>
                </c:pt>
                <c:pt idx="2688">
                  <c:v>2.85</c:v>
                </c:pt>
                <c:pt idx="2689">
                  <c:v>3.34</c:v>
                </c:pt>
                <c:pt idx="2690">
                  <c:v>3.86</c:v>
                </c:pt>
                <c:pt idx="2691">
                  <c:v>4.4000000000000004</c:v>
                </c:pt>
                <c:pt idx="2692">
                  <c:v>4.93</c:v>
                </c:pt>
                <c:pt idx="2693">
                  <c:v>5.45</c:v>
                </c:pt>
                <c:pt idx="2694">
                  <c:v>5.95</c:v>
                </c:pt>
                <c:pt idx="2695">
                  <c:v>6.42</c:v>
                </c:pt>
                <c:pt idx="2696">
                  <c:v>6.88</c:v>
                </c:pt>
                <c:pt idx="2697">
                  <c:v>7.34</c:v>
                </c:pt>
                <c:pt idx="2698">
                  <c:v>7.77</c:v>
                </c:pt>
                <c:pt idx="2699">
                  <c:v>8.19</c:v>
                </c:pt>
                <c:pt idx="2700">
                  <c:v>8.59</c:v>
                </c:pt>
                <c:pt idx="2701">
                  <c:v>8.9600000000000009</c:v>
                </c:pt>
                <c:pt idx="2702">
                  <c:v>9.3000000000000007</c:v>
                </c:pt>
                <c:pt idx="2703">
                  <c:v>9.6</c:v>
                </c:pt>
                <c:pt idx="2704">
                  <c:v>9.89</c:v>
                </c:pt>
                <c:pt idx="2705">
                  <c:v>10.17</c:v>
                </c:pt>
                <c:pt idx="2706">
                  <c:v>10.41</c:v>
                </c:pt>
                <c:pt idx="2707">
                  <c:v>10.64</c:v>
                </c:pt>
                <c:pt idx="2708">
                  <c:v>10.82</c:v>
                </c:pt>
                <c:pt idx="2709">
                  <c:v>10.99</c:v>
                </c:pt>
                <c:pt idx="2710">
                  <c:v>11.12</c:v>
                </c:pt>
                <c:pt idx="2711">
                  <c:v>11.2</c:v>
                </c:pt>
                <c:pt idx="2712">
                  <c:v>11.26</c:v>
                </c:pt>
                <c:pt idx="2713">
                  <c:v>11.3</c:v>
                </c:pt>
                <c:pt idx="2714">
                  <c:v>11.34</c:v>
                </c:pt>
                <c:pt idx="2715">
                  <c:v>11.38</c:v>
                </c:pt>
                <c:pt idx="2716">
                  <c:v>11.4</c:v>
                </c:pt>
                <c:pt idx="2717">
                  <c:v>11.41</c:v>
                </c:pt>
                <c:pt idx="2718">
                  <c:v>11.37</c:v>
                </c:pt>
                <c:pt idx="2719">
                  <c:v>11.3</c:v>
                </c:pt>
                <c:pt idx="2720">
                  <c:v>11.18</c:v>
                </c:pt>
                <c:pt idx="2721">
                  <c:v>11.04</c:v>
                </c:pt>
                <c:pt idx="2722">
                  <c:v>10.84</c:v>
                </c:pt>
                <c:pt idx="2723">
                  <c:v>10.57</c:v>
                </c:pt>
                <c:pt idx="2724">
                  <c:v>10.220000000000001</c:v>
                </c:pt>
                <c:pt idx="2725">
                  <c:v>9.84</c:v>
                </c:pt>
                <c:pt idx="2726">
                  <c:v>9.39</c:v>
                </c:pt>
                <c:pt idx="2727">
                  <c:v>8.94</c:v>
                </c:pt>
                <c:pt idx="2728">
                  <c:v>8.48</c:v>
                </c:pt>
                <c:pt idx="2729">
                  <c:v>8.02</c:v>
                </c:pt>
                <c:pt idx="2730">
                  <c:v>7.52</c:v>
                </c:pt>
                <c:pt idx="2731">
                  <c:v>6.93</c:v>
                </c:pt>
                <c:pt idx="2732">
                  <c:v>6.32</c:v>
                </c:pt>
                <c:pt idx="2733">
                  <c:v>5.68</c:v>
                </c:pt>
                <c:pt idx="2734">
                  <c:v>5.04</c:v>
                </c:pt>
                <c:pt idx="2735">
                  <c:v>4.4000000000000004</c:v>
                </c:pt>
                <c:pt idx="2736">
                  <c:v>3.76</c:v>
                </c:pt>
                <c:pt idx="2737">
                  <c:v>3.07</c:v>
                </c:pt>
                <c:pt idx="2738">
                  <c:v>2.36</c:v>
                </c:pt>
                <c:pt idx="2739">
                  <c:v>1.63</c:v>
                </c:pt>
                <c:pt idx="2740">
                  <c:v>0.88</c:v>
                </c:pt>
                <c:pt idx="2741">
                  <c:v>0.14000000000000001</c:v>
                </c:pt>
                <c:pt idx="2742">
                  <c:v>-0.57999999999999996</c:v>
                </c:pt>
                <c:pt idx="2743">
                  <c:v>-1.28</c:v>
                </c:pt>
                <c:pt idx="2744">
                  <c:v>-1.98</c:v>
                </c:pt>
                <c:pt idx="2745">
                  <c:v>-2.7</c:v>
                </c:pt>
                <c:pt idx="2746">
                  <c:v>-3.46</c:v>
                </c:pt>
                <c:pt idx="2747">
                  <c:v>-4.21</c:v>
                </c:pt>
                <c:pt idx="2748">
                  <c:v>-4.93</c:v>
                </c:pt>
                <c:pt idx="2749">
                  <c:v>-5.62</c:v>
                </c:pt>
                <c:pt idx="2750">
                  <c:v>-6.3</c:v>
                </c:pt>
                <c:pt idx="2751">
                  <c:v>-6.98</c:v>
                </c:pt>
                <c:pt idx="2752">
                  <c:v>-7.64</c:v>
                </c:pt>
                <c:pt idx="2753">
                  <c:v>-8.31</c:v>
                </c:pt>
                <c:pt idx="2754">
                  <c:v>-8.99</c:v>
                </c:pt>
                <c:pt idx="2755">
                  <c:v>-9.66</c:v>
                </c:pt>
                <c:pt idx="2756">
                  <c:v>-10.32</c:v>
                </c:pt>
                <c:pt idx="2757">
                  <c:v>-10.99</c:v>
                </c:pt>
                <c:pt idx="2758">
                  <c:v>-11.67</c:v>
                </c:pt>
                <c:pt idx="2759">
                  <c:v>-12.34</c:v>
                </c:pt>
                <c:pt idx="2760">
                  <c:v>-12.97</c:v>
                </c:pt>
                <c:pt idx="2761">
                  <c:v>-13.59</c:v>
                </c:pt>
                <c:pt idx="2762">
                  <c:v>-14.2</c:v>
                </c:pt>
                <c:pt idx="2763">
                  <c:v>-14.81</c:v>
                </c:pt>
                <c:pt idx="2764">
                  <c:v>-15.44</c:v>
                </c:pt>
                <c:pt idx="2765">
                  <c:v>-16.11</c:v>
                </c:pt>
                <c:pt idx="2766">
                  <c:v>-16.79</c:v>
                </c:pt>
                <c:pt idx="2767">
                  <c:v>-17.46</c:v>
                </c:pt>
                <c:pt idx="2768">
                  <c:v>-18.16</c:v>
                </c:pt>
                <c:pt idx="2769">
                  <c:v>-18.86</c:v>
                </c:pt>
                <c:pt idx="2770">
                  <c:v>-19.59</c:v>
                </c:pt>
                <c:pt idx="2771">
                  <c:v>-20.329999999999998</c:v>
                </c:pt>
                <c:pt idx="2772">
                  <c:v>-21.08</c:v>
                </c:pt>
                <c:pt idx="2773">
                  <c:v>-21.83</c:v>
                </c:pt>
                <c:pt idx="2774">
                  <c:v>-22.6</c:v>
                </c:pt>
                <c:pt idx="2775">
                  <c:v>-23.38</c:v>
                </c:pt>
                <c:pt idx="2776">
                  <c:v>-24.18</c:v>
                </c:pt>
                <c:pt idx="2777">
                  <c:v>-24.94</c:v>
                </c:pt>
                <c:pt idx="2778">
                  <c:v>-25.69</c:v>
                </c:pt>
                <c:pt idx="2779">
                  <c:v>-26.44</c:v>
                </c:pt>
                <c:pt idx="2780">
                  <c:v>-27.19</c:v>
                </c:pt>
                <c:pt idx="2781">
                  <c:v>-27.94</c:v>
                </c:pt>
                <c:pt idx="2782">
                  <c:v>-28.71</c:v>
                </c:pt>
                <c:pt idx="2783">
                  <c:v>-29.53</c:v>
                </c:pt>
                <c:pt idx="2784">
                  <c:v>-30.34</c:v>
                </c:pt>
                <c:pt idx="2785">
                  <c:v>-31.15</c:v>
                </c:pt>
                <c:pt idx="2786">
                  <c:v>-31.99</c:v>
                </c:pt>
                <c:pt idx="2787">
                  <c:v>-32.83</c:v>
                </c:pt>
                <c:pt idx="2788">
                  <c:v>-33.630000000000003</c:v>
                </c:pt>
                <c:pt idx="2789">
                  <c:v>-34.43</c:v>
                </c:pt>
                <c:pt idx="2790">
                  <c:v>-35.229999999999997</c:v>
                </c:pt>
                <c:pt idx="2791">
                  <c:v>-36.04</c:v>
                </c:pt>
                <c:pt idx="2792">
                  <c:v>-36.840000000000003</c:v>
                </c:pt>
                <c:pt idx="2793">
                  <c:v>-37.659999999999997</c:v>
                </c:pt>
                <c:pt idx="2794">
                  <c:v>-38.53</c:v>
                </c:pt>
                <c:pt idx="2795">
                  <c:v>-39.33</c:v>
                </c:pt>
                <c:pt idx="2796">
                  <c:v>-40.18</c:v>
                </c:pt>
                <c:pt idx="2797">
                  <c:v>-41.05</c:v>
                </c:pt>
                <c:pt idx="2798">
                  <c:v>-41.91</c:v>
                </c:pt>
                <c:pt idx="2799">
                  <c:v>-42.78</c:v>
                </c:pt>
                <c:pt idx="2800">
                  <c:v>-43.63</c:v>
                </c:pt>
                <c:pt idx="2801">
                  <c:v>-44.45</c:v>
                </c:pt>
                <c:pt idx="2802">
                  <c:v>-45.31</c:v>
                </c:pt>
                <c:pt idx="2803">
                  <c:v>-46.18</c:v>
                </c:pt>
                <c:pt idx="2804">
                  <c:v>-47.06</c:v>
                </c:pt>
                <c:pt idx="2805">
                  <c:v>-47.92</c:v>
                </c:pt>
                <c:pt idx="2806">
                  <c:v>-48.72</c:v>
                </c:pt>
                <c:pt idx="2807">
                  <c:v>-49.43</c:v>
                </c:pt>
                <c:pt idx="2808">
                  <c:v>-50.27</c:v>
                </c:pt>
                <c:pt idx="2809">
                  <c:v>-51.17</c:v>
                </c:pt>
                <c:pt idx="2810">
                  <c:v>-52.02</c:v>
                </c:pt>
                <c:pt idx="2811">
                  <c:v>-52.84</c:v>
                </c:pt>
                <c:pt idx="2812">
                  <c:v>-53.63</c:v>
                </c:pt>
                <c:pt idx="2813">
                  <c:v>-54.34</c:v>
                </c:pt>
                <c:pt idx="2814">
                  <c:v>-55.12</c:v>
                </c:pt>
                <c:pt idx="2815">
                  <c:v>-55.96</c:v>
                </c:pt>
                <c:pt idx="2816">
                  <c:v>-56.79</c:v>
                </c:pt>
                <c:pt idx="2817">
                  <c:v>-57.56</c:v>
                </c:pt>
                <c:pt idx="2818">
                  <c:v>-58.25</c:v>
                </c:pt>
                <c:pt idx="2819">
                  <c:v>-58.86</c:v>
                </c:pt>
                <c:pt idx="2820">
                  <c:v>-59.49</c:v>
                </c:pt>
                <c:pt idx="2821">
                  <c:v>-60.22</c:v>
                </c:pt>
                <c:pt idx="2822">
                  <c:v>-60.93</c:v>
                </c:pt>
                <c:pt idx="2823">
                  <c:v>-61.52</c:v>
                </c:pt>
                <c:pt idx="2824">
                  <c:v>-61.99</c:v>
                </c:pt>
                <c:pt idx="2825">
                  <c:v>-62.46</c:v>
                </c:pt>
                <c:pt idx="2826">
                  <c:v>-63.02</c:v>
                </c:pt>
                <c:pt idx="2827">
                  <c:v>-63.68</c:v>
                </c:pt>
                <c:pt idx="2828">
                  <c:v>-64.349999999999994</c:v>
                </c:pt>
                <c:pt idx="2829">
                  <c:v>-64.959999999999994</c:v>
                </c:pt>
                <c:pt idx="2830">
                  <c:v>-65.47</c:v>
                </c:pt>
                <c:pt idx="2831">
                  <c:v>-65.95</c:v>
                </c:pt>
                <c:pt idx="2832">
                  <c:v>-66.489999999999995</c:v>
                </c:pt>
                <c:pt idx="2833">
                  <c:v>-67.069999999999993</c:v>
                </c:pt>
                <c:pt idx="2834">
                  <c:v>-67.67</c:v>
                </c:pt>
                <c:pt idx="2835">
                  <c:v>-68.17</c:v>
                </c:pt>
                <c:pt idx="2836">
                  <c:v>-68.58</c:v>
                </c:pt>
                <c:pt idx="2837">
                  <c:v>-68.989999999999995</c:v>
                </c:pt>
                <c:pt idx="2838">
                  <c:v>-69.44</c:v>
                </c:pt>
                <c:pt idx="2839">
                  <c:v>-69.88</c:v>
                </c:pt>
                <c:pt idx="2840">
                  <c:v>-70.239999999999995</c:v>
                </c:pt>
                <c:pt idx="2841">
                  <c:v>-70.59</c:v>
                </c:pt>
                <c:pt idx="2842">
                  <c:v>-70.92</c:v>
                </c:pt>
                <c:pt idx="2843">
                  <c:v>-71.239999999999995</c:v>
                </c:pt>
                <c:pt idx="2844">
                  <c:v>-71.599999999999994</c:v>
                </c:pt>
                <c:pt idx="2845">
                  <c:v>-71.94</c:v>
                </c:pt>
                <c:pt idx="2846">
                  <c:v>-72.23</c:v>
                </c:pt>
                <c:pt idx="2847">
                  <c:v>-72.47</c:v>
                </c:pt>
                <c:pt idx="2848">
                  <c:v>-72.7</c:v>
                </c:pt>
                <c:pt idx="2849">
                  <c:v>-72.89</c:v>
                </c:pt>
                <c:pt idx="2850">
                  <c:v>-73.010000000000005</c:v>
                </c:pt>
                <c:pt idx="2851">
                  <c:v>-73.16</c:v>
                </c:pt>
                <c:pt idx="2852">
                  <c:v>-73.3</c:v>
                </c:pt>
                <c:pt idx="2853">
                  <c:v>-73.400000000000006</c:v>
                </c:pt>
                <c:pt idx="2854">
                  <c:v>-73.42</c:v>
                </c:pt>
                <c:pt idx="2855">
                  <c:v>-73.349999999999994</c:v>
                </c:pt>
                <c:pt idx="2856">
                  <c:v>-73.290000000000006</c:v>
                </c:pt>
                <c:pt idx="2857">
                  <c:v>-73.34</c:v>
                </c:pt>
                <c:pt idx="2858">
                  <c:v>-73.42</c:v>
                </c:pt>
                <c:pt idx="2859">
                  <c:v>-73.45</c:v>
                </c:pt>
                <c:pt idx="2860">
                  <c:v>-73.459999999999994</c:v>
                </c:pt>
                <c:pt idx="2861">
                  <c:v>-73.45</c:v>
                </c:pt>
                <c:pt idx="2862">
                  <c:v>-73.42</c:v>
                </c:pt>
                <c:pt idx="2863">
                  <c:v>-73.37</c:v>
                </c:pt>
                <c:pt idx="2864">
                  <c:v>-73.34</c:v>
                </c:pt>
                <c:pt idx="2865">
                  <c:v>-73.290000000000006</c:v>
                </c:pt>
                <c:pt idx="2866">
                  <c:v>-73.25</c:v>
                </c:pt>
                <c:pt idx="2867">
                  <c:v>-73.31</c:v>
                </c:pt>
                <c:pt idx="2868">
                  <c:v>-73.37</c:v>
                </c:pt>
                <c:pt idx="2869">
                  <c:v>-73.39</c:v>
                </c:pt>
                <c:pt idx="2870">
                  <c:v>-73.36</c:v>
                </c:pt>
                <c:pt idx="2871">
                  <c:v>-73.34</c:v>
                </c:pt>
                <c:pt idx="2872">
                  <c:v>-73.33</c:v>
                </c:pt>
                <c:pt idx="2873">
                  <c:v>-73.319999999999993</c:v>
                </c:pt>
                <c:pt idx="2874">
                  <c:v>-73.319999999999993</c:v>
                </c:pt>
                <c:pt idx="2875">
                  <c:v>-73.290000000000006</c:v>
                </c:pt>
                <c:pt idx="2876">
                  <c:v>-73.27</c:v>
                </c:pt>
                <c:pt idx="2877">
                  <c:v>-73.260000000000005</c:v>
                </c:pt>
                <c:pt idx="2878">
                  <c:v>-73.2</c:v>
                </c:pt>
                <c:pt idx="2879">
                  <c:v>-73.099999999999994</c:v>
                </c:pt>
                <c:pt idx="2880">
                  <c:v>-72.989999999999995</c:v>
                </c:pt>
                <c:pt idx="2881">
                  <c:v>-72.92</c:v>
                </c:pt>
                <c:pt idx="2882">
                  <c:v>-72.89</c:v>
                </c:pt>
                <c:pt idx="2883">
                  <c:v>-72.88</c:v>
                </c:pt>
                <c:pt idx="2884">
                  <c:v>-72.849999999999994</c:v>
                </c:pt>
                <c:pt idx="2885">
                  <c:v>-72.739999999999995</c:v>
                </c:pt>
                <c:pt idx="2886">
                  <c:v>-72.59</c:v>
                </c:pt>
                <c:pt idx="2887">
                  <c:v>-72.44</c:v>
                </c:pt>
                <c:pt idx="2888">
                  <c:v>-72.349999999999994</c:v>
                </c:pt>
                <c:pt idx="2889">
                  <c:v>-72.319999999999993</c:v>
                </c:pt>
                <c:pt idx="2890">
                  <c:v>-72.28</c:v>
                </c:pt>
                <c:pt idx="2891">
                  <c:v>-72.22</c:v>
                </c:pt>
                <c:pt idx="2892">
                  <c:v>-72.150000000000006</c:v>
                </c:pt>
                <c:pt idx="2893">
                  <c:v>-72.069999999999993</c:v>
                </c:pt>
                <c:pt idx="2894">
                  <c:v>-72.03</c:v>
                </c:pt>
                <c:pt idx="2895">
                  <c:v>-72.03</c:v>
                </c:pt>
                <c:pt idx="2896">
                  <c:v>-72.02</c:v>
                </c:pt>
                <c:pt idx="2897">
                  <c:v>-72.02</c:v>
                </c:pt>
                <c:pt idx="2898">
                  <c:v>-72</c:v>
                </c:pt>
                <c:pt idx="2899">
                  <c:v>-71.930000000000007</c:v>
                </c:pt>
                <c:pt idx="2900">
                  <c:v>-71.83</c:v>
                </c:pt>
                <c:pt idx="2901">
                  <c:v>-71.72</c:v>
                </c:pt>
                <c:pt idx="2902">
                  <c:v>-71.650000000000006</c:v>
                </c:pt>
                <c:pt idx="2903">
                  <c:v>-71.62</c:v>
                </c:pt>
                <c:pt idx="2904">
                  <c:v>-71.62</c:v>
                </c:pt>
                <c:pt idx="2905">
                  <c:v>-71.66</c:v>
                </c:pt>
                <c:pt idx="2906">
                  <c:v>-71.680000000000007</c:v>
                </c:pt>
                <c:pt idx="2907">
                  <c:v>-71.66</c:v>
                </c:pt>
                <c:pt idx="2908">
                  <c:v>-71.59</c:v>
                </c:pt>
                <c:pt idx="2909">
                  <c:v>-71.52</c:v>
                </c:pt>
                <c:pt idx="2910">
                  <c:v>-71.489999999999995</c:v>
                </c:pt>
                <c:pt idx="2911">
                  <c:v>-71.5</c:v>
                </c:pt>
                <c:pt idx="2912">
                  <c:v>-71.55</c:v>
                </c:pt>
                <c:pt idx="2913">
                  <c:v>-71.55</c:v>
                </c:pt>
                <c:pt idx="2914">
                  <c:v>-71.510000000000005</c:v>
                </c:pt>
                <c:pt idx="2915">
                  <c:v>-71.459999999999994</c:v>
                </c:pt>
                <c:pt idx="2916">
                  <c:v>-71.489999999999995</c:v>
                </c:pt>
                <c:pt idx="2917">
                  <c:v>-71.58</c:v>
                </c:pt>
                <c:pt idx="2918">
                  <c:v>-71.67</c:v>
                </c:pt>
                <c:pt idx="2919">
                  <c:v>-71.72</c:v>
                </c:pt>
                <c:pt idx="2920">
                  <c:v>-71.73</c:v>
                </c:pt>
                <c:pt idx="2921">
                  <c:v>-71.72</c:v>
                </c:pt>
                <c:pt idx="2922">
                  <c:v>-71.680000000000007</c:v>
                </c:pt>
                <c:pt idx="2923">
                  <c:v>-71.69</c:v>
                </c:pt>
                <c:pt idx="2924">
                  <c:v>-71.77</c:v>
                </c:pt>
                <c:pt idx="2925">
                  <c:v>-71.75</c:v>
                </c:pt>
                <c:pt idx="2926">
                  <c:v>-71.62</c:v>
                </c:pt>
                <c:pt idx="2927">
                  <c:v>-71.52</c:v>
                </c:pt>
                <c:pt idx="2928">
                  <c:v>-71.48</c:v>
                </c:pt>
                <c:pt idx="2929">
                  <c:v>-71.48</c:v>
                </c:pt>
                <c:pt idx="2930">
                  <c:v>-71.53</c:v>
                </c:pt>
                <c:pt idx="2931">
                  <c:v>-71.62</c:v>
                </c:pt>
                <c:pt idx="2932">
                  <c:v>-71.7</c:v>
                </c:pt>
                <c:pt idx="2933">
                  <c:v>-71.77</c:v>
                </c:pt>
                <c:pt idx="2934">
                  <c:v>-71.819999999999993</c:v>
                </c:pt>
                <c:pt idx="2935">
                  <c:v>-71.88</c:v>
                </c:pt>
                <c:pt idx="2936">
                  <c:v>-71.959999999999994</c:v>
                </c:pt>
                <c:pt idx="2937">
                  <c:v>-72.040000000000006</c:v>
                </c:pt>
                <c:pt idx="2938">
                  <c:v>-72.12</c:v>
                </c:pt>
                <c:pt idx="2939">
                  <c:v>-72.180000000000007</c:v>
                </c:pt>
                <c:pt idx="2940">
                  <c:v>-72.22</c:v>
                </c:pt>
                <c:pt idx="2941">
                  <c:v>-72.209999999999994</c:v>
                </c:pt>
                <c:pt idx="2942">
                  <c:v>-72.209999999999994</c:v>
                </c:pt>
                <c:pt idx="2943">
                  <c:v>-72.22</c:v>
                </c:pt>
                <c:pt idx="2944">
                  <c:v>-72.27</c:v>
                </c:pt>
                <c:pt idx="2945">
                  <c:v>-72.31</c:v>
                </c:pt>
                <c:pt idx="2946">
                  <c:v>-72.319999999999993</c:v>
                </c:pt>
                <c:pt idx="2947">
                  <c:v>-72.349999999999994</c:v>
                </c:pt>
                <c:pt idx="2948">
                  <c:v>-72.37</c:v>
                </c:pt>
                <c:pt idx="2949">
                  <c:v>-72.38</c:v>
                </c:pt>
                <c:pt idx="2950">
                  <c:v>-72.37</c:v>
                </c:pt>
                <c:pt idx="2951">
                  <c:v>-72.349999999999994</c:v>
                </c:pt>
                <c:pt idx="2952">
                  <c:v>-72.349999999999994</c:v>
                </c:pt>
                <c:pt idx="2953">
                  <c:v>-72.39</c:v>
                </c:pt>
                <c:pt idx="2954">
                  <c:v>-72.47</c:v>
                </c:pt>
                <c:pt idx="2955">
                  <c:v>-72.53</c:v>
                </c:pt>
                <c:pt idx="2956">
                  <c:v>-72.58</c:v>
                </c:pt>
                <c:pt idx="2957">
                  <c:v>-72.599999999999994</c:v>
                </c:pt>
                <c:pt idx="2958">
                  <c:v>-72.61</c:v>
                </c:pt>
                <c:pt idx="2959">
                  <c:v>-72.62</c:v>
                </c:pt>
                <c:pt idx="2960">
                  <c:v>-72.62</c:v>
                </c:pt>
                <c:pt idx="2961">
                  <c:v>-72.64</c:v>
                </c:pt>
                <c:pt idx="2962">
                  <c:v>-72.67</c:v>
                </c:pt>
                <c:pt idx="2963">
                  <c:v>-72.680000000000007</c:v>
                </c:pt>
                <c:pt idx="2964">
                  <c:v>-72.680000000000007</c:v>
                </c:pt>
                <c:pt idx="2965">
                  <c:v>-72.66</c:v>
                </c:pt>
                <c:pt idx="2966">
                  <c:v>-72.66</c:v>
                </c:pt>
                <c:pt idx="2967">
                  <c:v>-72.69</c:v>
                </c:pt>
                <c:pt idx="2968">
                  <c:v>-72.7</c:v>
                </c:pt>
                <c:pt idx="2969">
                  <c:v>-72.709999999999994</c:v>
                </c:pt>
                <c:pt idx="2970">
                  <c:v>-72.709999999999994</c:v>
                </c:pt>
                <c:pt idx="2971">
                  <c:v>-72.72</c:v>
                </c:pt>
                <c:pt idx="2972">
                  <c:v>-72.73</c:v>
                </c:pt>
                <c:pt idx="2973">
                  <c:v>-72.709999999999994</c:v>
                </c:pt>
                <c:pt idx="2974">
                  <c:v>-72.709999999999994</c:v>
                </c:pt>
                <c:pt idx="2975">
                  <c:v>-72.7</c:v>
                </c:pt>
                <c:pt idx="2976">
                  <c:v>-72.709999999999994</c:v>
                </c:pt>
                <c:pt idx="2977">
                  <c:v>-72.709999999999994</c:v>
                </c:pt>
                <c:pt idx="2978">
                  <c:v>-72.73</c:v>
                </c:pt>
                <c:pt idx="2979">
                  <c:v>-72.739999999999995</c:v>
                </c:pt>
                <c:pt idx="2980">
                  <c:v>-72.73</c:v>
                </c:pt>
                <c:pt idx="2981">
                  <c:v>-72.72</c:v>
                </c:pt>
                <c:pt idx="2982">
                  <c:v>-72.709999999999994</c:v>
                </c:pt>
                <c:pt idx="2983">
                  <c:v>-72.7</c:v>
                </c:pt>
                <c:pt idx="2984">
                  <c:v>-72.7</c:v>
                </c:pt>
                <c:pt idx="2985">
                  <c:v>-72.7</c:v>
                </c:pt>
                <c:pt idx="2986">
                  <c:v>-72.680000000000007</c:v>
                </c:pt>
                <c:pt idx="2987">
                  <c:v>-72.64</c:v>
                </c:pt>
                <c:pt idx="2988">
                  <c:v>-72.61</c:v>
                </c:pt>
                <c:pt idx="2989">
                  <c:v>-72.58</c:v>
                </c:pt>
                <c:pt idx="2990">
                  <c:v>-72.53</c:v>
                </c:pt>
                <c:pt idx="2991">
                  <c:v>-72.489999999999995</c:v>
                </c:pt>
                <c:pt idx="2992">
                  <c:v>-72.45</c:v>
                </c:pt>
                <c:pt idx="2993">
                  <c:v>-72.42</c:v>
                </c:pt>
                <c:pt idx="2994">
                  <c:v>-72.36</c:v>
                </c:pt>
                <c:pt idx="2995">
                  <c:v>-72.290000000000006</c:v>
                </c:pt>
                <c:pt idx="2996">
                  <c:v>-72.209999999999994</c:v>
                </c:pt>
                <c:pt idx="2997">
                  <c:v>-72.13</c:v>
                </c:pt>
                <c:pt idx="2998">
                  <c:v>-72.040000000000006</c:v>
                </c:pt>
                <c:pt idx="2999">
                  <c:v>-71.94</c:v>
                </c:pt>
                <c:pt idx="3000">
                  <c:v>-71.81</c:v>
                </c:pt>
                <c:pt idx="3001">
                  <c:v>-71.69</c:v>
                </c:pt>
                <c:pt idx="3002">
                  <c:v>-71.52</c:v>
                </c:pt>
                <c:pt idx="3003">
                  <c:v>-71.34</c:v>
                </c:pt>
                <c:pt idx="3004">
                  <c:v>-71.16</c:v>
                </c:pt>
                <c:pt idx="3005">
                  <c:v>-70.97</c:v>
                </c:pt>
                <c:pt idx="3006">
                  <c:v>-70.760000000000005</c:v>
                </c:pt>
                <c:pt idx="3007">
                  <c:v>-70.5</c:v>
                </c:pt>
                <c:pt idx="3008">
                  <c:v>-70.22</c:v>
                </c:pt>
                <c:pt idx="3009">
                  <c:v>-69.959999999999994</c:v>
                </c:pt>
                <c:pt idx="3010">
                  <c:v>-69.72</c:v>
                </c:pt>
                <c:pt idx="3011">
                  <c:v>-69.489999999999995</c:v>
                </c:pt>
                <c:pt idx="3012">
                  <c:v>-69.23</c:v>
                </c:pt>
                <c:pt idx="3013">
                  <c:v>-68.92</c:v>
                </c:pt>
                <c:pt idx="3014">
                  <c:v>-68.55</c:v>
                </c:pt>
                <c:pt idx="3015">
                  <c:v>-68.12</c:v>
                </c:pt>
                <c:pt idx="3016">
                  <c:v>-67.680000000000007</c:v>
                </c:pt>
                <c:pt idx="3017">
                  <c:v>-67.23</c:v>
                </c:pt>
                <c:pt idx="3018">
                  <c:v>-66.8</c:v>
                </c:pt>
                <c:pt idx="3019">
                  <c:v>-66.349999999999994</c:v>
                </c:pt>
                <c:pt idx="3020">
                  <c:v>-65.790000000000006</c:v>
                </c:pt>
                <c:pt idx="3021">
                  <c:v>-65.14</c:v>
                </c:pt>
                <c:pt idx="3022">
                  <c:v>-64.42</c:v>
                </c:pt>
                <c:pt idx="3023">
                  <c:v>-63.71</c:v>
                </c:pt>
                <c:pt idx="3024">
                  <c:v>-63.11</c:v>
                </c:pt>
                <c:pt idx="3025">
                  <c:v>-62.5</c:v>
                </c:pt>
                <c:pt idx="3026">
                  <c:v>-61.88</c:v>
                </c:pt>
                <c:pt idx="3027">
                  <c:v>-61.21</c:v>
                </c:pt>
                <c:pt idx="3028">
                  <c:v>-60.45</c:v>
                </c:pt>
                <c:pt idx="3029">
                  <c:v>-59.57</c:v>
                </c:pt>
                <c:pt idx="3030">
                  <c:v>-58.65</c:v>
                </c:pt>
                <c:pt idx="3031">
                  <c:v>-57.8</c:v>
                </c:pt>
                <c:pt idx="3032">
                  <c:v>-56.99</c:v>
                </c:pt>
                <c:pt idx="3033">
                  <c:v>-56.2</c:v>
                </c:pt>
                <c:pt idx="3034">
                  <c:v>-55.35</c:v>
                </c:pt>
                <c:pt idx="3035">
                  <c:v>-54.43</c:v>
                </c:pt>
                <c:pt idx="3036">
                  <c:v>-53.51</c:v>
                </c:pt>
                <c:pt idx="3037">
                  <c:v>-52.55</c:v>
                </c:pt>
                <c:pt idx="3038">
                  <c:v>-51.58</c:v>
                </c:pt>
                <c:pt idx="3039">
                  <c:v>-50.65</c:v>
                </c:pt>
                <c:pt idx="3040">
                  <c:v>-49.78</c:v>
                </c:pt>
                <c:pt idx="3041">
                  <c:v>-48.94</c:v>
                </c:pt>
                <c:pt idx="3042">
                  <c:v>-48.12</c:v>
                </c:pt>
                <c:pt idx="3043">
                  <c:v>-47.28</c:v>
                </c:pt>
                <c:pt idx="3044">
                  <c:v>-46.41</c:v>
                </c:pt>
                <c:pt idx="3045">
                  <c:v>-45.51</c:v>
                </c:pt>
                <c:pt idx="3046">
                  <c:v>-44.66</c:v>
                </c:pt>
                <c:pt idx="3047">
                  <c:v>-43.88</c:v>
                </c:pt>
                <c:pt idx="3048">
                  <c:v>-43.17</c:v>
                </c:pt>
                <c:pt idx="3049">
                  <c:v>-42.51</c:v>
                </c:pt>
                <c:pt idx="3050">
                  <c:v>-41.84</c:v>
                </c:pt>
                <c:pt idx="3051">
                  <c:v>-41.12</c:v>
                </c:pt>
                <c:pt idx="3052">
                  <c:v>-40.340000000000003</c:v>
                </c:pt>
                <c:pt idx="3053">
                  <c:v>-39.630000000000003</c:v>
                </c:pt>
                <c:pt idx="3054">
                  <c:v>-38.97</c:v>
                </c:pt>
                <c:pt idx="3055">
                  <c:v>-38.369999999999997</c:v>
                </c:pt>
                <c:pt idx="3056">
                  <c:v>-37.82</c:v>
                </c:pt>
                <c:pt idx="3057">
                  <c:v>-37.29</c:v>
                </c:pt>
                <c:pt idx="3058">
                  <c:v>-36.770000000000003</c:v>
                </c:pt>
                <c:pt idx="3059">
                  <c:v>-36.229999999999997</c:v>
                </c:pt>
                <c:pt idx="3060">
                  <c:v>-35.68</c:v>
                </c:pt>
                <c:pt idx="3061">
                  <c:v>-35.119999999999997</c:v>
                </c:pt>
                <c:pt idx="3062">
                  <c:v>-34.549999999999997</c:v>
                </c:pt>
                <c:pt idx="3063">
                  <c:v>-33.96</c:v>
                </c:pt>
                <c:pt idx="3064">
                  <c:v>-33.35</c:v>
                </c:pt>
                <c:pt idx="3065">
                  <c:v>-32.75</c:v>
                </c:pt>
                <c:pt idx="3066">
                  <c:v>-32.15</c:v>
                </c:pt>
                <c:pt idx="3067">
                  <c:v>-31.57</c:v>
                </c:pt>
                <c:pt idx="3068">
                  <c:v>-30.98</c:v>
                </c:pt>
                <c:pt idx="3069">
                  <c:v>-30.36</c:v>
                </c:pt>
                <c:pt idx="3070">
                  <c:v>-29.7</c:v>
                </c:pt>
                <c:pt idx="3071">
                  <c:v>-29.02</c:v>
                </c:pt>
                <c:pt idx="3072">
                  <c:v>-28.3</c:v>
                </c:pt>
                <c:pt idx="3073">
                  <c:v>-27.59</c:v>
                </c:pt>
                <c:pt idx="3074">
                  <c:v>-26.91</c:v>
                </c:pt>
                <c:pt idx="3075">
                  <c:v>-26.25</c:v>
                </c:pt>
                <c:pt idx="3076">
                  <c:v>-25.6</c:v>
                </c:pt>
                <c:pt idx="3077">
                  <c:v>-24.96</c:v>
                </c:pt>
                <c:pt idx="3078">
                  <c:v>-24.31</c:v>
                </c:pt>
                <c:pt idx="3079">
                  <c:v>-23.66</c:v>
                </c:pt>
                <c:pt idx="3080">
                  <c:v>-22.99</c:v>
                </c:pt>
                <c:pt idx="3081">
                  <c:v>-22.32</c:v>
                </c:pt>
                <c:pt idx="3082">
                  <c:v>-21.62</c:v>
                </c:pt>
                <c:pt idx="3083">
                  <c:v>-20.95</c:v>
                </c:pt>
                <c:pt idx="3084">
                  <c:v>-20.3</c:v>
                </c:pt>
                <c:pt idx="3085">
                  <c:v>-19.62</c:v>
                </c:pt>
                <c:pt idx="3086">
                  <c:v>-18.920000000000002</c:v>
                </c:pt>
                <c:pt idx="3087">
                  <c:v>-18.21</c:v>
                </c:pt>
                <c:pt idx="3088">
                  <c:v>-17.52</c:v>
                </c:pt>
                <c:pt idx="3089">
                  <c:v>-16.850000000000001</c:v>
                </c:pt>
                <c:pt idx="3090">
                  <c:v>-16.22</c:v>
                </c:pt>
                <c:pt idx="3091">
                  <c:v>-15.63</c:v>
                </c:pt>
                <c:pt idx="3092">
                  <c:v>-15.08</c:v>
                </c:pt>
                <c:pt idx="3093">
                  <c:v>-14.52</c:v>
                </c:pt>
                <c:pt idx="3094">
                  <c:v>-13.92</c:v>
                </c:pt>
                <c:pt idx="3095">
                  <c:v>-13.31</c:v>
                </c:pt>
                <c:pt idx="3096">
                  <c:v>-12.73</c:v>
                </c:pt>
                <c:pt idx="3097">
                  <c:v>-12.22</c:v>
                </c:pt>
                <c:pt idx="3098">
                  <c:v>-11.78</c:v>
                </c:pt>
                <c:pt idx="3099">
                  <c:v>-11.38</c:v>
                </c:pt>
                <c:pt idx="3100">
                  <c:v>-10.97</c:v>
                </c:pt>
                <c:pt idx="3101">
                  <c:v>-10.55</c:v>
                </c:pt>
                <c:pt idx="3102">
                  <c:v>-10.130000000000001</c:v>
                </c:pt>
                <c:pt idx="3103">
                  <c:v>-9.69</c:v>
                </c:pt>
                <c:pt idx="3104">
                  <c:v>-9.26</c:v>
                </c:pt>
                <c:pt idx="3105">
                  <c:v>-8.89</c:v>
                </c:pt>
                <c:pt idx="3106">
                  <c:v>-8.57</c:v>
                </c:pt>
                <c:pt idx="3107">
                  <c:v>-8.27</c:v>
                </c:pt>
                <c:pt idx="3108">
                  <c:v>-7.98</c:v>
                </c:pt>
                <c:pt idx="3109">
                  <c:v>-7.69</c:v>
                </c:pt>
                <c:pt idx="3110">
                  <c:v>-7.4</c:v>
                </c:pt>
                <c:pt idx="3111">
                  <c:v>-7.11</c:v>
                </c:pt>
                <c:pt idx="3112">
                  <c:v>-6.85</c:v>
                </c:pt>
                <c:pt idx="3113">
                  <c:v>-6.6</c:v>
                </c:pt>
                <c:pt idx="3114">
                  <c:v>-6.37</c:v>
                </c:pt>
                <c:pt idx="3115">
                  <c:v>-6.14</c:v>
                </c:pt>
                <c:pt idx="3116">
                  <c:v>-5.92</c:v>
                </c:pt>
                <c:pt idx="3117">
                  <c:v>-5.68</c:v>
                </c:pt>
                <c:pt idx="3118">
                  <c:v>-5.43</c:v>
                </c:pt>
                <c:pt idx="3119">
                  <c:v>-5.18</c:v>
                </c:pt>
                <c:pt idx="3120">
                  <c:v>-4.92</c:v>
                </c:pt>
                <c:pt idx="3121">
                  <c:v>-4.6399999999999997</c:v>
                </c:pt>
                <c:pt idx="3122">
                  <c:v>-4.33</c:v>
                </c:pt>
                <c:pt idx="3123">
                  <c:v>-4.03</c:v>
                </c:pt>
                <c:pt idx="3124">
                  <c:v>-3.73</c:v>
                </c:pt>
                <c:pt idx="3125">
                  <c:v>-3.42</c:v>
                </c:pt>
                <c:pt idx="3126">
                  <c:v>-3.08</c:v>
                </c:pt>
                <c:pt idx="3127">
                  <c:v>-2.71</c:v>
                </c:pt>
                <c:pt idx="3128">
                  <c:v>-2.3199999999999998</c:v>
                </c:pt>
                <c:pt idx="3129">
                  <c:v>-1.91</c:v>
                </c:pt>
                <c:pt idx="3130">
                  <c:v>-1.49</c:v>
                </c:pt>
                <c:pt idx="3131">
                  <c:v>-1.08</c:v>
                </c:pt>
                <c:pt idx="3132">
                  <c:v>-0.69</c:v>
                </c:pt>
                <c:pt idx="3133">
                  <c:v>-0.28000000000000003</c:v>
                </c:pt>
                <c:pt idx="3134">
                  <c:v>0.14000000000000001</c:v>
                </c:pt>
                <c:pt idx="3135">
                  <c:v>0.56999999999999995</c:v>
                </c:pt>
                <c:pt idx="3136">
                  <c:v>1</c:v>
                </c:pt>
                <c:pt idx="3137">
                  <c:v>1.45</c:v>
                </c:pt>
                <c:pt idx="3138">
                  <c:v>1.9</c:v>
                </c:pt>
                <c:pt idx="3139">
                  <c:v>2.36</c:v>
                </c:pt>
                <c:pt idx="3140">
                  <c:v>2.79</c:v>
                </c:pt>
                <c:pt idx="3141">
                  <c:v>3.24</c:v>
                </c:pt>
                <c:pt idx="3142">
                  <c:v>3.67</c:v>
                </c:pt>
                <c:pt idx="3143">
                  <c:v>4.0999999999999996</c:v>
                </c:pt>
                <c:pt idx="3144">
                  <c:v>4.51</c:v>
                </c:pt>
                <c:pt idx="3145">
                  <c:v>4.87</c:v>
                </c:pt>
                <c:pt idx="3146">
                  <c:v>5.26</c:v>
                </c:pt>
                <c:pt idx="3147">
                  <c:v>5.61</c:v>
                </c:pt>
                <c:pt idx="3148">
                  <c:v>5.97</c:v>
                </c:pt>
                <c:pt idx="3149">
                  <c:v>6.33</c:v>
                </c:pt>
                <c:pt idx="3150">
                  <c:v>6.67</c:v>
                </c:pt>
                <c:pt idx="3151">
                  <c:v>6.99</c:v>
                </c:pt>
                <c:pt idx="3152">
                  <c:v>7.29</c:v>
                </c:pt>
                <c:pt idx="3153">
                  <c:v>7.57</c:v>
                </c:pt>
                <c:pt idx="3154">
                  <c:v>7.86</c:v>
                </c:pt>
                <c:pt idx="3155">
                  <c:v>8.11</c:v>
                </c:pt>
                <c:pt idx="3156">
                  <c:v>8.31</c:v>
                </c:pt>
                <c:pt idx="3157">
                  <c:v>8.48</c:v>
                </c:pt>
                <c:pt idx="3158">
                  <c:v>8.61</c:v>
                </c:pt>
                <c:pt idx="3159">
                  <c:v>8.74</c:v>
                </c:pt>
                <c:pt idx="3160">
                  <c:v>8.8699999999999992</c:v>
                </c:pt>
                <c:pt idx="3161">
                  <c:v>9</c:v>
                </c:pt>
                <c:pt idx="3162">
                  <c:v>9.1199999999999992</c:v>
                </c:pt>
                <c:pt idx="3163">
                  <c:v>9.23</c:v>
                </c:pt>
                <c:pt idx="3164">
                  <c:v>9.35</c:v>
                </c:pt>
                <c:pt idx="3165">
                  <c:v>9.4600000000000009</c:v>
                </c:pt>
                <c:pt idx="3166">
                  <c:v>9.58</c:v>
                </c:pt>
                <c:pt idx="3167">
                  <c:v>9.6999999999999993</c:v>
                </c:pt>
                <c:pt idx="3168">
                  <c:v>9.84</c:v>
                </c:pt>
                <c:pt idx="3169">
                  <c:v>9.99</c:v>
                </c:pt>
                <c:pt idx="3170">
                  <c:v>10.16</c:v>
                </c:pt>
                <c:pt idx="3171">
                  <c:v>10.33</c:v>
                </c:pt>
                <c:pt idx="3172">
                  <c:v>10.49</c:v>
                </c:pt>
                <c:pt idx="3173">
                  <c:v>10.64</c:v>
                </c:pt>
                <c:pt idx="3174">
                  <c:v>10.8</c:v>
                </c:pt>
                <c:pt idx="3175">
                  <c:v>10.98</c:v>
                </c:pt>
                <c:pt idx="3176">
                  <c:v>11.17</c:v>
                </c:pt>
                <c:pt idx="3177">
                  <c:v>11.37</c:v>
                </c:pt>
                <c:pt idx="3178">
                  <c:v>11.53</c:v>
                </c:pt>
                <c:pt idx="3179">
                  <c:v>11.66</c:v>
                </c:pt>
                <c:pt idx="3180">
                  <c:v>11.8</c:v>
                </c:pt>
                <c:pt idx="3181">
                  <c:v>11.9</c:v>
                </c:pt>
                <c:pt idx="3182">
                  <c:v>12.01</c:v>
                </c:pt>
                <c:pt idx="3183">
                  <c:v>12.11</c:v>
                </c:pt>
                <c:pt idx="3184">
                  <c:v>12.21</c:v>
                </c:pt>
                <c:pt idx="3185">
                  <c:v>12.27</c:v>
                </c:pt>
                <c:pt idx="3186">
                  <c:v>12.31</c:v>
                </c:pt>
                <c:pt idx="3187">
                  <c:v>12.33</c:v>
                </c:pt>
                <c:pt idx="3188">
                  <c:v>12.35</c:v>
                </c:pt>
                <c:pt idx="3189">
                  <c:v>12.36</c:v>
                </c:pt>
                <c:pt idx="3190">
                  <c:v>12.39</c:v>
                </c:pt>
                <c:pt idx="3191">
                  <c:v>12.39</c:v>
                </c:pt>
                <c:pt idx="3192">
                  <c:v>12.35</c:v>
                </c:pt>
                <c:pt idx="3193">
                  <c:v>12.29</c:v>
                </c:pt>
                <c:pt idx="3194">
                  <c:v>12.21</c:v>
                </c:pt>
                <c:pt idx="3195">
                  <c:v>12.09</c:v>
                </c:pt>
                <c:pt idx="3196">
                  <c:v>11.93</c:v>
                </c:pt>
                <c:pt idx="3197">
                  <c:v>11.74</c:v>
                </c:pt>
                <c:pt idx="3198">
                  <c:v>11.54</c:v>
                </c:pt>
                <c:pt idx="3199">
                  <c:v>11.34</c:v>
                </c:pt>
                <c:pt idx="3200">
                  <c:v>11.08</c:v>
                </c:pt>
                <c:pt idx="3201">
                  <c:v>10.76</c:v>
                </c:pt>
                <c:pt idx="3202">
                  <c:v>10.36</c:v>
                </c:pt>
                <c:pt idx="3203">
                  <c:v>9.93</c:v>
                </c:pt>
                <c:pt idx="3204">
                  <c:v>9.5399999999999991</c:v>
                </c:pt>
                <c:pt idx="3205">
                  <c:v>9.15</c:v>
                </c:pt>
                <c:pt idx="3206">
                  <c:v>8.6999999999999993</c:v>
                </c:pt>
                <c:pt idx="3207">
                  <c:v>8.19</c:v>
                </c:pt>
                <c:pt idx="3208">
                  <c:v>7.62</c:v>
                </c:pt>
                <c:pt idx="3209">
                  <c:v>7.04</c:v>
                </c:pt>
                <c:pt idx="3210">
                  <c:v>6.43</c:v>
                </c:pt>
                <c:pt idx="3211">
                  <c:v>5.83</c:v>
                </c:pt>
                <c:pt idx="3212">
                  <c:v>5.23</c:v>
                </c:pt>
                <c:pt idx="3213">
                  <c:v>4.6100000000000003</c:v>
                </c:pt>
                <c:pt idx="3214">
                  <c:v>3.93</c:v>
                </c:pt>
                <c:pt idx="3215">
                  <c:v>3.21</c:v>
                </c:pt>
                <c:pt idx="3216">
                  <c:v>2.46</c:v>
                </c:pt>
                <c:pt idx="3217">
                  <c:v>1.68</c:v>
                </c:pt>
                <c:pt idx="3218">
                  <c:v>0.88</c:v>
                </c:pt>
                <c:pt idx="3219">
                  <c:v>0.08</c:v>
                </c:pt>
                <c:pt idx="3220">
                  <c:v>-0.69</c:v>
                </c:pt>
                <c:pt idx="3221">
                  <c:v>-1.42</c:v>
                </c:pt>
                <c:pt idx="3222">
                  <c:v>-2.17</c:v>
                </c:pt>
                <c:pt idx="3223">
                  <c:v>-3.03</c:v>
                </c:pt>
                <c:pt idx="3224">
                  <c:v>-3.93</c:v>
                </c:pt>
                <c:pt idx="3225">
                  <c:v>-4.8600000000000003</c:v>
                </c:pt>
                <c:pt idx="3226">
                  <c:v>-5.77</c:v>
                </c:pt>
                <c:pt idx="3227">
                  <c:v>-6.67</c:v>
                </c:pt>
                <c:pt idx="3228">
                  <c:v>-7.58</c:v>
                </c:pt>
                <c:pt idx="3229">
                  <c:v>-8.52</c:v>
                </c:pt>
                <c:pt idx="3230">
                  <c:v>-9.4700000000000006</c:v>
                </c:pt>
                <c:pt idx="3231">
                  <c:v>-10.41</c:v>
                </c:pt>
                <c:pt idx="3232">
                  <c:v>-11.35</c:v>
                </c:pt>
                <c:pt idx="3233">
                  <c:v>-12.29</c:v>
                </c:pt>
                <c:pt idx="3234">
                  <c:v>-13.22</c:v>
                </c:pt>
                <c:pt idx="3235">
                  <c:v>-14.15</c:v>
                </c:pt>
                <c:pt idx="3236">
                  <c:v>-15.11</c:v>
                </c:pt>
                <c:pt idx="3237">
                  <c:v>-16.09</c:v>
                </c:pt>
                <c:pt idx="3238">
                  <c:v>-17.07</c:v>
                </c:pt>
                <c:pt idx="3239">
                  <c:v>-18.07</c:v>
                </c:pt>
                <c:pt idx="3240">
                  <c:v>-19.04</c:v>
                </c:pt>
                <c:pt idx="3241">
                  <c:v>-20</c:v>
                </c:pt>
                <c:pt idx="3242">
                  <c:v>-20.95</c:v>
                </c:pt>
                <c:pt idx="3243">
                  <c:v>-21.91</c:v>
                </c:pt>
                <c:pt idx="3244">
                  <c:v>-22.86</c:v>
                </c:pt>
                <c:pt idx="3245">
                  <c:v>-23.82</c:v>
                </c:pt>
                <c:pt idx="3246">
                  <c:v>-24.76</c:v>
                </c:pt>
                <c:pt idx="3247">
                  <c:v>-25.69</c:v>
                </c:pt>
                <c:pt idx="3248">
                  <c:v>-26.64</c:v>
                </c:pt>
                <c:pt idx="3249">
                  <c:v>-27.62</c:v>
                </c:pt>
                <c:pt idx="3250">
                  <c:v>-28.53</c:v>
                </c:pt>
                <c:pt idx="3251">
                  <c:v>-29.42</c:v>
                </c:pt>
                <c:pt idx="3252">
                  <c:v>-30.31</c:v>
                </c:pt>
                <c:pt idx="3253">
                  <c:v>-31.25</c:v>
                </c:pt>
                <c:pt idx="3254">
                  <c:v>-32.21</c:v>
                </c:pt>
                <c:pt idx="3255">
                  <c:v>-33.18</c:v>
                </c:pt>
                <c:pt idx="3256">
                  <c:v>-34.15</c:v>
                </c:pt>
                <c:pt idx="3257">
                  <c:v>-35.08</c:v>
                </c:pt>
                <c:pt idx="3258">
                  <c:v>-36.03</c:v>
                </c:pt>
                <c:pt idx="3259">
                  <c:v>-36.99</c:v>
                </c:pt>
                <c:pt idx="3260">
                  <c:v>-38.01</c:v>
                </c:pt>
                <c:pt idx="3261">
                  <c:v>-39.020000000000003</c:v>
                </c:pt>
                <c:pt idx="3262">
                  <c:v>-39.97</c:v>
                </c:pt>
                <c:pt idx="3263">
                  <c:v>-40.909999999999997</c:v>
                </c:pt>
                <c:pt idx="3264">
                  <c:v>-41.9</c:v>
                </c:pt>
                <c:pt idx="3265">
                  <c:v>-42.89</c:v>
                </c:pt>
                <c:pt idx="3266">
                  <c:v>-43.83</c:v>
                </c:pt>
                <c:pt idx="3267">
                  <c:v>-44.72</c:v>
                </c:pt>
                <c:pt idx="3268">
                  <c:v>-45.66</c:v>
                </c:pt>
                <c:pt idx="3269">
                  <c:v>-46.62</c:v>
                </c:pt>
                <c:pt idx="3270">
                  <c:v>-47.62</c:v>
                </c:pt>
                <c:pt idx="3271">
                  <c:v>-48.62</c:v>
                </c:pt>
                <c:pt idx="3272">
                  <c:v>-49.59</c:v>
                </c:pt>
                <c:pt idx="3273">
                  <c:v>-50.53</c:v>
                </c:pt>
                <c:pt idx="3274">
                  <c:v>-51.49</c:v>
                </c:pt>
                <c:pt idx="3275">
                  <c:v>-52.42</c:v>
                </c:pt>
                <c:pt idx="3276">
                  <c:v>-53.24</c:v>
                </c:pt>
                <c:pt idx="3277">
                  <c:v>-54.03</c:v>
                </c:pt>
                <c:pt idx="3278">
                  <c:v>-54.82</c:v>
                </c:pt>
                <c:pt idx="3279">
                  <c:v>-55.62</c:v>
                </c:pt>
                <c:pt idx="3280">
                  <c:v>-56.4</c:v>
                </c:pt>
                <c:pt idx="3281">
                  <c:v>-57.16</c:v>
                </c:pt>
                <c:pt idx="3282">
                  <c:v>-57.96</c:v>
                </c:pt>
                <c:pt idx="3283">
                  <c:v>-58.78</c:v>
                </c:pt>
                <c:pt idx="3284">
                  <c:v>-59.55</c:v>
                </c:pt>
                <c:pt idx="3285">
                  <c:v>-60.14</c:v>
                </c:pt>
                <c:pt idx="3286">
                  <c:v>-60.52</c:v>
                </c:pt>
                <c:pt idx="3287">
                  <c:v>-60.86</c:v>
                </c:pt>
                <c:pt idx="3288">
                  <c:v>-61.37</c:v>
                </c:pt>
                <c:pt idx="3289">
                  <c:v>-62.16</c:v>
                </c:pt>
                <c:pt idx="3290">
                  <c:v>-63.13</c:v>
                </c:pt>
                <c:pt idx="3291">
                  <c:v>-64.010000000000005</c:v>
                </c:pt>
                <c:pt idx="3292">
                  <c:v>-64.48</c:v>
                </c:pt>
                <c:pt idx="3293">
                  <c:v>-64.760000000000005</c:v>
                </c:pt>
                <c:pt idx="3294">
                  <c:v>-64.680000000000007</c:v>
                </c:pt>
                <c:pt idx="3295">
                  <c:v>-64.55</c:v>
                </c:pt>
                <c:pt idx="3296">
                  <c:v>-64.739999999999995</c:v>
                </c:pt>
                <c:pt idx="3297">
                  <c:v>-65.25</c:v>
                </c:pt>
                <c:pt idx="3298">
                  <c:v>-65.91</c:v>
                </c:pt>
                <c:pt idx="3299">
                  <c:v>-66.5</c:v>
                </c:pt>
                <c:pt idx="3300">
                  <c:v>-66.77</c:v>
                </c:pt>
                <c:pt idx="3301">
                  <c:v>-66.81</c:v>
                </c:pt>
                <c:pt idx="3302">
                  <c:v>-66.84</c:v>
                </c:pt>
                <c:pt idx="3303">
                  <c:v>-66.930000000000007</c:v>
                </c:pt>
                <c:pt idx="3304">
                  <c:v>-67.06</c:v>
                </c:pt>
                <c:pt idx="3305">
                  <c:v>-67.209999999999994</c:v>
                </c:pt>
                <c:pt idx="3306">
                  <c:v>-67.31</c:v>
                </c:pt>
                <c:pt idx="3307">
                  <c:v>-67.430000000000007</c:v>
                </c:pt>
                <c:pt idx="3308">
                  <c:v>-67.569999999999993</c:v>
                </c:pt>
                <c:pt idx="3309">
                  <c:v>-67.58</c:v>
                </c:pt>
                <c:pt idx="3310">
                  <c:v>-67.45</c:v>
                </c:pt>
                <c:pt idx="3311">
                  <c:v>-67.319999999999993</c:v>
                </c:pt>
                <c:pt idx="3312">
                  <c:v>-67.19</c:v>
                </c:pt>
                <c:pt idx="3313">
                  <c:v>-67.099999999999994</c:v>
                </c:pt>
                <c:pt idx="3314">
                  <c:v>-67.06</c:v>
                </c:pt>
                <c:pt idx="3315">
                  <c:v>-67.06</c:v>
                </c:pt>
                <c:pt idx="3316">
                  <c:v>-67.06</c:v>
                </c:pt>
                <c:pt idx="3317">
                  <c:v>-67.040000000000006</c:v>
                </c:pt>
                <c:pt idx="3318">
                  <c:v>-66.989999999999995</c:v>
                </c:pt>
                <c:pt idx="3319">
                  <c:v>-66.95</c:v>
                </c:pt>
                <c:pt idx="3320">
                  <c:v>-66.989999999999995</c:v>
                </c:pt>
                <c:pt idx="3321">
                  <c:v>-67.08</c:v>
                </c:pt>
                <c:pt idx="3322">
                  <c:v>-67.11</c:v>
                </c:pt>
                <c:pt idx="3323">
                  <c:v>-67.040000000000006</c:v>
                </c:pt>
                <c:pt idx="3324">
                  <c:v>-66.94</c:v>
                </c:pt>
                <c:pt idx="3325">
                  <c:v>-66.88</c:v>
                </c:pt>
                <c:pt idx="3326">
                  <c:v>-66.92</c:v>
                </c:pt>
                <c:pt idx="3327">
                  <c:v>-66.98</c:v>
                </c:pt>
                <c:pt idx="3328">
                  <c:v>-67.03</c:v>
                </c:pt>
                <c:pt idx="3329">
                  <c:v>-66.98</c:v>
                </c:pt>
                <c:pt idx="3330">
                  <c:v>-66.849999999999994</c:v>
                </c:pt>
                <c:pt idx="3331">
                  <c:v>-66.680000000000007</c:v>
                </c:pt>
                <c:pt idx="3332">
                  <c:v>-66.55</c:v>
                </c:pt>
                <c:pt idx="3333">
                  <c:v>-66.53</c:v>
                </c:pt>
                <c:pt idx="3334">
                  <c:v>-66.55</c:v>
                </c:pt>
                <c:pt idx="3335">
                  <c:v>-66.53</c:v>
                </c:pt>
                <c:pt idx="3336">
                  <c:v>-66.53</c:v>
                </c:pt>
                <c:pt idx="3337">
                  <c:v>-66.56</c:v>
                </c:pt>
                <c:pt idx="3338">
                  <c:v>-66.569999999999993</c:v>
                </c:pt>
                <c:pt idx="3339">
                  <c:v>-66.489999999999995</c:v>
                </c:pt>
                <c:pt idx="3340">
                  <c:v>-66.39</c:v>
                </c:pt>
                <c:pt idx="3341">
                  <c:v>-66.33</c:v>
                </c:pt>
                <c:pt idx="3342">
                  <c:v>-66.319999999999993</c:v>
                </c:pt>
                <c:pt idx="3343">
                  <c:v>-66.3</c:v>
                </c:pt>
                <c:pt idx="3344">
                  <c:v>-66.25</c:v>
                </c:pt>
                <c:pt idx="3345">
                  <c:v>-66.180000000000007</c:v>
                </c:pt>
                <c:pt idx="3346">
                  <c:v>-66.05</c:v>
                </c:pt>
                <c:pt idx="3347">
                  <c:v>-65.91</c:v>
                </c:pt>
                <c:pt idx="3348">
                  <c:v>-65.78</c:v>
                </c:pt>
                <c:pt idx="3349">
                  <c:v>-65.63</c:v>
                </c:pt>
                <c:pt idx="3350">
                  <c:v>-65.489999999999995</c:v>
                </c:pt>
                <c:pt idx="3351">
                  <c:v>-65.319999999999993</c:v>
                </c:pt>
                <c:pt idx="3352">
                  <c:v>-65.09</c:v>
                </c:pt>
                <c:pt idx="3353">
                  <c:v>-64.819999999999993</c:v>
                </c:pt>
                <c:pt idx="3354">
                  <c:v>-64.52</c:v>
                </c:pt>
                <c:pt idx="3355">
                  <c:v>-64.27</c:v>
                </c:pt>
                <c:pt idx="3356">
                  <c:v>-64.040000000000006</c:v>
                </c:pt>
                <c:pt idx="3357">
                  <c:v>-63.82</c:v>
                </c:pt>
                <c:pt idx="3358">
                  <c:v>-63.59</c:v>
                </c:pt>
                <c:pt idx="3359">
                  <c:v>-63.31</c:v>
                </c:pt>
                <c:pt idx="3360">
                  <c:v>-63</c:v>
                </c:pt>
                <c:pt idx="3361">
                  <c:v>-62.66</c:v>
                </c:pt>
                <c:pt idx="3362">
                  <c:v>-62.3</c:v>
                </c:pt>
                <c:pt idx="3363">
                  <c:v>-62</c:v>
                </c:pt>
                <c:pt idx="3364">
                  <c:v>-61.75</c:v>
                </c:pt>
                <c:pt idx="3365">
                  <c:v>-61.42</c:v>
                </c:pt>
                <c:pt idx="3366">
                  <c:v>-61.04</c:v>
                </c:pt>
                <c:pt idx="3367">
                  <c:v>-60.59</c:v>
                </c:pt>
                <c:pt idx="3368">
                  <c:v>-60.12</c:v>
                </c:pt>
                <c:pt idx="3369">
                  <c:v>-59.73</c:v>
                </c:pt>
                <c:pt idx="3370">
                  <c:v>-59.37</c:v>
                </c:pt>
                <c:pt idx="3371">
                  <c:v>-58.99</c:v>
                </c:pt>
                <c:pt idx="3372">
                  <c:v>-58.58</c:v>
                </c:pt>
                <c:pt idx="3373">
                  <c:v>-58.13</c:v>
                </c:pt>
                <c:pt idx="3374">
                  <c:v>-57.62</c:v>
                </c:pt>
                <c:pt idx="3375">
                  <c:v>-57.06</c:v>
                </c:pt>
                <c:pt idx="3376">
                  <c:v>-56.53</c:v>
                </c:pt>
                <c:pt idx="3377">
                  <c:v>-56.08</c:v>
                </c:pt>
                <c:pt idx="3378">
                  <c:v>-55.63</c:v>
                </c:pt>
                <c:pt idx="3379">
                  <c:v>-55.09</c:v>
                </c:pt>
                <c:pt idx="3380">
                  <c:v>-54.49</c:v>
                </c:pt>
                <c:pt idx="3381">
                  <c:v>-53.81</c:v>
                </c:pt>
                <c:pt idx="3382">
                  <c:v>-53.12</c:v>
                </c:pt>
                <c:pt idx="3383">
                  <c:v>-52.58</c:v>
                </c:pt>
                <c:pt idx="3384">
                  <c:v>-52.17</c:v>
                </c:pt>
                <c:pt idx="3385">
                  <c:v>-51.7</c:v>
                </c:pt>
                <c:pt idx="3386">
                  <c:v>-51.15</c:v>
                </c:pt>
                <c:pt idx="3387">
                  <c:v>-50.57</c:v>
                </c:pt>
                <c:pt idx="3388">
                  <c:v>-49.96</c:v>
                </c:pt>
                <c:pt idx="3389">
                  <c:v>-49.35</c:v>
                </c:pt>
                <c:pt idx="3390">
                  <c:v>-48.82</c:v>
                </c:pt>
                <c:pt idx="3391">
                  <c:v>-48.39</c:v>
                </c:pt>
                <c:pt idx="3392">
                  <c:v>-48.02</c:v>
                </c:pt>
                <c:pt idx="3393">
                  <c:v>-47.6</c:v>
                </c:pt>
                <c:pt idx="3394">
                  <c:v>-47.17</c:v>
                </c:pt>
                <c:pt idx="3395">
                  <c:v>-46.76</c:v>
                </c:pt>
                <c:pt idx="3396">
                  <c:v>-46.42</c:v>
                </c:pt>
                <c:pt idx="3397">
                  <c:v>-46.05</c:v>
                </c:pt>
                <c:pt idx="3398">
                  <c:v>-45.63</c:v>
                </c:pt>
                <c:pt idx="3399">
                  <c:v>-45.19</c:v>
                </c:pt>
                <c:pt idx="3400">
                  <c:v>-44.76</c:v>
                </c:pt>
                <c:pt idx="3401">
                  <c:v>-44.31</c:v>
                </c:pt>
                <c:pt idx="3402">
                  <c:v>-43.86</c:v>
                </c:pt>
                <c:pt idx="3403">
                  <c:v>-43.45</c:v>
                </c:pt>
                <c:pt idx="3404">
                  <c:v>-43.1</c:v>
                </c:pt>
                <c:pt idx="3405">
                  <c:v>-42.8</c:v>
                </c:pt>
                <c:pt idx="3406">
                  <c:v>-42.49</c:v>
                </c:pt>
                <c:pt idx="3407">
                  <c:v>-42.14</c:v>
                </c:pt>
                <c:pt idx="3408">
                  <c:v>-41.78</c:v>
                </c:pt>
                <c:pt idx="3409">
                  <c:v>-41.39</c:v>
                </c:pt>
                <c:pt idx="3410">
                  <c:v>-40.99</c:v>
                </c:pt>
                <c:pt idx="3411">
                  <c:v>-40.630000000000003</c:v>
                </c:pt>
                <c:pt idx="3412">
                  <c:v>-40.299999999999997</c:v>
                </c:pt>
                <c:pt idx="3413">
                  <c:v>-39.92</c:v>
                </c:pt>
                <c:pt idx="3414">
                  <c:v>-39.520000000000003</c:v>
                </c:pt>
                <c:pt idx="3415">
                  <c:v>-39.159999999999997</c:v>
                </c:pt>
                <c:pt idx="3416">
                  <c:v>-38.82</c:v>
                </c:pt>
                <c:pt idx="3417">
                  <c:v>-38.479999999999997</c:v>
                </c:pt>
                <c:pt idx="3418">
                  <c:v>-38.119999999999997</c:v>
                </c:pt>
                <c:pt idx="3419">
                  <c:v>-37.75</c:v>
                </c:pt>
                <c:pt idx="3420">
                  <c:v>-37.31</c:v>
                </c:pt>
                <c:pt idx="3421">
                  <c:v>-36.86</c:v>
                </c:pt>
                <c:pt idx="3422">
                  <c:v>-36.369999999999997</c:v>
                </c:pt>
                <c:pt idx="3423">
                  <c:v>-35.93</c:v>
                </c:pt>
                <c:pt idx="3424">
                  <c:v>-35.479999999999997</c:v>
                </c:pt>
                <c:pt idx="3425">
                  <c:v>-35.049999999999997</c:v>
                </c:pt>
                <c:pt idx="3426">
                  <c:v>-34.61</c:v>
                </c:pt>
                <c:pt idx="3427">
                  <c:v>-34.15</c:v>
                </c:pt>
                <c:pt idx="3428">
                  <c:v>-33.68</c:v>
                </c:pt>
                <c:pt idx="3429">
                  <c:v>-33.229999999999997</c:v>
                </c:pt>
                <c:pt idx="3430">
                  <c:v>-32.71</c:v>
                </c:pt>
                <c:pt idx="3431">
                  <c:v>-32.119999999999997</c:v>
                </c:pt>
                <c:pt idx="3432">
                  <c:v>-31.52</c:v>
                </c:pt>
                <c:pt idx="3433">
                  <c:v>-30.93</c:v>
                </c:pt>
                <c:pt idx="3434">
                  <c:v>-30.36</c:v>
                </c:pt>
                <c:pt idx="3435">
                  <c:v>-29.78</c:v>
                </c:pt>
                <c:pt idx="3436">
                  <c:v>-29.24</c:v>
                </c:pt>
                <c:pt idx="3437">
                  <c:v>-28.7</c:v>
                </c:pt>
                <c:pt idx="3438">
                  <c:v>-28.2</c:v>
                </c:pt>
                <c:pt idx="3439">
                  <c:v>-27.73</c:v>
                </c:pt>
                <c:pt idx="3440">
                  <c:v>-27.29</c:v>
                </c:pt>
                <c:pt idx="3441">
                  <c:v>-26.8</c:v>
                </c:pt>
                <c:pt idx="3442">
                  <c:v>-26.31</c:v>
                </c:pt>
                <c:pt idx="3443">
                  <c:v>-25.88</c:v>
                </c:pt>
                <c:pt idx="3444">
                  <c:v>-25.42</c:v>
                </c:pt>
                <c:pt idx="3445">
                  <c:v>-25.01</c:v>
                </c:pt>
                <c:pt idx="3446">
                  <c:v>-24.65</c:v>
                </c:pt>
                <c:pt idx="3447">
                  <c:v>-24.32</c:v>
                </c:pt>
                <c:pt idx="3448">
                  <c:v>-23.96</c:v>
                </c:pt>
                <c:pt idx="3449">
                  <c:v>-23.6</c:v>
                </c:pt>
                <c:pt idx="3450">
                  <c:v>-23.27</c:v>
                </c:pt>
                <c:pt idx="3451">
                  <c:v>-22.94</c:v>
                </c:pt>
                <c:pt idx="3452">
                  <c:v>-22.66</c:v>
                </c:pt>
                <c:pt idx="3453">
                  <c:v>-22.39</c:v>
                </c:pt>
                <c:pt idx="3454">
                  <c:v>-22.08</c:v>
                </c:pt>
                <c:pt idx="3455">
                  <c:v>-21.77</c:v>
                </c:pt>
                <c:pt idx="3456">
                  <c:v>-21.49</c:v>
                </c:pt>
                <c:pt idx="3457">
                  <c:v>-21.27</c:v>
                </c:pt>
                <c:pt idx="3458">
                  <c:v>-21.11</c:v>
                </c:pt>
                <c:pt idx="3459">
                  <c:v>-20.94</c:v>
                </c:pt>
                <c:pt idx="3460">
                  <c:v>-20.72</c:v>
                </c:pt>
                <c:pt idx="3461">
                  <c:v>-20.47</c:v>
                </c:pt>
                <c:pt idx="3462">
                  <c:v>-20.22</c:v>
                </c:pt>
                <c:pt idx="3463">
                  <c:v>-19.98</c:v>
                </c:pt>
                <c:pt idx="3464">
                  <c:v>-19.760000000000002</c:v>
                </c:pt>
                <c:pt idx="3465">
                  <c:v>-19.55</c:v>
                </c:pt>
                <c:pt idx="3466">
                  <c:v>-19.38</c:v>
                </c:pt>
                <c:pt idx="3467">
                  <c:v>-19.25</c:v>
                </c:pt>
                <c:pt idx="3468">
                  <c:v>-19.14</c:v>
                </c:pt>
                <c:pt idx="3469">
                  <c:v>-19.010000000000002</c:v>
                </c:pt>
                <c:pt idx="3470">
                  <c:v>-18.88</c:v>
                </c:pt>
                <c:pt idx="3471">
                  <c:v>-18.73</c:v>
                </c:pt>
                <c:pt idx="3472">
                  <c:v>-18.59</c:v>
                </c:pt>
                <c:pt idx="3473">
                  <c:v>-18.45</c:v>
                </c:pt>
                <c:pt idx="3474">
                  <c:v>-18.28</c:v>
                </c:pt>
                <c:pt idx="3475">
                  <c:v>-18.12</c:v>
                </c:pt>
                <c:pt idx="3476">
                  <c:v>-17.97</c:v>
                </c:pt>
                <c:pt idx="3477">
                  <c:v>-17.82</c:v>
                </c:pt>
                <c:pt idx="3478">
                  <c:v>-17.68</c:v>
                </c:pt>
                <c:pt idx="3479">
                  <c:v>-17.54</c:v>
                </c:pt>
                <c:pt idx="3480">
                  <c:v>-17.36</c:v>
                </c:pt>
                <c:pt idx="3481">
                  <c:v>-17.149999999999999</c:v>
                </c:pt>
                <c:pt idx="3482">
                  <c:v>-16.940000000000001</c:v>
                </c:pt>
                <c:pt idx="3483">
                  <c:v>-16.739999999999998</c:v>
                </c:pt>
                <c:pt idx="3484">
                  <c:v>-16.53</c:v>
                </c:pt>
                <c:pt idx="3485">
                  <c:v>-16.3</c:v>
                </c:pt>
                <c:pt idx="3486">
                  <c:v>-16.079999999999998</c:v>
                </c:pt>
                <c:pt idx="3487">
                  <c:v>-15.89</c:v>
                </c:pt>
                <c:pt idx="3488">
                  <c:v>-15.72</c:v>
                </c:pt>
                <c:pt idx="3489">
                  <c:v>-15.51</c:v>
                </c:pt>
                <c:pt idx="3490">
                  <c:v>-15.29</c:v>
                </c:pt>
                <c:pt idx="3491">
                  <c:v>-15.05</c:v>
                </c:pt>
                <c:pt idx="3492">
                  <c:v>-14.8</c:v>
                </c:pt>
                <c:pt idx="3493">
                  <c:v>-14.59</c:v>
                </c:pt>
                <c:pt idx="3494">
                  <c:v>-14.37</c:v>
                </c:pt>
                <c:pt idx="3495">
                  <c:v>-14.18</c:v>
                </c:pt>
                <c:pt idx="3496">
                  <c:v>-14.02</c:v>
                </c:pt>
                <c:pt idx="3497">
                  <c:v>-13.88</c:v>
                </c:pt>
                <c:pt idx="3498">
                  <c:v>-13.73</c:v>
                </c:pt>
                <c:pt idx="3499">
                  <c:v>-13.56</c:v>
                </c:pt>
                <c:pt idx="3500">
                  <c:v>-13.38</c:v>
                </c:pt>
                <c:pt idx="3501">
                  <c:v>-13.22</c:v>
                </c:pt>
                <c:pt idx="3502">
                  <c:v>-13.07</c:v>
                </c:pt>
                <c:pt idx="3503">
                  <c:v>-12.94</c:v>
                </c:pt>
                <c:pt idx="3504">
                  <c:v>-12.82</c:v>
                </c:pt>
                <c:pt idx="3505">
                  <c:v>-12.72</c:v>
                </c:pt>
                <c:pt idx="3506">
                  <c:v>-12.61</c:v>
                </c:pt>
                <c:pt idx="3507">
                  <c:v>-12.49</c:v>
                </c:pt>
                <c:pt idx="3508">
                  <c:v>-12.35</c:v>
                </c:pt>
                <c:pt idx="3509">
                  <c:v>-12.2</c:v>
                </c:pt>
                <c:pt idx="3510">
                  <c:v>-12.05</c:v>
                </c:pt>
                <c:pt idx="3511">
                  <c:v>-11.9</c:v>
                </c:pt>
                <c:pt idx="3512">
                  <c:v>-11.73</c:v>
                </c:pt>
                <c:pt idx="3513">
                  <c:v>-11.55</c:v>
                </c:pt>
                <c:pt idx="3514">
                  <c:v>-11.37</c:v>
                </c:pt>
                <c:pt idx="3515">
                  <c:v>-11.21</c:v>
                </c:pt>
                <c:pt idx="3516">
                  <c:v>-11.09</c:v>
                </c:pt>
                <c:pt idx="3517">
                  <c:v>-11</c:v>
                </c:pt>
                <c:pt idx="3518">
                  <c:v>-10.92</c:v>
                </c:pt>
                <c:pt idx="3519">
                  <c:v>-10.82</c:v>
                </c:pt>
                <c:pt idx="3520">
                  <c:v>-10.71</c:v>
                </c:pt>
                <c:pt idx="3521">
                  <c:v>-10.58</c:v>
                </c:pt>
                <c:pt idx="3522">
                  <c:v>-10.45</c:v>
                </c:pt>
                <c:pt idx="3523">
                  <c:v>-10.33</c:v>
                </c:pt>
                <c:pt idx="3524">
                  <c:v>-10.24</c:v>
                </c:pt>
                <c:pt idx="3525">
                  <c:v>-10.15</c:v>
                </c:pt>
                <c:pt idx="3526">
                  <c:v>-10.07</c:v>
                </c:pt>
                <c:pt idx="3527">
                  <c:v>-9.94</c:v>
                </c:pt>
                <c:pt idx="3528">
                  <c:v>-9.75</c:v>
                </c:pt>
                <c:pt idx="3529">
                  <c:v>-9.5299999999999994</c:v>
                </c:pt>
                <c:pt idx="3530">
                  <c:v>-9.32</c:v>
                </c:pt>
                <c:pt idx="3531">
                  <c:v>-9.1</c:v>
                </c:pt>
                <c:pt idx="3532">
                  <c:v>-8.8800000000000008</c:v>
                </c:pt>
                <c:pt idx="3533">
                  <c:v>-8.69</c:v>
                </c:pt>
                <c:pt idx="3534">
                  <c:v>-8.48</c:v>
                </c:pt>
                <c:pt idx="3535">
                  <c:v>-8.26</c:v>
                </c:pt>
                <c:pt idx="3536">
                  <c:v>-8.06</c:v>
                </c:pt>
                <c:pt idx="3537">
                  <c:v>-7.87</c:v>
                </c:pt>
                <c:pt idx="3538">
                  <c:v>-7.68</c:v>
                </c:pt>
                <c:pt idx="3539">
                  <c:v>-7.5</c:v>
                </c:pt>
                <c:pt idx="3540">
                  <c:v>-7.31</c:v>
                </c:pt>
                <c:pt idx="3541">
                  <c:v>-7.12</c:v>
                </c:pt>
                <c:pt idx="3542">
                  <c:v>-6.92</c:v>
                </c:pt>
                <c:pt idx="3543">
                  <c:v>-6.73</c:v>
                </c:pt>
                <c:pt idx="3544">
                  <c:v>-6.52</c:v>
                </c:pt>
                <c:pt idx="3545">
                  <c:v>-6.37</c:v>
                </c:pt>
                <c:pt idx="3546">
                  <c:v>-6.25</c:v>
                </c:pt>
                <c:pt idx="3547">
                  <c:v>-6.13</c:v>
                </c:pt>
                <c:pt idx="3548">
                  <c:v>-5.97</c:v>
                </c:pt>
                <c:pt idx="3549">
                  <c:v>-5.83</c:v>
                </c:pt>
                <c:pt idx="3550">
                  <c:v>-5.7</c:v>
                </c:pt>
                <c:pt idx="3551">
                  <c:v>-5.58</c:v>
                </c:pt>
                <c:pt idx="3552">
                  <c:v>-5.46</c:v>
                </c:pt>
                <c:pt idx="3553">
                  <c:v>-5.34</c:v>
                </c:pt>
                <c:pt idx="3554">
                  <c:v>-5.21</c:v>
                </c:pt>
                <c:pt idx="3555">
                  <c:v>-5.08</c:v>
                </c:pt>
                <c:pt idx="3556">
                  <c:v>-4.9400000000000004</c:v>
                </c:pt>
                <c:pt idx="3557">
                  <c:v>-4.79</c:v>
                </c:pt>
                <c:pt idx="3558">
                  <c:v>-4.62</c:v>
                </c:pt>
                <c:pt idx="3559">
                  <c:v>-4.45</c:v>
                </c:pt>
                <c:pt idx="3560">
                  <c:v>-4.2699999999999996</c:v>
                </c:pt>
                <c:pt idx="3561">
                  <c:v>-4.07</c:v>
                </c:pt>
                <c:pt idx="3562">
                  <c:v>-3.87</c:v>
                </c:pt>
                <c:pt idx="3563">
                  <c:v>-3.67</c:v>
                </c:pt>
                <c:pt idx="3564">
                  <c:v>-3.48</c:v>
                </c:pt>
                <c:pt idx="3565">
                  <c:v>-3.28</c:v>
                </c:pt>
                <c:pt idx="3566">
                  <c:v>-3.07</c:v>
                </c:pt>
                <c:pt idx="3567">
                  <c:v>-2.84</c:v>
                </c:pt>
                <c:pt idx="3568">
                  <c:v>-2.64</c:v>
                </c:pt>
                <c:pt idx="3569">
                  <c:v>-2.46</c:v>
                </c:pt>
                <c:pt idx="3570">
                  <c:v>-2.2799999999999998</c:v>
                </c:pt>
                <c:pt idx="3571">
                  <c:v>-2.08</c:v>
                </c:pt>
                <c:pt idx="3572">
                  <c:v>-1.92</c:v>
                </c:pt>
                <c:pt idx="3573">
                  <c:v>-1.8</c:v>
                </c:pt>
                <c:pt idx="3574">
                  <c:v>-1.73</c:v>
                </c:pt>
                <c:pt idx="3575">
                  <c:v>-1.69</c:v>
                </c:pt>
                <c:pt idx="3576">
                  <c:v>-1.66</c:v>
                </c:pt>
                <c:pt idx="3577">
                  <c:v>-1.66</c:v>
                </c:pt>
                <c:pt idx="3578">
                  <c:v>-1.67</c:v>
                </c:pt>
                <c:pt idx="3579">
                  <c:v>-1.68</c:v>
                </c:pt>
                <c:pt idx="3580">
                  <c:v>-1.71</c:v>
                </c:pt>
                <c:pt idx="3581">
                  <c:v>-1.73</c:v>
                </c:pt>
                <c:pt idx="3582">
                  <c:v>-1.74</c:v>
                </c:pt>
                <c:pt idx="3583">
                  <c:v>-1.77</c:v>
                </c:pt>
                <c:pt idx="3584">
                  <c:v>-1.76</c:v>
                </c:pt>
                <c:pt idx="3585">
                  <c:v>-1.72</c:v>
                </c:pt>
                <c:pt idx="3586">
                  <c:v>-1.63</c:v>
                </c:pt>
                <c:pt idx="3587">
                  <c:v>-1.58</c:v>
                </c:pt>
                <c:pt idx="3588">
                  <c:v>-1.61</c:v>
                </c:pt>
                <c:pt idx="3589">
                  <c:v>-1.67</c:v>
                </c:pt>
                <c:pt idx="3590">
                  <c:v>-1.68</c:v>
                </c:pt>
                <c:pt idx="3591">
                  <c:v>-1.65</c:v>
                </c:pt>
                <c:pt idx="3592">
                  <c:v>-1.63</c:v>
                </c:pt>
                <c:pt idx="3593">
                  <c:v>-1.61</c:v>
                </c:pt>
                <c:pt idx="3594">
                  <c:v>-1.57</c:v>
                </c:pt>
                <c:pt idx="3595">
                  <c:v>-1.55</c:v>
                </c:pt>
                <c:pt idx="3596">
                  <c:v>-1.53</c:v>
                </c:pt>
                <c:pt idx="3597">
                  <c:v>-1.5</c:v>
                </c:pt>
                <c:pt idx="3598">
                  <c:v>-1.45</c:v>
                </c:pt>
                <c:pt idx="3599">
                  <c:v>-1.41</c:v>
                </c:pt>
                <c:pt idx="3600">
                  <c:v>-1.37</c:v>
                </c:pt>
                <c:pt idx="3601">
                  <c:v>-1.32</c:v>
                </c:pt>
                <c:pt idx="3602">
                  <c:v>-1.25</c:v>
                </c:pt>
                <c:pt idx="3603">
                  <c:v>-1.21</c:v>
                </c:pt>
                <c:pt idx="3604">
                  <c:v>-1.1499999999999999</c:v>
                </c:pt>
                <c:pt idx="3605">
                  <c:v>-1.07</c:v>
                </c:pt>
                <c:pt idx="3606">
                  <c:v>-0.99</c:v>
                </c:pt>
                <c:pt idx="3607">
                  <c:v>-0.9</c:v>
                </c:pt>
                <c:pt idx="3608">
                  <c:v>-0.84</c:v>
                </c:pt>
                <c:pt idx="3609">
                  <c:v>-0.77</c:v>
                </c:pt>
                <c:pt idx="3610">
                  <c:v>-0.71</c:v>
                </c:pt>
                <c:pt idx="3611">
                  <c:v>-0.64</c:v>
                </c:pt>
                <c:pt idx="3612">
                  <c:v>-0.56000000000000005</c:v>
                </c:pt>
                <c:pt idx="3613">
                  <c:v>-0.48</c:v>
                </c:pt>
                <c:pt idx="3614">
                  <c:v>-0.39</c:v>
                </c:pt>
                <c:pt idx="3615">
                  <c:v>-0.3</c:v>
                </c:pt>
                <c:pt idx="3616">
                  <c:v>-0.21</c:v>
                </c:pt>
                <c:pt idx="3617">
                  <c:v>-0.13</c:v>
                </c:pt>
                <c:pt idx="3618">
                  <c:v>-0.06</c:v>
                </c:pt>
                <c:pt idx="3619">
                  <c:v>0</c:v>
                </c:pt>
                <c:pt idx="3620">
                  <c:v>0.06</c:v>
                </c:pt>
                <c:pt idx="3621">
                  <c:v>0.12</c:v>
                </c:pt>
                <c:pt idx="3622">
                  <c:v>0.17</c:v>
                </c:pt>
                <c:pt idx="3623">
                  <c:v>0.24</c:v>
                </c:pt>
                <c:pt idx="3624">
                  <c:v>0.28000000000000003</c:v>
                </c:pt>
                <c:pt idx="3625">
                  <c:v>0.31</c:v>
                </c:pt>
                <c:pt idx="3626">
                  <c:v>0.34</c:v>
                </c:pt>
                <c:pt idx="3627">
                  <c:v>0.4</c:v>
                </c:pt>
                <c:pt idx="3628">
                  <c:v>0.45</c:v>
                </c:pt>
                <c:pt idx="3629">
                  <c:v>0.51</c:v>
                </c:pt>
                <c:pt idx="3630">
                  <c:v>0.55000000000000004</c:v>
                </c:pt>
                <c:pt idx="3631">
                  <c:v>0.62</c:v>
                </c:pt>
                <c:pt idx="3632">
                  <c:v>0.67</c:v>
                </c:pt>
                <c:pt idx="3633">
                  <c:v>0.71</c:v>
                </c:pt>
                <c:pt idx="3634">
                  <c:v>0.73</c:v>
                </c:pt>
                <c:pt idx="3635">
                  <c:v>0.73</c:v>
                </c:pt>
                <c:pt idx="3636">
                  <c:v>0.75</c:v>
                </c:pt>
                <c:pt idx="3637">
                  <c:v>0.76</c:v>
                </c:pt>
                <c:pt idx="3638">
                  <c:v>0.79</c:v>
                </c:pt>
                <c:pt idx="3639">
                  <c:v>0.84</c:v>
                </c:pt>
                <c:pt idx="3640">
                  <c:v>0.89</c:v>
                </c:pt>
                <c:pt idx="3641">
                  <c:v>0.92</c:v>
                </c:pt>
                <c:pt idx="3642">
                  <c:v>0.94</c:v>
                </c:pt>
                <c:pt idx="3643">
                  <c:v>0.94</c:v>
                </c:pt>
                <c:pt idx="3644">
                  <c:v>0.95</c:v>
                </c:pt>
                <c:pt idx="3645">
                  <c:v>0.97</c:v>
                </c:pt>
                <c:pt idx="3646">
                  <c:v>1.03</c:v>
                </c:pt>
                <c:pt idx="3647">
                  <c:v>1.0900000000000001</c:v>
                </c:pt>
                <c:pt idx="3648">
                  <c:v>1.1299999999999999</c:v>
                </c:pt>
                <c:pt idx="3649">
                  <c:v>1.1499999999999999</c:v>
                </c:pt>
                <c:pt idx="3650">
                  <c:v>1.17</c:v>
                </c:pt>
                <c:pt idx="3651">
                  <c:v>1.19</c:v>
                </c:pt>
                <c:pt idx="3652">
                  <c:v>1.22</c:v>
                </c:pt>
                <c:pt idx="3653">
                  <c:v>1.24</c:v>
                </c:pt>
                <c:pt idx="3654">
                  <c:v>1.24</c:v>
                </c:pt>
                <c:pt idx="3655">
                  <c:v>1.25</c:v>
                </c:pt>
                <c:pt idx="3656">
                  <c:v>1.25</c:v>
                </c:pt>
                <c:pt idx="3657">
                  <c:v>1.25</c:v>
                </c:pt>
                <c:pt idx="3658">
                  <c:v>1.26</c:v>
                </c:pt>
                <c:pt idx="3659">
                  <c:v>1.27</c:v>
                </c:pt>
                <c:pt idx="3660">
                  <c:v>1.27</c:v>
                </c:pt>
                <c:pt idx="3661">
                  <c:v>1.26</c:v>
                </c:pt>
                <c:pt idx="3662">
                  <c:v>1.25</c:v>
                </c:pt>
                <c:pt idx="3663">
                  <c:v>1.26</c:v>
                </c:pt>
                <c:pt idx="3664">
                  <c:v>1.28</c:v>
                </c:pt>
                <c:pt idx="3665">
                  <c:v>1.31</c:v>
                </c:pt>
                <c:pt idx="3666">
                  <c:v>1.33</c:v>
                </c:pt>
                <c:pt idx="3667">
                  <c:v>1.37</c:v>
                </c:pt>
                <c:pt idx="3668">
                  <c:v>1.39</c:v>
                </c:pt>
                <c:pt idx="3669">
                  <c:v>1.41</c:v>
                </c:pt>
                <c:pt idx="3670">
                  <c:v>1.4</c:v>
                </c:pt>
                <c:pt idx="3671">
                  <c:v>1.38</c:v>
                </c:pt>
                <c:pt idx="3672">
                  <c:v>1.36</c:v>
                </c:pt>
                <c:pt idx="3673">
                  <c:v>1.34</c:v>
                </c:pt>
                <c:pt idx="3674">
                  <c:v>1.33</c:v>
                </c:pt>
                <c:pt idx="3675">
                  <c:v>1.32</c:v>
                </c:pt>
                <c:pt idx="3676">
                  <c:v>1.33</c:v>
                </c:pt>
                <c:pt idx="3677">
                  <c:v>1.35</c:v>
                </c:pt>
                <c:pt idx="3678">
                  <c:v>1.36</c:v>
                </c:pt>
                <c:pt idx="3679">
                  <c:v>1.34</c:v>
                </c:pt>
                <c:pt idx="3680">
                  <c:v>1.32</c:v>
                </c:pt>
                <c:pt idx="3681">
                  <c:v>1.32</c:v>
                </c:pt>
                <c:pt idx="3682">
                  <c:v>1.32</c:v>
                </c:pt>
                <c:pt idx="3683">
                  <c:v>1.34</c:v>
                </c:pt>
                <c:pt idx="3684">
                  <c:v>1.36</c:v>
                </c:pt>
                <c:pt idx="3685">
                  <c:v>1.4</c:v>
                </c:pt>
                <c:pt idx="3686">
                  <c:v>1.44</c:v>
                </c:pt>
                <c:pt idx="3687">
                  <c:v>1.47</c:v>
                </c:pt>
                <c:pt idx="3688">
                  <c:v>1.49</c:v>
                </c:pt>
                <c:pt idx="3689">
                  <c:v>1.5</c:v>
                </c:pt>
                <c:pt idx="3690">
                  <c:v>1.51</c:v>
                </c:pt>
                <c:pt idx="3691">
                  <c:v>1.53</c:v>
                </c:pt>
                <c:pt idx="3692">
                  <c:v>1.54</c:v>
                </c:pt>
                <c:pt idx="3693">
                  <c:v>1.56</c:v>
                </c:pt>
                <c:pt idx="3694">
                  <c:v>1.58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9D-42D3-BE63-4CF64B5FB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276096"/>
        <c:axId val="207527984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工作表1!$A$1</c15:sqref>
                        </c15:formulaRef>
                      </c:ext>
                    </c:extLst>
                    <c:strCache>
                      <c:ptCount val="1"/>
                      <c:pt idx="0">
                        <c:v>第一次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工作表1!$A$2:$A$4581</c15:sqref>
                        </c15:formulaRef>
                      </c:ext>
                    </c:extLst>
                    <c:numCache>
                      <c:formatCode>General</c:formatCode>
                      <c:ptCount val="4580"/>
                      <c:pt idx="0">
                        <c:v>-12.37</c:v>
                      </c:pt>
                      <c:pt idx="1">
                        <c:v>-12.37</c:v>
                      </c:pt>
                      <c:pt idx="2">
                        <c:v>-12.36</c:v>
                      </c:pt>
                      <c:pt idx="3">
                        <c:v>-12.34</c:v>
                      </c:pt>
                      <c:pt idx="4">
                        <c:v>-12.32</c:v>
                      </c:pt>
                      <c:pt idx="5">
                        <c:v>-12.3</c:v>
                      </c:pt>
                      <c:pt idx="6">
                        <c:v>-12.27</c:v>
                      </c:pt>
                      <c:pt idx="7">
                        <c:v>-12.25</c:v>
                      </c:pt>
                      <c:pt idx="8">
                        <c:v>-12.22</c:v>
                      </c:pt>
                      <c:pt idx="9">
                        <c:v>-12.19</c:v>
                      </c:pt>
                      <c:pt idx="10">
                        <c:v>-12.17</c:v>
                      </c:pt>
                      <c:pt idx="11">
                        <c:v>-12.13</c:v>
                      </c:pt>
                      <c:pt idx="12">
                        <c:v>-12.09</c:v>
                      </c:pt>
                      <c:pt idx="13">
                        <c:v>-12.06</c:v>
                      </c:pt>
                      <c:pt idx="14">
                        <c:v>-12.02</c:v>
                      </c:pt>
                      <c:pt idx="15">
                        <c:v>-11.97</c:v>
                      </c:pt>
                      <c:pt idx="16">
                        <c:v>-11.93</c:v>
                      </c:pt>
                      <c:pt idx="17">
                        <c:v>-11.89</c:v>
                      </c:pt>
                      <c:pt idx="18">
                        <c:v>-11.86</c:v>
                      </c:pt>
                      <c:pt idx="19">
                        <c:v>-11.82</c:v>
                      </c:pt>
                      <c:pt idx="20">
                        <c:v>-11.79</c:v>
                      </c:pt>
                      <c:pt idx="21">
                        <c:v>-11.76</c:v>
                      </c:pt>
                      <c:pt idx="22">
                        <c:v>-11.74</c:v>
                      </c:pt>
                      <c:pt idx="23">
                        <c:v>-11.71</c:v>
                      </c:pt>
                      <c:pt idx="24">
                        <c:v>-11.69</c:v>
                      </c:pt>
                      <c:pt idx="25">
                        <c:v>-11.69</c:v>
                      </c:pt>
                      <c:pt idx="26">
                        <c:v>-11.68</c:v>
                      </c:pt>
                      <c:pt idx="27">
                        <c:v>-11.68</c:v>
                      </c:pt>
                      <c:pt idx="28">
                        <c:v>-11.68</c:v>
                      </c:pt>
                      <c:pt idx="29">
                        <c:v>-11.67</c:v>
                      </c:pt>
                      <c:pt idx="30">
                        <c:v>-11.67</c:v>
                      </c:pt>
                      <c:pt idx="31">
                        <c:v>-11.67</c:v>
                      </c:pt>
                      <c:pt idx="32">
                        <c:v>-11.66</c:v>
                      </c:pt>
                      <c:pt idx="33">
                        <c:v>-11.66</c:v>
                      </c:pt>
                      <c:pt idx="34">
                        <c:v>-11.66</c:v>
                      </c:pt>
                      <c:pt idx="35">
                        <c:v>-11.67</c:v>
                      </c:pt>
                      <c:pt idx="36">
                        <c:v>-11.71</c:v>
                      </c:pt>
                      <c:pt idx="37">
                        <c:v>-11.78</c:v>
                      </c:pt>
                      <c:pt idx="38">
                        <c:v>-11.89</c:v>
                      </c:pt>
                      <c:pt idx="39">
                        <c:v>-12.02</c:v>
                      </c:pt>
                      <c:pt idx="40">
                        <c:v>-12.17</c:v>
                      </c:pt>
                      <c:pt idx="41">
                        <c:v>-12.33</c:v>
                      </c:pt>
                      <c:pt idx="42">
                        <c:v>-12.49</c:v>
                      </c:pt>
                      <c:pt idx="43">
                        <c:v>-12.67</c:v>
                      </c:pt>
                      <c:pt idx="44">
                        <c:v>-12.86</c:v>
                      </c:pt>
                      <c:pt idx="45">
                        <c:v>-13.05</c:v>
                      </c:pt>
                      <c:pt idx="46">
                        <c:v>-13.26</c:v>
                      </c:pt>
                      <c:pt idx="47">
                        <c:v>-13.47</c:v>
                      </c:pt>
                      <c:pt idx="48">
                        <c:v>-13.68</c:v>
                      </c:pt>
                      <c:pt idx="49">
                        <c:v>-13.88</c:v>
                      </c:pt>
                      <c:pt idx="50">
                        <c:v>-14.06</c:v>
                      </c:pt>
                      <c:pt idx="51">
                        <c:v>-14.23</c:v>
                      </c:pt>
                      <c:pt idx="52">
                        <c:v>-14.38</c:v>
                      </c:pt>
                      <c:pt idx="53">
                        <c:v>-14.54</c:v>
                      </c:pt>
                      <c:pt idx="54">
                        <c:v>-14.7</c:v>
                      </c:pt>
                      <c:pt idx="55">
                        <c:v>-14.85</c:v>
                      </c:pt>
                      <c:pt idx="56">
                        <c:v>-15.01</c:v>
                      </c:pt>
                      <c:pt idx="57">
                        <c:v>-15.14</c:v>
                      </c:pt>
                      <c:pt idx="58">
                        <c:v>-15.26</c:v>
                      </c:pt>
                      <c:pt idx="59">
                        <c:v>-15.36</c:v>
                      </c:pt>
                      <c:pt idx="60">
                        <c:v>-15.45</c:v>
                      </c:pt>
                      <c:pt idx="61">
                        <c:v>-15.53</c:v>
                      </c:pt>
                      <c:pt idx="62">
                        <c:v>-15.6</c:v>
                      </c:pt>
                      <c:pt idx="63">
                        <c:v>-15.68</c:v>
                      </c:pt>
                      <c:pt idx="64">
                        <c:v>-15.75</c:v>
                      </c:pt>
                      <c:pt idx="65">
                        <c:v>-15.81</c:v>
                      </c:pt>
                      <c:pt idx="66">
                        <c:v>-15.85</c:v>
                      </c:pt>
                      <c:pt idx="67">
                        <c:v>-15.89</c:v>
                      </c:pt>
                      <c:pt idx="68">
                        <c:v>-15.93</c:v>
                      </c:pt>
                      <c:pt idx="69">
                        <c:v>-15.98</c:v>
                      </c:pt>
                      <c:pt idx="70">
                        <c:v>-16.04</c:v>
                      </c:pt>
                      <c:pt idx="71">
                        <c:v>-16.09</c:v>
                      </c:pt>
                      <c:pt idx="72">
                        <c:v>-16.14</c:v>
                      </c:pt>
                      <c:pt idx="73">
                        <c:v>-16.18</c:v>
                      </c:pt>
                      <c:pt idx="74">
                        <c:v>-16.22</c:v>
                      </c:pt>
                      <c:pt idx="75">
                        <c:v>-16.239999999999998</c:v>
                      </c:pt>
                      <c:pt idx="76">
                        <c:v>-16.260000000000002</c:v>
                      </c:pt>
                      <c:pt idx="77">
                        <c:v>-16.260000000000002</c:v>
                      </c:pt>
                      <c:pt idx="78">
                        <c:v>-16.260000000000002</c:v>
                      </c:pt>
                      <c:pt idx="79">
                        <c:v>-16.239999999999998</c:v>
                      </c:pt>
                      <c:pt idx="80">
                        <c:v>-16.21</c:v>
                      </c:pt>
                      <c:pt idx="81">
                        <c:v>-16.170000000000002</c:v>
                      </c:pt>
                      <c:pt idx="82">
                        <c:v>-16.13</c:v>
                      </c:pt>
                      <c:pt idx="83">
                        <c:v>-16.07</c:v>
                      </c:pt>
                      <c:pt idx="84">
                        <c:v>-16.02</c:v>
                      </c:pt>
                      <c:pt idx="85">
                        <c:v>-15.96</c:v>
                      </c:pt>
                      <c:pt idx="86">
                        <c:v>-15.9</c:v>
                      </c:pt>
                      <c:pt idx="87">
                        <c:v>-15.83</c:v>
                      </c:pt>
                      <c:pt idx="88">
                        <c:v>-15.76</c:v>
                      </c:pt>
                      <c:pt idx="89">
                        <c:v>-15.67</c:v>
                      </c:pt>
                      <c:pt idx="90">
                        <c:v>-15.57</c:v>
                      </c:pt>
                      <c:pt idx="91">
                        <c:v>-15.47</c:v>
                      </c:pt>
                      <c:pt idx="92">
                        <c:v>-15.37</c:v>
                      </c:pt>
                      <c:pt idx="93">
                        <c:v>-15.27</c:v>
                      </c:pt>
                      <c:pt idx="94">
                        <c:v>-15.17</c:v>
                      </c:pt>
                      <c:pt idx="95">
                        <c:v>-15.06</c:v>
                      </c:pt>
                      <c:pt idx="96">
                        <c:v>-14.94</c:v>
                      </c:pt>
                      <c:pt idx="97">
                        <c:v>-14.81</c:v>
                      </c:pt>
                      <c:pt idx="98">
                        <c:v>-14.65</c:v>
                      </c:pt>
                      <c:pt idx="99">
                        <c:v>-14.5</c:v>
                      </c:pt>
                      <c:pt idx="100">
                        <c:v>-14.35</c:v>
                      </c:pt>
                      <c:pt idx="101">
                        <c:v>-14.22</c:v>
                      </c:pt>
                      <c:pt idx="102">
                        <c:v>-14.1</c:v>
                      </c:pt>
                      <c:pt idx="103">
                        <c:v>-13.99</c:v>
                      </c:pt>
                      <c:pt idx="104">
                        <c:v>-13.88</c:v>
                      </c:pt>
                      <c:pt idx="105">
                        <c:v>-13.79</c:v>
                      </c:pt>
                      <c:pt idx="106">
                        <c:v>-13.71</c:v>
                      </c:pt>
                      <c:pt idx="107">
                        <c:v>-13.63</c:v>
                      </c:pt>
                      <c:pt idx="108">
                        <c:v>-13.56</c:v>
                      </c:pt>
                      <c:pt idx="109">
                        <c:v>-13.51</c:v>
                      </c:pt>
                      <c:pt idx="110">
                        <c:v>-13.45</c:v>
                      </c:pt>
                      <c:pt idx="111">
                        <c:v>-13.41</c:v>
                      </c:pt>
                      <c:pt idx="112">
                        <c:v>-13.36</c:v>
                      </c:pt>
                      <c:pt idx="113">
                        <c:v>-13.31</c:v>
                      </c:pt>
                      <c:pt idx="114">
                        <c:v>-13.27</c:v>
                      </c:pt>
                      <c:pt idx="115">
                        <c:v>-13.22</c:v>
                      </c:pt>
                      <c:pt idx="116">
                        <c:v>-13.18</c:v>
                      </c:pt>
                      <c:pt idx="117">
                        <c:v>-13.15</c:v>
                      </c:pt>
                      <c:pt idx="118">
                        <c:v>-13.13</c:v>
                      </c:pt>
                      <c:pt idx="119">
                        <c:v>-13.12</c:v>
                      </c:pt>
                      <c:pt idx="120">
                        <c:v>-13.13</c:v>
                      </c:pt>
                      <c:pt idx="121">
                        <c:v>-13.15</c:v>
                      </c:pt>
                      <c:pt idx="122">
                        <c:v>-13.17</c:v>
                      </c:pt>
                      <c:pt idx="123">
                        <c:v>-13.19</c:v>
                      </c:pt>
                      <c:pt idx="124">
                        <c:v>-13.22</c:v>
                      </c:pt>
                      <c:pt idx="125">
                        <c:v>-13.24</c:v>
                      </c:pt>
                      <c:pt idx="126">
                        <c:v>-13.26</c:v>
                      </c:pt>
                      <c:pt idx="127">
                        <c:v>-13.26</c:v>
                      </c:pt>
                      <c:pt idx="128">
                        <c:v>-13.27</c:v>
                      </c:pt>
                      <c:pt idx="129">
                        <c:v>-13.27</c:v>
                      </c:pt>
                      <c:pt idx="130">
                        <c:v>-13.27</c:v>
                      </c:pt>
                      <c:pt idx="131">
                        <c:v>-13.26</c:v>
                      </c:pt>
                      <c:pt idx="132">
                        <c:v>-13.25</c:v>
                      </c:pt>
                      <c:pt idx="133">
                        <c:v>-13.24</c:v>
                      </c:pt>
                      <c:pt idx="134">
                        <c:v>-13.24</c:v>
                      </c:pt>
                      <c:pt idx="135">
                        <c:v>-13.23</c:v>
                      </c:pt>
                      <c:pt idx="136">
                        <c:v>-13.23</c:v>
                      </c:pt>
                      <c:pt idx="137">
                        <c:v>-13.22</c:v>
                      </c:pt>
                      <c:pt idx="138">
                        <c:v>-13.2</c:v>
                      </c:pt>
                      <c:pt idx="139">
                        <c:v>-13.18</c:v>
                      </c:pt>
                      <c:pt idx="140">
                        <c:v>-13.16</c:v>
                      </c:pt>
                      <c:pt idx="141">
                        <c:v>-13.13</c:v>
                      </c:pt>
                      <c:pt idx="142">
                        <c:v>-13.09</c:v>
                      </c:pt>
                      <c:pt idx="143">
                        <c:v>-13.08</c:v>
                      </c:pt>
                      <c:pt idx="144">
                        <c:v>-13.05</c:v>
                      </c:pt>
                      <c:pt idx="145">
                        <c:v>-13.04</c:v>
                      </c:pt>
                      <c:pt idx="146">
                        <c:v>-13.03</c:v>
                      </c:pt>
                      <c:pt idx="147">
                        <c:v>-13.01</c:v>
                      </c:pt>
                      <c:pt idx="148">
                        <c:v>-12.99</c:v>
                      </c:pt>
                      <c:pt idx="149">
                        <c:v>-12.97</c:v>
                      </c:pt>
                      <c:pt idx="150">
                        <c:v>-12.95</c:v>
                      </c:pt>
                      <c:pt idx="151">
                        <c:v>-12.94</c:v>
                      </c:pt>
                      <c:pt idx="152">
                        <c:v>-12.92</c:v>
                      </c:pt>
                      <c:pt idx="153">
                        <c:v>-12.89</c:v>
                      </c:pt>
                      <c:pt idx="154">
                        <c:v>-12.87</c:v>
                      </c:pt>
                      <c:pt idx="155">
                        <c:v>-12.86</c:v>
                      </c:pt>
                      <c:pt idx="156">
                        <c:v>-12.83</c:v>
                      </c:pt>
                      <c:pt idx="157">
                        <c:v>-12.79</c:v>
                      </c:pt>
                      <c:pt idx="158">
                        <c:v>-12.77</c:v>
                      </c:pt>
                      <c:pt idx="159">
                        <c:v>-12.73</c:v>
                      </c:pt>
                      <c:pt idx="160">
                        <c:v>-12.71</c:v>
                      </c:pt>
                      <c:pt idx="161">
                        <c:v>-12.69</c:v>
                      </c:pt>
                      <c:pt idx="162">
                        <c:v>-12.67</c:v>
                      </c:pt>
                      <c:pt idx="163">
                        <c:v>-12.66</c:v>
                      </c:pt>
                      <c:pt idx="164">
                        <c:v>-12.63</c:v>
                      </c:pt>
                      <c:pt idx="165">
                        <c:v>-12.61</c:v>
                      </c:pt>
                      <c:pt idx="166">
                        <c:v>-12.59</c:v>
                      </c:pt>
                      <c:pt idx="167">
                        <c:v>-12.58</c:v>
                      </c:pt>
                      <c:pt idx="168">
                        <c:v>-12.57</c:v>
                      </c:pt>
                      <c:pt idx="169">
                        <c:v>-12.57</c:v>
                      </c:pt>
                      <c:pt idx="170">
                        <c:v>-12.56</c:v>
                      </c:pt>
                      <c:pt idx="171">
                        <c:v>-12.57</c:v>
                      </c:pt>
                      <c:pt idx="172">
                        <c:v>-12.56</c:v>
                      </c:pt>
                      <c:pt idx="173">
                        <c:v>-12.56</c:v>
                      </c:pt>
                      <c:pt idx="174">
                        <c:v>-12.57</c:v>
                      </c:pt>
                      <c:pt idx="175">
                        <c:v>-12.56</c:v>
                      </c:pt>
                      <c:pt idx="176">
                        <c:v>-12.56</c:v>
                      </c:pt>
                      <c:pt idx="177">
                        <c:v>-12.55</c:v>
                      </c:pt>
                      <c:pt idx="178">
                        <c:v>-12.54</c:v>
                      </c:pt>
                      <c:pt idx="179">
                        <c:v>-12.53</c:v>
                      </c:pt>
                      <c:pt idx="180">
                        <c:v>-12.51</c:v>
                      </c:pt>
                      <c:pt idx="181">
                        <c:v>-12.49</c:v>
                      </c:pt>
                      <c:pt idx="182">
                        <c:v>-12.47</c:v>
                      </c:pt>
                      <c:pt idx="183">
                        <c:v>-12.46</c:v>
                      </c:pt>
                      <c:pt idx="184">
                        <c:v>-12.46</c:v>
                      </c:pt>
                      <c:pt idx="185">
                        <c:v>-12.45</c:v>
                      </c:pt>
                      <c:pt idx="186">
                        <c:v>-12.44</c:v>
                      </c:pt>
                      <c:pt idx="187">
                        <c:v>-12.43</c:v>
                      </c:pt>
                      <c:pt idx="188">
                        <c:v>-12.41</c:v>
                      </c:pt>
                      <c:pt idx="189">
                        <c:v>-12.4</c:v>
                      </c:pt>
                      <c:pt idx="190">
                        <c:v>-12.4</c:v>
                      </c:pt>
                      <c:pt idx="191">
                        <c:v>-12.39</c:v>
                      </c:pt>
                      <c:pt idx="192">
                        <c:v>-12.39</c:v>
                      </c:pt>
                      <c:pt idx="193">
                        <c:v>-12.39</c:v>
                      </c:pt>
                      <c:pt idx="194">
                        <c:v>-12.4</c:v>
                      </c:pt>
                      <c:pt idx="195">
                        <c:v>-12.41</c:v>
                      </c:pt>
                      <c:pt idx="196">
                        <c:v>-12.42</c:v>
                      </c:pt>
                      <c:pt idx="197">
                        <c:v>-12.42</c:v>
                      </c:pt>
                      <c:pt idx="198">
                        <c:v>-12.41</c:v>
                      </c:pt>
                      <c:pt idx="199">
                        <c:v>-12.39</c:v>
                      </c:pt>
                      <c:pt idx="200">
                        <c:v>-12.36</c:v>
                      </c:pt>
                      <c:pt idx="201">
                        <c:v>-12.33</c:v>
                      </c:pt>
                      <c:pt idx="202">
                        <c:v>-12.3</c:v>
                      </c:pt>
                      <c:pt idx="203">
                        <c:v>-12.27</c:v>
                      </c:pt>
                      <c:pt idx="204">
                        <c:v>-12.24</c:v>
                      </c:pt>
                      <c:pt idx="205">
                        <c:v>-12.21</c:v>
                      </c:pt>
                      <c:pt idx="206">
                        <c:v>-12.19</c:v>
                      </c:pt>
                      <c:pt idx="207">
                        <c:v>-12.18</c:v>
                      </c:pt>
                      <c:pt idx="208">
                        <c:v>-12.17</c:v>
                      </c:pt>
                      <c:pt idx="209">
                        <c:v>-12.17</c:v>
                      </c:pt>
                      <c:pt idx="210">
                        <c:v>-12.16</c:v>
                      </c:pt>
                      <c:pt idx="211">
                        <c:v>-12.15</c:v>
                      </c:pt>
                      <c:pt idx="212">
                        <c:v>-12.14</c:v>
                      </c:pt>
                      <c:pt idx="213">
                        <c:v>-12.13</c:v>
                      </c:pt>
                      <c:pt idx="214">
                        <c:v>-12.1</c:v>
                      </c:pt>
                      <c:pt idx="215">
                        <c:v>-12.08</c:v>
                      </c:pt>
                      <c:pt idx="216">
                        <c:v>-12.04</c:v>
                      </c:pt>
                      <c:pt idx="217">
                        <c:v>-12</c:v>
                      </c:pt>
                      <c:pt idx="218">
                        <c:v>-11.97</c:v>
                      </c:pt>
                      <c:pt idx="219">
                        <c:v>-11.94</c:v>
                      </c:pt>
                      <c:pt idx="220">
                        <c:v>-11.92</c:v>
                      </c:pt>
                      <c:pt idx="221">
                        <c:v>-11.89</c:v>
                      </c:pt>
                      <c:pt idx="222">
                        <c:v>-11.86</c:v>
                      </c:pt>
                      <c:pt idx="223">
                        <c:v>-11.84</c:v>
                      </c:pt>
                      <c:pt idx="224">
                        <c:v>-11.82</c:v>
                      </c:pt>
                      <c:pt idx="225">
                        <c:v>-11.79</c:v>
                      </c:pt>
                      <c:pt idx="226">
                        <c:v>-11.76</c:v>
                      </c:pt>
                      <c:pt idx="227">
                        <c:v>-11.75</c:v>
                      </c:pt>
                      <c:pt idx="228">
                        <c:v>-11.74</c:v>
                      </c:pt>
                      <c:pt idx="229">
                        <c:v>-11.73</c:v>
                      </c:pt>
                      <c:pt idx="230">
                        <c:v>-11.71</c:v>
                      </c:pt>
                      <c:pt idx="231">
                        <c:v>-11.71</c:v>
                      </c:pt>
                      <c:pt idx="232">
                        <c:v>-11.7</c:v>
                      </c:pt>
                      <c:pt idx="233">
                        <c:v>-11.69</c:v>
                      </c:pt>
                      <c:pt idx="234">
                        <c:v>-11.68</c:v>
                      </c:pt>
                      <c:pt idx="235">
                        <c:v>-11.66</c:v>
                      </c:pt>
                      <c:pt idx="236">
                        <c:v>-11.64</c:v>
                      </c:pt>
                      <c:pt idx="237">
                        <c:v>-11.61</c:v>
                      </c:pt>
                      <c:pt idx="238">
                        <c:v>-11.58</c:v>
                      </c:pt>
                      <c:pt idx="239">
                        <c:v>-11.53</c:v>
                      </c:pt>
                      <c:pt idx="240">
                        <c:v>-11.5</c:v>
                      </c:pt>
                      <c:pt idx="241">
                        <c:v>-11.46</c:v>
                      </c:pt>
                      <c:pt idx="242">
                        <c:v>-11.42</c:v>
                      </c:pt>
                      <c:pt idx="243">
                        <c:v>-11.38</c:v>
                      </c:pt>
                      <c:pt idx="244">
                        <c:v>-11.35</c:v>
                      </c:pt>
                      <c:pt idx="245">
                        <c:v>-11.33</c:v>
                      </c:pt>
                      <c:pt idx="246">
                        <c:v>-11.3</c:v>
                      </c:pt>
                      <c:pt idx="247">
                        <c:v>-11.27</c:v>
                      </c:pt>
                      <c:pt idx="248">
                        <c:v>-11.24</c:v>
                      </c:pt>
                      <c:pt idx="249">
                        <c:v>-11.2</c:v>
                      </c:pt>
                      <c:pt idx="250">
                        <c:v>-11.17</c:v>
                      </c:pt>
                      <c:pt idx="251">
                        <c:v>-11.13</c:v>
                      </c:pt>
                      <c:pt idx="252">
                        <c:v>-11.09</c:v>
                      </c:pt>
                      <c:pt idx="253">
                        <c:v>-11.06</c:v>
                      </c:pt>
                      <c:pt idx="254">
                        <c:v>-11.02</c:v>
                      </c:pt>
                      <c:pt idx="255">
                        <c:v>-10.98</c:v>
                      </c:pt>
                      <c:pt idx="256">
                        <c:v>-10.94</c:v>
                      </c:pt>
                      <c:pt idx="257">
                        <c:v>-10.92</c:v>
                      </c:pt>
                      <c:pt idx="258">
                        <c:v>-10.91</c:v>
                      </c:pt>
                      <c:pt idx="259">
                        <c:v>-10.93</c:v>
                      </c:pt>
                      <c:pt idx="260">
                        <c:v>-10.94</c:v>
                      </c:pt>
                      <c:pt idx="261">
                        <c:v>-10.95</c:v>
                      </c:pt>
                      <c:pt idx="262">
                        <c:v>-10.94</c:v>
                      </c:pt>
                      <c:pt idx="263">
                        <c:v>-10.93</c:v>
                      </c:pt>
                      <c:pt idx="264">
                        <c:v>-10.92</c:v>
                      </c:pt>
                      <c:pt idx="265">
                        <c:v>-10.91</c:v>
                      </c:pt>
                      <c:pt idx="266">
                        <c:v>-10.92</c:v>
                      </c:pt>
                      <c:pt idx="267">
                        <c:v>-10.92</c:v>
                      </c:pt>
                      <c:pt idx="268">
                        <c:v>-10.92</c:v>
                      </c:pt>
                      <c:pt idx="269">
                        <c:v>-10.93</c:v>
                      </c:pt>
                      <c:pt idx="270">
                        <c:v>-10.96</c:v>
                      </c:pt>
                      <c:pt idx="271">
                        <c:v>-10.99</c:v>
                      </c:pt>
                      <c:pt idx="272">
                        <c:v>-11</c:v>
                      </c:pt>
                      <c:pt idx="273">
                        <c:v>-11</c:v>
                      </c:pt>
                      <c:pt idx="274">
                        <c:v>-11</c:v>
                      </c:pt>
                      <c:pt idx="275">
                        <c:v>-10.98</c:v>
                      </c:pt>
                      <c:pt idx="276">
                        <c:v>-10.97</c:v>
                      </c:pt>
                      <c:pt idx="277">
                        <c:v>-10.95</c:v>
                      </c:pt>
                      <c:pt idx="278">
                        <c:v>-10.93</c:v>
                      </c:pt>
                      <c:pt idx="279">
                        <c:v>-10.91</c:v>
                      </c:pt>
                      <c:pt idx="280">
                        <c:v>-10.9</c:v>
                      </c:pt>
                      <c:pt idx="281">
                        <c:v>-10.89</c:v>
                      </c:pt>
                      <c:pt idx="282">
                        <c:v>-10.87</c:v>
                      </c:pt>
                      <c:pt idx="283">
                        <c:v>-10.83</c:v>
                      </c:pt>
                      <c:pt idx="284">
                        <c:v>-10.77</c:v>
                      </c:pt>
                      <c:pt idx="285">
                        <c:v>-10.72</c:v>
                      </c:pt>
                      <c:pt idx="286">
                        <c:v>-10.65</c:v>
                      </c:pt>
                      <c:pt idx="287">
                        <c:v>-10.6</c:v>
                      </c:pt>
                      <c:pt idx="288">
                        <c:v>-10.54</c:v>
                      </c:pt>
                      <c:pt idx="289">
                        <c:v>-10.48</c:v>
                      </c:pt>
                      <c:pt idx="290">
                        <c:v>-10.42</c:v>
                      </c:pt>
                      <c:pt idx="291">
                        <c:v>-10.34</c:v>
                      </c:pt>
                      <c:pt idx="292">
                        <c:v>-10.26</c:v>
                      </c:pt>
                      <c:pt idx="293">
                        <c:v>-10.19</c:v>
                      </c:pt>
                      <c:pt idx="294">
                        <c:v>-10.130000000000001</c:v>
                      </c:pt>
                      <c:pt idx="295">
                        <c:v>-10.06</c:v>
                      </c:pt>
                      <c:pt idx="296">
                        <c:v>-9.99</c:v>
                      </c:pt>
                      <c:pt idx="297">
                        <c:v>-9.93</c:v>
                      </c:pt>
                      <c:pt idx="298">
                        <c:v>-9.8800000000000008</c:v>
                      </c:pt>
                      <c:pt idx="299">
                        <c:v>-9.85</c:v>
                      </c:pt>
                      <c:pt idx="300">
                        <c:v>-9.83</c:v>
                      </c:pt>
                      <c:pt idx="301">
                        <c:v>-9.82</c:v>
                      </c:pt>
                      <c:pt idx="302">
                        <c:v>-9.83</c:v>
                      </c:pt>
                      <c:pt idx="303">
                        <c:v>-9.85</c:v>
                      </c:pt>
                      <c:pt idx="304">
                        <c:v>-9.8699999999999992</c:v>
                      </c:pt>
                      <c:pt idx="305">
                        <c:v>-9.89</c:v>
                      </c:pt>
                      <c:pt idx="306">
                        <c:v>-9.92</c:v>
                      </c:pt>
                      <c:pt idx="307">
                        <c:v>-9.9700000000000006</c:v>
                      </c:pt>
                      <c:pt idx="308">
                        <c:v>-10.02</c:v>
                      </c:pt>
                      <c:pt idx="309">
                        <c:v>-10.08</c:v>
                      </c:pt>
                      <c:pt idx="310">
                        <c:v>-10.11</c:v>
                      </c:pt>
                      <c:pt idx="311">
                        <c:v>-10.119999999999999</c:v>
                      </c:pt>
                      <c:pt idx="312">
                        <c:v>-10.119999999999999</c:v>
                      </c:pt>
                      <c:pt idx="313">
                        <c:v>-10.09</c:v>
                      </c:pt>
                      <c:pt idx="314">
                        <c:v>-10.039999999999999</c:v>
                      </c:pt>
                      <c:pt idx="315">
                        <c:v>-10.01</c:v>
                      </c:pt>
                      <c:pt idx="316">
                        <c:v>-9.9600000000000009</c:v>
                      </c:pt>
                      <c:pt idx="317">
                        <c:v>-9.93</c:v>
                      </c:pt>
                      <c:pt idx="318">
                        <c:v>-9.9</c:v>
                      </c:pt>
                      <c:pt idx="319">
                        <c:v>-9.86</c:v>
                      </c:pt>
                      <c:pt idx="320">
                        <c:v>-9.83</c:v>
                      </c:pt>
                      <c:pt idx="321">
                        <c:v>-9.81</c:v>
                      </c:pt>
                      <c:pt idx="322">
                        <c:v>-9.7799999999999994</c:v>
                      </c:pt>
                      <c:pt idx="323">
                        <c:v>-9.74</c:v>
                      </c:pt>
                      <c:pt idx="324">
                        <c:v>-9.69</c:v>
                      </c:pt>
                      <c:pt idx="325">
                        <c:v>-9.66</c:v>
                      </c:pt>
                      <c:pt idx="326">
                        <c:v>-9.65</c:v>
                      </c:pt>
                      <c:pt idx="327">
                        <c:v>-9.6300000000000008</c:v>
                      </c:pt>
                      <c:pt idx="328">
                        <c:v>-9.61</c:v>
                      </c:pt>
                      <c:pt idx="329">
                        <c:v>-9.57</c:v>
                      </c:pt>
                      <c:pt idx="330">
                        <c:v>-9.52</c:v>
                      </c:pt>
                      <c:pt idx="331">
                        <c:v>-9.4600000000000009</c:v>
                      </c:pt>
                      <c:pt idx="332">
                        <c:v>-9.43</c:v>
                      </c:pt>
                      <c:pt idx="333">
                        <c:v>-9.3800000000000008</c:v>
                      </c:pt>
                      <c:pt idx="334">
                        <c:v>-9.35</c:v>
                      </c:pt>
                      <c:pt idx="335">
                        <c:v>-9.31</c:v>
                      </c:pt>
                      <c:pt idx="336">
                        <c:v>-9.2899999999999991</c:v>
                      </c:pt>
                      <c:pt idx="337">
                        <c:v>-9.27</c:v>
                      </c:pt>
                      <c:pt idx="338">
                        <c:v>-9.25</c:v>
                      </c:pt>
                      <c:pt idx="339">
                        <c:v>-9.2200000000000006</c:v>
                      </c:pt>
                      <c:pt idx="340">
                        <c:v>-9.16</c:v>
                      </c:pt>
                      <c:pt idx="341">
                        <c:v>-9.11</c:v>
                      </c:pt>
                      <c:pt idx="342">
                        <c:v>-9.0500000000000007</c:v>
                      </c:pt>
                      <c:pt idx="343">
                        <c:v>-9.01</c:v>
                      </c:pt>
                      <c:pt idx="344">
                        <c:v>-8.9700000000000006</c:v>
                      </c:pt>
                      <c:pt idx="345">
                        <c:v>-8.94</c:v>
                      </c:pt>
                      <c:pt idx="346">
                        <c:v>-8.92</c:v>
                      </c:pt>
                      <c:pt idx="347">
                        <c:v>-8.93</c:v>
                      </c:pt>
                      <c:pt idx="348">
                        <c:v>-8.9499999999999993</c:v>
                      </c:pt>
                      <c:pt idx="349">
                        <c:v>-8.9600000000000009</c:v>
                      </c:pt>
                      <c:pt idx="350">
                        <c:v>-8.9700000000000006</c:v>
                      </c:pt>
                      <c:pt idx="351">
                        <c:v>-8.98</c:v>
                      </c:pt>
                      <c:pt idx="352">
                        <c:v>-8.9700000000000006</c:v>
                      </c:pt>
                      <c:pt idx="353">
                        <c:v>-8.9700000000000006</c:v>
                      </c:pt>
                      <c:pt idx="354">
                        <c:v>-8.9600000000000009</c:v>
                      </c:pt>
                      <c:pt idx="355">
                        <c:v>-8.9700000000000006</c:v>
                      </c:pt>
                      <c:pt idx="356">
                        <c:v>-8.98</c:v>
                      </c:pt>
                      <c:pt idx="357">
                        <c:v>-8.99</c:v>
                      </c:pt>
                      <c:pt idx="358">
                        <c:v>-9.01</c:v>
                      </c:pt>
                      <c:pt idx="359">
                        <c:v>-9.0299999999999994</c:v>
                      </c:pt>
                      <c:pt idx="360">
                        <c:v>-9.07</c:v>
                      </c:pt>
                      <c:pt idx="361">
                        <c:v>-9.1300000000000008</c:v>
                      </c:pt>
                      <c:pt idx="362">
                        <c:v>-9.17</c:v>
                      </c:pt>
                      <c:pt idx="363">
                        <c:v>-9.19</c:v>
                      </c:pt>
                      <c:pt idx="364">
                        <c:v>-9.23</c:v>
                      </c:pt>
                      <c:pt idx="365">
                        <c:v>-9.27</c:v>
                      </c:pt>
                      <c:pt idx="366">
                        <c:v>-9.32</c:v>
                      </c:pt>
                      <c:pt idx="367">
                        <c:v>-9.36</c:v>
                      </c:pt>
                      <c:pt idx="368">
                        <c:v>-9.39</c:v>
                      </c:pt>
                      <c:pt idx="369">
                        <c:v>-9.42</c:v>
                      </c:pt>
                      <c:pt idx="370">
                        <c:v>-9.49</c:v>
                      </c:pt>
                      <c:pt idx="371">
                        <c:v>-9.58</c:v>
                      </c:pt>
                      <c:pt idx="372">
                        <c:v>-9.68</c:v>
                      </c:pt>
                      <c:pt idx="373">
                        <c:v>-9.7899999999999991</c:v>
                      </c:pt>
                      <c:pt idx="374">
                        <c:v>-9.8800000000000008</c:v>
                      </c:pt>
                      <c:pt idx="375">
                        <c:v>-9.99</c:v>
                      </c:pt>
                      <c:pt idx="376">
                        <c:v>-10.050000000000001</c:v>
                      </c:pt>
                      <c:pt idx="377">
                        <c:v>-10.1</c:v>
                      </c:pt>
                      <c:pt idx="378">
                        <c:v>-10.15</c:v>
                      </c:pt>
                      <c:pt idx="379">
                        <c:v>-10.26</c:v>
                      </c:pt>
                      <c:pt idx="380">
                        <c:v>-10.43</c:v>
                      </c:pt>
                      <c:pt idx="381">
                        <c:v>-10.63</c:v>
                      </c:pt>
                      <c:pt idx="382">
                        <c:v>-10.81</c:v>
                      </c:pt>
                      <c:pt idx="383">
                        <c:v>-10.96</c:v>
                      </c:pt>
                      <c:pt idx="384">
                        <c:v>-11.14</c:v>
                      </c:pt>
                      <c:pt idx="385">
                        <c:v>-11.34</c:v>
                      </c:pt>
                      <c:pt idx="386">
                        <c:v>-11.57</c:v>
                      </c:pt>
                      <c:pt idx="387">
                        <c:v>-11.8</c:v>
                      </c:pt>
                      <c:pt idx="388">
                        <c:v>-12.08</c:v>
                      </c:pt>
                      <c:pt idx="389">
                        <c:v>-12.38</c:v>
                      </c:pt>
                      <c:pt idx="390">
                        <c:v>-12.71</c:v>
                      </c:pt>
                      <c:pt idx="391">
                        <c:v>-13.05</c:v>
                      </c:pt>
                      <c:pt idx="392">
                        <c:v>-13.37</c:v>
                      </c:pt>
                      <c:pt idx="393">
                        <c:v>-13.71</c:v>
                      </c:pt>
                      <c:pt idx="394">
                        <c:v>-14.1</c:v>
                      </c:pt>
                      <c:pt idx="395">
                        <c:v>-14.53</c:v>
                      </c:pt>
                      <c:pt idx="396">
                        <c:v>-15.03</c:v>
                      </c:pt>
                      <c:pt idx="397">
                        <c:v>-15.51</c:v>
                      </c:pt>
                      <c:pt idx="398">
                        <c:v>-16</c:v>
                      </c:pt>
                      <c:pt idx="399">
                        <c:v>-16.489999999999998</c:v>
                      </c:pt>
                      <c:pt idx="400">
                        <c:v>-16.98</c:v>
                      </c:pt>
                      <c:pt idx="401">
                        <c:v>-17.489999999999998</c:v>
                      </c:pt>
                      <c:pt idx="402">
                        <c:v>-17.97</c:v>
                      </c:pt>
                      <c:pt idx="403">
                        <c:v>-18.43</c:v>
                      </c:pt>
                      <c:pt idx="404">
                        <c:v>-18.899999999999999</c:v>
                      </c:pt>
                      <c:pt idx="405">
                        <c:v>-19.399999999999999</c:v>
                      </c:pt>
                      <c:pt idx="406">
                        <c:v>-19.91</c:v>
                      </c:pt>
                      <c:pt idx="407">
                        <c:v>-20.440000000000001</c:v>
                      </c:pt>
                      <c:pt idx="408">
                        <c:v>-20.96</c:v>
                      </c:pt>
                      <c:pt idx="409">
                        <c:v>-21.47</c:v>
                      </c:pt>
                      <c:pt idx="410">
                        <c:v>-21.95</c:v>
                      </c:pt>
                      <c:pt idx="411">
                        <c:v>-22.45</c:v>
                      </c:pt>
                      <c:pt idx="412">
                        <c:v>-22.98</c:v>
                      </c:pt>
                      <c:pt idx="413">
                        <c:v>-23.51</c:v>
                      </c:pt>
                      <c:pt idx="414">
                        <c:v>-24.04</c:v>
                      </c:pt>
                      <c:pt idx="415">
                        <c:v>-24.57</c:v>
                      </c:pt>
                      <c:pt idx="416">
                        <c:v>-25.1</c:v>
                      </c:pt>
                      <c:pt idx="417">
                        <c:v>-25.61</c:v>
                      </c:pt>
                      <c:pt idx="418">
                        <c:v>-26.11</c:v>
                      </c:pt>
                      <c:pt idx="419">
                        <c:v>-26.64</c:v>
                      </c:pt>
                      <c:pt idx="420">
                        <c:v>-27.15</c:v>
                      </c:pt>
                      <c:pt idx="421">
                        <c:v>-27.65</c:v>
                      </c:pt>
                      <c:pt idx="422">
                        <c:v>-28.1</c:v>
                      </c:pt>
                      <c:pt idx="423">
                        <c:v>-28.56</c:v>
                      </c:pt>
                      <c:pt idx="424">
                        <c:v>-29.06</c:v>
                      </c:pt>
                      <c:pt idx="425">
                        <c:v>-29.56</c:v>
                      </c:pt>
                      <c:pt idx="426">
                        <c:v>-30</c:v>
                      </c:pt>
                      <c:pt idx="427">
                        <c:v>-30.44</c:v>
                      </c:pt>
                      <c:pt idx="428">
                        <c:v>-30.86</c:v>
                      </c:pt>
                      <c:pt idx="429">
                        <c:v>-31.3</c:v>
                      </c:pt>
                      <c:pt idx="430">
                        <c:v>-31.74</c:v>
                      </c:pt>
                      <c:pt idx="431">
                        <c:v>-32.15</c:v>
                      </c:pt>
                      <c:pt idx="432">
                        <c:v>-32.56</c:v>
                      </c:pt>
                      <c:pt idx="433">
                        <c:v>-32.979999999999997</c:v>
                      </c:pt>
                      <c:pt idx="434">
                        <c:v>-33.43</c:v>
                      </c:pt>
                      <c:pt idx="435">
                        <c:v>-33.89</c:v>
                      </c:pt>
                      <c:pt idx="436">
                        <c:v>-34.369999999999997</c:v>
                      </c:pt>
                      <c:pt idx="437">
                        <c:v>-34.840000000000003</c:v>
                      </c:pt>
                      <c:pt idx="438">
                        <c:v>-35.299999999999997</c:v>
                      </c:pt>
                      <c:pt idx="439">
                        <c:v>-35.78</c:v>
                      </c:pt>
                      <c:pt idx="440">
                        <c:v>-36.31</c:v>
                      </c:pt>
                      <c:pt idx="441">
                        <c:v>-36.869999999999997</c:v>
                      </c:pt>
                      <c:pt idx="442">
                        <c:v>-37.450000000000003</c:v>
                      </c:pt>
                      <c:pt idx="443">
                        <c:v>-38.03</c:v>
                      </c:pt>
                      <c:pt idx="444">
                        <c:v>-38.61</c:v>
                      </c:pt>
                      <c:pt idx="445">
                        <c:v>-39.19</c:v>
                      </c:pt>
                      <c:pt idx="446">
                        <c:v>-39.76</c:v>
                      </c:pt>
                      <c:pt idx="447">
                        <c:v>-40.35</c:v>
                      </c:pt>
                      <c:pt idx="448">
                        <c:v>-41</c:v>
                      </c:pt>
                      <c:pt idx="449">
                        <c:v>-41.66</c:v>
                      </c:pt>
                      <c:pt idx="450">
                        <c:v>-42.34</c:v>
                      </c:pt>
                      <c:pt idx="451">
                        <c:v>-43.02</c:v>
                      </c:pt>
                      <c:pt idx="452">
                        <c:v>-43.68</c:v>
                      </c:pt>
                      <c:pt idx="453">
                        <c:v>-44.34</c:v>
                      </c:pt>
                      <c:pt idx="454">
                        <c:v>-45</c:v>
                      </c:pt>
                      <c:pt idx="455">
                        <c:v>-45.68</c:v>
                      </c:pt>
                      <c:pt idx="456">
                        <c:v>-46.37</c:v>
                      </c:pt>
                      <c:pt idx="457">
                        <c:v>-47</c:v>
                      </c:pt>
                      <c:pt idx="458">
                        <c:v>-47.58</c:v>
                      </c:pt>
                      <c:pt idx="459">
                        <c:v>-48.2</c:v>
                      </c:pt>
                      <c:pt idx="460">
                        <c:v>-48.79</c:v>
                      </c:pt>
                      <c:pt idx="461">
                        <c:v>-49.41</c:v>
                      </c:pt>
                      <c:pt idx="462">
                        <c:v>-50.02</c:v>
                      </c:pt>
                      <c:pt idx="463">
                        <c:v>-50.54</c:v>
                      </c:pt>
                      <c:pt idx="464">
                        <c:v>-50.99</c:v>
                      </c:pt>
                      <c:pt idx="465">
                        <c:v>-51.39</c:v>
                      </c:pt>
                      <c:pt idx="466">
                        <c:v>-51.82</c:v>
                      </c:pt>
                      <c:pt idx="467">
                        <c:v>-52.26</c:v>
                      </c:pt>
                      <c:pt idx="468">
                        <c:v>-52.72</c:v>
                      </c:pt>
                      <c:pt idx="469">
                        <c:v>-53.14</c:v>
                      </c:pt>
                      <c:pt idx="470">
                        <c:v>-53.46</c:v>
                      </c:pt>
                      <c:pt idx="471">
                        <c:v>-53.73</c:v>
                      </c:pt>
                      <c:pt idx="472">
                        <c:v>-53.94</c:v>
                      </c:pt>
                      <c:pt idx="473">
                        <c:v>-54.12</c:v>
                      </c:pt>
                      <c:pt idx="474">
                        <c:v>-54.28</c:v>
                      </c:pt>
                      <c:pt idx="475">
                        <c:v>-54.53</c:v>
                      </c:pt>
                      <c:pt idx="476">
                        <c:v>-54.74</c:v>
                      </c:pt>
                      <c:pt idx="477">
                        <c:v>-54.93</c:v>
                      </c:pt>
                      <c:pt idx="478">
                        <c:v>-55.11</c:v>
                      </c:pt>
                      <c:pt idx="479">
                        <c:v>-55.3</c:v>
                      </c:pt>
                      <c:pt idx="480">
                        <c:v>-55.49</c:v>
                      </c:pt>
                      <c:pt idx="481">
                        <c:v>-55.72</c:v>
                      </c:pt>
                      <c:pt idx="482">
                        <c:v>-55.99</c:v>
                      </c:pt>
                      <c:pt idx="483">
                        <c:v>-56.31</c:v>
                      </c:pt>
                      <c:pt idx="484">
                        <c:v>-56.66</c:v>
                      </c:pt>
                      <c:pt idx="485">
                        <c:v>-57.01</c:v>
                      </c:pt>
                      <c:pt idx="486">
                        <c:v>-57.32</c:v>
                      </c:pt>
                      <c:pt idx="487">
                        <c:v>-57.71</c:v>
                      </c:pt>
                      <c:pt idx="488">
                        <c:v>-58.19</c:v>
                      </c:pt>
                      <c:pt idx="489">
                        <c:v>-58.62</c:v>
                      </c:pt>
                      <c:pt idx="490">
                        <c:v>-59.05</c:v>
                      </c:pt>
                      <c:pt idx="491">
                        <c:v>-59.45</c:v>
                      </c:pt>
                      <c:pt idx="492">
                        <c:v>-59.91</c:v>
                      </c:pt>
                      <c:pt idx="493">
                        <c:v>-60.36</c:v>
                      </c:pt>
                      <c:pt idx="494">
                        <c:v>-60.83</c:v>
                      </c:pt>
                      <c:pt idx="495">
                        <c:v>-61.27</c:v>
                      </c:pt>
                      <c:pt idx="496">
                        <c:v>-61.73</c:v>
                      </c:pt>
                      <c:pt idx="497">
                        <c:v>-62.21</c:v>
                      </c:pt>
                      <c:pt idx="498">
                        <c:v>-62.73</c:v>
                      </c:pt>
                      <c:pt idx="499">
                        <c:v>-63.2</c:v>
                      </c:pt>
                      <c:pt idx="500">
                        <c:v>-63.61</c:v>
                      </c:pt>
                      <c:pt idx="501">
                        <c:v>-64</c:v>
                      </c:pt>
                      <c:pt idx="502">
                        <c:v>-64.349999999999994</c:v>
                      </c:pt>
                      <c:pt idx="503">
                        <c:v>-64.7</c:v>
                      </c:pt>
                      <c:pt idx="504">
                        <c:v>-64.989999999999995</c:v>
                      </c:pt>
                      <c:pt idx="505">
                        <c:v>-65.239999999999995</c:v>
                      </c:pt>
                      <c:pt idx="506">
                        <c:v>-65.44</c:v>
                      </c:pt>
                      <c:pt idx="507">
                        <c:v>-65.7</c:v>
                      </c:pt>
                      <c:pt idx="508">
                        <c:v>-65.98</c:v>
                      </c:pt>
                      <c:pt idx="509">
                        <c:v>-66.19</c:v>
                      </c:pt>
                      <c:pt idx="510">
                        <c:v>-66.37</c:v>
                      </c:pt>
                      <c:pt idx="511">
                        <c:v>-66.489999999999995</c:v>
                      </c:pt>
                      <c:pt idx="512">
                        <c:v>-66.540000000000006</c:v>
                      </c:pt>
                      <c:pt idx="513">
                        <c:v>-66.599999999999994</c:v>
                      </c:pt>
                      <c:pt idx="514">
                        <c:v>-66.67</c:v>
                      </c:pt>
                      <c:pt idx="515">
                        <c:v>-66.83</c:v>
                      </c:pt>
                      <c:pt idx="516">
                        <c:v>-67.069999999999993</c:v>
                      </c:pt>
                      <c:pt idx="517">
                        <c:v>-67.319999999999993</c:v>
                      </c:pt>
                      <c:pt idx="518">
                        <c:v>-67.5</c:v>
                      </c:pt>
                      <c:pt idx="519">
                        <c:v>-67.64</c:v>
                      </c:pt>
                      <c:pt idx="520">
                        <c:v>-67.739999999999995</c:v>
                      </c:pt>
                      <c:pt idx="521">
                        <c:v>-67.83</c:v>
                      </c:pt>
                      <c:pt idx="522">
                        <c:v>-67.94</c:v>
                      </c:pt>
                      <c:pt idx="523">
                        <c:v>-68.08</c:v>
                      </c:pt>
                      <c:pt idx="524">
                        <c:v>-68.28</c:v>
                      </c:pt>
                      <c:pt idx="525">
                        <c:v>-68.5</c:v>
                      </c:pt>
                      <c:pt idx="526">
                        <c:v>-68.73</c:v>
                      </c:pt>
                      <c:pt idx="527">
                        <c:v>-68.98</c:v>
                      </c:pt>
                      <c:pt idx="528">
                        <c:v>-69.2</c:v>
                      </c:pt>
                      <c:pt idx="529">
                        <c:v>-69.41</c:v>
                      </c:pt>
                      <c:pt idx="530">
                        <c:v>-69.599999999999994</c:v>
                      </c:pt>
                      <c:pt idx="531">
                        <c:v>-69.69</c:v>
                      </c:pt>
                      <c:pt idx="532">
                        <c:v>-69.72</c:v>
                      </c:pt>
                      <c:pt idx="533">
                        <c:v>-69.77</c:v>
                      </c:pt>
                      <c:pt idx="534">
                        <c:v>-69.83</c:v>
                      </c:pt>
                      <c:pt idx="535">
                        <c:v>-69.930000000000007</c:v>
                      </c:pt>
                      <c:pt idx="536">
                        <c:v>-70.05</c:v>
                      </c:pt>
                      <c:pt idx="537">
                        <c:v>-70.11</c:v>
                      </c:pt>
                      <c:pt idx="538">
                        <c:v>-70.12</c:v>
                      </c:pt>
                      <c:pt idx="539">
                        <c:v>-70.099999999999994</c:v>
                      </c:pt>
                      <c:pt idx="540">
                        <c:v>-70.05</c:v>
                      </c:pt>
                      <c:pt idx="541">
                        <c:v>-69.97</c:v>
                      </c:pt>
                      <c:pt idx="542">
                        <c:v>-69.87</c:v>
                      </c:pt>
                      <c:pt idx="543">
                        <c:v>-69.81</c:v>
                      </c:pt>
                      <c:pt idx="544">
                        <c:v>-69.75</c:v>
                      </c:pt>
                      <c:pt idx="545">
                        <c:v>-69.709999999999994</c:v>
                      </c:pt>
                      <c:pt idx="546">
                        <c:v>-69.72</c:v>
                      </c:pt>
                      <c:pt idx="547">
                        <c:v>-69.73</c:v>
                      </c:pt>
                      <c:pt idx="548">
                        <c:v>-69.72</c:v>
                      </c:pt>
                      <c:pt idx="549">
                        <c:v>-69.680000000000007</c:v>
                      </c:pt>
                      <c:pt idx="550">
                        <c:v>-69.63</c:v>
                      </c:pt>
                      <c:pt idx="551">
                        <c:v>-69.569999999999993</c:v>
                      </c:pt>
                      <c:pt idx="552">
                        <c:v>-69.52</c:v>
                      </c:pt>
                      <c:pt idx="553">
                        <c:v>-69.47</c:v>
                      </c:pt>
                      <c:pt idx="554">
                        <c:v>-69.39</c:v>
                      </c:pt>
                      <c:pt idx="555">
                        <c:v>-69.290000000000006</c:v>
                      </c:pt>
                      <c:pt idx="556">
                        <c:v>-69.19</c:v>
                      </c:pt>
                      <c:pt idx="557">
                        <c:v>-69.11</c:v>
                      </c:pt>
                      <c:pt idx="558">
                        <c:v>-69.069999999999993</c:v>
                      </c:pt>
                      <c:pt idx="559">
                        <c:v>-69.05</c:v>
                      </c:pt>
                      <c:pt idx="560">
                        <c:v>-69.02</c:v>
                      </c:pt>
                      <c:pt idx="561">
                        <c:v>-68.97</c:v>
                      </c:pt>
                      <c:pt idx="562">
                        <c:v>-68.88</c:v>
                      </c:pt>
                      <c:pt idx="563">
                        <c:v>-68.760000000000005</c:v>
                      </c:pt>
                      <c:pt idx="564">
                        <c:v>-68.650000000000006</c:v>
                      </c:pt>
                      <c:pt idx="565">
                        <c:v>-68.58</c:v>
                      </c:pt>
                      <c:pt idx="566">
                        <c:v>-68.52</c:v>
                      </c:pt>
                      <c:pt idx="567">
                        <c:v>-68.47</c:v>
                      </c:pt>
                      <c:pt idx="568">
                        <c:v>-68.459999999999994</c:v>
                      </c:pt>
                      <c:pt idx="569">
                        <c:v>-68.430000000000007</c:v>
                      </c:pt>
                      <c:pt idx="570">
                        <c:v>-68.41</c:v>
                      </c:pt>
                      <c:pt idx="571">
                        <c:v>-68.38</c:v>
                      </c:pt>
                      <c:pt idx="572">
                        <c:v>-68.37</c:v>
                      </c:pt>
                      <c:pt idx="573">
                        <c:v>-68.38</c:v>
                      </c:pt>
                      <c:pt idx="574">
                        <c:v>-68.37</c:v>
                      </c:pt>
                      <c:pt idx="575">
                        <c:v>-68.38</c:v>
                      </c:pt>
                      <c:pt idx="576">
                        <c:v>-68.39</c:v>
                      </c:pt>
                      <c:pt idx="577">
                        <c:v>-68.37</c:v>
                      </c:pt>
                      <c:pt idx="578">
                        <c:v>-68.31</c:v>
                      </c:pt>
                      <c:pt idx="579">
                        <c:v>-68.25</c:v>
                      </c:pt>
                      <c:pt idx="580">
                        <c:v>-68.209999999999994</c:v>
                      </c:pt>
                      <c:pt idx="581">
                        <c:v>-68.16</c:v>
                      </c:pt>
                      <c:pt idx="582">
                        <c:v>-68.14</c:v>
                      </c:pt>
                      <c:pt idx="583">
                        <c:v>-68.150000000000006</c:v>
                      </c:pt>
                      <c:pt idx="584">
                        <c:v>-68.19</c:v>
                      </c:pt>
                      <c:pt idx="585">
                        <c:v>-68.209999999999994</c:v>
                      </c:pt>
                      <c:pt idx="586">
                        <c:v>-68.260000000000005</c:v>
                      </c:pt>
                      <c:pt idx="587">
                        <c:v>-68.319999999999993</c:v>
                      </c:pt>
                      <c:pt idx="588">
                        <c:v>-68.33</c:v>
                      </c:pt>
                      <c:pt idx="589">
                        <c:v>-68.37</c:v>
                      </c:pt>
                      <c:pt idx="590">
                        <c:v>-68.44</c:v>
                      </c:pt>
                      <c:pt idx="591">
                        <c:v>-68.53</c:v>
                      </c:pt>
                      <c:pt idx="592">
                        <c:v>-68.64</c:v>
                      </c:pt>
                      <c:pt idx="593">
                        <c:v>-68.72</c:v>
                      </c:pt>
                      <c:pt idx="594">
                        <c:v>-68.81</c:v>
                      </c:pt>
                      <c:pt idx="595">
                        <c:v>-68.900000000000006</c:v>
                      </c:pt>
                      <c:pt idx="596">
                        <c:v>-68.95</c:v>
                      </c:pt>
                      <c:pt idx="597">
                        <c:v>-68.989999999999995</c:v>
                      </c:pt>
                      <c:pt idx="598">
                        <c:v>-69.05</c:v>
                      </c:pt>
                      <c:pt idx="599">
                        <c:v>-69.11</c:v>
                      </c:pt>
                      <c:pt idx="600">
                        <c:v>-69.16</c:v>
                      </c:pt>
                      <c:pt idx="601">
                        <c:v>-69.209999999999994</c:v>
                      </c:pt>
                      <c:pt idx="602">
                        <c:v>-69.25</c:v>
                      </c:pt>
                      <c:pt idx="603">
                        <c:v>-69.290000000000006</c:v>
                      </c:pt>
                      <c:pt idx="604">
                        <c:v>-69.349999999999994</c:v>
                      </c:pt>
                      <c:pt idx="605">
                        <c:v>-69.39</c:v>
                      </c:pt>
                      <c:pt idx="606">
                        <c:v>-69.41</c:v>
                      </c:pt>
                      <c:pt idx="607">
                        <c:v>-69.38</c:v>
                      </c:pt>
                      <c:pt idx="608">
                        <c:v>-69.349999999999994</c:v>
                      </c:pt>
                      <c:pt idx="609">
                        <c:v>-69.31</c:v>
                      </c:pt>
                      <c:pt idx="610">
                        <c:v>-69.27</c:v>
                      </c:pt>
                      <c:pt idx="611">
                        <c:v>-69.27</c:v>
                      </c:pt>
                      <c:pt idx="612">
                        <c:v>-69.28</c:v>
                      </c:pt>
                      <c:pt idx="613">
                        <c:v>-69.27</c:v>
                      </c:pt>
                      <c:pt idx="614">
                        <c:v>-69.25</c:v>
                      </c:pt>
                      <c:pt idx="615">
                        <c:v>-69.22</c:v>
                      </c:pt>
                      <c:pt idx="616">
                        <c:v>-69.12</c:v>
                      </c:pt>
                      <c:pt idx="617">
                        <c:v>-69.010000000000005</c:v>
                      </c:pt>
                      <c:pt idx="618">
                        <c:v>-68.94</c:v>
                      </c:pt>
                      <c:pt idx="619">
                        <c:v>-68.86</c:v>
                      </c:pt>
                      <c:pt idx="620">
                        <c:v>-68.790000000000006</c:v>
                      </c:pt>
                      <c:pt idx="621">
                        <c:v>-68.739999999999995</c:v>
                      </c:pt>
                      <c:pt idx="622">
                        <c:v>-68.709999999999994</c:v>
                      </c:pt>
                      <c:pt idx="623">
                        <c:v>-68.709999999999994</c:v>
                      </c:pt>
                      <c:pt idx="624">
                        <c:v>-68.67</c:v>
                      </c:pt>
                      <c:pt idx="625">
                        <c:v>-68.63</c:v>
                      </c:pt>
                      <c:pt idx="626">
                        <c:v>-68.61</c:v>
                      </c:pt>
                      <c:pt idx="627">
                        <c:v>-68.58</c:v>
                      </c:pt>
                      <c:pt idx="628">
                        <c:v>-68.569999999999993</c:v>
                      </c:pt>
                      <c:pt idx="629">
                        <c:v>-68.58</c:v>
                      </c:pt>
                      <c:pt idx="630">
                        <c:v>-68.59</c:v>
                      </c:pt>
                      <c:pt idx="631">
                        <c:v>-68.59</c:v>
                      </c:pt>
                      <c:pt idx="632">
                        <c:v>-68.62</c:v>
                      </c:pt>
                      <c:pt idx="633">
                        <c:v>-68.66</c:v>
                      </c:pt>
                      <c:pt idx="634">
                        <c:v>-68.709999999999994</c:v>
                      </c:pt>
                      <c:pt idx="635">
                        <c:v>-68.739999999999995</c:v>
                      </c:pt>
                      <c:pt idx="636">
                        <c:v>-68.77</c:v>
                      </c:pt>
                      <c:pt idx="637">
                        <c:v>-68.78</c:v>
                      </c:pt>
                      <c:pt idx="638">
                        <c:v>-68.790000000000006</c:v>
                      </c:pt>
                      <c:pt idx="639">
                        <c:v>-68.819999999999993</c:v>
                      </c:pt>
                      <c:pt idx="640">
                        <c:v>-68.84</c:v>
                      </c:pt>
                      <c:pt idx="641">
                        <c:v>-68.87</c:v>
                      </c:pt>
                      <c:pt idx="642">
                        <c:v>-68.92</c:v>
                      </c:pt>
                      <c:pt idx="643">
                        <c:v>-68.98</c:v>
                      </c:pt>
                      <c:pt idx="644">
                        <c:v>-68.97</c:v>
                      </c:pt>
                      <c:pt idx="645">
                        <c:v>-68.98</c:v>
                      </c:pt>
                      <c:pt idx="646">
                        <c:v>-68.98</c:v>
                      </c:pt>
                      <c:pt idx="647">
                        <c:v>-68.97</c:v>
                      </c:pt>
                      <c:pt idx="648">
                        <c:v>-68.989999999999995</c:v>
                      </c:pt>
                      <c:pt idx="649">
                        <c:v>-69.040000000000006</c:v>
                      </c:pt>
                      <c:pt idx="650">
                        <c:v>-69.099999999999994</c:v>
                      </c:pt>
                      <c:pt idx="651">
                        <c:v>-69.16</c:v>
                      </c:pt>
                      <c:pt idx="652">
                        <c:v>-69.22</c:v>
                      </c:pt>
                      <c:pt idx="653">
                        <c:v>-69.3</c:v>
                      </c:pt>
                      <c:pt idx="654">
                        <c:v>-69.38</c:v>
                      </c:pt>
                      <c:pt idx="655">
                        <c:v>-69.459999999999994</c:v>
                      </c:pt>
                      <c:pt idx="656">
                        <c:v>-69.53</c:v>
                      </c:pt>
                      <c:pt idx="657">
                        <c:v>-69.58</c:v>
                      </c:pt>
                      <c:pt idx="658">
                        <c:v>-69.599999999999994</c:v>
                      </c:pt>
                      <c:pt idx="659">
                        <c:v>-69.62</c:v>
                      </c:pt>
                      <c:pt idx="660">
                        <c:v>-69.63</c:v>
                      </c:pt>
                      <c:pt idx="661">
                        <c:v>-69.62</c:v>
                      </c:pt>
                      <c:pt idx="662">
                        <c:v>-69.63</c:v>
                      </c:pt>
                      <c:pt idx="663">
                        <c:v>-69.650000000000006</c:v>
                      </c:pt>
                      <c:pt idx="664">
                        <c:v>-69.69</c:v>
                      </c:pt>
                      <c:pt idx="665">
                        <c:v>-69.739999999999995</c:v>
                      </c:pt>
                      <c:pt idx="666">
                        <c:v>-69.77</c:v>
                      </c:pt>
                      <c:pt idx="667">
                        <c:v>-69.8</c:v>
                      </c:pt>
                      <c:pt idx="668">
                        <c:v>-69.78</c:v>
                      </c:pt>
                      <c:pt idx="669">
                        <c:v>-69.73</c:v>
                      </c:pt>
                      <c:pt idx="670">
                        <c:v>-69.680000000000007</c:v>
                      </c:pt>
                      <c:pt idx="671">
                        <c:v>-69.61</c:v>
                      </c:pt>
                      <c:pt idx="672">
                        <c:v>-69.540000000000006</c:v>
                      </c:pt>
                      <c:pt idx="673">
                        <c:v>-69.510000000000005</c:v>
                      </c:pt>
                      <c:pt idx="674">
                        <c:v>-69.47</c:v>
                      </c:pt>
                      <c:pt idx="675">
                        <c:v>-69.42</c:v>
                      </c:pt>
                      <c:pt idx="676">
                        <c:v>-69.38</c:v>
                      </c:pt>
                      <c:pt idx="677">
                        <c:v>-69.33</c:v>
                      </c:pt>
                      <c:pt idx="678">
                        <c:v>-69.28</c:v>
                      </c:pt>
                      <c:pt idx="679">
                        <c:v>-69.22</c:v>
                      </c:pt>
                      <c:pt idx="680">
                        <c:v>-69.19</c:v>
                      </c:pt>
                      <c:pt idx="681">
                        <c:v>-69.19</c:v>
                      </c:pt>
                      <c:pt idx="682">
                        <c:v>-69.19</c:v>
                      </c:pt>
                      <c:pt idx="683">
                        <c:v>-69.180000000000007</c:v>
                      </c:pt>
                      <c:pt idx="684">
                        <c:v>-69.16</c:v>
                      </c:pt>
                      <c:pt idx="685">
                        <c:v>-69.13</c:v>
                      </c:pt>
                      <c:pt idx="686">
                        <c:v>-69.12</c:v>
                      </c:pt>
                      <c:pt idx="687">
                        <c:v>-69.09</c:v>
                      </c:pt>
                      <c:pt idx="688">
                        <c:v>-69.05</c:v>
                      </c:pt>
                      <c:pt idx="689">
                        <c:v>-69.03</c:v>
                      </c:pt>
                      <c:pt idx="690">
                        <c:v>-69.02</c:v>
                      </c:pt>
                      <c:pt idx="691">
                        <c:v>-69.03</c:v>
                      </c:pt>
                      <c:pt idx="692">
                        <c:v>-69.03</c:v>
                      </c:pt>
                      <c:pt idx="693">
                        <c:v>-69.040000000000006</c:v>
                      </c:pt>
                      <c:pt idx="694">
                        <c:v>-69.06</c:v>
                      </c:pt>
                      <c:pt idx="695">
                        <c:v>-69.069999999999993</c:v>
                      </c:pt>
                      <c:pt idx="696">
                        <c:v>-69.069999999999993</c:v>
                      </c:pt>
                      <c:pt idx="697">
                        <c:v>-69.05</c:v>
                      </c:pt>
                      <c:pt idx="698">
                        <c:v>-69.05</c:v>
                      </c:pt>
                      <c:pt idx="699">
                        <c:v>-69.08</c:v>
                      </c:pt>
                      <c:pt idx="700">
                        <c:v>-69.11</c:v>
                      </c:pt>
                      <c:pt idx="701">
                        <c:v>-69.13</c:v>
                      </c:pt>
                      <c:pt idx="702">
                        <c:v>-69.150000000000006</c:v>
                      </c:pt>
                      <c:pt idx="703">
                        <c:v>-69.150000000000006</c:v>
                      </c:pt>
                      <c:pt idx="704">
                        <c:v>-69.150000000000006</c:v>
                      </c:pt>
                      <c:pt idx="705">
                        <c:v>-69.150000000000006</c:v>
                      </c:pt>
                      <c:pt idx="706">
                        <c:v>-69.16</c:v>
                      </c:pt>
                      <c:pt idx="707">
                        <c:v>-69.19</c:v>
                      </c:pt>
                      <c:pt idx="708">
                        <c:v>-69.23</c:v>
                      </c:pt>
                      <c:pt idx="709">
                        <c:v>-69.28</c:v>
                      </c:pt>
                      <c:pt idx="710">
                        <c:v>-69.33</c:v>
                      </c:pt>
                      <c:pt idx="711">
                        <c:v>-69.36</c:v>
                      </c:pt>
                      <c:pt idx="712">
                        <c:v>-69.34</c:v>
                      </c:pt>
                      <c:pt idx="713">
                        <c:v>-69.31</c:v>
                      </c:pt>
                      <c:pt idx="714">
                        <c:v>-69.28</c:v>
                      </c:pt>
                      <c:pt idx="715">
                        <c:v>-69.3</c:v>
                      </c:pt>
                      <c:pt idx="716">
                        <c:v>-69.34</c:v>
                      </c:pt>
                      <c:pt idx="717">
                        <c:v>-69.38</c:v>
                      </c:pt>
                      <c:pt idx="718">
                        <c:v>-69.400000000000006</c:v>
                      </c:pt>
                      <c:pt idx="719">
                        <c:v>-69.430000000000007</c:v>
                      </c:pt>
                      <c:pt idx="720">
                        <c:v>-69.42</c:v>
                      </c:pt>
                      <c:pt idx="721">
                        <c:v>-69.39</c:v>
                      </c:pt>
                      <c:pt idx="722">
                        <c:v>-69.37</c:v>
                      </c:pt>
                      <c:pt idx="723">
                        <c:v>-69.349999999999994</c:v>
                      </c:pt>
                      <c:pt idx="724">
                        <c:v>-69.37</c:v>
                      </c:pt>
                      <c:pt idx="725">
                        <c:v>-69.39</c:v>
                      </c:pt>
                      <c:pt idx="726">
                        <c:v>-69.39</c:v>
                      </c:pt>
                      <c:pt idx="727">
                        <c:v>-69.37</c:v>
                      </c:pt>
                      <c:pt idx="728">
                        <c:v>-69.319999999999993</c:v>
                      </c:pt>
                      <c:pt idx="729">
                        <c:v>-69.27</c:v>
                      </c:pt>
                      <c:pt idx="730">
                        <c:v>-69.239999999999995</c:v>
                      </c:pt>
                      <c:pt idx="731">
                        <c:v>-69.2</c:v>
                      </c:pt>
                      <c:pt idx="732">
                        <c:v>-69.16</c:v>
                      </c:pt>
                      <c:pt idx="733">
                        <c:v>-69.13</c:v>
                      </c:pt>
                      <c:pt idx="734">
                        <c:v>-69.09</c:v>
                      </c:pt>
                      <c:pt idx="735">
                        <c:v>-69.05</c:v>
                      </c:pt>
                      <c:pt idx="736">
                        <c:v>-68.989999999999995</c:v>
                      </c:pt>
                      <c:pt idx="737">
                        <c:v>-68.930000000000007</c:v>
                      </c:pt>
                      <c:pt idx="738">
                        <c:v>-68.86</c:v>
                      </c:pt>
                      <c:pt idx="739">
                        <c:v>-68.790000000000006</c:v>
                      </c:pt>
                      <c:pt idx="740">
                        <c:v>-68.75</c:v>
                      </c:pt>
                      <c:pt idx="741">
                        <c:v>-68.7</c:v>
                      </c:pt>
                      <c:pt idx="742">
                        <c:v>-68.64</c:v>
                      </c:pt>
                      <c:pt idx="743">
                        <c:v>-68.569999999999993</c:v>
                      </c:pt>
                      <c:pt idx="744">
                        <c:v>-68.5</c:v>
                      </c:pt>
                      <c:pt idx="745">
                        <c:v>-68.41</c:v>
                      </c:pt>
                      <c:pt idx="746">
                        <c:v>-68.31</c:v>
                      </c:pt>
                      <c:pt idx="747">
                        <c:v>-68.22</c:v>
                      </c:pt>
                      <c:pt idx="748">
                        <c:v>-68.150000000000006</c:v>
                      </c:pt>
                      <c:pt idx="749">
                        <c:v>-68.08</c:v>
                      </c:pt>
                      <c:pt idx="750">
                        <c:v>-68.03</c:v>
                      </c:pt>
                      <c:pt idx="751">
                        <c:v>-67.97</c:v>
                      </c:pt>
                      <c:pt idx="752">
                        <c:v>-67.89</c:v>
                      </c:pt>
                      <c:pt idx="753">
                        <c:v>-67.81</c:v>
                      </c:pt>
                      <c:pt idx="754">
                        <c:v>-67.78</c:v>
                      </c:pt>
                      <c:pt idx="755">
                        <c:v>-67.760000000000005</c:v>
                      </c:pt>
                      <c:pt idx="756">
                        <c:v>-67.7</c:v>
                      </c:pt>
                      <c:pt idx="757">
                        <c:v>-67.67</c:v>
                      </c:pt>
                      <c:pt idx="758">
                        <c:v>-67.680000000000007</c:v>
                      </c:pt>
                      <c:pt idx="759">
                        <c:v>-67.69</c:v>
                      </c:pt>
                      <c:pt idx="760">
                        <c:v>-67.650000000000006</c:v>
                      </c:pt>
                      <c:pt idx="761">
                        <c:v>-67.61</c:v>
                      </c:pt>
                      <c:pt idx="762">
                        <c:v>-67.59</c:v>
                      </c:pt>
                      <c:pt idx="763">
                        <c:v>-67.58</c:v>
                      </c:pt>
                      <c:pt idx="764">
                        <c:v>-67.569999999999993</c:v>
                      </c:pt>
                      <c:pt idx="765">
                        <c:v>-67.58</c:v>
                      </c:pt>
                      <c:pt idx="766">
                        <c:v>-67.56</c:v>
                      </c:pt>
                      <c:pt idx="767">
                        <c:v>-67.540000000000006</c:v>
                      </c:pt>
                      <c:pt idx="768">
                        <c:v>-67.540000000000006</c:v>
                      </c:pt>
                      <c:pt idx="769">
                        <c:v>-67.55</c:v>
                      </c:pt>
                      <c:pt idx="770">
                        <c:v>-67.56</c:v>
                      </c:pt>
                      <c:pt idx="771">
                        <c:v>-67.59</c:v>
                      </c:pt>
                      <c:pt idx="772">
                        <c:v>-67.64</c:v>
                      </c:pt>
                      <c:pt idx="773">
                        <c:v>-67.7</c:v>
                      </c:pt>
                      <c:pt idx="774">
                        <c:v>-67.739999999999995</c:v>
                      </c:pt>
                      <c:pt idx="775">
                        <c:v>-67.760000000000005</c:v>
                      </c:pt>
                      <c:pt idx="776">
                        <c:v>-67.77</c:v>
                      </c:pt>
                      <c:pt idx="777">
                        <c:v>-67.78</c:v>
                      </c:pt>
                      <c:pt idx="778">
                        <c:v>-67.790000000000006</c:v>
                      </c:pt>
                      <c:pt idx="779">
                        <c:v>-67.83</c:v>
                      </c:pt>
                      <c:pt idx="780">
                        <c:v>-67.83</c:v>
                      </c:pt>
                      <c:pt idx="781">
                        <c:v>-67.84</c:v>
                      </c:pt>
                      <c:pt idx="782">
                        <c:v>-67.83</c:v>
                      </c:pt>
                      <c:pt idx="783">
                        <c:v>-67.81</c:v>
                      </c:pt>
                      <c:pt idx="784">
                        <c:v>-67.77</c:v>
                      </c:pt>
                      <c:pt idx="785">
                        <c:v>-67.73</c:v>
                      </c:pt>
                      <c:pt idx="786">
                        <c:v>-67.7</c:v>
                      </c:pt>
                      <c:pt idx="787">
                        <c:v>-67.69</c:v>
                      </c:pt>
                      <c:pt idx="788">
                        <c:v>-67.67</c:v>
                      </c:pt>
                      <c:pt idx="789">
                        <c:v>-67.66</c:v>
                      </c:pt>
                      <c:pt idx="790">
                        <c:v>-67.61</c:v>
                      </c:pt>
                      <c:pt idx="791">
                        <c:v>-67.5</c:v>
                      </c:pt>
                      <c:pt idx="792">
                        <c:v>-67.319999999999993</c:v>
                      </c:pt>
                      <c:pt idx="793">
                        <c:v>-67.12</c:v>
                      </c:pt>
                      <c:pt idx="794">
                        <c:v>-66.89</c:v>
                      </c:pt>
                      <c:pt idx="795">
                        <c:v>-66.67</c:v>
                      </c:pt>
                      <c:pt idx="796">
                        <c:v>-66.489999999999995</c:v>
                      </c:pt>
                      <c:pt idx="797">
                        <c:v>-66.260000000000005</c:v>
                      </c:pt>
                      <c:pt idx="798">
                        <c:v>-66.010000000000005</c:v>
                      </c:pt>
                      <c:pt idx="799">
                        <c:v>-65.680000000000007</c:v>
                      </c:pt>
                      <c:pt idx="800">
                        <c:v>-65.349999999999994</c:v>
                      </c:pt>
                      <c:pt idx="801">
                        <c:v>-64.959999999999994</c:v>
                      </c:pt>
                      <c:pt idx="802">
                        <c:v>-64.48</c:v>
                      </c:pt>
                      <c:pt idx="803">
                        <c:v>-64.02</c:v>
                      </c:pt>
                      <c:pt idx="804">
                        <c:v>-63.56</c:v>
                      </c:pt>
                      <c:pt idx="805">
                        <c:v>-63.04</c:v>
                      </c:pt>
                      <c:pt idx="806">
                        <c:v>-62.47</c:v>
                      </c:pt>
                      <c:pt idx="807">
                        <c:v>-61.91</c:v>
                      </c:pt>
                      <c:pt idx="808">
                        <c:v>-61.35</c:v>
                      </c:pt>
                      <c:pt idx="809">
                        <c:v>-60.73</c:v>
                      </c:pt>
                      <c:pt idx="810">
                        <c:v>-60.1</c:v>
                      </c:pt>
                      <c:pt idx="811">
                        <c:v>-59.44</c:v>
                      </c:pt>
                      <c:pt idx="812">
                        <c:v>-58.7</c:v>
                      </c:pt>
                      <c:pt idx="813">
                        <c:v>-57.96</c:v>
                      </c:pt>
                      <c:pt idx="814">
                        <c:v>-57.21</c:v>
                      </c:pt>
                      <c:pt idx="815">
                        <c:v>-56.39</c:v>
                      </c:pt>
                      <c:pt idx="816">
                        <c:v>-55.55</c:v>
                      </c:pt>
                      <c:pt idx="817">
                        <c:v>-54.75</c:v>
                      </c:pt>
                      <c:pt idx="818">
                        <c:v>-53.96</c:v>
                      </c:pt>
                      <c:pt idx="819">
                        <c:v>-53.19</c:v>
                      </c:pt>
                      <c:pt idx="820">
                        <c:v>-52.44</c:v>
                      </c:pt>
                      <c:pt idx="821">
                        <c:v>-51.68</c:v>
                      </c:pt>
                      <c:pt idx="822">
                        <c:v>-50.9</c:v>
                      </c:pt>
                      <c:pt idx="823">
                        <c:v>-50.05</c:v>
                      </c:pt>
                      <c:pt idx="824">
                        <c:v>-49.18</c:v>
                      </c:pt>
                      <c:pt idx="825">
                        <c:v>-48.3</c:v>
                      </c:pt>
                      <c:pt idx="826">
                        <c:v>-47.45</c:v>
                      </c:pt>
                      <c:pt idx="827">
                        <c:v>-46.66</c:v>
                      </c:pt>
                      <c:pt idx="828">
                        <c:v>-45.86</c:v>
                      </c:pt>
                      <c:pt idx="829">
                        <c:v>-45.04</c:v>
                      </c:pt>
                      <c:pt idx="830">
                        <c:v>-44.17</c:v>
                      </c:pt>
                      <c:pt idx="831">
                        <c:v>-43.21</c:v>
                      </c:pt>
                      <c:pt idx="832">
                        <c:v>-42.28</c:v>
                      </c:pt>
                      <c:pt idx="833">
                        <c:v>-41.39</c:v>
                      </c:pt>
                      <c:pt idx="834">
                        <c:v>-40.53</c:v>
                      </c:pt>
                      <c:pt idx="835">
                        <c:v>-39.700000000000003</c:v>
                      </c:pt>
                      <c:pt idx="836">
                        <c:v>-38.86</c:v>
                      </c:pt>
                      <c:pt idx="837">
                        <c:v>-37.96</c:v>
                      </c:pt>
                      <c:pt idx="838">
                        <c:v>-37</c:v>
                      </c:pt>
                      <c:pt idx="839">
                        <c:v>-36.049999999999997</c:v>
                      </c:pt>
                      <c:pt idx="840">
                        <c:v>-35.159999999999997</c:v>
                      </c:pt>
                      <c:pt idx="841">
                        <c:v>-34.369999999999997</c:v>
                      </c:pt>
                      <c:pt idx="842">
                        <c:v>-33.619999999999997</c:v>
                      </c:pt>
                      <c:pt idx="843">
                        <c:v>-32.9</c:v>
                      </c:pt>
                      <c:pt idx="844">
                        <c:v>-32.18</c:v>
                      </c:pt>
                      <c:pt idx="845">
                        <c:v>-31.37</c:v>
                      </c:pt>
                      <c:pt idx="846">
                        <c:v>-30.52</c:v>
                      </c:pt>
                      <c:pt idx="847">
                        <c:v>-29.69</c:v>
                      </c:pt>
                      <c:pt idx="848">
                        <c:v>-28.95</c:v>
                      </c:pt>
                      <c:pt idx="849">
                        <c:v>-28.33</c:v>
                      </c:pt>
                      <c:pt idx="850">
                        <c:v>-27.81</c:v>
                      </c:pt>
                      <c:pt idx="851">
                        <c:v>-27.28</c:v>
                      </c:pt>
                      <c:pt idx="852">
                        <c:v>-26.69</c:v>
                      </c:pt>
                      <c:pt idx="853">
                        <c:v>-26.07</c:v>
                      </c:pt>
                      <c:pt idx="854">
                        <c:v>-25.44</c:v>
                      </c:pt>
                      <c:pt idx="855">
                        <c:v>-24.8</c:v>
                      </c:pt>
                      <c:pt idx="856">
                        <c:v>-24.21</c:v>
                      </c:pt>
                      <c:pt idx="857">
                        <c:v>-23.67</c:v>
                      </c:pt>
                      <c:pt idx="858">
                        <c:v>-23.17</c:v>
                      </c:pt>
                      <c:pt idx="859">
                        <c:v>-22.68</c:v>
                      </c:pt>
                      <c:pt idx="860">
                        <c:v>-22.2</c:v>
                      </c:pt>
                      <c:pt idx="861">
                        <c:v>-21.73</c:v>
                      </c:pt>
                      <c:pt idx="862">
                        <c:v>-21.28</c:v>
                      </c:pt>
                      <c:pt idx="863">
                        <c:v>-20.86</c:v>
                      </c:pt>
                      <c:pt idx="864">
                        <c:v>-20.46</c:v>
                      </c:pt>
                      <c:pt idx="865">
                        <c:v>-20.079999999999998</c:v>
                      </c:pt>
                      <c:pt idx="866">
                        <c:v>-19.66</c:v>
                      </c:pt>
                      <c:pt idx="867">
                        <c:v>-19.21</c:v>
                      </c:pt>
                      <c:pt idx="868">
                        <c:v>-18.760000000000002</c:v>
                      </c:pt>
                      <c:pt idx="869">
                        <c:v>-18.350000000000001</c:v>
                      </c:pt>
                      <c:pt idx="870">
                        <c:v>-17.98</c:v>
                      </c:pt>
                      <c:pt idx="871">
                        <c:v>-17.649999999999999</c:v>
                      </c:pt>
                      <c:pt idx="872">
                        <c:v>-17.309999999999999</c:v>
                      </c:pt>
                      <c:pt idx="873">
                        <c:v>-16.95</c:v>
                      </c:pt>
                      <c:pt idx="874">
                        <c:v>-16.559999999999999</c:v>
                      </c:pt>
                      <c:pt idx="875">
                        <c:v>-16.18</c:v>
                      </c:pt>
                      <c:pt idx="876">
                        <c:v>-15.79</c:v>
                      </c:pt>
                      <c:pt idx="877">
                        <c:v>-15.4</c:v>
                      </c:pt>
                      <c:pt idx="878">
                        <c:v>-15.02</c:v>
                      </c:pt>
                      <c:pt idx="879">
                        <c:v>-14.71</c:v>
                      </c:pt>
                      <c:pt idx="880">
                        <c:v>-14.46</c:v>
                      </c:pt>
                      <c:pt idx="881">
                        <c:v>-14.24</c:v>
                      </c:pt>
                      <c:pt idx="882">
                        <c:v>-14.02</c:v>
                      </c:pt>
                      <c:pt idx="883">
                        <c:v>-13.75</c:v>
                      </c:pt>
                      <c:pt idx="884">
                        <c:v>-13.42</c:v>
                      </c:pt>
                      <c:pt idx="885">
                        <c:v>-13.06</c:v>
                      </c:pt>
                      <c:pt idx="886">
                        <c:v>-12.7</c:v>
                      </c:pt>
                      <c:pt idx="887">
                        <c:v>-12.35</c:v>
                      </c:pt>
                      <c:pt idx="888">
                        <c:v>-12.02</c:v>
                      </c:pt>
                      <c:pt idx="889">
                        <c:v>-11.73</c:v>
                      </c:pt>
                      <c:pt idx="890">
                        <c:v>-11.49</c:v>
                      </c:pt>
                      <c:pt idx="891">
                        <c:v>-11.25</c:v>
                      </c:pt>
                      <c:pt idx="892">
                        <c:v>-11</c:v>
                      </c:pt>
                      <c:pt idx="893">
                        <c:v>-10.72</c:v>
                      </c:pt>
                      <c:pt idx="894">
                        <c:v>-10.47</c:v>
                      </c:pt>
                      <c:pt idx="895">
                        <c:v>-10.23</c:v>
                      </c:pt>
                      <c:pt idx="896">
                        <c:v>-9.98</c:v>
                      </c:pt>
                      <c:pt idx="897">
                        <c:v>-9.75</c:v>
                      </c:pt>
                      <c:pt idx="898">
                        <c:v>-9.56</c:v>
                      </c:pt>
                      <c:pt idx="899">
                        <c:v>-9.36</c:v>
                      </c:pt>
                      <c:pt idx="900">
                        <c:v>-9.16</c:v>
                      </c:pt>
                      <c:pt idx="901">
                        <c:v>-8.9499999999999993</c:v>
                      </c:pt>
                      <c:pt idx="902">
                        <c:v>-8.7200000000000006</c:v>
                      </c:pt>
                      <c:pt idx="903">
                        <c:v>-8.51</c:v>
                      </c:pt>
                      <c:pt idx="904">
                        <c:v>-8.2799999999999994</c:v>
                      </c:pt>
                      <c:pt idx="905">
                        <c:v>-8.0500000000000007</c:v>
                      </c:pt>
                      <c:pt idx="906">
                        <c:v>-7.81</c:v>
                      </c:pt>
                      <c:pt idx="907">
                        <c:v>-7.58</c:v>
                      </c:pt>
                      <c:pt idx="908">
                        <c:v>-7.34</c:v>
                      </c:pt>
                      <c:pt idx="909">
                        <c:v>-7.08</c:v>
                      </c:pt>
                      <c:pt idx="910">
                        <c:v>-6.82</c:v>
                      </c:pt>
                      <c:pt idx="911">
                        <c:v>-6.57</c:v>
                      </c:pt>
                      <c:pt idx="912">
                        <c:v>-6.33</c:v>
                      </c:pt>
                      <c:pt idx="913">
                        <c:v>-6.06</c:v>
                      </c:pt>
                      <c:pt idx="914">
                        <c:v>-5.77</c:v>
                      </c:pt>
                      <c:pt idx="915">
                        <c:v>-5.47</c:v>
                      </c:pt>
                      <c:pt idx="916">
                        <c:v>-5.17</c:v>
                      </c:pt>
                      <c:pt idx="917">
                        <c:v>-4.9000000000000004</c:v>
                      </c:pt>
                      <c:pt idx="918">
                        <c:v>-4.6500000000000004</c:v>
                      </c:pt>
                      <c:pt idx="919">
                        <c:v>-4.41</c:v>
                      </c:pt>
                      <c:pt idx="920">
                        <c:v>-4.18</c:v>
                      </c:pt>
                      <c:pt idx="921">
                        <c:v>-3.94</c:v>
                      </c:pt>
                      <c:pt idx="922">
                        <c:v>-3.71</c:v>
                      </c:pt>
                      <c:pt idx="923">
                        <c:v>-3.48</c:v>
                      </c:pt>
                      <c:pt idx="924">
                        <c:v>-3.27</c:v>
                      </c:pt>
                      <c:pt idx="925">
                        <c:v>-3.06</c:v>
                      </c:pt>
                      <c:pt idx="926">
                        <c:v>-2.88</c:v>
                      </c:pt>
                      <c:pt idx="927">
                        <c:v>-2.71</c:v>
                      </c:pt>
                      <c:pt idx="928">
                        <c:v>-2.54</c:v>
                      </c:pt>
                      <c:pt idx="929">
                        <c:v>-2.37</c:v>
                      </c:pt>
                      <c:pt idx="930">
                        <c:v>-2.2000000000000002</c:v>
                      </c:pt>
                      <c:pt idx="931">
                        <c:v>-2.0699999999999998</c:v>
                      </c:pt>
                      <c:pt idx="932">
                        <c:v>-1.94</c:v>
                      </c:pt>
                      <c:pt idx="933">
                        <c:v>-1.81</c:v>
                      </c:pt>
                      <c:pt idx="934">
                        <c:v>-1.63</c:v>
                      </c:pt>
                      <c:pt idx="935">
                        <c:v>-1.47</c:v>
                      </c:pt>
                      <c:pt idx="936">
                        <c:v>-1.34</c:v>
                      </c:pt>
                      <c:pt idx="937">
                        <c:v>-1.18</c:v>
                      </c:pt>
                      <c:pt idx="938">
                        <c:v>-1</c:v>
                      </c:pt>
                      <c:pt idx="939">
                        <c:v>-0.8</c:v>
                      </c:pt>
                      <c:pt idx="940">
                        <c:v>-0.6</c:v>
                      </c:pt>
                      <c:pt idx="941">
                        <c:v>-0.41</c:v>
                      </c:pt>
                      <c:pt idx="942">
                        <c:v>-0.2</c:v>
                      </c:pt>
                      <c:pt idx="943">
                        <c:v>-0.01</c:v>
                      </c:pt>
                      <c:pt idx="944">
                        <c:v>0.19</c:v>
                      </c:pt>
                      <c:pt idx="945">
                        <c:v>0.38</c:v>
                      </c:pt>
                      <c:pt idx="946">
                        <c:v>0.6</c:v>
                      </c:pt>
                      <c:pt idx="947">
                        <c:v>0.82</c:v>
                      </c:pt>
                      <c:pt idx="948">
                        <c:v>1.04</c:v>
                      </c:pt>
                      <c:pt idx="949">
                        <c:v>1.26</c:v>
                      </c:pt>
                      <c:pt idx="950">
                        <c:v>1.49</c:v>
                      </c:pt>
                      <c:pt idx="951">
                        <c:v>1.74</c:v>
                      </c:pt>
                      <c:pt idx="952">
                        <c:v>1.98</c:v>
                      </c:pt>
                      <c:pt idx="953">
                        <c:v>2.2200000000000002</c:v>
                      </c:pt>
                      <c:pt idx="954">
                        <c:v>2.4500000000000002</c:v>
                      </c:pt>
                      <c:pt idx="955">
                        <c:v>2.69</c:v>
                      </c:pt>
                      <c:pt idx="956">
                        <c:v>2.91</c:v>
                      </c:pt>
                      <c:pt idx="957">
                        <c:v>3.13</c:v>
                      </c:pt>
                      <c:pt idx="958">
                        <c:v>3.38</c:v>
                      </c:pt>
                      <c:pt idx="959">
                        <c:v>3.64</c:v>
                      </c:pt>
                      <c:pt idx="960">
                        <c:v>3.86</c:v>
                      </c:pt>
                      <c:pt idx="961">
                        <c:v>4.04</c:v>
                      </c:pt>
                      <c:pt idx="962">
                        <c:v>4.1900000000000004</c:v>
                      </c:pt>
                      <c:pt idx="963">
                        <c:v>4.3499999999999996</c:v>
                      </c:pt>
                      <c:pt idx="964">
                        <c:v>4.51</c:v>
                      </c:pt>
                      <c:pt idx="965">
                        <c:v>4.67</c:v>
                      </c:pt>
                      <c:pt idx="966">
                        <c:v>4.8499999999999996</c:v>
                      </c:pt>
                      <c:pt idx="967">
                        <c:v>4.99</c:v>
                      </c:pt>
                      <c:pt idx="968">
                        <c:v>5.12</c:v>
                      </c:pt>
                      <c:pt idx="969">
                        <c:v>5.25</c:v>
                      </c:pt>
                      <c:pt idx="970">
                        <c:v>5.38</c:v>
                      </c:pt>
                      <c:pt idx="971">
                        <c:v>5.51</c:v>
                      </c:pt>
                      <c:pt idx="972">
                        <c:v>5.66</c:v>
                      </c:pt>
                      <c:pt idx="973">
                        <c:v>5.79</c:v>
                      </c:pt>
                      <c:pt idx="974">
                        <c:v>5.93</c:v>
                      </c:pt>
                      <c:pt idx="975">
                        <c:v>6.07</c:v>
                      </c:pt>
                      <c:pt idx="976">
                        <c:v>6.2</c:v>
                      </c:pt>
                      <c:pt idx="977">
                        <c:v>6.32</c:v>
                      </c:pt>
                      <c:pt idx="978">
                        <c:v>6.46</c:v>
                      </c:pt>
                      <c:pt idx="979">
                        <c:v>6.59</c:v>
                      </c:pt>
                      <c:pt idx="980">
                        <c:v>6.72</c:v>
                      </c:pt>
                      <c:pt idx="981">
                        <c:v>6.83</c:v>
                      </c:pt>
                      <c:pt idx="982">
                        <c:v>6.93</c:v>
                      </c:pt>
                      <c:pt idx="983">
                        <c:v>7.02</c:v>
                      </c:pt>
                      <c:pt idx="984">
                        <c:v>7.08</c:v>
                      </c:pt>
                      <c:pt idx="985">
                        <c:v>7.13</c:v>
                      </c:pt>
                      <c:pt idx="986">
                        <c:v>7.16</c:v>
                      </c:pt>
                      <c:pt idx="987">
                        <c:v>7.18</c:v>
                      </c:pt>
                      <c:pt idx="988">
                        <c:v>7.17</c:v>
                      </c:pt>
                      <c:pt idx="989">
                        <c:v>7.15</c:v>
                      </c:pt>
                      <c:pt idx="990">
                        <c:v>7.12</c:v>
                      </c:pt>
                      <c:pt idx="991">
                        <c:v>7.07</c:v>
                      </c:pt>
                      <c:pt idx="992">
                        <c:v>6.99</c:v>
                      </c:pt>
                      <c:pt idx="993">
                        <c:v>6.88</c:v>
                      </c:pt>
                      <c:pt idx="994">
                        <c:v>6.76</c:v>
                      </c:pt>
                      <c:pt idx="995">
                        <c:v>6.6</c:v>
                      </c:pt>
                      <c:pt idx="996">
                        <c:v>6.42</c:v>
                      </c:pt>
                      <c:pt idx="997">
                        <c:v>6.2</c:v>
                      </c:pt>
                      <c:pt idx="998">
                        <c:v>5.93</c:v>
                      </c:pt>
                      <c:pt idx="999">
                        <c:v>5.64</c:v>
                      </c:pt>
                      <c:pt idx="1000">
                        <c:v>5.32</c:v>
                      </c:pt>
                      <c:pt idx="1001">
                        <c:v>4.96</c:v>
                      </c:pt>
                      <c:pt idx="1002">
                        <c:v>4.5999999999999996</c:v>
                      </c:pt>
                      <c:pt idx="1003">
                        <c:v>4.21</c:v>
                      </c:pt>
                      <c:pt idx="1004">
                        <c:v>3.79</c:v>
                      </c:pt>
                      <c:pt idx="1005">
                        <c:v>3.36</c:v>
                      </c:pt>
                      <c:pt idx="1006">
                        <c:v>2.92</c:v>
                      </c:pt>
                      <c:pt idx="1007">
                        <c:v>2.4300000000000002</c:v>
                      </c:pt>
                      <c:pt idx="1008">
                        <c:v>1.94</c:v>
                      </c:pt>
                      <c:pt idx="1009">
                        <c:v>1.43</c:v>
                      </c:pt>
                      <c:pt idx="1010">
                        <c:v>0.9</c:v>
                      </c:pt>
                      <c:pt idx="1011">
                        <c:v>0.34</c:v>
                      </c:pt>
                      <c:pt idx="1012">
                        <c:v>-0.25</c:v>
                      </c:pt>
                      <c:pt idx="1013">
                        <c:v>-0.86</c:v>
                      </c:pt>
                      <c:pt idx="1014">
                        <c:v>-1.47</c:v>
                      </c:pt>
                      <c:pt idx="1015">
                        <c:v>-2.09</c:v>
                      </c:pt>
                      <c:pt idx="1016">
                        <c:v>-2.73</c:v>
                      </c:pt>
                      <c:pt idx="1017">
                        <c:v>-3.39</c:v>
                      </c:pt>
                      <c:pt idx="1018">
                        <c:v>-4.07</c:v>
                      </c:pt>
                      <c:pt idx="1019">
                        <c:v>-4.75</c:v>
                      </c:pt>
                      <c:pt idx="1020">
                        <c:v>-5.44</c:v>
                      </c:pt>
                      <c:pt idx="1021">
                        <c:v>-6.13</c:v>
                      </c:pt>
                      <c:pt idx="1022">
                        <c:v>-6.84</c:v>
                      </c:pt>
                      <c:pt idx="1023">
                        <c:v>-7.55</c:v>
                      </c:pt>
                      <c:pt idx="1024">
                        <c:v>-8.2899999999999991</c:v>
                      </c:pt>
                      <c:pt idx="1025">
                        <c:v>-9.0299999999999994</c:v>
                      </c:pt>
                      <c:pt idx="1026">
                        <c:v>-9.7799999999999994</c:v>
                      </c:pt>
                      <c:pt idx="1027">
                        <c:v>-10.53</c:v>
                      </c:pt>
                      <c:pt idx="1028">
                        <c:v>-11.29</c:v>
                      </c:pt>
                      <c:pt idx="1029">
                        <c:v>-12.05</c:v>
                      </c:pt>
                      <c:pt idx="1030">
                        <c:v>-12.83</c:v>
                      </c:pt>
                      <c:pt idx="1031">
                        <c:v>-13.64</c:v>
                      </c:pt>
                      <c:pt idx="1032">
                        <c:v>-14.48</c:v>
                      </c:pt>
                      <c:pt idx="1033">
                        <c:v>-15.32</c:v>
                      </c:pt>
                      <c:pt idx="1034">
                        <c:v>-16.149999999999999</c:v>
                      </c:pt>
                      <c:pt idx="1035">
                        <c:v>-16.97</c:v>
                      </c:pt>
                      <c:pt idx="1036">
                        <c:v>-17.82</c:v>
                      </c:pt>
                      <c:pt idx="1037">
                        <c:v>-18.670000000000002</c:v>
                      </c:pt>
                      <c:pt idx="1038">
                        <c:v>-19.52</c:v>
                      </c:pt>
                      <c:pt idx="1039">
                        <c:v>-20.37</c:v>
                      </c:pt>
                      <c:pt idx="1040">
                        <c:v>-21.24</c:v>
                      </c:pt>
                      <c:pt idx="1041">
                        <c:v>-22.1</c:v>
                      </c:pt>
                      <c:pt idx="1042">
                        <c:v>-22.98</c:v>
                      </c:pt>
                      <c:pt idx="1043">
                        <c:v>-23.9</c:v>
                      </c:pt>
                      <c:pt idx="1044">
                        <c:v>-24.82</c:v>
                      </c:pt>
                      <c:pt idx="1045">
                        <c:v>-25.73</c:v>
                      </c:pt>
                      <c:pt idx="1046">
                        <c:v>-26.63</c:v>
                      </c:pt>
                      <c:pt idx="1047">
                        <c:v>-27.52</c:v>
                      </c:pt>
                      <c:pt idx="1048">
                        <c:v>-28.43</c:v>
                      </c:pt>
                      <c:pt idx="1049">
                        <c:v>-29.37</c:v>
                      </c:pt>
                      <c:pt idx="1050">
                        <c:v>-30.33</c:v>
                      </c:pt>
                      <c:pt idx="1051">
                        <c:v>-31.28</c:v>
                      </c:pt>
                      <c:pt idx="1052">
                        <c:v>-32.229999999999997</c:v>
                      </c:pt>
                      <c:pt idx="1053">
                        <c:v>-33.21</c:v>
                      </c:pt>
                      <c:pt idx="1054">
                        <c:v>-34.21</c:v>
                      </c:pt>
                      <c:pt idx="1055">
                        <c:v>-35.229999999999997</c:v>
                      </c:pt>
                      <c:pt idx="1056">
                        <c:v>-36.270000000000003</c:v>
                      </c:pt>
                      <c:pt idx="1057">
                        <c:v>-37.299999999999997</c:v>
                      </c:pt>
                      <c:pt idx="1058">
                        <c:v>-38.31</c:v>
                      </c:pt>
                      <c:pt idx="1059">
                        <c:v>-39.299999999999997</c:v>
                      </c:pt>
                      <c:pt idx="1060">
                        <c:v>-40.26</c:v>
                      </c:pt>
                      <c:pt idx="1061">
                        <c:v>-41.21</c:v>
                      </c:pt>
                      <c:pt idx="1062">
                        <c:v>-42.18</c:v>
                      </c:pt>
                      <c:pt idx="1063">
                        <c:v>-43.14</c:v>
                      </c:pt>
                      <c:pt idx="1064">
                        <c:v>-44.05</c:v>
                      </c:pt>
                      <c:pt idx="1065">
                        <c:v>-44.96</c:v>
                      </c:pt>
                      <c:pt idx="1066">
                        <c:v>-45.79</c:v>
                      </c:pt>
                      <c:pt idx="1067">
                        <c:v>-46.64</c:v>
                      </c:pt>
                      <c:pt idx="1068">
                        <c:v>-47.53</c:v>
                      </c:pt>
                      <c:pt idx="1069">
                        <c:v>-48.49</c:v>
                      </c:pt>
                      <c:pt idx="1070">
                        <c:v>-49.4</c:v>
                      </c:pt>
                      <c:pt idx="1071">
                        <c:v>-50.23</c:v>
                      </c:pt>
                      <c:pt idx="1072">
                        <c:v>-51.03</c:v>
                      </c:pt>
                      <c:pt idx="1073">
                        <c:v>-51.86</c:v>
                      </c:pt>
                      <c:pt idx="1074">
                        <c:v>-52.7</c:v>
                      </c:pt>
                      <c:pt idx="1075">
                        <c:v>-53.53</c:v>
                      </c:pt>
                      <c:pt idx="1076">
                        <c:v>-54.36</c:v>
                      </c:pt>
                      <c:pt idx="1077">
                        <c:v>-55.14</c:v>
                      </c:pt>
                      <c:pt idx="1078">
                        <c:v>-55.86</c:v>
                      </c:pt>
                      <c:pt idx="1079">
                        <c:v>-56.58</c:v>
                      </c:pt>
                      <c:pt idx="1080">
                        <c:v>-57.34</c:v>
                      </c:pt>
                      <c:pt idx="1081">
                        <c:v>-58.13</c:v>
                      </c:pt>
                      <c:pt idx="1082">
                        <c:v>-58.93</c:v>
                      </c:pt>
                      <c:pt idx="1083">
                        <c:v>-59.64</c:v>
                      </c:pt>
                      <c:pt idx="1084">
                        <c:v>-60.27</c:v>
                      </c:pt>
                      <c:pt idx="1085">
                        <c:v>-60.84</c:v>
                      </c:pt>
                      <c:pt idx="1086">
                        <c:v>-61.39</c:v>
                      </c:pt>
                      <c:pt idx="1087">
                        <c:v>-62</c:v>
                      </c:pt>
                      <c:pt idx="1088">
                        <c:v>-62.65</c:v>
                      </c:pt>
                      <c:pt idx="1089">
                        <c:v>-63.29</c:v>
                      </c:pt>
                      <c:pt idx="1090">
                        <c:v>-63.89</c:v>
                      </c:pt>
                      <c:pt idx="1091">
                        <c:v>-64.430000000000007</c:v>
                      </c:pt>
                      <c:pt idx="1092">
                        <c:v>-64.91</c:v>
                      </c:pt>
                      <c:pt idx="1093">
                        <c:v>-65.33</c:v>
                      </c:pt>
                      <c:pt idx="1094">
                        <c:v>-65.75</c:v>
                      </c:pt>
                      <c:pt idx="1095">
                        <c:v>-66.17</c:v>
                      </c:pt>
                      <c:pt idx="1096">
                        <c:v>-66.56</c:v>
                      </c:pt>
                      <c:pt idx="1097">
                        <c:v>-66.900000000000006</c:v>
                      </c:pt>
                      <c:pt idx="1098">
                        <c:v>-67.25</c:v>
                      </c:pt>
                      <c:pt idx="1099">
                        <c:v>-67.63</c:v>
                      </c:pt>
                      <c:pt idx="1100">
                        <c:v>-68.010000000000005</c:v>
                      </c:pt>
                      <c:pt idx="1101">
                        <c:v>-68.349999999999994</c:v>
                      </c:pt>
                      <c:pt idx="1102">
                        <c:v>-68.599999999999994</c:v>
                      </c:pt>
                      <c:pt idx="1103">
                        <c:v>-68.790000000000006</c:v>
                      </c:pt>
                      <c:pt idx="1104">
                        <c:v>-68.989999999999995</c:v>
                      </c:pt>
                      <c:pt idx="1105">
                        <c:v>-69.22</c:v>
                      </c:pt>
                      <c:pt idx="1106">
                        <c:v>-69.459999999999994</c:v>
                      </c:pt>
                      <c:pt idx="1107">
                        <c:v>-69.62</c:v>
                      </c:pt>
                      <c:pt idx="1108">
                        <c:v>-69.790000000000006</c:v>
                      </c:pt>
                      <c:pt idx="1109">
                        <c:v>-69.959999999999994</c:v>
                      </c:pt>
                      <c:pt idx="1110">
                        <c:v>-70.11</c:v>
                      </c:pt>
                      <c:pt idx="1111">
                        <c:v>-70.239999999999995</c:v>
                      </c:pt>
                      <c:pt idx="1112">
                        <c:v>-70.36</c:v>
                      </c:pt>
                      <c:pt idx="1113">
                        <c:v>-70.5</c:v>
                      </c:pt>
                      <c:pt idx="1114">
                        <c:v>-70.55</c:v>
                      </c:pt>
                      <c:pt idx="1115">
                        <c:v>-70.55</c:v>
                      </c:pt>
                      <c:pt idx="1116">
                        <c:v>-70.55</c:v>
                      </c:pt>
                      <c:pt idx="1117">
                        <c:v>-70.569999999999993</c:v>
                      </c:pt>
                      <c:pt idx="1118">
                        <c:v>-70.63</c:v>
                      </c:pt>
                      <c:pt idx="1119">
                        <c:v>-70.72</c:v>
                      </c:pt>
                      <c:pt idx="1120">
                        <c:v>-70.81</c:v>
                      </c:pt>
                      <c:pt idx="1121">
                        <c:v>-70.92</c:v>
                      </c:pt>
                      <c:pt idx="1122">
                        <c:v>-70.959999999999994</c:v>
                      </c:pt>
                      <c:pt idx="1123">
                        <c:v>-70.97</c:v>
                      </c:pt>
                      <c:pt idx="1124">
                        <c:v>-70.97</c:v>
                      </c:pt>
                      <c:pt idx="1125">
                        <c:v>-70.94</c:v>
                      </c:pt>
                      <c:pt idx="1126">
                        <c:v>-70.930000000000007</c:v>
                      </c:pt>
                      <c:pt idx="1127">
                        <c:v>-70.92</c:v>
                      </c:pt>
                      <c:pt idx="1128">
                        <c:v>-70.930000000000007</c:v>
                      </c:pt>
                      <c:pt idx="1129">
                        <c:v>-70.91</c:v>
                      </c:pt>
                      <c:pt idx="1130">
                        <c:v>-70.900000000000006</c:v>
                      </c:pt>
                      <c:pt idx="1131">
                        <c:v>-70.849999999999994</c:v>
                      </c:pt>
                      <c:pt idx="1132">
                        <c:v>-70.8</c:v>
                      </c:pt>
                      <c:pt idx="1133">
                        <c:v>-70.77</c:v>
                      </c:pt>
                      <c:pt idx="1134">
                        <c:v>-70.77</c:v>
                      </c:pt>
                      <c:pt idx="1135">
                        <c:v>-70.790000000000006</c:v>
                      </c:pt>
                      <c:pt idx="1136">
                        <c:v>-70.819999999999993</c:v>
                      </c:pt>
                      <c:pt idx="1137">
                        <c:v>-70.849999999999994</c:v>
                      </c:pt>
                      <c:pt idx="1138">
                        <c:v>-70.819999999999993</c:v>
                      </c:pt>
                      <c:pt idx="1139">
                        <c:v>-70.75</c:v>
                      </c:pt>
                      <c:pt idx="1140">
                        <c:v>-70.7</c:v>
                      </c:pt>
                      <c:pt idx="1141">
                        <c:v>-70.66</c:v>
                      </c:pt>
                      <c:pt idx="1142">
                        <c:v>-70.63</c:v>
                      </c:pt>
                      <c:pt idx="1143">
                        <c:v>-70.599999999999994</c:v>
                      </c:pt>
                      <c:pt idx="1144">
                        <c:v>-70.58</c:v>
                      </c:pt>
                      <c:pt idx="1145">
                        <c:v>-70.59</c:v>
                      </c:pt>
                      <c:pt idx="1146">
                        <c:v>-70.59</c:v>
                      </c:pt>
                      <c:pt idx="1147">
                        <c:v>-70.55</c:v>
                      </c:pt>
                      <c:pt idx="1148">
                        <c:v>-70.47</c:v>
                      </c:pt>
                      <c:pt idx="1149">
                        <c:v>-70.36</c:v>
                      </c:pt>
                      <c:pt idx="1150">
                        <c:v>-70.22</c:v>
                      </c:pt>
                      <c:pt idx="1151">
                        <c:v>-70.11</c:v>
                      </c:pt>
                      <c:pt idx="1152">
                        <c:v>-70.08</c:v>
                      </c:pt>
                      <c:pt idx="1153">
                        <c:v>-70.11</c:v>
                      </c:pt>
                      <c:pt idx="1154">
                        <c:v>-70.14</c:v>
                      </c:pt>
                      <c:pt idx="1155">
                        <c:v>-70.13</c:v>
                      </c:pt>
                      <c:pt idx="1156">
                        <c:v>-70.069999999999993</c:v>
                      </c:pt>
                      <c:pt idx="1157">
                        <c:v>-70.010000000000005</c:v>
                      </c:pt>
                      <c:pt idx="1158">
                        <c:v>-69.92</c:v>
                      </c:pt>
                      <c:pt idx="1159">
                        <c:v>-69.81</c:v>
                      </c:pt>
                      <c:pt idx="1160">
                        <c:v>-69.709999999999994</c:v>
                      </c:pt>
                      <c:pt idx="1161">
                        <c:v>-69.61</c:v>
                      </c:pt>
                      <c:pt idx="1162">
                        <c:v>-69.540000000000006</c:v>
                      </c:pt>
                      <c:pt idx="1163">
                        <c:v>-69.47</c:v>
                      </c:pt>
                      <c:pt idx="1164">
                        <c:v>-69.39</c:v>
                      </c:pt>
                      <c:pt idx="1165">
                        <c:v>-69.290000000000006</c:v>
                      </c:pt>
                      <c:pt idx="1166">
                        <c:v>-69.209999999999994</c:v>
                      </c:pt>
                      <c:pt idx="1167">
                        <c:v>-69.14</c:v>
                      </c:pt>
                      <c:pt idx="1168">
                        <c:v>-69.06</c:v>
                      </c:pt>
                      <c:pt idx="1169">
                        <c:v>-68.989999999999995</c:v>
                      </c:pt>
                      <c:pt idx="1170">
                        <c:v>-68.930000000000007</c:v>
                      </c:pt>
                      <c:pt idx="1171">
                        <c:v>-68.88</c:v>
                      </c:pt>
                      <c:pt idx="1172">
                        <c:v>-68.819999999999993</c:v>
                      </c:pt>
                      <c:pt idx="1173">
                        <c:v>-68.75</c:v>
                      </c:pt>
                      <c:pt idx="1174">
                        <c:v>-68.64</c:v>
                      </c:pt>
                      <c:pt idx="1175">
                        <c:v>-68.540000000000006</c:v>
                      </c:pt>
                      <c:pt idx="1176">
                        <c:v>-68.489999999999995</c:v>
                      </c:pt>
                      <c:pt idx="1177">
                        <c:v>-68.459999999999994</c:v>
                      </c:pt>
                      <c:pt idx="1178">
                        <c:v>-68.44</c:v>
                      </c:pt>
                      <c:pt idx="1179">
                        <c:v>-68.42</c:v>
                      </c:pt>
                      <c:pt idx="1180">
                        <c:v>-68.36</c:v>
                      </c:pt>
                      <c:pt idx="1181">
                        <c:v>-68.290000000000006</c:v>
                      </c:pt>
                      <c:pt idx="1182">
                        <c:v>-68.22</c:v>
                      </c:pt>
                      <c:pt idx="1183">
                        <c:v>-68.16</c:v>
                      </c:pt>
                      <c:pt idx="1184">
                        <c:v>-68.12</c:v>
                      </c:pt>
                      <c:pt idx="1185">
                        <c:v>-68.09</c:v>
                      </c:pt>
                      <c:pt idx="1186">
                        <c:v>-68.05</c:v>
                      </c:pt>
                      <c:pt idx="1187">
                        <c:v>-68.040000000000006</c:v>
                      </c:pt>
                      <c:pt idx="1188">
                        <c:v>-68.06</c:v>
                      </c:pt>
                      <c:pt idx="1189">
                        <c:v>-68.11</c:v>
                      </c:pt>
                      <c:pt idx="1190">
                        <c:v>-68.150000000000006</c:v>
                      </c:pt>
                      <c:pt idx="1191">
                        <c:v>-68.150000000000006</c:v>
                      </c:pt>
                      <c:pt idx="1192">
                        <c:v>-68.14</c:v>
                      </c:pt>
                      <c:pt idx="1193">
                        <c:v>-68.150000000000006</c:v>
                      </c:pt>
                      <c:pt idx="1194">
                        <c:v>-68.16</c:v>
                      </c:pt>
                      <c:pt idx="1195">
                        <c:v>-68.16</c:v>
                      </c:pt>
                      <c:pt idx="1196">
                        <c:v>-68.19</c:v>
                      </c:pt>
                      <c:pt idx="1197">
                        <c:v>-68.209999999999994</c:v>
                      </c:pt>
                      <c:pt idx="1198">
                        <c:v>-68.22</c:v>
                      </c:pt>
                      <c:pt idx="1199">
                        <c:v>-68.23</c:v>
                      </c:pt>
                      <c:pt idx="1200">
                        <c:v>-68.23</c:v>
                      </c:pt>
                      <c:pt idx="1201">
                        <c:v>-68.23</c:v>
                      </c:pt>
                      <c:pt idx="1202">
                        <c:v>-68.22</c:v>
                      </c:pt>
                      <c:pt idx="1203">
                        <c:v>-68.17</c:v>
                      </c:pt>
                      <c:pt idx="1204">
                        <c:v>-68.14</c:v>
                      </c:pt>
                      <c:pt idx="1205">
                        <c:v>-68.099999999999994</c:v>
                      </c:pt>
                      <c:pt idx="1206">
                        <c:v>-68.06</c:v>
                      </c:pt>
                      <c:pt idx="1207">
                        <c:v>-68.03</c:v>
                      </c:pt>
                      <c:pt idx="1208">
                        <c:v>-68.010000000000005</c:v>
                      </c:pt>
                      <c:pt idx="1209">
                        <c:v>-67.97</c:v>
                      </c:pt>
                      <c:pt idx="1210">
                        <c:v>-67.900000000000006</c:v>
                      </c:pt>
                      <c:pt idx="1211">
                        <c:v>-67.83</c:v>
                      </c:pt>
                      <c:pt idx="1212">
                        <c:v>-67.72</c:v>
                      </c:pt>
                      <c:pt idx="1213">
                        <c:v>-67.58</c:v>
                      </c:pt>
                      <c:pt idx="1214">
                        <c:v>-67.42</c:v>
                      </c:pt>
                      <c:pt idx="1215">
                        <c:v>-67.27</c:v>
                      </c:pt>
                      <c:pt idx="1216">
                        <c:v>-67.12</c:v>
                      </c:pt>
                      <c:pt idx="1217">
                        <c:v>-66.95</c:v>
                      </c:pt>
                      <c:pt idx="1218">
                        <c:v>-66.790000000000006</c:v>
                      </c:pt>
                      <c:pt idx="1219">
                        <c:v>-66.63</c:v>
                      </c:pt>
                      <c:pt idx="1220">
                        <c:v>-66.430000000000007</c:v>
                      </c:pt>
                      <c:pt idx="1221">
                        <c:v>-66.2</c:v>
                      </c:pt>
                      <c:pt idx="1222">
                        <c:v>-65.91</c:v>
                      </c:pt>
                      <c:pt idx="1223">
                        <c:v>-65.59</c:v>
                      </c:pt>
                      <c:pt idx="1224">
                        <c:v>-65.239999999999995</c:v>
                      </c:pt>
                      <c:pt idx="1225">
                        <c:v>-64.84</c:v>
                      </c:pt>
                      <c:pt idx="1226">
                        <c:v>-64.430000000000007</c:v>
                      </c:pt>
                      <c:pt idx="1227">
                        <c:v>-64.010000000000005</c:v>
                      </c:pt>
                      <c:pt idx="1228">
                        <c:v>-63.46</c:v>
                      </c:pt>
                      <c:pt idx="1229">
                        <c:v>-62.89</c:v>
                      </c:pt>
                      <c:pt idx="1230">
                        <c:v>-62.35</c:v>
                      </c:pt>
                      <c:pt idx="1231">
                        <c:v>-61.75</c:v>
                      </c:pt>
                      <c:pt idx="1232">
                        <c:v>-61.16</c:v>
                      </c:pt>
                      <c:pt idx="1233">
                        <c:v>-60.5</c:v>
                      </c:pt>
                      <c:pt idx="1234">
                        <c:v>-59.78</c:v>
                      </c:pt>
                      <c:pt idx="1235">
                        <c:v>-59.11</c:v>
                      </c:pt>
                      <c:pt idx="1236">
                        <c:v>-58.56</c:v>
                      </c:pt>
                      <c:pt idx="1237">
                        <c:v>-57.93</c:v>
                      </c:pt>
                      <c:pt idx="1238">
                        <c:v>-57.2</c:v>
                      </c:pt>
                      <c:pt idx="1239">
                        <c:v>-56.49</c:v>
                      </c:pt>
                      <c:pt idx="1240">
                        <c:v>-55.75</c:v>
                      </c:pt>
                      <c:pt idx="1241">
                        <c:v>-54.96</c:v>
                      </c:pt>
                      <c:pt idx="1242">
                        <c:v>-54.18</c:v>
                      </c:pt>
                      <c:pt idx="1243">
                        <c:v>-53.37</c:v>
                      </c:pt>
                      <c:pt idx="1244">
                        <c:v>-52.57</c:v>
                      </c:pt>
                      <c:pt idx="1245">
                        <c:v>-51.72</c:v>
                      </c:pt>
                      <c:pt idx="1246">
                        <c:v>-50.92</c:v>
                      </c:pt>
                      <c:pt idx="1247">
                        <c:v>-50.12</c:v>
                      </c:pt>
                      <c:pt idx="1248">
                        <c:v>-49.3</c:v>
                      </c:pt>
                      <c:pt idx="1249">
                        <c:v>-48.46</c:v>
                      </c:pt>
                      <c:pt idx="1250">
                        <c:v>-47.65</c:v>
                      </c:pt>
                      <c:pt idx="1251">
                        <c:v>-46.88</c:v>
                      </c:pt>
                      <c:pt idx="1252">
                        <c:v>-46.14</c:v>
                      </c:pt>
                      <c:pt idx="1253">
                        <c:v>-45.45</c:v>
                      </c:pt>
                      <c:pt idx="1254">
                        <c:v>-44.78</c:v>
                      </c:pt>
                      <c:pt idx="1255">
                        <c:v>-44.07</c:v>
                      </c:pt>
                      <c:pt idx="1256">
                        <c:v>-43.32</c:v>
                      </c:pt>
                      <c:pt idx="1257">
                        <c:v>-42.54</c:v>
                      </c:pt>
                      <c:pt idx="1258">
                        <c:v>-41.75</c:v>
                      </c:pt>
                      <c:pt idx="1259">
                        <c:v>-40.98</c:v>
                      </c:pt>
                      <c:pt idx="1260">
                        <c:v>-40.19</c:v>
                      </c:pt>
                      <c:pt idx="1261">
                        <c:v>-39.270000000000003</c:v>
                      </c:pt>
                      <c:pt idx="1262">
                        <c:v>-38.36</c:v>
                      </c:pt>
                      <c:pt idx="1263">
                        <c:v>-37.58</c:v>
                      </c:pt>
                      <c:pt idx="1264">
                        <c:v>-36.86</c:v>
                      </c:pt>
                      <c:pt idx="1265">
                        <c:v>-36.14</c:v>
                      </c:pt>
                      <c:pt idx="1266">
                        <c:v>-35.450000000000003</c:v>
                      </c:pt>
                      <c:pt idx="1267">
                        <c:v>-34.78</c:v>
                      </c:pt>
                      <c:pt idx="1268">
                        <c:v>-34.08</c:v>
                      </c:pt>
                      <c:pt idx="1269">
                        <c:v>-33.33</c:v>
                      </c:pt>
                      <c:pt idx="1270">
                        <c:v>-32.56</c:v>
                      </c:pt>
                      <c:pt idx="1271">
                        <c:v>-31.82</c:v>
                      </c:pt>
                      <c:pt idx="1272">
                        <c:v>-31.16</c:v>
                      </c:pt>
                      <c:pt idx="1273">
                        <c:v>-30.54</c:v>
                      </c:pt>
                      <c:pt idx="1274">
                        <c:v>-29.92</c:v>
                      </c:pt>
                      <c:pt idx="1275">
                        <c:v>-29.3</c:v>
                      </c:pt>
                      <c:pt idx="1276">
                        <c:v>-28.62</c:v>
                      </c:pt>
                      <c:pt idx="1277">
                        <c:v>-27.95</c:v>
                      </c:pt>
                      <c:pt idx="1278">
                        <c:v>-27.28</c:v>
                      </c:pt>
                      <c:pt idx="1279">
                        <c:v>-26.62</c:v>
                      </c:pt>
                      <c:pt idx="1280">
                        <c:v>-25.96</c:v>
                      </c:pt>
                      <c:pt idx="1281">
                        <c:v>-25.35</c:v>
                      </c:pt>
                      <c:pt idx="1282">
                        <c:v>-24.73</c:v>
                      </c:pt>
                      <c:pt idx="1283">
                        <c:v>-24.1</c:v>
                      </c:pt>
                      <c:pt idx="1284">
                        <c:v>-23.5</c:v>
                      </c:pt>
                      <c:pt idx="1285">
                        <c:v>-22.97</c:v>
                      </c:pt>
                      <c:pt idx="1286">
                        <c:v>-22.49</c:v>
                      </c:pt>
                      <c:pt idx="1287">
                        <c:v>-22.02</c:v>
                      </c:pt>
                      <c:pt idx="1288">
                        <c:v>-21.55</c:v>
                      </c:pt>
                      <c:pt idx="1289">
                        <c:v>-21.07</c:v>
                      </c:pt>
                      <c:pt idx="1290">
                        <c:v>-20.59</c:v>
                      </c:pt>
                      <c:pt idx="1291">
                        <c:v>-20.05</c:v>
                      </c:pt>
                      <c:pt idx="1292">
                        <c:v>-19.5</c:v>
                      </c:pt>
                      <c:pt idx="1293">
                        <c:v>-18.98</c:v>
                      </c:pt>
                      <c:pt idx="1294">
                        <c:v>-18.489999999999998</c:v>
                      </c:pt>
                      <c:pt idx="1295">
                        <c:v>-18.010000000000002</c:v>
                      </c:pt>
                      <c:pt idx="1296">
                        <c:v>-17.55</c:v>
                      </c:pt>
                      <c:pt idx="1297">
                        <c:v>-17.09</c:v>
                      </c:pt>
                      <c:pt idx="1298">
                        <c:v>-16.62</c:v>
                      </c:pt>
                      <c:pt idx="1299">
                        <c:v>-16.170000000000002</c:v>
                      </c:pt>
                      <c:pt idx="1300">
                        <c:v>-15.74</c:v>
                      </c:pt>
                      <c:pt idx="1301">
                        <c:v>-15.31</c:v>
                      </c:pt>
                      <c:pt idx="1302">
                        <c:v>-14.84</c:v>
                      </c:pt>
                      <c:pt idx="1303">
                        <c:v>-14.32</c:v>
                      </c:pt>
                      <c:pt idx="1304">
                        <c:v>-13.85</c:v>
                      </c:pt>
                      <c:pt idx="1305">
                        <c:v>-13.45</c:v>
                      </c:pt>
                      <c:pt idx="1306">
                        <c:v>-13.04</c:v>
                      </c:pt>
                      <c:pt idx="1307">
                        <c:v>-12.59</c:v>
                      </c:pt>
                      <c:pt idx="1308">
                        <c:v>-12.09</c:v>
                      </c:pt>
                      <c:pt idx="1309">
                        <c:v>-11.55</c:v>
                      </c:pt>
                      <c:pt idx="1310">
                        <c:v>-11.05</c:v>
                      </c:pt>
                      <c:pt idx="1311">
                        <c:v>-10.59</c:v>
                      </c:pt>
                      <c:pt idx="1312">
                        <c:v>-10.15</c:v>
                      </c:pt>
                      <c:pt idx="1313">
                        <c:v>-9.7200000000000006</c:v>
                      </c:pt>
                      <c:pt idx="1314">
                        <c:v>-9.3000000000000007</c:v>
                      </c:pt>
                      <c:pt idx="1315">
                        <c:v>-8.89</c:v>
                      </c:pt>
                      <c:pt idx="1316">
                        <c:v>-8.4700000000000006</c:v>
                      </c:pt>
                      <c:pt idx="1317">
                        <c:v>-8.0500000000000007</c:v>
                      </c:pt>
                      <c:pt idx="1318">
                        <c:v>-7.64</c:v>
                      </c:pt>
                      <c:pt idx="1319">
                        <c:v>-7.26</c:v>
                      </c:pt>
                      <c:pt idx="1320">
                        <c:v>-6.86</c:v>
                      </c:pt>
                      <c:pt idx="1321">
                        <c:v>-6.47</c:v>
                      </c:pt>
                      <c:pt idx="1322">
                        <c:v>-6.08</c:v>
                      </c:pt>
                      <c:pt idx="1323">
                        <c:v>-5.68</c:v>
                      </c:pt>
                      <c:pt idx="1324">
                        <c:v>-5.31</c:v>
                      </c:pt>
                      <c:pt idx="1325">
                        <c:v>-4.9400000000000004</c:v>
                      </c:pt>
                      <c:pt idx="1326">
                        <c:v>-4.5599999999999996</c:v>
                      </c:pt>
                      <c:pt idx="1327">
                        <c:v>-4.1900000000000004</c:v>
                      </c:pt>
                      <c:pt idx="1328">
                        <c:v>-3.81</c:v>
                      </c:pt>
                      <c:pt idx="1329">
                        <c:v>-3.43</c:v>
                      </c:pt>
                      <c:pt idx="1330">
                        <c:v>-3.04</c:v>
                      </c:pt>
                      <c:pt idx="1331">
                        <c:v>-2.67</c:v>
                      </c:pt>
                      <c:pt idx="1332">
                        <c:v>-2.31</c:v>
                      </c:pt>
                      <c:pt idx="1333">
                        <c:v>-1.98</c:v>
                      </c:pt>
                      <c:pt idx="1334">
                        <c:v>-1.65</c:v>
                      </c:pt>
                      <c:pt idx="1335">
                        <c:v>-1.31</c:v>
                      </c:pt>
                      <c:pt idx="1336">
                        <c:v>-0.96</c:v>
                      </c:pt>
                      <c:pt idx="1337">
                        <c:v>-0.59</c:v>
                      </c:pt>
                      <c:pt idx="1338">
                        <c:v>-0.23</c:v>
                      </c:pt>
                      <c:pt idx="1339">
                        <c:v>0.14000000000000001</c:v>
                      </c:pt>
                      <c:pt idx="1340">
                        <c:v>0.49</c:v>
                      </c:pt>
                      <c:pt idx="1341">
                        <c:v>0.84</c:v>
                      </c:pt>
                      <c:pt idx="1342">
                        <c:v>1.18</c:v>
                      </c:pt>
                      <c:pt idx="1343">
                        <c:v>1.5</c:v>
                      </c:pt>
                      <c:pt idx="1344">
                        <c:v>1.8</c:v>
                      </c:pt>
                      <c:pt idx="1345">
                        <c:v>2.06</c:v>
                      </c:pt>
                      <c:pt idx="1346">
                        <c:v>2.31</c:v>
                      </c:pt>
                      <c:pt idx="1347">
                        <c:v>2.58</c:v>
                      </c:pt>
                      <c:pt idx="1348">
                        <c:v>2.86</c:v>
                      </c:pt>
                      <c:pt idx="1349">
                        <c:v>3.1</c:v>
                      </c:pt>
                      <c:pt idx="1350">
                        <c:v>3.29</c:v>
                      </c:pt>
                      <c:pt idx="1351">
                        <c:v>3.46</c:v>
                      </c:pt>
                      <c:pt idx="1352">
                        <c:v>3.64</c:v>
                      </c:pt>
                      <c:pt idx="1353">
                        <c:v>3.79</c:v>
                      </c:pt>
                      <c:pt idx="1354">
                        <c:v>3.92</c:v>
                      </c:pt>
                      <c:pt idx="1355">
                        <c:v>4.05</c:v>
                      </c:pt>
                      <c:pt idx="1356">
                        <c:v>4.1399999999999997</c:v>
                      </c:pt>
                      <c:pt idx="1357">
                        <c:v>4.2300000000000004</c:v>
                      </c:pt>
                      <c:pt idx="1358">
                        <c:v>4.3</c:v>
                      </c:pt>
                      <c:pt idx="1359">
                        <c:v>4.3600000000000003</c:v>
                      </c:pt>
                      <c:pt idx="1360">
                        <c:v>4.43</c:v>
                      </c:pt>
                      <c:pt idx="1361">
                        <c:v>4.5</c:v>
                      </c:pt>
                      <c:pt idx="1362">
                        <c:v>4.5999999999999996</c:v>
                      </c:pt>
                      <c:pt idx="1363">
                        <c:v>4.7300000000000004</c:v>
                      </c:pt>
                      <c:pt idx="1364">
                        <c:v>4.88</c:v>
                      </c:pt>
                      <c:pt idx="1365">
                        <c:v>5.05</c:v>
                      </c:pt>
                      <c:pt idx="1366">
                        <c:v>5.23</c:v>
                      </c:pt>
                      <c:pt idx="1367">
                        <c:v>5.44</c:v>
                      </c:pt>
                      <c:pt idx="1368">
                        <c:v>5.67</c:v>
                      </c:pt>
                      <c:pt idx="1369">
                        <c:v>5.94</c:v>
                      </c:pt>
                      <c:pt idx="1370">
                        <c:v>6.2</c:v>
                      </c:pt>
                      <c:pt idx="1371">
                        <c:v>6.48</c:v>
                      </c:pt>
                      <c:pt idx="1372">
                        <c:v>6.76</c:v>
                      </c:pt>
                      <c:pt idx="1373">
                        <c:v>7.05</c:v>
                      </c:pt>
                      <c:pt idx="1374">
                        <c:v>7.32</c:v>
                      </c:pt>
                      <c:pt idx="1375">
                        <c:v>7.58</c:v>
                      </c:pt>
                      <c:pt idx="1376">
                        <c:v>7.81</c:v>
                      </c:pt>
                      <c:pt idx="1377">
                        <c:v>8</c:v>
                      </c:pt>
                      <c:pt idx="1378">
                        <c:v>8.17</c:v>
                      </c:pt>
                      <c:pt idx="1379">
                        <c:v>8.31</c:v>
                      </c:pt>
                      <c:pt idx="1380">
                        <c:v>8.43</c:v>
                      </c:pt>
                      <c:pt idx="1381">
                        <c:v>8.5399999999999991</c:v>
                      </c:pt>
                      <c:pt idx="1382">
                        <c:v>8.59</c:v>
                      </c:pt>
                      <c:pt idx="1383">
                        <c:v>8.6199999999999992</c:v>
                      </c:pt>
                      <c:pt idx="1384">
                        <c:v>8.6300000000000008</c:v>
                      </c:pt>
                      <c:pt idx="1385">
                        <c:v>8.61</c:v>
                      </c:pt>
                      <c:pt idx="1386">
                        <c:v>8.57</c:v>
                      </c:pt>
                      <c:pt idx="1387">
                        <c:v>8.52</c:v>
                      </c:pt>
                      <c:pt idx="1388">
                        <c:v>8.4600000000000009</c:v>
                      </c:pt>
                      <c:pt idx="1389">
                        <c:v>8.39</c:v>
                      </c:pt>
                      <c:pt idx="1390">
                        <c:v>8.31</c:v>
                      </c:pt>
                      <c:pt idx="1391">
                        <c:v>8.23</c:v>
                      </c:pt>
                      <c:pt idx="1392">
                        <c:v>8.15</c:v>
                      </c:pt>
                      <c:pt idx="1393">
                        <c:v>8.06</c:v>
                      </c:pt>
                      <c:pt idx="1394">
                        <c:v>7.95</c:v>
                      </c:pt>
                      <c:pt idx="1395">
                        <c:v>7.82</c:v>
                      </c:pt>
                      <c:pt idx="1396">
                        <c:v>7.67</c:v>
                      </c:pt>
                      <c:pt idx="1397">
                        <c:v>7.48</c:v>
                      </c:pt>
                      <c:pt idx="1398">
                        <c:v>7.28</c:v>
                      </c:pt>
                      <c:pt idx="1399">
                        <c:v>7.04</c:v>
                      </c:pt>
                      <c:pt idx="1400">
                        <c:v>6.78</c:v>
                      </c:pt>
                      <c:pt idx="1401">
                        <c:v>6.47</c:v>
                      </c:pt>
                      <c:pt idx="1402">
                        <c:v>6.09</c:v>
                      </c:pt>
                      <c:pt idx="1403">
                        <c:v>5.64</c:v>
                      </c:pt>
                      <c:pt idx="1404">
                        <c:v>5.14</c:v>
                      </c:pt>
                      <c:pt idx="1405">
                        <c:v>4.59</c:v>
                      </c:pt>
                      <c:pt idx="1406">
                        <c:v>4.03</c:v>
                      </c:pt>
                      <c:pt idx="1407">
                        <c:v>3.4</c:v>
                      </c:pt>
                      <c:pt idx="1408">
                        <c:v>2.75</c:v>
                      </c:pt>
                      <c:pt idx="1409">
                        <c:v>2.1</c:v>
                      </c:pt>
                      <c:pt idx="1410">
                        <c:v>1.38</c:v>
                      </c:pt>
                      <c:pt idx="1411">
                        <c:v>0.6</c:v>
                      </c:pt>
                      <c:pt idx="1412">
                        <c:v>-0.2</c:v>
                      </c:pt>
                      <c:pt idx="1413">
                        <c:v>-1.04</c:v>
                      </c:pt>
                      <c:pt idx="1414">
                        <c:v>-1.88</c:v>
                      </c:pt>
                      <c:pt idx="1415">
                        <c:v>-2.75</c:v>
                      </c:pt>
                      <c:pt idx="1416">
                        <c:v>-3.67</c:v>
                      </c:pt>
                      <c:pt idx="1417">
                        <c:v>-4.63</c:v>
                      </c:pt>
                      <c:pt idx="1418">
                        <c:v>-5.62</c:v>
                      </c:pt>
                      <c:pt idx="1419">
                        <c:v>-6.6</c:v>
                      </c:pt>
                      <c:pt idx="1420">
                        <c:v>-7.58</c:v>
                      </c:pt>
                      <c:pt idx="1421">
                        <c:v>-8.58</c:v>
                      </c:pt>
                      <c:pt idx="1422">
                        <c:v>-9.6</c:v>
                      </c:pt>
                      <c:pt idx="1423">
                        <c:v>-10.65</c:v>
                      </c:pt>
                      <c:pt idx="1424">
                        <c:v>-11.69</c:v>
                      </c:pt>
                      <c:pt idx="1425">
                        <c:v>-12.76</c:v>
                      </c:pt>
                      <c:pt idx="1426">
                        <c:v>-13.84</c:v>
                      </c:pt>
                      <c:pt idx="1427">
                        <c:v>-14.91</c:v>
                      </c:pt>
                      <c:pt idx="1428">
                        <c:v>-16.010000000000002</c:v>
                      </c:pt>
                      <c:pt idx="1429">
                        <c:v>-17.149999999999999</c:v>
                      </c:pt>
                      <c:pt idx="1430">
                        <c:v>-18.329999999999998</c:v>
                      </c:pt>
                      <c:pt idx="1431">
                        <c:v>-19.510000000000002</c:v>
                      </c:pt>
                      <c:pt idx="1432">
                        <c:v>-20.69</c:v>
                      </c:pt>
                      <c:pt idx="1433">
                        <c:v>-21.87</c:v>
                      </c:pt>
                      <c:pt idx="1434">
                        <c:v>-23.04</c:v>
                      </c:pt>
                      <c:pt idx="1435">
                        <c:v>-24.17</c:v>
                      </c:pt>
                      <c:pt idx="1436">
                        <c:v>-25.32</c:v>
                      </c:pt>
                      <c:pt idx="1437">
                        <c:v>-26.55</c:v>
                      </c:pt>
                      <c:pt idx="1438">
                        <c:v>-27.84</c:v>
                      </c:pt>
                      <c:pt idx="1439">
                        <c:v>-29.1</c:v>
                      </c:pt>
                      <c:pt idx="1440">
                        <c:v>-30.32</c:v>
                      </c:pt>
                      <c:pt idx="1441">
                        <c:v>-31.51</c:v>
                      </c:pt>
                      <c:pt idx="1442">
                        <c:v>-32.69</c:v>
                      </c:pt>
                      <c:pt idx="1443">
                        <c:v>-33.869999999999997</c:v>
                      </c:pt>
                      <c:pt idx="1444">
                        <c:v>-35.06</c:v>
                      </c:pt>
                      <c:pt idx="1445">
                        <c:v>-36.19</c:v>
                      </c:pt>
                      <c:pt idx="1446">
                        <c:v>-37.29</c:v>
                      </c:pt>
                      <c:pt idx="1447">
                        <c:v>-38.4</c:v>
                      </c:pt>
                      <c:pt idx="1448">
                        <c:v>-39.5</c:v>
                      </c:pt>
                      <c:pt idx="1449">
                        <c:v>-40.590000000000003</c:v>
                      </c:pt>
                      <c:pt idx="1450">
                        <c:v>-41.7</c:v>
                      </c:pt>
                      <c:pt idx="1451">
                        <c:v>-42.81</c:v>
                      </c:pt>
                      <c:pt idx="1452">
                        <c:v>-43.89</c:v>
                      </c:pt>
                      <c:pt idx="1453">
                        <c:v>-44.95</c:v>
                      </c:pt>
                      <c:pt idx="1454">
                        <c:v>-45.98</c:v>
                      </c:pt>
                      <c:pt idx="1455">
                        <c:v>-47.01</c:v>
                      </c:pt>
                      <c:pt idx="1456">
                        <c:v>-48</c:v>
                      </c:pt>
                      <c:pt idx="1457">
                        <c:v>-48.99</c:v>
                      </c:pt>
                      <c:pt idx="1458">
                        <c:v>-49.99</c:v>
                      </c:pt>
                      <c:pt idx="1459">
                        <c:v>-50.95</c:v>
                      </c:pt>
                      <c:pt idx="1460">
                        <c:v>-51.91</c:v>
                      </c:pt>
                      <c:pt idx="1461">
                        <c:v>-52.83</c:v>
                      </c:pt>
                      <c:pt idx="1462">
                        <c:v>-53.75</c:v>
                      </c:pt>
                      <c:pt idx="1463">
                        <c:v>-54.71</c:v>
                      </c:pt>
                      <c:pt idx="1464">
                        <c:v>-55.65</c:v>
                      </c:pt>
                      <c:pt idx="1465">
                        <c:v>-56.49</c:v>
                      </c:pt>
                      <c:pt idx="1466">
                        <c:v>-57.28</c:v>
                      </c:pt>
                      <c:pt idx="1467">
                        <c:v>-58.14</c:v>
                      </c:pt>
                      <c:pt idx="1468">
                        <c:v>-59</c:v>
                      </c:pt>
                      <c:pt idx="1469">
                        <c:v>-59.91</c:v>
                      </c:pt>
                      <c:pt idx="1470">
                        <c:v>-60.82</c:v>
                      </c:pt>
                      <c:pt idx="1471">
                        <c:v>-61.64</c:v>
                      </c:pt>
                      <c:pt idx="1472">
                        <c:v>-62.42</c:v>
                      </c:pt>
                      <c:pt idx="1473">
                        <c:v>-63.11</c:v>
                      </c:pt>
                      <c:pt idx="1474">
                        <c:v>-63.76</c:v>
                      </c:pt>
                      <c:pt idx="1475">
                        <c:v>-64.430000000000007</c:v>
                      </c:pt>
                      <c:pt idx="1476">
                        <c:v>-65.180000000000007</c:v>
                      </c:pt>
                      <c:pt idx="1477">
                        <c:v>-65.84</c:v>
                      </c:pt>
                      <c:pt idx="1478">
                        <c:v>-66.44</c:v>
                      </c:pt>
                      <c:pt idx="1479">
                        <c:v>-67.06</c:v>
                      </c:pt>
                      <c:pt idx="1480">
                        <c:v>-67.67</c:v>
                      </c:pt>
                      <c:pt idx="1481">
                        <c:v>-68.27</c:v>
                      </c:pt>
                      <c:pt idx="1482">
                        <c:v>-68.84</c:v>
                      </c:pt>
                      <c:pt idx="1483">
                        <c:v>-69.27</c:v>
                      </c:pt>
                      <c:pt idx="1484">
                        <c:v>-69.61</c:v>
                      </c:pt>
                      <c:pt idx="1485">
                        <c:v>-70</c:v>
                      </c:pt>
                      <c:pt idx="1486">
                        <c:v>-70.36</c:v>
                      </c:pt>
                      <c:pt idx="1487">
                        <c:v>-70.67</c:v>
                      </c:pt>
                      <c:pt idx="1488">
                        <c:v>-70.91</c:v>
                      </c:pt>
                      <c:pt idx="1489">
                        <c:v>-71.08</c:v>
                      </c:pt>
                      <c:pt idx="1490">
                        <c:v>-71.319999999999993</c:v>
                      </c:pt>
                      <c:pt idx="1491">
                        <c:v>-71.599999999999994</c:v>
                      </c:pt>
                      <c:pt idx="1492">
                        <c:v>-71.930000000000007</c:v>
                      </c:pt>
                      <c:pt idx="1493">
                        <c:v>-72.27</c:v>
                      </c:pt>
                      <c:pt idx="1494">
                        <c:v>-72.5</c:v>
                      </c:pt>
                      <c:pt idx="1495">
                        <c:v>-72.58</c:v>
                      </c:pt>
                      <c:pt idx="1496">
                        <c:v>-72.58</c:v>
                      </c:pt>
                      <c:pt idx="1497">
                        <c:v>-72.61</c:v>
                      </c:pt>
                      <c:pt idx="1498">
                        <c:v>-72.73</c:v>
                      </c:pt>
                      <c:pt idx="1499">
                        <c:v>-72.849999999999994</c:v>
                      </c:pt>
                      <c:pt idx="1500">
                        <c:v>-72.900000000000006</c:v>
                      </c:pt>
                      <c:pt idx="1501">
                        <c:v>-72.900000000000006</c:v>
                      </c:pt>
                      <c:pt idx="1502">
                        <c:v>-72.91</c:v>
                      </c:pt>
                      <c:pt idx="1503">
                        <c:v>-72.92</c:v>
                      </c:pt>
                      <c:pt idx="1504">
                        <c:v>-72.89</c:v>
                      </c:pt>
                      <c:pt idx="1505">
                        <c:v>-72.87</c:v>
                      </c:pt>
                      <c:pt idx="1506">
                        <c:v>-72.87</c:v>
                      </c:pt>
                      <c:pt idx="1507">
                        <c:v>-72.91</c:v>
                      </c:pt>
                      <c:pt idx="1508">
                        <c:v>-72.89</c:v>
                      </c:pt>
                      <c:pt idx="1509">
                        <c:v>-72.78</c:v>
                      </c:pt>
                      <c:pt idx="1510">
                        <c:v>-72.680000000000007</c:v>
                      </c:pt>
                      <c:pt idx="1511">
                        <c:v>-72.62</c:v>
                      </c:pt>
                      <c:pt idx="1512">
                        <c:v>-72.599999999999994</c:v>
                      </c:pt>
                      <c:pt idx="1513">
                        <c:v>-72.59</c:v>
                      </c:pt>
                      <c:pt idx="1514">
                        <c:v>-72.61</c:v>
                      </c:pt>
                      <c:pt idx="1515">
                        <c:v>-72.62</c:v>
                      </c:pt>
                      <c:pt idx="1516">
                        <c:v>-72.58</c:v>
                      </c:pt>
                      <c:pt idx="1517">
                        <c:v>-72.5</c:v>
                      </c:pt>
                      <c:pt idx="1518">
                        <c:v>-72.400000000000006</c:v>
                      </c:pt>
                      <c:pt idx="1519">
                        <c:v>-72.319999999999993</c:v>
                      </c:pt>
                      <c:pt idx="1520">
                        <c:v>-72.31</c:v>
                      </c:pt>
                      <c:pt idx="1521">
                        <c:v>-72.37</c:v>
                      </c:pt>
                      <c:pt idx="1522">
                        <c:v>-72.430000000000007</c:v>
                      </c:pt>
                      <c:pt idx="1523">
                        <c:v>-72.47</c:v>
                      </c:pt>
                      <c:pt idx="1524">
                        <c:v>-72.459999999999994</c:v>
                      </c:pt>
                      <c:pt idx="1525">
                        <c:v>-72.430000000000007</c:v>
                      </c:pt>
                      <c:pt idx="1526">
                        <c:v>-72.430000000000007</c:v>
                      </c:pt>
                      <c:pt idx="1527">
                        <c:v>-72.44</c:v>
                      </c:pt>
                      <c:pt idx="1528">
                        <c:v>-72.459999999999994</c:v>
                      </c:pt>
                      <c:pt idx="1529">
                        <c:v>-72.52</c:v>
                      </c:pt>
                      <c:pt idx="1530">
                        <c:v>-72.59</c:v>
                      </c:pt>
                      <c:pt idx="1531">
                        <c:v>-72.599999999999994</c:v>
                      </c:pt>
                      <c:pt idx="1532">
                        <c:v>-72.61</c:v>
                      </c:pt>
                      <c:pt idx="1533">
                        <c:v>-72.59</c:v>
                      </c:pt>
                      <c:pt idx="1534">
                        <c:v>-72.569999999999993</c:v>
                      </c:pt>
                      <c:pt idx="1535">
                        <c:v>-72.59</c:v>
                      </c:pt>
                      <c:pt idx="1536">
                        <c:v>-72.599999999999994</c:v>
                      </c:pt>
                      <c:pt idx="1537">
                        <c:v>-72.61</c:v>
                      </c:pt>
                      <c:pt idx="1538">
                        <c:v>-72.650000000000006</c:v>
                      </c:pt>
                      <c:pt idx="1539">
                        <c:v>-72.680000000000007</c:v>
                      </c:pt>
                      <c:pt idx="1540">
                        <c:v>-72.680000000000007</c:v>
                      </c:pt>
                      <c:pt idx="1541">
                        <c:v>-72.64</c:v>
                      </c:pt>
                      <c:pt idx="1542">
                        <c:v>-72.62</c:v>
                      </c:pt>
                      <c:pt idx="1543">
                        <c:v>-72.58</c:v>
                      </c:pt>
                      <c:pt idx="1544">
                        <c:v>-72.53</c:v>
                      </c:pt>
                      <c:pt idx="1545">
                        <c:v>-72.489999999999995</c:v>
                      </c:pt>
                      <c:pt idx="1546">
                        <c:v>-72.47</c:v>
                      </c:pt>
                      <c:pt idx="1547">
                        <c:v>-72.5</c:v>
                      </c:pt>
                      <c:pt idx="1548">
                        <c:v>-72.52</c:v>
                      </c:pt>
                      <c:pt idx="1549">
                        <c:v>-72.5</c:v>
                      </c:pt>
                      <c:pt idx="1550">
                        <c:v>-72.48</c:v>
                      </c:pt>
                      <c:pt idx="1551">
                        <c:v>-72.459999999999994</c:v>
                      </c:pt>
                      <c:pt idx="1552">
                        <c:v>-72.45</c:v>
                      </c:pt>
                      <c:pt idx="1553">
                        <c:v>-72.430000000000007</c:v>
                      </c:pt>
                      <c:pt idx="1554">
                        <c:v>-72.400000000000006</c:v>
                      </c:pt>
                      <c:pt idx="1555">
                        <c:v>-72.36</c:v>
                      </c:pt>
                      <c:pt idx="1556">
                        <c:v>-72.3</c:v>
                      </c:pt>
                      <c:pt idx="1557">
                        <c:v>-72.239999999999995</c:v>
                      </c:pt>
                      <c:pt idx="1558">
                        <c:v>-72.17</c:v>
                      </c:pt>
                      <c:pt idx="1559">
                        <c:v>-72.09</c:v>
                      </c:pt>
                      <c:pt idx="1560">
                        <c:v>-71.98</c:v>
                      </c:pt>
                      <c:pt idx="1561">
                        <c:v>-71.87</c:v>
                      </c:pt>
                      <c:pt idx="1562">
                        <c:v>-71.78</c:v>
                      </c:pt>
                      <c:pt idx="1563">
                        <c:v>-71.69</c:v>
                      </c:pt>
                      <c:pt idx="1564">
                        <c:v>-71.59</c:v>
                      </c:pt>
                      <c:pt idx="1565">
                        <c:v>-71.459999999999994</c:v>
                      </c:pt>
                      <c:pt idx="1566">
                        <c:v>-71.34</c:v>
                      </c:pt>
                      <c:pt idx="1567">
                        <c:v>-71.23</c:v>
                      </c:pt>
                      <c:pt idx="1568">
                        <c:v>-71.069999999999993</c:v>
                      </c:pt>
                      <c:pt idx="1569">
                        <c:v>-70.91</c:v>
                      </c:pt>
                      <c:pt idx="1570">
                        <c:v>-70.75</c:v>
                      </c:pt>
                      <c:pt idx="1571">
                        <c:v>-70.59</c:v>
                      </c:pt>
                      <c:pt idx="1572">
                        <c:v>-70.42</c:v>
                      </c:pt>
                      <c:pt idx="1573">
                        <c:v>-70.239999999999995</c:v>
                      </c:pt>
                      <c:pt idx="1574">
                        <c:v>-70.06</c:v>
                      </c:pt>
                      <c:pt idx="1575">
                        <c:v>-69.900000000000006</c:v>
                      </c:pt>
                      <c:pt idx="1576">
                        <c:v>-69.7</c:v>
                      </c:pt>
                      <c:pt idx="1577">
                        <c:v>-69.45</c:v>
                      </c:pt>
                      <c:pt idx="1578">
                        <c:v>-69.11</c:v>
                      </c:pt>
                      <c:pt idx="1579">
                        <c:v>-68.75</c:v>
                      </c:pt>
                      <c:pt idx="1580">
                        <c:v>-68.400000000000006</c:v>
                      </c:pt>
                      <c:pt idx="1581">
                        <c:v>-68.010000000000005</c:v>
                      </c:pt>
                      <c:pt idx="1582">
                        <c:v>-67.58</c:v>
                      </c:pt>
                      <c:pt idx="1583">
                        <c:v>-67.16</c:v>
                      </c:pt>
                      <c:pt idx="1584">
                        <c:v>-66.69</c:v>
                      </c:pt>
                      <c:pt idx="1585">
                        <c:v>-66.23</c:v>
                      </c:pt>
                      <c:pt idx="1586">
                        <c:v>-65.77</c:v>
                      </c:pt>
                      <c:pt idx="1587">
                        <c:v>-65.239999999999995</c:v>
                      </c:pt>
                      <c:pt idx="1588">
                        <c:v>-64.69</c:v>
                      </c:pt>
                      <c:pt idx="1589">
                        <c:v>-64.040000000000006</c:v>
                      </c:pt>
                      <c:pt idx="1590">
                        <c:v>-63.29</c:v>
                      </c:pt>
                      <c:pt idx="1591">
                        <c:v>-62.51</c:v>
                      </c:pt>
                      <c:pt idx="1592">
                        <c:v>-61.72</c:v>
                      </c:pt>
                      <c:pt idx="1593">
                        <c:v>-61</c:v>
                      </c:pt>
                      <c:pt idx="1594">
                        <c:v>-60.26</c:v>
                      </c:pt>
                      <c:pt idx="1595">
                        <c:v>-59.48</c:v>
                      </c:pt>
                      <c:pt idx="1596">
                        <c:v>-58.67</c:v>
                      </c:pt>
                      <c:pt idx="1597">
                        <c:v>-57.86</c:v>
                      </c:pt>
                      <c:pt idx="1598">
                        <c:v>-56.97</c:v>
                      </c:pt>
                      <c:pt idx="1599">
                        <c:v>-56.11</c:v>
                      </c:pt>
                      <c:pt idx="1600">
                        <c:v>-55.3</c:v>
                      </c:pt>
                      <c:pt idx="1601">
                        <c:v>-54.48</c:v>
                      </c:pt>
                      <c:pt idx="1602">
                        <c:v>-53.63</c:v>
                      </c:pt>
                      <c:pt idx="1603">
                        <c:v>-52.71</c:v>
                      </c:pt>
                      <c:pt idx="1604">
                        <c:v>-51.68</c:v>
                      </c:pt>
                      <c:pt idx="1605">
                        <c:v>-50.58</c:v>
                      </c:pt>
                      <c:pt idx="1606">
                        <c:v>-49.49</c:v>
                      </c:pt>
                      <c:pt idx="1607">
                        <c:v>-48.44</c:v>
                      </c:pt>
                      <c:pt idx="1608">
                        <c:v>-47.48</c:v>
                      </c:pt>
                      <c:pt idx="1609">
                        <c:v>-46.6</c:v>
                      </c:pt>
                      <c:pt idx="1610">
                        <c:v>-45.69</c:v>
                      </c:pt>
                      <c:pt idx="1611">
                        <c:v>-44.72</c:v>
                      </c:pt>
                      <c:pt idx="1612">
                        <c:v>-43.62</c:v>
                      </c:pt>
                      <c:pt idx="1613">
                        <c:v>-42.46</c:v>
                      </c:pt>
                      <c:pt idx="1614">
                        <c:v>-41.33</c:v>
                      </c:pt>
                      <c:pt idx="1615">
                        <c:v>-40.29</c:v>
                      </c:pt>
                      <c:pt idx="1616">
                        <c:v>-39.299999999999997</c:v>
                      </c:pt>
                      <c:pt idx="1617">
                        <c:v>-38.33</c:v>
                      </c:pt>
                      <c:pt idx="1618">
                        <c:v>-37.39</c:v>
                      </c:pt>
                      <c:pt idx="1619">
                        <c:v>-36.450000000000003</c:v>
                      </c:pt>
                      <c:pt idx="1620">
                        <c:v>-35.49</c:v>
                      </c:pt>
                      <c:pt idx="1621">
                        <c:v>-34.479999999999997</c:v>
                      </c:pt>
                      <c:pt idx="1622">
                        <c:v>-33.5</c:v>
                      </c:pt>
                      <c:pt idx="1623">
                        <c:v>-32.590000000000003</c:v>
                      </c:pt>
                      <c:pt idx="1624">
                        <c:v>-31.71</c:v>
                      </c:pt>
                      <c:pt idx="1625">
                        <c:v>-30.82</c:v>
                      </c:pt>
                      <c:pt idx="1626">
                        <c:v>-29.95</c:v>
                      </c:pt>
                      <c:pt idx="1627">
                        <c:v>-29.07</c:v>
                      </c:pt>
                      <c:pt idx="1628">
                        <c:v>-28.16</c:v>
                      </c:pt>
                      <c:pt idx="1629">
                        <c:v>-27.21</c:v>
                      </c:pt>
                      <c:pt idx="1630">
                        <c:v>-26.27</c:v>
                      </c:pt>
                      <c:pt idx="1631">
                        <c:v>-25.4</c:v>
                      </c:pt>
                      <c:pt idx="1632">
                        <c:v>-24.62</c:v>
                      </c:pt>
                      <c:pt idx="1633">
                        <c:v>-23.86</c:v>
                      </c:pt>
                      <c:pt idx="1634">
                        <c:v>-23.03</c:v>
                      </c:pt>
                      <c:pt idx="1635">
                        <c:v>-22.11</c:v>
                      </c:pt>
                      <c:pt idx="1636">
                        <c:v>-21.14</c:v>
                      </c:pt>
                      <c:pt idx="1637">
                        <c:v>-20.22</c:v>
                      </c:pt>
                      <c:pt idx="1638">
                        <c:v>-19.39</c:v>
                      </c:pt>
                      <c:pt idx="1639">
                        <c:v>-18.62</c:v>
                      </c:pt>
                      <c:pt idx="1640">
                        <c:v>-17.920000000000002</c:v>
                      </c:pt>
                      <c:pt idx="1641">
                        <c:v>-17.22</c:v>
                      </c:pt>
                      <c:pt idx="1642">
                        <c:v>-16.53</c:v>
                      </c:pt>
                      <c:pt idx="1643">
                        <c:v>-15.82</c:v>
                      </c:pt>
                      <c:pt idx="1644">
                        <c:v>-15.1</c:v>
                      </c:pt>
                      <c:pt idx="1645">
                        <c:v>-14.37</c:v>
                      </c:pt>
                      <c:pt idx="1646">
                        <c:v>-13.64</c:v>
                      </c:pt>
                      <c:pt idx="1647">
                        <c:v>-12.95</c:v>
                      </c:pt>
                      <c:pt idx="1648">
                        <c:v>-12.32</c:v>
                      </c:pt>
                      <c:pt idx="1649">
                        <c:v>-11.73</c:v>
                      </c:pt>
                      <c:pt idx="1650">
                        <c:v>-11.22</c:v>
                      </c:pt>
                      <c:pt idx="1651">
                        <c:v>-10.74</c:v>
                      </c:pt>
                      <c:pt idx="1652">
                        <c:v>-10.27</c:v>
                      </c:pt>
                      <c:pt idx="1653">
                        <c:v>-9.7799999999999994</c:v>
                      </c:pt>
                      <c:pt idx="1654">
                        <c:v>-9.27</c:v>
                      </c:pt>
                      <c:pt idx="1655">
                        <c:v>-8.76</c:v>
                      </c:pt>
                      <c:pt idx="1656">
                        <c:v>-8.2799999999999994</c:v>
                      </c:pt>
                      <c:pt idx="1657">
                        <c:v>-7.84</c:v>
                      </c:pt>
                      <c:pt idx="1658">
                        <c:v>-7.43</c:v>
                      </c:pt>
                      <c:pt idx="1659">
                        <c:v>-7</c:v>
                      </c:pt>
                      <c:pt idx="1660">
                        <c:v>-6.6</c:v>
                      </c:pt>
                      <c:pt idx="1661">
                        <c:v>-6.16</c:v>
                      </c:pt>
                      <c:pt idx="1662">
                        <c:v>-5.71</c:v>
                      </c:pt>
                      <c:pt idx="1663">
                        <c:v>-5.25</c:v>
                      </c:pt>
                      <c:pt idx="1664">
                        <c:v>-4.83</c:v>
                      </c:pt>
                      <c:pt idx="1665">
                        <c:v>-4.41</c:v>
                      </c:pt>
                      <c:pt idx="1666">
                        <c:v>-3.99</c:v>
                      </c:pt>
                      <c:pt idx="1667">
                        <c:v>-3.58</c:v>
                      </c:pt>
                      <c:pt idx="1668">
                        <c:v>-3.18</c:v>
                      </c:pt>
                      <c:pt idx="1669">
                        <c:v>-2.82</c:v>
                      </c:pt>
                      <c:pt idx="1670">
                        <c:v>-2.4900000000000002</c:v>
                      </c:pt>
                      <c:pt idx="1671">
                        <c:v>-2.16</c:v>
                      </c:pt>
                      <c:pt idx="1672">
                        <c:v>-1.79</c:v>
                      </c:pt>
                      <c:pt idx="1673">
                        <c:v>-1.45</c:v>
                      </c:pt>
                      <c:pt idx="1674">
                        <c:v>-1.19</c:v>
                      </c:pt>
                      <c:pt idx="1675">
                        <c:v>-0.92</c:v>
                      </c:pt>
                      <c:pt idx="1676">
                        <c:v>-0.64</c:v>
                      </c:pt>
                      <c:pt idx="1677">
                        <c:v>-0.33</c:v>
                      </c:pt>
                      <c:pt idx="1678">
                        <c:v>-0.02</c:v>
                      </c:pt>
                      <c:pt idx="1679">
                        <c:v>0.31</c:v>
                      </c:pt>
                      <c:pt idx="1680">
                        <c:v>0.7</c:v>
                      </c:pt>
                      <c:pt idx="1681">
                        <c:v>1.1100000000000001</c:v>
                      </c:pt>
                      <c:pt idx="1682">
                        <c:v>1.5</c:v>
                      </c:pt>
                      <c:pt idx="1683">
                        <c:v>1.87</c:v>
                      </c:pt>
                      <c:pt idx="1684">
                        <c:v>2.2000000000000002</c:v>
                      </c:pt>
                      <c:pt idx="1685">
                        <c:v>2.5499999999999998</c:v>
                      </c:pt>
                      <c:pt idx="1686">
                        <c:v>2.9</c:v>
                      </c:pt>
                      <c:pt idx="1687">
                        <c:v>3.26</c:v>
                      </c:pt>
                      <c:pt idx="1688">
                        <c:v>3.66</c:v>
                      </c:pt>
                      <c:pt idx="1689">
                        <c:v>4.08</c:v>
                      </c:pt>
                      <c:pt idx="1690">
                        <c:v>4.46</c:v>
                      </c:pt>
                      <c:pt idx="1691">
                        <c:v>4.8</c:v>
                      </c:pt>
                      <c:pt idx="1692">
                        <c:v>5.13</c:v>
                      </c:pt>
                      <c:pt idx="1693">
                        <c:v>5.44</c:v>
                      </c:pt>
                      <c:pt idx="1694">
                        <c:v>5.74</c:v>
                      </c:pt>
                      <c:pt idx="1695">
                        <c:v>6.05</c:v>
                      </c:pt>
                      <c:pt idx="1696">
                        <c:v>6.39</c:v>
                      </c:pt>
                      <c:pt idx="1697">
                        <c:v>6.73</c:v>
                      </c:pt>
                      <c:pt idx="1698">
                        <c:v>7.03</c:v>
                      </c:pt>
                      <c:pt idx="1699">
                        <c:v>7.33</c:v>
                      </c:pt>
                      <c:pt idx="1700">
                        <c:v>7.62</c:v>
                      </c:pt>
                      <c:pt idx="1701">
                        <c:v>7.85</c:v>
                      </c:pt>
                      <c:pt idx="1702">
                        <c:v>8.06</c:v>
                      </c:pt>
                      <c:pt idx="1703">
                        <c:v>8.2799999999999994</c:v>
                      </c:pt>
                      <c:pt idx="1704">
                        <c:v>8.5</c:v>
                      </c:pt>
                      <c:pt idx="1705">
                        <c:v>8.7100000000000009</c:v>
                      </c:pt>
                      <c:pt idx="1706">
                        <c:v>8.93</c:v>
                      </c:pt>
                      <c:pt idx="1707">
                        <c:v>9.1199999999999992</c:v>
                      </c:pt>
                      <c:pt idx="1708">
                        <c:v>9.31</c:v>
                      </c:pt>
                      <c:pt idx="1709">
                        <c:v>9.48</c:v>
                      </c:pt>
                      <c:pt idx="1710">
                        <c:v>9.66</c:v>
                      </c:pt>
                      <c:pt idx="1711">
                        <c:v>9.83</c:v>
                      </c:pt>
                      <c:pt idx="1712">
                        <c:v>10</c:v>
                      </c:pt>
                      <c:pt idx="1713">
                        <c:v>10.17</c:v>
                      </c:pt>
                      <c:pt idx="1714">
                        <c:v>10.34</c:v>
                      </c:pt>
                      <c:pt idx="1715">
                        <c:v>10.5</c:v>
                      </c:pt>
                      <c:pt idx="1716">
                        <c:v>10.66</c:v>
                      </c:pt>
                      <c:pt idx="1717">
                        <c:v>10.81</c:v>
                      </c:pt>
                      <c:pt idx="1718">
                        <c:v>10.94</c:v>
                      </c:pt>
                      <c:pt idx="1719">
                        <c:v>11.05</c:v>
                      </c:pt>
                      <c:pt idx="1720">
                        <c:v>11.16</c:v>
                      </c:pt>
                      <c:pt idx="1721">
                        <c:v>11.23</c:v>
                      </c:pt>
                      <c:pt idx="1722">
                        <c:v>11.28</c:v>
                      </c:pt>
                      <c:pt idx="1723">
                        <c:v>11.28</c:v>
                      </c:pt>
                      <c:pt idx="1724">
                        <c:v>11.24</c:v>
                      </c:pt>
                      <c:pt idx="1725">
                        <c:v>11.14</c:v>
                      </c:pt>
                      <c:pt idx="1726">
                        <c:v>10.99</c:v>
                      </c:pt>
                      <c:pt idx="1727">
                        <c:v>10.81</c:v>
                      </c:pt>
                      <c:pt idx="1728">
                        <c:v>10.55</c:v>
                      </c:pt>
                      <c:pt idx="1729">
                        <c:v>10.23</c:v>
                      </c:pt>
                      <c:pt idx="1730">
                        <c:v>9.86</c:v>
                      </c:pt>
                      <c:pt idx="1731">
                        <c:v>9.42</c:v>
                      </c:pt>
                      <c:pt idx="1732">
                        <c:v>8.89</c:v>
                      </c:pt>
                      <c:pt idx="1733">
                        <c:v>8.3000000000000007</c:v>
                      </c:pt>
                      <c:pt idx="1734">
                        <c:v>7.67</c:v>
                      </c:pt>
                      <c:pt idx="1735">
                        <c:v>7.01</c:v>
                      </c:pt>
                      <c:pt idx="1736">
                        <c:v>6.3</c:v>
                      </c:pt>
                      <c:pt idx="1737">
                        <c:v>5.56</c:v>
                      </c:pt>
                      <c:pt idx="1738">
                        <c:v>4.79</c:v>
                      </c:pt>
                      <c:pt idx="1739">
                        <c:v>3.98</c:v>
                      </c:pt>
                      <c:pt idx="1740">
                        <c:v>3.12</c:v>
                      </c:pt>
                      <c:pt idx="1741">
                        <c:v>2.21</c:v>
                      </c:pt>
                      <c:pt idx="1742">
                        <c:v>1.27</c:v>
                      </c:pt>
                      <c:pt idx="1743">
                        <c:v>0.32</c:v>
                      </c:pt>
                      <c:pt idx="1744">
                        <c:v>-0.66</c:v>
                      </c:pt>
                      <c:pt idx="1745">
                        <c:v>-1.69</c:v>
                      </c:pt>
                      <c:pt idx="1746">
                        <c:v>-2.73</c:v>
                      </c:pt>
                      <c:pt idx="1747">
                        <c:v>-3.78</c:v>
                      </c:pt>
                      <c:pt idx="1748">
                        <c:v>-4.8499999999999996</c:v>
                      </c:pt>
                      <c:pt idx="1749">
                        <c:v>-5.94</c:v>
                      </c:pt>
                      <c:pt idx="1750">
                        <c:v>-7.07</c:v>
                      </c:pt>
                      <c:pt idx="1751">
                        <c:v>-8.2200000000000006</c:v>
                      </c:pt>
                      <c:pt idx="1752">
                        <c:v>-9.3699999999999992</c:v>
                      </c:pt>
                      <c:pt idx="1753">
                        <c:v>-10.55</c:v>
                      </c:pt>
                      <c:pt idx="1754">
                        <c:v>-11.75</c:v>
                      </c:pt>
                      <c:pt idx="1755">
                        <c:v>-12.94</c:v>
                      </c:pt>
                      <c:pt idx="1756">
                        <c:v>-14.09</c:v>
                      </c:pt>
                      <c:pt idx="1757">
                        <c:v>-15.23</c:v>
                      </c:pt>
                      <c:pt idx="1758">
                        <c:v>-16.38</c:v>
                      </c:pt>
                      <c:pt idx="1759">
                        <c:v>-17.59</c:v>
                      </c:pt>
                      <c:pt idx="1760">
                        <c:v>-18.8</c:v>
                      </c:pt>
                      <c:pt idx="1761">
                        <c:v>-20.02</c:v>
                      </c:pt>
                      <c:pt idx="1762">
                        <c:v>-21.23</c:v>
                      </c:pt>
                      <c:pt idx="1763">
                        <c:v>-22.45</c:v>
                      </c:pt>
                      <c:pt idx="1764">
                        <c:v>-23.72</c:v>
                      </c:pt>
                      <c:pt idx="1765">
                        <c:v>-25.03</c:v>
                      </c:pt>
                      <c:pt idx="1766">
                        <c:v>-26.33</c:v>
                      </c:pt>
                      <c:pt idx="1767">
                        <c:v>-27.65</c:v>
                      </c:pt>
                      <c:pt idx="1768">
                        <c:v>-28.98</c:v>
                      </c:pt>
                      <c:pt idx="1769">
                        <c:v>-30.3</c:v>
                      </c:pt>
                      <c:pt idx="1770">
                        <c:v>-31.59</c:v>
                      </c:pt>
                      <c:pt idx="1771">
                        <c:v>-32.840000000000003</c:v>
                      </c:pt>
                      <c:pt idx="1772">
                        <c:v>-34.119999999999997</c:v>
                      </c:pt>
                      <c:pt idx="1773">
                        <c:v>-35.479999999999997</c:v>
                      </c:pt>
                      <c:pt idx="1774">
                        <c:v>-36.89</c:v>
                      </c:pt>
                      <c:pt idx="1775">
                        <c:v>-38.29</c:v>
                      </c:pt>
                      <c:pt idx="1776">
                        <c:v>-39.58</c:v>
                      </c:pt>
                      <c:pt idx="1777">
                        <c:v>-40.770000000000003</c:v>
                      </c:pt>
                      <c:pt idx="1778">
                        <c:v>-41.88</c:v>
                      </c:pt>
                      <c:pt idx="1779">
                        <c:v>-42.99</c:v>
                      </c:pt>
                      <c:pt idx="1780">
                        <c:v>-44.09</c:v>
                      </c:pt>
                      <c:pt idx="1781">
                        <c:v>-45.2</c:v>
                      </c:pt>
                      <c:pt idx="1782">
                        <c:v>-46.25</c:v>
                      </c:pt>
                      <c:pt idx="1783">
                        <c:v>-47.23</c:v>
                      </c:pt>
                      <c:pt idx="1784">
                        <c:v>-48.18</c:v>
                      </c:pt>
                      <c:pt idx="1785">
                        <c:v>-49.17</c:v>
                      </c:pt>
                      <c:pt idx="1786">
                        <c:v>-50.17</c:v>
                      </c:pt>
                      <c:pt idx="1787">
                        <c:v>-51.16</c:v>
                      </c:pt>
                      <c:pt idx="1788">
                        <c:v>-52.17</c:v>
                      </c:pt>
                      <c:pt idx="1789">
                        <c:v>-53.2</c:v>
                      </c:pt>
                      <c:pt idx="1790">
                        <c:v>-54.31</c:v>
                      </c:pt>
                      <c:pt idx="1791">
                        <c:v>-55.41</c:v>
                      </c:pt>
                      <c:pt idx="1792">
                        <c:v>-56.41</c:v>
                      </c:pt>
                      <c:pt idx="1793">
                        <c:v>-57.31</c:v>
                      </c:pt>
                      <c:pt idx="1794">
                        <c:v>-58.21</c:v>
                      </c:pt>
                      <c:pt idx="1795">
                        <c:v>-59.15</c:v>
                      </c:pt>
                      <c:pt idx="1796">
                        <c:v>-60.13</c:v>
                      </c:pt>
                      <c:pt idx="1797">
                        <c:v>-61.01</c:v>
                      </c:pt>
                      <c:pt idx="1798">
                        <c:v>-61.8</c:v>
                      </c:pt>
                      <c:pt idx="1799">
                        <c:v>-62.5</c:v>
                      </c:pt>
                      <c:pt idx="1800">
                        <c:v>-63.14</c:v>
                      </c:pt>
                      <c:pt idx="1801">
                        <c:v>-63.78</c:v>
                      </c:pt>
                      <c:pt idx="1802">
                        <c:v>-64.45</c:v>
                      </c:pt>
                      <c:pt idx="1803">
                        <c:v>-65.11</c:v>
                      </c:pt>
                      <c:pt idx="1804">
                        <c:v>-65.69</c:v>
                      </c:pt>
                      <c:pt idx="1805">
                        <c:v>-66.13</c:v>
                      </c:pt>
                      <c:pt idx="1806">
                        <c:v>-66.56</c:v>
                      </c:pt>
                      <c:pt idx="1807">
                        <c:v>-67.010000000000005</c:v>
                      </c:pt>
                      <c:pt idx="1808">
                        <c:v>-67.45</c:v>
                      </c:pt>
                      <c:pt idx="1809">
                        <c:v>-67.92</c:v>
                      </c:pt>
                      <c:pt idx="1810">
                        <c:v>-68.36</c:v>
                      </c:pt>
                      <c:pt idx="1811">
                        <c:v>-68.63</c:v>
                      </c:pt>
                      <c:pt idx="1812">
                        <c:v>-68.819999999999993</c:v>
                      </c:pt>
                      <c:pt idx="1813">
                        <c:v>-69.05</c:v>
                      </c:pt>
                      <c:pt idx="1814">
                        <c:v>-69.3</c:v>
                      </c:pt>
                      <c:pt idx="1815">
                        <c:v>-69.59</c:v>
                      </c:pt>
                      <c:pt idx="1816">
                        <c:v>-69.92</c:v>
                      </c:pt>
                      <c:pt idx="1817">
                        <c:v>-70.19</c:v>
                      </c:pt>
                      <c:pt idx="1818">
                        <c:v>-70.44</c:v>
                      </c:pt>
                      <c:pt idx="1819">
                        <c:v>-70.66</c:v>
                      </c:pt>
                      <c:pt idx="1820">
                        <c:v>-70.78</c:v>
                      </c:pt>
                      <c:pt idx="1821">
                        <c:v>-70.849999999999994</c:v>
                      </c:pt>
                      <c:pt idx="1822">
                        <c:v>-70.91</c:v>
                      </c:pt>
                      <c:pt idx="1823">
                        <c:v>-71.010000000000005</c:v>
                      </c:pt>
                      <c:pt idx="1824">
                        <c:v>-71.09</c:v>
                      </c:pt>
                      <c:pt idx="1825">
                        <c:v>-71.16</c:v>
                      </c:pt>
                      <c:pt idx="1826">
                        <c:v>-71.239999999999995</c:v>
                      </c:pt>
                      <c:pt idx="1827">
                        <c:v>-71.33</c:v>
                      </c:pt>
                      <c:pt idx="1828">
                        <c:v>-71.42</c:v>
                      </c:pt>
                      <c:pt idx="1829">
                        <c:v>-71.510000000000005</c:v>
                      </c:pt>
                      <c:pt idx="1830">
                        <c:v>-71.55</c:v>
                      </c:pt>
                      <c:pt idx="1831">
                        <c:v>-71.510000000000005</c:v>
                      </c:pt>
                      <c:pt idx="1832">
                        <c:v>-71.45</c:v>
                      </c:pt>
                      <c:pt idx="1833">
                        <c:v>-71.45</c:v>
                      </c:pt>
                      <c:pt idx="1834">
                        <c:v>-71.459999999999994</c:v>
                      </c:pt>
                      <c:pt idx="1835">
                        <c:v>-71.489999999999995</c:v>
                      </c:pt>
                      <c:pt idx="1836">
                        <c:v>-71.5</c:v>
                      </c:pt>
                      <c:pt idx="1837">
                        <c:v>-71.510000000000005</c:v>
                      </c:pt>
                      <c:pt idx="1838">
                        <c:v>-71.510000000000005</c:v>
                      </c:pt>
                      <c:pt idx="1839">
                        <c:v>-71.47</c:v>
                      </c:pt>
                      <c:pt idx="1840">
                        <c:v>-71.42</c:v>
                      </c:pt>
                      <c:pt idx="1841">
                        <c:v>-71.41</c:v>
                      </c:pt>
                      <c:pt idx="1842">
                        <c:v>-71.42</c:v>
                      </c:pt>
                      <c:pt idx="1843">
                        <c:v>-71.459999999999994</c:v>
                      </c:pt>
                      <c:pt idx="1844">
                        <c:v>-71.489999999999995</c:v>
                      </c:pt>
                      <c:pt idx="1845">
                        <c:v>-71.510000000000005</c:v>
                      </c:pt>
                      <c:pt idx="1846">
                        <c:v>-71.459999999999994</c:v>
                      </c:pt>
                      <c:pt idx="1847">
                        <c:v>-71.37</c:v>
                      </c:pt>
                      <c:pt idx="1848">
                        <c:v>-71.27</c:v>
                      </c:pt>
                      <c:pt idx="1849">
                        <c:v>-71.19</c:v>
                      </c:pt>
                      <c:pt idx="1850">
                        <c:v>-71.14</c:v>
                      </c:pt>
                      <c:pt idx="1851">
                        <c:v>-71.13</c:v>
                      </c:pt>
                      <c:pt idx="1852">
                        <c:v>-71.150000000000006</c:v>
                      </c:pt>
                      <c:pt idx="1853">
                        <c:v>-71.180000000000007</c:v>
                      </c:pt>
                      <c:pt idx="1854">
                        <c:v>-71.19</c:v>
                      </c:pt>
                      <c:pt idx="1855">
                        <c:v>-71.13</c:v>
                      </c:pt>
                      <c:pt idx="1856">
                        <c:v>-71.02</c:v>
                      </c:pt>
                      <c:pt idx="1857">
                        <c:v>-70.89</c:v>
                      </c:pt>
                      <c:pt idx="1858">
                        <c:v>-70.760000000000005</c:v>
                      </c:pt>
                      <c:pt idx="1859">
                        <c:v>-70.66</c:v>
                      </c:pt>
                      <c:pt idx="1860">
                        <c:v>-70.59</c:v>
                      </c:pt>
                      <c:pt idx="1861">
                        <c:v>-70.52</c:v>
                      </c:pt>
                      <c:pt idx="1862">
                        <c:v>-70.44</c:v>
                      </c:pt>
                      <c:pt idx="1863">
                        <c:v>-70.3</c:v>
                      </c:pt>
                      <c:pt idx="1864">
                        <c:v>-70.12</c:v>
                      </c:pt>
                      <c:pt idx="1865">
                        <c:v>-69.97</c:v>
                      </c:pt>
                      <c:pt idx="1866">
                        <c:v>-69.819999999999993</c:v>
                      </c:pt>
                      <c:pt idx="1867">
                        <c:v>-69.69</c:v>
                      </c:pt>
                      <c:pt idx="1868">
                        <c:v>-69.569999999999993</c:v>
                      </c:pt>
                      <c:pt idx="1869">
                        <c:v>-69.45</c:v>
                      </c:pt>
                      <c:pt idx="1870">
                        <c:v>-69.33</c:v>
                      </c:pt>
                      <c:pt idx="1871">
                        <c:v>-69.180000000000007</c:v>
                      </c:pt>
                      <c:pt idx="1872">
                        <c:v>-68.98</c:v>
                      </c:pt>
                      <c:pt idx="1873">
                        <c:v>-68.760000000000005</c:v>
                      </c:pt>
                      <c:pt idx="1874">
                        <c:v>-68.569999999999993</c:v>
                      </c:pt>
                      <c:pt idx="1875">
                        <c:v>-68.430000000000007</c:v>
                      </c:pt>
                      <c:pt idx="1876">
                        <c:v>-68.3</c:v>
                      </c:pt>
                      <c:pt idx="1877">
                        <c:v>-68.16</c:v>
                      </c:pt>
                      <c:pt idx="1878">
                        <c:v>-67.959999999999994</c:v>
                      </c:pt>
                      <c:pt idx="1879">
                        <c:v>-67.77</c:v>
                      </c:pt>
                      <c:pt idx="1880">
                        <c:v>-67.62</c:v>
                      </c:pt>
                      <c:pt idx="1881">
                        <c:v>-67.489999999999995</c:v>
                      </c:pt>
                      <c:pt idx="1882">
                        <c:v>-67.37</c:v>
                      </c:pt>
                      <c:pt idx="1883">
                        <c:v>-67.25</c:v>
                      </c:pt>
                      <c:pt idx="1884">
                        <c:v>-67.09</c:v>
                      </c:pt>
                      <c:pt idx="1885">
                        <c:v>-66.91</c:v>
                      </c:pt>
                      <c:pt idx="1886">
                        <c:v>-66.69</c:v>
                      </c:pt>
                      <c:pt idx="1887">
                        <c:v>-66.489999999999995</c:v>
                      </c:pt>
                      <c:pt idx="1888">
                        <c:v>-66.290000000000006</c:v>
                      </c:pt>
                      <c:pt idx="1889">
                        <c:v>-66.099999999999994</c:v>
                      </c:pt>
                      <c:pt idx="1890">
                        <c:v>-65.900000000000006</c:v>
                      </c:pt>
                      <c:pt idx="1891">
                        <c:v>-65.7</c:v>
                      </c:pt>
                      <c:pt idx="1892">
                        <c:v>-65.48</c:v>
                      </c:pt>
                      <c:pt idx="1893">
                        <c:v>-65.209999999999994</c:v>
                      </c:pt>
                      <c:pt idx="1894">
                        <c:v>-64.94</c:v>
                      </c:pt>
                      <c:pt idx="1895">
                        <c:v>-64.680000000000007</c:v>
                      </c:pt>
                      <c:pt idx="1896">
                        <c:v>-64.41</c:v>
                      </c:pt>
                      <c:pt idx="1897">
                        <c:v>-64.13</c:v>
                      </c:pt>
                      <c:pt idx="1898">
                        <c:v>-63.83</c:v>
                      </c:pt>
                      <c:pt idx="1899">
                        <c:v>-63.43</c:v>
                      </c:pt>
                      <c:pt idx="1900">
                        <c:v>-62.94</c:v>
                      </c:pt>
                      <c:pt idx="1901">
                        <c:v>-62.43</c:v>
                      </c:pt>
                      <c:pt idx="1902">
                        <c:v>-61.97</c:v>
                      </c:pt>
                      <c:pt idx="1903">
                        <c:v>-61.58</c:v>
                      </c:pt>
                      <c:pt idx="1904">
                        <c:v>-61.19</c:v>
                      </c:pt>
                      <c:pt idx="1905">
                        <c:v>-60.74</c:v>
                      </c:pt>
                      <c:pt idx="1906">
                        <c:v>-60.18</c:v>
                      </c:pt>
                      <c:pt idx="1907">
                        <c:v>-59.54</c:v>
                      </c:pt>
                      <c:pt idx="1908">
                        <c:v>-58.83</c:v>
                      </c:pt>
                      <c:pt idx="1909">
                        <c:v>-58.13</c:v>
                      </c:pt>
                      <c:pt idx="1910">
                        <c:v>-57.51</c:v>
                      </c:pt>
                      <c:pt idx="1911">
                        <c:v>-56.88</c:v>
                      </c:pt>
                      <c:pt idx="1912">
                        <c:v>-56.2</c:v>
                      </c:pt>
                      <c:pt idx="1913">
                        <c:v>-55.44</c:v>
                      </c:pt>
                      <c:pt idx="1914">
                        <c:v>-54.62</c:v>
                      </c:pt>
                      <c:pt idx="1915">
                        <c:v>-53.76</c:v>
                      </c:pt>
                      <c:pt idx="1916">
                        <c:v>-52.89</c:v>
                      </c:pt>
                      <c:pt idx="1917">
                        <c:v>-52.14</c:v>
                      </c:pt>
                      <c:pt idx="1918">
                        <c:v>-51.5</c:v>
                      </c:pt>
                      <c:pt idx="1919">
                        <c:v>-50.83</c:v>
                      </c:pt>
                      <c:pt idx="1920">
                        <c:v>-50.04</c:v>
                      </c:pt>
                      <c:pt idx="1921">
                        <c:v>-49.15</c:v>
                      </c:pt>
                      <c:pt idx="1922">
                        <c:v>-48.2</c:v>
                      </c:pt>
                      <c:pt idx="1923">
                        <c:v>-47.31</c:v>
                      </c:pt>
                      <c:pt idx="1924">
                        <c:v>-46.52</c:v>
                      </c:pt>
                      <c:pt idx="1925">
                        <c:v>-45.8</c:v>
                      </c:pt>
                      <c:pt idx="1926">
                        <c:v>-45.1</c:v>
                      </c:pt>
                      <c:pt idx="1927">
                        <c:v>-44.42</c:v>
                      </c:pt>
                      <c:pt idx="1928">
                        <c:v>-43.75</c:v>
                      </c:pt>
                      <c:pt idx="1929">
                        <c:v>-43.01</c:v>
                      </c:pt>
                      <c:pt idx="1930">
                        <c:v>-42.18</c:v>
                      </c:pt>
                      <c:pt idx="1931">
                        <c:v>-41.39</c:v>
                      </c:pt>
                      <c:pt idx="1932">
                        <c:v>-40.64</c:v>
                      </c:pt>
                      <c:pt idx="1933">
                        <c:v>-39.94</c:v>
                      </c:pt>
                      <c:pt idx="1934">
                        <c:v>-39.31</c:v>
                      </c:pt>
                      <c:pt idx="1935">
                        <c:v>-38.65</c:v>
                      </c:pt>
                      <c:pt idx="1936">
                        <c:v>-37.96</c:v>
                      </c:pt>
                      <c:pt idx="1937">
                        <c:v>-37.22</c:v>
                      </c:pt>
                      <c:pt idx="1938">
                        <c:v>-36.44</c:v>
                      </c:pt>
                      <c:pt idx="1939">
                        <c:v>-35.630000000000003</c:v>
                      </c:pt>
                      <c:pt idx="1940">
                        <c:v>-34.83</c:v>
                      </c:pt>
                      <c:pt idx="1941">
                        <c:v>-34.08</c:v>
                      </c:pt>
                      <c:pt idx="1942">
                        <c:v>-33.380000000000003</c:v>
                      </c:pt>
                      <c:pt idx="1943">
                        <c:v>-32.71</c:v>
                      </c:pt>
                      <c:pt idx="1944">
                        <c:v>-32.08</c:v>
                      </c:pt>
                      <c:pt idx="1945">
                        <c:v>-31.41</c:v>
                      </c:pt>
                      <c:pt idx="1946">
                        <c:v>-30.68</c:v>
                      </c:pt>
                      <c:pt idx="1947">
                        <c:v>-29.91</c:v>
                      </c:pt>
                      <c:pt idx="1948">
                        <c:v>-29.07</c:v>
                      </c:pt>
                      <c:pt idx="1949">
                        <c:v>-28.21</c:v>
                      </c:pt>
                      <c:pt idx="1950">
                        <c:v>-27.4</c:v>
                      </c:pt>
                      <c:pt idx="1951">
                        <c:v>-26.63</c:v>
                      </c:pt>
                      <c:pt idx="1952">
                        <c:v>-25.88</c:v>
                      </c:pt>
                      <c:pt idx="1953">
                        <c:v>-25.16</c:v>
                      </c:pt>
                      <c:pt idx="1954">
                        <c:v>-24.45</c:v>
                      </c:pt>
                      <c:pt idx="1955">
                        <c:v>-23.74</c:v>
                      </c:pt>
                      <c:pt idx="1956">
                        <c:v>-22.99</c:v>
                      </c:pt>
                      <c:pt idx="1957">
                        <c:v>-22.25</c:v>
                      </c:pt>
                      <c:pt idx="1958">
                        <c:v>-21.54</c:v>
                      </c:pt>
                      <c:pt idx="1959">
                        <c:v>-20.88</c:v>
                      </c:pt>
                      <c:pt idx="1960">
                        <c:v>-20.260000000000002</c:v>
                      </c:pt>
                      <c:pt idx="1961">
                        <c:v>-19.66</c:v>
                      </c:pt>
                      <c:pt idx="1962">
                        <c:v>-19.03</c:v>
                      </c:pt>
                      <c:pt idx="1963">
                        <c:v>-18.43</c:v>
                      </c:pt>
                      <c:pt idx="1964">
                        <c:v>-17.82</c:v>
                      </c:pt>
                      <c:pt idx="1965">
                        <c:v>-17.16</c:v>
                      </c:pt>
                      <c:pt idx="1966">
                        <c:v>-16.46</c:v>
                      </c:pt>
                      <c:pt idx="1967">
                        <c:v>-15.81</c:v>
                      </c:pt>
                      <c:pt idx="1968">
                        <c:v>-15.2</c:v>
                      </c:pt>
                      <c:pt idx="1969">
                        <c:v>-14.64</c:v>
                      </c:pt>
                      <c:pt idx="1970">
                        <c:v>-14.08</c:v>
                      </c:pt>
                      <c:pt idx="1971">
                        <c:v>-13.53</c:v>
                      </c:pt>
                      <c:pt idx="1972">
                        <c:v>-13.02</c:v>
                      </c:pt>
                      <c:pt idx="1973">
                        <c:v>-12.57</c:v>
                      </c:pt>
                      <c:pt idx="1974">
                        <c:v>-12.15</c:v>
                      </c:pt>
                      <c:pt idx="1975">
                        <c:v>-11.71</c:v>
                      </c:pt>
                      <c:pt idx="1976">
                        <c:v>-11.26</c:v>
                      </c:pt>
                      <c:pt idx="1977">
                        <c:v>-10.82</c:v>
                      </c:pt>
                      <c:pt idx="1978">
                        <c:v>-10.35</c:v>
                      </c:pt>
                      <c:pt idx="1979">
                        <c:v>-9.8800000000000008</c:v>
                      </c:pt>
                      <c:pt idx="1980">
                        <c:v>-9.4</c:v>
                      </c:pt>
                      <c:pt idx="1981">
                        <c:v>-8.8699999999999992</c:v>
                      </c:pt>
                      <c:pt idx="1982">
                        <c:v>-8.2899999999999991</c:v>
                      </c:pt>
                      <c:pt idx="1983">
                        <c:v>-7.74</c:v>
                      </c:pt>
                      <c:pt idx="1984">
                        <c:v>-7.16</c:v>
                      </c:pt>
                      <c:pt idx="1985">
                        <c:v>-6.58</c:v>
                      </c:pt>
                      <c:pt idx="1986">
                        <c:v>-5.99</c:v>
                      </c:pt>
                      <c:pt idx="1987">
                        <c:v>-5.42</c:v>
                      </c:pt>
                      <c:pt idx="1988">
                        <c:v>-4.92</c:v>
                      </c:pt>
                      <c:pt idx="1989">
                        <c:v>-4.43</c:v>
                      </c:pt>
                      <c:pt idx="1990">
                        <c:v>-3.94</c:v>
                      </c:pt>
                      <c:pt idx="1991">
                        <c:v>-3.45</c:v>
                      </c:pt>
                      <c:pt idx="1992">
                        <c:v>-2.97</c:v>
                      </c:pt>
                      <c:pt idx="1993">
                        <c:v>-2.4900000000000002</c:v>
                      </c:pt>
                      <c:pt idx="1994">
                        <c:v>-2.02</c:v>
                      </c:pt>
                      <c:pt idx="1995">
                        <c:v>-1.58</c:v>
                      </c:pt>
                      <c:pt idx="1996">
                        <c:v>-1.17</c:v>
                      </c:pt>
                      <c:pt idx="1997">
                        <c:v>-0.78</c:v>
                      </c:pt>
                      <c:pt idx="1998">
                        <c:v>-0.39</c:v>
                      </c:pt>
                      <c:pt idx="1999">
                        <c:v>-0.05</c:v>
                      </c:pt>
                      <c:pt idx="2000">
                        <c:v>0.24</c:v>
                      </c:pt>
                      <c:pt idx="2001">
                        <c:v>0.5</c:v>
                      </c:pt>
                      <c:pt idx="2002">
                        <c:v>0.75</c:v>
                      </c:pt>
                      <c:pt idx="2003">
                        <c:v>1.03</c:v>
                      </c:pt>
                      <c:pt idx="2004">
                        <c:v>1.33</c:v>
                      </c:pt>
                      <c:pt idx="2005">
                        <c:v>1.66</c:v>
                      </c:pt>
                      <c:pt idx="2006">
                        <c:v>2.0099999999999998</c:v>
                      </c:pt>
                      <c:pt idx="2007">
                        <c:v>2.36</c:v>
                      </c:pt>
                      <c:pt idx="2008">
                        <c:v>2.71</c:v>
                      </c:pt>
                      <c:pt idx="2009">
                        <c:v>3.02</c:v>
                      </c:pt>
                      <c:pt idx="2010">
                        <c:v>3.33</c:v>
                      </c:pt>
                      <c:pt idx="2011">
                        <c:v>3.65</c:v>
                      </c:pt>
                      <c:pt idx="2012">
                        <c:v>4.01</c:v>
                      </c:pt>
                      <c:pt idx="2013">
                        <c:v>4.4000000000000004</c:v>
                      </c:pt>
                      <c:pt idx="2014">
                        <c:v>4.78</c:v>
                      </c:pt>
                      <c:pt idx="2015">
                        <c:v>5.17</c:v>
                      </c:pt>
                      <c:pt idx="2016">
                        <c:v>5.51</c:v>
                      </c:pt>
                      <c:pt idx="2017">
                        <c:v>5.83</c:v>
                      </c:pt>
                      <c:pt idx="2018">
                        <c:v>6.1</c:v>
                      </c:pt>
                      <c:pt idx="2019">
                        <c:v>6.35</c:v>
                      </c:pt>
                      <c:pt idx="2020">
                        <c:v>6.58</c:v>
                      </c:pt>
                      <c:pt idx="2021">
                        <c:v>6.81</c:v>
                      </c:pt>
                      <c:pt idx="2022">
                        <c:v>7.03</c:v>
                      </c:pt>
                      <c:pt idx="2023">
                        <c:v>7.26</c:v>
                      </c:pt>
                      <c:pt idx="2024">
                        <c:v>7.47</c:v>
                      </c:pt>
                      <c:pt idx="2025">
                        <c:v>7.61</c:v>
                      </c:pt>
                      <c:pt idx="2026">
                        <c:v>7.72</c:v>
                      </c:pt>
                      <c:pt idx="2027">
                        <c:v>7.82</c:v>
                      </c:pt>
                      <c:pt idx="2028">
                        <c:v>7.91</c:v>
                      </c:pt>
                      <c:pt idx="2029">
                        <c:v>7.99</c:v>
                      </c:pt>
                      <c:pt idx="2030">
                        <c:v>8.0399999999999991</c:v>
                      </c:pt>
                      <c:pt idx="2031">
                        <c:v>8.06</c:v>
                      </c:pt>
                      <c:pt idx="2032">
                        <c:v>8.0399999999999991</c:v>
                      </c:pt>
                      <c:pt idx="2033">
                        <c:v>7.97</c:v>
                      </c:pt>
                      <c:pt idx="2034">
                        <c:v>7.88</c:v>
                      </c:pt>
                      <c:pt idx="2035">
                        <c:v>7.78</c:v>
                      </c:pt>
                      <c:pt idx="2036">
                        <c:v>7.68</c:v>
                      </c:pt>
                      <c:pt idx="2037">
                        <c:v>7.53</c:v>
                      </c:pt>
                      <c:pt idx="2038">
                        <c:v>7.34</c:v>
                      </c:pt>
                      <c:pt idx="2039">
                        <c:v>7.07</c:v>
                      </c:pt>
                      <c:pt idx="2040">
                        <c:v>6.75</c:v>
                      </c:pt>
                      <c:pt idx="2041">
                        <c:v>6.38</c:v>
                      </c:pt>
                      <c:pt idx="2042">
                        <c:v>5.99</c:v>
                      </c:pt>
                      <c:pt idx="2043">
                        <c:v>5.57</c:v>
                      </c:pt>
                      <c:pt idx="2044">
                        <c:v>5.13</c:v>
                      </c:pt>
                      <c:pt idx="2045">
                        <c:v>4.6500000000000004</c:v>
                      </c:pt>
                      <c:pt idx="2046">
                        <c:v>4.1399999999999997</c:v>
                      </c:pt>
                      <c:pt idx="2047">
                        <c:v>3.58</c:v>
                      </c:pt>
                      <c:pt idx="2048">
                        <c:v>2.97</c:v>
                      </c:pt>
                      <c:pt idx="2049">
                        <c:v>2.35</c:v>
                      </c:pt>
                      <c:pt idx="2050">
                        <c:v>1.74</c:v>
                      </c:pt>
                      <c:pt idx="2051">
                        <c:v>1.1100000000000001</c:v>
                      </c:pt>
                      <c:pt idx="2052">
                        <c:v>0.47</c:v>
                      </c:pt>
                      <c:pt idx="2053">
                        <c:v>-0.19</c:v>
                      </c:pt>
                      <c:pt idx="2054">
                        <c:v>-0.89</c:v>
                      </c:pt>
                      <c:pt idx="2055">
                        <c:v>-1.63</c:v>
                      </c:pt>
                      <c:pt idx="2056">
                        <c:v>-2.38</c:v>
                      </c:pt>
                      <c:pt idx="2057">
                        <c:v>-3.17</c:v>
                      </c:pt>
                      <c:pt idx="2058">
                        <c:v>-3.97</c:v>
                      </c:pt>
                      <c:pt idx="2059">
                        <c:v>-4.78</c:v>
                      </c:pt>
                      <c:pt idx="2060">
                        <c:v>-5.63</c:v>
                      </c:pt>
                      <c:pt idx="2061">
                        <c:v>-6.49</c:v>
                      </c:pt>
                      <c:pt idx="2062">
                        <c:v>-7.35</c:v>
                      </c:pt>
                      <c:pt idx="2063">
                        <c:v>-8.2200000000000006</c:v>
                      </c:pt>
                      <c:pt idx="2064">
                        <c:v>-9.09</c:v>
                      </c:pt>
                      <c:pt idx="2065">
                        <c:v>-9.98</c:v>
                      </c:pt>
                      <c:pt idx="2066">
                        <c:v>-10.89</c:v>
                      </c:pt>
                      <c:pt idx="2067">
                        <c:v>-11.85</c:v>
                      </c:pt>
                      <c:pt idx="2068">
                        <c:v>-12.81</c:v>
                      </c:pt>
                      <c:pt idx="2069">
                        <c:v>-13.75</c:v>
                      </c:pt>
                      <c:pt idx="2070">
                        <c:v>-14.68</c:v>
                      </c:pt>
                      <c:pt idx="2071">
                        <c:v>-15.63</c:v>
                      </c:pt>
                      <c:pt idx="2072">
                        <c:v>-16.579999999999998</c:v>
                      </c:pt>
                      <c:pt idx="2073">
                        <c:v>-17.55</c:v>
                      </c:pt>
                      <c:pt idx="2074">
                        <c:v>-18.54</c:v>
                      </c:pt>
                      <c:pt idx="2075">
                        <c:v>-19.510000000000002</c:v>
                      </c:pt>
                      <c:pt idx="2076">
                        <c:v>-20.48</c:v>
                      </c:pt>
                      <c:pt idx="2077">
                        <c:v>-21.45</c:v>
                      </c:pt>
                      <c:pt idx="2078">
                        <c:v>-22.41</c:v>
                      </c:pt>
                      <c:pt idx="2079">
                        <c:v>-23.36</c:v>
                      </c:pt>
                      <c:pt idx="2080">
                        <c:v>-24.34</c:v>
                      </c:pt>
                      <c:pt idx="2081">
                        <c:v>-25.34</c:v>
                      </c:pt>
                      <c:pt idx="2082">
                        <c:v>-26.34</c:v>
                      </c:pt>
                      <c:pt idx="2083">
                        <c:v>-27.34</c:v>
                      </c:pt>
                      <c:pt idx="2084">
                        <c:v>-28.36</c:v>
                      </c:pt>
                      <c:pt idx="2085">
                        <c:v>-29.39</c:v>
                      </c:pt>
                      <c:pt idx="2086">
                        <c:v>-30.4</c:v>
                      </c:pt>
                      <c:pt idx="2087">
                        <c:v>-31.42</c:v>
                      </c:pt>
                      <c:pt idx="2088">
                        <c:v>-32.450000000000003</c:v>
                      </c:pt>
                      <c:pt idx="2089">
                        <c:v>-33.479999999999997</c:v>
                      </c:pt>
                      <c:pt idx="2090">
                        <c:v>-34.53</c:v>
                      </c:pt>
                      <c:pt idx="2091">
                        <c:v>-35.549999999999997</c:v>
                      </c:pt>
                      <c:pt idx="2092">
                        <c:v>-36.57</c:v>
                      </c:pt>
                      <c:pt idx="2093">
                        <c:v>-37.57</c:v>
                      </c:pt>
                      <c:pt idx="2094">
                        <c:v>-38.6</c:v>
                      </c:pt>
                      <c:pt idx="2095">
                        <c:v>-39.67</c:v>
                      </c:pt>
                      <c:pt idx="2096">
                        <c:v>-40.770000000000003</c:v>
                      </c:pt>
                      <c:pt idx="2097">
                        <c:v>-41.88</c:v>
                      </c:pt>
                      <c:pt idx="2098">
                        <c:v>-42.98</c:v>
                      </c:pt>
                      <c:pt idx="2099">
                        <c:v>-44.1</c:v>
                      </c:pt>
                      <c:pt idx="2100">
                        <c:v>-45.19</c:v>
                      </c:pt>
                      <c:pt idx="2101">
                        <c:v>-46.26</c:v>
                      </c:pt>
                      <c:pt idx="2102">
                        <c:v>-47.26</c:v>
                      </c:pt>
                      <c:pt idx="2103">
                        <c:v>-48.19</c:v>
                      </c:pt>
                      <c:pt idx="2104">
                        <c:v>-49.05</c:v>
                      </c:pt>
                      <c:pt idx="2105">
                        <c:v>-49.93</c:v>
                      </c:pt>
                      <c:pt idx="2106">
                        <c:v>-50.85</c:v>
                      </c:pt>
                      <c:pt idx="2107">
                        <c:v>-51.76</c:v>
                      </c:pt>
                      <c:pt idx="2108">
                        <c:v>-52.59</c:v>
                      </c:pt>
                      <c:pt idx="2109">
                        <c:v>-53.35</c:v>
                      </c:pt>
                      <c:pt idx="2110">
                        <c:v>-54.15</c:v>
                      </c:pt>
                      <c:pt idx="2111">
                        <c:v>-54.92</c:v>
                      </c:pt>
                      <c:pt idx="2112">
                        <c:v>-55.63</c:v>
                      </c:pt>
                      <c:pt idx="2113">
                        <c:v>-56.27</c:v>
                      </c:pt>
                      <c:pt idx="2114">
                        <c:v>-56.91</c:v>
                      </c:pt>
                      <c:pt idx="2115">
                        <c:v>-57.58</c:v>
                      </c:pt>
                      <c:pt idx="2116">
                        <c:v>-58.27</c:v>
                      </c:pt>
                      <c:pt idx="2117">
                        <c:v>-58.95</c:v>
                      </c:pt>
                      <c:pt idx="2118">
                        <c:v>-59.54</c:v>
                      </c:pt>
                      <c:pt idx="2119">
                        <c:v>-60.1</c:v>
                      </c:pt>
                      <c:pt idx="2120">
                        <c:v>-60.66</c:v>
                      </c:pt>
                      <c:pt idx="2121">
                        <c:v>-61.16</c:v>
                      </c:pt>
                      <c:pt idx="2122">
                        <c:v>-61.63</c:v>
                      </c:pt>
                      <c:pt idx="2123">
                        <c:v>-62.05</c:v>
                      </c:pt>
                      <c:pt idx="2124">
                        <c:v>-62.54</c:v>
                      </c:pt>
                      <c:pt idx="2125">
                        <c:v>-63.03</c:v>
                      </c:pt>
                      <c:pt idx="2126">
                        <c:v>-63.48</c:v>
                      </c:pt>
                      <c:pt idx="2127">
                        <c:v>-63.84</c:v>
                      </c:pt>
                      <c:pt idx="2128">
                        <c:v>-64.14</c:v>
                      </c:pt>
                      <c:pt idx="2129">
                        <c:v>-64.42</c:v>
                      </c:pt>
                      <c:pt idx="2130">
                        <c:v>-64.709999999999994</c:v>
                      </c:pt>
                      <c:pt idx="2131">
                        <c:v>-65.02</c:v>
                      </c:pt>
                      <c:pt idx="2132">
                        <c:v>-65.31</c:v>
                      </c:pt>
                      <c:pt idx="2133">
                        <c:v>-65.61</c:v>
                      </c:pt>
                      <c:pt idx="2134">
                        <c:v>-65.91</c:v>
                      </c:pt>
                      <c:pt idx="2135">
                        <c:v>-66.27</c:v>
                      </c:pt>
                      <c:pt idx="2136">
                        <c:v>-66.63</c:v>
                      </c:pt>
                      <c:pt idx="2137">
                        <c:v>-66.98</c:v>
                      </c:pt>
                      <c:pt idx="2138">
                        <c:v>-67.3</c:v>
                      </c:pt>
                      <c:pt idx="2139">
                        <c:v>-67.59</c:v>
                      </c:pt>
                      <c:pt idx="2140">
                        <c:v>-67.87</c:v>
                      </c:pt>
                      <c:pt idx="2141">
                        <c:v>-68.11</c:v>
                      </c:pt>
                      <c:pt idx="2142">
                        <c:v>-68.3</c:v>
                      </c:pt>
                      <c:pt idx="2143">
                        <c:v>-68.510000000000005</c:v>
                      </c:pt>
                      <c:pt idx="2144">
                        <c:v>-68.72</c:v>
                      </c:pt>
                      <c:pt idx="2145">
                        <c:v>-68.900000000000006</c:v>
                      </c:pt>
                      <c:pt idx="2146">
                        <c:v>-69.069999999999993</c:v>
                      </c:pt>
                      <c:pt idx="2147">
                        <c:v>-69.25</c:v>
                      </c:pt>
                      <c:pt idx="2148">
                        <c:v>-69.44</c:v>
                      </c:pt>
                      <c:pt idx="2149">
                        <c:v>-69.59</c:v>
                      </c:pt>
                      <c:pt idx="2150">
                        <c:v>-69.64</c:v>
                      </c:pt>
                      <c:pt idx="2151">
                        <c:v>-69.680000000000007</c:v>
                      </c:pt>
                      <c:pt idx="2152">
                        <c:v>-69.790000000000006</c:v>
                      </c:pt>
                      <c:pt idx="2153">
                        <c:v>-69.959999999999994</c:v>
                      </c:pt>
                      <c:pt idx="2154">
                        <c:v>-70.069999999999993</c:v>
                      </c:pt>
                      <c:pt idx="2155">
                        <c:v>-70.099999999999994</c:v>
                      </c:pt>
                      <c:pt idx="2156">
                        <c:v>-70.040000000000006</c:v>
                      </c:pt>
                      <c:pt idx="2157">
                        <c:v>-70.02</c:v>
                      </c:pt>
                      <c:pt idx="2158">
                        <c:v>-70.03</c:v>
                      </c:pt>
                      <c:pt idx="2159">
                        <c:v>-70.03</c:v>
                      </c:pt>
                      <c:pt idx="2160">
                        <c:v>-69.98</c:v>
                      </c:pt>
                      <c:pt idx="2161">
                        <c:v>-69.91</c:v>
                      </c:pt>
                      <c:pt idx="2162">
                        <c:v>-69.78</c:v>
                      </c:pt>
                      <c:pt idx="2163">
                        <c:v>-69.63</c:v>
                      </c:pt>
                      <c:pt idx="2164">
                        <c:v>-69.510000000000005</c:v>
                      </c:pt>
                      <c:pt idx="2165">
                        <c:v>-69.489999999999995</c:v>
                      </c:pt>
                      <c:pt idx="2166">
                        <c:v>-69.52</c:v>
                      </c:pt>
                      <c:pt idx="2167">
                        <c:v>-69.55</c:v>
                      </c:pt>
                      <c:pt idx="2168">
                        <c:v>-69.48</c:v>
                      </c:pt>
                      <c:pt idx="2169">
                        <c:v>-69.349999999999994</c:v>
                      </c:pt>
                      <c:pt idx="2170">
                        <c:v>-69.22</c:v>
                      </c:pt>
                      <c:pt idx="2171">
                        <c:v>-69.150000000000006</c:v>
                      </c:pt>
                      <c:pt idx="2172">
                        <c:v>-69.12</c:v>
                      </c:pt>
                      <c:pt idx="2173">
                        <c:v>-69.11</c:v>
                      </c:pt>
                      <c:pt idx="2174">
                        <c:v>-69.08</c:v>
                      </c:pt>
                      <c:pt idx="2175">
                        <c:v>-69.05</c:v>
                      </c:pt>
                      <c:pt idx="2176">
                        <c:v>-68.98</c:v>
                      </c:pt>
                      <c:pt idx="2177">
                        <c:v>-68.900000000000006</c:v>
                      </c:pt>
                      <c:pt idx="2178">
                        <c:v>-68.84</c:v>
                      </c:pt>
                      <c:pt idx="2179">
                        <c:v>-68.790000000000006</c:v>
                      </c:pt>
                      <c:pt idx="2180">
                        <c:v>-68.75</c:v>
                      </c:pt>
                      <c:pt idx="2181">
                        <c:v>-68.680000000000007</c:v>
                      </c:pt>
                      <c:pt idx="2182">
                        <c:v>-68.62</c:v>
                      </c:pt>
                      <c:pt idx="2183">
                        <c:v>-68.58</c:v>
                      </c:pt>
                      <c:pt idx="2184">
                        <c:v>-68.55</c:v>
                      </c:pt>
                      <c:pt idx="2185">
                        <c:v>-68.56</c:v>
                      </c:pt>
                      <c:pt idx="2186">
                        <c:v>-68.540000000000006</c:v>
                      </c:pt>
                      <c:pt idx="2187">
                        <c:v>-68.430000000000007</c:v>
                      </c:pt>
                      <c:pt idx="2188">
                        <c:v>-68.27</c:v>
                      </c:pt>
                      <c:pt idx="2189">
                        <c:v>-68.14</c:v>
                      </c:pt>
                      <c:pt idx="2190">
                        <c:v>-68.05</c:v>
                      </c:pt>
                      <c:pt idx="2191">
                        <c:v>-67.959999999999994</c:v>
                      </c:pt>
                      <c:pt idx="2192">
                        <c:v>-67.87</c:v>
                      </c:pt>
                      <c:pt idx="2193">
                        <c:v>-67.73</c:v>
                      </c:pt>
                      <c:pt idx="2194">
                        <c:v>-67.59</c:v>
                      </c:pt>
                      <c:pt idx="2195">
                        <c:v>-67.459999999999994</c:v>
                      </c:pt>
                      <c:pt idx="2196">
                        <c:v>-67.33</c:v>
                      </c:pt>
                      <c:pt idx="2197">
                        <c:v>-67.19</c:v>
                      </c:pt>
                      <c:pt idx="2198">
                        <c:v>-67.069999999999993</c:v>
                      </c:pt>
                      <c:pt idx="2199">
                        <c:v>-67</c:v>
                      </c:pt>
                      <c:pt idx="2200">
                        <c:v>-66.930000000000007</c:v>
                      </c:pt>
                      <c:pt idx="2201">
                        <c:v>-66.83</c:v>
                      </c:pt>
                      <c:pt idx="2202">
                        <c:v>-66.739999999999995</c:v>
                      </c:pt>
                      <c:pt idx="2203">
                        <c:v>-66.67</c:v>
                      </c:pt>
                      <c:pt idx="2204">
                        <c:v>-66.59</c:v>
                      </c:pt>
                      <c:pt idx="2205">
                        <c:v>-66.5</c:v>
                      </c:pt>
                      <c:pt idx="2206">
                        <c:v>-66.39</c:v>
                      </c:pt>
                      <c:pt idx="2207">
                        <c:v>-66.25</c:v>
                      </c:pt>
                      <c:pt idx="2208">
                        <c:v>-66.09</c:v>
                      </c:pt>
                      <c:pt idx="2209">
                        <c:v>-65.91</c:v>
                      </c:pt>
                      <c:pt idx="2210">
                        <c:v>-65.67</c:v>
                      </c:pt>
                      <c:pt idx="2211">
                        <c:v>-65.44</c:v>
                      </c:pt>
                      <c:pt idx="2212">
                        <c:v>-65.2</c:v>
                      </c:pt>
                      <c:pt idx="2213">
                        <c:v>-64.97</c:v>
                      </c:pt>
                      <c:pt idx="2214">
                        <c:v>-64.739999999999995</c:v>
                      </c:pt>
                      <c:pt idx="2215">
                        <c:v>-64.459999999999994</c:v>
                      </c:pt>
                      <c:pt idx="2216">
                        <c:v>-64.16</c:v>
                      </c:pt>
                      <c:pt idx="2217">
                        <c:v>-63.89</c:v>
                      </c:pt>
                      <c:pt idx="2218">
                        <c:v>-63.64</c:v>
                      </c:pt>
                      <c:pt idx="2219">
                        <c:v>-63.36</c:v>
                      </c:pt>
                      <c:pt idx="2220">
                        <c:v>-63.08</c:v>
                      </c:pt>
                      <c:pt idx="2221">
                        <c:v>-62.75</c:v>
                      </c:pt>
                      <c:pt idx="2222">
                        <c:v>-62.34</c:v>
                      </c:pt>
                      <c:pt idx="2223">
                        <c:v>-61.93</c:v>
                      </c:pt>
                      <c:pt idx="2224">
                        <c:v>-61.56</c:v>
                      </c:pt>
                      <c:pt idx="2225">
                        <c:v>-61.21</c:v>
                      </c:pt>
                      <c:pt idx="2226">
                        <c:v>-60.85</c:v>
                      </c:pt>
                      <c:pt idx="2227">
                        <c:v>-60.41</c:v>
                      </c:pt>
                      <c:pt idx="2228">
                        <c:v>-59.91</c:v>
                      </c:pt>
                      <c:pt idx="2229">
                        <c:v>-59.34</c:v>
                      </c:pt>
                      <c:pt idx="2230">
                        <c:v>-58.71</c:v>
                      </c:pt>
                      <c:pt idx="2231">
                        <c:v>-58.12</c:v>
                      </c:pt>
                      <c:pt idx="2232">
                        <c:v>-57.6</c:v>
                      </c:pt>
                      <c:pt idx="2233">
                        <c:v>-57.08</c:v>
                      </c:pt>
                      <c:pt idx="2234">
                        <c:v>-56.54</c:v>
                      </c:pt>
                      <c:pt idx="2235">
                        <c:v>-55.96</c:v>
                      </c:pt>
                      <c:pt idx="2236">
                        <c:v>-55.32</c:v>
                      </c:pt>
                      <c:pt idx="2237">
                        <c:v>-54.62</c:v>
                      </c:pt>
                      <c:pt idx="2238">
                        <c:v>-53.89</c:v>
                      </c:pt>
                      <c:pt idx="2239">
                        <c:v>-53.25</c:v>
                      </c:pt>
                      <c:pt idx="2240">
                        <c:v>-52.71</c:v>
                      </c:pt>
                      <c:pt idx="2241">
                        <c:v>-52.08</c:v>
                      </c:pt>
                      <c:pt idx="2242">
                        <c:v>-51.33</c:v>
                      </c:pt>
                      <c:pt idx="2243">
                        <c:v>-50.52</c:v>
                      </c:pt>
                      <c:pt idx="2244">
                        <c:v>-49.63</c:v>
                      </c:pt>
                      <c:pt idx="2245">
                        <c:v>-48.73</c:v>
                      </c:pt>
                      <c:pt idx="2246">
                        <c:v>-47.92</c:v>
                      </c:pt>
                      <c:pt idx="2247">
                        <c:v>-47.12</c:v>
                      </c:pt>
                      <c:pt idx="2248">
                        <c:v>-46.25</c:v>
                      </c:pt>
                      <c:pt idx="2249">
                        <c:v>-45.34</c:v>
                      </c:pt>
                      <c:pt idx="2250">
                        <c:v>-44.42</c:v>
                      </c:pt>
                      <c:pt idx="2251">
                        <c:v>-43.52</c:v>
                      </c:pt>
                      <c:pt idx="2252">
                        <c:v>-42.66</c:v>
                      </c:pt>
                      <c:pt idx="2253">
                        <c:v>-41.82</c:v>
                      </c:pt>
                      <c:pt idx="2254">
                        <c:v>-40.92</c:v>
                      </c:pt>
                      <c:pt idx="2255">
                        <c:v>-40.01</c:v>
                      </c:pt>
                      <c:pt idx="2256">
                        <c:v>-39.14</c:v>
                      </c:pt>
                      <c:pt idx="2257">
                        <c:v>-38.26</c:v>
                      </c:pt>
                      <c:pt idx="2258">
                        <c:v>-37.36</c:v>
                      </c:pt>
                      <c:pt idx="2259">
                        <c:v>-36.54</c:v>
                      </c:pt>
                      <c:pt idx="2260">
                        <c:v>-35.729999999999997</c:v>
                      </c:pt>
                      <c:pt idx="2261">
                        <c:v>-34.880000000000003</c:v>
                      </c:pt>
                      <c:pt idx="2262">
                        <c:v>-34</c:v>
                      </c:pt>
                      <c:pt idx="2263">
                        <c:v>-33.15</c:v>
                      </c:pt>
                      <c:pt idx="2264">
                        <c:v>-32.28</c:v>
                      </c:pt>
                      <c:pt idx="2265">
                        <c:v>-31.4</c:v>
                      </c:pt>
                      <c:pt idx="2266">
                        <c:v>-30.55</c:v>
                      </c:pt>
                      <c:pt idx="2267">
                        <c:v>-29.74</c:v>
                      </c:pt>
                      <c:pt idx="2268">
                        <c:v>-28.98</c:v>
                      </c:pt>
                      <c:pt idx="2269">
                        <c:v>-28.29</c:v>
                      </c:pt>
                      <c:pt idx="2270">
                        <c:v>-27.61</c:v>
                      </c:pt>
                      <c:pt idx="2271">
                        <c:v>-26.91</c:v>
                      </c:pt>
                      <c:pt idx="2272">
                        <c:v>-26.18</c:v>
                      </c:pt>
                      <c:pt idx="2273">
                        <c:v>-25.43</c:v>
                      </c:pt>
                      <c:pt idx="2274">
                        <c:v>-24.66</c:v>
                      </c:pt>
                      <c:pt idx="2275">
                        <c:v>-23.93</c:v>
                      </c:pt>
                      <c:pt idx="2276">
                        <c:v>-23.24</c:v>
                      </c:pt>
                      <c:pt idx="2277">
                        <c:v>-22.53</c:v>
                      </c:pt>
                      <c:pt idx="2278">
                        <c:v>-21.82</c:v>
                      </c:pt>
                      <c:pt idx="2279">
                        <c:v>-21.1</c:v>
                      </c:pt>
                      <c:pt idx="2280">
                        <c:v>-20.38</c:v>
                      </c:pt>
                      <c:pt idx="2281">
                        <c:v>-19.68</c:v>
                      </c:pt>
                      <c:pt idx="2282">
                        <c:v>-19.02</c:v>
                      </c:pt>
                      <c:pt idx="2283">
                        <c:v>-18.38</c:v>
                      </c:pt>
                      <c:pt idx="2284">
                        <c:v>-17.75</c:v>
                      </c:pt>
                      <c:pt idx="2285">
                        <c:v>-17.100000000000001</c:v>
                      </c:pt>
                      <c:pt idx="2286">
                        <c:v>-16.43</c:v>
                      </c:pt>
                      <c:pt idx="2287">
                        <c:v>-15.78</c:v>
                      </c:pt>
                      <c:pt idx="2288">
                        <c:v>-15.13</c:v>
                      </c:pt>
                      <c:pt idx="2289">
                        <c:v>-14.5</c:v>
                      </c:pt>
                      <c:pt idx="2290">
                        <c:v>-13.88</c:v>
                      </c:pt>
                      <c:pt idx="2291">
                        <c:v>-13.27</c:v>
                      </c:pt>
                      <c:pt idx="2292">
                        <c:v>-12.65</c:v>
                      </c:pt>
                      <c:pt idx="2293">
                        <c:v>-12.01</c:v>
                      </c:pt>
                      <c:pt idx="2294">
                        <c:v>-11.39</c:v>
                      </c:pt>
                      <c:pt idx="2295">
                        <c:v>-10.81</c:v>
                      </c:pt>
                      <c:pt idx="2296">
                        <c:v>-10.23</c:v>
                      </c:pt>
                      <c:pt idx="2297">
                        <c:v>-9.6</c:v>
                      </c:pt>
                      <c:pt idx="2298">
                        <c:v>-8.92</c:v>
                      </c:pt>
                      <c:pt idx="2299">
                        <c:v>-8.24</c:v>
                      </c:pt>
                      <c:pt idx="2300">
                        <c:v>-7.57</c:v>
                      </c:pt>
                      <c:pt idx="2301">
                        <c:v>-6.9</c:v>
                      </c:pt>
                      <c:pt idx="2302">
                        <c:v>-6.28</c:v>
                      </c:pt>
                      <c:pt idx="2303">
                        <c:v>-5.68</c:v>
                      </c:pt>
                      <c:pt idx="2304">
                        <c:v>-5.1100000000000003</c:v>
                      </c:pt>
                      <c:pt idx="2305">
                        <c:v>-4.5199999999999996</c:v>
                      </c:pt>
                      <c:pt idx="2306">
                        <c:v>-3.93</c:v>
                      </c:pt>
                      <c:pt idx="2307">
                        <c:v>-3.36</c:v>
                      </c:pt>
                      <c:pt idx="2308">
                        <c:v>-2.83</c:v>
                      </c:pt>
                      <c:pt idx="2309">
                        <c:v>-2.2999999999999998</c:v>
                      </c:pt>
                      <c:pt idx="2310">
                        <c:v>-1.75</c:v>
                      </c:pt>
                      <c:pt idx="2311">
                        <c:v>-1.3</c:v>
                      </c:pt>
                      <c:pt idx="2312">
                        <c:v>-0.91</c:v>
                      </c:pt>
                      <c:pt idx="2313">
                        <c:v>-0.56000000000000005</c:v>
                      </c:pt>
                      <c:pt idx="2314">
                        <c:v>-0.18</c:v>
                      </c:pt>
                      <c:pt idx="2315">
                        <c:v>0.24</c:v>
                      </c:pt>
                      <c:pt idx="2316">
                        <c:v>0.71</c:v>
                      </c:pt>
                      <c:pt idx="2317">
                        <c:v>1.22</c:v>
                      </c:pt>
                      <c:pt idx="2318">
                        <c:v>1.75</c:v>
                      </c:pt>
                      <c:pt idx="2319">
                        <c:v>2.21</c:v>
                      </c:pt>
                      <c:pt idx="2320">
                        <c:v>2.59</c:v>
                      </c:pt>
                      <c:pt idx="2321">
                        <c:v>2.92</c:v>
                      </c:pt>
                      <c:pt idx="2322">
                        <c:v>3.26</c:v>
                      </c:pt>
                      <c:pt idx="2323">
                        <c:v>3.65</c:v>
                      </c:pt>
                      <c:pt idx="2324">
                        <c:v>4.07</c:v>
                      </c:pt>
                      <c:pt idx="2325">
                        <c:v>4.55</c:v>
                      </c:pt>
                      <c:pt idx="2326">
                        <c:v>5.0999999999999996</c:v>
                      </c:pt>
                      <c:pt idx="2327">
                        <c:v>5.73</c:v>
                      </c:pt>
                      <c:pt idx="2328">
                        <c:v>6.38</c:v>
                      </c:pt>
                      <c:pt idx="2329">
                        <c:v>6.98</c:v>
                      </c:pt>
                      <c:pt idx="2330">
                        <c:v>7.52</c:v>
                      </c:pt>
                      <c:pt idx="2331">
                        <c:v>7.99</c:v>
                      </c:pt>
                      <c:pt idx="2332">
                        <c:v>8.4600000000000009</c:v>
                      </c:pt>
                      <c:pt idx="2333">
                        <c:v>8.99</c:v>
                      </c:pt>
                      <c:pt idx="2334">
                        <c:v>9.6</c:v>
                      </c:pt>
                      <c:pt idx="2335">
                        <c:v>10.26</c:v>
                      </c:pt>
                      <c:pt idx="2336">
                        <c:v>10.92</c:v>
                      </c:pt>
                      <c:pt idx="2337">
                        <c:v>11.46</c:v>
                      </c:pt>
                      <c:pt idx="2338">
                        <c:v>11.91</c:v>
                      </c:pt>
                      <c:pt idx="2339">
                        <c:v>12.31</c:v>
                      </c:pt>
                      <c:pt idx="2340">
                        <c:v>12.71</c:v>
                      </c:pt>
                      <c:pt idx="2341">
                        <c:v>13.12</c:v>
                      </c:pt>
                      <c:pt idx="2342">
                        <c:v>13.52</c:v>
                      </c:pt>
                      <c:pt idx="2343">
                        <c:v>13.87</c:v>
                      </c:pt>
                      <c:pt idx="2344">
                        <c:v>14.15</c:v>
                      </c:pt>
                      <c:pt idx="2345">
                        <c:v>14.4</c:v>
                      </c:pt>
                      <c:pt idx="2346">
                        <c:v>14.61</c:v>
                      </c:pt>
                      <c:pt idx="2347">
                        <c:v>14.81</c:v>
                      </c:pt>
                      <c:pt idx="2348">
                        <c:v>14.99</c:v>
                      </c:pt>
                      <c:pt idx="2349">
                        <c:v>15.13</c:v>
                      </c:pt>
                      <c:pt idx="2350">
                        <c:v>15.16</c:v>
                      </c:pt>
                      <c:pt idx="2351">
                        <c:v>15.19</c:v>
                      </c:pt>
                      <c:pt idx="2352">
                        <c:v>15.23</c:v>
                      </c:pt>
                      <c:pt idx="2353">
                        <c:v>15.27</c:v>
                      </c:pt>
                      <c:pt idx="2354">
                        <c:v>15.27</c:v>
                      </c:pt>
                      <c:pt idx="2355">
                        <c:v>15.2</c:v>
                      </c:pt>
                      <c:pt idx="2356">
                        <c:v>15.09</c:v>
                      </c:pt>
                      <c:pt idx="2357">
                        <c:v>14.96</c:v>
                      </c:pt>
                      <c:pt idx="2358">
                        <c:v>14.82</c:v>
                      </c:pt>
                      <c:pt idx="2359">
                        <c:v>14.63</c:v>
                      </c:pt>
                      <c:pt idx="2360">
                        <c:v>14.41</c:v>
                      </c:pt>
                      <c:pt idx="2361">
                        <c:v>14.21</c:v>
                      </c:pt>
                      <c:pt idx="2362">
                        <c:v>13.99</c:v>
                      </c:pt>
                      <c:pt idx="2363">
                        <c:v>13.7</c:v>
                      </c:pt>
                      <c:pt idx="2364">
                        <c:v>13.35</c:v>
                      </c:pt>
                      <c:pt idx="2365">
                        <c:v>12.97</c:v>
                      </c:pt>
                      <c:pt idx="2366">
                        <c:v>12.57</c:v>
                      </c:pt>
                      <c:pt idx="2367">
                        <c:v>12.15</c:v>
                      </c:pt>
                      <c:pt idx="2368">
                        <c:v>11.7</c:v>
                      </c:pt>
                      <c:pt idx="2369">
                        <c:v>11.17</c:v>
                      </c:pt>
                      <c:pt idx="2370">
                        <c:v>10.6</c:v>
                      </c:pt>
                      <c:pt idx="2371">
                        <c:v>10</c:v>
                      </c:pt>
                      <c:pt idx="2372">
                        <c:v>9.4</c:v>
                      </c:pt>
                      <c:pt idx="2373">
                        <c:v>8.73</c:v>
                      </c:pt>
                      <c:pt idx="2374">
                        <c:v>8.01</c:v>
                      </c:pt>
                      <c:pt idx="2375">
                        <c:v>7.28</c:v>
                      </c:pt>
                      <c:pt idx="2376">
                        <c:v>6.54</c:v>
                      </c:pt>
                      <c:pt idx="2377">
                        <c:v>5.76</c:v>
                      </c:pt>
                      <c:pt idx="2378">
                        <c:v>4.95</c:v>
                      </c:pt>
                      <c:pt idx="2379">
                        <c:v>4.13</c:v>
                      </c:pt>
                      <c:pt idx="2380">
                        <c:v>3.29</c:v>
                      </c:pt>
                      <c:pt idx="2381">
                        <c:v>2.46</c:v>
                      </c:pt>
                      <c:pt idx="2382">
                        <c:v>1.62</c:v>
                      </c:pt>
                      <c:pt idx="2383">
                        <c:v>0.74</c:v>
                      </c:pt>
                      <c:pt idx="2384">
                        <c:v>-0.21</c:v>
                      </c:pt>
                      <c:pt idx="2385">
                        <c:v>-1.17</c:v>
                      </c:pt>
                      <c:pt idx="2386">
                        <c:v>-2.17</c:v>
                      </c:pt>
                      <c:pt idx="2387">
                        <c:v>-3.19</c:v>
                      </c:pt>
                      <c:pt idx="2388">
                        <c:v>-4.25</c:v>
                      </c:pt>
                      <c:pt idx="2389">
                        <c:v>-5.33</c:v>
                      </c:pt>
                      <c:pt idx="2390">
                        <c:v>-6.44</c:v>
                      </c:pt>
                      <c:pt idx="2391">
                        <c:v>-7.55</c:v>
                      </c:pt>
                      <c:pt idx="2392">
                        <c:v>-8.65</c:v>
                      </c:pt>
                      <c:pt idx="2393">
                        <c:v>-9.73</c:v>
                      </c:pt>
                      <c:pt idx="2394">
                        <c:v>-10.8</c:v>
                      </c:pt>
                      <c:pt idx="2395">
                        <c:v>-11.88</c:v>
                      </c:pt>
                      <c:pt idx="2396">
                        <c:v>-12.98</c:v>
                      </c:pt>
                      <c:pt idx="2397">
                        <c:v>-14.1</c:v>
                      </c:pt>
                      <c:pt idx="2398">
                        <c:v>-15.24</c:v>
                      </c:pt>
                      <c:pt idx="2399">
                        <c:v>-16.399999999999999</c:v>
                      </c:pt>
                      <c:pt idx="2400">
                        <c:v>-17.559999999999999</c:v>
                      </c:pt>
                      <c:pt idx="2401">
                        <c:v>-18.72</c:v>
                      </c:pt>
                      <c:pt idx="2402">
                        <c:v>-19.86</c:v>
                      </c:pt>
                      <c:pt idx="2403">
                        <c:v>-21</c:v>
                      </c:pt>
                      <c:pt idx="2404">
                        <c:v>-22.15</c:v>
                      </c:pt>
                      <c:pt idx="2405">
                        <c:v>-23.35</c:v>
                      </c:pt>
                      <c:pt idx="2406">
                        <c:v>-24.58</c:v>
                      </c:pt>
                      <c:pt idx="2407">
                        <c:v>-25.78</c:v>
                      </c:pt>
                      <c:pt idx="2408">
                        <c:v>-26.92</c:v>
                      </c:pt>
                      <c:pt idx="2409">
                        <c:v>-28.06</c:v>
                      </c:pt>
                      <c:pt idx="2410">
                        <c:v>-29.2</c:v>
                      </c:pt>
                      <c:pt idx="2411">
                        <c:v>-30.38</c:v>
                      </c:pt>
                      <c:pt idx="2412">
                        <c:v>-31.58</c:v>
                      </c:pt>
                      <c:pt idx="2413">
                        <c:v>-32.799999999999997</c:v>
                      </c:pt>
                      <c:pt idx="2414">
                        <c:v>-34.020000000000003</c:v>
                      </c:pt>
                      <c:pt idx="2415">
                        <c:v>-35.26</c:v>
                      </c:pt>
                      <c:pt idx="2416">
                        <c:v>-36.5</c:v>
                      </c:pt>
                      <c:pt idx="2417">
                        <c:v>-37.71</c:v>
                      </c:pt>
                      <c:pt idx="2418">
                        <c:v>-38.880000000000003</c:v>
                      </c:pt>
                      <c:pt idx="2419">
                        <c:v>-40.08</c:v>
                      </c:pt>
                      <c:pt idx="2420">
                        <c:v>-41.3</c:v>
                      </c:pt>
                      <c:pt idx="2421">
                        <c:v>-42.45</c:v>
                      </c:pt>
                      <c:pt idx="2422">
                        <c:v>-43.59</c:v>
                      </c:pt>
                      <c:pt idx="2423">
                        <c:v>-44.72</c:v>
                      </c:pt>
                      <c:pt idx="2424">
                        <c:v>-45.85</c:v>
                      </c:pt>
                      <c:pt idx="2425">
                        <c:v>-46.97</c:v>
                      </c:pt>
                      <c:pt idx="2426">
                        <c:v>-48.05</c:v>
                      </c:pt>
                      <c:pt idx="2427">
                        <c:v>-49.17</c:v>
                      </c:pt>
                      <c:pt idx="2428">
                        <c:v>-50.29</c:v>
                      </c:pt>
                      <c:pt idx="2429">
                        <c:v>-51.35</c:v>
                      </c:pt>
                      <c:pt idx="2430">
                        <c:v>-52.32</c:v>
                      </c:pt>
                      <c:pt idx="2431">
                        <c:v>-53.22</c:v>
                      </c:pt>
                      <c:pt idx="2432">
                        <c:v>-54.14</c:v>
                      </c:pt>
                      <c:pt idx="2433">
                        <c:v>-55.11</c:v>
                      </c:pt>
                      <c:pt idx="2434">
                        <c:v>-56.13</c:v>
                      </c:pt>
                      <c:pt idx="2435">
                        <c:v>-57.12</c:v>
                      </c:pt>
                      <c:pt idx="2436">
                        <c:v>-58.02</c:v>
                      </c:pt>
                      <c:pt idx="2437">
                        <c:v>-58.93</c:v>
                      </c:pt>
                      <c:pt idx="2438">
                        <c:v>-59.78</c:v>
                      </c:pt>
                      <c:pt idx="2439">
                        <c:v>-60.58</c:v>
                      </c:pt>
                      <c:pt idx="2440">
                        <c:v>-61.34</c:v>
                      </c:pt>
                      <c:pt idx="2441">
                        <c:v>-62</c:v>
                      </c:pt>
                      <c:pt idx="2442">
                        <c:v>-62.62</c:v>
                      </c:pt>
                      <c:pt idx="2443">
                        <c:v>-63.29</c:v>
                      </c:pt>
                      <c:pt idx="2444">
                        <c:v>-63.93</c:v>
                      </c:pt>
                      <c:pt idx="2445">
                        <c:v>-64.59</c:v>
                      </c:pt>
                      <c:pt idx="2446">
                        <c:v>-65.19</c:v>
                      </c:pt>
                      <c:pt idx="2447">
                        <c:v>-65.72</c:v>
                      </c:pt>
                      <c:pt idx="2448">
                        <c:v>-66.209999999999994</c:v>
                      </c:pt>
                      <c:pt idx="2449">
                        <c:v>-66.680000000000007</c:v>
                      </c:pt>
                      <c:pt idx="2450">
                        <c:v>-67.17</c:v>
                      </c:pt>
                      <c:pt idx="2451">
                        <c:v>-67.709999999999994</c:v>
                      </c:pt>
                      <c:pt idx="2452">
                        <c:v>-68.27</c:v>
                      </c:pt>
                      <c:pt idx="2453">
                        <c:v>-68.739999999999995</c:v>
                      </c:pt>
                      <c:pt idx="2454">
                        <c:v>-69</c:v>
                      </c:pt>
                      <c:pt idx="2455">
                        <c:v>-69.14</c:v>
                      </c:pt>
                      <c:pt idx="2456">
                        <c:v>-69.33</c:v>
                      </c:pt>
                      <c:pt idx="2457">
                        <c:v>-69.64</c:v>
                      </c:pt>
                      <c:pt idx="2458">
                        <c:v>-69.97</c:v>
                      </c:pt>
                      <c:pt idx="2459">
                        <c:v>-70.239999999999995</c:v>
                      </c:pt>
                      <c:pt idx="2460">
                        <c:v>-70.48</c:v>
                      </c:pt>
                      <c:pt idx="2461">
                        <c:v>-70.73</c:v>
                      </c:pt>
                      <c:pt idx="2462">
                        <c:v>-70.989999999999995</c:v>
                      </c:pt>
                      <c:pt idx="2463">
                        <c:v>-71.25</c:v>
                      </c:pt>
                      <c:pt idx="2464">
                        <c:v>-71.430000000000007</c:v>
                      </c:pt>
                      <c:pt idx="2465">
                        <c:v>-71.5</c:v>
                      </c:pt>
                      <c:pt idx="2466">
                        <c:v>-71.459999999999994</c:v>
                      </c:pt>
                      <c:pt idx="2467">
                        <c:v>-71.42</c:v>
                      </c:pt>
                      <c:pt idx="2468">
                        <c:v>-71.47</c:v>
                      </c:pt>
                      <c:pt idx="2469">
                        <c:v>-71.59</c:v>
                      </c:pt>
                      <c:pt idx="2470">
                        <c:v>-71.75</c:v>
                      </c:pt>
                      <c:pt idx="2471">
                        <c:v>-71.91</c:v>
                      </c:pt>
                      <c:pt idx="2472">
                        <c:v>-71.989999999999995</c:v>
                      </c:pt>
                      <c:pt idx="2473">
                        <c:v>-71.94</c:v>
                      </c:pt>
                      <c:pt idx="2474">
                        <c:v>-71.8</c:v>
                      </c:pt>
                      <c:pt idx="2475">
                        <c:v>-71.66</c:v>
                      </c:pt>
                      <c:pt idx="2476">
                        <c:v>-71.62</c:v>
                      </c:pt>
                      <c:pt idx="2477">
                        <c:v>-71.69</c:v>
                      </c:pt>
                      <c:pt idx="2478">
                        <c:v>-71.83</c:v>
                      </c:pt>
                      <c:pt idx="2479">
                        <c:v>-71.87</c:v>
                      </c:pt>
                      <c:pt idx="2480">
                        <c:v>-71.78</c:v>
                      </c:pt>
                      <c:pt idx="2481">
                        <c:v>-71.67</c:v>
                      </c:pt>
                      <c:pt idx="2482">
                        <c:v>-71.540000000000006</c:v>
                      </c:pt>
                      <c:pt idx="2483">
                        <c:v>-71.41</c:v>
                      </c:pt>
                      <c:pt idx="2484">
                        <c:v>-71.33</c:v>
                      </c:pt>
                      <c:pt idx="2485">
                        <c:v>-71.23</c:v>
                      </c:pt>
                      <c:pt idx="2486">
                        <c:v>-71.099999999999994</c:v>
                      </c:pt>
                      <c:pt idx="2487">
                        <c:v>-70.989999999999995</c:v>
                      </c:pt>
                      <c:pt idx="2488">
                        <c:v>-70.87</c:v>
                      </c:pt>
                      <c:pt idx="2489">
                        <c:v>-70.78</c:v>
                      </c:pt>
                      <c:pt idx="2490">
                        <c:v>-70.72</c:v>
                      </c:pt>
                      <c:pt idx="2491">
                        <c:v>-70.680000000000007</c:v>
                      </c:pt>
                      <c:pt idx="2492">
                        <c:v>-70.680000000000007</c:v>
                      </c:pt>
                      <c:pt idx="2493">
                        <c:v>-70.650000000000006</c:v>
                      </c:pt>
                      <c:pt idx="2494">
                        <c:v>-70.58</c:v>
                      </c:pt>
                      <c:pt idx="2495">
                        <c:v>-70.38</c:v>
                      </c:pt>
                      <c:pt idx="2496">
                        <c:v>-70.12</c:v>
                      </c:pt>
                      <c:pt idx="2497">
                        <c:v>-69.959999999999994</c:v>
                      </c:pt>
                      <c:pt idx="2498">
                        <c:v>-69.930000000000007</c:v>
                      </c:pt>
                      <c:pt idx="2499">
                        <c:v>-69.959999999999994</c:v>
                      </c:pt>
                      <c:pt idx="2500">
                        <c:v>-69.95</c:v>
                      </c:pt>
                      <c:pt idx="2501">
                        <c:v>-69.91</c:v>
                      </c:pt>
                      <c:pt idx="2502">
                        <c:v>-69.900000000000006</c:v>
                      </c:pt>
                      <c:pt idx="2503">
                        <c:v>-69.930000000000007</c:v>
                      </c:pt>
                      <c:pt idx="2504">
                        <c:v>-69.989999999999995</c:v>
                      </c:pt>
                      <c:pt idx="2505">
                        <c:v>-69.98</c:v>
                      </c:pt>
                      <c:pt idx="2506">
                        <c:v>-69.930000000000007</c:v>
                      </c:pt>
                      <c:pt idx="2507">
                        <c:v>-69.900000000000006</c:v>
                      </c:pt>
                      <c:pt idx="2508">
                        <c:v>-69.95</c:v>
                      </c:pt>
                      <c:pt idx="2509">
                        <c:v>-70.03</c:v>
                      </c:pt>
                      <c:pt idx="2510">
                        <c:v>-70.11</c:v>
                      </c:pt>
                      <c:pt idx="2511">
                        <c:v>-70.19</c:v>
                      </c:pt>
                      <c:pt idx="2512">
                        <c:v>-70.290000000000006</c:v>
                      </c:pt>
                      <c:pt idx="2513">
                        <c:v>-70.38</c:v>
                      </c:pt>
                      <c:pt idx="2514">
                        <c:v>-70.400000000000006</c:v>
                      </c:pt>
                      <c:pt idx="2515">
                        <c:v>-70.38</c:v>
                      </c:pt>
                      <c:pt idx="2516">
                        <c:v>-70.38</c:v>
                      </c:pt>
                      <c:pt idx="2517">
                        <c:v>-70.42</c:v>
                      </c:pt>
                      <c:pt idx="2518">
                        <c:v>-70.47</c:v>
                      </c:pt>
                      <c:pt idx="2519">
                        <c:v>-70.52</c:v>
                      </c:pt>
                      <c:pt idx="2520">
                        <c:v>-70.58</c:v>
                      </c:pt>
                      <c:pt idx="2521">
                        <c:v>-70.650000000000006</c:v>
                      </c:pt>
                      <c:pt idx="2522">
                        <c:v>-70.67</c:v>
                      </c:pt>
                      <c:pt idx="2523">
                        <c:v>-70.680000000000007</c:v>
                      </c:pt>
                      <c:pt idx="2524">
                        <c:v>-70.680000000000007</c:v>
                      </c:pt>
                      <c:pt idx="2525">
                        <c:v>-70.67</c:v>
                      </c:pt>
                      <c:pt idx="2526">
                        <c:v>-70.680000000000007</c:v>
                      </c:pt>
                      <c:pt idx="2527">
                        <c:v>-70.69</c:v>
                      </c:pt>
                      <c:pt idx="2528">
                        <c:v>-70.72</c:v>
                      </c:pt>
                      <c:pt idx="2529">
                        <c:v>-70.73</c:v>
                      </c:pt>
                      <c:pt idx="2530">
                        <c:v>-70.709999999999994</c:v>
                      </c:pt>
                      <c:pt idx="2531">
                        <c:v>-70.650000000000006</c:v>
                      </c:pt>
                      <c:pt idx="2532">
                        <c:v>-70.55</c:v>
                      </c:pt>
                      <c:pt idx="2533">
                        <c:v>-70.47</c:v>
                      </c:pt>
                      <c:pt idx="2534">
                        <c:v>-70.41</c:v>
                      </c:pt>
                      <c:pt idx="2535">
                        <c:v>-70.349999999999994</c:v>
                      </c:pt>
                      <c:pt idx="2536">
                        <c:v>-70.28</c:v>
                      </c:pt>
                      <c:pt idx="2537">
                        <c:v>-70.2</c:v>
                      </c:pt>
                      <c:pt idx="2538">
                        <c:v>-70.099999999999994</c:v>
                      </c:pt>
                      <c:pt idx="2539">
                        <c:v>-69.95</c:v>
                      </c:pt>
                      <c:pt idx="2540">
                        <c:v>-69.760000000000005</c:v>
                      </c:pt>
                      <c:pt idx="2541">
                        <c:v>-69.55</c:v>
                      </c:pt>
                      <c:pt idx="2542">
                        <c:v>-69.34</c:v>
                      </c:pt>
                      <c:pt idx="2543">
                        <c:v>-69.12</c:v>
                      </c:pt>
                      <c:pt idx="2544">
                        <c:v>-68.88</c:v>
                      </c:pt>
                      <c:pt idx="2545">
                        <c:v>-68.59</c:v>
                      </c:pt>
                      <c:pt idx="2546">
                        <c:v>-68.27</c:v>
                      </c:pt>
                      <c:pt idx="2547">
                        <c:v>-67.92</c:v>
                      </c:pt>
                      <c:pt idx="2548">
                        <c:v>-67.53</c:v>
                      </c:pt>
                      <c:pt idx="2549">
                        <c:v>-67.09</c:v>
                      </c:pt>
                      <c:pt idx="2550">
                        <c:v>-66.62</c:v>
                      </c:pt>
                      <c:pt idx="2551">
                        <c:v>-66.12</c:v>
                      </c:pt>
                      <c:pt idx="2552">
                        <c:v>-65.59</c:v>
                      </c:pt>
                      <c:pt idx="2553">
                        <c:v>-65.040000000000006</c:v>
                      </c:pt>
                      <c:pt idx="2554">
                        <c:v>-64.45</c:v>
                      </c:pt>
                      <c:pt idx="2555">
                        <c:v>-63.82</c:v>
                      </c:pt>
                      <c:pt idx="2556">
                        <c:v>-63.16</c:v>
                      </c:pt>
                      <c:pt idx="2557">
                        <c:v>-62.41</c:v>
                      </c:pt>
                      <c:pt idx="2558">
                        <c:v>-61.61</c:v>
                      </c:pt>
                      <c:pt idx="2559">
                        <c:v>-60.87</c:v>
                      </c:pt>
                      <c:pt idx="2560">
                        <c:v>-60.2</c:v>
                      </c:pt>
                      <c:pt idx="2561">
                        <c:v>-59.51</c:v>
                      </c:pt>
                      <c:pt idx="2562">
                        <c:v>-58.74</c:v>
                      </c:pt>
                      <c:pt idx="2563">
                        <c:v>-57.82</c:v>
                      </c:pt>
                      <c:pt idx="2564">
                        <c:v>-56.79</c:v>
                      </c:pt>
                      <c:pt idx="2565">
                        <c:v>-55.73</c:v>
                      </c:pt>
                      <c:pt idx="2566">
                        <c:v>-54.75</c:v>
                      </c:pt>
                      <c:pt idx="2567">
                        <c:v>-53.87</c:v>
                      </c:pt>
                      <c:pt idx="2568">
                        <c:v>-52.91</c:v>
                      </c:pt>
                      <c:pt idx="2569">
                        <c:v>-51.91</c:v>
                      </c:pt>
                      <c:pt idx="2570">
                        <c:v>-50.85</c:v>
                      </c:pt>
                      <c:pt idx="2571">
                        <c:v>-49.72</c:v>
                      </c:pt>
                      <c:pt idx="2572">
                        <c:v>-48.64</c:v>
                      </c:pt>
                      <c:pt idx="2573">
                        <c:v>-47.68</c:v>
                      </c:pt>
                      <c:pt idx="2574">
                        <c:v>-46.69</c:v>
                      </c:pt>
                      <c:pt idx="2575">
                        <c:v>-45.62</c:v>
                      </c:pt>
                      <c:pt idx="2576">
                        <c:v>-44.53</c:v>
                      </c:pt>
                      <c:pt idx="2577">
                        <c:v>-43.46</c:v>
                      </c:pt>
                      <c:pt idx="2578">
                        <c:v>-42.39</c:v>
                      </c:pt>
                      <c:pt idx="2579">
                        <c:v>-41.35</c:v>
                      </c:pt>
                      <c:pt idx="2580">
                        <c:v>-40.369999999999997</c:v>
                      </c:pt>
                      <c:pt idx="2581">
                        <c:v>-39.46</c:v>
                      </c:pt>
                      <c:pt idx="2582">
                        <c:v>-38.630000000000003</c:v>
                      </c:pt>
                      <c:pt idx="2583">
                        <c:v>-37.83</c:v>
                      </c:pt>
                      <c:pt idx="2584">
                        <c:v>-36.880000000000003</c:v>
                      </c:pt>
                      <c:pt idx="2585">
                        <c:v>-35.840000000000003</c:v>
                      </c:pt>
                      <c:pt idx="2586">
                        <c:v>-34.79</c:v>
                      </c:pt>
                      <c:pt idx="2587">
                        <c:v>-33.799999999999997</c:v>
                      </c:pt>
                      <c:pt idx="2588">
                        <c:v>-32.83</c:v>
                      </c:pt>
                      <c:pt idx="2589">
                        <c:v>-31.87</c:v>
                      </c:pt>
                      <c:pt idx="2590">
                        <c:v>-30.92</c:v>
                      </c:pt>
                      <c:pt idx="2591">
                        <c:v>-30</c:v>
                      </c:pt>
                      <c:pt idx="2592">
                        <c:v>-29.12</c:v>
                      </c:pt>
                      <c:pt idx="2593">
                        <c:v>-28.24</c:v>
                      </c:pt>
                      <c:pt idx="2594">
                        <c:v>-27.35</c:v>
                      </c:pt>
                      <c:pt idx="2595">
                        <c:v>-26.48</c:v>
                      </c:pt>
                      <c:pt idx="2596">
                        <c:v>-25.64</c:v>
                      </c:pt>
                      <c:pt idx="2597">
                        <c:v>-24.75</c:v>
                      </c:pt>
                      <c:pt idx="2598">
                        <c:v>-23.84</c:v>
                      </c:pt>
                      <c:pt idx="2599">
                        <c:v>-22.94</c:v>
                      </c:pt>
                      <c:pt idx="2600">
                        <c:v>-22.07</c:v>
                      </c:pt>
                      <c:pt idx="2601">
                        <c:v>-21.24</c:v>
                      </c:pt>
                      <c:pt idx="2602">
                        <c:v>-20.49</c:v>
                      </c:pt>
                      <c:pt idx="2603">
                        <c:v>-19.760000000000002</c:v>
                      </c:pt>
                      <c:pt idx="2604">
                        <c:v>-19.02</c:v>
                      </c:pt>
                      <c:pt idx="2605">
                        <c:v>-18.25</c:v>
                      </c:pt>
                      <c:pt idx="2606">
                        <c:v>-17.440000000000001</c:v>
                      </c:pt>
                      <c:pt idx="2607">
                        <c:v>-16.64</c:v>
                      </c:pt>
                      <c:pt idx="2608">
                        <c:v>-15.87</c:v>
                      </c:pt>
                      <c:pt idx="2609">
                        <c:v>-15.16</c:v>
                      </c:pt>
                      <c:pt idx="2610">
                        <c:v>-14.51</c:v>
                      </c:pt>
                      <c:pt idx="2611">
                        <c:v>-13.9</c:v>
                      </c:pt>
                      <c:pt idx="2612">
                        <c:v>-13.3</c:v>
                      </c:pt>
                      <c:pt idx="2613">
                        <c:v>-12.73</c:v>
                      </c:pt>
                      <c:pt idx="2614">
                        <c:v>-12.19</c:v>
                      </c:pt>
                      <c:pt idx="2615">
                        <c:v>-11.6</c:v>
                      </c:pt>
                      <c:pt idx="2616">
                        <c:v>-11.02</c:v>
                      </c:pt>
                      <c:pt idx="2617">
                        <c:v>-10.41</c:v>
                      </c:pt>
                      <c:pt idx="2618">
                        <c:v>-9.7200000000000006</c:v>
                      </c:pt>
                      <c:pt idx="2619">
                        <c:v>-9.02</c:v>
                      </c:pt>
                      <c:pt idx="2620">
                        <c:v>-8.42</c:v>
                      </c:pt>
                      <c:pt idx="2621">
                        <c:v>-7.87</c:v>
                      </c:pt>
                      <c:pt idx="2622">
                        <c:v>-7.36</c:v>
                      </c:pt>
                      <c:pt idx="2623">
                        <c:v>-6.82</c:v>
                      </c:pt>
                      <c:pt idx="2624">
                        <c:v>-6.22</c:v>
                      </c:pt>
                      <c:pt idx="2625">
                        <c:v>-5.58</c:v>
                      </c:pt>
                      <c:pt idx="2626">
                        <c:v>-4.95</c:v>
                      </c:pt>
                      <c:pt idx="2627">
                        <c:v>-4.3600000000000003</c:v>
                      </c:pt>
                      <c:pt idx="2628">
                        <c:v>-3.84</c:v>
                      </c:pt>
                      <c:pt idx="2629">
                        <c:v>-3.35</c:v>
                      </c:pt>
                      <c:pt idx="2630">
                        <c:v>-2.83</c:v>
                      </c:pt>
                      <c:pt idx="2631">
                        <c:v>-2.2999999999999998</c:v>
                      </c:pt>
                      <c:pt idx="2632">
                        <c:v>-1.79</c:v>
                      </c:pt>
                      <c:pt idx="2633">
                        <c:v>-1.27</c:v>
                      </c:pt>
                      <c:pt idx="2634">
                        <c:v>-0.75</c:v>
                      </c:pt>
                      <c:pt idx="2635">
                        <c:v>-0.25</c:v>
                      </c:pt>
                      <c:pt idx="2636">
                        <c:v>0.27</c:v>
                      </c:pt>
                      <c:pt idx="2637">
                        <c:v>0.79</c:v>
                      </c:pt>
                      <c:pt idx="2638">
                        <c:v>1.27</c:v>
                      </c:pt>
                      <c:pt idx="2639">
                        <c:v>1.74</c:v>
                      </c:pt>
                      <c:pt idx="2640">
                        <c:v>2.1800000000000002</c:v>
                      </c:pt>
                      <c:pt idx="2641">
                        <c:v>2.63</c:v>
                      </c:pt>
                      <c:pt idx="2642">
                        <c:v>3.12</c:v>
                      </c:pt>
                      <c:pt idx="2643">
                        <c:v>3.65</c:v>
                      </c:pt>
                      <c:pt idx="2644">
                        <c:v>4.22</c:v>
                      </c:pt>
                      <c:pt idx="2645">
                        <c:v>4.84</c:v>
                      </c:pt>
                      <c:pt idx="2646">
                        <c:v>5.46</c:v>
                      </c:pt>
                      <c:pt idx="2647">
                        <c:v>6.02</c:v>
                      </c:pt>
                      <c:pt idx="2648">
                        <c:v>6.49</c:v>
                      </c:pt>
                      <c:pt idx="2649">
                        <c:v>6.93</c:v>
                      </c:pt>
                      <c:pt idx="2650">
                        <c:v>7.37</c:v>
                      </c:pt>
                      <c:pt idx="2651">
                        <c:v>7.88</c:v>
                      </c:pt>
                      <c:pt idx="2652">
                        <c:v>8.4499999999999993</c:v>
                      </c:pt>
                      <c:pt idx="2653">
                        <c:v>9.0399999999999991</c:v>
                      </c:pt>
                      <c:pt idx="2654">
                        <c:v>9.5399999999999991</c:v>
                      </c:pt>
                      <c:pt idx="2655">
                        <c:v>9.9600000000000009</c:v>
                      </c:pt>
                      <c:pt idx="2656">
                        <c:v>10.34</c:v>
                      </c:pt>
                      <c:pt idx="2657">
                        <c:v>10.74</c:v>
                      </c:pt>
                      <c:pt idx="2658">
                        <c:v>11.14</c:v>
                      </c:pt>
                      <c:pt idx="2659">
                        <c:v>11.55</c:v>
                      </c:pt>
                      <c:pt idx="2660">
                        <c:v>11.93</c:v>
                      </c:pt>
                      <c:pt idx="2661">
                        <c:v>12.26</c:v>
                      </c:pt>
                      <c:pt idx="2662">
                        <c:v>12.54</c:v>
                      </c:pt>
                      <c:pt idx="2663">
                        <c:v>12.76</c:v>
                      </c:pt>
                      <c:pt idx="2664">
                        <c:v>12.96</c:v>
                      </c:pt>
                      <c:pt idx="2665">
                        <c:v>13.16</c:v>
                      </c:pt>
                      <c:pt idx="2666">
                        <c:v>13.34</c:v>
                      </c:pt>
                      <c:pt idx="2667">
                        <c:v>13.52</c:v>
                      </c:pt>
                      <c:pt idx="2668">
                        <c:v>13.71</c:v>
                      </c:pt>
                      <c:pt idx="2669">
                        <c:v>13.85</c:v>
                      </c:pt>
                      <c:pt idx="2670">
                        <c:v>13.92</c:v>
                      </c:pt>
                      <c:pt idx="2671">
                        <c:v>13.96</c:v>
                      </c:pt>
                      <c:pt idx="2672">
                        <c:v>13.97</c:v>
                      </c:pt>
                      <c:pt idx="2673">
                        <c:v>13.99</c:v>
                      </c:pt>
                      <c:pt idx="2674">
                        <c:v>14</c:v>
                      </c:pt>
                      <c:pt idx="2675">
                        <c:v>13.99</c:v>
                      </c:pt>
                      <c:pt idx="2676">
                        <c:v>13.91</c:v>
                      </c:pt>
                      <c:pt idx="2677">
                        <c:v>13.77</c:v>
                      </c:pt>
                      <c:pt idx="2678">
                        <c:v>13.63</c:v>
                      </c:pt>
                      <c:pt idx="2679">
                        <c:v>13.48</c:v>
                      </c:pt>
                      <c:pt idx="2680">
                        <c:v>13.29</c:v>
                      </c:pt>
                      <c:pt idx="2681">
                        <c:v>13.06</c:v>
                      </c:pt>
                      <c:pt idx="2682">
                        <c:v>12.82</c:v>
                      </c:pt>
                      <c:pt idx="2683">
                        <c:v>12.52</c:v>
                      </c:pt>
                      <c:pt idx="2684">
                        <c:v>12.15</c:v>
                      </c:pt>
                      <c:pt idx="2685">
                        <c:v>11.73</c:v>
                      </c:pt>
                      <c:pt idx="2686">
                        <c:v>11.28</c:v>
                      </c:pt>
                      <c:pt idx="2687">
                        <c:v>10.77</c:v>
                      </c:pt>
                      <c:pt idx="2688">
                        <c:v>10.23</c:v>
                      </c:pt>
                      <c:pt idx="2689">
                        <c:v>9.67</c:v>
                      </c:pt>
                      <c:pt idx="2690">
                        <c:v>9.09</c:v>
                      </c:pt>
                      <c:pt idx="2691">
                        <c:v>8.4600000000000009</c:v>
                      </c:pt>
                      <c:pt idx="2692">
                        <c:v>7.75</c:v>
                      </c:pt>
                      <c:pt idx="2693">
                        <c:v>7.01</c:v>
                      </c:pt>
                      <c:pt idx="2694">
                        <c:v>6.27</c:v>
                      </c:pt>
                      <c:pt idx="2695">
                        <c:v>5.55</c:v>
                      </c:pt>
                      <c:pt idx="2696">
                        <c:v>4.8600000000000003</c:v>
                      </c:pt>
                      <c:pt idx="2697">
                        <c:v>4.17</c:v>
                      </c:pt>
                      <c:pt idx="2698">
                        <c:v>3.44</c:v>
                      </c:pt>
                      <c:pt idx="2699">
                        <c:v>2.67</c:v>
                      </c:pt>
                      <c:pt idx="2700">
                        <c:v>1.86</c:v>
                      </c:pt>
                      <c:pt idx="2701">
                        <c:v>1.03</c:v>
                      </c:pt>
                      <c:pt idx="2702">
                        <c:v>0.18</c:v>
                      </c:pt>
                      <c:pt idx="2703">
                        <c:v>-0.7</c:v>
                      </c:pt>
                      <c:pt idx="2704">
                        <c:v>-1.59</c:v>
                      </c:pt>
                      <c:pt idx="2705">
                        <c:v>-2.48</c:v>
                      </c:pt>
                      <c:pt idx="2706">
                        <c:v>-3.41</c:v>
                      </c:pt>
                      <c:pt idx="2707">
                        <c:v>-4.34</c:v>
                      </c:pt>
                      <c:pt idx="2708">
                        <c:v>-5.24</c:v>
                      </c:pt>
                      <c:pt idx="2709">
                        <c:v>-6.18</c:v>
                      </c:pt>
                      <c:pt idx="2710">
                        <c:v>-7.14</c:v>
                      </c:pt>
                      <c:pt idx="2711">
                        <c:v>-8.1199999999999992</c:v>
                      </c:pt>
                      <c:pt idx="2712">
                        <c:v>-9.1199999999999992</c:v>
                      </c:pt>
                      <c:pt idx="2713">
                        <c:v>-10.130000000000001</c:v>
                      </c:pt>
                      <c:pt idx="2714">
                        <c:v>-11.11</c:v>
                      </c:pt>
                      <c:pt idx="2715">
                        <c:v>-12.06</c:v>
                      </c:pt>
                      <c:pt idx="2716">
                        <c:v>-12.98</c:v>
                      </c:pt>
                      <c:pt idx="2717">
                        <c:v>-13.92</c:v>
                      </c:pt>
                      <c:pt idx="2718">
                        <c:v>-14.9</c:v>
                      </c:pt>
                      <c:pt idx="2719">
                        <c:v>-15.96</c:v>
                      </c:pt>
                      <c:pt idx="2720">
                        <c:v>-17.079999999999998</c:v>
                      </c:pt>
                      <c:pt idx="2721">
                        <c:v>-18.22</c:v>
                      </c:pt>
                      <c:pt idx="2722">
                        <c:v>-19.3</c:v>
                      </c:pt>
                      <c:pt idx="2723">
                        <c:v>-20.39</c:v>
                      </c:pt>
                      <c:pt idx="2724">
                        <c:v>-21.54</c:v>
                      </c:pt>
                      <c:pt idx="2725">
                        <c:v>-22.72</c:v>
                      </c:pt>
                      <c:pt idx="2726">
                        <c:v>-23.84</c:v>
                      </c:pt>
                      <c:pt idx="2727">
                        <c:v>-24.9</c:v>
                      </c:pt>
                      <c:pt idx="2728">
                        <c:v>-25.96</c:v>
                      </c:pt>
                      <c:pt idx="2729">
                        <c:v>-27.09</c:v>
                      </c:pt>
                      <c:pt idx="2730">
                        <c:v>-28.29</c:v>
                      </c:pt>
                      <c:pt idx="2731">
                        <c:v>-29.49</c:v>
                      </c:pt>
                      <c:pt idx="2732">
                        <c:v>-30.63</c:v>
                      </c:pt>
                      <c:pt idx="2733">
                        <c:v>-31.63</c:v>
                      </c:pt>
                      <c:pt idx="2734">
                        <c:v>-32.549999999999997</c:v>
                      </c:pt>
                      <c:pt idx="2735">
                        <c:v>-33.4</c:v>
                      </c:pt>
                      <c:pt idx="2736">
                        <c:v>-34.270000000000003</c:v>
                      </c:pt>
                      <c:pt idx="2737">
                        <c:v>-35.17</c:v>
                      </c:pt>
                      <c:pt idx="2738">
                        <c:v>-36.090000000000003</c:v>
                      </c:pt>
                      <c:pt idx="2739">
                        <c:v>-37.04</c:v>
                      </c:pt>
                      <c:pt idx="2740">
                        <c:v>-37.99</c:v>
                      </c:pt>
                      <c:pt idx="2741">
                        <c:v>-38.880000000000003</c:v>
                      </c:pt>
                      <c:pt idx="2742">
                        <c:v>-39.78</c:v>
                      </c:pt>
                      <c:pt idx="2743">
                        <c:v>-40.69</c:v>
                      </c:pt>
                      <c:pt idx="2744">
                        <c:v>-41.65</c:v>
                      </c:pt>
                      <c:pt idx="2745">
                        <c:v>-42.64</c:v>
                      </c:pt>
                      <c:pt idx="2746">
                        <c:v>-43.59</c:v>
                      </c:pt>
                      <c:pt idx="2747">
                        <c:v>-44.48</c:v>
                      </c:pt>
                      <c:pt idx="2748">
                        <c:v>-45.38</c:v>
                      </c:pt>
                      <c:pt idx="2749">
                        <c:v>-46.3</c:v>
                      </c:pt>
                      <c:pt idx="2750">
                        <c:v>-47.22</c:v>
                      </c:pt>
                      <c:pt idx="2751">
                        <c:v>-48.14</c:v>
                      </c:pt>
                      <c:pt idx="2752">
                        <c:v>-49.06</c:v>
                      </c:pt>
                      <c:pt idx="2753">
                        <c:v>-49.97</c:v>
                      </c:pt>
                      <c:pt idx="2754">
                        <c:v>-50.8</c:v>
                      </c:pt>
                      <c:pt idx="2755">
                        <c:v>-51.56</c:v>
                      </c:pt>
                      <c:pt idx="2756">
                        <c:v>-52.29</c:v>
                      </c:pt>
                      <c:pt idx="2757">
                        <c:v>-53.07</c:v>
                      </c:pt>
                      <c:pt idx="2758">
                        <c:v>-53.94</c:v>
                      </c:pt>
                      <c:pt idx="2759">
                        <c:v>-54.86</c:v>
                      </c:pt>
                      <c:pt idx="2760">
                        <c:v>-55.68</c:v>
                      </c:pt>
                      <c:pt idx="2761">
                        <c:v>-56.31</c:v>
                      </c:pt>
                      <c:pt idx="2762">
                        <c:v>-56.91</c:v>
                      </c:pt>
                      <c:pt idx="2763">
                        <c:v>-57.64</c:v>
                      </c:pt>
                      <c:pt idx="2764">
                        <c:v>-58.46</c:v>
                      </c:pt>
                      <c:pt idx="2765">
                        <c:v>-59.32</c:v>
                      </c:pt>
                      <c:pt idx="2766">
                        <c:v>-60.07</c:v>
                      </c:pt>
                      <c:pt idx="2767">
                        <c:v>-60.58</c:v>
                      </c:pt>
                      <c:pt idx="2768">
                        <c:v>-60.92</c:v>
                      </c:pt>
                      <c:pt idx="2769">
                        <c:v>-61.28</c:v>
                      </c:pt>
                      <c:pt idx="2770">
                        <c:v>-61.83</c:v>
                      </c:pt>
                      <c:pt idx="2771">
                        <c:v>-62.4</c:v>
                      </c:pt>
                      <c:pt idx="2772">
                        <c:v>-62.9</c:v>
                      </c:pt>
                      <c:pt idx="2773">
                        <c:v>-63.29</c:v>
                      </c:pt>
                      <c:pt idx="2774">
                        <c:v>-63.59</c:v>
                      </c:pt>
                      <c:pt idx="2775">
                        <c:v>-63.89</c:v>
                      </c:pt>
                      <c:pt idx="2776">
                        <c:v>-64.3</c:v>
                      </c:pt>
                      <c:pt idx="2777">
                        <c:v>-64.760000000000005</c:v>
                      </c:pt>
                      <c:pt idx="2778">
                        <c:v>-65.23</c:v>
                      </c:pt>
                      <c:pt idx="2779">
                        <c:v>-65.569999999999993</c:v>
                      </c:pt>
                      <c:pt idx="2780">
                        <c:v>-65.75</c:v>
                      </c:pt>
                      <c:pt idx="2781">
                        <c:v>-65.84</c:v>
                      </c:pt>
                      <c:pt idx="2782">
                        <c:v>-65.97</c:v>
                      </c:pt>
                      <c:pt idx="2783">
                        <c:v>-66.19</c:v>
                      </c:pt>
                      <c:pt idx="2784">
                        <c:v>-66.41</c:v>
                      </c:pt>
                      <c:pt idx="2785">
                        <c:v>-66.53</c:v>
                      </c:pt>
                      <c:pt idx="2786">
                        <c:v>-66.5</c:v>
                      </c:pt>
                      <c:pt idx="2787">
                        <c:v>-66.38</c:v>
                      </c:pt>
                      <c:pt idx="2788">
                        <c:v>-66.31</c:v>
                      </c:pt>
                      <c:pt idx="2789">
                        <c:v>-66.349999999999994</c:v>
                      </c:pt>
                      <c:pt idx="2790">
                        <c:v>-66.489999999999995</c:v>
                      </c:pt>
                      <c:pt idx="2791">
                        <c:v>-66.7</c:v>
                      </c:pt>
                      <c:pt idx="2792">
                        <c:v>-66.72</c:v>
                      </c:pt>
                      <c:pt idx="2793">
                        <c:v>-66.48</c:v>
                      </c:pt>
                      <c:pt idx="2794">
                        <c:v>-66.23</c:v>
                      </c:pt>
                      <c:pt idx="2795">
                        <c:v>-66.17</c:v>
                      </c:pt>
                      <c:pt idx="2796">
                        <c:v>-66.25</c:v>
                      </c:pt>
                      <c:pt idx="2797">
                        <c:v>-66.42</c:v>
                      </c:pt>
                      <c:pt idx="2798">
                        <c:v>-66.540000000000006</c:v>
                      </c:pt>
                      <c:pt idx="2799">
                        <c:v>-66.48</c:v>
                      </c:pt>
                      <c:pt idx="2800">
                        <c:v>-66.290000000000006</c:v>
                      </c:pt>
                      <c:pt idx="2801">
                        <c:v>-66.16</c:v>
                      </c:pt>
                      <c:pt idx="2802">
                        <c:v>-66.17</c:v>
                      </c:pt>
                      <c:pt idx="2803">
                        <c:v>-66.27</c:v>
                      </c:pt>
                      <c:pt idx="2804">
                        <c:v>-66.33</c:v>
                      </c:pt>
                      <c:pt idx="2805">
                        <c:v>-66.25</c:v>
                      </c:pt>
                      <c:pt idx="2806">
                        <c:v>-66.040000000000006</c:v>
                      </c:pt>
                      <c:pt idx="2807">
                        <c:v>-65.849999999999994</c:v>
                      </c:pt>
                      <c:pt idx="2808">
                        <c:v>-65.77</c:v>
                      </c:pt>
                      <c:pt idx="2809">
                        <c:v>-65.8</c:v>
                      </c:pt>
                      <c:pt idx="2810">
                        <c:v>-65.89</c:v>
                      </c:pt>
                      <c:pt idx="2811">
                        <c:v>-65.88</c:v>
                      </c:pt>
                      <c:pt idx="2812">
                        <c:v>-65.819999999999993</c:v>
                      </c:pt>
                      <c:pt idx="2813">
                        <c:v>-65.78</c:v>
                      </c:pt>
                      <c:pt idx="2814">
                        <c:v>-65.819999999999993</c:v>
                      </c:pt>
                      <c:pt idx="2815">
                        <c:v>-65.900000000000006</c:v>
                      </c:pt>
                      <c:pt idx="2816">
                        <c:v>-65.86</c:v>
                      </c:pt>
                      <c:pt idx="2817">
                        <c:v>-65.73</c:v>
                      </c:pt>
                      <c:pt idx="2818">
                        <c:v>-65.66</c:v>
                      </c:pt>
                      <c:pt idx="2819">
                        <c:v>-65.72</c:v>
                      </c:pt>
                      <c:pt idx="2820">
                        <c:v>-65.81</c:v>
                      </c:pt>
                      <c:pt idx="2821">
                        <c:v>-65.849999999999994</c:v>
                      </c:pt>
                      <c:pt idx="2822">
                        <c:v>-65.819999999999993</c:v>
                      </c:pt>
                      <c:pt idx="2823">
                        <c:v>-65.77</c:v>
                      </c:pt>
                      <c:pt idx="2824">
                        <c:v>-65.72</c:v>
                      </c:pt>
                      <c:pt idx="2825">
                        <c:v>-65.69</c:v>
                      </c:pt>
                      <c:pt idx="2826">
                        <c:v>-65.67</c:v>
                      </c:pt>
                      <c:pt idx="2827">
                        <c:v>-65.709999999999994</c:v>
                      </c:pt>
                      <c:pt idx="2828">
                        <c:v>-65.67</c:v>
                      </c:pt>
                      <c:pt idx="2829">
                        <c:v>-65.510000000000005</c:v>
                      </c:pt>
                      <c:pt idx="2830">
                        <c:v>-65.36</c:v>
                      </c:pt>
                      <c:pt idx="2831">
                        <c:v>-65.3</c:v>
                      </c:pt>
                      <c:pt idx="2832">
                        <c:v>-65.3</c:v>
                      </c:pt>
                      <c:pt idx="2833">
                        <c:v>-65.27</c:v>
                      </c:pt>
                      <c:pt idx="2834">
                        <c:v>-65.260000000000005</c:v>
                      </c:pt>
                      <c:pt idx="2835">
                        <c:v>-65.36</c:v>
                      </c:pt>
                      <c:pt idx="2836">
                        <c:v>-65.44</c:v>
                      </c:pt>
                      <c:pt idx="2837">
                        <c:v>-65.459999999999994</c:v>
                      </c:pt>
                      <c:pt idx="2838">
                        <c:v>-65.430000000000007</c:v>
                      </c:pt>
                      <c:pt idx="2839">
                        <c:v>-65.400000000000006</c:v>
                      </c:pt>
                      <c:pt idx="2840">
                        <c:v>-65.400000000000006</c:v>
                      </c:pt>
                      <c:pt idx="2841">
                        <c:v>-65.459999999999994</c:v>
                      </c:pt>
                      <c:pt idx="2842">
                        <c:v>-65.56</c:v>
                      </c:pt>
                      <c:pt idx="2843">
                        <c:v>-65.63</c:v>
                      </c:pt>
                      <c:pt idx="2844">
                        <c:v>-65.650000000000006</c:v>
                      </c:pt>
                      <c:pt idx="2845">
                        <c:v>-65.63</c:v>
                      </c:pt>
                      <c:pt idx="2846">
                        <c:v>-65.599999999999994</c:v>
                      </c:pt>
                      <c:pt idx="2847">
                        <c:v>-65.61</c:v>
                      </c:pt>
                      <c:pt idx="2848">
                        <c:v>-65.62</c:v>
                      </c:pt>
                      <c:pt idx="2849">
                        <c:v>-65.59</c:v>
                      </c:pt>
                      <c:pt idx="2850">
                        <c:v>-65.55</c:v>
                      </c:pt>
                      <c:pt idx="2851">
                        <c:v>-65.569999999999993</c:v>
                      </c:pt>
                      <c:pt idx="2852">
                        <c:v>-65.63</c:v>
                      </c:pt>
                      <c:pt idx="2853">
                        <c:v>-65.680000000000007</c:v>
                      </c:pt>
                      <c:pt idx="2854">
                        <c:v>-65.72</c:v>
                      </c:pt>
                      <c:pt idx="2855">
                        <c:v>-65.75</c:v>
                      </c:pt>
                      <c:pt idx="2856">
                        <c:v>-65.81</c:v>
                      </c:pt>
                      <c:pt idx="2857">
                        <c:v>-65.89</c:v>
                      </c:pt>
                      <c:pt idx="2858">
                        <c:v>-65.930000000000007</c:v>
                      </c:pt>
                      <c:pt idx="2859">
                        <c:v>-65.95</c:v>
                      </c:pt>
                      <c:pt idx="2860">
                        <c:v>-65.98</c:v>
                      </c:pt>
                      <c:pt idx="2861">
                        <c:v>-66.02</c:v>
                      </c:pt>
                      <c:pt idx="2862">
                        <c:v>-66.069999999999993</c:v>
                      </c:pt>
                      <c:pt idx="2863">
                        <c:v>-66.11</c:v>
                      </c:pt>
                      <c:pt idx="2864">
                        <c:v>-66.12</c:v>
                      </c:pt>
                      <c:pt idx="2865">
                        <c:v>-66.13</c:v>
                      </c:pt>
                      <c:pt idx="2866">
                        <c:v>-66.14</c:v>
                      </c:pt>
                      <c:pt idx="2867">
                        <c:v>-66.13</c:v>
                      </c:pt>
                      <c:pt idx="2868">
                        <c:v>-66.12</c:v>
                      </c:pt>
                      <c:pt idx="2869">
                        <c:v>-66.13</c:v>
                      </c:pt>
                      <c:pt idx="2870">
                        <c:v>-66.150000000000006</c:v>
                      </c:pt>
                      <c:pt idx="2871">
                        <c:v>-66.180000000000007</c:v>
                      </c:pt>
                      <c:pt idx="2872">
                        <c:v>-66.23</c:v>
                      </c:pt>
                      <c:pt idx="2873">
                        <c:v>-66.23</c:v>
                      </c:pt>
                      <c:pt idx="2874">
                        <c:v>-66.16</c:v>
                      </c:pt>
                      <c:pt idx="2875">
                        <c:v>-66.069999999999993</c:v>
                      </c:pt>
                      <c:pt idx="2876">
                        <c:v>-66</c:v>
                      </c:pt>
                      <c:pt idx="2877">
                        <c:v>-65.97</c:v>
                      </c:pt>
                      <c:pt idx="2878">
                        <c:v>-65.959999999999994</c:v>
                      </c:pt>
                      <c:pt idx="2879">
                        <c:v>-65.95</c:v>
                      </c:pt>
                      <c:pt idx="2880">
                        <c:v>-65.900000000000006</c:v>
                      </c:pt>
                      <c:pt idx="2881">
                        <c:v>-65.84</c:v>
                      </c:pt>
                      <c:pt idx="2882">
                        <c:v>-65.8</c:v>
                      </c:pt>
                      <c:pt idx="2883">
                        <c:v>-65.75</c:v>
                      </c:pt>
                      <c:pt idx="2884">
                        <c:v>-65.66</c:v>
                      </c:pt>
                      <c:pt idx="2885">
                        <c:v>-65.55</c:v>
                      </c:pt>
                      <c:pt idx="2886">
                        <c:v>-65.44</c:v>
                      </c:pt>
                      <c:pt idx="2887">
                        <c:v>-65.349999999999994</c:v>
                      </c:pt>
                      <c:pt idx="2888">
                        <c:v>-65.28</c:v>
                      </c:pt>
                      <c:pt idx="2889">
                        <c:v>-65.209999999999994</c:v>
                      </c:pt>
                      <c:pt idx="2890">
                        <c:v>-65.13</c:v>
                      </c:pt>
                      <c:pt idx="2891">
                        <c:v>-65.010000000000005</c:v>
                      </c:pt>
                      <c:pt idx="2892">
                        <c:v>-64.86</c:v>
                      </c:pt>
                      <c:pt idx="2893">
                        <c:v>-64.650000000000006</c:v>
                      </c:pt>
                      <c:pt idx="2894">
                        <c:v>-64.39</c:v>
                      </c:pt>
                      <c:pt idx="2895">
                        <c:v>-64.180000000000007</c:v>
                      </c:pt>
                      <c:pt idx="2896">
                        <c:v>-64.02</c:v>
                      </c:pt>
                      <c:pt idx="2897">
                        <c:v>-63.81</c:v>
                      </c:pt>
                      <c:pt idx="2898">
                        <c:v>-63.56</c:v>
                      </c:pt>
                      <c:pt idx="2899">
                        <c:v>-63.27</c:v>
                      </c:pt>
                      <c:pt idx="2900">
                        <c:v>-62.89</c:v>
                      </c:pt>
                      <c:pt idx="2901">
                        <c:v>-62.4</c:v>
                      </c:pt>
                      <c:pt idx="2902">
                        <c:v>-61.93</c:v>
                      </c:pt>
                      <c:pt idx="2903">
                        <c:v>-61.5</c:v>
                      </c:pt>
                      <c:pt idx="2904">
                        <c:v>-61.07</c:v>
                      </c:pt>
                      <c:pt idx="2905">
                        <c:v>-60.58</c:v>
                      </c:pt>
                      <c:pt idx="2906">
                        <c:v>-60.05</c:v>
                      </c:pt>
                      <c:pt idx="2907">
                        <c:v>-59.44</c:v>
                      </c:pt>
                      <c:pt idx="2908">
                        <c:v>-58.68</c:v>
                      </c:pt>
                      <c:pt idx="2909">
                        <c:v>-57.84</c:v>
                      </c:pt>
                      <c:pt idx="2910">
                        <c:v>-57.15</c:v>
                      </c:pt>
                      <c:pt idx="2911">
                        <c:v>-56.66</c:v>
                      </c:pt>
                      <c:pt idx="2912">
                        <c:v>-56.11</c:v>
                      </c:pt>
                      <c:pt idx="2913">
                        <c:v>-55.38</c:v>
                      </c:pt>
                      <c:pt idx="2914">
                        <c:v>-54.44</c:v>
                      </c:pt>
                      <c:pt idx="2915">
                        <c:v>-53.32</c:v>
                      </c:pt>
                      <c:pt idx="2916">
                        <c:v>-52.14</c:v>
                      </c:pt>
                      <c:pt idx="2917">
                        <c:v>-50.99</c:v>
                      </c:pt>
                      <c:pt idx="2918">
                        <c:v>-50.01</c:v>
                      </c:pt>
                      <c:pt idx="2919">
                        <c:v>-49.15</c:v>
                      </c:pt>
                      <c:pt idx="2920">
                        <c:v>-48.32</c:v>
                      </c:pt>
                      <c:pt idx="2921">
                        <c:v>-47.35</c:v>
                      </c:pt>
                      <c:pt idx="2922">
                        <c:v>-46.22</c:v>
                      </c:pt>
                      <c:pt idx="2923">
                        <c:v>-45.02</c:v>
                      </c:pt>
                      <c:pt idx="2924">
                        <c:v>-43.84</c:v>
                      </c:pt>
                      <c:pt idx="2925">
                        <c:v>-42.78</c:v>
                      </c:pt>
                      <c:pt idx="2926">
                        <c:v>-41.81</c:v>
                      </c:pt>
                      <c:pt idx="2927">
                        <c:v>-40.82</c:v>
                      </c:pt>
                      <c:pt idx="2928">
                        <c:v>-39.75</c:v>
                      </c:pt>
                      <c:pt idx="2929">
                        <c:v>-38.68</c:v>
                      </c:pt>
                      <c:pt idx="2930">
                        <c:v>-37.67</c:v>
                      </c:pt>
                      <c:pt idx="2931">
                        <c:v>-36.67</c:v>
                      </c:pt>
                      <c:pt idx="2932">
                        <c:v>-35.71</c:v>
                      </c:pt>
                      <c:pt idx="2933">
                        <c:v>-34.799999999999997</c:v>
                      </c:pt>
                      <c:pt idx="2934">
                        <c:v>-33.96</c:v>
                      </c:pt>
                      <c:pt idx="2935">
                        <c:v>-33.18</c:v>
                      </c:pt>
                      <c:pt idx="2936">
                        <c:v>-32.39</c:v>
                      </c:pt>
                      <c:pt idx="2937">
                        <c:v>-31.52</c:v>
                      </c:pt>
                      <c:pt idx="2938">
                        <c:v>-30.58</c:v>
                      </c:pt>
                      <c:pt idx="2939">
                        <c:v>-29.61</c:v>
                      </c:pt>
                      <c:pt idx="2940">
                        <c:v>-28.7</c:v>
                      </c:pt>
                      <c:pt idx="2941">
                        <c:v>-27.85</c:v>
                      </c:pt>
                      <c:pt idx="2942">
                        <c:v>-27.08</c:v>
                      </c:pt>
                      <c:pt idx="2943">
                        <c:v>-26.35</c:v>
                      </c:pt>
                      <c:pt idx="2944">
                        <c:v>-25.63</c:v>
                      </c:pt>
                      <c:pt idx="2945">
                        <c:v>-24.85</c:v>
                      </c:pt>
                      <c:pt idx="2946">
                        <c:v>-23.97</c:v>
                      </c:pt>
                      <c:pt idx="2947">
                        <c:v>-23.08</c:v>
                      </c:pt>
                      <c:pt idx="2948">
                        <c:v>-22.18</c:v>
                      </c:pt>
                      <c:pt idx="2949">
                        <c:v>-21.33</c:v>
                      </c:pt>
                      <c:pt idx="2950">
                        <c:v>-20.58</c:v>
                      </c:pt>
                      <c:pt idx="2951">
                        <c:v>-19.89</c:v>
                      </c:pt>
                      <c:pt idx="2952">
                        <c:v>-19.190000000000001</c:v>
                      </c:pt>
                      <c:pt idx="2953">
                        <c:v>-18.420000000000002</c:v>
                      </c:pt>
                      <c:pt idx="2954">
                        <c:v>-17.62</c:v>
                      </c:pt>
                      <c:pt idx="2955">
                        <c:v>-16.82</c:v>
                      </c:pt>
                      <c:pt idx="2956">
                        <c:v>-16.05</c:v>
                      </c:pt>
                      <c:pt idx="2957">
                        <c:v>-15.28</c:v>
                      </c:pt>
                      <c:pt idx="2958">
                        <c:v>-14.51</c:v>
                      </c:pt>
                      <c:pt idx="2959">
                        <c:v>-13.7</c:v>
                      </c:pt>
                      <c:pt idx="2960">
                        <c:v>-12.84</c:v>
                      </c:pt>
                      <c:pt idx="2961">
                        <c:v>-11.94</c:v>
                      </c:pt>
                      <c:pt idx="2962">
                        <c:v>-11.07</c:v>
                      </c:pt>
                      <c:pt idx="2963">
                        <c:v>-10.3</c:v>
                      </c:pt>
                      <c:pt idx="2964">
                        <c:v>-9.6199999999999992</c:v>
                      </c:pt>
                      <c:pt idx="2965">
                        <c:v>-8.93</c:v>
                      </c:pt>
                      <c:pt idx="2966">
                        <c:v>-8.2799999999999994</c:v>
                      </c:pt>
                      <c:pt idx="2967">
                        <c:v>-7.62</c:v>
                      </c:pt>
                      <c:pt idx="2968">
                        <c:v>-6.95</c:v>
                      </c:pt>
                      <c:pt idx="2969">
                        <c:v>-6.32</c:v>
                      </c:pt>
                      <c:pt idx="2970">
                        <c:v>-5.74</c:v>
                      </c:pt>
                      <c:pt idx="2971">
                        <c:v>-5.24</c:v>
                      </c:pt>
                      <c:pt idx="2972">
                        <c:v>-4.82</c:v>
                      </c:pt>
                      <c:pt idx="2973">
                        <c:v>-4.41</c:v>
                      </c:pt>
                      <c:pt idx="2974">
                        <c:v>-3.96</c:v>
                      </c:pt>
                      <c:pt idx="2975">
                        <c:v>-3.51</c:v>
                      </c:pt>
                      <c:pt idx="2976">
                        <c:v>-3.05</c:v>
                      </c:pt>
                      <c:pt idx="2977">
                        <c:v>-2.57</c:v>
                      </c:pt>
                      <c:pt idx="2978">
                        <c:v>-2.09</c:v>
                      </c:pt>
                      <c:pt idx="2979">
                        <c:v>-1.59</c:v>
                      </c:pt>
                      <c:pt idx="2980">
                        <c:v>-1.1599999999999999</c:v>
                      </c:pt>
                      <c:pt idx="2981">
                        <c:v>-0.8</c:v>
                      </c:pt>
                      <c:pt idx="2982">
                        <c:v>-0.49</c:v>
                      </c:pt>
                      <c:pt idx="2983">
                        <c:v>-0.18</c:v>
                      </c:pt>
                      <c:pt idx="2984">
                        <c:v>0.16</c:v>
                      </c:pt>
                      <c:pt idx="2985">
                        <c:v>0.56000000000000005</c:v>
                      </c:pt>
                      <c:pt idx="2986">
                        <c:v>0.99</c:v>
                      </c:pt>
                      <c:pt idx="2987">
                        <c:v>1.44</c:v>
                      </c:pt>
                      <c:pt idx="2988">
                        <c:v>1.85</c:v>
                      </c:pt>
                      <c:pt idx="2989">
                        <c:v>2.21</c:v>
                      </c:pt>
                      <c:pt idx="2990">
                        <c:v>2.54</c:v>
                      </c:pt>
                      <c:pt idx="2991">
                        <c:v>2.93</c:v>
                      </c:pt>
                      <c:pt idx="2992">
                        <c:v>3.36</c:v>
                      </c:pt>
                      <c:pt idx="2993">
                        <c:v>3.82</c:v>
                      </c:pt>
                      <c:pt idx="2994">
                        <c:v>4.28</c:v>
                      </c:pt>
                      <c:pt idx="2995">
                        <c:v>4.7300000000000004</c:v>
                      </c:pt>
                      <c:pt idx="2996">
                        <c:v>5.15</c:v>
                      </c:pt>
                      <c:pt idx="2997">
                        <c:v>5.53</c:v>
                      </c:pt>
                      <c:pt idx="2998">
                        <c:v>5.86</c:v>
                      </c:pt>
                      <c:pt idx="2999">
                        <c:v>6.18</c:v>
                      </c:pt>
                      <c:pt idx="3000">
                        <c:v>6.54</c:v>
                      </c:pt>
                      <c:pt idx="3001">
                        <c:v>6.91</c:v>
                      </c:pt>
                      <c:pt idx="3002">
                        <c:v>7.3</c:v>
                      </c:pt>
                      <c:pt idx="3003">
                        <c:v>7.67</c:v>
                      </c:pt>
                      <c:pt idx="3004">
                        <c:v>8.02</c:v>
                      </c:pt>
                      <c:pt idx="3005">
                        <c:v>8.34</c:v>
                      </c:pt>
                      <c:pt idx="3006">
                        <c:v>8.6</c:v>
                      </c:pt>
                      <c:pt idx="3007">
                        <c:v>8.8000000000000007</c:v>
                      </c:pt>
                      <c:pt idx="3008">
                        <c:v>8.9600000000000009</c:v>
                      </c:pt>
                      <c:pt idx="3009">
                        <c:v>9.16</c:v>
                      </c:pt>
                      <c:pt idx="3010">
                        <c:v>9.4</c:v>
                      </c:pt>
                      <c:pt idx="3011">
                        <c:v>9.69</c:v>
                      </c:pt>
                      <c:pt idx="3012">
                        <c:v>9.99</c:v>
                      </c:pt>
                      <c:pt idx="3013">
                        <c:v>10.27</c:v>
                      </c:pt>
                      <c:pt idx="3014">
                        <c:v>10.5</c:v>
                      </c:pt>
                      <c:pt idx="3015">
                        <c:v>10.66</c:v>
                      </c:pt>
                      <c:pt idx="3016">
                        <c:v>10.75</c:v>
                      </c:pt>
                      <c:pt idx="3017">
                        <c:v>10.87</c:v>
                      </c:pt>
                      <c:pt idx="3018">
                        <c:v>11.01</c:v>
                      </c:pt>
                      <c:pt idx="3019">
                        <c:v>11.18</c:v>
                      </c:pt>
                      <c:pt idx="3020">
                        <c:v>11.34</c:v>
                      </c:pt>
                      <c:pt idx="3021">
                        <c:v>11.49</c:v>
                      </c:pt>
                      <c:pt idx="3022">
                        <c:v>11.61</c:v>
                      </c:pt>
                      <c:pt idx="3023">
                        <c:v>11.74</c:v>
                      </c:pt>
                      <c:pt idx="3024">
                        <c:v>11.83</c:v>
                      </c:pt>
                      <c:pt idx="3025">
                        <c:v>11.93</c:v>
                      </c:pt>
                      <c:pt idx="3026">
                        <c:v>12.01</c:v>
                      </c:pt>
                      <c:pt idx="3027">
                        <c:v>12.07</c:v>
                      </c:pt>
                      <c:pt idx="3028">
                        <c:v>12.11</c:v>
                      </c:pt>
                      <c:pt idx="3029">
                        <c:v>12.14</c:v>
                      </c:pt>
                      <c:pt idx="3030">
                        <c:v>12.15</c:v>
                      </c:pt>
                      <c:pt idx="3031">
                        <c:v>12.13</c:v>
                      </c:pt>
                      <c:pt idx="3032">
                        <c:v>12.09</c:v>
                      </c:pt>
                      <c:pt idx="3033">
                        <c:v>12.01</c:v>
                      </c:pt>
                      <c:pt idx="3034">
                        <c:v>11.89</c:v>
                      </c:pt>
                      <c:pt idx="3035">
                        <c:v>11.69</c:v>
                      </c:pt>
                      <c:pt idx="3036">
                        <c:v>11.44</c:v>
                      </c:pt>
                      <c:pt idx="3037">
                        <c:v>11.16</c:v>
                      </c:pt>
                      <c:pt idx="3038">
                        <c:v>10.88</c:v>
                      </c:pt>
                      <c:pt idx="3039">
                        <c:v>10.5</c:v>
                      </c:pt>
                      <c:pt idx="3040">
                        <c:v>10.039999999999999</c:v>
                      </c:pt>
                      <c:pt idx="3041">
                        <c:v>9.5</c:v>
                      </c:pt>
                      <c:pt idx="3042">
                        <c:v>8.9</c:v>
                      </c:pt>
                      <c:pt idx="3043">
                        <c:v>8.2899999999999991</c:v>
                      </c:pt>
                      <c:pt idx="3044">
                        <c:v>7.69</c:v>
                      </c:pt>
                      <c:pt idx="3045">
                        <c:v>7.04</c:v>
                      </c:pt>
                      <c:pt idx="3046">
                        <c:v>6.34</c:v>
                      </c:pt>
                      <c:pt idx="3047">
                        <c:v>5.58</c:v>
                      </c:pt>
                      <c:pt idx="3048">
                        <c:v>4.79</c:v>
                      </c:pt>
                      <c:pt idx="3049">
                        <c:v>4</c:v>
                      </c:pt>
                      <c:pt idx="3050">
                        <c:v>3.22</c:v>
                      </c:pt>
                      <c:pt idx="3051">
                        <c:v>2.42</c:v>
                      </c:pt>
                      <c:pt idx="3052">
                        <c:v>1.59</c:v>
                      </c:pt>
                      <c:pt idx="3053">
                        <c:v>0.68</c:v>
                      </c:pt>
                      <c:pt idx="3054">
                        <c:v>-0.25</c:v>
                      </c:pt>
                      <c:pt idx="3055">
                        <c:v>-1.21</c:v>
                      </c:pt>
                      <c:pt idx="3056">
                        <c:v>-2.16</c:v>
                      </c:pt>
                      <c:pt idx="3057">
                        <c:v>-3.11</c:v>
                      </c:pt>
                      <c:pt idx="3058">
                        <c:v>-4.09</c:v>
                      </c:pt>
                      <c:pt idx="3059">
                        <c:v>-5.0999999999999996</c:v>
                      </c:pt>
                      <c:pt idx="3060">
                        <c:v>-6.14</c:v>
                      </c:pt>
                      <c:pt idx="3061">
                        <c:v>-7.21</c:v>
                      </c:pt>
                      <c:pt idx="3062">
                        <c:v>-8.25</c:v>
                      </c:pt>
                      <c:pt idx="3063">
                        <c:v>-9.24</c:v>
                      </c:pt>
                      <c:pt idx="3064">
                        <c:v>-10.199999999999999</c:v>
                      </c:pt>
                      <c:pt idx="3065">
                        <c:v>-11.17</c:v>
                      </c:pt>
                      <c:pt idx="3066">
                        <c:v>-12.15</c:v>
                      </c:pt>
                      <c:pt idx="3067">
                        <c:v>-13.14</c:v>
                      </c:pt>
                      <c:pt idx="3068">
                        <c:v>-14.16</c:v>
                      </c:pt>
                      <c:pt idx="3069">
                        <c:v>-15.2</c:v>
                      </c:pt>
                      <c:pt idx="3070">
                        <c:v>-16.2</c:v>
                      </c:pt>
                      <c:pt idx="3071">
                        <c:v>-17.18</c:v>
                      </c:pt>
                      <c:pt idx="3072">
                        <c:v>-18.149999999999999</c:v>
                      </c:pt>
                      <c:pt idx="3073">
                        <c:v>-19.100000000000001</c:v>
                      </c:pt>
                      <c:pt idx="3074">
                        <c:v>-20.079999999999998</c:v>
                      </c:pt>
                      <c:pt idx="3075">
                        <c:v>-21.11</c:v>
                      </c:pt>
                      <c:pt idx="3076">
                        <c:v>-22.22</c:v>
                      </c:pt>
                      <c:pt idx="3077">
                        <c:v>-23.37</c:v>
                      </c:pt>
                      <c:pt idx="3078">
                        <c:v>-24.54</c:v>
                      </c:pt>
                      <c:pt idx="3079">
                        <c:v>-25.65</c:v>
                      </c:pt>
                      <c:pt idx="3080">
                        <c:v>-26.75</c:v>
                      </c:pt>
                      <c:pt idx="3081">
                        <c:v>-27.8</c:v>
                      </c:pt>
                      <c:pt idx="3082">
                        <c:v>-28.82</c:v>
                      </c:pt>
                      <c:pt idx="3083">
                        <c:v>-29.83</c:v>
                      </c:pt>
                      <c:pt idx="3084">
                        <c:v>-30.84</c:v>
                      </c:pt>
                      <c:pt idx="3085">
                        <c:v>-31.84</c:v>
                      </c:pt>
                      <c:pt idx="3086">
                        <c:v>-32.82</c:v>
                      </c:pt>
                      <c:pt idx="3087">
                        <c:v>-33.82</c:v>
                      </c:pt>
                      <c:pt idx="3088">
                        <c:v>-34.82</c:v>
                      </c:pt>
                      <c:pt idx="3089">
                        <c:v>-35.83</c:v>
                      </c:pt>
                      <c:pt idx="3090">
                        <c:v>-36.82</c:v>
                      </c:pt>
                      <c:pt idx="3091">
                        <c:v>-37.799999999999997</c:v>
                      </c:pt>
                      <c:pt idx="3092">
                        <c:v>-38.82</c:v>
                      </c:pt>
                      <c:pt idx="3093">
                        <c:v>-39.83</c:v>
                      </c:pt>
                      <c:pt idx="3094">
                        <c:v>-40.799999999999997</c:v>
                      </c:pt>
                      <c:pt idx="3095">
                        <c:v>-41.75</c:v>
                      </c:pt>
                      <c:pt idx="3096">
                        <c:v>-42.69</c:v>
                      </c:pt>
                      <c:pt idx="3097">
                        <c:v>-43.6</c:v>
                      </c:pt>
                      <c:pt idx="3098">
                        <c:v>-44.55</c:v>
                      </c:pt>
                      <c:pt idx="3099">
                        <c:v>-45.51</c:v>
                      </c:pt>
                      <c:pt idx="3100">
                        <c:v>-46.43</c:v>
                      </c:pt>
                      <c:pt idx="3101">
                        <c:v>-47.35</c:v>
                      </c:pt>
                      <c:pt idx="3102">
                        <c:v>-48.26</c:v>
                      </c:pt>
                      <c:pt idx="3103">
                        <c:v>-49.16</c:v>
                      </c:pt>
                      <c:pt idx="3104">
                        <c:v>-50.04</c:v>
                      </c:pt>
                      <c:pt idx="3105">
                        <c:v>-50.89</c:v>
                      </c:pt>
                      <c:pt idx="3106">
                        <c:v>-51.78</c:v>
                      </c:pt>
                      <c:pt idx="3107">
                        <c:v>-52.73</c:v>
                      </c:pt>
                      <c:pt idx="3108">
                        <c:v>-53.56</c:v>
                      </c:pt>
                      <c:pt idx="3109">
                        <c:v>-54.36</c:v>
                      </c:pt>
                      <c:pt idx="3110">
                        <c:v>-55.17</c:v>
                      </c:pt>
                      <c:pt idx="3111">
                        <c:v>-56.01</c:v>
                      </c:pt>
                      <c:pt idx="3112">
                        <c:v>-56.84</c:v>
                      </c:pt>
                      <c:pt idx="3113">
                        <c:v>-57.65</c:v>
                      </c:pt>
                      <c:pt idx="3114">
                        <c:v>-58.45</c:v>
                      </c:pt>
                      <c:pt idx="3115">
                        <c:v>-59.27</c:v>
                      </c:pt>
                      <c:pt idx="3116">
                        <c:v>-60.06</c:v>
                      </c:pt>
                      <c:pt idx="3117">
                        <c:v>-60.72</c:v>
                      </c:pt>
                      <c:pt idx="3118">
                        <c:v>-61.35</c:v>
                      </c:pt>
                      <c:pt idx="3119">
                        <c:v>-62.04</c:v>
                      </c:pt>
                      <c:pt idx="3120">
                        <c:v>-62.76</c:v>
                      </c:pt>
                      <c:pt idx="3121">
                        <c:v>-63.5</c:v>
                      </c:pt>
                      <c:pt idx="3122">
                        <c:v>-64.13</c:v>
                      </c:pt>
                      <c:pt idx="3123">
                        <c:v>-64.66</c:v>
                      </c:pt>
                      <c:pt idx="3124">
                        <c:v>-65.2</c:v>
                      </c:pt>
                      <c:pt idx="3125">
                        <c:v>-65.81</c:v>
                      </c:pt>
                      <c:pt idx="3126">
                        <c:v>-66.47</c:v>
                      </c:pt>
                      <c:pt idx="3127">
                        <c:v>-67.11</c:v>
                      </c:pt>
                      <c:pt idx="3128">
                        <c:v>-67.7</c:v>
                      </c:pt>
                      <c:pt idx="3129">
                        <c:v>-68.290000000000006</c:v>
                      </c:pt>
                      <c:pt idx="3130">
                        <c:v>-68.959999999999994</c:v>
                      </c:pt>
                      <c:pt idx="3131">
                        <c:v>-69.62</c:v>
                      </c:pt>
                      <c:pt idx="3132">
                        <c:v>-70.17</c:v>
                      </c:pt>
                      <c:pt idx="3133">
                        <c:v>-70.58</c:v>
                      </c:pt>
                      <c:pt idx="3134">
                        <c:v>-70.97</c:v>
                      </c:pt>
                      <c:pt idx="3135">
                        <c:v>-71.44</c:v>
                      </c:pt>
                      <c:pt idx="3136">
                        <c:v>-71.94</c:v>
                      </c:pt>
                      <c:pt idx="3137">
                        <c:v>-72.27</c:v>
                      </c:pt>
                      <c:pt idx="3138">
                        <c:v>-72.400000000000006</c:v>
                      </c:pt>
                      <c:pt idx="3139">
                        <c:v>-72.47</c:v>
                      </c:pt>
                      <c:pt idx="3140">
                        <c:v>-72.52</c:v>
                      </c:pt>
                      <c:pt idx="3141">
                        <c:v>-72.569999999999993</c:v>
                      </c:pt>
                      <c:pt idx="3142">
                        <c:v>-72.61</c:v>
                      </c:pt>
                      <c:pt idx="3143">
                        <c:v>-72.64</c:v>
                      </c:pt>
                      <c:pt idx="3144">
                        <c:v>-72.58</c:v>
                      </c:pt>
                      <c:pt idx="3145">
                        <c:v>-72.39</c:v>
                      </c:pt>
                      <c:pt idx="3146">
                        <c:v>-72.150000000000006</c:v>
                      </c:pt>
                      <c:pt idx="3147">
                        <c:v>-72.02</c:v>
                      </c:pt>
                      <c:pt idx="3148">
                        <c:v>-71.959999999999994</c:v>
                      </c:pt>
                      <c:pt idx="3149">
                        <c:v>-71.87</c:v>
                      </c:pt>
                      <c:pt idx="3150">
                        <c:v>-71.7</c:v>
                      </c:pt>
                      <c:pt idx="3151">
                        <c:v>-71.55</c:v>
                      </c:pt>
                      <c:pt idx="3152">
                        <c:v>-71.489999999999995</c:v>
                      </c:pt>
                      <c:pt idx="3153">
                        <c:v>-71.459999999999994</c:v>
                      </c:pt>
                      <c:pt idx="3154">
                        <c:v>-71.44</c:v>
                      </c:pt>
                      <c:pt idx="3155">
                        <c:v>-71.41</c:v>
                      </c:pt>
                      <c:pt idx="3156">
                        <c:v>-71.38</c:v>
                      </c:pt>
                      <c:pt idx="3157">
                        <c:v>-71.38</c:v>
                      </c:pt>
                      <c:pt idx="3158">
                        <c:v>-71.41</c:v>
                      </c:pt>
                      <c:pt idx="3159">
                        <c:v>-71.44</c:v>
                      </c:pt>
                      <c:pt idx="3160">
                        <c:v>-71.349999999999994</c:v>
                      </c:pt>
                      <c:pt idx="3161">
                        <c:v>-71.19</c:v>
                      </c:pt>
                      <c:pt idx="3162">
                        <c:v>-71.05</c:v>
                      </c:pt>
                      <c:pt idx="3163">
                        <c:v>-70.98</c:v>
                      </c:pt>
                      <c:pt idx="3164">
                        <c:v>-71.02</c:v>
                      </c:pt>
                      <c:pt idx="3165">
                        <c:v>-71.069999999999993</c:v>
                      </c:pt>
                      <c:pt idx="3166">
                        <c:v>-71.069999999999993</c:v>
                      </c:pt>
                      <c:pt idx="3167">
                        <c:v>-71.03</c:v>
                      </c:pt>
                      <c:pt idx="3168">
                        <c:v>-70.86</c:v>
                      </c:pt>
                      <c:pt idx="3169">
                        <c:v>-70.59</c:v>
                      </c:pt>
                      <c:pt idx="3170">
                        <c:v>-70.349999999999994</c:v>
                      </c:pt>
                      <c:pt idx="3171">
                        <c:v>-70.22</c:v>
                      </c:pt>
                      <c:pt idx="3172">
                        <c:v>-70.150000000000006</c:v>
                      </c:pt>
                      <c:pt idx="3173">
                        <c:v>-70.11</c:v>
                      </c:pt>
                      <c:pt idx="3174">
                        <c:v>-70.05</c:v>
                      </c:pt>
                      <c:pt idx="3175">
                        <c:v>-69.92</c:v>
                      </c:pt>
                      <c:pt idx="3176">
                        <c:v>-69.77</c:v>
                      </c:pt>
                      <c:pt idx="3177">
                        <c:v>-69.64</c:v>
                      </c:pt>
                      <c:pt idx="3178">
                        <c:v>-69.540000000000006</c:v>
                      </c:pt>
                      <c:pt idx="3179">
                        <c:v>-69.540000000000006</c:v>
                      </c:pt>
                      <c:pt idx="3180">
                        <c:v>-69.58</c:v>
                      </c:pt>
                      <c:pt idx="3181">
                        <c:v>-69.55</c:v>
                      </c:pt>
                      <c:pt idx="3182">
                        <c:v>-69.48</c:v>
                      </c:pt>
                      <c:pt idx="3183">
                        <c:v>-69.36</c:v>
                      </c:pt>
                      <c:pt idx="3184">
                        <c:v>-69.209999999999994</c:v>
                      </c:pt>
                      <c:pt idx="3185">
                        <c:v>-69.05</c:v>
                      </c:pt>
                      <c:pt idx="3186">
                        <c:v>-68.989999999999995</c:v>
                      </c:pt>
                      <c:pt idx="3187">
                        <c:v>-68.989999999999995</c:v>
                      </c:pt>
                      <c:pt idx="3188">
                        <c:v>-68.97</c:v>
                      </c:pt>
                      <c:pt idx="3189">
                        <c:v>-68.84</c:v>
                      </c:pt>
                      <c:pt idx="3190">
                        <c:v>-68.709999999999994</c:v>
                      </c:pt>
                      <c:pt idx="3191">
                        <c:v>-68.63</c:v>
                      </c:pt>
                      <c:pt idx="3192">
                        <c:v>-68.58</c:v>
                      </c:pt>
                      <c:pt idx="3193">
                        <c:v>-68.489999999999995</c:v>
                      </c:pt>
                      <c:pt idx="3194">
                        <c:v>-68.33</c:v>
                      </c:pt>
                      <c:pt idx="3195">
                        <c:v>-68.13</c:v>
                      </c:pt>
                      <c:pt idx="3196">
                        <c:v>-67.930000000000007</c:v>
                      </c:pt>
                      <c:pt idx="3197">
                        <c:v>-67.81</c:v>
                      </c:pt>
                      <c:pt idx="3198">
                        <c:v>-67.790000000000006</c:v>
                      </c:pt>
                      <c:pt idx="3199">
                        <c:v>-67.8</c:v>
                      </c:pt>
                      <c:pt idx="3200">
                        <c:v>-67.75</c:v>
                      </c:pt>
                      <c:pt idx="3201">
                        <c:v>-67.63</c:v>
                      </c:pt>
                      <c:pt idx="3202">
                        <c:v>-67.459999999999994</c:v>
                      </c:pt>
                      <c:pt idx="3203">
                        <c:v>-67.28</c:v>
                      </c:pt>
                      <c:pt idx="3204">
                        <c:v>-67.180000000000007</c:v>
                      </c:pt>
                      <c:pt idx="3205">
                        <c:v>-67.14</c:v>
                      </c:pt>
                      <c:pt idx="3206">
                        <c:v>-67.069999999999993</c:v>
                      </c:pt>
                      <c:pt idx="3207">
                        <c:v>-66.989999999999995</c:v>
                      </c:pt>
                      <c:pt idx="3208">
                        <c:v>-66.88</c:v>
                      </c:pt>
                      <c:pt idx="3209">
                        <c:v>-66.72</c:v>
                      </c:pt>
                      <c:pt idx="3210">
                        <c:v>-66.53</c:v>
                      </c:pt>
                      <c:pt idx="3211">
                        <c:v>-66.34</c:v>
                      </c:pt>
                      <c:pt idx="3212">
                        <c:v>-66.11</c:v>
                      </c:pt>
                      <c:pt idx="3213">
                        <c:v>-65.900000000000006</c:v>
                      </c:pt>
                      <c:pt idx="3214">
                        <c:v>-65.709999999999994</c:v>
                      </c:pt>
                      <c:pt idx="3215">
                        <c:v>-65.52</c:v>
                      </c:pt>
                      <c:pt idx="3216">
                        <c:v>-65.3</c:v>
                      </c:pt>
                      <c:pt idx="3217">
                        <c:v>-65.040000000000006</c:v>
                      </c:pt>
                      <c:pt idx="3218">
                        <c:v>-64.77</c:v>
                      </c:pt>
                      <c:pt idx="3219">
                        <c:v>-64.459999999999994</c:v>
                      </c:pt>
                      <c:pt idx="3220">
                        <c:v>-64.069999999999993</c:v>
                      </c:pt>
                      <c:pt idx="3221">
                        <c:v>-63.61</c:v>
                      </c:pt>
                      <c:pt idx="3222">
                        <c:v>-63.04</c:v>
                      </c:pt>
                      <c:pt idx="3223">
                        <c:v>-62.47</c:v>
                      </c:pt>
                      <c:pt idx="3224">
                        <c:v>-61.93</c:v>
                      </c:pt>
                      <c:pt idx="3225">
                        <c:v>-61.37</c:v>
                      </c:pt>
                      <c:pt idx="3226">
                        <c:v>-60.73</c:v>
                      </c:pt>
                      <c:pt idx="3227">
                        <c:v>-60.05</c:v>
                      </c:pt>
                      <c:pt idx="3228">
                        <c:v>-59.48</c:v>
                      </c:pt>
                      <c:pt idx="3229">
                        <c:v>-58.98</c:v>
                      </c:pt>
                      <c:pt idx="3230">
                        <c:v>-58.48</c:v>
                      </c:pt>
                      <c:pt idx="3231">
                        <c:v>-57.83</c:v>
                      </c:pt>
                      <c:pt idx="3232">
                        <c:v>-57.03</c:v>
                      </c:pt>
                      <c:pt idx="3233">
                        <c:v>-56.12</c:v>
                      </c:pt>
                      <c:pt idx="3234">
                        <c:v>-55.13</c:v>
                      </c:pt>
                      <c:pt idx="3235">
                        <c:v>-54.07</c:v>
                      </c:pt>
                      <c:pt idx="3236">
                        <c:v>-53.02</c:v>
                      </c:pt>
                      <c:pt idx="3237">
                        <c:v>-51.9</c:v>
                      </c:pt>
                      <c:pt idx="3238">
                        <c:v>-50.74</c:v>
                      </c:pt>
                      <c:pt idx="3239">
                        <c:v>-49.65</c:v>
                      </c:pt>
                      <c:pt idx="3240">
                        <c:v>-48.57</c:v>
                      </c:pt>
                      <c:pt idx="3241">
                        <c:v>-47.54</c:v>
                      </c:pt>
                      <c:pt idx="3242">
                        <c:v>-46.44</c:v>
                      </c:pt>
                      <c:pt idx="3243">
                        <c:v>-45.15</c:v>
                      </c:pt>
                      <c:pt idx="3244">
                        <c:v>-43.95</c:v>
                      </c:pt>
                      <c:pt idx="3245">
                        <c:v>-42.93</c:v>
                      </c:pt>
                      <c:pt idx="3246">
                        <c:v>-42.02</c:v>
                      </c:pt>
                      <c:pt idx="3247">
                        <c:v>-41.16</c:v>
                      </c:pt>
                      <c:pt idx="3248">
                        <c:v>-40.229999999999997</c:v>
                      </c:pt>
                      <c:pt idx="3249">
                        <c:v>-39.21</c:v>
                      </c:pt>
                      <c:pt idx="3250">
                        <c:v>-38.090000000000003</c:v>
                      </c:pt>
                      <c:pt idx="3251">
                        <c:v>-36.950000000000003</c:v>
                      </c:pt>
                      <c:pt idx="3252">
                        <c:v>-35.92</c:v>
                      </c:pt>
                      <c:pt idx="3253">
                        <c:v>-35.03</c:v>
                      </c:pt>
                      <c:pt idx="3254">
                        <c:v>-34.19</c:v>
                      </c:pt>
                      <c:pt idx="3255">
                        <c:v>-33.36</c:v>
                      </c:pt>
                      <c:pt idx="3256">
                        <c:v>-32.47</c:v>
                      </c:pt>
                      <c:pt idx="3257">
                        <c:v>-31.61</c:v>
                      </c:pt>
                      <c:pt idx="3258">
                        <c:v>-30.78</c:v>
                      </c:pt>
                      <c:pt idx="3259">
                        <c:v>-30.01</c:v>
                      </c:pt>
                      <c:pt idx="3260">
                        <c:v>-29.25</c:v>
                      </c:pt>
                      <c:pt idx="3261">
                        <c:v>-28.52</c:v>
                      </c:pt>
                      <c:pt idx="3262">
                        <c:v>-27.79</c:v>
                      </c:pt>
                      <c:pt idx="3263">
                        <c:v>-27.03</c:v>
                      </c:pt>
                      <c:pt idx="3264">
                        <c:v>-26.3</c:v>
                      </c:pt>
                      <c:pt idx="3265">
                        <c:v>-25.61</c:v>
                      </c:pt>
                      <c:pt idx="3266">
                        <c:v>-24.91</c:v>
                      </c:pt>
                      <c:pt idx="3267">
                        <c:v>-24.17</c:v>
                      </c:pt>
                      <c:pt idx="3268">
                        <c:v>-23.48</c:v>
                      </c:pt>
                      <c:pt idx="3269">
                        <c:v>-22.8</c:v>
                      </c:pt>
                      <c:pt idx="3270">
                        <c:v>-22.13</c:v>
                      </c:pt>
                      <c:pt idx="3271">
                        <c:v>-21.48</c:v>
                      </c:pt>
                      <c:pt idx="3272">
                        <c:v>-20.86</c:v>
                      </c:pt>
                      <c:pt idx="3273">
                        <c:v>-20.190000000000001</c:v>
                      </c:pt>
                      <c:pt idx="3274">
                        <c:v>-19.41</c:v>
                      </c:pt>
                      <c:pt idx="3275">
                        <c:v>-18.61</c:v>
                      </c:pt>
                      <c:pt idx="3276">
                        <c:v>-17.8</c:v>
                      </c:pt>
                      <c:pt idx="3277">
                        <c:v>-17.04</c:v>
                      </c:pt>
                      <c:pt idx="3278">
                        <c:v>-16.329999999999998</c:v>
                      </c:pt>
                      <c:pt idx="3279">
                        <c:v>-15.62</c:v>
                      </c:pt>
                      <c:pt idx="3280">
                        <c:v>-14.91</c:v>
                      </c:pt>
                      <c:pt idx="3281">
                        <c:v>-14.25</c:v>
                      </c:pt>
                      <c:pt idx="3282">
                        <c:v>-13.67</c:v>
                      </c:pt>
                      <c:pt idx="3283">
                        <c:v>-13.16</c:v>
                      </c:pt>
                      <c:pt idx="3284">
                        <c:v>-12.68</c:v>
                      </c:pt>
                      <c:pt idx="3285">
                        <c:v>-12.2</c:v>
                      </c:pt>
                      <c:pt idx="3286">
                        <c:v>-11.68</c:v>
                      </c:pt>
                      <c:pt idx="3287">
                        <c:v>-11.16</c:v>
                      </c:pt>
                      <c:pt idx="3288">
                        <c:v>-10.66</c:v>
                      </c:pt>
                      <c:pt idx="3289">
                        <c:v>-10.18</c:v>
                      </c:pt>
                      <c:pt idx="3290">
                        <c:v>-9.75</c:v>
                      </c:pt>
                      <c:pt idx="3291">
                        <c:v>-9.32</c:v>
                      </c:pt>
                      <c:pt idx="3292">
                        <c:v>-8.8699999999999992</c:v>
                      </c:pt>
                      <c:pt idx="3293">
                        <c:v>-8.39</c:v>
                      </c:pt>
                      <c:pt idx="3294">
                        <c:v>-7.89</c:v>
                      </c:pt>
                      <c:pt idx="3295">
                        <c:v>-7.41</c:v>
                      </c:pt>
                      <c:pt idx="3296">
                        <c:v>-6.98</c:v>
                      </c:pt>
                      <c:pt idx="3297">
                        <c:v>-6.62</c:v>
                      </c:pt>
                      <c:pt idx="3298">
                        <c:v>-6.21</c:v>
                      </c:pt>
                      <c:pt idx="3299">
                        <c:v>-5.8</c:v>
                      </c:pt>
                      <c:pt idx="3300">
                        <c:v>-5.4</c:v>
                      </c:pt>
                      <c:pt idx="3301">
                        <c:v>-4.9800000000000004</c:v>
                      </c:pt>
                      <c:pt idx="3302">
                        <c:v>-4.49</c:v>
                      </c:pt>
                      <c:pt idx="3303">
                        <c:v>-4.03</c:v>
                      </c:pt>
                      <c:pt idx="3304">
                        <c:v>-3.62</c:v>
                      </c:pt>
                      <c:pt idx="3305">
                        <c:v>-3.21</c:v>
                      </c:pt>
                      <c:pt idx="3306">
                        <c:v>-2.83</c:v>
                      </c:pt>
                      <c:pt idx="3307">
                        <c:v>-2.44</c:v>
                      </c:pt>
                      <c:pt idx="3308">
                        <c:v>-2.04</c:v>
                      </c:pt>
                      <c:pt idx="3309">
                        <c:v>-1.66</c:v>
                      </c:pt>
                      <c:pt idx="3310">
                        <c:v>-1.31</c:v>
                      </c:pt>
                      <c:pt idx="3311">
                        <c:v>-0.97</c:v>
                      </c:pt>
                      <c:pt idx="3312">
                        <c:v>-0.61</c:v>
                      </c:pt>
                      <c:pt idx="3313">
                        <c:v>-0.21</c:v>
                      </c:pt>
                      <c:pt idx="3314">
                        <c:v>0.24</c:v>
                      </c:pt>
                      <c:pt idx="3315">
                        <c:v>0.68</c:v>
                      </c:pt>
                      <c:pt idx="3316">
                        <c:v>1.08</c:v>
                      </c:pt>
                      <c:pt idx="3317">
                        <c:v>1.41</c:v>
                      </c:pt>
                      <c:pt idx="3318">
                        <c:v>1.69</c:v>
                      </c:pt>
                      <c:pt idx="3319">
                        <c:v>1.99</c:v>
                      </c:pt>
                      <c:pt idx="3320">
                        <c:v>2.31</c:v>
                      </c:pt>
                      <c:pt idx="3321">
                        <c:v>2.64</c:v>
                      </c:pt>
                      <c:pt idx="3322">
                        <c:v>2.97</c:v>
                      </c:pt>
                      <c:pt idx="3323">
                        <c:v>3.27</c:v>
                      </c:pt>
                      <c:pt idx="3324">
                        <c:v>3.55</c:v>
                      </c:pt>
                      <c:pt idx="3325">
                        <c:v>3.78</c:v>
                      </c:pt>
                      <c:pt idx="3326">
                        <c:v>3.98</c:v>
                      </c:pt>
                      <c:pt idx="3327">
                        <c:v>4.17</c:v>
                      </c:pt>
                      <c:pt idx="3328">
                        <c:v>4.3899999999999997</c:v>
                      </c:pt>
                      <c:pt idx="3329">
                        <c:v>4.6399999999999997</c:v>
                      </c:pt>
                      <c:pt idx="3330">
                        <c:v>4.8899999999999997</c:v>
                      </c:pt>
                      <c:pt idx="3331">
                        <c:v>5.0999999999999996</c:v>
                      </c:pt>
                      <c:pt idx="3332">
                        <c:v>5.26</c:v>
                      </c:pt>
                      <c:pt idx="3333">
                        <c:v>5.38</c:v>
                      </c:pt>
                      <c:pt idx="3334">
                        <c:v>5.45</c:v>
                      </c:pt>
                      <c:pt idx="3335">
                        <c:v>5.52</c:v>
                      </c:pt>
                      <c:pt idx="3336">
                        <c:v>5.6</c:v>
                      </c:pt>
                      <c:pt idx="3337">
                        <c:v>5.7</c:v>
                      </c:pt>
                      <c:pt idx="3338">
                        <c:v>5.8</c:v>
                      </c:pt>
                      <c:pt idx="3339">
                        <c:v>5.91</c:v>
                      </c:pt>
                      <c:pt idx="3340">
                        <c:v>5.98</c:v>
                      </c:pt>
                      <c:pt idx="3341">
                        <c:v>6.06</c:v>
                      </c:pt>
                      <c:pt idx="3342">
                        <c:v>6.13</c:v>
                      </c:pt>
                      <c:pt idx="3343">
                        <c:v>6.21</c:v>
                      </c:pt>
                      <c:pt idx="3344">
                        <c:v>6.31</c:v>
                      </c:pt>
                      <c:pt idx="3345">
                        <c:v>6.43</c:v>
                      </c:pt>
                      <c:pt idx="3346">
                        <c:v>6.57</c:v>
                      </c:pt>
                      <c:pt idx="3347">
                        <c:v>6.74</c:v>
                      </c:pt>
                      <c:pt idx="3348">
                        <c:v>6.91</c:v>
                      </c:pt>
                      <c:pt idx="3349">
                        <c:v>7.07</c:v>
                      </c:pt>
                      <c:pt idx="3350">
                        <c:v>7.24</c:v>
                      </c:pt>
                      <c:pt idx="3351">
                        <c:v>7.4</c:v>
                      </c:pt>
                      <c:pt idx="3352">
                        <c:v>7.54</c:v>
                      </c:pt>
                      <c:pt idx="3353">
                        <c:v>7.68</c:v>
                      </c:pt>
                      <c:pt idx="3354">
                        <c:v>7.83</c:v>
                      </c:pt>
                      <c:pt idx="3355">
                        <c:v>7.98</c:v>
                      </c:pt>
                      <c:pt idx="3356">
                        <c:v>8.11</c:v>
                      </c:pt>
                      <c:pt idx="3357">
                        <c:v>8.1999999999999993</c:v>
                      </c:pt>
                      <c:pt idx="3358">
                        <c:v>8.3000000000000007</c:v>
                      </c:pt>
                      <c:pt idx="3359">
                        <c:v>8.4</c:v>
                      </c:pt>
                      <c:pt idx="3360">
                        <c:v>8.5399999999999991</c:v>
                      </c:pt>
                      <c:pt idx="3361">
                        <c:v>8.68</c:v>
                      </c:pt>
                      <c:pt idx="3362">
                        <c:v>8.7799999999999994</c:v>
                      </c:pt>
                      <c:pt idx="3363">
                        <c:v>8.84</c:v>
                      </c:pt>
                      <c:pt idx="3364">
                        <c:v>8.8800000000000008</c:v>
                      </c:pt>
                      <c:pt idx="3365">
                        <c:v>8.93</c:v>
                      </c:pt>
                      <c:pt idx="3366">
                        <c:v>8.98</c:v>
                      </c:pt>
                      <c:pt idx="3367">
                        <c:v>9.0500000000000007</c:v>
                      </c:pt>
                      <c:pt idx="3368">
                        <c:v>9.08</c:v>
                      </c:pt>
                      <c:pt idx="3369">
                        <c:v>9.08</c:v>
                      </c:pt>
                      <c:pt idx="3370">
                        <c:v>9.0399999999999991</c:v>
                      </c:pt>
                      <c:pt idx="3371">
                        <c:v>9.01</c:v>
                      </c:pt>
                      <c:pt idx="3372">
                        <c:v>8.9700000000000006</c:v>
                      </c:pt>
                      <c:pt idx="3373">
                        <c:v>8.93</c:v>
                      </c:pt>
                      <c:pt idx="3374">
                        <c:v>8.89</c:v>
                      </c:pt>
                      <c:pt idx="3375">
                        <c:v>8.85</c:v>
                      </c:pt>
                      <c:pt idx="3376">
                        <c:v>8.8000000000000007</c:v>
                      </c:pt>
                      <c:pt idx="3377">
                        <c:v>8.74</c:v>
                      </c:pt>
                      <c:pt idx="3378">
                        <c:v>8.67</c:v>
                      </c:pt>
                      <c:pt idx="3379">
                        <c:v>8.58</c:v>
                      </c:pt>
                      <c:pt idx="3380">
                        <c:v>8.49</c:v>
                      </c:pt>
                      <c:pt idx="3381">
                        <c:v>8.41</c:v>
                      </c:pt>
                      <c:pt idx="3382">
                        <c:v>8.35</c:v>
                      </c:pt>
                      <c:pt idx="3383">
                        <c:v>8.3000000000000007</c:v>
                      </c:pt>
                      <c:pt idx="3384">
                        <c:v>8.26</c:v>
                      </c:pt>
                      <c:pt idx="3385">
                        <c:v>8.18</c:v>
                      </c:pt>
                      <c:pt idx="3386">
                        <c:v>8.0399999999999991</c:v>
                      </c:pt>
                      <c:pt idx="3387">
                        <c:v>7.87</c:v>
                      </c:pt>
                      <c:pt idx="3388">
                        <c:v>7.66</c:v>
                      </c:pt>
                      <c:pt idx="3389">
                        <c:v>7.45</c:v>
                      </c:pt>
                      <c:pt idx="3390">
                        <c:v>7.25</c:v>
                      </c:pt>
                      <c:pt idx="3391">
                        <c:v>6.96</c:v>
                      </c:pt>
                      <c:pt idx="3392">
                        <c:v>6.62</c:v>
                      </c:pt>
                      <c:pt idx="3393">
                        <c:v>6.18</c:v>
                      </c:pt>
                      <c:pt idx="3394">
                        <c:v>5.7</c:v>
                      </c:pt>
                      <c:pt idx="3395">
                        <c:v>5.25</c:v>
                      </c:pt>
                      <c:pt idx="3396">
                        <c:v>4.76</c:v>
                      </c:pt>
                      <c:pt idx="3397">
                        <c:v>4.18</c:v>
                      </c:pt>
                      <c:pt idx="3398">
                        <c:v>3.55</c:v>
                      </c:pt>
                      <c:pt idx="3399">
                        <c:v>2.85</c:v>
                      </c:pt>
                      <c:pt idx="3400">
                        <c:v>2.12</c:v>
                      </c:pt>
                      <c:pt idx="3401">
                        <c:v>1.36</c:v>
                      </c:pt>
                      <c:pt idx="3402">
                        <c:v>0.59</c:v>
                      </c:pt>
                      <c:pt idx="3403">
                        <c:v>-0.22</c:v>
                      </c:pt>
                      <c:pt idx="3404">
                        <c:v>-1.05</c:v>
                      </c:pt>
                      <c:pt idx="3405">
                        <c:v>-1.94</c:v>
                      </c:pt>
                      <c:pt idx="3406">
                        <c:v>-2.84</c:v>
                      </c:pt>
                      <c:pt idx="3407">
                        <c:v>-3.7</c:v>
                      </c:pt>
                      <c:pt idx="3408">
                        <c:v>-4.55</c:v>
                      </c:pt>
                      <c:pt idx="3409">
                        <c:v>-5.4</c:v>
                      </c:pt>
                      <c:pt idx="3410">
                        <c:v>-6.25</c:v>
                      </c:pt>
                      <c:pt idx="3411">
                        <c:v>-7.14</c:v>
                      </c:pt>
                      <c:pt idx="3412">
                        <c:v>-8.06</c:v>
                      </c:pt>
                      <c:pt idx="3413">
                        <c:v>-8.98</c:v>
                      </c:pt>
                      <c:pt idx="3414">
                        <c:v>-9.93</c:v>
                      </c:pt>
                      <c:pt idx="3415">
                        <c:v>-10.93</c:v>
                      </c:pt>
                      <c:pt idx="3416">
                        <c:v>-11.95</c:v>
                      </c:pt>
                      <c:pt idx="3417">
                        <c:v>-12.95</c:v>
                      </c:pt>
                      <c:pt idx="3418">
                        <c:v>-13.88</c:v>
                      </c:pt>
                      <c:pt idx="3419">
                        <c:v>-14.77</c:v>
                      </c:pt>
                      <c:pt idx="3420">
                        <c:v>-15.71</c:v>
                      </c:pt>
                      <c:pt idx="3421">
                        <c:v>-16.690000000000001</c:v>
                      </c:pt>
                      <c:pt idx="3422">
                        <c:v>-17.739999999999998</c:v>
                      </c:pt>
                      <c:pt idx="3423">
                        <c:v>-18.809999999999999</c:v>
                      </c:pt>
                      <c:pt idx="3424">
                        <c:v>-19.850000000000001</c:v>
                      </c:pt>
                      <c:pt idx="3425">
                        <c:v>-20.85</c:v>
                      </c:pt>
                      <c:pt idx="3426">
                        <c:v>-21.84</c:v>
                      </c:pt>
                      <c:pt idx="3427">
                        <c:v>-22.84</c:v>
                      </c:pt>
                      <c:pt idx="3428">
                        <c:v>-23.85</c:v>
                      </c:pt>
                      <c:pt idx="3429">
                        <c:v>-24.87</c:v>
                      </c:pt>
                      <c:pt idx="3430">
                        <c:v>-25.93</c:v>
                      </c:pt>
                      <c:pt idx="3431">
                        <c:v>-27.02</c:v>
                      </c:pt>
                      <c:pt idx="3432">
                        <c:v>-28.09</c:v>
                      </c:pt>
                      <c:pt idx="3433">
                        <c:v>-29.16</c:v>
                      </c:pt>
                      <c:pt idx="3434">
                        <c:v>-30.23</c:v>
                      </c:pt>
                      <c:pt idx="3435">
                        <c:v>-31.29</c:v>
                      </c:pt>
                      <c:pt idx="3436">
                        <c:v>-32.35</c:v>
                      </c:pt>
                      <c:pt idx="3437">
                        <c:v>-33.380000000000003</c:v>
                      </c:pt>
                      <c:pt idx="3438">
                        <c:v>-34.450000000000003</c:v>
                      </c:pt>
                      <c:pt idx="3439">
                        <c:v>-35.49</c:v>
                      </c:pt>
                      <c:pt idx="3440">
                        <c:v>-36.51</c:v>
                      </c:pt>
                      <c:pt idx="3441">
                        <c:v>-37.49</c:v>
                      </c:pt>
                      <c:pt idx="3442">
                        <c:v>-38.409999999999997</c:v>
                      </c:pt>
                      <c:pt idx="3443">
                        <c:v>-39.31</c:v>
                      </c:pt>
                      <c:pt idx="3444">
                        <c:v>-40.18</c:v>
                      </c:pt>
                      <c:pt idx="3445">
                        <c:v>-41.01</c:v>
                      </c:pt>
                      <c:pt idx="3446">
                        <c:v>-41.84</c:v>
                      </c:pt>
                      <c:pt idx="3447">
                        <c:v>-42.73</c:v>
                      </c:pt>
                      <c:pt idx="3448">
                        <c:v>-43.61</c:v>
                      </c:pt>
                      <c:pt idx="3449">
                        <c:v>-44.47</c:v>
                      </c:pt>
                      <c:pt idx="3450">
                        <c:v>-45.32</c:v>
                      </c:pt>
                      <c:pt idx="3451">
                        <c:v>-46.14</c:v>
                      </c:pt>
                      <c:pt idx="3452">
                        <c:v>-46.94</c:v>
                      </c:pt>
                      <c:pt idx="3453">
                        <c:v>-47.69</c:v>
                      </c:pt>
                      <c:pt idx="3454">
                        <c:v>-48.47</c:v>
                      </c:pt>
                      <c:pt idx="3455">
                        <c:v>-49.33</c:v>
                      </c:pt>
                      <c:pt idx="3456">
                        <c:v>-50.2</c:v>
                      </c:pt>
                      <c:pt idx="3457">
                        <c:v>-51.04</c:v>
                      </c:pt>
                      <c:pt idx="3458">
                        <c:v>-51.83</c:v>
                      </c:pt>
                      <c:pt idx="3459">
                        <c:v>-52.59</c:v>
                      </c:pt>
                      <c:pt idx="3460">
                        <c:v>-53.35</c:v>
                      </c:pt>
                      <c:pt idx="3461">
                        <c:v>-54.2</c:v>
                      </c:pt>
                      <c:pt idx="3462">
                        <c:v>-55.11</c:v>
                      </c:pt>
                      <c:pt idx="3463">
                        <c:v>-55.99</c:v>
                      </c:pt>
                      <c:pt idx="3464">
                        <c:v>-56.88</c:v>
                      </c:pt>
                      <c:pt idx="3465">
                        <c:v>-57.71</c:v>
                      </c:pt>
                      <c:pt idx="3466">
                        <c:v>-58.48</c:v>
                      </c:pt>
                      <c:pt idx="3467">
                        <c:v>-59.15</c:v>
                      </c:pt>
                      <c:pt idx="3468">
                        <c:v>-59.68</c:v>
                      </c:pt>
                      <c:pt idx="3469">
                        <c:v>-60.22</c:v>
                      </c:pt>
                      <c:pt idx="3470">
                        <c:v>-60.94</c:v>
                      </c:pt>
                      <c:pt idx="3471">
                        <c:v>-61.68</c:v>
                      </c:pt>
                      <c:pt idx="3472">
                        <c:v>-62.35</c:v>
                      </c:pt>
                      <c:pt idx="3473">
                        <c:v>-62.93</c:v>
                      </c:pt>
                      <c:pt idx="3474">
                        <c:v>-63.41</c:v>
                      </c:pt>
                      <c:pt idx="3475">
                        <c:v>-63.88</c:v>
                      </c:pt>
                      <c:pt idx="3476">
                        <c:v>-64.45</c:v>
                      </c:pt>
                      <c:pt idx="3477">
                        <c:v>-65.17</c:v>
                      </c:pt>
                      <c:pt idx="3478">
                        <c:v>-65.89</c:v>
                      </c:pt>
                      <c:pt idx="3479">
                        <c:v>-66.510000000000005</c:v>
                      </c:pt>
                      <c:pt idx="3480">
                        <c:v>-66.989999999999995</c:v>
                      </c:pt>
                      <c:pt idx="3481">
                        <c:v>-67.349999999999994</c:v>
                      </c:pt>
                      <c:pt idx="3482">
                        <c:v>-67.73</c:v>
                      </c:pt>
                      <c:pt idx="3483">
                        <c:v>-68.19</c:v>
                      </c:pt>
                      <c:pt idx="3484">
                        <c:v>-68.680000000000007</c:v>
                      </c:pt>
                      <c:pt idx="3485">
                        <c:v>-69.13</c:v>
                      </c:pt>
                      <c:pt idx="3486">
                        <c:v>-69.510000000000005</c:v>
                      </c:pt>
                      <c:pt idx="3487">
                        <c:v>-69.760000000000005</c:v>
                      </c:pt>
                      <c:pt idx="3488">
                        <c:v>-69.91</c:v>
                      </c:pt>
                      <c:pt idx="3489">
                        <c:v>-70.180000000000007</c:v>
                      </c:pt>
                      <c:pt idx="3490">
                        <c:v>-70.5</c:v>
                      </c:pt>
                      <c:pt idx="3491">
                        <c:v>-70.8</c:v>
                      </c:pt>
                      <c:pt idx="3492">
                        <c:v>-71.05</c:v>
                      </c:pt>
                      <c:pt idx="3493">
                        <c:v>-71.180000000000007</c:v>
                      </c:pt>
                      <c:pt idx="3494">
                        <c:v>-71.27</c:v>
                      </c:pt>
                      <c:pt idx="3495">
                        <c:v>-71.39</c:v>
                      </c:pt>
                      <c:pt idx="3496">
                        <c:v>-71.47</c:v>
                      </c:pt>
                      <c:pt idx="3497">
                        <c:v>-71.489999999999995</c:v>
                      </c:pt>
                      <c:pt idx="3498">
                        <c:v>-71.5</c:v>
                      </c:pt>
                      <c:pt idx="3499">
                        <c:v>-71.459999999999994</c:v>
                      </c:pt>
                      <c:pt idx="3500">
                        <c:v>-71.42</c:v>
                      </c:pt>
                      <c:pt idx="3501">
                        <c:v>-71.42</c:v>
                      </c:pt>
                      <c:pt idx="3502">
                        <c:v>-71.41</c:v>
                      </c:pt>
                      <c:pt idx="3503">
                        <c:v>-71.33</c:v>
                      </c:pt>
                      <c:pt idx="3504">
                        <c:v>-71.28</c:v>
                      </c:pt>
                      <c:pt idx="3505">
                        <c:v>-71.319999999999993</c:v>
                      </c:pt>
                      <c:pt idx="3506">
                        <c:v>-71.34</c:v>
                      </c:pt>
                      <c:pt idx="3507">
                        <c:v>-71.25</c:v>
                      </c:pt>
                      <c:pt idx="3508">
                        <c:v>-71.14</c:v>
                      </c:pt>
                      <c:pt idx="3509">
                        <c:v>-71.11</c:v>
                      </c:pt>
                      <c:pt idx="3510">
                        <c:v>-71.09</c:v>
                      </c:pt>
                      <c:pt idx="3511">
                        <c:v>-71.03</c:v>
                      </c:pt>
                      <c:pt idx="3512">
                        <c:v>-70.95</c:v>
                      </c:pt>
                      <c:pt idx="3513">
                        <c:v>-70.87</c:v>
                      </c:pt>
                      <c:pt idx="3514">
                        <c:v>-70.760000000000005</c:v>
                      </c:pt>
                      <c:pt idx="3515">
                        <c:v>-70.66</c:v>
                      </c:pt>
                      <c:pt idx="3516">
                        <c:v>-70.63</c:v>
                      </c:pt>
                      <c:pt idx="3517">
                        <c:v>-70.680000000000007</c:v>
                      </c:pt>
                      <c:pt idx="3518">
                        <c:v>-70.72</c:v>
                      </c:pt>
                      <c:pt idx="3519">
                        <c:v>-70.63</c:v>
                      </c:pt>
                      <c:pt idx="3520">
                        <c:v>-70.430000000000007</c:v>
                      </c:pt>
                      <c:pt idx="3521">
                        <c:v>-70.260000000000005</c:v>
                      </c:pt>
                      <c:pt idx="3522">
                        <c:v>-70.180000000000007</c:v>
                      </c:pt>
                      <c:pt idx="3523">
                        <c:v>-70.17</c:v>
                      </c:pt>
                      <c:pt idx="3524">
                        <c:v>-70.19</c:v>
                      </c:pt>
                      <c:pt idx="3525">
                        <c:v>-70.17</c:v>
                      </c:pt>
                      <c:pt idx="3526">
                        <c:v>-70.069999999999993</c:v>
                      </c:pt>
                      <c:pt idx="3527">
                        <c:v>-69.91</c:v>
                      </c:pt>
                      <c:pt idx="3528">
                        <c:v>-69.72</c:v>
                      </c:pt>
                      <c:pt idx="3529">
                        <c:v>-69.56</c:v>
                      </c:pt>
                      <c:pt idx="3530">
                        <c:v>-69.45</c:v>
                      </c:pt>
                      <c:pt idx="3531">
                        <c:v>-69.400000000000006</c:v>
                      </c:pt>
                      <c:pt idx="3532">
                        <c:v>-69.400000000000006</c:v>
                      </c:pt>
                      <c:pt idx="3533">
                        <c:v>-69.319999999999993</c:v>
                      </c:pt>
                      <c:pt idx="3534">
                        <c:v>-69.08</c:v>
                      </c:pt>
                      <c:pt idx="3535">
                        <c:v>-68.760000000000005</c:v>
                      </c:pt>
                      <c:pt idx="3536">
                        <c:v>-68.53</c:v>
                      </c:pt>
                      <c:pt idx="3537">
                        <c:v>-68.400000000000006</c:v>
                      </c:pt>
                      <c:pt idx="3538">
                        <c:v>-68.34</c:v>
                      </c:pt>
                      <c:pt idx="3539">
                        <c:v>-68.239999999999995</c:v>
                      </c:pt>
                      <c:pt idx="3540">
                        <c:v>-68.06</c:v>
                      </c:pt>
                      <c:pt idx="3541">
                        <c:v>-67.709999999999994</c:v>
                      </c:pt>
                      <c:pt idx="3542">
                        <c:v>-67.31</c:v>
                      </c:pt>
                      <c:pt idx="3543">
                        <c:v>-66.930000000000007</c:v>
                      </c:pt>
                      <c:pt idx="3544">
                        <c:v>-66.63</c:v>
                      </c:pt>
                      <c:pt idx="3545">
                        <c:v>-66.17</c:v>
                      </c:pt>
                      <c:pt idx="3546">
                        <c:v>-65.62</c:v>
                      </c:pt>
                      <c:pt idx="3547">
                        <c:v>-65.16</c:v>
                      </c:pt>
                      <c:pt idx="3548">
                        <c:v>-64.73</c:v>
                      </c:pt>
                      <c:pt idx="3549">
                        <c:v>-64.33</c:v>
                      </c:pt>
                      <c:pt idx="3550">
                        <c:v>-63.89</c:v>
                      </c:pt>
                      <c:pt idx="3551">
                        <c:v>-63.38</c:v>
                      </c:pt>
                      <c:pt idx="3552">
                        <c:v>-62.89</c:v>
                      </c:pt>
                      <c:pt idx="3553">
                        <c:v>-62.39</c:v>
                      </c:pt>
                      <c:pt idx="3554">
                        <c:v>-61.87</c:v>
                      </c:pt>
                      <c:pt idx="3555">
                        <c:v>-61.35</c:v>
                      </c:pt>
                      <c:pt idx="3556">
                        <c:v>-60.77</c:v>
                      </c:pt>
                      <c:pt idx="3557">
                        <c:v>-60.12</c:v>
                      </c:pt>
                      <c:pt idx="3558">
                        <c:v>-59.59</c:v>
                      </c:pt>
                      <c:pt idx="3559">
                        <c:v>-59.2</c:v>
                      </c:pt>
                      <c:pt idx="3560">
                        <c:v>-58.71</c:v>
                      </c:pt>
                      <c:pt idx="3561">
                        <c:v>-58.11</c:v>
                      </c:pt>
                      <c:pt idx="3562">
                        <c:v>-57.51</c:v>
                      </c:pt>
                      <c:pt idx="3563">
                        <c:v>-56.89</c:v>
                      </c:pt>
                      <c:pt idx="3564">
                        <c:v>-56.24</c:v>
                      </c:pt>
                      <c:pt idx="3565">
                        <c:v>-55.72</c:v>
                      </c:pt>
                      <c:pt idx="3566">
                        <c:v>-55.3</c:v>
                      </c:pt>
                      <c:pt idx="3567">
                        <c:v>-54.94</c:v>
                      </c:pt>
                      <c:pt idx="3568">
                        <c:v>-54.56</c:v>
                      </c:pt>
                      <c:pt idx="3569">
                        <c:v>-54.09</c:v>
                      </c:pt>
                      <c:pt idx="3570">
                        <c:v>-53.47</c:v>
                      </c:pt>
                      <c:pt idx="3571">
                        <c:v>-52.79</c:v>
                      </c:pt>
                      <c:pt idx="3572">
                        <c:v>-52.16</c:v>
                      </c:pt>
                      <c:pt idx="3573">
                        <c:v>-51.64</c:v>
                      </c:pt>
                      <c:pt idx="3574">
                        <c:v>-51.18</c:v>
                      </c:pt>
                      <c:pt idx="3575">
                        <c:v>-50.77</c:v>
                      </c:pt>
                      <c:pt idx="3576">
                        <c:v>-50.38</c:v>
                      </c:pt>
                      <c:pt idx="3577">
                        <c:v>-49.95</c:v>
                      </c:pt>
                      <c:pt idx="3578">
                        <c:v>-49.5</c:v>
                      </c:pt>
                      <c:pt idx="3579">
                        <c:v>-49.04</c:v>
                      </c:pt>
                      <c:pt idx="3580">
                        <c:v>-48.59</c:v>
                      </c:pt>
                      <c:pt idx="3581">
                        <c:v>-48.21</c:v>
                      </c:pt>
                      <c:pt idx="3582">
                        <c:v>-47.81</c:v>
                      </c:pt>
                      <c:pt idx="3583">
                        <c:v>-47.34</c:v>
                      </c:pt>
                      <c:pt idx="3584">
                        <c:v>-46.82</c:v>
                      </c:pt>
                      <c:pt idx="3585">
                        <c:v>-46.4</c:v>
                      </c:pt>
                      <c:pt idx="3586">
                        <c:v>-46.04</c:v>
                      </c:pt>
                      <c:pt idx="3587">
                        <c:v>-45.74</c:v>
                      </c:pt>
                      <c:pt idx="3588">
                        <c:v>-45.39</c:v>
                      </c:pt>
                      <c:pt idx="3589">
                        <c:v>-44.97</c:v>
                      </c:pt>
                      <c:pt idx="3590">
                        <c:v>-44.55</c:v>
                      </c:pt>
                      <c:pt idx="3591">
                        <c:v>-44.12</c:v>
                      </c:pt>
                      <c:pt idx="3592">
                        <c:v>-43.73</c:v>
                      </c:pt>
                      <c:pt idx="3593">
                        <c:v>-43.34</c:v>
                      </c:pt>
                      <c:pt idx="3594">
                        <c:v>-43</c:v>
                      </c:pt>
                      <c:pt idx="3595">
                        <c:v>-42.65</c:v>
                      </c:pt>
                      <c:pt idx="3596">
                        <c:v>-42.27</c:v>
                      </c:pt>
                      <c:pt idx="3597">
                        <c:v>-41.89</c:v>
                      </c:pt>
                      <c:pt idx="3598">
                        <c:v>-41.47</c:v>
                      </c:pt>
                      <c:pt idx="3599">
                        <c:v>-41.07</c:v>
                      </c:pt>
                      <c:pt idx="3600">
                        <c:v>-40.659999999999997</c:v>
                      </c:pt>
                      <c:pt idx="3601">
                        <c:v>-40.21</c:v>
                      </c:pt>
                      <c:pt idx="3602">
                        <c:v>-39.82</c:v>
                      </c:pt>
                      <c:pt idx="3603">
                        <c:v>-39.44</c:v>
                      </c:pt>
                      <c:pt idx="3604">
                        <c:v>-39.01</c:v>
                      </c:pt>
                      <c:pt idx="3605">
                        <c:v>-38.6</c:v>
                      </c:pt>
                      <c:pt idx="3606">
                        <c:v>-38.229999999999997</c:v>
                      </c:pt>
                      <c:pt idx="3607">
                        <c:v>-37.869999999999997</c:v>
                      </c:pt>
                      <c:pt idx="3608">
                        <c:v>-37.5</c:v>
                      </c:pt>
                      <c:pt idx="3609">
                        <c:v>-37.1</c:v>
                      </c:pt>
                      <c:pt idx="3610">
                        <c:v>-36.69</c:v>
                      </c:pt>
                      <c:pt idx="3611">
                        <c:v>-36.28</c:v>
                      </c:pt>
                      <c:pt idx="3612">
                        <c:v>-35.869999999999997</c:v>
                      </c:pt>
                      <c:pt idx="3613">
                        <c:v>-35.479999999999997</c:v>
                      </c:pt>
                      <c:pt idx="3614">
                        <c:v>-35.119999999999997</c:v>
                      </c:pt>
                      <c:pt idx="3615">
                        <c:v>-34.74</c:v>
                      </c:pt>
                      <c:pt idx="3616">
                        <c:v>-34.36</c:v>
                      </c:pt>
                      <c:pt idx="3617">
                        <c:v>-33.950000000000003</c:v>
                      </c:pt>
                      <c:pt idx="3618">
                        <c:v>-33.53</c:v>
                      </c:pt>
                      <c:pt idx="3619">
                        <c:v>-33.14</c:v>
                      </c:pt>
                      <c:pt idx="3620">
                        <c:v>-32.729999999999997</c:v>
                      </c:pt>
                      <c:pt idx="3621">
                        <c:v>-32.33</c:v>
                      </c:pt>
                      <c:pt idx="3622">
                        <c:v>-31.98</c:v>
                      </c:pt>
                      <c:pt idx="3623">
                        <c:v>-31.63</c:v>
                      </c:pt>
                      <c:pt idx="3624">
                        <c:v>-31.26</c:v>
                      </c:pt>
                      <c:pt idx="3625">
                        <c:v>-30.91</c:v>
                      </c:pt>
                      <c:pt idx="3626">
                        <c:v>-30.62</c:v>
                      </c:pt>
                      <c:pt idx="3627">
                        <c:v>-30.33</c:v>
                      </c:pt>
                      <c:pt idx="3628">
                        <c:v>-30.03</c:v>
                      </c:pt>
                      <c:pt idx="3629">
                        <c:v>-29.69</c:v>
                      </c:pt>
                      <c:pt idx="3630">
                        <c:v>-29.32</c:v>
                      </c:pt>
                      <c:pt idx="3631">
                        <c:v>-29</c:v>
                      </c:pt>
                      <c:pt idx="3632">
                        <c:v>-28.7</c:v>
                      </c:pt>
                      <c:pt idx="3633">
                        <c:v>-28.42</c:v>
                      </c:pt>
                      <c:pt idx="3634">
                        <c:v>-28.14</c:v>
                      </c:pt>
                      <c:pt idx="3635">
                        <c:v>-27.84</c:v>
                      </c:pt>
                      <c:pt idx="3636">
                        <c:v>-27.54</c:v>
                      </c:pt>
                      <c:pt idx="3637">
                        <c:v>-27.31</c:v>
                      </c:pt>
                      <c:pt idx="3638">
                        <c:v>-27.1</c:v>
                      </c:pt>
                      <c:pt idx="3639">
                        <c:v>-26.85</c:v>
                      </c:pt>
                      <c:pt idx="3640">
                        <c:v>-26.55</c:v>
                      </c:pt>
                      <c:pt idx="3641">
                        <c:v>-26.22</c:v>
                      </c:pt>
                      <c:pt idx="3642">
                        <c:v>-25.91</c:v>
                      </c:pt>
                      <c:pt idx="3643">
                        <c:v>-25.64</c:v>
                      </c:pt>
                      <c:pt idx="3644">
                        <c:v>-25.35</c:v>
                      </c:pt>
                      <c:pt idx="3645">
                        <c:v>-25.05</c:v>
                      </c:pt>
                      <c:pt idx="3646">
                        <c:v>-24.74</c:v>
                      </c:pt>
                      <c:pt idx="3647">
                        <c:v>-24.44</c:v>
                      </c:pt>
                      <c:pt idx="3648">
                        <c:v>-24.16</c:v>
                      </c:pt>
                      <c:pt idx="3649">
                        <c:v>-23.87</c:v>
                      </c:pt>
                      <c:pt idx="3650">
                        <c:v>-23.55</c:v>
                      </c:pt>
                      <c:pt idx="3651">
                        <c:v>-23.19</c:v>
                      </c:pt>
                      <c:pt idx="3652">
                        <c:v>-22.83</c:v>
                      </c:pt>
                      <c:pt idx="3653">
                        <c:v>-22.47</c:v>
                      </c:pt>
                      <c:pt idx="3654">
                        <c:v>-22.12</c:v>
                      </c:pt>
                      <c:pt idx="3655">
                        <c:v>-21.78</c:v>
                      </c:pt>
                      <c:pt idx="3656">
                        <c:v>-21.4</c:v>
                      </c:pt>
                      <c:pt idx="3657">
                        <c:v>-20.99</c:v>
                      </c:pt>
                      <c:pt idx="3658">
                        <c:v>-20.65</c:v>
                      </c:pt>
                      <c:pt idx="3659">
                        <c:v>-20.350000000000001</c:v>
                      </c:pt>
                      <c:pt idx="3660">
                        <c:v>-20.11</c:v>
                      </c:pt>
                      <c:pt idx="3661">
                        <c:v>-19.93</c:v>
                      </c:pt>
                      <c:pt idx="3662">
                        <c:v>-19.809999999999999</c:v>
                      </c:pt>
                      <c:pt idx="3663">
                        <c:v>-19.73</c:v>
                      </c:pt>
                      <c:pt idx="3664">
                        <c:v>-19.690000000000001</c:v>
                      </c:pt>
                      <c:pt idx="3665">
                        <c:v>-19.62</c:v>
                      </c:pt>
                      <c:pt idx="3666">
                        <c:v>-19.54</c:v>
                      </c:pt>
                      <c:pt idx="3667">
                        <c:v>-19.41</c:v>
                      </c:pt>
                      <c:pt idx="3668">
                        <c:v>-19.3</c:v>
                      </c:pt>
                      <c:pt idx="3669">
                        <c:v>-19.239999999999998</c:v>
                      </c:pt>
                      <c:pt idx="3670">
                        <c:v>-19.190000000000001</c:v>
                      </c:pt>
                      <c:pt idx="3671">
                        <c:v>-19.149999999999999</c:v>
                      </c:pt>
                      <c:pt idx="3672">
                        <c:v>-19.11</c:v>
                      </c:pt>
                      <c:pt idx="3673">
                        <c:v>-19.05</c:v>
                      </c:pt>
                      <c:pt idx="3674">
                        <c:v>-18.95</c:v>
                      </c:pt>
                      <c:pt idx="3675">
                        <c:v>-18.809999999999999</c:v>
                      </c:pt>
                      <c:pt idx="3676">
                        <c:v>-18.63</c:v>
                      </c:pt>
                      <c:pt idx="3677">
                        <c:v>-18.46</c:v>
                      </c:pt>
                      <c:pt idx="3678">
                        <c:v>-18.3</c:v>
                      </c:pt>
                      <c:pt idx="3679">
                        <c:v>-18.149999999999999</c:v>
                      </c:pt>
                      <c:pt idx="3680">
                        <c:v>-17.98</c:v>
                      </c:pt>
                      <c:pt idx="3681">
                        <c:v>-17.78</c:v>
                      </c:pt>
                      <c:pt idx="3682">
                        <c:v>-17.579999999999998</c:v>
                      </c:pt>
                      <c:pt idx="3683">
                        <c:v>-17.39</c:v>
                      </c:pt>
                      <c:pt idx="3684">
                        <c:v>-17.2</c:v>
                      </c:pt>
                      <c:pt idx="3685">
                        <c:v>-17.03</c:v>
                      </c:pt>
                      <c:pt idx="3686">
                        <c:v>-16.88</c:v>
                      </c:pt>
                      <c:pt idx="3687">
                        <c:v>-16.77</c:v>
                      </c:pt>
                      <c:pt idx="3688">
                        <c:v>-16.649999999999999</c:v>
                      </c:pt>
                      <c:pt idx="3689">
                        <c:v>-16.5</c:v>
                      </c:pt>
                      <c:pt idx="3690">
                        <c:v>-16.36</c:v>
                      </c:pt>
                      <c:pt idx="3691">
                        <c:v>-16.22</c:v>
                      </c:pt>
                      <c:pt idx="3692">
                        <c:v>-16.079999999999998</c:v>
                      </c:pt>
                      <c:pt idx="3693">
                        <c:v>-15.95</c:v>
                      </c:pt>
                      <c:pt idx="3694">
                        <c:v>-15.85</c:v>
                      </c:pt>
                      <c:pt idx="3695">
                        <c:v>-15.75</c:v>
                      </c:pt>
                      <c:pt idx="3696">
                        <c:v>-15.66</c:v>
                      </c:pt>
                      <c:pt idx="3697">
                        <c:v>-15.57</c:v>
                      </c:pt>
                      <c:pt idx="3698">
                        <c:v>-15.49</c:v>
                      </c:pt>
                      <c:pt idx="3699">
                        <c:v>-15.41</c:v>
                      </c:pt>
                      <c:pt idx="3700">
                        <c:v>-15.35</c:v>
                      </c:pt>
                      <c:pt idx="3701">
                        <c:v>-15.29</c:v>
                      </c:pt>
                      <c:pt idx="3702">
                        <c:v>-15.19</c:v>
                      </c:pt>
                      <c:pt idx="3703">
                        <c:v>-15.09</c:v>
                      </c:pt>
                      <c:pt idx="3704">
                        <c:v>-15.02</c:v>
                      </c:pt>
                      <c:pt idx="3705">
                        <c:v>-14.96</c:v>
                      </c:pt>
                      <c:pt idx="3706">
                        <c:v>-14.93</c:v>
                      </c:pt>
                      <c:pt idx="3707">
                        <c:v>-14.9</c:v>
                      </c:pt>
                      <c:pt idx="3708">
                        <c:v>-14.88</c:v>
                      </c:pt>
                      <c:pt idx="3709">
                        <c:v>-14.86</c:v>
                      </c:pt>
                      <c:pt idx="3710">
                        <c:v>-14.81</c:v>
                      </c:pt>
                      <c:pt idx="3711">
                        <c:v>-14.71</c:v>
                      </c:pt>
                      <c:pt idx="3712">
                        <c:v>-14.59</c:v>
                      </c:pt>
                      <c:pt idx="3713">
                        <c:v>-14.49</c:v>
                      </c:pt>
                      <c:pt idx="3714">
                        <c:v>-14.42</c:v>
                      </c:pt>
                      <c:pt idx="3715">
                        <c:v>-14.38</c:v>
                      </c:pt>
                      <c:pt idx="3716">
                        <c:v>-14.39</c:v>
                      </c:pt>
                      <c:pt idx="3717">
                        <c:v>-14.39</c:v>
                      </c:pt>
                      <c:pt idx="3718">
                        <c:v>-14.34</c:v>
                      </c:pt>
                      <c:pt idx="3719">
                        <c:v>-14.26</c:v>
                      </c:pt>
                      <c:pt idx="3720">
                        <c:v>-14.21</c:v>
                      </c:pt>
                      <c:pt idx="3721">
                        <c:v>-14.16</c:v>
                      </c:pt>
                      <c:pt idx="3722">
                        <c:v>-14.11</c:v>
                      </c:pt>
                      <c:pt idx="3723">
                        <c:v>-14.05</c:v>
                      </c:pt>
                      <c:pt idx="3724">
                        <c:v>-13.95</c:v>
                      </c:pt>
                      <c:pt idx="3725">
                        <c:v>-13.82</c:v>
                      </c:pt>
                      <c:pt idx="3726">
                        <c:v>-13.67</c:v>
                      </c:pt>
                      <c:pt idx="3727">
                        <c:v>-13.51</c:v>
                      </c:pt>
                      <c:pt idx="3728">
                        <c:v>-13.36</c:v>
                      </c:pt>
                      <c:pt idx="3729">
                        <c:v>-13.19</c:v>
                      </c:pt>
                      <c:pt idx="3730">
                        <c:v>-12.99</c:v>
                      </c:pt>
                      <c:pt idx="3731">
                        <c:v>-12.79</c:v>
                      </c:pt>
                      <c:pt idx="3732">
                        <c:v>-12.6</c:v>
                      </c:pt>
                      <c:pt idx="3733">
                        <c:v>-12.42</c:v>
                      </c:pt>
                      <c:pt idx="3734">
                        <c:v>-12.25</c:v>
                      </c:pt>
                      <c:pt idx="3735">
                        <c:v>-12.11</c:v>
                      </c:pt>
                      <c:pt idx="3736">
                        <c:v>-12</c:v>
                      </c:pt>
                      <c:pt idx="3737">
                        <c:v>-11.9</c:v>
                      </c:pt>
                      <c:pt idx="3738">
                        <c:v>-11.82</c:v>
                      </c:pt>
                      <c:pt idx="3739">
                        <c:v>-11.73</c:v>
                      </c:pt>
                      <c:pt idx="3740">
                        <c:v>-11.62</c:v>
                      </c:pt>
                      <c:pt idx="3741">
                        <c:v>-11.54</c:v>
                      </c:pt>
                      <c:pt idx="3742">
                        <c:v>-11.48</c:v>
                      </c:pt>
                      <c:pt idx="3743">
                        <c:v>-11.43</c:v>
                      </c:pt>
                      <c:pt idx="3744">
                        <c:v>-11.38</c:v>
                      </c:pt>
                      <c:pt idx="3745">
                        <c:v>-11.33</c:v>
                      </c:pt>
                      <c:pt idx="3746">
                        <c:v>-11.29</c:v>
                      </c:pt>
                      <c:pt idx="3747">
                        <c:v>-11.25</c:v>
                      </c:pt>
                      <c:pt idx="3748">
                        <c:v>-11.2</c:v>
                      </c:pt>
                      <c:pt idx="3749">
                        <c:v>-11.17</c:v>
                      </c:pt>
                      <c:pt idx="3750">
                        <c:v>-11.12</c:v>
                      </c:pt>
                      <c:pt idx="3751">
                        <c:v>-11.04</c:v>
                      </c:pt>
                      <c:pt idx="3752">
                        <c:v>-10.97</c:v>
                      </c:pt>
                      <c:pt idx="3753">
                        <c:v>-10.93</c:v>
                      </c:pt>
                      <c:pt idx="3754">
                        <c:v>-10.87</c:v>
                      </c:pt>
                      <c:pt idx="3755">
                        <c:v>-10.82</c:v>
                      </c:pt>
                      <c:pt idx="3756">
                        <c:v>-10.79</c:v>
                      </c:pt>
                      <c:pt idx="3757">
                        <c:v>-10.77</c:v>
                      </c:pt>
                      <c:pt idx="3758">
                        <c:v>-10.74</c:v>
                      </c:pt>
                      <c:pt idx="3759">
                        <c:v>-10.7</c:v>
                      </c:pt>
                      <c:pt idx="3760">
                        <c:v>-10.65</c:v>
                      </c:pt>
                      <c:pt idx="3761">
                        <c:v>-10.59</c:v>
                      </c:pt>
                      <c:pt idx="3762">
                        <c:v>-10.54</c:v>
                      </c:pt>
                      <c:pt idx="3763">
                        <c:v>-10.51</c:v>
                      </c:pt>
                      <c:pt idx="3764">
                        <c:v>-10.49</c:v>
                      </c:pt>
                      <c:pt idx="3765">
                        <c:v>-10.47</c:v>
                      </c:pt>
                      <c:pt idx="3766">
                        <c:v>-10.45</c:v>
                      </c:pt>
                      <c:pt idx="3767">
                        <c:v>-10.43</c:v>
                      </c:pt>
                      <c:pt idx="3768">
                        <c:v>-10.4</c:v>
                      </c:pt>
                      <c:pt idx="3769">
                        <c:v>-10.38</c:v>
                      </c:pt>
                      <c:pt idx="3770">
                        <c:v>-10.39</c:v>
                      </c:pt>
                      <c:pt idx="3771">
                        <c:v>-10.41</c:v>
                      </c:pt>
                      <c:pt idx="3772">
                        <c:v>-10.41</c:v>
                      </c:pt>
                      <c:pt idx="3773">
                        <c:v>-10.39</c:v>
                      </c:pt>
                      <c:pt idx="3774">
                        <c:v>-10.37</c:v>
                      </c:pt>
                      <c:pt idx="3775">
                        <c:v>-10.36</c:v>
                      </c:pt>
                      <c:pt idx="3776">
                        <c:v>-10.37</c:v>
                      </c:pt>
                      <c:pt idx="3777">
                        <c:v>-10.39</c:v>
                      </c:pt>
                      <c:pt idx="3778">
                        <c:v>-10.41</c:v>
                      </c:pt>
                      <c:pt idx="3779">
                        <c:v>-10.44</c:v>
                      </c:pt>
                      <c:pt idx="3780">
                        <c:v>-10.46</c:v>
                      </c:pt>
                      <c:pt idx="3781">
                        <c:v>-10.47</c:v>
                      </c:pt>
                      <c:pt idx="3782">
                        <c:v>-10.47</c:v>
                      </c:pt>
                      <c:pt idx="3783">
                        <c:v>-10.49</c:v>
                      </c:pt>
                      <c:pt idx="3784">
                        <c:v>-10.51</c:v>
                      </c:pt>
                      <c:pt idx="3785">
                        <c:v>-10.53</c:v>
                      </c:pt>
                      <c:pt idx="3786">
                        <c:v>-10.55</c:v>
                      </c:pt>
                      <c:pt idx="3787">
                        <c:v>-10.58</c:v>
                      </c:pt>
                      <c:pt idx="3788">
                        <c:v>-10.61</c:v>
                      </c:pt>
                      <c:pt idx="3789">
                        <c:v>-10.62</c:v>
                      </c:pt>
                      <c:pt idx="3790">
                        <c:v>-10.62</c:v>
                      </c:pt>
                      <c:pt idx="3791">
                        <c:v>-10.6</c:v>
                      </c:pt>
                      <c:pt idx="3792">
                        <c:v>-10.58</c:v>
                      </c:pt>
                      <c:pt idx="3793">
                        <c:v>-10.54</c:v>
                      </c:pt>
                      <c:pt idx="3794">
                        <c:v>-10.51</c:v>
                      </c:pt>
                      <c:pt idx="3795">
                        <c:v>-10.49</c:v>
                      </c:pt>
                      <c:pt idx="3796">
                        <c:v>-10.48</c:v>
                      </c:pt>
                      <c:pt idx="3797">
                        <c:v>-10.49</c:v>
                      </c:pt>
                      <c:pt idx="3798">
                        <c:v>-10.49</c:v>
                      </c:pt>
                      <c:pt idx="3799">
                        <c:v>-10.5</c:v>
                      </c:pt>
                      <c:pt idx="3800">
                        <c:v>-10.49</c:v>
                      </c:pt>
                      <c:pt idx="3801">
                        <c:v>-10.49</c:v>
                      </c:pt>
                      <c:pt idx="3802">
                        <c:v>-10.47</c:v>
                      </c:pt>
                      <c:pt idx="3803">
                        <c:v>-10.47</c:v>
                      </c:pt>
                      <c:pt idx="3804">
                        <c:v>-10.47</c:v>
                      </c:pt>
                      <c:pt idx="3805">
                        <c:v>-10.48</c:v>
                      </c:pt>
                      <c:pt idx="3806">
                        <c:v>-10.49</c:v>
                      </c:pt>
                      <c:pt idx="3807">
                        <c:v>-10.48</c:v>
                      </c:pt>
                      <c:pt idx="3808">
                        <c:v>-10.47</c:v>
                      </c:pt>
                      <c:pt idx="3809">
                        <c:v>-10.44</c:v>
                      </c:pt>
                      <c:pt idx="3810">
                        <c:v>-10.41</c:v>
                      </c:pt>
                      <c:pt idx="3811">
                        <c:v>-10.38</c:v>
                      </c:pt>
                      <c:pt idx="3812">
                        <c:v>-10.38</c:v>
                      </c:pt>
                      <c:pt idx="3813">
                        <c:v>-10.42</c:v>
                      </c:pt>
                      <c:pt idx="3814">
                        <c:v>-10.46</c:v>
                      </c:pt>
                      <c:pt idx="3815">
                        <c:v>-10.49</c:v>
                      </c:pt>
                      <c:pt idx="3816">
                        <c:v>-10.51</c:v>
                      </c:pt>
                      <c:pt idx="3817">
                        <c:v>-10.5</c:v>
                      </c:pt>
                      <c:pt idx="3818">
                        <c:v>-10.45</c:v>
                      </c:pt>
                      <c:pt idx="3819">
                        <c:v>-10.42</c:v>
                      </c:pt>
                      <c:pt idx="3820">
                        <c:v>-10.4</c:v>
                      </c:pt>
                      <c:pt idx="3821">
                        <c:v>-10.38</c:v>
                      </c:pt>
                      <c:pt idx="3822">
                        <c:v>-10.36</c:v>
                      </c:pt>
                      <c:pt idx="3823">
                        <c:v>-10.34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459D-42D3-BE63-4CF64B5FBACD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工作表1!$C$1</c15:sqref>
                        </c15:formulaRef>
                      </c:ext>
                    </c:extLst>
                    <c:strCache>
                      <c:ptCount val="1"/>
                      <c:pt idx="0">
                        <c:v>第三次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工作表1!$C$2:$C$4581</c15:sqref>
                        </c15:formulaRef>
                      </c:ext>
                    </c:extLst>
                    <c:numCache>
                      <c:formatCode>General</c:formatCode>
                      <c:ptCount val="4580"/>
                      <c:pt idx="0">
                        <c:v>45.18</c:v>
                      </c:pt>
                      <c:pt idx="1">
                        <c:v>44.86</c:v>
                      </c:pt>
                      <c:pt idx="2">
                        <c:v>44.53</c:v>
                      </c:pt>
                      <c:pt idx="3">
                        <c:v>44.2</c:v>
                      </c:pt>
                      <c:pt idx="4">
                        <c:v>43.88</c:v>
                      </c:pt>
                      <c:pt idx="5">
                        <c:v>43.57</c:v>
                      </c:pt>
                      <c:pt idx="6">
                        <c:v>43.24</c:v>
                      </c:pt>
                      <c:pt idx="7">
                        <c:v>42.91</c:v>
                      </c:pt>
                      <c:pt idx="8">
                        <c:v>42.57</c:v>
                      </c:pt>
                      <c:pt idx="9">
                        <c:v>42.23</c:v>
                      </c:pt>
                      <c:pt idx="10">
                        <c:v>41.89</c:v>
                      </c:pt>
                      <c:pt idx="11">
                        <c:v>41.55</c:v>
                      </c:pt>
                      <c:pt idx="12">
                        <c:v>41.2</c:v>
                      </c:pt>
                      <c:pt idx="13">
                        <c:v>40.85</c:v>
                      </c:pt>
                      <c:pt idx="14">
                        <c:v>40.51</c:v>
                      </c:pt>
                      <c:pt idx="15">
                        <c:v>40.159999999999997</c:v>
                      </c:pt>
                      <c:pt idx="16">
                        <c:v>39.85</c:v>
                      </c:pt>
                      <c:pt idx="17">
                        <c:v>39.549999999999997</c:v>
                      </c:pt>
                      <c:pt idx="18">
                        <c:v>39.26</c:v>
                      </c:pt>
                      <c:pt idx="19">
                        <c:v>38.97</c:v>
                      </c:pt>
                      <c:pt idx="20">
                        <c:v>38.69</c:v>
                      </c:pt>
                      <c:pt idx="21">
                        <c:v>38.43</c:v>
                      </c:pt>
                      <c:pt idx="22">
                        <c:v>38.159999999999997</c:v>
                      </c:pt>
                      <c:pt idx="23">
                        <c:v>37.880000000000003</c:v>
                      </c:pt>
                      <c:pt idx="24">
                        <c:v>37.56</c:v>
                      </c:pt>
                      <c:pt idx="25">
                        <c:v>37.21</c:v>
                      </c:pt>
                      <c:pt idx="26">
                        <c:v>36.83</c:v>
                      </c:pt>
                      <c:pt idx="27">
                        <c:v>36.39</c:v>
                      </c:pt>
                      <c:pt idx="28">
                        <c:v>35.9</c:v>
                      </c:pt>
                      <c:pt idx="29">
                        <c:v>35.369999999999997</c:v>
                      </c:pt>
                      <c:pt idx="30">
                        <c:v>34.79</c:v>
                      </c:pt>
                      <c:pt idx="31">
                        <c:v>34.19</c:v>
                      </c:pt>
                      <c:pt idx="32">
                        <c:v>33.590000000000003</c:v>
                      </c:pt>
                      <c:pt idx="33">
                        <c:v>32.950000000000003</c:v>
                      </c:pt>
                      <c:pt idx="34">
                        <c:v>32.270000000000003</c:v>
                      </c:pt>
                      <c:pt idx="35">
                        <c:v>31.56</c:v>
                      </c:pt>
                      <c:pt idx="36">
                        <c:v>30.8</c:v>
                      </c:pt>
                      <c:pt idx="37">
                        <c:v>30.03</c:v>
                      </c:pt>
                      <c:pt idx="38">
                        <c:v>29.21</c:v>
                      </c:pt>
                      <c:pt idx="39">
                        <c:v>28.36</c:v>
                      </c:pt>
                      <c:pt idx="40">
                        <c:v>27.47</c:v>
                      </c:pt>
                      <c:pt idx="41">
                        <c:v>26.57</c:v>
                      </c:pt>
                      <c:pt idx="42">
                        <c:v>25.64</c:v>
                      </c:pt>
                      <c:pt idx="43">
                        <c:v>24.67</c:v>
                      </c:pt>
                      <c:pt idx="44">
                        <c:v>23.68</c:v>
                      </c:pt>
                      <c:pt idx="45">
                        <c:v>22.68</c:v>
                      </c:pt>
                      <c:pt idx="46">
                        <c:v>21.64</c:v>
                      </c:pt>
                      <c:pt idx="47">
                        <c:v>20.59</c:v>
                      </c:pt>
                      <c:pt idx="48">
                        <c:v>19.489999999999998</c:v>
                      </c:pt>
                      <c:pt idx="49">
                        <c:v>18.37</c:v>
                      </c:pt>
                      <c:pt idx="50">
                        <c:v>17.239999999999998</c:v>
                      </c:pt>
                      <c:pt idx="51">
                        <c:v>16.07</c:v>
                      </c:pt>
                      <c:pt idx="52">
                        <c:v>14.88</c:v>
                      </c:pt>
                      <c:pt idx="53">
                        <c:v>13.68</c:v>
                      </c:pt>
                      <c:pt idx="54">
                        <c:v>12.48</c:v>
                      </c:pt>
                      <c:pt idx="55">
                        <c:v>11.26</c:v>
                      </c:pt>
                      <c:pt idx="56">
                        <c:v>10.02</c:v>
                      </c:pt>
                      <c:pt idx="57">
                        <c:v>8.7899999999999991</c:v>
                      </c:pt>
                      <c:pt idx="58">
                        <c:v>7.58</c:v>
                      </c:pt>
                      <c:pt idx="59">
                        <c:v>6.36</c:v>
                      </c:pt>
                      <c:pt idx="60">
                        <c:v>5.14</c:v>
                      </c:pt>
                      <c:pt idx="61">
                        <c:v>3.94</c:v>
                      </c:pt>
                      <c:pt idx="62">
                        <c:v>2.74</c:v>
                      </c:pt>
                      <c:pt idx="63">
                        <c:v>1.58</c:v>
                      </c:pt>
                      <c:pt idx="64">
                        <c:v>0.39</c:v>
                      </c:pt>
                      <c:pt idx="65">
                        <c:v>-0.81</c:v>
                      </c:pt>
                      <c:pt idx="66">
                        <c:v>-1.99</c:v>
                      </c:pt>
                      <c:pt idx="67">
                        <c:v>-3.18</c:v>
                      </c:pt>
                      <c:pt idx="68">
                        <c:v>-4.3600000000000003</c:v>
                      </c:pt>
                      <c:pt idx="69">
                        <c:v>-5.53</c:v>
                      </c:pt>
                      <c:pt idx="70">
                        <c:v>-6.71</c:v>
                      </c:pt>
                      <c:pt idx="71">
                        <c:v>-7.88</c:v>
                      </c:pt>
                      <c:pt idx="72">
                        <c:v>-9.0500000000000007</c:v>
                      </c:pt>
                      <c:pt idx="73">
                        <c:v>-10.210000000000001</c:v>
                      </c:pt>
                      <c:pt idx="74">
                        <c:v>-11.36</c:v>
                      </c:pt>
                      <c:pt idx="75">
                        <c:v>-12.52</c:v>
                      </c:pt>
                      <c:pt idx="76">
                        <c:v>-13.69</c:v>
                      </c:pt>
                      <c:pt idx="77">
                        <c:v>-14.82</c:v>
                      </c:pt>
                      <c:pt idx="78">
                        <c:v>-15.93</c:v>
                      </c:pt>
                      <c:pt idx="79">
                        <c:v>-17.02</c:v>
                      </c:pt>
                      <c:pt idx="80">
                        <c:v>-18.13</c:v>
                      </c:pt>
                      <c:pt idx="81">
                        <c:v>-19.190000000000001</c:v>
                      </c:pt>
                      <c:pt idx="82">
                        <c:v>-20.239999999999998</c:v>
                      </c:pt>
                      <c:pt idx="83">
                        <c:v>-21.28</c:v>
                      </c:pt>
                      <c:pt idx="84">
                        <c:v>-22.34</c:v>
                      </c:pt>
                      <c:pt idx="85">
                        <c:v>-23.4</c:v>
                      </c:pt>
                      <c:pt idx="86">
                        <c:v>-24.46</c:v>
                      </c:pt>
                      <c:pt idx="87">
                        <c:v>-25.52</c:v>
                      </c:pt>
                      <c:pt idx="88">
                        <c:v>-26.58</c:v>
                      </c:pt>
                      <c:pt idx="89">
                        <c:v>-27.63</c:v>
                      </c:pt>
                      <c:pt idx="90">
                        <c:v>-28.66</c:v>
                      </c:pt>
                      <c:pt idx="91">
                        <c:v>-29.68</c:v>
                      </c:pt>
                      <c:pt idx="92">
                        <c:v>-30.63</c:v>
                      </c:pt>
                      <c:pt idx="93">
                        <c:v>-31.58</c:v>
                      </c:pt>
                      <c:pt idx="94">
                        <c:v>-32.549999999999997</c:v>
                      </c:pt>
                      <c:pt idx="95">
                        <c:v>-33.51</c:v>
                      </c:pt>
                      <c:pt idx="96">
                        <c:v>-34.49</c:v>
                      </c:pt>
                      <c:pt idx="97">
                        <c:v>-35.4</c:v>
                      </c:pt>
                      <c:pt idx="98">
                        <c:v>-36.26</c:v>
                      </c:pt>
                      <c:pt idx="99">
                        <c:v>-37.17</c:v>
                      </c:pt>
                      <c:pt idx="100">
                        <c:v>-38.119999999999997</c:v>
                      </c:pt>
                      <c:pt idx="101">
                        <c:v>-39.04</c:v>
                      </c:pt>
                      <c:pt idx="102">
                        <c:v>-40</c:v>
                      </c:pt>
                      <c:pt idx="103">
                        <c:v>-40.96</c:v>
                      </c:pt>
                      <c:pt idx="104">
                        <c:v>-41.94</c:v>
                      </c:pt>
                      <c:pt idx="105">
                        <c:v>-42.91</c:v>
                      </c:pt>
                      <c:pt idx="106">
                        <c:v>-43.89</c:v>
                      </c:pt>
                      <c:pt idx="107">
                        <c:v>-44.85</c:v>
                      </c:pt>
                      <c:pt idx="108">
                        <c:v>-45.83</c:v>
                      </c:pt>
                      <c:pt idx="109">
                        <c:v>-46.8</c:v>
                      </c:pt>
                      <c:pt idx="110">
                        <c:v>-47.77</c:v>
                      </c:pt>
                      <c:pt idx="111">
                        <c:v>-48.74</c:v>
                      </c:pt>
                      <c:pt idx="112">
                        <c:v>-49.68</c:v>
                      </c:pt>
                      <c:pt idx="113">
                        <c:v>-50.52</c:v>
                      </c:pt>
                      <c:pt idx="114">
                        <c:v>-51.37</c:v>
                      </c:pt>
                      <c:pt idx="115">
                        <c:v>-52.21</c:v>
                      </c:pt>
                      <c:pt idx="116">
                        <c:v>-53.01</c:v>
                      </c:pt>
                      <c:pt idx="117">
                        <c:v>-53.74</c:v>
                      </c:pt>
                      <c:pt idx="118">
                        <c:v>-54.4</c:v>
                      </c:pt>
                      <c:pt idx="119">
                        <c:v>-55.07</c:v>
                      </c:pt>
                      <c:pt idx="120">
                        <c:v>-55.68</c:v>
                      </c:pt>
                      <c:pt idx="121">
                        <c:v>-56.32</c:v>
                      </c:pt>
                      <c:pt idx="122">
                        <c:v>-56.91</c:v>
                      </c:pt>
                      <c:pt idx="123">
                        <c:v>-57.45</c:v>
                      </c:pt>
                      <c:pt idx="124">
                        <c:v>-57.97</c:v>
                      </c:pt>
                      <c:pt idx="125">
                        <c:v>-58.46</c:v>
                      </c:pt>
                      <c:pt idx="126">
                        <c:v>-58.92</c:v>
                      </c:pt>
                      <c:pt idx="127">
                        <c:v>-59.34</c:v>
                      </c:pt>
                      <c:pt idx="128">
                        <c:v>-59.75</c:v>
                      </c:pt>
                      <c:pt idx="129">
                        <c:v>-60.12</c:v>
                      </c:pt>
                      <c:pt idx="130">
                        <c:v>-60.49</c:v>
                      </c:pt>
                      <c:pt idx="131">
                        <c:v>-60.85</c:v>
                      </c:pt>
                      <c:pt idx="132">
                        <c:v>-61.21</c:v>
                      </c:pt>
                      <c:pt idx="133">
                        <c:v>-61.53</c:v>
                      </c:pt>
                      <c:pt idx="134">
                        <c:v>-61.8</c:v>
                      </c:pt>
                      <c:pt idx="135">
                        <c:v>-62.04</c:v>
                      </c:pt>
                      <c:pt idx="136">
                        <c:v>-62.32</c:v>
                      </c:pt>
                      <c:pt idx="137">
                        <c:v>-62.61</c:v>
                      </c:pt>
                      <c:pt idx="138">
                        <c:v>-62.91</c:v>
                      </c:pt>
                      <c:pt idx="139">
                        <c:v>-63.21</c:v>
                      </c:pt>
                      <c:pt idx="140">
                        <c:v>-63.47</c:v>
                      </c:pt>
                      <c:pt idx="141">
                        <c:v>-63.74</c:v>
                      </c:pt>
                      <c:pt idx="142">
                        <c:v>-64.010000000000005</c:v>
                      </c:pt>
                      <c:pt idx="143">
                        <c:v>-64.25</c:v>
                      </c:pt>
                      <c:pt idx="144">
                        <c:v>-64.489999999999995</c:v>
                      </c:pt>
                      <c:pt idx="145">
                        <c:v>-64.72</c:v>
                      </c:pt>
                      <c:pt idx="146">
                        <c:v>-64.98</c:v>
                      </c:pt>
                      <c:pt idx="147">
                        <c:v>-65.239999999999995</c:v>
                      </c:pt>
                      <c:pt idx="148">
                        <c:v>-65.489999999999995</c:v>
                      </c:pt>
                      <c:pt idx="149">
                        <c:v>-65.739999999999995</c:v>
                      </c:pt>
                      <c:pt idx="150">
                        <c:v>-65.98</c:v>
                      </c:pt>
                      <c:pt idx="151">
                        <c:v>-66.209999999999994</c:v>
                      </c:pt>
                      <c:pt idx="152">
                        <c:v>-66.41</c:v>
                      </c:pt>
                      <c:pt idx="153">
                        <c:v>-66.599999999999994</c:v>
                      </c:pt>
                      <c:pt idx="154">
                        <c:v>-66.77</c:v>
                      </c:pt>
                      <c:pt idx="155">
                        <c:v>-66.95</c:v>
                      </c:pt>
                      <c:pt idx="156">
                        <c:v>-67.150000000000006</c:v>
                      </c:pt>
                      <c:pt idx="157">
                        <c:v>-67.38</c:v>
                      </c:pt>
                      <c:pt idx="158">
                        <c:v>-67.59</c:v>
                      </c:pt>
                      <c:pt idx="159">
                        <c:v>-67.790000000000006</c:v>
                      </c:pt>
                      <c:pt idx="160">
                        <c:v>-68</c:v>
                      </c:pt>
                      <c:pt idx="161">
                        <c:v>-68.19</c:v>
                      </c:pt>
                      <c:pt idx="162">
                        <c:v>-68.39</c:v>
                      </c:pt>
                      <c:pt idx="163">
                        <c:v>-68.599999999999994</c:v>
                      </c:pt>
                      <c:pt idx="164">
                        <c:v>-68.78</c:v>
                      </c:pt>
                      <c:pt idx="165">
                        <c:v>-68.97</c:v>
                      </c:pt>
                      <c:pt idx="166">
                        <c:v>-69.17</c:v>
                      </c:pt>
                      <c:pt idx="167">
                        <c:v>-69.37</c:v>
                      </c:pt>
                      <c:pt idx="168">
                        <c:v>-69.569999999999993</c:v>
                      </c:pt>
                      <c:pt idx="169">
                        <c:v>-69.78</c:v>
                      </c:pt>
                      <c:pt idx="170">
                        <c:v>-69.989999999999995</c:v>
                      </c:pt>
                      <c:pt idx="171">
                        <c:v>-70.2</c:v>
                      </c:pt>
                      <c:pt idx="172">
                        <c:v>-70.39</c:v>
                      </c:pt>
                      <c:pt idx="173">
                        <c:v>-70.569999999999993</c:v>
                      </c:pt>
                      <c:pt idx="174">
                        <c:v>-70.760000000000005</c:v>
                      </c:pt>
                      <c:pt idx="175">
                        <c:v>-70.95</c:v>
                      </c:pt>
                      <c:pt idx="176">
                        <c:v>-71.14</c:v>
                      </c:pt>
                      <c:pt idx="177">
                        <c:v>-71.319999999999993</c:v>
                      </c:pt>
                      <c:pt idx="178">
                        <c:v>-71.489999999999995</c:v>
                      </c:pt>
                      <c:pt idx="179">
                        <c:v>-71.66</c:v>
                      </c:pt>
                      <c:pt idx="180">
                        <c:v>-71.84</c:v>
                      </c:pt>
                      <c:pt idx="181">
                        <c:v>-72.010000000000005</c:v>
                      </c:pt>
                      <c:pt idx="182">
                        <c:v>-72.180000000000007</c:v>
                      </c:pt>
                      <c:pt idx="183">
                        <c:v>-72.33</c:v>
                      </c:pt>
                      <c:pt idx="184">
                        <c:v>-72.489999999999995</c:v>
                      </c:pt>
                      <c:pt idx="185">
                        <c:v>-72.64</c:v>
                      </c:pt>
                      <c:pt idx="186">
                        <c:v>-72.77</c:v>
                      </c:pt>
                      <c:pt idx="187">
                        <c:v>-72.900000000000006</c:v>
                      </c:pt>
                      <c:pt idx="188">
                        <c:v>-73.040000000000006</c:v>
                      </c:pt>
                      <c:pt idx="189">
                        <c:v>-73.180000000000007</c:v>
                      </c:pt>
                      <c:pt idx="190">
                        <c:v>-73.319999999999993</c:v>
                      </c:pt>
                      <c:pt idx="191">
                        <c:v>-73.44</c:v>
                      </c:pt>
                      <c:pt idx="192">
                        <c:v>-73.569999999999993</c:v>
                      </c:pt>
                      <c:pt idx="193">
                        <c:v>-73.680000000000007</c:v>
                      </c:pt>
                      <c:pt idx="194">
                        <c:v>-73.760000000000005</c:v>
                      </c:pt>
                      <c:pt idx="195">
                        <c:v>-73.819999999999993</c:v>
                      </c:pt>
                      <c:pt idx="196">
                        <c:v>-73.88</c:v>
                      </c:pt>
                      <c:pt idx="197">
                        <c:v>-73.94</c:v>
                      </c:pt>
                      <c:pt idx="198">
                        <c:v>-73.989999999999995</c:v>
                      </c:pt>
                      <c:pt idx="199">
                        <c:v>-74.05</c:v>
                      </c:pt>
                      <c:pt idx="200">
                        <c:v>-74.099999999999994</c:v>
                      </c:pt>
                      <c:pt idx="201">
                        <c:v>-74.150000000000006</c:v>
                      </c:pt>
                      <c:pt idx="202">
                        <c:v>-74.19</c:v>
                      </c:pt>
                      <c:pt idx="203">
                        <c:v>-74.22</c:v>
                      </c:pt>
                      <c:pt idx="204">
                        <c:v>-74.239999999999995</c:v>
                      </c:pt>
                      <c:pt idx="205">
                        <c:v>-74.27</c:v>
                      </c:pt>
                      <c:pt idx="206">
                        <c:v>-74.3</c:v>
                      </c:pt>
                      <c:pt idx="207">
                        <c:v>-74.33</c:v>
                      </c:pt>
                      <c:pt idx="208">
                        <c:v>-74.36</c:v>
                      </c:pt>
                      <c:pt idx="209">
                        <c:v>-74.37</c:v>
                      </c:pt>
                      <c:pt idx="210">
                        <c:v>-74.38</c:v>
                      </c:pt>
                      <c:pt idx="211">
                        <c:v>-74.38</c:v>
                      </c:pt>
                      <c:pt idx="212">
                        <c:v>-74.39</c:v>
                      </c:pt>
                      <c:pt idx="213">
                        <c:v>-74.42</c:v>
                      </c:pt>
                      <c:pt idx="214">
                        <c:v>-74.44</c:v>
                      </c:pt>
                      <c:pt idx="215">
                        <c:v>-74.48</c:v>
                      </c:pt>
                      <c:pt idx="216">
                        <c:v>-74.53</c:v>
                      </c:pt>
                      <c:pt idx="217">
                        <c:v>-74.56</c:v>
                      </c:pt>
                      <c:pt idx="218">
                        <c:v>-74.59</c:v>
                      </c:pt>
                      <c:pt idx="219">
                        <c:v>-74.599999999999994</c:v>
                      </c:pt>
                      <c:pt idx="220">
                        <c:v>-74.62</c:v>
                      </c:pt>
                      <c:pt idx="221">
                        <c:v>-74.64</c:v>
                      </c:pt>
                      <c:pt idx="222">
                        <c:v>-74.67</c:v>
                      </c:pt>
                      <c:pt idx="223">
                        <c:v>-74.709999999999994</c:v>
                      </c:pt>
                      <c:pt idx="224">
                        <c:v>-74.73</c:v>
                      </c:pt>
                      <c:pt idx="225">
                        <c:v>-74.75</c:v>
                      </c:pt>
                      <c:pt idx="226">
                        <c:v>-74.760000000000005</c:v>
                      </c:pt>
                      <c:pt idx="227">
                        <c:v>-74.75</c:v>
                      </c:pt>
                      <c:pt idx="228">
                        <c:v>-74.75</c:v>
                      </c:pt>
                      <c:pt idx="229">
                        <c:v>-74.78</c:v>
                      </c:pt>
                      <c:pt idx="230">
                        <c:v>-74.81</c:v>
                      </c:pt>
                      <c:pt idx="231">
                        <c:v>-74.849999999999994</c:v>
                      </c:pt>
                      <c:pt idx="232">
                        <c:v>-74.88</c:v>
                      </c:pt>
                      <c:pt idx="233">
                        <c:v>-74.930000000000007</c:v>
                      </c:pt>
                      <c:pt idx="234">
                        <c:v>-75.010000000000005</c:v>
                      </c:pt>
                      <c:pt idx="235">
                        <c:v>-75.08</c:v>
                      </c:pt>
                      <c:pt idx="236">
                        <c:v>-75.14</c:v>
                      </c:pt>
                      <c:pt idx="237">
                        <c:v>-75.2</c:v>
                      </c:pt>
                      <c:pt idx="238">
                        <c:v>-75.260000000000005</c:v>
                      </c:pt>
                      <c:pt idx="239">
                        <c:v>-75.33</c:v>
                      </c:pt>
                      <c:pt idx="240">
                        <c:v>-75.39</c:v>
                      </c:pt>
                      <c:pt idx="241">
                        <c:v>-75.430000000000007</c:v>
                      </c:pt>
                      <c:pt idx="242">
                        <c:v>-75.48</c:v>
                      </c:pt>
                      <c:pt idx="243">
                        <c:v>-75.53</c:v>
                      </c:pt>
                      <c:pt idx="244">
                        <c:v>-75.61</c:v>
                      </c:pt>
                      <c:pt idx="245">
                        <c:v>-75.7</c:v>
                      </c:pt>
                      <c:pt idx="246">
                        <c:v>-75.77</c:v>
                      </c:pt>
                      <c:pt idx="247">
                        <c:v>-75.849999999999994</c:v>
                      </c:pt>
                      <c:pt idx="248">
                        <c:v>-75.92</c:v>
                      </c:pt>
                      <c:pt idx="249">
                        <c:v>-75.98</c:v>
                      </c:pt>
                      <c:pt idx="250">
                        <c:v>-76.040000000000006</c:v>
                      </c:pt>
                      <c:pt idx="251">
                        <c:v>-76.08</c:v>
                      </c:pt>
                      <c:pt idx="252">
                        <c:v>-76.12</c:v>
                      </c:pt>
                      <c:pt idx="253">
                        <c:v>-76.16</c:v>
                      </c:pt>
                      <c:pt idx="254">
                        <c:v>-76.209999999999994</c:v>
                      </c:pt>
                      <c:pt idx="255">
                        <c:v>-76.28</c:v>
                      </c:pt>
                      <c:pt idx="256">
                        <c:v>-76.349999999999994</c:v>
                      </c:pt>
                      <c:pt idx="257">
                        <c:v>-76.42</c:v>
                      </c:pt>
                      <c:pt idx="258">
                        <c:v>-76.48</c:v>
                      </c:pt>
                      <c:pt idx="259">
                        <c:v>-76.55</c:v>
                      </c:pt>
                      <c:pt idx="260">
                        <c:v>-76.61</c:v>
                      </c:pt>
                      <c:pt idx="261">
                        <c:v>-76.64</c:v>
                      </c:pt>
                      <c:pt idx="262">
                        <c:v>-76.67</c:v>
                      </c:pt>
                      <c:pt idx="263">
                        <c:v>-76.69</c:v>
                      </c:pt>
                      <c:pt idx="264">
                        <c:v>-76.709999999999994</c:v>
                      </c:pt>
                      <c:pt idx="265">
                        <c:v>-76.73</c:v>
                      </c:pt>
                      <c:pt idx="266">
                        <c:v>-76.739999999999995</c:v>
                      </c:pt>
                      <c:pt idx="267">
                        <c:v>-76.75</c:v>
                      </c:pt>
                      <c:pt idx="268">
                        <c:v>-76.75</c:v>
                      </c:pt>
                      <c:pt idx="269">
                        <c:v>-76.739999999999995</c:v>
                      </c:pt>
                      <c:pt idx="270">
                        <c:v>-76.709999999999994</c:v>
                      </c:pt>
                      <c:pt idx="271">
                        <c:v>-76.67</c:v>
                      </c:pt>
                      <c:pt idx="272">
                        <c:v>-76.61</c:v>
                      </c:pt>
                      <c:pt idx="273">
                        <c:v>-76.58</c:v>
                      </c:pt>
                      <c:pt idx="274">
                        <c:v>-76.55</c:v>
                      </c:pt>
                      <c:pt idx="275">
                        <c:v>-76.52</c:v>
                      </c:pt>
                      <c:pt idx="276">
                        <c:v>-76.5</c:v>
                      </c:pt>
                      <c:pt idx="277">
                        <c:v>-76.47</c:v>
                      </c:pt>
                      <c:pt idx="278">
                        <c:v>-76.42</c:v>
                      </c:pt>
                      <c:pt idx="279">
                        <c:v>-76.37</c:v>
                      </c:pt>
                      <c:pt idx="280">
                        <c:v>-76.3</c:v>
                      </c:pt>
                      <c:pt idx="281">
                        <c:v>-76.22</c:v>
                      </c:pt>
                      <c:pt idx="282">
                        <c:v>-76.12</c:v>
                      </c:pt>
                      <c:pt idx="283">
                        <c:v>-76.02</c:v>
                      </c:pt>
                      <c:pt idx="284">
                        <c:v>-75.930000000000007</c:v>
                      </c:pt>
                      <c:pt idx="285">
                        <c:v>-75.849999999999994</c:v>
                      </c:pt>
                      <c:pt idx="286">
                        <c:v>-75.77</c:v>
                      </c:pt>
                      <c:pt idx="287">
                        <c:v>-75.69</c:v>
                      </c:pt>
                      <c:pt idx="288">
                        <c:v>-75.599999999999994</c:v>
                      </c:pt>
                      <c:pt idx="289">
                        <c:v>-75.52</c:v>
                      </c:pt>
                      <c:pt idx="290">
                        <c:v>-75.45</c:v>
                      </c:pt>
                      <c:pt idx="291">
                        <c:v>-75.41</c:v>
                      </c:pt>
                      <c:pt idx="292">
                        <c:v>-75.38</c:v>
                      </c:pt>
                      <c:pt idx="293">
                        <c:v>-75.33</c:v>
                      </c:pt>
                      <c:pt idx="294">
                        <c:v>-75.25</c:v>
                      </c:pt>
                      <c:pt idx="295">
                        <c:v>-75.17</c:v>
                      </c:pt>
                      <c:pt idx="296">
                        <c:v>-75.11</c:v>
                      </c:pt>
                      <c:pt idx="297">
                        <c:v>-75.05</c:v>
                      </c:pt>
                      <c:pt idx="298">
                        <c:v>-75</c:v>
                      </c:pt>
                      <c:pt idx="299">
                        <c:v>-74.97</c:v>
                      </c:pt>
                      <c:pt idx="300">
                        <c:v>-74.94</c:v>
                      </c:pt>
                      <c:pt idx="301">
                        <c:v>-74.92</c:v>
                      </c:pt>
                      <c:pt idx="302">
                        <c:v>-74.900000000000006</c:v>
                      </c:pt>
                      <c:pt idx="303">
                        <c:v>-74.900000000000006</c:v>
                      </c:pt>
                      <c:pt idx="304">
                        <c:v>-74.88</c:v>
                      </c:pt>
                      <c:pt idx="305">
                        <c:v>-74.87</c:v>
                      </c:pt>
                      <c:pt idx="306">
                        <c:v>-74.86</c:v>
                      </c:pt>
                      <c:pt idx="307">
                        <c:v>-74.849999999999994</c:v>
                      </c:pt>
                      <c:pt idx="308">
                        <c:v>-74.86</c:v>
                      </c:pt>
                      <c:pt idx="309">
                        <c:v>-74.86</c:v>
                      </c:pt>
                      <c:pt idx="310">
                        <c:v>-74.87</c:v>
                      </c:pt>
                      <c:pt idx="311">
                        <c:v>-74.88</c:v>
                      </c:pt>
                      <c:pt idx="312">
                        <c:v>-74.89</c:v>
                      </c:pt>
                      <c:pt idx="313">
                        <c:v>-74.88</c:v>
                      </c:pt>
                      <c:pt idx="314">
                        <c:v>-74.86</c:v>
                      </c:pt>
                      <c:pt idx="315">
                        <c:v>-74.86</c:v>
                      </c:pt>
                      <c:pt idx="316">
                        <c:v>-74.849999999999994</c:v>
                      </c:pt>
                      <c:pt idx="317">
                        <c:v>-74.87</c:v>
                      </c:pt>
                      <c:pt idx="318">
                        <c:v>-74.89</c:v>
                      </c:pt>
                      <c:pt idx="319">
                        <c:v>-74.92</c:v>
                      </c:pt>
                      <c:pt idx="320">
                        <c:v>-74.95</c:v>
                      </c:pt>
                      <c:pt idx="321">
                        <c:v>-74.97</c:v>
                      </c:pt>
                      <c:pt idx="322">
                        <c:v>-74.97</c:v>
                      </c:pt>
                      <c:pt idx="323">
                        <c:v>-74.97</c:v>
                      </c:pt>
                      <c:pt idx="324">
                        <c:v>-74.97</c:v>
                      </c:pt>
                      <c:pt idx="325">
                        <c:v>-74.98</c:v>
                      </c:pt>
                      <c:pt idx="326">
                        <c:v>-75</c:v>
                      </c:pt>
                      <c:pt idx="327">
                        <c:v>-75.02</c:v>
                      </c:pt>
                      <c:pt idx="328">
                        <c:v>-75.03</c:v>
                      </c:pt>
                      <c:pt idx="329">
                        <c:v>-75.05</c:v>
                      </c:pt>
                      <c:pt idx="330">
                        <c:v>-75.05</c:v>
                      </c:pt>
                      <c:pt idx="331">
                        <c:v>-75.040000000000006</c:v>
                      </c:pt>
                      <c:pt idx="332">
                        <c:v>-75.02</c:v>
                      </c:pt>
                      <c:pt idx="333">
                        <c:v>-74.989999999999995</c:v>
                      </c:pt>
                      <c:pt idx="334">
                        <c:v>-74.97</c:v>
                      </c:pt>
                      <c:pt idx="335">
                        <c:v>-74.94</c:v>
                      </c:pt>
                      <c:pt idx="336">
                        <c:v>-74.91</c:v>
                      </c:pt>
                      <c:pt idx="337">
                        <c:v>-74.89</c:v>
                      </c:pt>
                      <c:pt idx="338">
                        <c:v>-74.86</c:v>
                      </c:pt>
                      <c:pt idx="339">
                        <c:v>-74.81</c:v>
                      </c:pt>
                      <c:pt idx="340">
                        <c:v>-74.75</c:v>
                      </c:pt>
                      <c:pt idx="341">
                        <c:v>-74.7</c:v>
                      </c:pt>
                      <c:pt idx="342">
                        <c:v>-74.64</c:v>
                      </c:pt>
                      <c:pt idx="343">
                        <c:v>-74.58</c:v>
                      </c:pt>
                      <c:pt idx="344">
                        <c:v>-74.510000000000005</c:v>
                      </c:pt>
                      <c:pt idx="345">
                        <c:v>-74.44</c:v>
                      </c:pt>
                      <c:pt idx="346">
                        <c:v>-74.349999999999994</c:v>
                      </c:pt>
                      <c:pt idx="347">
                        <c:v>-74.27</c:v>
                      </c:pt>
                      <c:pt idx="348">
                        <c:v>-74.180000000000007</c:v>
                      </c:pt>
                      <c:pt idx="349">
                        <c:v>-74.05</c:v>
                      </c:pt>
                      <c:pt idx="350">
                        <c:v>-73.91</c:v>
                      </c:pt>
                      <c:pt idx="351">
                        <c:v>-73.8</c:v>
                      </c:pt>
                      <c:pt idx="352">
                        <c:v>-73.7</c:v>
                      </c:pt>
                      <c:pt idx="353">
                        <c:v>-73.61</c:v>
                      </c:pt>
                      <c:pt idx="354">
                        <c:v>-73.510000000000005</c:v>
                      </c:pt>
                      <c:pt idx="355">
                        <c:v>-73.41</c:v>
                      </c:pt>
                      <c:pt idx="356">
                        <c:v>-73.33</c:v>
                      </c:pt>
                      <c:pt idx="357">
                        <c:v>-73.25</c:v>
                      </c:pt>
                      <c:pt idx="358">
                        <c:v>-73.16</c:v>
                      </c:pt>
                      <c:pt idx="359">
                        <c:v>-73.06</c:v>
                      </c:pt>
                      <c:pt idx="360">
                        <c:v>-72.97</c:v>
                      </c:pt>
                      <c:pt idx="361">
                        <c:v>-72.89</c:v>
                      </c:pt>
                      <c:pt idx="362">
                        <c:v>-72.819999999999993</c:v>
                      </c:pt>
                      <c:pt idx="363">
                        <c:v>-72.760000000000005</c:v>
                      </c:pt>
                      <c:pt idx="364">
                        <c:v>-72.709999999999994</c:v>
                      </c:pt>
                      <c:pt idx="365">
                        <c:v>-72.67</c:v>
                      </c:pt>
                      <c:pt idx="366">
                        <c:v>-72.64</c:v>
                      </c:pt>
                      <c:pt idx="367">
                        <c:v>-72.61</c:v>
                      </c:pt>
                      <c:pt idx="368">
                        <c:v>-72.58</c:v>
                      </c:pt>
                      <c:pt idx="369">
                        <c:v>-72.540000000000006</c:v>
                      </c:pt>
                      <c:pt idx="370">
                        <c:v>-72.5</c:v>
                      </c:pt>
                      <c:pt idx="371">
                        <c:v>-72.47</c:v>
                      </c:pt>
                      <c:pt idx="372">
                        <c:v>-72.44</c:v>
                      </c:pt>
                      <c:pt idx="373">
                        <c:v>-72.400000000000006</c:v>
                      </c:pt>
                      <c:pt idx="374">
                        <c:v>-72.349999999999994</c:v>
                      </c:pt>
                      <c:pt idx="375">
                        <c:v>-72.319999999999993</c:v>
                      </c:pt>
                      <c:pt idx="376">
                        <c:v>-72.3</c:v>
                      </c:pt>
                      <c:pt idx="377">
                        <c:v>-72.290000000000006</c:v>
                      </c:pt>
                      <c:pt idx="378">
                        <c:v>-72.28</c:v>
                      </c:pt>
                      <c:pt idx="379">
                        <c:v>-72.28</c:v>
                      </c:pt>
                      <c:pt idx="380">
                        <c:v>-72.28</c:v>
                      </c:pt>
                      <c:pt idx="381">
                        <c:v>-72.3</c:v>
                      </c:pt>
                      <c:pt idx="382">
                        <c:v>-72.28</c:v>
                      </c:pt>
                      <c:pt idx="383">
                        <c:v>-72.27</c:v>
                      </c:pt>
                      <c:pt idx="384">
                        <c:v>-72.28</c:v>
                      </c:pt>
                      <c:pt idx="385">
                        <c:v>-72.28</c:v>
                      </c:pt>
                      <c:pt idx="386">
                        <c:v>-72.27</c:v>
                      </c:pt>
                      <c:pt idx="387">
                        <c:v>-72.260000000000005</c:v>
                      </c:pt>
                      <c:pt idx="388">
                        <c:v>-72.239999999999995</c:v>
                      </c:pt>
                      <c:pt idx="389">
                        <c:v>-72.2</c:v>
                      </c:pt>
                      <c:pt idx="390">
                        <c:v>-72.150000000000006</c:v>
                      </c:pt>
                      <c:pt idx="391">
                        <c:v>-72.099999999999994</c:v>
                      </c:pt>
                      <c:pt idx="392">
                        <c:v>-72.05</c:v>
                      </c:pt>
                      <c:pt idx="393">
                        <c:v>-71.989999999999995</c:v>
                      </c:pt>
                      <c:pt idx="394">
                        <c:v>-71.92</c:v>
                      </c:pt>
                      <c:pt idx="395">
                        <c:v>-71.83</c:v>
                      </c:pt>
                      <c:pt idx="396">
                        <c:v>-71.709999999999994</c:v>
                      </c:pt>
                      <c:pt idx="397">
                        <c:v>-71.55</c:v>
                      </c:pt>
                      <c:pt idx="398">
                        <c:v>-71.38</c:v>
                      </c:pt>
                      <c:pt idx="399">
                        <c:v>-71.22</c:v>
                      </c:pt>
                      <c:pt idx="400">
                        <c:v>-71.069999999999993</c:v>
                      </c:pt>
                      <c:pt idx="401">
                        <c:v>-70.94</c:v>
                      </c:pt>
                      <c:pt idx="402">
                        <c:v>-70.819999999999993</c:v>
                      </c:pt>
                      <c:pt idx="403">
                        <c:v>-70.680000000000007</c:v>
                      </c:pt>
                      <c:pt idx="404">
                        <c:v>-70.55</c:v>
                      </c:pt>
                      <c:pt idx="405">
                        <c:v>-70.41</c:v>
                      </c:pt>
                      <c:pt idx="406">
                        <c:v>-70.260000000000005</c:v>
                      </c:pt>
                      <c:pt idx="407">
                        <c:v>-70.099999999999994</c:v>
                      </c:pt>
                      <c:pt idx="408">
                        <c:v>-69.92</c:v>
                      </c:pt>
                      <c:pt idx="409">
                        <c:v>-69.73</c:v>
                      </c:pt>
                      <c:pt idx="410">
                        <c:v>-69.53</c:v>
                      </c:pt>
                      <c:pt idx="411">
                        <c:v>-69.3</c:v>
                      </c:pt>
                      <c:pt idx="412">
                        <c:v>-69.06</c:v>
                      </c:pt>
                      <c:pt idx="413">
                        <c:v>-68.84</c:v>
                      </c:pt>
                      <c:pt idx="414">
                        <c:v>-68.59</c:v>
                      </c:pt>
                      <c:pt idx="415">
                        <c:v>-68.31</c:v>
                      </c:pt>
                      <c:pt idx="416">
                        <c:v>-68.03</c:v>
                      </c:pt>
                      <c:pt idx="417">
                        <c:v>-67.72</c:v>
                      </c:pt>
                      <c:pt idx="418">
                        <c:v>-67.400000000000006</c:v>
                      </c:pt>
                      <c:pt idx="419">
                        <c:v>-67.08</c:v>
                      </c:pt>
                      <c:pt idx="420">
                        <c:v>-66.75</c:v>
                      </c:pt>
                      <c:pt idx="421">
                        <c:v>-66.400000000000006</c:v>
                      </c:pt>
                      <c:pt idx="422">
                        <c:v>-65.989999999999995</c:v>
                      </c:pt>
                      <c:pt idx="423">
                        <c:v>-65.59</c:v>
                      </c:pt>
                      <c:pt idx="424">
                        <c:v>-65.19</c:v>
                      </c:pt>
                      <c:pt idx="425">
                        <c:v>-64.8</c:v>
                      </c:pt>
                      <c:pt idx="426">
                        <c:v>-64.400000000000006</c:v>
                      </c:pt>
                      <c:pt idx="427">
                        <c:v>-63.99</c:v>
                      </c:pt>
                      <c:pt idx="428">
                        <c:v>-63.56</c:v>
                      </c:pt>
                      <c:pt idx="429">
                        <c:v>-63.09</c:v>
                      </c:pt>
                      <c:pt idx="430">
                        <c:v>-62.58</c:v>
                      </c:pt>
                      <c:pt idx="431">
                        <c:v>-62.06</c:v>
                      </c:pt>
                      <c:pt idx="432">
                        <c:v>-61.57</c:v>
                      </c:pt>
                      <c:pt idx="433">
                        <c:v>-61.09</c:v>
                      </c:pt>
                      <c:pt idx="434">
                        <c:v>-60.6</c:v>
                      </c:pt>
                      <c:pt idx="435">
                        <c:v>-60.11</c:v>
                      </c:pt>
                      <c:pt idx="436">
                        <c:v>-59.59</c:v>
                      </c:pt>
                      <c:pt idx="437">
                        <c:v>-59.08</c:v>
                      </c:pt>
                      <c:pt idx="438">
                        <c:v>-58.54</c:v>
                      </c:pt>
                      <c:pt idx="439">
                        <c:v>-57.99</c:v>
                      </c:pt>
                      <c:pt idx="440">
                        <c:v>-57.45</c:v>
                      </c:pt>
                      <c:pt idx="441">
                        <c:v>-56.9</c:v>
                      </c:pt>
                      <c:pt idx="442">
                        <c:v>-56.33</c:v>
                      </c:pt>
                      <c:pt idx="443">
                        <c:v>-55.75</c:v>
                      </c:pt>
                      <c:pt idx="444">
                        <c:v>-55.15</c:v>
                      </c:pt>
                      <c:pt idx="445">
                        <c:v>-54.55</c:v>
                      </c:pt>
                      <c:pt idx="446">
                        <c:v>-53.98</c:v>
                      </c:pt>
                      <c:pt idx="447">
                        <c:v>-53.49</c:v>
                      </c:pt>
                      <c:pt idx="448">
                        <c:v>-53.04</c:v>
                      </c:pt>
                      <c:pt idx="449">
                        <c:v>-52.57</c:v>
                      </c:pt>
                      <c:pt idx="450">
                        <c:v>-52.04</c:v>
                      </c:pt>
                      <c:pt idx="451">
                        <c:v>-51.45</c:v>
                      </c:pt>
                      <c:pt idx="452">
                        <c:v>-50.83</c:v>
                      </c:pt>
                      <c:pt idx="453">
                        <c:v>-50.2</c:v>
                      </c:pt>
                      <c:pt idx="454">
                        <c:v>-49.61</c:v>
                      </c:pt>
                      <c:pt idx="455">
                        <c:v>-49.1</c:v>
                      </c:pt>
                      <c:pt idx="456">
                        <c:v>-48.63</c:v>
                      </c:pt>
                      <c:pt idx="457">
                        <c:v>-48.11</c:v>
                      </c:pt>
                      <c:pt idx="458">
                        <c:v>-47.48</c:v>
                      </c:pt>
                      <c:pt idx="459">
                        <c:v>-46.81</c:v>
                      </c:pt>
                      <c:pt idx="460">
                        <c:v>-46.06</c:v>
                      </c:pt>
                      <c:pt idx="461">
                        <c:v>-45.32</c:v>
                      </c:pt>
                      <c:pt idx="462">
                        <c:v>-44.61</c:v>
                      </c:pt>
                      <c:pt idx="463">
                        <c:v>-43.99</c:v>
                      </c:pt>
                      <c:pt idx="464">
                        <c:v>-43.43</c:v>
                      </c:pt>
                      <c:pt idx="465">
                        <c:v>-42.84</c:v>
                      </c:pt>
                      <c:pt idx="466">
                        <c:v>-42.26</c:v>
                      </c:pt>
                      <c:pt idx="467">
                        <c:v>-41.66</c:v>
                      </c:pt>
                      <c:pt idx="468">
                        <c:v>-41.02</c:v>
                      </c:pt>
                      <c:pt idx="469">
                        <c:v>-40.380000000000003</c:v>
                      </c:pt>
                      <c:pt idx="470">
                        <c:v>-39.729999999999997</c:v>
                      </c:pt>
                      <c:pt idx="471">
                        <c:v>-39.06</c:v>
                      </c:pt>
                      <c:pt idx="472">
                        <c:v>-38.43</c:v>
                      </c:pt>
                      <c:pt idx="473">
                        <c:v>-37.81</c:v>
                      </c:pt>
                      <c:pt idx="474">
                        <c:v>-37.18</c:v>
                      </c:pt>
                      <c:pt idx="475">
                        <c:v>-36.58</c:v>
                      </c:pt>
                      <c:pt idx="476">
                        <c:v>-36.020000000000003</c:v>
                      </c:pt>
                      <c:pt idx="477">
                        <c:v>-35.47</c:v>
                      </c:pt>
                      <c:pt idx="478">
                        <c:v>-34.909999999999997</c:v>
                      </c:pt>
                      <c:pt idx="479">
                        <c:v>-34.35</c:v>
                      </c:pt>
                      <c:pt idx="480">
                        <c:v>-33.770000000000003</c:v>
                      </c:pt>
                      <c:pt idx="481">
                        <c:v>-33.19</c:v>
                      </c:pt>
                      <c:pt idx="482">
                        <c:v>-32.6</c:v>
                      </c:pt>
                      <c:pt idx="483">
                        <c:v>-32.03</c:v>
                      </c:pt>
                      <c:pt idx="484">
                        <c:v>-31.48</c:v>
                      </c:pt>
                      <c:pt idx="485">
                        <c:v>-30.98</c:v>
                      </c:pt>
                      <c:pt idx="486">
                        <c:v>-30.49</c:v>
                      </c:pt>
                      <c:pt idx="487">
                        <c:v>-30.02</c:v>
                      </c:pt>
                      <c:pt idx="488">
                        <c:v>-29.51</c:v>
                      </c:pt>
                      <c:pt idx="489">
                        <c:v>-28.97</c:v>
                      </c:pt>
                      <c:pt idx="490">
                        <c:v>-28.4</c:v>
                      </c:pt>
                      <c:pt idx="491">
                        <c:v>-27.84</c:v>
                      </c:pt>
                      <c:pt idx="492">
                        <c:v>-27.29</c:v>
                      </c:pt>
                      <c:pt idx="493">
                        <c:v>-26.75</c:v>
                      </c:pt>
                      <c:pt idx="494">
                        <c:v>-26.22</c:v>
                      </c:pt>
                      <c:pt idx="495">
                        <c:v>-25.7</c:v>
                      </c:pt>
                      <c:pt idx="496">
                        <c:v>-25.21</c:v>
                      </c:pt>
                      <c:pt idx="497">
                        <c:v>-24.73</c:v>
                      </c:pt>
                      <c:pt idx="498">
                        <c:v>-24.23</c:v>
                      </c:pt>
                      <c:pt idx="499">
                        <c:v>-23.72</c:v>
                      </c:pt>
                      <c:pt idx="500">
                        <c:v>-23.21</c:v>
                      </c:pt>
                      <c:pt idx="501">
                        <c:v>-22.68</c:v>
                      </c:pt>
                      <c:pt idx="502">
                        <c:v>-22.15</c:v>
                      </c:pt>
                      <c:pt idx="503">
                        <c:v>-21.59</c:v>
                      </c:pt>
                      <c:pt idx="504">
                        <c:v>-21.06</c:v>
                      </c:pt>
                      <c:pt idx="505">
                        <c:v>-20.55</c:v>
                      </c:pt>
                      <c:pt idx="506">
                        <c:v>-20.059999999999999</c:v>
                      </c:pt>
                      <c:pt idx="507">
                        <c:v>-19.579999999999998</c:v>
                      </c:pt>
                      <c:pt idx="508">
                        <c:v>-19.11</c:v>
                      </c:pt>
                      <c:pt idx="509">
                        <c:v>-18.66</c:v>
                      </c:pt>
                      <c:pt idx="510">
                        <c:v>-18.27</c:v>
                      </c:pt>
                      <c:pt idx="511">
                        <c:v>-17.87</c:v>
                      </c:pt>
                      <c:pt idx="512">
                        <c:v>-17.47</c:v>
                      </c:pt>
                      <c:pt idx="513">
                        <c:v>-17.04</c:v>
                      </c:pt>
                      <c:pt idx="514">
                        <c:v>-16.59</c:v>
                      </c:pt>
                      <c:pt idx="515">
                        <c:v>-16.12</c:v>
                      </c:pt>
                      <c:pt idx="516">
                        <c:v>-15.66</c:v>
                      </c:pt>
                      <c:pt idx="517">
                        <c:v>-15.21</c:v>
                      </c:pt>
                      <c:pt idx="518">
                        <c:v>-14.78</c:v>
                      </c:pt>
                      <c:pt idx="519">
                        <c:v>-14.38</c:v>
                      </c:pt>
                      <c:pt idx="520">
                        <c:v>-14.01</c:v>
                      </c:pt>
                      <c:pt idx="521">
                        <c:v>-13.64</c:v>
                      </c:pt>
                      <c:pt idx="522">
                        <c:v>-13.27</c:v>
                      </c:pt>
                      <c:pt idx="523">
                        <c:v>-12.94</c:v>
                      </c:pt>
                      <c:pt idx="524">
                        <c:v>-12.64</c:v>
                      </c:pt>
                      <c:pt idx="525">
                        <c:v>-12.34</c:v>
                      </c:pt>
                      <c:pt idx="526">
                        <c:v>-12.07</c:v>
                      </c:pt>
                      <c:pt idx="527">
                        <c:v>-11.82</c:v>
                      </c:pt>
                      <c:pt idx="528">
                        <c:v>-11.58</c:v>
                      </c:pt>
                      <c:pt idx="529">
                        <c:v>-11.32</c:v>
                      </c:pt>
                      <c:pt idx="530">
                        <c:v>-11.04</c:v>
                      </c:pt>
                      <c:pt idx="531">
                        <c:v>-10.77</c:v>
                      </c:pt>
                      <c:pt idx="532">
                        <c:v>-10.5</c:v>
                      </c:pt>
                      <c:pt idx="533">
                        <c:v>-10.220000000000001</c:v>
                      </c:pt>
                      <c:pt idx="534">
                        <c:v>-9.94</c:v>
                      </c:pt>
                      <c:pt idx="535">
                        <c:v>-9.66</c:v>
                      </c:pt>
                      <c:pt idx="536">
                        <c:v>-9.39</c:v>
                      </c:pt>
                      <c:pt idx="537">
                        <c:v>-9.11</c:v>
                      </c:pt>
                      <c:pt idx="538">
                        <c:v>-8.84</c:v>
                      </c:pt>
                      <c:pt idx="539">
                        <c:v>-8.58</c:v>
                      </c:pt>
                      <c:pt idx="540">
                        <c:v>-8.32</c:v>
                      </c:pt>
                      <c:pt idx="541">
                        <c:v>-8.06</c:v>
                      </c:pt>
                      <c:pt idx="542">
                        <c:v>-7.8</c:v>
                      </c:pt>
                      <c:pt idx="543">
                        <c:v>-7.53</c:v>
                      </c:pt>
                      <c:pt idx="544">
                        <c:v>-7.29</c:v>
                      </c:pt>
                      <c:pt idx="545">
                        <c:v>-7.07</c:v>
                      </c:pt>
                      <c:pt idx="546">
                        <c:v>-6.86</c:v>
                      </c:pt>
                      <c:pt idx="547">
                        <c:v>-6.66</c:v>
                      </c:pt>
                      <c:pt idx="548">
                        <c:v>-6.47</c:v>
                      </c:pt>
                      <c:pt idx="549">
                        <c:v>-6.29</c:v>
                      </c:pt>
                      <c:pt idx="550">
                        <c:v>-6.12</c:v>
                      </c:pt>
                      <c:pt idx="551">
                        <c:v>-5.96</c:v>
                      </c:pt>
                      <c:pt idx="552">
                        <c:v>-5.79</c:v>
                      </c:pt>
                      <c:pt idx="553">
                        <c:v>-5.61</c:v>
                      </c:pt>
                      <c:pt idx="554">
                        <c:v>-5.44</c:v>
                      </c:pt>
                      <c:pt idx="555">
                        <c:v>-5.24</c:v>
                      </c:pt>
                      <c:pt idx="556">
                        <c:v>-5.01</c:v>
                      </c:pt>
                      <c:pt idx="557">
                        <c:v>-4.8</c:v>
                      </c:pt>
                      <c:pt idx="558">
                        <c:v>-4.59</c:v>
                      </c:pt>
                      <c:pt idx="559">
                        <c:v>-4.4000000000000004</c:v>
                      </c:pt>
                      <c:pt idx="560">
                        <c:v>-4.21</c:v>
                      </c:pt>
                      <c:pt idx="561">
                        <c:v>-4</c:v>
                      </c:pt>
                      <c:pt idx="562">
                        <c:v>-3.77</c:v>
                      </c:pt>
                      <c:pt idx="563">
                        <c:v>-3.54</c:v>
                      </c:pt>
                      <c:pt idx="564">
                        <c:v>-3.31</c:v>
                      </c:pt>
                      <c:pt idx="565">
                        <c:v>-3.09</c:v>
                      </c:pt>
                      <c:pt idx="566">
                        <c:v>-2.87</c:v>
                      </c:pt>
                      <c:pt idx="567">
                        <c:v>-2.67</c:v>
                      </c:pt>
                      <c:pt idx="568">
                        <c:v>-2.46</c:v>
                      </c:pt>
                      <c:pt idx="569">
                        <c:v>-2.25</c:v>
                      </c:pt>
                      <c:pt idx="570">
                        <c:v>-2.0499999999999998</c:v>
                      </c:pt>
                      <c:pt idx="571">
                        <c:v>-1.85</c:v>
                      </c:pt>
                      <c:pt idx="572">
                        <c:v>-1.66</c:v>
                      </c:pt>
                      <c:pt idx="573">
                        <c:v>-1.46</c:v>
                      </c:pt>
                      <c:pt idx="574">
                        <c:v>-1.28</c:v>
                      </c:pt>
                      <c:pt idx="575">
                        <c:v>-1.1100000000000001</c:v>
                      </c:pt>
                      <c:pt idx="576">
                        <c:v>-0.96</c:v>
                      </c:pt>
                      <c:pt idx="577">
                        <c:v>-0.82</c:v>
                      </c:pt>
                      <c:pt idx="578">
                        <c:v>-0.68</c:v>
                      </c:pt>
                      <c:pt idx="579">
                        <c:v>-0.54</c:v>
                      </c:pt>
                      <c:pt idx="580">
                        <c:v>-0.4</c:v>
                      </c:pt>
                      <c:pt idx="581">
                        <c:v>-0.26</c:v>
                      </c:pt>
                      <c:pt idx="582">
                        <c:v>-0.12</c:v>
                      </c:pt>
                      <c:pt idx="583">
                        <c:v>0.01</c:v>
                      </c:pt>
                      <c:pt idx="584">
                        <c:v>0.16</c:v>
                      </c:pt>
                      <c:pt idx="585">
                        <c:v>0.34</c:v>
                      </c:pt>
                      <c:pt idx="586">
                        <c:v>0.52</c:v>
                      </c:pt>
                      <c:pt idx="587">
                        <c:v>0.69</c:v>
                      </c:pt>
                      <c:pt idx="588">
                        <c:v>0.86</c:v>
                      </c:pt>
                      <c:pt idx="589">
                        <c:v>1.03</c:v>
                      </c:pt>
                      <c:pt idx="590">
                        <c:v>1.21</c:v>
                      </c:pt>
                      <c:pt idx="591">
                        <c:v>1.39</c:v>
                      </c:pt>
                      <c:pt idx="592">
                        <c:v>1.59</c:v>
                      </c:pt>
                      <c:pt idx="593">
                        <c:v>1.79</c:v>
                      </c:pt>
                      <c:pt idx="594">
                        <c:v>2</c:v>
                      </c:pt>
                      <c:pt idx="595">
                        <c:v>2.21</c:v>
                      </c:pt>
                      <c:pt idx="596">
                        <c:v>2.4300000000000002</c:v>
                      </c:pt>
                      <c:pt idx="597">
                        <c:v>2.64</c:v>
                      </c:pt>
                      <c:pt idx="598">
                        <c:v>2.86</c:v>
                      </c:pt>
                      <c:pt idx="599">
                        <c:v>3.07</c:v>
                      </c:pt>
                      <c:pt idx="600">
                        <c:v>3.28</c:v>
                      </c:pt>
                      <c:pt idx="601">
                        <c:v>3.47</c:v>
                      </c:pt>
                      <c:pt idx="602">
                        <c:v>3.67</c:v>
                      </c:pt>
                      <c:pt idx="603">
                        <c:v>3.85</c:v>
                      </c:pt>
                      <c:pt idx="604">
                        <c:v>4.03</c:v>
                      </c:pt>
                      <c:pt idx="605">
                        <c:v>4.2</c:v>
                      </c:pt>
                      <c:pt idx="606">
                        <c:v>4.3899999999999997</c:v>
                      </c:pt>
                      <c:pt idx="607">
                        <c:v>4.5599999999999996</c:v>
                      </c:pt>
                      <c:pt idx="608">
                        <c:v>4.72</c:v>
                      </c:pt>
                      <c:pt idx="609">
                        <c:v>4.84</c:v>
                      </c:pt>
                      <c:pt idx="610">
                        <c:v>4.96</c:v>
                      </c:pt>
                      <c:pt idx="611">
                        <c:v>5.0599999999999996</c:v>
                      </c:pt>
                      <c:pt idx="612">
                        <c:v>5.13</c:v>
                      </c:pt>
                      <c:pt idx="613">
                        <c:v>5.17</c:v>
                      </c:pt>
                      <c:pt idx="614">
                        <c:v>5.21</c:v>
                      </c:pt>
                      <c:pt idx="615">
                        <c:v>5.25</c:v>
                      </c:pt>
                      <c:pt idx="616">
                        <c:v>5.27</c:v>
                      </c:pt>
                      <c:pt idx="617">
                        <c:v>5.31</c:v>
                      </c:pt>
                      <c:pt idx="618">
                        <c:v>5.34</c:v>
                      </c:pt>
                      <c:pt idx="619">
                        <c:v>5.37</c:v>
                      </c:pt>
                      <c:pt idx="620">
                        <c:v>5.37</c:v>
                      </c:pt>
                      <c:pt idx="621">
                        <c:v>5.36</c:v>
                      </c:pt>
                      <c:pt idx="622">
                        <c:v>5.34</c:v>
                      </c:pt>
                      <c:pt idx="623">
                        <c:v>5.29</c:v>
                      </c:pt>
                      <c:pt idx="624">
                        <c:v>5.22</c:v>
                      </c:pt>
                      <c:pt idx="625">
                        <c:v>5.13</c:v>
                      </c:pt>
                      <c:pt idx="626">
                        <c:v>5.03</c:v>
                      </c:pt>
                      <c:pt idx="627">
                        <c:v>4.92</c:v>
                      </c:pt>
                      <c:pt idx="628">
                        <c:v>4.78</c:v>
                      </c:pt>
                      <c:pt idx="629">
                        <c:v>4.6100000000000003</c:v>
                      </c:pt>
                      <c:pt idx="630">
                        <c:v>4.4000000000000004</c:v>
                      </c:pt>
                      <c:pt idx="631">
                        <c:v>4.16</c:v>
                      </c:pt>
                      <c:pt idx="632">
                        <c:v>3.87</c:v>
                      </c:pt>
                      <c:pt idx="633">
                        <c:v>3.55</c:v>
                      </c:pt>
                      <c:pt idx="634">
                        <c:v>3.22</c:v>
                      </c:pt>
                      <c:pt idx="635">
                        <c:v>2.87</c:v>
                      </c:pt>
                      <c:pt idx="636">
                        <c:v>2.4900000000000002</c:v>
                      </c:pt>
                      <c:pt idx="637">
                        <c:v>2.09</c:v>
                      </c:pt>
                      <c:pt idx="638">
                        <c:v>1.66</c:v>
                      </c:pt>
                      <c:pt idx="639">
                        <c:v>1.22</c:v>
                      </c:pt>
                      <c:pt idx="640">
                        <c:v>0.76</c:v>
                      </c:pt>
                      <c:pt idx="641">
                        <c:v>0.28999999999999998</c:v>
                      </c:pt>
                      <c:pt idx="642">
                        <c:v>-0.18</c:v>
                      </c:pt>
                      <c:pt idx="643">
                        <c:v>-0.67</c:v>
                      </c:pt>
                      <c:pt idx="644">
                        <c:v>-1.2</c:v>
                      </c:pt>
                      <c:pt idx="645">
                        <c:v>-1.76</c:v>
                      </c:pt>
                      <c:pt idx="646">
                        <c:v>-2.35</c:v>
                      </c:pt>
                      <c:pt idx="647">
                        <c:v>-2.94</c:v>
                      </c:pt>
                      <c:pt idx="648">
                        <c:v>-3.53</c:v>
                      </c:pt>
                      <c:pt idx="649">
                        <c:v>-4.1399999999999997</c:v>
                      </c:pt>
                      <c:pt idx="650">
                        <c:v>-4.78</c:v>
                      </c:pt>
                      <c:pt idx="651">
                        <c:v>-5.44</c:v>
                      </c:pt>
                      <c:pt idx="652">
                        <c:v>-6.13</c:v>
                      </c:pt>
                      <c:pt idx="653">
                        <c:v>-6.85</c:v>
                      </c:pt>
                      <c:pt idx="654">
                        <c:v>-7.58</c:v>
                      </c:pt>
                      <c:pt idx="655">
                        <c:v>-8.31</c:v>
                      </c:pt>
                      <c:pt idx="656">
                        <c:v>-9.0500000000000007</c:v>
                      </c:pt>
                      <c:pt idx="657">
                        <c:v>-9.7799999999999994</c:v>
                      </c:pt>
                      <c:pt idx="658">
                        <c:v>-10.53</c:v>
                      </c:pt>
                      <c:pt idx="659">
                        <c:v>-11.32</c:v>
                      </c:pt>
                      <c:pt idx="660">
                        <c:v>-12.11</c:v>
                      </c:pt>
                      <c:pt idx="661">
                        <c:v>-12.92</c:v>
                      </c:pt>
                      <c:pt idx="662">
                        <c:v>-13.71</c:v>
                      </c:pt>
                      <c:pt idx="663">
                        <c:v>-14.48</c:v>
                      </c:pt>
                      <c:pt idx="664">
                        <c:v>-15.27</c:v>
                      </c:pt>
                      <c:pt idx="665">
                        <c:v>-16.100000000000001</c:v>
                      </c:pt>
                      <c:pt idx="666">
                        <c:v>-16.920000000000002</c:v>
                      </c:pt>
                      <c:pt idx="667">
                        <c:v>-17.72</c:v>
                      </c:pt>
                      <c:pt idx="668">
                        <c:v>-18.57</c:v>
                      </c:pt>
                      <c:pt idx="669">
                        <c:v>-19.440000000000001</c:v>
                      </c:pt>
                      <c:pt idx="670">
                        <c:v>-20.32</c:v>
                      </c:pt>
                      <c:pt idx="671">
                        <c:v>-21.21</c:v>
                      </c:pt>
                      <c:pt idx="672">
                        <c:v>-22.12</c:v>
                      </c:pt>
                      <c:pt idx="673">
                        <c:v>-23.06</c:v>
                      </c:pt>
                      <c:pt idx="674">
                        <c:v>-23.98</c:v>
                      </c:pt>
                      <c:pt idx="675">
                        <c:v>-24.92</c:v>
                      </c:pt>
                      <c:pt idx="676">
                        <c:v>-25.86</c:v>
                      </c:pt>
                      <c:pt idx="677">
                        <c:v>-26.8</c:v>
                      </c:pt>
                      <c:pt idx="678">
                        <c:v>-27.74</c:v>
                      </c:pt>
                      <c:pt idx="679">
                        <c:v>-28.68</c:v>
                      </c:pt>
                      <c:pt idx="680">
                        <c:v>-29.61</c:v>
                      </c:pt>
                      <c:pt idx="681">
                        <c:v>-30.55</c:v>
                      </c:pt>
                      <c:pt idx="682">
                        <c:v>-31.46</c:v>
                      </c:pt>
                      <c:pt idx="683">
                        <c:v>-32.35</c:v>
                      </c:pt>
                      <c:pt idx="684">
                        <c:v>-33.229999999999997</c:v>
                      </c:pt>
                      <c:pt idx="685">
                        <c:v>-34.08</c:v>
                      </c:pt>
                      <c:pt idx="686">
                        <c:v>-34.93</c:v>
                      </c:pt>
                      <c:pt idx="687">
                        <c:v>-35.799999999999997</c:v>
                      </c:pt>
                      <c:pt idx="688">
                        <c:v>-36.68</c:v>
                      </c:pt>
                      <c:pt idx="689">
                        <c:v>-37.5</c:v>
                      </c:pt>
                      <c:pt idx="690">
                        <c:v>-38.33</c:v>
                      </c:pt>
                      <c:pt idx="691">
                        <c:v>-39.17</c:v>
                      </c:pt>
                      <c:pt idx="692">
                        <c:v>-39.96</c:v>
                      </c:pt>
                      <c:pt idx="693">
                        <c:v>-40.74</c:v>
                      </c:pt>
                      <c:pt idx="694">
                        <c:v>-41.48</c:v>
                      </c:pt>
                      <c:pt idx="695">
                        <c:v>-42.2</c:v>
                      </c:pt>
                      <c:pt idx="696">
                        <c:v>-42.95</c:v>
                      </c:pt>
                      <c:pt idx="697">
                        <c:v>-43.72</c:v>
                      </c:pt>
                      <c:pt idx="698">
                        <c:v>-44.48</c:v>
                      </c:pt>
                      <c:pt idx="699">
                        <c:v>-45.23</c:v>
                      </c:pt>
                      <c:pt idx="700">
                        <c:v>-45.97</c:v>
                      </c:pt>
                      <c:pt idx="701">
                        <c:v>-46.72</c:v>
                      </c:pt>
                      <c:pt idx="702">
                        <c:v>-47.5</c:v>
                      </c:pt>
                      <c:pt idx="703">
                        <c:v>-48.25</c:v>
                      </c:pt>
                      <c:pt idx="704">
                        <c:v>-49</c:v>
                      </c:pt>
                      <c:pt idx="705">
                        <c:v>-49.75</c:v>
                      </c:pt>
                      <c:pt idx="706">
                        <c:v>-50.48</c:v>
                      </c:pt>
                      <c:pt idx="707">
                        <c:v>-51.21</c:v>
                      </c:pt>
                      <c:pt idx="708">
                        <c:v>-51.92</c:v>
                      </c:pt>
                      <c:pt idx="709">
                        <c:v>-52.61</c:v>
                      </c:pt>
                      <c:pt idx="710">
                        <c:v>-53.34</c:v>
                      </c:pt>
                      <c:pt idx="711">
                        <c:v>-54.1</c:v>
                      </c:pt>
                      <c:pt idx="712">
                        <c:v>-54.82</c:v>
                      </c:pt>
                      <c:pt idx="713">
                        <c:v>-55.59</c:v>
                      </c:pt>
                      <c:pt idx="714">
                        <c:v>-56.34</c:v>
                      </c:pt>
                      <c:pt idx="715">
                        <c:v>-57.03</c:v>
                      </c:pt>
                      <c:pt idx="716">
                        <c:v>-57.65</c:v>
                      </c:pt>
                      <c:pt idx="717">
                        <c:v>-58.26</c:v>
                      </c:pt>
                      <c:pt idx="718">
                        <c:v>-58.88</c:v>
                      </c:pt>
                      <c:pt idx="719">
                        <c:v>-59.52</c:v>
                      </c:pt>
                      <c:pt idx="720">
                        <c:v>-60.27</c:v>
                      </c:pt>
                      <c:pt idx="721">
                        <c:v>-61.03</c:v>
                      </c:pt>
                      <c:pt idx="722">
                        <c:v>-61.68</c:v>
                      </c:pt>
                      <c:pt idx="723">
                        <c:v>-62.23</c:v>
                      </c:pt>
                      <c:pt idx="724">
                        <c:v>-62.7</c:v>
                      </c:pt>
                      <c:pt idx="725">
                        <c:v>-63.26</c:v>
                      </c:pt>
                      <c:pt idx="726">
                        <c:v>-63.91</c:v>
                      </c:pt>
                      <c:pt idx="727">
                        <c:v>-64.540000000000006</c:v>
                      </c:pt>
                      <c:pt idx="728">
                        <c:v>-65.14</c:v>
                      </c:pt>
                      <c:pt idx="729">
                        <c:v>-65.599999999999994</c:v>
                      </c:pt>
                      <c:pt idx="730">
                        <c:v>-65.959999999999994</c:v>
                      </c:pt>
                      <c:pt idx="731">
                        <c:v>-66.349999999999994</c:v>
                      </c:pt>
                      <c:pt idx="732">
                        <c:v>-66.81</c:v>
                      </c:pt>
                      <c:pt idx="733">
                        <c:v>-67.25</c:v>
                      </c:pt>
                      <c:pt idx="734">
                        <c:v>-67.63</c:v>
                      </c:pt>
                      <c:pt idx="735">
                        <c:v>-67.97</c:v>
                      </c:pt>
                      <c:pt idx="736">
                        <c:v>-68.25</c:v>
                      </c:pt>
                      <c:pt idx="737">
                        <c:v>-68.53</c:v>
                      </c:pt>
                      <c:pt idx="738">
                        <c:v>-68.900000000000006</c:v>
                      </c:pt>
                      <c:pt idx="739">
                        <c:v>-69.19</c:v>
                      </c:pt>
                      <c:pt idx="740">
                        <c:v>-69.39</c:v>
                      </c:pt>
                      <c:pt idx="741">
                        <c:v>-69.540000000000006</c:v>
                      </c:pt>
                      <c:pt idx="742">
                        <c:v>-69.66</c:v>
                      </c:pt>
                      <c:pt idx="743">
                        <c:v>-69.8</c:v>
                      </c:pt>
                      <c:pt idx="744">
                        <c:v>-69.94</c:v>
                      </c:pt>
                      <c:pt idx="745">
                        <c:v>-70.040000000000006</c:v>
                      </c:pt>
                      <c:pt idx="746">
                        <c:v>-70.069999999999993</c:v>
                      </c:pt>
                      <c:pt idx="747">
                        <c:v>-70.11</c:v>
                      </c:pt>
                      <c:pt idx="748">
                        <c:v>-70.16</c:v>
                      </c:pt>
                      <c:pt idx="749">
                        <c:v>-70.239999999999995</c:v>
                      </c:pt>
                      <c:pt idx="750">
                        <c:v>-70.319999999999993</c:v>
                      </c:pt>
                      <c:pt idx="751">
                        <c:v>-70.319999999999993</c:v>
                      </c:pt>
                      <c:pt idx="752">
                        <c:v>-70.27</c:v>
                      </c:pt>
                      <c:pt idx="753">
                        <c:v>-70.3</c:v>
                      </c:pt>
                      <c:pt idx="754">
                        <c:v>-70.400000000000006</c:v>
                      </c:pt>
                      <c:pt idx="755">
                        <c:v>-70.5</c:v>
                      </c:pt>
                      <c:pt idx="756">
                        <c:v>-70.58</c:v>
                      </c:pt>
                      <c:pt idx="757">
                        <c:v>-70.64</c:v>
                      </c:pt>
                      <c:pt idx="758">
                        <c:v>-70.69</c:v>
                      </c:pt>
                      <c:pt idx="759">
                        <c:v>-70.73</c:v>
                      </c:pt>
                      <c:pt idx="760">
                        <c:v>-70.77</c:v>
                      </c:pt>
                      <c:pt idx="761">
                        <c:v>-70.83</c:v>
                      </c:pt>
                      <c:pt idx="762">
                        <c:v>-70.900000000000006</c:v>
                      </c:pt>
                      <c:pt idx="763">
                        <c:v>-71.02</c:v>
                      </c:pt>
                      <c:pt idx="764">
                        <c:v>-71.17</c:v>
                      </c:pt>
                      <c:pt idx="765">
                        <c:v>-71.31</c:v>
                      </c:pt>
                      <c:pt idx="766">
                        <c:v>-71.38</c:v>
                      </c:pt>
                      <c:pt idx="767">
                        <c:v>-71.45</c:v>
                      </c:pt>
                      <c:pt idx="768">
                        <c:v>-71.55</c:v>
                      </c:pt>
                      <c:pt idx="769">
                        <c:v>-71.709999999999994</c:v>
                      </c:pt>
                      <c:pt idx="770">
                        <c:v>-71.86</c:v>
                      </c:pt>
                      <c:pt idx="771">
                        <c:v>-71.989999999999995</c:v>
                      </c:pt>
                      <c:pt idx="772">
                        <c:v>-72.12</c:v>
                      </c:pt>
                      <c:pt idx="773">
                        <c:v>-72.23</c:v>
                      </c:pt>
                      <c:pt idx="774">
                        <c:v>-72.3</c:v>
                      </c:pt>
                      <c:pt idx="775">
                        <c:v>-72.36</c:v>
                      </c:pt>
                      <c:pt idx="776">
                        <c:v>-72.42</c:v>
                      </c:pt>
                      <c:pt idx="777">
                        <c:v>-72.510000000000005</c:v>
                      </c:pt>
                      <c:pt idx="778">
                        <c:v>-72.58</c:v>
                      </c:pt>
                      <c:pt idx="779">
                        <c:v>-72.64</c:v>
                      </c:pt>
                      <c:pt idx="780">
                        <c:v>-72.709999999999994</c:v>
                      </c:pt>
                      <c:pt idx="781">
                        <c:v>-72.78</c:v>
                      </c:pt>
                      <c:pt idx="782">
                        <c:v>-72.83</c:v>
                      </c:pt>
                      <c:pt idx="783">
                        <c:v>-72.849999999999994</c:v>
                      </c:pt>
                      <c:pt idx="784">
                        <c:v>-72.88</c:v>
                      </c:pt>
                      <c:pt idx="785">
                        <c:v>-72.900000000000006</c:v>
                      </c:pt>
                      <c:pt idx="786">
                        <c:v>-72.95</c:v>
                      </c:pt>
                      <c:pt idx="787">
                        <c:v>-73.010000000000005</c:v>
                      </c:pt>
                      <c:pt idx="788">
                        <c:v>-73.05</c:v>
                      </c:pt>
                      <c:pt idx="789">
                        <c:v>-73.06</c:v>
                      </c:pt>
                      <c:pt idx="790">
                        <c:v>-73.05</c:v>
                      </c:pt>
                      <c:pt idx="791">
                        <c:v>-73.02</c:v>
                      </c:pt>
                      <c:pt idx="792">
                        <c:v>-72.989999999999995</c:v>
                      </c:pt>
                      <c:pt idx="793">
                        <c:v>-72.98</c:v>
                      </c:pt>
                      <c:pt idx="794">
                        <c:v>-73</c:v>
                      </c:pt>
                      <c:pt idx="795">
                        <c:v>-72.989999999999995</c:v>
                      </c:pt>
                      <c:pt idx="796">
                        <c:v>-72.97</c:v>
                      </c:pt>
                      <c:pt idx="797">
                        <c:v>-72.91</c:v>
                      </c:pt>
                      <c:pt idx="798">
                        <c:v>-72.819999999999993</c:v>
                      </c:pt>
                      <c:pt idx="799">
                        <c:v>-72.739999999999995</c:v>
                      </c:pt>
                      <c:pt idx="800">
                        <c:v>-72.680000000000007</c:v>
                      </c:pt>
                      <c:pt idx="801">
                        <c:v>-72.64</c:v>
                      </c:pt>
                      <c:pt idx="802">
                        <c:v>-72.61</c:v>
                      </c:pt>
                      <c:pt idx="803">
                        <c:v>-72.599999999999994</c:v>
                      </c:pt>
                      <c:pt idx="804">
                        <c:v>-72.61</c:v>
                      </c:pt>
                      <c:pt idx="805">
                        <c:v>-72.61</c:v>
                      </c:pt>
                      <c:pt idx="806">
                        <c:v>-72.59</c:v>
                      </c:pt>
                      <c:pt idx="807">
                        <c:v>-72.569999999999993</c:v>
                      </c:pt>
                      <c:pt idx="808">
                        <c:v>-72.59</c:v>
                      </c:pt>
                      <c:pt idx="809">
                        <c:v>-72.599999999999994</c:v>
                      </c:pt>
                      <c:pt idx="810">
                        <c:v>-72.56</c:v>
                      </c:pt>
                      <c:pt idx="811">
                        <c:v>-72.5</c:v>
                      </c:pt>
                      <c:pt idx="812">
                        <c:v>-72.430000000000007</c:v>
                      </c:pt>
                      <c:pt idx="813">
                        <c:v>-72.349999999999994</c:v>
                      </c:pt>
                      <c:pt idx="814">
                        <c:v>-72.239999999999995</c:v>
                      </c:pt>
                      <c:pt idx="815">
                        <c:v>-72.17</c:v>
                      </c:pt>
                      <c:pt idx="816">
                        <c:v>-72.12</c:v>
                      </c:pt>
                      <c:pt idx="817">
                        <c:v>-72.09</c:v>
                      </c:pt>
                      <c:pt idx="818">
                        <c:v>-72.069999999999993</c:v>
                      </c:pt>
                      <c:pt idx="819">
                        <c:v>-72.040000000000006</c:v>
                      </c:pt>
                      <c:pt idx="820">
                        <c:v>-72</c:v>
                      </c:pt>
                      <c:pt idx="821">
                        <c:v>-71.930000000000007</c:v>
                      </c:pt>
                      <c:pt idx="822">
                        <c:v>-71.84</c:v>
                      </c:pt>
                      <c:pt idx="823">
                        <c:v>-71.760000000000005</c:v>
                      </c:pt>
                      <c:pt idx="824">
                        <c:v>-71.680000000000007</c:v>
                      </c:pt>
                      <c:pt idx="825">
                        <c:v>-71.61</c:v>
                      </c:pt>
                      <c:pt idx="826">
                        <c:v>-71.56</c:v>
                      </c:pt>
                      <c:pt idx="827">
                        <c:v>-71.5</c:v>
                      </c:pt>
                      <c:pt idx="828">
                        <c:v>-71.41</c:v>
                      </c:pt>
                      <c:pt idx="829">
                        <c:v>-71.3</c:v>
                      </c:pt>
                      <c:pt idx="830">
                        <c:v>-71.2</c:v>
                      </c:pt>
                      <c:pt idx="831">
                        <c:v>-71.12</c:v>
                      </c:pt>
                      <c:pt idx="832">
                        <c:v>-71.06</c:v>
                      </c:pt>
                      <c:pt idx="833">
                        <c:v>-71.010000000000005</c:v>
                      </c:pt>
                      <c:pt idx="834">
                        <c:v>-70.959999999999994</c:v>
                      </c:pt>
                      <c:pt idx="835">
                        <c:v>-70.87</c:v>
                      </c:pt>
                      <c:pt idx="836">
                        <c:v>-70.739999999999995</c:v>
                      </c:pt>
                      <c:pt idx="837">
                        <c:v>-70.599999999999994</c:v>
                      </c:pt>
                      <c:pt idx="838">
                        <c:v>-70.45</c:v>
                      </c:pt>
                      <c:pt idx="839">
                        <c:v>-70.25</c:v>
                      </c:pt>
                      <c:pt idx="840">
                        <c:v>-70.03</c:v>
                      </c:pt>
                      <c:pt idx="841">
                        <c:v>-69.81</c:v>
                      </c:pt>
                      <c:pt idx="842">
                        <c:v>-69.58</c:v>
                      </c:pt>
                      <c:pt idx="843">
                        <c:v>-69.37</c:v>
                      </c:pt>
                      <c:pt idx="844">
                        <c:v>-69.150000000000006</c:v>
                      </c:pt>
                      <c:pt idx="845">
                        <c:v>-68.92</c:v>
                      </c:pt>
                      <c:pt idx="846">
                        <c:v>-68.69</c:v>
                      </c:pt>
                      <c:pt idx="847">
                        <c:v>-68.459999999999994</c:v>
                      </c:pt>
                      <c:pt idx="848">
                        <c:v>-68.17</c:v>
                      </c:pt>
                      <c:pt idx="849">
                        <c:v>-67.88</c:v>
                      </c:pt>
                      <c:pt idx="850">
                        <c:v>-67.59</c:v>
                      </c:pt>
                      <c:pt idx="851">
                        <c:v>-67.27</c:v>
                      </c:pt>
                      <c:pt idx="852">
                        <c:v>-66.97</c:v>
                      </c:pt>
                      <c:pt idx="853">
                        <c:v>-66.64</c:v>
                      </c:pt>
                      <c:pt idx="854">
                        <c:v>-66.27</c:v>
                      </c:pt>
                      <c:pt idx="855">
                        <c:v>-65.95</c:v>
                      </c:pt>
                      <c:pt idx="856">
                        <c:v>-65.66</c:v>
                      </c:pt>
                      <c:pt idx="857">
                        <c:v>-65.34</c:v>
                      </c:pt>
                      <c:pt idx="858">
                        <c:v>-64.97</c:v>
                      </c:pt>
                      <c:pt idx="859">
                        <c:v>-64.55</c:v>
                      </c:pt>
                      <c:pt idx="860">
                        <c:v>-64.06</c:v>
                      </c:pt>
                      <c:pt idx="861">
                        <c:v>-63.53</c:v>
                      </c:pt>
                      <c:pt idx="862">
                        <c:v>-63.03</c:v>
                      </c:pt>
                      <c:pt idx="863">
                        <c:v>-62.59</c:v>
                      </c:pt>
                      <c:pt idx="864">
                        <c:v>-62.14</c:v>
                      </c:pt>
                      <c:pt idx="865">
                        <c:v>-61.61</c:v>
                      </c:pt>
                      <c:pt idx="866">
                        <c:v>-60.96</c:v>
                      </c:pt>
                      <c:pt idx="867">
                        <c:v>-60.2</c:v>
                      </c:pt>
                      <c:pt idx="868">
                        <c:v>-59.38</c:v>
                      </c:pt>
                      <c:pt idx="869">
                        <c:v>-58.57</c:v>
                      </c:pt>
                      <c:pt idx="870">
                        <c:v>-57.89</c:v>
                      </c:pt>
                      <c:pt idx="871">
                        <c:v>-57.32</c:v>
                      </c:pt>
                      <c:pt idx="872">
                        <c:v>-56.75</c:v>
                      </c:pt>
                      <c:pt idx="873">
                        <c:v>-56.13</c:v>
                      </c:pt>
                      <c:pt idx="874">
                        <c:v>-55.46</c:v>
                      </c:pt>
                      <c:pt idx="875">
                        <c:v>-54.67</c:v>
                      </c:pt>
                      <c:pt idx="876">
                        <c:v>-53.84</c:v>
                      </c:pt>
                      <c:pt idx="877">
                        <c:v>-52.99</c:v>
                      </c:pt>
                      <c:pt idx="878">
                        <c:v>-52.15</c:v>
                      </c:pt>
                      <c:pt idx="879">
                        <c:v>-51.37</c:v>
                      </c:pt>
                      <c:pt idx="880">
                        <c:v>-50.55</c:v>
                      </c:pt>
                      <c:pt idx="881">
                        <c:v>-49.74</c:v>
                      </c:pt>
                      <c:pt idx="882">
                        <c:v>-48.96</c:v>
                      </c:pt>
                      <c:pt idx="883">
                        <c:v>-48.21</c:v>
                      </c:pt>
                      <c:pt idx="884">
                        <c:v>-47.47</c:v>
                      </c:pt>
                      <c:pt idx="885">
                        <c:v>-46.71</c:v>
                      </c:pt>
                      <c:pt idx="886">
                        <c:v>-45.96</c:v>
                      </c:pt>
                      <c:pt idx="887">
                        <c:v>-45.24</c:v>
                      </c:pt>
                      <c:pt idx="888">
                        <c:v>-44.52</c:v>
                      </c:pt>
                      <c:pt idx="889">
                        <c:v>-43.8</c:v>
                      </c:pt>
                      <c:pt idx="890">
                        <c:v>-42.99</c:v>
                      </c:pt>
                      <c:pt idx="891">
                        <c:v>-42.09</c:v>
                      </c:pt>
                      <c:pt idx="892">
                        <c:v>-41.25</c:v>
                      </c:pt>
                      <c:pt idx="893">
                        <c:v>-40.479999999999997</c:v>
                      </c:pt>
                      <c:pt idx="894">
                        <c:v>-39.81</c:v>
                      </c:pt>
                      <c:pt idx="895">
                        <c:v>-39.22</c:v>
                      </c:pt>
                      <c:pt idx="896">
                        <c:v>-38.619999999999997</c:v>
                      </c:pt>
                      <c:pt idx="897">
                        <c:v>-37.950000000000003</c:v>
                      </c:pt>
                      <c:pt idx="898">
                        <c:v>-37.18</c:v>
                      </c:pt>
                      <c:pt idx="899">
                        <c:v>-36.380000000000003</c:v>
                      </c:pt>
                      <c:pt idx="900">
                        <c:v>-35.57</c:v>
                      </c:pt>
                      <c:pt idx="901">
                        <c:v>-34.74</c:v>
                      </c:pt>
                      <c:pt idx="902">
                        <c:v>-33.909999999999997</c:v>
                      </c:pt>
                      <c:pt idx="903">
                        <c:v>-33.11</c:v>
                      </c:pt>
                      <c:pt idx="904">
                        <c:v>-32.340000000000003</c:v>
                      </c:pt>
                      <c:pt idx="905">
                        <c:v>-31.63</c:v>
                      </c:pt>
                      <c:pt idx="906">
                        <c:v>-30.97</c:v>
                      </c:pt>
                      <c:pt idx="907">
                        <c:v>-30.35</c:v>
                      </c:pt>
                      <c:pt idx="908">
                        <c:v>-29.7</c:v>
                      </c:pt>
                      <c:pt idx="909">
                        <c:v>-29.05</c:v>
                      </c:pt>
                      <c:pt idx="910">
                        <c:v>-28.41</c:v>
                      </c:pt>
                      <c:pt idx="911">
                        <c:v>-27.81</c:v>
                      </c:pt>
                      <c:pt idx="912">
                        <c:v>-27.25</c:v>
                      </c:pt>
                      <c:pt idx="913">
                        <c:v>-26.7</c:v>
                      </c:pt>
                      <c:pt idx="914">
                        <c:v>-26.17</c:v>
                      </c:pt>
                      <c:pt idx="915">
                        <c:v>-25.62</c:v>
                      </c:pt>
                      <c:pt idx="916">
                        <c:v>-25.06</c:v>
                      </c:pt>
                      <c:pt idx="917">
                        <c:v>-24.48</c:v>
                      </c:pt>
                      <c:pt idx="918">
                        <c:v>-23.93</c:v>
                      </c:pt>
                      <c:pt idx="919">
                        <c:v>-23.38</c:v>
                      </c:pt>
                      <c:pt idx="920">
                        <c:v>-22.84</c:v>
                      </c:pt>
                      <c:pt idx="921">
                        <c:v>-22.32</c:v>
                      </c:pt>
                      <c:pt idx="922">
                        <c:v>-21.8</c:v>
                      </c:pt>
                      <c:pt idx="923">
                        <c:v>-21.28</c:v>
                      </c:pt>
                      <c:pt idx="924">
                        <c:v>-20.75</c:v>
                      </c:pt>
                      <c:pt idx="925">
                        <c:v>-20.2</c:v>
                      </c:pt>
                      <c:pt idx="926">
                        <c:v>-19.66</c:v>
                      </c:pt>
                      <c:pt idx="927">
                        <c:v>-19.13</c:v>
                      </c:pt>
                      <c:pt idx="928">
                        <c:v>-18.63</c:v>
                      </c:pt>
                      <c:pt idx="929">
                        <c:v>-18.14</c:v>
                      </c:pt>
                      <c:pt idx="930">
                        <c:v>-17.68</c:v>
                      </c:pt>
                      <c:pt idx="931">
                        <c:v>-17.239999999999998</c:v>
                      </c:pt>
                      <c:pt idx="932">
                        <c:v>-16.8</c:v>
                      </c:pt>
                      <c:pt idx="933">
                        <c:v>-16.37</c:v>
                      </c:pt>
                      <c:pt idx="934">
                        <c:v>-15.91</c:v>
                      </c:pt>
                      <c:pt idx="935">
                        <c:v>-15.47</c:v>
                      </c:pt>
                      <c:pt idx="936">
                        <c:v>-15.07</c:v>
                      </c:pt>
                      <c:pt idx="937">
                        <c:v>-14.68</c:v>
                      </c:pt>
                      <c:pt idx="938">
                        <c:v>-14.29</c:v>
                      </c:pt>
                      <c:pt idx="939">
                        <c:v>-13.91</c:v>
                      </c:pt>
                      <c:pt idx="940">
                        <c:v>-13.54</c:v>
                      </c:pt>
                      <c:pt idx="941">
                        <c:v>-13.16</c:v>
                      </c:pt>
                      <c:pt idx="942">
                        <c:v>-12.77</c:v>
                      </c:pt>
                      <c:pt idx="943">
                        <c:v>-12.34</c:v>
                      </c:pt>
                      <c:pt idx="944">
                        <c:v>-11.9</c:v>
                      </c:pt>
                      <c:pt idx="945">
                        <c:v>-11.42</c:v>
                      </c:pt>
                      <c:pt idx="946">
                        <c:v>-10.95</c:v>
                      </c:pt>
                      <c:pt idx="947">
                        <c:v>-10.49</c:v>
                      </c:pt>
                      <c:pt idx="948">
                        <c:v>-10.050000000000001</c:v>
                      </c:pt>
                      <c:pt idx="949">
                        <c:v>-9.65</c:v>
                      </c:pt>
                      <c:pt idx="950">
                        <c:v>-9.25</c:v>
                      </c:pt>
                      <c:pt idx="951">
                        <c:v>-8.84</c:v>
                      </c:pt>
                      <c:pt idx="952">
                        <c:v>-8.43</c:v>
                      </c:pt>
                      <c:pt idx="953">
                        <c:v>-8.01</c:v>
                      </c:pt>
                      <c:pt idx="954">
                        <c:v>-7.58</c:v>
                      </c:pt>
                      <c:pt idx="955">
                        <c:v>-7.16</c:v>
                      </c:pt>
                      <c:pt idx="956">
                        <c:v>-6.76</c:v>
                      </c:pt>
                      <c:pt idx="957">
                        <c:v>-6.39</c:v>
                      </c:pt>
                      <c:pt idx="958">
                        <c:v>-6.02</c:v>
                      </c:pt>
                      <c:pt idx="959">
                        <c:v>-5.67</c:v>
                      </c:pt>
                      <c:pt idx="960">
                        <c:v>-5.33</c:v>
                      </c:pt>
                      <c:pt idx="961">
                        <c:v>-4.97</c:v>
                      </c:pt>
                      <c:pt idx="962">
                        <c:v>-4.59</c:v>
                      </c:pt>
                      <c:pt idx="963">
                        <c:v>-4.22</c:v>
                      </c:pt>
                      <c:pt idx="964">
                        <c:v>-3.87</c:v>
                      </c:pt>
                      <c:pt idx="965">
                        <c:v>-3.54</c:v>
                      </c:pt>
                      <c:pt idx="966">
                        <c:v>-3.23</c:v>
                      </c:pt>
                      <c:pt idx="967">
                        <c:v>-2.93</c:v>
                      </c:pt>
                      <c:pt idx="968">
                        <c:v>-2.65</c:v>
                      </c:pt>
                      <c:pt idx="969">
                        <c:v>-2.38</c:v>
                      </c:pt>
                      <c:pt idx="970">
                        <c:v>-2.13</c:v>
                      </c:pt>
                      <c:pt idx="971">
                        <c:v>-1.86</c:v>
                      </c:pt>
                      <c:pt idx="972">
                        <c:v>-1.58</c:v>
                      </c:pt>
                      <c:pt idx="973">
                        <c:v>-1.29</c:v>
                      </c:pt>
                      <c:pt idx="974">
                        <c:v>-0.99</c:v>
                      </c:pt>
                      <c:pt idx="975">
                        <c:v>-0.69</c:v>
                      </c:pt>
                      <c:pt idx="976">
                        <c:v>-0.41</c:v>
                      </c:pt>
                      <c:pt idx="977">
                        <c:v>-0.14000000000000001</c:v>
                      </c:pt>
                      <c:pt idx="978">
                        <c:v>0.14000000000000001</c:v>
                      </c:pt>
                      <c:pt idx="979">
                        <c:v>0.45</c:v>
                      </c:pt>
                      <c:pt idx="980">
                        <c:v>0.78</c:v>
                      </c:pt>
                      <c:pt idx="981">
                        <c:v>1.1000000000000001</c:v>
                      </c:pt>
                      <c:pt idx="982">
                        <c:v>1.41</c:v>
                      </c:pt>
                      <c:pt idx="983">
                        <c:v>1.72</c:v>
                      </c:pt>
                      <c:pt idx="984">
                        <c:v>2.04</c:v>
                      </c:pt>
                      <c:pt idx="985">
                        <c:v>2.34</c:v>
                      </c:pt>
                      <c:pt idx="986">
                        <c:v>2.63</c:v>
                      </c:pt>
                      <c:pt idx="987">
                        <c:v>2.92</c:v>
                      </c:pt>
                      <c:pt idx="988">
                        <c:v>3.2</c:v>
                      </c:pt>
                      <c:pt idx="989">
                        <c:v>3.46</c:v>
                      </c:pt>
                      <c:pt idx="990">
                        <c:v>3.7</c:v>
                      </c:pt>
                      <c:pt idx="991">
                        <c:v>3.93</c:v>
                      </c:pt>
                      <c:pt idx="992">
                        <c:v>4.1500000000000004</c:v>
                      </c:pt>
                      <c:pt idx="993">
                        <c:v>4.3600000000000003</c:v>
                      </c:pt>
                      <c:pt idx="994">
                        <c:v>4.5199999999999996</c:v>
                      </c:pt>
                      <c:pt idx="995">
                        <c:v>4.67</c:v>
                      </c:pt>
                      <c:pt idx="996">
                        <c:v>4.82</c:v>
                      </c:pt>
                      <c:pt idx="997">
                        <c:v>4.95</c:v>
                      </c:pt>
                      <c:pt idx="998">
                        <c:v>5.05</c:v>
                      </c:pt>
                      <c:pt idx="999">
                        <c:v>5.13</c:v>
                      </c:pt>
                      <c:pt idx="1000">
                        <c:v>5.18</c:v>
                      </c:pt>
                      <c:pt idx="1001">
                        <c:v>5.21</c:v>
                      </c:pt>
                      <c:pt idx="1002">
                        <c:v>5.22</c:v>
                      </c:pt>
                      <c:pt idx="1003">
                        <c:v>5.19</c:v>
                      </c:pt>
                      <c:pt idx="1004">
                        <c:v>5.13</c:v>
                      </c:pt>
                      <c:pt idx="1005">
                        <c:v>5.03</c:v>
                      </c:pt>
                      <c:pt idx="1006">
                        <c:v>4.93</c:v>
                      </c:pt>
                      <c:pt idx="1007">
                        <c:v>4.8099999999999996</c:v>
                      </c:pt>
                      <c:pt idx="1008">
                        <c:v>4.62</c:v>
                      </c:pt>
                      <c:pt idx="1009">
                        <c:v>4.3899999999999997</c:v>
                      </c:pt>
                      <c:pt idx="1010">
                        <c:v>4.1100000000000003</c:v>
                      </c:pt>
                      <c:pt idx="1011">
                        <c:v>3.76</c:v>
                      </c:pt>
                      <c:pt idx="1012">
                        <c:v>3.37</c:v>
                      </c:pt>
                      <c:pt idx="1013">
                        <c:v>2.96</c:v>
                      </c:pt>
                      <c:pt idx="1014">
                        <c:v>2.5299999999999998</c:v>
                      </c:pt>
                      <c:pt idx="1015">
                        <c:v>2.08</c:v>
                      </c:pt>
                      <c:pt idx="1016">
                        <c:v>1.58</c:v>
                      </c:pt>
                      <c:pt idx="1017">
                        <c:v>1.04</c:v>
                      </c:pt>
                      <c:pt idx="1018">
                        <c:v>0.46</c:v>
                      </c:pt>
                      <c:pt idx="1019">
                        <c:v>-0.13</c:v>
                      </c:pt>
                      <c:pt idx="1020">
                        <c:v>-0.74</c:v>
                      </c:pt>
                      <c:pt idx="1021">
                        <c:v>-1.4</c:v>
                      </c:pt>
                      <c:pt idx="1022">
                        <c:v>-2.08</c:v>
                      </c:pt>
                      <c:pt idx="1023">
                        <c:v>-2.78</c:v>
                      </c:pt>
                      <c:pt idx="1024">
                        <c:v>-3.49</c:v>
                      </c:pt>
                      <c:pt idx="1025">
                        <c:v>-4.2300000000000004</c:v>
                      </c:pt>
                      <c:pt idx="1026">
                        <c:v>-4.99</c:v>
                      </c:pt>
                      <c:pt idx="1027">
                        <c:v>-5.78</c:v>
                      </c:pt>
                      <c:pt idx="1028">
                        <c:v>-6.59</c:v>
                      </c:pt>
                      <c:pt idx="1029">
                        <c:v>-7.44</c:v>
                      </c:pt>
                      <c:pt idx="1030">
                        <c:v>-8.31</c:v>
                      </c:pt>
                      <c:pt idx="1031">
                        <c:v>-9.19</c:v>
                      </c:pt>
                      <c:pt idx="1032">
                        <c:v>-10.119999999999999</c:v>
                      </c:pt>
                      <c:pt idx="1033">
                        <c:v>-11.07</c:v>
                      </c:pt>
                      <c:pt idx="1034">
                        <c:v>-12.04</c:v>
                      </c:pt>
                      <c:pt idx="1035">
                        <c:v>-13.01</c:v>
                      </c:pt>
                      <c:pt idx="1036">
                        <c:v>-13.99</c:v>
                      </c:pt>
                      <c:pt idx="1037">
                        <c:v>-14.95</c:v>
                      </c:pt>
                      <c:pt idx="1038">
                        <c:v>-15.93</c:v>
                      </c:pt>
                      <c:pt idx="1039">
                        <c:v>-16.91</c:v>
                      </c:pt>
                      <c:pt idx="1040">
                        <c:v>-17.88</c:v>
                      </c:pt>
                      <c:pt idx="1041">
                        <c:v>-18.850000000000001</c:v>
                      </c:pt>
                      <c:pt idx="1042">
                        <c:v>-19.809999999999999</c:v>
                      </c:pt>
                      <c:pt idx="1043">
                        <c:v>-20.76</c:v>
                      </c:pt>
                      <c:pt idx="1044">
                        <c:v>-21.71</c:v>
                      </c:pt>
                      <c:pt idx="1045">
                        <c:v>-22.64</c:v>
                      </c:pt>
                      <c:pt idx="1046">
                        <c:v>-23.58</c:v>
                      </c:pt>
                      <c:pt idx="1047">
                        <c:v>-24.52</c:v>
                      </c:pt>
                      <c:pt idx="1048">
                        <c:v>-25.47</c:v>
                      </c:pt>
                      <c:pt idx="1049">
                        <c:v>-26.43</c:v>
                      </c:pt>
                      <c:pt idx="1050">
                        <c:v>-27.39</c:v>
                      </c:pt>
                      <c:pt idx="1051">
                        <c:v>-28.32</c:v>
                      </c:pt>
                      <c:pt idx="1052">
                        <c:v>-29.25</c:v>
                      </c:pt>
                      <c:pt idx="1053">
                        <c:v>-30.17</c:v>
                      </c:pt>
                      <c:pt idx="1054">
                        <c:v>-31.08</c:v>
                      </c:pt>
                      <c:pt idx="1055">
                        <c:v>-31.98</c:v>
                      </c:pt>
                      <c:pt idx="1056">
                        <c:v>-32.880000000000003</c:v>
                      </c:pt>
                      <c:pt idx="1057">
                        <c:v>-33.770000000000003</c:v>
                      </c:pt>
                      <c:pt idx="1058">
                        <c:v>-34.65</c:v>
                      </c:pt>
                      <c:pt idx="1059">
                        <c:v>-35.53</c:v>
                      </c:pt>
                      <c:pt idx="1060">
                        <c:v>-36.42</c:v>
                      </c:pt>
                      <c:pt idx="1061">
                        <c:v>-37.32</c:v>
                      </c:pt>
                      <c:pt idx="1062">
                        <c:v>-38.21</c:v>
                      </c:pt>
                      <c:pt idx="1063">
                        <c:v>-39.119999999999997</c:v>
                      </c:pt>
                      <c:pt idx="1064">
                        <c:v>-40.03</c:v>
                      </c:pt>
                      <c:pt idx="1065">
                        <c:v>-40.93</c:v>
                      </c:pt>
                      <c:pt idx="1066">
                        <c:v>-41.78</c:v>
                      </c:pt>
                      <c:pt idx="1067">
                        <c:v>-42.55</c:v>
                      </c:pt>
                      <c:pt idx="1068">
                        <c:v>-43.33</c:v>
                      </c:pt>
                      <c:pt idx="1069">
                        <c:v>-44.11</c:v>
                      </c:pt>
                      <c:pt idx="1070">
                        <c:v>-44.88</c:v>
                      </c:pt>
                      <c:pt idx="1071">
                        <c:v>-45.61</c:v>
                      </c:pt>
                      <c:pt idx="1072">
                        <c:v>-46.36</c:v>
                      </c:pt>
                      <c:pt idx="1073">
                        <c:v>-47.12</c:v>
                      </c:pt>
                      <c:pt idx="1074">
                        <c:v>-47.84</c:v>
                      </c:pt>
                      <c:pt idx="1075">
                        <c:v>-48.52</c:v>
                      </c:pt>
                      <c:pt idx="1076">
                        <c:v>-49.14</c:v>
                      </c:pt>
                      <c:pt idx="1077">
                        <c:v>-49.76</c:v>
                      </c:pt>
                      <c:pt idx="1078">
                        <c:v>-50.42</c:v>
                      </c:pt>
                      <c:pt idx="1079">
                        <c:v>-51.15</c:v>
                      </c:pt>
                      <c:pt idx="1080">
                        <c:v>-51.85</c:v>
                      </c:pt>
                      <c:pt idx="1081">
                        <c:v>-52.56</c:v>
                      </c:pt>
                      <c:pt idx="1082">
                        <c:v>-53.23</c:v>
                      </c:pt>
                      <c:pt idx="1083">
                        <c:v>-53.96</c:v>
                      </c:pt>
                      <c:pt idx="1084">
                        <c:v>-54.7</c:v>
                      </c:pt>
                      <c:pt idx="1085">
                        <c:v>-55.4</c:v>
                      </c:pt>
                      <c:pt idx="1086">
                        <c:v>-56.11</c:v>
                      </c:pt>
                      <c:pt idx="1087">
                        <c:v>-56.83</c:v>
                      </c:pt>
                      <c:pt idx="1088">
                        <c:v>-57.6</c:v>
                      </c:pt>
                      <c:pt idx="1089">
                        <c:v>-58.4</c:v>
                      </c:pt>
                      <c:pt idx="1090">
                        <c:v>-59.13</c:v>
                      </c:pt>
                      <c:pt idx="1091">
                        <c:v>-59.83</c:v>
                      </c:pt>
                      <c:pt idx="1092">
                        <c:v>-60.49</c:v>
                      </c:pt>
                      <c:pt idx="1093">
                        <c:v>-61.1</c:v>
                      </c:pt>
                      <c:pt idx="1094">
                        <c:v>-61.65</c:v>
                      </c:pt>
                      <c:pt idx="1095">
                        <c:v>-62.17</c:v>
                      </c:pt>
                      <c:pt idx="1096">
                        <c:v>-62.64</c:v>
                      </c:pt>
                      <c:pt idx="1097">
                        <c:v>-63.07</c:v>
                      </c:pt>
                      <c:pt idx="1098">
                        <c:v>-63.53</c:v>
                      </c:pt>
                      <c:pt idx="1099">
                        <c:v>-63.96</c:v>
                      </c:pt>
                      <c:pt idx="1100">
                        <c:v>-64.34</c:v>
                      </c:pt>
                      <c:pt idx="1101">
                        <c:v>-64.650000000000006</c:v>
                      </c:pt>
                      <c:pt idx="1102">
                        <c:v>-64.87</c:v>
                      </c:pt>
                      <c:pt idx="1103">
                        <c:v>-65.099999999999994</c:v>
                      </c:pt>
                      <c:pt idx="1104">
                        <c:v>-65.36</c:v>
                      </c:pt>
                      <c:pt idx="1105">
                        <c:v>-65.650000000000006</c:v>
                      </c:pt>
                      <c:pt idx="1106">
                        <c:v>-65.94</c:v>
                      </c:pt>
                      <c:pt idx="1107">
                        <c:v>-66.209999999999994</c:v>
                      </c:pt>
                      <c:pt idx="1108">
                        <c:v>-66.39</c:v>
                      </c:pt>
                      <c:pt idx="1109">
                        <c:v>-66.569999999999993</c:v>
                      </c:pt>
                      <c:pt idx="1110">
                        <c:v>-66.739999999999995</c:v>
                      </c:pt>
                      <c:pt idx="1111">
                        <c:v>-66.77</c:v>
                      </c:pt>
                      <c:pt idx="1112">
                        <c:v>-66.760000000000005</c:v>
                      </c:pt>
                      <c:pt idx="1113">
                        <c:v>-66.790000000000006</c:v>
                      </c:pt>
                      <c:pt idx="1114">
                        <c:v>-66.84</c:v>
                      </c:pt>
                      <c:pt idx="1115">
                        <c:v>-66.94</c:v>
                      </c:pt>
                      <c:pt idx="1116">
                        <c:v>-67.099999999999994</c:v>
                      </c:pt>
                      <c:pt idx="1117">
                        <c:v>-67.209999999999994</c:v>
                      </c:pt>
                      <c:pt idx="1118">
                        <c:v>-67.23</c:v>
                      </c:pt>
                      <c:pt idx="1119">
                        <c:v>-67.19</c:v>
                      </c:pt>
                      <c:pt idx="1120">
                        <c:v>-67.180000000000007</c:v>
                      </c:pt>
                      <c:pt idx="1121">
                        <c:v>-67.260000000000005</c:v>
                      </c:pt>
                      <c:pt idx="1122">
                        <c:v>-67.36</c:v>
                      </c:pt>
                      <c:pt idx="1123">
                        <c:v>-67.430000000000007</c:v>
                      </c:pt>
                      <c:pt idx="1124">
                        <c:v>-67.41</c:v>
                      </c:pt>
                      <c:pt idx="1125">
                        <c:v>-67.349999999999994</c:v>
                      </c:pt>
                      <c:pt idx="1126">
                        <c:v>-67.37</c:v>
                      </c:pt>
                      <c:pt idx="1127">
                        <c:v>-67.42</c:v>
                      </c:pt>
                      <c:pt idx="1128">
                        <c:v>-67.459999999999994</c:v>
                      </c:pt>
                      <c:pt idx="1129">
                        <c:v>-67.489999999999995</c:v>
                      </c:pt>
                      <c:pt idx="1130">
                        <c:v>-67.540000000000006</c:v>
                      </c:pt>
                      <c:pt idx="1131">
                        <c:v>-67.599999999999994</c:v>
                      </c:pt>
                      <c:pt idx="1132">
                        <c:v>-67.67</c:v>
                      </c:pt>
                      <c:pt idx="1133">
                        <c:v>-67.72</c:v>
                      </c:pt>
                      <c:pt idx="1134">
                        <c:v>-67.739999999999995</c:v>
                      </c:pt>
                      <c:pt idx="1135">
                        <c:v>-67.739999999999995</c:v>
                      </c:pt>
                      <c:pt idx="1136">
                        <c:v>-67.75</c:v>
                      </c:pt>
                      <c:pt idx="1137">
                        <c:v>-67.78</c:v>
                      </c:pt>
                      <c:pt idx="1138">
                        <c:v>-67.84</c:v>
                      </c:pt>
                      <c:pt idx="1139">
                        <c:v>-67.88</c:v>
                      </c:pt>
                      <c:pt idx="1140">
                        <c:v>-67.88</c:v>
                      </c:pt>
                      <c:pt idx="1141">
                        <c:v>-67.849999999999994</c:v>
                      </c:pt>
                      <c:pt idx="1142">
                        <c:v>-67.849999999999994</c:v>
                      </c:pt>
                      <c:pt idx="1143">
                        <c:v>-67.88</c:v>
                      </c:pt>
                      <c:pt idx="1144">
                        <c:v>-67.92</c:v>
                      </c:pt>
                      <c:pt idx="1145">
                        <c:v>-67.95</c:v>
                      </c:pt>
                      <c:pt idx="1146">
                        <c:v>-67.95</c:v>
                      </c:pt>
                      <c:pt idx="1147">
                        <c:v>-67.97</c:v>
                      </c:pt>
                      <c:pt idx="1148">
                        <c:v>-67.989999999999995</c:v>
                      </c:pt>
                      <c:pt idx="1149">
                        <c:v>-68.010000000000005</c:v>
                      </c:pt>
                      <c:pt idx="1150">
                        <c:v>-68.03</c:v>
                      </c:pt>
                      <c:pt idx="1151">
                        <c:v>-68.05</c:v>
                      </c:pt>
                      <c:pt idx="1152">
                        <c:v>-68.069999999999993</c:v>
                      </c:pt>
                      <c:pt idx="1153">
                        <c:v>-68.069999999999993</c:v>
                      </c:pt>
                      <c:pt idx="1154">
                        <c:v>-68.08</c:v>
                      </c:pt>
                      <c:pt idx="1155">
                        <c:v>-68.040000000000006</c:v>
                      </c:pt>
                      <c:pt idx="1156">
                        <c:v>-67.98</c:v>
                      </c:pt>
                      <c:pt idx="1157">
                        <c:v>-67.930000000000007</c:v>
                      </c:pt>
                      <c:pt idx="1158">
                        <c:v>-67.900000000000006</c:v>
                      </c:pt>
                      <c:pt idx="1159">
                        <c:v>-67.86</c:v>
                      </c:pt>
                      <c:pt idx="1160">
                        <c:v>-67.83</c:v>
                      </c:pt>
                      <c:pt idx="1161">
                        <c:v>-67.8</c:v>
                      </c:pt>
                      <c:pt idx="1162">
                        <c:v>-67.790000000000006</c:v>
                      </c:pt>
                      <c:pt idx="1163">
                        <c:v>-67.81</c:v>
                      </c:pt>
                      <c:pt idx="1164">
                        <c:v>-67.78</c:v>
                      </c:pt>
                      <c:pt idx="1165">
                        <c:v>-67.7</c:v>
                      </c:pt>
                      <c:pt idx="1166">
                        <c:v>-67.650000000000006</c:v>
                      </c:pt>
                      <c:pt idx="1167">
                        <c:v>-67.63</c:v>
                      </c:pt>
                      <c:pt idx="1168">
                        <c:v>-67.599999999999994</c:v>
                      </c:pt>
                      <c:pt idx="1169">
                        <c:v>-67.55</c:v>
                      </c:pt>
                      <c:pt idx="1170">
                        <c:v>-67.489999999999995</c:v>
                      </c:pt>
                      <c:pt idx="1171">
                        <c:v>-67.42</c:v>
                      </c:pt>
                      <c:pt idx="1172">
                        <c:v>-67.37</c:v>
                      </c:pt>
                      <c:pt idx="1173">
                        <c:v>-67.34</c:v>
                      </c:pt>
                      <c:pt idx="1174">
                        <c:v>-67.3</c:v>
                      </c:pt>
                      <c:pt idx="1175">
                        <c:v>-67.23</c:v>
                      </c:pt>
                      <c:pt idx="1176">
                        <c:v>-67.150000000000006</c:v>
                      </c:pt>
                      <c:pt idx="1177">
                        <c:v>-67.09</c:v>
                      </c:pt>
                      <c:pt idx="1178">
                        <c:v>-67.040000000000006</c:v>
                      </c:pt>
                      <c:pt idx="1179">
                        <c:v>-66.989999999999995</c:v>
                      </c:pt>
                      <c:pt idx="1180">
                        <c:v>-66.94</c:v>
                      </c:pt>
                      <c:pt idx="1181">
                        <c:v>-66.89</c:v>
                      </c:pt>
                      <c:pt idx="1182">
                        <c:v>-66.8</c:v>
                      </c:pt>
                      <c:pt idx="1183">
                        <c:v>-66.72</c:v>
                      </c:pt>
                      <c:pt idx="1184">
                        <c:v>-66.64</c:v>
                      </c:pt>
                      <c:pt idx="1185">
                        <c:v>-66.58</c:v>
                      </c:pt>
                      <c:pt idx="1186">
                        <c:v>-66.5</c:v>
                      </c:pt>
                      <c:pt idx="1187">
                        <c:v>-66.430000000000007</c:v>
                      </c:pt>
                      <c:pt idx="1188">
                        <c:v>-66.37</c:v>
                      </c:pt>
                      <c:pt idx="1189">
                        <c:v>-66.3</c:v>
                      </c:pt>
                      <c:pt idx="1190">
                        <c:v>-66.22</c:v>
                      </c:pt>
                      <c:pt idx="1191">
                        <c:v>-66.13</c:v>
                      </c:pt>
                      <c:pt idx="1192">
                        <c:v>-66.02</c:v>
                      </c:pt>
                      <c:pt idx="1193">
                        <c:v>-65.88</c:v>
                      </c:pt>
                      <c:pt idx="1194">
                        <c:v>-65.75</c:v>
                      </c:pt>
                      <c:pt idx="1195">
                        <c:v>-65.62</c:v>
                      </c:pt>
                      <c:pt idx="1196">
                        <c:v>-65.48</c:v>
                      </c:pt>
                      <c:pt idx="1197">
                        <c:v>-65.34</c:v>
                      </c:pt>
                      <c:pt idx="1198">
                        <c:v>-65.16</c:v>
                      </c:pt>
                      <c:pt idx="1199">
                        <c:v>-65</c:v>
                      </c:pt>
                      <c:pt idx="1200">
                        <c:v>-64.88</c:v>
                      </c:pt>
                      <c:pt idx="1201">
                        <c:v>-64.77</c:v>
                      </c:pt>
                      <c:pt idx="1202">
                        <c:v>-64.650000000000006</c:v>
                      </c:pt>
                      <c:pt idx="1203">
                        <c:v>-64.5</c:v>
                      </c:pt>
                      <c:pt idx="1204">
                        <c:v>-64.3</c:v>
                      </c:pt>
                      <c:pt idx="1205">
                        <c:v>-64.040000000000006</c:v>
                      </c:pt>
                      <c:pt idx="1206">
                        <c:v>-63.78</c:v>
                      </c:pt>
                      <c:pt idx="1207">
                        <c:v>-63.54</c:v>
                      </c:pt>
                      <c:pt idx="1208">
                        <c:v>-63.32</c:v>
                      </c:pt>
                      <c:pt idx="1209">
                        <c:v>-63.1</c:v>
                      </c:pt>
                      <c:pt idx="1210">
                        <c:v>-62.89</c:v>
                      </c:pt>
                      <c:pt idx="1211">
                        <c:v>-62.61</c:v>
                      </c:pt>
                      <c:pt idx="1212">
                        <c:v>-62.26</c:v>
                      </c:pt>
                      <c:pt idx="1213">
                        <c:v>-61.9</c:v>
                      </c:pt>
                      <c:pt idx="1214">
                        <c:v>-61.62</c:v>
                      </c:pt>
                      <c:pt idx="1215">
                        <c:v>-61.35</c:v>
                      </c:pt>
                      <c:pt idx="1216">
                        <c:v>-61.07</c:v>
                      </c:pt>
                      <c:pt idx="1217">
                        <c:v>-60.77</c:v>
                      </c:pt>
                      <c:pt idx="1218">
                        <c:v>-60.41</c:v>
                      </c:pt>
                      <c:pt idx="1219">
                        <c:v>-59.98</c:v>
                      </c:pt>
                      <c:pt idx="1220">
                        <c:v>-59.54</c:v>
                      </c:pt>
                      <c:pt idx="1221">
                        <c:v>-59.15</c:v>
                      </c:pt>
                      <c:pt idx="1222">
                        <c:v>-58.79</c:v>
                      </c:pt>
                      <c:pt idx="1223">
                        <c:v>-58.42</c:v>
                      </c:pt>
                      <c:pt idx="1224">
                        <c:v>-58</c:v>
                      </c:pt>
                      <c:pt idx="1225">
                        <c:v>-57.5</c:v>
                      </c:pt>
                      <c:pt idx="1226">
                        <c:v>-56.98</c:v>
                      </c:pt>
                      <c:pt idx="1227">
                        <c:v>-56.46</c:v>
                      </c:pt>
                      <c:pt idx="1228">
                        <c:v>-55.94</c:v>
                      </c:pt>
                      <c:pt idx="1229">
                        <c:v>-55.4</c:v>
                      </c:pt>
                      <c:pt idx="1230">
                        <c:v>-54.86</c:v>
                      </c:pt>
                      <c:pt idx="1231">
                        <c:v>-54.34</c:v>
                      </c:pt>
                      <c:pt idx="1232">
                        <c:v>-53.86</c:v>
                      </c:pt>
                      <c:pt idx="1233">
                        <c:v>-53.34</c:v>
                      </c:pt>
                      <c:pt idx="1234">
                        <c:v>-52.83</c:v>
                      </c:pt>
                      <c:pt idx="1235">
                        <c:v>-52.31</c:v>
                      </c:pt>
                      <c:pt idx="1236">
                        <c:v>-51.78</c:v>
                      </c:pt>
                      <c:pt idx="1237">
                        <c:v>-51.22</c:v>
                      </c:pt>
                      <c:pt idx="1238">
                        <c:v>-50.64</c:v>
                      </c:pt>
                      <c:pt idx="1239">
                        <c:v>-50.09</c:v>
                      </c:pt>
                      <c:pt idx="1240">
                        <c:v>-49.53</c:v>
                      </c:pt>
                      <c:pt idx="1241">
                        <c:v>-48.9</c:v>
                      </c:pt>
                      <c:pt idx="1242">
                        <c:v>-48.23</c:v>
                      </c:pt>
                      <c:pt idx="1243">
                        <c:v>-47.6</c:v>
                      </c:pt>
                      <c:pt idx="1244">
                        <c:v>-46.99</c:v>
                      </c:pt>
                      <c:pt idx="1245">
                        <c:v>-46.41</c:v>
                      </c:pt>
                      <c:pt idx="1246">
                        <c:v>-45.82</c:v>
                      </c:pt>
                      <c:pt idx="1247">
                        <c:v>-45.25</c:v>
                      </c:pt>
                      <c:pt idx="1248">
                        <c:v>-44.71</c:v>
                      </c:pt>
                      <c:pt idx="1249">
                        <c:v>-44.14</c:v>
                      </c:pt>
                      <c:pt idx="1250">
                        <c:v>-43.53</c:v>
                      </c:pt>
                      <c:pt idx="1251">
                        <c:v>-42.86</c:v>
                      </c:pt>
                      <c:pt idx="1252">
                        <c:v>-42.12</c:v>
                      </c:pt>
                      <c:pt idx="1253">
                        <c:v>-41.34</c:v>
                      </c:pt>
                      <c:pt idx="1254">
                        <c:v>-40.57</c:v>
                      </c:pt>
                      <c:pt idx="1255">
                        <c:v>-39.82</c:v>
                      </c:pt>
                      <c:pt idx="1256">
                        <c:v>-39.08</c:v>
                      </c:pt>
                      <c:pt idx="1257">
                        <c:v>-38.39</c:v>
                      </c:pt>
                      <c:pt idx="1258">
                        <c:v>-37.729999999999997</c:v>
                      </c:pt>
                      <c:pt idx="1259">
                        <c:v>-37.04</c:v>
                      </c:pt>
                      <c:pt idx="1260">
                        <c:v>-36.35</c:v>
                      </c:pt>
                      <c:pt idx="1261">
                        <c:v>-35.68</c:v>
                      </c:pt>
                      <c:pt idx="1262">
                        <c:v>-35.01</c:v>
                      </c:pt>
                      <c:pt idx="1263">
                        <c:v>-34.35</c:v>
                      </c:pt>
                      <c:pt idx="1264">
                        <c:v>-33.729999999999997</c:v>
                      </c:pt>
                      <c:pt idx="1265">
                        <c:v>-33.14</c:v>
                      </c:pt>
                      <c:pt idx="1266">
                        <c:v>-32.57</c:v>
                      </c:pt>
                      <c:pt idx="1267">
                        <c:v>-31.97</c:v>
                      </c:pt>
                      <c:pt idx="1268">
                        <c:v>-31.33</c:v>
                      </c:pt>
                      <c:pt idx="1269">
                        <c:v>-30.67</c:v>
                      </c:pt>
                      <c:pt idx="1270">
                        <c:v>-30</c:v>
                      </c:pt>
                      <c:pt idx="1271">
                        <c:v>-29.31</c:v>
                      </c:pt>
                      <c:pt idx="1272">
                        <c:v>-28.64</c:v>
                      </c:pt>
                      <c:pt idx="1273">
                        <c:v>-27.99</c:v>
                      </c:pt>
                      <c:pt idx="1274">
                        <c:v>-27.36</c:v>
                      </c:pt>
                      <c:pt idx="1275">
                        <c:v>-26.77</c:v>
                      </c:pt>
                      <c:pt idx="1276">
                        <c:v>-26.19</c:v>
                      </c:pt>
                      <c:pt idx="1277">
                        <c:v>-25.6</c:v>
                      </c:pt>
                      <c:pt idx="1278">
                        <c:v>-24.98</c:v>
                      </c:pt>
                      <c:pt idx="1279">
                        <c:v>-24.32</c:v>
                      </c:pt>
                      <c:pt idx="1280">
                        <c:v>-23.63</c:v>
                      </c:pt>
                      <c:pt idx="1281">
                        <c:v>-22.92</c:v>
                      </c:pt>
                      <c:pt idx="1282">
                        <c:v>-22.2</c:v>
                      </c:pt>
                      <c:pt idx="1283">
                        <c:v>-21.49</c:v>
                      </c:pt>
                      <c:pt idx="1284">
                        <c:v>-20.8</c:v>
                      </c:pt>
                      <c:pt idx="1285">
                        <c:v>-20.13</c:v>
                      </c:pt>
                      <c:pt idx="1286">
                        <c:v>-19.43</c:v>
                      </c:pt>
                      <c:pt idx="1287">
                        <c:v>-18.739999999999998</c:v>
                      </c:pt>
                      <c:pt idx="1288">
                        <c:v>-18.059999999999999</c:v>
                      </c:pt>
                      <c:pt idx="1289">
                        <c:v>-17.399999999999999</c:v>
                      </c:pt>
                      <c:pt idx="1290">
                        <c:v>-16.79</c:v>
                      </c:pt>
                      <c:pt idx="1291">
                        <c:v>-16.21</c:v>
                      </c:pt>
                      <c:pt idx="1292">
                        <c:v>-15.63</c:v>
                      </c:pt>
                      <c:pt idx="1293">
                        <c:v>-15.03</c:v>
                      </c:pt>
                      <c:pt idx="1294">
                        <c:v>-14.43</c:v>
                      </c:pt>
                      <c:pt idx="1295">
                        <c:v>-13.86</c:v>
                      </c:pt>
                      <c:pt idx="1296">
                        <c:v>-13.32</c:v>
                      </c:pt>
                      <c:pt idx="1297">
                        <c:v>-12.81</c:v>
                      </c:pt>
                      <c:pt idx="1298">
                        <c:v>-12.32</c:v>
                      </c:pt>
                      <c:pt idx="1299">
                        <c:v>-11.85</c:v>
                      </c:pt>
                      <c:pt idx="1300">
                        <c:v>-11.4</c:v>
                      </c:pt>
                      <c:pt idx="1301">
                        <c:v>-10.99</c:v>
                      </c:pt>
                      <c:pt idx="1302">
                        <c:v>-10.64</c:v>
                      </c:pt>
                      <c:pt idx="1303">
                        <c:v>-10.31</c:v>
                      </c:pt>
                      <c:pt idx="1304">
                        <c:v>-10</c:v>
                      </c:pt>
                      <c:pt idx="1305">
                        <c:v>-9.6999999999999993</c:v>
                      </c:pt>
                      <c:pt idx="1306">
                        <c:v>-9.4</c:v>
                      </c:pt>
                      <c:pt idx="1307">
                        <c:v>-9.11</c:v>
                      </c:pt>
                      <c:pt idx="1308">
                        <c:v>-8.84</c:v>
                      </c:pt>
                      <c:pt idx="1309">
                        <c:v>-8.58</c:v>
                      </c:pt>
                      <c:pt idx="1310">
                        <c:v>-8.32</c:v>
                      </c:pt>
                      <c:pt idx="1311">
                        <c:v>-8.07</c:v>
                      </c:pt>
                      <c:pt idx="1312">
                        <c:v>-7.85</c:v>
                      </c:pt>
                      <c:pt idx="1313">
                        <c:v>-7.65</c:v>
                      </c:pt>
                      <c:pt idx="1314">
                        <c:v>-7.41</c:v>
                      </c:pt>
                      <c:pt idx="1315">
                        <c:v>-7.15</c:v>
                      </c:pt>
                      <c:pt idx="1316">
                        <c:v>-6.88</c:v>
                      </c:pt>
                      <c:pt idx="1317">
                        <c:v>-6.64</c:v>
                      </c:pt>
                      <c:pt idx="1318">
                        <c:v>-6.38</c:v>
                      </c:pt>
                      <c:pt idx="1319">
                        <c:v>-6.08</c:v>
                      </c:pt>
                      <c:pt idx="1320">
                        <c:v>-5.74</c:v>
                      </c:pt>
                      <c:pt idx="1321">
                        <c:v>-5.38</c:v>
                      </c:pt>
                      <c:pt idx="1322">
                        <c:v>-5</c:v>
                      </c:pt>
                      <c:pt idx="1323">
                        <c:v>-4.6500000000000004</c:v>
                      </c:pt>
                      <c:pt idx="1324">
                        <c:v>-4.34</c:v>
                      </c:pt>
                      <c:pt idx="1325">
                        <c:v>-4.04</c:v>
                      </c:pt>
                      <c:pt idx="1326">
                        <c:v>-3.72</c:v>
                      </c:pt>
                      <c:pt idx="1327">
                        <c:v>-3.38</c:v>
                      </c:pt>
                      <c:pt idx="1328">
                        <c:v>-3.02</c:v>
                      </c:pt>
                      <c:pt idx="1329">
                        <c:v>-2.62</c:v>
                      </c:pt>
                      <c:pt idx="1330">
                        <c:v>-2.2000000000000002</c:v>
                      </c:pt>
                      <c:pt idx="1331">
                        <c:v>-1.8</c:v>
                      </c:pt>
                      <c:pt idx="1332">
                        <c:v>-1.4</c:v>
                      </c:pt>
                      <c:pt idx="1333">
                        <c:v>-0.99</c:v>
                      </c:pt>
                      <c:pt idx="1334">
                        <c:v>-0.57999999999999996</c:v>
                      </c:pt>
                      <c:pt idx="1335">
                        <c:v>-0.18</c:v>
                      </c:pt>
                      <c:pt idx="1336">
                        <c:v>0.2</c:v>
                      </c:pt>
                      <c:pt idx="1337">
                        <c:v>0.54</c:v>
                      </c:pt>
                      <c:pt idx="1338">
                        <c:v>0.88</c:v>
                      </c:pt>
                      <c:pt idx="1339">
                        <c:v>1.21</c:v>
                      </c:pt>
                      <c:pt idx="1340">
                        <c:v>1.52</c:v>
                      </c:pt>
                      <c:pt idx="1341">
                        <c:v>1.83</c:v>
                      </c:pt>
                      <c:pt idx="1342">
                        <c:v>2.16</c:v>
                      </c:pt>
                      <c:pt idx="1343">
                        <c:v>2.4700000000000002</c:v>
                      </c:pt>
                      <c:pt idx="1344">
                        <c:v>2.77</c:v>
                      </c:pt>
                      <c:pt idx="1345">
                        <c:v>3.03</c:v>
                      </c:pt>
                      <c:pt idx="1346">
                        <c:v>3.24</c:v>
                      </c:pt>
                      <c:pt idx="1347">
                        <c:v>3.42</c:v>
                      </c:pt>
                      <c:pt idx="1348">
                        <c:v>3.6</c:v>
                      </c:pt>
                      <c:pt idx="1349">
                        <c:v>3.76</c:v>
                      </c:pt>
                      <c:pt idx="1350">
                        <c:v>3.92</c:v>
                      </c:pt>
                      <c:pt idx="1351">
                        <c:v>4.07</c:v>
                      </c:pt>
                      <c:pt idx="1352">
                        <c:v>4.2</c:v>
                      </c:pt>
                      <c:pt idx="1353">
                        <c:v>4.29</c:v>
                      </c:pt>
                      <c:pt idx="1354">
                        <c:v>4.37</c:v>
                      </c:pt>
                      <c:pt idx="1355">
                        <c:v>4.4400000000000004</c:v>
                      </c:pt>
                      <c:pt idx="1356">
                        <c:v>4.49</c:v>
                      </c:pt>
                      <c:pt idx="1357">
                        <c:v>4.5199999999999996</c:v>
                      </c:pt>
                      <c:pt idx="1358">
                        <c:v>4.54</c:v>
                      </c:pt>
                      <c:pt idx="1359">
                        <c:v>4.55</c:v>
                      </c:pt>
                      <c:pt idx="1360">
                        <c:v>4.54</c:v>
                      </c:pt>
                      <c:pt idx="1361">
                        <c:v>4.51</c:v>
                      </c:pt>
                      <c:pt idx="1362">
                        <c:v>4.45</c:v>
                      </c:pt>
                      <c:pt idx="1363">
                        <c:v>4.38</c:v>
                      </c:pt>
                      <c:pt idx="1364">
                        <c:v>4.3099999999999996</c:v>
                      </c:pt>
                      <c:pt idx="1365">
                        <c:v>4.24</c:v>
                      </c:pt>
                      <c:pt idx="1366">
                        <c:v>4.18</c:v>
                      </c:pt>
                      <c:pt idx="1367">
                        <c:v>4.12</c:v>
                      </c:pt>
                      <c:pt idx="1368">
                        <c:v>4.0599999999999996</c:v>
                      </c:pt>
                      <c:pt idx="1369">
                        <c:v>3.98</c:v>
                      </c:pt>
                      <c:pt idx="1370">
                        <c:v>3.92</c:v>
                      </c:pt>
                      <c:pt idx="1371">
                        <c:v>3.84</c:v>
                      </c:pt>
                      <c:pt idx="1372">
                        <c:v>3.76</c:v>
                      </c:pt>
                      <c:pt idx="1373">
                        <c:v>3.68</c:v>
                      </c:pt>
                      <c:pt idx="1374">
                        <c:v>3.61</c:v>
                      </c:pt>
                      <c:pt idx="1375">
                        <c:v>3.55</c:v>
                      </c:pt>
                      <c:pt idx="1376">
                        <c:v>3.5</c:v>
                      </c:pt>
                      <c:pt idx="1377">
                        <c:v>3.43</c:v>
                      </c:pt>
                      <c:pt idx="1378">
                        <c:v>3.37</c:v>
                      </c:pt>
                      <c:pt idx="1379">
                        <c:v>3.29</c:v>
                      </c:pt>
                      <c:pt idx="1380">
                        <c:v>3.21</c:v>
                      </c:pt>
                      <c:pt idx="1381">
                        <c:v>3.14</c:v>
                      </c:pt>
                      <c:pt idx="1382">
                        <c:v>3.09</c:v>
                      </c:pt>
                      <c:pt idx="1383">
                        <c:v>3.04</c:v>
                      </c:pt>
                      <c:pt idx="1384">
                        <c:v>3.01</c:v>
                      </c:pt>
                      <c:pt idx="1385">
                        <c:v>2.97</c:v>
                      </c:pt>
                      <c:pt idx="1386">
                        <c:v>2.93</c:v>
                      </c:pt>
                      <c:pt idx="1387">
                        <c:v>2.88</c:v>
                      </c:pt>
                      <c:pt idx="1388">
                        <c:v>2.81</c:v>
                      </c:pt>
                      <c:pt idx="1389">
                        <c:v>2.75</c:v>
                      </c:pt>
                      <c:pt idx="1390">
                        <c:v>2.69</c:v>
                      </c:pt>
                      <c:pt idx="1391">
                        <c:v>2.64</c:v>
                      </c:pt>
                      <c:pt idx="1392">
                        <c:v>2.58</c:v>
                      </c:pt>
                      <c:pt idx="1393">
                        <c:v>2.5099999999999998</c:v>
                      </c:pt>
                      <c:pt idx="1394">
                        <c:v>2.44</c:v>
                      </c:pt>
                      <c:pt idx="1395">
                        <c:v>2.34</c:v>
                      </c:pt>
                      <c:pt idx="1396">
                        <c:v>2.23</c:v>
                      </c:pt>
                      <c:pt idx="1397">
                        <c:v>2.11</c:v>
                      </c:pt>
                      <c:pt idx="1398">
                        <c:v>1.98</c:v>
                      </c:pt>
                      <c:pt idx="1399">
                        <c:v>1.84</c:v>
                      </c:pt>
                      <c:pt idx="1400">
                        <c:v>1.69</c:v>
                      </c:pt>
                      <c:pt idx="1401">
                        <c:v>1.5</c:v>
                      </c:pt>
                      <c:pt idx="1402">
                        <c:v>1.25</c:v>
                      </c:pt>
                      <c:pt idx="1403">
                        <c:v>0.94</c:v>
                      </c:pt>
                      <c:pt idx="1404">
                        <c:v>0.6</c:v>
                      </c:pt>
                      <c:pt idx="1405">
                        <c:v>0.25</c:v>
                      </c:pt>
                      <c:pt idx="1406">
                        <c:v>-0.12</c:v>
                      </c:pt>
                      <c:pt idx="1407">
                        <c:v>-0.53</c:v>
                      </c:pt>
                      <c:pt idx="1408">
                        <c:v>-0.95</c:v>
                      </c:pt>
                      <c:pt idx="1409">
                        <c:v>-1.41</c:v>
                      </c:pt>
                      <c:pt idx="1410">
                        <c:v>-1.91</c:v>
                      </c:pt>
                      <c:pt idx="1411">
                        <c:v>-2.4500000000000002</c:v>
                      </c:pt>
                      <c:pt idx="1412">
                        <c:v>-3.02</c:v>
                      </c:pt>
                      <c:pt idx="1413">
                        <c:v>-3.64</c:v>
                      </c:pt>
                      <c:pt idx="1414">
                        <c:v>-4.2699999999999996</c:v>
                      </c:pt>
                      <c:pt idx="1415">
                        <c:v>-4.95</c:v>
                      </c:pt>
                      <c:pt idx="1416">
                        <c:v>-5.63</c:v>
                      </c:pt>
                      <c:pt idx="1417">
                        <c:v>-6.33</c:v>
                      </c:pt>
                      <c:pt idx="1418">
                        <c:v>-7.04</c:v>
                      </c:pt>
                      <c:pt idx="1419">
                        <c:v>-7.78</c:v>
                      </c:pt>
                      <c:pt idx="1420">
                        <c:v>-8.5399999999999991</c:v>
                      </c:pt>
                      <c:pt idx="1421">
                        <c:v>-9.33</c:v>
                      </c:pt>
                      <c:pt idx="1422">
                        <c:v>-10.130000000000001</c:v>
                      </c:pt>
                      <c:pt idx="1423">
                        <c:v>-10.96</c:v>
                      </c:pt>
                      <c:pt idx="1424">
                        <c:v>-11.81</c:v>
                      </c:pt>
                      <c:pt idx="1425">
                        <c:v>-12.68</c:v>
                      </c:pt>
                      <c:pt idx="1426">
                        <c:v>-13.57</c:v>
                      </c:pt>
                      <c:pt idx="1427">
                        <c:v>-14.5</c:v>
                      </c:pt>
                      <c:pt idx="1428">
                        <c:v>-15.45</c:v>
                      </c:pt>
                      <c:pt idx="1429">
                        <c:v>-16.41</c:v>
                      </c:pt>
                      <c:pt idx="1430">
                        <c:v>-17.36</c:v>
                      </c:pt>
                      <c:pt idx="1431">
                        <c:v>-18.32</c:v>
                      </c:pt>
                      <c:pt idx="1432">
                        <c:v>-19.309999999999999</c:v>
                      </c:pt>
                      <c:pt idx="1433">
                        <c:v>-20.32</c:v>
                      </c:pt>
                      <c:pt idx="1434">
                        <c:v>-21.34</c:v>
                      </c:pt>
                      <c:pt idx="1435">
                        <c:v>-22.36</c:v>
                      </c:pt>
                      <c:pt idx="1436">
                        <c:v>-23.39</c:v>
                      </c:pt>
                      <c:pt idx="1437">
                        <c:v>-24.43</c:v>
                      </c:pt>
                      <c:pt idx="1438">
                        <c:v>-25.48</c:v>
                      </c:pt>
                      <c:pt idx="1439">
                        <c:v>-26.53</c:v>
                      </c:pt>
                      <c:pt idx="1440">
                        <c:v>-27.56</c:v>
                      </c:pt>
                      <c:pt idx="1441">
                        <c:v>-28.61</c:v>
                      </c:pt>
                      <c:pt idx="1442">
                        <c:v>-29.66</c:v>
                      </c:pt>
                      <c:pt idx="1443">
                        <c:v>-30.71</c:v>
                      </c:pt>
                      <c:pt idx="1444">
                        <c:v>-31.72</c:v>
                      </c:pt>
                      <c:pt idx="1445">
                        <c:v>-32.71</c:v>
                      </c:pt>
                      <c:pt idx="1446">
                        <c:v>-33.700000000000003</c:v>
                      </c:pt>
                      <c:pt idx="1447">
                        <c:v>-34.700000000000003</c:v>
                      </c:pt>
                      <c:pt idx="1448">
                        <c:v>-35.71</c:v>
                      </c:pt>
                      <c:pt idx="1449">
                        <c:v>-36.69</c:v>
                      </c:pt>
                      <c:pt idx="1450">
                        <c:v>-37.68</c:v>
                      </c:pt>
                      <c:pt idx="1451">
                        <c:v>-38.64</c:v>
                      </c:pt>
                      <c:pt idx="1452">
                        <c:v>-39.64</c:v>
                      </c:pt>
                      <c:pt idx="1453">
                        <c:v>-40.619999999999997</c:v>
                      </c:pt>
                      <c:pt idx="1454">
                        <c:v>-41.59</c:v>
                      </c:pt>
                      <c:pt idx="1455">
                        <c:v>-42.53</c:v>
                      </c:pt>
                      <c:pt idx="1456">
                        <c:v>-43.42</c:v>
                      </c:pt>
                      <c:pt idx="1457">
                        <c:v>-44.26</c:v>
                      </c:pt>
                      <c:pt idx="1458">
                        <c:v>-45.1</c:v>
                      </c:pt>
                      <c:pt idx="1459">
                        <c:v>-45.98</c:v>
                      </c:pt>
                      <c:pt idx="1460">
                        <c:v>-46.88</c:v>
                      </c:pt>
                      <c:pt idx="1461">
                        <c:v>-47.75</c:v>
                      </c:pt>
                      <c:pt idx="1462">
                        <c:v>-48.59</c:v>
                      </c:pt>
                      <c:pt idx="1463">
                        <c:v>-49.4</c:v>
                      </c:pt>
                      <c:pt idx="1464">
                        <c:v>-50.21</c:v>
                      </c:pt>
                      <c:pt idx="1465">
                        <c:v>-51.03</c:v>
                      </c:pt>
                      <c:pt idx="1466">
                        <c:v>-51.84</c:v>
                      </c:pt>
                      <c:pt idx="1467">
                        <c:v>-52.62</c:v>
                      </c:pt>
                      <c:pt idx="1468">
                        <c:v>-53.35</c:v>
                      </c:pt>
                      <c:pt idx="1469">
                        <c:v>-54.04</c:v>
                      </c:pt>
                      <c:pt idx="1470">
                        <c:v>-54.76</c:v>
                      </c:pt>
                      <c:pt idx="1471">
                        <c:v>-55.54</c:v>
                      </c:pt>
                      <c:pt idx="1472">
                        <c:v>-56.35</c:v>
                      </c:pt>
                      <c:pt idx="1473">
                        <c:v>-57.15</c:v>
                      </c:pt>
                      <c:pt idx="1474">
                        <c:v>-57.9</c:v>
                      </c:pt>
                      <c:pt idx="1475">
                        <c:v>-58.64</c:v>
                      </c:pt>
                      <c:pt idx="1476">
                        <c:v>-59.35</c:v>
                      </c:pt>
                      <c:pt idx="1477">
                        <c:v>-60.12</c:v>
                      </c:pt>
                      <c:pt idx="1478">
                        <c:v>-60.98</c:v>
                      </c:pt>
                      <c:pt idx="1479">
                        <c:v>-61.84</c:v>
                      </c:pt>
                      <c:pt idx="1480">
                        <c:v>-62.66</c:v>
                      </c:pt>
                      <c:pt idx="1481">
                        <c:v>-63.43</c:v>
                      </c:pt>
                      <c:pt idx="1482">
                        <c:v>-64.14</c:v>
                      </c:pt>
                      <c:pt idx="1483">
                        <c:v>-64.849999999999994</c:v>
                      </c:pt>
                      <c:pt idx="1484">
                        <c:v>-65.540000000000006</c:v>
                      </c:pt>
                      <c:pt idx="1485">
                        <c:v>-66.150000000000006</c:v>
                      </c:pt>
                      <c:pt idx="1486">
                        <c:v>-66.72</c:v>
                      </c:pt>
                      <c:pt idx="1487">
                        <c:v>-67.22</c:v>
                      </c:pt>
                      <c:pt idx="1488">
                        <c:v>-67.73</c:v>
                      </c:pt>
                      <c:pt idx="1489">
                        <c:v>-68.23</c:v>
                      </c:pt>
                      <c:pt idx="1490">
                        <c:v>-68.709999999999994</c:v>
                      </c:pt>
                      <c:pt idx="1491">
                        <c:v>-69.17</c:v>
                      </c:pt>
                      <c:pt idx="1492">
                        <c:v>-69.55</c:v>
                      </c:pt>
                      <c:pt idx="1493">
                        <c:v>-69.8</c:v>
                      </c:pt>
                      <c:pt idx="1494">
                        <c:v>-70.11</c:v>
                      </c:pt>
                      <c:pt idx="1495">
                        <c:v>-70.42</c:v>
                      </c:pt>
                      <c:pt idx="1496">
                        <c:v>-70.58</c:v>
                      </c:pt>
                      <c:pt idx="1497">
                        <c:v>-70.7</c:v>
                      </c:pt>
                      <c:pt idx="1498">
                        <c:v>-70.819999999999993</c:v>
                      </c:pt>
                      <c:pt idx="1499">
                        <c:v>-70.959999999999994</c:v>
                      </c:pt>
                      <c:pt idx="1500">
                        <c:v>-71.06</c:v>
                      </c:pt>
                      <c:pt idx="1501">
                        <c:v>-71.06</c:v>
                      </c:pt>
                      <c:pt idx="1502">
                        <c:v>-71.02</c:v>
                      </c:pt>
                      <c:pt idx="1503">
                        <c:v>-70.97</c:v>
                      </c:pt>
                      <c:pt idx="1504">
                        <c:v>-70.92</c:v>
                      </c:pt>
                      <c:pt idx="1505">
                        <c:v>-70.900000000000006</c:v>
                      </c:pt>
                      <c:pt idx="1506">
                        <c:v>-70.849999999999994</c:v>
                      </c:pt>
                      <c:pt idx="1507">
                        <c:v>-70.790000000000006</c:v>
                      </c:pt>
                      <c:pt idx="1508">
                        <c:v>-70.77</c:v>
                      </c:pt>
                      <c:pt idx="1509">
                        <c:v>-70.73</c:v>
                      </c:pt>
                      <c:pt idx="1510">
                        <c:v>-70.72</c:v>
                      </c:pt>
                      <c:pt idx="1511">
                        <c:v>-70.73</c:v>
                      </c:pt>
                      <c:pt idx="1512">
                        <c:v>-70.75</c:v>
                      </c:pt>
                      <c:pt idx="1513">
                        <c:v>-70.819999999999993</c:v>
                      </c:pt>
                      <c:pt idx="1514">
                        <c:v>-70.84</c:v>
                      </c:pt>
                      <c:pt idx="1515">
                        <c:v>-70.78</c:v>
                      </c:pt>
                      <c:pt idx="1516">
                        <c:v>-70.7</c:v>
                      </c:pt>
                      <c:pt idx="1517">
                        <c:v>-70.67</c:v>
                      </c:pt>
                      <c:pt idx="1518">
                        <c:v>-70.709999999999994</c:v>
                      </c:pt>
                      <c:pt idx="1519">
                        <c:v>-70.760000000000005</c:v>
                      </c:pt>
                      <c:pt idx="1520">
                        <c:v>-70.81</c:v>
                      </c:pt>
                      <c:pt idx="1521">
                        <c:v>-70.86</c:v>
                      </c:pt>
                      <c:pt idx="1522">
                        <c:v>-70.91</c:v>
                      </c:pt>
                      <c:pt idx="1523">
                        <c:v>-70.959999999999994</c:v>
                      </c:pt>
                      <c:pt idx="1524">
                        <c:v>-70.989999999999995</c:v>
                      </c:pt>
                      <c:pt idx="1525">
                        <c:v>-71.02</c:v>
                      </c:pt>
                      <c:pt idx="1526">
                        <c:v>-71.040000000000006</c:v>
                      </c:pt>
                      <c:pt idx="1527">
                        <c:v>-71.040000000000006</c:v>
                      </c:pt>
                      <c:pt idx="1528">
                        <c:v>-71.02</c:v>
                      </c:pt>
                      <c:pt idx="1529">
                        <c:v>-71.010000000000005</c:v>
                      </c:pt>
                      <c:pt idx="1530">
                        <c:v>-70.989999999999995</c:v>
                      </c:pt>
                      <c:pt idx="1531">
                        <c:v>-70.97</c:v>
                      </c:pt>
                      <c:pt idx="1532">
                        <c:v>-70.95</c:v>
                      </c:pt>
                      <c:pt idx="1533">
                        <c:v>-70.94</c:v>
                      </c:pt>
                      <c:pt idx="1534">
                        <c:v>-70.94</c:v>
                      </c:pt>
                      <c:pt idx="1535">
                        <c:v>-70.989999999999995</c:v>
                      </c:pt>
                      <c:pt idx="1536">
                        <c:v>-71.03</c:v>
                      </c:pt>
                      <c:pt idx="1537">
                        <c:v>-71.05</c:v>
                      </c:pt>
                      <c:pt idx="1538">
                        <c:v>-71.069999999999993</c:v>
                      </c:pt>
                      <c:pt idx="1539">
                        <c:v>-71.05</c:v>
                      </c:pt>
                      <c:pt idx="1540">
                        <c:v>-71.03</c:v>
                      </c:pt>
                      <c:pt idx="1541">
                        <c:v>-71</c:v>
                      </c:pt>
                      <c:pt idx="1542">
                        <c:v>-70.95</c:v>
                      </c:pt>
                      <c:pt idx="1543">
                        <c:v>-70.91</c:v>
                      </c:pt>
                      <c:pt idx="1544">
                        <c:v>-70.87</c:v>
                      </c:pt>
                      <c:pt idx="1545">
                        <c:v>-70.84</c:v>
                      </c:pt>
                      <c:pt idx="1546">
                        <c:v>-70.81</c:v>
                      </c:pt>
                      <c:pt idx="1547">
                        <c:v>-70.78</c:v>
                      </c:pt>
                      <c:pt idx="1548">
                        <c:v>-70.73</c:v>
                      </c:pt>
                      <c:pt idx="1549">
                        <c:v>-70.650000000000006</c:v>
                      </c:pt>
                      <c:pt idx="1550">
                        <c:v>-70.56</c:v>
                      </c:pt>
                      <c:pt idx="1551">
                        <c:v>-70.48</c:v>
                      </c:pt>
                      <c:pt idx="1552">
                        <c:v>-70.400000000000006</c:v>
                      </c:pt>
                      <c:pt idx="1553">
                        <c:v>-70.349999999999994</c:v>
                      </c:pt>
                      <c:pt idx="1554">
                        <c:v>-70.3</c:v>
                      </c:pt>
                      <c:pt idx="1555">
                        <c:v>-70.260000000000005</c:v>
                      </c:pt>
                      <c:pt idx="1556">
                        <c:v>-70.2</c:v>
                      </c:pt>
                      <c:pt idx="1557">
                        <c:v>-70.14</c:v>
                      </c:pt>
                      <c:pt idx="1558">
                        <c:v>-70.08</c:v>
                      </c:pt>
                      <c:pt idx="1559">
                        <c:v>-70.02</c:v>
                      </c:pt>
                      <c:pt idx="1560">
                        <c:v>-69.95</c:v>
                      </c:pt>
                      <c:pt idx="1561">
                        <c:v>-69.88</c:v>
                      </c:pt>
                      <c:pt idx="1562">
                        <c:v>-69.819999999999993</c:v>
                      </c:pt>
                      <c:pt idx="1563">
                        <c:v>-69.8</c:v>
                      </c:pt>
                      <c:pt idx="1564">
                        <c:v>-69.78</c:v>
                      </c:pt>
                      <c:pt idx="1565">
                        <c:v>-69.72</c:v>
                      </c:pt>
                      <c:pt idx="1566">
                        <c:v>-69.66</c:v>
                      </c:pt>
                      <c:pt idx="1567">
                        <c:v>-69.58</c:v>
                      </c:pt>
                      <c:pt idx="1568">
                        <c:v>-69.52</c:v>
                      </c:pt>
                      <c:pt idx="1569">
                        <c:v>-69.489999999999995</c:v>
                      </c:pt>
                      <c:pt idx="1570">
                        <c:v>-69.459999999999994</c:v>
                      </c:pt>
                      <c:pt idx="1571">
                        <c:v>-69.400000000000006</c:v>
                      </c:pt>
                      <c:pt idx="1572">
                        <c:v>-69.319999999999993</c:v>
                      </c:pt>
                      <c:pt idx="1573">
                        <c:v>-69.239999999999995</c:v>
                      </c:pt>
                      <c:pt idx="1574">
                        <c:v>-69.16</c:v>
                      </c:pt>
                      <c:pt idx="1575">
                        <c:v>-69.099999999999994</c:v>
                      </c:pt>
                      <c:pt idx="1576">
                        <c:v>-69.010000000000005</c:v>
                      </c:pt>
                      <c:pt idx="1577">
                        <c:v>-68.930000000000007</c:v>
                      </c:pt>
                      <c:pt idx="1578">
                        <c:v>-68.86</c:v>
                      </c:pt>
                      <c:pt idx="1579">
                        <c:v>-68.78</c:v>
                      </c:pt>
                      <c:pt idx="1580">
                        <c:v>-68.67</c:v>
                      </c:pt>
                      <c:pt idx="1581">
                        <c:v>-68.540000000000006</c:v>
                      </c:pt>
                      <c:pt idx="1582">
                        <c:v>-68.430000000000007</c:v>
                      </c:pt>
                      <c:pt idx="1583">
                        <c:v>-68.33</c:v>
                      </c:pt>
                      <c:pt idx="1584">
                        <c:v>-68.23</c:v>
                      </c:pt>
                      <c:pt idx="1585">
                        <c:v>-68.12</c:v>
                      </c:pt>
                      <c:pt idx="1586">
                        <c:v>-68</c:v>
                      </c:pt>
                      <c:pt idx="1587">
                        <c:v>-67.900000000000006</c:v>
                      </c:pt>
                      <c:pt idx="1588">
                        <c:v>-67.8</c:v>
                      </c:pt>
                      <c:pt idx="1589">
                        <c:v>-67.709999999999994</c:v>
                      </c:pt>
                      <c:pt idx="1590">
                        <c:v>-67.62</c:v>
                      </c:pt>
                      <c:pt idx="1591">
                        <c:v>-67.53</c:v>
                      </c:pt>
                      <c:pt idx="1592">
                        <c:v>-67.41</c:v>
                      </c:pt>
                      <c:pt idx="1593">
                        <c:v>-67.290000000000006</c:v>
                      </c:pt>
                      <c:pt idx="1594">
                        <c:v>-67.16</c:v>
                      </c:pt>
                      <c:pt idx="1595">
                        <c:v>-67.069999999999993</c:v>
                      </c:pt>
                      <c:pt idx="1596">
                        <c:v>-67.03</c:v>
                      </c:pt>
                      <c:pt idx="1597">
                        <c:v>-67.010000000000005</c:v>
                      </c:pt>
                      <c:pt idx="1598">
                        <c:v>-66.94</c:v>
                      </c:pt>
                      <c:pt idx="1599">
                        <c:v>-66.849999999999994</c:v>
                      </c:pt>
                      <c:pt idx="1600">
                        <c:v>-66.75</c:v>
                      </c:pt>
                      <c:pt idx="1601">
                        <c:v>-66.66</c:v>
                      </c:pt>
                      <c:pt idx="1602">
                        <c:v>-66.59</c:v>
                      </c:pt>
                      <c:pt idx="1603">
                        <c:v>-66.56</c:v>
                      </c:pt>
                      <c:pt idx="1604">
                        <c:v>-66.52</c:v>
                      </c:pt>
                      <c:pt idx="1605">
                        <c:v>-66.45</c:v>
                      </c:pt>
                      <c:pt idx="1606">
                        <c:v>-66.37</c:v>
                      </c:pt>
                      <c:pt idx="1607">
                        <c:v>-66.28</c:v>
                      </c:pt>
                      <c:pt idx="1608">
                        <c:v>-66.180000000000007</c:v>
                      </c:pt>
                      <c:pt idx="1609">
                        <c:v>-66.069999999999993</c:v>
                      </c:pt>
                      <c:pt idx="1610">
                        <c:v>-65.930000000000007</c:v>
                      </c:pt>
                      <c:pt idx="1611">
                        <c:v>-65.81</c:v>
                      </c:pt>
                      <c:pt idx="1612">
                        <c:v>-65.69</c:v>
                      </c:pt>
                      <c:pt idx="1613">
                        <c:v>-65.569999999999993</c:v>
                      </c:pt>
                      <c:pt idx="1614">
                        <c:v>-65.459999999999994</c:v>
                      </c:pt>
                      <c:pt idx="1615">
                        <c:v>-65.34</c:v>
                      </c:pt>
                      <c:pt idx="1616">
                        <c:v>-65.209999999999994</c:v>
                      </c:pt>
                      <c:pt idx="1617">
                        <c:v>-65.040000000000006</c:v>
                      </c:pt>
                      <c:pt idx="1618">
                        <c:v>-64.86</c:v>
                      </c:pt>
                      <c:pt idx="1619">
                        <c:v>-64.67</c:v>
                      </c:pt>
                      <c:pt idx="1620">
                        <c:v>-64.5</c:v>
                      </c:pt>
                      <c:pt idx="1621">
                        <c:v>-64.33</c:v>
                      </c:pt>
                      <c:pt idx="1622">
                        <c:v>-64.150000000000006</c:v>
                      </c:pt>
                      <c:pt idx="1623">
                        <c:v>-63.95</c:v>
                      </c:pt>
                      <c:pt idx="1624">
                        <c:v>-63.72</c:v>
                      </c:pt>
                      <c:pt idx="1625">
                        <c:v>-63.48</c:v>
                      </c:pt>
                      <c:pt idx="1626">
                        <c:v>-63.21</c:v>
                      </c:pt>
                      <c:pt idx="1627">
                        <c:v>-63.01</c:v>
                      </c:pt>
                      <c:pt idx="1628">
                        <c:v>-62.81</c:v>
                      </c:pt>
                      <c:pt idx="1629">
                        <c:v>-62.66</c:v>
                      </c:pt>
                      <c:pt idx="1630">
                        <c:v>-62.5</c:v>
                      </c:pt>
                      <c:pt idx="1631">
                        <c:v>-62.32</c:v>
                      </c:pt>
                      <c:pt idx="1632">
                        <c:v>-62.11</c:v>
                      </c:pt>
                      <c:pt idx="1633">
                        <c:v>-61.86</c:v>
                      </c:pt>
                      <c:pt idx="1634">
                        <c:v>-61.62</c:v>
                      </c:pt>
                      <c:pt idx="1635">
                        <c:v>-61.42</c:v>
                      </c:pt>
                      <c:pt idx="1636">
                        <c:v>-61.25</c:v>
                      </c:pt>
                      <c:pt idx="1637">
                        <c:v>-61.09</c:v>
                      </c:pt>
                      <c:pt idx="1638">
                        <c:v>-60.93</c:v>
                      </c:pt>
                      <c:pt idx="1639">
                        <c:v>-60.77</c:v>
                      </c:pt>
                      <c:pt idx="1640">
                        <c:v>-60.58</c:v>
                      </c:pt>
                      <c:pt idx="1641">
                        <c:v>-60.36</c:v>
                      </c:pt>
                      <c:pt idx="1642">
                        <c:v>-60.1</c:v>
                      </c:pt>
                      <c:pt idx="1643">
                        <c:v>-59.83</c:v>
                      </c:pt>
                      <c:pt idx="1644">
                        <c:v>-59.57</c:v>
                      </c:pt>
                      <c:pt idx="1645">
                        <c:v>-59.32</c:v>
                      </c:pt>
                      <c:pt idx="1646">
                        <c:v>-59.09</c:v>
                      </c:pt>
                      <c:pt idx="1647">
                        <c:v>-58.86</c:v>
                      </c:pt>
                      <c:pt idx="1648">
                        <c:v>-58.61</c:v>
                      </c:pt>
                      <c:pt idx="1649">
                        <c:v>-58.3</c:v>
                      </c:pt>
                      <c:pt idx="1650">
                        <c:v>-57.95</c:v>
                      </c:pt>
                      <c:pt idx="1651">
                        <c:v>-57.63</c:v>
                      </c:pt>
                      <c:pt idx="1652">
                        <c:v>-57.37</c:v>
                      </c:pt>
                      <c:pt idx="1653">
                        <c:v>-57.11</c:v>
                      </c:pt>
                      <c:pt idx="1654">
                        <c:v>-56.76</c:v>
                      </c:pt>
                      <c:pt idx="1655">
                        <c:v>-56.36</c:v>
                      </c:pt>
                      <c:pt idx="1656">
                        <c:v>-55.93</c:v>
                      </c:pt>
                      <c:pt idx="1657">
                        <c:v>-55.51</c:v>
                      </c:pt>
                      <c:pt idx="1658">
                        <c:v>-55.13</c:v>
                      </c:pt>
                      <c:pt idx="1659">
                        <c:v>-54.84</c:v>
                      </c:pt>
                      <c:pt idx="1660">
                        <c:v>-54.6</c:v>
                      </c:pt>
                      <c:pt idx="1661">
                        <c:v>-54.38</c:v>
                      </c:pt>
                      <c:pt idx="1662">
                        <c:v>-54.16</c:v>
                      </c:pt>
                      <c:pt idx="1663">
                        <c:v>-53.91</c:v>
                      </c:pt>
                      <c:pt idx="1664">
                        <c:v>-53.64</c:v>
                      </c:pt>
                      <c:pt idx="1665">
                        <c:v>-53.33</c:v>
                      </c:pt>
                      <c:pt idx="1666">
                        <c:v>-53.01</c:v>
                      </c:pt>
                      <c:pt idx="1667">
                        <c:v>-52.74</c:v>
                      </c:pt>
                      <c:pt idx="1668">
                        <c:v>-52.48</c:v>
                      </c:pt>
                      <c:pt idx="1669">
                        <c:v>-52.21</c:v>
                      </c:pt>
                      <c:pt idx="1670">
                        <c:v>-51.91</c:v>
                      </c:pt>
                      <c:pt idx="1671">
                        <c:v>-51.57</c:v>
                      </c:pt>
                      <c:pt idx="1672">
                        <c:v>-51.17</c:v>
                      </c:pt>
                      <c:pt idx="1673">
                        <c:v>-50.76</c:v>
                      </c:pt>
                      <c:pt idx="1674">
                        <c:v>-50.4</c:v>
                      </c:pt>
                      <c:pt idx="1675">
                        <c:v>-50.06</c:v>
                      </c:pt>
                      <c:pt idx="1676">
                        <c:v>-49.73</c:v>
                      </c:pt>
                      <c:pt idx="1677">
                        <c:v>-49.36</c:v>
                      </c:pt>
                      <c:pt idx="1678">
                        <c:v>-48.98</c:v>
                      </c:pt>
                      <c:pt idx="1679">
                        <c:v>-48.6</c:v>
                      </c:pt>
                      <c:pt idx="1680">
                        <c:v>-48.19</c:v>
                      </c:pt>
                      <c:pt idx="1681">
                        <c:v>-47.77</c:v>
                      </c:pt>
                      <c:pt idx="1682">
                        <c:v>-47.38</c:v>
                      </c:pt>
                      <c:pt idx="1683">
                        <c:v>-47.03</c:v>
                      </c:pt>
                      <c:pt idx="1684">
                        <c:v>-46.75</c:v>
                      </c:pt>
                      <c:pt idx="1685">
                        <c:v>-46.47</c:v>
                      </c:pt>
                      <c:pt idx="1686">
                        <c:v>-46.18</c:v>
                      </c:pt>
                      <c:pt idx="1687">
                        <c:v>-45.87</c:v>
                      </c:pt>
                      <c:pt idx="1688">
                        <c:v>-45.53</c:v>
                      </c:pt>
                      <c:pt idx="1689">
                        <c:v>-45.14</c:v>
                      </c:pt>
                      <c:pt idx="1690">
                        <c:v>-44.74</c:v>
                      </c:pt>
                      <c:pt idx="1691">
                        <c:v>-44.36</c:v>
                      </c:pt>
                      <c:pt idx="1692">
                        <c:v>-44.02</c:v>
                      </c:pt>
                      <c:pt idx="1693">
                        <c:v>-43.7</c:v>
                      </c:pt>
                      <c:pt idx="1694">
                        <c:v>-43.36</c:v>
                      </c:pt>
                      <c:pt idx="1695">
                        <c:v>-43.03</c:v>
                      </c:pt>
                      <c:pt idx="1696">
                        <c:v>-42.71</c:v>
                      </c:pt>
                      <c:pt idx="1697">
                        <c:v>-42.36</c:v>
                      </c:pt>
                      <c:pt idx="1698">
                        <c:v>-42</c:v>
                      </c:pt>
                      <c:pt idx="1699">
                        <c:v>-41.64</c:v>
                      </c:pt>
                      <c:pt idx="1700">
                        <c:v>-41.26</c:v>
                      </c:pt>
                      <c:pt idx="1701">
                        <c:v>-40.869999999999997</c:v>
                      </c:pt>
                      <c:pt idx="1702">
                        <c:v>-40.479999999999997</c:v>
                      </c:pt>
                      <c:pt idx="1703">
                        <c:v>-40.090000000000003</c:v>
                      </c:pt>
                      <c:pt idx="1704">
                        <c:v>-39.700000000000003</c:v>
                      </c:pt>
                      <c:pt idx="1705">
                        <c:v>-39.299999999999997</c:v>
                      </c:pt>
                      <c:pt idx="1706">
                        <c:v>-38.89</c:v>
                      </c:pt>
                      <c:pt idx="1707">
                        <c:v>-38.44</c:v>
                      </c:pt>
                      <c:pt idx="1708">
                        <c:v>-37.99</c:v>
                      </c:pt>
                      <c:pt idx="1709">
                        <c:v>-37.549999999999997</c:v>
                      </c:pt>
                      <c:pt idx="1710">
                        <c:v>-37.14</c:v>
                      </c:pt>
                      <c:pt idx="1711">
                        <c:v>-36.72</c:v>
                      </c:pt>
                      <c:pt idx="1712">
                        <c:v>-36.29</c:v>
                      </c:pt>
                      <c:pt idx="1713">
                        <c:v>-35.799999999999997</c:v>
                      </c:pt>
                      <c:pt idx="1714">
                        <c:v>-35.270000000000003</c:v>
                      </c:pt>
                      <c:pt idx="1715">
                        <c:v>-34.75</c:v>
                      </c:pt>
                      <c:pt idx="1716">
                        <c:v>-34.26</c:v>
                      </c:pt>
                      <c:pt idx="1717">
                        <c:v>-33.770000000000003</c:v>
                      </c:pt>
                      <c:pt idx="1718">
                        <c:v>-33.28</c:v>
                      </c:pt>
                      <c:pt idx="1719">
                        <c:v>-32.78</c:v>
                      </c:pt>
                      <c:pt idx="1720">
                        <c:v>-32.28</c:v>
                      </c:pt>
                      <c:pt idx="1721">
                        <c:v>-31.8</c:v>
                      </c:pt>
                      <c:pt idx="1722">
                        <c:v>-31.33</c:v>
                      </c:pt>
                      <c:pt idx="1723">
                        <c:v>-30.86</c:v>
                      </c:pt>
                      <c:pt idx="1724">
                        <c:v>-30.4</c:v>
                      </c:pt>
                      <c:pt idx="1725">
                        <c:v>-29.94</c:v>
                      </c:pt>
                      <c:pt idx="1726">
                        <c:v>-29.47</c:v>
                      </c:pt>
                      <c:pt idx="1727">
                        <c:v>-29.01</c:v>
                      </c:pt>
                      <c:pt idx="1728">
                        <c:v>-28.54</c:v>
                      </c:pt>
                      <c:pt idx="1729">
                        <c:v>-28.09</c:v>
                      </c:pt>
                      <c:pt idx="1730">
                        <c:v>-27.64</c:v>
                      </c:pt>
                      <c:pt idx="1731">
                        <c:v>-27.19</c:v>
                      </c:pt>
                      <c:pt idx="1732">
                        <c:v>-26.76</c:v>
                      </c:pt>
                      <c:pt idx="1733">
                        <c:v>-26.32</c:v>
                      </c:pt>
                      <c:pt idx="1734">
                        <c:v>-25.89</c:v>
                      </c:pt>
                      <c:pt idx="1735">
                        <c:v>-25.47</c:v>
                      </c:pt>
                      <c:pt idx="1736">
                        <c:v>-25.06</c:v>
                      </c:pt>
                      <c:pt idx="1737">
                        <c:v>-24.63</c:v>
                      </c:pt>
                      <c:pt idx="1738">
                        <c:v>-24.17</c:v>
                      </c:pt>
                      <c:pt idx="1739">
                        <c:v>-23.69</c:v>
                      </c:pt>
                      <c:pt idx="1740">
                        <c:v>-23.19</c:v>
                      </c:pt>
                      <c:pt idx="1741">
                        <c:v>-22.68</c:v>
                      </c:pt>
                      <c:pt idx="1742">
                        <c:v>-22.19</c:v>
                      </c:pt>
                      <c:pt idx="1743">
                        <c:v>-21.73</c:v>
                      </c:pt>
                      <c:pt idx="1744">
                        <c:v>-21.28</c:v>
                      </c:pt>
                      <c:pt idx="1745">
                        <c:v>-20.82</c:v>
                      </c:pt>
                      <c:pt idx="1746">
                        <c:v>-20.350000000000001</c:v>
                      </c:pt>
                      <c:pt idx="1747">
                        <c:v>-19.850000000000001</c:v>
                      </c:pt>
                      <c:pt idx="1748">
                        <c:v>-19.36</c:v>
                      </c:pt>
                      <c:pt idx="1749">
                        <c:v>-18.89</c:v>
                      </c:pt>
                      <c:pt idx="1750">
                        <c:v>-18.43</c:v>
                      </c:pt>
                      <c:pt idx="1751">
                        <c:v>-17.98</c:v>
                      </c:pt>
                      <c:pt idx="1752">
                        <c:v>-17.5</c:v>
                      </c:pt>
                      <c:pt idx="1753">
                        <c:v>-17</c:v>
                      </c:pt>
                      <c:pt idx="1754">
                        <c:v>-16.5</c:v>
                      </c:pt>
                      <c:pt idx="1755">
                        <c:v>-15.99</c:v>
                      </c:pt>
                      <c:pt idx="1756">
                        <c:v>-15.49</c:v>
                      </c:pt>
                      <c:pt idx="1757">
                        <c:v>-15.01</c:v>
                      </c:pt>
                      <c:pt idx="1758">
                        <c:v>-14.51</c:v>
                      </c:pt>
                      <c:pt idx="1759">
                        <c:v>-14.02</c:v>
                      </c:pt>
                      <c:pt idx="1760">
                        <c:v>-13.55</c:v>
                      </c:pt>
                      <c:pt idx="1761">
                        <c:v>-13.09</c:v>
                      </c:pt>
                      <c:pt idx="1762">
                        <c:v>-12.62</c:v>
                      </c:pt>
                      <c:pt idx="1763">
                        <c:v>-12.16</c:v>
                      </c:pt>
                      <c:pt idx="1764">
                        <c:v>-11.71</c:v>
                      </c:pt>
                      <c:pt idx="1765">
                        <c:v>-11.28</c:v>
                      </c:pt>
                      <c:pt idx="1766">
                        <c:v>-10.88</c:v>
                      </c:pt>
                      <c:pt idx="1767">
                        <c:v>-10.47</c:v>
                      </c:pt>
                      <c:pt idx="1768">
                        <c:v>-10.07</c:v>
                      </c:pt>
                      <c:pt idx="1769">
                        <c:v>-9.66</c:v>
                      </c:pt>
                      <c:pt idx="1770">
                        <c:v>-9.25</c:v>
                      </c:pt>
                      <c:pt idx="1771">
                        <c:v>-8.82</c:v>
                      </c:pt>
                      <c:pt idx="1772">
                        <c:v>-8.41</c:v>
                      </c:pt>
                      <c:pt idx="1773">
                        <c:v>-8.02</c:v>
                      </c:pt>
                      <c:pt idx="1774">
                        <c:v>-7.64</c:v>
                      </c:pt>
                      <c:pt idx="1775">
                        <c:v>-7.27</c:v>
                      </c:pt>
                      <c:pt idx="1776">
                        <c:v>-6.89</c:v>
                      </c:pt>
                      <c:pt idx="1777">
                        <c:v>-6.52</c:v>
                      </c:pt>
                      <c:pt idx="1778">
                        <c:v>-6.15</c:v>
                      </c:pt>
                      <c:pt idx="1779">
                        <c:v>-5.76</c:v>
                      </c:pt>
                      <c:pt idx="1780">
                        <c:v>-5.36</c:v>
                      </c:pt>
                      <c:pt idx="1781">
                        <c:v>-4.96</c:v>
                      </c:pt>
                      <c:pt idx="1782">
                        <c:v>-4.5599999999999996</c:v>
                      </c:pt>
                      <c:pt idx="1783">
                        <c:v>-4.18</c:v>
                      </c:pt>
                      <c:pt idx="1784">
                        <c:v>-3.84</c:v>
                      </c:pt>
                      <c:pt idx="1785">
                        <c:v>-3.52</c:v>
                      </c:pt>
                      <c:pt idx="1786">
                        <c:v>-3.22</c:v>
                      </c:pt>
                      <c:pt idx="1787">
                        <c:v>-2.93</c:v>
                      </c:pt>
                      <c:pt idx="1788">
                        <c:v>-2.64</c:v>
                      </c:pt>
                      <c:pt idx="1789">
                        <c:v>-2.34</c:v>
                      </c:pt>
                      <c:pt idx="1790">
                        <c:v>-2.08</c:v>
                      </c:pt>
                      <c:pt idx="1791">
                        <c:v>-1.84</c:v>
                      </c:pt>
                      <c:pt idx="1792">
                        <c:v>-1.62</c:v>
                      </c:pt>
                      <c:pt idx="1793">
                        <c:v>-1.42</c:v>
                      </c:pt>
                      <c:pt idx="1794">
                        <c:v>-1.21</c:v>
                      </c:pt>
                      <c:pt idx="1795">
                        <c:v>-1.01</c:v>
                      </c:pt>
                      <c:pt idx="1796">
                        <c:v>-0.81</c:v>
                      </c:pt>
                      <c:pt idx="1797">
                        <c:v>-0.63</c:v>
                      </c:pt>
                      <c:pt idx="1798">
                        <c:v>-0.44</c:v>
                      </c:pt>
                      <c:pt idx="1799">
                        <c:v>-0.26</c:v>
                      </c:pt>
                      <c:pt idx="1800">
                        <c:v>-0.08</c:v>
                      </c:pt>
                      <c:pt idx="1801">
                        <c:v>0.08</c:v>
                      </c:pt>
                      <c:pt idx="1802">
                        <c:v>0.25</c:v>
                      </c:pt>
                      <c:pt idx="1803">
                        <c:v>0.41</c:v>
                      </c:pt>
                      <c:pt idx="1804">
                        <c:v>0.59</c:v>
                      </c:pt>
                      <c:pt idx="1805">
                        <c:v>0.79</c:v>
                      </c:pt>
                      <c:pt idx="1806">
                        <c:v>0.99</c:v>
                      </c:pt>
                      <c:pt idx="1807">
                        <c:v>1.19</c:v>
                      </c:pt>
                      <c:pt idx="1808">
                        <c:v>1.38</c:v>
                      </c:pt>
                      <c:pt idx="1809">
                        <c:v>1.56</c:v>
                      </c:pt>
                      <c:pt idx="1810">
                        <c:v>1.76</c:v>
                      </c:pt>
                      <c:pt idx="1811">
                        <c:v>1.96</c:v>
                      </c:pt>
                      <c:pt idx="1812">
                        <c:v>2.16</c:v>
                      </c:pt>
                      <c:pt idx="1813">
                        <c:v>2.39</c:v>
                      </c:pt>
                      <c:pt idx="1814">
                        <c:v>2.65</c:v>
                      </c:pt>
                      <c:pt idx="1815">
                        <c:v>2.93</c:v>
                      </c:pt>
                      <c:pt idx="1816">
                        <c:v>3.2</c:v>
                      </c:pt>
                      <c:pt idx="1817">
                        <c:v>3.44</c:v>
                      </c:pt>
                      <c:pt idx="1818">
                        <c:v>3.67</c:v>
                      </c:pt>
                      <c:pt idx="1819">
                        <c:v>3.9</c:v>
                      </c:pt>
                      <c:pt idx="1820">
                        <c:v>4.1399999999999997</c:v>
                      </c:pt>
                      <c:pt idx="1821">
                        <c:v>4.37</c:v>
                      </c:pt>
                      <c:pt idx="1822">
                        <c:v>4.58</c:v>
                      </c:pt>
                      <c:pt idx="1823">
                        <c:v>4.78</c:v>
                      </c:pt>
                      <c:pt idx="1824">
                        <c:v>4.96</c:v>
                      </c:pt>
                      <c:pt idx="1825">
                        <c:v>5.13</c:v>
                      </c:pt>
                      <c:pt idx="1826">
                        <c:v>5.27</c:v>
                      </c:pt>
                      <c:pt idx="1827">
                        <c:v>5.42</c:v>
                      </c:pt>
                      <c:pt idx="1828">
                        <c:v>5.57</c:v>
                      </c:pt>
                      <c:pt idx="1829">
                        <c:v>5.69</c:v>
                      </c:pt>
                      <c:pt idx="1830">
                        <c:v>5.8</c:v>
                      </c:pt>
                      <c:pt idx="1831">
                        <c:v>5.86</c:v>
                      </c:pt>
                      <c:pt idx="1832">
                        <c:v>5.91</c:v>
                      </c:pt>
                      <c:pt idx="1833">
                        <c:v>5.93</c:v>
                      </c:pt>
                      <c:pt idx="1834">
                        <c:v>5.95</c:v>
                      </c:pt>
                      <c:pt idx="1835">
                        <c:v>5.97</c:v>
                      </c:pt>
                      <c:pt idx="1836">
                        <c:v>6</c:v>
                      </c:pt>
                      <c:pt idx="1837">
                        <c:v>6.01</c:v>
                      </c:pt>
                      <c:pt idx="1838">
                        <c:v>6.01</c:v>
                      </c:pt>
                      <c:pt idx="1839">
                        <c:v>6</c:v>
                      </c:pt>
                      <c:pt idx="1840">
                        <c:v>6</c:v>
                      </c:pt>
                      <c:pt idx="1841">
                        <c:v>5.99</c:v>
                      </c:pt>
                      <c:pt idx="1842">
                        <c:v>5.99</c:v>
                      </c:pt>
                      <c:pt idx="1843">
                        <c:v>5.98</c:v>
                      </c:pt>
                      <c:pt idx="1844">
                        <c:v>5.94</c:v>
                      </c:pt>
                      <c:pt idx="1845">
                        <c:v>5.89</c:v>
                      </c:pt>
                      <c:pt idx="1846">
                        <c:v>5.83</c:v>
                      </c:pt>
                      <c:pt idx="1847">
                        <c:v>5.75</c:v>
                      </c:pt>
                      <c:pt idx="1848">
                        <c:v>5.64</c:v>
                      </c:pt>
                      <c:pt idx="1849">
                        <c:v>5.53</c:v>
                      </c:pt>
                      <c:pt idx="1850">
                        <c:v>5.43</c:v>
                      </c:pt>
                      <c:pt idx="1851">
                        <c:v>5.31</c:v>
                      </c:pt>
                      <c:pt idx="1852">
                        <c:v>5.15</c:v>
                      </c:pt>
                      <c:pt idx="1853">
                        <c:v>4.96</c:v>
                      </c:pt>
                      <c:pt idx="1854">
                        <c:v>4.74</c:v>
                      </c:pt>
                      <c:pt idx="1855">
                        <c:v>4.4800000000000004</c:v>
                      </c:pt>
                      <c:pt idx="1856">
                        <c:v>4.18</c:v>
                      </c:pt>
                      <c:pt idx="1857">
                        <c:v>3.84</c:v>
                      </c:pt>
                      <c:pt idx="1858">
                        <c:v>3.47</c:v>
                      </c:pt>
                      <c:pt idx="1859">
                        <c:v>3.07</c:v>
                      </c:pt>
                      <c:pt idx="1860">
                        <c:v>2.62</c:v>
                      </c:pt>
                      <c:pt idx="1861">
                        <c:v>2.14</c:v>
                      </c:pt>
                      <c:pt idx="1862">
                        <c:v>1.63</c:v>
                      </c:pt>
                      <c:pt idx="1863">
                        <c:v>1.0900000000000001</c:v>
                      </c:pt>
                      <c:pt idx="1864">
                        <c:v>0.52</c:v>
                      </c:pt>
                      <c:pt idx="1865">
                        <c:v>-0.08</c:v>
                      </c:pt>
                      <c:pt idx="1866">
                        <c:v>-0.7</c:v>
                      </c:pt>
                      <c:pt idx="1867">
                        <c:v>-1.36</c:v>
                      </c:pt>
                      <c:pt idx="1868">
                        <c:v>-2.0499999999999998</c:v>
                      </c:pt>
                      <c:pt idx="1869">
                        <c:v>-2.77</c:v>
                      </c:pt>
                      <c:pt idx="1870">
                        <c:v>-3.52</c:v>
                      </c:pt>
                      <c:pt idx="1871">
                        <c:v>-4.29</c:v>
                      </c:pt>
                      <c:pt idx="1872">
                        <c:v>-5.07</c:v>
                      </c:pt>
                      <c:pt idx="1873">
                        <c:v>-5.87</c:v>
                      </c:pt>
                      <c:pt idx="1874">
                        <c:v>-6.7</c:v>
                      </c:pt>
                      <c:pt idx="1875">
                        <c:v>-7.55</c:v>
                      </c:pt>
                      <c:pt idx="1876">
                        <c:v>-8.42</c:v>
                      </c:pt>
                      <c:pt idx="1877">
                        <c:v>-9.2899999999999991</c:v>
                      </c:pt>
                      <c:pt idx="1878">
                        <c:v>-10.18</c:v>
                      </c:pt>
                      <c:pt idx="1879">
                        <c:v>-11.07</c:v>
                      </c:pt>
                      <c:pt idx="1880">
                        <c:v>-11.97</c:v>
                      </c:pt>
                      <c:pt idx="1881">
                        <c:v>-12.89</c:v>
                      </c:pt>
                      <c:pt idx="1882">
                        <c:v>-13.82</c:v>
                      </c:pt>
                      <c:pt idx="1883">
                        <c:v>-14.77</c:v>
                      </c:pt>
                      <c:pt idx="1884">
                        <c:v>-15.74</c:v>
                      </c:pt>
                      <c:pt idx="1885">
                        <c:v>-16.7</c:v>
                      </c:pt>
                      <c:pt idx="1886">
                        <c:v>-17.670000000000002</c:v>
                      </c:pt>
                      <c:pt idx="1887">
                        <c:v>-18.66</c:v>
                      </c:pt>
                      <c:pt idx="1888">
                        <c:v>-19.649999999999999</c:v>
                      </c:pt>
                      <c:pt idx="1889">
                        <c:v>-20.65</c:v>
                      </c:pt>
                      <c:pt idx="1890">
                        <c:v>-21.65</c:v>
                      </c:pt>
                      <c:pt idx="1891">
                        <c:v>-22.66</c:v>
                      </c:pt>
                      <c:pt idx="1892">
                        <c:v>-23.67</c:v>
                      </c:pt>
                      <c:pt idx="1893">
                        <c:v>-24.65</c:v>
                      </c:pt>
                      <c:pt idx="1894">
                        <c:v>-25.64</c:v>
                      </c:pt>
                      <c:pt idx="1895">
                        <c:v>-26.65</c:v>
                      </c:pt>
                      <c:pt idx="1896">
                        <c:v>-27.67</c:v>
                      </c:pt>
                      <c:pt idx="1897">
                        <c:v>-28.68</c:v>
                      </c:pt>
                      <c:pt idx="1898">
                        <c:v>-29.67</c:v>
                      </c:pt>
                      <c:pt idx="1899">
                        <c:v>-30.64</c:v>
                      </c:pt>
                      <c:pt idx="1900">
                        <c:v>-31.61</c:v>
                      </c:pt>
                      <c:pt idx="1901">
                        <c:v>-32.58</c:v>
                      </c:pt>
                      <c:pt idx="1902">
                        <c:v>-33.54</c:v>
                      </c:pt>
                      <c:pt idx="1903">
                        <c:v>-34.47</c:v>
                      </c:pt>
                      <c:pt idx="1904">
                        <c:v>-35.42</c:v>
                      </c:pt>
                      <c:pt idx="1905">
                        <c:v>-36.36</c:v>
                      </c:pt>
                      <c:pt idx="1906">
                        <c:v>-37.299999999999997</c:v>
                      </c:pt>
                      <c:pt idx="1907">
                        <c:v>-38.21</c:v>
                      </c:pt>
                      <c:pt idx="1908">
                        <c:v>-39.1</c:v>
                      </c:pt>
                      <c:pt idx="1909">
                        <c:v>-39.979999999999997</c:v>
                      </c:pt>
                      <c:pt idx="1910">
                        <c:v>-40.85</c:v>
                      </c:pt>
                      <c:pt idx="1911">
                        <c:v>-41.66</c:v>
                      </c:pt>
                      <c:pt idx="1912">
                        <c:v>-42.43</c:v>
                      </c:pt>
                      <c:pt idx="1913">
                        <c:v>-43.19</c:v>
                      </c:pt>
                      <c:pt idx="1914">
                        <c:v>-43.94</c:v>
                      </c:pt>
                      <c:pt idx="1915">
                        <c:v>-44.72</c:v>
                      </c:pt>
                      <c:pt idx="1916">
                        <c:v>-45.53</c:v>
                      </c:pt>
                      <c:pt idx="1917">
                        <c:v>-46.34</c:v>
                      </c:pt>
                      <c:pt idx="1918">
                        <c:v>-47.11</c:v>
                      </c:pt>
                      <c:pt idx="1919">
                        <c:v>-47.87</c:v>
                      </c:pt>
                      <c:pt idx="1920">
                        <c:v>-48.62</c:v>
                      </c:pt>
                      <c:pt idx="1921">
                        <c:v>-49.38</c:v>
                      </c:pt>
                      <c:pt idx="1922">
                        <c:v>-50.15</c:v>
                      </c:pt>
                      <c:pt idx="1923">
                        <c:v>-50.88</c:v>
                      </c:pt>
                      <c:pt idx="1924">
                        <c:v>-51.66</c:v>
                      </c:pt>
                      <c:pt idx="1925">
                        <c:v>-52.42</c:v>
                      </c:pt>
                      <c:pt idx="1926">
                        <c:v>-53.11</c:v>
                      </c:pt>
                      <c:pt idx="1927">
                        <c:v>-53.84</c:v>
                      </c:pt>
                      <c:pt idx="1928">
                        <c:v>-54.55</c:v>
                      </c:pt>
                      <c:pt idx="1929">
                        <c:v>-55.34</c:v>
                      </c:pt>
                      <c:pt idx="1930">
                        <c:v>-56.17</c:v>
                      </c:pt>
                      <c:pt idx="1931">
                        <c:v>-57.02</c:v>
                      </c:pt>
                      <c:pt idx="1932">
                        <c:v>-57.93</c:v>
                      </c:pt>
                      <c:pt idx="1933">
                        <c:v>-58.79</c:v>
                      </c:pt>
                      <c:pt idx="1934">
                        <c:v>-59.55</c:v>
                      </c:pt>
                      <c:pt idx="1935">
                        <c:v>-60.22</c:v>
                      </c:pt>
                      <c:pt idx="1936">
                        <c:v>-60.88</c:v>
                      </c:pt>
                      <c:pt idx="1937">
                        <c:v>-61.59</c:v>
                      </c:pt>
                      <c:pt idx="1938">
                        <c:v>-62.35</c:v>
                      </c:pt>
                      <c:pt idx="1939">
                        <c:v>-63.01</c:v>
                      </c:pt>
                      <c:pt idx="1940">
                        <c:v>-63.55</c:v>
                      </c:pt>
                      <c:pt idx="1941">
                        <c:v>-64</c:v>
                      </c:pt>
                      <c:pt idx="1942">
                        <c:v>-64.42</c:v>
                      </c:pt>
                      <c:pt idx="1943">
                        <c:v>-64.84</c:v>
                      </c:pt>
                      <c:pt idx="1944">
                        <c:v>-65.319999999999993</c:v>
                      </c:pt>
                      <c:pt idx="1945">
                        <c:v>-65.81</c:v>
                      </c:pt>
                      <c:pt idx="1946">
                        <c:v>-66.239999999999995</c:v>
                      </c:pt>
                      <c:pt idx="1947">
                        <c:v>-66.569999999999993</c:v>
                      </c:pt>
                      <c:pt idx="1948">
                        <c:v>-66.88</c:v>
                      </c:pt>
                      <c:pt idx="1949">
                        <c:v>-67.17</c:v>
                      </c:pt>
                      <c:pt idx="1950">
                        <c:v>-67.459999999999994</c:v>
                      </c:pt>
                      <c:pt idx="1951">
                        <c:v>-67.739999999999995</c:v>
                      </c:pt>
                      <c:pt idx="1952">
                        <c:v>-67.97</c:v>
                      </c:pt>
                      <c:pt idx="1953">
                        <c:v>-68.14</c:v>
                      </c:pt>
                      <c:pt idx="1954">
                        <c:v>-68.34</c:v>
                      </c:pt>
                      <c:pt idx="1955">
                        <c:v>-68.62</c:v>
                      </c:pt>
                      <c:pt idx="1956">
                        <c:v>-68.88</c:v>
                      </c:pt>
                      <c:pt idx="1957">
                        <c:v>-69.06</c:v>
                      </c:pt>
                      <c:pt idx="1958">
                        <c:v>-69.11</c:v>
                      </c:pt>
                      <c:pt idx="1959">
                        <c:v>-69.209999999999994</c:v>
                      </c:pt>
                      <c:pt idx="1960">
                        <c:v>-69.41</c:v>
                      </c:pt>
                      <c:pt idx="1961">
                        <c:v>-69.61</c:v>
                      </c:pt>
                      <c:pt idx="1962">
                        <c:v>-69.73</c:v>
                      </c:pt>
                      <c:pt idx="1963">
                        <c:v>-69.77</c:v>
                      </c:pt>
                      <c:pt idx="1964">
                        <c:v>-69.78</c:v>
                      </c:pt>
                      <c:pt idx="1965">
                        <c:v>-69.81</c:v>
                      </c:pt>
                      <c:pt idx="1966">
                        <c:v>-69.819999999999993</c:v>
                      </c:pt>
                      <c:pt idx="1967">
                        <c:v>-69.790000000000006</c:v>
                      </c:pt>
                      <c:pt idx="1968">
                        <c:v>-69.81</c:v>
                      </c:pt>
                      <c:pt idx="1969">
                        <c:v>-69.86</c:v>
                      </c:pt>
                      <c:pt idx="1970">
                        <c:v>-69.930000000000007</c:v>
                      </c:pt>
                      <c:pt idx="1971">
                        <c:v>-69.97</c:v>
                      </c:pt>
                      <c:pt idx="1972">
                        <c:v>-69.959999999999994</c:v>
                      </c:pt>
                      <c:pt idx="1973">
                        <c:v>-69.91</c:v>
                      </c:pt>
                      <c:pt idx="1974">
                        <c:v>-69.86</c:v>
                      </c:pt>
                      <c:pt idx="1975">
                        <c:v>-69.790000000000006</c:v>
                      </c:pt>
                      <c:pt idx="1976">
                        <c:v>-69.73</c:v>
                      </c:pt>
                      <c:pt idx="1977">
                        <c:v>-69.73</c:v>
                      </c:pt>
                      <c:pt idx="1978">
                        <c:v>-69.8</c:v>
                      </c:pt>
                      <c:pt idx="1979">
                        <c:v>-69.84</c:v>
                      </c:pt>
                      <c:pt idx="1980">
                        <c:v>-69.86</c:v>
                      </c:pt>
                      <c:pt idx="1981">
                        <c:v>-69.86</c:v>
                      </c:pt>
                      <c:pt idx="1982">
                        <c:v>-69.84</c:v>
                      </c:pt>
                      <c:pt idx="1983">
                        <c:v>-69.819999999999993</c:v>
                      </c:pt>
                      <c:pt idx="1984">
                        <c:v>-69.8</c:v>
                      </c:pt>
                      <c:pt idx="1985">
                        <c:v>-69.84</c:v>
                      </c:pt>
                      <c:pt idx="1986">
                        <c:v>-69.95</c:v>
                      </c:pt>
                      <c:pt idx="1987">
                        <c:v>-69.959999999999994</c:v>
                      </c:pt>
                      <c:pt idx="1988">
                        <c:v>-69.900000000000006</c:v>
                      </c:pt>
                      <c:pt idx="1989">
                        <c:v>-69.86</c:v>
                      </c:pt>
                      <c:pt idx="1990">
                        <c:v>-69.84</c:v>
                      </c:pt>
                      <c:pt idx="1991">
                        <c:v>-69.83</c:v>
                      </c:pt>
                      <c:pt idx="1992">
                        <c:v>-69.849999999999994</c:v>
                      </c:pt>
                      <c:pt idx="1993">
                        <c:v>-69.900000000000006</c:v>
                      </c:pt>
                      <c:pt idx="1994">
                        <c:v>-69.94</c:v>
                      </c:pt>
                      <c:pt idx="1995">
                        <c:v>-69.91</c:v>
                      </c:pt>
                      <c:pt idx="1996">
                        <c:v>-69.849999999999994</c:v>
                      </c:pt>
                      <c:pt idx="1997">
                        <c:v>-69.83</c:v>
                      </c:pt>
                      <c:pt idx="1998">
                        <c:v>-69.81</c:v>
                      </c:pt>
                      <c:pt idx="1999">
                        <c:v>-69.81</c:v>
                      </c:pt>
                      <c:pt idx="2000">
                        <c:v>-69.81</c:v>
                      </c:pt>
                      <c:pt idx="2001">
                        <c:v>-69.83</c:v>
                      </c:pt>
                      <c:pt idx="2002">
                        <c:v>-69.86</c:v>
                      </c:pt>
                      <c:pt idx="2003">
                        <c:v>-69.849999999999994</c:v>
                      </c:pt>
                      <c:pt idx="2004">
                        <c:v>-69.819999999999993</c:v>
                      </c:pt>
                      <c:pt idx="2005">
                        <c:v>-69.78</c:v>
                      </c:pt>
                      <c:pt idx="2006">
                        <c:v>-69.77</c:v>
                      </c:pt>
                      <c:pt idx="2007">
                        <c:v>-69.790000000000006</c:v>
                      </c:pt>
                      <c:pt idx="2008">
                        <c:v>-69.81</c:v>
                      </c:pt>
                      <c:pt idx="2009">
                        <c:v>-69.81</c:v>
                      </c:pt>
                      <c:pt idx="2010">
                        <c:v>-69.819999999999993</c:v>
                      </c:pt>
                      <c:pt idx="2011">
                        <c:v>-69.819999999999993</c:v>
                      </c:pt>
                      <c:pt idx="2012">
                        <c:v>-69.760000000000005</c:v>
                      </c:pt>
                      <c:pt idx="2013">
                        <c:v>-69.680000000000007</c:v>
                      </c:pt>
                      <c:pt idx="2014">
                        <c:v>-69.650000000000006</c:v>
                      </c:pt>
                      <c:pt idx="2015">
                        <c:v>-69.67</c:v>
                      </c:pt>
                      <c:pt idx="2016">
                        <c:v>-69.69</c:v>
                      </c:pt>
                      <c:pt idx="2017">
                        <c:v>-69.69</c:v>
                      </c:pt>
                      <c:pt idx="2018">
                        <c:v>-69.680000000000007</c:v>
                      </c:pt>
                      <c:pt idx="2019">
                        <c:v>-69.66</c:v>
                      </c:pt>
                      <c:pt idx="2020">
                        <c:v>-69.650000000000006</c:v>
                      </c:pt>
                      <c:pt idx="2021">
                        <c:v>-69.66</c:v>
                      </c:pt>
                      <c:pt idx="2022">
                        <c:v>-69.680000000000007</c:v>
                      </c:pt>
                      <c:pt idx="2023">
                        <c:v>-69.67</c:v>
                      </c:pt>
                      <c:pt idx="2024">
                        <c:v>-69.66</c:v>
                      </c:pt>
                      <c:pt idx="2025">
                        <c:v>-69.63</c:v>
                      </c:pt>
                      <c:pt idx="2026">
                        <c:v>-69.62</c:v>
                      </c:pt>
                      <c:pt idx="2027">
                        <c:v>-69.62</c:v>
                      </c:pt>
                      <c:pt idx="2028">
                        <c:v>-69.61</c:v>
                      </c:pt>
                      <c:pt idx="2029">
                        <c:v>-69.58</c:v>
                      </c:pt>
                      <c:pt idx="2030">
                        <c:v>-69.55</c:v>
                      </c:pt>
                      <c:pt idx="2031">
                        <c:v>-69.53</c:v>
                      </c:pt>
                      <c:pt idx="2032">
                        <c:v>-69.52</c:v>
                      </c:pt>
                      <c:pt idx="2033">
                        <c:v>-69.5</c:v>
                      </c:pt>
                      <c:pt idx="2034">
                        <c:v>-69.47</c:v>
                      </c:pt>
                      <c:pt idx="2035">
                        <c:v>-69.45</c:v>
                      </c:pt>
                      <c:pt idx="2036">
                        <c:v>-69.44</c:v>
                      </c:pt>
                      <c:pt idx="2037">
                        <c:v>-69.42</c:v>
                      </c:pt>
                      <c:pt idx="2038">
                        <c:v>-69.38</c:v>
                      </c:pt>
                      <c:pt idx="2039">
                        <c:v>-69.31</c:v>
                      </c:pt>
                      <c:pt idx="2040">
                        <c:v>-69.239999999999995</c:v>
                      </c:pt>
                      <c:pt idx="2041">
                        <c:v>-69.19</c:v>
                      </c:pt>
                      <c:pt idx="2042">
                        <c:v>-69.14</c:v>
                      </c:pt>
                      <c:pt idx="2043">
                        <c:v>-69.099999999999994</c:v>
                      </c:pt>
                      <c:pt idx="2044">
                        <c:v>-69.08</c:v>
                      </c:pt>
                      <c:pt idx="2045">
                        <c:v>-69.05</c:v>
                      </c:pt>
                      <c:pt idx="2046">
                        <c:v>-69.010000000000005</c:v>
                      </c:pt>
                      <c:pt idx="2047">
                        <c:v>-68.94</c:v>
                      </c:pt>
                      <c:pt idx="2048">
                        <c:v>-68.87</c:v>
                      </c:pt>
                      <c:pt idx="2049">
                        <c:v>-68.819999999999993</c:v>
                      </c:pt>
                      <c:pt idx="2050">
                        <c:v>-68.77</c:v>
                      </c:pt>
                      <c:pt idx="2051">
                        <c:v>-68.709999999999994</c:v>
                      </c:pt>
                      <c:pt idx="2052">
                        <c:v>-68.64</c:v>
                      </c:pt>
                      <c:pt idx="2053">
                        <c:v>-68.56</c:v>
                      </c:pt>
                      <c:pt idx="2054">
                        <c:v>-68.47</c:v>
                      </c:pt>
                      <c:pt idx="2055">
                        <c:v>-68.38</c:v>
                      </c:pt>
                      <c:pt idx="2056">
                        <c:v>-68.31</c:v>
                      </c:pt>
                      <c:pt idx="2057">
                        <c:v>-68.260000000000005</c:v>
                      </c:pt>
                      <c:pt idx="2058">
                        <c:v>-68.209999999999994</c:v>
                      </c:pt>
                      <c:pt idx="2059">
                        <c:v>-68.180000000000007</c:v>
                      </c:pt>
                      <c:pt idx="2060">
                        <c:v>-68.13</c:v>
                      </c:pt>
                      <c:pt idx="2061">
                        <c:v>-68.05</c:v>
                      </c:pt>
                      <c:pt idx="2062">
                        <c:v>-67.98</c:v>
                      </c:pt>
                      <c:pt idx="2063">
                        <c:v>-67.92</c:v>
                      </c:pt>
                      <c:pt idx="2064">
                        <c:v>-67.849999999999994</c:v>
                      </c:pt>
                      <c:pt idx="2065">
                        <c:v>-67.77</c:v>
                      </c:pt>
                      <c:pt idx="2066">
                        <c:v>-67.7</c:v>
                      </c:pt>
                      <c:pt idx="2067">
                        <c:v>-67.64</c:v>
                      </c:pt>
                      <c:pt idx="2068">
                        <c:v>-67.58</c:v>
                      </c:pt>
                      <c:pt idx="2069">
                        <c:v>-67.489999999999995</c:v>
                      </c:pt>
                      <c:pt idx="2070">
                        <c:v>-67.400000000000006</c:v>
                      </c:pt>
                      <c:pt idx="2071">
                        <c:v>-67.31</c:v>
                      </c:pt>
                      <c:pt idx="2072">
                        <c:v>-67.23</c:v>
                      </c:pt>
                      <c:pt idx="2073">
                        <c:v>-67.14</c:v>
                      </c:pt>
                      <c:pt idx="2074">
                        <c:v>-67.040000000000006</c:v>
                      </c:pt>
                      <c:pt idx="2075">
                        <c:v>-66.91</c:v>
                      </c:pt>
                      <c:pt idx="2076">
                        <c:v>-66.790000000000006</c:v>
                      </c:pt>
                      <c:pt idx="2077">
                        <c:v>-66.680000000000007</c:v>
                      </c:pt>
                      <c:pt idx="2078">
                        <c:v>-66.58</c:v>
                      </c:pt>
                      <c:pt idx="2079">
                        <c:v>-66.48</c:v>
                      </c:pt>
                      <c:pt idx="2080">
                        <c:v>-66.36</c:v>
                      </c:pt>
                      <c:pt idx="2081">
                        <c:v>-66.239999999999995</c:v>
                      </c:pt>
                      <c:pt idx="2082">
                        <c:v>-66.08</c:v>
                      </c:pt>
                      <c:pt idx="2083">
                        <c:v>-65.91</c:v>
                      </c:pt>
                      <c:pt idx="2084">
                        <c:v>-65.73</c:v>
                      </c:pt>
                      <c:pt idx="2085">
                        <c:v>-65.56</c:v>
                      </c:pt>
                      <c:pt idx="2086">
                        <c:v>-65.38</c:v>
                      </c:pt>
                      <c:pt idx="2087">
                        <c:v>-65.180000000000007</c:v>
                      </c:pt>
                      <c:pt idx="2088">
                        <c:v>-64.97</c:v>
                      </c:pt>
                      <c:pt idx="2089">
                        <c:v>-64.739999999999995</c:v>
                      </c:pt>
                      <c:pt idx="2090">
                        <c:v>-64.48</c:v>
                      </c:pt>
                      <c:pt idx="2091">
                        <c:v>-64.17</c:v>
                      </c:pt>
                      <c:pt idx="2092">
                        <c:v>-63.88</c:v>
                      </c:pt>
                      <c:pt idx="2093">
                        <c:v>-63.62</c:v>
                      </c:pt>
                      <c:pt idx="2094">
                        <c:v>-63.37</c:v>
                      </c:pt>
                      <c:pt idx="2095">
                        <c:v>-63.1</c:v>
                      </c:pt>
                      <c:pt idx="2096">
                        <c:v>-62.77</c:v>
                      </c:pt>
                      <c:pt idx="2097">
                        <c:v>-62.38</c:v>
                      </c:pt>
                      <c:pt idx="2098">
                        <c:v>-61.97</c:v>
                      </c:pt>
                      <c:pt idx="2099">
                        <c:v>-61.48</c:v>
                      </c:pt>
                      <c:pt idx="2100">
                        <c:v>-61.05</c:v>
                      </c:pt>
                      <c:pt idx="2101">
                        <c:v>-60.62</c:v>
                      </c:pt>
                      <c:pt idx="2102">
                        <c:v>-60.23</c:v>
                      </c:pt>
                      <c:pt idx="2103">
                        <c:v>-59.8</c:v>
                      </c:pt>
                      <c:pt idx="2104">
                        <c:v>-59.26</c:v>
                      </c:pt>
                      <c:pt idx="2105">
                        <c:v>-58.66</c:v>
                      </c:pt>
                      <c:pt idx="2106">
                        <c:v>-58.04</c:v>
                      </c:pt>
                      <c:pt idx="2107">
                        <c:v>-57.37</c:v>
                      </c:pt>
                      <c:pt idx="2108">
                        <c:v>-56.7</c:v>
                      </c:pt>
                      <c:pt idx="2109">
                        <c:v>-56.07</c:v>
                      </c:pt>
                      <c:pt idx="2110">
                        <c:v>-55.46</c:v>
                      </c:pt>
                      <c:pt idx="2111">
                        <c:v>-54.79</c:v>
                      </c:pt>
                      <c:pt idx="2112">
                        <c:v>-54.06</c:v>
                      </c:pt>
                      <c:pt idx="2113">
                        <c:v>-53.32</c:v>
                      </c:pt>
                      <c:pt idx="2114">
                        <c:v>-52.62</c:v>
                      </c:pt>
                      <c:pt idx="2115">
                        <c:v>-52.02</c:v>
                      </c:pt>
                      <c:pt idx="2116">
                        <c:v>-51.43</c:v>
                      </c:pt>
                      <c:pt idx="2117">
                        <c:v>-50.83</c:v>
                      </c:pt>
                      <c:pt idx="2118">
                        <c:v>-50.19</c:v>
                      </c:pt>
                      <c:pt idx="2119">
                        <c:v>-49.52</c:v>
                      </c:pt>
                      <c:pt idx="2120">
                        <c:v>-48.82</c:v>
                      </c:pt>
                      <c:pt idx="2121">
                        <c:v>-48.14</c:v>
                      </c:pt>
                      <c:pt idx="2122">
                        <c:v>-47.48</c:v>
                      </c:pt>
                      <c:pt idx="2123">
                        <c:v>-46.88</c:v>
                      </c:pt>
                      <c:pt idx="2124">
                        <c:v>-46.34</c:v>
                      </c:pt>
                      <c:pt idx="2125">
                        <c:v>-45.83</c:v>
                      </c:pt>
                      <c:pt idx="2126">
                        <c:v>-45.34</c:v>
                      </c:pt>
                      <c:pt idx="2127">
                        <c:v>-44.84</c:v>
                      </c:pt>
                      <c:pt idx="2128">
                        <c:v>-44.28</c:v>
                      </c:pt>
                      <c:pt idx="2129">
                        <c:v>-43.69</c:v>
                      </c:pt>
                      <c:pt idx="2130">
                        <c:v>-43.13</c:v>
                      </c:pt>
                      <c:pt idx="2131">
                        <c:v>-42.63</c:v>
                      </c:pt>
                      <c:pt idx="2132">
                        <c:v>-42.11</c:v>
                      </c:pt>
                      <c:pt idx="2133">
                        <c:v>-41.53</c:v>
                      </c:pt>
                      <c:pt idx="2134">
                        <c:v>-40.93</c:v>
                      </c:pt>
                      <c:pt idx="2135">
                        <c:v>-40.36</c:v>
                      </c:pt>
                      <c:pt idx="2136">
                        <c:v>-39.799999999999997</c:v>
                      </c:pt>
                      <c:pt idx="2137">
                        <c:v>-39.24</c:v>
                      </c:pt>
                      <c:pt idx="2138">
                        <c:v>-38.72</c:v>
                      </c:pt>
                      <c:pt idx="2139">
                        <c:v>-38.229999999999997</c:v>
                      </c:pt>
                      <c:pt idx="2140">
                        <c:v>-37.72</c:v>
                      </c:pt>
                      <c:pt idx="2141">
                        <c:v>-37.21</c:v>
                      </c:pt>
                      <c:pt idx="2142">
                        <c:v>-36.74</c:v>
                      </c:pt>
                      <c:pt idx="2143">
                        <c:v>-36.270000000000003</c:v>
                      </c:pt>
                      <c:pt idx="2144">
                        <c:v>-35.76</c:v>
                      </c:pt>
                      <c:pt idx="2145">
                        <c:v>-35.229999999999997</c:v>
                      </c:pt>
                      <c:pt idx="2146">
                        <c:v>-34.729999999999997</c:v>
                      </c:pt>
                      <c:pt idx="2147">
                        <c:v>-34.270000000000003</c:v>
                      </c:pt>
                      <c:pt idx="2148">
                        <c:v>-33.840000000000003</c:v>
                      </c:pt>
                      <c:pt idx="2149">
                        <c:v>-33.4</c:v>
                      </c:pt>
                      <c:pt idx="2150">
                        <c:v>-32.93</c:v>
                      </c:pt>
                      <c:pt idx="2151">
                        <c:v>-32.450000000000003</c:v>
                      </c:pt>
                      <c:pt idx="2152">
                        <c:v>-31.98</c:v>
                      </c:pt>
                      <c:pt idx="2153">
                        <c:v>-31.5</c:v>
                      </c:pt>
                      <c:pt idx="2154">
                        <c:v>-31.01</c:v>
                      </c:pt>
                      <c:pt idx="2155">
                        <c:v>-30.51</c:v>
                      </c:pt>
                      <c:pt idx="2156">
                        <c:v>-30.01</c:v>
                      </c:pt>
                      <c:pt idx="2157">
                        <c:v>-29.49</c:v>
                      </c:pt>
                      <c:pt idx="2158">
                        <c:v>-28.93</c:v>
                      </c:pt>
                      <c:pt idx="2159">
                        <c:v>-28.38</c:v>
                      </c:pt>
                      <c:pt idx="2160">
                        <c:v>-27.84</c:v>
                      </c:pt>
                      <c:pt idx="2161">
                        <c:v>-27.28</c:v>
                      </c:pt>
                      <c:pt idx="2162">
                        <c:v>-26.71</c:v>
                      </c:pt>
                      <c:pt idx="2163">
                        <c:v>-26.13</c:v>
                      </c:pt>
                      <c:pt idx="2164">
                        <c:v>-25.54</c:v>
                      </c:pt>
                      <c:pt idx="2165">
                        <c:v>-24.93</c:v>
                      </c:pt>
                      <c:pt idx="2166">
                        <c:v>-24.33</c:v>
                      </c:pt>
                      <c:pt idx="2167">
                        <c:v>-23.72</c:v>
                      </c:pt>
                      <c:pt idx="2168">
                        <c:v>-23.1</c:v>
                      </c:pt>
                      <c:pt idx="2169">
                        <c:v>-22.45</c:v>
                      </c:pt>
                      <c:pt idx="2170">
                        <c:v>-21.79</c:v>
                      </c:pt>
                      <c:pt idx="2171">
                        <c:v>-21.1</c:v>
                      </c:pt>
                      <c:pt idx="2172">
                        <c:v>-20.399999999999999</c:v>
                      </c:pt>
                      <c:pt idx="2173">
                        <c:v>-19.73</c:v>
                      </c:pt>
                      <c:pt idx="2174">
                        <c:v>-19.09</c:v>
                      </c:pt>
                      <c:pt idx="2175">
                        <c:v>-18.440000000000001</c:v>
                      </c:pt>
                      <c:pt idx="2176">
                        <c:v>-17.78</c:v>
                      </c:pt>
                      <c:pt idx="2177">
                        <c:v>-17.11</c:v>
                      </c:pt>
                      <c:pt idx="2178">
                        <c:v>-16.45</c:v>
                      </c:pt>
                      <c:pt idx="2179">
                        <c:v>-15.81</c:v>
                      </c:pt>
                      <c:pt idx="2180">
                        <c:v>-15.18</c:v>
                      </c:pt>
                      <c:pt idx="2181">
                        <c:v>-14.56</c:v>
                      </c:pt>
                      <c:pt idx="2182">
                        <c:v>-13.96</c:v>
                      </c:pt>
                      <c:pt idx="2183">
                        <c:v>-13.41</c:v>
                      </c:pt>
                      <c:pt idx="2184">
                        <c:v>-12.87</c:v>
                      </c:pt>
                      <c:pt idx="2185">
                        <c:v>-12.34</c:v>
                      </c:pt>
                      <c:pt idx="2186">
                        <c:v>-11.82</c:v>
                      </c:pt>
                      <c:pt idx="2187">
                        <c:v>-11.31</c:v>
                      </c:pt>
                      <c:pt idx="2188">
                        <c:v>-10.8</c:v>
                      </c:pt>
                      <c:pt idx="2189">
                        <c:v>-10.28</c:v>
                      </c:pt>
                      <c:pt idx="2190">
                        <c:v>-9.76</c:v>
                      </c:pt>
                      <c:pt idx="2191">
                        <c:v>-9.2799999999999994</c:v>
                      </c:pt>
                      <c:pt idx="2192">
                        <c:v>-8.81</c:v>
                      </c:pt>
                      <c:pt idx="2193">
                        <c:v>-8.34</c:v>
                      </c:pt>
                      <c:pt idx="2194">
                        <c:v>-7.88</c:v>
                      </c:pt>
                      <c:pt idx="2195">
                        <c:v>-7.38</c:v>
                      </c:pt>
                      <c:pt idx="2196">
                        <c:v>-6.87</c:v>
                      </c:pt>
                      <c:pt idx="2197">
                        <c:v>-6.37</c:v>
                      </c:pt>
                      <c:pt idx="2198">
                        <c:v>-5.89</c:v>
                      </c:pt>
                      <c:pt idx="2199">
                        <c:v>-5.43</c:v>
                      </c:pt>
                      <c:pt idx="2200">
                        <c:v>-4.99</c:v>
                      </c:pt>
                      <c:pt idx="2201">
                        <c:v>-4.57</c:v>
                      </c:pt>
                      <c:pt idx="2202">
                        <c:v>-4.1399999999999997</c:v>
                      </c:pt>
                      <c:pt idx="2203">
                        <c:v>-3.69</c:v>
                      </c:pt>
                      <c:pt idx="2204">
                        <c:v>-3.22</c:v>
                      </c:pt>
                      <c:pt idx="2205">
                        <c:v>-2.73</c:v>
                      </c:pt>
                      <c:pt idx="2206">
                        <c:v>-2.25</c:v>
                      </c:pt>
                      <c:pt idx="2207">
                        <c:v>-1.76</c:v>
                      </c:pt>
                      <c:pt idx="2208">
                        <c:v>-1.25</c:v>
                      </c:pt>
                      <c:pt idx="2209">
                        <c:v>-0.79</c:v>
                      </c:pt>
                      <c:pt idx="2210">
                        <c:v>-0.33</c:v>
                      </c:pt>
                      <c:pt idx="2211">
                        <c:v>0.16</c:v>
                      </c:pt>
                      <c:pt idx="2212">
                        <c:v>0.65</c:v>
                      </c:pt>
                      <c:pt idx="2213">
                        <c:v>1.1499999999999999</c:v>
                      </c:pt>
                      <c:pt idx="2214">
                        <c:v>1.65</c:v>
                      </c:pt>
                      <c:pt idx="2215">
                        <c:v>2.14</c:v>
                      </c:pt>
                      <c:pt idx="2216">
                        <c:v>2.59</c:v>
                      </c:pt>
                      <c:pt idx="2217">
                        <c:v>3.01</c:v>
                      </c:pt>
                      <c:pt idx="2218">
                        <c:v>3.41</c:v>
                      </c:pt>
                      <c:pt idx="2219">
                        <c:v>3.81</c:v>
                      </c:pt>
                      <c:pt idx="2220">
                        <c:v>4.22</c:v>
                      </c:pt>
                      <c:pt idx="2221">
                        <c:v>4.5999999999999996</c:v>
                      </c:pt>
                      <c:pt idx="2222">
                        <c:v>4.9800000000000004</c:v>
                      </c:pt>
                      <c:pt idx="2223">
                        <c:v>5.35</c:v>
                      </c:pt>
                      <c:pt idx="2224">
                        <c:v>5.66</c:v>
                      </c:pt>
                      <c:pt idx="2225">
                        <c:v>5.91</c:v>
                      </c:pt>
                      <c:pt idx="2226">
                        <c:v>6.14</c:v>
                      </c:pt>
                      <c:pt idx="2227">
                        <c:v>6.33</c:v>
                      </c:pt>
                      <c:pt idx="2228">
                        <c:v>6.52</c:v>
                      </c:pt>
                      <c:pt idx="2229">
                        <c:v>6.72</c:v>
                      </c:pt>
                      <c:pt idx="2230">
                        <c:v>6.93</c:v>
                      </c:pt>
                      <c:pt idx="2231">
                        <c:v>7.16</c:v>
                      </c:pt>
                      <c:pt idx="2232">
                        <c:v>7.37</c:v>
                      </c:pt>
                      <c:pt idx="2233">
                        <c:v>7.55</c:v>
                      </c:pt>
                      <c:pt idx="2234">
                        <c:v>7.68</c:v>
                      </c:pt>
                      <c:pt idx="2235">
                        <c:v>7.83</c:v>
                      </c:pt>
                      <c:pt idx="2236">
                        <c:v>7.97</c:v>
                      </c:pt>
                      <c:pt idx="2237">
                        <c:v>8.1199999999999992</c:v>
                      </c:pt>
                      <c:pt idx="2238">
                        <c:v>8.27</c:v>
                      </c:pt>
                      <c:pt idx="2239">
                        <c:v>8.4</c:v>
                      </c:pt>
                      <c:pt idx="2240">
                        <c:v>8.5299999999999994</c:v>
                      </c:pt>
                      <c:pt idx="2241">
                        <c:v>8.64</c:v>
                      </c:pt>
                      <c:pt idx="2242">
                        <c:v>8.73</c:v>
                      </c:pt>
                      <c:pt idx="2243">
                        <c:v>8.7899999999999991</c:v>
                      </c:pt>
                      <c:pt idx="2244">
                        <c:v>8.83</c:v>
                      </c:pt>
                      <c:pt idx="2245">
                        <c:v>8.86</c:v>
                      </c:pt>
                      <c:pt idx="2246">
                        <c:v>8.9</c:v>
                      </c:pt>
                      <c:pt idx="2247">
                        <c:v>8.93</c:v>
                      </c:pt>
                      <c:pt idx="2248">
                        <c:v>8.9600000000000009</c:v>
                      </c:pt>
                      <c:pt idx="2249">
                        <c:v>8.98</c:v>
                      </c:pt>
                      <c:pt idx="2250">
                        <c:v>8.9700000000000006</c:v>
                      </c:pt>
                      <c:pt idx="2251">
                        <c:v>8.94</c:v>
                      </c:pt>
                      <c:pt idx="2252">
                        <c:v>8.91</c:v>
                      </c:pt>
                      <c:pt idx="2253">
                        <c:v>8.9</c:v>
                      </c:pt>
                      <c:pt idx="2254">
                        <c:v>8.9</c:v>
                      </c:pt>
                      <c:pt idx="2255">
                        <c:v>8.8699999999999992</c:v>
                      </c:pt>
                      <c:pt idx="2256">
                        <c:v>8.82</c:v>
                      </c:pt>
                      <c:pt idx="2257">
                        <c:v>8.76</c:v>
                      </c:pt>
                      <c:pt idx="2258">
                        <c:v>8.6999999999999993</c:v>
                      </c:pt>
                      <c:pt idx="2259">
                        <c:v>8.68</c:v>
                      </c:pt>
                      <c:pt idx="2260">
                        <c:v>8.65</c:v>
                      </c:pt>
                      <c:pt idx="2261">
                        <c:v>8.57</c:v>
                      </c:pt>
                      <c:pt idx="2262">
                        <c:v>8.4499999999999993</c:v>
                      </c:pt>
                      <c:pt idx="2263">
                        <c:v>8.3000000000000007</c:v>
                      </c:pt>
                      <c:pt idx="2264">
                        <c:v>8.08</c:v>
                      </c:pt>
                      <c:pt idx="2265">
                        <c:v>7.79</c:v>
                      </c:pt>
                      <c:pt idx="2266">
                        <c:v>7.49</c:v>
                      </c:pt>
                      <c:pt idx="2267">
                        <c:v>7.17</c:v>
                      </c:pt>
                      <c:pt idx="2268">
                        <c:v>6.81</c:v>
                      </c:pt>
                      <c:pt idx="2269">
                        <c:v>6.41</c:v>
                      </c:pt>
                      <c:pt idx="2270">
                        <c:v>5.99</c:v>
                      </c:pt>
                      <c:pt idx="2271">
                        <c:v>5.55</c:v>
                      </c:pt>
                      <c:pt idx="2272">
                        <c:v>5.0999999999999996</c:v>
                      </c:pt>
                      <c:pt idx="2273">
                        <c:v>4.62</c:v>
                      </c:pt>
                      <c:pt idx="2274">
                        <c:v>4.1100000000000003</c:v>
                      </c:pt>
                      <c:pt idx="2275">
                        <c:v>3.59</c:v>
                      </c:pt>
                      <c:pt idx="2276">
                        <c:v>3.03</c:v>
                      </c:pt>
                      <c:pt idx="2277">
                        <c:v>2.46</c:v>
                      </c:pt>
                      <c:pt idx="2278">
                        <c:v>1.83</c:v>
                      </c:pt>
                      <c:pt idx="2279">
                        <c:v>1.18</c:v>
                      </c:pt>
                      <c:pt idx="2280">
                        <c:v>0.51</c:v>
                      </c:pt>
                      <c:pt idx="2281">
                        <c:v>-0.2</c:v>
                      </c:pt>
                      <c:pt idx="2282">
                        <c:v>-0.91</c:v>
                      </c:pt>
                      <c:pt idx="2283">
                        <c:v>-1.63</c:v>
                      </c:pt>
                      <c:pt idx="2284">
                        <c:v>-2.36</c:v>
                      </c:pt>
                      <c:pt idx="2285">
                        <c:v>-3.11</c:v>
                      </c:pt>
                      <c:pt idx="2286">
                        <c:v>-3.86</c:v>
                      </c:pt>
                      <c:pt idx="2287">
                        <c:v>-4.63</c:v>
                      </c:pt>
                      <c:pt idx="2288">
                        <c:v>-5.42</c:v>
                      </c:pt>
                      <c:pt idx="2289">
                        <c:v>-6.21</c:v>
                      </c:pt>
                      <c:pt idx="2290">
                        <c:v>-6.99</c:v>
                      </c:pt>
                      <c:pt idx="2291">
                        <c:v>-7.78</c:v>
                      </c:pt>
                      <c:pt idx="2292">
                        <c:v>-8.5399999999999991</c:v>
                      </c:pt>
                      <c:pt idx="2293">
                        <c:v>-9.27</c:v>
                      </c:pt>
                      <c:pt idx="2294">
                        <c:v>-10.02</c:v>
                      </c:pt>
                      <c:pt idx="2295">
                        <c:v>-10.8</c:v>
                      </c:pt>
                      <c:pt idx="2296">
                        <c:v>-11.61</c:v>
                      </c:pt>
                      <c:pt idx="2297">
                        <c:v>-12.4</c:v>
                      </c:pt>
                      <c:pt idx="2298">
                        <c:v>-13.18</c:v>
                      </c:pt>
                      <c:pt idx="2299">
                        <c:v>-13.96</c:v>
                      </c:pt>
                      <c:pt idx="2300">
                        <c:v>-14.74</c:v>
                      </c:pt>
                      <c:pt idx="2301">
                        <c:v>-15.53</c:v>
                      </c:pt>
                      <c:pt idx="2302">
                        <c:v>-16.32</c:v>
                      </c:pt>
                      <c:pt idx="2303">
                        <c:v>-17.14</c:v>
                      </c:pt>
                      <c:pt idx="2304">
                        <c:v>-17.98</c:v>
                      </c:pt>
                      <c:pt idx="2305">
                        <c:v>-18.829999999999998</c:v>
                      </c:pt>
                      <c:pt idx="2306">
                        <c:v>-19.68</c:v>
                      </c:pt>
                      <c:pt idx="2307">
                        <c:v>-20.55</c:v>
                      </c:pt>
                      <c:pt idx="2308">
                        <c:v>-21.45</c:v>
                      </c:pt>
                      <c:pt idx="2309">
                        <c:v>-22.35</c:v>
                      </c:pt>
                      <c:pt idx="2310">
                        <c:v>-23.28</c:v>
                      </c:pt>
                      <c:pt idx="2311">
                        <c:v>-24.22</c:v>
                      </c:pt>
                      <c:pt idx="2312">
                        <c:v>-25.18</c:v>
                      </c:pt>
                      <c:pt idx="2313">
                        <c:v>-26.12</c:v>
                      </c:pt>
                      <c:pt idx="2314">
                        <c:v>-27.06</c:v>
                      </c:pt>
                      <c:pt idx="2315">
                        <c:v>-28</c:v>
                      </c:pt>
                      <c:pt idx="2316">
                        <c:v>-28.94</c:v>
                      </c:pt>
                      <c:pt idx="2317">
                        <c:v>-29.89</c:v>
                      </c:pt>
                      <c:pt idx="2318">
                        <c:v>-30.84</c:v>
                      </c:pt>
                      <c:pt idx="2319">
                        <c:v>-31.79</c:v>
                      </c:pt>
                      <c:pt idx="2320">
                        <c:v>-32.71</c:v>
                      </c:pt>
                      <c:pt idx="2321">
                        <c:v>-33.64</c:v>
                      </c:pt>
                      <c:pt idx="2322">
                        <c:v>-34.56</c:v>
                      </c:pt>
                      <c:pt idx="2323">
                        <c:v>-35.479999999999997</c:v>
                      </c:pt>
                      <c:pt idx="2324">
                        <c:v>-36.39</c:v>
                      </c:pt>
                      <c:pt idx="2325">
                        <c:v>-37.32</c:v>
                      </c:pt>
                      <c:pt idx="2326">
                        <c:v>-38.21</c:v>
                      </c:pt>
                      <c:pt idx="2327">
                        <c:v>-39.07</c:v>
                      </c:pt>
                      <c:pt idx="2328">
                        <c:v>-39.89</c:v>
                      </c:pt>
                      <c:pt idx="2329">
                        <c:v>-40.69</c:v>
                      </c:pt>
                      <c:pt idx="2330">
                        <c:v>-41.47</c:v>
                      </c:pt>
                      <c:pt idx="2331">
                        <c:v>-42.26</c:v>
                      </c:pt>
                      <c:pt idx="2332">
                        <c:v>-43.07</c:v>
                      </c:pt>
                      <c:pt idx="2333">
                        <c:v>-43.9</c:v>
                      </c:pt>
                      <c:pt idx="2334">
                        <c:v>-44.74</c:v>
                      </c:pt>
                      <c:pt idx="2335">
                        <c:v>-45.55</c:v>
                      </c:pt>
                      <c:pt idx="2336">
                        <c:v>-46.34</c:v>
                      </c:pt>
                      <c:pt idx="2337">
                        <c:v>-47.13</c:v>
                      </c:pt>
                      <c:pt idx="2338">
                        <c:v>-47.9</c:v>
                      </c:pt>
                      <c:pt idx="2339">
                        <c:v>-48.67</c:v>
                      </c:pt>
                      <c:pt idx="2340">
                        <c:v>-49.46</c:v>
                      </c:pt>
                      <c:pt idx="2341">
                        <c:v>-50.23</c:v>
                      </c:pt>
                      <c:pt idx="2342">
                        <c:v>-50.97</c:v>
                      </c:pt>
                      <c:pt idx="2343">
                        <c:v>-51.71</c:v>
                      </c:pt>
                      <c:pt idx="2344">
                        <c:v>-52.41</c:v>
                      </c:pt>
                      <c:pt idx="2345">
                        <c:v>-53.14</c:v>
                      </c:pt>
                      <c:pt idx="2346">
                        <c:v>-53.86</c:v>
                      </c:pt>
                      <c:pt idx="2347">
                        <c:v>-54.63</c:v>
                      </c:pt>
                      <c:pt idx="2348">
                        <c:v>-55.39</c:v>
                      </c:pt>
                      <c:pt idx="2349">
                        <c:v>-56.21</c:v>
                      </c:pt>
                      <c:pt idx="2350">
                        <c:v>-57.04</c:v>
                      </c:pt>
                      <c:pt idx="2351">
                        <c:v>-57.86</c:v>
                      </c:pt>
                      <c:pt idx="2352">
                        <c:v>-58.64</c:v>
                      </c:pt>
                      <c:pt idx="2353">
                        <c:v>-59.34</c:v>
                      </c:pt>
                      <c:pt idx="2354">
                        <c:v>-60.01</c:v>
                      </c:pt>
                      <c:pt idx="2355">
                        <c:v>-60.68</c:v>
                      </c:pt>
                      <c:pt idx="2356">
                        <c:v>-61.33</c:v>
                      </c:pt>
                      <c:pt idx="2357">
                        <c:v>-61.98</c:v>
                      </c:pt>
                      <c:pt idx="2358">
                        <c:v>-62.63</c:v>
                      </c:pt>
                      <c:pt idx="2359">
                        <c:v>-63.3</c:v>
                      </c:pt>
                      <c:pt idx="2360">
                        <c:v>-63.9</c:v>
                      </c:pt>
                      <c:pt idx="2361">
                        <c:v>-64.39</c:v>
                      </c:pt>
                      <c:pt idx="2362">
                        <c:v>-64.88</c:v>
                      </c:pt>
                      <c:pt idx="2363">
                        <c:v>-65.34</c:v>
                      </c:pt>
                      <c:pt idx="2364">
                        <c:v>-65.77</c:v>
                      </c:pt>
                      <c:pt idx="2365">
                        <c:v>-66.239999999999995</c:v>
                      </c:pt>
                      <c:pt idx="2366">
                        <c:v>-66.72</c:v>
                      </c:pt>
                      <c:pt idx="2367">
                        <c:v>-67.19</c:v>
                      </c:pt>
                      <c:pt idx="2368">
                        <c:v>-67.63</c:v>
                      </c:pt>
                      <c:pt idx="2369">
                        <c:v>-68.05</c:v>
                      </c:pt>
                      <c:pt idx="2370">
                        <c:v>-68.459999999999994</c:v>
                      </c:pt>
                      <c:pt idx="2371">
                        <c:v>-68.86</c:v>
                      </c:pt>
                      <c:pt idx="2372">
                        <c:v>-69.27</c:v>
                      </c:pt>
                      <c:pt idx="2373">
                        <c:v>-69.709999999999994</c:v>
                      </c:pt>
                      <c:pt idx="2374">
                        <c:v>-70.099999999999994</c:v>
                      </c:pt>
                      <c:pt idx="2375">
                        <c:v>-70.400000000000006</c:v>
                      </c:pt>
                      <c:pt idx="2376">
                        <c:v>-70.62</c:v>
                      </c:pt>
                      <c:pt idx="2377">
                        <c:v>-70.84</c:v>
                      </c:pt>
                      <c:pt idx="2378">
                        <c:v>-71.099999999999994</c:v>
                      </c:pt>
                      <c:pt idx="2379">
                        <c:v>-71.33</c:v>
                      </c:pt>
                      <c:pt idx="2380">
                        <c:v>-71.540000000000006</c:v>
                      </c:pt>
                      <c:pt idx="2381">
                        <c:v>-71.709999999999994</c:v>
                      </c:pt>
                      <c:pt idx="2382">
                        <c:v>-71.819999999999993</c:v>
                      </c:pt>
                      <c:pt idx="2383">
                        <c:v>-71.900000000000006</c:v>
                      </c:pt>
                      <c:pt idx="2384">
                        <c:v>-71.98</c:v>
                      </c:pt>
                      <c:pt idx="2385">
                        <c:v>-72.05</c:v>
                      </c:pt>
                      <c:pt idx="2386">
                        <c:v>-72.08</c:v>
                      </c:pt>
                      <c:pt idx="2387">
                        <c:v>-72.11</c:v>
                      </c:pt>
                      <c:pt idx="2388">
                        <c:v>-72.150000000000006</c:v>
                      </c:pt>
                      <c:pt idx="2389">
                        <c:v>-72.180000000000007</c:v>
                      </c:pt>
                      <c:pt idx="2390">
                        <c:v>-72.2</c:v>
                      </c:pt>
                      <c:pt idx="2391">
                        <c:v>-72.19</c:v>
                      </c:pt>
                      <c:pt idx="2392">
                        <c:v>-72.17</c:v>
                      </c:pt>
                      <c:pt idx="2393">
                        <c:v>-72.150000000000006</c:v>
                      </c:pt>
                      <c:pt idx="2394">
                        <c:v>-72.13</c:v>
                      </c:pt>
                      <c:pt idx="2395">
                        <c:v>-72.12</c:v>
                      </c:pt>
                      <c:pt idx="2396">
                        <c:v>-72.150000000000006</c:v>
                      </c:pt>
                      <c:pt idx="2397">
                        <c:v>-72.19</c:v>
                      </c:pt>
                      <c:pt idx="2398">
                        <c:v>-72.27</c:v>
                      </c:pt>
                      <c:pt idx="2399">
                        <c:v>-72.31</c:v>
                      </c:pt>
                      <c:pt idx="2400">
                        <c:v>-72.28</c:v>
                      </c:pt>
                      <c:pt idx="2401">
                        <c:v>-72.22</c:v>
                      </c:pt>
                      <c:pt idx="2402">
                        <c:v>-72.180000000000007</c:v>
                      </c:pt>
                      <c:pt idx="2403">
                        <c:v>-72.19</c:v>
                      </c:pt>
                      <c:pt idx="2404">
                        <c:v>-72.19</c:v>
                      </c:pt>
                      <c:pt idx="2405">
                        <c:v>-72.16</c:v>
                      </c:pt>
                      <c:pt idx="2406">
                        <c:v>-72.13</c:v>
                      </c:pt>
                      <c:pt idx="2407">
                        <c:v>-72.08</c:v>
                      </c:pt>
                      <c:pt idx="2408">
                        <c:v>-72.010000000000005</c:v>
                      </c:pt>
                      <c:pt idx="2409">
                        <c:v>-71.97</c:v>
                      </c:pt>
                      <c:pt idx="2410">
                        <c:v>-71.95</c:v>
                      </c:pt>
                      <c:pt idx="2411">
                        <c:v>-71.930000000000007</c:v>
                      </c:pt>
                      <c:pt idx="2412">
                        <c:v>-71.92</c:v>
                      </c:pt>
                      <c:pt idx="2413">
                        <c:v>-71.92</c:v>
                      </c:pt>
                      <c:pt idx="2414">
                        <c:v>-71.95</c:v>
                      </c:pt>
                      <c:pt idx="2415">
                        <c:v>-71.95</c:v>
                      </c:pt>
                      <c:pt idx="2416">
                        <c:v>-71.930000000000007</c:v>
                      </c:pt>
                      <c:pt idx="2417">
                        <c:v>-71.91</c:v>
                      </c:pt>
                      <c:pt idx="2418">
                        <c:v>-71.95</c:v>
                      </c:pt>
                      <c:pt idx="2419">
                        <c:v>-72.03</c:v>
                      </c:pt>
                      <c:pt idx="2420">
                        <c:v>-72.09</c:v>
                      </c:pt>
                      <c:pt idx="2421">
                        <c:v>-72.05</c:v>
                      </c:pt>
                      <c:pt idx="2422">
                        <c:v>-72.010000000000005</c:v>
                      </c:pt>
                      <c:pt idx="2423">
                        <c:v>-72.02</c:v>
                      </c:pt>
                      <c:pt idx="2424">
                        <c:v>-72.06</c:v>
                      </c:pt>
                      <c:pt idx="2425">
                        <c:v>-72.09</c:v>
                      </c:pt>
                      <c:pt idx="2426">
                        <c:v>-72.09</c:v>
                      </c:pt>
                      <c:pt idx="2427">
                        <c:v>-72.06</c:v>
                      </c:pt>
                      <c:pt idx="2428">
                        <c:v>-72.06</c:v>
                      </c:pt>
                      <c:pt idx="2429">
                        <c:v>-72.099999999999994</c:v>
                      </c:pt>
                      <c:pt idx="2430">
                        <c:v>-72.16</c:v>
                      </c:pt>
                      <c:pt idx="2431">
                        <c:v>-72.23</c:v>
                      </c:pt>
                      <c:pt idx="2432">
                        <c:v>-72.260000000000005</c:v>
                      </c:pt>
                      <c:pt idx="2433">
                        <c:v>-72.23</c:v>
                      </c:pt>
                      <c:pt idx="2434">
                        <c:v>-72.180000000000007</c:v>
                      </c:pt>
                      <c:pt idx="2435">
                        <c:v>-72.16</c:v>
                      </c:pt>
                      <c:pt idx="2436">
                        <c:v>-72.19</c:v>
                      </c:pt>
                      <c:pt idx="2437">
                        <c:v>-72.239999999999995</c:v>
                      </c:pt>
                      <c:pt idx="2438">
                        <c:v>-72.28</c:v>
                      </c:pt>
                      <c:pt idx="2439">
                        <c:v>-72.319999999999993</c:v>
                      </c:pt>
                      <c:pt idx="2440">
                        <c:v>-72.36</c:v>
                      </c:pt>
                      <c:pt idx="2441">
                        <c:v>-72.38</c:v>
                      </c:pt>
                      <c:pt idx="2442">
                        <c:v>-72.39</c:v>
                      </c:pt>
                      <c:pt idx="2443">
                        <c:v>-72.38</c:v>
                      </c:pt>
                      <c:pt idx="2444">
                        <c:v>-72.37</c:v>
                      </c:pt>
                      <c:pt idx="2445">
                        <c:v>-72.36</c:v>
                      </c:pt>
                      <c:pt idx="2446">
                        <c:v>-72.349999999999994</c:v>
                      </c:pt>
                      <c:pt idx="2447">
                        <c:v>-72.36</c:v>
                      </c:pt>
                      <c:pt idx="2448">
                        <c:v>-72.39</c:v>
                      </c:pt>
                      <c:pt idx="2449">
                        <c:v>-72.41</c:v>
                      </c:pt>
                      <c:pt idx="2450">
                        <c:v>-72.41</c:v>
                      </c:pt>
                      <c:pt idx="2451">
                        <c:v>-72.39</c:v>
                      </c:pt>
                      <c:pt idx="2452">
                        <c:v>-72.42</c:v>
                      </c:pt>
                      <c:pt idx="2453">
                        <c:v>-72.430000000000007</c:v>
                      </c:pt>
                      <c:pt idx="2454">
                        <c:v>-72.430000000000007</c:v>
                      </c:pt>
                      <c:pt idx="2455">
                        <c:v>-72.400000000000006</c:v>
                      </c:pt>
                      <c:pt idx="2456">
                        <c:v>-72.400000000000006</c:v>
                      </c:pt>
                      <c:pt idx="2457">
                        <c:v>-72.41</c:v>
                      </c:pt>
                      <c:pt idx="2458">
                        <c:v>-72.42</c:v>
                      </c:pt>
                      <c:pt idx="2459">
                        <c:v>-72.42</c:v>
                      </c:pt>
                      <c:pt idx="2460">
                        <c:v>-72.44</c:v>
                      </c:pt>
                      <c:pt idx="2461">
                        <c:v>-72.45</c:v>
                      </c:pt>
                      <c:pt idx="2462">
                        <c:v>-72.44</c:v>
                      </c:pt>
                      <c:pt idx="2463">
                        <c:v>-72.430000000000007</c:v>
                      </c:pt>
                      <c:pt idx="2464">
                        <c:v>-72.44</c:v>
                      </c:pt>
                      <c:pt idx="2465">
                        <c:v>-72.48</c:v>
                      </c:pt>
                      <c:pt idx="2466">
                        <c:v>-72.489999999999995</c:v>
                      </c:pt>
                      <c:pt idx="2467">
                        <c:v>-72.5</c:v>
                      </c:pt>
                      <c:pt idx="2468">
                        <c:v>-72.5</c:v>
                      </c:pt>
                      <c:pt idx="2469">
                        <c:v>-72.510000000000005</c:v>
                      </c:pt>
                      <c:pt idx="2470">
                        <c:v>-72.52</c:v>
                      </c:pt>
                      <c:pt idx="2471">
                        <c:v>-72.510000000000005</c:v>
                      </c:pt>
                      <c:pt idx="2472">
                        <c:v>-72.510000000000005</c:v>
                      </c:pt>
                      <c:pt idx="2473">
                        <c:v>-72.53</c:v>
                      </c:pt>
                      <c:pt idx="2474">
                        <c:v>-72.540000000000006</c:v>
                      </c:pt>
                      <c:pt idx="2475">
                        <c:v>-72.540000000000006</c:v>
                      </c:pt>
                      <c:pt idx="2476">
                        <c:v>-72.540000000000006</c:v>
                      </c:pt>
                      <c:pt idx="2477">
                        <c:v>-72.56</c:v>
                      </c:pt>
                      <c:pt idx="2478">
                        <c:v>-72.569999999999993</c:v>
                      </c:pt>
                      <c:pt idx="2479">
                        <c:v>-72.56</c:v>
                      </c:pt>
                      <c:pt idx="2480">
                        <c:v>-72.55</c:v>
                      </c:pt>
                      <c:pt idx="2481">
                        <c:v>-72.58</c:v>
                      </c:pt>
                      <c:pt idx="2482">
                        <c:v>-72.599999999999994</c:v>
                      </c:pt>
                      <c:pt idx="2483">
                        <c:v>-72.62</c:v>
                      </c:pt>
                      <c:pt idx="2484">
                        <c:v>-72.63</c:v>
                      </c:pt>
                      <c:pt idx="2485">
                        <c:v>-72.63</c:v>
                      </c:pt>
                      <c:pt idx="2486">
                        <c:v>-72.63</c:v>
                      </c:pt>
                      <c:pt idx="2487">
                        <c:v>-72.61</c:v>
                      </c:pt>
                      <c:pt idx="2488">
                        <c:v>-72.61</c:v>
                      </c:pt>
                      <c:pt idx="2489">
                        <c:v>-72.62</c:v>
                      </c:pt>
                      <c:pt idx="2490">
                        <c:v>-72.61</c:v>
                      </c:pt>
                      <c:pt idx="2491">
                        <c:v>-72.599999999999994</c:v>
                      </c:pt>
                      <c:pt idx="2492">
                        <c:v>-72.599999999999994</c:v>
                      </c:pt>
                      <c:pt idx="2493">
                        <c:v>-72.599999999999994</c:v>
                      </c:pt>
                      <c:pt idx="2494">
                        <c:v>-72.58</c:v>
                      </c:pt>
                      <c:pt idx="2495">
                        <c:v>-72.59</c:v>
                      </c:pt>
                      <c:pt idx="2496">
                        <c:v>-72.59</c:v>
                      </c:pt>
                      <c:pt idx="2497">
                        <c:v>-72.59</c:v>
                      </c:pt>
                      <c:pt idx="2498">
                        <c:v>-72.58</c:v>
                      </c:pt>
                      <c:pt idx="2499">
                        <c:v>-72.569999999999993</c:v>
                      </c:pt>
                      <c:pt idx="2500">
                        <c:v>-72.56</c:v>
                      </c:pt>
                      <c:pt idx="2501">
                        <c:v>-72.53</c:v>
                      </c:pt>
                      <c:pt idx="2502">
                        <c:v>-72.5</c:v>
                      </c:pt>
                      <c:pt idx="2503">
                        <c:v>-72.489999999999995</c:v>
                      </c:pt>
                      <c:pt idx="2504">
                        <c:v>-72.489999999999995</c:v>
                      </c:pt>
                      <c:pt idx="2505">
                        <c:v>-72.48</c:v>
                      </c:pt>
                      <c:pt idx="2506">
                        <c:v>-72.48</c:v>
                      </c:pt>
                      <c:pt idx="2507">
                        <c:v>-72.48</c:v>
                      </c:pt>
                      <c:pt idx="2508">
                        <c:v>-72.48</c:v>
                      </c:pt>
                      <c:pt idx="2509">
                        <c:v>-72.47</c:v>
                      </c:pt>
                      <c:pt idx="2510">
                        <c:v>-72.45</c:v>
                      </c:pt>
                      <c:pt idx="2511">
                        <c:v>-72.44</c:v>
                      </c:pt>
                      <c:pt idx="2512">
                        <c:v>-72.42</c:v>
                      </c:pt>
                      <c:pt idx="2513">
                        <c:v>-72.400000000000006</c:v>
                      </c:pt>
                      <c:pt idx="2514">
                        <c:v>-72.39</c:v>
                      </c:pt>
                      <c:pt idx="2515">
                        <c:v>-72.38</c:v>
                      </c:pt>
                      <c:pt idx="2516">
                        <c:v>-72.37</c:v>
                      </c:pt>
                      <c:pt idx="2517">
                        <c:v>-72.34</c:v>
                      </c:pt>
                      <c:pt idx="2518">
                        <c:v>-72.31</c:v>
                      </c:pt>
                      <c:pt idx="2519">
                        <c:v>-72.28</c:v>
                      </c:pt>
                      <c:pt idx="2520">
                        <c:v>-72.27</c:v>
                      </c:pt>
                      <c:pt idx="2521">
                        <c:v>-72.23</c:v>
                      </c:pt>
                      <c:pt idx="2522">
                        <c:v>-72.2</c:v>
                      </c:pt>
                      <c:pt idx="2523">
                        <c:v>-72.19</c:v>
                      </c:pt>
                      <c:pt idx="2524">
                        <c:v>-72.17</c:v>
                      </c:pt>
                      <c:pt idx="2525">
                        <c:v>-72.11</c:v>
                      </c:pt>
                      <c:pt idx="2526">
                        <c:v>-72.05</c:v>
                      </c:pt>
                      <c:pt idx="2527">
                        <c:v>-72.010000000000005</c:v>
                      </c:pt>
                      <c:pt idx="2528">
                        <c:v>-71.98</c:v>
                      </c:pt>
                      <c:pt idx="2529">
                        <c:v>-71.94</c:v>
                      </c:pt>
                      <c:pt idx="2530">
                        <c:v>-71.89</c:v>
                      </c:pt>
                      <c:pt idx="2531">
                        <c:v>-71.83</c:v>
                      </c:pt>
                      <c:pt idx="2532">
                        <c:v>-71.78</c:v>
                      </c:pt>
                      <c:pt idx="2533">
                        <c:v>-71.7</c:v>
                      </c:pt>
                      <c:pt idx="2534">
                        <c:v>-71.599999999999994</c:v>
                      </c:pt>
                      <c:pt idx="2535">
                        <c:v>-71.510000000000005</c:v>
                      </c:pt>
                      <c:pt idx="2536">
                        <c:v>-71.41</c:v>
                      </c:pt>
                      <c:pt idx="2537">
                        <c:v>-71.31</c:v>
                      </c:pt>
                      <c:pt idx="2538">
                        <c:v>-71.2</c:v>
                      </c:pt>
                      <c:pt idx="2539">
                        <c:v>-71.09</c:v>
                      </c:pt>
                      <c:pt idx="2540">
                        <c:v>-70.989999999999995</c:v>
                      </c:pt>
                      <c:pt idx="2541">
                        <c:v>-70.87</c:v>
                      </c:pt>
                      <c:pt idx="2542">
                        <c:v>-70.739999999999995</c:v>
                      </c:pt>
                      <c:pt idx="2543">
                        <c:v>-70.569999999999993</c:v>
                      </c:pt>
                      <c:pt idx="2544">
                        <c:v>-70.400000000000006</c:v>
                      </c:pt>
                      <c:pt idx="2545">
                        <c:v>-70.23</c:v>
                      </c:pt>
                      <c:pt idx="2546">
                        <c:v>-70.03</c:v>
                      </c:pt>
                      <c:pt idx="2547">
                        <c:v>-69.819999999999993</c:v>
                      </c:pt>
                      <c:pt idx="2548">
                        <c:v>-69.61</c:v>
                      </c:pt>
                      <c:pt idx="2549">
                        <c:v>-69.41</c:v>
                      </c:pt>
                      <c:pt idx="2550">
                        <c:v>-69.22</c:v>
                      </c:pt>
                      <c:pt idx="2551">
                        <c:v>-69.010000000000005</c:v>
                      </c:pt>
                      <c:pt idx="2552">
                        <c:v>-68.790000000000006</c:v>
                      </c:pt>
                      <c:pt idx="2553">
                        <c:v>-68.540000000000006</c:v>
                      </c:pt>
                      <c:pt idx="2554">
                        <c:v>-68.260000000000005</c:v>
                      </c:pt>
                      <c:pt idx="2555">
                        <c:v>-67.97</c:v>
                      </c:pt>
                      <c:pt idx="2556">
                        <c:v>-67.69</c:v>
                      </c:pt>
                      <c:pt idx="2557">
                        <c:v>-67.42</c:v>
                      </c:pt>
                      <c:pt idx="2558">
                        <c:v>-67.12</c:v>
                      </c:pt>
                      <c:pt idx="2559">
                        <c:v>-66.760000000000005</c:v>
                      </c:pt>
                      <c:pt idx="2560">
                        <c:v>-66.36</c:v>
                      </c:pt>
                      <c:pt idx="2561">
                        <c:v>-65.94</c:v>
                      </c:pt>
                      <c:pt idx="2562">
                        <c:v>-65.48</c:v>
                      </c:pt>
                      <c:pt idx="2563">
                        <c:v>-65.02</c:v>
                      </c:pt>
                      <c:pt idx="2564">
                        <c:v>-64.55</c:v>
                      </c:pt>
                      <c:pt idx="2565">
                        <c:v>-64.08</c:v>
                      </c:pt>
                      <c:pt idx="2566">
                        <c:v>-63.62</c:v>
                      </c:pt>
                      <c:pt idx="2567">
                        <c:v>-63.15</c:v>
                      </c:pt>
                      <c:pt idx="2568">
                        <c:v>-62.64</c:v>
                      </c:pt>
                      <c:pt idx="2569">
                        <c:v>-62.06</c:v>
                      </c:pt>
                      <c:pt idx="2570">
                        <c:v>-61.42</c:v>
                      </c:pt>
                      <c:pt idx="2571">
                        <c:v>-60.74</c:v>
                      </c:pt>
                      <c:pt idx="2572">
                        <c:v>-60.03</c:v>
                      </c:pt>
                      <c:pt idx="2573">
                        <c:v>-59.3</c:v>
                      </c:pt>
                      <c:pt idx="2574">
                        <c:v>-58.58</c:v>
                      </c:pt>
                      <c:pt idx="2575">
                        <c:v>-57.86</c:v>
                      </c:pt>
                      <c:pt idx="2576">
                        <c:v>-57.12</c:v>
                      </c:pt>
                      <c:pt idx="2577">
                        <c:v>-56.35</c:v>
                      </c:pt>
                      <c:pt idx="2578">
                        <c:v>-55.58</c:v>
                      </c:pt>
                      <c:pt idx="2579">
                        <c:v>-54.77</c:v>
                      </c:pt>
                      <c:pt idx="2580">
                        <c:v>-53.93</c:v>
                      </c:pt>
                      <c:pt idx="2581">
                        <c:v>-53.09</c:v>
                      </c:pt>
                      <c:pt idx="2582">
                        <c:v>-52.24</c:v>
                      </c:pt>
                      <c:pt idx="2583">
                        <c:v>-51.36</c:v>
                      </c:pt>
                      <c:pt idx="2584">
                        <c:v>-50.47</c:v>
                      </c:pt>
                      <c:pt idx="2585">
                        <c:v>-49.59</c:v>
                      </c:pt>
                      <c:pt idx="2586">
                        <c:v>-48.73</c:v>
                      </c:pt>
                      <c:pt idx="2587">
                        <c:v>-47.9</c:v>
                      </c:pt>
                      <c:pt idx="2588">
                        <c:v>-47.02</c:v>
                      </c:pt>
                      <c:pt idx="2589">
                        <c:v>-46.09</c:v>
                      </c:pt>
                      <c:pt idx="2590">
                        <c:v>-45.18</c:v>
                      </c:pt>
                      <c:pt idx="2591">
                        <c:v>-44.31</c:v>
                      </c:pt>
                      <c:pt idx="2592">
                        <c:v>-43.43</c:v>
                      </c:pt>
                      <c:pt idx="2593">
                        <c:v>-42.56</c:v>
                      </c:pt>
                      <c:pt idx="2594">
                        <c:v>-41.76</c:v>
                      </c:pt>
                      <c:pt idx="2595">
                        <c:v>-41</c:v>
                      </c:pt>
                      <c:pt idx="2596">
                        <c:v>-40.24</c:v>
                      </c:pt>
                      <c:pt idx="2597">
                        <c:v>-39.479999999999997</c:v>
                      </c:pt>
                      <c:pt idx="2598">
                        <c:v>-38.74</c:v>
                      </c:pt>
                      <c:pt idx="2599">
                        <c:v>-37.99</c:v>
                      </c:pt>
                      <c:pt idx="2600">
                        <c:v>-37.22</c:v>
                      </c:pt>
                      <c:pt idx="2601">
                        <c:v>-36.43</c:v>
                      </c:pt>
                      <c:pt idx="2602">
                        <c:v>-35.659999999999997</c:v>
                      </c:pt>
                      <c:pt idx="2603">
                        <c:v>-34.89</c:v>
                      </c:pt>
                      <c:pt idx="2604">
                        <c:v>-34.130000000000003</c:v>
                      </c:pt>
                      <c:pt idx="2605">
                        <c:v>-33.42</c:v>
                      </c:pt>
                      <c:pt idx="2606">
                        <c:v>-32.75</c:v>
                      </c:pt>
                      <c:pt idx="2607">
                        <c:v>-32.090000000000003</c:v>
                      </c:pt>
                      <c:pt idx="2608">
                        <c:v>-31.39</c:v>
                      </c:pt>
                      <c:pt idx="2609">
                        <c:v>-30.65</c:v>
                      </c:pt>
                      <c:pt idx="2610">
                        <c:v>-29.92</c:v>
                      </c:pt>
                      <c:pt idx="2611">
                        <c:v>-29.2</c:v>
                      </c:pt>
                      <c:pt idx="2612">
                        <c:v>-28.47</c:v>
                      </c:pt>
                      <c:pt idx="2613">
                        <c:v>-27.77</c:v>
                      </c:pt>
                      <c:pt idx="2614">
                        <c:v>-27.06</c:v>
                      </c:pt>
                      <c:pt idx="2615">
                        <c:v>-26.35</c:v>
                      </c:pt>
                      <c:pt idx="2616">
                        <c:v>-25.62</c:v>
                      </c:pt>
                      <c:pt idx="2617">
                        <c:v>-24.92</c:v>
                      </c:pt>
                      <c:pt idx="2618">
                        <c:v>-24.25</c:v>
                      </c:pt>
                      <c:pt idx="2619">
                        <c:v>-23.61</c:v>
                      </c:pt>
                      <c:pt idx="2620">
                        <c:v>-22.98</c:v>
                      </c:pt>
                      <c:pt idx="2621">
                        <c:v>-22.35</c:v>
                      </c:pt>
                      <c:pt idx="2622">
                        <c:v>-21.68</c:v>
                      </c:pt>
                      <c:pt idx="2623">
                        <c:v>-20.96</c:v>
                      </c:pt>
                      <c:pt idx="2624">
                        <c:v>-20.2</c:v>
                      </c:pt>
                      <c:pt idx="2625">
                        <c:v>-19.43</c:v>
                      </c:pt>
                      <c:pt idx="2626">
                        <c:v>-18.72</c:v>
                      </c:pt>
                      <c:pt idx="2627">
                        <c:v>-18.059999999999999</c:v>
                      </c:pt>
                      <c:pt idx="2628">
                        <c:v>-17.41</c:v>
                      </c:pt>
                      <c:pt idx="2629">
                        <c:v>-16.75</c:v>
                      </c:pt>
                      <c:pt idx="2630">
                        <c:v>-16.11</c:v>
                      </c:pt>
                      <c:pt idx="2631">
                        <c:v>-15.52</c:v>
                      </c:pt>
                      <c:pt idx="2632">
                        <c:v>-14.93</c:v>
                      </c:pt>
                      <c:pt idx="2633">
                        <c:v>-14.34</c:v>
                      </c:pt>
                      <c:pt idx="2634">
                        <c:v>-13.73</c:v>
                      </c:pt>
                      <c:pt idx="2635">
                        <c:v>-13.12</c:v>
                      </c:pt>
                      <c:pt idx="2636">
                        <c:v>-12.52</c:v>
                      </c:pt>
                      <c:pt idx="2637">
                        <c:v>-11.91</c:v>
                      </c:pt>
                      <c:pt idx="2638">
                        <c:v>-11.3</c:v>
                      </c:pt>
                      <c:pt idx="2639">
                        <c:v>-10.69</c:v>
                      </c:pt>
                      <c:pt idx="2640">
                        <c:v>-10.07</c:v>
                      </c:pt>
                      <c:pt idx="2641">
                        <c:v>-9.44</c:v>
                      </c:pt>
                      <c:pt idx="2642">
                        <c:v>-8.7899999999999991</c:v>
                      </c:pt>
                      <c:pt idx="2643">
                        <c:v>-8.19</c:v>
                      </c:pt>
                      <c:pt idx="2644">
                        <c:v>-7.6</c:v>
                      </c:pt>
                      <c:pt idx="2645">
                        <c:v>-6.99</c:v>
                      </c:pt>
                      <c:pt idx="2646">
                        <c:v>-6.39</c:v>
                      </c:pt>
                      <c:pt idx="2647">
                        <c:v>-5.79</c:v>
                      </c:pt>
                      <c:pt idx="2648">
                        <c:v>-5.2</c:v>
                      </c:pt>
                      <c:pt idx="2649">
                        <c:v>-4.62</c:v>
                      </c:pt>
                      <c:pt idx="2650">
                        <c:v>-4.0199999999999996</c:v>
                      </c:pt>
                      <c:pt idx="2651">
                        <c:v>-3.46</c:v>
                      </c:pt>
                      <c:pt idx="2652">
                        <c:v>-2.92</c:v>
                      </c:pt>
                      <c:pt idx="2653">
                        <c:v>-2.38</c:v>
                      </c:pt>
                      <c:pt idx="2654">
                        <c:v>-1.85</c:v>
                      </c:pt>
                      <c:pt idx="2655">
                        <c:v>-1.33</c:v>
                      </c:pt>
                      <c:pt idx="2656">
                        <c:v>-0.82</c:v>
                      </c:pt>
                      <c:pt idx="2657">
                        <c:v>-0.33</c:v>
                      </c:pt>
                      <c:pt idx="2658">
                        <c:v>0.16</c:v>
                      </c:pt>
                      <c:pt idx="2659">
                        <c:v>0.63</c:v>
                      </c:pt>
                      <c:pt idx="2660">
                        <c:v>1.08</c:v>
                      </c:pt>
                      <c:pt idx="2661">
                        <c:v>1.51</c:v>
                      </c:pt>
                      <c:pt idx="2662">
                        <c:v>1.93</c:v>
                      </c:pt>
                      <c:pt idx="2663">
                        <c:v>2.34</c:v>
                      </c:pt>
                      <c:pt idx="2664">
                        <c:v>2.75</c:v>
                      </c:pt>
                      <c:pt idx="2665">
                        <c:v>3.17</c:v>
                      </c:pt>
                      <c:pt idx="2666">
                        <c:v>3.55</c:v>
                      </c:pt>
                      <c:pt idx="2667">
                        <c:v>3.9</c:v>
                      </c:pt>
                      <c:pt idx="2668">
                        <c:v>4.21</c:v>
                      </c:pt>
                      <c:pt idx="2669">
                        <c:v>4.5</c:v>
                      </c:pt>
                      <c:pt idx="2670">
                        <c:v>4.7699999999999996</c:v>
                      </c:pt>
                      <c:pt idx="2671">
                        <c:v>5.01</c:v>
                      </c:pt>
                      <c:pt idx="2672">
                        <c:v>5.26</c:v>
                      </c:pt>
                      <c:pt idx="2673">
                        <c:v>5.5</c:v>
                      </c:pt>
                      <c:pt idx="2674">
                        <c:v>5.75</c:v>
                      </c:pt>
                      <c:pt idx="2675">
                        <c:v>5.98</c:v>
                      </c:pt>
                      <c:pt idx="2676">
                        <c:v>6.21</c:v>
                      </c:pt>
                      <c:pt idx="2677">
                        <c:v>6.43</c:v>
                      </c:pt>
                      <c:pt idx="2678">
                        <c:v>6.66</c:v>
                      </c:pt>
                      <c:pt idx="2679">
                        <c:v>6.91</c:v>
                      </c:pt>
                      <c:pt idx="2680">
                        <c:v>7.13</c:v>
                      </c:pt>
                      <c:pt idx="2681">
                        <c:v>7.33</c:v>
                      </c:pt>
                      <c:pt idx="2682">
                        <c:v>7.48</c:v>
                      </c:pt>
                      <c:pt idx="2683">
                        <c:v>7.63</c:v>
                      </c:pt>
                      <c:pt idx="2684">
                        <c:v>7.78</c:v>
                      </c:pt>
                      <c:pt idx="2685">
                        <c:v>7.92</c:v>
                      </c:pt>
                      <c:pt idx="2686">
                        <c:v>8.06</c:v>
                      </c:pt>
                      <c:pt idx="2687">
                        <c:v>8.18</c:v>
                      </c:pt>
                      <c:pt idx="2688">
                        <c:v>8.2799999999999994</c:v>
                      </c:pt>
                      <c:pt idx="2689">
                        <c:v>8.3699999999999992</c:v>
                      </c:pt>
                      <c:pt idx="2690">
                        <c:v>8.43</c:v>
                      </c:pt>
                      <c:pt idx="2691">
                        <c:v>8.4700000000000006</c:v>
                      </c:pt>
                      <c:pt idx="2692">
                        <c:v>8.5</c:v>
                      </c:pt>
                      <c:pt idx="2693">
                        <c:v>8.56</c:v>
                      </c:pt>
                      <c:pt idx="2694">
                        <c:v>8.6300000000000008</c:v>
                      </c:pt>
                      <c:pt idx="2695">
                        <c:v>8.64</c:v>
                      </c:pt>
                      <c:pt idx="2696">
                        <c:v>8.61</c:v>
                      </c:pt>
                      <c:pt idx="2697">
                        <c:v>8.5399999999999991</c:v>
                      </c:pt>
                      <c:pt idx="2698">
                        <c:v>8.5</c:v>
                      </c:pt>
                      <c:pt idx="2699">
                        <c:v>8.49</c:v>
                      </c:pt>
                      <c:pt idx="2700">
                        <c:v>8.4700000000000006</c:v>
                      </c:pt>
                      <c:pt idx="2701">
                        <c:v>8.44</c:v>
                      </c:pt>
                      <c:pt idx="2702">
                        <c:v>8.4</c:v>
                      </c:pt>
                      <c:pt idx="2703">
                        <c:v>8.32</c:v>
                      </c:pt>
                      <c:pt idx="2704">
                        <c:v>8.2100000000000009</c:v>
                      </c:pt>
                      <c:pt idx="2705">
                        <c:v>8.1</c:v>
                      </c:pt>
                      <c:pt idx="2706">
                        <c:v>7.98</c:v>
                      </c:pt>
                      <c:pt idx="2707">
                        <c:v>7.84</c:v>
                      </c:pt>
                      <c:pt idx="2708">
                        <c:v>7.68</c:v>
                      </c:pt>
                      <c:pt idx="2709">
                        <c:v>7.51</c:v>
                      </c:pt>
                      <c:pt idx="2710">
                        <c:v>7.3</c:v>
                      </c:pt>
                      <c:pt idx="2711">
                        <c:v>7.09</c:v>
                      </c:pt>
                      <c:pt idx="2712">
                        <c:v>6.88</c:v>
                      </c:pt>
                      <c:pt idx="2713">
                        <c:v>6.62</c:v>
                      </c:pt>
                      <c:pt idx="2714">
                        <c:v>6.29</c:v>
                      </c:pt>
                      <c:pt idx="2715">
                        <c:v>5.91</c:v>
                      </c:pt>
                      <c:pt idx="2716">
                        <c:v>5.48</c:v>
                      </c:pt>
                      <c:pt idx="2717">
                        <c:v>5.05</c:v>
                      </c:pt>
                      <c:pt idx="2718">
                        <c:v>4.6100000000000003</c:v>
                      </c:pt>
                      <c:pt idx="2719">
                        <c:v>4.17</c:v>
                      </c:pt>
                      <c:pt idx="2720">
                        <c:v>3.7</c:v>
                      </c:pt>
                      <c:pt idx="2721">
                        <c:v>3.19</c:v>
                      </c:pt>
                      <c:pt idx="2722">
                        <c:v>2.62</c:v>
                      </c:pt>
                      <c:pt idx="2723">
                        <c:v>1.97</c:v>
                      </c:pt>
                      <c:pt idx="2724">
                        <c:v>1.28</c:v>
                      </c:pt>
                      <c:pt idx="2725">
                        <c:v>0.56999999999999995</c:v>
                      </c:pt>
                      <c:pt idx="2726">
                        <c:v>-0.15</c:v>
                      </c:pt>
                      <c:pt idx="2727">
                        <c:v>-0.89</c:v>
                      </c:pt>
                      <c:pt idx="2728">
                        <c:v>-1.65</c:v>
                      </c:pt>
                      <c:pt idx="2729">
                        <c:v>-2.42</c:v>
                      </c:pt>
                      <c:pt idx="2730">
                        <c:v>-3.24</c:v>
                      </c:pt>
                      <c:pt idx="2731">
                        <c:v>-4.07</c:v>
                      </c:pt>
                      <c:pt idx="2732">
                        <c:v>-4.9400000000000004</c:v>
                      </c:pt>
                      <c:pt idx="2733">
                        <c:v>-5.83</c:v>
                      </c:pt>
                      <c:pt idx="2734">
                        <c:v>-6.72</c:v>
                      </c:pt>
                      <c:pt idx="2735">
                        <c:v>-7.61</c:v>
                      </c:pt>
                      <c:pt idx="2736">
                        <c:v>-8.51</c:v>
                      </c:pt>
                      <c:pt idx="2737">
                        <c:v>-9.43</c:v>
                      </c:pt>
                      <c:pt idx="2738">
                        <c:v>-10.36</c:v>
                      </c:pt>
                      <c:pt idx="2739">
                        <c:v>-11.3</c:v>
                      </c:pt>
                      <c:pt idx="2740">
                        <c:v>-12.25</c:v>
                      </c:pt>
                      <c:pt idx="2741">
                        <c:v>-13.2</c:v>
                      </c:pt>
                      <c:pt idx="2742">
                        <c:v>-14.17</c:v>
                      </c:pt>
                      <c:pt idx="2743">
                        <c:v>-15.18</c:v>
                      </c:pt>
                      <c:pt idx="2744">
                        <c:v>-16.23</c:v>
                      </c:pt>
                      <c:pt idx="2745">
                        <c:v>-17.3</c:v>
                      </c:pt>
                      <c:pt idx="2746">
                        <c:v>-18.38</c:v>
                      </c:pt>
                      <c:pt idx="2747">
                        <c:v>-19.45</c:v>
                      </c:pt>
                      <c:pt idx="2748">
                        <c:v>-20.49</c:v>
                      </c:pt>
                      <c:pt idx="2749">
                        <c:v>-21.51</c:v>
                      </c:pt>
                      <c:pt idx="2750">
                        <c:v>-22.52</c:v>
                      </c:pt>
                      <c:pt idx="2751">
                        <c:v>-23.56</c:v>
                      </c:pt>
                      <c:pt idx="2752">
                        <c:v>-24.58</c:v>
                      </c:pt>
                      <c:pt idx="2753">
                        <c:v>-25.59</c:v>
                      </c:pt>
                      <c:pt idx="2754">
                        <c:v>-26.56</c:v>
                      </c:pt>
                      <c:pt idx="2755">
                        <c:v>-27.56</c:v>
                      </c:pt>
                      <c:pt idx="2756">
                        <c:v>-28.56</c:v>
                      </c:pt>
                      <c:pt idx="2757">
                        <c:v>-29.55</c:v>
                      </c:pt>
                      <c:pt idx="2758">
                        <c:v>-30.55</c:v>
                      </c:pt>
                      <c:pt idx="2759">
                        <c:v>-31.53</c:v>
                      </c:pt>
                      <c:pt idx="2760">
                        <c:v>-32.520000000000003</c:v>
                      </c:pt>
                      <c:pt idx="2761">
                        <c:v>-33.49</c:v>
                      </c:pt>
                      <c:pt idx="2762">
                        <c:v>-34.44</c:v>
                      </c:pt>
                      <c:pt idx="2763">
                        <c:v>-35.36</c:v>
                      </c:pt>
                      <c:pt idx="2764">
                        <c:v>-36.28</c:v>
                      </c:pt>
                      <c:pt idx="2765">
                        <c:v>-37.200000000000003</c:v>
                      </c:pt>
                      <c:pt idx="2766">
                        <c:v>-38.11</c:v>
                      </c:pt>
                      <c:pt idx="2767">
                        <c:v>-38.97</c:v>
                      </c:pt>
                      <c:pt idx="2768">
                        <c:v>-39.770000000000003</c:v>
                      </c:pt>
                      <c:pt idx="2769">
                        <c:v>-40.54</c:v>
                      </c:pt>
                      <c:pt idx="2770">
                        <c:v>-41.31</c:v>
                      </c:pt>
                      <c:pt idx="2771">
                        <c:v>-42.1</c:v>
                      </c:pt>
                      <c:pt idx="2772">
                        <c:v>-42.86</c:v>
                      </c:pt>
                      <c:pt idx="2773">
                        <c:v>-43.59</c:v>
                      </c:pt>
                      <c:pt idx="2774">
                        <c:v>-44.29</c:v>
                      </c:pt>
                      <c:pt idx="2775">
                        <c:v>-44.97</c:v>
                      </c:pt>
                      <c:pt idx="2776">
                        <c:v>-45.63</c:v>
                      </c:pt>
                      <c:pt idx="2777">
                        <c:v>-46.26</c:v>
                      </c:pt>
                      <c:pt idx="2778">
                        <c:v>-46.92</c:v>
                      </c:pt>
                      <c:pt idx="2779">
                        <c:v>-47.67</c:v>
                      </c:pt>
                      <c:pt idx="2780">
                        <c:v>-48.48</c:v>
                      </c:pt>
                      <c:pt idx="2781">
                        <c:v>-49.29</c:v>
                      </c:pt>
                      <c:pt idx="2782">
                        <c:v>-50.1</c:v>
                      </c:pt>
                      <c:pt idx="2783">
                        <c:v>-50.88</c:v>
                      </c:pt>
                      <c:pt idx="2784">
                        <c:v>-51.68</c:v>
                      </c:pt>
                      <c:pt idx="2785">
                        <c:v>-52.46</c:v>
                      </c:pt>
                      <c:pt idx="2786">
                        <c:v>-53.24</c:v>
                      </c:pt>
                      <c:pt idx="2787">
                        <c:v>-54.1</c:v>
                      </c:pt>
                      <c:pt idx="2788">
                        <c:v>-54.95</c:v>
                      </c:pt>
                      <c:pt idx="2789">
                        <c:v>-55.75</c:v>
                      </c:pt>
                      <c:pt idx="2790">
                        <c:v>-56.55</c:v>
                      </c:pt>
                      <c:pt idx="2791">
                        <c:v>-57.39</c:v>
                      </c:pt>
                      <c:pt idx="2792">
                        <c:v>-58.26</c:v>
                      </c:pt>
                      <c:pt idx="2793">
                        <c:v>-59.07</c:v>
                      </c:pt>
                      <c:pt idx="2794">
                        <c:v>-59.89</c:v>
                      </c:pt>
                      <c:pt idx="2795">
                        <c:v>-60.7</c:v>
                      </c:pt>
                      <c:pt idx="2796">
                        <c:v>-61.38</c:v>
                      </c:pt>
                      <c:pt idx="2797">
                        <c:v>-62.07</c:v>
                      </c:pt>
                      <c:pt idx="2798">
                        <c:v>-62.77</c:v>
                      </c:pt>
                      <c:pt idx="2799">
                        <c:v>-63.49</c:v>
                      </c:pt>
                      <c:pt idx="2800">
                        <c:v>-64.209999999999994</c:v>
                      </c:pt>
                      <c:pt idx="2801">
                        <c:v>-64.819999999999993</c:v>
                      </c:pt>
                      <c:pt idx="2802">
                        <c:v>-65.400000000000006</c:v>
                      </c:pt>
                      <c:pt idx="2803">
                        <c:v>-65.959999999999994</c:v>
                      </c:pt>
                      <c:pt idx="2804">
                        <c:v>-66.489999999999995</c:v>
                      </c:pt>
                      <c:pt idx="2805">
                        <c:v>-67.02</c:v>
                      </c:pt>
                      <c:pt idx="2806">
                        <c:v>-67.510000000000005</c:v>
                      </c:pt>
                      <c:pt idx="2807">
                        <c:v>-67.95</c:v>
                      </c:pt>
                      <c:pt idx="2808">
                        <c:v>-68.3</c:v>
                      </c:pt>
                      <c:pt idx="2809">
                        <c:v>-68.7</c:v>
                      </c:pt>
                      <c:pt idx="2810">
                        <c:v>-69.099999999999994</c:v>
                      </c:pt>
                      <c:pt idx="2811">
                        <c:v>-69.510000000000005</c:v>
                      </c:pt>
                      <c:pt idx="2812">
                        <c:v>-69.849999999999994</c:v>
                      </c:pt>
                      <c:pt idx="2813">
                        <c:v>-70.11</c:v>
                      </c:pt>
                      <c:pt idx="2814">
                        <c:v>-70.28</c:v>
                      </c:pt>
                      <c:pt idx="2815">
                        <c:v>-70.42</c:v>
                      </c:pt>
                      <c:pt idx="2816">
                        <c:v>-70.52</c:v>
                      </c:pt>
                      <c:pt idx="2817">
                        <c:v>-70.59</c:v>
                      </c:pt>
                      <c:pt idx="2818">
                        <c:v>-70.63</c:v>
                      </c:pt>
                      <c:pt idx="2819">
                        <c:v>-70.62</c:v>
                      </c:pt>
                      <c:pt idx="2820">
                        <c:v>-70.540000000000006</c:v>
                      </c:pt>
                      <c:pt idx="2821">
                        <c:v>-70.45</c:v>
                      </c:pt>
                      <c:pt idx="2822">
                        <c:v>-70.41</c:v>
                      </c:pt>
                      <c:pt idx="2823">
                        <c:v>-70.400000000000006</c:v>
                      </c:pt>
                      <c:pt idx="2824">
                        <c:v>-70.41</c:v>
                      </c:pt>
                      <c:pt idx="2825">
                        <c:v>-70.489999999999995</c:v>
                      </c:pt>
                      <c:pt idx="2826">
                        <c:v>-70.569999999999993</c:v>
                      </c:pt>
                      <c:pt idx="2827">
                        <c:v>-70.59</c:v>
                      </c:pt>
                      <c:pt idx="2828">
                        <c:v>-70.569999999999993</c:v>
                      </c:pt>
                      <c:pt idx="2829">
                        <c:v>-70.59</c:v>
                      </c:pt>
                      <c:pt idx="2830">
                        <c:v>-70.63</c:v>
                      </c:pt>
                      <c:pt idx="2831">
                        <c:v>-70.66</c:v>
                      </c:pt>
                      <c:pt idx="2832">
                        <c:v>-70.67</c:v>
                      </c:pt>
                      <c:pt idx="2833">
                        <c:v>-70.650000000000006</c:v>
                      </c:pt>
                      <c:pt idx="2834">
                        <c:v>-70.650000000000006</c:v>
                      </c:pt>
                      <c:pt idx="2835">
                        <c:v>-70.680000000000007</c:v>
                      </c:pt>
                      <c:pt idx="2836">
                        <c:v>-70.73</c:v>
                      </c:pt>
                      <c:pt idx="2837">
                        <c:v>-70.760000000000005</c:v>
                      </c:pt>
                      <c:pt idx="2838">
                        <c:v>-70.75</c:v>
                      </c:pt>
                      <c:pt idx="2839">
                        <c:v>-70.739999999999995</c:v>
                      </c:pt>
                      <c:pt idx="2840">
                        <c:v>-70.78</c:v>
                      </c:pt>
                      <c:pt idx="2841">
                        <c:v>-70.819999999999993</c:v>
                      </c:pt>
                      <c:pt idx="2842">
                        <c:v>-70.819999999999993</c:v>
                      </c:pt>
                      <c:pt idx="2843">
                        <c:v>-70.819999999999993</c:v>
                      </c:pt>
                      <c:pt idx="2844">
                        <c:v>-70.819999999999993</c:v>
                      </c:pt>
                      <c:pt idx="2845">
                        <c:v>-70.819999999999993</c:v>
                      </c:pt>
                      <c:pt idx="2846">
                        <c:v>-70.819999999999993</c:v>
                      </c:pt>
                      <c:pt idx="2847">
                        <c:v>-70.84</c:v>
                      </c:pt>
                      <c:pt idx="2848">
                        <c:v>-70.89</c:v>
                      </c:pt>
                      <c:pt idx="2849">
                        <c:v>-70.92</c:v>
                      </c:pt>
                      <c:pt idx="2850">
                        <c:v>-70.900000000000006</c:v>
                      </c:pt>
                      <c:pt idx="2851">
                        <c:v>-70.88</c:v>
                      </c:pt>
                      <c:pt idx="2852">
                        <c:v>-70.89</c:v>
                      </c:pt>
                      <c:pt idx="2853">
                        <c:v>-70.930000000000007</c:v>
                      </c:pt>
                      <c:pt idx="2854">
                        <c:v>-70.94</c:v>
                      </c:pt>
                      <c:pt idx="2855">
                        <c:v>-70.930000000000007</c:v>
                      </c:pt>
                      <c:pt idx="2856">
                        <c:v>-70.91</c:v>
                      </c:pt>
                      <c:pt idx="2857">
                        <c:v>-70.89</c:v>
                      </c:pt>
                      <c:pt idx="2858">
                        <c:v>-70.849999999999994</c:v>
                      </c:pt>
                      <c:pt idx="2859">
                        <c:v>-70.83</c:v>
                      </c:pt>
                      <c:pt idx="2860">
                        <c:v>-70.81</c:v>
                      </c:pt>
                      <c:pt idx="2861">
                        <c:v>-70.8</c:v>
                      </c:pt>
                      <c:pt idx="2862">
                        <c:v>-70.78</c:v>
                      </c:pt>
                      <c:pt idx="2863">
                        <c:v>-70.75</c:v>
                      </c:pt>
                      <c:pt idx="2864">
                        <c:v>-70.75</c:v>
                      </c:pt>
                      <c:pt idx="2865">
                        <c:v>-70.760000000000005</c:v>
                      </c:pt>
                      <c:pt idx="2866">
                        <c:v>-70.739999999999995</c:v>
                      </c:pt>
                      <c:pt idx="2867">
                        <c:v>-70.72</c:v>
                      </c:pt>
                      <c:pt idx="2868">
                        <c:v>-70.72</c:v>
                      </c:pt>
                      <c:pt idx="2869">
                        <c:v>-70.72</c:v>
                      </c:pt>
                      <c:pt idx="2870">
                        <c:v>-70.72</c:v>
                      </c:pt>
                      <c:pt idx="2871">
                        <c:v>-70.7</c:v>
                      </c:pt>
                      <c:pt idx="2872">
                        <c:v>-70.66</c:v>
                      </c:pt>
                      <c:pt idx="2873">
                        <c:v>-70.66</c:v>
                      </c:pt>
                      <c:pt idx="2874">
                        <c:v>-70.7</c:v>
                      </c:pt>
                      <c:pt idx="2875">
                        <c:v>-70.739999999999995</c:v>
                      </c:pt>
                      <c:pt idx="2876">
                        <c:v>-70.77</c:v>
                      </c:pt>
                      <c:pt idx="2877">
                        <c:v>-70.790000000000006</c:v>
                      </c:pt>
                      <c:pt idx="2878">
                        <c:v>-70.77</c:v>
                      </c:pt>
                      <c:pt idx="2879">
                        <c:v>-70.760000000000005</c:v>
                      </c:pt>
                      <c:pt idx="2880">
                        <c:v>-70.78</c:v>
                      </c:pt>
                      <c:pt idx="2881">
                        <c:v>-70.790000000000006</c:v>
                      </c:pt>
                      <c:pt idx="2882">
                        <c:v>-70.790000000000006</c:v>
                      </c:pt>
                      <c:pt idx="2883">
                        <c:v>-70.790000000000006</c:v>
                      </c:pt>
                      <c:pt idx="2884">
                        <c:v>-70.8</c:v>
                      </c:pt>
                      <c:pt idx="2885">
                        <c:v>-70.790000000000006</c:v>
                      </c:pt>
                      <c:pt idx="2886">
                        <c:v>-70.77</c:v>
                      </c:pt>
                      <c:pt idx="2887">
                        <c:v>-70.77</c:v>
                      </c:pt>
                      <c:pt idx="2888">
                        <c:v>-70.8</c:v>
                      </c:pt>
                      <c:pt idx="2889">
                        <c:v>-70.84</c:v>
                      </c:pt>
                      <c:pt idx="2890">
                        <c:v>-70.88</c:v>
                      </c:pt>
                      <c:pt idx="2891">
                        <c:v>-70.92</c:v>
                      </c:pt>
                      <c:pt idx="2892">
                        <c:v>-70.92</c:v>
                      </c:pt>
                      <c:pt idx="2893">
                        <c:v>-70.900000000000006</c:v>
                      </c:pt>
                      <c:pt idx="2894">
                        <c:v>-70.86</c:v>
                      </c:pt>
                      <c:pt idx="2895">
                        <c:v>-70.81</c:v>
                      </c:pt>
                      <c:pt idx="2896">
                        <c:v>-70.78</c:v>
                      </c:pt>
                      <c:pt idx="2897">
                        <c:v>-70.75</c:v>
                      </c:pt>
                      <c:pt idx="2898">
                        <c:v>-70.73</c:v>
                      </c:pt>
                      <c:pt idx="2899">
                        <c:v>-70.72</c:v>
                      </c:pt>
                      <c:pt idx="2900">
                        <c:v>-70.72</c:v>
                      </c:pt>
                      <c:pt idx="2901">
                        <c:v>-70.709999999999994</c:v>
                      </c:pt>
                      <c:pt idx="2902">
                        <c:v>-70.7</c:v>
                      </c:pt>
                      <c:pt idx="2903">
                        <c:v>-70.66</c:v>
                      </c:pt>
                      <c:pt idx="2904">
                        <c:v>-70.63</c:v>
                      </c:pt>
                      <c:pt idx="2905">
                        <c:v>-70.61</c:v>
                      </c:pt>
                      <c:pt idx="2906">
                        <c:v>-70.59</c:v>
                      </c:pt>
                      <c:pt idx="2907">
                        <c:v>-70.569999999999993</c:v>
                      </c:pt>
                      <c:pt idx="2908">
                        <c:v>-70.55</c:v>
                      </c:pt>
                      <c:pt idx="2909">
                        <c:v>-70.53</c:v>
                      </c:pt>
                      <c:pt idx="2910">
                        <c:v>-70.5</c:v>
                      </c:pt>
                      <c:pt idx="2911">
                        <c:v>-70.48</c:v>
                      </c:pt>
                      <c:pt idx="2912">
                        <c:v>-70.489999999999995</c:v>
                      </c:pt>
                      <c:pt idx="2913">
                        <c:v>-70.5</c:v>
                      </c:pt>
                      <c:pt idx="2914">
                        <c:v>-70.5</c:v>
                      </c:pt>
                      <c:pt idx="2915">
                        <c:v>-70.489999999999995</c:v>
                      </c:pt>
                      <c:pt idx="2916">
                        <c:v>-70.489999999999995</c:v>
                      </c:pt>
                      <c:pt idx="2917">
                        <c:v>-70.47</c:v>
                      </c:pt>
                      <c:pt idx="2918">
                        <c:v>-70.459999999999994</c:v>
                      </c:pt>
                      <c:pt idx="2919">
                        <c:v>-70.44</c:v>
                      </c:pt>
                      <c:pt idx="2920">
                        <c:v>-70.44</c:v>
                      </c:pt>
                      <c:pt idx="2921">
                        <c:v>-70.42</c:v>
                      </c:pt>
                      <c:pt idx="2922">
                        <c:v>-70.400000000000006</c:v>
                      </c:pt>
                      <c:pt idx="2923">
                        <c:v>-70.38</c:v>
                      </c:pt>
                      <c:pt idx="2924">
                        <c:v>-70.349999999999994</c:v>
                      </c:pt>
                      <c:pt idx="2925">
                        <c:v>-70.33</c:v>
                      </c:pt>
                      <c:pt idx="2926">
                        <c:v>-70.31</c:v>
                      </c:pt>
                      <c:pt idx="2927">
                        <c:v>-70.31</c:v>
                      </c:pt>
                      <c:pt idx="2928">
                        <c:v>-70.31</c:v>
                      </c:pt>
                      <c:pt idx="2929">
                        <c:v>-70.3</c:v>
                      </c:pt>
                      <c:pt idx="2930">
                        <c:v>-70.3</c:v>
                      </c:pt>
                      <c:pt idx="2931">
                        <c:v>-70.31</c:v>
                      </c:pt>
                      <c:pt idx="2932">
                        <c:v>-70.3</c:v>
                      </c:pt>
                      <c:pt idx="2933">
                        <c:v>-70.27</c:v>
                      </c:pt>
                      <c:pt idx="2934">
                        <c:v>-70.239999999999995</c:v>
                      </c:pt>
                      <c:pt idx="2935">
                        <c:v>-70.239999999999995</c:v>
                      </c:pt>
                      <c:pt idx="2936">
                        <c:v>-70.239999999999995</c:v>
                      </c:pt>
                      <c:pt idx="2937">
                        <c:v>-70.23</c:v>
                      </c:pt>
                      <c:pt idx="2938">
                        <c:v>-70.209999999999994</c:v>
                      </c:pt>
                      <c:pt idx="2939">
                        <c:v>-70.17</c:v>
                      </c:pt>
                      <c:pt idx="2940">
                        <c:v>-70.13</c:v>
                      </c:pt>
                      <c:pt idx="2941">
                        <c:v>-70.11</c:v>
                      </c:pt>
                      <c:pt idx="2942">
                        <c:v>-70.099999999999994</c:v>
                      </c:pt>
                      <c:pt idx="2943">
                        <c:v>-70.08</c:v>
                      </c:pt>
                      <c:pt idx="2944">
                        <c:v>-70.08</c:v>
                      </c:pt>
                      <c:pt idx="2945">
                        <c:v>-70.099999999999994</c:v>
                      </c:pt>
                      <c:pt idx="2946">
                        <c:v>-70.12</c:v>
                      </c:pt>
                      <c:pt idx="2947">
                        <c:v>-70.150000000000006</c:v>
                      </c:pt>
                      <c:pt idx="2948">
                        <c:v>-70.150000000000006</c:v>
                      </c:pt>
                      <c:pt idx="2949">
                        <c:v>-70.12</c:v>
                      </c:pt>
                      <c:pt idx="2950">
                        <c:v>-70.09</c:v>
                      </c:pt>
                      <c:pt idx="2951">
                        <c:v>-70.08</c:v>
                      </c:pt>
                      <c:pt idx="2952">
                        <c:v>-70.09</c:v>
                      </c:pt>
                      <c:pt idx="2953">
                        <c:v>-70.12</c:v>
                      </c:pt>
                      <c:pt idx="2954">
                        <c:v>-70.14</c:v>
                      </c:pt>
                      <c:pt idx="2955">
                        <c:v>-70.13</c:v>
                      </c:pt>
                      <c:pt idx="2956">
                        <c:v>-70.13</c:v>
                      </c:pt>
                      <c:pt idx="2957">
                        <c:v>-70.14</c:v>
                      </c:pt>
                      <c:pt idx="2958">
                        <c:v>-70.13</c:v>
                      </c:pt>
                      <c:pt idx="2959">
                        <c:v>-70.12</c:v>
                      </c:pt>
                      <c:pt idx="2960">
                        <c:v>-70.08</c:v>
                      </c:pt>
                      <c:pt idx="2961">
                        <c:v>-70.069999999999993</c:v>
                      </c:pt>
                      <c:pt idx="2962">
                        <c:v>-70.09</c:v>
                      </c:pt>
                      <c:pt idx="2963">
                        <c:v>-70.12</c:v>
                      </c:pt>
                      <c:pt idx="2964">
                        <c:v>-70.150000000000006</c:v>
                      </c:pt>
                      <c:pt idx="2965">
                        <c:v>-70.16</c:v>
                      </c:pt>
                      <c:pt idx="2966">
                        <c:v>-70.16</c:v>
                      </c:pt>
                      <c:pt idx="2967">
                        <c:v>-70.14</c:v>
                      </c:pt>
                      <c:pt idx="2968">
                        <c:v>-70.14</c:v>
                      </c:pt>
                      <c:pt idx="2969">
                        <c:v>-70.17</c:v>
                      </c:pt>
                      <c:pt idx="2970">
                        <c:v>-70.2</c:v>
                      </c:pt>
                      <c:pt idx="2971">
                        <c:v>-70.23</c:v>
                      </c:pt>
                      <c:pt idx="2972">
                        <c:v>-70.27</c:v>
                      </c:pt>
                      <c:pt idx="2973">
                        <c:v>-70.319999999999993</c:v>
                      </c:pt>
                      <c:pt idx="2974">
                        <c:v>-70.33</c:v>
                      </c:pt>
                      <c:pt idx="2975">
                        <c:v>-70.31</c:v>
                      </c:pt>
                      <c:pt idx="2976">
                        <c:v>-70.3</c:v>
                      </c:pt>
                      <c:pt idx="2977">
                        <c:v>-70.31</c:v>
                      </c:pt>
                      <c:pt idx="2978">
                        <c:v>-70.33</c:v>
                      </c:pt>
                      <c:pt idx="2979">
                        <c:v>-70.34</c:v>
                      </c:pt>
                      <c:pt idx="2980">
                        <c:v>-70.36</c:v>
                      </c:pt>
                      <c:pt idx="2981">
                        <c:v>-70.39</c:v>
                      </c:pt>
                      <c:pt idx="2982">
                        <c:v>-70.41</c:v>
                      </c:pt>
                      <c:pt idx="2983">
                        <c:v>-70.42</c:v>
                      </c:pt>
                      <c:pt idx="2984">
                        <c:v>-70.41</c:v>
                      </c:pt>
                      <c:pt idx="2985">
                        <c:v>-70.42</c:v>
                      </c:pt>
                      <c:pt idx="2986">
                        <c:v>-70.41</c:v>
                      </c:pt>
                      <c:pt idx="2987">
                        <c:v>-70.42</c:v>
                      </c:pt>
                      <c:pt idx="2988">
                        <c:v>-70.430000000000007</c:v>
                      </c:pt>
                      <c:pt idx="2989">
                        <c:v>-70.45</c:v>
                      </c:pt>
                      <c:pt idx="2990">
                        <c:v>-70.459999999999994</c:v>
                      </c:pt>
                      <c:pt idx="2991">
                        <c:v>-70.47</c:v>
                      </c:pt>
                      <c:pt idx="2992">
                        <c:v>-70.48</c:v>
                      </c:pt>
                      <c:pt idx="2993">
                        <c:v>-70.48</c:v>
                      </c:pt>
                      <c:pt idx="2994">
                        <c:v>-70.44</c:v>
                      </c:pt>
                      <c:pt idx="2995">
                        <c:v>-70.430000000000007</c:v>
                      </c:pt>
                      <c:pt idx="2996">
                        <c:v>-70.44</c:v>
                      </c:pt>
                      <c:pt idx="2997">
                        <c:v>-70.459999999999994</c:v>
                      </c:pt>
                      <c:pt idx="2998">
                        <c:v>-70.47</c:v>
                      </c:pt>
                      <c:pt idx="2999">
                        <c:v>-70.459999999999994</c:v>
                      </c:pt>
                      <c:pt idx="3000">
                        <c:v>-70.459999999999994</c:v>
                      </c:pt>
                      <c:pt idx="3001">
                        <c:v>-70.459999999999994</c:v>
                      </c:pt>
                      <c:pt idx="3002">
                        <c:v>-70.45</c:v>
                      </c:pt>
                      <c:pt idx="3003">
                        <c:v>-70.430000000000007</c:v>
                      </c:pt>
                      <c:pt idx="3004">
                        <c:v>-70.42</c:v>
                      </c:pt>
                      <c:pt idx="3005">
                        <c:v>-70.41</c:v>
                      </c:pt>
                      <c:pt idx="3006">
                        <c:v>-70.41</c:v>
                      </c:pt>
                      <c:pt idx="3007">
                        <c:v>-70.39</c:v>
                      </c:pt>
                      <c:pt idx="3008">
                        <c:v>-70.36</c:v>
                      </c:pt>
                      <c:pt idx="3009">
                        <c:v>-70.319999999999993</c:v>
                      </c:pt>
                      <c:pt idx="3010">
                        <c:v>-70.27</c:v>
                      </c:pt>
                      <c:pt idx="3011">
                        <c:v>-70.23</c:v>
                      </c:pt>
                      <c:pt idx="3012">
                        <c:v>-70.2</c:v>
                      </c:pt>
                      <c:pt idx="3013">
                        <c:v>-70.17</c:v>
                      </c:pt>
                      <c:pt idx="3014">
                        <c:v>-70.16</c:v>
                      </c:pt>
                      <c:pt idx="3015">
                        <c:v>-70.150000000000006</c:v>
                      </c:pt>
                      <c:pt idx="3016">
                        <c:v>-70.14</c:v>
                      </c:pt>
                      <c:pt idx="3017">
                        <c:v>-70.12</c:v>
                      </c:pt>
                      <c:pt idx="3018">
                        <c:v>-70.099999999999994</c:v>
                      </c:pt>
                      <c:pt idx="3019">
                        <c:v>-70.09</c:v>
                      </c:pt>
                      <c:pt idx="3020">
                        <c:v>-70.069999999999993</c:v>
                      </c:pt>
                      <c:pt idx="3021">
                        <c:v>-70.06</c:v>
                      </c:pt>
                      <c:pt idx="3022">
                        <c:v>-70.040000000000006</c:v>
                      </c:pt>
                      <c:pt idx="3023">
                        <c:v>-70.040000000000006</c:v>
                      </c:pt>
                      <c:pt idx="3024">
                        <c:v>-70.05</c:v>
                      </c:pt>
                      <c:pt idx="3025">
                        <c:v>-70.010000000000005</c:v>
                      </c:pt>
                      <c:pt idx="3026">
                        <c:v>-69.959999999999994</c:v>
                      </c:pt>
                      <c:pt idx="3027">
                        <c:v>-69.92</c:v>
                      </c:pt>
                      <c:pt idx="3028">
                        <c:v>-69.89</c:v>
                      </c:pt>
                      <c:pt idx="3029">
                        <c:v>-69.88</c:v>
                      </c:pt>
                      <c:pt idx="3030">
                        <c:v>-69.849999999999994</c:v>
                      </c:pt>
                      <c:pt idx="3031">
                        <c:v>-69.819999999999993</c:v>
                      </c:pt>
                      <c:pt idx="3032">
                        <c:v>-69.78</c:v>
                      </c:pt>
                      <c:pt idx="3033">
                        <c:v>-69.75</c:v>
                      </c:pt>
                      <c:pt idx="3034">
                        <c:v>-69.75</c:v>
                      </c:pt>
                      <c:pt idx="3035">
                        <c:v>-69.739999999999995</c:v>
                      </c:pt>
                      <c:pt idx="3036">
                        <c:v>-69.72</c:v>
                      </c:pt>
                      <c:pt idx="3037">
                        <c:v>-69.72</c:v>
                      </c:pt>
                      <c:pt idx="3038">
                        <c:v>-69.73</c:v>
                      </c:pt>
                      <c:pt idx="3039">
                        <c:v>-69.739999999999995</c:v>
                      </c:pt>
                      <c:pt idx="3040">
                        <c:v>-69.739999999999995</c:v>
                      </c:pt>
                      <c:pt idx="3041">
                        <c:v>-69.73</c:v>
                      </c:pt>
                      <c:pt idx="3042">
                        <c:v>-69.7</c:v>
                      </c:pt>
                      <c:pt idx="3043">
                        <c:v>-69.69</c:v>
                      </c:pt>
                      <c:pt idx="3044">
                        <c:v>-69.7</c:v>
                      </c:pt>
                      <c:pt idx="3045">
                        <c:v>-69.709999999999994</c:v>
                      </c:pt>
                      <c:pt idx="3046">
                        <c:v>-69.709999999999994</c:v>
                      </c:pt>
                      <c:pt idx="3047">
                        <c:v>-69.709999999999994</c:v>
                      </c:pt>
                      <c:pt idx="3048">
                        <c:v>-69.7</c:v>
                      </c:pt>
                      <c:pt idx="3049">
                        <c:v>-69.680000000000007</c:v>
                      </c:pt>
                      <c:pt idx="3050">
                        <c:v>-69.66</c:v>
                      </c:pt>
                      <c:pt idx="3051">
                        <c:v>-69.62</c:v>
                      </c:pt>
                      <c:pt idx="3052">
                        <c:v>-69.61</c:v>
                      </c:pt>
                      <c:pt idx="3053">
                        <c:v>-69.61</c:v>
                      </c:pt>
                      <c:pt idx="3054">
                        <c:v>-69.61</c:v>
                      </c:pt>
                      <c:pt idx="3055">
                        <c:v>-69.61</c:v>
                      </c:pt>
                      <c:pt idx="3056">
                        <c:v>-69.63</c:v>
                      </c:pt>
                      <c:pt idx="3057">
                        <c:v>-69.650000000000006</c:v>
                      </c:pt>
                      <c:pt idx="3058">
                        <c:v>-69.63</c:v>
                      </c:pt>
                      <c:pt idx="3059">
                        <c:v>-69.599999999999994</c:v>
                      </c:pt>
                      <c:pt idx="3060">
                        <c:v>-69.56</c:v>
                      </c:pt>
                      <c:pt idx="3061">
                        <c:v>-69.540000000000006</c:v>
                      </c:pt>
                      <c:pt idx="3062">
                        <c:v>-69.540000000000006</c:v>
                      </c:pt>
                      <c:pt idx="3063">
                        <c:v>-69.53</c:v>
                      </c:pt>
                      <c:pt idx="3064">
                        <c:v>-69.55</c:v>
                      </c:pt>
                      <c:pt idx="3065">
                        <c:v>-69.569999999999993</c:v>
                      </c:pt>
                      <c:pt idx="3066">
                        <c:v>-69.569999999999993</c:v>
                      </c:pt>
                      <c:pt idx="3067">
                        <c:v>-69.58</c:v>
                      </c:pt>
                      <c:pt idx="3068">
                        <c:v>-69.599999999999994</c:v>
                      </c:pt>
                      <c:pt idx="3069">
                        <c:v>-69.599999999999994</c:v>
                      </c:pt>
                      <c:pt idx="3070">
                        <c:v>-69.58</c:v>
                      </c:pt>
                      <c:pt idx="3071">
                        <c:v>-69.540000000000006</c:v>
                      </c:pt>
                      <c:pt idx="3072">
                        <c:v>-69.48</c:v>
                      </c:pt>
                      <c:pt idx="3073">
                        <c:v>-69.37</c:v>
                      </c:pt>
                      <c:pt idx="3074">
                        <c:v>-69.239999999999995</c:v>
                      </c:pt>
                      <c:pt idx="3075">
                        <c:v>-69.099999999999994</c:v>
                      </c:pt>
                      <c:pt idx="3076">
                        <c:v>-68.959999999999994</c:v>
                      </c:pt>
                      <c:pt idx="3077">
                        <c:v>-68.819999999999993</c:v>
                      </c:pt>
                      <c:pt idx="3078">
                        <c:v>-68.680000000000007</c:v>
                      </c:pt>
                      <c:pt idx="3079">
                        <c:v>-68.55</c:v>
                      </c:pt>
                      <c:pt idx="3080">
                        <c:v>-68.400000000000006</c:v>
                      </c:pt>
                      <c:pt idx="3081">
                        <c:v>-68.23</c:v>
                      </c:pt>
                      <c:pt idx="3082">
                        <c:v>-68.040000000000006</c:v>
                      </c:pt>
                      <c:pt idx="3083">
                        <c:v>-67.83</c:v>
                      </c:pt>
                      <c:pt idx="3084">
                        <c:v>-67.599999999999994</c:v>
                      </c:pt>
                      <c:pt idx="3085">
                        <c:v>-67.37</c:v>
                      </c:pt>
                      <c:pt idx="3086">
                        <c:v>-67.12</c:v>
                      </c:pt>
                      <c:pt idx="3087">
                        <c:v>-66.83</c:v>
                      </c:pt>
                      <c:pt idx="3088">
                        <c:v>-66.53</c:v>
                      </c:pt>
                      <c:pt idx="3089">
                        <c:v>-66.209999999999994</c:v>
                      </c:pt>
                      <c:pt idx="3090">
                        <c:v>-65.89</c:v>
                      </c:pt>
                      <c:pt idx="3091">
                        <c:v>-65.59</c:v>
                      </c:pt>
                      <c:pt idx="3092">
                        <c:v>-65.31</c:v>
                      </c:pt>
                      <c:pt idx="3093">
                        <c:v>-65.02</c:v>
                      </c:pt>
                      <c:pt idx="3094">
                        <c:v>-64.680000000000007</c:v>
                      </c:pt>
                      <c:pt idx="3095">
                        <c:v>-64.28</c:v>
                      </c:pt>
                      <c:pt idx="3096">
                        <c:v>-63.82</c:v>
                      </c:pt>
                      <c:pt idx="3097">
                        <c:v>-63.31</c:v>
                      </c:pt>
                      <c:pt idx="3098">
                        <c:v>-62.75</c:v>
                      </c:pt>
                      <c:pt idx="3099">
                        <c:v>-62.12</c:v>
                      </c:pt>
                      <c:pt idx="3100">
                        <c:v>-61.45</c:v>
                      </c:pt>
                      <c:pt idx="3101">
                        <c:v>-60.75</c:v>
                      </c:pt>
                      <c:pt idx="3102">
                        <c:v>-60.07</c:v>
                      </c:pt>
                      <c:pt idx="3103">
                        <c:v>-59.37</c:v>
                      </c:pt>
                      <c:pt idx="3104">
                        <c:v>-58.64</c:v>
                      </c:pt>
                      <c:pt idx="3105">
                        <c:v>-57.89</c:v>
                      </c:pt>
                      <c:pt idx="3106">
                        <c:v>-57.13</c:v>
                      </c:pt>
                      <c:pt idx="3107">
                        <c:v>-56.41</c:v>
                      </c:pt>
                      <c:pt idx="3108">
                        <c:v>-55.7</c:v>
                      </c:pt>
                      <c:pt idx="3109">
                        <c:v>-54.96</c:v>
                      </c:pt>
                      <c:pt idx="3110">
                        <c:v>-54.17</c:v>
                      </c:pt>
                      <c:pt idx="3111">
                        <c:v>-53.34</c:v>
                      </c:pt>
                      <c:pt idx="3112">
                        <c:v>-52.51</c:v>
                      </c:pt>
                      <c:pt idx="3113">
                        <c:v>-51.69</c:v>
                      </c:pt>
                      <c:pt idx="3114">
                        <c:v>-50.89</c:v>
                      </c:pt>
                      <c:pt idx="3115">
                        <c:v>-50.1</c:v>
                      </c:pt>
                      <c:pt idx="3116">
                        <c:v>-49.31</c:v>
                      </c:pt>
                      <c:pt idx="3117">
                        <c:v>-48.51</c:v>
                      </c:pt>
                      <c:pt idx="3118">
                        <c:v>-47.73</c:v>
                      </c:pt>
                      <c:pt idx="3119">
                        <c:v>-46.99</c:v>
                      </c:pt>
                      <c:pt idx="3120">
                        <c:v>-46.27</c:v>
                      </c:pt>
                      <c:pt idx="3121">
                        <c:v>-45.51</c:v>
                      </c:pt>
                      <c:pt idx="3122">
                        <c:v>-44.65</c:v>
                      </c:pt>
                      <c:pt idx="3123">
                        <c:v>-43.77</c:v>
                      </c:pt>
                      <c:pt idx="3124">
                        <c:v>-42.84</c:v>
                      </c:pt>
                      <c:pt idx="3125">
                        <c:v>-41.9</c:v>
                      </c:pt>
                      <c:pt idx="3126">
                        <c:v>-40.98</c:v>
                      </c:pt>
                      <c:pt idx="3127">
                        <c:v>-40.15</c:v>
                      </c:pt>
                      <c:pt idx="3128">
                        <c:v>-39.36</c:v>
                      </c:pt>
                      <c:pt idx="3129">
                        <c:v>-38.53</c:v>
                      </c:pt>
                      <c:pt idx="3130">
                        <c:v>-37.659999999999997</c:v>
                      </c:pt>
                      <c:pt idx="3131">
                        <c:v>-36.76</c:v>
                      </c:pt>
                      <c:pt idx="3132">
                        <c:v>-35.869999999999997</c:v>
                      </c:pt>
                      <c:pt idx="3133">
                        <c:v>-34.99</c:v>
                      </c:pt>
                      <c:pt idx="3134">
                        <c:v>-34.090000000000003</c:v>
                      </c:pt>
                      <c:pt idx="3135">
                        <c:v>-33.18</c:v>
                      </c:pt>
                      <c:pt idx="3136">
                        <c:v>-32.21</c:v>
                      </c:pt>
                      <c:pt idx="3137">
                        <c:v>-31.26</c:v>
                      </c:pt>
                      <c:pt idx="3138">
                        <c:v>-30.31</c:v>
                      </c:pt>
                      <c:pt idx="3139">
                        <c:v>-29.37</c:v>
                      </c:pt>
                      <c:pt idx="3140">
                        <c:v>-28.44</c:v>
                      </c:pt>
                      <c:pt idx="3141">
                        <c:v>-27.53</c:v>
                      </c:pt>
                      <c:pt idx="3142">
                        <c:v>-26.65</c:v>
                      </c:pt>
                      <c:pt idx="3143">
                        <c:v>-25.79</c:v>
                      </c:pt>
                      <c:pt idx="3144">
                        <c:v>-24.93</c:v>
                      </c:pt>
                      <c:pt idx="3145">
                        <c:v>-24.08</c:v>
                      </c:pt>
                      <c:pt idx="3146">
                        <c:v>-23.26</c:v>
                      </c:pt>
                      <c:pt idx="3147">
                        <c:v>-22.5</c:v>
                      </c:pt>
                      <c:pt idx="3148">
                        <c:v>-21.77</c:v>
                      </c:pt>
                      <c:pt idx="3149">
                        <c:v>-21.03</c:v>
                      </c:pt>
                      <c:pt idx="3150">
                        <c:v>-20.29</c:v>
                      </c:pt>
                      <c:pt idx="3151">
                        <c:v>-19.600000000000001</c:v>
                      </c:pt>
                      <c:pt idx="3152">
                        <c:v>-18.91</c:v>
                      </c:pt>
                      <c:pt idx="3153">
                        <c:v>-18.2</c:v>
                      </c:pt>
                      <c:pt idx="3154">
                        <c:v>-17.440000000000001</c:v>
                      </c:pt>
                      <c:pt idx="3155">
                        <c:v>-16.649999999999999</c:v>
                      </c:pt>
                      <c:pt idx="3156">
                        <c:v>-15.86</c:v>
                      </c:pt>
                      <c:pt idx="3157">
                        <c:v>-15.04</c:v>
                      </c:pt>
                      <c:pt idx="3158">
                        <c:v>-14.2</c:v>
                      </c:pt>
                      <c:pt idx="3159">
                        <c:v>-13.38</c:v>
                      </c:pt>
                      <c:pt idx="3160">
                        <c:v>-12.61</c:v>
                      </c:pt>
                      <c:pt idx="3161">
                        <c:v>-11.91</c:v>
                      </c:pt>
                      <c:pt idx="3162">
                        <c:v>-11.23</c:v>
                      </c:pt>
                      <c:pt idx="3163">
                        <c:v>-10.55</c:v>
                      </c:pt>
                      <c:pt idx="3164">
                        <c:v>-9.86</c:v>
                      </c:pt>
                      <c:pt idx="3165">
                        <c:v>-9.18</c:v>
                      </c:pt>
                      <c:pt idx="3166">
                        <c:v>-8.52</c:v>
                      </c:pt>
                      <c:pt idx="3167">
                        <c:v>-7.88</c:v>
                      </c:pt>
                      <c:pt idx="3168">
                        <c:v>-7.28</c:v>
                      </c:pt>
                      <c:pt idx="3169">
                        <c:v>-6.72</c:v>
                      </c:pt>
                      <c:pt idx="3170">
                        <c:v>-6.21</c:v>
                      </c:pt>
                      <c:pt idx="3171">
                        <c:v>-5.73</c:v>
                      </c:pt>
                      <c:pt idx="3172">
                        <c:v>-5.27</c:v>
                      </c:pt>
                      <c:pt idx="3173">
                        <c:v>-4.82</c:v>
                      </c:pt>
                      <c:pt idx="3174">
                        <c:v>-4.34</c:v>
                      </c:pt>
                      <c:pt idx="3175">
                        <c:v>-3.86</c:v>
                      </c:pt>
                      <c:pt idx="3176">
                        <c:v>-3.41</c:v>
                      </c:pt>
                      <c:pt idx="3177">
                        <c:v>-2.99</c:v>
                      </c:pt>
                      <c:pt idx="3178">
                        <c:v>-2.58</c:v>
                      </c:pt>
                      <c:pt idx="3179">
                        <c:v>-2.1800000000000002</c:v>
                      </c:pt>
                      <c:pt idx="3180">
                        <c:v>-1.78</c:v>
                      </c:pt>
                      <c:pt idx="3181">
                        <c:v>-1.43</c:v>
                      </c:pt>
                      <c:pt idx="3182">
                        <c:v>-1.08</c:v>
                      </c:pt>
                      <c:pt idx="3183">
                        <c:v>-0.74</c:v>
                      </c:pt>
                      <c:pt idx="3184">
                        <c:v>-0.4</c:v>
                      </c:pt>
                      <c:pt idx="3185">
                        <c:v>-0.03</c:v>
                      </c:pt>
                      <c:pt idx="3186">
                        <c:v>0.35</c:v>
                      </c:pt>
                      <c:pt idx="3187">
                        <c:v>0.76</c:v>
                      </c:pt>
                      <c:pt idx="3188">
                        <c:v>1.1499999999999999</c:v>
                      </c:pt>
                      <c:pt idx="3189">
                        <c:v>1.52</c:v>
                      </c:pt>
                      <c:pt idx="3190">
                        <c:v>1.87</c:v>
                      </c:pt>
                      <c:pt idx="3191">
                        <c:v>2.2200000000000002</c:v>
                      </c:pt>
                      <c:pt idx="3192">
                        <c:v>2.6</c:v>
                      </c:pt>
                      <c:pt idx="3193">
                        <c:v>3.02</c:v>
                      </c:pt>
                      <c:pt idx="3194">
                        <c:v>3.46</c:v>
                      </c:pt>
                      <c:pt idx="3195">
                        <c:v>3.91</c:v>
                      </c:pt>
                      <c:pt idx="3196">
                        <c:v>4.3600000000000003</c:v>
                      </c:pt>
                      <c:pt idx="3197">
                        <c:v>4.79</c:v>
                      </c:pt>
                      <c:pt idx="3198">
                        <c:v>5.2</c:v>
                      </c:pt>
                      <c:pt idx="3199">
                        <c:v>5.63</c:v>
                      </c:pt>
                      <c:pt idx="3200">
                        <c:v>6.06</c:v>
                      </c:pt>
                      <c:pt idx="3201">
                        <c:v>6.51</c:v>
                      </c:pt>
                      <c:pt idx="3202">
                        <c:v>6.94</c:v>
                      </c:pt>
                      <c:pt idx="3203">
                        <c:v>7.34</c:v>
                      </c:pt>
                      <c:pt idx="3204">
                        <c:v>7.68</c:v>
                      </c:pt>
                      <c:pt idx="3205">
                        <c:v>7.98</c:v>
                      </c:pt>
                      <c:pt idx="3206">
                        <c:v>8.27</c:v>
                      </c:pt>
                      <c:pt idx="3207">
                        <c:v>8.56</c:v>
                      </c:pt>
                      <c:pt idx="3208">
                        <c:v>8.85</c:v>
                      </c:pt>
                      <c:pt idx="3209">
                        <c:v>9.1199999999999992</c:v>
                      </c:pt>
                      <c:pt idx="3210">
                        <c:v>9.34</c:v>
                      </c:pt>
                      <c:pt idx="3211">
                        <c:v>9.52</c:v>
                      </c:pt>
                      <c:pt idx="3212">
                        <c:v>9.65</c:v>
                      </c:pt>
                      <c:pt idx="3213">
                        <c:v>9.75</c:v>
                      </c:pt>
                      <c:pt idx="3214">
                        <c:v>9.82</c:v>
                      </c:pt>
                      <c:pt idx="3215">
                        <c:v>9.9</c:v>
                      </c:pt>
                      <c:pt idx="3216">
                        <c:v>9.9499999999999993</c:v>
                      </c:pt>
                      <c:pt idx="3217">
                        <c:v>9.98</c:v>
                      </c:pt>
                      <c:pt idx="3218">
                        <c:v>9.9700000000000006</c:v>
                      </c:pt>
                      <c:pt idx="3219">
                        <c:v>9.9700000000000006</c:v>
                      </c:pt>
                      <c:pt idx="3220">
                        <c:v>9.9499999999999993</c:v>
                      </c:pt>
                      <c:pt idx="3221">
                        <c:v>9.9</c:v>
                      </c:pt>
                      <c:pt idx="3222">
                        <c:v>9.84</c:v>
                      </c:pt>
                      <c:pt idx="3223">
                        <c:v>9.7899999999999991</c:v>
                      </c:pt>
                      <c:pt idx="3224">
                        <c:v>9.74</c:v>
                      </c:pt>
                      <c:pt idx="3225">
                        <c:v>9.68</c:v>
                      </c:pt>
                      <c:pt idx="3226">
                        <c:v>9.65</c:v>
                      </c:pt>
                      <c:pt idx="3227">
                        <c:v>9.61</c:v>
                      </c:pt>
                      <c:pt idx="3228">
                        <c:v>9.59</c:v>
                      </c:pt>
                      <c:pt idx="3229">
                        <c:v>9.56</c:v>
                      </c:pt>
                      <c:pt idx="3230">
                        <c:v>9.5299999999999994</c:v>
                      </c:pt>
                      <c:pt idx="3231">
                        <c:v>9.49</c:v>
                      </c:pt>
                      <c:pt idx="3232">
                        <c:v>9.48</c:v>
                      </c:pt>
                      <c:pt idx="3233">
                        <c:v>9.49</c:v>
                      </c:pt>
                      <c:pt idx="3234">
                        <c:v>9.5</c:v>
                      </c:pt>
                      <c:pt idx="3235">
                        <c:v>9.51</c:v>
                      </c:pt>
                      <c:pt idx="3236">
                        <c:v>9.51</c:v>
                      </c:pt>
                      <c:pt idx="3237">
                        <c:v>9.5299999999999994</c:v>
                      </c:pt>
                      <c:pt idx="3238">
                        <c:v>9.5500000000000007</c:v>
                      </c:pt>
                      <c:pt idx="3239">
                        <c:v>9.58</c:v>
                      </c:pt>
                      <c:pt idx="3240">
                        <c:v>9.59</c:v>
                      </c:pt>
                      <c:pt idx="3241">
                        <c:v>9.6</c:v>
                      </c:pt>
                      <c:pt idx="3242">
                        <c:v>9.6300000000000008</c:v>
                      </c:pt>
                      <c:pt idx="3243">
                        <c:v>9.65</c:v>
                      </c:pt>
                      <c:pt idx="3244">
                        <c:v>9.65</c:v>
                      </c:pt>
                      <c:pt idx="3245">
                        <c:v>9.6300000000000008</c:v>
                      </c:pt>
                      <c:pt idx="3246">
                        <c:v>9.6199999999999992</c:v>
                      </c:pt>
                      <c:pt idx="3247">
                        <c:v>9.6</c:v>
                      </c:pt>
                      <c:pt idx="3248">
                        <c:v>9.57</c:v>
                      </c:pt>
                      <c:pt idx="3249">
                        <c:v>9.5299999999999994</c:v>
                      </c:pt>
                      <c:pt idx="3250">
                        <c:v>9.48</c:v>
                      </c:pt>
                      <c:pt idx="3251">
                        <c:v>9.4</c:v>
                      </c:pt>
                      <c:pt idx="3252">
                        <c:v>9.2899999999999991</c:v>
                      </c:pt>
                      <c:pt idx="3253">
                        <c:v>9.15</c:v>
                      </c:pt>
                      <c:pt idx="3254">
                        <c:v>8.9499999999999993</c:v>
                      </c:pt>
                      <c:pt idx="3255">
                        <c:v>8.6999999999999993</c:v>
                      </c:pt>
                      <c:pt idx="3256">
                        <c:v>8.41</c:v>
                      </c:pt>
                      <c:pt idx="3257">
                        <c:v>8.07</c:v>
                      </c:pt>
                      <c:pt idx="3258">
                        <c:v>7.69</c:v>
                      </c:pt>
                      <c:pt idx="3259">
                        <c:v>7.29</c:v>
                      </c:pt>
                      <c:pt idx="3260">
                        <c:v>6.87</c:v>
                      </c:pt>
                      <c:pt idx="3261">
                        <c:v>6.42</c:v>
                      </c:pt>
                      <c:pt idx="3262">
                        <c:v>5.99</c:v>
                      </c:pt>
                      <c:pt idx="3263">
                        <c:v>5.51</c:v>
                      </c:pt>
                      <c:pt idx="3264">
                        <c:v>5.0199999999999996</c:v>
                      </c:pt>
                      <c:pt idx="3265">
                        <c:v>4.4800000000000004</c:v>
                      </c:pt>
                      <c:pt idx="3266">
                        <c:v>3.91</c:v>
                      </c:pt>
                      <c:pt idx="3267">
                        <c:v>3.28</c:v>
                      </c:pt>
                      <c:pt idx="3268">
                        <c:v>2.62</c:v>
                      </c:pt>
                      <c:pt idx="3269">
                        <c:v>1.95</c:v>
                      </c:pt>
                      <c:pt idx="3270">
                        <c:v>1.27</c:v>
                      </c:pt>
                      <c:pt idx="3271">
                        <c:v>0.6</c:v>
                      </c:pt>
                      <c:pt idx="3272">
                        <c:v>-7.0000000000000007E-2</c:v>
                      </c:pt>
                      <c:pt idx="3273">
                        <c:v>-0.77</c:v>
                      </c:pt>
                      <c:pt idx="3274">
                        <c:v>-1.51</c:v>
                      </c:pt>
                      <c:pt idx="3275">
                        <c:v>-2.2799999999999998</c:v>
                      </c:pt>
                      <c:pt idx="3276">
                        <c:v>-3.05</c:v>
                      </c:pt>
                      <c:pt idx="3277">
                        <c:v>-3.81</c:v>
                      </c:pt>
                      <c:pt idx="3278">
                        <c:v>-4.59</c:v>
                      </c:pt>
                      <c:pt idx="3279">
                        <c:v>-5.4</c:v>
                      </c:pt>
                      <c:pt idx="3280">
                        <c:v>-6.25</c:v>
                      </c:pt>
                      <c:pt idx="3281">
                        <c:v>-7.15</c:v>
                      </c:pt>
                      <c:pt idx="3282">
                        <c:v>-8.07</c:v>
                      </c:pt>
                      <c:pt idx="3283">
                        <c:v>-9.01</c:v>
                      </c:pt>
                      <c:pt idx="3284">
                        <c:v>-9.94</c:v>
                      </c:pt>
                      <c:pt idx="3285">
                        <c:v>-10.87</c:v>
                      </c:pt>
                      <c:pt idx="3286">
                        <c:v>-11.8</c:v>
                      </c:pt>
                      <c:pt idx="3287">
                        <c:v>-12.76</c:v>
                      </c:pt>
                      <c:pt idx="3288">
                        <c:v>-13.74</c:v>
                      </c:pt>
                      <c:pt idx="3289">
                        <c:v>-14.73</c:v>
                      </c:pt>
                      <c:pt idx="3290">
                        <c:v>-15.71</c:v>
                      </c:pt>
                      <c:pt idx="3291">
                        <c:v>-16.72</c:v>
                      </c:pt>
                      <c:pt idx="3292">
                        <c:v>-17.739999999999998</c:v>
                      </c:pt>
                      <c:pt idx="3293">
                        <c:v>-18.8</c:v>
                      </c:pt>
                      <c:pt idx="3294">
                        <c:v>-19.89</c:v>
                      </c:pt>
                      <c:pt idx="3295">
                        <c:v>-20.92</c:v>
                      </c:pt>
                      <c:pt idx="3296">
                        <c:v>-21.95</c:v>
                      </c:pt>
                      <c:pt idx="3297">
                        <c:v>-22.98</c:v>
                      </c:pt>
                      <c:pt idx="3298">
                        <c:v>-24.03</c:v>
                      </c:pt>
                      <c:pt idx="3299">
                        <c:v>-25.11</c:v>
                      </c:pt>
                      <c:pt idx="3300">
                        <c:v>-26.17</c:v>
                      </c:pt>
                      <c:pt idx="3301">
                        <c:v>-27.22</c:v>
                      </c:pt>
                      <c:pt idx="3302">
                        <c:v>-28.27</c:v>
                      </c:pt>
                      <c:pt idx="3303">
                        <c:v>-29.31</c:v>
                      </c:pt>
                      <c:pt idx="3304">
                        <c:v>-30.34</c:v>
                      </c:pt>
                      <c:pt idx="3305">
                        <c:v>-31.35</c:v>
                      </c:pt>
                      <c:pt idx="3306">
                        <c:v>-32.35</c:v>
                      </c:pt>
                      <c:pt idx="3307">
                        <c:v>-33.340000000000003</c:v>
                      </c:pt>
                      <c:pt idx="3308">
                        <c:v>-34.369999999999997</c:v>
                      </c:pt>
                      <c:pt idx="3309">
                        <c:v>-35.4</c:v>
                      </c:pt>
                      <c:pt idx="3310">
                        <c:v>-36.44</c:v>
                      </c:pt>
                      <c:pt idx="3311">
                        <c:v>-37.479999999999997</c:v>
                      </c:pt>
                      <c:pt idx="3312">
                        <c:v>-38.5</c:v>
                      </c:pt>
                      <c:pt idx="3313">
                        <c:v>-39.54</c:v>
                      </c:pt>
                      <c:pt idx="3314">
                        <c:v>-40.54</c:v>
                      </c:pt>
                      <c:pt idx="3315">
                        <c:v>-41.51</c:v>
                      </c:pt>
                      <c:pt idx="3316">
                        <c:v>-42.45</c:v>
                      </c:pt>
                      <c:pt idx="3317">
                        <c:v>-43.39</c:v>
                      </c:pt>
                      <c:pt idx="3318">
                        <c:v>-44.3</c:v>
                      </c:pt>
                      <c:pt idx="3319">
                        <c:v>-45.19</c:v>
                      </c:pt>
                      <c:pt idx="3320">
                        <c:v>-46.03</c:v>
                      </c:pt>
                      <c:pt idx="3321">
                        <c:v>-46.97</c:v>
                      </c:pt>
                      <c:pt idx="3322">
                        <c:v>-47.89</c:v>
                      </c:pt>
                      <c:pt idx="3323">
                        <c:v>-48.78</c:v>
                      </c:pt>
                      <c:pt idx="3324">
                        <c:v>-49.68</c:v>
                      </c:pt>
                      <c:pt idx="3325">
                        <c:v>-50.5</c:v>
                      </c:pt>
                      <c:pt idx="3326">
                        <c:v>-51.24</c:v>
                      </c:pt>
                      <c:pt idx="3327">
                        <c:v>-51.97</c:v>
                      </c:pt>
                      <c:pt idx="3328">
                        <c:v>-52.75</c:v>
                      </c:pt>
                      <c:pt idx="3329">
                        <c:v>-53.58</c:v>
                      </c:pt>
                      <c:pt idx="3330">
                        <c:v>-54.47</c:v>
                      </c:pt>
                      <c:pt idx="3331">
                        <c:v>-55.26</c:v>
                      </c:pt>
                      <c:pt idx="3332">
                        <c:v>-55.99</c:v>
                      </c:pt>
                      <c:pt idx="3333">
                        <c:v>-56.67</c:v>
                      </c:pt>
                      <c:pt idx="3334">
                        <c:v>-57.37</c:v>
                      </c:pt>
                      <c:pt idx="3335">
                        <c:v>-58.11</c:v>
                      </c:pt>
                      <c:pt idx="3336">
                        <c:v>-58.91</c:v>
                      </c:pt>
                      <c:pt idx="3337">
                        <c:v>-59.64</c:v>
                      </c:pt>
                      <c:pt idx="3338">
                        <c:v>-60.38</c:v>
                      </c:pt>
                      <c:pt idx="3339">
                        <c:v>-61.14</c:v>
                      </c:pt>
                      <c:pt idx="3340">
                        <c:v>-61.9</c:v>
                      </c:pt>
                      <c:pt idx="3341">
                        <c:v>-62.7</c:v>
                      </c:pt>
                      <c:pt idx="3342">
                        <c:v>-63.53</c:v>
                      </c:pt>
                      <c:pt idx="3343">
                        <c:v>-64.37</c:v>
                      </c:pt>
                      <c:pt idx="3344">
                        <c:v>-65.12</c:v>
                      </c:pt>
                      <c:pt idx="3345">
                        <c:v>-65.739999999999995</c:v>
                      </c:pt>
                      <c:pt idx="3346">
                        <c:v>-66.349999999999994</c:v>
                      </c:pt>
                      <c:pt idx="3347">
                        <c:v>-66.959999999999994</c:v>
                      </c:pt>
                      <c:pt idx="3348">
                        <c:v>-67.569999999999993</c:v>
                      </c:pt>
                      <c:pt idx="3349">
                        <c:v>-68.17</c:v>
                      </c:pt>
                      <c:pt idx="3350">
                        <c:v>-68.709999999999994</c:v>
                      </c:pt>
                      <c:pt idx="3351">
                        <c:v>-69.2</c:v>
                      </c:pt>
                      <c:pt idx="3352">
                        <c:v>-69.67</c:v>
                      </c:pt>
                      <c:pt idx="3353">
                        <c:v>-70.069999999999993</c:v>
                      </c:pt>
                      <c:pt idx="3354">
                        <c:v>-70.459999999999994</c:v>
                      </c:pt>
                      <c:pt idx="3355">
                        <c:v>-70.84</c:v>
                      </c:pt>
                      <c:pt idx="3356">
                        <c:v>-71.17</c:v>
                      </c:pt>
                      <c:pt idx="3357">
                        <c:v>-71.430000000000007</c:v>
                      </c:pt>
                      <c:pt idx="3358">
                        <c:v>-71.62</c:v>
                      </c:pt>
                      <c:pt idx="3359">
                        <c:v>-71.73</c:v>
                      </c:pt>
                      <c:pt idx="3360">
                        <c:v>-71.84</c:v>
                      </c:pt>
                      <c:pt idx="3361">
                        <c:v>-71.959999999999994</c:v>
                      </c:pt>
                      <c:pt idx="3362">
                        <c:v>-72.13</c:v>
                      </c:pt>
                      <c:pt idx="3363">
                        <c:v>-72.3</c:v>
                      </c:pt>
                      <c:pt idx="3364">
                        <c:v>-72.400000000000006</c:v>
                      </c:pt>
                      <c:pt idx="3365">
                        <c:v>-72.39</c:v>
                      </c:pt>
                      <c:pt idx="3366">
                        <c:v>-72.36</c:v>
                      </c:pt>
                      <c:pt idx="3367">
                        <c:v>-72.37</c:v>
                      </c:pt>
                      <c:pt idx="3368">
                        <c:v>-72.39</c:v>
                      </c:pt>
                      <c:pt idx="3369">
                        <c:v>-72.38</c:v>
                      </c:pt>
                      <c:pt idx="3370">
                        <c:v>-72.41</c:v>
                      </c:pt>
                      <c:pt idx="3371">
                        <c:v>-72.510000000000005</c:v>
                      </c:pt>
                      <c:pt idx="3372">
                        <c:v>-72.64</c:v>
                      </c:pt>
                      <c:pt idx="3373">
                        <c:v>-72.760000000000005</c:v>
                      </c:pt>
                      <c:pt idx="3374">
                        <c:v>-72.790000000000006</c:v>
                      </c:pt>
                      <c:pt idx="3375">
                        <c:v>-72.760000000000005</c:v>
                      </c:pt>
                      <c:pt idx="3376">
                        <c:v>-72.77</c:v>
                      </c:pt>
                      <c:pt idx="3377">
                        <c:v>-72.849999999999994</c:v>
                      </c:pt>
                      <c:pt idx="3378">
                        <c:v>-72.98</c:v>
                      </c:pt>
                      <c:pt idx="3379">
                        <c:v>-73</c:v>
                      </c:pt>
                      <c:pt idx="3380">
                        <c:v>-72.97</c:v>
                      </c:pt>
                      <c:pt idx="3381">
                        <c:v>-72.959999999999994</c:v>
                      </c:pt>
                      <c:pt idx="3382">
                        <c:v>-72.989999999999995</c:v>
                      </c:pt>
                      <c:pt idx="3383">
                        <c:v>-73.010000000000005</c:v>
                      </c:pt>
                      <c:pt idx="3384">
                        <c:v>-72.98</c:v>
                      </c:pt>
                      <c:pt idx="3385">
                        <c:v>-72.900000000000006</c:v>
                      </c:pt>
                      <c:pt idx="3386">
                        <c:v>-72.83</c:v>
                      </c:pt>
                      <c:pt idx="3387">
                        <c:v>-72.84</c:v>
                      </c:pt>
                      <c:pt idx="3388">
                        <c:v>-72.89</c:v>
                      </c:pt>
                      <c:pt idx="3389">
                        <c:v>-72.95</c:v>
                      </c:pt>
                      <c:pt idx="3390">
                        <c:v>-73.010000000000005</c:v>
                      </c:pt>
                      <c:pt idx="3391">
                        <c:v>-73.069999999999993</c:v>
                      </c:pt>
                      <c:pt idx="3392">
                        <c:v>-73.14</c:v>
                      </c:pt>
                      <c:pt idx="3393">
                        <c:v>-73.19</c:v>
                      </c:pt>
                      <c:pt idx="3394">
                        <c:v>-73.209999999999994</c:v>
                      </c:pt>
                      <c:pt idx="3395">
                        <c:v>-73.23</c:v>
                      </c:pt>
                      <c:pt idx="3396">
                        <c:v>-73.27</c:v>
                      </c:pt>
                      <c:pt idx="3397">
                        <c:v>-73.34</c:v>
                      </c:pt>
                      <c:pt idx="3398">
                        <c:v>-73.44</c:v>
                      </c:pt>
                      <c:pt idx="3399">
                        <c:v>-73.56</c:v>
                      </c:pt>
                      <c:pt idx="3400">
                        <c:v>-73.64</c:v>
                      </c:pt>
                      <c:pt idx="3401">
                        <c:v>-73.709999999999994</c:v>
                      </c:pt>
                      <c:pt idx="3402">
                        <c:v>-73.75</c:v>
                      </c:pt>
                      <c:pt idx="3403">
                        <c:v>-73.81</c:v>
                      </c:pt>
                      <c:pt idx="3404">
                        <c:v>-73.89</c:v>
                      </c:pt>
                      <c:pt idx="3405">
                        <c:v>-73.959999999999994</c:v>
                      </c:pt>
                      <c:pt idx="3406">
                        <c:v>-73.989999999999995</c:v>
                      </c:pt>
                      <c:pt idx="3407">
                        <c:v>-74</c:v>
                      </c:pt>
                      <c:pt idx="3408">
                        <c:v>-74</c:v>
                      </c:pt>
                      <c:pt idx="3409">
                        <c:v>-74.010000000000005</c:v>
                      </c:pt>
                      <c:pt idx="3410">
                        <c:v>-74.02</c:v>
                      </c:pt>
                      <c:pt idx="3411">
                        <c:v>-74.02</c:v>
                      </c:pt>
                      <c:pt idx="3412">
                        <c:v>-74.010000000000005</c:v>
                      </c:pt>
                      <c:pt idx="3413">
                        <c:v>-74.010000000000005</c:v>
                      </c:pt>
                      <c:pt idx="3414">
                        <c:v>-74.06</c:v>
                      </c:pt>
                      <c:pt idx="3415">
                        <c:v>-74.150000000000006</c:v>
                      </c:pt>
                      <c:pt idx="3416">
                        <c:v>-74.239999999999995</c:v>
                      </c:pt>
                      <c:pt idx="3417">
                        <c:v>-74.3</c:v>
                      </c:pt>
                      <c:pt idx="3418">
                        <c:v>-74.34</c:v>
                      </c:pt>
                      <c:pt idx="3419">
                        <c:v>-74.349999999999994</c:v>
                      </c:pt>
                      <c:pt idx="3420">
                        <c:v>-74.36</c:v>
                      </c:pt>
                      <c:pt idx="3421">
                        <c:v>-74.349999999999994</c:v>
                      </c:pt>
                      <c:pt idx="3422">
                        <c:v>-74.31</c:v>
                      </c:pt>
                      <c:pt idx="3423">
                        <c:v>-74.290000000000006</c:v>
                      </c:pt>
                      <c:pt idx="3424">
                        <c:v>-74.260000000000005</c:v>
                      </c:pt>
                      <c:pt idx="3425">
                        <c:v>-74.239999999999995</c:v>
                      </c:pt>
                      <c:pt idx="3426">
                        <c:v>-74.209999999999994</c:v>
                      </c:pt>
                      <c:pt idx="3427">
                        <c:v>-74.180000000000007</c:v>
                      </c:pt>
                      <c:pt idx="3428">
                        <c:v>-74.14</c:v>
                      </c:pt>
                      <c:pt idx="3429">
                        <c:v>-74.11</c:v>
                      </c:pt>
                      <c:pt idx="3430">
                        <c:v>-74.069999999999993</c:v>
                      </c:pt>
                      <c:pt idx="3431">
                        <c:v>-74.02</c:v>
                      </c:pt>
                      <c:pt idx="3432">
                        <c:v>-73.989999999999995</c:v>
                      </c:pt>
                      <c:pt idx="3433">
                        <c:v>-73.95</c:v>
                      </c:pt>
                      <c:pt idx="3434">
                        <c:v>-73.91</c:v>
                      </c:pt>
                      <c:pt idx="3435">
                        <c:v>-73.849999999999994</c:v>
                      </c:pt>
                      <c:pt idx="3436">
                        <c:v>-73.77</c:v>
                      </c:pt>
                      <c:pt idx="3437">
                        <c:v>-73.72</c:v>
                      </c:pt>
                      <c:pt idx="3438">
                        <c:v>-73.680000000000007</c:v>
                      </c:pt>
                      <c:pt idx="3439">
                        <c:v>-73.67</c:v>
                      </c:pt>
                      <c:pt idx="3440">
                        <c:v>-73.650000000000006</c:v>
                      </c:pt>
                      <c:pt idx="3441">
                        <c:v>-73.59</c:v>
                      </c:pt>
                      <c:pt idx="3442">
                        <c:v>-73.489999999999995</c:v>
                      </c:pt>
                      <c:pt idx="3443">
                        <c:v>-73.400000000000006</c:v>
                      </c:pt>
                      <c:pt idx="3444">
                        <c:v>-73.290000000000006</c:v>
                      </c:pt>
                      <c:pt idx="3445">
                        <c:v>-73.17</c:v>
                      </c:pt>
                      <c:pt idx="3446">
                        <c:v>-73.069999999999993</c:v>
                      </c:pt>
                      <c:pt idx="3447">
                        <c:v>-73.02</c:v>
                      </c:pt>
                      <c:pt idx="3448">
                        <c:v>-73.010000000000005</c:v>
                      </c:pt>
                      <c:pt idx="3449">
                        <c:v>-73.02</c:v>
                      </c:pt>
                      <c:pt idx="3450">
                        <c:v>-72.98</c:v>
                      </c:pt>
                      <c:pt idx="3451">
                        <c:v>-72.86</c:v>
                      </c:pt>
                      <c:pt idx="3452">
                        <c:v>-72.73</c:v>
                      </c:pt>
                      <c:pt idx="3453">
                        <c:v>-72.64</c:v>
                      </c:pt>
                      <c:pt idx="3454">
                        <c:v>-72.599999999999994</c:v>
                      </c:pt>
                      <c:pt idx="3455">
                        <c:v>-72.58</c:v>
                      </c:pt>
                      <c:pt idx="3456">
                        <c:v>-72.569999999999993</c:v>
                      </c:pt>
                      <c:pt idx="3457">
                        <c:v>-72.58</c:v>
                      </c:pt>
                      <c:pt idx="3458">
                        <c:v>-72.61</c:v>
                      </c:pt>
                      <c:pt idx="3459">
                        <c:v>-72.62</c:v>
                      </c:pt>
                      <c:pt idx="3460">
                        <c:v>-72.61</c:v>
                      </c:pt>
                      <c:pt idx="3461">
                        <c:v>-72.59</c:v>
                      </c:pt>
                      <c:pt idx="3462">
                        <c:v>-72.58</c:v>
                      </c:pt>
                      <c:pt idx="3463">
                        <c:v>-72.59</c:v>
                      </c:pt>
                      <c:pt idx="3464">
                        <c:v>-72.61</c:v>
                      </c:pt>
                      <c:pt idx="3465">
                        <c:v>-72.64</c:v>
                      </c:pt>
                      <c:pt idx="3466">
                        <c:v>-72.67</c:v>
                      </c:pt>
                      <c:pt idx="3467">
                        <c:v>-72.72</c:v>
                      </c:pt>
                      <c:pt idx="3468">
                        <c:v>-72.77</c:v>
                      </c:pt>
                      <c:pt idx="3469">
                        <c:v>-72.77</c:v>
                      </c:pt>
                      <c:pt idx="3470">
                        <c:v>-72.77</c:v>
                      </c:pt>
                      <c:pt idx="3471">
                        <c:v>-72.75</c:v>
                      </c:pt>
                      <c:pt idx="3472">
                        <c:v>-72.75</c:v>
                      </c:pt>
                      <c:pt idx="3473">
                        <c:v>-72.78</c:v>
                      </c:pt>
                      <c:pt idx="3474">
                        <c:v>-72.8</c:v>
                      </c:pt>
                      <c:pt idx="3475">
                        <c:v>-72.81</c:v>
                      </c:pt>
                      <c:pt idx="3476">
                        <c:v>-72.81</c:v>
                      </c:pt>
                      <c:pt idx="3477">
                        <c:v>-72.81</c:v>
                      </c:pt>
                      <c:pt idx="3478">
                        <c:v>-72.83</c:v>
                      </c:pt>
                      <c:pt idx="3479">
                        <c:v>-72.849999999999994</c:v>
                      </c:pt>
                      <c:pt idx="3480">
                        <c:v>-72.849999999999994</c:v>
                      </c:pt>
                      <c:pt idx="3481">
                        <c:v>-72.81</c:v>
                      </c:pt>
                      <c:pt idx="3482">
                        <c:v>-72.78</c:v>
                      </c:pt>
                      <c:pt idx="3483">
                        <c:v>-72.739999999999995</c:v>
                      </c:pt>
                      <c:pt idx="3484">
                        <c:v>-72.709999999999994</c:v>
                      </c:pt>
                      <c:pt idx="3485">
                        <c:v>-72.709999999999994</c:v>
                      </c:pt>
                      <c:pt idx="3486">
                        <c:v>-72.73</c:v>
                      </c:pt>
                      <c:pt idx="3487">
                        <c:v>-72.760000000000005</c:v>
                      </c:pt>
                      <c:pt idx="3488">
                        <c:v>-72.8</c:v>
                      </c:pt>
                      <c:pt idx="3489">
                        <c:v>-72.849999999999994</c:v>
                      </c:pt>
                      <c:pt idx="3490">
                        <c:v>-72.91</c:v>
                      </c:pt>
                      <c:pt idx="3491">
                        <c:v>-72.95</c:v>
                      </c:pt>
                      <c:pt idx="3492">
                        <c:v>-72.989999999999995</c:v>
                      </c:pt>
                      <c:pt idx="3493">
                        <c:v>-73.02</c:v>
                      </c:pt>
                      <c:pt idx="3494">
                        <c:v>-73.06</c:v>
                      </c:pt>
                      <c:pt idx="3495">
                        <c:v>-73.099999999999994</c:v>
                      </c:pt>
                      <c:pt idx="3496">
                        <c:v>-73.13</c:v>
                      </c:pt>
                      <c:pt idx="3497">
                        <c:v>-73.180000000000007</c:v>
                      </c:pt>
                      <c:pt idx="3498">
                        <c:v>-73.22</c:v>
                      </c:pt>
                      <c:pt idx="3499">
                        <c:v>-73.239999999999995</c:v>
                      </c:pt>
                      <c:pt idx="3500">
                        <c:v>-73.260000000000005</c:v>
                      </c:pt>
                      <c:pt idx="3501">
                        <c:v>-73.290000000000006</c:v>
                      </c:pt>
                      <c:pt idx="3502">
                        <c:v>-73.33</c:v>
                      </c:pt>
                      <c:pt idx="3503">
                        <c:v>-73.349999999999994</c:v>
                      </c:pt>
                      <c:pt idx="3504">
                        <c:v>-73.39</c:v>
                      </c:pt>
                      <c:pt idx="3505">
                        <c:v>-73.41</c:v>
                      </c:pt>
                      <c:pt idx="3506">
                        <c:v>-73.400000000000006</c:v>
                      </c:pt>
                      <c:pt idx="3507">
                        <c:v>-73.41</c:v>
                      </c:pt>
                      <c:pt idx="3508">
                        <c:v>-73.44</c:v>
                      </c:pt>
                      <c:pt idx="3509">
                        <c:v>-73.459999999999994</c:v>
                      </c:pt>
                      <c:pt idx="3510">
                        <c:v>-73.459999999999994</c:v>
                      </c:pt>
                      <c:pt idx="3511">
                        <c:v>-73.48</c:v>
                      </c:pt>
                      <c:pt idx="3512">
                        <c:v>-73.510000000000005</c:v>
                      </c:pt>
                      <c:pt idx="3513">
                        <c:v>-73.540000000000006</c:v>
                      </c:pt>
                      <c:pt idx="3514">
                        <c:v>-73.569999999999993</c:v>
                      </c:pt>
                      <c:pt idx="3515">
                        <c:v>-73.569999999999993</c:v>
                      </c:pt>
                      <c:pt idx="3516">
                        <c:v>-73.56</c:v>
                      </c:pt>
                      <c:pt idx="3517">
                        <c:v>-73.55</c:v>
                      </c:pt>
                      <c:pt idx="3518">
                        <c:v>-73.540000000000006</c:v>
                      </c:pt>
                      <c:pt idx="3519">
                        <c:v>-73.53</c:v>
                      </c:pt>
                      <c:pt idx="3520">
                        <c:v>-73.510000000000005</c:v>
                      </c:pt>
                      <c:pt idx="3521">
                        <c:v>-73.47</c:v>
                      </c:pt>
                      <c:pt idx="3522">
                        <c:v>-73.44</c:v>
                      </c:pt>
                      <c:pt idx="3523">
                        <c:v>-73.41</c:v>
                      </c:pt>
                      <c:pt idx="3524">
                        <c:v>-73.38</c:v>
                      </c:pt>
                      <c:pt idx="3525">
                        <c:v>-73.36</c:v>
                      </c:pt>
                      <c:pt idx="3526">
                        <c:v>-73.34</c:v>
                      </c:pt>
                      <c:pt idx="3527">
                        <c:v>-73.31</c:v>
                      </c:pt>
                      <c:pt idx="3528">
                        <c:v>-73.260000000000005</c:v>
                      </c:pt>
                      <c:pt idx="3529">
                        <c:v>-73.2</c:v>
                      </c:pt>
                      <c:pt idx="3530">
                        <c:v>-73.16</c:v>
                      </c:pt>
                      <c:pt idx="3531">
                        <c:v>-73.14</c:v>
                      </c:pt>
                      <c:pt idx="3532">
                        <c:v>-73.12</c:v>
                      </c:pt>
                      <c:pt idx="3533">
                        <c:v>-73.099999999999994</c:v>
                      </c:pt>
                      <c:pt idx="3534">
                        <c:v>-73.08</c:v>
                      </c:pt>
                      <c:pt idx="3535">
                        <c:v>-73.06</c:v>
                      </c:pt>
                      <c:pt idx="3536">
                        <c:v>-73.05</c:v>
                      </c:pt>
                      <c:pt idx="3537">
                        <c:v>-73.05</c:v>
                      </c:pt>
                      <c:pt idx="3538">
                        <c:v>-73.06</c:v>
                      </c:pt>
                      <c:pt idx="3539">
                        <c:v>-73.09</c:v>
                      </c:pt>
                      <c:pt idx="3540">
                        <c:v>-73.12</c:v>
                      </c:pt>
                      <c:pt idx="3541">
                        <c:v>-73.14</c:v>
                      </c:pt>
                      <c:pt idx="3542">
                        <c:v>-73.13</c:v>
                      </c:pt>
                      <c:pt idx="3543">
                        <c:v>-73.099999999999994</c:v>
                      </c:pt>
                      <c:pt idx="3544">
                        <c:v>-73.05</c:v>
                      </c:pt>
                      <c:pt idx="3545">
                        <c:v>-73.010000000000005</c:v>
                      </c:pt>
                      <c:pt idx="3546">
                        <c:v>-73</c:v>
                      </c:pt>
                      <c:pt idx="3547">
                        <c:v>-73</c:v>
                      </c:pt>
                      <c:pt idx="3548">
                        <c:v>-73</c:v>
                      </c:pt>
                      <c:pt idx="3549">
                        <c:v>-73</c:v>
                      </c:pt>
                      <c:pt idx="3550">
                        <c:v>-73</c:v>
                      </c:pt>
                      <c:pt idx="3551">
                        <c:v>-73.010000000000005</c:v>
                      </c:pt>
                      <c:pt idx="3552">
                        <c:v>-73.02</c:v>
                      </c:pt>
                      <c:pt idx="3553">
                        <c:v>-73.05</c:v>
                      </c:pt>
                      <c:pt idx="3554">
                        <c:v>-73.08</c:v>
                      </c:pt>
                      <c:pt idx="3555">
                        <c:v>-73.11</c:v>
                      </c:pt>
                      <c:pt idx="3556">
                        <c:v>-73.11</c:v>
                      </c:pt>
                      <c:pt idx="3557">
                        <c:v>-73.099999999999994</c:v>
                      </c:pt>
                      <c:pt idx="3558">
                        <c:v>-73.08</c:v>
                      </c:pt>
                      <c:pt idx="3559">
                        <c:v>-73.069999999999993</c:v>
                      </c:pt>
                      <c:pt idx="3560">
                        <c:v>-73.040000000000006</c:v>
                      </c:pt>
                      <c:pt idx="3561">
                        <c:v>-73.02</c:v>
                      </c:pt>
                      <c:pt idx="3562">
                        <c:v>-73.010000000000005</c:v>
                      </c:pt>
                      <c:pt idx="3563">
                        <c:v>-73.010000000000005</c:v>
                      </c:pt>
                      <c:pt idx="3564">
                        <c:v>-73.02</c:v>
                      </c:pt>
                      <c:pt idx="3565">
                        <c:v>-73.010000000000005</c:v>
                      </c:pt>
                      <c:pt idx="3566">
                        <c:v>-72.989999999999995</c:v>
                      </c:pt>
                      <c:pt idx="3567">
                        <c:v>-72.98</c:v>
                      </c:pt>
                      <c:pt idx="3568">
                        <c:v>-72.959999999999994</c:v>
                      </c:pt>
                      <c:pt idx="3569">
                        <c:v>-72.95</c:v>
                      </c:pt>
                      <c:pt idx="3570">
                        <c:v>-72.95</c:v>
                      </c:pt>
                      <c:pt idx="3571">
                        <c:v>-72.95</c:v>
                      </c:pt>
                      <c:pt idx="3572">
                        <c:v>-72.95</c:v>
                      </c:pt>
                      <c:pt idx="3573">
                        <c:v>-72.959999999999994</c:v>
                      </c:pt>
                      <c:pt idx="3574">
                        <c:v>-72.97</c:v>
                      </c:pt>
                      <c:pt idx="3575">
                        <c:v>-72.97</c:v>
                      </c:pt>
                      <c:pt idx="3576">
                        <c:v>-72.97</c:v>
                      </c:pt>
                      <c:pt idx="3577">
                        <c:v>-72.94</c:v>
                      </c:pt>
                      <c:pt idx="3578">
                        <c:v>-72.930000000000007</c:v>
                      </c:pt>
                      <c:pt idx="3579">
                        <c:v>-72.92</c:v>
                      </c:pt>
                      <c:pt idx="3580">
                        <c:v>-72.930000000000007</c:v>
                      </c:pt>
                      <c:pt idx="3581">
                        <c:v>-72.92</c:v>
                      </c:pt>
                      <c:pt idx="3582">
                        <c:v>-72.91</c:v>
                      </c:pt>
                      <c:pt idx="3583">
                        <c:v>-72.91</c:v>
                      </c:pt>
                      <c:pt idx="3584">
                        <c:v>-72.91</c:v>
                      </c:pt>
                      <c:pt idx="3585">
                        <c:v>-72.92</c:v>
                      </c:pt>
                      <c:pt idx="3586">
                        <c:v>-72.930000000000007</c:v>
                      </c:pt>
                      <c:pt idx="3587">
                        <c:v>-72.930000000000007</c:v>
                      </c:pt>
                      <c:pt idx="3588">
                        <c:v>-72.91</c:v>
                      </c:pt>
                      <c:pt idx="3589">
                        <c:v>-72.900000000000006</c:v>
                      </c:pt>
                      <c:pt idx="3590">
                        <c:v>-72.89</c:v>
                      </c:pt>
                      <c:pt idx="3591">
                        <c:v>-72.87</c:v>
                      </c:pt>
                      <c:pt idx="3592">
                        <c:v>-72.87</c:v>
                      </c:pt>
                      <c:pt idx="3593">
                        <c:v>-72.86</c:v>
                      </c:pt>
                      <c:pt idx="3594">
                        <c:v>-72.87</c:v>
                      </c:pt>
                      <c:pt idx="3595">
                        <c:v>-72.89</c:v>
                      </c:pt>
                      <c:pt idx="3596">
                        <c:v>-72.91</c:v>
                      </c:pt>
                      <c:pt idx="3597">
                        <c:v>-72.92</c:v>
                      </c:pt>
                      <c:pt idx="3598">
                        <c:v>-72.930000000000007</c:v>
                      </c:pt>
                      <c:pt idx="3599">
                        <c:v>-72.94</c:v>
                      </c:pt>
                      <c:pt idx="3600">
                        <c:v>-72.94</c:v>
                      </c:pt>
                      <c:pt idx="3601">
                        <c:v>-72.92</c:v>
                      </c:pt>
                      <c:pt idx="3602">
                        <c:v>-72.89</c:v>
                      </c:pt>
                      <c:pt idx="3603">
                        <c:v>-72.849999999999994</c:v>
                      </c:pt>
                      <c:pt idx="3604">
                        <c:v>-72.83</c:v>
                      </c:pt>
                      <c:pt idx="3605">
                        <c:v>-72.81</c:v>
                      </c:pt>
                      <c:pt idx="3606">
                        <c:v>-72.81</c:v>
                      </c:pt>
                      <c:pt idx="3607">
                        <c:v>-72.819999999999993</c:v>
                      </c:pt>
                      <c:pt idx="3608">
                        <c:v>-72.8</c:v>
                      </c:pt>
                      <c:pt idx="3609">
                        <c:v>-72.78</c:v>
                      </c:pt>
                      <c:pt idx="3610">
                        <c:v>-72.790000000000006</c:v>
                      </c:pt>
                      <c:pt idx="3611">
                        <c:v>-72.78</c:v>
                      </c:pt>
                      <c:pt idx="3612">
                        <c:v>-72.760000000000005</c:v>
                      </c:pt>
                      <c:pt idx="3613">
                        <c:v>-72.739999999999995</c:v>
                      </c:pt>
                      <c:pt idx="3614">
                        <c:v>-72.709999999999994</c:v>
                      </c:pt>
                      <c:pt idx="3615">
                        <c:v>-72.69</c:v>
                      </c:pt>
                      <c:pt idx="3616">
                        <c:v>-72.680000000000007</c:v>
                      </c:pt>
                      <c:pt idx="3617">
                        <c:v>-72.680000000000007</c:v>
                      </c:pt>
                      <c:pt idx="3618">
                        <c:v>-72.66</c:v>
                      </c:pt>
                      <c:pt idx="3619">
                        <c:v>-72.64</c:v>
                      </c:pt>
                      <c:pt idx="3620">
                        <c:v>-72.63</c:v>
                      </c:pt>
                      <c:pt idx="3621">
                        <c:v>-72.62</c:v>
                      </c:pt>
                      <c:pt idx="3622">
                        <c:v>-72.61</c:v>
                      </c:pt>
                      <c:pt idx="3623">
                        <c:v>-72.599999999999994</c:v>
                      </c:pt>
                      <c:pt idx="3624">
                        <c:v>-72.569999999999993</c:v>
                      </c:pt>
                      <c:pt idx="3625">
                        <c:v>-72.53</c:v>
                      </c:pt>
                      <c:pt idx="3626">
                        <c:v>-72.510000000000005</c:v>
                      </c:pt>
                      <c:pt idx="3627">
                        <c:v>-72.5</c:v>
                      </c:pt>
                      <c:pt idx="3628">
                        <c:v>-72.510000000000005</c:v>
                      </c:pt>
                      <c:pt idx="3629">
                        <c:v>-72.5</c:v>
                      </c:pt>
                      <c:pt idx="3630">
                        <c:v>-72.5</c:v>
                      </c:pt>
                      <c:pt idx="3631">
                        <c:v>-72.489999999999995</c:v>
                      </c:pt>
                      <c:pt idx="3632">
                        <c:v>-72.489999999999995</c:v>
                      </c:pt>
                      <c:pt idx="3633">
                        <c:v>-72.489999999999995</c:v>
                      </c:pt>
                      <c:pt idx="3634">
                        <c:v>-72.459999999999994</c:v>
                      </c:pt>
                      <c:pt idx="3635">
                        <c:v>-72.44</c:v>
                      </c:pt>
                      <c:pt idx="3636">
                        <c:v>-72.45</c:v>
                      </c:pt>
                      <c:pt idx="3637">
                        <c:v>-72.48</c:v>
                      </c:pt>
                      <c:pt idx="3638">
                        <c:v>-72.48</c:v>
                      </c:pt>
                      <c:pt idx="3639">
                        <c:v>-72.5</c:v>
                      </c:pt>
                      <c:pt idx="3640">
                        <c:v>-72.53</c:v>
                      </c:pt>
                      <c:pt idx="3641">
                        <c:v>-72.569999999999993</c:v>
                      </c:pt>
                      <c:pt idx="3642">
                        <c:v>-72.569999999999993</c:v>
                      </c:pt>
                      <c:pt idx="3643">
                        <c:v>-72.58</c:v>
                      </c:pt>
                      <c:pt idx="3644">
                        <c:v>-72.61</c:v>
                      </c:pt>
                      <c:pt idx="3645">
                        <c:v>-72.63</c:v>
                      </c:pt>
                      <c:pt idx="3646">
                        <c:v>-72.650000000000006</c:v>
                      </c:pt>
                      <c:pt idx="3647">
                        <c:v>-72.67</c:v>
                      </c:pt>
                      <c:pt idx="3648">
                        <c:v>-72.680000000000007</c:v>
                      </c:pt>
                      <c:pt idx="3649">
                        <c:v>-72.7</c:v>
                      </c:pt>
                      <c:pt idx="3650">
                        <c:v>-72.709999999999994</c:v>
                      </c:pt>
                      <c:pt idx="3651">
                        <c:v>-72.7</c:v>
                      </c:pt>
                      <c:pt idx="3652">
                        <c:v>-72.7</c:v>
                      </c:pt>
                      <c:pt idx="3653">
                        <c:v>-72.709999999999994</c:v>
                      </c:pt>
                      <c:pt idx="3654">
                        <c:v>-72.73</c:v>
                      </c:pt>
                      <c:pt idx="3655">
                        <c:v>-72.75</c:v>
                      </c:pt>
                      <c:pt idx="3656">
                        <c:v>-72.760000000000005</c:v>
                      </c:pt>
                      <c:pt idx="3657">
                        <c:v>-72.77</c:v>
                      </c:pt>
                      <c:pt idx="3658">
                        <c:v>-72.78</c:v>
                      </c:pt>
                      <c:pt idx="3659">
                        <c:v>-72.8</c:v>
                      </c:pt>
                      <c:pt idx="3660">
                        <c:v>-72.819999999999993</c:v>
                      </c:pt>
                      <c:pt idx="3661">
                        <c:v>-72.83</c:v>
                      </c:pt>
                      <c:pt idx="3662">
                        <c:v>-72.849999999999994</c:v>
                      </c:pt>
                      <c:pt idx="3663">
                        <c:v>-72.89</c:v>
                      </c:pt>
                      <c:pt idx="3664">
                        <c:v>-72.91</c:v>
                      </c:pt>
                      <c:pt idx="3665">
                        <c:v>-72.92</c:v>
                      </c:pt>
                      <c:pt idx="3666">
                        <c:v>-72.91</c:v>
                      </c:pt>
                      <c:pt idx="3667">
                        <c:v>-72.900000000000006</c:v>
                      </c:pt>
                      <c:pt idx="3668">
                        <c:v>-72.89</c:v>
                      </c:pt>
                      <c:pt idx="3669">
                        <c:v>-72.89</c:v>
                      </c:pt>
                      <c:pt idx="3670">
                        <c:v>-72.89</c:v>
                      </c:pt>
                      <c:pt idx="3671">
                        <c:v>-72.88</c:v>
                      </c:pt>
                      <c:pt idx="3672">
                        <c:v>-72.88</c:v>
                      </c:pt>
                      <c:pt idx="3673">
                        <c:v>-72.87</c:v>
                      </c:pt>
                      <c:pt idx="3674">
                        <c:v>-72.87</c:v>
                      </c:pt>
                      <c:pt idx="3675">
                        <c:v>-72.88</c:v>
                      </c:pt>
                      <c:pt idx="3676">
                        <c:v>-72.900000000000006</c:v>
                      </c:pt>
                      <c:pt idx="3677">
                        <c:v>-72.91</c:v>
                      </c:pt>
                      <c:pt idx="3678">
                        <c:v>-72.92</c:v>
                      </c:pt>
                      <c:pt idx="3679">
                        <c:v>-72.92</c:v>
                      </c:pt>
                      <c:pt idx="3680">
                        <c:v>-72.92</c:v>
                      </c:pt>
                      <c:pt idx="3681">
                        <c:v>-72.91</c:v>
                      </c:pt>
                      <c:pt idx="3682">
                        <c:v>-72.900000000000006</c:v>
                      </c:pt>
                      <c:pt idx="3683">
                        <c:v>-72.900000000000006</c:v>
                      </c:pt>
                      <c:pt idx="3684">
                        <c:v>-72.900000000000006</c:v>
                      </c:pt>
                      <c:pt idx="3685">
                        <c:v>-72.91</c:v>
                      </c:pt>
                      <c:pt idx="3686">
                        <c:v>-72.92</c:v>
                      </c:pt>
                      <c:pt idx="3687">
                        <c:v>-72.91</c:v>
                      </c:pt>
                      <c:pt idx="3688">
                        <c:v>-72.900000000000006</c:v>
                      </c:pt>
                      <c:pt idx="3689">
                        <c:v>-72.89</c:v>
                      </c:pt>
                      <c:pt idx="3690">
                        <c:v>-72.86</c:v>
                      </c:pt>
                      <c:pt idx="3691">
                        <c:v>-72.819999999999993</c:v>
                      </c:pt>
                      <c:pt idx="3692">
                        <c:v>-72.8</c:v>
                      </c:pt>
                      <c:pt idx="3693">
                        <c:v>-72.819999999999993</c:v>
                      </c:pt>
                      <c:pt idx="3694">
                        <c:v>-72.84</c:v>
                      </c:pt>
                      <c:pt idx="3695">
                        <c:v>-72.849999999999994</c:v>
                      </c:pt>
                      <c:pt idx="3696">
                        <c:v>-72.88</c:v>
                      </c:pt>
                      <c:pt idx="3697">
                        <c:v>-72.88</c:v>
                      </c:pt>
                      <c:pt idx="3698">
                        <c:v>-72.87</c:v>
                      </c:pt>
                      <c:pt idx="3699">
                        <c:v>-72.84</c:v>
                      </c:pt>
                      <c:pt idx="3700">
                        <c:v>-72.81</c:v>
                      </c:pt>
                      <c:pt idx="3701">
                        <c:v>-72.790000000000006</c:v>
                      </c:pt>
                      <c:pt idx="3702">
                        <c:v>-72.790000000000006</c:v>
                      </c:pt>
                      <c:pt idx="3703">
                        <c:v>-72.790000000000006</c:v>
                      </c:pt>
                      <c:pt idx="3704">
                        <c:v>-72.790000000000006</c:v>
                      </c:pt>
                      <c:pt idx="3705">
                        <c:v>-72.8</c:v>
                      </c:pt>
                      <c:pt idx="3706">
                        <c:v>-72.81</c:v>
                      </c:pt>
                      <c:pt idx="3707">
                        <c:v>-72.819999999999993</c:v>
                      </c:pt>
                      <c:pt idx="3708">
                        <c:v>-72.81</c:v>
                      </c:pt>
                      <c:pt idx="3709">
                        <c:v>-72.8</c:v>
                      </c:pt>
                      <c:pt idx="3710">
                        <c:v>-72.8</c:v>
                      </c:pt>
                      <c:pt idx="3711">
                        <c:v>-72.81</c:v>
                      </c:pt>
                      <c:pt idx="3712">
                        <c:v>-72.81</c:v>
                      </c:pt>
                      <c:pt idx="3713">
                        <c:v>-72.78</c:v>
                      </c:pt>
                      <c:pt idx="3714">
                        <c:v>-72.75</c:v>
                      </c:pt>
                      <c:pt idx="3715">
                        <c:v>-72.73</c:v>
                      </c:pt>
                      <c:pt idx="3716">
                        <c:v>-72.72</c:v>
                      </c:pt>
                      <c:pt idx="3717">
                        <c:v>-72.72</c:v>
                      </c:pt>
                      <c:pt idx="3718">
                        <c:v>-72.7</c:v>
                      </c:pt>
                      <c:pt idx="3719">
                        <c:v>-72.680000000000007</c:v>
                      </c:pt>
                      <c:pt idx="3720">
                        <c:v>-72.66</c:v>
                      </c:pt>
                      <c:pt idx="3721">
                        <c:v>-72.63</c:v>
                      </c:pt>
                      <c:pt idx="3722">
                        <c:v>-72.599999999999994</c:v>
                      </c:pt>
                      <c:pt idx="3723">
                        <c:v>-72.56</c:v>
                      </c:pt>
                      <c:pt idx="3724">
                        <c:v>-72.53</c:v>
                      </c:pt>
                      <c:pt idx="3725">
                        <c:v>-72.510000000000005</c:v>
                      </c:pt>
                      <c:pt idx="3726">
                        <c:v>-72.510000000000005</c:v>
                      </c:pt>
                      <c:pt idx="3727">
                        <c:v>-72.53</c:v>
                      </c:pt>
                      <c:pt idx="3728">
                        <c:v>-72.53</c:v>
                      </c:pt>
                      <c:pt idx="3729">
                        <c:v>-72.53</c:v>
                      </c:pt>
                      <c:pt idx="3730">
                        <c:v>-72.510000000000005</c:v>
                      </c:pt>
                      <c:pt idx="3731">
                        <c:v>-72.5</c:v>
                      </c:pt>
                      <c:pt idx="3732">
                        <c:v>-72.5</c:v>
                      </c:pt>
                      <c:pt idx="3733">
                        <c:v>-72.5</c:v>
                      </c:pt>
                      <c:pt idx="3734">
                        <c:v>-72.5</c:v>
                      </c:pt>
                      <c:pt idx="3735">
                        <c:v>-72.52</c:v>
                      </c:pt>
                      <c:pt idx="3736">
                        <c:v>-72.52</c:v>
                      </c:pt>
                      <c:pt idx="3737">
                        <c:v>-72.52</c:v>
                      </c:pt>
                      <c:pt idx="3738">
                        <c:v>-72.52</c:v>
                      </c:pt>
                      <c:pt idx="3739">
                        <c:v>-72.52</c:v>
                      </c:pt>
                      <c:pt idx="3740">
                        <c:v>-72.52</c:v>
                      </c:pt>
                      <c:pt idx="3741">
                        <c:v>-72.52</c:v>
                      </c:pt>
                      <c:pt idx="3742">
                        <c:v>-72.510000000000005</c:v>
                      </c:pt>
                      <c:pt idx="3743">
                        <c:v>-72.510000000000005</c:v>
                      </c:pt>
                      <c:pt idx="3744">
                        <c:v>-72.48</c:v>
                      </c:pt>
                      <c:pt idx="3745">
                        <c:v>-72.45</c:v>
                      </c:pt>
                      <c:pt idx="3746">
                        <c:v>-72.44</c:v>
                      </c:pt>
                      <c:pt idx="3747">
                        <c:v>-72.42</c:v>
                      </c:pt>
                      <c:pt idx="3748">
                        <c:v>-72.42</c:v>
                      </c:pt>
                      <c:pt idx="3749">
                        <c:v>-72.430000000000007</c:v>
                      </c:pt>
                      <c:pt idx="3750">
                        <c:v>-72.459999999999994</c:v>
                      </c:pt>
                      <c:pt idx="3751">
                        <c:v>-72.47</c:v>
                      </c:pt>
                      <c:pt idx="3752">
                        <c:v>-72.459999999999994</c:v>
                      </c:pt>
                      <c:pt idx="3753">
                        <c:v>-72.44</c:v>
                      </c:pt>
                      <c:pt idx="3754">
                        <c:v>-72.400000000000006</c:v>
                      </c:pt>
                      <c:pt idx="3755">
                        <c:v>-72.36</c:v>
                      </c:pt>
                      <c:pt idx="3756">
                        <c:v>-72.319999999999993</c:v>
                      </c:pt>
                      <c:pt idx="3757">
                        <c:v>-72.290000000000006</c:v>
                      </c:pt>
                      <c:pt idx="3758">
                        <c:v>-72.25</c:v>
                      </c:pt>
                      <c:pt idx="3759">
                        <c:v>-72.22</c:v>
                      </c:pt>
                      <c:pt idx="3760">
                        <c:v>-72.209999999999994</c:v>
                      </c:pt>
                      <c:pt idx="3761">
                        <c:v>-72.180000000000007</c:v>
                      </c:pt>
                      <c:pt idx="3762">
                        <c:v>-72.13</c:v>
                      </c:pt>
                      <c:pt idx="3763">
                        <c:v>-72.08</c:v>
                      </c:pt>
                      <c:pt idx="3764">
                        <c:v>-72.06</c:v>
                      </c:pt>
                      <c:pt idx="3765">
                        <c:v>-72.02</c:v>
                      </c:pt>
                      <c:pt idx="3766">
                        <c:v>-71.98</c:v>
                      </c:pt>
                      <c:pt idx="3767">
                        <c:v>-71.930000000000007</c:v>
                      </c:pt>
                      <c:pt idx="3768">
                        <c:v>-71.900000000000006</c:v>
                      </c:pt>
                      <c:pt idx="3769">
                        <c:v>-71.849999999999994</c:v>
                      </c:pt>
                      <c:pt idx="3770">
                        <c:v>-71.790000000000006</c:v>
                      </c:pt>
                      <c:pt idx="3771">
                        <c:v>-71.73</c:v>
                      </c:pt>
                      <c:pt idx="3772">
                        <c:v>-71.7</c:v>
                      </c:pt>
                      <c:pt idx="3773">
                        <c:v>-71.66</c:v>
                      </c:pt>
                      <c:pt idx="3774">
                        <c:v>-71.62</c:v>
                      </c:pt>
                      <c:pt idx="3775">
                        <c:v>-71.59</c:v>
                      </c:pt>
                      <c:pt idx="3776">
                        <c:v>-71.569999999999993</c:v>
                      </c:pt>
                      <c:pt idx="3777">
                        <c:v>-71.52</c:v>
                      </c:pt>
                      <c:pt idx="3778">
                        <c:v>-71.459999999999994</c:v>
                      </c:pt>
                      <c:pt idx="3779">
                        <c:v>-71.400000000000006</c:v>
                      </c:pt>
                      <c:pt idx="3780">
                        <c:v>-71.36</c:v>
                      </c:pt>
                      <c:pt idx="3781">
                        <c:v>-71.34</c:v>
                      </c:pt>
                      <c:pt idx="3782">
                        <c:v>-71.319999999999993</c:v>
                      </c:pt>
                      <c:pt idx="3783">
                        <c:v>-71.290000000000006</c:v>
                      </c:pt>
                      <c:pt idx="3784">
                        <c:v>-71.260000000000005</c:v>
                      </c:pt>
                      <c:pt idx="3785">
                        <c:v>-71.239999999999995</c:v>
                      </c:pt>
                      <c:pt idx="3786">
                        <c:v>-71.209999999999994</c:v>
                      </c:pt>
                      <c:pt idx="3787">
                        <c:v>-71.17</c:v>
                      </c:pt>
                      <c:pt idx="3788">
                        <c:v>-71.150000000000006</c:v>
                      </c:pt>
                      <c:pt idx="3789">
                        <c:v>-71.13</c:v>
                      </c:pt>
                      <c:pt idx="3790">
                        <c:v>-71.12</c:v>
                      </c:pt>
                      <c:pt idx="3791">
                        <c:v>-71.11</c:v>
                      </c:pt>
                      <c:pt idx="3792">
                        <c:v>-71.12</c:v>
                      </c:pt>
                      <c:pt idx="3793">
                        <c:v>-71.12</c:v>
                      </c:pt>
                      <c:pt idx="3794">
                        <c:v>-71.099999999999994</c:v>
                      </c:pt>
                      <c:pt idx="3795">
                        <c:v>-71.069999999999993</c:v>
                      </c:pt>
                      <c:pt idx="3796">
                        <c:v>-71.05</c:v>
                      </c:pt>
                      <c:pt idx="3797">
                        <c:v>-71.05</c:v>
                      </c:pt>
                      <c:pt idx="3798">
                        <c:v>-71.05</c:v>
                      </c:pt>
                      <c:pt idx="3799">
                        <c:v>-71.05</c:v>
                      </c:pt>
                      <c:pt idx="3800">
                        <c:v>-71.05</c:v>
                      </c:pt>
                      <c:pt idx="3801">
                        <c:v>-71.02</c:v>
                      </c:pt>
                      <c:pt idx="3802">
                        <c:v>-70.989999999999995</c:v>
                      </c:pt>
                      <c:pt idx="3803">
                        <c:v>-70.959999999999994</c:v>
                      </c:pt>
                      <c:pt idx="3804">
                        <c:v>-70.94</c:v>
                      </c:pt>
                      <c:pt idx="3805">
                        <c:v>-70.92</c:v>
                      </c:pt>
                      <c:pt idx="3806">
                        <c:v>-70.92</c:v>
                      </c:pt>
                      <c:pt idx="3807">
                        <c:v>-70.930000000000007</c:v>
                      </c:pt>
                      <c:pt idx="3808">
                        <c:v>-70.95</c:v>
                      </c:pt>
                      <c:pt idx="3809">
                        <c:v>-70.95</c:v>
                      </c:pt>
                      <c:pt idx="3810">
                        <c:v>-70.94</c:v>
                      </c:pt>
                      <c:pt idx="3811">
                        <c:v>-70.930000000000007</c:v>
                      </c:pt>
                      <c:pt idx="3812">
                        <c:v>-70.91</c:v>
                      </c:pt>
                      <c:pt idx="3813">
                        <c:v>-70.87</c:v>
                      </c:pt>
                      <c:pt idx="3814">
                        <c:v>-70.83</c:v>
                      </c:pt>
                      <c:pt idx="3815">
                        <c:v>-70.790000000000006</c:v>
                      </c:pt>
                      <c:pt idx="3816">
                        <c:v>-70.77</c:v>
                      </c:pt>
                      <c:pt idx="3817">
                        <c:v>-70.75</c:v>
                      </c:pt>
                      <c:pt idx="3818">
                        <c:v>-70.73</c:v>
                      </c:pt>
                      <c:pt idx="3819">
                        <c:v>-70.709999999999994</c:v>
                      </c:pt>
                      <c:pt idx="3820">
                        <c:v>-70.69</c:v>
                      </c:pt>
                      <c:pt idx="3821">
                        <c:v>-70.66</c:v>
                      </c:pt>
                      <c:pt idx="3822">
                        <c:v>-70.62</c:v>
                      </c:pt>
                      <c:pt idx="3823">
                        <c:v>-70.58</c:v>
                      </c:pt>
                      <c:pt idx="3824">
                        <c:v>-70.540000000000006</c:v>
                      </c:pt>
                      <c:pt idx="3825">
                        <c:v>-70.510000000000005</c:v>
                      </c:pt>
                      <c:pt idx="3826">
                        <c:v>-70.48</c:v>
                      </c:pt>
                      <c:pt idx="3827">
                        <c:v>-70.459999999999994</c:v>
                      </c:pt>
                      <c:pt idx="3828">
                        <c:v>-70.430000000000007</c:v>
                      </c:pt>
                      <c:pt idx="3829">
                        <c:v>-70.38</c:v>
                      </c:pt>
                      <c:pt idx="3830">
                        <c:v>-70.34</c:v>
                      </c:pt>
                      <c:pt idx="3831">
                        <c:v>-70.319999999999993</c:v>
                      </c:pt>
                      <c:pt idx="3832">
                        <c:v>-70.290000000000006</c:v>
                      </c:pt>
                      <c:pt idx="3833">
                        <c:v>-70.27</c:v>
                      </c:pt>
                      <c:pt idx="3834">
                        <c:v>-70.260000000000005</c:v>
                      </c:pt>
                      <c:pt idx="3835">
                        <c:v>-70.260000000000005</c:v>
                      </c:pt>
                      <c:pt idx="3836">
                        <c:v>-70.25</c:v>
                      </c:pt>
                      <c:pt idx="3837">
                        <c:v>-70.23</c:v>
                      </c:pt>
                      <c:pt idx="3838">
                        <c:v>-70.2</c:v>
                      </c:pt>
                      <c:pt idx="3839">
                        <c:v>-70.17</c:v>
                      </c:pt>
                      <c:pt idx="3840">
                        <c:v>-70.17</c:v>
                      </c:pt>
                      <c:pt idx="3841">
                        <c:v>-70.16</c:v>
                      </c:pt>
                      <c:pt idx="3842">
                        <c:v>-70.17</c:v>
                      </c:pt>
                      <c:pt idx="3843">
                        <c:v>-70.180000000000007</c:v>
                      </c:pt>
                      <c:pt idx="3844">
                        <c:v>-70.17</c:v>
                      </c:pt>
                      <c:pt idx="3845">
                        <c:v>-70.14</c:v>
                      </c:pt>
                      <c:pt idx="3846">
                        <c:v>-70.099999999999994</c:v>
                      </c:pt>
                      <c:pt idx="3847">
                        <c:v>-70.069999999999993</c:v>
                      </c:pt>
                      <c:pt idx="3848">
                        <c:v>-70.05</c:v>
                      </c:pt>
                      <c:pt idx="3849">
                        <c:v>-70.05</c:v>
                      </c:pt>
                      <c:pt idx="3850">
                        <c:v>-70.05</c:v>
                      </c:pt>
                      <c:pt idx="3851">
                        <c:v>-70.069999999999993</c:v>
                      </c:pt>
                      <c:pt idx="3852">
                        <c:v>-70.09</c:v>
                      </c:pt>
                      <c:pt idx="3853">
                        <c:v>-70.11</c:v>
                      </c:pt>
                      <c:pt idx="3854">
                        <c:v>-70.12</c:v>
                      </c:pt>
                      <c:pt idx="3855">
                        <c:v>-70.069999999999993</c:v>
                      </c:pt>
                      <c:pt idx="3856">
                        <c:v>-70.040000000000006</c:v>
                      </c:pt>
                      <c:pt idx="3857">
                        <c:v>-70.02</c:v>
                      </c:pt>
                      <c:pt idx="3858">
                        <c:v>-70.010000000000005</c:v>
                      </c:pt>
                      <c:pt idx="3859">
                        <c:v>-70</c:v>
                      </c:pt>
                      <c:pt idx="3860">
                        <c:v>-69.97</c:v>
                      </c:pt>
                      <c:pt idx="3861">
                        <c:v>-69.94</c:v>
                      </c:pt>
                      <c:pt idx="3862">
                        <c:v>-69.92</c:v>
                      </c:pt>
                      <c:pt idx="3863">
                        <c:v>-69.91</c:v>
                      </c:pt>
                      <c:pt idx="3864">
                        <c:v>-69.89</c:v>
                      </c:pt>
                      <c:pt idx="3865">
                        <c:v>-69.89</c:v>
                      </c:pt>
                      <c:pt idx="3866">
                        <c:v>-69.87</c:v>
                      </c:pt>
                      <c:pt idx="3867">
                        <c:v>-69.849999999999994</c:v>
                      </c:pt>
                      <c:pt idx="3868">
                        <c:v>-69.83</c:v>
                      </c:pt>
                      <c:pt idx="3869">
                        <c:v>-69.81</c:v>
                      </c:pt>
                      <c:pt idx="3870">
                        <c:v>-69.81</c:v>
                      </c:pt>
                      <c:pt idx="3871">
                        <c:v>-69.81</c:v>
                      </c:pt>
                      <c:pt idx="3872">
                        <c:v>-69.8</c:v>
                      </c:pt>
                      <c:pt idx="3873">
                        <c:v>-69.77</c:v>
                      </c:pt>
                      <c:pt idx="3874">
                        <c:v>-69.739999999999995</c:v>
                      </c:pt>
                      <c:pt idx="3875">
                        <c:v>-69.709999999999994</c:v>
                      </c:pt>
                      <c:pt idx="3876">
                        <c:v>-69.7</c:v>
                      </c:pt>
                      <c:pt idx="3877">
                        <c:v>-69.69</c:v>
                      </c:pt>
                      <c:pt idx="3878">
                        <c:v>-69.7</c:v>
                      </c:pt>
                      <c:pt idx="3879">
                        <c:v>-69.709999999999994</c:v>
                      </c:pt>
                      <c:pt idx="3880">
                        <c:v>-69.709999999999994</c:v>
                      </c:pt>
                      <c:pt idx="3881">
                        <c:v>-69.7</c:v>
                      </c:pt>
                      <c:pt idx="3882">
                        <c:v>-69.69</c:v>
                      </c:pt>
                      <c:pt idx="3883">
                        <c:v>-69.66</c:v>
                      </c:pt>
                      <c:pt idx="3884">
                        <c:v>-69.64</c:v>
                      </c:pt>
                      <c:pt idx="3885">
                        <c:v>-69.62</c:v>
                      </c:pt>
                      <c:pt idx="3886">
                        <c:v>-69.62</c:v>
                      </c:pt>
                      <c:pt idx="3887">
                        <c:v>-69.63</c:v>
                      </c:pt>
                      <c:pt idx="3888">
                        <c:v>-69.66</c:v>
                      </c:pt>
                      <c:pt idx="3889">
                        <c:v>-69.67</c:v>
                      </c:pt>
                      <c:pt idx="3890">
                        <c:v>-69.66</c:v>
                      </c:pt>
                      <c:pt idx="3891">
                        <c:v>-69.66</c:v>
                      </c:pt>
                      <c:pt idx="3892">
                        <c:v>-69.63</c:v>
                      </c:pt>
                      <c:pt idx="3893">
                        <c:v>-69.599999999999994</c:v>
                      </c:pt>
                      <c:pt idx="3894">
                        <c:v>-69.59</c:v>
                      </c:pt>
                      <c:pt idx="3895">
                        <c:v>-69.59</c:v>
                      </c:pt>
                      <c:pt idx="3896">
                        <c:v>-69.61</c:v>
                      </c:pt>
                      <c:pt idx="3897">
                        <c:v>-69.63</c:v>
                      </c:pt>
                      <c:pt idx="3898">
                        <c:v>-69.64</c:v>
                      </c:pt>
                      <c:pt idx="3899">
                        <c:v>-69.650000000000006</c:v>
                      </c:pt>
                      <c:pt idx="3900">
                        <c:v>-69.66</c:v>
                      </c:pt>
                      <c:pt idx="3901">
                        <c:v>-69.680000000000007</c:v>
                      </c:pt>
                      <c:pt idx="3902">
                        <c:v>-69.680000000000007</c:v>
                      </c:pt>
                      <c:pt idx="3903">
                        <c:v>-69.67</c:v>
                      </c:pt>
                      <c:pt idx="3904">
                        <c:v>-69.67</c:v>
                      </c:pt>
                      <c:pt idx="3905">
                        <c:v>-69.66</c:v>
                      </c:pt>
                      <c:pt idx="3906">
                        <c:v>-69.63</c:v>
                      </c:pt>
                      <c:pt idx="3907">
                        <c:v>-69.61</c:v>
                      </c:pt>
                      <c:pt idx="3908">
                        <c:v>-69.59</c:v>
                      </c:pt>
                      <c:pt idx="3909">
                        <c:v>-69.569999999999993</c:v>
                      </c:pt>
                      <c:pt idx="3910">
                        <c:v>-69.55</c:v>
                      </c:pt>
                      <c:pt idx="3911">
                        <c:v>-69.540000000000006</c:v>
                      </c:pt>
                      <c:pt idx="3912">
                        <c:v>-69.53</c:v>
                      </c:pt>
                      <c:pt idx="3913">
                        <c:v>-69.5</c:v>
                      </c:pt>
                      <c:pt idx="3914">
                        <c:v>-69.459999999999994</c:v>
                      </c:pt>
                      <c:pt idx="3915">
                        <c:v>-69.400000000000006</c:v>
                      </c:pt>
                      <c:pt idx="3916">
                        <c:v>-69.34</c:v>
                      </c:pt>
                      <c:pt idx="3917">
                        <c:v>-69.3</c:v>
                      </c:pt>
                      <c:pt idx="3918">
                        <c:v>-69.260000000000005</c:v>
                      </c:pt>
                      <c:pt idx="3919">
                        <c:v>-69.23</c:v>
                      </c:pt>
                      <c:pt idx="3920">
                        <c:v>-69.209999999999994</c:v>
                      </c:pt>
                      <c:pt idx="3921">
                        <c:v>-69.2</c:v>
                      </c:pt>
                      <c:pt idx="3922">
                        <c:v>-69.19</c:v>
                      </c:pt>
                      <c:pt idx="3923">
                        <c:v>-69.16</c:v>
                      </c:pt>
                      <c:pt idx="3924">
                        <c:v>-69.11</c:v>
                      </c:pt>
                      <c:pt idx="3925">
                        <c:v>-69.040000000000006</c:v>
                      </c:pt>
                      <c:pt idx="3926">
                        <c:v>-68.98</c:v>
                      </c:pt>
                      <c:pt idx="3927">
                        <c:v>-68.94</c:v>
                      </c:pt>
                      <c:pt idx="3928">
                        <c:v>-68.89</c:v>
                      </c:pt>
                      <c:pt idx="3929">
                        <c:v>-68.84</c:v>
                      </c:pt>
                      <c:pt idx="3930">
                        <c:v>-68.78</c:v>
                      </c:pt>
                      <c:pt idx="3931">
                        <c:v>-68.72</c:v>
                      </c:pt>
                      <c:pt idx="3932">
                        <c:v>-68.650000000000006</c:v>
                      </c:pt>
                      <c:pt idx="3933">
                        <c:v>-68.58</c:v>
                      </c:pt>
                      <c:pt idx="3934">
                        <c:v>-68.489999999999995</c:v>
                      </c:pt>
                      <c:pt idx="3935">
                        <c:v>-68.39</c:v>
                      </c:pt>
                      <c:pt idx="3936">
                        <c:v>-68.290000000000006</c:v>
                      </c:pt>
                      <c:pt idx="3937">
                        <c:v>-68.180000000000007</c:v>
                      </c:pt>
                      <c:pt idx="3938">
                        <c:v>-68.05</c:v>
                      </c:pt>
                      <c:pt idx="3939">
                        <c:v>-67.88</c:v>
                      </c:pt>
                      <c:pt idx="3940">
                        <c:v>-67.709999999999994</c:v>
                      </c:pt>
                      <c:pt idx="3941">
                        <c:v>-67.55</c:v>
                      </c:pt>
                      <c:pt idx="3942">
                        <c:v>-67.38</c:v>
                      </c:pt>
                      <c:pt idx="3943">
                        <c:v>-67.2</c:v>
                      </c:pt>
                      <c:pt idx="3944">
                        <c:v>-67</c:v>
                      </c:pt>
                      <c:pt idx="3945">
                        <c:v>-66.790000000000006</c:v>
                      </c:pt>
                      <c:pt idx="3946">
                        <c:v>-66.56</c:v>
                      </c:pt>
                      <c:pt idx="3947">
                        <c:v>-66.349999999999994</c:v>
                      </c:pt>
                      <c:pt idx="3948">
                        <c:v>-66.13</c:v>
                      </c:pt>
                      <c:pt idx="3949">
                        <c:v>-65.89</c:v>
                      </c:pt>
                      <c:pt idx="3950">
                        <c:v>-65.599999999999994</c:v>
                      </c:pt>
                      <c:pt idx="3951">
                        <c:v>-65.27</c:v>
                      </c:pt>
                      <c:pt idx="3952">
                        <c:v>-64.94</c:v>
                      </c:pt>
                      <c:pt idx="3953">
                        <c:v>-64.599999999999994</c:v>
                      </c:pt>
                      <c:pt idx="3954">
                        <c:v>-64.27</c:v>
                      </c:pt>
                      <c:pt idx="3955">
                        <c:v>-63.95</c:v>
                      </c:pt>
                      <c:pt idx="3956">
                        <c:v>-63.65</c:v>
                      </c:pt>
                      <c:pt idx="3957">
                        <c:v>-63.38</c:v>
                      </c:pt>
                      <c:pt idx="3958">
                        <c:v>-63.1</c:v>
                      </c:pt>
                      <c:pt idx="3959">
                        <c:v>-62.82</c:v>
                      </c:pt>
                      <c:pt idx="3960">
                        <c:v>-62.49</c:v>
                      </c:pt>
                      <c:pt idx="3961">
                        <c:v>-62.09</c:v>
                      </c:pt>
                      <c:pt idx="3962">
                        <c:v>-61.66</c:v>
                      </c:pt>
                      <c:pt idx="3963">
                        <c:v>-61.25</c:v>
                      </c:pt>
                      <c:pt idx="3964">
                        <c:v>-60.85</c:v>
                      </c:pt>
                      <c:pt idx="3965">
                        <c:v>-60.46</c:v>
                      </c:pt>
                      <c:pt idx="3966">
                        <c:v>-60</c:v>
                      </c:pt>
                      <c:pt idx="3967">
                        <c:v>-59.49</c:v>
                      </c:pt>
                      <c:pt idx="3968">
                        <c:v>-58.89</c:v>
                      </c:pt>
                      <c:pt idx="3969">
                        <c:v>-58.24</c:v>
                      </c:pt>
                      <c:pt idx="3970">
                        <c:v>-57.62</c:v>
                      </c:pt>
                      <c:pt idx="3971">
                        <c:v>-57.03</c:v>
                      </c:pt>
                      <c:pt idx="3972">
                        <c:v>-56.49</c:v>
                      </c:pt>
                      <c:pt idx="3973">
                        <c:v>-55.95</c:v>
                      </c:pt>
                      <c:pt idx="3974">
                        <c:v>-55.34</c:v>
                      </c:pt>
                      <c:pt idx="3975">
                        <c:v>-54.63</c:v>
                      </c:pt>
                      <c:pt idx="3976">
                        <c:v>-53.86</c:v>
                      </c:pt>
                      <c:pt idx="3977">
                        <c:v>-53.1</c:v>
                      </c:pt>
                      <c:pt idx="3978">
                        <c:v>-52.36</c:v>
                      </c:pt>
                      <c:pt idx="3979">
                        <c:v>-51.62</c:v>
                      </c:pt>
                      <c:pt idx="3980">
                        <c:v>-50.86</c:v>
                      </c:pt>
                      <c:pt idx="3981">
                        <c:v>-50.04</c:v>
                      </c:pt>
                      <c:pt idx="3982">
                        <c:v>-49.19</c:v>
                      </c:pt>
                      <c:pt idx="3983">
                        <c:v>-48.36</c:v>
                      </c:pt>
                      <c:pt idx="3984">
                        <c:v>-47.51</c:v>
                      </c:pt>
                      <c:pt idx="3985">
                        <c:v>-46.67</c:v>
                      </c:pt>
                      <c:pt idx="3986">
                        <c:v>-45.89</c:v>
                      </c:pt>
                      <c:pt idx="3987">
                        <c:v>-45.16</c:v>
                      </c:pt>
                      <c:pt idx="3988">
                        <c:v>-44.45</c:v>
                      </c:pt>
                      <c:pt idx="3989">
                        <c:v>-43.76</c:v>
                      </c:pt>
                      <c:pt idx="3990">
                        <c:v>-43.05</c:v>
                      </c:pt>
                      <c:pt idx="3991">
                        <c:v>-42.28</c:v>
                      </c:pt>
                      <c:pt idx="3992">
                        <c:v>-41.47</c:v>
                      </c:pt>
                      <c:pt idx="3993">
                        <c:v>-40.65</c:v>
                      </c:pt>
                      <c:pt idx="3994">
                        <c:v>-39.869999999999997</c:v>
                      </c:pt>
                      <c:pt idx="3995">
                        <c:v>-39.18</c:v>
                      </c:pt>
                      <c:pt idx="3996">
                        <c:v>-38.53</c:v>
                      </c:pt>
                      <c:pt idx="3997">
                        <c:v>-37.89</c:v>
                      </c:pt>
                      <c:pt idx="3998">
                        <c:v>-37.24</c:v>
                      </c:pt>
                      <c:pt idx="3999">
                        <c:v>-36.58</c:v>
                      </c:pt>
                      <c:pt idx="4000">
                        <c:v>-35.94</c:v>
                      </c:pt>
                      <c:pt idx="4001">
                        <c:v>-35.31</c:v>
                      </c:pt>
                      <c:pt idx="4002">
                        <c:v>-34.67</c:v>
                      </c:pt>
                      <c:pt idx="4003">
                        <c:v>-34.04</c:v>
                      </c:pt>
                      <c:pt idx="4004">
                        <c:v>-33.4</c:v>
                      </c:pt>
                      <c:pt idx="4005">
                        <c:v>-32.79</c:v>
                      </c:pt>
                      <c:pt idx="4006">
                        <c:v>-32.159999999999997</c:v>
                      </c:pt>
                      <c:pt idx="4007">
                        <c:v>-31.53</c:v>
                      </c:pt>
                      <c:pt idx="4008">
                        <c:v>-30.88</c:v>
                      </c:pt>
                      <c:pt idx="4009">
                        <c:v>-30.22</c:v>
                      </c:pt>
                      <c:pt idx="4010">
                        <c:v>-29.55</c:v>
                      </c:pt>
                      <c:pt idx="4011">
                        <c:v>-28.88</c:v>
                      </c:pt>
                      <c:pt idx="4012">
                        <c:v>-28.24</c:v>
                      </c:pt>
                      <c:pt idx="4013">
                        <c:v>-27.63</c:v>
                      </c:pt>
                      <c:pt idx="4014">
                        <c:v>-27.03</c:v>
                      </c:pt>
                      <c:pt idx="4015">
                        <c:v>-26.41</c:v>
                      </c:pt>
                      <c:pt idx="4016">
                        <c:v>-25.78</c:v>
                      </c:pt>
                      <c:pt idx="4017">
                        <c:v>-25.15</c:v>
                      </c:pt>
                      <c:pt idx="4018">
                        <c:v>-24.49</c:v>
                      </c:pt>
                      <c:pt idx="4019">
                        <c:v>-23.84</c:v>
                      </c:pt>
                      <c:pt idx="4020">
                        <c:v>-23.18</c:v>
                      </c:pt>
                      <c:pt idx="4021">
                        <c:v>-22.53</c:v>
                      </c:pt>
                      <c:pt idx="4022">
                        <c:v>-21.89</c:v>
                      </c:pt>
                      <c:pt idx="4023">
                        <c:v>-21.26</c:v>
                      </c:pt>
                      <c:pt idx="4024">
                        <c:v>-20.61</c:v>
                      </c:pt>
                      <c:pt idx="4025">
                        <c:v>-19.899999999999999</c:v>
                      </c:pt>
                      <c:pt idx="4026">
                        <c:v>-19.16</c:v>
                      </c:pt>
                      <c:pt idx="4027">
                        <c:v>-18.399999999999999</c:v>
                      </c:pt>
                      <c:pt idx="4028">
                        <c:v>-17.62</c:v>
                      </c:pt>
                      <c:pt idx="4029">
                        <c:v>-16.78</c:v>
                      </c:pt>
                      <c:pt idx="4030">
                        <c:v>-15.95</c:v>
                      </c:pt>
                      <c:pt idx="4031">
                        <c:v>-15.16</c:v>
                      </c:pt>
                      <c:pt idx="4032">
                        <c:v>-14.39</c:v>
                      </c:pt>
                      <c:pt idx="4033">
                        <c:v>-13.63</c:v>
                      </c:pt>
                      <c:pt idx="4034">
                        <c:v>-12.84</c:v>
                      </c:pt>
                      <c:pt idx="4035">
                        <c:v>-12.05</c:v>
                      </c:pt>
                      <c:pt idx="4036">
                        <c:v>-11.28</c:v>
                      </c:pt>
                      <c:pt idx="4037">
                        <c:v>-10.53</c:v>
                      </c:pt>
                      <c:pt idx="4038">
                        <c:v>-9.7899999999999991</c:v>
                      </c:pt>
                      <c:pt idx="4039">
                        <c:v>-9.0500000000000007</c:v>
                      </c:pt>
                      <c:pt idx="4040">
                        <c:v>-8.3000000000000007</c:v>
                      </c:pt>
                      <c:pt idx="4041">
                        <c:v>-7.52</c:v>
                      </c:pt>
                      <c:pt idx="4042">
                        <c:v>-6.78</c:v>
                      </c:pt>
                      <c:pt idx="4043">
                        <c:v>-6.09</c:v>
                      </c:pt>
                      <c:pt idx="4044">
                        <c:v>-5.43</c:v>
                      </c:pt>
                      <c:pt idx="4045">
                        <c:v>-4.8</c:v>
                      </c:pt>
                      <c:pt idx="4046">
                        <c:v>-4.2</c:v>
                      </c:pt>
                      <c:pt idx="4047">
                        <c:v>-3.6</c:v>
                      </c:pt>
                      <c:pt idx="4048">
                        <c:v>-3.02</c:v>
                      </c:pt>
                      <c:pt idx="4049">
                        <c:v>-2.4500000000000002</c:v>
                      </c:pt>
                      <c:pt idx="4050">
                        <c:v>-1.89</c:v>
                      </c:pt>
                      <c:pt idx="4051">
                        <c:v>-1.35</c:v>
                      </c:pt>
                      <c:pt idx="4052">
                        <c:v>-0.82</c:v>
                      </c:pt>
                      <c:pt idx="4053">
                        <c:v>-0.28999999999999998</c:v>
                      </c:pt>
                      <c:pt idx="4054">
                        <c:v>0.24</c:v>
                      </c:pt>
                      <c:pt idx="4055">
                        <c:v>0.73</c:v>
                      </c:pt>
                      <c:pt idx="4056">
                        <c:v>1.24</c:v>
                      </c:pt>
                      <c:pt idx="4057">
                        <c:v>1.75</c:v>
                      </c:pt>
                      <c:pt idx="4058">
                        <c:v>2.2599999999999998</c:v>
                      </c:pt>
                      <c:pt idx="4059">
                        <c:v>2.74</c:v>
                      </c:pt>
                      <c:pt idx="4060">
                        <c:v>3.22</c:v>
                      </c:pt>
                      <c:pt idx="4061">
                        <c:v>3.69</c:v>
                      </c:pt>
                      <c:pt idx="4062">
                        <c:v>4.13</c:v>
                      </c:pt>
                      <c:pt idx="4063">
                        <c:v>4.5599999999999996</c:v>
                      </c:pt>
                      <c:pt idx="4064">
                        <c:v>4.99</c:v>
                      </c:pt>
                      <c:pt idx="4065">
                        <c:v>5.43</c:v>
                      </c:pt>
                      <c:pt idx="4066">
                        <c:v>5.88</c:v>
                      </c:pt>
                      <c:pt idx="4067">
                        <c:v>6.35</c:v>
                      </c:pt>
                      <c:pt idx="4068">
                        <c:v>6.82</c:v>
                      </c:pt>
                      <c:pt idx="4069">
                        <c:v>7.29</c:v>
                      </c:pt>
                      <c:pt idx="4070">
                        <c:v>7.74</c:v>
                      </c:pt>
                      <c:pt idx="4071">
                        <c:v>8.18</c:v>
                      </c:pt>
                      <c:pt idx="4072">
                        <c:v>8.61</c:v>
                      </c:pt>
                      <c:pt idx="4073">
                        <c:v>9.01</c:v>
                      </c:pt>
                      <c:pt idx="4074">
                        <c:v>9.4499999999999993</c:v>
                      </c:pt>
                      <c:pt idx="4075">
                        <c:v>9.9</c:v>
                      </c:pt>
                      <c:pt idx="4076">
                        <c:v>10.36</c:v>
                      </c:pt>
                      <c:pt idx="4077">
                        <c:v>10.82</c:v>
                      </c:pt>
                      <c:pt idx="4078">
                        <c:v>11.26</c:v>
                      </c:pt>
                      <c:pt idx="4079">
                        <c:v>11.69</c:v>
                      </c:pt>
                      <c:pt idx="4080">
                        <c:v>12.04</c:v>
                      </c:pt>
                      <c:pt idx="4081">
                        <c:v>12.33</c:v>
                      </c:pt>
                      <c:pt idx="4082">
                        <c:v>12.57</c:v>
                      </c:pt>
                      <c:pt idx="4083">
                        <c:v>12.81</c:v>
                      </c:pt>
                      <c:pt idx="4084">
                        <c:v>13.07</c:v>
                      </c:pt>
                      <c:pt idx="4085">
                        <c:v>13.33</c:v>
                      </c:pt>
                      <c:pt idx="4086">
                        <c:v>13.55</c:v>
                      </c:pt>
                      <c:pt idx="4087">
                        <c:v>13.71</c:v>
                      </c:pt>
                      <c:pt idx="4088">
                        <c:v>13.81</c:v>
                      </c:pt>
                      <c:pt idx="4089">
                        <c:v>13.89</c:v>
                      </c:pt>
                      <c:pt idx="4090">
                        <c:v>13.94</c:v>
                      </c:pt>
                      <c:pt idx="4091">
                        <c:v>13.98</c:v>
                      </c:pt>
                      <c:pt idx="4092">
                        <c:v>14</c:v>
                      </c:pt>
                      <c:pt idx="4093">
                        <c:v>14</c:v>
                      </c:pt>
                      <c:pt idx="4094">
                        <c:v>13.99</c:v>
                      </c:pt>
                      <c:pt idx="4095">
                        <c:v>13.94</c:v>
                      </c:pt>
                      <c:pt idx="4096">
                        <c:v>13.8</c:v>
                      </c:pt>
                      <c:pt idx="4097">
                        <c:v>13.65</c:v>
                      </c:pt>
                      <c:pt idx="4098">
                        <c:v>13.49</c:v>
                      </c:pt>
                      <c:pt idx="4099">
                        <c:v>13.32</c:v>
                      </c:pt>
                      <c:pt idx="4100">
                        <c:v>13.12</c:v>
                      </c:pt>
                      <c:pt idx="4101">
                        <c:v>12.89</c:v>
                      </c:pt>
                      <c:pt idx="4102">
                        <c:v>12.63</c:v>
                      </c:pt>
                      <c:pt idx="4103">
                        <c:v>12.31</c:v>
                      </c:pt>
                      <c:pt idx="4104">
                        <c:v>11.94</c:v>
                      </c:pt>
                      <c:pt idx="4105">
                        <c:v>11.5</c:v>
                      </c:pt>
                      <c:pt idx="4106">
                        <c:v>11.01</c:v>
                      </c:pt>
                      <c:pt idx="4107">
                        <c:v>10.49</c:v>
                      </c:pt>
                      <c:pt idx="4108">
                        <c:v>9.9600000000000009</c:v>
                      </c:pt>
                      <c:pt idx="4109">
                        <c:v>9.39</c:v>
                      </c:pt>
                      <c:pt idx="4110">
                        <c:v>8.81</c:v>
                      </c:pt>
                      <c:pt idx="4111">
                        <c:v>8.2100000000000009</c:v>
                      </c:pt>
                      <c:pt idx="4112">
                        <c:v>7.57</c:v>
                      </c:pt>
                      <c:pt idx="4113">
                        <c:v>6.91</c:v>
                      </c:pt>
                      <c:pt idx="4114">
                        <c:v>6.26</c:v>
                      </c:pt>
                      <c:pt idx="4115">
                        <c:v>5.62</c:v>
                      </c:pt>
                      <c:pt idx="4116">
                        <c:v>4.97</c:v>
                      </c:pt>
                      <c:pt idx="4117">
                        <c:v>4.3</c:v>
                      </c:pt>
                      <c:pt idx="4118">
                        <c:v>3.59</c:v>
                      </c:pt>
                      <c:pt idx="4119">
                        <c:v>2.86</c:v>
                      </c:pt>
                      <c:pt idx="4120">
                        <c:v>2.0699999999999998</c:v>
                      </c:pt>
                      <c:pt idx="4121">
                        <c:v>1.24</c:v>
                      </c:pt>
                      <c:pt idx="4122">
                        <c:v>0.37</c:v>
                      </c:pt>
                      <c:pt idx="4123">
                        <c:v>-0.51</c:v>
                      </c:pt>
                      <c:pt idx="4124">
                        <c:v>-1.39</c:v>
                      </c:pt>
                      <c:pt idx="4125">
                        <c:v>-2.2599999999999998</c:v>
                      </c:pt>
                      <c:pt idx="4126">
                        <c:v>-3.15</c:v>
                      </c:pt>
                      <c:pt idx="4127">
                        <c:v>-4.0599999999999996</c:v>
                      </c:pt>
                      <c:pt idx="4128">
                        <c:v>-5.01</c:v>
                      </c:pt>
                      <c:pt idx="4129">
                        <c:v>-6</c:v>
                      </c:pt>
                      <c:pt idx="4130">
                        <c:v>-7.03</c:v>
                      </c:pt>
                      <c:pt idx="4131">
                        <c:v>-8.1</c:v>
                      </c:pt>
                      <c:pt idx="4132">
                        <c:v>-9.16</c:v>
                      </c:pt>
                      <c:pt idx="4133">
                        <c:v>-10.19</c:v>
                      </c:pt>
                      <c:pt idx="4134">
                        <c:v>-11.21</c:v>
                      </c:pt>
                      <c:pt idx="4135">
                        <c:v>-12.22</c:v>
                      </c:pt>
                      <c:pt idx="4136">
                        <c:v>-13.24</c:v>
                      </c:pt>
                      <c:pt idx="4137">
                        <c:v>-14.29</c:v>
                      </c:pt>
                      <c:pt idx="4138">
                        <c:v>-15.35</c:v>
                      </c:pt>
                      <c:pt idx="4139">
                        <c:v>-16.420000000000002</c:v>
                      </c:pt>
                      <c:pt idx="4140">
                        <c:v>-17.510000000000002</c:v>
                      </c:pt>
                      <c:pt idx="4141">
                        <c:v>-18.59</c:v>
                      </c:pt>
                      <c:pt idx="4142">
                        <c:v>-19.649999999999999</c:v>
                      </c:pt>
                      <c:pt idx="4143">
                        <c:v>-20.7</c:v>
                      </c:pt>
                      <c:pt idx="4144">
                        <c:v>-21.75</c:v>
                      </c:pt>
                      <c:pt idx="4145">
                        <c:v>-22.8</c:v>
                      </c:pt>
                      <c:pt idx="4146">
                        <c:v>-23.88</c:v>
                      </c:pt>
                      <c:pt idx="4147">
                        <c:v>-24.96</c:v>
                      </c:pt>
                      <c:pt idx="4148">
                        <c:v>-26.04</c:v>
                      </c:pt>
                      <c:pt idx="4149">
                        <c:v>-27.13</c:v>
                      </c:pt>
                      <c:pt idx="4150">
                        <c:v>-28.2</c:v>
                      </c:pt>
                      <c:pt idx="4151">
                        <c:v>-29.26</c:v>
                      </c:pt>
                      <c:pt idx="4152">
                        <c:v>-30.31</c:v>
                      </c:pt>
                      <c:pt idx="4153">
                        <c:v>-31.38</c:v>
                      </c:pt>
                      <c:pt idx="4154">
                        <c:v>-32.479999999999997</c:v>
                      </c:pt>
                      <c:pt idx="4155">
                        <c:v>-33.549999999999997</c:v>
                      </c:pt>
                      <c:pt idx="4156">
                        <c:v>-34.57</c:v>
                      </c:pt>
                      <c:pt idx="4157">
                        <c:v>-35.58</c:v>
                      </c:pt>
                      <c:pt idx="4158">
                        <c:v>-36.630000000000003</c:v>
                      </c:pt>
                      <c:pt idx="4159">
                        <c:v>-37.71</c:v>
                      </c:pt>
                      <c:pt idx="4160">
                        <c:v>-38.78</c:v>
                      </c:pt>
                      <c:pt idx="4161">
                        <c:v>-39.799999999999997</c:v>
                      </c:pt>
                      <c:pt idx="4162">
                        <c:v>-40.75</c:v>
                      </c:pt>
                      <c:pt idx="4163">
                        <c:v>-41.67</c:v>
                      </c:pt>
                      <c:pt idx="4164">
                        <c:v>-42.57</c:v>
                      </c:pt>
                      <c:pt idx="4165">
                        <c:v>-43.47</c:v>
                      </c:pt>
                      <c:pt idx="4166">
                        <c:v>-44.4</c:v>
                      </c:pt>
                      <c:pt idx="4167">
                        <c:v>-45.39</c:v>
                      </c:pt>
                      <c:pt idx="4168">
                        <c:v>-46.39</c:v>
                      </c:pt>
                      <c:pt idx="4169">
                        <c:v>-47.37</c:v>
                      </c:pt>
                      <c:pt idx="4170">
                        <c:v>-48.24</c:v>
                      </c:pt>
                      <c:pt idx="4171">
                        <c:v>-49.04</c:v>
                      </c:pt>
                      <c:pt idx="4172">
                        <c:v>-49.84</c:v>
                      </c:pt>
                      <c:pt idx="4173">
                        <c:v>-50.71</c:v>
                      </c:pt>
                      <c:pt idx="4174">
                        <c:v>-51.64</c:v>
                      </c:pt>
                      <c:pt idx="4175">
                        <c:v>-52.53</c:v>
                      </c:pt>
                      <c:pt idx="4176">
                        <c:v>-53.33</c:v>
                      </c:pt>
                      <c:pt idx="4177">
                        <c:v>-54.11</c:v>
                      </c:pt>
                      <c:pt idx="4178">
                        <c:v>-54.87</c:v>
                      </c:pt>
                      <c:pt idx="4179">
                        <c:v>-55.59</c:v>
                      </c:pt>
                      <c:pt idx="4180">
                        <c:v>-56.31</c:v>
                      </c:pt>
                      <c:pt idx="4181">
                        <c:v>-57.11</c:v>
                      </c:pt>
                      <c:pt idx="4182">
                        <c:v>-57.93</c:v>
                      </c:pt>
                      <c:pt idx="4183">
                        <c:v>-58.71</c:v>
                      </c:pt>
                      <c:pt idx="4184">
                        <c:v>-59.45</c:v>
                      </c:pt>
                      <c:pt idx="4185">
                        <c:v>-60.13</c:v>
                      </c:pt>
                      <c:pt idx="4186">
                        <c:v>-60.84</c:v>
                      </c:pt>
                      <c:pt idx="4187">
                        <c:v>-61.52</c:v>
                      </c:pt>
                      <c:pt idx="4188">
                        <c:v>-62.15</c:v>
                      </c:pt>
                      <c:pt idx="4189">
                        <c:v>-62.81</c:v>
                      </c:pt>
                      <c:pt idx="4190">
                        <c:v>-63.53</c:v>
                      </c:pt>
                      <c:pt idx="4191">
                        <c:v>-64.3</c:v>
                      </c:pt>
                      <c:pt idx="4192">
                        <c:v>-65.02</c:v>
                      </c:pt>
                      <c:pt idx="4193">
                        <c:v>-65.64</c:v>
                      </c:pt>
                      <c:pt idx="4194">
                        <c:v>-66.33</c:v>
                      </c:pt>
                      <c:pt idx="4195">
                        <c:v>-67.010000000000005</c:v>
                      </c:pt>
                      <c:pt idx="4196">
                        <c:v>-67.75</c:v>
                      </c:pt>
                      <c:pt idx="4197">
                        <c:v>-68.52</c:v>
                      </c:pt>
                      <c:pt idx="4198">
                        <c:v>-69.3</c:v>
                      </c:pt>
                      <c:pt idx="4199">
                        <c:v>-70.02</c:v>
                      </c:pt>
                      <c:pt idx="4200">
                        <c:v>-70.73</c:v>
                      </c:pt>
                      <c:pt idx="4201">
                        <c:v>-71.430000000000007</c:v>
                      </c:pt>
                      <c:pt idx="4202">
                        <c:v>-72.099999999999994</c:v>
                      </c:pt>
                      <c:pt idx="4203">
                        <c:v>-72.739999999999995</c:v>
                      </c:pt>
                      <c:pt idx="4204">
                        <c:v>-73.33</c:v>
                      </c:pt>
                      <c:pt idx="4205">
                        <c:v>-73.87</c:v>
                      </c:pt>
                      <c:pt idx="4206">
                        <c:v>-74.319999999999993</c:v>
                      </c:pt>
                      <c:pt idx="4207">
                        <c:v>-74.650000000000006</c:v>
                      </c:pt>
                      <c:pt idx="4208">
                        <c:v>-74.94</c:v>
                      </c:pt>
                      <c:pt idx="4209">
                        <c:v>-75.14</c:v>
                      </c:pt>
                      <c:pt idx="4210">
                        <c:v>-75.239999999999995</c:v>
                      </c:pt>
                      <c:pt idx="4211">
                        <c:v>-75.239999999999995</c:v>
                      </c:pt>
                      <c:pt idx="4212">
                        <c:v>-75.19</c:v>
                      </c:pt>
                      <c:pt idx="4213">
                        <c:v>-75.14</c:v>
                      </c:pt>
                      <c:pt idx="4214">
                        <c:v>-75.069999999999993</c:v>
                      </c:pt>
                      <c:pt idx="4215">
                        <c:v>-74.95</c:v>
                      </c:pt>
                      <c:pt idx="4216">
                        <c:v>-74.75</c:v>
                      </c:pt>
                      <c:pt idx="4217">
                        <c:v>-74.56</c:v>
                      </c:pt>
                      <c:pt idx="4218">
                        <c:v>-74.42</c:v>
                      </c:pt>
                      <c:pt idx="4219">
                        <c:v>-74.290000000000006</c:v>
                      </c:pt>
                      <c:pt idx="4220">
                        <c:v>-74.13</c:v>
                      </c:pt>
                      <c:pt idx="4221">
                        <c:v>-73.95</c:v>
                      </c:pt>
                      <c:pt idx="4222">
                        <c:v>-73.75</c:v>
                      </c:pt>
                      <c:pt idx="4223">
                        <c:v>-73.53</c:v>
                      </c:pt>
                      <c:pt idx="4224">
                        <c:v>-73.33</c:v>
                      </c:pt>
                      <c:pt idx="4225">
                        <c:v>-73.11</c:v>
                      </c:pt>
                      <c:pt idx="4226">
                        <c:v>-72.89</c:v>
                      </c:pt>
                      <c:pt idx="4227">
                        <c:v>-72.650000000000006</c:v>
                      </c:pt>
                      <c:pt idx="4228">
                        <c:v>-72.319999999999993</c:v>
                      </c:pt>
                      <c:pt idx="4229">
                        <c:v>-71.89</c:v>
                      </c:pt>
                      <c:pt idx="4230">
                        <c:v>-71.400000000000006</c:v>
                      </c:pt>
                      <c:pt idx="4231">
                        <c:v>-70.89</c:v>
                      </c:pt>
                      <c:pt idx="4232">
                        <c:v>-70.430000000000007</c:v>
                      </c:pt>
                      <c:pt idx="4233">
                        <c:v>-69.959999999999994</c:v>
                      </c:pt>
                      <c:pt idx="4234">
                        <c:v>-69.459999999999994</c:v>
                      </c:pt>
                      <c:pt idx="4235">
                        <c:v>-68.89</c:v>
                      </c:pt>
                      <c:pt idx="4236">
                        <c:v>-68.290000000000006</c:v>
                      </c:pt>
                      <c:pt idx="4237">
                        <c:v>-67.7</c:v>
                      </c:pt>
                      <c:pt idx="4238">
                        <c:v>-67.14</c:v>
                      </c:pt>
                      <c:pt idx="4239">
                        <c:v>-66.599999999999994</c:v>
                      </c:pt>
                      <c:pt idx="4240">
                        <c:v>-65.94</c:v>
                      </c:pt>
                      <c:pt idx="4241">
                        <c:v>-65.14</c:v>
                      </c:pt>
                      <c:pt idx="4242">
                        <c:v>-64.319999999999993</c:v>
                      </c:pt>
                      <c:pt idx="4243">
                        <c:v>-63.52</c:v>
                      </c:pt>
                      <c:pt idx="4244">
                        <c:v>-62.81</c:v>
                      </c:pt>
                      <c:pt idx="4245">
                        <c:v>-62.2</c:v>
                      </c:pt>
                      <c:pt idx="4246">
                        <c:v>-61.55</c:v>
                      </c:pt>
                      <c:pt idx="4247">
                        <c:v>-60.9</c:v>
                      </c:pt>
                      <c:pt idx="4248">
                        <c:v>-60.21</c:v>
                      </c:pt>
                      <c:pt idx="4249">
                        <c:v>-59.47</c:v>
                      </c:pt>
                      <c:pt idx="4250">
                        <c:v>-58.7</c:v>
                      </c:pt>
                      <c:pt idx="4251">
                        <c:v>-57.89</c:v>
                      </c:pt>
                      <c:pt idx="4252">
                        <c:v>-57.11</c:v>
                      </c:pt>
                      <c:pt idx="4253">
                        <c:v>-56.41</c:v>
                      </c:pt>
                      <c:pt idx="4254">
                        <c:v>-55.72</c:v>
                      </c:pt>
                      <c:pt idx="4255">
                        <c:v>-54.96</c:v>
                      </c:pt>
                      <c:pt idx="4256">
                        <c:v>-54.16</c:v>
                      </c:pt>
                      <c:pt idx="4257">
                        <c:v>-53.27</c:v>
                      </c:pt>
                      <c:pt idx="4258">
                        <c:v>-52.34</c:v>
                      </c:pt>
                      <c:pt idx="4259">
                        <c:v>-51.45</c:v>
                      </c:pt>
                      <c:pt idx="4260">
                        <c:v>-50.62</c:v>
                      </c:pt>
                      <c:pt idx="4261">
                        <c:v>-49.85</c:v>
                      </c:pt>
                      <c:pt idx="4262">
                        <c:v>-49.1</c:v>
                      </c:pt>
                      <c:pt idx="4263">
                        <c:v>-48.28</c:v>
                      </c:pt>
                      <c:pt idx="4264">
                        <c:v>-47.45</c:v>
                      </c:pt>
                      <c:pt idx="4265">
                        <c:v>-46.63</c:v>
                      </c:pt>
                      <c:pt idx="4266">
                        <c:v>-45.79</c:v>
                      </c:pt>
                      <c:pt idx="4267">
                        <c:v>-44.96</c:v>
                      </c:pt>
                      <c:pt idx="4268">
                        <c:v>-44.15</c:v>
                      </c:pt>
                      <c:pt idx="4269">
                        <c:v>-43.35</c:v>
                      </c:pt>
                      <c:pt idx="4270">
                        <c:v>-42.51</c:v>
                      </c:pt>
                      <c:pt idx="4271">
                        <c:v>-41.58</c:v>
                      </c:pt>
                      <c:pt idx="4272">
                        <c:v>-40.619999999999997</c:v>
                      </c:pt>
                      <c:pt idx="4273">
                        <c:v>-39.67</c:v>
                      </c:pt>
                      <c:pt idx="4274">
                        <c:v>-38.79</c:v>
                      </c:pt>
                      <c:pt idx="4275">
                        <c:v>-37.909999999999997</c:v>
                      </c:pt>
                      <c:pt idx="4276">
                        <c:v>-37.03</c:v>
                      </c:pt>
                      <c:pt idx="4277">
                        <c:v>-36.19</c:v>
                      </c:pt>
                      <c:pt idx="4278">
                        <c:v>-35.32</c:v>
                      </c:pt>
                      <c:pt idx="4279">
                        <c:v>-34.380000000000003</c:v>
                      </c:pt>
                      <c:pt idx="4280">
                        <c:v>-33.44</c:v>
                      </c:pt>
                      <c:pt idx="4281">
                        <c:v>-32.479999999999997</c:v>
                      </c:pt>
                      <c:pt idx="4282">
                        <c:v>-31.52</c:v>
                      </c:pt>
                      <c:pt idx="4283">
                        <c:v>-30.57</c:v>
                      </c:pt>
                      <c:pt idx="4284">
                        <c:v>-29.66</c:v>
                      </c:pt>
                      <c:pt idx="4285">
                        <c:v>-28.8</c:v>
                      </c:pt>
                      <c:pt idx="4286">
                        <c:v>-27.98</c:v>
                      </c:pt>
                      <c:pt idx="4287">
                        <c:v>-27.13</c:v>
                      </c:pt>
                      <c:pt idx="4288">
                        <c:v>-26.23</c:v>
                      </c:pt>
                      <c:pt idx="4289">
                        <c:v>-25.32</c:v>
                      </c:pt>
                      <c:pt idx="4290">
                        <c:v>-24.46</c:v>
                      </c:pt>
                      <c:pt idx="4291">
                        <c:v>-23.62</c:v>
                      </c:pt>
                      <c:pt idx="4292">
                        <c:v>-22.86</c:v>
                      </c:pt>
                      <c:pt idx="4293">
                        <c:v>-22.09</c:v>
                      </c:pt>
                      <c:pt idx="4294">
                        <c:v>-21.25</c:v>
                      </c:pt>
                      <c:pt idx="4295">
                        <c:v>-20.440000000000001</c:v>
                      </c:pt>
                      <c:pt idx="4296">
                        <c:v>-19.670000000000002</c:v>
                      </c:pt>
                      <c:pt idx="4297">
                        <c:v>-18.98</c:v>
                      </c:pt>
                      <c:pt idx="4298">
                        <c:v>-18.2</c:v>
                      </c:pt>
                      <c:pt idx="4299">
                        <c:v>-17.36</c:v>
                      </c:pt>
                      <c:pt idx="4300">
                        <c:v>-16.54</c:v>
                      </c:pt>
                      <c:pt idx="4301">
                        <c:v>-15.79</c:v>
                      </c:pt>
                      <c:pt idx="4302">
                        <c:v>-15.07</c:v>
                      </c:pt>
                      <c:pt idx="4303">
                        <c:v>-14.39</c:v>
                      </c:pt>
                      <c:pt idx="4304">
                        <c:v>-13.73</c:v>
                      </c:pt>
                      <c:pt idx="4305">
                        <c:v>-13.13</c:v>
                      </c:pt>
                      <c:pt idx="4306">
                        <c:v>-12.66</c:v>
                      </c:pt>
                      <c:pt idx="4307">
                        <c:v>-12.27</c:v>
                      </c:pt>
                      <c:pt idx="4308">
                        <c:v>-11.89</c:v>
                      </c:pt>
                      <c:pt idx="4309">
                        <c:v>-11.35</c:v>
                      </c:pt>
                      <c:pt idx="4310">
                        <c:v>-10.69</c:v>
                      </c:pt>
                      <c:pt idx="4311">
                        <c:v>-10.09</c:v>
                      </c:pt>
                      <c:pt idx="4312">
                        <c:v>-9.61</c:v>
                      </c:pt>
                      <c:pt idx="4313">
                        <c:v>-9.18</c:v>
                      </c:pt>
                      <c:pt idx="4314">
                        <c:v>-8.7799999999999994</c:v>
                      </c:pt>
                      <c:pt idx="4315">
                        <c:v>-8.36</c:v>
                      </c:pt>
                      <c:pt idx="4316">
                        <c:v>-7.91</c:v>
                      </c:pt>
                      <c:pt idx="4317">
                        <c:v>-7.47</c:v>
                      </c:pt>
                      <c:pt idx="4318">
                        <c:v>-7.07</c:v>
                      </c:pt>
                      <c:pt idx="4319">
                        <c:v>-6.72</c:v>
                      </c:pt>
                      <c:pt idx="4320">
                        <c:v>-6.42</c:v>
                      </c:pt>
                      <c:pt idx="4321">
                        <c:v>-6.12</c:v>
                      </c:pt>
                      <c:pt idx="4322">
                        <c:v>-5.84</c:v>
                      </c:pt>
                      <c:pt idx="4323">
                        <c:v>-5.6</c:v>
                      </c:pt>
                      <c:pt idx="4324">
                        <c:v>-5.35</c:v>
                      </c:pt>
                      <c:pt idx="4325">
                        <c:v>-5.0999999999999996</c:v>
                      </c:pt>
                      <c:pt idx="4326">
                        <c:v>-4.83</c:v>
                      </c:pt>
                      <c:pt idx="4327">
                        <c:v>-4.57</c:v>
                      </c:pt>
                      <c:pt idx="4328">
                        <c:v>-4.34</c:v>
                      </c:pt>
                      <c:pt idx="4329">
                        <c:v>-4.0999999999999996</c:v>
                      </c:pt>
                      <c:pt idx="4330">
                        <c:v>-3.87</c:v>
                      </c:pt>
                      <c:pt idx="4331">
                        <c:v>-3.66</c:v>
                      </c:pt>
                      <c:pt idx="4332">
                        <c:v>-3.42</c:v>
                      </c:pt>
                      <c:pt idx="4333">
                        <c:v>-3.16</c:v>
                      </c:pt>
                      <c:pt idx="4334">
                        <c:v>-2.85</c:v>
                      </c:pt>
                      <c:pt idx="4335">
                        <c:v>-2.5299999999999998</c:v>
                      </c:pt>
                      <c:pt idx="4336">
                        <c:v>-2.2400000000000002</c:v>
                      </c:pt>
                      <c:pt idx="4337">
                        <c:v>-1.89</c:v>
                      </c:pt>
                      <c:pt idx="4338">
                        <c:v>-1.52</c:v>
                      </c:pt>
                      <c:pt idx="4339">
                        <c:v>-1.1299999999999999</c:v>
                      </c:pt>
                      <c:pt idx="4340">
                        <c:v>-0.71</c:v>
                      </c:pt>
                      <c:pt idx="4341">
                        <c:v>-0.33</c:v>
                      </c:pt>
                      <c:pt idx="4342">
                        <c:v>0.03</c:v>
                      </c:pt>
                      <c:pt idx="4343">
                        <c:v>0.38</c:v>
                      </c:pt>
                      <c:pt idx="4344">
                        <c:v>0.71</c:v>
                      </c:pt>
                      <c:pt idx="4345">
                        <c:v>1.04</c:v>
                      </c:pt>
                      <c:pt idx="4346">
                        <c:v>1.39</c:v>
                      </c:pt>
                      <c:pt idx="4347">
                        <c:v>1.8</c:v>
                      </c:pt>
                      <c:pt idx="4348">
                        <c:v>2.25</c:v>
                      </c:pt>
                      <c:pt idx="4349">
                        <c:v>2.8</c:v>
                      </c:pt>
                      <c:pt idx="4350">
                        <c:v>3.26</c:v>
                      </c:pt>
                      <c:pt idx="4351">
                        <c:v>3.77</c:v>
                      </c:pt>
                      <c:pt idx="4352">
                        <c:v>4.29</c:v>
                      </c:pt>
                      <c:pt idx="4353">
                        <c:v>4.7699999999999996</c:v>
                      </c:pt>
                      <c:pt idx="4354">
                        <c:v>5.12</c:v>
                      </c:pt>
                      <c:pt idx="4355">
                        <c:v>5.4</c:v>
                      </c:pt>
                      <c:pt idx="4356">
                        <c:v>5.66</c:v>
                      </c:pt>
                      <c:pt idx="4357">
                        <c:v>5.93</c:v>
                      </c:pt>
                      <c:pt idx="4358">
                        <c:v>6.21</c:v>
                      </c:pt>
                      <c:pt idx="4359">
                        <c:v>6.5</c:v>
                      </c:pt>
                      <c:pt idx="4360">
                        <c:v>6.79</c:v>
                      </c:pt>
                      <c:pt idx="4361">
                        <c:v>7.07</c:v>
                      </c:pt>
                      <c:pt idx="4362">
                        <c:v>7.28</c:v>
                      </c:pt>
                      <c:pt idx="4363">
                        <c:v>7.44</c:v>
                      </c:pt>
                      <c:pt idx="4364">
                        <c:v>7.55</c:v>
                      </c:pt>
                      <c:pt idx="4365">
                        <c:v>7.66</c:v>
                      </c:pt>
                      <c:pt idx="4366">
                        <c:v>7.78</c:v>
                      </c:pt>
                      <c:pt idx="4367">
                        <c:v>7.96</c:v>
                      </c:pt>
                      <c:pt idx="4368">
                        <c:v>8.19</c:v>
                      </c:pt>
                      <c:pt idx="4369">
                        <c:v>8.4499999999999993</c:v>
                      </c:pt>
                      <c:pt idx="4370">
                        <c:v>8.7100000000000009</c:v>
                      </c:pt>
                      <c:pt idx="4371">
                        <c:v>8.94</c:v>
                      </c:pt>
                      <c:pt idx="4372">
                        <c:v>9.17</c:v>
                      </c:pt>
                      <c:pt idx="4373">
                        <c:v>9.41</c:v>
                      </c:pt>
                      <c:pt idx="4374">
                        <c:v>9.7100000000000009</c:v>
                      </c:pt>
                      <c:pt idx="4375">
                        <c:v>10.08</c:v>
                      </c:pt>
                      <c:pt idx="4376">
                        <c:v>10.5</c:v>
                      </c:pt>
                      <c:pt idx="4377">
                        <c:v>10.96</c:v>
                      </c:pt>
                      <c:pt idx="4378">
                        <c:v>11.45</c:v>
                      </c:pt>
                      <c:pt idx="4379">
                        <c:v>12.02</c:v>
                      </c:pt>
                      <c:pt idx="4380">
                        <c:v>12.68</c:v>
                      </c:pt>
                      <c:pt idx="4381">
                        <c:v>13.41</c:v>
                      </c:pt>
                      <c:pt idx="4382">
                        <c:v>14.26</c:v>
                      </c:pt>
                      <c:pt idx="4383">
                        <c:v>15.15</c:v>
                      </c:pt>
                      <c:pt idx="4384">
                        <c:v>16.059999999999999</c:v>
                      </c:pt>
                      <c:pt idx="4385">
                        <c:v>16.989999999999998</c:v>
                      </c:pt>
                      <c:pt idx="4386">
                        <c:v>17.95</c:v>
                      </c:pt>
                      <c:pt idx="4387">
                        <c:v>18.93</c:v>
                      </c:pt>
                      <c:pt idx="4388">
                        <c:v>19.93</c:v>
                      </c:pt>
                      <c:pt idx="4389">
                        <c:v>20.94</c:v>
                      </c:pt>
                      <c:pt idx="4390">
                        <c:v>21.95</c:v>
                      </c:pt>
                      <c:pt idx="4391">
                        <c:v>22.94</c:v>
                      </c:pt>
                      <c:pt idx="4392">
                        <c:v>24.04</c:v>
                      </c:pt>
                      <c:pt idx="4393">
                        <c:v>25.08</c:v>
                      </c:pt>
                      <c:pt idx="4394">
                        <c:v>26.17</c:v>
                      </c:pt>
                      <c:pt idx="4395">
                        <c:v>27.24</c:v>
                      </c:pt>
                      <c:pt idx="4396">
                        <c:v>28.25</c:v>
                      </c:pt>
                      <c:pt idx="4397">
                        <c:v>29.11</c:v>
                      </c:pt>
                      <c:pt idx="4398">
                        <c:v>29.86</c:v>
                      </c:pt>
                      <c:pt idx="4399">
                        <c:v>30.6</c:v>
                      </c:pt>
                      <c:pt idx="4400">
                        <c:v>31.32</c:v>
                      </c:pt>
                      <c:pt idx="4401">
                        <c:v>32.08</c:v>
                      </c:pt>
                      <c:pt idx="4402">
                        <c:v>32.909999999999997</c:v>
                      </c:pt>
                      <c:pt idx="4403">
                        <c:v>33.799999999999997</c:v>
                      </c:pt>
                      <c:pt idx="4404">
                        <c:v>34.65</c:v>
                      </c:pt>
                      <c:pt idx="4405">
                        <c:v>35.409999999999997</c:v>
                      </c:pt>
                      <c:pt idx="4406">
                        <c:v>36.08</c:v>
                      </c:pt>
                      <c:pt idx="4407">
                        <c:v>36.69</c:v>
                      </c:pt>
                      <c:pt idx="4408">
                        <c:v>37.24</c:v>
                      </c:pt>
                      <c:pt idx="4409">
                        <c:v>37.74</c:v>
                      </c:pt>
                      <c:pt idx="4410">
                        <c:v>38.229999999999997</c:v>
                      </c:pt>
                      <c:pt idx="4411">
                        <c:v>38.72</c:v>
                      </c:pt>
                      <c:pt idx="4412">
                        <c:v>39.15</c:v>
                      </c:pt>
                      <c:pt idx="4413">
                        <c:v>39.5</c:v>
                      </c:pt>
                      <c:pt idx="4414">
                        <c:v>39.75</c:v>
                      </c:pt>
                      <c:pt idx="4415">
                        <c:v>39.950000000000003</c:v>
                      </c:pt>
                      <c:pt idx="4416">
                        <c:v>40.15</c:v>
                      </c:pt>
                      <c:pt idx="4417">
                        <c:v>40.39</c:v>
                      </c:pt>
                      <c:pt idx="4418">
                        <c:v>40.659999999999997</c:v>
                      </c:pt>
                      <c:pt idx="4419">
                        <c:v>40.93</c:v>
                      </c:pt>
                      <c:pt idx="4420">
                        <c:v>41.18</c:v>
                      </c:pt>
                      <c:pt idx="4421">
                        <c:v>41.41</c:v>
                      </c:pt>
                      <c:pt idx="4422">
                        <c:v>41.62</c:v>
                      </c:pt>
                      <c:pt idx="4423">
                        <c:v>41.77</c:v>
                      </c:pt>
                      <c:pt idx="4424">
                        <c:v>41.88</c:v>
                      </c:pt>
                      <c:pt idx="4425">
                        <c:v>42</c:v>
                      </c:pt>
                      <c:pt idx="4426">
                        <c:v>42.1</c:v>
                      </c:pt>
                      <c:pt idx="4427">
                        <c:v>42.19</c:v>
                      </c:pt>
                      <c:pt idx="4428">
                        <c:v>42.24</c:v>
                      </c:pt>
                      <c:pt idx="4429">
                        <c:v>42.29</c:v>
                      </c:pt>
                      <c:pt idx="4430">
                        <c:v>42.32</c:v>
                      </c:pt>
                      <c:pt idx="4431">
                        <c:v>42.35</c:v>
                      </c:pt>
                      <c:pt idx="4432">
                        <c:v>42.39</c:v>
                      </c:pt>
                      <c:pt idx="4433">
                        <c:v>42.43</c:v>
                      </c:pt>
                      <c:pt idx="4434">
                        <c:v>42.43</c:v>
                      </c:pt>
                      <c:pt idx="4435">
                        <c:v>42.39</c:v>
                      </c:pt>
                      <c:pt idx="4436">
                        <c:v>42.3</c:v>
                      </c:pt>
                      <c:pt idx="4437">
                        <c:v>42.21</c:v>
                      </c:pt>
                      <c:pt idx="4438">
                        <c:v>42.14</c:v>
                      </c:pt>
                      <c:pt idx="4439">
                        <c:v>42.12</c:v>
                      </c:pt>
                      <c:pt idx="4440">
                        <c:v>42.12</c:v>
                      </c:pt>
                      <c:pt idx="4441">
                        <c:v>42.11</c:v>
                      </c:pt>
                      <c:pt idx="4442">
                        <c:v>42.06</c:v>
                      </c:pt>
                      <c:pt idx="4443">
                        <c:v>41.97</c:v>
                      </c:pt>
                      <c:pt idx="4444">
                        <c:v>41.87</c:v>
                      </c:pt>
                      <c:pt idx="4445">
                        <c:v>41.79</c:v>
                      </c:pt>
                      <c:pt idx="4446">
                        <c:v>41.76</c:v>
                      </c:pt>
                      <c:pt idx="4447">
                        <c:v>41.8</c:v>
                      </c:pt>
                      <c:pt idx="4448">
                        <c:v>41.85</c:v>
                      </c:pt>
                      <c:pt idx="4449">
                        <c:v>41.89</c:v>
                      </c:pt>
                      <c:pt idx="4450">
                        <c:v>41.91</c:v>
                      </c:pt>
                      <c:pt idx="4451">
                        <c:v>41.88</c:v>
                      </c:pt>
                      <c:pt idx="4452">
                        <c:v>41.85</c:v>
                      </c:pt>
                      <c:pt idx="4453">
                        <c:v>41.83</c:v>
                      </c:pt>
                      <c:pt idx="4454">
                        <c:v>41.83</c:v>
                      </c:pt>
                      <c:pt idx="4455">
                        <c:v>41.81</c:v>
                      </c:pt>
                      <c:pt idx="4456">
                        <c:v>41.78</c:v>
                      </c:pt>
                      <c:pt idx="4457">
                        <c:v>41.72</c:v>
                      </c:pt>
                      <c:pt idx="4458">
                        <c:v>41.68</c:v>
                      </c:pt>
                      <c:pt idx="4459">
                        <c:v>41.69</c:v>
                      </c:pt>
                      <c:pt idx="4460">
                        <c:v>41.72</c:v>
                      </c:pt>
                      <c:pt idx="4461">
                        <c:v>41.76</c:v>
                      </c:pt>
                      <c:pt idx="4462">
                        <c:v>41.82</c:v>
                      </c:pt>
                      <c:pt idx="4463">
                        <c:v>41.89</c:v>
                      </c:pt>
                      <c:pt idx="4464">
                        <c:v>41.93</c:v>
                      </c:pt>
                      <c:pt idx="4465">
                        <c:v>41.92</c:v>
                      </c:pt>
                      <c:pt idx="4466">
                        <c:v>41.94</c:v>
                      </c:pt>
                      <c:pt idx="4467">
                        <c:v>42.03</c:v>
                      </c:pt>
                      <c:pt idx="4468">
                        <c:v>42.08</c:v>
                      </c:pt>
                      <c:pt idx="4469">
                        <c:v>42.12</c:v>
                      </c:pt>
                      <c:pt idx="4470">
                        <c:v>42</c:v>
                      </c:pt>
                      <c:pt idx="4471">
                        <c:v>41.74</c:v>
                      </c:pt>
                      <c:pt idx="4472">
                        <c:v>41.67</c:v>
                      </c:pt>
                      <c:pt idx="4473">
                        <c:v>41.63</c:v>
                      </c:pt>
                      <c:pt idx="4474">
                        <c:v>41.63</c:v>
                      </c:pt>
                      <c:pt idx="4475">
                        <c:v>41.67</c:v>
                      </c:pt>
                      <c:pt idx="4476">
                        <c:v>41.64</c:v>
                      </c:pt>
                      <c:pt idx="4477">
                        <c:v>41.5</c:v>
                      </c:pt>
                      <c:pt idx="4478">
                        <c:v>41.41</c:v>
                      </c:pt>
                      <c:pt idx="4479">
                        <c:v>41.37</c:v>
                      </c:pt>
                      <c:pt idx="4480">
                        <c:v>41.32</c:v>
                      </c:pt>
                      <c:pt idx="4481">
                        <c:v>41.31</c:v>
                      </c:pt>
                      <c:pt idx="4482">
                        <c:v>41.27</c:v>
                      </c:pt>
                      <c:pt idx="4483">
                        <c:v>41.21</c:v>
                      </c:pt>
                      <c:pt idx="4484">
                        <c:v>41.16</c:v>
                      </c:pt>
                      <c:pt idx="4485">
                        <c:v>41.06</c:v>
                      </c:pt>
                      <c:pt idx="4486">
                        <c:v>41.01</c:v>
                      </c:pt>
                      <c:pt idx="4487">
                        <c:v>41.05</c:v>
                      </c:pt>
                      <c:pt idx="4488">
                        <c:v>41.06</c:v>
                      </c:pt>
                      <c:pt idx="4489">
                        <c:v>41.06</c:v>
                      </c:pt>
                      <c:pt idx="4490">
                        <c:v>41.07</c:v>
                      </c:pt>
                      <c:pt idx="4491">
                        <c:v>41.1</c:v>
                      </c:pt>
                      <c:pt idx="4492">
                        <c:v>41.15</c:v>
                      </c:pt>
                      <c:pt idx="4493">
                        <c:v>41.21</c:v>
                      </c:pt>
                      <c:pt idx="4494">
                        <c:v>41.25</c:v>
                      </c:pt>
                      <c:pt idx="4495">
                        <c:v>41.3</c:v>
                      </c:pt>
                      <c:pt idx="4496">
                        <c:v>41.36</c:v>
                      </c:pt>
                      <c:pt idx="4497">
                        <c:v>41.46</c:v>
                      </c:pt>
                      <c:pt idx="4498">
                        <c:v>41.61</c:v>
                      </c:pt>
                      <c:pt idx="4499">
                        <c:v>41.82</c:v>
                      </c:pt>
                      <c:pt idx="4500">
                        <c:v>42.01</c:v>
                      </c:pt>
                      <c:pt idx="4501">
                        <c:v>42.13</c:v>
                      </c:pt>
                      <c:pt idx="4502">
                        <c:v>42.22</c:v>
                      </c:pt>
                      <c:pt idx="4503">
                        <c:v>42.29</c:v>
                      </c:pt>
                      <c:pt idx="4504">
                        <c:v>42.33</c:v>
                      </c:pt>
                      <c:pt idx="4505">
                        <c:v>42.33</c:v>
                      </c:pt>
                      <c:pt idx="4506">
                        <c:v>42.28</c:v>
                      </c:pt>
                      <c:pt idx="4507">
                        <c:v>42.16</c:v>
                      </c:pt>
                      <c:pt idx="4508">
                        <c:v>42.04</c:v>
                      </c:pt>
                      <c:pt idx="4509">
                        <c:v>41.95</c:v>
                      </c:pt>
                      <c:pt idx="4510">
                        <c:v>41.84</c:v>
                      </c:pt>
                      <c:pt idx="4511">
                        <c:v>41.7</c:v>
                      </c:pt>
                      <c:pt idx="4512">
                        <c:v>41.56</c:v>
                      </c:pt>
                      <c:pt idx="4513">
                        <c:v>41.35</c:v>
                      </c:pt>
                      <c:pt idx="4514">
                        <c:v>41.12</c:v>
                      </c:pt>
                      <c:pt idx="4515">
                        <c:v>40.89</c:v>
                      </c:pt>
                      <c:pt idx="4516">
                        <c:v>40.61</c:v>
                      </c:pt>
                      <c:pt idx="4517">
                        <c:v>40.29</c:v>
                      </c:pt>
                      <c:pt idx="4518">
                        <c:v>39.96</c:v>
                      </c:pt>
                      <c:pt idx="4519">
                        <c:v>39.53</c:v>
                      </c:pt>
                      <c:pt idx="4520">
                        <c:v>39.119999999999997</c:v>
                      </c:pt>
                      <c:pt idx="4521">
                        <c:v>38.69</c:v>
                      </c:pt>
                      <c:pt idx="4522">
                        <c:v>38.25</c:v>
                      </c:pt>
                      <c:pt idx="4523">
                        <c:v>37.83</c:v>
                      </c:pt>
                      <c:pt idx="4524">
                        <c:v>37.42</c:v>
                      </c:pt>
                      <c:pt idx="4525">
                        <c:v>37.04</c:v>
                      </c:pt>
                      <c:pt idx="4526">
                        <c:v>36.67</c:v>
                      </c:pt>
                      <c:pt idx="4527">
                        <c:v>36.25</c:v>
                      </c:pt>
                      <c:pt idx="4528">
                        <c:v>35.82</c:v>
                      </c:pt>
                      <c:pt idx="4529">
                        <c:v>35.340000000000003</c:v>
                      </c:pt>
                      <c:pt idx="4530">
                        <c:v>34.869999999999997</c:v>
                      </c:pt>
                      <c:pt idx="4531">
                        <c:v>34.4</c:v>
                      </c:pt>
                      <c:pt idx="4532">
                        <c:v>33.9</c:v>
                      </c:pt>
                      <c:pt idx="4533">
                        <c:v>33.130000000000003</c:v>
                      </c:pt>
                      <c:pt idx="4534">
                        <c:v>32.36</c:v>
                      </c:pt>
                      <c:pt idx="4535">
                        <c:v>31.71</c:v>
                      </c:pt>
                      <c:pt idx="4536">
                        <c:v>31.2</c:v>
                      </c:pt>
                      <c:pt idx="4537">
                        <c:v>30.71</c:v>
                      </c:pt>
                      <c:pt idx="4538">
                        <c:v>30.22</c:v>
                      </c:pt>
                      <c:pt idx="4539">
                        <c:v>29.68</c:v>
                      </c:pt>
                      <c:pt idx="4540">
                        <c:v>29.14</c:v>
                      </c:pt>
                      <c:pt idx="4541">
                        <c:v>28.66</c:v>
                      </c:pt>
                      <c:pt idx="4542">
                        <c:v>28.23</c:v>
                      </c:pt>
                      <c:pt idx="4543">
                        <c:v>27.81</c:v>
                      </c:pt>
                      <c:pt idx="4544">
                        <c:v>27.35</c:v>
                      </c:pt>
                      <c:pt idx="4545">
                        <c:v>26.9</c:v>
                      </c:pt>
                      <c:pt idx="4546">
                        <c:v>26.49</c:v>
                      </c:pt>
                      <c:pt idx="4547">
                        <c:v>26.13</c:v>
                      </c:pt>
                      <c:pt idx="4548">
                        <c:v>25.72</c:v>
                      </c:pt>
                      <c:pt idx="4549">
                        <c:v>25.29</c:v>
                      </c:pt>
                      <c:pt idx="4550">
                        <c:v>24.8</c:v>
                      </c:pt>
                      <c:pt idx="4551">
                        <c:v>24.27</c:v>
                      </c:pt>
                      <c:pt idx="4552">
                        <c:v>23.76</c:v>
                      </c:pt>
                      <c:pt idx="4553">
                        <c:v>23.31</c:v>
                      </c:pt>
                      <c:pt idx="4554">
                        <c:v>22.95</c:v>
                      </c:pt>
                      <c:pt idx="4555">
                        <c:v>22.69</c:v>
                      </c:pt>
                      <c:pt idx="4556">
                        <c:v>22.43</c:v>
                      </c:pt>
                      <c:pt idx="4557">
                        <c:v>22.12</c:v>
                      </c:pt>
                      <c:pt idx="4558">
                        <c:v>21.79</c:v>
                      </c:pt>
                      <c:pt idx="4559">
                        <c:v>21.48</c:v>
                      </c:pt>
                      <c:pt idx="4560">
                        <c:v>21.21</c:v>
                      </c:pt>
                      <c:pt idx="4561">
                        <c:v>20.99</c:v>
                      </c:pt>
                      <c:pt idx="4562">
                        <c:v>20.81</c:v>
                      </c:pt>
                      <c:pt idx="4563">
                        <c:v>20.62</c:v>
                      </c:pt>
                      <c:pt idx="4564">
                        <c:v>20.420000000000002</c:v>
                      </c:pt>
                      <c:pt idx="4565">
                        <c:v>20.18</c:v>
                      </c:pt>
                      <c:pt idx="4566">
                        <c:v>19.940000000000001</c:v>
                      </c:pt>
                      <c:pt idx="4567">
                        <c:v>19.7</c:v>
                      </c:pt>
                      <c:pt idx="4568">
                        <c:v>19.48</c:v>
                      </c:pt>
                      <c:pt idx="4569">
                        <c:v>19.28</c:v>
                      </c:pt>
                      <c:pt idx="4570">
                        <c:v>19.079999999999998</c:v>
                      </c:pt>
                      <c:pt idx="4571">
                        <c:v>18.87</c:v>
                      </c:pt>
                      <c:pt idx="4572">
                        <c:v>18.66</c:v>
                      </c:pt>
                      <c:pt idx="4573">
                        <c:v>18.420000000000002</c:v>
                      </c:pt>
                      <c:pt idx="4574">
                        <c:v>18.170000000000002</c:v>
                      </c:pt>
                      <c:pt idx="4575">
                        <c:v>17.96</c:v>
                      </c:pt>
                      <c:pt idx="4576">
                        <c:v>17.78</c:v>
                      </c:pt>
                      <c:pt idx="4577">
                        <c:v>17.63</c:v>
                      </c:pt>
                      <c:pt idx="4578">
                        <c:v>17.47</c:v>
                      </c:pt>
                      <c:pt idx="4579">
                        <c:v>17.32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459D-42D3-BE63-4CF64B5FBACD}"/>
                  </c:ext>
                </c:extLst>
              </c15:ser>
            </c15:filteredLineSeries>
          </c:ext>
        </c:extLst>
      </c:lineChart>
      <c:catAx>
        <c:axId val="2075276096"/>
        <c:scaling>
          <c:orientation val="minMax"/>
        </c:scaling>
        <c:delete val="1"/>
        <c:axPos val="b"/>
        <c:majorTickMark val="none"/>
        <c:minorTickMark val="none"/>
        <c:tickLblPos val="nextTo"/>
        <c:crossAx val="2075279840"/>
        <c:crosses val="autoZero"/>
        <c:auto val="1"/>
        <c:lblAlgn val="ctr"/>
        <c:lblOffset val="100"/>
        <c:noMultiLvlLbl val="0"/>
      </c:catAx>
      <c:valAx>
        <c:axId val="207527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527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成果!$A$1</c:f>
              <c:strCache>
                <c:ptCount val="1"/>
                <c:pt idx="0">
                  <c:v>第一 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成果!$A$2:$A$2021</c:f>
              <c:numCache>
                <c:formatCode>General</c:formatCode>
                <c:ptCount val="2020"/>
                <c:pt idx="0">
                  <c:v>-119.48</c:v>
                </c:pt>
                <c:pt idx="1">
                  <c:v>47.79</c:v>
                </c:pt>
                <c:pt idx="2">
                  <c:v>14</c:v>
                </c:pt>
                <c:pt idx="3">
                  <c:v>14.74</c:v>
                </c:pt>
                <c:pt idx="4">
                  <c:v>13.51</c:v>
                </c:pt>
                <c:pt idx="5">
                  <c:v>-117.71</c:v>
                </c:pt>
                <c:pt idx="6">
                  <c:v>31.35</c:v>
                </c:pt>
                <c:pt idx="7">
                  <c:v>13.85</c:v>
                </c:pt>
                <c:pt idx="8">
                  <c:v>13.99</c:v>
                </c:pt>
                <c:pt idx="9">
                  <c:v>13.63</c:v>
                </c:pt>
                <c:pt idx="10">
                  <c:v>13.18</c:v>
                </c:pt>
                <c:pt idx="11">
                  <c:v>12.71</c:v>
                </c:pt>
                <c:pt idx="12">
                  <c:v>12.25</c:v>
                </c:pt>
                <c:pt idx="13">
                  <c:v>11.78</c:v>
                </c:pt>
                <c:pt idx="14">
                  <c:v>11.3</c:v>
                </c:pt>
                <c:pt idx="15">
                  <c:v>10.83</c:v>
                </c:pt>
                <c:pt idx="16">
                  <c:v>10.36</c:v>
                </c:pt>
                <c:pt idx="17">
                  <c:v>9.89</c:v>
                </c:pt>
                <c:pt idx="18">
                  <c:v>9.42</c:v>
                </c:pt>
                <c:pt idx="19">
                  <c:v>8.9499999999999993</c:v>
                </c:pt>
                <c:pt idx="20">
                  <c:v>8.48</c:v>
                </c:pt>
                <c:pt idx="21">
                  <c:v>8.01</c:v>
                </c:pt>
                <c:pt idx="22">
                  <c:v>7.54</c:v>
                </c:pt>
                <c:pt idx="23">
                  <c:v>7.07</c:v>
                </c:pt>
                <c:pt idx="24">
                  <c:v>6.61</c:v>
                </c:pt>
                <c:pt idx="25">
                  <c:v>6.14</c:v>
                </c:pt>
                <c:pt idx="26">
                  <c:v>5.67</c:v>
                </c:pt>
                <c:pt idx="27">
                  <c:v>5.2</c:v>
                </c:pt>
                <c:pt idx="28">
                  <c:v>4.7300000000000004</c:v>
                </c:pt>
                <c:pt idx="29">
                  <c:v>4.25</c:v>
                </c:pt>
                <c:pt idx="30">
                  <c:v>3.78</c:v>
                </c:pt>
                <c:pt idx="31">
                  <c:v>3.32</c:v>
                </c:pt>
                <c:pt idx="32">
                  <c:v>2.86</c:v>
                </c:pt>
                <c:pt idx="33">
                  <c:v>2.39</c:v>
                </c:pt>
                <c:pt idx="34">
                  <c:v>1.93</c:v>
                </c:pt>
                <c:pt idx="35">
                  <c:v>1.47</c:v>
                </c:pt>
                <c:pt idx="36">
                  <c:v>1.02</c:v>
                </c:pt>
                <c:pt idx="37">
                  <c:v>0.56000000000000005</c:v>
                </c:pt>
                <c:pt idx="38">
                  <c:v>0.1</c:v>
                </c:pt>
                <c:pt idx="39">
                  <c:v>-0.35</c:v>
                </c:pt>
                <c:pt idx="40">
                  <c:v>-0.8</c:v>
                </c:pt>
                <c:pt idx="41">
                  <c:v>-1.24</c:v>
                </c:pt>
                <c:pt idx="42">
                  <c:v>-1.69</c:v>
                </c:pt>
                <c:pt idx="43">
                  <c:v>-2.14</c:v>
                </c:pt>
                <c:pt idx="44">
                  <c:v>-2.58</c:v>
                </c:pt>
                <c:pt idx="45">
                  <c:v>-3.03</c:v>
                </c:pt>
                <c:pt idx="46">
                  <c:v>-3.47</c:v>
                </c:pt>
                <c:pt idx="47">
                  <c:v>-3.91</c:v>
                </c:pt>
                <c:pt idx="48">
                  <c:v>-4.3499999999999996</c:v>
                </c:pt>
                <c:pt idx="49">
                  <c:v>-4.78</c:v>
                </c:pt>
                <c:pt idx="50">
                  <c:v>-5.21</c:v>
                </c:pt>
                <c:pt idx="51">
                  <c:v>-5.65</c:v>
                </c:pt>
                <c:pt idx="52">
                  <c:v>-6.08</c:v>
                </c:pt>
                <c:pt idx="53">
                  <c:v>-6.52</c:v>
                </c:pt>
                <c:pt idx="54">
                  <c:v>-6.95</c:v>
                </c:pt>
                <c:pt idx="55">
                  <c:v>-7.4</c:v>
                </c:pt>
                <c:pt idx="56">
                  <c:v>-7.83</c:v>
                </c:pt>
                <c:pt idx="57">
                  <c:v>-8.26</c:v>
                </c:pt>
                <c:pt idx="58">
                  <c:v>-8.69</c:v>
                </c:pt>
                <c:pt idx="59">
                  <c:v>-9.1199999999999992</c:v>
                </c:pt>
                <c:pt idx="60">
                  <c:v>-9.5399999999999991</c:v>
                </c:pt>
                <c:pt idx="61">
                  <c:v>-9.9700000000000006</c:v>
                </c:pt>
                <c:pt idx="62">
                  <c:v>-10.4</c:v>
                </c:pt>
                <c:pt idx="63">
                  <c:v>-10.83</c:v>
                </c:pt>
                <c:pt idx="64">
                  <c:v>-11.26</c:v>
                </c:pt>
                <c:pt idx="65">
                  <c:v>-11.7</c:v>
                </c:pt>
                <c:pt idx="66">
                  <c:v>-12.13</c:v>
                </c:pt>
                <c:pt idx="67">
                  <c:v>-12.57</c:v>
                </c:pt>
                <c:pt idx="68">
                  <c:v>-13.01</c:v>
                </c:pt>
                <c:pt idx="69">
                  <c:v>-13.44</c:v>
                </c:pt>
                <c:pt idx="70">
                  <c:v>-13.87</c:v>
                </c:pt>
                <c:pt idx="71">
                  <c:v>-14.3</c:v>
                </c:pt>
                <c:pt idx="72">
                  <c:v>-14.73</c:v>
                </c:pt>
                <c:pt idx="73">
                  <c:v>-15.17</c:v>
                </c:pt>
                <c:pt idx="74">
                  <c:v>-15.6</c:v>
                </c:pt>
                <c:pt idx="75">
                  <c:v>-16.03</c:v>
                </c:pt>
                <c:pt idx="76">
                  <c:v>-16.46</c:v>
                </c:pt>
                <c:pt idx="77">
                  <c:v>-16.88</c:v>
                </c:pt>
                <c:pt idx="78">
                  <c:v>-17.3</c:v>
                </c:pt>
                <c:pt idx="79">
                  <c:v>-17.73</c:v>
                </c:pt>
                <c:pt idx="80">
                  <c:v>-18.149999999999999</c:v>
                </c:pt>
                <c:pt idx="81">
                  <c:v>-18.57</c:v>
                </c:pt>
                <c:pt idx="82">
                  <c:v>-18.98</c:v>
                </c:pt>
                <c:pt idx="83">
                  <c:v>-19.39</c:v>
                </c:pt>
                <c:pt idx="84">
                  <c:v>-19.79</c:v>
                </c:pt>
                <c:pt idx="85">
                  <c:v>-20.2</c:v>
                </c:pt>
                <c:pt idx="86">
                  <c:v>-20.61</c:v>
                </c:pt>
                <c:pt idx="87">
                  <c:v>-21.01</c:v>
                </c:pt>
                <c:pt idx="88">
                  <c:v>-21.43</c:v>
                </c:pt>
                <c:pt idx="89">
                  <c:v>-21.85</c:v>
                </c:pt>
                <c:pt idx="90">
                  <c:v>-22.26</c:v>
                </c:pt>
                <c:pt idx="91">
                  <c:v>-22.67</c:v>
                </c:pt>
                <c:pt idx="92">
                  <c:v>-23.09</c:v>
                </c:pt>
                <c:pt idx="93">
                  <c:v>-23.49</c:v>
                </c:pt>
                <c:pt idx="94">
                  <c:v>-23.9</c:v>
                </c:pt>
                <c:pt idx="95">
                  <c:v>-24.3</c:v>
                </c:pt>
                <c:pt idx="96">
                  <c:v>-24.71</c:v>
                </c:pt>
                <c:pt idx="97">
                  <c:v>-25.12</c:v>
                </c:pt>
                <c:pt idx="98">
                  <c:v>-25.53</c:v>
                </c:pt>
                <c:pt idx="99">
                  <c:v>-25.93</c:v>
                </c:pt>
                <c:pt idx="100">
                  <c:v>-26.34</c:v>
                </c:pt>
                <c:pt idx="101">
                  <c:v>-26.74</c:v>
                </c:pt>
                <c:pt idx="102">
                  <c:v>-27.13</c:v>
                </c:pt>
                <c:pt idx="103">
                  <c:v>-27.52</c:v>
                </c:pt>
                <c:pt idx="104">
                  <c:v>-27.92</c:v>
                </c:pt>
                <c:pt idx="105">
                  <c:v>-28.31</c:v>
                </c:pt>
                <c:pt idx="106">
                  <c:v>-28.7</c:v>
                </c:pt>
                <c:pt idx="107">
                  <c:v>-29.08</c:v>
                </c:pt>
                <c:pt idx="108">
                  <c:v>-29.46</c:v>
                </c:pt>
                <c:pt idx="109">
                  <c:v>-29.83</c:v>
                </c:pt>
                <c:pt idx="110">
                  <c:v>-30.19</c:v>
                </c:pt>
                <c:pt idx="111">
                  <c:v>-30.56</c:v>
                </c:pt>
                <c:pt idx="112">
                  <c:v>-30.94</c:v>
                </c:pt>
                <c:pt idx="113">
                  <c:v>-31.3</c:v>
                </c:pt>
                <c:pt idx="114">
                  <c:v>-31.68</c:v>
                </c:pt>
                <c:pt idx="115">
                  <c:v>-32.06</c:v>
                </c:pt>
                <c:pt idx="116">
                  <c:v>-32.44</c:v>
                </c:pt>
                <c:pt idx="117">
                  <c:v>-32.82</c:v>
                </c:pt>
                <c:pt idx="118">
                  <c:v>-33.19</c:v>
                </c:pt>
                <c:pt idx="119">
                  <c:v>-33.57</c:v>
                </c:pt>
                <c:pt idx="120">
                  <c:v>-33.94</c:v>
                </c:pt>
                <c:pt idx="121">
                  <c:v>-34.31</c:v>
                </c:pt>
                <c:pt idx="122">
                  <c:v>-34.67</c:v>
                </c:pt>
                <c:pt idx="123">
                  <c:v>-35.03</c:v>
                </c:pt>
                <c:pt idx="124">
                  <c:v>-35.380000000000003</c:v>
                </c:pt>
                <c:pt idx="125">
                  <c:v>-35.729999999999997</c:v>
                </c:pt>
                <c:pt idx="126">
                  <c:v>-36.07</c:v>
                </c:pt>
                <c:pt idx="127">
                  <c:v>-36.42</c:v>
                </c:pt>
                <c:pt idx="128">
                  <c:v>-36.770000000000003</c:v>
                </c:pt>
                <c:pt idx="129">
                  <c:v>-37.130000000000003</c:v>
                </c:pt>
                <c:pt idx="130">
                  <c:v>-37.479999999999997</c:v>
                </c:pt>
                <c:pt idx="131">
                  <c:v>-37.82</c:v>
                </c:pt>
                <c:pt idx="132">
                  <c:v>-38.15</c:v>
                </c:pt>
                <c:pt idx="133">
                  <c:v>-38.479999999999997</c:v>
                </c:pt>
                <c:pt idx="134">
                  <c:v>-38.81</c:v>
                </c:pt>
                <c:pt idx="135">
                  <c:v>-39.130000000000003</c:v>
                </c:pt>
                <c:pt idx="136">
                  <c:v>-39.46</c:v>
                </c:pt>
                <c:pt idx="137">
                  <c:v>-39.79</c:v>
                </c:pt>
                <c:pt idx="138">
                  <c:v>-40.119999999999997</c:v>
                </c:pt>
                <c:pt idx="139">
                  <c:v>-40.450000000000003</c:v>
                </c:pt>
                <c:pt idx="140">
                  <c:v>-40.78</c:v>
                </c:pt>
                <c:pt idx="141">
                  <c:v>-41.1</c:v>
                </c:pt>
                <c:pt idx="142">
                  <c:v>-41.41</c:v>
                </c:pt>
                <c:pt idx="143">
                  <c:v>-41.72</c:v>
                </c:pt>
                <c:pt idx="144">
                  <c:v>-42.03</c:v>
                </c:pt>
                <c:pt idx="145">
                  <c:v>-42.36</c:v>
                </c:pt>
                <c:pt idx="146">
                  <c:v>-42.69</c:v>
                </c:pt>
                <c:pt idx="147">
                  <c:v>-43.01</c:v>
                </c:pt>
                <c:pt idx="148">
                  <c:v>-43.33</c:v>
                </c:pt>
                <c:pt idx="149">
                  <c:v>-43.66</c:v>
                </c:pt>
                <c:pt idx="150">
                  <c:v>-43.98</c:v>
                </c:pt>
                <c:pt idx="151">
                  <c:v>-44.3</c:v>
                </c:pt>
                <c:pt idx="152">
                  <c:v>-44.62</c:v>
                </c:pt>
                <c:pt idx="153">
                  <c:v>-44.93</c:v>
                </c:pt>
                <c:pt idx="154">
                  <c:v>-45.24</c:v>
                </c:pt>
                <c:pt idx="155">
                  <c:v>-45.54</c:v>
                </c:pt>
                <c:pt idx="156">
                  <c:v>-45.84</c:v>
                </c:pt>
                <c:pt idx="157">
                  <c:v>-46.14</c:v>
                </c:pt>
                <c:pt idx="158">
                  <c:v>-46.44</c:v>
                </c:pt>
                <c:pt idx="159">
                  <c:v>-46.74</c:v>
                </c:pt>
                <c:pt idx="160">
                  <c:v>-47.04</c:v>
                </c:pt>
                <c:pt idx="161">
                  <c:v>-47.35</c:v>
                </c:pt>
                <c:pt idx="162">
                  <c:v>-47.65</c:v>
                </c:pt>
                <c:pt idx="163">
                  <c:v>-47.95</c:v>
                </c:pt>
                <c:pt idx="164">
                  <c:v>-48.24</c:v>
                </c:pt>
                <c:pt idx="165">
                  <c:v>-48.53</c:v>
                </c:pt>
                <c:pt idx="166">
                  <c:v>-48.82</c:v>
                </c:pt>
                <c:pt idx="167">
                  <c:v>-49.12</c:v>
                </c:pt>
                <c:pt idx="168">
                  <c:v>-49.41</c:v>
                </c:pt>
                <c:pt idx="169">
                  <c:v>-49.69</c:v>
                </c:pt>
                <c:pt idx="170">
                  <c:v>-49.96</c:v>
                </c:pt>
                <c:pt idx="171">
                  <c:v>-50.24</c:v>
                </c:pt>
                <c:pt idx="172">
                  <c:v>-50.51</c:v>
                </c:pt>
                <c:pt idx="173">
                  <c:v>-50.77</c:v>
                </c:pt>
                <c:pt idx="174">
                  <c:v>-51.02</c:v>
                </c:pt>
                <c:pt idx="175">
                  <c:v>-51.3</c:v>
                </c:pt>
                <c:pt idx="176">
                  <c:v>-51.57</c:v>
                </c:pt>
                <c:pt idx="177">
                  <c:v>-51.85</c:v>
                </c:pt>
                <c:pt idx="178">
                  <c:v>-52.11</c:v>
                </c:pt>
                <c:pt idx="179">
                  <c:v>-52.38</c:v>
                </c:pt>
                <c:pt idx="180">
                  <c:v>-52.65</c:v>
                </c:pt>
                <c:pt idx="181">
                  <c:v>-52.91</c:v>
                </c:pt>
                <c:pt idx="182">
                  <c:v>-53.18</c:v>
                </c:pt>
                <c:pt idx="183">
                  <c:v>-53.43</c:v>
                </c:pt>
                <c:pt idx="184">
                  <c:v>-53.68</c:v>
                </c:pt>
                <c:pt idx="185">
                  <c:v>-53.92</c:v>
                </c:pt>
                <c:pt idx="186">
                  <c:v>-54.16</c:v>
                </c:pt>
                <c:pt idx="187">
                  <c:v>-54.41</c:v>
                </c:pt>
                <c:pt idx="188">
                  <c:v>-54.66</c:v>
                </c:pt>
                <c:pt idx="189">
                  <c:v>-54.91</c:v>
                </c:pt>
                <c:pt idx="190">
                  <c:v>-55.14</c:v>
                </c:pt>
                <c:pt idx="191">
                  <c:v>-55.38</c:v>
                </c:pt>
                <c:pt idx="192">
                  <c:v>-55.62</c:v>
                </c:pt>
                <c:pt idx="193">
                  <c:v>-55.85</c:v>
                </c:pt>
                <c:pt idx="194">
                  <c:v>-56.08</c:v>
                </c:pt>
                <c:pt idx="195">
                  <c:v>-56.31</c:v>
                </c:pt>
                <c:pt idx="196">
                  <c:v>-56.54</c:v>
                </c:pt>
                <c:pt idx="197">
                  <c:v>-56.77</c:v>
                </c:pt>
                <c:pt idx="198">
                  <c:v>-56.99</c:v>
                </c:pt>
                <c:pt idx="199">
                  <c:v>-57.22</c:v>
                </c:pt>
                <c:pt idx="200">
                  <c:v>-57.44</c:v>
                </c:pt>
                <c:pt idx="201">
                  <c:v>-57.67</c:v>
                </c:pt>
                <c:pt idx="202">
                  <c:v>-57.9</c:v>
                </c:pt>
                <c:pt idx="203">
                  <c:v>-58.13</c:v>
                </c:pt>
                <c:pt idx="204">
                  <c:v>-58.36</c:v>
                </c:pt>
                <c:pt idx="205">
                  <c:v>-58.6</c:v>
                </c:pt>
                <c:pt idx="206">
                  <c:v>-58.82</c:v>
                </c:pt>
                <c:pt idx="207">
                  <c:v>-59.04</c:v>
                </c:pt>
                <c:pt idx="208">
                  <c:v>-59.27</c:v>
                </c:pt>
                <c:pt idx="209">
                  <c:v>-59.51</c:v>
                </c:pt>
                <c:pt idx="210">
                  <c:v>-59.74</c:v>
                </c:pt>
                <c:pt idx="211">
                  <c:v>-59.98</c:v>
                </c:pt>
                <c:pt idx="212">
                  <c:v>-60.22</c:v>
                </c:pt>
                <c:pt idx="213">
                  <c:v>-60.45</c:v>
                </c:pt>
                <c:pt idx="214">
                  <c:v>-60.67</c:v>
                </c:pt>
                <c:pt idx="215">
                  <c:v>-60.88</c:v>
                </c:pt>
                <c:pt idx="216">
                  <c:v>-61.08</c:v>
                </c:pt>
                <c:pt idx="217">
                  <c:v>-61.3</c:v>
                </c:pt>
                <c:pt idx="218">
                  <c:v>-61.52</c:v>
                </c:pt>
                <c:pt idx="219">
                  <c:v>-61.75</c:v>
                </c:pt>
                <c:pt idx="220">
                  <c:v>-61.97</c:v>
                </c:pt>
                <c:pt idx="221">
                  <c:v>-62.19</c:v>
                </c:pt>
                <c:pt idx="222">
                  <c:v>-62.42</c:v>
                </c:pt>
                <c:pt idx="223">
                  <c:v>-62.64</c:v>
                </c:pt>
                <c:pt idx="224">
                  <c:v>-62.86</c:v>
                </c:pt>
                <c:pt idx="225">
                  <c:v>-63.07</c:v>
                </c:pt>
                <c:pt idx="226">
                  <c:v>-63.28</c:v>
                </c:pt>
                <c:pt idx="227">
                  <c:v>-63.49</c:v>
                </c:pt>
                <c:pt idx="228">
                  <c:v>-63.72</c:v>
                </c:pt>
                <c:pt idx="229">
                  <c:v>-63.98</c:v>
                </c:pt>
                <c:pt idx="230">
                  <c:v>-64.22</c:v>
                </c:pt>
                <c:pt idx="231">
                  <c:v>-64.45</c:v>
                </c:pt>
                <c:pt idx="232">
                  <c:v>-64.67</c:v>
                </c:pt>
                <c:pt idx="233">
                  <c:v>-64.88</c:v>
                </c:pt>
                <c:pt idx="234">
                  <c:v>-65.09</c:v>
                </c:pt>
                <c:pt idx="235">
                  <c:v>-65.3</c:v>
                </c:pt>
                <c:pt idx="236">
                  <c:v>-65.5</c:v>
                </c:pt>
                <c:pt idx="237">
                  <c:v>-65.7</c:v>
                </c:pt>
                <c:pt idx="238">
                  <c:v>-65.89</c:v>
                </c:pt>
                <c:pt idx="239">
                  <c:v>-66.08</c:v>
                </c:pt>
                <c:pt idx="240">
                  <c:v>-66.28</c:v>
                </c:pt>
                <c:pt idx="241">
                  <c:v>-66.48</c:v>
                </c:pt>
                <c:pt idx="242">
                  <c:v>-66.680000000000007</c:v>
                </c:pt>
                <c:pt idx="243">
                  <c:v>-66.87</c:v>
                </c:pt>
                <c:pt idx="244">
                  <c:v>-67.06</c:v>
                </c:pt>
                <c:pt idx="245">
                  <c:v>-67.239999999999995</c:v>
                </c:pt>
                <c:pt idx="246">
                  <c:v>-67.42</c:v>
                </c:pt>
                <c:pt idx="247">
                  <c:v>-67.59</c:v>
                </c:pt>
                <c:pt idx="248">
                  <c:v>-67.760000000000005</c:v>
                </c:pt>
                <c:pt idx="249">
                  <c:v>-67.930000000000007</c:v>
                </c:pt>
                <c:pt idx="250">
                  <c:v>-68.099999999999994</c:v>
                </c:pt>
                <c:pt idx="251">
                  <c:v>-68.27</c:v>
                </c:pt>
                <c:pt idx="252">
                  <c:v>-68.430000000000007</c:v>
                </c:pt>
                <c:pt idx="253">
                  <c:v>-68.599999999999994</c:v>
                </c:pt>
                <c:pt idx="254">
                  <c:v>-68.78</c:v>
                </c:pt>
                <c:pt idx="255">
                  <c:v>-68.95</c:v>
                </c:pt>
                <c:pt idx="256">
                  <c:v>-69.12</c:v>
                </c:pt>
                <c:pt idx="257">
                  <c:v>-69.290000000000006</c:v>
                </c:pt>
                <c:pt idx="258">
                  <c:v>-69.45</c:v>
                </c:pt>
                <c:pt idx="259">
                  <c:v>-69.61</c:v>
                </c:pt>
                <c:pt idx="260">
                  <c:v>-69.75</c:v>
                </c:pt>
                <c:pt idx="261">
                  <c:v>-69.91</c:v>
                </c:pt>
                <c:pt idx="262">
                  <c:v>-70.06</c:v>
                </c:pt>
                <c:pt idx="263">
                  <c:v>-70.2</c:v>
                </c:pt>
                <c:pt idx="264">
                  <c:v>-70.34</c:v>
                </c:pt>
                <c:pt idx="265">
                  <c:v>-70.48</c:v>
                </c:pt>
                <c:pt idx="266">
                  <c:v>-70.599999999999994</c:v>
                </c:pt>
                <c:pt idx="267">
                  <c:v>-70.73</c:v>
                </c:pt>
                <c:pt idx="268">
                  <c:v>-70.86</c:v>
                </c:pt>
                <c:pt idx="269">
                  <c:v>-70.98</c:v>
                </c:pt>
                <c:pt idx="270">
                  <c:v>-71.099999999999994</c:v>
                </c:pt>
                <c:pt idx="271">
                  <c:v>-71.22</c:v>
                </c:pt>
                <c:pt idx="272">
                  <c:v>-71.34</c:v>
                </c:pt>
                <c:pt idx="273">
                  <c:v>-71.459999999999994</c:v>
                </c:pt>
                <c:pt idx="274">
                  <c:v>-71.599999999999994</c:v>
                </c:pt>
                <c:pt idx="275">
                  <c:v>-71.73</c:v>
                </c:pt>
                <c:pt idx="276">
                  <c:v>-71.87</c:v>
                </c:pt>
                <c:pt idx="277">
                  <c:v>-72</c:v>
                </c:pt>
                <c:pt idx="278">
                  <c:v>-72.12</c:v>
                </c:pt>
                <c:pt idx="279">
                  <c:v>-72.25</c:v>
                </c:pt>
                <c:pt idx="280">
                  <c:v>-72.36</c:v>
                </c:pt>
                <c:pt idx="281">
                  <c:v>-72.489999999999995</c:v>
                </c:pt>
                <c:pt idx="282">
                  <c:v>-72.62</c:v>
                </c:pt>
                <c:pt idx="283">
                  <c:v>-72.760000000000005</c:v>
                </c:pt>
                <c:pt idx="284">
                  <c:v>-72.89</c:v>
                </c:pt>
                <c:pt idx="285">
                  <c:v>-73.040000000000006</c:v>
                </c:pt>
                <c:pt idx="286">
                  <c:v>-73.16</c:v>
                </c:pt>
                <c:pt idx="287">
                  <c:v>-73.3</c:v>
                </c:pt>
                <c:pt idx="288">
                  <c:v>-73.430000000000007</c:v>
                </c:pt>
                <c:pt idx="289">
                  <c:v>-73.569999999999993</c:v>
                </c:pt>
                <c:pt idx="290">
                  <c:v>-73.7</c:v>
                </c:pt>
                <c:pt idx="291">
                  <c:v>-73.84</c:v>
                </c:pt>
                <c:pt idx="292">
                  <c:v>-73.97</c:v>
                </c:pt>
                <c:pt idx="293">
                  <c:v>-74.11</c:v>
                </c:pt>
                <c:pt idx="294">
                  <c:v>-74.23</c:v>
                </c:pt>
                <c:pt idx="295">
                  <c:v>-74.36</c:v>
                </c:pt>
                <c:pt idx="296">
                  <c:v>-74.5</c:v>
                </c:pt>
                <c:pt idx="297">
                  <c:v>-74.62</c:v>
                </c:pt>
                <c:pt idx="298">
                  <c:v>-74.739999999999995</c:v>
                </c:pt>
                <c:pt idx="299">
                  <c:v>-74.849999999999994</c:v>
                </c:pt>
                <c:pt idx="300">
                  <c:v>-74.959999999999994</c:v>
                </c:pt>
                <c:pt idx="301">
                  <c:v>-75.06</c:v>
                </c:pt>
                <c:pt idx="302">
                  <c:v>-75.16</c:v>
                </c:pt>
                <c:pt idx="303">
                  <c:v>-75.25</c:v>
                </c:pt>
                <c:pt idx="304">
                  <c:v>-75.36</c:v>
                </c:pt>
                <c:pt idx="305">
                  <c:v>-75.45</c:v>
                </c:pt>
                <c:pt idx="306">
                  <c:v>-75.53</c:v>
                </c:pt>
                <c:pt idx="307">
                  <c:v>-75.62</c:v>
                </c:pt>
                <c:pt idx="308">
                  <c:v>-75.709999999999994</c:v>
                </c:pt>
                <c:pt idx="309">
                  <c:v>-75.790000000000006</c:v>
                </c:pt>
                <c:pt idx="310">
                  <c:v>-75.88</c:v>
                </c:pt>
                <c:pt idx="311">
                  <c:v>-75.97</c:v>
                </c:pt>
                <c:pt idx="312">
                  <c:v>-76.06</c:v>
                </c:pt>
                <c:pt idx="313">
                  <c:v>-76.150000000000006</c:v>
                </c:pt>
                <c:pt idx="314">
                  <c:v>-76.22</c:v>
                </c:pt>
                <c:pt idx="315">
                  <c:v>-76.3</c:v>
                </c:pt>
                <c:pt idx="316">
                  <c:v>-76.37</c:v>
                </c:pt>
                <c:pt idx="317">
                  <c:v>-76.45</c:v>
                </c:pt>
                <c:pt idx="318">
                  <c:v>-76.52</c:v>
                </c:pt>
                <c:pt idx="319">
                  <c:v>-76.59</c:v>
                </c:pt>
                <c:pt idx="320">
                  <c:v>-76.67</c:v>
                </c:pt>
                <c:pt idx="321">
                  <c:v>-76.739999999999995</c:v>
                </c:pt>
                <c:pt idx="322">
                  <c:v>-76.8</c:v>
                </c:pt>
                <c:pt idx="323">
                  <c:v>-76.849999999999994</c:v>
                </c:pt>
                <c:pt idx="324">
                  <c:v>-76.900000000000006</c:v>
                </c:pt>
                <c:pt idx="325">
                  <c:v>-76.94</c:v>
                </c:pt>
                <c:pt idx="326">
                  <c:v>-76.989999999999995</c:v>
                </c:pt>
                <c:pt idx="327">
                  <c:v>-77.040000000000006</c:v>
                </c:pt>
                <c:pt idx="328">
                  <c:v>-77.09</c:v>
                </c:pt>
                <c:pt idx="329">
                  <c:v>-77.150000000000006</c:v>
                </c:pt>
                <c:pt idx="330">
                  <c:v>-77.209999999999994</c:v>
                </c:pt>
                <c:pt idx="331">
                  <c:v>-77.260000000000005</c:v>
                </c:pt>
                <c:pt idx="332">
                  <c:v>-77.31</c:v>
                </c:pt>
                <c:pt idx="333">
                  <c:v>-77.349999999999994</c:v>
                </c:pt>
                <c:pt idx="334">
                  <c:v>-77.400000000000006</c:v>
                </c:pt>
                <c:pt idx="335">
                  <c:v>-77.44</c:v>
                </c:pt>
                <c:pt idx="336">
                  <c:v>-77.48</c:v>
                </c:pt>
                <c:pt idx="337">
                  <c:v>-77.52</c:v>
                </c:pt>
                <c:pt idx="338">
                  <c:v>-77.55</c:v>
                </c:pt>
                <c:pt idx="339">
                  <c:v>-77.59</c:v>
                </c:pt>
                <c:pt idx="340">
                  <c:v>-77.62</c:v>
                </c:pt>
                <c:pt idx="341">
                  <c:v>-77.66</c:v>
                </c:pt>
                <c:pt idx="342">
                  <c:v>-77.7</c:v>
                </c:pt>
                <c:pt idx="343">
                  <c:v>-77.75</c:v>
                </c:pt>
                <c:pt idx="344">
                  <c:v>-77.8</c:v>
                </c:pt>
                <c:pt idx="345">
                  <c:v>-77.83</c:v>
                </c:pt>
                <c:pt idx="346">
                  <c:v>-77.87</c:v>
                </c:pt>
                <c:pt idx="347">
                  <c:v>-77.900000000000006</c:v>
                </c:pt>
                <c:pt idx="348">
                  <c:v>-77.94</c:v>
                </c:pt>
                <c:pt idx="349">
                  <c:v>-77.98</c:v>
                </c:pt>
                <c:pt idx="350">
                  <c:v>-78.02</c:v>
                </c:pt>
                <c:pt idx="351">
                  <c:v>-78.06</c:v>
                </c:pt>
                <c:pt idx="352">
                  <c:v>-78.09</c:v>
                </c:pt>
                <c:pt idx="353">
                  <c:v>-78.13</c:v>
                </c:pt>
                <c:pt idx="354">
                  <c:v>-78.17</c:v>
                </c:pt>
                <c:pt idx="355">
                  <c:v>-78.209999999999994</c:v>
                </c:pt>
                <c:pt idx="356">
                  <c:v>-78.260000000000005</c:v>
                </c:pt>
                <c:pt idx="357">
                  <c:v>-78.3</c:v>
                </c:pt>
                <c:pt idx="358">
                  <c:v>-78.33</c:v>
                </c:pt>
                <c:pt idx="359">
                  <c:v>-78.37</c:v>
                </c:pt>
                <c:pt idx="360">
                  <c:v>-78.400000000000006</c:v>
                </c:pt>
                <c:pt idx="361">
                  <c:v>-78.44</c:v>
                </c:pt>
                <c:pt idx="362">
                  <c:v>-78.47</c:v>
                </c:pt>
                <c:pt idx="363">
                  <c:v>-78.5</c:v>
                </c:pt>
                <c:pt idx="364">
                  <c:v>-78.53</c:v>
                </c:pt>
                <c:pt idx="365">
                  <c:v>-78.569999999999993</c:v>
                </c:pt>
                <c:pt idx="366">
                  <c:v>-78.61</c:v>
                </c:pt>
                <c:pt idx="367">
                  <c:v>-78.64</c:v>
                </c:pt>
                <c:pt idx="368">
                  <c:v>-78.67</c:v>
                </c:pt>
                <c:pt idx="369">
                  <c:v>-78.709999999999994</c:v>
                </c:pt>
                <c:pt idx="370">
                  <c:v>-78.739999999999995</c:v>
                </c:pt>
                <c:pt idx="371">
                  <c:v>-78.77</c:v>
                </c:pt>
                <c:pt idx="372">
                  <c:v>-78.8</c:v>
                </c:pt>
                <c:pt idx="373">
                  <c:v>-78.83</c:v>
                </c:pt>
                <c:pt idx="374">
                  <c:v>-78.849999999999994</c:v>
                </c:pt>
                <c:pt idx="375">
                  <c:v>-78.88</c:v>
                </c:pt>
                <c:pt idx="376">
                  <c:v>-78.91</c:v>
                </c:pt>
                <c:pt idx="377">
                  <c:v>-78.94</c:v>
                </c:pt>
                <c:pt idx="378">
                  <c:v>-78.98</c:v>
                </c:pt>
                <c:pt idx="379">
                  <c:v>-79.010000000000005</c:v>
                </c:pt>
                <c:pt idx="380">
                  <c:v>-79.05</c:v>
                </c:pt>
                <c:pt idx="381">
                  <c:v>-79.09</c:v>
                </c:pt>
                <c:pt idx="382">
                  <c:v>-79.13</c:v>
                </c:pt>
                <c:pt idx="383">
                  <c:v>-79.17</c:v>
                </c:pt>
                <c:pt idx="384">
                  <c:v>-79.209999999999994</c:v>
                </c:pt>
                <c:pt idx="385">
                  <c:v>-79.239999999999995</c:v>
                </c:pt>
                <c:pt idx="386">
                  <c:v>-79.27</c:v>
                </c:pt>
                <c:pt idx="387">
                  <c:v>-79.3</c:v>
                </c:pt>
                <c:pt idx="388">
                  <c:v>-79.33</c:v>
                </c:pt>
                <c:pt idx="389">
                  <c:v>-79.349999999999994</c:v>
                </c:pt>
                <c:pt idx="390">
                  <c:v>-79.38</c:v>
                </c:pt>
                <c:pt idx="391">
                  <c:v>-79.41</c:v>
                </c:pt>
                <c:pt idx="392">
                  <c:v>-79.430000000000007</c:v>
                </c:pt>
                <c:pt idx="393">
                  <c:v>-79.45</c:v>
                </c:pt>
                <c:pt idx="394">
                  <c:v>-79.48</c:v>
                </c:pt>
                <c:pt idx="395">
                  <c:v>-79.5</c:v>
                </c:pt>
                <c:pt idx="396">
                  <c:v>-79.52</c:v>
                </c:pt>
                <c:pt idx="397">
                  <c:v>-79.55</c:v>
                </c:pt>
                <c:pt idx="398">
                  <c:v>-79.569999999999993</c:v>
                </c:pt>
                <c:pt idx="399">
                  <c:v>-79.59</c:v>
                </c:pt>
                <c:pt idx="400">
                  <c:v>-79.61</c:v>
                </c:pt>
                <c:pt idx="401">
                  <c:v>-79.63</c:v>
                </c:pt>
                <c:pt idx="402">
                  <c:v>-79.64</c:v>
                </c:pt>
                <c:pt idx="403">
                  <c:v>-79.66</c:v>
                </c:pt>
                <c:pt idx="404">
                  <c:v>-79.680000000000007</c:v>
                </c:pt>
                <c:pt idx="405">
                  <c:v>-79.7</c:v>
                </c:pt>
                <c:pt idx="406">
                  <c:v>-79.72</c:v>
                </c:pt>
                <c:pt idx="407">
                  <c:v>-79.739999999999995</c:v>
                </c:pt>
                <c:pt idx="408">
                  <c:v>-79.760000000000005</c:v>
                </c:pt>
                <c:pt idx="409">
                  <c:v>-79.77</c:v>
                </c:pt>
                <c:pt idx="410">
                  <c:v>-79.8</c:v>
                </c:pt>
                <c:pt idx="411">
                  <c:v>-79.819999999999993</c:v>
                </c:pt>
                <c:pt idx="412">
                  <c:v>-79.83</c:v>
                </c:pt>
                <c:pt idx="413">
                  <c:v>-79.849999999999994</c:v>
                </c:pt>
                <c:pt idx="414">
                  <c:v>-79.86</c:v>
                </c:pt>
                <c:pt idx="415">
                  <c:v>-79.88</c:v>
                </c:pt>
                <c:pt idx="416">
                  <c:v>-79.900000000000006</c:v>
                </c:pt>
                <c:pt idx="417">
                  <c:v>-79.91</c:v>
                </c:pt>
                <c:pt idx="418">
                  <c:v>-79.92</c:v>
                </c:pt>
                <c:pt idx="419">
                  <c:v>-79.92</c:v>
                </c:pt>
                <c:pt idx="420">
                  <c:v>-79.930000000000007</c:v>
                </c:pt>
                <c:pt idx="421">
                  <c:v>-79.930000000000007</c:v>
                </c:pt>
                <c:pt idx="422">
                  <c:v>-79.930000000000007</c:v>
                </c:pt>
                <c:pt idx="423">
                  <c:v>-79.930000000000007</c:v>
                </c:pt>
                <c:pt idx="424">
                  <c:v>-79.930000000000007</c:v>
                </c:pt>
                <c:pt idx="425">
                  <c:v>-79.930000000000007</c:v>
                </c:pt>
                <c:pt idx="426">
                  <c:v>-79.92</c:v>
                </c:pt>
                <c:pt idx="427">
                  <c:v>-79.930000000000007</c:v>
                </c:pt>
                <c:pt idx="428">
                  <c:v>-79.91</c:v>
                </c:pt>
                <c:pt idx="429">
                  <c:v>-79.91</c:v>
                </c:pt>
                <c:pt idx="430">
                  <c:v>-79.89</c:v>
                </c:pt>
                <c:pt idx="431">
                  <c:v>-79.87</c:v>
                </c:pt>
                <c:pt idx="432">
                  <c:v>-79.849999999999994</c:v>
                </c:pt>
                <c:pt idx="433">
                  <c:v>-79.83</c:v>
                </c:pt>
                <c:pt idx="434">
                  <c:v>-79.81</c:v>
                </c:pt>
                <c:pt idx="435">
                  <c:v>-79.78</c:v>
                </c:pt>
                <c:pt idx="436">
                  <c:v>-79.77</c:v>
                </c:pt>
                <c:pt idx="437">
                  <c:v>-79.75</c:v>
                </c:pt>
                <c:pt idx="438">
                  <c:v>-79.73</c:v>
                </c:pt>
                <c:pt idx="439">
                  <c:v>-79.73</c:v>
                </c:pt>
                <c:pt idx="440">
                  <c:v>-79.73</c:v>
                </c:pt>
                <c:pt idx="441">
                  <c:v>-79.73</c:v>
                </c:pt>
                <c:pt idx="442">
                  <c:v>-79.73</c:v>
                </c:pt>
                <c:pt idx="443">
                  <c:v>-79.73</c:v>
                </c:pt>
                <c:pt idx="444">
                  <c:v>-79.739999999999995</c:v>
                </c:pt>
                <c:pt idx="445">
                  <c:v>-79.75</c:v>
                </c:pt>
                <c:pt idx="446">
                  <c:v>-79.760000000000005</c:v>
                </c:pt>
                <c:pt idx="447">
                  <c:v>-79.760000000000005</c:v>
                </c:pt>
                <c:pt idx="448">
                  <c:v>-79.760000000000005</c:v>
                </c:pt>
                <c:pt idx="449">
                  <c:v>-79.77</c:v>
                </c:pt>
                <c:pt idx="450">
                  <c:v>-79.790000000000006</c:v>
                </c:pt>
                <c:pt idx="451">
                  <c:v>-79.790000000000006</c:v>
                </c:pt>
                <c:pt idx="452">
                  <c:v>-79.78</c:v>
                </c:pt>
                <c:pt idx="453">
                  <c:v>-79.78</c:v>
                </c:pt>
                <c:pt idx="454">
                  <c:v>-79.790000000000006</c:v>
                </c:pt>
                <c:pt idx="455">
                  <c:v>-79.819999999999993</c:v>
                </c:pt>
                <c:pt idx="456">
                  <c:v>-79.849999999999994</c:v>
                </c:pt>
                <c:pt idx="457">
                  <c:v>-79.88</c:v>
                </c:pt>
                <c:pt idx="458">
                  <c:v>-79.91</c:v>
                </c:pt>
                <c:pt idx="459">
                  <c:v>-79.94</c:v>
                </c:pt>
                <c:pt idx="460">
                  <c:v>-79.97</c:v>
                </c:pt>
                <c:pt idx="461">
                  <c:v>-80.010000000000005</c:v>
                </c:pt>
                <c:pt idx="462">
                  <c:v>-80.05</c:v>
                </c:pt>
                <c:pt idx="463">
                  <c:v>-80.09</c:v>
                </c:pt>
                <c:pt idx="464">
                  <c:v>-80.12</c:v>
                </c:pt>
                <c:pt idx="465">
                  <c:v>-80.150000000000006</c:v>
                </c:pt>
                <c:pt idx="466">
                  <c:v>-80.16</c:v>
                </c:pt>
                <c:pt idx="467">
                  <c:v>-80.180000000000007</c:v>
                </c:pt>
                <c:pt idx="468">
                  <c:v>-80.19</c:v>
                </c:pt>
                <c:pt idx="469">
                  <c:v>-80.209999999999994</c:v>
                </c:pt>
                <c:pt idx="470">
                  <c:v>-80.22</c:v>
                </c:pt>
                <c:pt idx="471">
                  <c:v>-80.239999999999995</c:v>
                </c:pt>
                <c:pt idx="472">
                  <c:v>-80.260000000000005</c:v>
                </c:pt>
                <c:pt idx="473">
                  <c:v>-80.27</c:v>
                </c:pt>
                <c:pt idx="474">
                  <c:v>-80.28</c:v>
                </c:pt>
                <c:pt idx="475">
                  <c:v>-80.290000000000006</c:v>
                </c:pt>
                <c:pt idx="476">
                  <c:v>-80.290000000000006</c:v>
                </c:pt>
                <c:pt idx="477">
                  <c:v>-80.3</c:v>
                </c:pt>
                <c:pt idx="478">
                  <c:v>-80.31</c:v>
                </c:pt>
                <c:pt idx="479">
                  <c:v>-80.319999999999993</c:v>
                </c:pt>
                <c:pt idx="480">
                  <c:v>-80.33</c:v>
                </c:pt>
                <c:pt idx="481">
                  <c:v>-80.34</c:v>
                </c:pt>
                <c:pt idx="482">
                  <c:v>-80.349999999999994</c:v>
                </c:pt>
                <c:pt idx="483">
                  <c:v>-80.36</c:v>
                </c:pt>
                <c:pt idx="484">
                  <c:v>-80.37</c:v>
                </c:pt>
                <c:pt idx="485">
                  <c:v>-80.38</c:v>
                </c:pt>
                <c:pt idx="486">
                  <c:v>-80.39</c:v>
                </c:pt>
                <c:pt idx="487">
                  <c:v>-80.41</c:v>
                </c:pt>
                <c:pt idx="488">
                  <c:v>-80.430000000000007</c:v>
                </c:pt>
                <c:pt idx="489">
                  <c:v>-80.459999999999994</c:v>
                </c:pt>
                <c:pt idx="490">
                  <c:v>-80.48</c:v>
                </c:pt>
                <c:pt idx="491">
                  <c:v>-80.5</c:v>
                </c:pt>
                <c:pt idx="492">
                  <c:v>-80.510000000000005</c:v>
                </c:pt>
                <c:pt idx="493">
                  <c:v>-80.52</c:v>
                </c:pt>
                <c:pt idx="494">
                  <c:v>-80.540000000000006</c:v>
                </c:pt>
                <c:pt idx="495">
                  <c:v>-80.55</c:v>
                </c:pt>
                <c:pt idx="496">
                  <c:v>-80.55</c:v>
                </c:pt>
                <c:pt idx="497">
                  <c:v>-80.55</c:v>
                </c:pt>
                <c:pt idx="498">
                  <c:v>-80.55</c:v>
                </c:pt>
                <c:pt idx="499">
                  <c:v>-80.540000000000006</c:v>
                </c:pt>
                <c:pt idx="500">
                  <c:v>-80.52</c:v>
                </c:pt>
                <c:pt idx="501">
                  <c:v>-80.52</c:v>
                </c:pt>
                <c:pt idx="502">
                  <c:v>-80.540000000000006</c:v>
                </c:pt>
                <c:pt idx="503">
                  <c:v>-80.569999999999993</c:v>
                </c:pt>
                <c:pt idx="504">
                  <c:v>-80.62</c:v>
                </c:pt>
                <c:pt idx="505">
                  <c:v>-80.680000000000007</c:v>
                </c:pt>
                <c:pt idx="506">
                  <c:v>-80.760000000000005</c:v>
                </c:pt>
                <c:pt idx="507">
                  <c:v>-80.84</c:v>
                </c:pt>
                <c:pt idx="508">
                  <c:v>-80.930000000000007</c:v>
                </c:pt>
                <c:pt idx="509">
                  <c:v>-81.03</c:v>
                </c:pt>
                <c:pt idx="510">
                  <c:v>-81.11</c:v>
                </c:pt>
                <c:pt idx="511">
                  <c:v>-81.17</c:v>
                </c:pt>
                <c:pt idx="512">
                  <c:v>-81.209999999999994</c:v>
                </c:pt>
                <c:pt idx="513">
                  <c:v>-81.260000000000005</c:v>
                </c:pt>
                <c:pt idx="514">
                  <c:v>-81.28</c:v>
                </c:pt>
                <c:pt idx="515">
                  <c:v>-81.31</c:v>
                </c:pt>
                <c:pt idx="516">
                  <c:v>-81.319999999999993</c:v>
                </c:pt>
                <c:pt idx="517">
                  <c:v>-81.319999999999993</c:v>
                </c:pt>
                <c:pt idx="518">
                  <c:v>-81.31</c:v>
                </c:pt>
                <c:pt idx="519">
                  <c:v>-81.31</c:v>
                </c:pt>
                <c:pt idx="520">
                  <c:v>-81.31</c:v>
                </c:pt>
                <c:pt idx="521">
                  <c:v>-81.31</c:v>
                </c:pt>
                <c:pt idx="522">
                  <c:v>-81.33</c:v>
                </c:pt>
                <c:pt idx="523">
                  <c:v>-81.34</c:v>
                </c:pt>
                <c:pt idx="524">
                  <c:v>-81.37</c:v>
                </c:pt>
                <c:pt idx="525">
                  <c:v>-81.39</c:v>
                </c:pt>
                <c:pt idx="526">
                  <c:v>-81.39</c:v>
                </c:pt>
                <c:pt idx="527">
                  <c:v>-81.400000000000006</c:v>
                </c:pt>
                <c:pt idx="528">
                  <c:v>-81.42</c:v>
                </c:pt>
                <c:pt idx="529">
                  <c:v>-81.44</c:v>
                </c:pt>
                <c:pt idx="530">
                  <c:v>-81.45</c:v>
                </c:pt>
                <c:pt idx="531">
                  <c:v>-81.44</c:v>
                </c:pt>
                <c:pt idx="532">
                  <c:v>-81.430000000000007</c:v>
                </c:pt>
                <c:pt idx="533">
                  <c:v>-81.400000000000006</c:v>
                </c:pt>
                <c:pt idx="534">
                  <c:v>-81.36</c:v>
                </c:pt>
                <c:pt idx="535">
                  <c:v>-81.319999999999993</c:v>
                </c:pt>
                <c:pt idx="536">
                  <c:v>-81.28</c:v>
                </c:pt>
                <c:pt idx="537">
                  <c:v>-81.23</c:v>
                </c:pt>
                <c:pt idx="538">
                  <c:v>-81.19</c:v>
                </c:pt>
                <c:pt idx="539">
                  <c:v>-81.150000000000006</c:v>
                </c:pt>
                <c:pt idx="540">
                  <c:v>-81.11</c:v>
                </c:pt>
                <c:pt idx="541">
                  <c:v>-81.06</c:v>
                </c:pt>
                <c:pt idx="542">
                  <c:v>-81</c:v>
                </c:pt>
                <c:pt idx="543">
                  <c:v>-80.930000000000007</c:v>
                </c:pt>
                <c:pt idx="544">
                  <c:v>-80.87</c:v>
                </c:pt>
                <c:pt idx="545">
                  <c:v>-80.8</c:v>
                </c:pt>
                <c:pt idx="546">
                  <c:v>-80.73</c:v>
                </c:pt>
                <c:pt idx="547">
                  <c:v>-80.650000000000006</c:v>
                </c:pt>
                <c:pt idx="548">
                  <c:v>-80.56</c:v>
                </c:pt>
                <c:pt idx="549">
                  <c:v>-80.47</c:v>
                </c:pt>
                <c:pt idx="550">
                  <c:v>-80.37</c:v>
                </c:pt>
                <c:pt idx="551">
                  <c:v>-80.27</c:v>
                </c:pt>
                <c:pt idx="552">
                  <c:v>-80.17</c:v>
                </c:pt>
                <c:pt idx="553">
                  <c:v>-80.09</c:v>
                </c:pt>
                <c:pt idx="554">
                  <c:v>-80.02</c:v>
                </c:pt>
                <c:pt idx="555">
                  <c:v>-79.95</c:v>
                </c:pt>
                <c:pt idx="556">
                  <c:v>-79.88</c:v>
                </c:pt>
                <c:pt idx="557">
                  <c:v>-79.8</c:v>
                </c:pt>
                <c:pt idx="558">
                  <c:v>-79.73</c:v>
                </c:pt>
                <c:pt idx="559">
                  <c:v>-79.67</c:v>
                </c:pt>
                <c:pt idx="560">
                  <c:v>-79.62</c:v>
                </c:pt>
                <c:pt idx="561">
                  <c:v>-79.58</c:v>
                </c:pt>
                <c:pt idx="562">
                  <c:v>-79.56</c:v>
                </c:pt>
                <c:pt idx="563">
                  <c:v>-79.540000000000006</c:v>
                </c:pt>
                <c:pt idx="564">
                  <c:v>-79.510000000000005</c:v>
                </c:pt>
                <c:pt idx="565">
                  <c:v>-79.5</c:v>
                </c:pt>
                <c:pt idx="566">
                  <c:v>-79.5</c:v>
                </c:pt>
                <c:pt idx="567">
                  <c:v>-79.52</c:v>
                </c:pt>
                <c:pt idx="568">
                  <c:v>-79.540000000000006</c:v>
                </c:pt>
                <c:pt idx="569">
                  <c:v>-79.569999999999993</c:v>
                </c:pt>
                <c:pt idx="570">
                  <c:v>-79.62</c:v>
                </c:pt>
                <c:pt idx="571">
                  <c:v>-79.64</c:v>
                </c:pt>
                <c:pt idx="572">
                  <c:v>-79.67</c:v>
                </c:pt>
                <c:pt idx="573">
                  <c:v>-79.7</c:v>
                </c:pt>
                <c:pt idx="574">
                  <c:v>-79.75</c:v>
                </c:pt>
                <c:pt idx="575">
                  <c:v>-79.78</c:v>
                </c:pt>
                <c:pt idx="576">
                  <c:v>-79.819999999999993</c:v>
                </c:pt>
                <c:pt idx="577">
                  <c:v>-79.84</c:v>
                </c:pt>
                <c:pt idx="578">
                  <c:v>-79.87</c:v>
                </c:pt>
                <c:pt idx="579">
                  <c:v>-79.92</c:v>
                </c:pt>
                <c:pt idx="580">
                  <c:v>-79.959999999999994</c:v>
                </c:pt>
                <c:pt idx="581">
                  <c:v>-80.010000000000005</c:v>
                </c:pt>
                <c:pt idx="582">
                  <c:v>-80.05</c:v>
                </c:pt>
                <c:pt idx="583">
                  <c:v>-80.09</c:v>
                </c:pt>
                <c:pt idx="584">
                  <c:v>-80.13</c:v>
                </c:pt>
                <c:pt idx="585">
                  <c:v>-80.150000000000006</c:v>
                </c:pt>
                <c:pt idx="586">
                  <c:v>-80.17</c:v>
                </c:pt>
                <c:pt idx="587">
                  <c:v>-80.209999999999994</c:v>
                </c:pt>
                <c:pt idx="588">
                  <c:v>-80.23</c:v>
                </c:pt>
                <c:pt idx="589">
                  <c:v>-80.25</c:v>
                </c:pt>
                <c:pt idx="590">
                  <c:v>-80.260000000000005</c:v>
                </c:pt>
                <c:pt idx="591">
                  <c:v>-80.27</c:v>
                </c:pt>
                <c:pt idx="592">
                  <c:v>-80.27</c:v>
                </c:pt>
                <c:pt idx="593">
                  <c:v>-80.260000000000005</c:v>
                </c:pt>
                <c:pt idx="594">
                  <c:v>-80.239999999999995</c:v>
                </c:pt>
                <c:pt idx="595">
                  <c:v>-80.22</c:v>
                </c:pt>
                <c:pt idx="596">
                  <c:v>-80.19</c:v>
                </c:pt>
                <c:pt idx="597">
                  <c:v>-80.16</c:v>
                </c:pt>
                <c:pt idx="598">
                  <c:v>-80.11</c:v>
                </c:pt>
                <c:pt idx="599">
                  <c:v>-80.069999999999993</c:v>
                </c:pt>
                <c:pt idx="600">
                  <c:v>-80.040000000000006</c:v>
                </c:pt>
                <c:pt idx="601">
                  <c:v>-80.03</c:v>
                </c:pt>
                <c:pt idx="602">
                  <c:v>-80.05</c:v>
                </c:pt>
                <c:pt idx="603">
                  <c:v>-80.08</c:v>
                </c:pt>
                <c:pt idx="604">
                  <c:v>-80.11</c:v>
                </c:pt>
                <c:pt idx="605">
                  <c:v>-80.13</c:v>
                </c:pt>
                <c:pt idx="606">
                  <c:v>-80.14</c:v>
                </c:pt>
                <c:pt idx="607">
                  <c:v>-80.150000000000006</c:v>
                </c:pt>
                <c:pt idx="608">
                  <c:v>-80.16</c:v>
                </c:pt>
                <c:pt idx="609">
                  <c:v>-80.180000000000007</c:v>
                </c:pt>
                <c:pt idx="610">
                  <c:v>-80.180000000000007</c:v>
                </c:pt>
                <c:pt idx="611">
                  <c:v>-80.180000000000007</c:v>
                </c:pt>
                <c:pt idx="612">
                  <c:v>-80.19</c:v>
                </c:pt>
                <c:pt idx="613">
                  <c:v>-80.2</c:v>
                </c:pt>
                <c:pt idx="614">
                  <c:v>-80.23</c:v>
                </c:pt>
                <c:pt idx="615">
                  <c:v>-80.25</c:v>
                </c:pt>
                <c:pt idx="616">
                  <c:v>-80.27</c:v>
                </c:pt>
                <c:pt idx="617">
                  <c:v>-80.31</c:v>
                </c:pt>
                <c:pt idx="618">
                  <c:v>-80.34</c:v>
                </c:pt>
                <c:pt idx="619">
                  <c:v>-80.37</c:v>
                </c:pt>
                <c:pt idx="620">
                  <c:v>-80.41</c:v>
                </c:pt>
                <c:pt idx="621">
                  <c:v>-80.44</c:v>
                </c:pt>
                <c:pt idx="622">
                  <c:v>-80.47</c:v>
                </c:pt>
                <c:pt idx="623">
                  <c:v>-80.5</c:v>
                </c:pt>
                <c:pt idx="624">
                  <c:v>-80.52</c:v>
                </c:pt>
                <c:pt idx="625">
                  <c:v>-80.540000000000006</c:v>
                </c:pt>
                <c:pt idx="626">
                  <c:v>-80.569999999999993</c:v>
                </c:pt>
                <c:pt idx="627">
                  <c:v>-80.62</c:v>
                </c:pt>
                <c:pt idx="628">
                  <c:v>-80.64</c:v>
                </c:pt>
                <c:pt idx="629">
                  <c:v>-80.67</c:v>
                </c:pt>
                <c:pt idx="630">
                  <c:v>-80.7</c:v>
                </c:pt>
                <c:pt idx="631">
                  <c:v>-80.72</c:v>
                </c:pt>
                <c:pt idx="632">
                  <c:v>-80.739999999999995</c:v>
                </c:pt>
                <c:pt idx="633">
                  <c:v>-80.760000000000005</c:v>
                </c:pt>
                <c:pt idx="634">
                  <c:v>-80.78</c:v>
                </c:pt>
                <c:pt idx="635">
                  <c:v>-80.78</c:v>
                </c:pt>
                <c:pt idx="636">
                  <c:v>-80.78</c:v>
                </c:pt>
                <c:pt idx="637">
                  <c:v>-80.760000000000005</c:v>
                </c:pt>
                <c:pt idx="638">
                  <c:v>-80.739999999999995</c:v>
                </c:pt>
                <c:pt idx="639">
                  <c:v>-80.72</c:v>
                </c:pt>
                <c:pt idx="640">
                  <c:v>-80.7</c:v>
                </c:pt>
                <c:pt idx="641">
                  <c:v>-80.680000000000007</c:v>
                </c:pt>
                <c:pt idx="642">
                  <c:v>-80.66</c:v>
                </c:pt>
                <c:pt idx="643">
                  <c:v>-80.64</c:v>
                </c:pt>
                <c:pt idx="644">
                  <c:v>-80.63</c:v>
                </c:pt>
                <c:pt idx="645">
                  <c:v>-80.61</c:v>
                </c:pt>
                <c:pt idx="646">
                  <c:v>-80.61</c:v>
                </c:pt>
                <c:pt idx="647">
                  <c:v>-80.61</c:v>
                </c:pt>
                <c:pt idx="648">
                  <c:v>-80.61</c:v>
                </c:pt>
                <c:pt idx="649">
                  <c:v>-80.599999999999994</c:v>
                </c:pt>
                <c:pt idx="650">
                  <c:v>-80.569999999999993</c:v>
                </c:pt>
                <c:pt idx="651">
                  <c:v>-80.55</c:v>
                </c:pt>
                <c:pt idx="652">
                  <c:v>-80.510000000000005</c:v>
                </c:pt>
                <c:pt idx="653">
                  <c:v>-80.459999999999994</c:v>
                </c:pt>
                <c:pt idx="654">
                  <c:v>-80.41</c:v>
                </c:pt>
                <c:pt idx="655">
                  <c:v>-80.349999999999994</c:v>
                </c:pt>
                <c:pt idx="656">
                  <c:v>-80.290000000000006</c:v>
                </c:pt>
                <c:pt idx="657">
                  <c:v>-80.25</c:v>
                </c:pt>
                <c:pt idx="658">
                  <c:v>-80.22</c:v>
                </c:pt>
                <c:pt idx="659">
                  <c:v>-80.23</c:v>
                </c:pt>
                <c:pt idx="660">
                  <c:v>-80.25</c:v>
                </c:pt>
                <c:pt idx="661">
                  <c:v>-80.27</c:v>
                </c:pt>
                <c:pt idx="662">
                  <c:v>-80.3</c:v>
                </c:pt>
                <c:pt idx="663">
                  <c:v>-80.31</c:v>
                </c:pt>
                <c:pt idx="664">
                  <c:v>-80.33</c:v>
                </c:pt>
                <c:pt idx="665">
                  <c:v>-80.349999999999994</c:v>
                </c:pt>
                <c:pt idx="666">
                  <c:v>-80.37</c:v>
                </c:pt>
                <c:pt idx="667">
                  <c:v>-80.39</c:v>
                </c:pt>
                <c:pt idx="668">
                  <c:v>-80.400000000000006</c:v>
                </c:pt>
                <c:pt idx="669">
                  <c:v>-80.42</c:v>
                </c:pt>
                <c:pt idx="670">
                  <c:v>-80.45</c:v>
                </c:pt>
                <c:pt idx="671">
                  <c:v>-80.5</c:v>
                </c:pt>
                <c:pt idx="672">
                  <c:v>-80.56</c:v>
                </c:pt>
                <c:pt idx="673">
                  <c:v>-80.63</c:v>
                </c:pt>
                <c:pt idx="674">
                  <c:v>-80.709999999999994</c:v>
                </c:pt>
                <c:pt idx="675">
                  <c:v>-80.8</c:v>
                </c:pt>
                <c:pt idx="676">
                  <c:v>-80.87</c:v>
                </c:pt>
                <c:pt idx="677">
                  <c:v>-80.94</c:v>
                </c:pt>
                <c:pt idx="678">
                  <c:v>-81.010000000000005</c:v>
                </c:pt>
                <c:pt idx="679">
                  <c:v>-81.069999999999993</c:v>
                </c:pt>
                <c:pt idx="680">
                  <c:v>-81.12</c:v>
                </c:pt>
                <c:pt idx="681">
                  <c:v>-81.16</c:v>
                </c:pt>
                <c:pt idx="682">
                  <c:v>-81.19</c:v>
                </c:pt>
                <c:pt idx="683">
                  <c:v>-81.209999999999994</c:v>
                </c:pt>
                <c:pt idx="684">
                  <c:v>-81.22</c:v>
                </c:pt>
                <c:pt idx="685">
                  <c:v>-81.22</c:v>
                </c:pt>
                <c:pt idx="686">
                  <c:v>-81.22</c:v>
                </c:pt>
                <c:pt idx="687">
                  <c:v>-81.2</c:v>
                </c:pt>
                <c:pt idx="688">
                  <c:v>-81.16</c:v>
                </c:pt>
                <c:pt idx="689">
                  <c:v>-81.11</c:v>
                </c:pt>
                <c:pt idx="690">
                  <c:v>-81.05</c:v>
                </c:pt>
                <c:pt idx="691">
                  <c:v>-80.989999999999995</c:v>
                </c:pt>
                <c:pt idx="692">
                  <c:v>-80.94</c:v>
                </c:pt>
                <c:pt idx="693">
                  <c:v>-80.89</c:v>
                </c:pt>
                <c:pt idx="694">
                  <c:v>-80.849999999999994</c:v>
                </c:pt>
                <c:pt idx="695">
                  <c:v>-80.81</c:v>
                </c:pt>
                <c:pt idx="696">
                  <c:v>-80.78</c:v>
                </c:pt>
                <c:pt idx="697">
                  <c:v>-80.75</c:v>
                </c:pt>
                <c:pt idx="698">
                  <c:v>-80.72</c:v>
                </c:pt>
                <c:pt idx="699">
                  <c:v>-80.7</c:v>
                </c:pt>
                <c:pt idx="700">
                  <c:v>-80.67</c:v>
                </c:pt>
                <c:pt idx="701">
                  <c:v>-80.64</c:v>
                </c:pt>
                <c:pt idx="702">
                  <c:v>-80.62</c:v>
                </c:pt>
                <c:pt idx="703">
                  <c:v>-80.599999999999994</c:v>
                </c:pt>
                <c:pt idx="704">
                  <c:v>-80.58</c:v>
                </c:pt>
                <c:pt idx="705">
                  <c:v>-80.58</c:v>
                </c:pt>
                <c:pt idx="706">
                  <c:v>-80.569999999999993</c:v>
                </c:pt>
                <c:pt idx="707">
                  <c:v>-80.569999999999993</c:v>
                </c:pt>
                <c:pt idx="708">
                  <c:v>-80.569999999999993</c:v>
                </c:pt>
                <c:pt idx="709">
                  <c:v>-80.56</c:v>
                </c:pt>
                <c:pt idx="710">
                  <c:v>-80.55</c:v>
                </c:pt>
                <c:pt idx="711">
                  <c:v>-80.55</c:v>
                </c:pt>
                <c:pt idx="712">
                  <c:v>-80.55</c:v>
                </c:pt>
                <c:pt idx="713">
                  <c:v>-80.56</c:v>
                </c:pt>
                <c:pt idx="714">
                  <c:v>-80.569999999999993</c:v>
                </c:pt>
                <c:pt idx="715">
                  <c:v>-80.569999999999993</c:v>
                </c:pt>
                <c:pt idx="716">
                  <c:v>-80.56</c:v>
                </c:pt>
                <c:pt idx="717">
                  <c:v>-80.56</c:v>
                </c:pt>
                <c:pt idx="718">
                  <c:v>-80.540000000000006</c:v>
                </c:pt>
                <c:pt idx="719">
                  <c:v>-80.53</c:v>
                </c:pt>
                <c:pt idx="720">
                  <c:v>-80.52</c:v>
                </c:pt>
                <c:pt idx="721">
                  <c:v>-80.5</c:v>
                </c:pt>
                <c:pt idx="722">
                  <c:v>-80.5</c:v>
                </c:pt>
                <c:pt idx="723">
                  <c:v>-80.48</c:v>
                </c:pt>
                <c:pt idx="724">
                  <c:v>-80.47</c:v>
                </c:pt>
                <c:pt idx="725">
                  <c:v>-80.45</c:v>
                </c:pt>
                <c:pt idx="726">
                  <c:v>-80.44</c:v>
                </c:pt>
                <c:pt idx="727">
                  <c:v>-80.42</c:v>
                </c:pt>
                <c:pt idx="728">
                  <c:v>-80.39</c:v>
                </c:pt>
                <c:pt idx="729">
                  <c:v>-80.36</c:v>
                </c:pt>
                <c:pt idx="730">
                  <c:v>-80.33</c:v>
                </c:pt>
                <c:pt idx="731">
                  <c:v>-80.290000000000006</c:v>
                </c:pt>
                <c:pt idx="732">
                  <c:v>-80.260000000000005</c:v>
                </c:pt>
                <c:pt idx="733">
                  <c:v>-80.25</c:v>
                </c:pt>
                <c:pt idx="734">
                  <c:v>-80.239999999999995</c:v>
                </c:pt>
                <c:pt idx="735">
                  <c:v>-80.23</c:v>
                </c:pt>
                <c:pt idx="736">
                  <c:v>-80.22</c:v>
                </c:pt>
                <c:pt idx="737">
                  <c:v>-80.22</c:v>
                </c:pt>
                <c:pt idx="738">
                  <c:v>-80.22</c:v>
                </c:pt>
                <c:pt idx="739">
                  <c:v>-80.23</c:v>
                </c:pt>
                <c:pt idx="740">
                  <c:v>-80.260000000000005</c:v>
                </c:pt>
                <c:pt idx="741">
                  <c:v>-80.290000000000006</c:v>
                </c:pt>
                <c:pt idx="742">
                  <c:v>-80.31</c:v>
                </c:pt>
                <c:pt idx="743">
                  <c:v>-80.349999999999994</c:v>
                </c:pt>
                <c:pt idx="744">
                  <c:v>-80.38</c:v>
                </c:pt>
                <c:pt idx="745">
                  <c:v>-80.41</c:v>
                </c:pt>
                <c:pt idx="746">
                  <c:v>-80.44</c:v>
                </c:pt>
                <c:pt idx="747">
                  <c:v>-80.459999999999994</c:v>
                </c:pt>
                <c:pt idx="748">
                  <c:v>-80.489999999999995</c:v>
                </c:pt>
                <c:pt idx="749">
                  <c:v>-80.52</c:v>
                </c:pt>
                <c:pt idx="750">
                  <c:v>-80.55</c:v>
                </c:pt>
                <c:pt idx="751">
                  <c:v>-80.58</c:v>
                </c:pt>
                <c:pt idx="752">
                  <c:v>-80.62</c:v>
                </c:pt>
                <c:pt idx="753">
                  <c:v>-80.680000000000007</c:v>
                </c:pt>
                <c:pt idx="754">
                  <c:v>-80.739999999999995</c:v>
                </c:pt>
                <c:pt idx="755">
                  <c:v>-80.81</c:v>
                </c:pt>
                <c:pt idx="756">
                  <c:v>-80.88</c:v>
                </c:pt>
                <c:pt idx="757">
                  <c:v>-80.94</c:v>
                </c:pt>
                <c:pt idx="758">
                  <c:v>-81</c:v>
                </c:pt>
                <c:pt idx="759">
                  <c:v>-81.08</c:v>
                </c:pt>
                <c:pt idx="760">
                  <c:v>-81.150000000000006</c:v>
                </c:pt>
                <c:pt idx="761">
                  <c:v>-81.22</c:v>
                </c:pt>
                <c:pt idx="762">
                  <c:v>-81.290000000000006</c:v>
                </c:pt>
                <c:pt idx="763">
                  <c:v>-81.349999999999994</c:v>
                </c:pt>
                <c:pt idx="764">
                  <c:v>-81.400000000000006</c:v>
                </c:pt>
                <c:pt idx="765">
                  <c:v>-81.45</c:v>
                </c:pt>
                <c:pt idx="766">
                  <c:v>-81.489999999999995</c:v>
                </c:pt>
                <c:pt idx="767">
                  <c:v>-81.540000000000006</c:v>
                </c:pt>
                <c:pt idx="768">
                  <c:v>-81.56</c:v>
                </c:pt>
                <c:pt idx="769">
                  <c:v>-81.58</c:v>
                </c:pt>
                <c:pt idx="770">
                  <c:v>-81.59</c:v>
                </c:pt>
                <c:pt idx="771">
                  <c:v>-81.62</c:v>
                </c:pt>
                <c:pt idx="772">
                  <c:v>-81.64</c:v>
                </c:pt>
                <c:pt idx="773">
                  <c:v>-81.650000000000006</c:v>
                </c:pt>
                <c:pt idx="774">
                  <c:v>-81.650000000000006</c:v>
                </c:pt>
                <c:pt idx="775">
                  <c:v>-81.650000000000006</c:v>
                </c:pt>
                <c:pt idx="776">
                  <c:v>-81.63</c:v>
                </c:pt>
                <c:pt idx="777">
                  <c:v>-81.62</c:v>
                </c:pt>
                <c:pt idx="778">
                  <c:v>-81.599999999999994</c:v>
                </c:pt>
                <c:pt idx="779">
                  <c:v>-81.569999999999993</c:v>
                </c:pt>
                <c:pt idx="780">
                  <c:v>-81.540000000000006</c:v>
                </c:pt>
                <c:pt idx="781">
                  <c:v>-81.489999999999995</c:v>
                </c:pt>
                <c:pt idx="782">
                  <c:v>-81.45</c:v>
                </c:pt>
                <c:pt idx="783">
                  <c:v>-81.41</c:v>
                </c:pt>
                <c:pt idx="784">
                  <c:v>-81.37</c:v>
                </c:pt>
                <c:pt idx="785">
                  <c:v>-81.34</c:v>
                </c:pt>
                <c:pt idx="786">
                  <c:v>-81.31</c:v>
                </c:pt>
                <c:pt idx="787">
                  <c:v>-81.28</c:v>
                </c:pt>
                <c:pt idx="788">
                  <c:v>-81.25</c:v>
                </c:pt>
                <c:pt idx="789">
                  <c:v>-81.22</c:v>
                </c:pt>
                <c:pt idx="790">
                  <c:v>-81.19</c:v>
                </c:pt>
                <c:pt idx="791">
                  <c:v>-81.150000000000006</c:v>
                </c:pt>
                <c:pt idx="792">
                  <c:v>-81.12</c:v>
                </c:pt>
                <c:pt idx="793">
                  <c:v>-81.08</c:v>
                </c:pt>
                <c:pt idx="794">
                  <c:v>-81.08</c:v>
                </c:pt>
                <c:pt idx="795">
                  <c:v>-81.069999999999993</c:v>
                </c:pt>
                <c:pt idx="796">
                  <c:v>-81.06</c:v>
                </c:pt>
                <c:pt idx="797">
                  <c:v>-81.040000000000006</c:v>
                </c:pt>
                <c:pt idx="798">
                  <c:v>-81.02</c:v>
                </c:pt>
                <c:pt idx="799">
                  <c:v>-81</c:v>
                </c:pt>
                <c:pt idx="800">
                  <c:v>-81.010000000000005</c:v>
                </c:pt>
                <c:pt idx="801">
                  <c:v>-81.02</c:v>
                </c:pt>
                <c:pt idx="802">
                  <c:v>-81.040000000000006</c:v>
                </c:pt>
                <c:pt idx="803">
                  <c:v>-81.06</c:v>
                </c:pt>
                <c:pt idx="804">
                  <c:v>-81.08</c:v>
                </c:pt>
                <c:pt idx="805">
                  <c:v>-81.09</c:v>
                </c:pt>
                <c:pt idx="806">
                  <c:v>-81.099999999999994</c:v>
                </c:pt>
                <c:pt idx="807">
                  <c:v>-81.11</c:v>
                </c:pt>
                <c:pt idx="808">
                  <c:v>-81.12</c:v>
                </c:pt>
                <c:pt idx="809">
                  <c:v>-81.13</c:v>
                </c:pt>
                <c:pt idx="810">
                  <c:v>-81.14</c:v>
                </c:pt>
                <c:pt idx="811">
                  <c:v>-81.150000000000006</c:v>
                </c:pt>
                <c:pt idx="812">
                  <c:v>-81.150000000000006</c:v>
                </c:pt>
                <c:pt idx="813">
                  <c:v>-81.16</c:v>
                </c:pt>
                <c:pt idx="814">
                  <c:v>-81.17</c:v>
                </c:pt>
                <c:pt idx="815">
                  <c:v>-81.19</c:v>
                </c:pt>
                <c:pt idx="816">
                  <c:v>-81.209999999999994</c:v>
                </c:pt>
                <c:pt idx="817">
                  <c:v>-81.23</c:v>
                </c:pt>
                <c:pt idx="818">
                  <c:v>-81.260000000000005</c:v>
                </c:pt>
                <c:pt idx="819">
                  <c:v>-81.290000000000006</c:v>
                </c:pt>
                <c:pt idx="820">
                  <c:v>-81.319999999999993</c:v>
                </c:pt>
                <c:pt idx="821">
                  <c:v>-81.36</c:v>
                </c:pt>
                <c:pt idx="822">
                  <c:v>-81.400000000000006</c:v>
                </c:pt>
                <c:pt idx="823">
                  <c:v>-81.44</c:v>
                </c:pt>
                <c:pt idx="824">
                  <c:v>-81.489999999999995</c:v>
                </c:pt>
                <c:pt idx="825">
                  <c:v>-81.540000000000006</c:v>
                </c:pt>
                <c:pt idx="826">
                  <c:v>-81.59</c:v>
                </c:pt>
                <c:pt idx="827">
                  <c:v>-81.64</c:v>
                </c:pt>
                <c:pt idx="828">
                  <c:v>-81.680000000000007</c:v>
                </c:pt>
                <c:pt idx="829">
                  <c:v>-81.709999999999994</c:v>
                </c:pt>
                <c:pt idx="830">
                  <c:v>-81.75</c:v>
                </c:pt>
                <c:pt idx="831">
                  <c:v>-81.8</c:v>
                </c:pt>
                <c:pt idx="832">
                  <c:v>-81.849999999999994</c:v>
                </c:pt>
                <c:pt idx="833">
                  <c:v>-81.900000000000006</c:v>
                </c:pt>
                <c:pt idx="834">
                  <c:v>-81.95</c:v>
                </c:pt>
                <c:pt idx="835">
                  <c:v>-82</c:v>
                </c:pt>
                <c:pt idx="836">
                  <c:v>-82.04</c:v>
                </c:pt>
                <c:pt idx="837">
                  <c:v>-82.08</c:v>
                </c:pt>
                <c:pt idx="838">
                  <c:v>-82.11</c:v>
                </c:pt>
                <c:pt idx="839">
                  <c:v>-82.14</c:v>
                </c:pt>
                <c:pt idx="840">
                  <c:v>-82.17</c:v>
                </c:pt>
                <c:pt idx="841">
                  <c:v>-82.2</c:v>
                </c:pt>
                <c:pt idx="842">
                  <c:v>-82.21</c:v>
                </c:pt>
                <c:pt idx="843">
                  <c:v>-82.2</c:v>
                </c:pt>
                <c:pt idx="844">
                  <c:v>-82.19</c:v>
                </c:pt>
                <c:pt idx="845">
                  <c:v>-82.15</c:v>
                </c:pt>
                <c:pt idx="846">
                  <c:v>-82.11</c:v>
                </c:pt>
                <c:pt idx="847">
                  <c:v>-82.08</c:v>
                </c:pt>
                <c:pt idx="848">
                  <c:v>-82.04</c:v>
                </c:pt>
                <c:pt idx="849">
                  <c:v>-82</c:v>
                </c:pt>
                <c:pt idx="850">
                  <c:v>-81.96</c:v>
                </c:pt>
                <c:pt idx="851">
                  <c:v>-81.93</c:v>
                </c:pt>
                <c:pt idx="852">
                  <c:v>-81.900000000000006</c:v>
                </c:pt>
                <c:pt idx="853">
                  <c:v>-81.88</c:v>
                </c:pt>
                <c:pt idx="854">
                  <c:v>-81.87</c:v>
                </c:pt>
                <c:pt idx="855">
                  <c:v>-81.87</c:v>
                </c:pt>
                <c:pt idx="856">
                  <c:v>-81.87</c:v>
                </c:pt>
                <c:pt idx="857">
                  <c:v>-81.88</c:v>
                </c:pt>
                <c:pt idx="858">
                  <c:v>-81.86</c:v>
                </c:pt>
                <c:pt idx="859">
                  <c:v>-81.83</c:v>
                </c:pt>
                <c:pt idx="860">
                  <c:v>-81.78</c:v>
                </c:pt>
                <c:pt idx="861">
                  <c:v>-81.739999999999995</c:v>
                </c:pt>
                <c:pt idx="862">
                  <c:v>-81.69</c:v>
                </c:pt>
                <c:pt idx="863">
                  <c:v>-81.62</c:v>
                </c:pt>
                <c:pt idx="864">
                  <c:v>-81.55</c:v>
                </c:pt>
                <c:pt idx="865">
                  <c:v>-81.47</c:v>
                </c:pt>
                <c:pt idx="866">
                  <c:v>-81.400000000000006</c:v>
                </c:pt>
                <c:pt idx="867">
                  <c:v>-81.34</c:v>
                </c:pt>
                <c:pt idx="868">
                  <c:v>-81.27</c:v>
                </c:pt>
                <c:pt idx="869">
                  <c:v>-81.22</c:v>
                </c:pt>
                <c:pt idx="870">
                  <c:v>-81.17</c:v>
                </c:pt>
                <c:pt idx="871">
                  <c:v>-81.12</c:v>
                </c:pt>
                <c:pt idx="872">
                  <c:v>-81.08</c:v>
                </c:pt>
                <c:pt idx="873">
                  <c:v>-81.040000000000006</c:v>
                </c:pt>
                <c:pt idx="874">
                  <c:v>-81</c:v>
                </c:pt>
                <c:pt idx="875">
                  <c:v>-80.959999999999994</c:v>
                </c:pt>
                <c:pt idx="876">
                  <c:v>-80.930000000000007</c:v>
                </c:pt>
                <c:pt idx="877">
                  <c:v>-80.89</c:v>
                </c:pt>
                <c:pt idx="878">
                  <c:v>-80.849999999999994</c:v>
                </c:pt>
                <c:pt idx="879">
                  <c:v>-80.819999999999993</c:v>
                </c:pt>
                <c:pt idx="880">
                  <c:v>-80.790000000000006</c:v>
                </c:pt>
                <c:pt idx="881">
                  <c:v>-80.760000000000005</c:v>
                </c:pt>
                <c:pt idx="882">
                  <c:v>-80.73</c:v>
                </c:pt>
                <c:pt idx="883">
                  <c:v>-80.7</c:v>
                </c:pt>
                <c:pt idx="884">
                  <c:v>-80.67</c:v>
                </c:pt>
                <c:pt idx="885">
                  <c:v>-80.64</c:v>
                </c:pt>
                <c:pt idx="886">
                  <c:v>-80.62</c:v>
                </c:pt>
                <c:pt idx="887">
                  <c:v>-80.599999999999994</c:v>
                </c:pt>
                <c:pt idx="888">
                  <c:v>-80.61</c:v>
                </c:pt>
                <c:pt idx="889">
                  <c:v>-80.61</c:v>
                </c:pt>
                <c:pt idx="890">
                  <c:v>-80.62</c:v>
                </c:pt>
                <c:pt idx="891">
                  <c:v>-80.63</c:v>
                </c:pt>
                <c:pt idx="892">
                  <c:v>-80.63</c:v>
                </c:pt>
                <c:pt idx="893">
                  <c:v>-80.64</c:v>
                </c:pt>
                <c:pt idx="894">
                  <c:v>-80.650000000000006</c:v>
                </c:pt>
                <c:pt idx="895">
                  <c:v>-80.650000000000006</c:v>
                </c:pt>
                <c:pt idx="896">
                  <c:v>-80.650000000000006</c:v>
                </c:pt>
                <c:pt idx="897">
                  <c:v>-80.66</c:v>
                </c:pt>
                <c:pt idx="898">
                  <c:v>-80.66</c:v>
                </c:pt>
                <c:pt idx="899">
                  <c:v>-80.650000000000006</c:v>
                </c:pt>
                <c:pt idx="900">
                  <c:v>-80.650000000000006</c:v>
                </c:pt>
                <c:pt idx="901">
                  <c:v>-80.650000000000006</c:v>
                </c:pt>
                <c:pt idx="902">
                  <c:v>-80.66</c:v>
                </c:pt>
                <c:pt idx="903">
                  <c:v>-80.67</c:v>
                </c:pt>
                <c:pt idx="904">
                  <c:v>-80.7</c:v>
                </c:pt>
                <c:pt idx="905">
                  <c:v>-80.709999999999994</c:v>
                </c:pt>
                <c:pt idx="906">
                  <c:v>-80.73</c:v>
                </c:pt>
                <c:pt idx="907">
                  <c:v>-80.75</c:v>
                </c:pt>
                <c:pt idx="908">
                  <c:v>-80.77</c:v>
                </c:pt>
                <c:pt idx="909">
                  <c:v>-80.790000000000006</c:v>
                </c:pt>
                <c:pt idx="910">
                  <c:v>-80.8</c:v>
                </c:pt>
                <c:pt idx="911">
                  <c:v>-80.819999999999993</c:v>
                </c:pt>
                <c:pt idx="912">
                  <c:v>-80.819999999999993</c:v>
                </c:pt>
                <c:pt idx="913">
                  <c:v>-80.81</c:v>
                </c:pt>
                <c:pt idx="914">
                  <c:v>-80.81</c:v>
                </c:pt>
                <c:pt idx="915">
                  <c:v>-80.790000000000006</c:v>
                </c:pt>
                <c:pt idx="916">
                  <c:v>-80.78</c:v>
                </c:pt>
                <c:pt idx="917">
                  <c:v>-80.77</c:v>
                </c:pt>
                <c:pt idx="918">
                  <c:v>-80.75</c:v>
                </c:pt>
                <c:pt idx="919">
                  <c:v>-80.72</c:v>
                </c:pt>
                <c:pt idx="920">
                  <c:v>-80.69</c:v>
                </c:pt>
                <c:pt idx="921">
                  <c:v>-80.66</c:v>
                </c:pt>
                <c:pt idx="922">
                  <c:v>-80.61</c:v>
                </c:pt>
                <c:pt idx="923">
                  <c:v>-80.569999999999993</c:v>
                </c:pt>
                <c:pt idx="924">
                  <c:v>-80.52</c:v>
                </c:pt>
                <c:pt idx="925">
                  <c:v>-80.459999999999994</c:v>
                </c:pt>
                <c:pt idx="926">
                  <c:v>-80.42</c:v>
                </c:pt>
                <c:pt idx="927">
                  <c:v>-80.37</c:v>
                </c:pt>
                <c:pt idx="928">
                  <c:v>-80.319999999999993</c:v>
                </c:pt>
                <c:pt idx="929">
                  <c:v>-80.27</c:v>
                </c:pt>
                <c:pt idx="930">
                  <c:v>-80.22</c:v>
                </c:pt>
                <c:pt idx="931">
                  <c:v>-80.180000000000007</c:v>
                </c:pt>
                <c:pt idx="932">
                  <c:v>-80.150000000000006</c:v>
                </c:pt>
                <c:pt idx="933">
                  <c:v>-80.12</c:v>
                </c:pt>
                <c:pt idx="934">
                  <c:v>-80.099999999999994</c:v>
                </c:pt>
                <c:pt idx="935">
                  <c:v>-80.08</c:v>
                </c:pt>
                <c:pt idx="936">
                  <c:v>-80.05</c:v>
                </c:pt>
                <c:pt idx="937">
                  <c:v>-80.02</c:v>
                </c:pt>
                <c:pt idx="938">
                  <c:v>-79.989999999999995</c:v>
                </c:pt>
                <c:pt idx="939">
                  <c:v>-79.94</c:v>
                </c:pt>
                <c:pt idx="940">
                  <c:v>-79.91</c:v>
                </c:pt>
                <c:pt idx="941">
                  <c:v>-79.88</c:v>
                </c:pt>
                <c:pt idx="942">
                  <c:v>-79.84</c:v>
                </c:pt>
                <c:pt idx="943">
                  <c:v>-79.8</c:v>
                </c:pt>
                <c:pt idx="944">
                  <c:v>-79.760000000000005</c:v>
                </c:pt>
                <c:pt idx="945">
                  <c:v>-79.709999999999994</c:v>
                </c:pt>
                <c:pt idx="946">
                  <c:v>-79.67</c:v>
                </c:pt>
                <c:pt idx="947">
                  <c:v>-79.62</c:v>
                </c:pt>
                <c:pt idx="948">
                  <c:v>-79.58</c:v>
                </c:pt>
                <c:pt idx="949">
                  <c:v>-79.540000000000006</c:v>
                </c:pt>
                <c:pt idx="950">
                  <c:v>-79.5</c:v>
                </c:pt>
                <c:pt idx="951">
                  <c:v>-79.459999999999994</c:v>
                </c:pt>
                <c:pt idx="952">
                  <c:v>-79.44</c:v>
                </c:pt>
                <c:pt idx="953">
                  <c:v>-79.41</c:v>
                </c:pt>
                <c:pt idx="954">
                  <c:v>-79.39</c:v>
                </c:pt>
                <c:pt idx="955">
                  <c:v>-79.36</c:v>
                </c:pt>
                <c:pt idx="956">
                  <c:v>-79.319999999999993</c:v>
                </c:pt>
                <c:pt idx="957">
                  <c:v>-79.28</c:v>
                </c:pt>
                <c:pt idx="958">
                  <c:v>-79.239999999999995</c:v>
                </c:pt>
                <c:pt idx="959">
                  <c:v>-79.2</c:v>
                </c:pt>
                <c:pt idx="960">
                  <c:v>-79.150000000000006</c:v>
                </c:pt>
                <c:pt idx="961">
                  <c:v>-79.11</c:v>
                </c:pt>
                <c:pt idx="962">
                  <c:v>-79.05</c:v>
                </c:pt>
                <c:pt idx="963">
                  <c:v>-79</c:v>
                </c:pt>
                <c:pt idx="964">
                  <c:v>-78.95</c:v>
                </c:pt>
                <c:pt idx="965">
                  <c:v>-78.91</c:v>
                </c:pt>
                <c:pt idx="966">
                  <c:v>-78.88</c:v>
                </c:pt>
                <c:pt idx="967">
                  <c:v>-78.849999999999994</c:v>
                </c:pt>
                <c:pt idx="968">
                  <c:v>-78.83</c:v>
                </c:pt>
                <c:pt idx="969">
                  <c:v>-78.81</c:v>
                </c:pt>
                <c:pt idx="970">
                  <c:v>-78.790000000000006</c:v>
                </c:pt>
                <c:pt idx="971">
                  <c:v>-78.790000000000006</c:v>
                </c:pt>
                <c:pt idx="972">
                  <c:v>-78.790000000000006</c:v>
                </c:pt>
                <c:pt idx="973">
                  <c:v>-78.790000000000006</c:v>
                </c:pt>
                <c:pt idx="974">
                  <c:v>-78.8</c:v>
                </c:pt>
                <c:pt idx="975">
                  <c:v>-78.8</c:v>
                </c:pt>
                <c:pt idx="976">
                  <c:v>-78.8</c:v>
                </c:pt>
                <c:pt idx="977">
                  <c:v>-78.8</c:v>
                </c:pt>
                <c:pt idx="978">
                  <c:v>-78.790000000000006</c:v>
                </c:pt>
                <c:pt idx="979">
                  <c:v>-78.78</c:v>
                </c:pt>
                <c:pt idx="980">
                  <c:v>-78.75</c:v>
                </c:pt>
                <c:pt idx="981">
                  <c:v>-78.73</c:v>
                </c:pt>
                <c:pt idx="982">
                  <c:v>-78.7</c:v>
                </c:pt>
                <c:pt idx="983">
                  <c:v>-78.66</c:v>
                </c:pt>
                <c:pt idx="984">
                  <c:v>-78.64</c:v>
                </c:pt>
                <c:pt idx="985">
                  <c:v>-78.63</c:v>
                </c:pt>
                <c:pt idx="986">
                  <c:v>-78.62</c:v>
                </c:pt>
                <c:pt idx="987">
                  <c:v>-78.61</c:v>
                </c:pt>
                <c:pt idx="988">
                  <c:v>-78.59</c:v>
                </c:pt>
                <c:pt idx="989">
                  <c:v>-78.58</c:v>
                </c:pt>
                <c:pt idx="990">
                  <c:v>-78.569999999999993</c:v>
                </c:pt>
                <c:pt idx="991">
                  <c:v>-78.56</c:v>
                </c:pt>
                <c:pt idx="992">
                  <c:v>-78.55</c:v>
                </c:pt>
                <c:pt idx="993">
                  <c:v>-78.540000000000006</c:v>
                </c:pt>
                <c:pt idx="994">
                  <c:v>-78.52</c:v>
                </c:pt>
                <c:pt idx="995">
                  <c:v>-78.510000000000005</c:v>
                </c:pt>
                <c:pt idx="996">
                  <c:v>-78.489999999999995</c:v>
                </c:pt>
                <c:pt idx="997">
                  <c:v>-78.459999999999994</c:v>
                </c:pt>
                <c:pt idx="998">
                  <c:v>-78.44</c:v>
                </c:pt>
                <c:pt idx="999">
                  <c:v>-78.42</c:v>
                </c:pt>
                <c:pt idx="1000">
                  <c:v>-78.400000000000006</c:v>
                </c:pt>
                <c:pt idx="1001">
                  <c:v>-78.39</c:v>
                </c:pt>
                <c:pt idx="1002">
                  <c:v>-78.39</c:v>
                </c:pt>
                <c:pt idx="1003">
                  <c:v>-78.39</c:v>
                </c:pt>
                <c:pt idx="1004">
                  <c:v>-78.400000000000006</c:v>
                </c:pt>
                <c:pt idx="1005">
                  <c:v>-78.400000000000006</c:v>
                </c:pt>
                <c:pt idx="1006">
                  <c:v>-78.400000000000006</c:v>
                </c:pt>
                <c:pt idx="1007">
                  <c:v>-78.400000000000006</c:v>
                </c:pt>
                <c:pt idx="1008">
                  <c:v>-78.400000000000006</c:v>
                </c:pt>
                <c:pt idx="1009">
                  <c:v>-78.41</c:v>
                </c:pt>
                <c:pt idx="1010">
                  <c:v>-78.400000000000006</c:v>
                </c:pt>
                <c:pt idx="1011">
                  <c:v>-78.400000000000006</c:v>
                </c:pt>
                <c:pt idx="1012">
                  <c:v>-78.400000000000006</c:v>
                </c:pt>
                <c:pt idx="1013">
                  <c:v>-78.400000000000006</c:v>
                </c:pt>
                <c:pt idx="1014">
                  <c:v>-78.400000000000006</c:v>
                </c:pt>
                <c:pt idx="1015">
                  <c:v>-78.400000000000006</c:v>
                </c:pt>
                <c:pt idx="1016">
                  <c:v>-78.41</c:v>
                </c:pt>
                <c:pt idx="1017">
                  <c:v>-78.430000000000007</c:v>
                </c:pt>
                <c:pt idx="1018">
                  <c:v>-78.44</c:v>
                </c:pt>
                <c:pt idx="1019">
                  <c:v>-78.45</c:v>
                </c:pt>
                <c:pt idx="1020">
                  <c:v>-78.47</c:v>
                </c:pt>
                <c:pt idx="1021">
                  <c:v>-78.47</c:v>
                </c:pt>
                <c:pt idx="1022">
                  <c:v>-78.48</c:v>
                </c:pt>
                <c:pt idx="1023">
                  <c:v>-78.489999999999995</c:v>
                </c:pt>
                <c:pt idx="1024">
                  <c:v>-78.5</c:v>
                </c:pt>
                <c:pt idx="1025">
                  <c:v>-78.52</c:v>
                </c:pt>
                <c:pt idx="1026">
                  <c:v>-78.540000000000006</c:v>
                </c:pt>
                <c:pt idx="1027">
                  <c:v>-78.55</c:v>
                </c:pt>
                <c:pt idx="1028">
                  <c:v>-78.56</c:v>
                </c:pt>
                <c:pt idx="1029">
                  <c:v>-78.569999999999993</c:v>
                </c:pt>
                <c:pt idx="1030">
                  <c:v>-78.59</c:v>
                </c:pt>
                <c:pt idx="1031">
                  <c:v>-78.599999999999994</c:v>
                </c:pt>
                <c:pt idx="1032">
                  <c:v>-78.61</c:v>
                </c:pt>
                <c:pt idx="1033">
                  <c:v>-78.63</c:v>
                </c:pt>
                <c:pt idx="1034">
                  <c:v>-78.650000000000006</c:v>
                </c:pt>
                <c:pt idx="1035">
                  <c:v>-78.67</c:v>
                </c:pt>
                <c:pt idx="1036">
                  <c:v>-78.67</c:v>
                </c:pt>
                <c:pt idx="1037">
                  <c:v>-78.680000000000007</c:v>
                </c:pt>
                <c:pt idx="1038">
                  <c:v>-78.680000000000007</c:v>
                </c:pt>
                <c:pt idx="1039">
                  <c:v>-78.680000000000007</c:v>
                </c:pt>
                <c:pt idx="1040">
                  <c:v>-78.67</c:v>
                </c:pt>
                <c:pt idx="1041">
                  <c:v>-78.66</c:v>
                </c:pt>
                <c:pt idx="1042">
                  <c:v>-78.66</c:v>
                </c:pt>
                <c:pt idx="1043">
                  <c:v>-78.650000000000006</c:v>
                </c:pt>
                <c:pt idx="1044">
                  <c:v>-78.650000000000006</c:v>
                </c:pt>
                <c:pt idx="1045">
                  <c:v>-78.650000000000006</c:v>
                </c:pt>
                <c:pt idx="1046">
                  <c:v>-78.64</c:v>
                </c:pt>
                <c:pt idx="1047">
                  <c:v>-78.64</c:v>
                </c:pt>
                <c:pt idx="1048">
                  <c:v>-78.63</c:v>
                </c:pt>
                <c:pt idx="1049">
                  <c:v>-78.62</c:v>
                </c:pt>
                <c:pt idx="1050">
                  <c:v>-78.62</c:v>
                </c:pt>
                <c:pt idx="1051">
                  <c:v>-78.61</c:v>
                </c:pt>
                <c:pt idx="1052">
                  <c:v>-78.59</c:v>
                </c:pt>
                <c:pt idx="1053">
                  <c:v>-78.58</c:v>
                </c:pt>
                <c:pt idx="1054">
                  <c:v>-78.55</c:v>
                </c:pt>
                <c:pt idx="1055">
                  <c:v>-78.540000000000006</c:v>
                </c:pt>
                <c:pt idx="1056">
                  <c:v>-78.510000000000005</c:v>
                </c:pt>
                <c:pt idx="1057">
                  <c:v>-78.5</c:v>
                </c:pt>
                <c:pt idx="1058">
                  <c:v>-78.48</c:v>
                </c:pt>
                <c:pt idx="1059">
                  <c:v>-78.459999999999994</c:v>
                </c:pt>
                <c:pt idx="1060">
                  <c:v>-78.45</c:v>
                </c:pt>
                <c:pt idx="1061">
                  <c:v>-78.44</c:v>
                </c:pt>
                <c:pt idx="1062">
                  <c:v>-78.430000000000007</c:v>
                </c:pt>
                <c:pt idx="1063">
                  <c:v>-78.42</c:v>
                </c:pt>
                <c:pt idx="1064">
                  <c:v>-78.400000000000006</c:v>
                </c:pt>
                <c:pt idx="1065">
                  <c:v>-78.39</c:v>
                </c:pt>
                <c:pt idx="1066">
                  <c:v>-78.38</c:v>
                </c:pt>
                <c:pt idx="1067">
                  <c:v>-78.37</c:v>
                </c:pt>
                <c:pt idx="1068">
                  <c:v>-78.36</c:v>
                </c:pt>
                <c:pt idx="1069">
                  <c:v>-78.34</c:v>
                </c:pt>
                <c:pt idx="1070">
                  <c:v>-78.319999999999993</c:v>
                </c:pt>
                <c:pt idx="1071">
                  <c:v>-78.31</c:v>
                </c:pt>
                <c:pt idx="1072">
                  <c:v>-78.31</c:v>
                </c:pt>
                <c:pt idx="1073">
                  <c:v>-78.3</c:v>
                </c:pt>
                <c:pt idx="1074">
                  <c:v>-78.28</c:v>
                </c:pt>
                <c:pt idx="1075">
                  <c:v>-78.27</c:v>
                </c:pt>
                <c:pt idx="1076">
                  <c:v>-78.260000000000005</c:v>
                </c:pt>
                <c:pt idx="1077">
                  <c:v>-78.239999999999995</c:v>
                </c:pt>
                <c:pt idx="1078">
                  <c:v>-78.23</c:v>
                </c:pt>
                <c:pt idx="1079">
                  <c:v>-78.23</c:v>
                </c:pt>
                <c:pt idx="1080">
                  <c:v>-78.22</c:v>
                </c:pt>
                <c:pt idx="1081">
                  <c:v>-78.209999999999994</c:v>
                </c:pt>
                <c:pt idx="1082">
                  <c:v>-78.2</c:v>
                </c:pt>
                <c:pt idx="1083">
                  <c:v>-78.180000000000007</c:v>
                </c:pt>
                <c:pt idx="1084">
                  <c:v>-78.17</c:v>
                </c:pt>
                <c:pt idx="1085">
                  <c:v>-78.16</c:v>
                </c:pt>
                <c:pt idx="1086">
                  <c:v>-78.150000000000006</c:v>
                </c:pt>
                <c:pt idx="1087">
                  <c:v>-78.14</c:v>
                </c:pt>
                <c:pt idx="1088">
                  <c:v>-78.13</c:v>
                </c:pt>
                <c:pt idx="1089">
                  <c:v>-78.13</c:v>
                </c:pt>
                <c:pt idx="1090">
                  <c:v>-78.12</c:v>
                </c:pt>
                <c:pt idx="1091">
                  <c:v>-78.11</c:v>
                </c:pt>
                <c:pt idx="1092">
                  <c:v>-78.099999999999994</c:v>
                </c:pt>
                <c:pt idx="1093">
                  <c:v>-78.09</c:v>
                </c:pt>
                <c:pt idx="1094">
                  <c:v>-78.08</c:v>
                </c:pt>
                <c:pt idx="1095">
                  <c:v>-78.069999999999993</c:v>
                </c:pt>
                <c:pt idx="1096">
                  <c:v>-78.06</c:v>
                </c:pt>
                <c:pt idx="1097">
                  <c:v>-78.05</c:v>
                </c:pt>
                <c:pt idx="1098">
                  <c:v>-78.040000000000006</c:v>
                </c:pt>
                <c:pt idx="1099">
                  <c:v>-78.02</c:v>
                </c:pt>
                <c:pt idx="1100">
                  <c:v>-78.010000000000005</c:v>
                </c:pt>
                <c:pt idx="1101">
                  <c:v>-78</c:v>
                </c:pt>
                <c:pt idx="1102">
                  <c:v>-77.98</c:v>
                </c:pt>
                <c:pt idx="1103">
                  <c:v>-77.98</c:v>
                </c:pt>
                <c:pt idx="1104">
                  <c:v>-77.97</c:v>
                </c:pt>
                <c:pt idx="1105">
                  <c:v>-77.959999999999994</c:v>
                </c:pt>
                <c:pt idx="1106">
                  <c:v>-77.95</c:v>
                </c:pt>
                <c:pt idx="1107">
                  <c:v>-77.95</c:v>
                </c:pt>
                <c:pt idx="1108">
                  <c:v>-77.94</c:v>
                </c:pt>
                <c:pt idx="1109">
                  <c:v>-77.94</c:v>
                </c:pt>
                <c:pt idx="1110">
                  <c:v>-77.930000000000007</c:v>
                </c:pt>
                <c:pt idx="1111">
                  <c:v>-77.930000000000007</c:v>
                </c:pt>
                <c:pt idx="1112">
                  <c:v>-77.92</c:v>
                </c:pt>
                <c:pt idx="1113">
                  <c:v>-77.91</c:v>
                </c:pt>
                <c:pt idx="1114">
                  <c:v>-77.89</c:v>
                </c:pt>
                <c:pt idx="1115">
                  <c:v>-77.87</c:v>
                </c:pt>
                <c:pt idx="1116">
                  <c:v>-77.849999999999994</c:v>
                </c:pt>
                <c:pt idx="1117">
                  <c:v>-77.83</c:v>
                </c:pt>
                <c:pt idx="1118">
                  <c:v>-77.81</c:v>
                </c:pt>
                <c:pt idx="1119">
                  <c:v>-77.8</c:v>
                </c:pt>
                <c:pt idx="1120">
                  <c:v>-77.790000000000006</c:v>
                </c:pt>
                <c:pt idx="1121">
                  <c:v>-77.77</c:v>
                </c:pt>
                <c:pt idx="1122">
                  <c:v>-77.760000000000005</c:v>
                </c:pt>
                <c:pt idx="1123">
                  <c:v>-77.739999999999995</c:v>
                </c:pt>
                <c:pt idx="1124">
                  <c:v>-77.72</c:v>
                </c:pt>
                <c:pt idx="1125">
                  <c:v>-77.709999999999994</c:v>
                </c:pt>
                <c:pt idx="1126">
                  <c:v>-77.7</c:v>
                </c:pt>
                <c:pt idx="1127">
                  <c:v>-77.680000000000007</c:v>
                </c:pt>
                <c:pt idx="1128">
                  <c:v>-77.67</c:v>
                </c:pt>
                <c:pt idx="1129">
                  <c:v>-77.650000000000006</c:v>
                </c:pt>
                <c:pt idx="1130">
                  <c:v>-77.63</c:v>
                </c:pt>
                <c:pt idx="1131">
                  <c:v>-77.61</c:v>
                </c:pt>
                <c:pt idx="1132">
                  <c:v>-77.59</c:v>
                </c:pt>
                <c:pt idx="1133">
                  <c:v>-77.569999999999993</c:v>
                </c:pt>
                <c:pt idx="1134">
                  <c:v>-77.55</c:v>
                </c:pt>
                <c:pt idx="1135">
                  <c:v>-77.53</c:v>
                </c:pt>
                <c:pt idx="1136">
                  <c:v>-77.5</c:v>
                </c:pt>
                <c:pt idx="1137">
                  <c:v>-77.48</c:v>
                </c:pt>
                <c:pt idx="1138">
                  <c:v>-77.459999999999994</c:v>
                </c:pt>
                <c:pt idx="1139">
                  <c:v>-77.430000000000007</c:v>
                </c:pt>
                <c:pt idx="1140">
                  <c:v>-77.41</c:v>
                </c:pt>
                <c:pt idx="1141">
                  <c:v>-77.39</c:v>
                </c:pt>
                <c:pt idx="1142">
                  <c:v>-77.36</c:v>
                </c:pt>
                <c:pt idx="1143">
                  <c:v>-77.34</c:v>
                </c:pt>
                <c:pt idx="1144">
                  <c:v>-77.319999999999993</c:v>
                </c:pt>
                <c:pt idx="1145">
                  <c:v>-77.290000000000006</c:v>
                </c:pt>
                <c:pt idx="1146">
                  <c:v>-77.260000000000005</c:v>
                </c:pt>
                <c:pt idx="1147">
                  <c:v>-77.23</c:v>
                </c:pt>
                <c:pt idx="1148">
                  <c:v>-77.2</c:v>
                </c:pt>
                <c:pt idx="1149">
                  <c:v>-77.17</c:v>
                </c:pt>
                <c:pt idx="1150">
                  <c:v>-77.150000000000006</c:v>
                </c:pt>
                <c:pt idx="1151">
                  <c:v>-77.13</c:v>
                </c:pt>
                <c:pt idx="1152">
                  <c:v>-77.12</c:v>
                </c:pt>
                <c:pt idx="1153">
                  <c:v>-77.12</c:v>
                </c:pt>
                <c:pt idx="1154">
                  <c:v>-77.11</c:v>
                </c:pt>
                <c:pt idx="1155">
                  <c:v>-77.099999999999994</c:v>
                </c:pt>
                <c:pt idx="1156">
                  <c:v>-77.09</c:v>
                </c:pt>
                <c:pt idx="1157">
                  <c:v>-77.09</c:v>
                </c:pt>
                <c:pt idx="1158">
                  <c:v>-77.08</c:v>
                </c:pt>
                <c:pt idx="1159">
                  <c:v>-77.08</c:v>
                </c:pt>
                <c:pt idx="1160">
                  <c:v>-77.06</c:v>
                </c:pt>
                <c:pt idx="1161">
                  <c:v>-77.05</c:v>
                </c:pt>
                <c:pt idx="1162">
                  <c:v>-77.040000000000006</c:v>
                </c:pt>
                <c:pt idx="1163">
                  <c:v>-77.040000000000006</c:v>
                </c:pt>
                <c:pt idx="1164">
                  <c:v>-77.040000000000006</c:v>
                </c:pt>
                <c:pt idx="1165">
                  <c:v>-77.03</c:v>
                </c:pt>
                <c:pt idx="1166">
                  <c:v>-77.03</c:v>
                </c:pt>
                <c:pt idx="1167">
                  <c:v>-77.03</c:v>
                </c:pt>
                <c:pt idx="1168">
                  <c:v>-77.040000000000006</c:v>
                </c:pt>
                <c:pt idx="1169">
                  <c:v>-77.040000000000006</c:v>
                </c:pt>
                <c:pt idx="1170">
                  <c:v>-77.040000000000006</c:v>
                </c:pt>
                <c:pt idx="1171">
                  <c:v>-77.040000000000006</c:v>
                </c:pt>
                <c:pt idx="1172">
                  <c:v>-77.040000000000006</c:v>
                </c:pt>
                <c:pt idx="1173">
                  <c:v>-77.03</c:v>
                </c:pt>
                <c:pt idx="1174">
                  <c:v>-77.03</c:v>
                </c:pt>
                <c:pt idx="1175">
                  <c:v>-77.03</c:v>
                </c:pt>
                <c:pt idx="1176">
                  <c:v>-77.03</c:v>
                </c:pt>
                <c:pt idx="1177">
                  <c:v>-77.03</c:v>
                </c:pt>
                <c:pt idx="1178">
                  <c:v>-77.03</c:v>
                </c:pt>
                <c:pt idx="1179">
                  <c:v>-77.03</c:v>
                </c:pt>
                <c:pt idx="1180">
                  <c:v>-77.03</c:v>
                </c:pt>
                <c:pt idx="1181">
                  <c:v>-77.02</c:v>
                </c:pt>
                <c:pt idx="1182">
                  <c:v>-77.03</c:v>
                </c:pt>
                <c:pt idx="1183">
                  <c:v>-77.03</c:v>
                </c:pt>
                <c:pt idx="1184">
                  <c:v>-77.02</c:v>
                </c:pt>
                <c:pt idx="1185">
                  <c:v>-77.02</c:v>
                </c:pt>
                <c:pt idx="1186">
                  <c:v>-77.02</c:v>
                </c:pt>
                <c:pt idx="1187">
                  <c:v>-77.010000000000005</c:v>
                </c:pt>
                <c:pt idx="1188">
                  <c:v>-77</c:v>
                </c:pt>
                <c:pt idx="1189">
                  <c:v>-76.989999999999995</c:v>
                </c:pt>
                <c:pt idx="1190">
                  <c:v>-76.98</c:v>
                </c:pt>
                <c:pt idx="1191">
                  <c:v>-76.97</c:v>
                </c:pt>
                <c:pt idx="1192">
                  <c:v>-76.959999999999994</c:v>
                </c:pt>
                <c:pt idx="1193">
                  <c:v>-76.95</c:v>
                </c:pt>
                <c:pt idx="1194">
                  <c:v>-76.94</c:v>
                </c:pt>
                <c:pt idx="1195">
                  <c:v>-76.930000000000007</c:v>
                </c:pt>
                <c:pt idx="1196">
                  <c:v>-76.92</c:v>
                </c:pt>
                <c:pt idx="1197">
                  <c:v>-76.900000000000006</c:v>
                </c:pt>
                <c:pt idx="1198">
                  <c:v>-76.89</c:v>
                </c:pt>
                <c:pt idx="1199">
                  <c:v>-76.87</c:v>
                </c:pt>
                <c:pt idx="1200">
                  <c:v>-76.86</c:v>
                </c:pt>
                <c:pt idx="1201">
                  <c:v>-76.849999999999994</c:v>
                </c:pt>
                <c:pt idx="1202">
                  <c:v>-76.83</c:v>
                </c:pt>
                <c:pt idx="1203">
                  <c:v>-76.81</c:v>
                </c:pt>
                <c:pt idx="1204">
                  <c:v>-76.8</c:v>
                </c:pt>
                <c:pt idx="1205">
                  <c:v>-76.78</c:v>
                </c:pt>
                <c:pt idx="1206">
                  <c:v>-76.77</c:v>
                </c:pt>
                <c:pt idx="1207">
                  <c:v>-76.75</c:v>
                </c:pt>
                <c:pt idx="1208">
                  <c:v>-76.73</c:v>
                </c:pt>
                <c:pt idx="1209">
                  <c:v>-76.73</c:v>
                </c:pt>
                <c:pt idx="1210">
                  <c:v>-76.709999999999994</c:v>
                </c:pt>
                <c:pt idx="1211">
                  <c:v>-76.69</c:v>
                </c:pt>
                <c:pt idx="1212">
                  <c:v>-76.680000000000007</c:v>
                </c:pt>
                <c:pt idx="1213">
                  <c:v>-76.66</c:v>
                </c:pt>
                <c:pt idx="1214">
                  <c:v>-76.650000000000006</c:v>
                </c:pt>
                <c:pt idx="1215">
                  <c:v>-76.63</c:v>
                </c:pt>
                <c:pt idx="1216">
                  <c:v>-76.61</c:v>
                </c:pt>
                <c:pt idx="1217">
                  <c:v>-76.599999999999994</c:v>
                </c:pt>
                <c:pt idx="1218">
                  <c:v>-76.58</c:v>
                </c:pt>
                <c:pt idx="1219">
                  <c:v>-76.569999999999993</c:v>
                </c:pt>
                <c:pt idx="1220">
                  <c:v>-76.55</c:v>
                </c:pt>
                <c:pt idx="1221">
                  <c:v>-76.540000000000006</c:v>
                </c:pt>
                <c:pt idx="1222">
                  <c:v>-76.52</c:v>
                </c:pt>
                <c:pt idx="1223">
                  <c:v>-76.52</c:v>
                </c:pt>
                <c:pt idx="1224">
                  <c:v>-76.5</c:v>
                </c:pt>
                <c:pt idx="1225">
                  <c:v>-76.48</c:v>
                </c:pt>
                <c:pt idx="1226">
                  <c:v>-76.47</c:v>
                </c:pt>
                <c:pt idx="1227">
                  <c:v>-76.459999999999994</c:v>
                </c:pt>
                <c:pt idx="1228">
                  <c:v>-76.44</c:v>
                </c:pt>
                <c:pt idx="1229">
                  <c:v>-76.430000000000007</c:v>
                </c:pt>
                <c:pt idx="1230">
                  <c:v>-76.41</c:v>
                </c:pt>
                <c:pt idx="1231">
                  <c:v>-76.39</c:v>
                </c:pt>
                <c:pt idx="1232">
                  <c:v>-76.37</c:v>
                </c:pt>
                <c:pt idx="1233">
                  <c:v>-76.36</c:v>
                </c:pt>
                <c:pt idx="1234">
                  <c:v>-76.34</c:v>
                </c:pt>
                <c:pt idx="1235">
                  <c:v>-76.33</c:v>
                </c:pt>
                <c:pt idx="1236">
                  <c:v>-76.319999999999993</c:v>
                </c:pt>
                <c:pt idx="1237">
                  <c:v>-76.3</c:v>
                </c:pt>
                <c:pt idx="1238">
                  <c:v>-76.290000000000006</c:v>
                </c:pt>
                <c:pt idx="1239">
                  <c:v>-76.28</c:v>
                </c:pt>
                <c:pt idx="1240">
                  <c:v>-76.260000000000005</c:v>
                </c:pt>
                <c:pt idx="1241">
                  <c:v>-76.25</c:v>
                </c:pt>
                <c:pt idx="1242">
                  <c:v>-76.239999999999995</c:v>
                </c:pt>
                <c:pt idx="1243">
                  <c:v>-76.239999999999995</c:v>
                </c:pt>
                <c:pt idx="1244">
                  <c:v>-76.22</c:v>
                </c:pt>
                <c:pt idx="1245">
                  <c:v>-76.22</c:v>
                </c:pt>
                <c:pt idx="1246">
                  <c:v>-76.22</c:v>
                </c:pt>
                <c:pt idx="1247">
                  <c:v>-76.22</c:v>
                </c:pt>
                <c:pt idx="1248">
                  <c:v>-76.22</c:v>
                </c:pt>
                <c:pt idx="1249">
                  <c:v>-76.22</c:v>
                </c:pt>
                <c:pt idx="1250">
                  <c:v>-76.23</c:v>
                </c:pt>
                <c:pt idx="1251">
                  <c:v>-76.22</c:v>
                </c:pt>
                <c:pt idx="1252">
                  <c:v>-76.209999999999994</c:v>
                </c:pt>
                <c:pt idx="1253">
                  <c:v>-76.209999999999994</c:v>
                </c:pt>
                <c:pt idx="1254">
                  <c:v>-76.209999999999994</c:v>
                </c:pt>
                <c:pt idx="1255">
                  <c:v>-76.2</c:v>
                </c:pt>
                <c:pt idx="1256">
                  <c:v>-76.2</c:v>
                </c:pt>
                <c:pt idx="1257">
                  <c:v>-76.2</c:v>
                </c:pt>
                <c:pt idx="1258">
                  <c:v>-76.2</c:v>
                </c:pt>
                <c:pt idx="1259">
                  <c:v>-76.19</c:v>
                </c:pt>
                <c:pt idx="1260">
                  <c:v>-76.19</c:v>
                </c:pt>
                <c:pt idx="1261">
                  <c:v>-76.2</c:v>
                </c:pt>
                <c:pt idx="1262">
                  <c:v>-76.2</c:v>
                </c:pt>
                <c:pt idx="1263">
                  <c:v>-76.2</c:v>
                </c:pt>
                <c:pt idx="1264">
                  <c:v>-76.2</c:v>
                </c:pt>
                <c:pt idx="1265">
                  <c:v>-76.209999999999994</c:v>
                </c:pt>
                <c:pt idx="1266">
                  <c:v>-76.209999999999994</c:v>
                </c:pt>
                <c:pt idx="1267">
                  <c:v>-76.209999999999994</c:v>
                </c:pt>
                <c:pt idx="1268">
                  <c:v>-76.209999999999994</c:v>
                </c:pt>
                <c:pt idx="1269">
                  <c:v>-76.209999999999994</c:v>
                </c:pt>
                <c:pt idx="1270">
                  <c:v>-76.2</c:v>
                </c:pt>
                <c:pt idx="1271">
                  <c:v>-76.2</c:v>
                </c:pt>
                <c:pt idx="1272">
                  <c:v>-76.19</c:v>
                </c:pt>
                <c:pt idx="1273">
                  <c:v>-76.19</c:v>
                </c:pt>
                <c:pt idx="1274">
                  <c:v>-76.180000000000007</c:v>
                </c:pt>
                <c:pt idx="1275">
                  <c:v>-76.180000000000007</c:v>
                </c:pt>
                <c:pt idx="1276">
                  <c:v>-76.180000000000007</c:v>
                </c:pt>
                <c:pt idx="1277">
                  <c:v>-76.17</c:v>
                </c:pt>
                <c:pt idx="1278">
                  <c:v>-76.17</c:v>
                </c:pt>
                <c:pt idx="1279">
                  <c:v>-76.16</c:v>
                </c:pt>
                <c:pt idx="1280">
                  <c:v>-76.16</c:v>
                </c:pt>
                <c:pt idx="1281">
                  <c:v>-76.16</c:v>
                </c:pt>
                <c:pt idx="1282">
                  <c:v>-76.16</c:v>
                </c:pt>
                <c:pt idx="1283">
                  <c:v>-76.16</c:v>
                </c:pt>
                <c:pt idx="1284">
                  <c:v>-76.14</c:v>
                </c:pt>
                <c:pt idx="1285">
                  <c:v>-76.14</c:v>
                </c:pt>
                <c:pt idx="1286">
                  <c:v>-76.13</c:v>
                </c:pt>
                <c:pt idx="1287">
                  <c:v>-76.12</c:v>
                </c:pt>
                <c:pt idx="1288">
                  <c:v>-76.11</c:v>
                </c:pt>
                <c:pt idx="1289">
                  <c:v>-76.099999999999994</c:v>
                </c:pt>
                <c:pt idx="1290">
                  <c:v>-76.09</c:v>
                </c:pt>
                <c:pt idx="1291">
                  <c:v>-76.08</c:v>
                </c:pt>
                <c:pt idx="1292">
                  <c:v>-76.069999999999993</c:v>
                </c:pt>
                <c:pt idx="1293">
                  <c:v>-76.06</c:v>
                </c:pt>
                <c:pt idx="1294">
                  <c:v>-76.05</c:v>
                </c:pt>
                <c:pt idx="1295">
                  <c:v>-76.040000000000006</c:v>
                </c:pt>
                <c:pt idx="1296">
                  <c:v>-76.03</c:v>
                </c:pt>
                <c:pt idx="1297">
                  <c:v>-76.03</c:v>
                </c:pt>
                <c:pt idx="1298">
                  <c:v>-76.02</c:v>
                </c:pt>
                <c:pt idx="1299">
                  <c:v>-76</c:v>
                </c:pt>
                <c:pt idx="1300">
                  <c:v>-75.989999999999995</c:v>
                </c:pt>
                <c:pt idx="1301">
                  <c:v>-75.98</c:v>
                </c:pt>
                <c:pt idx="1302">
                  <c:v>-75.97</c:v>
                </c:pt>
                <c:pt idx="1303">
                  <c:v>-75.95</c:v>
                </c:pt>
                <c:pt idx="1304">
                  <c:v>-75.94</c:v>
                </c:pt>
                <c:pt idx="1305">
                  <c:v>-75.92</c:v>
                </c:pt>
                <c:pt idx="1306">
                  <c:v>-75.92</c:v>
                </c:pt>
                <c:pt idx="1307">
                  <c:v>-75.92</c:v>
                </c:pt>
                <c:pt idx="1308">
                  <c:v>-75.91</c:v>
                </c:pt>
                <c:pt idx="1309">
                  <c:v>-75.92</c:v>
                </c:pt>
                <c:pt idx="1310">
                  <c:v>-75.92</c:v>
                </c:pt>
                <c:pt idx="1311">
                  <c:v>-75.930000000000007</c:v>
                </c:pt>
                <c:pt idx="1312">
                  <c:v>-75.930000000000007</c:v>
                </c:pt>
                <c:pt idx="1313">
                  <c:v>-75.930000000000007</c:v>
                </c:pt>
                <c:pt idx="1314">
                  <c:v>-75.930000000000007</c:v>
                </c:pt>
                <c:pt idx="1315">
                  <c:v>-75.930000000000007</c:v>
                </c:pt>
                <c:pt idx="1316">
                  <c:v>-75.92</c:v>
                </c:pt>
                <c:pt idx="1317">
                  <c:v>-75.91</c:v>
                </c:pt>
                <c:pt idx="1318">
                  <c:v>-75.900000000000006</c:v>
                </c:pt>
                <c:pt idx="1319">
                  <c:v>-75.900000000000006</c:v>
                </c:pt>
                <c:pt idx="1320">
                  <c:v>-75.900000000000006</c:v>
                </c:pt>
                <c:pt idx="1321">
                  <c:v>-75.900000000000006</c:v>
                </c:pt>
                <c:pt idx="1322">
                  <c:v>-75.89</c:v>
                </c:pt>
                <c:pt idx="1323">
                  <c:v>-75.89</c:v>
                </c:pt>
                <c:pt idx="1324">
                  <c:v>-75.88</c:v>
                </c:pt>
                <c:pt idx="1325">
                  <c:v>-75.89</c:v>
                </c:pt>
                <c:pt idx="1326">
                  <c:v>-75.89</c:v>
                </c:pt>
                <c:pt idx="1327">
                  <c:v>-75.89</c:v>
                </c:pt>
                <c:pt idx="1328">
                  <c:v>-75.89</c:v>
                </c:pt>
                <c:pt idx="1329">
                  <c:v>-75.89</c:v>
                </c:pt>
                <c:pt idx="1330">
                  <c:v>-75.89</c:v>
                </c:pt>
                <c:pt idx="1331">
                  <c:v>-75.89</c:v>
                </c:pt>
                <c:pt idx="1332">
                  <c:v>-75.89</c:v>
                </c:pt>
                <c:pt idx="1333">
                  <c:v>-75.88</c:v>
                </c:pt>
                <c:pt idx="1334">
                  <c:v>-75.87</c:v>
                </c:pt>
                <c:pt idx="1335">
                  <c:v>-75.87</c:v>
                </c:pt>
                <c:pt idx="1336">
                  <c:v>-75.86</c:v>
                </c:pt>
                <c:pt idx="1337">
                  <c:v>-75.86</c:v>
                </c:pt>
                <c:pt idx="1338">
                  <c:v>-75.849999999999994</c:v>
                </c:pt>
                <c:pt idx="1339">
                  <c:v>-75.84</c:v>
                </c:pt>
                <c:pt idx="1340">
                  <c:v>-75.84</c:v>
                </c:pt>
                <c:pt idx="1341">
                  <c:v>-75.83</c:v>
                </c:pt>
                <c:pt idx="1342">
                  <c:v>-75.84</c:v>
                </c:pt>
                <c:pt idx="1343">
                  <c:v>-75.84</c:v>
                </c:pt>
                <c:pt idx="1344">
                  <c:v>-75.84</c:v>
                </c:pt>
                <c:pt idx="1345">
                  <c:v>-75.84</c:v>
                </c:pt>
                <c:pt idx="1346">
                  <c:v>-75.84</c:v>
                </c:pt>
                <c:pt idx="1347">
                  <c:v>-75.84</c:v>
                </c:pt>
                <c:pt idx="1348">
                  <c:v>-75.84</c:v>
                </c:pt>
                <c:pt idx="1349">
                  <c:v>-75.83</c:v>
                </c:pt>
                <c:pt idx="1350">
                  <c:v>-75.819999999999993</c:v>
                </c:pt>
                <c:pt idx="1351">
                  <c:v>-75.819999999999993</c:v>
                </c:pt>
                <c:pt idx="1352">
                  <c:v>-75.81</c:v>
                </c:pt>
                <c:pt idx="1353">
                  <c:v>-75.81</c:v>
                </c:pt>
                <c:pt idx="1354">
                  <c:v>-75.8</c:v>
                </c:pt>
                <c:pt idx="1355">
                  <c:v>-75.8</c:v>
                </c:pt>
                <c:pt idx="1356">
                  <c:v>-75.8</c:v>
                </c:pt>
                <c:pt idx="1357">
                  <c:v>-75.790000000000006</c:v>
                </c:pt>
                <c:pt idx="1358">
                  <c:v>-75.78</c:v>
                </c:pt>
                <c:pt idx="1359">
                  <c:v>-75.77</c:v>
                </c:pt>
                <c:pt idx="1360">
                  <c:v>-75.760000000000005</c:v>
                </c:pt>
                <c:pt idx="1361">
                  <c:v>-75.75</c:v>
                </c:pt>
                <c:pt idx="1362">
                  <c:v>-75.739999999999995</c:v>
                </c:pt>
                <c:pt idx="1363">
                  <c:v>-75.72</c:v>
                </c:pt>
                <c:pt idx="1364">
                  <c:v>-75.72</c:v>
                </c:pt>
                <c:pt idx="1365">
                  <c:v>-75.709999999999994</c:v>
                </c:pt>
                <c:pt idx="1366">
                  <c:v>-75.7</c:v>
                </c:pt>
                <c:pt idx="1367">
                  <c:v>-75.69</c:v>
                </c:pt>
                <c:pt idx="1368">
                  <c:v>-75.67</c:v>
                </c:pt>
                <c:pt idx="1369">
                  <c:v>-75.67</c:v>
                </c:pt>
                <c:pt idx="1370">
                  <c:v>-75.650000000000006</c:v>
                </c:pt>
                <c:pt idx="1371">
                  <c:v>-75.650000000000006</c:v>
                </c:pt>
                <c:pt idx="1372">
                  <c:v>-75.63</c:v>
                </c:pt>
                <c:pt idx="1373">
                  <c:v>-75.63</c:v>
                </c:pt>
                <c:pt idx="1374">
                  <c:v>-75.61</c:v>
                </c:pt>
                <c:pt idx="1375">
                  <c:v>-75.599999999999994</c:v>
                </c:pt>
                <c:pt idx="1376">
                  <c:v>-75.59</c:v>
                </c:pt>
                <c:pt idx="1377">
                  <c:v>-75.58</c:v>
                </c:pt>
                <c:pt idx="1378">
                  <c:v>-75.569999999999993</c:v>
                </c:pt>
                <c:pt idx="1379">
                  <c:v>-75.56</c:v>
                </c:pt>
                <c:pt idx="1380">
                  <c:v>-75.55</c:v>
                </c:pt>
                <c:pt idx="1381">
                  <c:v>-75.53</c:v>
                </c:pt>
                <c:pt idx="1382">
                  <c:v>-75.52</c:v>
                </c:pt>
                <c:pt idx="1383">
                  <c:v>-75.5</c:v>
                </c:pt>
                <c:pt idx="1384">
                  <c:v>-75.489999999999995</c:v>
                </c:pt>
                <c:pt idx="1385">
                  <c:v>-75.48</c:v>
                </c:pt>
                <c:pt idx="1386">
                  <c:v>-75.459999999999994</c:v>
                </c:pt>
                <c:pt idx="1387">
                  <c:v>-75.459999999999994</c:v>
                </c:pt>
                <c:pt idx="1388">
                  <c:v>-75.45</c:v>
                </c:pt>
                <c:pt idx="1389">
                  <c:v>-75.45</c:v>
                </c:pt>
                <c:pt idx="1390">
                  <c:v>-75.44</c:v>
                </c:pt>
                <c:pt idx="1391">
                  <c:v>-75.44</c:v>
                </c:pt>
                <c:pt idx="1392">
                  <c:v>-75.430000000000007</c:v>
                </c:pt>
                <c:pt idx="1393">
                  <c:v>-75.430000000000007</c:v>
                </c:pt>
                <c:pt idx="1394">
                  <c:v>-75.430000000000007</c:v>
                </c:pt>
                <c:pt idx="1395">
                  <c:v>-75.44</c:v>
                </c:pt>
                <c:pt idx="1396">
                  <c:v>-75.44</c:v>
                </c:pt>
                <c:pt idx="1397">
                  <c:v>-75.44</c:v>
                </c:pt>
                <c:pt idx="1398">
                  <c:v>-75.45</c:v>
                </c:pt>
                <c:pt idx="1399">
                  <c:v>-75.44</c:v>
                </c:pt>
                <c:pt idx="1400">
                  <c:v>-75.44</c:v>
                </c:pt>
                <c:pt idx="1401">
                  <c:v>-75.44</c:v>
                </c:pt>
                <c:pt idx="1402">
                  <c:v>-75.45</c:v>
                </c:pt>
                <c:pt idx="1403">
                  <c:v>-75.45</c:v>
                </c:pt>
                <c:pt idx="1404">
                  <c:v>-75.459999999999994</c:v>
                </c:pt>
                <c:pt idx="1405">
                  <c:v>-75.459999999999994</c:v>
                </c:pt>
                <c:pt idx="1406">
                  <c:v>-75.459999999999994</c:v>
                </c:pt>
                <c:pt idx="1407">
                  <c:v>-75.459999999999994</c:v>
                </c:pt>
                <c:pt idx="1408">
                  <c:v>-75.459999999999994</c:v>
                </c:pt>
                <c:pt idx="1409">
                  <c:v>-75.459999999999994</c:v>
                </c:pt>
                <c:pt idx="1410">
                  <c:v>-75.47</c:v>
                </c:pt>
                <c:pt idx="1411">
                  <c:v>-75.48</c:v>
                </c:pt>
                <c:pt idx="1412">
                  <c:v>-75.489999999999995</c:v>
                </c:pt>
                <c:pt idx="1413">
                  <c:v>-75.489999999999995</c:v>
                </c:pt>
                <c:pt idx="1414">
                  <c:v>-75.489999999999995</c:v>
                </c:pt>
                <c:pt idx="1415">
                  <c:v>-75.5</c:v>
                </c:pt>
                <c:pt idx="1416">
                  <c:v>-75.489999999999995</c:v>
                </c:pt>
                <c:pt idx="1417">
                  <c:v>-75.489999999999995</c:v>
                </c:pt>
                <c:pt idx="1418">
                  <c:v>-75.489999999999995</c:v>
                </c:pt>
                <c:pt idx="1419">
                  <c:v>-75.5</c:v>
                </c:pt>
                <c:pt idx="1420">
                  <c:v>-75.5</c:v>
                </c:pt>
                <c:pt idx="1421">
                  <c:v>-75.5</c:v>
                </c:pt>
                <c:pt idx="1422">
                  <c:v>-75.489999999999995</c:v>
                </c:pt>
                <c:pt idx="1423">
                  <c:v>-75.48</c:v>
                </c:pt>
                <c:pt idx="1424">
                  <c:v>-75.48</c:v>
                </c:pt>
                <c:pt idx="1425">
                  <c:v>-75.48</c:v>
                </c:pt>
                <c:pt idx="1426">
                  <c:v>-75.489999999999995</c:v>
                </c:pt>
                <c:pt idx="1427">
                  <c:v>-75.5</c:v>
                </c:pt>
                <c:pt idx="1428">
                  <c:v>-75.5</c:v>
                </c:pt>
                <c:pt idx="1429">
                  <c:v>-75.510000000000005</c:v>
                </c:pt>
                <c:pt idx="1430">
                  <c:v>-75.510000000000005</c:v>
                </c:pt>
                <c:pt idx="1431">
                  <c:v>-75.510000000000005</c:v>
                </c:pt>
                <c:pt idx="1432">
                  <c:v>-75.510000000000005</c:v>
                </c:pt>
                <c:pt idx="1433">
                  <c:v>-75.510000000000005</c:v>
                </c:pt>
                <c:pt idx="1434">
                  <c:v>-75.510000000000005</c:v>
                </c:pt>
                <c:pt idx="1435">
                  <c:v>-75.489999999999995</c:v>
                </c:pt>
                <c:pt idx="1436">
                  <c:v>-75.489999999999995</c:v>
                </c:pt>
                <c:pt idx="1437">
                  <c:v>-75.47</c:v>
                </c:pt>
                <c:pt idx="1438">
                  <c:v>-75.459999999999994</c:v>
                </c:pt>
                <c:pt idx="1439">
                  <c:v>-75.45</c:v>
                </c:pt>
                <c:pt idx="1440">
                  <c:v>-75.430000000000007</c:v>
                </c:pt>
                <c:pt idx="1441">
                  <c:v>-75.42</c:v>
                </c:pt>
                <c:pt idx="1442">
                  <c:v>-75.41</c:v>
                </c:pt>
                <c:pt idx="1443">
                  <c:v>-75.400000000000006</c:v>
                </c:pt>
                <c:pt idx="1444">
                  <c:v>-75.38</c:v>
                </c:pt>
                <c:pt idx="1445">
                  <c:v>-75.37</c:v>
                </c:pt>
                <c:pt idx="1446">
                  <c:v>-75.36</c:v>
                </c:pt>
                <c:pt idx="1447">
                  <c:v>-75.34</c:v>
                </c:pt>
                <c:pt idx="1448">
                  <c:v>-75.34</c:v>
                </c:pt>
                <c:pt idx="1449">
                  <c:v>-75.319999999999993</c:v>
                </c:pt>
                <c:pt idx="1450">
                  <c:v>-75.31</c:v>
                </c:pt>
                <c:pt idx="1451">
                  <c:v>-75.290000000000006</c:v>
                </c:pt>
                <c:pt idx="1452">
                  <c:v>-75.28</c:v>
                </c:pt>
                <c:pt idx="1453">
                  <c:v>-75.27</c:v>
                </c:pt>
                <c:pt idx="1454">
                  <c:v>-75.260000000000005</c:v>
                </c:pt>
                <c:pt idx="1455">
                  <c:v>-75.239999999999995</c:v>
                </c:pt>
                <c:pt idx="1456">
                  <c:v>-75.23</c:v>
                </c:pt>
                <c:pt idx="1457">
                  <c:v>-75.22</c:v>
                </c:pt>
                <c:pt idx="1458">
                  <c:v>-75.2</c:v>
                </c:pt>
                <c:pt idx="1459">
                  <c:v>-75.19</c:v>
                </c:pt>
                <c:pt idx="1460">
                  <c:v>-75.180000000000007</c:v>
                </c:pt>
                <c:pt idx="1461">
                  <c:v>-75.17</c:v>
                </c:pt>
                <c:pt idx="1462">
                  <c:v>-75.16</c:v>
                </c:pt>
                <c:pt idx="1463">
                  <c:v>-75.14</c:v>
                </c:pt>
                <c:pt idx="1464">
                  <c:v>-75.14</c:v>
                </c:pt>
                <c:pt idx="1465">
                  <c:v>-75.13</c:v>
                </c:pt>
                <c:pt idx="1466">
                  <c:v>-75.12</c:v>
                </c:pt>
                <c:pt idx="1467">
                  <c:v>-75.12</c:v>
                </c:pt>
                <c:pt idx="1468">
                  <c:v>-75.12</c:v>
                </c:pt>
                <c:pt idx="1469">
                  <c:v>-75.11</c:v>
                </c:pt>
                <c:pt idx="1470">
                  <c:v>-75.11</c:v>
                </c:pt>
                <c:pt idx="1471">
                  <c:v>-75.11</c:v>
                </c:pt>
                <c:pt idx="1472">
                  <c:v>-75.09</c:v>
                </c:pt>
                <c:pt idx="1473">
                  <c:v>-75.09</c:v>
                </c:pt>
                <c:pt idx="1474">
                  <c:v>-75.08</c:v>
                </c:pt>
                <c:pt idx="1475">
                  <c:v>-75.069999999999993</c:v>
                </c:pt>
                <c:pt idx="1476">
                  <c:v>-75.069999999999993</c:v>
                </c:pt>
                <c:pt idx="1477">
                  <c:v>-75.06</c:v>
                </c:pt>
                <c:pt idx="1478">
                  <c:v>-75.05</c:v>
                </c:pt>
                <c:pt idx="1479">
                  <c:v>-75.040000000000006</c:v>
                </c:pt>
                <c:pt idx="1480">
                  <c:v>-75.040000000000006</c:v>
                </c:pt>
                <c:pt idx="1481">
                  <c:v>-75.03</c:v>
                </c:pt>
                <c:pt idx="1482">
                  <c:v>-75.02</c:v>
                </c:pt>
                <c:pt idx="1483">
                  <c:v>-75.010000000000005</c:v>
                </c:pt>
                <c:pt idx="1484">
                  <c:v>-75.010000000000005</c:v>
                </c:pt>
                <c:pt idx="1485">
                  <c:v>-75.010000000000005</c:v>
                </c:pt>
                <c:pt idx="1486">
                  <c:v>-75.010000000000005</c:v>
                </c:pt>
                <c:pt idx="1487">
                  <c:v>-75</c:v>
                </c:pt>
                <c:pt idx="1488">
                  <c:v>-75</c:v>
                </c:pt>
                <c:pt idx="1489">
                  <c:v>-75</c:v>
                </c:pt>
                <c:pt idx="1490">
                  <c:v>-75</c:v>
                </c:pt>
                <c:pt idx="1491">
                  <c:v>-75</c:v>
                </c:pt>
                <c:pt idx="1492">
                  <c:v>-75.010000000000005</c:v>
                </c:pt>
                <c:pt idx="1493">
                  <c:v>-75.010000000000005</c:v>
                </c:pt>
                <c:pt idx="1494">
                  <c:v>-75.010000000000005</c:v>
                </c:pt>
                <c:pt idx="1495">
                  <c:v>-75.010000000000005</c:v>
                </c:pt>
                <c:pt idx="1496">
                  <c:v>-75.010000000000005</c:v>
                </c:pt>
                <c:pt idx="1497">
                  <c:v>-75</c:v>
                </c:pt>
                <c:pt idx="1498">
                  <c:v>-75.010000000000005</c:v>
                </c:pt>
                <c:pt idx="1499">
                  <c:v>-75.02</c:v>
                </c:pt>
                <c:pt idx="1500">
                  <c:v>-75.02</c:v>
                </c:pt>
                <c:pt idx="1501">
                  <c:v>-75.03</c:v>
                </c:pt>
                <c:pt idx="1502">
                  <c:v>-75.03</c:v>
                </c:pt>
                <c:pt idx="1503">
                  <c:v>-75.03</c:v>
                </c:pt>
                <c:pt idx="1504">
                  <c:v>-75.040000000000006</c:v>
                </c:pt>
                <c:pt idx="1505">
                  <c:v>-75.040000000000006</c:v>
                </c:pt>
                <c:pt idx="1506">
                  <c:v>-75.040000000000006</c:v>
                </c:pt>
                <c:pt idx="1507">
                  <c:v>-75.03</c:v>
                </c:pt>
                <c:pt idx="1508">
                  <c:v>-75.040000000000006</c:v>
                </c:pt>
                <c:pt idx="1509">
                  <c:v>-75.03</c:v>
                </c:pt>
                <c:pt idx="1510">
                  <c:v>-75.03</c:v>
                </c:pt>
                <c:pt idx="1511">
                  <c:v>-75.03</c:v>
                </c:pt>
                <c:pt idx="1512">
                  <c:v>-75.02</c:v>
                </c:pt>
                <c:pt idx="1513">
                  <c:v>-75.010000000000005</c:v>
                </c:pt>
                <c:pt idx="1514">
                  <c:v>-75.010000000000005</c:v>
                </c:pt>
                <c:pt idx="1515">
                  <c:v>-75</c:v>
                </c:pt>
                <c:pt idx="1516">
                  <c:v>-74.989999999999995</c:v>
                </c:pt>
                <c:pt idx="1517">
                  <c:v>-74.98</c:v>
                </c:pt>
                <c:pt idx="1518">
                  <c:v>-74.98</c:v>
                </c:pt>
                <c:pt idx="1519">
                  <c:v>-74.97</c:v>
                </c:pt>
                <c:pt idx="1520">
                  <c:v>-74.959999999999994</c:v>
                </c:pt>
                <c:pt idx="1521">
                  <c:v>-74.959999999999994</c:v>
                </c:pt>
                <c:pt idx="1522">
                  <c:v>-74.94</c:v>
                </c:pt>
                <c:pt idx="1523">
                  <c:v>-74.94</c:v>
                </c:pt>
                <c:pt idx="1524">
                  <c:v>-74.930000000000007</c:v>
                </c:pt>
                <c:pt idx="1525">
                  <c:v>-74.92</c:v>
                </c:pt>
                <c:pt idx="1526">
                  <c:v>-74.92</c:v>
                </c:pt>
                <c:pt idx="1527">
                  <c:v>-74.92</c:v>
                </c:pt>
                <c:pt idx="1528">
                  <c:v>-74.91</c:v>
                </c:pt>
                <c:pt idx="1529">
                  <c:v>-74.900000000000006</c:v>
                </c:pt>
                <c:pt idx="1530">
                  <c:v>-74.900000000000006</c:v>
                </c:pt>
                <c:pt idx="1531">
                  <c:v>-74.89</c:v>
                </c:pt>
                <c:pt idx="1532">
                  <c:v>-74.89</c:v>
                </c:pt>
                <c:pt idx="1533">
                  <c:v>-74.900000000000006</c:v>
                </c:pt>
                <c:pt idx="1534">
                  <c:v>-74.900000000000006</c:v>
                </c:pt>
                <c:pt idx="1535">
                  <c:v>-74.91</c:v>
                </c:pt>
                <c:pt idx="1536">
                  <c:v>-74.91</c:v>
                </c:pt>
                <c:pt idx="1537">
                  <c:v>-74.92</c:v>
                </c:pt>
                <c:pt idx="1538">
                  <c:v>-74.930000000000007</c:v>
                </c:pt>
                <c:pt idx="1539">
                  <c:v>-74.930000000000007</c:v>
                </c:pt>
                <c:pt idx="1540">
                  <c:v>-74.95</c:v>
                </c:pt>
                <c:pt idx="1541">
                  <c:v>-74.95</c:v>
                </c:pt>
                <c:pt idx="1542">
                  <c:v>-74.97</c:v>
                </c:pt>
                <c:pt idx="1543">
                  <c:v>-74.989999999999995</c:v>
                </c:pt>
                <c:pt idx="1544">
                  <c:v>-75</c:v>
                </c:pt>
                <c:pt idx="1545">
                  <c:v>-75.02</c:v>
                </c:pt>
                <c:pt idx="1546">
                  <c:v>-75.03</c:v>
                </c:pt>
                <c:pt idx="1547">
                  <c:v>-75.040000000000006</c:v>
                </c:pt>
                <c:pt idx="1548">
                  <c:v>-75.040000000000006</c:v>
                </c:pt>
                <c:pt idx="1549">
                  <c:v>-75.040000000000006</c:v>
                </c:pt>
                <c:pt idx="1550">
                  <c:v>-75.05</c:v>
                </c:pt>
                <c:pt idx="1551">
                  <c:v>-75.040000000000006</c:v>
                </c:pt>
                <c:pt idx="1552">
                  <c:v>-75.05</c:v>
                </c:pt>
                <c:pt idx="1553">
                  <c:v>-75.040000000000006</c:v>
                </c:pt>
                <c:pt idx="1554">
                  <c:v>-75.040000000000006</c:v>
                </c:pt>
                <c:pt idx="1555">
                  <c:v>-75.05</c:v>
                </c:pt>
                <c:pt idx="1556">
                  <c:v>-75.05</c:v>
                </c:pt>
                <c:pt idx="1557">
                  <c:v>-75.05</c:v>
                </c:pt>
                <c:pt idx="1558">
                  <c:v>-75.05</c:v>
                </c:pt>
                <c:pt idx="1559">
                  <c:v>-75.040000000000006</c:v>
                </c:pt>
                <c:pt idx="1560">
                  <c:v>-75.040000000000006</c:v>
                </c:pt>
                <c:pt idx="1561">
                  <c:v>-75.03</c:v>
                </c:pt>
                <c:pt idx="1562">
                  <c:v>-75.03</c:v>
                </c:pt>
                <c:pt idx="1563">
                  <c:v>-75.03</c:v>
                </c:pt>
                <c:pt idx="1564">
                  <c:v>-75.03</c:v>
                </c:pt>
                <c:pt idx="1565">
                  <c:v>-75.03</c:v>
                </c:pt>
                <c:pt idx="1566">
                  <c:v>-75.02</c:v>
                </c:pt>
                <c:pt idx="1567">
                  <c:v>-75.02</c:v>
                </c:pt>
                <c:pt idx="1568">
                  <c:v>-75.02</c:v>
                </c:pt>
                <c:pt idx="1569">
                  <c:v>-75.010000000000005</c:v>
                </c:pt>
                <c:pt idx="1570">
                  <c:v>-75.02</c:v>
                </c:pt>
                <c:pt idx="1571">
                  <c:v>-75.010000000000005</c:v>
                </c:pt>
                <c:pt idx="1572">
                  <c:v>-75.010000000000005</c:v>
                </c:pt>
                <c:pt idx="1573">
                  <c:v>-75.010000000000005</c:v>
                </c:pt>
                <c:pt idx="1574">
                  <c:v>-75.010000000000005</c:v>
                </c:pt>
                <c:pt idx="1575">
                  <c:v>-75.010000000000005</c:v>
                </c:pt>
                <c:pt idx="1576">
                  <c:v>-75.02</c:v>
                </c:pt>
                <c:pt idx="1577">
                  <c:v>-75.02</c:v>
                </c:pt>
                <c:pt idx="1578">
                  <c:v>-75.03</c:v>
                </c:pt>
                <c:pt idx="1579">
                  <c:v>-75.03</c:v>
                </c:pt>
                <c:pt idx="1580">
                  <c:v>-75.03</c:v>
                </c:pt>
                <c:pt idx="1581">
                  <c:v>-75.03</c:v>
                </c:pt>
                <c:pt idx="1582">
                  <c:v>-75.03</c:v>
                </c:pt>
                <c:pt idx="1583">
                  <c:v>-75.03</c:v>
                </c:pt>
                <c:pt idx="1584">
                  <c:v>-75.03</c:v>
                </c:pt>
                <c:pt idx="1585">
                  <c:v>-75.03</c:v>
                </c:pt>
                <c:pt idx="1586">
                  <c:v>-75.02</c:v>
                </c:pt>
                <c:pt idx="1587">
                  <c:v>-75.02</c:v>
                </c:pt>
                <c:pt idx="1588">
                  <c:v>-75.02</c:v>
                </c:pt>
                <c:pt idx="1589">
                  <c:v>-75.010000000000005</c:v>
                </c:pt>
                <c:pt idx="1590">
                  <c:v>-75</c:v>
                </c:pt>
                <c:pt idx="1591">
                  <c:v>-74.989999999999995</c:v>
                </c:pt>
                <c:pt idx="1592">
                  <c:v>-74.989999999999995</c:v>
                </c:pt>
                <c:pt idx="1593">
                  <c:v>-74.989999999999995</c:v>
                </c:pt>
                <c:pt idx="1594">
                  <c:v>-74.98</c:v>
                </c:pt>
                <c:pt idx="1595">
                  <c:v>-74.98</c:v>
                </c:pt>
                <c:pt idx="1596">
                  <c:v>-74.98</c:v>
                </c:pt>
                <c:pt idx="1597">
                  <c:v>-74.97</c:v>
                </c:pt>
                <c:pt idx="1598">
                  <c:v>-74.97</c:v>
                </c:pt>
                <c:pt idx="1599">
                  <c:v>-74.97</c:v>
                </c:pt>
                <c:pt idx="1600">
                  <c:v>-74.97</c:v>
                </c:pt>
                <c:pt idx="1601">
                  <c:v>-74.959999999999994</c:v>
                </c:pt>
                <c:pt idx="1602">
                  <c:v>-74.959999999999994</c:v>
                </c:pt>
                <c:pt idx="1603">
                  <c:v>-74.959999999999994</c:v>
                </c:pt>
                <c:pt idx="1604">
                  <c:v>-74.959999999999994</c:v>
                </c:pt>
                <c:pt idx="1605">
                  <c:v>-74.95</c:v>
                </c:pt>
                <c:pt idx="1606">
                  <c:v>-74.94</c:v>
                </c:pt>
                <c:pt idx="1607">
                  <c:v>-74.94</c:v>
                </c:pt>
                <c:pt idx="1608">
                  <c:v>-74.94</c:v>
                </c:pt>
                <c:pt idx="1609">
                  <c:v>-74.94</c:v>
                </c:pt>
                <c:pt idx="1610">
                  <c:v>-74.94</c:v>
                </c:pt>
                <c:pt idx="1611">
                  <c:v>-74.92</c:v>
                </c:pt>
                <c:pt idx="1612">
                  <c:v>-74.92</c:v>
                </c:pt>
                <c:pt idx="1613">
                  <c:v>-74.91</c:v>
                </c:pt>
                <c:pt idx="1614">
                  <c:v>-74.91</c:v>
                </c:pt>
                <c:pt idx="1615">
                  <c:v>-74.900000000000006</c:v>
                </c:pt>
                <c:pt idx="1616">
                  <c:v>-74.88</c:v>
                </c:pt>
                <c:pt idx="1617">
                  <c:v>-74.88</c:v>
                </c:pt>
                <c:pt idx="1618">
                  <c:v>-74.87</c:v>
                </c:pt>
                <c:pt idx="1619">
                  <c:v>-74.86</c:v>
                </c:pt>
                <c:pt idx="1620">
                  <c:v>-74.849999999999994</c:v>
                </c:pt>
                <c:pt idx="1621">
                  <c:v>-74.84</c:v>
                </c:pt>
                <c:pt idx="1622">
                  <c:v>-74.84</c:v>
                </c:pt>
                <c:pt idx="1623">
                  <c:v>-74.83</c:v>
                </c:pt>
                <c:pt idx="1624">
                  <c:v>-74.83</c:v>
                </c:pt>
                <c:pt idx="1625">
                  <c:v>-74.83</c:v>
                </c:pt>
                <c:pt idx="1626">
                  <c:v>-74.819999999999993</c:v>
                </c:pt>
                <c:pt idx="1627">
                  <c:v>-74.81</c:v>
                </c:pt>
                <c:pt idx="1628">
                  <c:v>-74.81</c:v>
                </c:pt>
                <c:pt idx="1629">
                  <c:v>-74.81</c:v>
                </c:pt>
                <c:pt idx="1630">
                  <c:v>-74.81</c:v>
                </c:pt>
                <c:pt idx="1631">
                  <c:v>-74.81</c:v>
                </c:pt>
                <c:pt idx="1632">
                  <c:v>-74.81</c:v>
                </c:pt>
                <c:pt idx="1633">
                  <c:v>-74.8</c:v>
                </c:pt>
                <c:pt idx="1634">
                  <c:v>-74.790000000000006</c:v>
                </c:pt>
                <c:pt idx="1635">
                  <c:v>-74.77</c:v>
                </c:pt>
                <c:pt idx="1636">
                  <c:v>-74.760000000000005</c:v>
                </c:pt>
                <c:pt idx="1637">
                  <c:v>-74.75</c:v>
                </c:pt>
                <c:pt idx="1638">
                  <c:v>-74.75</c:v>
                </c:pt>
                <c:pt idx="1639">
                  <c:v>-74.739999999999995</c:v>
                </c:pt>
                <c:pt idx="1640">
                  <c:v>-74.739999999999995</c:v>
                </c:pt>
                <c:pt idx="1641">
                  <c:v>-74.739999999999995</c:v>
                </c:pt>
                <c:pt idx="1642">
                  <c:v>-74.739999999999995</c:v>
                </c:pt>
                <c:pt idx="1643">
                  <c:v>-74.73</c:v>
                </c:pt>
                <c:pt idx="1644">
                  <c:v>-74.73</c:v>
                </c:pt>
                <c:pt idx="1645">
                  <c:v>-74.73</c:v>
                </c:pt>
                <c:pt idx="1646">
                  <c:v>-74.73</c:v>
                </c:pt>
                <c:pt idx="1647">
                  <c:v>-74.73</c:v>
                </c:pt>
                <c:pt idx="1648">
                  <c:v>-74.72</c:v>
                </c:pt>
                <c:pt idx="1649">
                  <c:v>-74.72</c:v>
                </c:pt>
                <c:pt idx="1650">
                  <c:v>-74.709999999999994</c:v>
                </c:pt>
                <c:pt idx="1651">
                  <c:v>-74.7</c:v>
                </c:pt>
                <c:pt idx="1652">
                  <c:v>-74.69</c:v>
                </c:pt>
                <c:pt idx="1653">
                  <c:v>-74.680000000000007</c:v>
                </c:pt>
                <c:pt idx="1654">
                  <c:v>-74.67</c:v>
                </c:pt>
                <c:pt idx="1655">
                  <c:v>-74.67</c:v>
                </c:pt>
                <c:pt idx="1656">
                  <c:v>-74.680000000000007</c:v>
                </c:pt>
                <c:pt idx="1657">
                  <c:v>-74.680000000000007</c:v>
                </c:pt>
                <c:pt idx="1658">
                  <c:v>-74.69</c:v>
                </c:pt>
                <c:pt idx="1659">
                  <c:v>-74.69</c:v>
                </c:pt>
                <c:pt idx="1660">
                  <c:v>-74.69</c:v>
                </c:pt>
                <c:pt idx="1661">
                  <c:v>-74.69</c:v>
                </c:pt>
                <c:pt idx="1662">
                  <c:v>-74.7</c:v>
                </c:pt>
                <c:pt idx="1663">
                  <c:v>-74.709999999999994</c:v>
                </c:pt>
                <c:pt idx="1664">
                  <c:v>-74.72</c:v>
                </c:pt>
                <c:pt idx="1665">
                  <c:v>-74.72</c:v>
                </c:pt>
                <c:pt idx="1666">
                  <c:v>-74.73</c:v>
                </c:pt>
                <c:pt idx="1667">
                  <c:v>-74.75</c:v>
                </c:pt>
                <c:pt idx="1668">
                  <c:v>-74.760000000000005</c:v>
                </c:pt>
                <c:pt idx="1669">
                  <c:v>-74.77</c:v>
                </c:pt>
                <c:pt idx="1670">
                  <c:v>-74.77</c:v>
                </c:pt>
                <c:pt idx="1671">
                  <c:v>-74.78</c:v>
                </c:pt>
                <c:pt idx="1672">
                  <c:v>-74.790000000000006</c:v>
                </c:pt>
                <c:pt idx="1673">
                  <c:v>-74.8</c:v>
                </c:pt>
                <c:pt idx="1674">
                  <c:v>-74.8</c:v>
                </c:pt>
                <c:pt idx="1675">
                  <c:v>-74.8</c:v>
                </c:pt>
                <c:pt idx="1676">
                  <c:v>-74.78</c:v>
                </c:pt>
                <c:pt idx="1677">
                  <c:v>-74.77</c:v>
                </c:pt>
                <c:pt idx="1678">
                  <c:v>-74.760000000000005</c:v>
                </c:pt>
                <c:pt idx="1679">
                  <c:v>-74.75</c:v>
                </c:pt>
                <c:pt idx="1680">
                  <c:v>-74.75</c:v>
                </c:pt>
                <c:pt idx="1681">
                  <c:v>-74.75</c:v>
                </c:pt>
                <c:pt idx="1682">
                  <c:v>-74.77</c:v>
                </c:pt>
                <c:pt idx="1683">
                  <c:v>-74.790000000000006</c:v>
                </c:pt>
                <c:pt idx="1684">
                  <c:v>-74.8</c:v>
                </c:pt>
                <c:pt idx="1685">
                  <c:v>-74.819999999999993</c:v>
                </c:pt>
                <c:pt idx="1686">
                  <c:v>-74.819999999999993</c:v>
                </c:pt>
                <c:pt idx="1687">
                  <c:v>-74.83</c:v>
                </c:pt>
                <c:pt idx="1688">
                  <c:v>-74.83</c:v>
                </c:pt>
                <c:pt idx="1689">
                  <c:v>-74.819999999999993</c:v>
                </c:pt>
                <c:pt idx="1690">
                  <c:v>-74.81</c:v>
                </c:pt>
                <c:pt idx="1691">
                  <c:v>-74.8</c:v>
                </c:pt>
                <c:pt idx="1692">
                  <c:v>-74.790000000000006</c:v>
                </c:pt>
                <c:pt idx="1693">
                  <c:v>-74.78</c:v>
                </c:pt>
                <c:pt idx="1694">
                  <c:v>-74.77</c:v>
                </c:pt>
                <c:pt idx="1695">
                  <c:v>-74.77</c:v>
                </c:pt>
                <c:pt idx="1696">
                  <c:v>-74.77</c:v>
                </c:pt>
                <c:pt idx="1697">
                  <c:v>-74.78</c:v>
                </c:pt>
                <c:pt idx="1698">
                  <c:v>-74.78</c:v>
                </c:pt>
                <c:pt idx="1699">
                  <c:v>-74.790000000000006</c:v>
                </c:pt>
                <c:pt idx="1700">
                  <c:v>-74.81</c:v>
                </c:pt>
                <c:pt idx="1701">
                  <c:v>-74.81</c:v>
                </c:pt>
                <c:pt idx="1702">
                  <c:v>-74.819999999999993</c:v>
                </c:pt>
                <c:pt idx="1703">
                  <c:v>-74.81</c:v>
                </c:pt>
                <c:pt idx="1704">
                  <c:v>-74.8</c:v>
                </c:pt>
                <c:pt idx="1705">
                  <c:v>-74.790000000000006</c:v>
                </c:pt>
                <c:pt idx="1706">
                  <c:v>-74.78</c:v>
                </c:pt>
                <c:pt idx="1707">
                  <c:v>-74.77</c:v>
                </c:pt>
                <c:pt idx="1708">
                  <c:v>-74.739999999999995</c:v>
                </c:pt>
                <c:pt idx="1709">
                  <c:v>-74.73</c:v>
                </c:pt>
                <c:pt idx="1710">
                  <c:v>-74.72</c:v>
                </c:pt>
                <c:pt idx="1711">
                  <c:v>-74.709999999999994</c:v>
                </c:pt>
                <c:pt idx="1712">
                  <c:v>-74.709999999999994</c:v>
                </c:pt>
                <c:pt idx="1713">
                  <c:v>-74.7</c:v>
                </c:pt>
                <c:pt idx="1714">
                  <c:v>-74.709999999999994</c:v>
                </c:pt>
                <c:pt idx="1715">
                  <c:v>-74.709999999999994</c:v>
                </c:pt>
                <c:pt idx="1716">
                  <c:v>-74.709999999999994</c:v>
                </c:pt>
                <c:pt idx="1717">
                  <c:v>-74.7</c:v>
                </c:pt>
                <c:pt idx="1718">
                  <c:v>-74.709999999999994</c:v>
                </c:pt>
                <c:pt idx="1719">
                  <c:v>-74.7</c:v>
                </c:pt>
                <c:pt idx="1720">
                  <c:v>-74.7</c:v>
                </c:pt>
                <c:pt idx="1721">
                  <c:v>-74.7</c:v>
                </c:pt>
                <c:pt idx="1722">
                  <c:v>-74.7</c:v>
                </c:pt>
                <c:pt idx="1723">
                  <c:v>-74.69</c:v>
                </c:pt>
                <c:pt idx="1724">
                  <c:v>-74.7</c:v>
                </c:pt>
                <c:pt idx="1725">
                  <c:v>-74.7</c:v>
                </c:pt>
                <c:pt idx="1726">
                  <c:v>-74.72</c:v>
                </c:pt>
                <c:pt idx="1727">
                  <c:v>-74.73</c:v>
                </c:pt>
                <c:pt idx="1728">
                  <c:v>-74.75</c:v>
                </c:pt>
                <c:pt idx="1729">
                  <c:v>-74.760000000000005</c:v>
                </c:pt>
                <c:pt idx="1730">
                  <c:v>-74.77</c:v>
                </c:pt>
                <c:pt idx="1731">
                  <c:v>-74.78</c:v>
                </c:pt>
                <c:pt idx="1732">
                  <c:v>-74.790000000000006</c:v>
                </c:pt>
                <c:pt idx="1733">
                  <c:v>-74.81</c:v>
                </c:pt>
                <c:pt idx="1734">
                  <c:v>-74.819999999999993</c:v>
                </c:pt>
                <c:pt idx="1735">
                  <c:v>-74.84</c:v>
                </c:pt>
                <c:pt idx="1736">
                  <c:v>-74.849999999999994</c:v>
                </c:pt>
                <c:pt idx="1737">
                  <c:v>-74.86</c:v>
                </c:pt>
                <c:pt idx="1738">
                  <c:v>-74.87</c:v>
                </c:pt>
                <c:pt idx="1739">
                  <c:v>-74.87</c:v>
                </c:pt>
                <c:pt idx="1740">
                  <c:v>-74.88</c:v>
                </c:pt>
                <c:pt idx="1741">
                  <c:v>-74.88</c:v>
                </c:pt>
                <c:pt idx="1742">
                  <c:v>-74.88</c:v>
                </c:pt>
                <c:pt idx="1743">
                  <c:v>-74.88</c:v>
                </c:pt>
                <c:pt idx="1744">
                  <c:v>-74.86</c:v>
                </c:pt>
                <c:pt idx="1745">
                  <c:v>-74.87</c:v>
                </c:pt>
                <c:pt idx="1746">
                  <c:v>-74.86</c:v>
                </c:pt>
                <c:pt idx="1747">
                  <c:v>-74.849999999999994</c:v>
                </c:pt>
                <c:pt idx="1748">
                  <c:v>-74.86</c:v>
                </c:pt>
                <c:pt idx="1749">
                  <c:v>-74.89</c:v>
                </c:pt>
                <c:pt idx="1750">
                  <c:v>-74.91</c:v>
                </c:pt>
                <c:pt idx="1751">
                  <c:v>-74.92</c:v>
                </c:pt>
                <c:pt idx="1752">
                  <c:v>-74.94</c:v>
                </c:pt>
                <c:pt idx="1753">
                  <c:v>-74.95</c:v>
                </c:pt>
                <c:pt idx="1754">
                  <c:v>-74.95</c:v>
                </c:pt>
                <c:pt idx="1755">
                  <c:v>-74.95</c:v>
                </c:pt>
                <c:pt idx="1756">
                  <c:v>-74.959999999999994</c:v>
                </c:pt>
                <c:pt idx="1757">
                  <c:v>-74.97</c:v>
                </c:pt>
                <c:pt idx="1758">
                  <c:v>-74.98</c:v>
                </c:pt>
                <c:pt idx="1759">
                  <c:v>-74.98</c:v>
                </c:pt>
                <c:pt idx="1760">
                  <c:v>-75</c:v>
                </c:pt>
                <c:pt idx="1761">
                  <c:v>-75.010000000000005</c:v>
                </c:pt>
                <c:pt idx="1762">
                  <c:v>-75.03</c:v>
                </c:pt>
                <c:pt idx="1763">
                  <c:v>-75.02</c:v>
                </c:pt>
                <c:pt idx="1764">
                  <c:v>-75</c:v>
                </c:pt>
                <c:pt idx="1765">
                  <c:v>-75.010000000000005</c:v>
                </c:pt>
                <c:pt idx="1766">
                  <c:v>-75.010000000000005</c:v>
                </c:pt>
                <c:pt idx="1767">
                  <c:v>-74.989999999999995</c:v>
                </c:pt>
                <c:pt idx="1768">
                  <c:v>-75.03</c:v>
                </c:pt>
                <c:pt idx="1769">
                  <c:v>-75.03</c:v>
                </c:pt>
                <c:pt idx="1770">
                  <c:v>-75</c:v>
                </c:pt>
                <c:pt idx="1771">
                  <c:v>-75.03</c:v>
                </c:pt>
                <c:pt idx="1772">
                  <c:v>-75.05</c:v>
                </c:pt>
                <c:pt idx="1773">
                  <c:v>-75.040000000000006</c:v>
                </c:pt>
                <c:pt idx="1774">
                  <c:v>-75.02</c:v>
                </c:pt>
                <c:pt idx="1775">
                  <c:v>-75.010000000000005</c:v>
                </c:pt>
                <c:pt idx="1776">
                  <c:v>-74.989999999999995</c:v>
                </c:pt>
                <c:pt idx="1777">
                  <c:v>-74.989999999999995</c:v>
                </c:pt>
                <c:pt idx="1778">
                  <c:v>-74.98</c:v>
                </c:pt>
                <c:pt idx="1779">
                  <c:v>-74.97</c:v>
                </c:pt>
                <c:pt idx="1780">
                  <c:v>-74.97</c:v>
                </c:pt>
                <c:pt idx="1781">
                  <c:v>-74.959999999999994</c:v>
                </c:pt>
                <c:pt idx="1782">
                  <c:v>-74.95</c:v>
                </c:pt>
                <c:pt idx="1783">
                  <c:v>-74.94</c:v>
                </c:pt>
                <c:pt idx="1784">
                  <c:v>-74.930000000000007</c:v>
                </c:pt>
                <c:pt idx="1785">
                  <c:v>-74.900000000000006</c:v>
                </c:pt>
                <c:pt idx="1786">
                  <c:v>-74.88</c:v>
                </c:pt>
                <c:pt idx="1787">
                  <c:v>-74.84</c:v>
                </c:pt>
                <c:pt idx="1788">
                  <c:v>-74.8</c:v>
                </c:pt>
                <c:pt idx="1789">
                  <c:v>-74.760000000000005</c:v>
                </c:pt>
                <c:pt idx="1790">
                  <c:v>-74.72</c:v>
                </c:pt>
                <c:pt idx="1791">
                  <c:v>-74.66</c:v>
                </c:pt>
                <c:pt idx="1792">
                  <c:v>-74.62</c:v>
                </c:pt>
                <c:pt idx="1793">
                  <c:v>-74.569999999999993</c:v>
                </c:pt>
                <c:pt idx="1794">
                  <c:v>-74.52</c:v>
                </c:pt>
                <c:pt idx="1795">
                  <c:v>-74.48</c:v>
                </c:pt>
                <c:pt idx="1796">
                  <c:v>-74.459999999999994</c:v>
                </c:pt>
                <c:pt idx="1797">
                  <c:v>-74.48</c:v>
                </c:pt>
                <c:pt idx="1798">
                  <c:v>-74.489999999999995</c:v>
                </c:pt>
                <c:pt idx="1799">
                  <c:v>-74.5</c:v>
                </c:pt>
                <c:pt idx="1800">
                  <c:v>-74.5</c:v>
                </c:pt>
                <c:pt idx="1801">
                  <c:v>-74.510000000000005</c:v>
                </c:pt>
                <c:pt idx="1802">
                  <c:v>-74.52</c:v>
                </c:pt>
                <c:pt idx="1803">
                  <c:v>-74.52</c:v>
                </c:pt>
                <c:pt idx="1804">
                  <c:v>-74.53</c:v>
                </c:pt>
                <c:pt idx="1805">
                  <c:v>-74.540000000000006</c:v>
                </c:pt>
                <c:pt idx="1806">
                  <c:v>-74.55</c:v>
                </c:pt>
                <c:pt idx="1807">
                  <c:v>-74.569999999999993</c:v>
                </c:pt>
                <c:pt idx="1808">
                  <c:v>-74.58</c:v>
                </c:pt>
                <c:pt idx="1809">
                  <c:v>-74.59</c:v>
                </c:pt>
                <c:pt idx="1810">
                  <c:v>-74.59</c:v>
                </c:pt>
                <c:pt idx="1811">
                  <c:v>-74.61</c:v>
                </c:pt>
                <c:pt idx="1812">
                  <c:v>-74.64</c:v>
                </c:pt>
                <c:pt idx="1813">
                  <c:v>-74.66</c:v>
                </c:pt>
                <c:pt idx="1814">
                  <c:v>-74.680000000000007</c:v>
                </c:pt>
                <c:pt idx="1815">
                  <c:v>-74.7</c:v>
                </c:pt>
                <c:pt idx="1816">
                  <c:v>-74.73</c:v>
                </c:pt>
                <c:pt idx="1817">
                  <c:v>-74.739999999999995</c:v>
                </c:pt>
                <c:pt idx="1818">
                  <c:v>-74.75</c:v>
                </c:pt>
                <c:pt idx="1819">
                  <c:v>-74.760000000000005</c:v>
                </c:pt>
                <c:pt idx="1820">
                  <c:v>-74.77</c:v>
                </c:pt>
                <c:pt idx="1821">
                  <c:v>-74.77</c:v>
                </c:pt>
                <c:pt idx="1822">
                  <c:v>-74.75</c:v>
                </c:pt>
                <c:pt idx="1823">
                  <c:v>-74.739999999999995</c:v>
                </c:pt>
                <c:pt idx="1824">
                  <c:v>-74.73</c:v>
                </c:pt>
                <c:pt idx="1825">
                  <c:v>-74.72</c:v>
                </c:pt>
                <c:pt idx="1826">
                  <c:v>-74.7</c:v>
                </c:pt>
                <c:pt idx="1827">
                  <c:v>-74.709999999999994</c:v>
                </c:pt>
                <c:pt idx="1828">
                  <c:v>-74.709999999999994</c:v>
                </c:pt>
                <c:pt idx="1829">
                  <c:v>-74.72</c:v>
                </c:pt>
                <c:pt idx="1830">
                  <c:v>-74.73</c:v>
                </c:pt>
                <c:pt idx="1831">
                  <c:v>-74.739999999999995</c:v>
                </c:pt>
                <c:pt idx="1832">
                  <c:v>-74.77</c:v>
                </c:pt>
                <c:pt idx="1833">
                  <c:v>-74.78</c:v>
                </c:pt>
                <c:pt idx="1834">
                  <c:v>-74.78</c:v>
                </c:pt>
                <c:pt idx="1835">
                  <c:v>-74.78</c:v>
                </c:pt>
                <c:pt idx="1836">
                  <c:v>-74.760000000000005</c:v>
                </c:pt>
                <c:pt idx="1837">
                  <c:v>-74.75</c:v>
                </c:pt>
                <c:pt idx="1838">
                  <c:v>-74.69</c:v>
                </c:pt>
                <c:pt idx="1839">
                  <c:v>-74.67</c:v>
                </c:pt>
                <c:pt idx="1840">
                  <c:v>-74.709999999999994</c:v>
                </c:pt>
                <c:pt idx="1841">
                  <c:v>-74.78</c:v>
                </c:pt>
                <c:pt idx="1842">
                  <c:v>-74.83</c:v>
                </c:pt>
                <c:pt idx="1843">
                  <c:v>-74.900000000000006</c:v>
                </c:pt>
                <c:pt idx="1844">
                  <c:v>-74.98</c:v>
                </c:pt>
                <c:pt idx="1845">
                  <c:v>-75.06</c:v>
                </c:pt>
                <c:pt idx="1846">
                  <c:v>-75.13</c:v>
                </c:pt>
                <c:pt idx="1847">
                  <c:v>-75.19</c:v>
                </c:pt>
                <c:pt idx="1848">
                  <c:v>-75.23</c:v>
                </c:pt>
                <c:pt idx="1849">
                  <c:v>-75.260000000000005</c:v>
                </c:pt>
                <c:pt idx="1850">
                  <c:v>-75.290000000000006</c:v>
                </c:pt>
                <c:pt idx="1851">
                  <c:v>-75.31</c:v>
                </c:pt>
                <c:pt idx="1852">
                  <c:v>-75.33</c:v>
                </c:pt>
                <c:pt idx="1853">
                  <c:v>-75.349999999999994</c:v>
                </c:pt>
                <c:pt idx="1854">
                  <c:v>-75.37</c:v>
                </c:pt>
                <c:pt idx="1855">
                  <c:v>-75.400000000000006</c:v>
                </c:pt>
                <c:pt idx="1856">
                  <c:v>-75.44</c:v>
                </c:pt>
                <c:pt idx="1857">
                  <c:v>-75.48</c:v>
                </c:pt>
                <c:pt idx="1858">
                  <c:v>-75.510000000000005</c:v>
                </c:pt>
                <c:pt idx="1859">
                  <c:v>-75.540000000000006</c:v>
                </c:pt>
                <c:pt idx="1860">
                  <c:v>-75.56</c:v>
                </c:pt>
                <c:pt idx="1861">
                  <c:v>-75.59</c:v>
                </c:pt>
                <c:pt idx="1862">
                  <c:v>-75.61</c:v>
                </c:pt>
                <c:pt idx="1863">
                  <c:v>-75.63</c:v>
                </c:pt>
                <c:pt idx="1864">
                  <c:v>-75.650000000000006</c:v>
                </c:pt>
                <c:pt idx="1865">
                  <c:v>-75.680000000000007</c:v>
                </c:pt>
                <c:pt idx="1866">
                  <c:v>-75.7</c:v>
                </c:pt>
                <c:pt idx="1867">
                  <c:v>-75.709999999999994</c:v>
                </c:pt>
                <c:pt idx="1868">
                  <c:v>-75.709999999999994</c:v>
                </c:pt>
                <c:pt idx="1869">
                  <c:v>-75.709999999999994</c:v>
                </c:pt>
                <c:pt idx="1870">
                  <c:v>-75.72</c:v>
                </c:pt>
                <c:pt idx="1871">
                  <c:v>-75.73</c:v>
                </c:pt>
                <c:pt idx="1872">
                  <c:v>-75.73</c:v>
                </c:pt>
                <c:pt idx="1873">
                  <c:v>-75.73</c:v>
                </c:pt>
                <c:pt idx="1874">
                  <c:v>-75.72</c:v>
                </c:pt>
                <c:pt idx="1875">
                  <c:v>-75.72</c:v>
                </c:pt>
                <c:pt idx="1876">
                  <c:v>-75.72</c:v>
                </c:pt>
                <c:pt idx="1877">
                  <c:v>-75.72</c:v>
                </c:pt>
                <c:pt idx="1878">
                  <c:v>-75.709999999999994</c:v>
                </c:pt>
                <c:pt idx="1879">
                  <c:v>-75.7</c:v>
                </c:pt>
                <c:pt idx="1880">
                  <c:v>-75.69</c:v>
                </c:pt>
                <c:pt idx="1881">
                  <c:v>-75.680000000000007</c:v>
                </c:pt>
                <c:pt idx="1882">
                  <c:v>-75.66</c:v>
                </c:pt>
                <c:pt idx="1883">
                  <c:v>-75.64</c:v>
                </c:pt>
                <c:pt idx="1884">
                  <c:v>-75.63</c:v>
                </c:pt>
                <c:pt idx="1885">
                  <c:v>-75.62</c:v>
                </c:pt>
                <c:pt idx="1886">
                  <c:v>-75.61</c:v>
                </c:pt>
                <c:pt idx="1887">
                  <c:v>-75.58</c:v>
                </c:pt>
                <c:pt idx="1888">
                  <c:v>-75.569999999999993</c:v>
                </c:pt>
                <c:pt idx="1889">
                  <c:v>-75.56</c:v>
                </c:pt>
                <c:pt idx="1890">
                  <c:v>-75.55</c:v>
                </c:pt>
                <c:pt idx="1891">
                  <c:v>-75.540000000000006</c:v>
                </c:pt>
                <c:pt idx="1892">
                  <c:v>-75.53</c:v>
                </c:pt>
                <c:pt idx="1893">
                  <c:v>-75.53</c:v>
                </c:pt>
                <c:pt idx="1894">
                  <c:v>-75.52</c:v>
                </c:pt>
                <c:pt idx="1895">
                  <c:v>-75.52</c:v>
                </c:pt>
                <c:pt idx="1896">
                  <c:v>-75.53</c:v>
                </c:pt>
                <c:pt idx="1897">
                  <c:v>-75.53</c:v>
                </c:pt>
                <c:pt idx="1898">
                  <c:v>-75.53</c:v>
                </c:pt>
                <c:pt idx="1899">
                  <c:v>-75.52</c:v>
                </c:pt>
                <c:pt idx="1900">
                  <c:v>-75.52</c:v>
                </c:pt>
                <c:pt idx="1901">
                  <c:v>-75.489999999999995</c:v>
                </c:pt>
                <c:pt idx="1902">
                  <c:v>-75.459999999999994</c:v>
                </c:pt>
                <c:pt idx="1903">
                  <c:v>-75.430000000000007</c:v>
                </c:pt>
                <c:pt idx="1904">
                  <c:v>-75.42</c:v>
                </c:pt>
                <c:pt idx="1905">
                  <c:v>-75.400000000000006</c:v>
                </c:pt>
                <c:pt idx="1906">
                  <c:v>-75.38</c:v>
                </c:pt>
                <c:pt idx="1907">
                  <c:v>-75.36</c:v>
                </c:pt>
                <c:pt idx="1908">
                  <c:v>-75.34</c:v>
                </c:pt>
                <c:pt idx="1909">
                  <c:v>-75.33</c:v>
                </c:pt>
                <c:pt idx="1910">
                  <c:v>-75.34</c:v>
                </c:pt>
                <c:pt idx="1911">
                  <c:v>-75.33</c:v>
                </c:pt>
                <c:pt idx="1912">
                  <c:v>-75.33</c:v>
                </c:pt>
                <c:pt idx="1913">
                  <c:v>-75.349999999999994</c:v>
                </c:pt>
                <c:pt idx="1914">
                  <c:v>-75.36</c:v>
                </c:pt>
                <c:pt idx="1915">
                  <c:v>-75.36</c:v>
                </c:pt>
                <c:pt idx="1916">
                  <c:v>-75.36</c:v>
                </c:pt>
                <c:pt idx="1917">
                  <c:v>-75.38</c:v>
                </c:pt>
                <c:pt idx="1918">
                  <c:v>-75.39</c:v>
                </c:pt>
                <c:pt idx="1919">
                  <c:v>-75.39</c:v>
                </c:pt>
                <c:pt idx="1920">
                  <c:v>-75.38</c:v>
                </c:pt>
                <c:pt idx="1921">
                  <c:v>-75.37</c:v>
                </c:pt>
                <c:pt idx="1922">
                  <c:v>-75.37</c:v>
                </c:pt>
                <c:pt idx="1923">
                  <c:v>-75.38</c:v>
                </c:pt>
                <c:pt idx="1924">
                  <c:v>-75.38</c:v>
                </c:pt>
                <c:pt idx="1925">
                  <c:v>-75.38</c:v>
                </c:pt>
                <c:pt idx="1926">
                  <c:v>-75.38</c:v>
                </c:pt>
                <c:pt idx="1927">
                  <c:v>-75.38</c:v>
                </c:pt>
                <c:pt idx="1928">
                  <c:v>-75.349999999999994</c:v>
                </c:pt>
                <c:pt idx="1929">
                  <c:v>-75.33</c:v>
                </c:pt>
                <c:pt idx="1930">
                  <c:v>-75.34</c:v>
                </c:pt>
                <c:pt idx="1931">
                  <c:v>-75.37</c:v>
                </c:pt>
                <c:pt idx="1932">
                  <c:v>-75.42</c:v>
                </c:pt>
                <c:pt idx="1933">
                  <c:v>-75.45</c:v>
                </c:pt>
                <c:pt idx="1934">
                  <c:v>-75.459999999999994</c:v>
                </c:pt>
                <c:pt idx="1935">
                  <c:v>-75.459999999999994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E5C-4642-BE99-0E4F236AA7D6}"/>
            </c:ext>
          </c:extLst>
        </c:ser>
        <c:ser>
          <c:idx val="1"/>
          <c:order val="1"/>
          <c:tx>
            <c:strRef>
              <c:f>成果!$B$1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成果!$B$2:$B$2021</c:f>
              <c:numCache>
                <c:formatCode>General</c:formatCode>
                <c:ptCount val="2020"/>
                <c:pt idx="0">
                  <c:v>-49.86</c:v>
                </c:pt>
                <c:pt idx="1">
                  <c:v>-154.36000000000001</c:v>
                </c:pt>
                <c:pt idx="2">
                  <c:v>-153.9</c:v>
                </c:pt>
                <c:pt idx="3">
                  <c:v>-153.58000000000001</c:v>
                </c:pt>
                <c:pt idx="4">
                  <c:v>-153.21</c:v>
                </c:pt>
                <c:pt idx="5">
                  <c:v>-152.84</c:v>
                </c:pt>
                <c:pt idx="6">
                  <c:v>-152.47999999999999</c:v>
                </c:pt>
                <c:pt idx="7">
                  <c:v>-152.11000000000001</c:v>
                </c:pt>
                <c:pt idx="8">
                  <c:v>-151.75</c:v>
                </c:pt>
                <c:pt idx="9">
                  <c:v>-151.38999999999999</c:v>
                </c:pt>
                <c:pt idx="10">
                  <c:v>-151.04</c:v>
                </c:pt>
                <c:pt idx="11">
                  <c:v>-150.68</c:v>
                </c:pt>
                <c:pt idx="12">
                  <c:v>-150.33000000000001</c:v>
                </c:pt>
                <c:pt idx="13">
                  <c:v>-149.99</c:v>
                </c:pt>
                <c:pt idx="14">
                  <c:v>-149.63999999999999</c:v>
                </c:pt>
                <c:pt idx="15">
                  <c:v>-149.30000000000001</c:v>
                </c:pt>
                <c:pt idx="16">
                  <c:v>-148.97</c:v>
                </c:pt>
                <c:pt idx="17">
                  <c:v>-148.63999999999999</c:v>
                </c:pt>
                <c:pt idx="18">
                  <c:v>-148.31</c:v>
                </c:pt>
                <c:pt idx="19">
                  <c:v>-147.97999999999999</c:v>
                </c:pt>
                <c:pt idx="20">
                  <c:v>-147.66</c:v>
                </c:pt>
                <c:pt idx="21">
                  <c:v>-147.32</c:v>
                </c:pt>
                <c:pt idx="22">
                  <c:v>-146.99</c:v>
                </c:pt>
                <c:pt idx="23">
                  <c:v>-146.66</c:v>
                </c:pt>
                <c:pt idx="24">
                  <c:v>-146.33000000000001</c:v>
                </c:pt>
                <c:pt idx="25">
                  <c:v>-146</c:v>
                </c:pt>
                <c:pt idx="26">
                  <c:v>-145.68</c:v>
                </c:pt>
                <c:pt idx="27">
                  <c:v>-145.36000000000001</c:v>
                </c:pt>
                <c:pt idx="28">
                  <c:v>-145.04</c:v>
                </c:pt>
                <c:pt idx="29">
                  <c:v>-144.72</c:v>
                </c:pt>
                <c:pt idx="30">
                  <c:v>-144.38999999999999</c:v>
                </c:pt>
                <c:pt idx="31">
                  <c:v>-144.06</c:v>
                </c:pt>
                <c:pt idx="32">
                  <c:v>-143.72999999999999</c:v>
                </c:pt>
                <c:pt idx="33">
                  <c:v>-143.41</c:v>
                </c:pt>
                <c:pt idx="34">
                  <c:v>-143.09</c:v>
                </c:pt>
                <c:pt idx="35">
                  <c:v>-142.78</c:v>
                </c:pt>
                <c:pt idx="36">
                  <c:v>-142.47999999999999</c:v>
                </c:pt>
                <c:pt idx="37">
                  <c:v>-142.18</c:v>
                </c:pt>
                <c:pt idx="38">
                  <c:v>-141.87</c:v>
                </c:pt>
                <c:pt idx="39">
                  <c:v>-141.56</c:v>
                </c:pt>
                <c:pt idx="40">
                  <c:v>-141.24</c:v>
                </c:pt>
                <c:pt idx="41">
                  <c:v>-140.93</c:v>
                </c:pt>
                <c:pt idx="42">
                  <c:v>-140.63</c:v>
                </c:pt>
                <c:pt idx="43">
                  <c:v>-140.34</c:v>
                </c:pt>
                <c:pt idx="44">
                  <c:v>-140.05000000000001</c:v>
                </c:pt>
                <c:pt idx="45">
                  <c:v>-139.76</c:v>
                </c:pt>
                <c:pt idx="46">
                  <c:v>-139.47</c:v>
                </c:pt>
                <c:pt idx="47">
                  <c:v>-139.18</c:v>
                </c:pt>
                <c:pt idx="48">
                  <c:v>-138.88999999999999</c:v>
                </c:pt>
                <c:pt idx="49">
                  <c:v>-138.62</c:v>
                </c:pt>
                <c:pt idx="50">
                  <c:v>-138.35</c:v>
                </c:pt>
                <c:pt idx="51">
                  <c:v>-138.07</c:v>
                </c:pt>
                <c:pt idx="52">
                  <c:v>-137.80000000000001</c:v>
                </c:pt>
                <c:pt idx="53">
                  <c:v>-137.53</c:v>
                </c:pt>
                <c:pt idx="54">
                  <c:v>-137.27000000000001</c:v>
                </c:pt>
                <c:pt idx="55">
                  <c:v>-137.02000000000001</c:v>
                </c:pt>
                <c:pt idx="56">
                  <c:v>-136.77000000000001</c:v>
                </c:pt>
                <c:pt idx="57">
                  <c:v>-136.54</c:v>
                </c:pt>
                <c:pt idx="58">
                  <c:v>-136.30000000000001</c:v>
                </c:pt>
                <c:pt idx="59">
                  <c:v>-136.03</c:v>
                </c:pt>
                <c:pt idx="60">
                  <c:v>-135.75</c:v>
                </c:pt>
                <c:pt idx="61">
                  <c:v>-135.46</c:v>
                </c:pt>
                <c:pt idx="62">
                  <c:v>-135.18</c:v>
                </c:pt>
                <c:pt idx="63">
                  <c:v>-134.93</c:v>
                </c:pt>
                <c:pt idx="64">
                  <c:v>-134.66999999999999</c:v>
                </c:pt>
                <c:pt idx="65">
                  <c:v>-134.4</c:v>
                </c:pt>
                <c:pt idx="66">
                  <c:v>-134.13</c:v>
                </c:pt>
                <c:pt idx="67">
                  <c:v>-133.88</c:v>
                </c:pt>
                <c:pt idx="68">
                  <c:v>-133.63999999999999</c:v>
                </c:pt>
                <c:pt idx="69">
                  <c:v>-133.38999999999999</c:v>
                </c:pt>
                <c:pt idx="70">
                  <c:v>-133.13999999999999</c:v>
                </c:pt>
                <c:pt idx="71">
                  <c:v>-132.91</c:v>
                </c:pt>
                <c:pt idx="72">
                  <c:v>-132.66999999999999</c:v>
                </c:pt>
                <c:pt idx="73">
                  <c:v>-132.44</c:v>
                </c:pt>
                <c:pt idx="74">
                  <c:v>-132.22</c:v>
                </c:pt>
                <c:pt idx="75">
                  <c:v>-131.99</c:v>
                </c:pt>
                <c:pt idx="76">
                  <c:v>-131.77000000000001</c:v>
                </c:pt>
                <c:pt idx="77">
                  <c:v>-131.55000000000001</c:v>
                </c:pt>
                <c:pt idx="78">
                  <c:v>-131.33000000000001</c:v>
                </c:pt>
                <c:pt idx="79">
                  <c:v>-131.11000000000001</c:v>
                </c:pt>
                <c:pt idx="80">
                  <c:v>-130.88999999999999</c:v>
                </c:pt>
                <c:pt idx="81">
                  <c:v>-130.66</c:v>
                </c:pt>
                <c:pt idx="82">
                  <c:v>-130.41999999999999</c:v>
                </c:pt>
                <c:pt idx="83">
                  <c:v>-130.19</c:v>
                </c:pt>
                <c:pt idx="84">
                  <c:v>-129.97</c:v>
                </c:pt>
                <c:pt idx="85">
                  <c:v>-129.75</c:v>
                </c:pt>
                <c:pt idx="86">
                  <c:v>-129.54</c:v>
                </c:pt>
                <c:pt idx="87">
                  <c:v>-129.34</c:v>
                </c:pt>
                <c:pt idx="88">
                  <c:v>-129.13999999999999</c:v>
                </c:pt>
                <c:pt idx="89">
                  <c:v>-128.94999999999999</c:v>
                </c:pt>
                <c:pt idx="90">
                  <c:v>-128.76</c:v>
                </c:pt>
                <c:pt idx="91">
                  <c:v>-128.58000000000001</c:v>
                </c:pt>
                <c:pt idx="92">
                  <c:v>-128.38999999999999</c:v>
                </c:pt>
                <c:pt idx="93">
                  <c:v>-128.19999999999999</c:v>
                </c:pt>
                <c:pt idx="94">
                  <c:v>-128.02000000000001</c:v>
                </c:pt>
                <c:pt idx="95">
                  <c:v>-127.83</c:v>
                </c:pt>
                <c:pt idx="96">
                  <c:v>-127.64</c:v>
                </c:pt>
                <c:pt idx="97">
                  <c:v>-127.44</c:v>
                </c:pt>
                <c:pt idx="98">
                  <c:v>-127.23</c:v>
                </c:pt>
                <c:pt idx="99">
                  <c:v>-127.05</c:v>
                </c:pt>
                <c:pt idx="100">
                  <c:v>-126.86</c:v>
                </c:pt>
                <c:pt idx="101">
                  <c:v>-126.67</c:v>
                </c:pt>
                <c:pt idx="102">
                  <c:v>-126.48</c:v>
                </c:pt>
                <c:pt idx="103">
                  <c:v>-126.29</c:v>
                </c:pt>
                <c:pt idx="104">
                  <c:v>-126.1</c:v>
                </c:pt>
                <c:pt idx="105">
                  <c:v>-125.92</c:v>
                </c:pt>
                <c:pt idx="106">
                  <c:v>-125.74</c:v>
                </c:pt>
                <c:pt idx="107">
                  <c:v>-125.56</c:v>
                </c:pt>
                <c:pt idx="108">
                  <c:v>-125.38</c:v>
                </c:pt>
                <c:pt idx="109">
                  <c:v>-125.19</c:v>
                </c:pt>
                <c:pt idx="110">
                  <c:v>-125.01</c:v>
                </c:pt>
                <c:pt idx="111">
                  <c:v>-124.83</c:v>
                </c:pt>
                <c:pt idx="112">
                  <c:v>-124.65</c:v>
                </c:pt>
                <c:pt idx="113">
                  <c:v>-124.49</c:v>
                </c:pt>
                <c:pt idx="114">
                  <c:v>-124.33</c:v>
                </c:pt>
                <c:pt idx="115">
                  <c:v>-124.17</c:v>
                </c:pt>
                <c:pt idx="116">
                  <c:v>-124.02</c:v>
                </c:pt>
                <c:pt idx="117">
                  <c:v>-123.86</c:v>
                </c:pt>
                <c:pt idx="118">
                  <c:v>-123.71</c:v>
                </c:pt>
                <c:pt idx="119">
                  <c:v>-123.55</c:v>
                </c:pt>
                <c:pt idx="120">
                  <c:v>-123.39</c:v>
                </c:pt>
                <c:pt idx="121">
                  <c:v>-123.24</c:v>
                </c:pt>
                <c:pt idx="122">
                  <c:v>-123.09</c:v>
                </c:pt>
                <c:pt idx="123">
                  <c:v>-122.94</c:v>
                </c:pt>
                <c:pt idx="124">
                  <c:v>-122.79</c:v>
                </c:pt>
                <c:pt idx="125">
                  <c:v>-122.62</c:v>
                </c:pt>
                <c:pt idx="126">
                  <c:v>-122.46</c:v>
                </c:pt>
                <c:pt idx="127">
                  <c:v>-122.29</c:v>
                </c:pt>
                <c:pt idx="128">
                  <c:v>-122.14</c:v>
                </c:pt>
                <c:pt idx="129">
                  <c:v>-122</c:v>
                </c:pt>
                <c:pt idx="130">
                  <c:v>-121.84</c:v>
                </c:pt>
                <c:pt idx="131">
                  <c:v>-121.69</c:v>
                </c:pt>
                <c:pt idx="132">
                  <c:v>-121.54</c:v>
                </c:pt>
                <c:pt idx="133">
                  <c:v>-121.38</c:v>
                </c:pt>
                <c:pt idx="134">
                  <c:v>-121.21</c:v>
                </c:pt>
                <c:pt idx="135">
                  <c:v>-121.05</c:v>
                </c:pt>
                <c:pt idx="136">
                  <c:v>-120.89</c:v>
                </c:pt>
                <c:pt idx="137">
                  <c:v>-120.74</c:v>
                </c:pt>
                <c:pt idx="138">
                  <c:v>-120.59</c:v>
                </c:pt>
                <c:pt idx="139">
                  <c:v>-120.43</c:v>
                </c:pt>
                <c:pt idx="140">
                  <c:v>-120.29</c:v>
                </c:pt>
                <c:pt idx="141">
                  <c:v>-120.13</c:v>
                </c:pt>
                <c:pt idx="142">
                  <c:v>-119.98</c:v>
                </c:pt>
                <c:pt idx="143">
                  <c:v>-119.82</c:v>
                </c:pt>
                <c:pt idx="144">
                  <c:v>-119.66</c:v>
                </c:pt>
                <c:pt idx="145">
                  <c:v>-119.51</c:v>
                </c:pt>
                <c:pt idx="146">
                  <c:v>-119.36</c:v>
                </c:pt>
                <c:pt idx="147">
                  <c:v>-119.22</c:v>
                </c:pt>
                <c:pt idx="148">
                  <c:v>-119.06</c:v>
                </c:pt>
                <c:pt idx="149">
                  <c:v>-118.91</c:v>
                </c:pt>
                <c:pt idx="150">
                  <c:v>-118.77</c:v>
                </c:pt>
                <c:pt idx="151">
                  <c:v>-118.62</c:v>
                </c:pt>
                <c:pt idx="152">
                  <c:v>-118.48</c:v>
                </c:pt>
                <c:pt idx="153">
                  <c:v>-118.35</c:v>
                </c:pt>
                <c:pt idx="154">
                  <c:v>-118.22</c:v>
                </c:pt>
                <c:pt idx="155">
                  <c:v>-118.1</c:v>
                </c:pt>
                <c:pt idx="156">
                  <c:v>-117.98</c:v>
                </c:pt>
                <c:pt idx="157">
                  <c:v>-117.85</c:v>
                </c:pt>
                <c:pt idx="158">
                  <c:v>-117.73</c:v>
                </c:pt>
                <c:pt idx="159">
                  <c:v>-117.6</c:v>
                </c:pt>
                <c:pt idx="160">
                  <c:v>-117.47</c:v>
                </c:pt>
                <c:pt idx="161">
                  <c:v>-117.35</c:v>
                </c:pt>
                <c:pt idx="162">
                  <c:v>-117.22</c:v>
                </c:pt>
                <c:pt idx="163">
                  <c:v>-117.1</c:v>
                </c:pt>
                <c:pt idx="164">
                  <c:v>-116.99</c:v>
                </c:pt>
                <c:pt idx="165">
                  <c:v>-116.88</c:v>
                </c:pt>
                <c:pt idx="166">
                  <c:v>-116.77</c:v>
                </c:pt>
                <c:pt idx="167">
                  <c:v>-116.65</c:v>
                </c:pt>
                <c:pt idx="168">
                  <c:v>-116.53</c:v>
                </c:pt>
                <c:pt idx="169">
                  <c:v>-116.41</c:v>
                </c:pt>
                <c:pt idx="170">
                  <c:v>-116.3</c:v>
                </c:pt>
                <c:pt idx="171">
                  <c:v>-116.17</c:v>
                </c:pt>
                <c:pt idx="172">
                  <c:v>-116.06</c:v>
                </c:pt>
                <c:pt idx="173">
                  <c:v>-115.96</c:v>
                </c:pt>
                <c:pt idx="174">
                  <c:v>-115.87</c:v>
                </c:pt>
                <c:pt idx="175">
                  <c:v>-115.77</c:v>
                </c:pt>
                <c:pt idx="176">
                  <c:v>-115.68</c:v>
                </c:pt>
                <c:pt idx="177">
                  <c:v>-115.57</c:v>
                </c:pt>
                <c:pt idx="178">
                  <c:v>-115.48</c:v>
                </c:pt>
                <c:pt idx="179">
                  <c:v>-64.61</c:v>
                </c:pt>
                <c:pt idx="180">
                  <c:v>-64.680000000000007</c:v>
                </c:pt>
                <c:pt idx="181">
                  <c:v>-64.75</c:v>
                </c:pt>
                <c:pt idx="182">
                  <c:v>-64.83</c:v>
                </c:pt>
                <c:pt idx="183">
                  <c:v>-64.900000000000006</c:v>
                </c:pt>
                <c:pt idx="184">
                  <c:v>-64.98</c:v>
                </c:pt>
                <c:pt idx="185">
                  <c:v>-65.06</c:v>
                </c:pt>
                <c:pt idx="186">
                  <c:v>-65.12</c:v>
                </c:pt>
                <c:pt idx="187">
                  <c:v>-65.19</c:v>
                </c:pt>
                <c:pt idx="188">
                  <c:v>-65.260000000000005</c:v>
                </c:pt>
                <c:pt idx="189">
                  <c:v>-65.33</c:v>
                </c:pt>
                <c:pt idx="190">
                  <c:v>-65.39</c:v>
                </c:pt>
                <c:pt idx="191">
                  <c:v>-65.47</c:v>
                </c:pt>
                <c:pt idx="192">
                  <c:v>-65.55</c:v>
                </c:pt>
                <c:pt idx="193">
                  <c:v>-65.62</c:v>
                </c:pt>
                <c:pt idx="194">
                  <c:v>-65.69</c:v>
                </c:pt>
                <c:pt idx="195">
                  <c:v>-65.760000000000005</c:v>
                </c:pt>
                <c:pt idx="196">
                  <c:v>-65.83</c:v>
                </c:pt>
                <c:pt idx="197">
                  <c:v>-65.900000000000006</c:v>
                </c:pt>
                <c:pt idx="198">
                  <c:v>-65.959999999999994</c:v>
                </c:pt>
                <c:pt idx="199">
                  <c:v>-66.010000000000005</c:v>
                </c:pt>
                <c:pt idx="200">
                  <c:v>-66.06</c:v>
                </c:pt>
                <c:pt idx="201">
                  <c:v>-66.099999999999994</c:v>
                </c:pt>
                <c:pt idx="202">
                  <c:v>-66.150000000000006</c:v>
                </c:pt>
                <c:pt idx="203">
                  <c:v>-66.209999999999994</c:v>
                </c:pt>
                <c:pt idx="204">
                  <c:v>-66.28</c:v>
                </c:pt>
                <c:pt idx="205">
                  <c:v>-66.33</c:v>
                </c:pt>
                <c:pt idx="206">
                  <c:v>-66.37</c:v>
                </c:pt>
                <c:pt idx="207">
                  <c:v>-66.42</c:v>
                </c:pt>
                <c:pt idx="208">
                  <c:v>-66.47</c:v>
                </c:pt>
                <c:pt idx="209">
                  <c:v>-66.52</c:v>
                </c:pt>
                <c:pt idx="210">
                  <c:v>-66.58</c:v>
                </c:pt>
                <c:pt idx="211">
                  <c:v>-66.650000000000006</c:v>
                </c:pt>
                <c:pt idx="212">
                  <c:v>-66.709999999999994</c:v>
                </c:pt>
                <c:pt idx="213">
                  <c:v>-66.77</c:v>
                </c:pt>
                <c:pt idx="214">
                  <c:v>-66.83</c:v>
                </c:pt>
                <c:pt idx="215">
                  <c:v>-66.900000000000006</c:v>
                </c:pt>
                <c:pt idx="216">
                  <c:v>-66.959999999999994</c:v>
                </c:pt>
                <c:pt idx="217">
                  <c:v>-67.010000000000005</c:v>
                </c:pt>
                <c:pt idx="218">
                  <c:v>-67.069999999999993</c:v>
                </c:pt>
                <c:pt idx="219">
                  <c:v>-67.13</c:v>
                </c:pt>
                <c:pt idx="220">
                  <c:v>-67.19</c:v>
                </c:pt>
                <c:pt idx="221">
                  <c:v>-67.239999999999995</c:v>
                </c:pt>
                <c:pt idx="222">
                  <c:v>-67.31</c:v>
                </c:pt>
                <c:pt idx="223">
                  <c:v>-67.37</c:v>
                </c:pt>
                <c:pt idx="224">
                  <c:v>-67.430000000000007</c:v>
                </c:pt>
                <c:pt idx="225">
                  <c:v>-67.5</c:v>
                </c:pt>
                <c:pt idx="226">
                  <c:v>-67.56</c:v>
                </c:pt>
                <c:pt idx="227">
                  <c:v>-67.62</c:v>
                </c:pt>
                <c:pt idx="228">
                  <c:v>-67.69</c:v>
                </c:pt>
                <c:pt idx="229">
                  <c:v>-67.75</c:v>
                </c:pt>
                <c:pt idx="230">
                  <c:v>-67.81</c:v>
                </c:pt>
                <c:pt idx="231">
                  <c:v>-67.88</c:v>
                </c:pt>
                <c:pt idx="232">
                  <c:v>-67.95</c:v>
                </c:pt>
                <c:pt idx="233">
                  <c:v>-68</c:v>
                </c:pt>
                <c:pt idx="234">
                  <c:v>-68.069999999999993</c:v>
                </c:pt>
                <c:pt idx="235">
                  <c:v>-68.13</c:v>
                </c:pt>
                <c:pt idx="236">
                  <c:v>-68.180000000000007</c:v>
                </c:pt>
                <c:pt idx="237">
                  <c:v>-68.239999999999995</c:v>
                </c:pt>
                <c:pt idx="238">
                  <c:v>-68.3</c:v>
                </c:pt>
                <c:pt idx="239">
                  <c:v>-68.34</c:v>
                </c:pt>
                <c:pt idx="240">
                  <c:v>-68.400000000000006</c:v>
                </c:pt>
                <c:pt idx="241">
                  <c:v>-68.45</c:v>
                </c:pt>
                <c:pt idx="242">
                  <c:v>-68.489999999999995</c:v>
                </c:pt>
                <c:pt idx="243">
                  <c:v>-68.53</c:v>
                </c:pt>
                <c:pt idx="244">
                  <c:v>-68.58</c:v>
                </c:pt>
                <c:pt idx="245">
                  <c:v>-68.64</c:v>
                </c:pt>
                <c:pt idx="246">
                  <c:v>-68.7</c:v>
                </c:pt>
                <c:pt idx="247">
                  <c:v>-68.760000000000005</c:v>
                </c:pt>
                <c:pt idx="248">
                  <c:v>-68.819999999999993</c:v>
                </c:pt>
                <c:pt idx="249">
                  <c:v>-68.87</c:v>
                </c:pt>
                <c:pt idx="250">
                  <c:v>-68.92</c:v>
                </c:pt>
                <c:pt idx="251">
                  <c:v>-68.97</c:v>
                </c:pt>
                <c:pt idx="252">
                  <c:v>-69.02</c:v>
                </c:pt>
                <c:pt idx="253">
                  <c:v>-69.069999999999993</c:v>
                </c:pt>
                <c:pt idx="254">
                  <c:v>-69.13</c:v>
                </c:pt>
                <c:pt idx="255">
                  <c:v>-69.180000000000007</c:v>
                </c:pt>
                <c:pt idx="256">
                  <c:v>-69.23</c:v>
                </c:pt>
                <c:pt idx="257">
                  <c:v>-69.28</c:v>
                </c:pt>
                <c:pt idx="258">
                  <c:v>-69.319999999999993</c:v>
                </c:pt>
                <c:pt idx="259">
                  <c:v>-69.37</c:v>
                </c:pt>
                <c:pt idx="260">
                  <c:v>-69.41</c:v>
                </c:pt>
                <c:pt idx="261">
                  <c:v>-69.459999999999994</c:v>
                </c:pt>
                <c:pt idx="262">
                  <c:v>-69.510000000000005</c:v>
                </c:pt>
                <c:pt idx="263">
                  <c:v>-69.56</c:v>
                </c:pt>
                <c:pt idx="264">
                  <c:v>-69.599999999999994</c:v>
                </c:pt>
                <c:pt idx="265">
                  <c:v>-69.650000000000006</c:v>
                </c:pt>
                <c:pt idx="266">
                  <c:v>-69.680000000000007</c:v>
                </c:pt>
                <c:pt idx="267">
                  <c:v>-69.709999999999994</c:v>
                </c:pt>
                <c:pt idx="268">
                  <c:v>-69.75</c:v>
                </c:pt>
                <c:pt idx="269">
                  <c:v>-69.78</c:v>
                </c:pt>
                <c:pt idx="270">
                  <c:v>-69.81</c:v>
                </c:pt>
                <c:pt idx="271">
                  <c:v>-69.84</c:v>
                </c:pt>
                <c:pt idx="272">
                  <c:v>-69.87</c:v>
                </c:pt>
                <c:pt idx="273">
                  <c:v>-69.89</c:v>
                </c:pt>
                <c:pt idx="274">
                  <c:v>-69.92</c:v>
                </c:pt>
                <c:pt idx="275">
                  <c:v>-69.94</c:v>
                </c:pt>
                <c:pt idx="276">
                  <c:v>-69.97</c:v>
                </c:pt>
                <c:pt idx="277">
                  <c:v>-70</c:v>
                </c:pt>
                <c:pt idx="278">
                  <c:v>-70.03</c:v>
                </c:pt>
                <c:pt idx="279">
                  <c:v>-70.06</c:v>
                </c:pt>
                <c:pt idx="280">
                  <c:v>-70.09</c:v>
                </c:pt>
                <c:pt idx="281">
                  <c:v>-70.11</c:v>
                </c:pt>
                <c:pt idx="282">
                  <c:v>-70.12</c:v>
                </c:pt>
                <c:pt idx="283">
                  <c:v>-70.14</c:v>
                </c:pt>
                <c:pt idx="284">
                  <c:v>-70.17</c:v>
                </c:pt>
                <c:pt idx="285">
                  <c:v>-70.19</c:v>
                </c:pt>
                <c:pt idx="286">
                  <c:v>-70.209999999999994</c:v>
                </c:pt>
                <c:pt idx="287">
                  <c:v>-70.239999999999995</c:v>
                </c:pt>
                <c:pt idx="288">
                  <c:v>-70.25</c:v>
                </c:pt>
                <c:pt idx="289">
                  <c:v>-70.27</c:v>
                </c:pt>
                <c:pt idx="290">
                  <c:v>-70.290000000000006</c:v>
                </c:pt>
                <c:pt idx="291">
                  <c:v>-70.3</c:v>
                </c:pt>
                <c:pt idx="292">
                  <c:v>-70.319999999999993</c:v>
                </c:pt>
                <c:pt idx="293">
                  <c:v>-70.33</c:v>
                </c:pt>
                <c:pt idx="294">
                  <c:v>-70.36</c:v>
                </c:pt>
                <c:pt idx="295">
                  <c:v>-70.37</c:v>
                </c:pt>
                <c:pt idx="296">
                  <c:v>-70.39</c:v>
                </c:pt>
                <c:pt idx="297">
                  <c:v>-70.41</c:v>
                </c:pt>
                <c:pt idx="298">
                  <c:v>-70.430000000000007</c:v>
                </c:pt>
                <c:pt idx="299">
                  <c:v>-70.45</c:v>
                </c:pt>
                <c:pt idx="300">
                  <c:v>-70.47</c:v>
                </c:pt>
                <c:pt idx="301">
                  <c:v>-70.489999999999995</c:v>
                </c:pt>
                <c:pt idx="302">
                  <c:v>-70.510000000000005</c:v>
                </c:pt>
                <c:pt idx="303">
                  <c:v>-70.52</c:v>
                </c:pt>
                <c:pt idx="304">
                  <c:v>-70.540000000000006</c:v>
                </c:pt>
                <c:pt idx="305">
                  <c:v>-70.56</c:v>
                </c:pt>
                <c:pt idx="306">
                  <c:v>-70.58</c:v>
                </c:pt>
                <c:pt idx="307">
                  <c:v>-70.599999999999994</c:v>
                </c:pt>
                <c:pt idx="308">
                  <c:v>-70.61</c:v>
                </c:pt>
                <c:pt idx="309">
                  <c:v>-70.64</c:v>
                </c:pt>
                <c:pt idx="310">
                  <c:v>-70.66</c:v>
                </c:pt>
                <c:pt idx="311">
                  <c:v>-70.680000000000007</c:v>
                </c:pt>
                <c:pt idx="312">
                  <c:v>-70.7</c:v>
                </c:pt>
                <c:pt idx="313">
                  <c:v>-70.72</c:v>
                </c:pt>
                <c:pt idx="314">
                  <c:v>-70.739999999999995</c:v>
                </c:pt>
                <c:pt idx="315">
                  <c:v>-70.760000000000005</c:v>
                </c:pt>
                <c:pt idx="316">
                  <c:v>-70.790000000000006</c:v>
                </c:pt>
                <c:pt idx="317">
                  <c:v>-70.8</c:v>
                </c:pt>
                <c:pt idx="318">
                  <c:v>-70.819999999999993</c:v>
                </c:pt>
                <c:pt idx="319">
                  <c:v>-70.84</c:v>
                </c:pt>
                <c:pt idx="320">
                  <c:v>-70.86</c:v>
                </c:pt>
                <c:pt idx="321">
                  <c:v>-70.89</c:v>
                </c:pt>
                <c:pt idx="322">
                  <c:v>-70.92</c:v>
                </c:pt>
                <c:pt idx="323">
                  <c:v>-70.95</c:v>
                </c:pt>
                <c:pt idx="324">
                  <c:v>-70.97</c:v>
                </c:pt>
                <c:pt idx="325">
                  <c:v>-70.989999999999995</c:v>
                </c:pt>
                <c:pt idx="326">
                  <c:v>-71.010000000000005</c:v>
                </c:pt>
                <c:pt idx="327">
                  <c:v>-71.03</c:v>
                </c:pt>
                <c:pt idx="328">
                  <c:v>-71.05</c:v>
                </c:pt>
                <c:pt idx="329">
                  <c:v>-71.06</c:v>
                </c:pt>
                <c:pt idx="330">
                  <c:v>-71.08</c:v>
                </c:pt>
                <c:pt idx="331">
                  <c:v>-71.11</c:v>
                </c:pt>
                <c:pt idx="332">
                  <c:v>-71.150000000000006</c:v>
                </c:pt>
                <c:pt idx="333">
                  <c:v>-71.17</c:v>
                </c:pt>
                <c:pt idx="334">
                  <c:v>-71.2</c:v>
                </c:pt>
                <c:pt idx="335">
                  <c:v>-71.23</c:v>
                </c:pt>
                <c:pt idx="336">
                  <c:v>-71.260000000000005</c:v>
                </c:pt>
                <c:pt idx="337">
                  <c:v>-71.28</c:v>
                </c:pt>
                <c:pt idx="338">
                  <c:v>-71.31</c:v>
                </c:pt>
                <c:pt idx="339">
                  <c:v>-71.33</c:v>
                </c:pt>
                <c:pt idx="340">
                  <c:v>-71.37</c:v>
                </c:pt>
                <c:pt idx="341">
                  <c:v>-71.400000000000006</c:v>
                </c:pt>
                <c:pt idx="342">
                  <c:v>-71.430000000000007</c:v>
                </c:pt>
                <c:pt idx="343">
                  <c:v>-71.45</c:v>
                </c:pt>
                <c:pt idx="344">
                  <c:v>-71.48</c:v>
                </c:pt>
                <c:pt idx="345">
                  <c:v>-71.510000000000005</c:v>
                </c:pt>
                <c:pt idx="346">
                  <c:v>-71.53</c:v>
                </c:pt>
                <c:pt idx="347">
                  <c:v>-71.569999999999993</c:v>
                </c:pt>
                <c:pt idx="348">
                  <c:v>-71.59</c:v>
                </c:pt>
                <c:pt idx="349">
                  <c:v>-71.61</c:v>
                </c:pt>
                <c:pt idx="350">
                  <c:v>-71.63</c:v>
                </c:pt>
                <c:pt idx="351">
                  <c:v>-71.64</c:v>
                </c:pt>
                <c:pt idx="352">
                  <c:v>-71.66</c:v>
                </c:pt>
                <c:pt idx="353">
                  <c:v>-71.67</c:v>
                </c:pt>
                <c:pt idx="354">
                  <c:v>-71.680000000000007</c:v>
                </c:pt>
                <c:pt idx="355">
                  <c:v>-71.709999999999994</c:v>
                </c:pt>
                <c:pt idx="356">
                  <c:v>-71.72</c:v>
                </c:pt>
                <c:pt idx="357">
                  <c:v>-71.73</c:v>
                </c:pt>
                <c:pt idx="358">
                  <c:v>-71.739999999999995</c:v>
                </c:pt>
                <c:pt idx="359">
                  <c:v>-71.75</c:v>
                </c:pt>
                <c:pt idx="360">
                  <c:v>-71.75</c:v>
                </c:pt>
                <c:pt idx="361">
                  <c:v>-71.739999999999995</c:v>
                </c:pt>
                <c:pt idx="362">
                  <c:v>-71.739999999999995</c:v>
                </c:pt>
                <c:pt idx="363">
                  <c:v>-71.739999999999995</c:v>
                </c:pt>
                <c:pt idx="364">
                  <c:v>-71.73</c:v>
                </c:pt>
                <c:pt idx="365">
                  <c:v>-71.73</c:v>
                </c:pt>
                <c:pt idx="366">
                  <c:v>-71.739999999999995</c:v>
                </c:pt>
                <c:pt idx="367">
                  <c:v>-71.760000000000005</c:v>
                </c:pt>
                <c:pt idx="368">
                  <c:v>-71.77</c:v>
                </c:pt>
                <c:pt idx="369">
                  <c:v>-71.78</c:v>
                </c:pt>
                <c:pt idx="370">
                  <c:v>-71.790000000000006</c:v>
                </c:pt>
                <c:pt idx="371">
                  <c:v>-71.81</c:v>
                </c:pt>
                <c:pt idx="372">
                  <c:v>-71.819999999999993</c:v>
                </c:pt>
                <c:pt idx="373">
                  <c:v>-71.819999999999993</c:v>
                </c:pt>
                <c:pt idx="374">
                  <c:v>-71.83</c:v>
                </c:pt>
                <c:pt idx="375">
                  <c:v>-71.849999999999994</c:v>
                </c:pt>
                <c:pt idx="376">
                  <c:v>-71.86</c:v>
                </c:pt>
                <c:pt idx="377">
                  <c:v>-71.88</c:v>
                </c:pt>
                <c:pt idx="378">
                  <c:v>-71.900000000000006</c:v>
                </c:pt>
                <c:pt idx="379">
                  <c:v>-71.91</c:v>
                </c:pt>
                <c:pt idx="380">
                  <c:v>-71.92</c:v>
                </c:pt>
                <c:pt idx="381">
                  <c:v>-71.930000000000007</c:v>
                </c:pt>
                <c:pt idx="382">
                  <c:v>-71.94</c:v>
                </c:pt>
                <c:pt idx="383">
                  <c:v>-71.959999999999994</c:v>
                </c:pt>
                <c:pt idx="384">
                  <c:v>-71.959999999999994</c:v>
                </c:pt>
                <c:pt idx="385">
                  <c:v>-71.98</c:v>
                </c:pt>
                <c:pt idx="386">
                  <c:v>-71.98</c:v>
                </c:pt>
                <c:pt idx="387">
                  <c:v>-71.989999999999995</c:v>
                </c:pt>
                <c:pt idx="388">
                  <c:v>-71.989999999999995</c:v>
                </c:pt>
                <c:pt idx="389">
                  <c:v>-72</c:v>
                </c:pt>
                <c:pt idx="390">
                  <c:v>-72.040000000000006</c:v>
                </c:pt>
                <c:pt idx="391">
                  <c:v>-72.069999999999993</c:v>
                </c:pt>
                <c:pt idx="392">
                  <c:v>-72.099999999999994</c:v>
                </c:pt>
                <c:pt idx="393">
                  <c:v>-72.14</c:v>
                </c:pt>
                <c:pt idx="394">
                  <c:v>-72.17</c:v>
                </c:pt>
                <c:pt idx="395">
                  <c:v>-72.19</c:v>
                </c:pt>
                <c:pt idx="396">
                  <c:v>-72.22</c:v>
                </c:pt>
                <c:pt idx="397">
                  <c:v>-72.25</c:v>
                </c:pt>
                <c:pt idx="398">
                  <c:v>-72.28</c:v>
                </c:pt>
                <c:pt idx="399">
                  <c:v>-72.319999999999993</c:v>
                </c:pt>
                <c:pt idx="400">
                  <c:v>-72.349999999999994</c:v>
                </c:pt>
                <c:pt idx="401">
                  <c:v>-72.37</c:v>
                </c:pt>
                <c:pt idx="402">
                  <c:v>-72.39</c:v>
                </c:pt>
                <c:pt idx="403">
                  <c:v>-72.42</c:v>
                </c:pt>
                <c:pt idx="404">
                  <c:v>-72.44</c:v>
                </c:pt>
                <c:pt idx="405">
                  <c:v>-72.47</c:v>
                </c:pt>
                <c:pt idx="406">
                  <c:v>-72.5</c:v>
                </c:pt>
                <c:pt idx="407">
                  <c:v>-72.52</c:v>
                </c:pt>
                <c:pt idx="408">
                  <c:v>-72.540000000000006</c:v>
                </c:pt>
                <c:pt idx="409">
                  <c:v>-72.569999999999993</c:v>
                </c:pt>
                <c:pt idx="410">
                  <c:v>-72.599999999999994</c:v>
                </c:pt>
                <c:pt idx="411">
                  <c:v>-72.62</c:v>
                </c:pt>
                <c:pt idx="412">
                  <c:v>-72.64</c:v>
                </c:pt>
                <c:pt idx="413">
                  <c:v>-72.66</c:v>
                </c:pt>
                <c:pt idx="414">
                  <c:v>-72.680000000000007</c:v>
                </c:pt>
                <c:pt idx="415">
                  <c:v>-72.69</c:v>
                </c:pt>
                <c:pt idx="416">
                  <c:v>-72.7</c:v>
                </c:pt>
                <c:pt idx="417">
                  <c:v>-72.709999999999994</c:v>
                </c:pt>
                <c:pt idx="418">
                  <c:v>-72.72</c:v>
                </c:pt>
                <c:pt idx="419">
                  <c:v>-72.73</c:v>
                </c:pt>
                <c:pt idx="420">
                  <c:v>-72.739999999999995</c:v>
                </c:pt>
                <c:pt idx="421">
                  <c:v>-72.760000000000005</c:v>
                </c:pt>
                <c:pt idx="422">
                  <c:v>-72.760000000000005</c:v>
                </c:pt>
                <c:pt idx="423">
                  <c:v>-72.760000000000005</c:v>
                </c:pt>
                <c:pt idx="424">
                  <c:v>-72.77</c:v>
                </c:pt>
                <c:pt idx="425">
                  <c:v>-72.78</c:v>
                </c:pt>
                <c:pt idx="426">
                  <c:v>-72.78</c:v>
                </c:pt>
                <c:pt idx="427">
                  <c:v>-72.790000000000006</c:v>
                </c:pt>
                <c:pt idx="428">
                  <c:v>-72.8</c:v>
                </c:pt>
                <c:pt idx="429">
                  <c:v>-72.8</c:v>
                </c:pt>
                <c:pt idx="430">
                  <c:v>-72.8</c:v>
                </c:pt>
                <c:pt idx="431">
                  <c:v>-72.8</c:v>
                </c:pt>
                <c:pt idx="432">
                  <c:v>-72.8</c:v>
                </c:pt>
                <c:pt idx="433">
                  <c:v>-72.790000000000006</c:v>
                </c:pt>
                <c:pt idx="434">
                  <c:v>-72.8</c:v>
                </c:pt>
                <c:pt idx="435">
                  <c:v>-72.8</c:v>
                </c:pt>
                <c:pt idx="436">
                  <c:v>-72.81</c:v>
                </c:pt>
                <c:pt idx="437">
                  <c:v>-72.819999999999993</c:v>
                </c:pt>
                <c:pt idx="438">
                  <c:v>-72.819999999999993</c:v>
                </c:pt>
                <c:pt idx="439">
                  <c:v>-72.83</c:v>
                </c:pt>
                <c:pt idx="440">
                  <c:v>-72.83</c:v>
                </c:pt>
                <c:pt idx="441">
                  <c:v>-72.83</c:v>
                </c:pt>
                <c:pt idx="442">
                  <c:v>-72.84</c:v>
                </c:pt>
                <c:pt idx="443">
                  <c:v>-72.849999999999994</c:v>
                </c:pt>
                <c:pt idx="444">
                  <c:v>-72.86</c:v>
                </c:pt>
                <c:pt idx="445">
                  <c:v>-72.86</c:v>
                </c:pt>
                <c:pt idx="446">
                  <c:v>-72.88</c:v>
                </c:pt>
                <c:pt idx="447">
                  <c:v>-72.89</c:v>
                </c:pt>
                <c:pt idx="448">
                  <c:v>-72.900000000000006</c:v>
                </c:pt>
                <c:pt idx="449">
                  <c:v>-72.91</c:v>
                </c:pt>
                <c:pt idx="450">
                  <c:v>-72.92</c:v>
                </c:pt>
                <c:pt idx="451">
                  <c:v>-72.930000000000007</c:v>
                </c:pt>
                <c:pt idx="452">
                  <c:v>-72.94</c:v>
                </c:pt>
                <c:pt idx="453">
                  <c:v>-72.95</c:v>
                </c:pt>
                <c:pt idx="454">
                  <c:v>-72.959999999999994</c:v>
                </c:pt>
                <c:pt idx="455">
                  <c:v>-72.97</c:v>
                </c:pt>
                <c:pt idx="456">
                  <c:v>-72.98</c:v>
                </c:pt>
                <c:pt idx="457">
                  <c:v>-72.989999999999995</c:v>
                </c:pt>
                <c:pt idx="458">
                  <c:v>-72.989999999999995</c:v>
                </c:pt>
                <c:pt idx="459">
                  <c:v>-73</c:v>
                </c:pt>
                <c:pt idx="460">
                  <c:v>-73.010000000000005</c:v>
                </c:pt>
                <c:pt idx="461">
                  <c:v>-73.02</c:v>
                </c:pt>
                <c:pt idx="462">
                  <c:v>-73.040000000000006</c:v>
                </c:pt>
                <c:pt idx="463">
                  <c:v>-73.06</c:v>
                </c:pt>
                <c:pt idx="464">
                  <c:v>-73.09</c:v>
                </c:pt>
                <c:pt idx="465">
                  <c:v>-73.12</c:v>
                </c:pt>
                <c:pt idx="466">
                  <c:v>-73.150000000000006</c:v>
                </c:pt>
                <c:pt idx="467">
                  <c:v>-73.17</c:v>
                </c:pt>
                <c:pt idx="468">
                  <c:v>-73.2</c:v>
                </c:pt>
                <c:pt idx="469">
                  <c:v>-73.23</c:v>
                </c:pt>
                <c:pt idx="470">
                  <c:v>-73.25</c:v>
                </c:pt>
                <c:pt idx="471">
                  <c:v>-73.27</c:v>
                </c:pt>
                <c:pt idx="472">
                  <c:v>-73.3</c:v>
                </c:pt>
                <c:pt idx="473">
                  <c:v>-73.31</c:v>
                </c:pt>
                <c:pt idx="474">
                  <c:v>-73.33</c:v>
                </c:pt>
                <c:pt idx="475">
                  <c:v>-73.349999999999994</c:v>
                </c:pt>
                <c:pt idx="476">
                  <c:v>-73.36</c:v>
                </c:pt>
                <c:pt idx="477">
                  <c:v>-73.37</c:v>
                </c:pt>
                <c:pt idx="478">
                  <c:v>-73.39</c:v>
                </c:pt>
                <c:pt idx="479">
                  <c:v>-73.400000000000006</c:v>
                </c:pt>
                <c:pt idx="480">
                  <c:v>-73.42</c:v>
                </c:pt>
                <c:pt idx="481">
                  <c:v>-73.430000000000007</c:v>
                </c:pt>
                <c:pt idx="482">
                  <c:v>-73.430000000000007</c:v>
                </c:pt>
                <c:pt idx="483">
                  <c:v>-73.44</c:v>
                </c:pt>
                <c:pt idx="484">
                  <c:v>-73.44</c:v>
                </c:pt>
                <c:pt idx="485">
                  <c:v>-73.45</c:v>
                </c:pt>
                <c:pt idx="486">
                  <c:v>-73.44</c:v>
                </c:pt>
                <c:pt idx="487">
                  <c:v>-73.44</c:v>
                </c:pt>
                <c:pt idx="488">
                  <c:v>-73.430000000000007</c:v>
                </c:pt>
                <c:pt idx="489">
                  <c:v>-73.42</c:v>
                </c:pt>
                <c:pt idx="490">
                  <c:v>-73.42</c:v>
                </c:pt>
                <c:pt idx="491">
                  <c:v>-73.41</c:v>
                </c:pt>
                <c:pt idx="492">
                  <c:v>-73.41</c:v>
                </c:pt>
                <c:pt idx="493">
                  <c:v>-73.400000000000006</c:v>
                </c:pt>
                <c:pt idx="494">
                  <c:v>-73.400000000000006</c:v>
                </c:pt>
                <c:pt idx="495">
                  <c:v>-73.39</c:v>
                </c:pt>
                <c:pt idx="496">
                  <c:v>-73.39</c:v>
                </c:pt>
                <c:pt idx="497">
                  <c:v>-73.39</c:v>
                </c:pt>
                <c:pt idx="498">
                  <c:v>-73.38</c:v>
                </c:pt>
                <c:pt idx="499">
                  <c:v>-73.37</c:v>
                </c:pt>
                <c:pt idx="500">
                  <c:v>-73.36</c:v>
                </c:pt>
                <c:pt idx="501">
                  <c:v>-73.349999999999994</c:v>
                </c:pt>
                <c:pt idx="502">
                  <c:v>-73.34</c:v>
                </c:pt>
                <c:pt idx="503">
                  <c:v>-73.34</c:v>
                </c:pt>
                <c:pt idx="504">
                  <c:v>-73.33</c:v>
                </c:pt>
                <c:pt idx="505">
                  <c:v>-73.319999999999993</c:v>
                </c:pt>
                <c:pt idx="506">
                  <c:v>-73.319999999999993</c:v>
                </c:pt>
                <c:pt idx="507">
                  <c:v>-73.31</c:v>
                </c:pt>
                <c:pt idx="508">
                  <c:v>-73.3</c:v>
                </c:pt>
                <c:pt idx="509">
                  <c:v>-73.290000000000006</c:v>
                </c:pt>
                <c:pt idx="510">
                  <c:v>-73.28</c:v>
                </c:pt>
                <c:pt idx="511">
                  <c:v>-73.27</c:v>
                </c:pt>
                <c:pt idx="512">
                  <c:v>-73.27</c:v>
                </c:pt>
                <c:pt idx="513">
                  <c:v>-73.260000000000005</c:v>
                </c:pt>
                <c:pt idx="514">
                  <c:v>-73.260000000000005</c:v>
                </c:pt>
                <c:pt idx="515">
                  <c:v>-73.25</c:v>
                </c:pt>
                <c:pt idx="516">
                  <c:v>-73.260000000000005</c:v>
                </c:pt>
                <c:pt idx="517">
                  <c:v>-73.260000000000005</c:v>
                </c:pt>
                <c:pt idx="518">
                  <c:v>-73.260000000000005</c:v>
                </c:pt>
                <c:pt idx="519">
                  <c:v>-73.260000000000005</c:v>
                </c:pt>
                <c:pt idx="520">
                  <c:v>-73.260000000000005</c:v>
                </c:pt>
                <c:pt idx="521">
                  <c:v>-73.27</c:v>
                </c:pt>
                <c:pt idx="522">
                  <c:v>-73.27</c:v>
                </c:pt>
                <c:pt idx="523">
                  <c:v>-73.27</c:v>
                </c:pt>
                <c:pt idx="524">
                  <c:v>-73.28</c:v>
                </c:pt>
                <c:pt idx="525">
                  <c:v>-73.27</c:v>
                </c:pt>
                <c:pt idx="526">
                  <c:v>-73.27</c:v>
                </c:pt>
                <c:pt idx="527">
                  <c:v>-73.28</c:v>
                </c:pt>
                <c:pt idx="528">
                  <c:v>-73.28</c:v>
                </c:pt>
                <c:pt idx="529">
                  <c:v>-73.290000000000006</c:v>
                </c:pt>
                <c:pt idx="530">
                  <c:v>-73.31</c:v>
                </c:pt>
                <c:pt idx="531">
                  <c:v>-73.33</c:v>
                </c:pt>
                <c:pt idx="532">
                  <c:v>-73.34</c:v>
                </c:pt>
                <c:pt idx="533">
                  <c:v>-73.36</c:v>
                </c:pt>
                <c:pt idx="534">
                  <c:v>-73.37</c:v>
                </c:pt>
                <c:pt idx="535">
                  <c:v>-73.39</c:v>
                </c:pt>
                <c:pt idx="536">
                  <c:v>-73.400000000000006</c:v>
                </c:pt>
                <c:pt idx="537">
                  <c:v>-73.42</c:v>
                </c:pt>
                <c:pt idx="538">
                  <c:v>-73.44</c:v>
                </c:pt>
                <c:pt idx="539">
                  <c:v>-73.45</c:v>
                </c:pt>
                <c:pt idx="540">
                  <c:v>-73.459999999999994</c:v>
                </c:pt>
                <c:pt idx="541">
                  <c:v>-73.459999999999994</c:v>
                </c:pt>
                <c:pt idx="542">
                  <c:v>-73.48</c:v>
                </c:pt>
                <c:pt idx="543">
                  <c:v>-73.489999999999995</c:v>
                </c:pt>
                <c:pt idx="544">
                  <c:v>-73.5</c:v>
                </c:pt>
                <c:pt idx="545">
                  <c:v>-73.510000000000005</c:v>
                </c:pt>
                <c:pt idx="546">
                  <c:v>-73.53</c:v>
                </c:pt>
                <c:pt idx="547">
                  <c:v>-73.540000000000006</c:v>
                </c:pt>
                <c:pt idx="548">
                  <c:v>-73.56</c:v>
                </c:pt>
                <c:pt idx="549">
                  <c:v>-73.569999999999993</c:v>
                </c:pt>
                <c:pt idx="550">
                  <c:v>-73.59</c:v>
                </c:pt>
                <c:pt idx="551">
                  <c:v>-73.59</c:v>
                </c:pt>
                <c:pt idx="552">
                  <c:v>-73.59</c:v>
                </c:pt>
                <c:pt idx="553">
                  <c:v>-73.59</c:v>
                </c:pt>
                <c:pt idx="554">
                  <c:v>-73.599999999999994</c:v>
                </c:pt>
                <c:pt idx="555">
                  <c:v>-73.599999999999994</c:v>
                </c:pt>
                <c:pt idx="556">
                  <c:v>-73.59</c:v>
                </c:pt>
                <c:pt idx="557">
                  <c:v>-73.59</c:v>
                </c:pt>
                <c:pt idx="558">
                  <c:v>-73.59</c:v>
                </c:pt>
                <c:pt idx="559">
                  <c:v>-73.58</c:v>
                </c:pt>
                <c:pt idx="560">
                  <c:v>-73.569999999999993</c:v>
                </c:pt>
                <c:pt idx="561">
                  <c:v>-73.55</c:v>
                </c:pt>
                <c:pt idx="562">
                  <c:v>-73.53</c:v>
                </c:pt>
                <c:pt idx="563">
                  <c:v>-73.52</c:v>
                </c:pt>
                <c:pt idx="564">
                  <c:v>-73.510000000000005</c:v>
                </c:pt>
                <c:pt idx="565">
                  <c:v>-73.5</c:v>
                </c:pt>
                <c:pt idx="566">
                  <c:v>-73.489999999999995</c:v>
                </c:pt>
                <c:pt idx="567">
                  <c:v>-73.47</c:v>
                </c:pt>
                <c:pt idx="568">
                  <c:v>-73.45</c:v>
                </c:pt>
                <c:pt idx="569">
                  <c:v>-73.44</c:v>
                </c:pt>
                <c:pt idx="570">
                  <c:v>-73.42</c:v>
                </c:pt>
                <c:pt idx="571">
                  <c:v>-73.400000000000006</c:v>
                </c:pt>
                <c:pt idx="572">
                  <c:v>-73.38</c:v>
                </c:pt>
                <c:pt idx="573">
                  <c:v>-73.349999999999994</c:v>
                </c:pt>
                <c:pt idx="574">
                  <c:v>-73.319999999999993</c:v>
                </c:pt>
                <c:pt idx="575">
                  <c:v>-73.3</c:v>
                </c:pt>
                <c:pt idx="576">
                  <c:v>-73.28</c:v>
                </c:pt>
                <c:pt idx="577">
                  <c:v>-73.260000000000005</c:v>
                </c:pt>
                <c:pt idx="578">
                  <c:v>-73.25</c:v>
                </c:pt>
                <c:pt idx="579">
                  <c:v>-73.239999999999995</c:v>
                </c:pt>
                <c:pt idx="580">
                  <c:v>-73.22</c:v>
                </c:pt>
                <c:pt idx="581">
                  <c:v>-73.209999999999994</c:v>
                </c:pt>
                <c:pt idx="582">
                  <c:v>-73.2</c:v>
                </c:pt>
                <c:pt idx="583">
                  <c:v>-73.19</c:v>
                </c:pt>
                <c:pt idx="584">
                  <c:v>-73.180000000000007</c:v>
                </c:pt>
                <c:pt idx="585">
                  <c:v>-73.180000000000007</c:v>
                </c:pt>
                <c:pt idx="586">
                  <c:v>-73.17</c:v>
                </c:pt>
                <c:pt idx="587">
                  <c:v>-73.17</c:v>
                </c:pt>
                <c:pt idx="588">
                  <c:v>-73.16</c:v>
                </c:pt>
                <c:pt idx="589">
                  <c:v>-73.16</c:v>
                </c:pt>
                <c:pt idx="590">
                  <c:v>-73.16</c:v>
                </c:pt>
                <c:pt idx="591">
                  <c:v>-73.16</c:v>
                </c:pt>
                <c:pt idx="592">
                  <c:v>-73.17</c:v>
                </c:pt>
                <c:pt idx="593">
                  <c:v>-73.17</c:v>
                </c:pt>
                <c:pt idx="594">
                  <c:v>-73.17</c:v>
                </c:pt>
                <c:pt idx="595">
                  <c:v>-73.17</c:v>
                </c:pt>
                <c:pt idx="596">
                  <c:v>-73.180000000000007</c:v>
                </c:pt>
                <c:pt idx="597">
                  <c:v>-73.180000000000007</c:v>
                </c:pt>
                <c:pt idx="598">
                  <c:v>-73.180000000000007</c:v>
                </c:pt>
                <c:pt idx="599">
                  <c:v>-73.180000000000007</c:v>
                </c:pt>
                <c:pt idx="600">
                  <c:v>-73.180000000000007</c:v>
                </c:pt>
                <c:pt idx="601">
                  <c:v>-73.180000000000007</c:v>
                </c:pt>
                <c:pt idx="602">
                  <c:v>-73.19</c:v>
                </c:pt>
                <c:pt idx="603">
                  <c:v>-73.2</c:v>
                </c:pt>
                <c:pt idx="604">
                  <c:v>-73.2</c:v>
                </c:pt>
                <c:pt idx="605">
                  <c:v>-73.209999999999994</c:v>
                </c:pt>
                <c:pt idx="606">
                  <c:v>-73.22</c:v>
                </c:pt>
                <c:pt idx="607">
                  <c:v>-73.23</c:v>
                </c:pt>
                <c:pt idx="608">
                  <c:v>-73.25</c:v>
                </c:pt>
                <c:pt idx="609">
                  <c:v>-73.260000000000005</c:v>
                </c:pt>
                <c:pt idx="610">
                  <c:v>-73.28</c:v>
                </c:pt>
                <c:pt idx="611">
                  <c:v>-73.28</c:v>
                </c:pt>
                <c:pt idx="612">
                  <c:v>-73.290000000000006</c:v>
                </c:pt>
                <c:pt idx="613">
                  <c:v>-73.3</c:v>
                </c:pt>
                <c:pt idx="614">
                  <c:v>-73.319999999999993</c:v>
                </c:pt>
                <c:pt idx="615">
                  <c:v>-73.319999999999993</c:v>
                </c:pt>
                <c:pt idx="616">
                  <c:v>-73.34</c:v>
                </c:pt>
                <c:pt idx="617">
                  <c:v>-73.36</c:v>
                </c:pt>
                <c:pt idx="618">
                  <c:v>-73.37</c:v>
                </c:pt>
                <c:pt idx="619">
                  <c:v>-73.38</c:v>
                </c:pt>
                <c:pt idx="620">
                  <c:v>-73.39</c:v>
                </c:pt>
                <c:pt idx="621">
                  <c:v>-73.41</c:v>
                </c:pt>
                <c:pt idx="622">
                  <c:v>-73.42</c:v>
                </c:pt>
                <c:pt idx="623">
                  <c:v>-73.42</c:v>
                </c:pt>
                <c:pt idx="624">
                  <c:v>-73.44</c:v>
                </c:pt>
                <c:pt idx="625">
                  <c:v>-73.45</c:v>
                </c:pt>
                <c:pt idx="626">
                  <c:v>-73.459999999999994</c:v>
                </c:pt>
                <c:pt idx="627">
                  <c:v>-73.48</c:v>
                </c:pt>
                <c:pt idx="628">
                  <c:v>-73.489999999999995</c:v>
                </c:pt>
                <c:pt idx="629">
                  <c:v>-73.510000000000005</c:v>
                </c:pt>
                <c:pt idx="630">
                  <c:v>-73.52</c:v>
                </c:pt>
                <c:pt idx="631">
                  <c:v>-73.53</c:v>
                </c:pt>
                <c:pt idx="632">
                  <c:v>-73.540000000000006</c:v>
                </c:pt>
                <c:pt idx="633">
                  <c:v>-73.55</c:v>
                </c:pt>
                <c:pt idx="634">
                  <c:v>-73.569999999999993</c:v>
                </c:pt>
                <c:pt idx="635">
                  <c:v>-73.569999999999993</c:v>
                </c:pt>
                <c:pt idx="636">
                  <c:v>-73.569999999999993</c:v>
                </c:pt>
                <c:pt idx="637">
                  <c:v>-73.569999999999993</c:v>
                </c:pt>
                <c:pt idx="638">
                  <c:v>-73.569999999999993</c:v>
                </c:pt>
                <c:pt idx="639">
                  <c:v>-73.58</c:v>
                </c:pt>
                <c:pt idx="640">
                  <c:v>-73.58</c:v>
                </c:pt>
                <c:pt idx="641">
                  <c:v>-73.59</c:v>
                </c:pt>
                <c:pt idx="642">
                  <c:v>-73.599999999999994</c:v>
                </c:pt>
                <c:pt idx="643">
                  <c:v>-73.59</c:v>
                </c:pt>
                <c:pt idx="644">
                  <c:v>-73.59</c:v>
                </c:pt>
                <c:pt idx="645">
                  <c:v>-73.59</c:v>
                </c:pt>
                <c:pt idx="646">
                  <c:v>-73.599999999999994</c:v>
                </c:pt>
                <c:pt idx="647">
                  <c:v>-73.599999999999994</c:v>
                </c:pt>
                <c:pt idx="648">
                  <c:v>-73.59</c:v>
                </c:pt>
                <c:pt idx="649">
                  <c:v>-73.59</c:v>
                </c:pt>
                <c:pt idx="650">
                  <c:v>-73.59</c:v>
                </c:pt>
                <c:pt idx="651">
                  <c:v>-73.59</c:v>
                </c:pt>
                <c:pt idx="652">
                  <c:v>-73.59</c:v>
                </c:pt>
                <c:pt idx="653">
                  <c:v>-73.58</c:v>
                </c:pt>
                <c:pt idx="654">
                  <c:v>-73.569999999999993</c:v>
                </c:pt>
                <c:pt idx="655">
                  <c:v>-73.569999999999993</c:v>
                </c:pt>
                <c:pt idx="656">
                  <c:v>-73.56</c:v>
                </c:pt>
                <c:pt idx="657">
                  <c:v>-73.55</c:v>
                </c:pt>
                <c:pt idx="658">
                  <c:v>-73.540000000000006</c:v>
                </c:pt>
                <c:pt idx="659">
                  <c:v>-73.53</c:v>
                </c:pt>
                <c:pt idx="660">
                  <c:v>-73.510000000000005</c:v>
                </c:pt>
                <c:pt idx="661">
                  <c:v>-73.510000000000005</c:v>
                </c:pt>
                <c:pt idx="662">
                  <c:v>-73.5</c:v>
                </c:pt>
                <c:pt idx="663">
                  <c:v>-73.5</c:v>
                </c:pt>
                <c:pt idx="664">
                  <c:v>-73.489999999999995</c:v>
                </c:pt>
                <c:pt idx="665">
                  <c:v>-73.5</c:v>
                </c:pt>
                <c:pt idx="666">
                  <c:v>-73.489999999999995</c:v>
                </c:pt>
                <c:pt idx="667">
                  <c:v>-73.5</c:v>
                </c:pt>
                <c:pt idx="668">
                  <c:v>-73.5</c:v>
                </c:pt>
                <c:pt idx="669">
                  <c:v>-73.5</c:v>
                </c:pt>
                <c:pt idx="670">
                  <c:v>-73.510000000000005</c:v>
                </c:pt>
                <c:pt idx="671">
                  <c:v>-73.510000000000005</c:v>
                </c:pt>
                <c:pt idx="672">
                  <c:v>-73.510000000000005</c:v>
                </c:pt>
                <c:pt idx="673">
                  <c:v>-73.52</c:v>
                </c:pt>
                <c:pt idx="674">
                  <c:v>-73.52</c:v>
                </c:pt>
                <c:pt idx="675">
                  <c:v>-73.52</c:v>
                </c:pt>
                <c:pt idx="676">
                  <c:v>-73.53</c:v>
                </c:pt>
                <c:pt idx="677">
                  <c:v>-73.540000000000006</c:v>
                </c:pt>
                <c:pt idx="678">
                  <c:v>-73.540000000000006</c:v>
                </c:pt>
                <c:pt idx="679">
                  <c:v>-73.540000000000006</c:v>
                </c:pt>
                <c:pt idx="680">
                  <c:v>-73.540000000000006</c:v>
                </c:pt>
                <c:pt idx="681">
                  <c:v>-73.540000000000006</c:v>
                </c:pt>
                <c:pt idx="682">
                  <c:v>-73.55</c:v>
                </c:pt>
                <c:pt idx="683">
                  <c:v>-73.55</c:v>
                </c:pt>
                <c:pt idx="684">
                  <c:v>-73.540000000000006</c:v>
                </c:pt>
                <c:pt idx="685">
                  <c:v>-73.55</c:v>
                </c:pt>
                <c:pt idx="686">
                  <c:v>-73.55</c:v>
                </c:pt>
                <c:pt idx="687">
                  <c:v>-73.55</c:v>
                </c:pt>
                <c:pt idx="688">
                  <c:v>-73.55</c:v>
                </c:pt>
                <c:pt idx="689">
                  <c:v>-73.569999999999993</c:v>
                </c:pt>
                <c:pt idx="690">
                  <c:v>-73.58</c:v>
                </c:pt>
                <c:pt idx="691">
                  <c:v>-73.59</c:v>
                </c:pt>
                <c:pt idx="692">
                  <c:v>-73.599999999999994</c:v>
                </c:pt>
                <c:pt idx="693">
                  <c:v>-73.62</c:v>
                </c:pt>
                <c:pt idx="694">
                  <c:v>-73.63</c:v>
                </c:pt>
                <c:pt idx="695">
                  <c:v>-73.63</c:v>
                </c:pt>
                <c:pt idx="696">
                  <c:v>-73.63</c:v>
                </c:pt>
                <c:pt idx="697">
                  <c:v>-73.63</c:v>
                </c:pt>
                <c:pt idx="698">
                  <c:v>-73.63</c:v>
                </c:pt>
                <c:pt idx="699">
                  <c:v>-73.63</c:v>
                </c:pt>
                <c:pt idx="700">
                  <c:v>-73.64</c:v>
                </c:pt>
                <c:pt idx="701">
                  <c:v>-73.64</c:v>
                </c:pt>
                <c:pt idx="702">
                  <c:v>-73.650000000000006</c:v>
                </c:pt>
                <c:pt idx="703">
                  <c:v>-73.64</c:v>
                </c:pt>
                <c:pt idx="704">
                  <c:v>-73.650000000000006</c:v>
                </c:pt>
                <c:pt idx="705">
                  <c:v>-73.650000000000006</c:v>
                </c:pt>
                <c:pt idx="706">
                  <c:v>-73.66</c:v>
                </c:pt>
                <c:pt idx="707">
                  <c:v>-73.66</c:v>
                </c:pt>
                <c:pt idx="708">
                  <c:v>-73.66</c:v>
                </c:pt>
                <c:pt idx="709">
                  <c:v>-73.66</c:v>
                </c:pt>
                <c:pt idx="710">
                  <c:v>-73.67</c:v>
                </c:pt>
                <c:pt idx="711">
                  <c:v>-73.67</c:v>
                </c:pt>
                <c:pt idx="712">
                  <c:v>-73.66</c:v>
                </c:pt>
                <c:pt idx="713">
                  <c:v>-73.67</c:v>
                </c:pt>
                <c:pt idx="714">
                  <c:v>-73.69</c:v>
                </c:pt>
                <c:pt idx="715">
                  <c:v>-73.69</c:v>
                </c:pt>
                <c:pt idx="716">
                  <c:v>-73.7</c:v>
                </c:pt>
                <c:pt idx="717">
                  <c:v>-73.7</c:v>
                </c:pt>
                <c:pt idx="718">
                  <c:v>-73.7</c:v>
                </c:pt>
                <c:pt idx="719">
                  <c:v>-73.7</c:v>
                </c:pt>
                <c:pt idx="720">
                  <c:v>-73.7</c:v>
                </c:pt>
                <c:pt idx="721">
                  <c:v>-73.69</c:v>
                </c:pt>
                <c:pt idx="722">
                  <c:v>-73.7</c:v>
                </c:pt>
                <c:pt idx="723">
                  <c:v>-73.7</c:v>
                </c:pt>
                <c:pt idx="724">
                  <c:v>-73.709999999999994</c:v>
                </c:pt>
                <c:pt idx="725">
                  <c:v>-73.709999999999994</c:v>
                </c:pt>
                <c:pt idx="726">
                  <c:v>-73.72</c:v>
                </c:pt>
                <c:pt idx="727">
                  <c:v>-73.72</c:v>
                </c:pt>
                <c:pt idx="728">
                  <c:v>-73.73</c:v>
                </c:pt>
                <c:pt idx="729">
                  <c:v>-73.739999999999995</c:v>
                </c:pt>
                <c:pt idx="730">
                  <c:v>-73.75</c:v>
                </c:pt>
                <c:pt idx="731">
                  <c:v>-73.760000000000005</c:v>
                </c:pt>
                <c:pt idx="732">
                  <c:v>-73.77</c:v>
                </c:pt>
                <c:pt idx="733">
                  <c:v>-73.77</c:v>
                </c:pt>
                <c:pt idx="734">
                  <c:v>-73.78</c:v>
                </c:pt>
                <c:pt idx="735">
                  <c:v>-73.78</c:v>
                </c:pt>
                <c:pt idx="736">
                  <c:v>-73.78</c:v>
                </c:pt>
                <c:pt idx="737">
                  <c:v>-73.77</c:v>
                </c:pt>
                <c:pt idx="738">
                  <c:v>-73.77</c:v>
                </c:pt>
                <c:pt idx="739">
                  <c:v>-73.77</c:v>
                </c:pt>
                <c:pt idx="740">
                  <c:v>-73.77</c:v>
                </c:pt>
                <c:pt idx="741">
                  <c:v>-73.77</c:v>
                </c:pt>
                <c:pt idx="742">
                  <c:v>-73.77</c:v>
                </c:pt>
                <c:pt idx="743">
                  <c:v>-73.760000000000005</c:v>
                </c:pt>
                <c:pt idx="744">
                  <c:v>-73.760000000000005</c:v>
                </c:pt>
                <c:pt idx="745">
                  <c:v>-73.75</c:v>
                </c:pt>
                <c:pt idx="746">
                  <c:v>-73.760000000000005</c:v>
                </c:pt>
                <c:pt idx="747">
                  <c:v>-73.75</c:v>
                </c:pt>
                <c:pt idx="748">
                  <c:v>-73.75</c:v>
                </c:pt>
                <c:pt idx="749">
                  <c:v>-73.739999999999995</c:v>
                </c:pt>
                <c:pt idx="750">
                  <c:v>-73.739999999999995</c:v>
                </c:pt>
                <c:pt idx="751">
                  <c:v>-73.73</c:v>
                </c:pt>
                <c:pt idx="752">
                  <c:v>-73.72</c:v>
                </c:pt>
                <c:pt idx="753">
                  <c:v>-73.709999999999994</c:v>
                </c:pt>
                <c:pt idx="754">
                  <c:v>-73.709999999999994</c:v>
                </c:pt>
                <c:pt idx="755">
                  <c:v>-73.709999999999994</c:v>
                </c:pt>
                <c:pt idx="756">
                  <c:v>-73.709999999999994</c:v>
                </c:pt>
                <c:pt idx="757">
                  <c:v>-73.7</c:v>
                </c:pt>
                <c:pt idx="758">
                  <c:v>-73.7</c:v>
                </c:pt>
                <c:pt idx="759">
                  <c:v>-73.7</c:v>
                </c:pt>
                <c:pt idx="760">
                  <c:v>-73.7</c:v>
                </c:pt>
                <c:pt idx="761">
                  <c:v>-73.69</c:v>
                </c:pt>
                <c:pt idx="762">
                  <c:v>-73.680000000000007</c:v>
                </c:pt>
                <c:pt idx="763">
                  <c:v>-73.67</c:v>
                </c:pt>
                <c:pt idx="764">
                  <c:v>-73.66</c:v>
                </c:pt>
                <c:pt idx="765">
                  <c:v>-73.650000000000006</c:v>
                </c:pt>
                <c:pt idx="766">
                  <c:v>-73.650000000000006</c:v>
                </c:pt>
                <c:pt idx="767">
                  <c:v>-73.64</c:v>
                </c:pt>
                <c:pt idx="768">
                  <c:v>-73.64</c:v>
                </c:pt>
                <c:pt idx="769">
                  <c:v>-73.650000000000006</c:v>
                </c:pt>
                <c:pt idx="770">
                  <c:v>-73.67</c:v>
                </c:pt>
                <c:pt idx="771">
                  <c:v>-73.680000000000007</c:v>
                </c:pt>
                <c:pt idx="772">
                  <c:v>-73.7</c:v>
                </c:pt>
                <c:pt idx="773">
                  <c:v>-73.7</c:v>
                </c:pt>
                <c:pt idx="774">
                  <c:v>-73.709999999999994</c:v>
                </c:pt>
                <c:pt idx="775">
                  <c:v>-73.709999999999994</c:v>
                </c:pt>
                <c:pt idx="776">
                  <c:v>-73.72</c:v>
                </c:pt>
                <c:pt idx="777">
                  <c:v>-73.73</c:v>
                </c:pt>
                <c:pt idx="778">
                  <c:v>-73.73</c:v>
                </c:pt>
                <c:pt idx="779">
                  <c:v>-73.73</c:v>
                </c:pt>
                <c:pt idx="780">
                  <c:v>-73.739999999999995</c:v>
                </c:pt>
                <c:pt idx="781">
                  <c:v>-73.75</c:v>
                </c:pt>
                <c:pt idx="782">
                  <c:v>-73.75</c:v>
                </c:pt>
                <c:pt idx="783">
                  <c:v>-73.77</c:v>
                </c:pt>
                <c:pt idx="784">
                  <c:v>-73.77</c:v>
                </c:pt>
                <c:pt idx="785">
                  <c:v>-73.77</c:v>
                </c:pt>
                <c:pt idx="786">
                  <c:v>-73.78</c:v>
                </c:pt>
                <c:pt idx="787">
                  <c:v>-73.78</c:v>
                </c:pt>
                <c:pt idx="788">
                  <c:v>-73.790000000000006</c:v>
                </c:pt>
                <c:pt idx="789">
                  <c:v>-73.8</c:v>
                </c:pt>
                <c:pt idx="790">
                  <c:v>-73.8</c:v>
                </c:pt>
                <c:pt idx="791">
                  <c:v>-73.81</c:v>
                </c:pt>
                <c:pt idx="792">
                  <c:v>-73.819999999999993</c:v>
                </c:pt>
                <c:pt idx="793">
                  <c:v>-73.83</c:v>
                </c:pt>
                <c:pt idx="794">
                  <c:v>-73.849999999999994</c:v>
                </c:pt>
                <c:pt idx="795">
                  <c:v>-73.89</c:v>
                </c:pt>
                <c:pt idx="796">
                  <c:v>-73.94</c:v>
                </c:pt>
                <c:pt idx="797">
                  <c:v>-74</c:v>
                </c:pt>
                <c:pt idx="798">
                  <c:v>-74.069999999999993</c:v>
                </c:pt>
                <c:pt idx="799">
                  <c:v>-74.12</c:v>
                </c:pt>
                <c:pt idx="800">
                  <c:v>-74.16</c:v>
                </c:pt>
                <c:pt idx="801">
                  <c:v>-74.19</c:v>
                </c:pt>
                <c:pt idx="802">
                  <c:v>-74.22</c:v>
                </c:pt>
                <c:pt idx="803">
                  <c:v>-74.25</c:v>
                </c:pt>
                <c:pt idx="804">
                  <c:v>-74.27</c:v>
                </c:pt>
                <c:pt idx="805">
                  <c:v>-74.28</c:v>
                </c:pt>
                <c:pt idx="806">
                  <c:v>-74.3</c:v>
                </c:pt>
                <c:pt idx="807">
                  <c:v>-74.319999999999993</c:v>
                </c:pt>
                <c:pt idx="808">
                  <c:v>-74.33</c:v>
                </c:pt>
                <c:pt idx="809">
                  <c:v>-74.36</c:v>
                </c:pt>
                <c:pt idx="810">
                  <c:v>-74.37</c:v>
                </c:pt>
                <c:pt idx="811">
                  <c:v>-74.39</c:v>
                </c:pt>
                <c:pt idx="812">
                  <c:v>-74.42</c:v>
                </c:pt>
                <c:pt idx="813">
                  <c:v>-74.44</c:v>
                </c:pt>
                <c:pt idx="814">
                  <c:v>-74.45</c:v>
                </c:pt>
                <c:pt idx="815">
                  <c:v>-74.459999999999994</c:v>
                </c:pt>
                <c:pt idx="816">
                  <c:v>-74.459999999999994</c:v>
                </c:pt>
                <c:pt idx="817">
                  <c:v>-74.47</c:v>
                </c:pt>
                <c:pt idx="818">
                  <c:v>-74.48</c:v>
                </c:pt>
                <c:pt idx="819">
                  <c:v>-74.489999999999995</c:v>
                </c:pt>
                <c:pt idx="820">
                  <c:v>-74.5</c:v>
                </c:pt>
                <c:pt idx="821">
                  <c:v>-74.489999999999995</c:v>
                </c:pt>
                <c:pt idx="822">
                  <c:v>-74.489999999999995</c:v>
                </c:pt>
                <c:pt idx="823">
                  <c:v>-74.5</c:v>
                </c:pt>
                <c:pt idx="824">
                  <c:v>-74.5</c:v>
                </c:pt>
                <c:pt idx="825">
                  <c:v>-74.52</c:v>
                </c:pt>
                <c:pt idx="826">
                  <c:v>-74.540000000000006</c:v>
                </c:pt>
                <c:pt idx="827">
                  <c:v>-74.56</c:v>
                </c:pt>
                <c:pt idx="828">
                  <c:v>-74.59</c:v>
                </c:pt>
                <c:pt idx="829">
                  <c:v>-74.62</c:v>
                </c:pt>
                <c:pt idx="830">
                  <c:v>-74.64</c:v>
                </c:pt>
                <c:pt idx="831">
                  <c:v>-74.67</c:v>
                </c:pt>
                <c:pt idx="832">
                  <c:v>-74.69</c:v>
                </c:pt>
                <c:pt idx="833">
                  <c:v>-74.709999999999994</c:v>
                </c:pt>
                <c:pt idx="834">
                  <c:v>-74.739999999999995</c:v>
                </c:pt>
                <c:pt idx="835">
                  <c:v>-74.760000000000005</c:v>
                </c:pt>
                <c:pt idx="836">
                  <c:v>-74.790000000000006</c:v>
                </c:pt>
                <c:pt idx="837">
                  <c:v>-74.81</c:v>
                </c:pt>
                <c:pt idx="838">
                  <c:v>-74.83</c:v>
                </c:pt>
                <c:pt idx="839">
                  <c:v>-74.84</c:v>
                </c:pt>
                <c:pt idx="840">
                  <c:v>-74.86</c:v>
                </c:pt>
                <c:pt idx="841">
                  <c:v>-74.88</c:v>
                </c:pt>
                <c:pt idx="842">
                  <c:v>-74.900000000000006</c:v>
                </c:pt>
                <c:pt idx="843">
                  <c:v>-74.91</c:v>
                </c:pt>
                <c:pt idx="844">
                  <c:v>-74.92</c:v>
                </c:pt>
                <c:pt idx="845">
                  <c:v>-74.930000000000007</c:v>
                </c:pt>
                <c:pt idx="846">
                  <c:v>-74.94</c:v>
                </c:pt>
                <c:pt idx="847">
                  <c:v>-74.95</c:v>
                </c:pt>
                <c:pt idx="848">
                  <c:v>-74.959999999999994</c:v>
                </c:pt>
                <c:pt idx="849">
                  <c:v>-74.97</c:v>
                </c:pt>
                <c:pt idx="850">
                  <c:v>-74.97</c:v>
                </c:pt>
                <c:pt idx="851">
                  <c:v>-74.97</c:v>
                </c:pt>
                <c:pt idx="852">
                  <c:v>-74.97</c:v>
                </c:pt>
                <c:pt idx="853">
                  <c:v>-74.97</c:v>
                </c:pt>
                <c:pt idx="854">
                  <c:v>-74.97</c:v>
                </c:pt>
                <c:pt idx="855">
                  <c:v>-74.97</c:v>
                </c:pt>
                <c:pt idx="856">
                  <c:v>-74.959999999999994</c:v>
                </c:pt>
                <c:pt idx="857">
                  <c:v>-74.95</c:v>
                </c:pt>
                <c:pt idx="858">
                  <c:v>-74.94</c:v>
                </c:pt>
                <c:pt idx="859">
                  <c:v>-74.930000000000007</c:v>
                </c:pt>
                <c:pt idx="860">
                  <c:v>-74.92</c:v>
                </c:pt>
                <c:pt idx="861">
                  <c:v>-74.900000000000006</c:v>
                </c:pt>
                <c:pt idx="862">
                  <c:v>-74.89</c:v>
                </c:pt>
                <c:pt idx="863">
                  <c:v>-74.88</c:v>
                </c:pt>
                <c:pt idx="864">
                  <c:v>-74.849999999999994</c:v>
                </c:pt>
                <c:pt idx="865">
                  <c:v>-74.83</c:v>
                </c:pt>
                <c:pt idx="866">
                  <c:v>-74.8</c:v>
                </c:pt>
                <c:pt idx="867">
                  <c:v>-74.77</c:v>
                </c:pt>
                <c:pt idx="868">
                  <c:v>-74.73</c:v>
                </c:pt>
                <c:pt idx="869">
                  <c:v>-74.7</c:v>
                </c:pt>
                <c:pt idx="870">
                  <c:v>-74.66</c:v>
                </c:pt>
                <c:pt idx="871">
                  <c:v>-74.64</c:v>
                </c:pt>
                <c:pt idx="872">
                  <c:v>-74.62</c:v>
                </c:pt>
                <c:pt idx="873">
                  <c:v>-74.599999999999994</c:v>
                </c:pt>
                <c:pt idx="874">
                  <c:v>-74.59</c:v>
                </c:pt>
                <c:pt idx="875">
                  <c:v>-74.58</c:v>
                </c:pt>
                <c:pt idx="876">
                  <c:v>-74.58</c:v>
                </c:pt>
                <c:pt idx="877">
                  <c:v>-74.58</c:v>
                </c:pt>
                <c:pt idx="878">
                  <c:v>-74.59</c:v>
                </c:pt>
                <c:pt idx="879">
                  <c:v>-74.599999999999994</c:v>
                </c:pt>
                <c:pt idx="880">
                  <c:v>-74.599999999999994</c:v>
                </c:pt>
                <c:pt idx="881">
                  <c:v>-74.599999999999994</c:v>
                </c:pt>
                <c:pt idx="882">
                  <c:v>-74.599999999999994</c:v>
                </c:pt>
                <c:pt idx="883">
                  <c:v>-74.61</c:v>
                </c:pt>
                <c:pt idx="884">
                  <c:v>-74.599999999999994</c:v>
                </c:pt>
                <c:pt idx="885">
                  <c:v>-74.599999999999994</c:v>
                </c:pt>
                <c:pt idx="886">
                  <c:v>-74.599999999999994</c:v>
                </c:pt>
                <c:pt idx="887">
                  <c:v>-74.599999999999994</c:v>
                </c:pt>
                <c:pt idx="888">
                  <c:v>-74.599999999999994</c:v>
                </c:pt>
                <c:pt idx="889">
                  <c:v>-74.61</c:v>
                </c:pt>
                <c:pt idx="890">
                  <c:v>-74.61</c:v>
                </c:pt>
                <c:pt idx="891">
                  <c:v>-74.62</c:v>
                </c:pt>
                <c:pt idx="892">
                  <c:v>-74.63</c:v>
                </c:pt>
                <c:pt idx="893">
                  <c:v>-74.63</c:v>
                </c:pt>
                <c:pt idx="894">
                  <c:v>-74.64</c:v>
                </c:pt>
                <c:pt idx="895">
                  <c:v>-74.66</c:v>
                </c:pt>
                <c:pt idx="896">
                  <c:v>-74.67</c:v>
                </c:pt>
                <c:pt idx="897">
                  <c:v>-74.69</c:v>
                </c:pt>
                <c:pt idx="898">
                  <c:v>-74.7</c:v>
                </c:pt>
                <c:pt idx="899">
                  <c:v>-74.72</c:v>
                </c:pt>
                <c:pt idx="900">
                  <c:v>-74.73</c:v>
                </c:pt>
                <c:pt idx="901">
                  <c:v>-74.739999999999995</c:v>
                </c:pt>
                <c:pt idx="902">
                  <c:v>-74.75</c:v>
                </c:pt>
                <c:pt idx="903">
                  <c:v>-74.760000000000005</c:v>
                </c:pt>
                <c:pt idx="904">
                  <c:v>-74.77</c:v>
                </c:pt>
                <c:pt idx="905">
                  <c:v>-74.78</c:v>
                </c:pt>
                <c:pt idx="906">
                  <c:v>-74.78</c:v>
                </c:pt>
                <c:pt idx="907">
                  <c:v>-74.78</c:v>
                </c:pt>
                <c:pt idx="908">
                  <c:v>-74.78</c:v>
                </c:pt>
                <c:pt idx="909">
                  <c:v>-74.78</c:v>
                </c:pt>
                <c:pt idx="910">
                  <c:v>-74.790000000000006</c:v>
                </c:pt>
                <c:pt idx="911">
                  <c:v>-74.8</c:v>
                </c:pt>
                <c:pt idx="912">
                  <c:v>-74.8</c:v>
                </c:pt>
                <c:pt idx="913">
                  <c:v>-74.81</c:v>
                </c:pt>
                <c:pt idx="914">
                  <c:v>-74.81</c:v>
                </c:pt>
                <c:pt idx="915">
                  <c:v>-74.81</c:v>
                </c:pt>
                <c:pt idx="916">
                  <c:v>-74.81</c:v>
                </c:pt>
                <c:pt idx="917">
                  <c:v>-74.8</c:v>
                </c:pt>
                <c:pt idx="918">
                  <c:v>-74.8</c:v>
                </c:pt>
                <c:pt idx="919">
                  <c:v>-74.790000000000006</c:v>
                </c:pt>
                <c:pt idx="920">
                  <c:v>-74.790000000000006</c:v>
                </c:pt>
                <c:pt idx="921">
                  <c:v>-74.790000000000006</c:v>
                </c:pt>
                <c:pt idx="922">
                  <c:v>-74.790000000000006</c:v>
                </c:pt>
                <c:pt idx="923">
                  <c:v>-74.790000000000006</c:v>
                </c:pt>
                <c:pt idx="924">
                  <c:v>-74.790000000000006</c:v>
                </c:pt>
                <c:pt idx="925">
                  <c:v>-74.78</c:v>
                </c:pt>
                <c:pt idx="926">
                  <c:v>-74.78</c:v>
                </c:pt>
                <c:pt idx="927">
                  <c:v>-74.77</c:v>
                </c:pt>
                <c:pt idx="928">
                  <c:v>-74.760000000000005</c:v>
                </c:pt>
                <c:pt idx="929">
                  <c:v>-74.75</c:v>
                </c:pt>
                <c:pt idx="930">
                  <c:v>-74.73</c:v>
                </c:pt>
                <c:pt idx="931">
                  <c:v>-74.7</c:v>
                </c:pt>
                <c:pt idx="932">
                  <c:v>-74.680000000000007</c:v>
                </c:pt>
                <c:pt idx="933">
                  <c:v>-74.650000000000006</c:v>
                </c:pt>
                <c:pt idx="934">
                  <c:v>-74.63</c:v>
                </c:pt>
                <c:pt idx="935">
                  <c:v>-74.62</c:v>
                </c:pt>
                <c:pt idx="936">
                  <c:v>-74.61</c:v>
                </c:pt>
                <c:pt idx="937">
                  <c:v>-74.599999999999994</c:v>
                </c:pt>
                <c:pt idx="938">
                  <c:v>-74.59</c:v>
                </c:pt>
                <c:pt idx="939">
                  <c:v>-74.59</c:v>
                </c:pt>
                <c:pt idx="940">
                  <c:v>-74.59</c:v>
                </c:pt>
                <c:pt idx="941">
                  <c:v>-74.59</c:v>
                </c:pt>
                <c:pt idx="942">
                  <c:v>-74.599999999999994</c:v>
                </c:pt>
                <c:pt idx="943">
                  <c:v>-74.59</c:v>
                </c:pt>
                <c:pt idx="944">
                  <c:v>-74.59</c:v>
                </c:pt>
                <c:pt idx="945">
                  <c:v>-74.58</c:v>
                </c:pt>
                <c:pt idx="946">
                  <c:v>-74.58</c:v>
                </c:pt>
                <c:pt idx="947">
                  <c:v>-74.58</c:v>
                </c:pt>
                <c:pt idx="948">
                  <c:v>-74.58</c:v>
                </c:pt>
                <c:pt idx="949">
                  <c:v>-74.58</c:v>
                </c:pt>
                <c:pt idx="950">
                  <c:v>-74.58</c:v>
                </c:pt>
                <c:pt idx="951">
                  <c:v>-74.58</c:v>
                </c:pt>
                <c:pt idx="952">
                  <c:v>-74.58</c:v>
                </c:pt>
                <c:pt idx="953">
                  <c:v>-74.59</c:v>
                </c:pt>
                <c:pt idx="954">
                  <c:v>-74.58</c:v>
                </c:pt>
                <c:pt idx="955">
                  <c:v>-74.58</c:v>
                </c:pt>
                <c:pt idx="956">
                  <c:v>-74.58</c:v>
                </c:pt>
                <c:pt idx="957">
                  <c:v>-74.58</c:v>
                </c:pt>
                <c:pt idx="958">
                  <c:v>-74.58</c:v>
                </c:pt>
                <c:pt idx="959">
                  <c:v>-74.59</c:v>
                </c:pt>
                <c:pt idx="960">
                  <c:v>-74.599999999999994</c:v>
                </c:pt>
                <c:pt idx="961">
                  <c:v>-74.61</c:v>
                </c:pt>
                <c:pt idx="962">
                  <c:v>-74.62</c:v>
                </c:pt>
                <c:pt idx="963">
                  <c:v>-74.63</c:v>
                </c:pt>
                <c:pt idx="964">
                  <c:v>-74.64</c:v>
                </c:pt>
                <c:pt idx="965">
                  <c:v>-74.650000000000006</c:v>
                </c:pt>
                <c:pt idx="966">
                  <c:v>-74.66</c:v>
                </c:pt>
                <c:pt idx="967">
                  <c:v>-74.680000000000007</c:v>
                </c:pt>
                <c:pt idx="968">
                  <c:v>-74.680000000000007</c:v>
                </c:pt>
                <c:pt idx="969">
                  <c:v>-74.67</c:v>
                </c:pt>
                <c:pt idx="970">
                  <c:v>-74.66</c:v>
                </c:pt>
                <c:pt idx="971">
                  <c:v>-74.64</c:v>
                </c:pt>
                <c:pt idx="972">
                  <c:v>-74.63</c:v>
                </c:pt>
                <c:pt idx="973">
                  <c:v>-74.62</c:v>
                </c:pt>
                <c:pt idx="974">
                  <c:v>-74.61</c:v>
                </c:pt>
                <c:pt idx="975">
                  <c:v>-74.599999999999994</c:v>
                </c:pt>
                <c:pt idx="976">
                  <c:v>-74.59</c:v>
                </c:pt>
                <c:pt idx="977">
                  <c:v>-74.569999999999993</c:v>
                </c:pt>
                <c:pt idx="978">
                  <c:v>-74.569999999999993</c:v>
                </c:pt>
                <c:pt idx="979">
                  <c:v>-74.56</c:v>
                </c:pt>
                <c:pt idx="980">
                  <c:v>-74.56</c:v>
                </c:pt>
                <c:pt idx="981">
                  <c:v>-74.55</c:v>
                </c:pt>
                <c:pt idx="982">
                  <c:v>-74.540000000000006</c:v>
                </c:pt>
                <c:pt idx="983">
                  <c:v>-74.53</c:v>
                </c:pt>
                <c:pt idx="984">
                  <c:v>-74.52</c:v>
                </c:pt>
                <c:pt idx="985">
                  <c:v>-74.510000000000005</c:v>
                </c:pt>
                <c:pt idx="986">
                  <c:v>-74.5</c:v>
                </c:pt>
                <c:pt idx="987">
                  <c:v>-74.489999999999995</c:v>
                </c:pt>
                <c:pt idx="988">
                  <c:v>-74.47</c:v>
                </c:pt>
                <c:pt idx="989">
                  <c:v>-74.459999999999994</c:v>
                </c:pt>
                <c:pt idx="990">
                  <c:v>-74.45</c:v>
                </c:pt>
                <c:pt idx="991">
                  <c:v>-74.430000000000007</c:v>
                </c:pt>
                <c:pt idx="992">
                  <c:v>-74.41</c:v>
                </c:pt>
                <c:pt idx="993">
                  <c:v>-74.400000000000006</c:v>
                </c:pt>
                <c:pt idx="994">
                  <c:v>-74.38</c:v>
                </c:pt>
                <c:pt idx="995">
                  <c:v>-74.36</c:v>
                </c:pt>
                <c:pt idx="996">
                  <c:v>-74.33</c:v>
                </c:pt>
                <c:pt idx="997">
                  <c:v>-74.319999999999993</c:v>
                </c:pt>
                <c:pt idx="998">
                  <c:v>-74.290000000000006</c:v>
                </c:pt>
                <c:pt idx="999">
                  <c:v>-74.27</c:v>
                </c:pt>
                <c:pt idx="1000">
                  <c:v>-74.25</c:v>
                </c:pt>
                <c:pt idx="1001">
                  <c:v>-74.25</c:v>
                </c:pt>
                <c:pt idx="1002">
                  <c:v>-74.239999999999995</c:v>
                </c:pt>
                <c:pt idx="1003">
                  <c:v>-74.23</c:v>
                </c:pt>
                <c:pt idx="1004">
                  <c:v>-74.209999999999994</c:v>
                </c:pt>
                <c:pt idx="1005">
                  <c:v>-74.2</c:v>
                </c:pt>
                <c:pt idx="1006">
                  <c:v>-74.19</c:v>
                </c:pt>
                <c:pt idx="1007">
                  <c:v>-74.17</c:v>
                </c:pt>
                <c:pt idx="1008">
                  <c:v>-74.16</c:v>
                </c:pt>
                <c:pt idx="1009">
                  <c:v>-74.14</c:v>
                </c:pt>
                <c:pt idx="1010">
                  <c:v>-74.12</c:v>
                </c:pt>
                <c:pt idx="1011">
                  <c:v>-74.11</c:v>
                </c:pt>
                <c:pt idx="1012">
                  <c:v>-74.09</c:v>
                </c:pt>
                <c:pt idx="1013">
                  <c:v>-74.069999999999993</c:v>
                </c:pt>
                <c:pt idx="1014">
                  <c:v>-74.069999999999993</c:v>
                </c:pt>
                <c:pt idx="1015">
                  <c:v>-74.05</c:v>
                </c:pt>
                <c:pt idx="1016">
                  <c:v>-74.06</c:v>
                </c:pt>
                <c:pt idx="1017">
                  <c:v>-74.06</c:v>
                </c:pt>
                <c:pt idx="1018">
                  <c:v>-74.06</c:v>
                </c:pt>
                <c:pt idx="1019">
                  <c:v>-74.069999999999993</c:v>
                </c:pt>
                <c:pt idx="1020">
                  <c:v>-74.069999999999993</c:v>
                </c:pt>
                <c:pt idx="1021">
                  <c:v>-74.069999999999993</c:v>
                </c:pt>
                <c:pt idx="1022">
                  <c:v>-74.069999999999993</c:v>
                </c:pt>
                <c:pt idx="1023">
                  <c:v>-74.069999999999993</c:v>
                </c:pt>
                <c:pt idx="1024">
                  <c:v>-74.08</c:v>
                </c:pt>
                <c:pt idx="1025">
                  <c:v>-74.08</c:v>
                </c:pt>
                <c:pt idx="1026">
                  <c:v>-74.099999999999994</c:v>
                </c:pt>
                <c:pt idx="1027">
                  <c:v>-74.11</c:v>
                </c:pt>
                <c:pt idx="1028">
                  <c:v>-74.12</c:v>
                </c:pt>
                <c:pt idx="1029">
                  <c:v>-74.14</c:v>
                </c:pt>
                <c:pt idx="1030">
                  <c:v>-74.150000000000006</c:v>
                </c:pt>
                <c:pt idx="1031">
                  <c:v>-74.16</c:v>
                </c:pt>
                <c:pt idx="1032">
                  <c:v>-74.17</c:v>
                </c:pt>
                <c:pt idx="1033">
                  <c:v>-74.180000000000007</c:v>
                </c:pt>
                <c:pt idx="1034">
                  <c:v>-74.19</c:v>
                </c:pt>
                <c:pt idx="1035">
                  <c:v>-74.19</c:v>
                </c:pt>
                <c:pt idx="1036">
                  <c:v>-74.2</c:v>
                </c:pt>
                <c:pt idx="1037">
                  <c:v>-74.22</c:v>
                </c:pt>
                <c:pt idx="1038">
                  <c:v>-74.23</c:v>
                </c:pt>
                <c:pt idx="1039">
                  <c:v>-74.239999999999995</c:v>
                </c:pt>
                <c:pt idx="1040">
                  <c:v>-74.25</c:v>
                </c:pt>
                <c:pt idx="1041">
                  <c:v>-74.27</c:v>
                </c:pt>
                <c:pt idx="1042">
                  <c:v>-74.290000000000006</c:v>
                </c:pt>
                <c:pt idx="1043">
                  <c:v>-74.3</c:v>
                </c:pt>
                <c:pt idx="1044">
                  <c:v>-74.319999999999993</c:v>
                </c:pt>
                <c:pt idx="1045">
                  <c:v>-74.33</c:v>
                </c:pt>
                <c:pt idx="1046">
                  <c:v>-74.349999999999994</c:v>
                </c:pt>
                <c:pt idx="1047">
                  <c:v>-74.349999999999994</c:v>
                </c:pt>
                <c:pt idx="1048">
                  <c:v>-74.36</c:v>
                </c:pt>
                <c:pt idx="1049">
                  <c:v>-74.37</c:v>
                </c:pt>
                <c:pt idx="1050">
                  <c:v>-74.38</c:v>
                </c:pt>
                <c:pt idx="1051">
                  <c:v>-74.39</c:v>
                </c:pt>
                <c:pt idx="1052">
                  <c:v>-74.400000000000006</c:v>
                </c:pt>
                <c:pt idx="1053">
                  <c:v>-74.400000000000006</c:v>
                </c:pt>
                <c:pt idx="1054">
                  <c:v>-74.42</c:v>
                </c:pt>
                <c:pt idx="1055">
                  <c:v>-74.42</c:v>
                </c:pt>
                <c:pt idx="1056">
                  <c:v>-74.44</c:v>
                </c:pt>
                <c:pt idx="1057">
                  <c:v>-74.44</c:v>
                </c:pt>
                <c:pt idx="1058">
                  <c:v>-74.44</c:v>
                </c:pt>
                <c:pt idx="1059">
                  <c:v>-74.45</c:v>
                </c:pt>
                <c:pt idx="1060">
                  <c:v>-74.45</c:v>
                </c:pt>
                <c:pt idx="1061">
                  <c:v>-74.45</c:v>
                </c:pt>
                <c:pt idx="1062">
                  <c:v>-74.45</c:v>
                </c:pt>
                <c:pt idx="1063">
                  <c:v>-74.45</c:v>
                </c:pt>
                <c:pt idx="1064">
                  <c:v>-74.45</c:v>
                </c:pt>
                <c:pt idx="1065">
                  <c:v>-74.44</c:v>
                </c:pt>
                <c:pt idx="1066">
                  <c:v>-74.44</c:v>
                </c:pt>
                <c:pt idx="1067">
                  <c:v>-74.430000000000007</c:v>
                </c:pt>
                <c:pt idx="1068">
                  <c:v>-74.430000000000007</c:v>
                </c:pt>
                <c:pt idx="1069">
                  <c:v>-74.41</c:v>
                </c:pt>
                <c:pt idx="1070">
                  <c:v>-74.400000000000006</c:v>
                </c:pt>
                <c:pt idx="1071">
                  <c:v>-74.400000000000006</c:v>
                </c:pt>
                <c:pt idx="1072">
                  <c:v>-74.39</c:v>
                </c:pt>
                <c:pt idx="1073">
                  <c:v>-74.39</c:v>
                </c:pt>
                <c:pt idx="1074">
                  <c:v>-74.39</c:v>
                </c:pt>
                <c:pt idx="1075">
                  <c:v>-74.39</c:v>
                </c:pt>
                <c:pt idx="1076">
                  <c:v>-74.38</c:v>
                </c:pt>
                <c:pt idx="1077">
                  <c:v>-74.38</c:v>
                </c:pt>
                <c:pt idx="1078">
                  <c:v>-74.37</c:v>
                </c:pt>
                <c:pt idx="1079">
                  <c:v>-74.36</c:v>
                </c:pt>
                <c:pt idx="1080">
                  <c:v>-74.36</c:v>
                </c:pt>
                <c:pt idx="1081">
                  <c:v>-74.349999999999994</c:v>
                </c:pt>
                <c:pt idx="1082">
                  <c:v>-74.34</c:v>
                </c:pt>
                <c:pt idx="1083">
                  <c:v>-74.34</c:v>
                </c:pt>
                <c:pt idx="1084">
                  <c:v>-74.34</c:v>
                </c:pt>
                <c:pt idx="1085">
                  <c:v>-74.34</c:v>
                </c:pt>
                <c:pt idx="1086">
                  <c:v>-74.33</c:v>
                </c:pt>
                <c:pt idx="1087">
                  <c:v>-74.33</c:v>
                </c:pt>
                <c:pt idx="1088">
                  <c:v>-74.33</c:v>
                </c:pt>
                <c:pt idx="1089">
                  <c:v>-74.33</c:v>
                </c:pt>
                <c:pt idx="1090">
                  <c:v>-74.319999999999993</c:v>
                </c:pt>
                <c:pt idx="1091">
                  <c:v>-74.33</c:v>
                </c:pt>
                <c:pt idx="1092">
                  <c:v>-74.319999999999993</c:v>
                </c:pt>
                <c:pt idx="1093">
                  <c:v>-74.319999999999993</c:v>
                </c:pt>
                <c:pt idx="1094">
                  <c:v>-74.319999999999993</c:v>
                </c:pt>
                <c:pt idx="1095">
                  <c:v>-74.319999999999993</c:v>
                </c:pt>
                <c:pt idx="1096">
                  <c:v>-74.31</c:v>
                </c:pt>
                <c:pt idx="1097">
                  <c:v>-74.31</c:v>
                </c:pt>
                <c:pt idx="1098">
                  <c:v>-74.31</c:v>
                </c:pt>
                <c:pt idx="1099">
                  <c:v>-74.31</c:v>
                </c:pt>
                <c:pt idx="1100">
                  <c:v>-74.31</c:v>
                </c:pt>
                <c:pt idx="1101">
                  <c:v>-74.31</c:v>
                </c:pt>
                <c:pt idx="1102">
                  <c:v>-74.319999999999993</c:v>
                </c:pt>
                <c:pt idx="1103">
                  <c:v>-74.319999999999993</c:v>
                </c:pt>
                <c:pt idx="1104">
                  <c:v>-74.33</c:v>
                </c:pt>
                <c:pt idx="1105">
                  <c:v>-74.33</c:v>
                </c:pt>
                <c:pt idx="1106">
                  <c:v>-74.33</c:v>
                </c:pt>
                <c:pt idx="1107">
                  <c:v>-74.34</c:v>
                </c:pt>
                <c:pt idx="1108">
                  <c:v>-74.34</c:v>
                </c:pt>
                <c:pt idx="1109">
                  <c:v>-74.34</c:v>
                </c:pt>
                <c:pt idx="1110">
                  <c:v>-74.34</c:v>
                </c:pt>
                <c:pt idx="1111">
                  <c:v>-74.349999999999994</c:v>
                </c:pt>
                <c:pt idx="1112">
                  <c:v>-74.349999999999994</c:v>
                </c:pt>
                <c:pt idx="1113">
                  <c:v>-74.349999999999994</c:v>
                </c:pt>
                <c:pt idx="1114">
                  <c:v>-74.36</c:v>
                </c:pt>
                <c:pt idx="1115">
                  <c:v>-74.36</c:v>
                </c:pt>
                <c:pt idx="1116">
                  <c:v>-74.36</c:v>
                </c:pt>
                <c:pt idx="1117">
                  <c:v>-74.37</c:v>
                </c:pt>
                <c:pt idx="1118">
                  <c:v>-74.37</c:v>
                </c:pt>
                <c:pt idx="1119">
                  <c:v>-74.38</c:v>
                </c:pt>
                <c:pt idx="1120">
                  <c:v>-74.38</c:v>
                </c:pt>
                <c:pt idx="1121">
                  <c:v>-74.39</c:v>
                </c:pt>
                <c:pt idx="1122">
                  <c:v>-74.39</c:v>
                </c:pt>
                <c:pt idx="1123">
                  <c:v>-74.400000000000006</c:v>
                </c:pt>
                <c:pt idx="1124">
                  <c:v>-74.400000000000006</c:v>
                </c:pt>
                <c:pt idx="1125">
                  <c:v>-74.400000000000006</c:v>
                </c:pt>
                <c:pt idx="1126">
                  <c:v>-74.41</c:v>
                </c:pt>
                <c:pt idx="1127">
                  <c:v>-74.41</c:v>
                </c:pt>
                <c:pt idx="1128">
                  <c:v>-74.42</c:v>
                </c:pt>
                <c:pt idx="1129">
                  <c:v>-74.42</c:v>
                </c:pt>
                <c:pt idx="1130">
                  <c:v>-74.430000000000007</c:v>
                </c:pt>
                <c:pt idx="1131">
                  <c:v>-74.430000000000007</c:v>
                </c:pt>
                <c:pt idx="1132">
                  <c:v>-74.430000000000007</c:v>
                </c:pt>
                <c:pt idx="1133">
                  <c:v>-74.430000000000007</c:v>
                </c:pt>
                <c:pt idx="1134">
                  <c:v>-74.430000000000007</c:v>
                </c:pt>
                <c:pt idx="1135">
                  <c:v>-74.430000000000007</c:v>
                </c:pt>
                <c:pt idx="1136">
                  <c:v>-74.430000000000007</c:v>
                </c:pt>
                <c:pt idx="1137">
                  <c:v>-74.42</c:v>
                </c:pt>
                <c:pt idx="1138">
                  <c:v>-74.42</c:v>
                </c:pt>
                <c:pt idx="1139">
                  <c:v>-74.42</c:v>
                </c:pt>
                <c:pt idx="1140">
                  <c:v>-74.41</c:v>
                </c:pt>
                <c:pt idx="1141">
                  <c:v>-74.41</c:v>
                </c:pt>
                <c:pt idx="1142">
                  <c:v>-74.400000000000006</c:v>
                </c:pt>
                <c:pt idx="1143">
                  <c:v>-74.400000000000006</c:v>
                </c:pt>
                <c:pt idx="1144">
                  <c:v>-74.39</c:v>
                </c:pt>
                <c:pt idx="1145">
                  <c:v>-74.39</c:v>
                </c:pt>
                <c:pt idx="1146">
                  <c:v>-74.38</c:v>
                </c:pt>
                <c:pt idx="1147">
                  <c:v>-74.38</c:v>
                </c:pt>
                <c:pt idx="1148">
                  <c:v>-74.37</c:v>
                </c:pt>
                <c:pt idx="1149">
                  <c:v>-74.36</c:v>
                </c:pt>
                <c:pt idx="1150">
                  <c:v>-74.349999999999994</c:v>
                </c:pt>
                <c:pt idx="1151">
                  <c:v>-74.34</c:v>
                </c:pt>
                <c:pt idx="1152">
                  <c:v>-74.34</c:v>
                </c:pt>
                <c:pt idx="1153">
                  <c:v>-74.319999999999993</c:v>
                </c:pt>
                <c:pt idx="1154">
                  <c:v>-74.31</c:v>
                </c:pt>
                <c:pt idx="1155">
                  <c:v>-74.31</c:v>
                </c:pt>
                <c:pt idx="1156">
                  <c:v>-74.31</c:v>
                </c:pt>
                <c:pt idx="1157">
                  <c:v>-74.3</c:v>
                </c:pt>
                <c:pt idx="1158">
                  <c:v>-74.31</c:v>
                </c:pt>
                <c:pt idx="1159">
                  <c:v>-74.3</c:v>
                </c:pt>
                <c:pt idx="1160">
                  <c:v>-74.3</c:v>
                </c:pt>
                <c:pt idx="1161">
                  <c:v>-74.290000000000006</c:v>
                </c:pt>
                <c:pt idx="1162">
                  <c:v>-74.290000000000006</c:v>
                </c:pt>
                <c:pt idx="1163">
                  <c:v>-74.28</c:v>
                </c:pt>
                <c:pt idx="1164">
                  <c:v>-74.28</c:v>
                </c:pt>
                <c:pt idx="1165">
                  <c:v>-74.27</c:v>
                </c:pt>
                <c:pt idx="1166">
                  <c:v>-74.27</c:v>
                </c:pt>
                <c:pt idx="1167">
                  <c:v>-74.27</c:v>
                </c:pt>
                <c:pt idx="1168">
                  <c:v>-74.260000000000005</c:v>
                </c:pt>
                <c:pt idx="1169">
                  <c:v>-74.260000000000005</c:v>
                </c:pt>
                <c:pt idx="1170">
                  <c:v>-74.25</c:v>
                </c:pt>
                <c:pt idx="1171">
                  <c:v>-74.25</c:v>
                </c:pt>
                <c:pt idx="1172">
                  <c:v>-74.25</c:v>
                </c:pt>
                <c:pt idx="1173">
                  <c:v>-74.25</c:v>
                </c:pt>
                <c:pt idx="1174">
                  <c:v>-74.260000000000005</c:v>
                </c:pt>
                <c:pt idx="1175">
                  <c:v>-74.260000000000005</c:v>
                </c:pt>
                <c:pt idx="1176">
                  <c:v>-74.25</c:v>
                </c:pt>
                <c:pt idx="1177">
                  <c:v>-74.260000000000005</c:v>
                </c:pt>
                <c:pt idx="1178">
                  <c:v>-74.25</c:v>
                </c:pt>
                <c:pt idx="1179">
                  <c:v>-74.25</c:v>
                </c:pt>
                <c:pt idx="1180">
                  <c:v>-74.239999999999995</c:v>
                </c:pt>
                <c:pt idx="1181">
                  <c:v>-74.25</c:v>
                </c:pt>
                <c:pt idx="1182">
                  <c:v>-74.260000000000005</c:v>
                </c:pt>
                <c:pt idx="1183">
                  <c:v>-74.25</c:v>
                </c:pt>
                <c:pt idx="1184">
                  <c:v>-74.260000000000005</c:v>
                </c:pt>
                <c:pt idx="1185">
                  <c:v>-74.27</c:v>
                </c:pt>
                <c:pt idx="1186">
                  <c:v>-74.27</c:v>
                </c:pt>
                <c:pt idx="1187">
                  <c:v>-74.27</c:v>
                </c:pt>
                <c:pt idx="1188">
                  <c:v>-74.27</c:v>
                </c:pt>
                <c:pt idx="1189">
                  <c:v>-74.27</c:v>
                </c:pt>
                <c:pt idx="1190">
                  <c:v>-74.27</c:v>
                </c:pt>
                <c:pt idx="1191">
                  <c:v>-74.28</c:v>
                </c:pt>
                <c:pt idx="1192">
                  <c:v>-74.27</c:v>
                </c:pt>
                <c:pt idx="1193">
                  <c:v>-74.28</c:v>
                </c:pt>
                <c:pt idx="1194">
                  <c:v>-74.27</c:v>
                </c:pt>
                <c:pt idx="1195">
                  <c:v>-74.27</c:v>
                </c:pt>
                <c:pt idx="1196">
                  <c:v>-74.28</c:v>
                </c:pt>
                <c:pt idx="1197">
                  <c:v>-74.27</c:v>
                </c:pt>
                <c:pt idx="1198">
                  <c:v>-74.27</c:v>
                </c:pt>
                <c:pt idx="1199">
                  <c:v>-74.27</c:v>
                </c:pt>
                <c:pt idx="1200">
                  <c:v>-74.28</c:v>
                </c:pt>
                <c:pt idx="1201">
                  <c:v>-74.290000000000006</c:v>
                </c:pt>
                <c:pt idx="1202">
                  <c:v>-74.3</c:v>
                </c:pt>
                <c:pt idx="1203">
                  <c:v>-74.319999999999993</c:v>
                </c:pt>
                <c:pt idx="1204">
                  <c:v>-74.33</c:v>
                </c:pt>
                <c:pt idx="1205">
                  <c:v>-74.349999999999994</c:v>
                </c:pt>
                <c:pt idx="1206">
                  <c:v>-74.36</c:v>
                </c:pt>
                <c:pt idx="1207">
                  <c:v>-74.38</c:v>
                </c:pt>
                <c:pt idx="1208">
                  <c:v>-74.39</c:v>
                </c:pt>
                <c:pt idx="1209">
                  <c:v>-74.400000000000006</c:v>
                </c:pt>
                <c:pt idx="1210">
                  <c:v>-74.41</c:v>
                </c:pt>
                <c:pt idx="1211">
                  <c:v>-74.42</c:v>
                </c:pt>
                <c:pt idx="1212">
                  <c:v>-74.430000000000007</c:v>
                </c:pt>
                <c:pt idx="1213">
                  <c:v>-74.45</c:v>
                </c:pt>
                <c:pt idx="1214">
                  <c:v>-74.459999999999994</c:v>
                </c:pt>
                <c:pt idx="1215">
                  <c:v>-74.47</c:v>
                </c:pt>
                <c:pt idx="1216">
                  <c:v>-74.48</c:v>
                </c:pt>
                <c:pt idx="1217">
                  <c:v>-74.489999999999995</c:v>
                </c:pt>
                <c:pt idx="1218">
                  <c:v>-74.489999999999995</c:v>
                </c:pt>
                <c:pt idx="1219">
                  <c:v>-74.510000000000005</c:v>
                </c:pt>
                <c:pt idx="1220">
                  <c:v>-74.52</c:v>
                </c:pt>
                <c:pt idx="1221">
                  <c:v>-74.52</c:v>
                </c:pt>
                <c:pt idx="1222">
                  <c:v>-74.540000000000006</c:v>
                </c:pt>
                <c:pt idx="1223">
                  <c:v>-74.540000000000006</c:v>
                </c:pt>
                <c:pt idx="1224">
                  <c:v>-74.540000000000006</c:v>
                </c:pt>
                <c:pt idx="1225">
                  <c:v>-74.55</c:v>
                </c:pt>
                <c:pt idx="1226">
                  <c:v>-74.56</c:v>
                </c:pt>
                <c:pt idx="1227">
                  <c:v>-74.569999999999993</c:v>
                </c:pt>
                <c:pt idx="1228">
                  <c:v>-74.569999999999993</c:v>
                </c:pt>
                <c:pt idx="1229">
                  <c:v>-74.58</c:v>
                </c:pt>
                <c:pt idx="1230">
                  <c:v>-74.59</c:v>
                </c:pt>
                <c:pt idx="1231">
                  <c:v>-74.599999999999994</c:v>
                </c:pt>
                <c:pt idx="1232">
                  <c:v>-74.599999999999994</c:v>
                </c:pt>
                <c:pt idx="1233">
                  <c:v>-74.61</c:v>
                </c:pt>
                <c:pt idx="1234">
                  <c:v>-74.61</c:v>
                </c:pt>
                <c:pt idx="1235">
                  <c:v>-74.62</c:v>
                </c:pt>
                <c:pt idx="1236">
                  <c:v>-74.62</c:v>
                </c:pt>
                <c:pt idx="1237">
                  <c:v>-74.62</c:v>
                </c:pt>
                <c:pt idx="1238">
                  <c:v>-74.63</c:v>
                </c:pt>
                <c:pt idx="1239">
                  <c:v>-74.63</c:v>
                </c:pt>
                <c:pt idx="1240">
                  <c:v>-74.63</c:v>
                </c:pt>
                <c:pt idx="1241">
                  <c:v>-74.63</c:v>
                </c:pt>
                <c:pt idx="1242">
                  <c:v>-74.63</c:v>
                </c:pt>
                <c:pt idx="1243">
                  <c:v>-74.62</c:v>
                </c:pt>
                <c:pt idx="1244">
                  <c:v>-74.62</c:v>
                </c:pt>
                <c:pt idx="1245">
                  <c:v>-74.61</c:v>
                </c:pt>
                <c:pt idx="1246">
                  <c:v>-74.61</c:v>
                </c:pt>
                <c:pt idx="1247">
                  <c:v>-74.599999999999994</c:v>
                </c:pt>
                <c:pt idx="1248">
                  <c:v>-74.59</c:v>
                </c:pt>
                <c:pt idx="1249">
                  <c:v>-74.569999999999993</c:v>
                </c:pt>
                <c:pt idx="1250">
                  <c:v>-74.56</c:v>
                </c:pt>
                <c:pt idx="1251">
                  <c:v>-74.55</c:v>
                </c:pt>
                <c:pt idx="1252">
                  <c:v>-74.52</c:v>
                </c:pt>
                <c:pt idx="1253">
                  <c:v>-74.5</c:v>
                </c:pt>
                <c:pt idx="1254">
                  <c:v>-74.489999999999995</c:v>
                </c:pt>
                <c:pt idx="1255">
                  <c:v>-74.47</c:v>
                </c:pt>
                <c:pt idx="1256">
                  <c:v>-74.459999999999994</c:v>
                </c:pt>
                <c:pt idx="1257">
                  <c:v>-74.45</c:v>
                </c:pt>
                <c:pt idx="1258">
                  <c:v>-74.44</c:v>
                </c:pt>
                <c:pt idx="1259">
                  <c:v>-74.44</c:v>
                </c:pt>
                <c:pt idx="1260">
                  <c:v>-74.44</c:v>
                </c:pt>
                <c:pt idx="1261">
                  <c:v>-74.45</c:v>
                </c:pt>
                <c:pt idx="1262">
                  <c:v>-74.45</c:v>
                </c:pt>
                <c:pt idx="1263">
                  <c:v>-74.45</c:v>
                </c:pt>
                <c:pt idx="1264">
                  <c:v>-74.45</c:v>
                </c:pt>
                <c:pt idx="1265">
                  <c:v>-74.45</c:v>
                </c:pt>
                <c:pt idx="1266">
                  <c:v>-74.45</c:v>
                </c:pt>
                <c:pt idx="1267">
                  <c:v>-74.459999999999994</c:v>
                </c:pt>
                <c:pt idx="1268">
                  <c:v>-74.459999999999994</c:v>
                </c:pt>
                <c:pt idx="1269">
                  <c:v>-74.47</c:v>
                </c:pt>
                <c:pt idx="1270">
                  <c:v>-74.48</c:v>
                </c:pt>
                <c:pt idx="1271">
                  <c:v>-74.489999999999995</c:v>
                </c:pt>
                <c:pt idx="1272">
                  <c:v>-74.5</c:v>
                </c:pt>
                <c:pt idx="1273">
                  <c:v>-74.5</c:v>
                </c:pt>
                <c:pt idx="1274">
                  <c:v>-74.510000000000005</c:v>
                </c:pt>
                <c:pt idx="1275">
                  <c:v>-74.510000000000005</c:v>
                </c:pt>
                <c:pt idx="1276">
                  <c:v>-74.510000000000005</c:v>
                </c:pt>
                <c:pt idx="1277">
                  <c:v>-74.52</c:v>
                </c:pt>
                <c:pt idx="1278">
                  <c:v>-74.52</c:v>
                </c:pt>
                <c:pt idx="1279">
                  <c:v>-74.540000000000006</c:v>
                </c:pt>
                <c:pt idx="1280">
                  <c:v>-74.540000000000006</c:v>
                </c:pt>
                <c:pt idx="1281">
                  <c:v>-74.540000000000006</c:v>
                </c:pt>
                <c:pt idx="1282">
                  <c:v>-74.55</c:v>
                </c:pt>
                <c:pt idx="1283">
                  <c:v>-74.56</c:v>
                </c:pt>
                <c:pt idx="1284">
                  <c:v>-74.569999999999993</c:v>
                </c:pt>
                <c:pt idx="1285">
                  <c:v>-74.58</c:v>
                </c:pt>
                <c:pt idx="1286">
                  <c:v>-74.58</c:v>
                </c:pt>
                <c:pt idx="1287">
                  <c:v>-74.59</c:v>
                </c:pt>
                <c:pt idx="1288">
                  <c:v>-74.59</c:v>
                </c:pt>
                <c:pt idx="1289">
                  <c:v>-74.599999999999994</c:v>
                </c:pt>
                <c:pt idx="1290">
                  <c:v>-74.599999999999994</c:v>
                </c:pt>
                <c:pt idx="1291">
                  <c:v>-74.599999999999994</c:v>
                </c:pt>
                <c:pt idx="1292">
                  <c:v>-74.599999999999994</c:v>
                </c:pt>
                <c:pt idx="1293">
                  <c:v>-74.599999999999994</c:v>
                </c:pt>
                <c:pt idx="1294">
                  <c:v>-74.61</c:v>
                </c:pt>
                <c:pt idx="1295">
                  <c:v>-74.61</c:v>
                </c:pt>
                <c:pt idx="1296">
                  <c:v>-74.62</c:v>
                </c:pt>
                <c:pt idx="1297">
                  <c:v>-74.62</c:v>
                </c:pt>
                <c:pt idx="1298">
                  <c:v>-74.63</c:v>
                </c:pt>
                <c:pt idx="1299">
                  <c:v>-74.62</c:v>
                </c:pt>
                <c:pt idx="1300">
                  <c:v>-74.62</c:v>
                </c:pt>
                <c:pt idx="1301">
                  <c:v>-74.62</c:v>
                </c:pt>
                <c:pt idx="1302">
                  <c:v>-74.62</c:v>
                </c:pt>
                <c:pt idx="1303">
                  <c:v>-74.62</c:v>
                </c:pt>
                <c:pt idx="1304">
                  <c:v>-74.61</c:v>
                </c:pt>
                <c:pt idx="1305">
                  <c:v>-74.61</c:v>
                </c:pt>
                <c:pt idx="1306">
                  <c:v>-74.61</c:v>
                </c:pt>
                <c:pt idx="1307">
                  <c:v>-74.599999999999994</c:v>
                </c:pt>
                <c:pt idx="1308">
                  <c:v>-74.599999999999994</c:v>
                </c:pt>
                <c:pt idx="1309">
                  <c:v>-74.59</c:v>
                </c:pt>
                <c:pt idx="1310">
                  <c:v>-74.59</c:v>
                </c:pt>
                <c:pt idx="1311">
                  <c:v>-74.58</c:v>
                </c:pt>
                <c:pt idx="1312">
                  <c:v>-74.58</c:v>
                </c:pt>
                <c:pt idx="1313">
                  <c:v>-74.58</c:v>
                </c:pt>
                <c:pt idx="1314">
                  <c:v>-74.58</c:v>
                </c:pt>
                <c:pt idx="1315">
                  <c:v>-74.58</c:v>
                </c:pt>
                <c:pt idx="1316">
                  <c:v>-74.58</c:v>
                </c:pt>
                <c:pt idx="1317">
                  <c:v>-74.59</c:v>
                </c:pt>
                <c:pt idx="1318">
                  <c:v>-74.599999999999994</c:v>
                </c:pt>
                <c:pt idx="1319">
                  <c:v>-74.599999999999994</c:v>
                </c:pt>
                <c:pt idx="1320">
                  <c:v>-74.599999999999994</c:v>
                </c:pt>
                <c:pt idx="1321">
                  <c:v>-74.62</c:v>
                </c:pt>
                <c:pt idx="1322">
                  <c:v>-74.62</c:v>
                </c:pt>
                <c:pt idx="1323">
                  <c:v>-74.64</c:v>
                </c:pt>
                <c:pt idx="1324">
                  <c:v>-74.650000000000006</c:v>
                </c:pt>
                <c:pt idx="1325">
                  <c:v>-74.66</c:v>
                </c:pt>
                <c:pt idx="1326">
                  <c:v>-74.680000000000007</c:v>
                </c:pt>
                <c:pt idx="1327">
                  <c:v>-74.69</c:v>
                </c:pt>
                <c:pt idx="1328">
                  <c:v>-74.7</c:v>
                </c:pt>
                <c:pt idx="1329">
                  <c:v>-74.72</c:v>
                </c:pt>
                <c:pt idx="1330">
                  <c:v>-74.73</c:v>
                </c:pt>
                <c:pt idx="1331">
                  <c:v>-74.75</c:v>
                </c:pt>
                <c:pt idx="1332">
                  <c:v>-74.75</c:v>
                </c:pt>
                <c:pt idx="1333">
                  <c:v>-74.760000000000005</c:v>
                </c:pt>
                <c:pt idx="1334">
                  <c:v>-74.78</c:v>
                </c:pt>
                <c:pt idx="1335">
                  <c:v>-74.790000000000006</c:v>
                </c:pt>
                <c:pt idx="1336">
                  <c:v>-74.8</c:v>
                </c:pt>
                <c:pt idx="1337">
                  <c:v>-74.8</c:v>
                </c:pt>
                <c:pt idx="1338">
                  <c:v>-74.81</c:v>
                </c:pt>
                <c:pt idx="1339">
                  <c:v>-74.819999999999993</c:v>
                </c:pt>
                <c:pt idx="1340">
                  <c:v>-74.819999999999993</c:v>
                </c:pt>
                <c:pt idx="1341">
                  <c:v>-74.83</c:v>
                </c:pt>
                <c:pt idx="1342">
                  <c:v>-74.83</c:v>
                </c:pt>
                <c:pt idx="1343">
                  <c:v>-74.84</c:v>
                </c:pt>
                <c:pt idx="1344">
                  <c:v>-74.83</c:v>
                </c:pt>
                <c:pt idx="1345">
                  <c:v>-74.84</c:v>
                </c:pt>
                <c:pt idx="1346">
                  <c:v>-74.84</c:v>
                </c:pt>
                <c:pt idx="1347">
                  <c:v>-74.83</c:v>
                </c:pt>
                <c:pt idx="1348">
                  <c:v>-74.83</c:v>
                </c:pt>
                <c:pt idx="1349">
                  <c:v>-74.83</c:v>
                </c:pt>
                <c:pt idx="1350">
                  <c:v>-74.819999999999993</c:v>
                </c:pt>
                <c:pt idx="1351">
                  <c:v>-74.819999999999993</c:v>
                </c:pt>
                <c:pt idx="1352">
                  <c:v>-74.81</c:v>
                </c:pt>
                <c:pt idx="1353">
                  <c:v>-74.819999999999993</c:v>
                </c:pt>
                <c:pt idx="1354">
                  <c:v>-74.81</c:v>
                </c:pt>
                <c:pt idx="1355">
                  <c:v>-74.81</c:v>
                </c:pt>
                <c:pt idx="1356">
                  <c:v>-74.8</c:v>
                </c:pt>
                <c:pt idx="1357">
                  <c:v>-74.8</c:v>
                </c:pt>
                <c:pt idx="1358">
                  <c:v>-74.78</c:v>
                </c:pt>
                <c:pt idx="1359">
                  <c:v>-74.77</c:v>
                </c:pt>
                <c:pt idx="1360">
                  <c:v>-74.760000000000005</c:v>
                </c:pt>
                <c:pt idx="1361">
                  <c:v>-74.75</c:v>
                </c:pt>
                <c:pt idx="1362">
                  <c:v>-74.739999999999995</c:v>
                </c:pt>
                <c:pt idx="1363">
                  <c:v>-74.73</c:v>
                </c:pt>
                <c:pt idx="1364">
                  <c:v>-74.72</c:v>
                </c:pt>
                <c:pt idx="1365">
                  <c:v>-74.72</c:v>
                </c:pt>
                <c:pt idx="1366">
                  <c:v>-74.709999999999994</c:v>
                </c:pt>
                <c:pt idx="1367">
                  <c:v>-74.709999999999994</c:v>
                </c:pt>
                <c:pt idx="1368">
                  <c:v>-74.72</c:v>
                </c:pt>
                <c:pt idx="1369">
                  <c:v>-74.72</c:v>
                </c:pt>
                <c:pt idx="1370">
                  <c:v>-74.73</c:v>
                </c:pt>
                <c:pt idx="1371">
                  <c:v>-74.73</c:v>
                </c:pt>
                <c:pt idx="1372">
                  <c:v>-74.73</c:v>
                </c:pt>
                <c:pt idx="1373">
                  <c:v>-74.73</c:v>
                </c:pt>
                <c:pt idx="1374">
                  <c:v>-74.739999999999995</c:v>
                </c:pt>
                <c:pt idx="1375">
                  <c:v>-74.75</c:v>
                </c:pt>
                <c:pt idx="1376">
                  <c:v>-74.75</c:v>
                </c:pt>
                <c:pt idx="1377">
                  <c:v>-74.75</c:v>
                </c:pt>
                <c:pt idx="1378">
                  <c:v>-74.75</c:v>
                </c:pt>
                <c:pt idx="1379">
                  <c:v>-74.75</c:v>
                </c:pt>
                <c:pt idx="1380">
                  <c:v>-74.760000000000005</c:v>
                </c:pt>
                <c:pt idx="1381">
                  <c:v>-74.77</c:v>
                </c:pt>
                <c:pt idx="1382">
                  <c:v>-74.77</c:v>
                </c:pt>
                <c:pt idx="1383">
                  <c:v>-74.77</c:v>
                </c:pt>
                <c:pt idx="1384">
                  <c:v>-74.77</c:v>
                </c:pt>
                <c:pt idx="1385">
                  <c:v>-74.77</c:v>
                </c:pt>
                <c:pt idx="1386">
                  <c:v>-74.77</c:v>
                </c:pt>
                <c:pt idx="1387">
                  <c:v>-74.78</c:v>
                </c:pt>
                <c:pt idx="1388">
                  <c:v>-74.78</c:v>
                </c:pt>
                <c:pt idx="1389">
                  <c:v>-74.78</c:v>
                </c:pt>
                <c:pt idx="1390">
                  <c:v>-74.77</c:v>
                </c:pt>
                <c:pt idx="1391">
                  <c:v>-74.77</c:v>
                </c:pt>
                <c:pt idx="1392">
                  <c:v>-74.760000000000005</c:v>
                </c:pt>
                <c:pt idx="1393">
                  <c:v>-74.760000000000005</c:v>
                </c:pt>
                <c:pt idx="1394">
                  <c:v>-74.77</c:v>
                </c:pt>
                <c:pt idx="1395">
                  <c:v>-74.760000000000005</c:v>
                </c:pt>
                <c:pt idx="1396">
                  <c:v>-74.77</c:v>
                </c:pt>
                <c:pt idx="1397">
                  <c:v>-74.77</c:v>
                </c:pt>
                <c:pt idx="1398">
                  <c:v>-74.77</c:v>
                </c:pt>
                <c:pt idx="1399">
                  <c:v>-74.77</c:v>
                </c:pt>
                <c:pt idx="1400">
                  <c:v>-74.760000000000005</c:v>
                </c:pt>
                <c:pt idx="1401">
                  <c:v>-74.760000000000005</c:v>
                </c:pt>
                <c:pt idx="1402">
                  <c:v>-74.760000000000005</c:v>
                </c:pt>
                <c:pt idx="1403">
                  <c:v>-74.75</c:v>
                </c:pt>
                <c:pt idx="1404">
                  <c:v>-74.760000000000005</c:v>
                </c:pt>
                <c:pt idx="1405">
                  <c:v>-74.75</c:v>
                </c:pt>
                <c:pt idx="1406">
                  <c:v>-74.75</c:v>
                </c:pt>
                <c:pt idx="1407">
                  <c:v>-74.73</c:v>
                </c:pt>
                <c:pt idx="1408">
                  <c:v>-74.73</c:v>
                </c:pt>
                <c:pt idx="1409">
                  <c:v>-74.72</c:v>
                </c:pt>
                <c:pt idx="1410">
                  <c:v>-74.7</c:v>
                </c:pt>
                <c:pt idx="1411">
                  <c:v>-74.69</c:v>
                </c:pt>
                <c:pt idx="1412">
                  <c:v>-74.680000000000007</c:v>
                </c:pt>
                <c:pt idx="1413">
                  <c:v>-74.680000000000007</c:v>
                </c:pt>
                <c:pt idx="1414">
                  <c:v>-74.66</c:v>
                </c:pt>
                <c:pt idx="1415">
                  <c:v>-74.66</c:v>
                </c:pt>
                <c:pt idx="1416">
                  <c:v>-74.650000000000006</c:v>
                </c:pt>
                <c:pt idx="1417">
                  <c:v>-74.63</c:v>
                </c:pt>
                <c:pt idx="1418">
                  <c:v>-74.62</c:v>
                </c:pt>
                <c:pt idx="1419">
                  <c:v>-74.61</c:v>
                </c:pt>
                <c:pt idx="1420">
                  <c:v>-74.599999999999994</c:v>
                </c:pt>
                <c:pt idx="1421">
                  <c:v>-74.59</c:v>
                </c:pt>
                <c:pt idx="1422">
                  <c:v>-74.59</c:v>
                </c:pt>
                <c:pt idx="1423">
                  <c:v>-74.58</c:v>
                </c:pt>
                <c:pt idx="1424">
                  <c:v>-74.569999999999993</c:v>
                </c:pt>
                <c:pt idx="1425">
                  <c:v>-74.56</c:v>
                </c:pt>
                <c:pt idx="1426">
                  <c:v>-74.56</c:v>
                </c:pt>
                <c:pt idx="1427">
                  <c:v>-74.55</c:v>
                </c:pt>
                <c:pt idx="1428">
                  <c:v>-74.55</c:v>
                </c:pt>
                <c:pt idx="1429">
                  <c:v>-74.56</c:v>
                </c:pt>
                <c:pt idx="1430">
                  <c:v>-74.58</c:v>
                </c:pt>
                <c:pt idx="1431">
                  <c:v>-74.569999999999993</c:v>
                </c:pt>
                <c:pt idx="1432">
                  <c:v>-74.569999999999993</c:v>
                </c:pt>
                <c:pt idx="1433">
                  <c:v>-74.569999999999993</c:v>
                </c:pt>
                <c:pt idx="1434">
                  <c:v>-74.569999999999993</c:v>
                </c:pt>
                <c:pt idx="1435">
                  <c:v>-74.569999999999993</c:v>
                </c:pt>
                <c:pt idx="1436">
                  <c:v>-74.58</c:v>
                </c:pt>
                <c:pt idx="1437">
                  <c:v>-74.58</c:v>
                </c:pt>
                <c:pt idx="1438">
                  <c:v>-74.59</c:v>
                </c:pt>
                <c:pt idx="1439">
                  <c:v>-74.599999999999994</c:v>
                </c:pt>
                <c:pt idx="1440">
                  <c:v>-74.61</c:v>
                </c:pt>
                <c:pt idx="1441">
                  <c:v>-74.63</c:v>
                </c:pt>
                <c:pt idx="1442">
                  <c:v>-74.64</c:v>
                </c:pt>
                <c:pt idx="1443">
                  <c:v>-74.66</c:v>
                </c:pt>
                <c:pt idx="1444">
                  <c:v>-74.680000000000007</c:v>
                </c:pt>
                <c:pt idx="1445">
                  <c:v>-74.69</c:v>
                </c:pt>
                <c:pt idx="1446">
                  <c:v>-74.7</c:v>
                </c:pt>
                <c:pt idx="1447">
                  <c:v>-74.72</c:v>
                </c:pt>
                <c:pt idx="1448">
                  <c:v>-74.73</c:v>
                </c:pt>
                <c:pt idx="1449">
                  <c:v>-74.75</c:v>
                </c:pt>
                <c:pt idx="1450">
                  <c:v>-74.75</c:v>
                </c:pt>
                <c:pt idx="1451">
                  <c:v>-74.760000000000005</c:v>
                </c:pt>
                <c:pt idx="1452">
                  <c:v>-74.77</c:v>
                </c:pt>
                <c:pt idx="1453">
                  <c:v>-74.78</c:v>
                </c:pt>
                <c:pt idx="1454">
                  <c:v>-74.790000000000006</c:v>
                </c:pt>
                <c:pt idx="1455">
                  <c:v>-74.81</c:v>
                </c:pt>
                <c:pt idx="1456">
                  <c:v>-74.81</c:v>
                </c:pt>
                <c:pt idx="1457">
                  <c:v>-74.819999999999993</c:v>
                </c:pt>
                <c:pt idx="1458">
                  <c:v>-74.83</c:v>
                </c:pt>
                <c:pt idx="1459">
                  <c:v>-74.83</c:v>
                </c:pt>
                <c:pt idx="1460">
                  <c:v>-74.819999999999993</c:v>
                </c:pt>
                <c:pt idx="1461">
                  <c:v>-74.819999999999993</c:v>
                </c:pt>
                <c:pt idx="1462">
                  <c:v>-74.819999999999993</c:v>
                </c:pt>
                <c:pt idx="1463">
                  <c:v>-74.819999999999993</c:v>
                </c:pt>
                <c:pt idx="1464">
                  <c:v>-74.819999999999993</c:v>
                </c:pt>
                <c:pt idx="1465">
                  <c:v>-74.83</c:v>
                </c:pt>
                <c:pt idx="1466">
                  <c:v>-74.83</c:v>
                </c:pt>
                <c:pt idx="1467">
                  <c:v>-74.819999999999993</c:v>
                </c:pt>
                <c:pt idx="1468">
                  <c:v>-74.819999999999993</c:v>
                </c:pt>
                <c:pt idx="1469">
                  <c:v>-74.81</c:v>
                </c:pt>
                <c:pt idx="1470">
                  <c:v>-74.81</c:v>
                </c:pt>
                <c:pt idx="1471">
                  <c:v>-74.81</c:v>
                </c:pt>
                <c:pt idx="1472">
                  <c:v>-74.8</c:v>
                </c:pt>
                <c:pt idx="1473">
                  <c:v>-74.790000000000006</c:v>
                </c:pt>
                <c:pt idx="1474">
                  <c:v>-74.790000000000006</c:v>
                </c:pt>
                <c:pt idx="1475">
                  <c:v>-74.790000000000006</c:v>
                </c:pt>
                <c:pt idx="1476">
                  <c:v>-74.78</c:v>
                </c:pt>
                <c:pt idx="1477">
                  <c:v>-74.77</c:v>
                </c:pt>
                <c:pt idx="1478">
                  <c:v>-74.760000000000005</c:v>
                </c:pt>
                <c:pt idx="1479">
                  <c:v>-74.760000000000005</c:v>
                </c:pt>
                <c:pt idx="1480">
                  <c:v>-74.75</c:v>
                </c:pt>
                <c:pt idx="1481">
                  <c:v>-74.75</c:v>
                </c:pt>
                <c:pt idx="1482">
                  <c:v>-74.75</c:v>
                </c:pt>
                <c:pt idx="1483">
                  <c:v>-74.739999999999995</c:v>
                </c:pt>
                <c:pt idx="1484">
                  <c:v>-74.73</c:v>
                </c:pt>
                <c:pt idx="1485">
                  <c:v>-74.73</c:v>
                </c:pt>
                <c:pt idx="1486">
                  <c:v>-74.73</c:v>
                </c:pt>
                <c:pt idx="1487">
                  <c:v>-74.72</c:v>
                </c:pt>
                <c:pt idx="1488">
                  <c:v>-74.72</c:v>
                </c:pt>
                <c:pt idx="1489">
                  <c:v>-74.72</c:v>
                </c:pt>
                <c:pt idx="1490">
                  <c:v>-74.72</c:v>
                </c:pt>
                <c:pt idx="1491">
                  <c:v>-74.72</c:v>
                </c:pt>
                <c:pt idx="1492">
                  <c:v>-74.72</c:v>
                </c:pt>
                <c:pt idx="1493">
                  <c:v>-74.72</c:v>
                </c:pt>
                <c:pt idx="1494">
                  <c:v>-74.72</c:v>
                </c:pt>
                <c:pt idx="1495">
                  <c:v>-74.72</c:v>
                </c:pt>
                <c:pt idx="1496">
                  <c:v>-74.709999999999994</c:v>
                </c:pt>
                <c:pt idx="1497">
                  <c:v>-74.72</c:v>
                </c:pt>
                <c:pt idx="1498">
                  <c:v>-74.72</c:v>
                </c:pt>
                <c:pt idx="1499">
                  <c:v>-74.72</c:v>
                </c:pt>
                <c:pt idx="1500">
                  <c:v>-74.72</c:v>
                </c:pt>
                <c:pt idx="1501">
                  <c:v>-74.72</c:v>
                </c:pt>
                <c:pt idx="1502">
                  <c:v>-74.73</c:v>
                </c:pt>
                <c:pt idx="1503">
                  <c:v>-74.73</c:v>
                </c:pt>
                <c:pt idx="1504">
                  <c:v>-74.739999999999995</c:v>
                </c:pt>
                <c:pt idx="1505">
                  <c:v>-74.75</c:v>
                </c:pt>
                <c:pt idx="1506">
                  <c:v>-74.77</c:v>
                </c:pt>
                <c:pt idx="1507">
                  <c:v>-74.77</c:v>
                </c:pt>
                <c:pt idx="1508">
                  <c:v>-74.78</c:v>
                </c:pt>
                <c:pt idx="1509">
                  <c:v>-74.790000000000006</c:v>
                </c:pt>
                <c:pt idx="1510">
                  <c:v>-74.8</c:v>
                </c:pt>
                <c:pt idx="1511">
                  <c:v>-74.8</c:v>
                </c:pt>
                <c:pt idx="1512">
                  <c:v>-74.81</c:v>
                </c:pt>
                <c:pt idx="1513">
                  <c:v>-74.819999999999993</c:v>
                </c:pt>
                <c:pt idx="1514">
                  <c:v>-74.819999999999993</c:v>
                </c:pt>
                <c:pt idx="1515">
                  <c:v>-74.83</c:v>
                </c:pt>
                <c:pt idx="1516">
                  <c:v>-74.84</c:v>
                </c:pt>
                <c:pt idx="1517">
                  <c:v>-74.84</c:v>
                </c:pt>
                <c:pt idx="1518">
                  <c:v>-74.849999999999994</c:v>
                </c:pt>
                <c:pt idx="1519">
                  <c:v>-74.849999999999994</c:v>
                </c:pt>
                <c:pt idx="1520">
                  <c:v>-74.86</c:v>
                </c:pt>
                <c:pt idx="1521">
                  <c:v>-74.87</c:v>
                </c:pt>
                <c:pt idx="1522">
                  <c:v>-74.88</c:v>
                </c:pt>
                <c:pt idx="1523">
                  <c:v>-74.89</c:v>
                </c:pt>
                <c:pt idx="1524">
                  <c:v>-74.900000000000006</c:v>
                </c:pt>
                <c:pt idx="1525">
                  <c:v>-74.91</c:v>
                </c:pt>
                <c:pt idx="1526">
                  <c:v>-74.92</c:v>
                </c:pt>
                <c:pt idx="1527">
                  <c:v>-74.930000000000007</c:v>
                </c:pt>
                <c:pt idx="1528">
                  <c:v>-74.94</c:v>
                </c:pt>
                <c:pt idx="1529">
                  <c:v>-74.95</c:v>
                </c:pt>
                <c:pt idx="1530">
                  <c:v>-74.95</c:v>
                </c:pt>
                <c:pt idx="1531">
                  <c:v>-74.959999999999994</c:v>
                </c:pt>
                <c:pt idx="1532">
                  <c:v>-74.97</c:v>
                </c:pt>
                <c:pt idx="1533">
                  <c:v>-74.97</c:v>
                </c:pt>
                <c:pt idx="1534">
                  <c:v>-74.98</c:v>
                </c:pt>
                <c:pt idx="1535">
                  <c:v>-74.98</c:v>
                </c:pt>
                <c:pt idx="1536">
                  <c:v>-74.989999999999995</c:v>
                </c:pt>
                <c:pt idx="1537">
                  <c:v>-74.989999999999995</c:v>
                </c:pt>
                <c:pt idx="1538">
                  <c:v>-75</c:v>
                </c:pt>
                <c:pt idx="1539">
                  <c:v>-75.010000000000005</c:v>
                </c:pt>
                <c:pt idx="1540">
                  <c:v>-75</c:v>
                </c:pt>
                <c:pt idx="1541">
                  <c:v>-75.010000000000005</c:v>
                </c:pt>
                <c:pt idx="1542">
                  <c:v>-75.02</c:v>
                </c:pt>
                <c:pt idx="1543">
                  <c:v>-75.02</c:v>
                </c:pt>
                <c:pt idx="1544">
                  <c:v>-75.02</c:v>
                </c:pt>
                <c:pt idx="1545">
                  <c:v>-75.02</c:v>
                </c:pt>
                <c:pt idx="1546">
                  <c:v>-75.02</c:v>
                </c:pt>
                <c:pt idx="1547">
                  <c:v>-75.010000000000005</c:v>
                </c:pt>
                <c:pt idx="1548">
                  <c:v>-75</c:v>
                </c:pt>
                <c:pt idx="1549">
                  <c:v>-74.989999999999995</c:v>
                </c:pt>
                <c:pt idx="1550">
                  <c:v>-74.989999999999995</c:v>
                </c:pt>
                <c:pt idx="1551">
                  <c:v>-74.98</c:v>
                </c:pt>
                <c:pt idx="1552">
                  <c:v>-74.98</c:v>
                </c:pt>
                <c:pt idx="1553">
                  <c:v>-74.98</c:v>
                </c:pt>
                <c:pt idx="1554">
                  <c:v>-74.97</c:v>
                </c:pt>
                <c:pt idx="1555">
                  <c:v>-74.959999999999994</c:v>
                </c:pt>
                <c:pt idx="1556">
                  <c:v>-74.95</c:v>
                </c:pt>
                <c:pt idx="1557">
                  <c:v>-74.94</c:v>
                </c:pt>
                <c:pt idx="1558">
                  <c:v>-74.92</c:v>
                </c:pt>
                <c:pt idx="1559">
                  <c:v>-74.91</c:v>
                </c:pt>
                <c:pt idx="1560">
                  <c:v>-74.91</c:v>
                </c:pt>
                <c:pt idx="1561">
                  <c:v>-74.92</c:v>
                </c:pt>
                <c:pt idx="1562">
                  <c:v>-74.92</c:v>
                </c:pt>
                <c:pt idx="1563">
                  <c:v>-74.94</c:v>
                </c:pt>
                <c:pt idx="1564">
                  <c:v>-74.95</c:v>
                </c:pt>
                <c:pt idx="1565">
                  <c:v>-74.97</c:v>
                </c:pt>
                <c:pt idx="1566">
                  <c:v>-74.98</c:v>
                </c:pt>
                <c:pt idx="1567">
                  <c:v>-74.989999999999995</c:v>
                </c:pt>
                <c:pt idx="1568">
                  <c:v>-75.010000000000005</c:v>
                </c:pt>
                <c:pt idx="1569">
                  <c:v>-75.03</c:v>
                </c:pt>
                <c:pt idx="1570">
                  <c:v>-75.040000000000006</c:v>
                </c:pt>
                <c:pt idx="1571">
                  <c:v>-75.05</c:v>
                </c:pt>
                <c:pt idx="1572">
                  <c:v>-75.05</c:v>
                </c:pt>
                <c:pt idx="1573">
                  <c:v>-75.069999999999993</c:v>
                </c:pt>
                <c:pt idx="1574">
                  <c:v>-75.08</c:v>
                </c:pt>
                <c:pt idx="1575">
                  <c:v>-75.09</c:v>
                </c:pt>
                <c:pt idx="1576">
                  <c:v>-75.099999999999994</c:v>
                </c:pt>
                <c:pt idx="1577">
                  <c:v>-75.12</c:v>
                </c:pt>
                <c:pt idx="1578">
                  <c:v>-75.13</c:v>
                </c:pt>
                <c:pt idx="1579">
                  <c:v>-75.14</c:v>
                </c:pt>
                <c:pt idx="1580">
                  <c:v>-75.150000000000006</c:v>
                </c:pt>
                <c:pt idx="1581">
                  <c:v>-75.16</c:v>
                </c:pt>
                <c:pt idx="1582">
                  <c:v>-75.17</c:v>
                </c:pt>
                <c:pt idx="1583">
                  <c:v>-75.180000000000007</c:v>
                </c:pt>
                <c:pt idx="1584">
                  <c:v>-75.180000000000007</c:v>
                </c:pt>
                <c:pt idx="1585">
                  <c:v>-75.180000000000007</c:v>
                </c:pt>
                <c:pt idx="1586">
                  <c:v>-75.19</c:v>
                </c:pt>
                <c:pt idx="1587">
                  <c:v>-75.2</c:v>
                </c:pt>
                <c:pt idx="1588">
                  <c:v>-75.2</c:v>
                </c:pt>
                <c:pt idx="1589">
                  <c:v>-75.2</c:v>
                </c:pt>
                <c:pt idx="1590">
                  <c:v>-75.209999999999994</c:v>
                </c:pt>
                <c:pt idx="1591">
                  <c:v>-75.209999999999994</c:v>
                </c:pt>
                <c:pt idx="1592">
                  <c:v>-75.209999999999994</c:v>
                </c:pt>
                <c:pt idx="1593">
                  <c:v>-75.209999999999994</c:v>
                </c:pt>
                <c:pt idx="1594">
                  <c:v>-75.2</c:v>
                </c:pt>
                <c:pt idx="1595">
                  <c:v>-75.2</c:v>
                </c:pt>
                <c:pt idx="1596">
                  <c:v>-75.19</c:v>
                </c:pt>
                <c:pt idx="1597">
                  <c:v>-75.180000000000007</c:v>
                </c:pt>
                <c:pt idx="1598">
                  <c:v>-75.17</c:v>
                </c:pt>
                <c:pt idx="1599">
                  <c:v>-75.16</c:v>
                </c:pt>
                <c:pt idx="1600">
                  <c:v>-75.150000000000006</c:v>
                </c:pt>
                <c:pt idx="1601">
                  <c:v>-75.14</c:v>
                </c:pt>
                <c:pt idx="1602">
                  <c:v>-75.12</c:v>
                </c:pt>
                <c:pt idx="1603">
                  <c:v>-75.12</c:v>
                </c:pt>
                <c:pt idx="1604">
                  <c:v>-75.099999999999994</c:v>
                </c:pt>
                <c:pt idx="1605">
                  <c:v>-75.099999999999994</c:v>
                </c:pt>
                <c:pt idx="1606">
                  <c:v>-75.09</c:v>
                </c:pt>
                <c:pt idx="1607">
                  <c:v>-75.08</c:v>
                </c:pt>
                <c:pt idx="1608">
                  <c:v>-75.069999999999993</c:v>
                </c:pt>
                <c:pt idx="1609">
                  <c:v>-75.06</c:v>
                </c:pt>
                <c:pt idx="1610">
                  <c:v>-75.05</c:v>
                </c:pt>
                <c:pt idx="1611">
                  <c:v>-75.05</c:v>
                </c:pt>
                <c:pt idx="1612">
                  <c:v>-75.040000000000006</c:v>
                </c:pt>
                <c:pt idx="1613">
                  <c:v>-75.02</c:v>
                </c:pt>
                <c:pt idx="1614">
                  <c:v>-75.010000000000005</c:v>
                </c:pt>
                <c:pt idx="1615">
                  <c:v>-74.98</c:v>
                </c:pt>
                <c:pt idx="1616">
                  <c:v>-74.97</c:v>
                </c:pt>
                <c:pt idx="1617">
                  <c:v>-74.94</c:v>
                </c:pt>
                <c:pt idx="1618">
                  <c:v>-74.92</c:v>
                </c:pt>
                <c:pt idx="1619">
                  <c:v>-74.91</c:v>
                </c:pt>
                <c:pt idx="1620">
                  <c:v>-74.89</c:v>
                </c:pt>
                <c:pt idx="1621">
                  <c:v>-74.86</c:v>
                </c:pt>
                <c:pt idx="1622">
                  <c:v>-74.87</c:v>
                </c:pt>
                <c:pt idx="1623">
                  <c:v>-74.92</c:v>
                </c:pt>
                <c:pt idx="1624">
                  <c:v>-74.97</c:v>
                </c:pt>
                <c:pt idx="1625">
                  <c:v>-74.97</c:v>
                </c:pt>
                <c:pt idx="1626">
                  <c:v>-74.989999999999995</c:v>
                </c:pt>
                <c:pt idx="1627">
                  <c:v>-75</c:v>
                </c:pt>
                <c:pt idx="1628">
                  <c:v>-75.010000000000005</c:v>
                </c:pt>
                <c:pt idx="1629">
                  <c:v>-75</c:v>
                </c:pt>
                <c:pt idx="1630">
                  <c:v>-75</c:v>
                </c:pt>
                <c:pt idx="1631">
                  <c:v>-75</c:v>
                </c:pt>
                <c:pt idx="1632">
                  <c:v>-75.010000000000005</c:v>
                </c:pt>
                <c:pt idx="1633">
                  <c:v>-75.010000000000005</c:v>
                </c:pt>
                <c:pt idx="1634">
                  <c:v>-75.010000000000005</c:v>
                </c:pt>
                <c:pt idx="1635">
                  <c:v>-75.02</c:v>
                </c:pt>
                <c:pt idx="1636">
                  <c:v>-75.02</c:v>
                </c:pt>
                <c:pt idx="1637">
                  <c:v>-75.040000000000006</c:v>
                </c:pt>
                <c:pt idx="1638">
                  <c:v>-75.05</c:v>
                </c:pt>
                <c:pt idx="1639">
                  <c:v>-75.05</c:v>
                </c:pt>
                <c:pt idx="1640">
                  <c:v>-75.06</c:v>
                </c:pt>
                <c:pt idx="1641">
                  <c:v>-75.069999999999993</c:v>
                </c:pt>
                <c:pt idx="1642">
                  <c:v>-75.08</c:v>
                </c:pt>
                <c:pt idx="1643">
                  <c:v>-75.09</c:v>
                </c:pt>
                <c:pt idx="1644">
                  <c:v>-75.099999999999994</c:v>
                </c:pt>
                <c:pt idx="1645">
                  <c:v>-75.11</c:v>
                </c:pt>
                <c:pt idx="1646">
                  <c:v>-75.12</c:v>
                </c:pt>
                <c:pt idx="1647">
                  <c:v>-75.12</c:v>
                </c:pt>
                <c:pt idx="1648">
                  <c:v>-75.12</c:v>
                </c:pt>
                <c:pt idx="1649">
                  <c:v>-75.13</c:v>
                </c:pt>
                <c:pt idx="1650">
                  <c:v>-75.13</c:v>
                </c:pt>
                <c:pt idx="1651">
                  <c:v>-75.14</c:v>
                </c:pt>
                <c:pt idx="1652">
                  <c:v>-75.14</c:v>
                </c:pt>
                <c:pt idx="1653">
                  <c:v>-75.14</c:v>
                </c:pt>
                <c:pt idx="1654">
                  <c:v>-75.150000000000006</c:v>
                </c:pt>
                <c:pt idx="1655">
                  <c:v>-75.150000000000006</c:v>
                </c:pt>
                <c:pt idx="1656">
                  <c:v>-75.150000000000006</c:v>
                </c:pt>
                <c:pt idx="1657">
                  <c:v>-75.150000000000006</c:v>
                </c:pt>
                <c:pt idx="1658">
                  <c:v>-75.150000000000006</c:v>
                </c:pt>
                <c:pt idx="1659">
                  <c:v>-75.150000000000006</c:v>
                </c:pt>
                <c:pt idx="1660">
                  <c:v>-75.150000000000006</c:v>
                </c:pt>
                <c:pt idx="1661">
                  <c:v>-75.150000000000006</c:v>
                </c:pt>
                <c:pt idx="1662">
                  <c:v>-75.14</c:v>
                </c:pt>
                <c:pt idx="1663">
                  <c:v>-75.14</c:v>
                </c:pt>
                <c:pt idx="1664">
                  <c:v>-75.13</c:v>
                </c:pt>
                <c:pt idx="1665">
                  <c:v>-75.12</c:v>
                </c:pt>
                <c:pt idx="1666">
                  <c:v>-75.11</c:v>
                </c:pt>
                <c:pt idx="1667">
                  <c:v>-75.099999999999994</c:v>
                </c:pt>
                <c:pt idx="1668">
                  <c:v>-75.09</c:v>
                </c:pt>
                <c:pt idx="1669">
                  <c:v>-75.08</c:v>
                </c:pt>
                <c:pt idx="1670">
                  <c:v>-75.08</c:v>
                </c:pt>
                <c:pt idx="1671">
                  <c:v>-75.08</c:v>
                </c:pt>
                <c:pt idx="1672">
                  <c:v>-75.08</c:v>
                </c:pt>
                <c:pt idx="1673">
                  <c:v>-75.08</c:v>
                </c:pt>
                <c:pt idx="1674">
                  <c:v>-75.08</c:v>
                </c:pt>
                <c:pt idx="1675">
                  <c:v>-75.069999999999993</c:v>
                </c:pt>
                <c:pt idx="1676">
                  <c:v>-75.06</c:v>
                </c:pt>
                <c:pt idx="1677">
                  <c:v>-75.05</c:v>
                </c:pt>
                <c:pt idx="1678">
                  <c:v>-75.040000000000006</c:v>
                </c:pt>
                <c:pt idx="1679">
                  <c:v>-75.03</c:v>
                </c:pt>
                <c:pt idx="1680">
                  <c:v>-75.03</c:v>
                </c:pt>
                <c:pt idx="1681">
                  <c:v>-75.03</c:v>
                </c:pt>
                <c:pt idx="1682">
                  <c:v>-75.02</c:v>
                </c:pt>
                <c:pt idx="1683">
                  <c:v>-75.02</c:v>
                </c:pt>
                <c:pt idx="1684">
                  <c:v>-75.010000000000005</c:v>
                </c:pt>
                <c:pt idx="1685">
                  <c:v>-75.010000000000005</c:v>
                </c:pt>
                <c:pt idx="1686">
                  <c:v>-75</c:v>
                </c:pt>
                <c:pt idx="1687">
                  <c:v>-75</c:v>
                </c:pt>
                <c:pt idx="1688">
                  <c:v>-75</c:v>
                </c:pt>
                <c:pt idx="1689">
                  <c:v>-75</c:v>
                </c:pt>
                <c:pt idx="1690">
                  <c:v>-75</c:v>
                </c:pt>
                <c:pt idx="1691">
                  <c:v>-75</c:v>
                </c:pt>
                <c:pt idx="1692">
                  <c:v>-75</c:v>
                </c:pt>
                <c:pt idx="1693">
                  <c:v>-75</c:v>
                </c:pt>
                <c:pt idx="1694">
                  <c:v>-75</c:v>
                </c:pt>
                <c:pt idx="1695">
                  <c:v>-74.989999999999995</c:v>
                </c:pt>
                <c:pt idx="1696">
                  <c:v>-74.989999999999995</c:v>
                </c:pt>
                <c:pt idx="1697">
                  <c:v>-74.989999999999995</c:v>
                </c:pt>
                <c:pt idx="1698">
                  <c:v>-74.98</c:v>
                </c:pt>
                <c:pt idx="1699">
                  <c:v>-74.97</c:v>
                </c:pt>
                <c:pt idx="1700">
                  <c:v>-74.959999999999994</c:v>
                </c:pt>
                <c:pt idx="1701">
                  <c:v>-74.95</c:v>
                </c:pt>
                <c:pt idx="1702">
                  <c:v>-74.94</c:v>
                </c:pt>
                <c:pt idx="1703">
                  <c:v>-74.94</c:v>
                </c:pt>
                <c:pt idx="1704">
                  <c:v>-74.959999999999994</c:v>
                </c:pt>
                <c:pt idx="1705">
                  <c:v>-74.97</c:v>
                </c:pt>
                <c:pt idx="1706">
                  <c:v>-74.989999999999995</c:v>
                </c:pt>
                <c:pt idx="1707">
                  <c:v>-75.02</c:v>
                </c:pt>
                <c:pt idx="1708">
                  <c:v>-75.05</c:v>
                </c:pt>
                <c:pt idx="1709">
                  <c:v>-75.06</c:v>
                </c:pt>
                <c:pt idx="1710">
                  <c:v>-75.08</c:v>
                </c:pt>
                <c:pt idx="1711">
                  <c:v>-75.099999999999994</c:v>
                </c:pt>
                <c:pt idx="1712">
                  <c:v>-75.11</c:v>
                </c:pt>
                <c:pt idx="1713">
                  <c:v>-75.12</c:v>
                </c:pt>
                <c:pt idx="1714">
                  <c:v>-75.14</c:v>
                </c:pt>
                <c:pt idx="1715">
                  <c:v>-75.150000000000006</c:v>
                </c:pt>
                <c:pt idx="1716">
                  <c:v>-75.16</c:v>
                </c:pt>
                <c:pt idx="1717">
                  <c:v>-75.180000000000007</c:v>
                </c:pt>
                <c:pt idx="1718">
                  <c:v>-75.19</c:v>
                </c:pt>
                <c:pt idx="1719">
                  <c:v>-75.209999999999994</c:v>
                </c:pt>
                <c:pt idx="1720">
                  <c:v>-75.23</c:v>
                </c:pt>
                <c:pt idx="1721">
                  <c:v>-75.239999999999995</c:v>
                </c:pt>
                <c:pt idx="1722">
                  <c:v>-75.27</c:v>
                </c:pt>
                <c:pt idx="1723">
                  <c:v>-75.28</c:v>
                </c:pt>
                <c:pt idx="1724">
                  <c:v>-75.290000000000006</c:v>
                </c:pt>
                <c:pt idx="1725">
                  <c:v>-75.290000000000006</c:v>
                </c:pt>
                <c:pt idx="1726">
                  <c:v>-75.3</c:v>
                </c:pt>
                <c:pt idx="1727">
                  <c:v>-75.3</c:v>
                </c:pt>
                <c:pt idx="1728">
                  <c:v>-75.3</c:v>
                </c:pt>
                <c:pt idx="1729">
                  <c:v>-75.290000000000006</c:v>
                </c:pt>
                <c:pt idx="1730">
                  <c:v>-75.290000000000006</c:v>
                </c:pt>
                <c:pt idx="1731">
                  <c:v>-75.290000000000006</c:v>
                </c:pt>
                <c:pt idx="1732">
                  <c:v>-75.290000000000006</c:v>
                </c:pt>
                <c:pt idx="1733">
                  <c:v>-75.290000000000006</c:v>
                </c:pt>
                <c:pt idx="1734">
                  <c:v>-75.290000000000006</c:v>
                </c:pt>
                <c:pt idx="1735">
                  <c:v>-75.28</c:v>
                </c:pt>
                <c:pt idx="1736">
                  <c:v>-75.27</c:v>
                </c:pt>
                <c:pt idx="1737">
                  <c:v>-75.27</c:v>
                </c:pt>
                <c:pt idx="1738">
                  <c:v>-75.260000000000005</c:v>
                </c:pt>
                <c:pt idx="1739">
                  <c:v>-75.260000000000005</c:v>
                </c:pt>
                <c:pt idx="1740">
                  <c:v>-75.25</c:v>
                </c:pt>
                <c:pt idx="1741">
                  <c:v>-75.239999999999995</c:v>
                </c:pt>
                <c:pt idx="1742">
                  <c:v>-75.23</c:v>
                </c:pt>
                <c:pt idx="1743">
                  <c:v>-75.23</c:v>
                </c:pt>
                <c:pt idx="1744">
                  <c:v>-75.23</c:v>
                </c:pt>
                <c:pt idx="1745">
                  <c:v>-75.209999999999994</c:v>
                </c:pt>
                <c:pt idx="1746">
                  <c:v>-75.209999999999994</c:v>
                </c:pt>
                <c:pt idx="1747">
                  <c:v>-75.2</c:v>
                </c:pt>
                <c:pt idx="1748">
                  <c:v>-75.19</c:v>
                </c:pt>
                <c:pt idx="1749">
                  <c:v>-75.19</c:v>
                </c:pt>
                <c:pt idx="1750">
                  <c:v>-75.17</c:v>
                </c:pt>
                <c:pt idx="1751">
                  <c:v>-75.17</c:v>
                </c:pt>
                <c:pt idx="1752">
                  <c:v>-75.16</c:v>
                </c:pt>
                <c:pt idx="1753">
                  <c:v>-75.150000000000006</c:v>
                </c:pt>
                <c:pt idx="1754">
                  <c:v>-75.14</c:v>
                </c:pt>
                <c:pt idx="1755">
                  <c:v>-75.12</c:v>
                </c:pt>
                <c:pt idx="1756">
                  <c:v>-75.12</c:v>
                </c:pt>
                <c:pt idx="1757">
                  <c:v>-75.11</c:v>
                </c:pt>
                <c:pt idx="1758">
                  <c:v>-75.099999999999994</c:v>
                </c:pt>
                <c:pt idx="1759">
                  <c:v>-75.099999999999994</c:v>
                </c:pt>
                <c:pt idx="1760">
                  <c:v>-75.099999999999994</c:v>
                </c:pt>
                <c:pt idx="1761">
                  <c:v>-75.11</c:v>
                </c:pt>
                <c:pt idx="1762">
                  <c:v>-75.12</c:v>
                </c:pt>
                <c:pt idx="1763">
                  <c:v>-75.12</c:v>
                </c:pt>
                <c:pt idx="1764">
                  <c:v>-75.13</c:v>
                </c:pt>
                <c:pt idx="1765">
                  <c:v>-75.13</c:v>
                </c:pt>
                <c:pt idx="1766">
                  <c:v>-75.14</c:v>
                </c:pt>
                <c:pt idx="1767">
                  <c:v>-75.13</c:v>
                </c:pt>
                <c:pt idx="1768">
                  <c:v>-75.12</c:v>
                </c:pt>
                <c:pt idx="1769">
                  <c:v>-75.11</c:v>
                </c:pt>
                <c:pt idx="1770">
                  <c:v>-75.099999999999994</c:v>
                </c:pt>
                <c:pt idx="1771">
                  <c:v>-75.09</c:v>
                </c:pt>
                <c:pt idx="1772">
                  <c:v>-75.08</c:v>
                </c:pt>
                <c:pt idx="1773">
                  <c:v>-75.069999999999993</c:v>
                </c:pt>
                <c:pt idx="1774">
                  <c:v>-75.06</c:v>
                </c:pt>
                <c:pt idx="1775">
                  <c:v>-75.06</c:v>
                </c:pt>
                <c:pt idx="1776">
                  <c:v>-75.05</c:v>
                </c:pt>
                <c:pt idx="1777">
                  <c:v>-75.05</c:v>
                </c:pt>
                <c:pt idx="1778">
                  <c:v>-75.05</c:v>
                </c:pt>
                <c:pt idx="1779">
                  <c:v>-75.03</c:v>
                </c:pt>
                <c:pt idx="1780">
                  <c:v>-75.02</c:v>
                </c:pt>
                <c:pt idx="1781">
                  <c:v>-75.010000000000005</c:v>
                </c:pt>
                <c:pt idx="1782">
                  <c:v>-75</c:v>
                </c:pt>
                <c:pt idx="1783">
                  <c:v>-74.98</c:v>
                </c:pt>
                <c:pt idx="1784">
                  <c:v>-74.98</c:v>
                </c:pt>
                <c:pt idx="1785">
                  <c:v>-74.97</c:v>
                </c:pt>
                <c:pt idx="1786">
                  <c:v>-74.97</c:v>
                </c:pt>
                <c:pt idx="1787">
                  <c:v>-74.959999999999994</c:v>
                </c:pt>
                <c:pt idx="1788">
                  <c:v>-74.97</c:v>
                </c:pt>
                <c:pt idx="1789">
                  <c:v>-74.98</c:v>
                </c:pt>
                <c:pt idx="1790">
                  <c:v>-74.989999999999995</c:v>
                </c:pt>
                <c:pt idx="1791">
                  <c:v>-74.989999999999995</c:v>
                </c:pt>
                <c:pt idx="1792">
                  <c:v>-75.010000000000005</c:v>
                </c:pt>
                <c:pt idx="1793">
                  <c:v>-75.03</c:v>
                </c:pt>
                <c:pt idx="1794">
                  <c:v>-75.05</c:v>
                </c:pt>
                <c:pt idx="1795">
                  <c:v>-75.069999999999993</c:v>
                </c:pt>
                <c:pt idx="1796">
                  <c:v>-75.09</c:v>
                </c:pt>
                <c:pt idx="1797">
                  <c:v>-75.099999999999994</c:v>
                </c:pt>
                <c:pt idx="1798">
                  <c:v>-75.12</c:v>
                </c:pt>
                <c:pt idx="1799">
                  <c:v>-75.14</c:v>
                </c:pt>
                <c:pt idx="1800">
                  <c:v>-75.14</c:v>
                </c:pt>
                <c:pt idx="1801">
                  <c:v>-75.16</c:v>
                </c:pt>
                <c:pt idx="1802">
                  <c:v>-75.17</c:v>
                </c:pt>
                <c:pt idx="1803">
                  <c:v>-75.180000000000007</c:v>
                </c:pt>
                <c:pt idx="1804">
                  <c:v>-75.19</c:v>
                </c:pt>
                <c:pt idx="1805">
                  <c:v>-75.2</c:v>
                </c:pt>
                <c:pt idx="1806">
                  <c:v>-75.2</c:v>
                </c:pt>
                <c:pt idx="1807">
                  <c:v>-75.2</c:v>
                </c:pt>
                <c:pt idx="1808">
                  <c:v>-75.2</c:v>
                </c:pt>
                <c:pt idx="1809">
                  <c:v>-75.209999999999994</c:v>
                </c:pt>
                <c:pt idx="1810">
                  <c:v>-75.209999999999994</c:v>
                </c:pt>
                <c:pt idx="1811">
                  <c:v>-75.22</c:v>
                </c:pt>
                <c:pt idx="1812">
                  <c:v>-75.23</c:v>
                </c:pt>
                <c:pt idx="1813">
                  <c:v>-75.239999999999995</c:v>
                </c:pt>
                <c:pt idx="1814">
                  <c:v>-75.239999999999995</c:v>
                </c:pt>
                <c:pt idx="1815">
                  <c:v>-75.23</c:v>
                </c:pt>
                <c:pt idx="1816">
                  <c:v>-75.22</c:v>
                </c:pt>
                <c:pt idx="1817">
                  <c:v>-75.209999999999994</c:v>
                </c:pt>
                <c:pt idx="1818">
                  <c:v>-75.19</c:v>
                </c:pt>
                <c:pt idx="1819">
                  <c:v>-75.19</c:v>
                </c:pt>
                <c:pt idx="1820">
                  <c:v>-75.180000000000007</c:v>
                </c:pt>
                <c:pt idx="1821">
                  <c:v>-75.17</c:v>
                </c:pt>
                <c:pt idx="1822">
                  <c:v>-75.16</c:v>
                </c:pt>
                <c:pt idx="1823">
                  <c:v>-75.150000000000006</c:v>
                </c:pt>
                <c:pt idx="1824">
                  <c:v>-75.14</c:v>
                </c:pt>
                <c:pt idx="1825">
                  <c:v>-75.13</c:v>
                </c:pt>
                <c:pt idx="1826">
                  <c:v>-75.13</c:v>
                </c:pt>
                <c:pt idx="1827">
                  <c:v>-75.13</c:v>
                </c:pt>
                <c:pt idx="1828">
                  <c:v>-75.12</c:v>
                </c:pt>
                <c:pt idx="1829">
                  <c:v>-75.12</c:v>
                </c:pt>
                <c:pt idx="1830">
                  <c:v>-75.12</c:v>
                </c:pt>
                <c:pt idx="1831">
                  <c:v>-75.13</c:v>
                </c:pt>
                <c:pt idx="1832">
                  <c:v>-75.14</c:v>
                </c:pt>
                <c:pt idx="1833">
                  <c:v>-75.150000000000006</c:v>
                </c:pt>
                <c:pt idx="1834">
                  <c:v>-75.17</c:v>
                </c:pt>
                <c:pt idx="1835">
                  <c:v>-75.17</c:v>
                </c:pt>
                <c:pt idx="1836">
                  <c:v>-75.180000000000007</c:v>
                </c:pt>
                <c:pt idx="1837">
                  <c:v>-75.180000000000007</c:v>
                </c:pt>
                <c:pt idx="1838">
                  <c:v>-75.180000000000007</c:v>
                </c:pt>
                <c:pt idx="1839">
                  <c:v>-75.19</c:v>
                </c:pt>
                <c:pt idx="1840">
                  <c:v>-75.2</c:v>
                </c:pt>
                <c:pt idx="1841">
                  <c:v>-75.209999999999994</c:v>
                </c:pt>
                <c:pt idx="1842">
                  <c:v>-75.23</c:v>
                </c:pt>
                <c:pt idx="1843">
                  <c:v>-75.239999999999995</c:v>
                </c:pt>
                <c:pt idx="1844">
                  <c:v>-75.260000000000005</c:v>
                </c:pt>
                <c:pt idx="1845">
                  <c:v>-75.27</c:v>
                </c:pt>
                <c:pt idx="1846">
                  <c:v>-75.28</c:v>
                </c:pt>
                <c:pt idx="1847">
                  <c:v>-75.290000000000006</c:v>
                </c:pt>
                <c:pt idx="1848">
                  <c:v>-75.3</c:v>
                </c:pt>
                <c:pt idx="1849">
                  <c:v>-75.31</c:v>
                </c:pt>
                <c:pt idx="1850">
                  <c:v>-75.31</c:v>
                </c:pt>
                <c:pt idx="1851">
                  <c:v>-75.31</c:v>
                </c:pt>
                <c:pt idx="1852">
                  <c:v>-75.31</c:v>
                </c:pt>
                <c:pt idx="1853">
                  <c:v>-75.3</c:v>
                </c:pt>
                <c:pt idx="1854">
                  <c:v>-75.3</c:v>
                </c:pt>
                <c:pt idx="1855">
                  <c:v>-75.290000000000006</c:v>
                </c:pt>
                <c:pt idx="1856">
                  <c:v>-75.28</c:v>
                </c:pt>
                <c:pt idx="1857">
                  <c:v>-75.28</c:v>
                </c:pt>
                <c:pt idx="1858">
                  <c:v>-75.260000000000005</c:v>
                </c:pt>
                <c:pt idx="1859">
                  <c:v>-75.239999999999995</c:v>
                </c:pt>
                <c:pt idx="1860">
                  <c:v>-75.23</c:v>
                </c:pt>
                <c:pt idx="1861">
                  <c:v>-75.2</c:v>
                </c:pt>
                <c:pt idx="1862">
                  <c:v>-75.17</c:v>
                </c:pt>
                <c:pt idx="1863">
                  <c:v>-75.150000000000006</c:v>
                </c:pt>
                <c:pt idx="1864">
                  <c:v>-75.14</c:v>
                </c:pt>
                <c:pt idx="1865">
                  <c:v>-75.13</c:v>
                </c:pt>
                <c:pt idx="1866">
                  <c:v>-75.099999999999994</c:v>
                </c:pt>
                <c:pt idx="1867">
                  <c:v>-75.09</c:v>
                </c:pt>
                <c:pt idx="1868">
                  <c:v>-75.099999999999994</c:v>
                </c:pt>
                <c:pt idx="1869">
                  <c:v>-75.12</c:v>
                </c:pt>
                <c:pt idx="1870">
                  <c:v>-75.16</c:v>
                </c:pt>
                <c:pt idx="1871">
                  <c:v>-75.16</c:v>
                </c:pt>
                <c:pt idx="1872">
                  <c:v>-75.099999999999994</c:v>
                </c:pt>
                <c:pt idx="1873">
                  <c:v>-75.13</c:v>
                </c:pt>
                <c:pt idx="1874">
                  <c:v>-75.17</c:v>
                </c:pt>
                <c:pt idx="1875">
                  <c:v>-75.14</c:v>
                </c:pt>
                <c:pt idx="1876">
                  <c:v>-75.13</c:v>
                </c:pt>
                <c:pt idx="1877">
                  <c:v>-75.14</c:v>
                </c:pt>
                <c:pt idx="1878">
                  <c:v>-75.150000000000006</c:v>
                </c:pt>
                <c:pt idx="1879">
                  <c:v>-75.17</c:v>
                </c:pt>
                <c:pt idx="1880">
                  <c:v>-75.180000000000007</c:v>
                </c:pt>
                <c:pt idx="1881">
                  <c:v>-75.150000000000006</c:v>
                </c:pt>
                <c:pt idx="1882">
                  <c:v>-75.12</c:v>
                </c:pt>
                <c:pt idx="1883">
                  <c:v>-75.12</c:v>
                </c:pt>
                <c:pt idx="1884">
                  <c:v>-75.13</c:v>
                </c:pt>
                <c:pt idx="1885">
                  <c:v>-75.13</c:v>
                </c:pt>
                <c:pt idx="1886">
                  <c:v>-75.11</c:v>
                </c:pt>
                <c:pt idx="1887">
                  <c:v>-75.14</c:v>
                </c:pt>
                <c:pt idx="1888">
                  <c:v>-75.22</c:v>
                </c:pt>
                <c:pt idx="1889">
                  <c:v>-75.28</c:v>
                </c:pt>
                <c:pt idx="1890">
                  <c:v>-75.290000000000006</c:v>
                </c:pt>
                <c:pt idx="1891">
                  <c:v>-75.260000000000005</c:v>
                </c:pt>
                <c:pt idx="1892">
                  <c:v>-75.25</c:v>
                </c:pt>
                <c:pt idx="1893">
                  <c:v>-75.27</c:v>
                </c:pt>
                <c:pt idx="1894">
                  <c:v>-75.290000000000006</c:v>
                </c:pt>
                <c:pt idx="1895">
                  <c:v>-75.290000000000006</c:v>
                </c:pt>
                <c:pt idx="1896">
                  <c:v>-75.28</c:v>
                </c:pt>
                <c:pt idx="1897">
                  <c:v>-75.28</c:v>
                </c:pt>
                <c:pt idx="1898">
                  <c:v>-75.349999999999994</c:v>
                </c:pt>
                <c:pt idx="1899">
                  <c:v>-75.349999999999994</c:v>
                </c:pt>
                <c:pt idx="1900">
                  <c:v>-75.3</c:v>
                </c:pt>
                <c:pt idx="1901">
                  <c:v>-75.31</c:v>
                </c:pt>
                <c:pt idx="1902">
                  <c:v>-75.33</c:v>
                </c:pt>
                <c:pt idx="1903">
                  <c:v>-75.37</c:v>
                </c:pt>
                <c:pt idx="1904">
                  <c:v>-75.38</c:v>
                </c:pt>
                <c:pt idx="1905">
                  <c:v>-75.39</c:v>
                </c:pt>
                <c:pt idx="1906">
                  <c:v>-75.42</c:v>
                </c:pt>
                <c:pt idx="1907">
                  <c:v>-75.45</c:v>
                </c:pt>
                <c:pt idx="1908">
                  <c:v>-75.459999999999994</c:v>
                </c:pt>
                <c:pt idx="1909">
                  <c:v>-75.459999999999994</c:v>
                </c:pt>
                <c:pt idx="1910">
                  <c:v>-75.489999999999995</c:v>
                </c:pt>
                <c:pt idx="1911">
                  <c:v>-75.52</c:v>
                </c:pt>
                <c:pt idx="1912">
                  <c:v>-75.540000000000006</c:v>
                </c:pt>
                <c:pt idx="1913">
                  <c:v>-75.52</c:v>
                </c:pt>
                <c:pt idx="1914">
                  <c:v>-75.489999999999995</c:v>
                </c:pt>
                <c:pt idx="1915">
                  <c:v>-75.45</c:v>
                </c:pt>
                <c:pt idx="1916">
                  <c:v>-75.44</c:v>
                </c:pt>
                <c:pt idx="1917">
                  <c:v>-75.430000000000007</c:v>
                </c:pt>
                <c:pt idx="1918">
                  <c:v>-75.42</c:v>
                </c:pt>
                <c:pt idx="1919">
                  <c:v>-75.430000000000007</c:v>
                </c:pt>
                <c:pt idx="1920">
                  <c:v>-75.42</c:v>
                </c:pt>
                <c:pt idx="1921">
                  <c:v>-75.400000000000006</c:v>
                </c:pt>
                <c:pt idx="1922">
                  <c:v>-75.37</c:v>
                </c:pt>
                <c:pt idx="1923">
                  <c:v>-75.349999999999994</c:v>
                </c:pt>
                <c:pt idx="1924">
                  <c:v>-75.34</c:v>
                </c:pt>
                <c:pt idx="1925">
                  <c:v>-75.36</c:v>
                </c:pt>
                <c:pt idx="1926">
                  <c:v>-75.39</c:v>
                </c:pt>
                <c:pt idx="1927">
                  <c:v>-75.42</c:v>
                </c:pt>
                <c:pt idx="1928">
                  <c:v>-75.459999999999994</c:v>
                </c:pt>
                <c:pt idx="1929">
                  <c:v>-75.48</c:v>
                </c:pt>
                <c:pt idx="1930">
                  <c:v>-75.5</c:v>
                </c:pt>
                <c:pt idx="1931">
                  <c:v>-75.540000000000006</c:v>
                </c:pt>
                <c:pt idx="1932">
                  <c:v>-75.56</c:v>
                </c:pt>
                <c:pt idx="1933">
                  <c:v>-75.569999999999993</c:v>
                </c:pt>
                <c:pt idx="1934">
                  <c:v>-75.59</c:v>
                </c:pt>
                <c:pt idx="1935">
                  <c:v>-75.599999999999994</c:v>
                </c:pt>
                <c:pt idx="1936">
                  <c:v>-75.61</c:v>
                </c:pt>
                <c:pt idx="1937">
                  <c:v>-75.61</c:v>
                </c:pt>
                <c:pt idx="1938">
                  <c:v>-75.63</c:v>
                </c:pt>
                <c:pt idx="1939">
                  <c:v>-75.650000000000006</c:v>
                </c:pt>
                <c:pt idx="1940">
                  <c:v>-75.66</c:v>
                </c:pt>
                <c:pt idx="1941">
                  <c:v>-75.66</c:v>
                </c:pt>
                <c:pt idx="1942">
                  <c:v>-75.67</c:v>
                </c:pt>
                <c:pt idx="1943">
                  <c:v>-75.67</c:v>
                </c:pt>
                <c:pt idx="1944">
                  <c:v>-75.67</c:v>
                </c:pt>
                <c:pt idx="1945">
                  <c:v>-75.69</c:v>
                </c:pt>
                <c:pt idx="1946">
                  <c:v>-75.709999999999994</c:v>
                </c:pt>
                <c:pt idx="1947">
                  <c:v>-75.73</c:v>
                </c:pt>
                <c:pt idx="1948">
                  <c:v>-75.73</c:v>
                </c:pt>
                <c:pt idx="1949">
                  <c:v>-75.73</c:v>
                </c:pt>
                <c:pt idx="1950">
                  <c:v>-75.72</c:v>
                </c:pt>
                <c:pt idx="1951">
                  <c:v>-75.7</c:v>
                </c:pt>
                <c:pt idx="1952">
                  <c:v>-75.7</c:v>
                </c:pt>
                <c:pt idx="1953">
                  <c:v>-75.7</c:v>
                </c:pt>
                <c:pt idx="1954">
                  <c:v>-75.7</c:v>
                </c:pt>
                <c:pt idx="1955">
                  <c:v>-75.73</c:v>
                </c:pt>
                <c:pt idx="1956">
                  <c:v>-75.75</c:v>
                </c:pt>
                <c:pt idx="1957">
                  <c:v>-75.77</c:v>
                </c:pt>
                <c:pt idx="1958">
                  <c:v>-75.78</c:v>
                </c:pt>
                <c:pt idx="1959">
                  <c:v>-75.790000000000006</c:v>
                </c:pt>
                <c:pt idx="1960">
                  <c:v>-75.81</c:v>
                </c:pt>
                <c:pt idx="1961">
                  <c:v>-75.78</c:v>
                </c:pt>
                <c:pt idx="1962">
                  <c:v>-75.67</c:v>
                </c:pt>
                <c:pt idx="1963">
                  <c:v>-75.66</c:v>
                </c:pt>
                <c:pt idx="1964">
                  <c:v>-75.67</c:v>
                </c:pt>
                <c:pt idx="1965">
                  <c:v>-75.62</c:v>
                </c:pt>
                <c:pt idx="1966">
                  <c:v>-75.59</c:v>
                </c:pt>
                <c:pt idx="1967">
                  <c:v>-75.569999999999993</c:v>
                </c:pt>
                <c:pt idx="1968">
                  <c:v>-75.52</c:v>
                </c:pt>
                <c:pt idx="1969">
                  <c:v>-75.48</c:v>
                </c:pt>
                <c:pt idx="1970">
                  <c:v>-75.459999999999994</c:v>
                </c:pt>
                <c:pt idx="1971">
                  <c:v>-75.42</c:v>
                </c:pt>
                <c:pt idx="1972">
                  <c:v>-75.36</c:v>
                </c:pt>
                <c:pt idx="1973">
                  <c:v>-75.28</c:v>
                </c:pt>
                <c:pt idx="1974">
                  <c:v>-75.209999999999994</c:v>
                </c:pt>
                <c:pt idx="1975">
                  <c:v>-75.16</c:v>
                </c:pt>
                <c:pt idx="1976">
                  <c:v>-75.150000000000006</c:v>
                </c:pt>
                <c:pt idx="1977">
                  <c:v>-75.19</c:v>
                </c:pt>
                <c:pt idx="1978">
                  <c:v>-75.209999999999994</c:v>
                </c:pt>
                <c:pt idx="1979">
                  <c:v>-75.2</c:v>
                </c:pt>
                <c:pt idx="1980">
                  <c:v>-75.17</c:v>
                </c:pt>
                <c:pt idx="1981">
                  <c:v>-75.13</c:v>
                </c:pt>
                <c:pt idx="1982">
                  <c:v>-75.09</c:v>
                </c:pt>
                <c:pt idx="1983">
                  <c:v>-75.06</c:v>
                </c:pt>
                <c:pt idx="1984">
                  <c:v>-75.040000000000006</c:v>
                </c:pt>
                <c:pt idx="1985">
                  <c:v>-75.040000000000006</c:v>
                </c:pt>
                <c:pt idx="1986">
                  <c:v>-75.02</c:v>
                </c:pt>
                <c:pt idx="1987">
                  <c:v>-74.989999999999995</c:v>
                </c:pt>
                <c:pt idx="1988">
                  <c:v>-74.97</c:v>
                </c:pt>
                <c:pt idx="1989">
                  <c:v>-74.94</c:v>
                </c:pt>
                <c:pt idx="1990">
                  <c:v>-74.92</c:v>
                </c:pt>
                <c:pt idx="1991">
                  <c:v>-74.91</c:v>
                </c:pt>
                <c:pt idx="1992">
                  <c:v>-74.92</c:v>
                </c:pt>
                <c:pt idx="1993">
                  <c:v>-74.92</c:v>
                </c:pt>
                <c:pt idx="1994">
                  <c:v>-74.92</c:v>
                </c:pt>
                <c:pt idx="1995">
                  <c:v>-74.930000000000007</c:v>
                </c:pt>
                <c:pt idx="1996">
                  <c:v>-74.95</c:v>
                </c:pt>
                <c:pt idx="1997">
                  <c:v>-74.97</c:v>
                </c:pt>
                <c:pt idx="1998">
                  <c:v>-74.98</c:v>
                </c:pt>
                <c:pt idx="1999">
                  <c:v>-74.989999999999995</c:v>
                </c:pt>
                <c:pt idx="2000">
                  <c:v>-74.989999999999995</c:v>
                </c:pt>
                <c:pt idx="2001">
                  <c:v>-74.989999999999995</c:v>
                </c:pt>
                <c:pt idx="2002">
                  <c:v>-75</c:v>
                </c:pt>
                <c:pt idx="2003">
                  <c:v>-75.010000000000005</c:v>
                </c:pt>
                <c:pt idx="2004">
                  <c:v>-75.02</c:v>
                </c:pt>
                <c:pt idx="2005">
                  <c:v>-75.040000000000006</c:v>
                </c:pt>
                <c:pt idx="2006">
                  <c:v>-75.040000000000006</c:v>
                </c:pt>
                <c:pt idx="2007">
                  <c:v>-75.040000000000006</c:v>
                </c:pt>
                <c:pt idx="2008">
                  <c:v>-75.05</c:v>
                </c:pt>
                <c:pt idx="2009">
                  <c:v>-75.05</c:v>
                </c:pt>
                <c:pt idx="2010">
                  <c:v>-75.03</c:v>
                </c:pt>
                <c:pt idx="2011">
                  <c:v>-75.010000000000005</c:v>
                </c:pt>
                <c:pt idx="2012">
                  <c:v>-75</c:v>
                </c:pt>
                <c:pt idx="2013">
                  <c:v>-75.010000000000005</c:v>
                </c:pt>
                <c:pt idx="2014">
                  <c:v>-75.03</c:v>
                </c:pt>
                <c:pt idx="2015">
                  <c:v>-75.05</c:v>
                </c:pt>
                <c:pt idx="2016">
                  <c:v>-75.09</c:v>
                </c:pt>
                <c:pt idx="2017">
                  <c:v>-75.12</c:v>
                </c:pt>
                <c:pt idx="2018">
                  <c:v>-75.14</c:v>
                </c:pt>
                <c:pt idx="2019">
                  <c:v>-75.17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E5C-4642-BE99-0E4F236AA7D6}"/>
            </c:ext>
          </c:extLst>
        </c:ser>
        <c:ser>
          <c:idx val="2"/>
          <c:order val="2"/>
          <c:tx>
            <c:strRef>
              <c:f>成果!$C$1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成果!$C$2:$C$2021</c:f>
              <c:numCache>
                <c:formatCode>General</c:formatCode>
                <c:ptCount val="2020"/>
                <c:pt idx="0">
                  <c:v>-126.98</c:v>
                </c:pt>
                <c:pt idx="1">
                  <c:v>-37.4</c:v>
                </c:pt>
                <c:pt idx="2">
                  <c:v>-149.58000000000001</c:v>
                </c:pt>
                <c:pt idx="3">
                  <c:v>-46.39</c:v>
                </c:pt>
                <c:pt idx="4">
                  <c:v>-46.61</c:v>
                </c:pt>
                <c:pt idx="5">
                  <c:v>-46.86</c:v>
                </c:pt>
                <c:pt idx="6">
                  <c:v>-47.1</c:v>
                </c:pt>
                <c:pt idx="7">
                  <c:v>-47.35</c:v>
                </c:pt>
                <c:pt idx="8">
                  <c:v>-47.6</c:v>
                </c:pt>
                <c:pt idx="9">
                  <c:v>-47.85</c:v>
                </c:pt>
                <c:pt idx="10">
                  <c:v>-48.11</c:v>
                </c:pt>
                <c:pt idx="11">
                  <c:v>-48.35</c:v>
                </c:pt>
                <c:pt idx="12">
                  <c:v>-48.6</c:v>
                </c:pt>
                <c:pt idx="13">
                  <c:v>-48.84</c:v>
                </c:pt>
                <c:pt idx="14">
                  <c:v>-49.09</c:v>
                </c:pt>
                <c:pt idx="15">
                  <c:v>-49.33</c:v>
                </c:pt>
                <c:pt idx="16">
                  <c:v>-49.57</c:v>
                </c:pt>
                <c:pt idx="17">
                  <c:v>-49.8</c:v>
                </c:pt>
                <c:pt idx="18">
                  <c:v>-50.02</c:v>
                </c:pt>
                <c:pt idx="19">
                  <c:v>-50.24</c:v>
                </c:pt>
                <c:pt idx="20">
                  <c:v>-50.46</c:v>
                </c:pt>
                <c:pt idx="21">
                  <c:v>-50.68</c:v>
                </c:pt>
                <c:pt idx="22">
                  <c:v>-50.91</c:v>
                </c:pt>
                <c:pt idx="23">
                  <c:v>-51.12</c:v>
                </c:pt>
                <c:pt idx="24">
                  <c:v>-51.35</c:v>
                </c:pt>
                <c:pt idx="25">
                  <c:v>-51.56</c:v>
                </c:pt>
                <c:pt idx="26">
                  <c:v>-51.78</c:v>
                </c:pt>
                <c:pt idx="27">
                  <c:v>-52</c:v>
                </c:pt>
                <c:pt idx="28">
                  <c:v>-52.21</c:v>
                </c:pt>
                <c:pt idx="29">
                  <c:v>-52.42</c:v>
                </c:pt>
                <c:pt idx="30">
                  <c:v>-52.63</c:v>
                </c:pt>
                <c:pt idx="31">
                  <c:v>-52.84</c:v>
                </c:pt>
                <c:pt idx="32">
                  <c:v>-53.05</c:v>
                </c:pt>
                <c:pt idx="33">
                  <c:v>-53.25</c:v>
                </c:pt>
                <c:pt idx="34">
                  <c:v>-53.46</c:v>
                </c:pt>
                <c:pt idx="35">
                  <c:v>-53.67</c:v>
                </c:pt>
                <c:pt idx="36">
                  <c:v>-53.88</c:v>
                </c:pt>
                <c:pt idx="37">
                  <c:v>-54.09</c:v>
                </c:pt>
                <c:pt idx="38">
                  <c:v>-54.3</c:v>
                </c:pt>
                <c:pt idx="39">
                  <c:v>-54.51</c:v>
                </c:pt>
                <c:pt idx="40">
                  <c:v>-54.7</c:v>
                </c:pt>
                <c:pt idx="41">
                  <c:v>-54.9</c:v>
                </c:pt>
                <c:pt idx="42">
                  <c:v>-55.1</c:v>
                </c:pt>
                <c:pt idx="43">
                  <c:v>-55.29</c:v>
                </c:pt>
                <c:pt idx="44">
                  <c:v>-55.47</c:v>
                </c:pt>
                <c:pt idx="45">
                  <c:v>-55.65</c:v>
                </c:pt>
                <c:pt idx="46">
                  <c:v>-55.84</c:v>
                </c:pt>
                <c:pt idx="47">
                  <c:v>-56.03</c:v>
                </c:pt>
                <c:pt idx="48">
                  <c:v>-56.22</c:v>
                </c:pt>
                <c:pt idx="49">
                  <c:v>-56.4</c:v>
                </c:pt>
                <c:pt idx="50">
                  <c:v>-56.58</c:v>
                </c:pt>
                <c:pt idx="51">
                  <c:v>-56.77</c:v>
                </c:pt>
                <c:pt idx="52">
                  <c:v>-56.96</c:v>
                </c:pt>
                <c:pt idx="53">
                  <c:v>-57.14</c:v>
                </c:pt>
                <c:pt idx="54">
                  <c:v>-57.32</c:v>
                </c:pt>
                <c:pt idx="55">
                  <c:v>-57.51</c:v>
                </c:pt>
                <c:pt idx="56">
                  <c:v>-57.69</c:v>
                </c:pt>
                <c:pt idx="57">
                  <c:v>-57.85</c:v>
                </c:pt>
                <c:pt idx="58">
                  <c:v>-58.02</c:v>
                </c:pt>
                <c:pt idx="59">
                  <c:v>-58.18</c:v>
                </c:pt>
                <c:pt idx="60">
                  <c:v>-58.34</c:v>
                </c:pt>
                <c:pt idx="61">
                  <c:v>-58.5</c:v>
                </c:pt>
                <c:pt idx="62">
                  <c:v>-58.66</c:v>
                </c:pt>
                <c:pt idx="63">
                  <c:v>-58.82</c:v>
                </c:pt>
                <c:pt idx="64">
                  <c:v>-58.97</c:v>
                </c:pt>
                <c:pt idx="65">
                  <c:v>-59.12</c:v>
                </c:pt>
                <c:pt idx="66">
                  <c:v>-59.27</c:v>
                </c:pt>
                <c:pt idx="67">
                  <c:v>-59.42</c:v>
                </c:pt>
                <c:pt idx="68">
                  <c:v>-59.57</c:v>
                </c:pt>
                <c:pt idx="69">
                  <c:v>-59.71</c:v>
                </c:pt>
                <c:pt idx="70">
                  <c:v>-59.85</c:v>
                </c:pt>
                <c:pt idx="71">
                  <c:v>-60</c:v>
                </c:pt>
                <c:pt idx="72">
                  <c:v>-60.14</c:v>
                </c:pt>
                <c:pt idx="73">
                  <c:v>-60.29</c:v>
                </c:pt>
                <c:pt idx="74">
                  <c:v>-60.44</c:v>
                </c:pt>
                <c:pt idx="75">
                  <c:v>-60.6</c:v>
                </c:pt>
                <c:pt idx="76">
                  <c:v>-60.74</c:v>
                </c:pt>
                <c:pt idx="77">
                  <c:v>-60.9</c:v>
                </c:pt>
                <c:pt idx="78">
                  <c:v>-61.05</c:v>
                </c:pt>
                <c:pt idx="79">
                  <c:v>-61.19</c:v>
                </c:pt>
                <c:pt idx="80">
                  <c:v>-61.33</c:v>
                </c:pt>
                <c:pt idx="81">
                  <c:v>-61.48</c:v>
                </c:pt>
                <c:pt idx="82">
                  <c:v>-61.62</c:v>
                </c:pt>
                <c:pt idx="83">
                  <c:v>-61.78</c:v>
                </c:pt>
                <c:pt idx="84">
                  <c:v>-61.93</c:v>
                </c:pt>
                <c:pt idx="85">
                  <c:v>-62.1</c:v>
                </c:pt>
                <c:pt idx="86">
                  <c:v>-62.26</c:v>
                </c:pt>
                <c:pt idx="87">
                  <c:v>-62.42</c:v>
                </c:pt>
                <c:pt idx="88">
                  <c:v>-62.59</c:v>
                </c:pt>
                <c:pt idx="89">
                  <c:v>-62.75</c:v>
                </c:pt>
                <c:pt idx="90">
                  <c:v>-62.91</c:v>
                </c:pt>
                <c:pt idx="91">
                  <c:v>-63.07</c:v>
                </c:pt>
                <c:pt idx="92">
                  <c:v>-63.22</c:v>
                </c:pt>
                <c:pt idx="93">
                  <c:v>-63.37</c:v>
                </c:pt>
                <c:pt idx="94">
                  <c:v>-63.52</c:v>
                </c:pt>
                <c:pt idx="95">
                  <c:v>-63.66</c:v>
                </c:pt>
                <c:pt idx="96">
                  <c:v>-63.8</c:v>
                </c:pt>
                <c:pt idx="97">
                  <c:v>-63.95</c:v>
                </c:pt>
                <c:pt idx="98">
                  <c:v>-64.09</c:v>
                </c:pt>
                <c:pt idx="99">
                  <c:v>-64.22</c:v>
                </c:pt>
                <c:pt idx="100">
                  <c:v>-64.349999999999994</c:v>
                </c:pt>
                <c:pt idx="101">
                  <c:v>-64.48</c:v>
                </c:pt>
                <c:pt idx="102">
                  <c:v>-64.62</c:v>
                </c:pt>
                <c:pt idx="103">
                  <c:v>-64.75</c:v>
                </c:pt>
                <c:pt idx="104">
                  <c:v>-64.88</c:v>
                </c:pt>
                <c:pt idx="105">
                  <c:v>-65</c:v>
                </c:pt>
                <c:pt idx="106">
                  <c:v>-65.11</c:v>
                </c:pt>
                <c:pt idx="107">
                  <c:v>-65.209999999999994</c:v>
                </c:pt>
                <c:pt idx="108">
                  <c:v>-65.319999999999993</c:v>
                </c:pt>
                <c:pt idx="109">
                  <c:v>-65.44</c:v>
                </c:pt>
                <c:pt idx="110">
                  <c:v>-65.55</c:v>
                </c:pt>
                <c:pt idx="111">
                  <c:v>-65.650000000000006</c:v>
                </c:pt>
                <c:pt idx="112">
                  <c:v>-65.75</c:v>
                </c:pt>
                <c:pt idx="113">
                  <c:v>-65.88</c:v>
                </c:pt>
                <c:pt idx="114">
                  <c:v>-66.02</c:v>
                </c:pt>
                <c:pt idx="115">
                  <c:v>-66.13</c:v>
                </c:pt>
                <c:pt idx="116">
                  <c:v>-66.22</c:v>
                </c:pt>
                <c:pt idx="117">
                  <c:v>-66.31</c:v>
                </c:pt>
                <c:pt idx="118">
                  <c:v>-66.41</c:v>
                </c:pt>
                <c:pt idx="119">
                  <c:v>-66.52</c:v>
                </c:pt>
                <c:pt idx="120">
                  <c:v>-66.63</c:v>
                </c:pt>
                <c:pt idx="121">
                  <c:v>-66.72</c:v>
                </c:pt>
                <c:pt idx="122">
                  <c:v>-66.790000000000006</c:v>
                </c:pt>
                <c:pt idx="123">
                  <c:v>-66.88</c:v>
                </c:pt>
                <c:pt idx="124">
                  <c:v>-66.989999999999995</c:v>
                </c:pt>
                <c:pt idx="125">
                  <c:v>-67.09</c:v>
                </c:pt>
                <c:pt idx="126">
                  <c:v>-67.19</c:v>
                </c:pt>
                <c:pt idx="127">
                  <c:v>-67.290000000000006</c:v>
                </c:pt>
                <c:pt idx="128">
                  <c:v>-67.38</c:v>
                </c:pt>
                <c:pt idx="129">
                  <c:v>-67.48</c:v>
                </c:pt>
                <c:pt idx="130">
                  <c:v>-67.58</c:v>
                </c:pt>
                <c:pt idx="131">
                  <c:v>-67.67</c:v>
                </c:pt>
                <c:pt idx="132">
                  <c:v>-67.760000000000005</c:v>
                </c:pt>
                <c:pt idx="133">
                  <c:v>-67.849999999999994</c:v>
                </c:pt>
                <c:pt idx="134">
                  <c:v>-67.92</c:v>
                </c:pt>
                <c:pt idx="135">
                  <c:v>-68.03</c:v>
                </c:pt>
                <c:pt idx="136">
                  <c:v>-68.12</c:v>
                </c:pt>
                <c:pt idx="137">
                  <c:v>-68.2</c:v>
                </c:pt>
                <c:pt idx="138">
                  <c:v>-68.27</c:v>
                </c:pt>
                <c:pt idx="139">
                  <c:v>-68.34</c:v>
                </c:pt>
                <c:pt idx="140">
                  <c:v>-68.42</c:v>
                </c:pt>
                <c:pt idx="141">
                  <c:v>-68.510000000000005</c:v>
                </c:pt>
                <c:pt idx="142">
                  <c:v>-68.599999999999994</c:v>
                </c:pt>
                <c:pt idx="143">
                  <c:v>-68.709999999999994</c:v>
                </c:pt>
                <c:pt idx="144">
                  <c:v>-68.81</c:v>
                </c:pt>
                <c:pt idx="145">
                  <c:v>-68.89</c:v>
                </c:pt>
                <c:pt idx="146">
                  <c:v>-69.010000000000005</c:v>
                </c:pt>
                <c:pt idx="147">
                  <c:v>-69.12</c:v>
                </c:pt>
                <c:pt idx="148">
                  <c:v>-69.19</c:v>
                </c:pt>
                <c:pt idx="149">
                  <c:v>-69.260000000000005</c:v>
                </c:pt>
                <c:pt idx="150">
                  <c:v>-69.34</c:v>
                </c:pt>
                <c:pt idx="151">
                  <c:v>-69.42</c:v>
                </c:pt>
                <c:pt idx="152">
                  <c:v>-69.489999999999995</c:v>
                </c:pt>
                <c:pt idx="153">
                  <c:v>-69.56</c:v>
                </c:pt>
                <c:pt idx="154">
                  <c:v>-69.62</c:v>
                </c:pt>
                <c:pt idx="155">
                  <c:v>-69.680000000000007</c:v>
                </c:pt>
                <c:pt idx="156">
                  <c:v>-69.739999999999995</c:v>
                </c:pt>
                <c:pt idx="157">
                  <c:v>-69.8</c:v>
                </c:pt>
                <c:pt idx="158">
                  <c:v>-69.87</c:v>
                </c:pt>
                <c:pt idx="159">
                  <c:v>-69.94</c:v>
                </c:pt>
                <c:pt idx="160">
                  <c:v>-70.02</c:v>
                </c:pt>
                <c:pt idx="161">
                  <c:v>-70.09</c:v>
                </c:pt>
                <c:pt idx="162">
                  <c:v>-70.17</c:v>
                </c:pt>
                <c:pt idx="163">
                  <c:v>-70.25</c:v>
                </c:pt>
                <c:pt idx="164">
                  <c:v>-70.31</c:v>
                </c:pt>
                <c:pt idx="165">
                  <c:v>-70.36</c:v>
                </c:pt>
                <c:pt idx="166">
                  <c:v>-70.44</c:v>
                </c:pt>
                <c:pt idx="167">
                  <c:v>-70.540000000000006</c:v>
                </c:pt>
                <c:pt idx="168">
                  <c:v>-70.61</c:v>
                </c:pt>
                <c:pt idx="169">
                  <c:v>-70.680000000000007</c:v>
                </c:pt>
                <c:pt idx="170">
                  <c:v>-70.73</c:v>
                </c:pt>
                <c:pt idx="171">
                  <c:v>-70.78</c:v>
                </c:pt>
                <c:pt idx="172">
                  <c:v>-70.86</c:v>
                </c:pt>
                <c:pt idx="173">
                  <c:v>-70.94</c:v>
                </c:pt>
                <c:pt idx="174">
                  <c:v>-71</c:v>
                </c:pt>
                <c:pt idx="175">
                  <c:v>-71.040000000000006</c:v>
                </c:pt>
                <c:pt idx="176">
                  <c:v>-71.09</c:v>
                </c:pt>
                <c:pt idx="177">
                  <c:v>-71.14</c:v>
                </c:pt>
                <c:pt idx="178">
                  <c:v>-71.2</c:v>
                </c:pt>
                <c:pt idx="179">
                  <c:v>-71.260000000000005</c:v>
                </c:pt>
                <c:pt idx="180">
                  <c:v>-71.319999999999993</c:v>
                </c:pt>
                <c:pt idx="181">
                  <c:v>-71.37</c:v>
                </c:pt>
                <c:pt idx="182">
                  <c:v>-71.42</c:v>
                </c:pt>
                <c:pt idx="183">
                  <c:v>-71.47</c:v>
                </c:pt>
                <c:pt idx="184">
                  <c:v>-71.52</c:v>
                </c:pt>
                <c:pt idx="185">
                  <c:v>-71.569999999999993</c:v>
                </c:pt>
                <c:pt idx="186">
                  <c:v>-71.63</c:v>
                </c:pt>
                <c:pt idx="187">
                  <c:v>-71.680000000000007</c:v>
                </c:pt>
                <c:pt idx="188">
                  <c:v>-71.73</c:v>
                </c:pt>
                <c:pt idx="189">
                  <c:v>-71.790000000000006</c:v>
                </c:pt>
                <c:pt idx="190">
                  <c:v>-71.84</c:v>
                </c:pt>
                <c:pt idx="191">
                  <c:v>-71.900000000000006</c:v>
                </c:pt>
                <c:pt idx="192">
                  <c:v>-71.95</c:v>
                </c:pt>
                <c:pt idx="193">
                  <c:v>-72</c:v>
                </c:pt>
                <c:pt idx="194">
                  <c:v>-72.040000000000006</c:v>
                </c:pt>
                <c:pt idx="195">
                  <c:v>-72.09</c:v>
                </c:pt>
                <c:pt idx="196">
                  <c:v>-72.14</c:v>
                </c:pt>
                <c:pt idx="197">
                  <c:v>-72.19</c:v>
                </c:pt>
                <c:pt idx="198">
                  <c:v>-72.239999999999995</c:v>
                </c:pt>
                <c:pt idx="199">
                  <c:v>-72.28</c:v>
                </c:pt>
                <c:pt idx="200">
                  <c:v>-72.33</c:v>
                </c:pt>
                <c:pt idx="201">
                  <c:v>-72.37</c:v>
                </c:pt>
                <c:pt idx="202">
                  <c:v>-72.42</c:v>
                </c:pt>
                <c:pt idx="203">
                  <c:v>-72.459999999999994</c:v>
                </c:pt>
                <c:pt idx="204">
                  <c:v>-72.510000000000005</c:v>
                </c:pt>
                <c:pt idx="205">
                  <c:v>-72.569999999999993</c:v>
                </c:pt>
                <c:pt idx="206">
                  <c:v>-72.62</c:v>
                </c:pt>
                <c:pt idx="207">
                  <c:v>-72.67</c:v>
                </c:pt>
                <c:pt idx="208">
                  <c:v>-72.72</c:v>
                </c:pt>
                <c:pt idx="209">
                  <c:v>-72.77</c:v>
                </c:pt>
                <c:pt idx="210">
                  <c:v>-72.81</c:v>
                </c:pt>
                <c:pt idx="211">
                  <c:v>-72.849999999999994</c:v>
                </c:pt>
                <c:pt idx="212">
                  <c:v>-72.89</c:v>
                </c:pt>
                <c:pt idx="213">
                  <c:v>-72.94</c:v>
                </c:pt>
                <c:pt idx="214">
                  <c:v>-72.989999999999995</c:v>
                </c:pt>
                <c:pt idx="215">
                  <c:v>-73.040000000000006</c:v>
                </c:pt>
                <c:pt idx="216">
                  <c:v>-73.069999999999993</c:v>
                </c:pt>
                <c:pt idx="217">
                  <c:v>-73.11</c:v>
                </c:pt>
                <c:pt idx="218">
                  <c:v>-73.14</c:v>
                </c:pt>
                <c:pt idx="219">
                  <c:v>-73.180000000000007</c:v>
                </c:pt>
                <c:pt idx="220">
                  <c:v>-73.22</c:v>
                </c:pt>
                <c:pt idx="221">
                  <c:v>-73.25</c:v>
                </c:pt>
                <c:pt idx="222">
                  <c:v>-73.31</c:v>
                </c:pt>
                <c:pt idx="223">
                  <c:v>-73.37</c:v>
                </c:pt>
                <c:pt idx="224">
                  <c:v>-73.41</c:v>
                </c:pt>
                <c:pt idx="225">
                  <c:v>-73.459999999999994</c:v>
                </c:pt>
                <c:pt idx="226">
                  <c:v>-73.5</c:v>
                </c:pt>
                <c:pt idx="227">
                  <c:v>-73.540000000000006</c:v>
                </c:pt>
                <c:pt idx="228">
                  <c:v>-73.569999999999993</c:v>
                </c:pt>
                <c:pt idx="229">
                  <c:v>-73.59</c:v>
                </c:pt>
                <c:pt idx="230">
                  <c:v>-73.62</c:v>
                </c:pt>
                <c:pt idx="231">
                  <c:v>-73.64</c:v>
                </c:pt>
                <c:pt idx="232">
                  <c:v>-73.650000000000006</c:v>
                </c:pt>
                <c:pt idx="233">
                  <c:v>-73.67</c:v>
                </c:pt>
                <c:pt idx="234">
                  <c:v>-73.69</c:v>
                </c:pt>
                <c:pt idx="235">
                  <c:v>-73.709999999999994</c:v>
                </c:pt>
                <c:pt idx="236">
                  <c:v>-73.72</c:v>
                </c:pt>
                <c:pt idx="237">
                  <c:v>-73.739999999999995</c:v>
                </c:pt>
                <c:pt idx="238">
                  <c:v>-73.77</c:v>
                </c:pt>
                <c:pt idx="239">
                  <c:v>-73.790000000000006</c:v>
                </c:pt>
                <c:pt idx="240">
                  <c:v>-73.8</c:v>
                </c:pt>
                <c:pt idx="241">
                  <c:v>-73.81</c:v>
                </c:pt>
                <c:pt idx="242">
                  <c:v>-73.8</c:v>
                </c:pt>
                <c:pt idx="243">
                  <c:v>-73.8</c:v>
                </c:pt>
                <c:pt idx="244">
                  <c:v>-73.8</c:v>
                </c:pt>
                <c:pt idx="245">
                  <c:v>-73.8</c:v>
                </c:pt>
                <c:pt idx="246">
                  <c:v>-73.8</c:v>
                </c:pt>
                <c:pt idx="247">
                  <c:v>-73.8</c:v>
                </c:pt>
                <c:pt idx="248">
                  <c:v>-73.790000000000006</c:v>
                </c:pt>
                <c:pt idx="249">
                  <c:v>-73.8</c:v>
                </c:pt>
                <c:pt idx="250">
                  <c:v>-73.8</c:v>
                </c:pt>
                <c:pt idx="251">
                  <c:v>-73.790000000000006</c:v>
                </c:pt>
                <c:pt idx="252">
                  <c:v>-73.790000000000006</c:v>
                </c:pt>
                <c:pt idx="253">
                  <c:v>-73.8</c:v>
                </c:pt>
                <c:pt idx="254">
                  <c:v>-73.81</c:v>
                </c:pt>
                <c:pt idx="255">
                  <c:v>-73.819999999999993</c:v>
                </c:pt>
                <c:pt idx="256">
                  <c:v>-73.83</c:v>
                </c:pt>
                <c:pt idx="257">
                  <c:v>-73.84</c:v>
                </c:pt>
                <c:pt idx="258">
                  <c:v>-73.849999999999994</c:v>
                </c:pt>
                <c:pt idx="259">
                  <c:v>-73.86</c:v>
                </c:pt>
                <c:pt idx="260">
                  <c:v>-73.87</c:v>
                </c:pt>
                <c:pt idx="261">
                  <c:v>-73.89</c:v>
                </c:pt>
                <c:pt idx="262">
                  <c:v>-73.900000000000006</c:v>
                </c:pt>
                <c:pt idx="263">
                  <c:v>-73.930000000000007</c:v>
                </c:pt>
                <c:pt idx="264">
                  <c:v>-73.95</c:v>
                </c:pt>
                <c:pt idx="265">
                  <c:v>-73.98</c:v>
                </c:pt>
                <c:pt idx="266">
                  <c:v>-74.010000000000005</c:v>
                </c:pt>
                <c:pt idx="267">
                  <c:v>-74.040000000000006</c:v>
                </c:pt>
                <c:pt idx="268">
                  <c:v>-74.069999999999993</c:v>
                </c:pt>
                <c:pt idx="269">
                  <c:v>-74.099999999999994</c:v>
                </c:pt>
                <c:pt idx="270">
                  <c:v>-74.14</c:v>
                </c:pt>
                <c:pt idx="271">
                  <c:v>-74.17</c:v>
                </c:pt>
                <c:pt idx="272">
                  <c:v>-74.2</c:v>
                </c:pt>
                <c:pt idx="273">
                  <c:v>-74.23</c:v>
                </c:pt>
                <c:pt idx="274">
                  <c:v>-74.25</c:v>
                </c:pt>
                <c:pt idx="275">
                  <c:v>-74.27</c:v>
                </c:pt>
                <c:pt idx="276">
                  <c:v>-74.3</c:v>
                </c:pt>
                <c:pt idx="277">
                  <c:v>-74.319999999999993</c:v>
                </c:pt>
                <c:pt idx="278">
                  <c:v>-74.349999999999994</c:v>
                </c:pt>
                <c:pt idx="279">
                  <c:v>-74.38</c:v>
                </c:pt>
                <c:pt idx="280">
                  <c:v>-74.400000000000006</c:v>
                </c:pt>
                <c:pt idx="281">
                  <c:v>-74.41</c:v>
                </c:pt>
                <c:pt idx="282">
                  <c:v>-74.42</c:v>
                </c:pt>
                <c:pt idx="283">
                  <c:v>-74.42</c:v>
                </c:pt>
                <c:pt idx="284">
                  <c:v>-74.42</c:v>
                </c:pt>
                <c:pt idx="285">
                  <c:v>-74.430000000000007</c:v>
                </c:pt>
                <c:pt idx="286">
                  <c:v>-74.44</c:v>
                </c:pt>
                <c:pt idx="287">
                  <c:v>-74.45</c:v>
                </c:pt>
                <c:pt idx="288">
                  <c:v>-74.459999999999994</c:v>
                </c:pt>
                <c:pt idx="289">
                  <c:v>-74.459999999999994</c:v>
                </c:pt>
                <c:pt idx="290">
                  <c:v>-74.459999999999994</c:v>
                </c:pt>
                <c:pt idx="291">
                  <c:v>-74.47</c:v>
                </c:pt>
                <c:pt idx="292">
                  <c:v>-74.459999999999994</c:v>
                </c:pt>
                <c:pt idx="293">
                  <c:v>-74.47</c:v>
                </c:pt>
                <c:pt idx="294">
                  <c:v>-74.47</c:v>
                </c:pt>
                <c:pt idx="295">
                  <c:v>-74.48</c:v>
                </c:pt>
                <c:pt idx="296">
                  <c:v>-74.48</c:v>
                </c:pt>
                <c:pt idx="297">
                  <c:v>-74.489999999999995</c:v>
                </c:pt>
                <c:pt idx="298">
                  <c:v>-74.5</c:v>
                </c:pt>
                <c:pt idx="299">
                  <c:v>-74.5</c:v>
                </c:pt>
                <c:pt idx="300">
                  <c:v>-74.510000000000005</c:v>
                </c:pt>
                <c:pt idx="301">
                  <c:v>-74.52</c:v>
                </c:pt>
                <c:pt idx="302">
                  <c:v>-74.53</c:v>
                </c:pt>
                <c:pt idx="303">
                  <c:v>-74.540000000000006</c:v>
                </c:pt>
                <c:pt idx="304">
                  <c:v>-74.55</c:v>
                </c:pt>
                <c:pt idx="305">
                  <c:v>-74.569999999999993</c:v>
                </c:pt>
                <c:pt idx="306">
                  <c:v>-74.59</c:v>
                </c:pt>
                <c:pt idx="307">
                  <c:v>-74.599999999999994</c:v>
                </c:pt>
                <c:pt idx="308">
                  <c:v>-74.62</c:v>
                </c:pt>
                <c:pt idx="309">
                  <c:v>-74.64</c:v>
                </c:pt>
                <c:pt idx="310">
                  <c:v>-74.650000000000006</c:v>
                </c:pt>
                <c:pt idx="311">
                  <c:v>-74.67</c:v>
                </c:pt>
                <c:pt idx="312">
                  <c:v>-74.680000000000007</c:v>
                </c:pt>
                <c:pt idx="313">
                  <c:v>-74.69</c:v>
                </c:pt>
                <c:pt idx="314">
                  <c:v>-74.709999999999994</c:v>
                </c:pt>
                <c:pt idx="315">
                  <c:v>-74.73</c:v>
                </c:pt>
                <c:pt idx="316">
                  <c:v>-74.75</c:v>
                </c:pt>
                <c:pt idx="317">
                  <c:v>-74.77</c:v>
                </c:pt>
                <c:pt idx="318">
                  <c:v>-74.78</c:v>
                </c:pt>
                <c:pt idx="319">
                  <c:v>-74.8</c:v>
                </c:pt>
                <c:pt idx="320">
                  <c:v>-74.819999999999993</c:v>
                </c:pt>
                <c:pt idx="321">
                  <c:v>-74.84</c:v>
                </c:pt>
                <c:pt idx="322">
                  <c:v>-74.849999999999994</c:v>
                </c:pt>
                <c:pt idx="323">
                  <c:v>-74.86</c:v>
                </c:pt>
                <c:pt idx="324">
                  <c:v>-74.88</c:v>
                </c:pt>
                <c:pt idx="325">
                  <c:v>-74.89</c:v>
                </c:pt>
                <c:pt idx="326">
                  <c:v>-74.900000000000006</c:v>
                </c:pt>
                <c:pt idx="327">
                  <c:v>-74.92</c:v>
                </c:pt>
                <c:pt idx="328">
                  <c:v>-74.92</c:v>
                </c:pt>
                <c:pt idx="329">
                  <c:v>-74.94</c:v>
                </c:pt>
                <c:pt idx="330">
                  <c:v>-74.95</c:v>
                </c:pt>
                <c:pt idx="331">
                  <c:v>-74.97</c:v>
                </c:pt>
                <c:pt idx="332">
                  <c:v>-74.97</c:v>
                </c:pt>
                <c:pt idx="333">
                  <c:v>-74.989999999999995</c:v>
                </c:pt>
                <c:pt idx="334">
                  <c:v>-74.989999999999995</c:v>
                </c:pt>
                <c:pt idx="335">
                  <c:v>-75</c:v>
                </c:pt>
                <c:pt idx="336">
                  <c:v>-75</c:v>
                </c:pt>
                <c:pt idx="337">
                  <c:v>-75.010000000000005</c:v>
                </c:pt>
                <c:pt idx="338">
                  <c:v>-75.010000000000005</c:v>
                </c:pt>
                <c:pt idx="339">
                  <c:v>-75.010000000000005</c:v>
                </c:pt>
                <c:pt idx="340">
                  <c:v>-75.010000000000005</c:v>
                </c:pt>
                <c:pt idx="341">
                  <c:v>-75.02</c:v>
                </c:pt>
                <c:pt idx="342">
                  <c:v>-75.02</c:v>
                </c:pt>
                <c:pt idx="343">
                  <c:v>-75.02</c:v>
                </c:pt>
                <c:pt idx="344">
                  <c:v>-75.02</c:v>
                </c:pt>
                <c:pt idx="345">
                  <c:v>-75.010000000000005</c:v>
                </c:pt>
                <c:pt idx="346">
                  <c:v>-75</c:v>
                </c:pt>
                <c:pt idx="347">
                  <c:v>-75</c:v>
                </c:pt>
                <c:pt idx="348">
                  <c:v>-75</c:v>
                </c:pt>
                <c:pt idx="349">
                  <c:v>-75</c:v>
                </c:pt>
                <c:pt idx="350">
                  <c:v>-75.010000000000005</c:v>
                </c:pt>
                <c:pt idx="351">
                  <c:v>-75.010000000000005</c:v>
                </c:pt>
                <c:pt idx="352">
                  <c:v>-75</c:v>
                </c:pt>
                <c:pt idx="353">
                  <c:v>-75</c:v>
                </c:pt>
                <c:pt idx="354">
                  <c:v>-74.989999999999995</c:v>
                </c:pt>
                <c:pt idx="355">
                  <c:v>-74.97</c:v>
                </c:pt>
                <c:pt idx="356">
                  <c:v>-74.97</c:v>
                </c:pt>
                <c:pt idx="357">
                  <c:v>-74.959999999999994</c:v>
                </c:pt>
                <c:pt idx="358">
                  <c:v>-74.959999999999994</c:v>
                </c:pt>
                <c:pt idx="359">
                  <c:v>-74.959999999999994</c:v>
                </c:pt>
                <c:pt idx="360">
                  <c:v>-74.97</c:v>
                </c:pt>
                <c:pt idx="361">
                  <c:v>-74.97</c:v>
                </c:pt>
                <c:pt idx="362">
                  <c:v>-74.98</c:v>
                </c:pt>
                <c:pt idx="363">
                  <c:v>-74.989999999999995</c:v>
                </c:pt>
                <c:pt idx="364">
                  <c:v>-75.010000000000005</c:v>
                </c:pt>
                <c:pt idx="365">
                  <c:v>-75.02</c:v>
                </c:pt>
                <c:pt idx="366">
                  <c:v>-75.03</c:v>
                </c:pt>
                <c:pt idx="367">
                  <c:v>-75.040000000000006</c:v>
                </c:pt>
                <c:pt idx="368">
                  <c:v>-75.06</c:v>
                </c:pt>
                <c:pt idx="369">
                  <c:v>-75.08</c:v>
                </c:pt>
                <c:pt idx="370">
                  <c:v>-75.099999999999994</c:v>
                </c:pt>
                <c:pt idx="371">
                  <c:v>-75.12</c:v>
                </c:pt>
                <c:pt idx="372">
                  <c:v>-75.14</c:v>
                </c:pt>
                <c:pt idx="373">
                  <c:v>-75.180000000000007</c:v>
                </c:pt>
                <c:pt idx="374">
                  <c:v>-75.209999999999994</c:v>
                </c:pt>
                <c:pt idx="375">
                  <c:v>-75.23</c:v>
                </c:pt>
                <c:pt idx="376">
                  <c:v>-75.260000000000005</c:v>
                </c:pt>
                <c:pt idx="377">
                  <c:v>-75.28</c:v>
                </c:pt>
                <c:pt idx="378">
                  <c:v>-75.3</c:v>
                </c:pt>
                <c:pt idx="379">
                  <c:v>-75.34</c:v>
                </c:pt>
                <c:pt idx="380">
                  <c:v>-75.38</c:v>
                </c:pt>
                <c:pt idx="381">
                  <c:v>-75.400000000000006</c:v>
                </c:pt>
                <c:pt idx="382">
                  <c:v>-75.430000000000007</c:v>
                </c:pt>
                <c:pt idx="383">
                  <c:v>-75.459999999999994</c:v>
                </c:pt>
                <c:pt idx="384">
                  <c:v>-75.47</c:v>
                </c:pt>
                <c:pt idx="385">
                  <c:v>-75.47</c:v>
                </c:pt>
                <c:pt idx="386">
                  <c:v>-75.489999999999995</c:v>
                </c:pt>
                <c:pt idx="387">
                  <c:v>-75.5</c:v>
                </c:pt>
                <c:pt idx="388">
                  <c:v>-75.52</c:v>
                </c:pt>
                <c:pt idx="389">
                  <c:v>-75.540000000000006</c:v>
                </c:pt>
                <c:pt idx="390">
                  <c:v>-75.569999999999993</c:v>
                </c:pt>
                <c:pt idx="391">
                  <c:v>-75.59</c:v>
                </c:pt>
                <c:pt idx="392">
                  <c:v>-75.599999999999994</c:v>
                </c:pt>
                <c:pt idx="393">
                  <c:v>-75.61</c:v>
                </c:pt>
                <c:pt idx="394">
                  <c:v>-75.62</c:v>
                </c:pt>
                <c:pt idx="395">
                  <c:v>-75.63</c:v>
                </c:pt>
                <c:pt idx="396">
                  <c:v>-75.64</c:v>
                </c:pt>
                <c:pt idx="397">
                  <c:v>-75.650000000000006</c:v>
                </c:pt>
                <c:pt idx="398">
                  <c:v>-75.67</c:v>
                </c:pt>
                <c:pt idx="399">
                  <c:v>-75.69</c:v>
                </c:pt>
                <c:pt idx="400">
                  <c:v>-75.7</c:v>
                </c:pt>
                <c:pt idx="401">
                  <c:v>-75.72</c:v>
                </c:pt>
                <c:pt idx="402">
                  <c:v>-75.73</c:v>
                </c:pt>
                <c:pt idx="403">
                  <c:v>-75.760000000000005</c:v>
                </c:pt>
                <c:pt idx="404">
                  <c:v>-75.77</c:v>
                </c:pt>
                <c:pt idx="405">
                  <c:v>-75.790000000000006</c:v>
                </c:pt>
                <c:pt idx="406">
                  <c:v>-75.8</c:v>
                </c:pt>
                <c:pt idx="407">
                  <c:v>-75.81</c:v>
                </c:pt>
                <c:pt idx="408">
                  <c:v>-75.84</c:v>
                </c:pt>
                <c:pt idx="409">
                  <c:v>-75.849999999999994</c:v>
                </c:pt>
                <c:pt idx="410">
                  <c:v>-75.86</c:v>
                </c:pt>
                <c:pt idx="411">
                  <c:v>-75.87</c:v>
                </c:pt>
                <c:pt idx="412">
                  <c:v>-75.87</c:v>
                </c:pt>
                <c:pt idx="413">
                  <c:v>-75.88</c:v>
                </c:pt>
                <c:pt idx="414">
                  <c:v>-75.87</c:v>
                </c:pt>
                <c:pt idx="415">
                  <c:v>-75.87</c:v>
                </c:pt>
                <c:pt idx="416">
                  <c:v>-75.87</c:v>
                </c:pt>
                <c:pt idx="417">
                  <c:v>-75.86</c:v>
                </c:pt>
                <c:pt idx="418">
                  <c:v>-75.86</c:v>
                </c:pt>
                <c:pt idx="419">
                  <c:v>-75.84</c:v>
                </c:pt>
                <c:pt idx="420">
                  <c:v>-75.83</c:v>
                </c:pt>
                <c:pt idx="421">
                  <c:v>-75.819999999999993</c:v>
                </c:pt>
                <c:pt idx="422">
                  <c:v>-75.83</c:v>
                </c:pt>
                <c:pt idx="423">
                  <c:v>-75.81</c:v>
                </c:pt>
                <c:pt idx="424">
                  <c:v>-75.8</c:v>
                </c:pt>
                <c:pt idx="425">
                  <c:v>-75.790000000000006</c:v>
                </c:pt>
                <c:pt idx="426">
                  <c:v>-75.77</c:v>
                </c:pt>
                <c:pt idx="427">
                  <c:v>-75.760000000000005</c:v>
                </c:pt>
                <c:pt idx="428">
                  <c:v>-75.75</c:v>
                </c:pt>
                <c:pt idx="429">
                  <c:v>-75.739999999999995</c:v>
                </c:pt>
                <c:pt idx="430">
                  <c:v>-75.739999999999995</c:v>
                </c:pt>
                <c:pt idx="431">
                  <c:v>-75.73</c:v>
                </c:pt>
                <c:pt idx="432">
                  <c:v>-75.72</c:v>
                </c:pt>
                <c:pt idx="433">
                  <c:v>-75.709999999999994</c:v>
                </c:pt>
                <c:pt idx="434">
                  <c:v>-75.709999999999994</c:v>
                </c:pt>
                <c:pt idx="435">
                  <c:v>-75.69</c:v>
                </c:pt>
                <c:pt idx="436">
                  <c:v>-75.680000000000007</c:v>
                </c:pt>
                <c:pt idx="437">
                  <c:v>-75.680000000000007</c:v>
                </c:pt>
                <c:pt idx="438">
                  <c:v>-75.66</c:v>
                </c:pt>
                <c:pt idx="439">
                  <c:v>-75.66</c:v>
                </c:pt>
                <c:pt idx="440">
                  <c:v>-75.650000000000006</c:v>
                </c:pt>
                <c:pt idx="441">
                  <c:v>-75.650000000000006</c:v>
                </c:pt>
                <c:pt idx="442">
                  <c:v>-75.650000000000006</c:v>
                </c:pt>
                <c:pt idx="443">
                  <c:v>-75.63</c:v>
                </c:pt>
                <c:pt idx="444">
                  <c:v>-75.62</c:v>
                </c:pt>
                <c:pt idx="445">
                  <c:v>-75.61</c:v>
                </c:pt>
                <c:pt idx="446">
                  <c:v>-75.599999999999994</c:v>
                </c:pt>
                <c:pt idx="447">
                  <c:v>-75.59</c:v>
                </c:pt>
                <c:pt idx="448">
                  <c:v>-75.58</c:v>
                </c:pt>
                <c:pt idx="449">
                  <c:v>-75.58</c:v>
                </c:pt>
                <c:pt idx="450">
                  <c:v>-75.58</c:v>
                </c:pt>
                <c:pt idx="451">
                  <c:v>-75.569999999999993</c:v>
                </c:pt>
                <c:pt idx="452">
                  <c:v>-75.569999999999993</c:v>
                </c:pt>
                <c:pt idx="453">
                  <c:v>-75.56</c:v>
                </c:pt>
                <c:pt idx="454">
                  <c:v>-75.56</c:v>
                </c:pt>
                <c:pt idx="455">
                  <c:v>-75.56</c:v>
                </c:pt>
                <c:pt idx="456">
                  <c:v>-75.56</c:v>
                </c:pt>
                <c:pt idx="457">
                  <c:v>-75.569999999999993</c:v>
                </c:pt>
                <c:pt idx="458">
                  <c:v>-75.56</c:v>
                </c:pt>
                <c:pt idx="459">
                  <c:v>-75.56</c:v>
                </c:pt>
                <c:pt idx="460">
                  <c:v>-75.55</c:v>
                </c:pt>
                <c:pt idx="461">
                  <c:v>-75.55</c:v>
                </c:pt>
                <c:pt idx="462">
                  <c:v>-75.540000000000006</c:v>
                </c:pt>
                <c:pt idx="463">
                  <c:v>-75.540000000000006</c:v>
                </c:pt>
                <c:pt idx="464">
                  <c:v>-75.53</c:v>
                </c:pt>
                <c:pt idx="465">
                  <c:v>-75.53</c:v>
                </c:pt>
                <c:pt idx="466">
                  <c:v>-75.53</c:v>
                </c:pt>
                <c:pt idx="467">
                  <c:v>-75.52</c:v>
                </c:pt>
                <c:pt idx="468">
                  <c:v>-75.52</c:v>
                </c:pt>
                <c:pt idx="469">
                  <c:v>-75.52</c:v>
                </c:pt>
                <c:pt idx="470">
                  <c:v>-75.53</c:v>
                </c:pt>
                <c:pt idx="471">
                  <c:v>-75.52</c:v>
                </c:pt>
                <c:pt idx="472">
                  <c:v>-75.52</c:v>
                </c:pt>
                <c:pt idx="473">
                  <c:v>-75.52</c:v>
                </c:pt>
                <c:pt idx="474">
                  <c:v>-75.52</c:v>
                </c:pt>
                <c:pt idx="475">
                  <c:v>-75.52</c:v>
                </c:pt>
                <c:pt idx="476">
                  <c:v>-75.510000000000005</c:v>
                </c:pt>
                <c:pt idx="477">
                  <c:v>-75.5</c:v>
                </c:pt>
                <c:pt idx="478">
                  <c:v>-75.5</c:v>
                </c:pt>
                <c:pt idx="479">
                  <c:v>-75.48</c:v>
                </c:pt>
                <c:pt idx="480">
                  <c:v>-75.48</c:v>
                </c:pt>
                <c:pt idx="481">
                  <c:v>-75.47</c:v>
                </c:pt>
                <c:pt idx="482">
                  <c:v>-75.459999999999994</c:v>
                </c:pt>
                <c:pt idx="483">
                  <c:v>-75.45</c:v>
                </c:pt>
                <c:pt idx="484">
                  <c:v>-75.44</c:v>
                </c:pt>
                <c:pt idx="485">
                  <c:v>-75.430000000000007</c:v>
                </c:pt>
                <c:pt idx="486">
                  <c:v>-75.430000000000007</c:v>
                </c:pt>
                <c:pt idx="487">
                  <c:v>-75.42</c:v>
                </c:pt>
                <c:pt idx="488">
                  <c:v>-75.41</c:v>
                </c:pt>
                <c:pt idx="489">
                  <c:v>-75.41</c:v>
                </c:pt>
                <c:pt idx="490">
                  <c:v>-75.400000000000006</c:v>
                </c:pt>
                <c:pt idx="491">
                  <c:v>-75.39</c:v>
                </c:pt>
                <c:pt idx="492">
                  <c:v>-75.38</c:v>
                </c:pt>
                <c:pt idx="493">
                  <c:v>-75.37</c:v>
                </c:pt>
                <c:pt idx="494">
                  <c:v>-75.37</c:v>
                </c:pt>
                <c:pt idx="495">
                  <c:v>-75.349999999999994</c:v>
                </c:pt>
                <c:pt idx="496">
                  <c:v>-75.34</c:v>
                </c:pt>
                <c:pt idx="497">
                  <c:v>-75.33</c:v>
                </c:pt>
                <c:pt idx="498">
                  <c:v>-75.31</c:v>
                </c:pt>
                <c:pt idx="499">
                  <c:v>-75.3</c:v>
                </c:pt>
                <c:pt idx="500">
                  <c:v>-75.290000000000006</c:v>
                </c:pt>
                <c:pt idx="501">
                  <c:v>-75.28</c:v>
                </c:pt>
                <c:pt idx="502">
                  <c:v>-75.27</c:v>
                </c:pt>
                <c:pt idx="503">
                  <c:v>-75.260000000000005</c:v>
                </c:pt>
                <c:pt idx="504">
                  <c:v>-75.25</c:v>
                </c:pt>
                <c:pt idx="505">
                  <c:v>-75.239999999999995</c:v>
                </c:pt>
                <c:pt idx="506">
                  <c:v>-75.23</c:v>
                </c:pt>
                <c:pt idx="507">
                  <c:v>-75.22</c:v>
                </c:pt>
                <c:pt idx="508">
                  <c:v>-75.209999999999994</c:v>
                </c:pt>
                <c:pt idx="509">
                  <c:v>-75.2</c:v>
                </c:pt>
                <c:pt idx="510">
                  <c:v>-75.2</c:v>
                </c:pt>
                <c:pt idx="511">
                  <c:v>-75.2</c:v>
                </c:pt>
                <c:pt idx="512">
                  <c:v>-75.2</c:v>
                </c:pt>
                <c:pt idx="513">
                  <c:v>-75.19</c:v>
                </c:pt>
                <c:pt idx="514">
                  <c:v>-75.180000000000007</c:v>
                </c:pt>
                <c:pt idx="515">
                  <c:v>-75.180000000000007</c:v>
                </c:pt>
                <c:pt idx="516">
                  <c:v>-75.17</c:v>
                </c:pt>
                <c:pt idx="517">
                  <c:v>-75.17</c:v>
                </c:pt>
                <c:pt idx="518">
                  <c:v>-75.180000000000007</c:v>
                </c:pt>
                <c:pt idx="519">
                  <c:v>-75.180000000000007</c:v>
                </c:pt>
                <c:pt idx="520">
                  <c:v>-75.17</c:v>
                </c:pt>
                <c:pt idx="521">
                  <c:v>-75.16</c:v>
                </c:pt>
                <c:pt idx="522">
                  <c:v>-75.16</c:v>
                </c:pt>
                <c:pt idx="523">
                  <c:v>-75.16</c:v>
                </c:pt>
                <c:pt idx="524">
                  <c:v>-75.16</c:v>
                </c:pt>
                <c:pt idx="525">
                  <c:v>-75.150000000000006</c:v>
                </c:pt>
                <c:pt idx="526">
                  <c:v>-75.16</c:v>
                </c:pt>
                <c:pt idx="527">
                  <c:v>-75.17</c:v>
                </c:pt>
                <c:pt idx="528">
                  <c:v>-75.180000000000007</c:v>
                </c:pt>
                <c:pt idx="529">
                  <c:v>-75.19</c:v>
                </c:pt>
                <c:pt idx="530">
                  <c:v>-75.2</c:v>
                </c:pt>
                <c:pt idx="531">
                  <c:v>-75.2</c:v>
                </c:pt>
                <c:pt idx="532">
                  <c:v>-75.22</c:v>
                </c:pt>
                <c:pt idx="533">
                  <c:v>-75.23</c:v>
                </c:pt>
                <c:pt idx="534">
                  <c:v>-75.239999999999995</c:v>
                </c:pt>
                <c:pt idx="535">
                  <c:v>-75.260000000000005</c:v>
                </c:pt>
                <c:pt idx="536">
                  <c:v>-75.260000000000005</c:v>
                </c:pt>
                <c:pt idx="537">
                  <c:v>-75.27</c:v>
                </c:pt>
                <c:pt idx="538">
                  <c:v>-75.28</c:v>
                </c:pt>
                <c:pt idx="539">
                  <c:v>-75.290000000000006</c:v>
                </c:pt>
                <c:pt idx="540">
                  <c:v>-75.290000000000006</c:v>
                </c:pt>
                <c:pt idx="541">
                  <c:v>-75.290000000000006</c:v>
                </c:pt>
                <c:pt idx="542">
                  <c:v>-75.28</c:v>
                </c:pt>
                <c:pt idx="543">
                  <c:v>-75.28</c:v>
                </c:pt>
                <c:pt idx="544">
                  <c:v>-75.28</c:v>
                </c:pt>
                <c:pt idx="545">
                  <c:v>-75.290000000000006</c:v>
                </c:pt>
                <c:pt idx="546">
                  <c:v>-75.290000000000006</c:v>
                </c:pt>
                <c:pt idx="547">
                  <c:v>-75.31</c:v>
                </c:pt>
                <c:pt idx="548">
                  <c:v>-75.319999999999993</c:v>
                </c:pt>
                <c:pt idx="549">
                  <c:v>-75.319999999999993</c:v>
                </c:pt>
                <c:pt idx="550">
                  <c:v>-75.319999999999993</c:v>
                </c:pt>
                <c:pt idx="551">
                  <c:v>-75.319999999999993</c:v>
                </c:pt>
                <c:pt idx="552">
                  <c:v>-75.319999999999993</c:v>
                </c:pt>
                <c:pt idx="553">
                  <c:v>-75.319999999999993</c:v>
                </c:pt>
                <c:pt idx="554">
                  <c:v>-75.31</c:v>
                </c:pt>
                <c:pt idx="555">
                  <c:v>-75.31</c:v>
                </c:pt>
                <c:pt idx="556">
                  <c:v>-75.3</c:v>
                </c:pt>
                <c:pt idx="557">
                  <c:v>-75.290000000000006</c:v>
                </c:pt>
                <c:pt idx="558">
                  <c:v>-75.28</c:v>
                </c:pt>
                <c:pt idx="559">
                  <c:v>-75.28</c:v>
                </c:pt>
                <c:pt idx="560">
                  <c:v>-75.28</c:v>
                </c:pt>
                <c:pt idx="561">
                  <c:v>-75.27</c:v>
                </c:pt>
                <c:pt idx="562">
                  <c:v>-75.27</c:v>
                </c:pt>
                <c:pt idx="563">
                  <c:v>-75.260000000000005</c:v>
                </c:pt>
                <c:pt idx="564">
                  <c:v>-75.25</c:v>
                </c:pt>
                <c:pt idx="565">
                  <c:v>-75.239999999999995</c:v>
                </c:pt>
                <c:pt idx="566">
                  <c:v>-75.23</c:v>
                </c:pt>
                <c:pt idx="567">
                  <c:v>-75.22</c:v>
                </c:pt>
                <c:pt idx="568">
                  <c:v>-75.2</c:v>
                </c:pt>
                <c:pt idx="569">
                  <c:v>-75.2</c:v>
                </c:pt>
                <c:pt idx="570">
                  <c:v>-75.2</c:v>
                </c:pt>
                <c:pt idx="571">
                  <c:v>-75.19</c:v>
                </c:pt>
                <c:pt idx="572">
                  <c:v>-75.2</c:v>
                </c:pt>
                <c:pt idx="573">
                  <c:v>-75.2</c:v>
                </c:pt>
                <c:pt idx="574">
                  <c:v>-75.209999999999994</c:v>
                </c:pt>
                <c:pt idx="575">
                  <c:v>-75.2</c:v>
                </c:pt>
                <c:pt idx="576">
                  <c:v>-75.209999999999994</c:v>
                </c:pt>
                <c:pt idx="577">
                  <c:v>-75.209999999999994</c:v>
                </c:pt>
                <c:pt idx="578">
                  <c:v>-75.22</c:v>
                </c:pt>
                <c:pt idx="579">
                  <c:v>-75.22</c:v>
                </c:pt>
                <c:pt idx="580">
                  <c:v>-75.23</c:v>
                </c:pt>
                <c:pt idx="581">
                  <c:v>-75.239999999999995</c:v>
                </c:pt>
                <c:pt idx="582">
                  <c:v>-75.260000000000005</c:v>
                </c:pt>
                <c:pt idx="583">
                  <c:v>-75.27</c:v>
                </c:pt>
                <c:pt idx="584">
                  <c:v>-75.290000000000006</c:v>
                </c:pt>
                <c:pt idx="585">
                  <c:v>-75.31</c:v>
                </c:pt>
                <c:pt idx="586">
                  <c:v>-75.33</c:v>
                </c:pt>
                <c:pt idx="587">
                  <c:v>-75.349999999999994</c:v>
                </c:pt>
                <c:pt idx="588">
                  <c:v>-75.36</c:v>
                </c:pt>
                <c:pt idx="589">
                  <c:v>-75.38</c:v>
                </c:pt>
                <c:pt idx="590">
                  <c:v>-75.39</c:v>
                </c:pt>
                <c:pt idx="591">
                  <c:v>-75.39</c:v>
                </c:pt>
                <c:pt idx="592">
                  <c:v>-75.400000000000006</c:v>
                </c:pt>
                <c:pt idx="593">
                  <c:v>-75.400000000000006</c:v>
                </c:pt>
                <c:pt idx="594">
                  <c:v>-75.400000000000006</c:v>
                </c:pt>
                <c:pt idx="595">
                  <c:v>-75.41</c:v>
                </c:pt>
                <c:pt idx="596">
                  <c:v>-75.42</c:v>
                </c:pt>
                <c:pt idx="597">
                  <c:v>-75.430000000000007</c:v>
                </c:pt>
                <c:pt idx="598">
                  <c:v>-75.430000000000007</c:v>
                </c:pt>
                <c:pt idx="599">
                  <c:v>-75.430000000000007</c:v>
                </c:pt>
                <c:pt idx="600">
                  <c:v>-75.42</c:v>
                </c:pt>
                <c:pt idx="601">
                  <c:v>-75.42</c:v>
                </c:pt>
                <c:pt idx="602">
                  <c:v>-75.42</c:v>
                </c:pt>
                <c:pt idx="603">
                  <c:v>-75.41</c:v>
                </c:pt>
                <c:pt idx="604">
                  <c:v>-75.41</c:v>
                </c:pt>
                <c:pt idx="605">
                  <c:v>-75.400000000000006</c:v>
                </c:pt>
                <c:pt idx="606">
                  <c:v>-75.400000000000006</c:v>
                </c:pt>
                <c:pt idx="607">
                  <c:v>-75.400000000000006</c:v>
                </c:pt>
                <c:pt idx="608">
                  <c:v>-75.400000000000006</c:v>
                </c:pt>
                <c:pt idx="609">
                  <c:v>-75.400000000000006</c:v>
                </c:pt>
                <c:pt idx="610">
                  <c:v>-75.400000000000006</c:v>
                </c:pt>
                <c:pt idx="611">
                  <c:v>-75.41</c:v>
                </c:pt>
                <c:pt idx="612">
                  <c:v>-75.41</c:v>
                </c:pt>
                <c:pt idx="613">
                  <c:v>-75.430000000000007</c:v>
                </c:pt>
                <c:pt idx="614">
                  <c:v>-75.44</c:v>
                </c:pt>
                <c:pt idx="615">
                  <c:v>-75.44</c:v>
                </c:pt>
                <c:pt idx="616">
                  <c:v>-75.45</c:v>
                </c:pt>
                <c:pt idx="617">
                  <c:v>-75.45</c:v>
                </c:pt>
                <c:pt idx="618">
                  <c:v>-75.45</c:v>
                </c:pt>
                <c:pt idx="619">
                  <c:v>-75.459999999999994</c:v>
                </c:pt>
                <c:pt idx="620">
                  <c:v>-75.459999999999994</c:v>
                </c:pt>
                <c:pt idx="621">
                  <c:v>-75.47</c:v>
                </c:pt>
                <c:pt idx="622">
                  <c:v>-75.48</c:v>
                </c:pt>
                <c:pt idx="623">
                  <c:v>-75.48</c:v>
                </c:pt>
                <c:pt idx="624">
                  <c:v>-75.489999999999995</c:v>
                </c:pt>
                <c:pt idx="625">
                  <c:v>-75.5</c:v>
                </c:pt>
                <c:pt idx="626">
                  <c:v>-75.510000000000005</c:v>
                </c:pt>
                <c:pt idx="627">
                  <c:v>-75.52</c:v>
                </c:pt>
                <c:pt idx="628">
                  <c:v>-75.53</c:v>
                </c:pt>
                <c:pt idx="629">
                  <c:v>-75.540000000000006</c:v>
                </c:pt>
                <c:pt idx="630">
                  <c:v>-75.55</c:v>
                </c:pt>
                <c:pt idx="631">
                  <c:v>-75.55</c:v>
                </c:pt>
                <c:pt idx="632">
                  <c:v>-75.56</c:v>
                </c:pt>
                <c:pt idx="633">
                  <c:v>-75.56</c:v>
                </c:pt>
                <c:pt idx="634">
                  <c:v>-75.569999999999993</c:v>
                </c:pt>
                <c:pt idx="635">
                  <c:v>-75.59</c:v>
                </c:pt>
                <c:pt idx="636">
                  <c:v>-75.59</c:v>
                </c:pt>
                <c:pt idx="637">
                  <c:v>-75.62</c:v>
                </c:pt>
                <c:pt idx="638">
                  <c:v>-75.650000000000006</c:v>
                </c:pt>
                <c:pt idx="639">
                  <c:v>-75.680000000000007</c:v>
                </c:pt>
                <c:pt idx="640">
                  <c:v>-75.69</c:v>
                </c:pt>
                <c:pt idx="641">
                  <c:v>-75.709999999999994</c:v>
                </c:pt>
                <c:pt idx="642">
                  <c:v>-75.73</c:v>
                </c:pt>
                <c:pt idx="643">
                  <c:v>-75.739999999999995</c:v>
                </c:pt>
                <c:pt idx="644">
                  <c:v>-75.75</c:v>
                </c:pt>
                <c:pt idx="645">
                  <c:v>-75.75</c:v>
                </c:pt>
                <c:pt idx="646">
                  <c:v>-75.75</c:v>
                </c:pt>
                <c:pt idx="647">
                  <c:v>-75.739999999999995</c:v>
                </c:pt>
                <c:pt idx="648">
                  <c:v>-75.75</c:v>
                </c:pt>
                <c:pt idx="649">
                  <c:v>-75.760000000000005</c:v>
                </c:pt>
                <c:pt idx="650">
                  <c:v>-75.760000000000005</c:v>
                </c:pt>
                <c:pt idx="651">
                  <c:v>-75.77</c:v>
                </c:pt>
                <c:pt idx="652">
                  <c:v>-75.77</c:v>
                </c:pt>
                <c:pt idx="653">
                  <c:v>-75.77</c:v>
                </c:pt>
                <c:pt idx="654">
                  <c:v>-75.78</c:v>
                </c:pt>
                <c:pt idx="655">
                  <c:v>-75.78</c:v>
                </c:pt>
                <c:pt idx="656">
                  <c:v>-75.78</c:v>
                </c:pt>
                <c:pt idx="657">
                  <c:v>-75.78</c:v>
                </c:pt>
                <c:pt idx="658">
                  <c:v>-75.77</c:v>
                </c:pt>
                <c:pt idx="659">
                  <c:v>-75.760000000000005</c:v>
                </c:pt>
                <c:pt idx="660">
                  <c:v>-75.77</c:v>
                </c:pt>
                <c:pt idx="661">
                  <c:v>-75.78</c:v>
                </c:pt>
                <c:pt idx="662">
                  <c:v>-75.790000000000006</c:v>
                </c:pt>
                <c:pt idx="663">
                  <c:v>-75.790000000000006</c:v>
                </c:pt>
                <c:pt idx="664">
                  <c:v>-75.8</c:v>
                </c:pt>
                <c:pt idx="665">
                  <c:v>-75.81</c:v>
                </c:pt>
                <c:pt idx="666">
                  <c:v>-75.819999999999993</c:v>
                </c:pt>
                <c:pt idx="667">
                  <c:v>-75.83</c:v>
                </c:pt>
                <c:pt idx="668">
                  <c:v>-75.849999999999994</c:v>
                </c:pt>
                <c:pt idx="669">
                  <c:v>-75.86</c:v>
                </c:pt>
                <c:pt idx="670">
                  <c:v>-75.88</c:v>
                </c:pt>
                <c:pt idx="671">
                  <c:v>-75.900000000000006</c:v>
                </c:pt>
                <c:pt idx="672">
                  <c:v>-75.91</c:v>
                </c:pt>
                <c:pt idx="673">
                  <c:v>-75.91</c:v>
                </c:pt>
                <c:pt idx="674">
                  <c:v>-75.92</c:v>
                </c:pt>
                <c:pt idx="675">
                  <c:v>-75.92</c:v>
                </c:pt>
                <c:pt idx="676">
                  <c:v>-75.930000000000007</c:v>
                </c:pt>
                <c:pt idx="677">
                  <c:v>-75.94</c:v>
                </c:pt>
                <c:pt idx="678">
                  <c:v>-75.95</c:v>
                </c:pt>
                <c:pt idx="679">
                  <c:v>-75.959999999999994</c:v>
                </c:pt>
                <c:pt idx="680">
                  <c:v>-75.97</c:v>
                </c:pt>
                <c:pt idx="681">
                  <c:v>-75.989999999999995</c:v>
                </c:pt>
                <c:pt idx="682">
                  <c:v>-76</c:v>
                </c:pt>
                <c:pt idx="683">
                  <c:v>-76.010000000000005</c:v>
                </c:pt>
                <c:pt idx="684">
                  <c:v>-76.010000000000005</c:v>
                </c:pt>
                <c:pt idx="685">
                  <c:v>-76.03</c:v>
                </c:pt>
                <c:pt idx="686">
                  <c:v>-76.03</c:v>
                </c:pt>
                <c:pt idx="687">
                  <c:v>-76.03</c:v>
                </c:pt>
                <c:pt idx="688">
                  <c:v>-76.040000000000006</c:v>
                </c:pt>
                <c:pt idx="689">
                  <c:v>-76.05</c:v>
                </c:pt>
                <c:pt idx="690">
                  <c:v>-76.05</c:v>
                </c:pt>
                <c:pt idx="691">
                  <c:v>-76.06</c:v>
                </c:pt>
                <c:pt idx="692">
                  <c:v>-76.069999999999993</c:v>
                </c:pt>
                <c:pt idx="693">
                  <c:v>-76.08</c:v>
                </c:pt>
                <c:pt idx="694">
                  <c:v>-76.09</c:v>
                </c:pt>
                <c:pt idx="695">
                  <c:v>-76.09</c:v>
                </c:pt>
                <c:pt idx="696">
                  <c:v>-76.099999999999994</c:v>
                </c:pt>
                <c:pt idx="697">
                  <c:v>-76.099999999999994</c:v>
                </c:pt>
                <c:pt idx="698">
                  <c:v>-76.099999999999994</c:v>
                </c:pt>
                <c:pt idx="699">
                  <c:v>-76.099999999999994</c:v>
                </c:pt>
                <c:pt idx="700">
                  <c:v>-76.099999999999994</c:v>
                </c:pt>
                <c:pt idx="701">
                  <c:v>-76.099999999999994</c:v>
                </c:pt>
                <c:pt idx="702">
                  <c:v>-76.099999999999994</c:v>
                </c:pt>
                <c:pt idx="703">
                  <c:v>-76.099999999999994</c:v>
                </c:pt>
                <c:pt idx="704">
                  <c:v>-76.09</c:v>
                </c:pt>
                <c:pt idx="705">
                  <c:v>-76.09</c:v>
                </c:pt>
                <c:pt idx="706">
                  <c:v>-76.08</c:v>
                </c:pt>
                <c:pt idx="707">
                  <c:v>-76.069999999999993</c:v>
                </c:pt>
                <c:pt idx="708">
                  <c:v>-76.069999999999993</c:v>
                </c:pt>
                <c:pt idx="709">
                  <c:v>-76.06</c:v>
                </c:pt>
                <c:pt idx="710">
                  <c:v>-76.05</c:v>
                </c:pt>
                <c:pt idx="711">
                  <c:v>-76.040000000000006</c:v>
                </c:pt>
                <c:pt idx="712">
                  <c:v>-76.02</c:v>
                </c:pt>
                <c:pt idx="713">
                  <c:v>-76.010000000000005</c:v>
                </c:pt>
                <c:pt idx="714">
                  <c:v>-75.989999999999995</c:v>
                </c:pt>
                <c:pt idx="715">
                  <c:v>-75.98</c:v>
                </c:pt>
                <c:pt idx="716">
                  <c:v>-75.959999999999994</c:v>
                </c:pt>
                <c:pt idx="717">
                  <c:v>-75.94</c:v>
                </c:pt>
                <c:pt idx="718">
                  <c:v>-75.92</c:v>
                </c:pt>
                <c:pt idx="719">
                  <c:v>-75.89</c:v>
                </c:pt>
                <c:pt idx="720">
                  <c:v>-75.88</c:v>
                </c:pt>
                <c:pt idx="721">
                  <c:v>-75.86</c:v>
                </c:pt>
                <c:pt idx="722">
                  <c:v>-75.84</c:v>
                </c:pt>
                <c:pt idx="723">
                  <c:v>-75.81</c:v>
                </c:pt>
                <c:pt idx="724">
                  <c:v>-75.8</c:v>
                </c:pt>
                <c:pt idx="725">
                  <c:v>-75.78</c:v>
                </c:pt>
                <c:pt idx="726">
                  <c:v>-75.760000000000005</c:v>
                </c:pt>
                <c:pt idx="727">
                  <c:v>-75.739999999999995</c:v>
                </c:pt>
                <c:pt idx="728">
                  <c:v>-75.72</c:v>
                </c:pt>
                <c:pt idx="729">
                  <c:v>-75.7</c:v>
                </c:pt>
                <c:pt idx="730">
                  <c:v>-75.680000000000007</c:v>
                </c:pt>
                <c:pt idx="731">
                  <c:v>-75.66</c:v>
                </c:pt>
                <c:pt idx="732">
                  <c:v>-75.650000000000006</c:v>
                </c:pt>
                <c:pt idx="733">
                  <c:v>-75.64</c:v>
                </c:pt>
                <c:pt idx="734">
                  <c:v>-75.62</c:v>
                </c:pt>
                <c:pt idx="735">
                  <c:v>-75.62</c:v>
                </c:pt>
                <c:pt idx="736">
                  <c:v>-75.599999999999994</c:v>
                </c:pt>
                <c:pt idx="737">
                  <c:v>-75.59</c:v>
                </c:pt>
                <c:pt idx="738">
                  <c:v>-75.569999999999993</c:v>
                </c:pt>
                <c:pt idx="739">
                  <c:v>-75.56</c:v>
                </c:pt>
                <c:pt idx="740">
                  <c:v>-75.56</c:v>
                </c:pt>
                <c:pt idx="741">
                  <c:v>-75.56</c:v>
                </c:pt>
                <c:pt idx="742">
                  <c:v>-75.56</c:v>
                </c:pt>
                <c:pt idx="743">
                  <c:v>-75.569999999999993</c:v>
                </c:pt>
                <c:pt idx="744">
                  <c:v>-75.58</c:v>
                </c:pt>
                <c:pt idx="745">
                  <c:v>-75.58</c:v>
                </c:pt>
                <c:pt idx="746">
                  <c:v>-75.59</c:v>
                </c:pt>
                <c:pt idx="747">
                  <c:v>-75.599999999999994</c:v>
                </c:pt>
                <c:pt idx="748">
                  <c:v>-75.599999999999994</c:v>
                </c:pt>
                <c:pt idx="749">
                  <c:v>-75.599999999999994</c:v>
                </c:pt>
                <c:pt idx="750">
                  <c:v>-75.599999999999994</c:v>
                </c:pt>
                <c:pt idx="751">
                  <c:v>-75.61</c:v>
                </c:pt>
                <c:pt idx="752">
                  <c:v>-75.61</c:v>
                </c:pt>
                <c:pt idx="753">
                  <c:v>-75.62</c:v>
                </c:pt>
                <c:pt idx="754">
                  <c:v>-75.63</c:v>
                </c:pt>
                <c:pt idx="755">
                  <c:v>-75.64</c:v>
                </c:pt>
                <c:pt idx="756">
                  <c:v>-75.650000000000006</c:v>
                </c:pt>
                <c:pt idx="757">
                  <c:v>-75.66</c:v>
                </c:pt>
                <c:pt idx="758">
                  <c:v>-75.66</c:v>
                </c:pt>
                <c:pt idx="759">
                  <c:v>-75.67</c:v>
                </c:pt>
                <c:pt idx="760">
                  <c:v>-75.67</c:v>
                </c:pt>
                <c:pt idx="761">
                  <c:v>-75.67</c:v>
                </c:pt>
                <c:pt idx="762">
                  <c:v>-75.680000000000007</c:v>
                </c:pt>
                <c:pt idx="763">
                  <c:v>-75.67</c:v>
                </c:pt>
                <c:pt idx="764">
                  <c:v>-75.67</c:v>
                </c:pt>
                <c:pt idx="765">
                  <c:v>-75.67</c:v>
                </c:pt>
                <c:pt idx="766">
                  <c:v>-75.680000000000007</c:v>
                </c:pt>
                <c:pt idx="767">
                  <c:v>-75.680000000000007</c:v>
                </c:pt>
                <c:pt idx="768">
                  <c:v>-75.69</c:v>
                </c:pt>
                <c:pt idx="769">
                  <c:v>-75.680000000000007</c:v>
                </c:pt>
                <c:pt idx="770">
                  <c:v>-75.69</c:v>
                </c:pt>
                <c:pt idx="771">
                  <c:v>-75.69</c:v>
                </c:pt>
                <c:pt idx="772">
                  <c:v>-75.69</c:v>
                </c:pt>
                <c:pt idx="773">
                  <c:v>-75.69</c:v>
                </c:pt>
                <c:pt idx="774">
                  <c:v>-75.7</c:v>
                </c:pt>
                <c:pt idx="775">
                  <c:v>-75.709999999999994</c:v>
                </c:pt>
                <c:pt idx="776">
                  <c:v>-75.709999999999994</c:v>
                </c:pt>
                <c:pt idx="777">
                  <c:v>-75.72</c:v>
                </c:pt>
                <c:pt idx="778">
                  <c:v>-75.72</c:v>
                </c:pt>
                <c:pt idx="779">
                  <c:v>-75.72</c:v>
                </c:pt>
                <c:pt idx="780">
                  <c:v>-75.72</c:v>
                </c:pt>
                <c:pt idx="781">
                  <c:v>-75.73</c:v>
                </c:pt>
                <c:pt idx="782">
                  <c:v>-75.72</c:v>
                </c:pt>
                <c:pt idx="783">
                  <c:v>-75.72</c:v>
                </c:pt>
                <c:pt idx="784">
                  <c:v>-75.72</c:v>
                </c:pt>
                <c:pt idx="785">
                  <c:v>-75.72</c:v>
                </c:pt>
                <c:pt idx="786">
                  <c:v>-75.72</c:v>
                </c:pt>
                <c:pt idx="787">
                  <c:v>-75.709999999999994</c:v>
                </c:pt>
                <c:pt idx="788">
                  <c:v>-75.709999999999994</c:v>
                </c:pt>
                <c:pt idx="789">
                  <c:v>-75.709999999999994</c:v>
                </c:pt>
                <c:pt idx="790">
                  <c:v>-75.709999999999994</c:v>
                </c:pt>
                <c:pt idx="791">
                  <c:v>-75.709999999999994</c:v>
                </c:pt>
                <c:pt idx="792">
                  <c:v>-75.709999999999994</c:v>
                </c:pt>
                <c:pt idx="793">
                  <c:v>-75.7</c:v>
                </c:pt>
                <c:pt idx="794">
                  <c:v>-75.69</c:v>
                </c:pt>
                <c:pt idx="795">
                  <c:v>-75.69</c:v>
                </c:pt>
                <c:pt idx="796">
                  <c:v>-75.680000000000007</c:v>
                </c:pt>
                <c:pt idx="797">
                  <c:v>-75.67</c:v>
                </c:pt>
                <c:pt idx="798">
                  <c:v>-75.66</c:v>
                </c:pt>
                <c:pt idx="799">
                  <c:v>-75.650000000000006</c:v>
                </c:pt>
                <c:pt idx="800">
                  <c:v>-75.64</c:v>
                </c:pt>
                <c:pt idx="801">
                  <c:v>-75.63</c:v>
                </c:pt>
                <c:pt idx="802">
                  <c:v>-75.62</c:v>
                </c:pt>
                <c:pt idx="803">
                  <c:v>-75.61</c:v>
                </c:pt>
                <c:pt idx="804">
                  <c:v>-75.599999999999994</c:v>
                </c:pt>
                <c:pt idx="805">
                  <c:v>-75.59</c:v>
                </c:pt>
                <c:pt idx="806">
                  <c:v>-75.569999999999993</c:v>
                </c:pt>
                <c:pt idx="807">
                  <c:v>-75.55</c:v>
                </c:pt>
                <c:pt idx="808">
                  <c:v>-75.53</c:v>
                </c:pt>
                <c:pt idx="809">
                  <c:v>-75.53</c:v>
                </c:pt>
                <c:pt idx="810">
                  <c:v>-75.52</c:v>
                </c:pt>
                <c:pt idx="811">
                  <c:v>-75.52</c:v>
                </c:pt>
                <c:pt idx="812">
                  <c:v>-75.52</c:v>
                </c:pt>
                <c:pt idx="813">
                  <c:v>-75.52</c:v>
                </c:pt>
                <c:pt idx="814">
                  <c:v>-75.53</c:v>
                </c:pt>
                <c:pt idx="815">
                  <c:v>-75.53</c:v>
                </c:pt>
                <c:pt idx="816">
                  <c:v>-75.53</c:v>
                </c:pt>
                <c:pt idx="817">
                  <c:v>-75.53</c:v>
                </c:pt>
                <c:pt idx="818">
                  <c:v>-75.53</c:v>
                </c:pt>
                <c:pt idx="819">
                  <c:v>-75.53</c:v>
                </c:pt>
                <c:pt idx="820">
                  <c:v>-75.52</c:v>
                </c:pt>
                <c:pt idx="821">
                  <c:v>-75.52</c:v>
                </c:pt>
                <c:pt idx="822">
                  <c:v>-75.52</c:v>
                </c:pt>
                <c:pt idx="823">
                  <c:v>-75.510000000000005</c:v>
                </c:pt>
                <c:pt idx="824">
                  <c:v>-75.510000000000005</c:v>
                </c:pt>
                <c:pt idx="825">
                  <c:v>-75.5</c:v>
                </c:pt>
                <c:pt idx="826">
                  <c:v>-75.510000000000005</c:v>
                </c:pt>
                <c:pt idx="827">
                  <c:v>-75.5</c:v>
                </c:pt>
                <c:pt idx="828">
                  <c:v>-75.5</c:v>
                </c:pt>
                <c:pt idx="829">
                  <c:v>-75.510000000000005</c:v>
                </c:pt>
                <c:pt idx="830">
                  <c:v>-75.5</c:v>
                </c:pt>
                <c:pt idx="831">
                  <c:v>-75.5</c:v>
                </c:pt>
                <c:pt idx="832">
                  <c:v>-75.5</c:v>
                </c:pt>
                <c:pt idx="833">
                  <c:v>-75.5</c:v>
                </c:pt>
                <c:pt idx="834">
                  <c:v>-75.5</c:v>
                </c:pt>
                <c:pt idx="835">
                  <c:v>-75.5</c:v>
                </c:pt>
                <c:pt idx="836">
                  <c:v>-75.5</c:v>
                </c:pt>
                <c:pt idx="837">
                  <c:v>-75.5</c:v>
                </c:pt>
                <c:pt idx="838">
                  <c:v>-75.5</c:v>
                </c:pt>
                <c:pt idx="839">
                  <c:v>-75.510000000000005</c:v>
                </c:pt>
                <c:pt idx="840">
                  <c:v>-75.52</c:v>
                </c:pt>
                <c:pt idx="841">
                  <c:v>-75.52</c:v>
                </c:pt>
                <c:pt idx="842">
                  <c:v>-75.53</c:v>
                </c:pt>
                <c:pt idx="843">
                  <c:v>-75.540000000000006</c:v>
                </c:pt>
                <c:pt idx="844">
                  <c:v>-75.55</c:v>
                </c:pt>
                <c:pt idx="845">
                  <c:v>-75.55</c:v>
                </c:pt>
                <c:pt idx="846">
                  <c:v>-75.56</c:v>
                </c:pt>
                <c:pt idx="847">
                  <c:v>-75.56</c:v>
                </c:pt>
                <c:pt idx="848">
                  <c:v>-75.569999999999993</c:v>
                </c:pt>
                <c:pt idx="849">
                  <c:v>-75.569999999999993</c:v>
                </c:pt>
                <c:pt idx="850">
                  <c:v>-75.569999999999993</c:v>
                </c:pt>
                <c:pt idx="851">
                  <c:v>-75.58</c:v>
                </c:pt>
                <c:pt idx="852">
                  <c:v>-75.59</c:v>
                </c:pt>
                <c:pt idx="853">
                  <c:v>-75.59</c:v>
                </c:pt>
                <c:pt idx="854">
                  <c:v>-75.599999999999994</c:v>
                </c:pt>
                <c:pt idx="855">
                  <c:v>-75.599999999999994</c:v>
                </c:pt>
                <c:pt idx="856">
                  <c:v>-75.599999999999994</c:v>
                </c:pt>
                <c:pt idx="857">
                  <c:v>-75.61</c:v>
                </c:pt>
                <c:pt idx="858">
                  <c:v>-75.61</c:v>
                </c:pt>
                <c:pt idx="859">
                  <c:v>-75.62</c:v>
                </c:pt>
                <c:pt idx="860">
                  <c:v>-75.62</c:v>
                </c:pt>
                <c:pt idx="861">
                  <c:v>-75.62</c:v>
                </c:pt>
                <c:pt idx="862">
                  <c:v>-75.62</c:v>
                </c:pt>
                <c:pt idx="863">
                  <c:v>-75.62</c:v>
                </c:pt>
                <c:pt idx="864">
                  <c:v>-75.62</c:v>
                </c:pt>
                <c:pt idx="865">
                  <c:v>-75.61</c:v>
                </c:pt>
                <c:pt idx="866">
                  <c:v>-75.61</c:v>
                </c:pt>
                <c:pt idx="867">
                  <c:v>-75.61</c:v>
                </c:pt>
                <c:pt idx="868">
                  <c:v>-75.61</c:v>
                </c:pt>
                <c:pt idx="869">
                  <c:v>-75.599999999999994</c:v>
                </c:pt>
                <c:pt idx="870">
                  <c:v>-75.599999999999994</c:v>
                </c:pt>
                <c:pt idx="871">
                  <c:v>-75.59</c:v>
                </c:pt>
                <c:pt idx="872">
                  <c:v>-75.58</c:v>
                </c:pt>
                <c:pt idx="873">
                  <c:v>-75.569999999999993</c:v>
                </c:pt>
                <c:pt idx="874">
                  <c:v>-75.569999999999993</c:v>
                </c:pt>
                <c:pt idx="875">
                  <c:v>-75.569999999999993</c:v>
                </c:pt>
                <c:pt idx="876">
                  <c:v>-75.55</c:v>
                </c:pt>
                <c:pt idx="877">
                  <c:v>-75.540000000000006</c:v>
                </c:pt>
                <c:pt idx="878">
                  <c:v>-75.53</c:v>
                </c:pt>
                <c:pt idx="879">
                  <c:v>-75.510000000000005</c:v>
                </c:pt>
                <c:pt idx="880">
                  <c:v>-75.5</c:v>
                </c:pt>
                <c:pt idx="881">
                  <c:v>-75.489999999999995</c:v>
                </c:pt>
                <c:pt idx="882">
                  <c:v>-75.459999999999994</c:v>
                </c:pt>
                <c:pt idx="883">
                  <c:v>-75.45</c:v>
                </c:pt>
                <c:pt idx="884">
                  <c:v>-75.44</c:v>
                </c:pt>
                <c:pt idx="885">
                  <c:v>-75.430000000000007</c:v>
                </c:pt>
                <c:pt idx="886">
                  <c:v>-75.42</c:v>
                </c:pt>
                <c:pt idx="887">
                  <c:v>-75.41</c:v>
                </c:pt>
                <c:pt idx="888">
                  <c:v>-75.400000000000006</c:v>
                </c:pt>
                <c:pt idx="889">
                  <c:v>-75.39</c:v>
                </c:pt>
                <c:pt idx="890">
                  <c:v>-75.38</c:v>
                </c:pt>
                <c:pt idx="891">
                  <c:v>-75.37</c:v>
                </c:pt>
                <c:pt idx="892">
                  <c:v>-75.36</c:v>
                </c:pt>
                <c:pt idx="893">
                  <c:v>-75.349999999999994</c:v>
                </c:pt>
                <c:pt idx="894">
                  <c:v>-75.34</c:v>
                </c:pt>
                <c:pt idx="895">
                  <c:v>-75.33</c:v>
                </c:pt>
                <c:pt idx="896">
                  <c:v>-75.33</c:v>
                </c:pt>
                <c:pt idx="897">
                  <c:v>-75.33</c:v>
                </c:pt>
                <c:pt idx="898">
                  <c:v>-75.319999999999993</c:v>
                </c:pt>
                <c:pt idx="899">
                  <c:v>-75.31</c:v>
                </c:pt>
                <c:pt idx="900">
                  <c:v>-75.3</c:v>
                </c:pt>
                <c:pt idx="901">
                  <c:v>-75.3</c:v>
                </c:pt>
                <c:pt idx="902">
                  <c:v>-75.290000000000006</c:v>
                </c:pt>
                <c:pt idx="903">
                  <c:v>-75.290000000000006</c:v>
                </c:pt>
                <c:pt idx="904">
                  <c:v>-75.28</c:v>
                </c:pt>
                <c:pt idx="905">
                  <c:v>-75.27</c:v>
                </c:pt>
                <c:pt idx="906">
                  <c:v>-75.260000000000005</c:v>
                </c:pt>
                <c:pt idx="907">
                  <c:v>-75.260000000000005</c:v>
                </c:pt>
                <c:pt idx="908">
                  <c:v>-75.260000000000005</c:v>
                </c:pt>
                <c:pt idx="909">
                  <c:v>-75.260000000000005</c:v>
                </c:pt>
                <c:pt idx="910">
                  <c:v>-75.260000000000005</c:v>
                </c:pt>
                <c:pt idx="911">
                  <c:v>-75.260000000000005</c:v>
                </c:pt>
                <c:pt idx="912">
                  <c:v>-75.260000000000005</c:v>
                </c:pt>
                <c:pt idx="913">
                  <c:v>-75.260000000000005</c:v>
                </c:pt>
                <c:pt idx="914">
                  <c:v>-75.260000000000005</c:v>
                </c:pt>
                <c:pt idx="915">
                  <c:v>-75.260000000000005</c:v>
                </c:pt>
                <c:pt idx="916">
                  <c:v>-75.260000000000005</c:v>
                </c:pt>
                <c:pt idx="917">
                  <c:v>-75.27</c:v>
                </c:pt>
                <c:pt idx="918">
                  <c:v>-75.260000000000005</c:v>
                </c:pt>
                <c:pt idx="919">
                  <c:v>-75.27</c:v>
                </c:pt>
                <c:pt idx="920">
                  <c:v>-75.260000000000005</c:v>
                </c:pt>
                <c:pt idx="921">
                  <c:v>-75.27</c:v>
                </c:pt>
                <c:pt idx="922">
                  <c:v>-75.27</c:v>
                </c:pt>
                <c:pt idx="923">
                  <c:v>-75.28</c:v>
                </c:pt>
                <c:pt idx="924">
                  <c:v>-75.28</c:v>
                </c:pt>
                <c:pt idx="925">
                  <c:v>-75.28</c:v>
                </c:pt>
                <c:pt idx="926">
                  <c:v>-75.290000000000006</c:v>
                </c:pt>
                <c:pt idx="927">
                  <c:v>-75.290000000000006</c:v>
                </c:pt>
                <c:pt idx="928">
                  <c:v>-75.290000000000006</c:v>
                </c:pt>
                <c:pt idx="929">
                  <c:v>-75.3</c:v>
                </c:pt>
                <c:pt idx="930">
                  <c:v>-75.3</c:v>
                </c:pt>
                <c:pt idx="931">
                  <c:v>-75.3</c:v>
                </c:pt>
                <c:pt idx="932">
                  <c:v>-75.3</c:v>
                </c:pt>
                <c:pt idx="933">
                  <c:v>-75.3</c:v>
                </c:pt>
                <c:pt idx="934">
                  <c:v>-75.31</c:v>
                </c:pt>
                <c:pt idx="935">
                  <c:v>-75.31</c:v>
                </c:pt>
                <c:pt idx="936">
                  <c:v>-75.31</c:v>
                </c:pt>
                <c:pt idx="937">
                  <c:v>-75.319999999999993</c:v>
                </c:pt>
                <c:pt idx="938">
                  <c:v>-75.319999999999993</c:v>
                </c:pt>
                <c:pt idx="939">
                  <c:v>-75.33</c:v>
                </c:pt>
                <c:pt idx="940">
                  <c:v>-75.34</c:v>
                </c:pt>
                <c:pt idx="941">
                  <c:v>-75.349999999999994</c:v>
                </c:pt>
                <c:pt idx="942">
                  <c:v>-75.36</c:v>
                </c:pt>
                <c:pt idx="943">
                  <c:v>-75.37</c:v>
                </c:pt>
                <c:pt idx="944">
                  <c:v>-75.39</c:v>
                </c:pt>
                <c:pt idx="945">
                  <c:v>-75.39</c:v>
                </c:pt>
                <c:pt idx="946">
                  <c:v>-75.39</c:v>
                </c:pt>
                <c:pt idx="947">
                  <c:v>-75.400000000000006</c:v>
                </c:pt>
                <c:pt idx="948">
                  <c:v>-75.41</c:v>
                </c:pt>
                <c:pt idx="949">
                  <c:v>-75.41</c:v>
                </c:pt>
                <c:pt idx="950">
                  <c:v>-75.42</c:v>
                </c:pt>
                <c:pt idx="951">
                  <c:v>-75.42</c:v>
                </c:pt>
                <c:pt idx="952">
                  <c:v>-75.42</c:v>
                </c:pt>
                <c:pt idx="953">
                  <c:v>-75.42</c:v>
                </c:pt>
                <c:pt idx="954">
                  <c:v>-75.41</c:v>
                </c:pt>
                <c:pt idx="955">
                  <c:v>-75.430000000000007</c:v>
                </c:pt>
                <c:pt idx="956">
                  <c:v>-75.44</c:v>
                </c:pt>
                <c:pt idx="957">
                  <c:v>-75.44</c:v>
                </c:pt>
                <c:pt idx="958">
                  <c:v>-75.430000000000007</c:v>
                </c:pt>
                <c:pt idx="959">
                  <c:v>-75.42</c:v>
                </c:pt>
                <c:pt idx="960">
                  <c:v>-75.41</c:v>
                </c:pt>
                <c:pt idx="961">
                  <c:v>-75.41</c:v>
                </c:pt>
                <c:pt idx="962">
                  <c:v>-75.400000000000006</c:v>
                </c:pt>
                <c:pt idx="963">
                  <c:v>-75.39</c:v>
                </c:pt>
                <c:pt idx="964">
                  <c:v>-75.38</c:v>
                </c:pt>
                <c:pt idx="965">
                  <c:v>-75.37</c:v>
                </c:pt>
                <c:pt idx="966">
                  <c:v>-75.37</c:v>
                </c:pt>
                <c:pt idx="967">
                  <c:v>-75.36</c:v>
                </c:pt>
                <c:pt idx="968">
                  <c:v>-75.349999999999994</c:v>
                </c:pt>
                <c:pt idx="969">
                  <c:v>-75.349999999999994</c:v>
                </c:pt>
                <c:pt idx="970">
                  <c:v>-75.34</c:v>
                </c:pt>
                <c:pt idx="971">
                  <c:v>-75.33</c:v>
                </c:pt>
                <c:pt idx="972">
                  <c:v>-75.319999999999993</c:v>
                </c:pt>
                <c:pt idx="973">
                  <c:v>-75.31</c:v>
                </c:pt>
                <c:pt idx="974">
                  <c:v>-75.31</c:v>
                </c:pt>
                <c:pt idx="975">
                  <c:v>-75.290000000000006</c:v>
                </c:pt>
                <c:pt idx="976">
                  <c:v>-75.28</c:v>
                </c:pt>
                <c:pt idx="977">
                  <c:v>-75.27</c:v>
                </c:pt>
                <c:pt idx="978">
                  <c:v>-75.260000000000005</c:v>
                </c:pt>
                <c:pt idx="979">
                  <c:v>-75.239999999999995</c:v>
                </c:pt>
                <c:pt idx="980">
                  <c:v>-75.23</c:v>
                </c:pt>
                <c:pt idx="981">
                  <c:v>-75.209999999999994</c:v>
                </c:pt>
                <c:pt idx="982">
                  <c:v>-75.209999999999994</c:v>
                </c:pt>
                <c:pt idx="983">
                  <c:v>-75.2</c:v>
                </c:pt>
                <c:pt idx="984">
                  <c:v>-75.2</c:v>
                </c:pt>
                <c:pt idx="985">
                  <c:v>-75.2</c:v>
                </c:pt>
                <c:pt idx="986">
                  <c:v>-75.209999999999994</c:v>
                </c:pt>
                <c:pt idx="987">
                  <c:v>-75.2</c:v>
                </c:pt>
                <c:pt idx="988">
                  <c:v>-75.19</c:v>
                </c:pt>
                <c:pt idx="989">
                  <c:v>-75.19</c:v>
                </c:pt>
                <c:pt idx="990">
                  <c:v>-75.17</c:v>
                </c:pt>
                <c:pt idx="991">
                  <c:v>-75.16</c:v>
                </c:pt>
                <c:pt idx="992">
                  <c:v>-75.14</c:v>
                </c:pt>
                <c:pt idx="993">
                  <c:v>-75.14</c:v>
                </c:pt>
                <c:pt idx="994">
                  <c:v>-75.12</c:v>
                </c:pt>
                <c:pt idx="995">
                  <c:v>-75.12</c:v>
                </c:pt>
                <c:pt idx="996">
                  <c:v>-75.12</c:v>
                </c:pt>
                <c:pt idx="997">
                  <c:v>-75.12</c:v>
                </c:pt>
                <c:pt idx="998">
                  <c:v>-75.12</c:v>
                </c:pt>
                <c:pt idx="999">
                  <c:v>-75.12</c:v>
                </c:pt>
                <c:pt idx="1000">
                  <c:v>-75.11</c:v>
                </c:pt>
                <c:pt idx="1001">
                  <c:v>-75.12</c:v>
                </c:pt>
                <c:pt idx="1002">
                  <c:v>-75.12</c:v>
                </c:pt>
                <c:pt idx="1003">
                  <c:v>-75.13</c:v>
                </c:pt>
                <c:pt idx="1004">
                  <c:v>-75.14</c:v>
                </c:pt>
                <c:pt idx="1005">
                  <c:v>-75.14</c:v>
                </c:pt>
                <c:pt idx="1006">
                  <c:v>-75.150000000000006</c:v>
                </c:pt>
                <c:pt idx="1007">
                  <c:v>-75.150000000000006</c:v>
                </c:pt>
                <c:pt idx="1008">
                  <c:v>-75.17</c:v>
                </c:pt>
                <c:pt idx="1009">
                  <c:v>-75.17</c:v>
                </c:pt>
                <c:pt idx="1010">
                  <c:v>-75.180000000000007</c:v>
                </c:pt>
                <c:pt idx="1011">
                  <c:v>-75.180000000000007</c:v>
                </c:pt>
                <c:pt idx="1012">
                  <c:v>-75.19</c:v>
                </c:pt>
                <c:pt idx="1013">
                  <c:v>-75.2</c:v>
                </c:pt>
                <c:pt idx="1014">
                  <c:v>-75.19</c:v>
                </c:pt>
                <c:pt idx="1015">
                  <c:v>-75.19</c:v>
                </c:pt>
                <c:pt idx="1016">
                  <c:v>-75.2</c:v>
                </c:pt>
                <c:pt idx="1017">
                  <c:v>-75.209999999999994</c:v>
                </c:pt>
                <c:pt idx="1018">
                  <c:v>-75.209999999999994</c:v>
                </c:pt>
                <c:pt idx="1019">
                  <c:v>-75.22</c:v>
                </c:pt>
                <c:pt idx="1020">
                  <c:v>-75.23</c:v>
                </c:pt>
                <c:pt idx="1021">
                  <c:v>-75.25</c:v>
                </c:pt>
                <c:pt idx="1022">
                  <c:v>-75.260000000000005</c:v>
                </c:pt>
                <c:pt idx="1023">
                  <c:v>-75.27</c:v>
                </c:pt>
                <c:pt idx="1024">
                  <c:v>-75.28</c:v>
                </c:pt>
                <c:pt idx="1025">
                  <c:v>-75.28</c:v>
                </c:pt>
                <c:pt idx="1026">
                  <c:v>-75.290000000000006</c:v>
                </c:pt>
                <c:pt idx="1027">
                  <c:v>-75.290000000000006</c:v>
                </c:pt>
                <c:pt idx="1028">
                  <c:v>-75.290000000000006</c:v>
                </c:pt>
                <c:pt idx="1029">
                  <c:v>-75.290000000000006</c:v>
                </c:pt>
                <c:pt idx="1030">
                  <c:v>-75.3</c:v>
                </c:pt>
                <c:pt idx="1031">
                  <c:v>-75.3</c:v>
                </c:pt>
                <c:pt idx="1032">
                  <c:v>-75.3</c:v>
                </c:pt>
                <c:pt idx="1033">
                  <c:v>-75.31</c:v>
                </c:pt>
                <c:pt idx="1034">
                  <c:v>-75.3</c:v>
                </c:pt>
                <c:pt idx="1035">
                  <c:v>-75.3</c:v>
                </c:pt>
                <c:pt idx="1036">
                  <c:v>-75.3</c:v>
                </c:pt>
                <c:pt idx="1037">
                  <c:v>-75.3</c:v>
                </c:pt>
                <c:pt idx="1038">
                  <c:v>-75.3</c:v>
                </c:pt>
                <c:pt idx="1039">
                  <c:v>-75.3</c:v>
                </c:pt>
                <c:pt idx="1040">
                  <c:v>-75.290000000000006</c:v>
                </c:pt>
                <c:pt idx="1041">
                  <c:v>-75.28</c:v>
                </c:pt>
                <c:pt idx="1042">
                  <c:v>-75.27</c:v>
                </c:pt>
                <c:pt idx="1043">
                  <c:v>-75.27</c:v>
                </c:pt>
                <c:pt idx="1044">
                  <c:v>-75.260000000000005</c:v>
                </c:pt>
                <c:pt idx="1045">
                  <c:v>-75.260000000000005</c:v>
                </c:pt>
                <c:pt idx="1046">
                  <c:v>-75.239999999999995</c:v>
                </c:pt>
                <c:pt idx="1047">
                  <c:v>-75.239999999999995</c:v>
                </c:pt>
                <c:pt idx="1048">
                  <c:v>-75.239999999999995</c:v>
                </c:pt>
                <c:pt idx="1049">
                  <c:v>-75.22</c:v>
                </c:pt>
                <c:pt idx="1050">
                  <c:v>-75.209999999999994</c:v>
                </c:pt>
                <c:pt idx="1051">
                  <c:v>-75.209999999999994</c:v>
                </c:pt>
                <c:pt idx="1052">
                  <c:v>-75.19</c:v>
                </c:pt>
                <c:pt idx="1053">
                  <c:v>-75.180000000000007</c:v>
                </c:pt>
                <c:pt idx="1054">
                  <c:v>-75.180000000000007</c:v>
                </c:pt>
                <c:pt idx="1055">
                  <c:v>-75.17</c:v>
                </c:pt>
                <c:pt idx="1056">
                  <c:v>-75.17</c:v>
                </c:pt>
                <c:pt idx="1057">
                  <c:v>-75.16</c:v>
                </c:pt>
                <c:pt idx="1058">
                  <c:v>-75.16</c:v>
                </c:pt>
                <c:pt idx="1059">
                  <c:v>-75.150000000000006</c:v>
                </c:pt>
                <c:pt idx="1060">
                  <c:v>-75.150000000000006</c:v>
                </c:pt>
                <c:pt idx="1061">
                  <c:v>-75.13</c:v>
                </c:pt>
                <c:pt idx="1062">
                  <c:v>-75.13</c:v>
                </c:pt>
                <c:pt idx="1063">
                  <c:v>-75.12</c:v>
                </c:pt>
                <c:pt idx="1064">
                  <c:v>-75.11</c:v>
                </c:pt>
                <c:pt idx="1065">
                  <c:v>-75.099999999999994</c:v>
                </c:pt>
                <c:pt idx="1066">
                  <c:v>-75.09</c:v>
                </c:pt>
                <c:pt idx="1067">
                  <c:v>-75.08</c:v>
                </c:pt>
                <c:pt idx="1068">
                  <c:v>-75.06</c:v>
                </c:pt>
                <c:pt idx="1069">
                  <c:v>-75.05</c:v>
                </c:pt>
                <c:pt idx="1070">
                  <c:v>-75.03</c:v>
                </c:pt>
                <c:pt idx="1071">
                  <c:v>-75.010000000000005</c:v>
                </c:pt>
                <c:pt idx="1072">
                  <c:v>-75</c:v>
                </c:pt>
                <c:pt idx="1073">
                  <c:v>-74.98</c:v>
                </c:pt>
                <c:pt idx="1074">
                  <c:v>-74.959999999999994</c:v>
                </c:pt>
                <c:pt idx="1075">
                  <c:v>-74.95</c:v>
                </c:pt>
                <c:pt idx="1076">
                  <c:v>-74.930000000000007</c:v>
                </c:pt>
                <c:pt idx="1077">
                  <c:v>-74.91</c:v>
                </c:pt>
                <c:pt idx="1078">
                  <c:v>-74.89</c:v>
                </c:pt>
                <c:pt idx="1079">
                  <c:v>-74.87</c:v>
                </c:pt>
                <c:pt idx="1080">
                  <c:v>-74.87</c:v>
                </c:pt>
                <c:pt idx="1081">
                  <c:v>-74.87</c:v>
                </c:pt>
                <c:pt idx="1082">
                  <c:v>-74.88</c:v>
                </c:pt>
                <c:pt idx="1083">
                  <c:v>-74.89</c:v>
                </c:pt>
                <c:pt idx="1084">
                  <c:v>-74.89</c:v>
                </c:pt>
                <c:pt idx="1085">
                  <c:v>-74.91</c:v>
                </c:pt>
                <c:pt idx="1086">
                  <c:v>-74.92</c:v>
                </c:pt>
                <c:pt idx="1087">
                  <c:v>-74.92</c:v>
                </c:pt>
                <c:pt idx="1088">
                  <c:v>-74.92</c:v>
                </c:pt>
                <c:pt idx="1089">
                  <c:v>-74.92</c:v>
                </c:pt>
                <c:pt idx="1090">
                  <c:v>-74.930000000000007</c:v>
                </c:pt>
                <c:pt idx="1091">
                  <c:v>-74.930000000000007</c:v>
                </c:pt>
                <c:pt idx="1092">
                  <c:v>-74.94</c:v>
                </c:pt>
                <c:pt idx="1093">
                  <c:v>-74.95</c:v>
                </c:pt>
                <c:pt idx="1094">
                  <c:v>-74.959999999999994</c:v>
                </c:pt>
                <c:pt idx="1095">
                  <c:v>-74.97</c:v>
                </c:pt>
                <c:pt idx="1096">
                  <c:v>-74.98</c:v>
                </c:pt>
                <c:pt idx="1097">
                  <c:v>-74.989999999999995</c:v>
                </c:pt>
                <c:pt idx="1098">
                  <c:v>-74.98</c:v>
                </c:pt>
                <c:pt idx="1099">
                  <c:v>-74.989999999999995</c:v>
                </c:pt>
                <c:pt idx="1100">
                  <c:v>-74.98</c:v>
                </c:pt>
                <c:pt idx="1101">
                  <c:v>-74.989999999999995</c:v>
                </c:pt>
                <c:pt idx="1102">
                  <c:v>-75</c:v>
                </c:pt>
                <c:pt idx="1103">
                  <c:v>-75</c:v>
                </c:pt>
                <c:pt idx="1104">
                  <c:v>-75.010000000000005</c:v>
                </c:pt>
                <c:pt idx="1105">
                  <c:v>-75.02</c:v>
                </c:pt>
                <c:pt idx="1106">
                  <c:v>-75.02</c:v>
                </c:pt>
                <c:pt idx="1107">
                  <c:v>-75.03</c:v>
                </c:pt>
                <c:pt idx="1108">
                  <c:v>-75.03</c:v>
                </c:pt>
                <c:pt idx="1109">
                  <c:v>-75.03</c:v>
                </c:pt>
                <c:pt idx="1110">
                  <c:v>-75.040000000000006</c:v>
                </c:pt>
                <c:pt idx="1111">
                  <c:v>-75.040000000000006</c:v>
                </c:pt>
                <c:pt idx="1112">
                  <c:v>-75.05</c:v>
                </c:pt>
                <c:pt idx="1113">
                  <c:v>-75.040000000000006</c:v>
                </c:pt>
                <c:pt idx="1114">
                  <c:v>-75.040000000000006</c:v>
                </c:pt>
                <c:pt idx="1115">
                  <c:v>-75.040000000000006</c:v>
                </c:pt>
                <c:pt idx="1116">
                  <c:v>-75.03</c:v>
                </c:pt>
                <c:pt idx="1117">
                  <c:v>-75.03</c:v>
                </c:pt>
                <c:pt idx="1118">
                  <c:v>-75.02</c:v>
                </c:pt>
                <c:pt idx="1119">
                  <c:v>-75.02</c:v>
                </c:pt>
                <c:pt idx="1120">
                  <c:v>-75.010000000000005</c:v>
                </c:pt>
                <c:pt idx="1121">
                  <c:v>-75.010000000000005</c:v>
                </c:pt>
                <c:pt idx="1122">
                  <c:v>-75.010000000000005</c:v>
                </c:pt>
                <c:pt idx="1123">
                  <c:v>-75.010000000000005</c:v>
                </c:pt>
                <c:pt idx="1124">
                  <c:v>-75.010000000000005</c:v>
                </c:pt>
                <c:pt idx="1125">
                  <c:v>-75</c:v>
                </c:pt>
                <c:pt idx="1126">
                  <c:v>-74.989999999999995</c:v>
                </c:pt>
                <c:pt idx="1127">
                  <c:v>-74.989999999999995</c:v>
                </c:pt>
                <c:pt idx="1128">
                  <c:v>-74.98</c:v>
                </c:pt>
                <c:pt idx="1129">
                  <c:v>-74.97</c:v>
                </c:pt>
                <c:pt idx="1130">
                  <c:v>-74.959999999999994</c:v>
                </c:pt>
                <c:pt idx="1131">
                  <c:v>-74.94</c:v>
                </c:pt>
                <c:pt idx="1132">
                  <c:v>-74.930000000000007</c:v>
                </c:pt>
                <c:pt idx="1133">
                  <c:v>-74.92</c:v>
                </c:pt>
                <c:pt idx="1134">
                  <c:v>-74.900000000000006</c:v>
                </c:pt>
                <c:pt idx="1135">
                  <c:v>-74.89</c:v>
                </c:pt>
                <c:pt idx="1136">
                  <c:v>-74.88</c:v>
                </c:pt>
                <c:pt idx="1137">
                  <c:v>-74.87</c:v>
                </c:pt>
                <c:pt idx="1138">
                  <c:v>-74.86</c:v>
                </c:pt>
                <c:pt idx="1139">
                  <c:v>-74.84</c:v>
                </c:pt>
                <c:pt idx="1140">
                  <c:v>-74.84</c:v>
                </c:pt>
                <c:pt idx="1141">
                  <c:v>-74.84</c:v>
                </c:pt>
                <c:pt idx="1142">
                  <c:v>-74.83</c:v>
                </c:pt>
                <c:pt idx="1143">
                  <c:v>-74.819999999999993</c:v>
                </c:pt>
                <c:pt idx="1144">
                  <c:v>-74.81</c:v>
                </c:pt>
                <c:pt idx="1145">
                  <c:v>-74.8</c:v>
                </c:pt>
                <c:pt idx="1146">
                  <c:v>-74.78</c:v>
                </c:pt>
                <c:pt idx="1147">
                  <c:v>-74.77</c:v>
                </c:pt>
                <c:pt idx="1148">
                  <c:v>-74.77</c:v>
                </c:pt>
                <c:pt idx="1149">
                  <c:v>-74.75</c:v>
                </c:pt>
                <c:pt idx="1150">
                  <c:v>-74.75</c:v>
                </c:pt>
                <c:pt idx="1151">
                  <c:v>-74.75</c:v>
                </c:pt>
                <c:pt idx="1152">
                  <c:v>-74.75</c:v>
                </c:pt>
                <c:pt idx="1153">
                  <c:v>-74.75</c:v>
                </c:pt>
                <c:pt idx="1154">
                  <c:v>-74.75</c:v>
                </c:pt>
                <c:pt idx="1155">
                  <c:v>-74.75</c:v>
                </c:pt>
                <c:pt idx="1156">
                  <c:v>-74.75</c:v>
                </c:pt>
                <c:pt idx="1157">
                  <c:v>-74.760000000000005</c:v>
                </c:pt>
                <c:pt idx="1158">
                  <c:v>-74.760000000000005</c:v>
                </c:pt>
                <c:pt idx="1159">
                  <c:v>-74.760000000000005</c:v>
                </c:pt>
                <c:pt idx="1160">
                  <c:v>-74.760000000000005</c:v>
                </c:pt>
                <c:pt idx="1161">
                  <c:v>-74.760000000000005</c:v>
                </c:pt>
                <c:pt idx="1162">
                  <c:v>-74.760000000000005</c:v>
                </c:pt>
                <c:pt idx="1163">
                  <c:v>-74.760000000000005</c:v>
                </c:pt>
                <c:pt idx="1164">
                  <c:v>-74.760000000000005</c:v>
                </c:pt>
                <c:pt idx="1165">
                  <c:v>-74.760000000000005</c:v>
                </c:pt>
                <c:pt idx="1166">
                  <c:v>-74.77</c:v>
                </c:pt>
                <c:pt idx="1167">
                  <c:v>-74.77</c:v>
                </c:pt>
                <c:pt idx="1168">
                  <c:v>-74.78</c:v>
                </c:pt>
                <c:pt idx="1169">
                  <c:v>-74.77</c:v>
                </c:pt>
                <c:pt idx="1170">
                  <c:v>-74.78</c:v>
                </c:pt>
                <c:pt idx="1171">
                  <c:v>-74.78</c:v>
                </c:pt>
                <c:pt idx="1172">
                  <c:v>-74.790000000000006</c:v>
                </c:pt>
                <c:pt idx="1173">
                  <c:v>-74.790000000000006</c:v>
                </c:pt>
                <c:pt idx="1174">
                  <c:v>-74.8</c:v>
                </c:pt>
                <c:pt idx="1175">
                  <c:v>-74.8</c:v>
                </c:pt>
                <c:pt idx="1176">
                  <c:v>-74.8</c:v>
                </c:pt>
                <c:pt idx="1177">
                  <c:v>-74.81</c:v>
                </c:pt>
                <c:pt idx="1178">
                  <c:v>-74.819999999999993</c:v>
                </c:pt>
                <c:pt idx="1179">
                  <c:v>-74.819999999999993</c:v>
                </c:pt>
                <c:pt idx="1180">
                  <c:v>-74.819999999999993</c:v>
                </c:pt>
                <c:pt idx="1181">
                  <c:v>-74.819999999999993</c:v>
                </c:pt>
                <c:pt idx="1182">
                  <c:v>-74.81</c:v>
                </c:pt>
                <c:pt idx="1183">
                  <c:v>-74.81</c:v>
                </c:pt>
                <c:pt idx="1184">
                  <c:v>-74.81</c:v>
                </c:pt>
                <c:pt idx="1185">
                  <c:v>-74.8</c:v>
                </c:pt>
                <c:pt idx="1186">
                  <c:v>-74.790000000000006</c:v>
                </c:pt>
                <c:pt idx="1187">
                  <c:v>-74.8</c:v>
                </c:pt>
                <c:pt idx="1188">
                  <c:v>-74.8</c:v>
                </c:pt>
                <c:pt idx="1189">
                  <c:v>-74.8</c:v>
                </c:pt>
                <c:pt idx="1190">
                  <c:v>-74.81</c:v>
                </c:pt>
                <c:pt idx="1191">
                  <c:v>-74.81</c:v>
                </c:pt>
                <c:pt idx="1192">
                  <c:v>-74.819999999999993</c:v>
                </c:pt>
                <c:pt idx="1193">
                  <c:v>-74.83</c:v>
                </c:pt>
                <c:pt idx="1194">
                  <c:v>-74.84</c:v>
                </c:pt>
                <c:pt idx="1195">
                  <c:v>-74.84</c:v>
                </c:pt>
                <c:pt idx="1196">
                  <c:v>-74.84</c:v>
                </c:pt>
                <c:pt idx="1197">
                  <c:v>-74.849999999999994</c:v>
                </c:pt>
                <c:pt idx="1198">
                  <c:v>-74.849999999999994</c:v>
                </c:pt>
                <c:pt idx="1199">
                  <c:v>-74.849999999999994</c:v>
                </c:pt>
                <c:pt idx="1200">
                  <c:v>-74.849999999999994</c:v>
                </c:pt>
                <c:pt idx="1201">
                  <c:v>-74.849999999999994</c:v>
                </c:pt>
                <c:pt idx="1202">
                  <c:v>-74.849999999999994</c:v>
                </c:pt>
                <c:pt idx="1203">
                  <c:v>-74.849999999999994</c:v>
                </c:pt>
                <c:pt idx="1204">
                  <c:v>-74.84</c:v>
                </c:pt>
                <c:pt idx="1205">
                  <c:v>-74.84</c:v>
                </c:pt>
                <c:pt idx="1206">
                  <c:v>-74.83</c:v>
                </c:pt>
                <c:pt idx="1207">
                  <c:v>-74.819999999999993</c:v>
                </c:pt>
                <c:pt idx="1208">
                  <c:v>-74.819999999999993</c:v>
                </c:pt>
                <c:pt idx="1209">
                  <c:v>-74.81</c:v>
                </c:pt>
                <c:pt idx="1210">
                  <c:v>-74.8</c:v>
                </c:pt>
                <c:pt idx="1211">
                  <c:v>-74.790000000000006</c:v>
                </c:pt>
                <c:pt idx="1212">
                  <c:v>-74.78</c:v>
                </c:pt>
                <c:pt idx="1213">
                  <c:v>-74.77</c:v>
                </c:pt>
                <c:pt idx="1214">
                  <c:v>-74.760000000000005</c:v>
                </c:pt>
                <c:pt idx="1215">
                  <c:v>-74.760000000000005</c:v>
                </c:pt>
                <c:pt idx="1216">
                  <c:v>-74.75</c:v>
                </c:pt>
                <c:pt idx="1217">
                  <c:v>-74.739999999999995</c:v>
                </c:pt>
                <c:pt idx="1218">
                  <c:v>-74.73</c:v>
                </c:pt>
                <c:pt idx="1219">
                  <c:v>-74.73</c:v>
                </c:pt>
                <c:pt idx="1220">
                  <c:v>-74.73</c:v>
                </c:pt>
                <c:pt idx="1221">
                  <c:v>-74.72</c:v>
                </c:pt>
                <c:pt idx="1222">
                  <c:v>-74.72</c:v>
                </c:pt>
                <c:pt idx="1223">
                  <c:v>-74.72</c:v>
                </c:pt>
                <c:pt idx="1224">
                  <c:v>-74.709999999999994</c:v>
                </c:pt>
                <c:pt idx="1225">
                  <c:v>-74.709999999999994</c:v>
                </c:pt>
                <c:pt idx="1226">
                  <c:v>-74.7</c:v>
                </c:pt>
                <c:pt idx="1227">
                  <c:v>-74.69</c:v>
                </c:pt>
                <c:pt idx="1228">
                  <c:v>-74.680000000000007</c:v>
                </c:pt>
                <c:pt idx="1229">
                  <c:v>-74.66</c:v>
                </c:pt>
                <c:pt idx="1230">
                  <c:v>-74.64</c:v>
                </c:pt>
                <c:pt idx="1231">
                  <c:v>-74.63</c:v>
                </c:pt>
                <c:pt idx="1232">
                  <c:v>-74.62</c:v>
                </c:pt>
                <c:pt idx="1233">
                  <c:v>-74.61</c:v>
                </c:pt>
                <c:pt idx="1234">
                  <c:v>-74.599999999999994</c:v>
                </c:pt>
                <c:pt idx="1235">
                  <c:v>-74.59</c:v>
                </c:pt>
                <c:pt idx="1236">
                  <c:v>-74.58</c:v>
                </c:pt>
                <c:pt idx="1237">
                  <c:v>-74.569999999999993</c:v>
                </c:pt>
                <c:pt idx="1238">
                  <c:v>-74.569999999999993</c:v>
                </c:pt>
                <c:pt idx="1239">
                  <c:v>-74.58</c:v>
                </c:pt>
                <c:pt idx="1240">
                  <c:v>-74.569999999999993</c:v>
                </c:pt>
                <c:pt idx="1241">
                  <c:v>-74.56</c:v>
                </c:pt>
                <c:pt idx="1242">
                  <c:v>-74.55</c:v>
                </c:pt>
                <c:pt idx="1243">
                  <c:v>-74.55</c:v>
                </c:pt>
                <c:pt idx="1244">
                  <c:v>-74.56</c:v>
                </c:pt>
                <c:pt idx="1245">
                  <c:v>-74.58</c:v>
                </c:pt>
                <c:pt idx="1246">
                  <c:v>-74.599999999999994</c:v>
                </c:pt>
                <c:pt idx="1247">
                  <c:v>-74.61</c:v>
                </c:pt>
                <c:pt idx="1248">
                  <c:v>-74.63</c:v>
                </c:pt>
                <c:pt idx="1249">
                  <c:v>-74.650000000000006</c:v>
                </c:pt>
                <c:pt idx="1250">
                  <c:v>-74.67</c:v>
                </c:pt>
                <c:pt idx="1251">
                  <c:v>-74.69</c:v>
                </c:pt>
                <c:pt idx="1252">
                  <c:v>-74.709999999999994</c:v>
                </c:pt>
                <c:pt idx="1253">
                  <c:v>-74.72</c:v>
                </c:pt>
                <c:pt idx="1254">
                  <c:v>-74.72</c:v>
                </c:pt>
                <c:pt idx="1255">
                  <c:v>-74.72</c:v>
                </c:pt>
                <c:pt idx="1256">
                  <c:v>-74.739999999999995</c:v>
                </c:pt>
                <c:pt idx="1257">
                  <c:v>-74.760000000000005</c:v>
                </c:pt>
                <c:pt idx="1258">
                  <c:v>-74.78</c:v>
                </c:pt>
                <c:pt idx="1259">
                  <c:v>-74.790000000000006</c:v>
                </c:pt>
                <c:pt idx="1260">
                  <c:v>-74.819999999999993</c:v>
                </c:pt>
                <c:pt idx="1261">
                  <c:v>-74.84</c:v>
                </c:pt>
                <c:pt idx="1262">
                  <c:v>-74.86</c:v>
                </c:pt>
                <c:pt idx="1263">
                  <c:v>-74.87</c:v>
                </c:pt>
                <c:pt idx="1264">
                  <c:v>-74.88</c:v>
                </c:pt>
                <c:pt idx="1265">
                  <c:v>-74.89</c:v>
                </c:pt>
                <c:pt idx="1266">
                  <c:v>-74.89</c:v>
                </c:pt>
                <c:pt idx="1267">
                  <c:v>-74.900000000000006</c:v>
                </c:pt>
                <c:pt idx="1268">
                  <c:v>-74.900000000000006</c:v>
                </c:pt>
                <c:pt idx="1269">
                  <c:v>-74.91</c:v>
                </c:pt>
                <c:pt idx="1270">
                  <c:v>-74.930000000000007</c:v>
                </c:pt>
                <c:pt idx="1271">
                  <c:v>-74.94</c:v>
                </c:pt>
                <c:pt idx="1272">
                  <c:v>-74.959999999999994</c:v>
                </c:pt>
                <c:pt idx="1273">
                  <c:v>-74.97</c:v>
                </c:pt>
                <c:pt idx="1274">
                  <c:v>-74.989999999999995</c:v>
                </c:pt>
                <c:pt idx="1275">
                  <c:v>-75.010000000000005</c:v>
                </c:pt>
                <c:pt idx="1276">
                  <c:v>-75.03</c:v>
                </c:pt>
                <c:pt idx="1277">
                  <c:v>-75.040000000000006</c:v>
                </c:pt>
                <c:pt idx="1278">
                  <c:v>-75.06</c:v>
                </c:pt>
                <c:pt idx="1279">
                  <c:v>-75.069999999999993</c:v>
                </c:pt>
                <c:pt idx="1280">
                  <c:v>-75.08</c:v>
                </c:pt>
                <c:pt idx="1281">
                  <c:v>-75.08</c:v>
                </c:pt>
                <c:pt idx="1282">
                  <c:v>-75.08</c:v>
                </c:pt>
                <c:pt idx="1283">
                  <c:v>-75.08</c:v>
                </c:pt>
                <c:pt idx="1284">
                  <c:v>-75.08</c:v>
                </c:pt>
                <c:pt idx="1285">
                  <c:v>-75.08</c:v>
                </c:pt>
                <c:pt idx="1286">
                  <c:v>-75.06</c:v>
                </c:pt>
                <c:pt idx="1287">
                  <c:v>-75.06</c:v>
                </c:pt>
                <c:pt idx="1288">
                  <c:v>-75.05</c:v>
                </c:pt>
                <c:pt idx="1289">
                  <c:v>-75.040000000000006</c:v>
                </c:pt>
                <c:pt idx="1290">
                  <c:v>-75.02</c:v>
                </c:pt>
                <c:pt idx="1291">
                  <c:v>-75.010000000000005</c:v>
                </c:pt>
                <c:pt idx="1292">
                  <c:v>-74.98</c:v>
                </c:pt>
                <c:pt idx="1293">
                  <c:v>-74.959999999999994</c:v>
                </c:pt>
                <c:pt idx="1294">
                  <c:v>-74.930000000000007</c:v>
                </c:pt>
                <c:pt idx="1295">
                  <c:v>-74.91</c:v>
                </c:pt>
                <c:pt idx="1296">
                  <c:v>-74.89</c:v>
                </c:pt>
                <c:pt idx="1297">
                  <c:v>-74.87</c:v>
                </c:pt>
                <c:pt idx="1298">
                  <c:v>-74.84</c:v>
                </c:pt>
                <c:pt idx="1299">
                  <c:v>-74.819999999999993</c:v>
                </c:pt>
                <c:pt idx="1300">
                  <c:v>-74.8</c:v>
                </c:pt>
                <c:pt idx="1301">
                  <c:v>-74.78</c:v>
                </c:pt>
                <c:pt idx="1302">
                  <c:v>-74.760000000000005</c:v>
                </c:pt>
                <c:pt idx="1303">
                  <c:v>-74.75</c:v>
                </c:pt>
                <c:pt idx="1304">
                  <c:v>-74.739999999999995</c:v>
                </c:pt>
                <c:pt idx="1305">
                  <c:v>-74.73</c:v>
                </c:pt>
                <c:pt idx="1306">
                  <c:v>-74.73</c:v>
                </c:pt>
                <c:pt idx="1307">
                  <c:v>-74.73</c:v>
                </c:pt>
                <c:pt idx="1308">
                  <c:v>-74.72</c:v>
                </c:pt>
                <c:pt idx="1309">
                  <c:v>-74.72</c:v>
                </c:pt>
                <c:pt idx="1310">
                  <c:v>-74.709999999999994</c:v>
                </c:pt>
                <c:pt idx="1311">
                  <c:v>-74.709999999999994</c:v>
                </c:pt>
                <c:pt idx="1312">
                  <c:v>-74.7</c:v>
                </c:pt>
                <c:pt idx="1313">
                  <c:v>-74.7</c:v>
                </c:pt>
                <c:pt idx="1314">
                  <c:v>-74.7</c:v>
                </c:pt>
                <c:pt idx="1315">
                  <c:v>-74.7</c:v>
                </c:pt>
                <c:pt idx="1316">
                  <c:v>-74.709999999999994</c:v>
                </c:pt>
                <c:pt idx="1317">
                  <c:v>-74.709999999999994</c:v>
                </c:pt>
                <c:pt idx="1318">
                  <c:v>-74.72</c:v>
                </c:pt>
                <c:pt idx="1319">
                  <c:v>-74.709999999999994</c:v>
                </c:pt>
                <c:pt idx="1320">
                  <c:v>-74.73</c:v>
                </c:pt>
                <c:pt idx="1321">
                  <c:v>-74.73</c:v>
                </c:pt>
                <c:pt idx="1322">
                  <c:v>-74.739999999999995</c:v>
                </c:pt>
                <c:pt idx="1323">
                  <c:v>-74.75</c:v>
                </c:pt>
                <c:pt idx="1324">
                  <c:v>-74.75</c:v>
                </c:pt>
                <c:pt idx="1325">
                  <c:v>-74.760000000000005</c:v>
                </c:pt>
                <c:pt idx="1326">
                  <c:v>-74.760000000000005</c:v>
                </c:pt>
                <c:pt idx="1327">
                  <c:v>-74.75</c:v>
                </c:pt>
                <c:pt idx="1328">
                  <c:v>-74.760000000000005</c:v>
                </c:pt>
                <c:pt idx="1329">
                  <c:v>-74.760000000000005</c:v>
                </c:pt>
                <c:pt idx="1330">
                  <c:v>-74.760000000000005</c:v>
                </c:pt>
                <c:pt idx="1331">
                  <c:v>-74.77</c:v>
                </c:pt>
                <c:pt idx="1332">
                  <c:v>-74.78</c:v>
                </c:pt>
                <c:pt idx="1333">
                  <c:v>-74.78</c:v>
                </c:pt>
                <c:pt idx="1334">
                  <c:v>-74.790000000000006</c:v>
                </c:pt>
                <c:pt idx="1335">
                  <c:v>-74.790000000000006</c:v>
                </c:pt>
                <c:pt idx="1336">
                  <c:v>-74.8</c:v>
                </c:pt>
                <c:pt idx="1337">
                  <c:v>-74.8</c:v>
                </c:pt>
                <c:pt idx="1338">
                  <c:v>-74.81</c:v>
                </c:pt>
                <c:pt idx="1339">
                  <c:v>-74.81</c:v>
                </c:pt>
                <c:pt idx="1340">
                  <c:v>-74.819999999999993</c:v>
                </c:pt>
                <c:pt idx="1341">
                  <c:v>-74.84</c:v>
                </c:pt>
                <c:pt idx="1342">
                  <c:v>-74.84</c:v>
                </c:pt>
                <c:pt idx="1343">
                  <c:v>-74.86</c:v>
                </c:pt>
                <c:pt idx="1344">
                  <c:v>-74.86</c:v>
                </c:pt>
                <c:pt idx="1345">
                  <c:v>-74.87</c:v>
                </c:pt>
                <c:pt idx="1346">
                  <c:v>-74.87</c:v>
                </c:pt>
                <c:pt idx="1347">
                  <c:v>-74.86</c:v>
                </c:pt>
                <c:pt idx="1348">
                  <c:v>-74.849999999999994</c:v>
                </c:pt>
                <c:pt idx="1349">
                  <c:v>-74.84</c:v>
                </c:pt>
                <c:pt idx="1350">
                  <c:v>-74.819999999999993</c:v>
                </c:pt>
                <c:pt idx="1351">
                  <c:v>-74.81</c:v>
                </c:pt>
                <c:pt idx="1352">
                  <c:v>-74.790000000000006</c:v>
                </c:pt>
                <c:pt idx="1353">
                  <c:v>-74.77</c:v>
                </c:pt>
                <c:pt idx="1354">
                  <c:v>-74.77</c:v>
                </c:pt>
                <c:pt idx="1355">
                  <c:v>-74.760000000000005</c:v>
                </c:pt>
                <c:pt idx="1356">
                  <c:v>-74.760000000000005</c:v>
                </c:pt>
                <c:pt idx="1357">
                  <c:v>-74.760000000000005</c:v>
                </c:pt>
                <c:pt idx="1358">
                  <c:v>-74.760000000000005</c:v>
                </c:pt>
                <c:pt idx="1359">
                  <c:v>-74.75</c:v>
                </c:pt>
                <c:pt idx="1360">
                  <c:v>-74.75</c:v>
                </c:pt>
                <c:pt idx="1361">
                  <c:v>-74.739999999999995</c:v>
                </c:pt>
                <c:pt idx="1362">
                  <c:v>-74.73</c:v>
                </c:pt>
                <c:pt idx="1363">
                  <c:v>-74.73</c:v>
                </c:pt>
                <c:pt idx="1364">
                  <c:v>-74.739999999999995</c:v>
                </c:pt>
                <c:pt idx="1365">
                  <c:v>-74.73</c:v>
                </c:pt>
                <c:pt idx="1366">
                  <c:v>-74.73</c:v>
                </c:pt>
                <c:pt idx="1367">
                  <c:v>-74.739999999999995</c:v>
                </c:pt>
                <c:pt idx="1368">
                  <c:v>-74.739999999999995</c:v>
                </c:pt>
                <c:pt idx="1369">
                  <c:v>-74.739999999999995</c:v>
                </c:pt>
                <c:pt idx="1370">
                  <c:v>-74.75</c:v>
                </c:pt>
                <c:pt idx="1371">
                  <c:v>-74.760000000000005</c:v>
                </c:pt>
                <c:pt idx="1372">
                  <c:v>-74.77</c:v>
                </c:pt>
                <c:pt idx="1373">
                  <c:v>-74.790000000000006</c:v>
                </c:pt>
                <c:pt idx="1374">
                  <c:v>-74.790000000000006</c:v>
                </c:pt>
                <c:pt idx="1375">
                  <c:v>-74.8</c:v>
                </c:pt>
                <c:pt idx="1376">
                  <c:v>-74.790000000000006</c:v>
                </c:pt>
                <c:pt idx="1377">
                  <c:v>-74.790000000000006</c:v>
                </c:pt>
                <c:pt idx="1378">
                  <c:v>-74.77</c:v>
                </c:pt>
                <c:pt idx="1379">
                  <c:v>-74.760000000000005</c:v>
                </c:pt>
                <c:pt idx="1380">
                  <c:v>-74.760000000000005</c:v>
                </c:pt>
                <c:pt idx="1381">
                  <c:v>-74.739999999999995</c:v>
                </c:pt>
                <c:pt idx="1382">
                  <c:v>-74.739999999999995</c:v>
                </c:pt>
                <c:pt idx="1383">
                  <c:v>-74.739999999999995</c:v>
                </c:pt>
                <c:pt idx="1384">
                  <c:v>-74.739999999999995</c:v>
                </c:pt>
                <c:pt idx="1385">
                  <c:v>-74.739999999999995</c:v>
                </c:pt>
                <c:pt idx="1386">
                  <c:v>-74.739999999999995</c:v>
                </c:pt>
                <c:pt idx="1387">
                  <c:v>-74.75</c:v>
                </c:pt>
                <c:pt idx="1388">
                  <c:v>-74.739999999999995</c:v>
                </c:pt>
                <c:pt idx="1389">
                  <c:v>-74.739999999999995</c:v>
                </c:pt>
                <c:pt idx="1390">
                  <c:v>-74.739999999999995</c:v>
                </c:pt>
                <c:pt idx="1391">
                  <c:v>-74.739999999999995</c:v>
                </c:pt>
                <c:pt idx="1392">
                  <c:v>-74.72</c:v>
                </c:pt>
                <c:pt idx="1393">
                  <c:v>-74.709999999999994</c:v>
                </c:pt>
                <c:pt idx="1394">
                  <c:v>-74.7</c:v>
                </c:pt>
                <c:pt idx="1395">
                  <c:v>-74.69</c:v>
                </c:pt>
                <c:pt idx="1396">
                  <c:v>-74.680000000000007</c:v>
                </c:pt>
                <c:pt idx="1397">
                  <c:v>-74.680000000000007</c:v>
                </c:pt>
                <c:pt idx="1398">
                  <c:v>-74.67</c:v>
                </c:pt>
                <c:pt idx="1399">
                  <c:v>-74.650000000000006</c:v>
                </c:pt>
                <c:pt idx="1400">
                  <c:v>-74.64</c:v>
                </c:pt>
                <c:pt idx="1401">
                  <c:v>-74.63</c:v>
                </c:pt>
                <c:pt idx="1402">
                  <c:v>-74.63</c:v>
                </c:pt>
                <c:pt idx="1403">
                  <c:v>-74.62</c:v>
                </c:pt>
                <c:pt idx="1404">
                  <c:v>-74.62</c:v>
                </c:pt>
                <c:pt idx="1405">
                  <c:v>-74.61</c:v>
                </c:pt>
                <c:pt idx="1406">
                  <c:v>-74.599999999999994</c:v>
                </c:pt>
                <c:pt idx="1407">
                  <c:v>-74.59</c:v>
                </c:pt>
                <c:pt idx="1408">
                  <c:v>-74.58</c:v>
                </c:pt>
                <c:pt idx="1409">
                  <c:v>-74.58</c:v>
                </c:pt>
                <c:pt idx="1410">
                  <c:v>-74.58</c:v>
                </c:pt>
                <c:pt idx="1411">
                  <c:v>-74.56</c:v>
                </c:pt>
                <c:pt idx="1412">
                  <c:v>-74.55</c:v>
                </c:pt>
                <c:pt idx="1413">
                  <c:v>-74.540000000000006</c:v>
                </c:pt>
                <c:pt idx="1414">
                  <c:v>-74.540000000000006</c:v>
                </c:pt>
                <c:pt idx="1415">
                  <c:v>-74.52</c:v>
                </c:pt>
                <c:pt idx="1416">
                  <c:v>-74.510000000000005</c:v>
                </c:pt>
                <c:pt idx="1417">
                  <c:v>-74.5</c:v>
                </c:pt>
                <c:pt idx="1418">
                  <c:v>-74.5</c:v>
                </c:pt>
                <c:pt idx="1419">
                  <c:v>-74.48</c:v>
                </c:pt>
                <c:pt idx="1420">
                  <c:v>-74.47</c:v>
                </c:pt>
                <c:pt idx="1421">
                  <c:v>-74.459999999999994</c:v>
                </c:pt>
                <c:pt idx="1422">
                  <c:v>-74.45</c:v>
                </c:pt>
                <c:pt idx="1423">
                  <c:v>-74.430000000000007</c:v>
                </c:pt>
                <c:pt idx="1424">
                  <c:v>-74.42</c:v>
                </c:pt>
                <c:pt idx="1425">
                  <c:v>-74.42</c:v>
                </c:pt>
                <c:pt idx="1426">
                  <c:v>-74.400000000000006</c:v>
                </c:pt>
                <c:pt idx="1427">
                  <c:v>-74.400000000000006</c:v>
                </c:pt>
                <c:pt idx="1428">
                  <c:v>-74.400000000000006</c:v>
                </c:pt>
                <c:pt idx="1429">
                  <c:v>-74.400000000000006</c:v>
                </c:pt>
                <c:pt idx="1430">
                  <c:v>-74.39</c:v>
                </c:pt>
                <c:pt idx="1431">
                  <c:v>-74.39</c:v>
                </c:pt>
                <c:pt idx="1432">
                  <c:v>-74.38</c:v>
                </c:pt>
                <c:pt idx="1433">
                  <c:v>-74.37</c:v>
                </c:pt>
                <c:pt idx="1434">
                  <c:v>-74.37</c:v>
                </c:pt>
                <c:pt idx="1435">
                  <c:v>-74.36</c:v>
                </c:pt>
                <c:pt idx="1436">
                  <c:v>-74.36</c:v>
                </c:pt>
                <c:pt idx="1437">
                  <c:v>-74.36</c:v>
                </c:pt>
                <c:pt idx="1438">
                  <c:v>-74.36</c:v>
                </c:pt>
                <c:pt idx="1439">
                  <c:v>-74.36</c:v>
                </c:pt>
                <c:pt idx="1440">
                  <c:v>-74.36</c:v>
                </c:pt>
                <c:pt idx="1441">
                  <c:v>-74.349999999999994</c:v>
                </c:pt>
                <c:pt idx="1442">
                  <c:v>-74.34</c:v>
                </c:pt>
                <c:pt idx="1443">
                  <c:v>-74.33</c:v>
                </c:pt>
                <c:pt idx="1444">
                  <c:v>-74.319999999999993</c:v>
                </c:pt>
                <c:pt idx="1445">
                  <c:v>-74.319999999999993</c:v>
                </c:pt>
                <c:pt idx="1446">
                  <c:v>-74.3</c:v>
                </c:pt>
                <c:pt idx="1447">
                  <c:v>-74.290000000000006</c:v>
                </c:pt>
                <c:pt idx="1448">
                  <c:v>-74.290000000000006</c:v>
                </c:pt>
                <c:pt idx="1449">
                  <c:v>-74.290000000000006</c:v>
                </c:pt>
                <c:pt idx="1450">
                  <c:v>-74.31</c:v>
                </c:pt>
                <c:pt idx="1451">
                  <c:v>-74.34</c:v>
                </c:pt>
                <c:pt idx="1452">
                  <c:v>-74.36</c:v>
                </c:pt>
                <c:pt idx="1453">
                  <c:v>-74.38</c:v>
                </c:pt>
                <c:pt idx="1454">
                  <c:v>-74.400000000000006</c:v>
                </c:pt>
                <c:pt idx="1455">
                  <c:v>-74.42</c:v>
                </c:pt>
                <c:pt idx="1456">
                  <c:v>-74.44</c:v>
                </c:pt>
                <c:pt idx="1457">
                  <c:v>-74.45</c:v>
                </c:pt>
                <c:pt idx="1458">
                  <c:v>-74.47</c:v>
                </c:pt>
                <c:pt idx="1459">
                  <c:v>-74.48</c:v>
                </c:pt>
                <c:pt idx="1460">
                  <c:v>-74.489999999999995</c:v>
                </c:pt>
                <c:pt idx="1461">
                  <c:v>-74.5</c:v>
                </c:pt>
                <c:pt idx="1462">
                  <c:v>-74.510000000000005</c:v>
                </c:pt>
                <c:pt idx="1463">
                  <c:v>-74.52</c:v>
                </c:pt>
                <c:pt idx="1464">
                  <c:v>-74.53</c:v>
                </c:pt>
                <c:pt idx="1465">
                  <c:v>-74.540000000000006</c:v>
                </c:pt>
                <c:pt idx="1466">
                  <c:v>-74.56</c:v>
                </c:pt>
                <c:pt idx="1467">
                  <c:v>-74.58</c:v>
                </c:pt>
                <c:pt idx="1468">
                  <c:v>-74.59</c:v>
                </c:pt>
                <c:pt idx="1469">
                  <c:v>-74.61</c:v>
                </c:pt>
                <c:pt idx="1470">
                  <c:v>-74.62</c:v>
                </c:pt>
                <c:pt idx="1471">
                  <c:v>-74.61</c:v>
                </c:pt>
                <c:pt idx="1472">
                  <c:v>-74.62</c:v>
                </c:pt>
                <c:pt idx="1473">
                  <c:v>-74.62</c:v>
                </c:pt>
                <c:pt idx="1474">
                  <c:v>-74.61</c:v>
                </c:pt>
                <c:pt idx="1475">
                  <c:v>-74.61</c:v>
                </c:pt>
                <c:pt idx="1476">
                  <c:v>-74.61</c:v>
                </c:pt>
                <c:pt idx="1477">
                  <c:v>-74.59</c:v>
                </c:pt>
                <c:pt idx="1478">
                  <c:v>-74.58</c:v>
                </c:pt>
                <c:pt idx="1479">
                  <c:v>-74.569999999999993</c:v>
                </c:pt>
                <c:pt idx="1480">
                  <c:v>-74.56</c:v>
                </c:pt>
                <c:pt idx="1481">
                  <c:v>-74.56</c:v>
                </c:pt>
                <c:pt idx="1482">
                  <c:v>-74.55</c:v>
                </c:pt>
                <c:pt idx="1483">
                  <c:v>-74.540000000000006</c:v>
                </c:pt>
                <c:pt idx="1484">
                  <c:v>-74.53</c:v>
                </c:pt>
                <c:pt idx="1485">
                  <c:v>-74.52</c:v>
                </c:pt>
                <c:pt idx="1486">
                  <c:v>-74.510000000000005</c:v>
                </c:pt>
                <c:pt idx="1487">
                  <c:v>-74.5</c:v>
                </c:pt>
                <c:pt idx="1488">
                  <c:v>-74.489999999999995</c:v>
                </c:pt>
                <c:pt idx="1489">
                  <c:v>-74.489999999999995</c:v>
                </c:pt>
                <c:pt idx="1490">
                  <c:v>-74.48</c:v>
                </c:pt>
                <c:pt idx="1491">
                  <c:v>-74.47</c:v>
                </c:pt>
                <c:pt idx="1492">
                  <c:v>-74.47</c:v>
                </c:pt>
                <c:pt idx="1493">
                  <c:v>-74.47</c:v>
                </c:pt>
                <c:pt idx="1494">
                  <c:v>-74.459999999999994</c:v>
                </c:pt>
                <c:pt idx="1495">
                  <c:v>-74.47</c:v>
                </c:pt>
                <c:pt idx="1496">
                  <c:v>-74.459999999999994</c:v>
                </c:pt>
                <c:pt idx="1497">
                  <c:v>-74.459999999999994</c:v>
                </c:pt>
                <c:pt idx="1498">
                  <c:v>-74.47</c:v>
                </c:pt>
                <c:pt idx="1499">
                  <c:v>-74.48</c:v>
                </c:pt>
                <c:pt idx="1500">
                  <c:v>-74.489999999999995</c:v>
                </c:pt>
                <c:pt idx="1501">
                  <c:v>-74.5</c:v>
                </c:pt>
                <c:pt idx="1502">
                  <c:v>-74.510000000000005</c:v>
                </c:pt>
                <c:pt idx="1503">
                  <c:v>-74.52</c:v>
                </c:pt>
                <c:pt idx="1504">
                  <c:v>-74.53</c:v>
                </c:pt>
                <c:pt idx="1505">
                  <c:v>-74.53</c:v>
                </c:pt>
                <c:pt idx="1506">
                  <c:v>-74.53</c:v>
                </c:pt>
                <c:pt idx="1507">
                  <c:v>-74.52</c:v>
                </c:pt>
                <c:pt idx="1508">
                  <c:v>-74.52</c:v>
                </c:pt>
                <c:pt idx="1509">
                  <c:v>-74.52</c:v>
                </c:pt>
                <c:pt idx="1510">
                  <c:v>-74.52</c:v>
                </c:pt>
                <c:pt idx="1511">
                  <c:v>-74.52</c:v>
                </c:pt>
                <c:pt idx="1512">
                  <c:v>-74.52</c:v>
                </c:pt>
                <c:pt idx="1513">
                  <c:v>-74.47</c:v>
                </c:pt>
                <c:pt idx="1514">
                  <c:v>-74.45</c:v>
                </c:pt>
                <c:pt idx="1515">
                  <c:v>-74.459999999999994</c:v>
                </c:pt>
                <c:pt idx="1516">
                  <c:v>-74.45</c:v>
                </c:pt>
                <c:pt idx="1517">
                  <c:v>-74.430000000000007</c:v>
                </c:pt>
                <c:pt idx="1518">
                  <c:v>-74.430000000000007</c:v>
                </c:pt>
                <c:pt idx="1519">
                  <c:v>-74.42</c:v>
                </c:pt>
                <c:pt idx="1520">
                  <c:v>-74.430000000000007</c:v>
                </c:pt>
                <c:pt idx="1521">
                  <c:v>-74.45</c:v>
                </c:pt>
                <c:pt idx="1522">
                  <c:v>-74.459999999999994</c:v>
                </c:pt>
                <c:pt idx="1523">
                  <c:v>-74.48</c:v>
                </c:pt>
                <c:pt idx="1524">
                  <c:v>-74.48</c:v>
                </c:pt>
                <c:pt idx="1525">
                  <c:v>-74.48</c:v>
                </c:pt>
                <c:pt idx="1526">
                  <c:v>-74.47</c:v>
                </c:pt>
                <c:pt idx="1527">
                  <c:v>-74.459999999999994</c:v>
                </c:pt>
                <c:pt idx="1528">
                  <c:v>-74.459999999999994</c:v>
                </c:pt>
                <c:pt idx="1529">
                  <c:v>-74.459999999999994</c:v>
                </c:pt>
                <c:pt idx="1530">
                  <c:v>-74.459999999999994</c:v>
                </c:pt>
                <c:pt idx="1531">
                  <c:v>-74.47</c:v>
                </c:pt>
                <c:pt idx="1532">
                  <c:v>-74.459999999999994</c:v>
                </c:pt>
                <c:pt idx="1533">
                  <c:v>-74.459999999999994</c:v>
                </c:pt>
                <c:pt idx="1534">
                  <c:v>-74.459999999999994</c:v>
                </c:pt>
                <c:pt idx="1535">
                  <c:v>-74.45</c:v>
                </c:pt>
                <c:pt idx="1536">
                  <c:v>-74.459999999999994</c:v>
                </c:pt>
                <c:pt idx="1537">
                  <c:v>-74.459999999999994</c:v>
                </c:pt>
                <c:pt idx="1538">
                  <c:v>-74.459999999999994</c:v>
                </c:pt>
                <c:pt idx="1539">
                  <c:v>-74.47</c:v>
                </c:pt>
                <c:pt idx="1540">
                  <c:v>-74.47</c:v>
                </c:pt>
                <c:pt idx="1541">
                  <c:v>-74.47</c:v>
                </c:pt>
                <c:pt idx="1542">
                  <c:v>-74.459999999999994</c:v>
                </c:pt>
                <c:pt idx="1543">
                  <c:v>-74.47</c:v>
                </c:pt>
                <c:pt idx="1544">
                  <c:v>-74.47</c:v>
                </c:pt>
                <c:pt idx="1545">
                  <c:v>-74.48</c:v>
                </c:pt>
                <c:pt idx="1546">
                  <c:v>-74.489999999999995</c:v>
                </c:pt>
                <c:pt idx="1547">
                  <c:v>-74.5</c:v>
                </c:pt>
                <c:pt idx="1548">
                  <c:v>-74.510000000000005</c:v>
                </c:pt>
                <c:pt idx="1549">
                  <c:v>-74.52</c:v>
                </c:pt>
                <c:pt idx="1550">
                  <c:v>-74.52</c:v>
                </c:pt>
                <c:pt idx="1551">
                  <c:v>-74.540000000000006</c:v>
                </c:pt>
                <c:pt idx="1552">
                  <c:v>-74.55</c:v>
                </c:pt>
                <c:pt idx="1553">
                  <c:v>-74.569999999999993</c:v>
                </c:pt>
                <c:pt idx="1554">
                  <c:v>-74.58</c:v>
                </c:pt>
                <c:pt idx="1555">
                  <c:v>-74.59</c:v>
                </c:pt>
                <c:pt idx="1556">
                  <c:v>-74.59</c:v>
                </c:pt>
                <c:pt idx="1557">
                  <c:v>-74.58</c:v>
                </c:pt>
                <c:pt idx="1558">
                  <c:v>-74.569999999999993</c:v>
                </c:pt>
                <c:pt idx="1559">
                  <c:v>-74.58</c:v>
                </c:pt>
                <c:pt idx="1560">
                  <c:v>-74.569999999999993</c:v>
                </c:pt>
                <c:pt idx="1561">
                  <c:v>-74.569999999999993</c:v>
                </c:pt>
                <c:pt idx="1562">
                  <c:v>-74.569999999999993</c:v>
                </c:pt>
                <c:pt idx="1563">
                  <c:v>-74.569999999999993</c:v>
                </c:pt>
                <c:pt idx="1564">
                  <c:v>-74.58</c:v>
                </c:pt>
                <c:pt idx="1565">
                  <c:v>-74.58</c:v>
                </c:pt>
                <c:pt idx="1566">
                  <c:v>-74.59</c:v>
                </c:pt>
                <c:pt idx="1567">
                  <c:v>-74.599999999999994</c:v>
                </c:pt>
                <c:pt idx="1568">
                  <c:v>-74.61</c:v>
                </c:pt>
                <c:pt idx="1569">
                  <c:v>-74.61</c:v>
                </c:pt>
                <c:pt idx="1570">
                  <c:v>-74.62</c:v>
                </c:pt>
                <c:pt idx="1571">
                  <c:v>-74.61</c:v>
                </c:pt>
                <c:pt idx="1572">
                  <c:v>-74.61</c:v>
                </c:pt>
                <c:pt idx="1573">
                  <c:v>-74.62</c:v>
                </c:pt>
                <c:pt idx="1574">
                  <c:v>-74.62</c:v>
                </c:pt>
                <c:pt idx="1575">
                  <c:v>-74.64</c:v>
                </c:pt>
                <c:pt idx="1576">
                  <c:v>-74.64</c:v>
                </c:pt>
                <c:pt idx="1577">
                  <c:v>-74.650000000000006</c:v>
                </c:pt>
                <c:pt idx="1578">
                  <c:v>-74.66</c:v>
                </c:pt>
                <c:pt idx="1579">
                  <c:v>-74.680000000000007</c:v>
                </c:pt>
                <c:pt idx="1580">
                  <c:v>-74.7</c:v>
                </c:pt>
                <c:pt idx="1581">
                  <c:v>-74.709999999999994</c:v>
                </c:pt>
                <c:pt idx="1582">
                  <c:v>-74.709999999999994</c:v>
                </c:pt>
                <c:pt idx="1583">
                  <c:v>-74.709999999999994</c:v>
                </c:pt>
                <c:pt idx="1584">
                  <c:v>-74.709999999999994</c:v>
                </c:pt>
                <c:pt idx="1585">
                  <c:v>-74.72</c:v>
                </c:pt>
                <c:pt idx="1586">
                  <c:v>-74.7</c:v>
                </c:pt>
                <c:pt idx="1587">
                  <c:v>-74.69</c:v>
                </c:pt>
                <c:pt idx="1588">
                  <c:v>-74.709999999999994</c:v>
                </c:pt>
                <c:pt idx="1589">
                  <c:v>-74.739999999999995</c:v>
                </c:pt>
                <c:pt idx="1590">
                  <c:v>-74.75</c:v>
                </c:pt>
                <c:pt idx="1591">
                  <c:v>-74.760000000000005</c:v>
                </c:pt>
                <c:pt idx="1592">
                  <c:v>-74.77</c:v>
                </c:pt>
                <c:pt idx="1593">
                  <c:v>-74.790000000000006</c:v>
                </c:pt>
                <c:pt idx="1594">
                  <c:v>-74.8</c:v>
                </c:pt>
                <c:pt idx="1595">
                  <c:v>-74.819999999999993</c:v>
                </c:pt>
                <c:pt idx="1596">
                  <c:v>-74.83</c:v>
                </c:pt>
                <c:pt idx="1597">
                  <c:v>-74.84</c:v>
                </c:pt>
                <c:pt idx="1598">
                  <c:v>-74.86</c:v>
                </c:pt>
                <c:pt idx="1599">
                  <c:v>-74.86</c:v>
                </c:pt>
                <c:pt idx="1600">
                  <c:v>-74.86</c:v>
                </c:pt>
                <c:pt idx="1601">
                  <c:v>-74.87</c:v>
                </c:pt>
                <c:pt idx="1602">
                  <c:v>-74.87</c:v>
                </c:pt>
                <c:pt idx="1603">
                  <c:v>-74.88</c:v>
                </c:pt>
                <c:pt idx="1604">
                  <c:v>-74.89</c:v>
                </c:pt>
                <c:pt idx="1605">
                  <c:v>-74.900000000000006</c:v>
                </c:pt>
                <c:pt idx="1606">
                  <c:v>-74.900000000000006</c:v>
                </c:pt>
                <c:pt idx="1607">
                  <c:v>-74.900000000000006</c:v>
                </c:pt>
                <c:pt idx="1608">
                  <c:v>-74.900000000000006</c:v>
                </c:pt>
                <c:pt idx="1609">
                  <c:v>-74.900000000000006</c:v>
                </c:pt>
                <c:pt idx="1610">
                  <c:v>-74.900000000000006</c:v>
                </c:pt>
                <c:pt idx="1611">
                  <c:v>-74.91</c:v>
                </c:pt>
                <c:pt idx="1612">
                  <c:v>-74.930000000000007</c:v>
                </c:pt>
                <c:pt idx="1613">
                  <c:v>-74.94</c:v>
                </c:pt>
                <c:pt idx="1614">
                  <c:v>-74.94</c:v>
                </c:pt>
                <c:pt idx="1615">
                  <c:v>-74.95</c:v>
                </c:pt>
                <c:pt idx="1616">
                  <c:v>-74.95</c:v>
                </c:pt>
                <c:pt idx="1617">
                  <c:v>-74.959999999999994</c:v>
                </c:pt>
                <c:pt idx="1618">
                  <c:v>-74.959999999999994</c:v>
                </c:pt>
                <c:pt idx="1619">
                  <c:v>-74.95</c:v>
                </c:pt>
                <c:pt idx="1620">
                  <c:v>-74.94</c:v>
                </c:pt>
                <c:pt idx="1621">
                  <c:v>-74.94</c:v>
                </c:pt>
                <c:pt idx="1622">
                  <c:v>-74.94</c:v>
                </c:pt>
                <c:pt idx="1623">
                  <c:v>-74.930000000000007</c:v>
                </c:pt>
                <c:pt idx="1624">
                  <c:v>-74.930000000000007</c:v>
                </c:pt>
                <c:pt idx="1625">
                  <c:v>-74.91</c:v>
                </c:pt>
                <c:pt idx="1626">
                  <c:v>-74.900000000000006</c:v>
                </c:pt>
                <c:pt idx="1627">
                  <c:v>-74.89</c:v>
                </c:pt>
                <c:pt idx="1628">
                  <c:v>-74.88</c:v>
                </c:pt>
                <c:pt idx="1629">
                  <c:v>-74.88</c:v>
                </c:pt>
                <c:pt idx="1630">
                  <c:v>-74.88</c:v>
                </c:pt>
                <c:pt idx="1631">
                  <c:v>-74.88</c:v>
                </c:pt>
                <c:pt idx="1632">
                  <c:v>-74.87</c:v>
                </c:pt>
                <c:pt idx="1633">
                  <c:v>-74.87</c:v>
                </c:pt>
                <c:pt idx="1634">
                  <c:v>-74.87</c:v>
                </c:pt>
                <c:pt idx="1635">
                  <c:v>-74.849999999999994</c:v>
                </c:pt>
                <c:pt idx="1636">
                  <c:v>-74.84</c:v>
                </c:pt>
                <c:pt idx="1637">
                  <c:v>-74.83</c:v>
                </c:pt>
                <c:pt idx="1638">
                  <c:v>-74.819999999999993</c:v>
                </c:pt>
                <c:pt idx="1639">
                  <c:v>-74.81</c:v>
                </c:pt>
                <c:pt idx="1640">
                  <c:v>-74.8</c:v>
                </c:pt>
                <c:pt idx="1641">
                  <c:v>-74.8</c:v>
                </c:pt>
                <c:pt idx="1642">
                  <c:v>-74.790000000000006</c:v>
                </c:pt>
                <c:pt idx="1643">
                  <c:v>-74.790000000000006</c:v>
                </c:pt>
                <c:pt idx="1644">
                  <c:v>-74.790000000000006</c:v>
                </c:pt>
                <c:pt idx="1645">
                  <c:v>-74.78</c:v>
                </c:pt>
                <c:pt idx="1646">
                  <c:v>-74.77</c:v>
                </c:pt>
                <c:pt idx="1647">
                  <c:v>-74.760000000000005</c:v>
                </c:pt>
                <c:pt idx="1648">
                  <c:v>-74.760000000000005</c:v>
                </c:pt>
                <c:pt idx="1649">
                  <c:v>-74.75</c:v>
                </c:pt>
                <c:pt idx="1650">
                  <c:v>-74.75</c:v>
                </c:pt>
                <c:pt idx="1651">
                  <c:v>-74.75</c:v>
                </c:pt>
                <c:pt idx="1652">
                  <c:v>-74.75</c:v>
                </c:pt>
                <c:pt idx="1653">
                  <c:v>-74.739999999999995</c:v>
                </c:pt>
                <c:pt idx="1654">
                  <c:v>-74.73</c:v>
                </c:pt>
                <c:pt idx="1655">
                  <c:v>-74.739999999999995</c:v>
                </c:pt>
                <c:pt idx="1656">
                  <c:v>-74.739999999999995</c:v>
                </c:pt>
                <c:pt idx="1657">
                  <c:v>-74.739999999999995</c:v>
                </c:pt>
                <c:pt idx="1658">
                  <c:v>-74.75</c:v>
                </c:pt>
                <c:pt idx="1659">
                  <c:v>-74.760000000000005</c:v>
                </c:pt>
                <c:pt idx="1660">
                  <c:v>-74.77</c:v>
                </c:pt>
                <c:pt idx="1661">
                  <c:v>-74.78</c:v>
                </c:pt>
                <c:pt idx="1662">
                  <c:v>-74.790000000000006</c:v>
                </c:pt>
                <c:pt idx="1663">
                  <c:v>-74.8</c:v>
                </c:pt>
                <c:pt idx="1664">
                  <c:v>-74.81</c:v>
                </c:pt>
                <c:pt idx="1665">
                  <c:v>-74.81</c:v>
                </c:pt>
                <c:pt idx="1666">
                  <c:v>-74.81</c:v>
                </c:pt>
                <c:pt idx="1667">
                  <c:v>-74.81</c:v>
                </c:pt>
                <c:pt idx="1668">
                  <c:v>-74.819999999999993</c:v>
                </c:pt>
                <c:pt idx="1669">
                  <c:v>-74.81</c:v>
                </c:pt>
                <c:pt idx="1670">
                  <c:v>-74.819999999999993</c:v>
                </c:pt>
                <c:pt idx="1671">
                  <c:v>-74.83</c:v>
                </c:pt>
                <c:pt idx="1672">
                  <c:v>-74.83</c:v>
                </c:pt>
                <c:pt idx="1673">
                  <c:v>-74.849999999999994</c:v>
                </c:pt>
                <c:pt idx="1674">
                  <c:v>-74.819999999999993</c:v>
                </c:pt>
                <c:pt idx="1675">
                  <c:v>-74.81</c:v>
                </c:pt>
                <c:pt idx="1676">
                  <c:v>-74.819999999999993</c:v>
                </c:pt>
                <c:pt idx="1677">
                  <c:v>-74.83</c:v>
                </c:pt>
                <c:pt idx="1678">
                  <c:v>-74.819999999999993</c:v>
                </c:pt>
                <c:pt idx="1679">
                  <c:v>-74.819999999999993</c:v>
                </c:pt>
                <c:pt idx="1680">
                  <c:v>-74.819999999999993</c:v>
                </c:pt>
                <c:pt idx="1681">
                  <c:v>-74.819999999999993</c:v>
                </c:pt>
                <c:pt idx="1682">
                  <c:v>-74.83</c:v>
                </c:pt>
                <c:pt idx="1683">
                  <c:v>-74.81</c:v>
                </c:pt>
                <c:pt idx="1684">
                  <c:v>-74.81</c:v>
                </c:pt>
                <c:pt idx="1685">
                  <c:v>-74.8</c:v>
                </c:pt>
                <c:pt idx="1686">
                  <c:v>-74.81</c:v>
                </c:pt>
                <c:pt idx="1687">
                  <c:v>-74.8</c:v>
                </c:pt>
                <c:pt idx="1688">
                  <c:v>-74.8</c:v>
                </c:pt>
                <c:pt idx="1689">
                  <c:v>-74.790000000000006</c:v>
                </c:pt>
                <c:pt idx="1690">
                  <c:v>-74.790000000000006</c:v>
                </c:pt>
                <c:pt idx="1691">
                  <c:v>-74.790000000000006</c:v>
                </c:pt>
                <c:pt idx="1692">
                  <c:v>-74.78</c:v>
                </c:pt>
                <c:pt idx="1693">
                  <c:v>-74.77</c:v>
                </c:pt>
                <c:pt idx="1694">
                  <c:v>-74.77</c:v>
                </c:pt>
                <c:pt idx="1695">
                  <c:v>-74.77</c:v>
                </c:pt>
                <c:pt idx="1696">
                  <c:v>-74.77</c:v>
                </c:pt>
                <c:pt idx="1697">
                  <c:v>-74.77</c:v>
                </c:pt>
                <c:pt idx="1698">
                  <c:v>-74.77</c:v>
                </c:pt>
                <c:pt idx="1699">
                  <c:v>-74.760000000000005</c:v>
                </c:pt>
                <c:pt idx="1700">
                  <c:v>-74.760000000000005</c:v>
                </c:pt>
                <c:pt idx="1701">
                  <c:v>-74.75</c:v>
                </c:pt>
                <c:pt idx="1702">
                  <c:v>-74.75</c:v>
                </c:pt>
                <c:pt idx="1703">
                  <c:v>-74.739999999999995</c:v>
                </c:pt>
                <c:pt idx="1704">
                  <c:v>-74.73</c:v>
                </c:pt>
                <c:pt idx="1705">
                  <c:v>-74.73</c:v>
                </c:pt>
                <c:pt idx="1706">
                  <c:v>-74.72</c:v>
                </c:pt>
                <c:pt idx="1707">
                  <c:v>-74.709999999999994</c:v>
                </c:pt>
                <c:pt idx="1708">
                  <c:v>-74.709999999999994</c:v>
                </c:pt>
                <c:pt idx="1709">
                  <c:v>-74.709999999999994</c:v>
                </c:pt>
                <c:pt idx="1710">
                  <c:v>-74.7</c:v>
                </c:pt>
                <c:pt idx="1711">
                  <c:v>-74.7</c:v>
                </c:pt>
                <c:pt idx="1712">
                  <c:v>-74.7</c:v>
                </c:pt>
                <c:pt idx="1713">
                  <c:v>-74.69</c:v>
                </c:pt>
                <c:pt idx="1714">
                  <c:v>-74.7</c:v>
                </c:pt>
                <c:pt idx="1715">
                  <c:v>-74.69</c:v>
                </c:pt>
                <c:pt idx="1716">
                  <c:v>-74.680000000000007</c:v>
                </c:pt>
                <c:pt idx="1717">
                  <c:v>-74.67</c:v>
                </c:pt>
                <c:pt idx="1718">
                  <c:v>-74.650000000000006</c:v>
                </c:pt>
                <c:pt idx="1719">
                  <c:v>-74.650000000000006</c:v>
                </c:pt>
                <c:pt idx="1720">
                  <c:v>-74.64</c:v>
                </c:pt>
                <c:pt idx="1721">
                  <c:v>-74.64</c:v>
                </c:pt>
                <c:pt idx="1722">
                  <c:v>-74.64</c:v>
                </c:pt>
                <c:pt idx="1723">
                  <c:v>-74.63</c:v>
                </c:pt>
                <c:pt idx="1724">
                  <c:v>-74.62</c:v>
                </c:pt>
                <c:pt idx="1725">
                  <c:v>-74.62</c:v>
                </c:pt>
                <c:pt idx="1726">
                  <c:v>-74.61</c:v>
                </c:pt>
                <c:pt idx="1727">
                  <c:v>-74.599999999999994</c:v>
                </c:pt>
                <c:pt idx="1728">
                  <c:v>-74.599999999999994</c:v>
                </c:pt>
                <c:pt idx="1729">
                  <c:v>-74.59</c:v>
                </c:pt>
                <c:pt idx="1730">
                  <c:v>-74.59</c:v>
                </c:pt>
                <c:pt idx="1731">
                  <c:v>-74.58</c:v>
                </c:pt>
                <c:pt idx="1732">
                  <c:v>-74.58</c:v>
                </c:pt>
                <c:pt idx="1733">
                  <c:v>-74.569999999999993</c:v>
                </c:pt>
                <c:pt idx="1734">
                  <c:v>-74.569999999999993</c:v>
                </c:pt>
                <c:pt idx="1735">
                  <c:v>-74.569999999999993</c:v>
                </c:pt>
                <c:pt idx="1736">
                  <c:v>-74.569999999999993</c:v>
                </c:pt>
                <c:pt idx="1737">
                  <c:v>-74.569999999999993</c:v>
                </c:pt>
                <c:pt idx="1738">
                  <c:v>-74.569999999999993</c:v>
                </c:pt>
                <c:pt idx="1739">
                  <c:v>-74.569999999999993</c:v>
                </c:pt>
                <c:pt idx="1740">
                  <c:v>-74.569999999999993</c:v>
                </c:pt>
                <c:pt idx="1741">
                  <c:v>-74.56</c:v>
                </c:pt>
                <c:pt idx="1742">
                  <c:v>-74.56</c:v>
                </c:pt>
                <c:pt idx="1743">
                  <c:v>-74.56</c:v>
                </c:pt>
                <c:pt idx="1744">
                  <c:v>-74.56</c:v>
                </c:pt>
                <c:pt idx="1745">
                  <c:v>-74.56</c:v>
                </c:pt>
                <c:pt idx="1746">
                  <c:v>-74.56</c:v>
                </c:pt>
                <c:pt idx="1747">
                  <c:v>-74.56</c:v>
                </c:pt>
                <c:pt idx="1748">
                  <c:v>-74.56</c:v>
                </c:pt>
                <c:pt idx="1749">
                  <c:v>-74.55</c:v>
                </c:pt>
                <c:pt idx="1750">
                  <c:v>-74.55</c:v>
                </c:pt>
                <c:pt idx="1751">
                  <c:v>-74.56</c:v>
                </c:pt>
                <c:pt idx="1752">
                  <c:v>-74.56</c:v>
                </c:pt>
                <c:pt idx="1753">
                  <c:v>-74.56</c:v>
                </c:pt>
                <c:pt idx="1754">
                  <c:v>-74.56</c:v>
                </c:pt>
                <c:pt idx="1755">
                  <c:v>-74.569999999999993</c:v>
                </c:pt>
                <c:pt idx="1756">
                  <c:v>-74.58</c:v>
                </c:pt>
                <c:pt idx="1757">
                  <c:v>-74.59</c:v>
                </c:pt>
                <c:pt idx="1758">
                  <c:v>-74.61</c:v>
                </c:pt>
                <c:pt idx="1759">
                  <c:v>-74.62</c:v>
                </c:pt>
                <c:pt idx="1760">
                  <c:v>-74.63</c:v>
                </c:pt>
                <c:pt idx="1761">
                  <c:v>-74.64</c:v>
                </c:pt>
                <c:pt idx="1762">
                  <c:v>-74.64</c:v>
                </c:pt>
                <c:pt idx="1763">
                  <c:v>-74.650000000000006</c:v>
                </c:pt>
                <c:pt idx="1764">
                  <c:v>-74.650000000000006</c:v>
                </c:pt>
                <c:pt idx="1765">
                  <c:v>-74.66</c:v>
                </c:pt>
                <c:pt idx="1766">
                  <c:v>-74.650000000000006</c:v>
                </c:pt>
                <c:pt idx="1767">
                  <c:v>-74.64</c:v>
                </c:pt>
                <c:pt idx="1768">
                  <c:v>-74.64</c:v>
                </c:pt>
                <c:pt idx="1769">
                  <c:v>-74.63</c:v>
                </c:pt>
                <c:pt idx="1770">
                  <c:v>-74.63</c:v>
                </c:pt>
                <c:pt idx="1771">
                  <c:v>-74.62</c:v>
                </c:pt>
                <c:pt idx="1772">
                  <c:v>-74.61</c:v>
                </c:pt>
                <c:pt idx="1773">
                  <c:v>-74.599999999999994</c:v>
                </c:pt>
                <c:pt idx="1774">
                  <c:v>-74.59</c:v>
                </c:pt>
                <c:pt idx="1775">
                  <c:v>-74.569999999999993</c:v>
                </c:pt>
                <c:pt idx="1776">
                  <c:v>-74.56</c:v>
                </c:pt>
                <c:pt idx="1777">
                  <c:v>-74.55</c:v>
                </c:pt>
                <c:pt idx="1778">
                  <c:v>-74.540000000000006</c:v>
                </c:pt>
                <c:pt idx="1779">
                  <c:v>-74.53</c:v>
                </c:pt>
                <c:pt idx="1780">
                  <c:v>-74.52</c:v>
                </c:pt>
                <c:pt idx="1781">
                  <c:v>-74.52</c:v>
                </c:pt>
                <c:pt idx="1782">
                  <c:v>-74.510000000000005</c:v>
                </c:pt>
                <c:pt idx="1783">
                  <c:v>-74.510000000000005</c:v>
                </c:pt>
                <c:pt idx="1784">
                  <c:v>-74.5</c:v>
                </c:pt>
                <c:pt idx="1785">
                  <c:v>-74.5</c:v>
                </c:pt>
                <c:pt idx="1786">
                  <c:v>-74.5</c:v>
                </c:pt>
                <c:pt idx="1787">
                  <c:v>-74.5</c:v>
                </c:pt>
                <c:pt idx="1788">
                  <c:v>-74.5</c:v>
                </c:pt>
                <c:pt idx="1789">
                  <c:v>-74.5</c:v>
                </c:pt>
                <c:pt idx="1790">
                  <c:v>-74.5</c:v>
                </c:pt>
                <c:pt idx="1791">
                  <c:v>-74.5</c:v>
                </c:pt>
                <c:pt idx="1792">
                  <c:v>-74.5</c:v>
                </c:pt>
                <c:pt idx="1793">
                  <c:v>-74.489999999999995</c:v>
                </c:pt>
                <c:pt idx="1794">
                  <c:v>-74.5</c:v>
                </c:pt>
                <c:pt idx="1795">
                  <c:v>-74.489999999999995</c:v>
                </c:pt>
                <c:pt idx="1796">
                  <c:v>-74.489999999999995</c:v>
                </c:pt>
                <c:pt idx="1797">
                  <c:v>-74.48</c:v>
                </c:pt>
                <c:pt idx="1798">
                  <c:v>-74.48</c:v>
                </c:pt>
                <c:pt idx="1799">
                  <c:v>-74.48</c:v>
                </c:pt>
                <c:pt idx="1800">
                  <c:v>-74.48</c:v>
                </c:pt>
                <c:pt idx="1801">
                  <c:v>-74.489999999999995</c:v>
                </c:pt>
                <c:pt idx="1802">
                  <c:v>-74.489999999999995</c:v>
                </c:pt>
                <c:pt idx="1803">
                  <c:v>-74.5</c:v>
                </c:pt>
                <c:pt idx="1804">
                  <c:v>-74.510000000000005</c:v>
                </c:pt>
                <c:pt idx="1805">
                  <c:v>-74.510000000000005</c:v>
                </c:pt>
                <c:pt idx="1806">
                  <c:v>-74.510000000000005</c:v>
                </c:pt>
                <c:pt idx="1807">
                  <c:v>-74.52</c:v>
                </c:pt>
                <c:pt idx="1808">
                  <c:v>-74.53</c:v>
                </c:pt>
                <c:pt idx="1809">
                  <c:v>-74.540000000000006</c:v>
                </c:pt>
                <c:pt idx="1810">
                  <c:v>-74.540000000000006</c:v>
                </c:pt>
                <c:pt idx="1811">
                  <c:v>-74.55</c:v>
                </c:pt>
                <c:pt idx="1812">
                  <c:v>-74.540000000000006</c:v>
                </c:pt>
                <c:pt idx="1813">
                  <c:v>-74.540000000000006</c:v>
                </c:pt>
                <c:pt idx="1814">
                  <c:v>-74.540000000000006</c:v>
                </c:pt>
                <c:pt idx="1815">
                  <c:v>-74.540000000000006</c:v>
                </c:pt>
                <c:pt idx="1816">
                  <c:v>-74.540000000000006</c:v>
                </c:pt>
                <c:pt idx="1817">
                  <c:v>-74.55</c:v>
                </c:pt>
                <c:pt idx="1818">
                  <c:v>-74.55</c:v>
                </c:pt>
                <c:pt idx="1819">
                  <c:v>-74.56</c:v>
                </c:pt>
                <c:pt idx="1820">
                  <c:v>-74.569999999999993</c:v>
                </c:pt>
                <c:pt idx="1821">
                  <c:v>-74.58</c:v>
                </c:pt>
                <c:pt idx="1822">
                  <c:v>-74.59</c:v>
                </c:pt>
                <c:pt idx="1823">
                  <c:v>-74.599999999999994</c:v>
                </c:pt>
                <c:pt idx="1824">
                  <c:v>-74.599999999999994</c:v>
                </c:pt>
                <c:pt idx="1825">
                  <c:v>-74.59</c:v>
                </c:pt>
                <c:pt idx="1826">
                  <c:v>-74.599999999999994</c:v>
                </c:pt>
                <c:pt idx="1827">
                  <c:v>-74.599999999999994</c:v>
                </c:pt>
                <c:pt idx="1828">
                  <c:v>-74.599999999999994</c:v>
                </c:pt>
                <c:pt idx="1829">
                  <c:v>-74.599999999999994</c:v>
                </c:pt>
                <c:pt idx="1830">
                  <c:v>-74.61</c:v>
                </c:pt>
                <c:pt idx="1831">
                  <c:v>-74.62</c:v>
                </c:pt>
                <c:pt idx="1832">
                  <c:v>-74.64</c:v>
                </c:pt>
                <c:pt idx="1833">
                  <c:v>-74.650000000000006</c:v>
                </c:pt>
                <c:pt idx="1834">
                  <c:v>-74.66</c:v>
                </c:pt>
                <c:pt idx="1835">
                  <c:v>-74.67</c:v>
                </c:pt>
                <c:pt idx="1836">
                  <c:v>-74.680000000000007</c:v>
                </c:pt>
                <c:pt idx="1837">
                  <c:v>-74.67</c:v>
                </c:pt>
                <c:pt idx="1838">
                  <c:v>-74.67</c:v>
                </c:pt>
                <c:pt idx="1839">
                  <c:v>-74.67</c:v>
                </c:pt>
                <c:pt idx="1840">
                  <c:v>-74.66</c:v>
                </c:pt>
                <c:pt idx="1841">
                  <c:v>-74.650000000000006</c:v>
                </c:pt>
                <c:pt idx="1842">
                  <c:v>-74.64</c:v>
                </c:pt>
                <c:pt idx="1843">
                  <c:v>-74.64</c:v>
                </c:pt>
                <c:pt idx="1844">
                  <c:v>-74.63</c:v>
                </c:pt>
                <c:pt idx="1845">
                  <c:v>-74.61</c:v>
                </c:pt>
                <c:pt idx="1846">
                  <c:v>-74.599999999999994</c:v>
                </c:pt>
                <c:pt idx="1847">
                  <c:v>-74.59</c:v>
                </c:pt>
                <c:pt idx="1848">
                  <c:v>-74.599999999999994</c:v>
                </c:pt>
                <c:pt idx="1849">
                  <c:v>-74.59</c:v>
                </c:pt>
                <c:pt idx="1850">
                  <c:v>-74.59</c:v>
                </c:pt>
                <c:pt idx="1851">
                  <c:v>-74.59</c:v>
                </c:pt>
                <c:pt idx="1852">
                  <c:v>-74.59</c:v>
                </c:pt>
                <c:pt idx="1853">
                  <c:v>-74.59</c:v>
                </c:pt>
                <c:pt idx="1854">
                  <c:v>-74.59</c:v>
                </c:pt>
                <c:pt idx="1855">
                  <c:v>-74.59</c:v>
                </c:pt>
                <c:pt idx="1856">
                  <c:v>-74.58</c:v>
                </c:pt>
                <c:pt idx="1857">
                  <c:v>-74.58</c:v>
                </c:pt>
                <c:pt idx="1858">
                  <c:v>-74.58</c:v>
                </c:pt>
                <c:pt idx="1859">
                  <c:v>-74.58</c:v>
                </c:pt>
                <c:pt idx="1860">
                  <c:v>-74.59</c:v>
                </c:pt>
                <c:pt idx="1861">
                  <c:v>-74.599999999999994</c:v>
                </c:pt>
                <c:pt idx="1862">
                  <c:v>-74.61</c:v>
                </c:pt>
                <c:pt idx="1863">
                  <c:v>-74.61</c:v>
                </c:pt>
                <c:pt idx="1864">
                  <c:v>-74.62</c:v>
                </c:pt>
                <c:pt idx="1865">
                  <c:v>-74.62</c:v>
                </c:pt>
                <c:pt idx="1866">
                  <c:v>-74.63</c:v>
                </c:pt>
                <c:pt idx="1867">
                  <c:v>-74.64</c:v>
                </c:pt>
                <c:pt idx="1868">
                  <c:v>-74.650000000000006</c:v>
                </c:pt>
                <c:pt idx="1869">
                  <c:v>-74.650000000000006</c:v>
                </c:pt>
                <c:pt idx="1870">
                  <c:v>-74.650000000000006</c:v>
                </c:pt>
                <c:pt idx="1871">
                  <c:v>-74.66</c:v>
                </c:pt>
                <c:pt idx="1872">
                  <c:v>-74.650000000000006</c:v>
                </c:pt>
                <c:pt idx="1873">
                  <c:v>-74.650000000000006</c:v>
                </c:pt>
                <c:pt idx="1874">
                  <c:v>-74.650000000000006</c:v>
                </c:pt>
                <c:pt idx="1875">
                  <c:v>-74.64</c:v>
                </c:pt>
                <c:pt idx="1876">
                  <c:v>-74.64</c:v>
                </c:pt>
                <c:pt idx="1877">
                  <c:v>-74.63</c:v>
                </c:pt>
                <c:pt idx="1878">
                  <c:v>-74.63</c:v>
                </c:pt>
                <c:pt idx="1879">
                  <c:v>-74.63</c:v>
                </c:pt>
                <c:pt idx="1880">
                  <c:v>-74.62</c:v>
                </c:pt>
                <c:pt idx="1881">
                  <c:v>-74.62</c:v>
                </c:pt>
                <c:pt idx="1882">
                  <c:v>-74.61</c:v>
                </c:pt>
                <c:pt idx="1883">
                  <c:v>-74.599999999999994</c:v>
                </c:pt>
                <c:pt idx="1884">
                  <c:v>-74.61</c:v>
                </c:pt>
                <c:pt idx="1885">
                  <c:v>-74.599999999999994</c:v>
                </c:pt>
                <c:pt idx="1886">
                  <c:v>-74.59</c:v>
                </c:pt>
                <c:pt idx="1887">
                  <c:v>-74.59</c:v>
                </c:pt>
                <c:pt idx="1888">
                  <c:v>-74.58</c:v>
                </c:pt>
                <c:pt idx="1889">
                  <c:v>-74.58</c:v>
                </c:pt>
                <c:pt idx="1890">
                  <c:v>-74.58</c:v>
                </c:pt>
                <c:pt idx="1891">
                  <c:v>-74.569999999999993</c:v>
                </c:pt>
                <c:pt idx="1892">
                  <c:v>-74.569999999999993</c:v>
                </c:pt>
                <c:pt idx="1893">
                  <c:v>-74.569999999999993</c:v>
                </c:pt>
                <c:pt idx="1894">
                  <c:v>-74.56</c:v>
                </c:pt>
                <c:pt idx="1895">
                  <c:v>-74.55</c:v>
                </c:pt>
                <c:pt idx="1896">
                  <c:v>-74.540000000000006</c:v>
                </c:pt>
                <c:pt idx="1897">
                  <c:v>-74.540000000000006</c:v>
                </c:pt>
                <c:pt idx="1898">
                  <c:v>-74.55</c:v>
                </c:pt>
                <c:pt idx="1899">
                  <c:v>-74.56</c:v>
                </c:pt>
                <c:pt idx="1900">
                  <c:v>-74.569999999999993</c:v>
                </c:pt>
                <c:pt idx="1901">
                  <c:v>-74.58</c:v>
                </c:pt>
                <c:pt idx="1902">
                  <c:v>-74.59</c:v>
                </c:pt>
                <c:pt idx="1903">
                  <c:v>-74.59</c:v>
                </c:pt>
                <c:pt idx="1904">
                  <c:v>-74.599999999999994</c:v>
                </c:pt>
                <c:pt idx="1905">
                  <c:v>-74.599999999999994</c:v>
                </c:pt>
                <c:pt idx="1906">
                  <c:v>-74.599999999999994</c:v>
                </c:pt>
                <c:pt idx="1907">
                  <c:v>-74.59</c:v>
                </c:pt>
                <c:pt idx="1908">
                  <c:v>-74.599999999999994</c:v>
                </c:pt>
                <c:pt idx="1909">
                  <c:v>-74.61</c:v>
                </c:pt>
                <c:pt idx="1910">
                  <c:v>-74.62</c:v>
                </c:pt>
                <c:pt idx="1911">
                  <c:v>-74.64</c:v>
                </c:pt>
                <c:pt idx="1912">
                  <c:v>-74.66</c:v>
                </c:pt>
                <c:pt idx="1913">
                  <c:v>-74.680000000000007</c:v>
                </c:pt>
                <c:pt idx="1914">
                  <c:v>-74.709999999999994</c:v>
                </c:pt>
                <c:pt idx="1915">
                  <c:v>-74.73</c:v>
                </c:pt>
                <c:pt idx="1916">
                  <c:v>-74.739999999999995</c:v>
                </c:pt>
                <c:pt idx="1917">
                  <c:v>-74.75</c:v>
                </c:pt>
                <c:pt idx="1918">
                  <c:v>-74.760000000000005</c:v>
                </c:pt>
                <c:pt idx="1919">
                  <c:v>-74.760000000000005</c:v>
                </c:pt>
                <c:pt idx="1920">
                  <c:v>-74.760000000000005</c:v>
                </c:pt>
                <c:pt idx="1921">
                  <c:v>-74.760000000000005</c:v>
                </c:pt>
                <c:pt idx="1922">
                  <c:v>-74.760000000000005</c:v>
                </c:pt>
                <c:pt idx="1923">
                  <c:v>-74.760000000000005</c:v>
                </c:pt>
                <c:pt idx="1924">
                  <c:v>-74.75</c:v>
                </c:pt>
                <c:pt idx="1925">
                  <c:v>-74.75</c:v>
                </c:pt>
                <c:pt idx="1926">
                  <c:v>-74.739999999999995</c:v>
                </c:pt>
                <c:pt idx="1927">
                  <c:v>-74.739999999999995</c:v>
                </c:pt>
                <c:pt idx="1928">
                  <c:v>-74.739999999999995</c:v>
                </c:pt>
                <c:pt idx="1929">
                  <c:v>-74.73</c:v>
                </c:pt>
                <c:pt idx="1930">
                  <c:v>-74.73</c:v>
                </c:pt>
                <c:pt idx="1931">
                  <c:v>-74.72</c:v>
                </c:pt>
                <c:pt idx="1932">
                  <c:v>-74.709999999999994</c:v>
                </c:pt>
                <c:pt idx="1933">
                  <c:v>-74.7</c:v>
                </c:pt>
                <c:pt idx="1934">
                  <c:v>-74.680000000000007</c:v>
                </c:pt>
                <c:pt idx="1935">
                  <c:v>-74.67</c:v>
                </c:pt>
                <c:pt idx="1936">
                  <c:v>-74.66</c:v>
                </c:pt>
                <c:pt idx="1937">
                  <c:v>-74.650000000000006</c:v>
                </c:pt>
                <c:pt idx="1938">
                  <c:v>-74.64</c:v>
                </c:pt>
                <c:pt idx="1939">
                  <c:v>-74.63</c:v>
                </c:pt>
                <c:pt idx="1940">
                  <c:v>-74.63</c:v>
                </c:pt>
                <c:pt idx="1941">
                  <c:v>-74.62</c:v>
                </c:pt>
                <c:pt idx="1942">
                  <c:v>-74.61</c:v>
                </c:pt>
                <c:pt idx="1943">
                  <c:v>-74.61</c:v>
                </c:pt>
                <c:pt idx="1944">
                  <c:v>-74.599999999999994</c:v>
                </c:pt>
                <c:pt idx="1945">
                  <c:v>-74.59</c:v>
                </c:pt>
                <c:pt idx="1946">
                  <c:v>-74.58</c:v>
                </c:pt>
                <c:pt idx="1947">
                  <c:v>-74.56</c:v>
                </c:pt>
                <c:pt idx="1948">
                  <c:v>-74.540000000000006</c:v>
                </c:pt>
                <c:pt idx="1949">
                  <c:v>-74.52</c:v>
                </c:pt>
                <c:pt idx="1950">
                  <c:v>-74.489999999999995</c:v>
                </c:pt>
                <c:pt idx="1951">
                  <c:v>-74.48</c:v>
                </c:pt>
                <c:pt idx="1952">
                  <c:v>-74.459999999999994</c:v>
                </c:pt>
                <c:pt idx="1953">
                  <c:v>-74.45</c:v>
                </c:pt>
                <c:pt idx="1954">
                  <c:v>-74.44</c:v>
                </c:pt>
                <c:pt idx="1955">
                  <c:v>-74.430000000000007</c:v>
                </c:pt>
                <c:pt idx="1956">
                  <c:v>-74.42</c:v>
                </c:pt>
                <c:pt idx="1957">
                  <c:v>-74.42</c:v>
                </c:pt>
                <c:pt idx="1958">
                  <c:v>-74.41</c:v>
                </c:pt>
                <c:pt idx="1959">
                  <c:v>-74.41</c:v>
                </c:pt>
                <c:pt idx="1960">
                  <c:v>-74.42</c:v>
                </c:pt>
                <c:pt idx="1961">
                  <c:v>-74.42</c:v>
                </c:pt>
                <c:pt idx="1962">
                  <c:v>-74.430000000000007</c:v>
                </c:pt>
                <c:pt idx="1963">
                  <c:v>-74.44</c:v>
                </c:pt>
                <c:pt idx="1964">
                  <c:v>-74.44</c:v>
                </c:pt>
                <c:pt idx="1965">
                  <c:v>-74.45</c:v>
                </c:pt>
                <c:pt idx="1966">
                  <c:v>-74.45</c:v>
                </c:pt>
                <c:pt idx="1967">
                  <c:v>-74.45</c:v>
                </c:pt>
                <c:pt idx="1968">
                  <c:v>-74.45</c:v>
                </c:pt>
                <c:pt idx="1969">
                  <c:v>-74.44</c:v>
                </c:pt>
                <c:pt idx="1970">
                  <c:v>-74.44</c:v>
                </c:pt>
                <c:pt idx="1971">
                  <c:v>-74.44</c:v>
                </c:pt>
                <c:pt idx="1972">
                  <c:v>-74.45</c:v>
                </c:pt>
                <c:pt idx="1973">
                  <c:v>-74.45</c:v>
                </c:pt>
                <c:pt idx="1974">
                  <c:v>-74.45</c:v>
                </c:pt>
                <c:pt idx="1975">
                  <c:v>-74.45</c:v>
                </c:pt>
                <c:pt idx="1976">
                  <c:v>-74.44</c:v>
                </c:pt>
                <c:pt idx="1977">
                  <c:v>-74.430000000000007</c:v>
                </c:pt>
                <c:pt idx="1978">
                  <c:v>-74.42</c:v>
                </c:pt>
                <c:pt idx="1979">
                  <c:v>-74.41</c:v>
                </c:pt>
                <c:pt idx="1980">
                  <c:v>-74.41</c:v>
                </c:pt>
                <c:pt idx="1981">
                  <c:v>-74.400000000000006</c:v>
                </c:pt>
                <c:pt idx="1982">
                  <c:v>-74.39</c:v>
                </c:pt>
                <c:pt idx="1983">
                  <c:v>-74.38</c:v>
                </c:pt>
                <c:pt idx="1984">
                  <c:v>-74.38</c:v>
                </c:pt>
                <c:pt idx="1985">
                  <c:v>-74.38</c:v>
                </c:pt>
                <c:pt idx="1986">
                  <c:v>-74.38</c:v>
                </c:pt>
                <c:pt idx="1987">
                  <c:v>-74.37</c:v>
                </c:pt>
                <c:pt idx="1988">
                  <c:v>-74.37</c:v>
                </c:pt>
                <c:pt idx="1989">
                  <c:v>-74.37</c:v>
                </c:pt>
                <c:pt idx="1990">
                  <c:v>-74.38</c:v>
                </c:pt>
                <c:pt idx="1991">
                  <c:v>-74.37</c:v>
                </c:pt>
                <c:pt idx="1992">
                  <c:v>-74.38</c:v>
                </c:pt>
                <c:pt idx="1993">
                  <c:v>-74.38</c:v>
                </c:pt>
                <c:pt idx="1994">
                  <c:v>-74.38</c:v>
                </c:pt>
                <c:pt idx="1995">
                  <c:v>-74.38</c:v>
                </c:pt>
                <c:pt idx="1996">
                  <c:v>-74.39</c:v>
                </c:pt>
                <c:pt idx="1997">
                  <c:v>-74.400000000000006</c:v>
                </c:pt>
                <c:pt idx="1998">
                  <c:v>-74.400000000000006</c:v>
                </c:pt>
                <c:pt idx="1999">
                  <c:v>-74.42</c:v>
                </c:pt>
                <c:pt idx="2000">
                  <c:v>-74.42</c:v>
                </c:pt>
                <c:pt idx="2001">
                  <c:v>-74.42</c:v>
                </c:pt>
                <c:pt idx="2002">
                  <c:v>-74.430000000000007</c:v>
                </c:pt>
                <c:pt idx="2003">
                  <c:v>-74.430000000000007</c:v>
                </c:pt>
                <c:pt idx="2004">
                  <c:v>-74.44</c:v>
                </c:pt>
                <c:pt idx="2005">
                  <c:v>-74.45</c:v>
                </c:pt>
                <c:pt idx="2006">
                  <c:v>-74.459999999999994</c:v>
                </c:pt>
                <c:pt idx="2007">
                  <c:v>-74.47</c:v>
                </c:pt>
                <c:pt idx="2008">
                  <c:v>-74.48</c:v>
                </c:pt>
                <c:pt idx="2009">
                  <c:v>-74.489999999999995</c:v>
                </c:pt>
                <c:pt idx="2010">
                  <c:v>-74.5</c:v>
                </c:pt>
                <c:pt idx="2011">
                  <c:v>-74.5</c:v>
                </c:pt>
                <c:pt idx="2012">
                  <c:v>-74.489999999999995</c:v>
                </c:pt>
                <c:pt idx="2013">
                  <c:v>-74.48</c:v>
                </c:pt>
                <c:pt idx="2014">
                  <c:v>-74.459999999999994</c:v>
                </c:pt>
                <c:pt idx="2015">
                  <c:v>-74.430000000000007</c:v>
                </c:pt>
                <c:pt idx="2016">
                  <c:v>-74.400000000000006</c:v>
                </c:pt>
                <c:pt idx="2017">
                  <c:v>-74.38</c:v>
                </c:pt>
                <c:pt idx="2018">
                  <c:v>-74.349999999999994</c:v>
                </c:pt>
                <c:pt idx="2019">
                  <c:v>-74.3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E5C-4642-BE99-0E4F236AA7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5986607"/>
        <c:axId val="375987023"/>
      </c:lineChart>
      <c:catAx>
        <c:axId val="375986607"/>
        <c:scaling>
          <c:orientation val="minMax"/>
        </c:scaling>
        <c:delete val="1"/>
        <c:axPos val="b"/>
        <c:majorTickMark val="none"/>
        <c:minorTickMark val="none"/>
        <c:tickLblPos val="nextTo"/>
        <c:crossAx val="375987023"/>
        <c:crosses val="autoZero"/>
        <c:auto val="1"/>
        <c:lblAlgn val="ctr"/>
        <c:lblOffset val="100"/>
        <c:noMultiLvlLbl val="0"/>
      </c:catAx>
      <c:valAx>
        <c:axId val="375987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5986607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成果!$E$1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成果!$E$2:$E$2037</c:f>
              <c:numCache>
                <c:formatCode>General</c:formatCode>
                <c:ptCount val="2036"/>
                <c:pt idx="0">
                  <c:v>25.12</c:v>
                </c:pt>
                <c:pt idx="1">
                  <c:v>25.14</c:v>
                </c:pt>
                <c:pt idx="2">
                  <c:v>25.17</c:v>
                </c:pt>
                <c:pt idx="3">
                  <c:v>25.19</c:v>
                </c:pt>
                <c:pt idx="4">
                  <c:v>25.21</c:v>
                </c:pt>
                <c:pt idx="5">
                  <c:v>25.23</c:v>
                </c:pt>
                <c:pt idx="6">
                  <c:v>25.25</c:v>
                </c:pt>
                <c:pt idx="7">
                  <c:v>25.28</c:v>
                </c:pt>
                <c:pt idx="8">
                  <c:v>25.3</c:v>
                </c:pt>
                <c:pt idx="9">
                  <c:v>25.32</c:v>
                </c:pt>
                <c:pt idx="10">
                  <c:v>25.34</c:v>
                </c:pt>
                <c:pt idx="11">
                  <c:v>25.36</c:v>
                </c:pt>
                <c:pt idx="12">
                  <c:v>25.39</c:v>
                </c:pt>
                <c:pt idx="13">
                  <c:v>25.41</c:v>
                </c:pt>
                <c:pt idx="14">
                  <c:v>25.44</c:v>
                </c:pt>
                <c:pt idx="15">
                  <c:v>25.46</c:v>
                </c:pt>
                <c:pt idx="16">
                  <c:v>25.49</c:v>
                </c:pt>
                <c:pt idx="17">
                  <c:v>25.51</c:v>
                </c:pt>
                <c:pt idx="18">
                  <c:v>25.53</c:v>
                </c:pt>
                <c:pt idx="19">
                  <c:v>25.55</c:v>
                </c:pt>
                <c:pt idx="20">
                  <c:v>25.57</c:v>
                </c:pt>
                <c:pt idx="21">
                  <c:v>25.6</c:v>
                </c:pt>
                <c:pt idx="22">
                  <c:v>25.63</c:v>
                </c:pt>
                <c:pt idx="23">
                  <c:v>25.66</c:v>
                </c:pt>
                <c:pt idx="24">
                  <c:v>25.68</c:v>
                </c:pt>
                <c:pt idx="25">
                  <c:v>25.7</c:v>
                </c:pt>
                <c:pt idx="26">
                  <c:v>25.72</c:v>
                </c:pt>
                <c:pt idx="27">
                  <c:v>25.74</c:v>
                </c:pt>
                <c:pt idx="28">
                  <c:v>25.77</c:v>
                </c:pt>
                <c:pt idx="29">
                  <c:v>25.8</c:v>
                </c:pt>
                <c:pt idx="30">
                  <c:v>25.83</c:v>
                </c:pt>
                <c:pt idx="31">
                  <c:v>25.86</c:v>
                </c:pt>
                <c:pt idx="32">
                  <c:v>25.89</c:v>
                </c:pt>
                <c:pt idx="33">
                  <c:v>25.91</c:v>
                </c:pt>
                <c:pt idx="34">
                  <c:v>25.94</c:v>
                </c:pt>
                <c:pt idx="35">
                  <c:v>25.97</c:v>
                </c:pt>
                <c:pt idx="36">
                  <c:v>26</c:v>
                </c:pt>
                <c:pt idx="37">
                  <c:v>26.03</c:v>
                </c:pt>
                <c:pt idx="38">
                  <c:v>26.05</c:v>
                </c:pt>
                <c:pt idx="39">
                  <c:v>26.08</c:v>
                </c:pt>
                <c:pt idx="40">
                  <c:v>26.11</c:v>
                </c:pt>
                <c:pt idx="41">
                  <c:v>26.14</c:v>
                </c:pt>
                <c:pt idx="42">
                  <c:v>26.17</c:v>
                </c:pt>
                <c:pt idx="43">
                  <c:v>26.19</c:v>
                </c:pt>
                <c:pt idx="44">
                  <c:v>26.22</c:v>
                </c:pt>
                <c:pt idx="45">
                  <c:v>26.24</c:v>
                </c:pt>
                <c:pt idx="46">
                  <c:v>26.26</c:v>
                </c:pt>
                <c:pt idx="47">
                  <c:v>26.28</c:v>
                </c:pt>
                <c:pt idx="48">
                  <c:v>26.3</c:v>
                </c:pt>
                <c:pt idx="49">
                  <c:v>26.31</c:v>
                </c:pt>
                <c:pt idx="50">
                  <c:v>26.33</c:v>
                </c:pt>
                <c:pt idx="51">
                  <c:v>26.35</c:v>
                </c:pt>
                <c:pt idx="52">
                  <c:v>26.37</c:v>
                </c:pt>
                <c:pt idx="53">
                  <c:v>26.39</c:v>
                </c:pt>
                <c:pt idx="54">
                  <c:v>26.42</c:v>
                </c:pt>
                <c:pt idx="55">
                  <c:v>26.44</c:v>
                </c:pt>
                <c:pt idx="56">
                  <c:v>26.45</c:v>
                </c:pt>
                <c:pt idx="57">
                  <c:v>26.45</c:v>
                </c:pt>
                <c:pt idx="58">
                  <c:v>26.46</c:v>
                </c:pt>
                <c:pt idx="59">
                  <c:v>26.45</c:v>
                </c:pt>
                <c:pt idx="60">
                  <c:v>26.44</c:v>
                </c:pt>
                <c:pt idx="61">
                  <c:v>26.42</c:v>
                </c:pt>
                <c:pt idx="62">
                  <c:v>26.4</c:v>
                </c:pt>
                <c:pt idx="63">
                  <c:v>26.4</c:v>
                </c:pt>
                <c:pt idx="64">
                  <c:v>26.4</c:v>
                </c:pt>
                <c:pt idx="65">
                  <c:v>26.41</c:v>
                </c:pt>
                <c:pt idx="66">
                  <c:v>26.41</c:v>
                </c:pt>
                <c:pt idx="67">
                  <c:v>26.43</c:v>
                </c:pt>
                <c:pt idx="68">
                  <c:v>26.44</c:v>
                </c:pt>
                <c:pt idx="69">
                  <c:v>26.47</c:v>
                </c:pt>
                <c:pt idx="70">
                  <c:v>26.5</c:v>
                </c:pt>
                <c:pt idx="71">
                  <c:v>26.54</c:v>
                </c:pt>
                <c:pt idx="72">
                  <c:v>26.58</c:v>
                </c:pt>
                <c:pt idx="73">
                  <c:v>26.62</c:v>
                </c:pt>
                <c:pt idx="74">
                  <c:v>26.64</c:v>
                </c:pt>
                <c:pt idx="75">
                  <c:v>26.67</c:v>
                </c:pt>
                <c:pt idx="76">
                  <c:v>26.68</c:v>
                </c:pt>
                <c:pt idx="77">
                  <c:v>26.7</c:v>
                </c:pt>
                <c:pt idx="78">
                  <c:v>26.72</c:v>
                </c:pt>
                <c:pt idx="79">
                  <c:v>26.74</c:v>
                </c:pt>
                <c:pt idx="80">
                  <c:v>26.76</c:v>
                </c:pt>
                <c:pt idx="81">
                  <c:v>26.77</c:v>
                </c:pt>
                <c:pt idx="82">
                  <c:v>26.77</c:v>
                </c:pt>
                <c:pt idx="83">
                  <c:v>26.78</c:v>
                </c:pt>
                <c:pt idx="84">
                  <c:v>26.8</c:v>
                </c:pt>
                <c:pt idx="85">
                  <c:v>26.81</c:v>
                </c:pt>
                <c:pt idx="86">
                  <c:v>26.82</c:v>
                </c:pt>
                <c:pt idx="87">
                  <c:v>26.83</c:v>
                </c:pt>
                <c:pt idx="88">
                  <c:v>26.85</c:v>
                </c:pt>
                <c:pt idx="89">
                  <c:v>26.86</c:v>
                </c:pt>
                <c:pt idx="90">
                  <c:v>26.86</c:v>
                </c:pt>
                <c:pt idx="91">
                  <c:v>26.87</c:v>
                </c:pt>
                <c:pt idx="92">
                  <c:v>26.88</c:v>
                </c:pt>
                <c:pt idx="93">
                  <c:v>26.88</c:v>
                </c:pt>
                <c:pt idx="94">
                  <c:v>26.9</c:v>
                </c:pt>
                <c:pt idx="95">
                  <c:v>26.91</c:v>
                </c:pt>
                <c:pt idx="96">
                  <c:v>26.92</c:v>
                </c:pt>
                <c:pt idx="97">
                  <c:v>26.94</c:v>
                </c:pt>
                <c:pt idx="98">
                  <c:v>26.96</c:v>
                </c:pt>
                <c:pt idx="99">
                  <c:v>26.96</c:v>
                </c:pt>
                <c:pt idx="100">
                  <c:v>26.96</c:v>
                </c:pt>
                <c:pt idx="101">
                  <c:v>26.97</c:v>
                </c:pt>
                <c:pt idx="102">
                  <c:v>26.98</c:v>
                </c:pt>
                <c:pt idx="103">
                  <c:v>26.99</c:v>
                </c:pt>
                <c:pt idx="104">
                  <c:v>27</c:v>
                </c:pt>
                <c:pt idx="105">
                  <c:v>27.01</c:v>
                </c:pt>
                <c:pt idx="106">
                  <c:v>27.01</c:v>
                </c:pt>
                <c:pt idx="107">
                  <c:v>27.01</c:v>
                </c:pt>
                <c:pt idx="108">
                  <c:v>27.02</c:v>
                </c:pt>
                <c:pt idx="109">
                  <c:v>27.02</c:v>
                </c:pt>
                <c:pt idx="110">
                  <c:v>27.03</c:v>
                </c:pt>
                <c:pt idx="111">
                  <c:v>27.04</c:v>
                </c:pt>
                <c:pt idx="112">
                  <c:v>27.04</c:v>
                </c:pt>
                <c:pt idx="113">
                  <c:v>27.05</c:v>
                </c:pt>
                <c:pt idx="114">
                  <c:v>27.05</c:v>
                </c:pt>
                <c:pt idx="115">
                  <c:v>27.05</c:v>
                </c:pt>
                <c:pt idx="116">
                  <c:v>27.05</c:v>
                </c:pt>
                <c:pt idx="117">
                  <c:v>27.06</c:v>
                </c:pt>
                <c:pt idx="118">
                  <c:v>27.09</c:v>
                </c:pt>
                <c:pt idx="119">
                  <c:v>27.11</c:v>
                </c:pt>
                <c:pt idx="120">
                  <c:v>27.14</c:v>
                </c:pt>
                <c:pt idx="121">
                  <c:v>27.14</c:v>
                </c:pt>
                <c:pt idx="122">
                  <c:v>27.15</c:v>
                </c:pt>
                <c:pt idx="123">
                  <c:v>27.15</c:v>
                </c:pt>
                <c:pt idx="124">
                  <c:v>27.15</c:v>
                </c:pt>
                <c:pt idx="125">
                  <c:v>27.16</c:v>
                </c:pt>
                <c:pt idx="126">
                  <c:v>27.16</c:v>
                </c:pt>
                <c:pt idx="127">
                  <c:v>27.17</c:v>
                </c:pt>
                <c:pt idx="128">
                  <c:v>27.18</c:v>
                </c:pt>
                <c:pt idx="129">
                  <c:v>27.19</c:v>
                </c:pt>
                <c:pt idx="130">
                  <c:v>27.2</c:v>
                </c:pt>
                <c:pt idx="131">
                  <c:v>27.22</c:v>
                </c:pt>
                <c:pt idx="132">
                  <c:v>27.23</c:v>
                </c:pt>
                <c:pt idx="133">
                  <c:v>27.24</c:v>
                </c:pt>
                <c:pt idx="134">
                  <c:v>27.25</c:v>
                </c:pt>
                <c:pt idx="135">
                  <c:v>27.26</c:v>
                </c:pt>
                <c:pt idx="136">
                  <c:v>27.28</c:v>
                </c:pt>
                <c:pt idx="137">
                  <c:v>27.29</c:v>
                </c:pt>
                <c:pt idx="138">
                  <c:v>27.3</c:v>
                </c:pt>
                <c:pt idx="139">
                  <c:v>27.3</c:v>
                </c:pt>
                <c:pt idx="140">
                  <c:v>27.31</c:v>
                </c:pt>
                <c:pt idx="141">
                  <c:v>27.31</c:v>
                </c:pt>
                <c:pt idx="142">
                  <c:v>27.32</c:v>
                </c:pt>
                <c:pt idx="143">
                  <c:v>27.33</c:v>
                </c:pt>
                <c:pt idx="144">
                  <c:v>27.35</c:v>
                </c:pt>
                <c:pt idx="145">
                  <c:v>27.37</c:v>
                </c:pt>
                <c:pt idx="146">
                  <c:v>27.38</c:v>
                </c:pt>
                <c:pt idx="147">
                  <c:v>27.38</c:v>
                </c:pt>
                <c:pt idx="148">
                  <c:v>27.38</c:v>
                </c:pt>
                <c:pt idx="149">
                  <c:v>27.38</c:v>
                </c:pt>
                <c:pt idx="150">
                  <c:v>27.38</c:v>
                </c:pt>
                <c:pt idx="151">
                  <c:v>27.39</c:v>
                </c:pt>
                <c:pt idx="152">
                  <c:v>27.4</c:v>
                </c:pt>
                <c:pt idx="153">
                  <c:v>27.4</c:v>
                </c:pt>
                <c:pt idx="154">
                  <c:v>27.4</c:v>
                </c:pt>
                <c:pt idx="155">
                  <c:v>27.4</c:v>
                </c:pt>
                <c:pt idx="156">
                  <c:v>27.4</c:v>
                </c:pt>
                <c:pt idx="157">
                  <c:v>27.41</c:v>
                </c:pt>
                <c:pt idx="158">
                  <c:v>27.42</c:v>
                </c:pt>
                <c:pt idx="159">
                  <c:v>27.42</c:v>
                </c:pt>
                <c:pt idx="160">
                  <c:v>27.43</c:v>
                </c:pt>
                <c:pt idx="161">
                  <c:v>27.43</c:v>
                </c:pt>
                <c:pt idx="162">
                  <c:v>27.42</c:v>
                </c:pt>
                <c:pt idx="163">
                  <c:v>27.41</c:v>
                </c:pt>
                <c:pt idx="164">
                  <c:v>27.41</c:v>
                </c:pt>
                <c:pt idx="165">
                  <c:v>27.41</c:v>
                </c:pt>
                <c:pt idx="166">
                  <c:v>27.41</c:v>
                </c:pt>
                <c:pt idx="167">
                  <c:v>27.41</c:v>
                </c:pt>
                <c:pt idx="168">
                  <c:v>27.4</c:v>
                </c:pt>
                <c:pt idx="169">
                  <c:v>27.4</c:v>
                </c:pt>
                <c:pt idx="170">
                  <c:v>27.39</c:v>
                </c:pt>
                <c:pt idx="171">
                  <c:v>27.38</c:v>
                </c:pt>
                <c:pt idx="172">
                  <c:v>27.38</c:v>
                </c:pt>
                <c:pt idx="173">
                  <c:v>27.39</c:v>
                </c:pt>
                <c:pt idx="174">
                  <c:v>27.41</c:v>
                </c:pt>
                <c:pt idx="175">
                  <c:v>27.42</c:v>
                </c:pt>
                <c:pt idx="176">
                  <c:v>27.43</c:v>
                </c:pt>
                <c:pt idx="177">
                  <c:v>27.44</c:v>
                </c:pt>
                <c:pt idx="178">
                  <c:v>27.43</c:v>
                </c:pt>
                <c:pt idx="179">
                  <c:v>27.43</c:v>
                </c:pt>
                <c:pt idx="180">
                  <c:v>27.44</c:v>
                </c:pt>
                <c:pt idx="181">
                  <c:v>27.46</c:v>
                </c:pt>
                <c:pt idx="182">
                  <c:v>27.48</c:v>
                </c:pt>
                <c:pt idx="183">
                  <c:v>27.51</c:v>
                </c:pt>
                <c:pt idx="184">
                  <c:v>27.53</c:v>
                </c:pt>
                <c:pt idx="185">
                  <c:v>27.55</c:v>
                </c:pt>
                <c:pt idx="186">
                  <c:v>27.59</c:v>
                </c:pt>
                <c:pt idx="187">
                  <c:v>27.63</c:v>
                </c:pt>
                <c:pt idx="188">
                  <c:v>27.66</c:v>
                </c:pt>
                <c:pt idx="189">
                  <c:v>27.7</c:v>
                </c:pt>
                <c:pt idx="190">
                  <c:v>27.72</c:v>
                </c:pt>
                <c:pt idx="191">
                  <c:v>27.74</c:v>
                </c:pt>
                <c:pt idx="192">
                  <c:v>27.76</c:v>
                </c:pt>
                <c:pt idx="193">
                  <c:v>27.78</c:v>
                </c:pt>
                <c:pt idx="194">
                  <c:v>27.79</c:v>
                </c:pt>
                <c:pt idx="195">
                  <c:v>27.8</c:v>
                </c:pt>
                <c:pt idx="196">
                  <c:v>27.81</c:v>
                </c:pt>
                <c:pt idx="197">
                  <c:v>27.8</c:v>
                </c:pt>
                <c:pt idx="198">
                  <c:v>27.81</c:v>
                </c:pt>
                <c:pt idx="199">
                  <c:v>27.81</c:v>
                </c:pt>
                <c:pt idx="200">
                  <c:v>27.82</c:v>
                </c:pt>
                <c:pt idx="201">
                  <c:v>27.82</c:v>
                </c:pt>
                <c:pt idx="202">
                  <c:v>27.82</c:v>
                </c:pt>
                <c:pt idx="203">
                  <c:v>27.81</c:v>
                </c:pt>
                <c:pt idx="204">
                  <c:v>27.8</c:v>
                </c:pt>
                <c:pt idx="205">
                  <c:v>27.79</c:v>
                </c:pt>
                <c:pt idx="206">
                  <c:v>27.78</c:v>
                </c:pt>
                <c:pt idx="207">
                  <c:v>27.77</c:v>
                </c:pt>
                <c:pt idx="208">
                  <c:v>27.75</c:v>
                </c:pt>
                <c:pt idx="209">
                  <c:v>27.75</c:v>
                </c:pt>
                <c:pt idx="210">
                  <c:v>27.74</c:v>
                </c:pt>
                <c:pt idx="211">
                  <c:v>27.73</c:v>
                </c:pt>
                <c:pt idx="212">
                  <c:v>27.71</c:v>
                </c:pt>
                <c:pt idx="213">
                  <c:v>27.69</c:v>
                </c:pt>
                <c:pt idx="214">
                  <c:v>27.67</c:v>
                </c:pt>
                <c:pt idx="215">
                  <c:v>27.66</c:v>
                </c:pt>
                <c:pt idx="216">
                  <c:v>27.65</c:v>
                </c:pt>
                <c:pt idx="217">
                  <c:v>27.64</c:v>
                </c:pt>
                <c:pt idx="218">
                  <c:v>27.64</c:v>
                </c:pt>
                <c:pt idx="219">
                  <c:v>27.64</c:v>
                </c:pt>
                <c:pt idx="220">
                  <c:v>27.63</c:v>
                </c:pt>
                <c:pt idx="221">
                  <c:v>27.62</c:v>
                </c:pt>
                <c:pt idx="222">
                  <c:v>27.61</c:v>
                </c:pt>
                <c:pt idx="223">
                  <c:v>27.61</c:v>
                </c:pt>
                <c:pt idx="224">
                  <c:v>27.6</c:v>
                </c:pt>
                <c:pt idx="225">
                  <c:v>27.61</c:v>
                </c:pt>
                <c:pt idx="226">
                  <c:v>27.61</c:v>
                </c:pt>
                <c:pt idx="227">
                  <c:v>27.6</c:v>
                </c:pt>
                <c:pt idx="228">
                  <c:v>27.6</c:v>
                </c:pt>
                <c:pt idx="229">
                  <c:v>27.59</c:v>
                </c:pt>
                <c:pt idx="230">
                  <c:v>27.59</c:v>
                </c:pt>
                <c:pt idx="231">
                  <c:v>27.6</c:v>
                </c:pt>
                <c:pt idx="232">
                  <c:v>27.61</c:v>
                </c:pt>
                <c:pt idx="233">
                  <c:v>27.63</c:v>
                </c:pt>
                <c:pt idx="234">
                  <c:v>27.64</c:v>
                </c:pt>
                <c:pt idx="235">
                  <c:v>27.64</c:v>
                </c:pt>
                <c:pt idx="236">
                  <c:v>27.63</c:v>
                </c:pt>
                <c:pt idx="237">
                  <c:v>27.62</c:v>
                </c:pt>
                <c:pt idx="238">
                  <c:v>27.62</c:v>
                </c:pt>
                <c:pt idx="239">
                  <c:v>27.62</c:v>
                </c:pt>
                <c:pt idx="240">
                  <c:v>27.63</c:v>
                </c:pt>
                <c:pt idx="241">
                  <c:v>27.63</c:v>
                </c:pt>
                <c:pt idx="242">
                  <c:v>27.63</c:v>
                </c:pt>
                <c:pt idx="243">
                  <c:v>27.64</c:v>
                </c:pt>
                <c:pt idx="244">
                  <c:v>27.64</c:v>
                </c:pt>
                <c:pt idx="245">
                  <c:v>27.64</c:v>
                </c:pt>
                <c:pt idx="246">
                  <c:v>27.63</c:v>
                </c:pt>
                <c:pt idx="247">
                  <c:v>27.62</c:v>
                </c:pt>
                <c:pt idx="248">
                  <c:v>27.61</c:v>
                </c:pt>
                <c:pt idx="249">
                  <c:v>27.6</c:v>
                </c:pt>
                <c:pt idx="250">
                  <c:v>27.58</c:v>
                </c:pt>
                <c:pt idx="251">
                  <c:v>27.56</c:v>
                </c:pt>
                <c:pt idx="252">
                  <c:v>27.56</c:v>
                </c:pt>
                <c:pt idx="253">
                  <c:v>27.55</c:v>
                </c:pt>
                <c:pt idx="254">
                  <c:v>27.56</c:v>
                </c:pt>
                <c:pt idx="255">
                  <c:v>27.55</c:v>
                </c:pt>
                <c:pt idx="256">
                  <c:v>27.54</c:v>
                </c:pt>
                <c:pt idx="257">
                  <c:v>27.53</c:v>
                </c:pt>
                <c:pt idx="258">
                  <c:v>27.52</c:v>
                </c:pt>
                <c:pt idx="259">
                  <c:v>27.51</c:v>
                </c:pt>
                <c:pt idx="260">
                  <c:v>27.49</c:v>
                </c:pt>
                <c:pt idx="261">
                  <c:v>27.48</c:v>
                </c:pt>
                <c:pt idx="262">
                  <c:v>27.46</c:v>
                </c:pt>
                <c:pt idx="263">
                  <c:v>27.44</c:v>
                </c:pt>
                <c:pt idx="264">
                  <c:v>27.43</c:v>
                </c:pt>
                <c:pt idx="265">
                  <c:v>27.41</c:v>
                </c:pt>
                <c:pt idx="266">
                  <c:v>27.39</c:v>
                </c:pt>
                <c:pt idx="267">
                  <c:v>27.37</c:v>
                </c:pt>
                <c:pt idx="268">
                  <c:v>27.34</c:v>
                </c:pt>
                <c:pt idx="269">
                  <c:v>27.31</c:v>
                </c:pt>
                <c:pt idx="270">
                  <c:v>27.28</c:v>
                </c:pt>
                <c:pt idx="271">
                  <c:v>27.25</c:v>
                </c:pt>
                <c:pt idx="272">
                  <c:v>27.21</c:v>
                </c:pt>
                <c:pt idx="273">
                  <c:v>27.19</c:v>
                </c:pt>
                <c:pt idx="274">
                  <c:v>27.17</c:v>
                </c:pt>
                <c:pt idx="275">
                  <c:v>27.16</c:v>
                </c:pt>
                <c:pt idx="276">
                  <c:v>27.15</c:v>
                </c:pt>
                <c:pt idx="277">
                  <c:v>27.15</c:v>
                </c:pt>
                <c:pt idx="278">
                  <c:v>27.16</c:v>
                </c:pt>
                <c:pt idx="279">
                  <c:v>27.15</c:v>
                </c:pt>
                <c:pt idx="280">
                  <c:v>27.14</c:v>
                </c:pt>
                <c:pt idx="281">
                  <c:v>27.14</c:v>
                </c:pt>
                <c:pt idx="282">
                  <c:v>27.14</c:v>
                </c:pt>
                <c:pt idx="283">
                  <c:v>27.14</c:v>
                </c:pt>
                <c:pt idx="284">
                  <c:v>27.15</c:v>
                </c:pt>
                <c:pt idx="285">
                  <c:v>27.16</c:v>
                </c:pt>
                <c:pt idx="286">
                  <c:v>27.17</c:v>
                </c:pt>
                <c:pt idx="287">
                  <c:v>27.16</c:v>
                </c:pt>
                <c:pt idx="288">
                  <c:v>27.15</c:v>
                </c:pt>
                <c:pt idx="289">
                  <c:v>27.12</c:v>
                </c:pt>
                <c:pt idx="290">
                  <c:v>27.1</c:v>
                </c:pt>
                <c:pt idx="291">
                  <c:v>27.08</c:v>
                </c:pt>
                <c:pt idx="292">
                  <c:v>27.07</c:v>
                </c:pt>
                <c:pt idx="293">
                  <c:v>27.08</c:v>
                </c:pt>
                <c:pt idx="294">
                  <c:v>27.08</c:v>
                </c:pt>
                <c:pt idx="295">
                  <c:v>27.07</c:v>
                </c:pt>
                <c:pt idx="296">
                  <c:v>27.06</c:v>
                </c:pt>
                <c:pt idx="297">
                  <c:v>27.05</c:v>
                </c:pt>
                <c:pt idx="298">
                  <c:v>27.04</c:v>
                </c:pt>
                <c:pt idx="299">
                  <c:v>27.04</c:v>
                </c:pt>
                <c:pt idx="300">
                  <c:v>27.04</c:v>
                </c:pt>
                <c:pt idx="301">
                  <c:v>27.04</c:v>
                </c:pt>
                <c:pt idx="302">
                  <c:v>27.03</c:v>
                </c:pt>
                <c:pt idx="303">
                  <c:v>27.02</c:v>
                </c:pt>
                <c:pt idx="304">
                  <c:v>27</c:v>
                </c:pt>
                <c:pt idx="305">
                  <c:v>26.98</c:v>
                </c:pt>
                <c:pt idx="306">
                  <c:v>26.97</c:v>
                </c:pt>
                <c:pt idx="307">
                  <c:v>26.95</c:v>
                </c:pt>
                <c:pt idx="308">
                  <c:v>26.95</c:v>
                </c:pt>
                <c:pt idx="309">
                  <c:v>26.95</c:v>
                </c:pt>
                <c:pt idx="310">
                  <c:v>26.94</c:v>
                </c:pt>
                <c:pt idx="311">
                  <c:v>26.94</c:v>
                </c:pt>
                <c:pt idx="312">
                  <c:v>26.95</c:v>
                </c:pt>
                <c:pt idx="313">
                  <c:v>26.95</c:v>
                </c:pt>
                <c:pt idx="314">
                  <c:v>26.96</c:v>
                </c:pt>
                <c:pt idx="315">
                  <c:v>26.96</c:v>
                </c:pt>
                <c:pt idx="316">
                  <c:v>26.96</c:v>
                </c:pt>
                <c:pt idx="317">
                  <c:v>26.97</c:v>
                </c:pt>
                <c:pt idx="318">
                  <c:v>26.98</c:v>
                </c:pt>
                <c:pt idx="319">
                  <c:v>26.99</c:v>
                </c:pt>
                <c:pt idx="320">
                  <c:v>26.99</c:v>
                </c:pt>
                <c:pt idx="321">
                  <c:v>26.99</c:v>
                </c:pt>
                <c:pt idx="322">
                  <c:v>26.99</c:v>
                </c:pt>
                <c:pt idx="323">
                  <c:v>26.98</c:v>
                </c:pt>
                <c:pt idx="324">
                  <c:v>26.97</c:v>
                </c:pt>
                <c:pt idx="325">
                  <c:v>26.96</c:v>
                </c:pt>
                <c:pt idx="326">
                  <c:v>26.96</c:v>
                </c:pt>
                <c:pt idx="327">
                  <c:v>26.95</c:v>
                </c:pt>
                <c:pt idx="328">
                  <c:v>26.94</c:v>
                </c:pt>
                <c:pt idx="329">
                  <c:v>26.92</c:v>
                </c:pt>
                <c:pt idx="330">
                  <c:v>26.91</c:v>
                </c:pt>
                <c:pt idx="331">
                  <c:v>26.89</c:v>
                </c:pt>
                <c:pt idx="332">
                  <c:v>26.86</c:v>
                </c:pt>
                <c:pt idx="333">
                  <c:v>26.84</c:v>
                </c:pt>
                <c:pt idx="334">
                  <c:v>26.84</c:v>
                </c:pt>
                <c:pt idx="335">
                  <c:v>26.83</c:v>
                </c:pt>
                <c:pt idx="336">
                  <c:v>26.83</c:v>
                </c:pt>
                <c:pt idx="337">
                  <c:v>26.82</c:v>
                </c:pt>
                <c:pt idx="338">
                  <c:v>26.8</c:v>
                </c:pt>
                <c:pt idx="339">
                  <c:v>26.78</c:v>
                </c:pt>
                <c:pt idx="340">
                  <c:v>26.77</c:v>
                </c:pt>
                <c:pt idx="341">
                  <c:v>26.75</c:v>
                </c:pt>
                <c:pt idx="342">
                  <c:v>26.73</c:v>
                </c:pt>
                <c:pt idx="343">
                  <c:v>26.71</c:v>
                </c:pt>
                <c:pt idx="344">
                  <c:v>26.69</c:v>
                </c:pt>
                <c:pt idx="345">
                  <c:v>26.68</c:v>
                </c:pt>
                <c:pt idx="346">
                  <c:v>26.66</c:v>
                </c:pt>
                <c:pt idx="347">
                  <c:v>26.65</c:v>
                </c:pt>
                <c:pt idx="348">
                  <c:v>26.64</c:v>
                </c:pt>
                <c:pt idx="349">
                  <c:v>26.64</c:v>
                </c:pt>
                <c:pt idx="350">
                  <c:v>26.62</c:v>
                </c:pt>
                <c:pt idx="351">
                  <c:v>26.6</c:v>
                </c:pt>
                <c:pt idx="352">
                  <c:v>26.59</c:v>
                </c:pt>
                <c:pt idx="353">
                  <c:v>26.58</c:v>
                </c:pt>
                <c:pt idx="354">
                  <c:v>26.59</c:v>
                </c:pt>
                <c:pt idx="355">
                  <c:v>26.6</c:v>
                </c:pt>
                <c:pt idx="356">
                  <c:v>26.6</c:v>
                </c:pt>
                <c:pt idx="357">
                  <c:v>26.59</c:v>
                </c:pt>
                <c:pt idx="358">
                  <c:v>26.56</c:v>
                </c:pt>
                <c:pt idx="359">
                  <c:v>26.52</c:v>
                </c:pt>
                <c:pt idx="360">
                  <c:v>26.49</c:v>
                </c:pt>
                <c:pt idx="361">
                  <c:v>26.47</c:v>
                </c:pt>
                <c:pt idx="362">
                  <c:v>26.44</c:v>
                </c:pt>
                <c:pt idx="363">
                  <c:v>26.4</c:v>
                </c:pt>
                <c:pt idx="364">
                  <c:v>26.35</c:v>
                </c:pt>
                <c:pt idx="365">
                  <c:v>26.29</c:v>
                </c:pt>
                <c:pt idx="366">
                  <c:v>26.23</c:v>
                </c:pt>
                <c:pt idx="367">
                  <c:v>26.18</c:v>
                </c:pt>
                <c:pt idx="368">
                  <c:v>26.13</c:v>
                </c:pt>
                <c:pt idx="369">
                  <c:v>26.07</c:v>
                </c:pt>
                <c:pt idx="370">
                  <c:v>26.03</c:v>
                </c:pt>
                <c:pt idx="371">
                  <c:v>25.97</c:v>
                </c:pt>
                <c:pt idx="372">
                  <c:v>25.91</c:v>
                </c:pt>
                <c:pt idx="373">
                  <c:v>25.85</c:v>
                </c:pt>
                <c:pt idx="374">
                  <c:v>25.8</c:v>
                </c:pt>
                <c:pt idx="375">
                  <c:v>25.75</c:v>
                </c:pt>
                <c:pt idx="376">
                  <c:v>25.69</c:v>
                </c:pt>
                <c:pt idx="377">
                  <c:v>25.63</c:v>
                </c:pt>
                <c:pt idx="378">
                  <c:v>25.57</c:v>
                </c:pt>
                <c:pt idx="379">
                  <c:v>25.53</c:v>
                </c:pt>
                <c:pt idx="380">
                  <c:v>25.48</c:v>
                </c:pt>
                <c:pt idx="381">
                  <c:v>25.43</c:v>
                </c:pt>
                <c:pt idx="382">
                  <c:v>25.38</c:v>
                </c:pt>
                <c:pt idx="383">
                  <c:v>25.33</c:v>
                </c:pt>
                <c:pt idx="384">
                  <c:v>25.29</c:v>
                </c:pt>
                <c:pt idx="385">
                  <c:v>25.26</c:v>
                </c:pt>
                <c:pt idx="386">
                  <c:v>25.23</c:v>
                </c:pt>
                <c:pt idx="387">
                  <c:v>25.19</c:v>
                </c:pt>
                <c:pt idx="388">
                  <c:v>25.16</c:v>
                </c:pt>
                <c:pt idx="389">
                  <c:v>25.12</c:v>
                </c:pt>
                <c:pt idx="390">
                  <c:v>25.09</c:v>
                </c:pt>
                <c:pt idx="391">
                  <c:v>25.07</c:v>
                </c:pt>
                <c:pt idx="392">
                  <c:v>25.04</c:v>
                </c:pt>
                <c:pt idx="393">
                  <c:v>25</c:v>
                </c:pt>
                <c:pt idx="394">
                  <c:v>24.95</c:v>
                </c:pt>
                <c:pt idx="395">
                  <c:v>24.89</c:v>
                </c:pt>
                <c:pt idx="396">
                  <c:v>24.83</c:v>
                </c:pt>
                <c:pt idx="397">
                  <c:v>24.75</c:v>
                </c:pt>
                <c:pt idx="398">
                  <c:v>24.67</c:v>
                </c:pt>
                <c:pt idx="399">
                  <c:v>24.61</c:v>
                </c:pt>
                <c:pt idx="400">
                  <c:v>24.54</c:v>
                </c:pt>
                <c:pt idx="401">
                  <c:v>24.48</c:v>
                </c:pt>
                <c:pt idx="402">
                  <c:v>24.4</c:v>
                </c:pt>
                <c:pt idx="403">
                  <c:v>24.32</c:v>
                </c:pt>
                <c:pt idx="404">
                  <c:v>24.22</c:v>
                </c:pt>
                <c:pt idx="405">
                  <c:v>24.12</c:v>
                </c:pt>
                <c:pt idx="406">
                  <c:v>24.02</c:v>
                </c:pt>
                <c:pt idx="407">
                  <c:v>23.93</c:v>
                </c:pt>
                <c:pt idx="408">
                  <c:v>23.84</c:v>
                </c:pt>
                <c:pt idx="409">
                  <c:v>23.77</c:v>
                </c:pt>
                <c:pt idx="410">
                  <c:v>23.68</c:v>
                </c:pt>
                <c:pt idx="411">
                  <c:v>23.59</c:v>
                </c:pt>
                <c:pt idx="412">
                  <c:v>23.5</c:v>
                </c:pt>
                <c:pt idx="413">
                  <c:v>23.4</c:v>
                </c:pt>
                <c:pt idx="414">
                  <c:v>23.31</c:v>
                </c:pt>
                <c:pt idx="415">
                  <c:v>23.25</c:v>
                </c:pt>
                <c:pt idx="416">
                  <c:v>23.19</c:v>
                </c:pt>
                <c:pt idx="417">
                  <c:v>23.16</c:v>
                </c:pt>
                <c:pt idx="418">
                  <c:v>23.13</c:v>
                </c:pt>
                <c:pt idx="419">
                  <c:v>23.11</c:v>
                </c:pt>
                <c:pt idx="420">
                  <c:v>23.1</c:v>
                </c:pt>
                <c:pt idx="421">
                  <c:v>23.1</c:v>
                </c:pt>
                <c:pt idx="422">
                  <c:v>23.1</c:v>
                </c:pt>
                <c:pt idx="423">
                  <c:v>23.12</c:v>
                </c:pt>
                <c:pt idx="424">
                  <c:v>23.14</c:v>
                </c:pt>
                <c:pt idx="425">
                  <c:v>23.16</c:v>
                </c:pt>
                <c:pt idx="426">
                  <c:v>23.17</c:v>
                </c:pt>
                <c:pt idx="427">
                  <c:v>23.19</c:v>
                </c:pt>
                <c:pt idx="428">
                  <c:v>23.2</c:v>
                </c:pt>
                <c:pt idx="429">
                  <c:v>23.21</c:v>
                </c:pt>
                <c:pt idx="430">
                  <c:v>23.21</c:v>
                </c:pt>
                <c:pt idx="431">
                  <c:v>23.2</c:v>
                </c:pt>
                <c:pt idx="432">
                  <c:v>23.16</c:v>
                </c:pt>
                <c:pt idx="433">
                  <c:v>23.14</c:v>
                </c:pt>
                <c:pt idx="434">
                  <c:v>23.09</c:v>
                </c:pt>
                <c:pt idx="435">
                  <c:v>23.07</c:v>
                </c:pt>
                <c:pt idx="436">
                  <c:v>23.05</c:v>
                </c:pt>
                <c:pt idx="437">
                  <c:v>23.04</c:v>
                </c:pt>
                <c:pt idx="438">
                  <c:v>23.02</c:v>
                </c:pt>
                <c:pt idx="439">
                  <c:v>23</c:v>
                </c:pt>
                <c:pt idx="440">
                  <c:v>22.98</c:v>
                </c:pt>
                <c:pt idx="441">
                  <c:v>22.98</c:v>
                </c:pt>
                <c:pt idx="442">
                  <c:v>22.98</c:v>
                </c:pt>
                <c:pt idx="443">
                  <c:v>22.98</c:v>
                </c:pt>
                <c:pt idx="444">
                  <c:v>22.98</c:v>
                </c:pt>
                <c:pt idx="445">
                  <c:v>22.98</c:v>
                </c:pt>
                <c:pt idx="446">
                  <c:v>22.98</c:v>
                </c:pt>
                <c:pt idx="447">
                  <c:v>22.97</c:v>
                </c:pt>
                <c:pt idx="448">
                  <c:v>22.96</c:v>
                </c:pt>
                <c:pt idx="449">
                  <c:v>22.95</c:v>
                </c:pt>
                <c:pt idx="450">
                  <c:v>22.95</c:v>
                </c:pt>
                <c:pt idx="451">
                  <c:v>22.94</c:v>
                </c:pt>
                <c:pt idx="452">
                  <c:v>22.93</c:v>
                </c:pt>
                <c:pt idx="453">
                  <c:v>22.92</c:v>
                </c:pt>
                <c:pt idx="454">
                  <c:v>22.9</c:v>
                </c:pt>
                <c:pt idx="455">
                  <c:v>22.89</c:v>
                </c:pt>
                <c:pt idx="456">
                  <c:v>22.88</c:v>
                </c:pt>
                <c:pt idx="457">
                  <c:v>22.87</c:v>
                </c:pt>
                <c:pt idx="458">
                  <c:v>22.87</c:v>
                </c:pt>
                <c:pt idx="459">
                  <c:v>22.86</c:v>
                </c:pt>
                <c:pt idx="460">
                  <c:v>22.85</c:v>
                </c:pt>
                <c:pt idx="461">
                  <c:v>22.84</c:v>
                </c:pt>
                <c:pt idx="462">
                  <c:v>22.82</c:v>
                </c:pt>
                <c:pt idx="463">
                  <c:v>22.79</c:v>
                </c:pt>
                <c:pt idx="464">
                  <c:v>22.78</c:v>
                </c:pt>
                <c:pt idx="465">
                  <c:v>22.76</c:v>
                </c:pt>
                <c:pt idx="466">
                  <c:v>22.75</c:v>
                </c:pt>
                <c:pt idx="467">
                  <c:v>22.73</c:v>
                </c:pt>
                <c:pt idx="468">
                  <c:v>22.71</c:v>
                </c:pt>
                <c:pt idx="469">
                  <c:v>22.69</c:v>
                </c:pt>
                <c:pt idx="470">
                  <c:v>22.67</c:v>
                </c:pt>
                <c:pt idx="471">
                  <c:v>22.66</c:v>
                </c:pt>
                <c:pt idx="472">
                  <c:v>22.65</c:v>
                </c:pt>
                <c:pt idx="473">
                  <c:v>22.65</c:v>
                </c:pt>
                <c:pt idx="474">
                  <c:v>22.66</c:v>
                </c:pt>
                <c:pt idx="475">
                  <c:v>22.67</c:v>
                </c:pt>
                <c:pt idx="476">
                  <c:v>22.69</c:v>
                </c:pt>
                <c:pt idx="477">
                  <c:v>22.7</c:v>
                </c:pt>
                <c:pt idx="478">
                  <c:v>22.7</c:v>
                </c:pt>
                <c:pt idx="479">
                  <c:v>22.7</c:v>
                </c:pt>
                <c:pt idx="480">
                  <c:v>22.71</c:v>
                </c:pt>
                <c:pt idx="481">
                  <c:v>22.72</c:v>
                </c:pt>
                <c:pt idx="482">
                  <c:v>22.74</c:v>
                </c:pt>
                <c:pt idx="483">
                  <c:v>22.74</c:v>
                </c:pt>
                <c:pt idx="484">
                  <c:v>22.72</c:v>
                </c:pt>
                <c:pt idx="485">
                  <c:v>22.71</c:v>
                </c:pt>
                <c:pt idx="486">
                  <c:v>22.69</c:v>
                </c:pt>
                <c:pt idx="487">
                  <c:v>22.67</c:v>
                </c:pt>
                <c:pt idx="488">
                  <c:v>22.65</c:v>
                </c:pt>
                <c:pt idx="489">
                  <c:v>22.63</c:v>
                </c:pt>
                <c:pt idx="490">
                  <c:v>22.61</c:v>
                </c:pt>
                <c:pt idx="491">
                  <c:v>22.58</c:v>
                </c:pt>
                <c:pt idx="492">
                  <c:v>22.56</c:v>
                </c:pt>
                <c:pt idx="493">
                  <c:v>22.53</c:v>
                </c:pt>
                <c:pt idx="494">
                  <c:v>22.5</c:v>
                </c:pt>
                <c:pt idx="495">
                  <c:v>22.46</c:v>
                </c:pt>
                <c:pt idx="496">
                  <c:v>22.41</c:v>
                </c:pt>
                <c:pt idx="497">
                  <c:v>22.38</c:v>
                </c:pt>
                <c:pt idx="498">
                  <c:v>22.34</c:v>
                </c:pt>
                <c:pt idx="499">
                  <c:v>22.3</c:v>
                </c:pt>
                <c:pt idx="500">
                  <c:v>22.28</c:v>
                </c:pt>
                <c:pt idx="501">
                  <c:v>22.26</c:v>
                </c:pt>
                <c:pt idx="502">
                  <c:v>22.24</c:v>
                </c:pt>
                <c:pt idx="503">
                  <c:v>22.21</c:v>
                </c:pt>
                <c:pt idx="504">
                  <c:v>22.18</c:v>
                </c:pt>
                <c:pt idx="505">
                  <c:v>22.15</c:v>
                </c:pt>
                <c:pt idx="506">
                  <c:v>22.12</c:v>
                </c:pt>
                <c:pt idx="507">
                  <c:v>22.1</c:v>
                </c:pt>
                <c:pt idx="508">
                  <c:v>22.07</c:v>
                </c:pt>
                <c:pt idx="509">
                  <c:v>22.05</c:v>
                </c:pt>
                <c:pt idx="510">
                  <c:v>22.03</c:v>
                </c:pt>
                <c:pt idx="511">
                  <c:v>22.01</c:v>
                </c:pt>
                <c:pt idx="512">
                  <c:v>21.99</c:v>
                </c:pt>
                <c:pt idx="513">
                  <c:v>21.98</c:v>
                </c:pt>
                <c:pt idx="514">
                  <c:v>21.98</c:v>
                </c:pt>
                <c:pt idx="515">
                  <c:v>22</c:v>
                </c:pt>
                <c:pt idx="516">
                  <c:v>22.02</c:v>
                </c:pt>
                <c:pt idx="517">
                  <c:v>22.05</c:v>
                </c:pt>
                <c:pt idx="518">
                  <c:v>22.06</c:v>
                </c:pt>
                <c:pt idx="519">
                  <c:v>22.05</c:v>
                </c:pt>
                <c:pt idx="520">
                  <c:v>22.06</c:v>
                </c:pt>
                <c:pt idx="521">
                  <c:v>22.08</c:v>
                </c:pt>
                <c:pt idx="522">
                  <c:v>22.1</c:v>
                </c:pt>
                <c:pt idx="523">
                  <c:v>22.13</c:v>
                </c:pt>
                <c:pt idx="524">
                  <c:v>22.15</c:v>
                </c:pt>
                <c:pt idx="525">
                  <c:v>22.16</c:v>
                </c:pt>
                <c:pt idx="526">
                  <c:v>22.16</c:v>
                </c:pt>
                <c:pt idx="527">
                  <c:v>22.16</c:v>
                </c:pt>
                <c:pt idx="528">
                  <c:v>22.15</c:v>
                </c:pt>
                <c:pt idx="529">
                  <c:v>22.14</c:v>
                </c:pt>
                <c:pt idx="530">
                  <c:v>22.12</c:v>
                </c:pt>
                <c:pt idx="531">
                  <c:v>22.1</c:v>
                </c:pt>
                <c:pt idx="532">
                  <c:v>22.09</c:v>
                </c:pt>
                <c:pt idx="533">
                  <c:v>22.08</c:v>
                </c:pt>
                <c:pt idx="534">
                  <c:v>22.05</c:v>
                </c:pt>
                <c:pt idx="535">
                  <c:v>22.04</c:v>
                </c:pt>
                <c:pt idx="536">
                  <c:v>22.01</c:v>
                </c:pt>
                <c:pt idx="537">
                  <c:v>22</c:v>
                </c:pt>
                <c:pt idx="538">
                  <c:v>21.99</c:v>
                </c:pt>
                <c:pt idx="539">
                  <c:v>21.98</c:v>
                </c:pt>
                <c:pt idx="540">
                  <c:v>21.97</c:v>
                </c:pt>
                <c:pt idx="541">
                  <c:v>21.96</c:v>
                </c:pt>
                <c:pt idx="542">
                  <c:v>21.93</c:v>
                </c:pt>
                <c:pt idx="543">
                  <c:v>21.9</c:v>
                </c:pt>
                <c:pt idx="544">
                  <c:v>21.87</c:v>
                </c:pt>
                <c:pt idx="545">
                  <c:v>21.84</c:v>
                </c:pt>
                <c:pt idx="546">
                  <c:v>21.82</c:v>
                </c:pt>
                <c:pt idx="547">
                  <c:v>21.79</c:v>
                </c:pt>
                <c:pt idx="548">
                  <c:v>21.76</c:v>
                </c:pt>
                <c:pt idx="549">
                  <c:v>21.71</c:v>
                </c:pt>
                <c:pt idx="550">
                  <c:v>21.67</c:v>
                </c:pt>
                <c:pt idx="551">
                  <c:v>21.62</c:v>
                </c:pt>
                <c:pt idx="552">
                  <c:v>21.58</c:v>
                </c:pt>
                <c:pt idx="553">
                  <c:v>21.55</c:v>
                </c:pt>
                <c:pt idx="554">
                  <c:v>21.51</c:v>
                </c:pt>
                <c:pt idx="555">
                  <c:v>21.46</c:v>
                </c:pt>
                <c:pt idx="556">
                  <c:v>21.42</c:v>
                </c:pt>
                <c:pt idx="557">
                  <c:v>21.38</c:v>
                </c:pt>
                <c:pt idx="558">
                  <c:v>21.34</c:v>
                </c:pt>
                <c:pt idx="559">
                  <c:v>21.3</c:v>
                </c:pt>
                <c:pt idx="560">
                  <c:v>21.26</c:v>
                </c:pt>
                <c:pt idx="561">
                  <c:v>21.21</c:v>
                </c:pt>
                <c:pt idx="562">
                  <c:v>21.16</c:v>
                </c:pt>
                <c:pt idx="563">
                  <c:v>21.11</c:v>
                </c:pt>
                <c:pt idx="564">
                  <c:v>21.08</c:v>
                </c:pt>
                <c:pt idx="565">
                  <c:v>21.05</c:v>
                </c:pt>
                <c:pt idx="566">
                  <c:v>21.04</c:v>
                </c:pt>
                <c:pt idx="567">
                  <c:v>21.03</c:v>
                </c:pt>
                <c:pt idx="568">
                  <c:v>21.03</c:v>
                </c:pt>
                <c:pt idx="569">
                  <c:v>21.03</c:v>
                </c:pt>
                <c:pt idx="570">
                  <c:v>21.04</c:v>
                </c:pt>
                <c:pt idx="571">
                  <c:v>21.05</c:v>
                </c:pt>
                <c:pt idx="572">
                  <c:v>21.05</c:v>
                </c:pt>
                <c:pt idx="573">
                  <c:v>21.05</c:v>
                </c:pt>
                <c:pt idx="574">
                  <c:v>21.06</c:v>
                </c:pt>
                <c:pt idx="575">
                  <c:v>21.08</c:v>
                </c:pt>
                <c:pt idx="576">
                  <c:v>21.12</c:v>
                </c:pt>
                <c:pt idx="577">
                  <c:v>21.17</c:v>
                </c:pt>
                <c:pt idx="578">
                  <c:v>21.21</c:v>
                </c:pt>
                <c:pt idx="579">
                  <c:v>21.27</c:v>
                </c:pt>
                <c:pt idx="580">
                  <c:v>21.33</c:v>
                </c:pt>
                <c:pt idx="581">
                  <c:v>21.38</c:v>
                </c:pt>
                <c:pt idx="582">
                  <c:v>21.43</c:v>
                </c:pt>
                <c:pt idx="583">
                  <c:v>21.47</c:v>
                </c:pt>
                <c:pt idx="584">
                  <c:v>21.49</c:v>
                </c:pt>
                <c:pt idx="585">
                  <c:v>21.52</c:v>
                </c:pt>
                <c:pt idx="586">
                  <c:v>21.52</c:v>
                </c:pt>
                <c:pt idx="587">
                  <c:v>21.52</c:v>
                </c:pt>
                <c:pt idx="588">
                  <c:v>21.51</c:v>
                </c:pt>
                <c:pt idx="589">
                  <c:v>21.49</c:v>
                </c:pt>
                <c:pt idx="590">
                  <c:v>21.45</c:v>
                </c:pt>
                <c:pt idx="591">
                  <c:v>21.41</c:v>
                </c:pt>
                <c:pt idx="592">
                  <c:v>21.37</c:v>
                </c:pt>
                <c:pt idx="593">
                  <c:v>21.34</c:v>
                </c:pt>
                <c:pt idx="594">
                  <c:v>21.3</c:v>
                </c:pt>
                <c:pt idx="595">
                  <c:v>21.25</c:v>
                </c:pt>
                <c:pt idx="596">
                  <c:v>21.2</c:v>
                </c:pt>
                <c:pt idx="597">
                  <c:v>21.16</c:v>
                </c:pt>
                <c:pt idx="598">
                  <c:v>21.14</c:v>
                </c:pt>
                <c:pt idx="599">
                  <c:v>21.13</c:v>
                </c:pt>
                <c:pt idx="600">
                  <c:v>21.11</c:v>
                </c:pt>
                <c:pt idx="601">
                  <c:v>21.08</c:v>
                </c:pt>
                <c:pt idx="602">
                  <c:v>21.05</c:v>
                </c:pt>
                <c:pt idx="603">
                  <c:v>21.03</c:v>
                </c:pt>
                <c:pt idx="604">
                  <c:v>21.02</c:v>
                </c:pt>
                <c:pt idx="605">
                  <c:v>21.01</c:v>
                </c:pt>
                <c:pt idx="606">
                  <c:v>21.01</c:v>
                </c:pt>
                <c:pt idx="607">
                  <c:v>21.02</c:v>
                </c:pt>
                <c:pt idx="608">
                  <c:v>21.03</c:v>
                </c:pt>
                <c:pt idx="609">
                  <c:v>21.05</c:v>
                </c:pt>
                <c:pt idx="610">
                  <c:v>21.07</c:v>
                </c:pt>
                <c:pt idx="611">
                  <c:v>21.09</c:v>
                </c:pt>
                <c:pt idx="612">
                  <c:v>21.1</c:v>
                </c:pt>
                <c:pt idx="613">
                  <c:v>21.11</c:v>
                </c:pt>
                <c:pt idx="614">
                  <c:v>21.12</c:v>
                </c:pt>
                <c:pt idx="615">
                  <c:v>21.13</c:v>
                </c:pt>
                <c:pt idx="616">
                  <c:v>21.14</c:v>
                </c:pt>
                <c:pt idx="617">
                  <c:v>21.15</c:v>
                </c:pt>
                <c:pt idx="618">
                  <c:v>21.16</c:v>
                </c:pt>
                <c:pt idx="619">
                  <c:v>21.18</c:v>
                </c:pt>
                <c:pt idx="620">
                  <c:v>21.21</c:v>
                </c:pt>
                <c:pt idx="621">
                  <c:v>21.25</c:v>
                </c:pt>
                <c:pt idx="622">
                  <c:v>21.28</c:v>
                </c:pt>
                <c:pt idx="623">
                  <c:v>21.32</c:v>
                </c:pt>
                <c:pt idx="624">
                  <c:v>21.36</c:v>
                </c:pt>
                <c:pt idx="625">
                  <c:v>21.43</c:v>
                </c:pt>
                <c:pt idx="626">
                  <c:v>21.52</c:v>
                </c:pt>
                <c:pt idx="627">
                  <c:v>21.62</c:v>
                </c:pt>
                <c:pt idx="628">
                  <c:v>21.74</c:v>
                </c:pt>
                <c:pt idx="629">
                  <c:v>21.88</c:v>
                </c:pt>
                <c:pt idx="630">
                  <c:v>22.02</c:v>
                </c:pt>
                <c:pt idx="631">
                  <c:v>22.16</c:v>
                </c:pt>
                <c:pt idx="632">
                  <c:v>22.3</c:v>
                </c:pt>
                <c:pt idx="633">
                  <c:v>22.43</c:v>
                </c:pt>
                <c:pt idx="634">
                  <c:v>22.56</c:v>
                </c:pt>
                <c:pt idx="635">
                  <c:v>22.7</c:v>
                </c:pt>
                <c:pt idx="636">
                  <c:v>22.86</c:v>
                </c:pt>
                <c:pt idx="637">
                  <c:v>23.03</c:v>
                </c:pt>
                <c:pt idx="638">
                  <c:v>23.18</c:v>
                </c:pt>
                <c:pt idx="639">
                  <c:v>23.32</c:v>
                </c:pt>
                <c:pt idx="640">
                  <c:v>23.44</c:v>
                </c:pt>
                <c:pt idx="641">
                  <c:v>23.56</c:v>
                </c:pt>
                <c:pt idx="642">
                  <c:v>23.69</c:v>
                </c:pt>
                <c:pt idx="643">
                  <c:v>23.82</c:v>
                </c:pt>
                <c:pt idx="644">
                  <c:v>23.94</c:v>
                </c:pt>
                <c:pt idx="645">
                  <c:v>24.05</c:v>
                </c:pt>
                <c:pt idx="646">
                  <c:v>24.13</c:v>
                </c:pt>
                <c:pt idx="647">
                  <c:v>24.18</c:v>
                </c:pt>
                <c:pt idx="648">
                  <c:v>24.22</c:v>
                </c:pt>
                <c:pt idx="649">
                  <c:v>24.24</c:v>
                </c:pt>
                <c:pt idx="650">
                  <c:v>24.25</c:v>
                </c:pt>
                <c:pt idx="651">
                  <c:v>24.24</c:v>
                </c:pt>
                <c:pt idx="652">
                  <c:v>24.21</c:v>
                </c:pt>
                <c:pt idx="653">
                  <c:v>24.17</c:v>
                </c:pt>
                <c:pt idx="654">
                  <c:v>24.12</c:v>
                </c:pt>
                <c:pt idx="655">
                  <c:v>24.07</c:v>
                </c:pt>
                <c:pt idx="656">
                  <c:v>24.04</c:v>
                </c:pt>
                <c:pt idx="657">
                  <c:v>24.02</c:v>
                </c:pt>
                <c:pt idx="658">
                  <c:v>24.01</c:v>
                </c:pt>
                <c:pt idx="659">
                  <c:v>24</c:v>
                </c:pt>
                <c:pt idx="660">
                  <c:v>24</c:v>
                </c:pt>
                <c:pt idx="661">
                  <c:v>24</c:v>
                </c:pt>
                <c:pt idx="662">
                  <c:v>24.01</c:v>
                </c:pt>
                <c:pt idx="663">
                  <c:v>24.02</c:v>
                </c:pt>
                <c:pt idx="664">
                  <c:v>24.02</c:v>
                </c:pt>
                <c:pt idx="665">
                  <c:v>24</c:v>
                </c:pt>
                <c:pt idx="666">
                  <c:v>23.97</c:v>
                </c:pt>
                <c:pt idx="667">
                  <c:v>23.93</c:v>
                </c:pt>
                <c:pt idx="668">
                  <c:v>23.89</c:v>
                </c:pt>
                <c:pt idx="669">
                  <c:v>23.84</c:v>
                </c:pt>
                <c:pt idx="670">
                  <c:v>23.79</c:v>
                </c:pt>
                <c:pt idx="671">
                  <c:v>23.73</c:v>
                </c:pt>
                <c:pt idx="672">
                  <c:v>23.66</c:v>
                </c:pt>
                <c:pt idx="673">
                  <c:v>23.58</c:v>
                </c:pt>
                <c:pt idx="674">
                  <c:v>23.5</c:v>
                </c:pt>
                <c:pt idx="675">
                  <c:v>23.41</c:v>
                </c:pt>
                <c:pt idx="676">
                  <c:v>23.34</c:v>
                </c:pt>
                <c:pt idx="677">
                  <c:v>23.27</c:v>
                </c:pt>
                <c:pt idx="678">
                  <c:v>23.24</c:v>
                </c:pt>
                <c:pt idx="679">
                  <c:v>23.23</c:v>
                </c:pt>
                <c:pt idx="680">
                  <c:v>23.23</c:v>
                </c:pt>
                <c:pt idx="681">
                  <c:v>23.22</c:v>
                </c:pt>
                <c:pt idx="682">
                  <c:v>23.2</c:v>
                </c:pt>
                <c:pt idx="683">
                  <c:v>23.18</c:v>
                </c:pt>
                <c:pt idx="684">
                  <c:v>23.17</c:v>
                </c:pt>
                <c:pt idx="685">
                  <c:v>23.16</c:v>
                </c:pt>
                <c:pt idx="686">
                  <c:v>23.15</c:v>
                </c:pt>
                <c:pt idx="687">
                  <c:v>23.14</c:v>
                </c:pt>
                <c:pt idx="688">
                  <c:v>23.17</c:v>
                </c:pt>
                <c:pt idx="689">
                  <c:v>23.2</c:v>
                </c:pt>
                <c:pt idx="690">
                  <c:v>23.25</c:v>
                </c:pt>
                <c:pt idx="691">
                  <c:v>23.31</c:v>
                </c:pt>
                <c:pt idx="692">
                  <c:v>23.37</c:v>
                </c:pt>
                <c:pt idx="693">
                  <c:v>23.42</c:v>
                </c:pt>
                <c:pt idx="694">
                  <c:v>23.46</c:v>
                </c:pt>
                <c:pt idx="695">
                  <c:v>23.51</c:v>
                </c:pt>
                <c:pt idx="696">
                  <c:v>23.57</c:v>
                </c:pt>
                <c:pt idx="697">
                  <c:v>23.74</c:v>
                </c:pt>
                <c:pt idx="698">
                  <c:v>23.82</c:v>
                </c:pt>
                <c:pt idx="699">
                  <c:v>23.86</c:v>
                </c:pt>
                <c:pt idx="700">
                  <c:v>23.89</c:v>
                </c:pt>
                <c:pt idx="701">
                  <c:v>23.93</c:v>
                </c:pt>
                <c:pt idx="702">
                  <c:v>23.97</c:v>
                </c:pt>
                <c:pt idx="703">
                  <c:v>23.99</c:v>
                </c:pt>
                <c:pt idx="704">
                  <c:v>24.01</c:v>
                </c:pt>
                <c:pt idx="705">
                  <c:v>24.02</c:v>
                </c:pt>
                <c:pt idx="706">
                  <c:v>24.03</c:v>
                </c:pt>
                <c:pt idx="707">
                  <c:v>24.03</c:v>
                </c:pt>
                <c:pt idx="708">
                  <c:v>24.04</c:v>
                </c:pt>
                <c:pt idx="709">
                  <c:v>24.06</c:v>
                </c:pt>
                <c:pt idx="710">
                  <c:v>24.09</c:v>
                </c:pt>
                <c:pt idx="711">
                  <c:v>24.12</c:v>
                </c:pt>
                <c:pt idx="712">
                  <c:v>24.15</c:v>
                </c:pt>
                <c:pt idx="713">
                  <c:v>24.19</c:v>
                </c:pt>
                <c:pt idx="714">
                  <c:v>24.22</c:v>
                </c:pt>
                <c:pt idx="715">
                  <c:v>24.25</c:v>
                </c:pt>
                <c:pt idx="716">
                  <c:v>24.28</c:v>
                </c:pt>
                <c:pt idx="717">
                  <c:v>24.3</c:v>
                </c:pt>
                <c:pt idx="718">
                  <c:v>24.32</c:v>
                </c:pt>
                <c:pt idx="719">
                  <c:v>24.34</c:v>
                </c:pt>
                <c:pt idx="720">
                  <c:v>24.35</c:v>
                </c:pt>
                <c:pt idx="721">
                  <c:v>24.34</c:v>
                </c:pt>
                <c:pt idx="722">
                  <c:v>24.33</c:v>
                </c:pt>
                <c:pt idx="723">
                  <c:v>24.33</c:v>
                </c:pt>
                <c:pt idx="724">
                  <c:v>24.33</c:v>
                </c:pt>
                <c:pt idx="725">
                  <c:v>24.36</c:v>
                </c:pt>
                <c:pt idx="726">
                  <c:v>24.38</c:v>
                </c:pt>
                <c:pt idx="727">
                  <c:v>24.41</c:v>
                </c:pt>
                <c:pt idx="728">
                  <c:v>24.43</c:v>
                </c:pt>
                <c:pt idx="729">
                  <c:v>24.45</c:v>
                </c:pt>
                <c:pt idx="730">
                  <c:v>24.45</c:v>
                </c:pt>
                <c:pt idx="731">
                  <c:v>24.44</c:v>
                </c:pt>
                <c:pt idx="732">
                  <c:v>24.43</c:v>
                </c:pt>
                <c:pt idx="733">
                  <c:v>24.42</c:v>
                </c:pt>
                <c:pt idx="734">
                  <c:v>24.4</c:v>
                </c:pt>
                <c:pt idx="735">
                  <c:v>24.39</c:v>
                </c:pt>
                <c:pt idx="736">
                  <c:v>24.38</c:v>
                </c:pt>
                <c:pt idx="737">
                  <c:v>24.37</c:v>
                </c:pt>
                <c:pt idx="738">
                  <c:v>24.35</c:v>
                </c:pt>
                <c:pt idx="739">
                  <c:v>24.33</c:v>
                </c:pt>
                <c:pt idx="740">
                  <c:v>24.33</c:v>
                </c:pt>
                <c:pt idx="741">
                  <c:v>24.33</c:v>
                </c:pt>
                <c:pt idx="742">
                  <c:v>24.34</c:v>
                </c:pt>
                <c:pt idx="743">
                  <c:v>24.35</c:v>
                </c:pt>
                <c:pt idx="744">
                  <c:v>24.36</c:v>
                </c:pt>
                <c:pt idx="745">
                  <c:v>24.39</c:v>
                </c:pt>
                <c:pt idx="746">
                  <c:v>24.41</c:v>
                </c:pt>
                <c:pt idx="747">
                  <c:v>24.45</c:v>
                </c:pt>
                <c:pt idx="748">
                  <c:v>24.49</c:v>
                </c:pt>
                <c:pt idx="749">
                  <c:v>24.55</c:v>
                </c:pt>
                <c:pt idx="750">
                  <c:v>24.61</c:v>
                </c:pt>
                <c:pt idx="751">
                  <c:v>24.67</c:v>
                </c:pt>
                <c:pt idx="752">
                  <c:v>24.75</c:v>
                </c:pt>
                <c:pt idx="753">
                  <c:v>24.83</c:v>
                </c:pt>
                <c:pt idx="754">
                  <c:v>24.9</c:v>
                </c:pt>
                <c:pt idx="755">
                  <c:v>24.96</c:v>
                </c:pt>
                <c:pt idx="756">
                  <c:v>25</c:v>
                </c:pt>
                <c:pt idx="757">
                  <c:v>25.03</c:v>
                </c:pt>
                <c:pt idx="758">
                  <c:v>25.08</c:v>
                </c:pt>
                <c:pt idx="759">
                  <c:v>25.14</c:v>
                </c:pt>
                <c:pt idx="760">
                  <c:v>25.2</c:v>
                </c:pt>
                <c:pt idx="761">
                  <c:v>25.25</c:v>
                </c:pt>
                <c:pt idx="762">
                  <c:v>25.29</c:v>
                </c:pt>
                <c:pt idx="763">
                  <c:v>25.3</c:v>
                </c:pt>
                <c:pt idx="764">
                  <c:v>25.31</c:v>
                </c:pt>
                <c:pt idx="765">
                  <c:v>25.29</c:v>
                </c:pt>
                <c:pt idx="766">
                  <c:v>25.29</c:v>
                </c:pt>
                <c:pt idx="767">
                  <c:v>25.3</c:v>
                </c:pt>
                <c:pt idx="768">
                  <c:v>25.32</c:v>
                </c:pt>
                <c:pt idx="769">
                  <c:v>25.33</c:v>
                </c:pt>
                <c:pt idx="770">
                  <c:v>25.33</c:v>
                </c:pt>
                <c:pt idx="771">
                  <c:v>25.33</c:v>
                </c:pt>
                <c:pt idx="772">
                  <c:v>25.33</c:v>
                </c:pt>
                <c:pt idx="773">
                  <c:v>25.34</c:v>
                </c:pt>
                <c:pt idx="774">
                  <c:v>25.35</c:v>
                </c:pt>
                <c:pt idx="775">
                  <c:v>25.36</c:v>
                </c:pt>
                <c:pt idx="776">
                  <c:v>25.36</c:v>
                </c:pt>
                <c:pt idx="777">
                  <c:v>25.35</c:v>
                </c:pt>
                <c:pt idx="778">
                  <c:v>25.36</c:v>
                </c:pt>
                <c:pt idx="779">
                  <c:v>25.36</c:v>
                </c:pt>
                <c:pt idx="780">
                  <c:v>25.36</c:v>
                </c:pt>
                <c:pt idx="781">
                  <c:v>25.37</c:v>
                </c:pt>
                <c:pt idx="782">
                  <c:v>25.37</c:v>
                </c:pt>
                <c:pt idx="783">
                  <c:v>25.38</c:v>
                </c:pt>
                <c:pt idx="784">
                  <c:v>25.38</c:v>
                </c:pt>
                <c:pt idx="785">
                  <c:v>25.38</c:v>
                </c:pt>
                <c:pt idx="786">
                  <c:v>25.38</c:v>
                </c:pt>
                <c:pt idx="787">
                  <c:v>25.38</c:v>
                </c:pt>
                <c:pt idx="788">
                  <c:v>25.39</c:v>
                </c:pt>
                <c:pt idx="789">
                  <c:v>25.42</c:v>
                </c:pt>
                <c:pt idx="790">
                  <c:v>25.45</c:v>
                </c:pt>
                <c:pt idx="791">
                  <c:v>25.46</c:v>
                </c:pt>
                <c:pt idx="792">
                  <c:v>25.49</c:v>
                </c:pt>
                <c:pt idx="793">
                  <c:v>25.52</c:v>
                </c:pt>
                <c:pt idx="794">
                  <c:v>25.54</c:v>
                </c:pt>
                <c:pt idx="795">
                  <c:v>25.59</c:v>
                </c:pt>
                <c:pt idx="796">
                  <c:v>25.63</c:v>
                </c:pt>
                <c:pt idx="797">
                  <c:v>25.66</c:v>
                </c:pt>
                <c:pt idx="798">
                  <c:v>25.7</c:v>
                </c:pt>
                <c:pt idx="799">
                  <c:v>25.74</c:v>
                </c:pt>
                <c:pt idx="800">
                  <c:v>25.79</c:v>
                </c:pt>
                <c:pt idx="801">
                  <c:v>25.82</c:v>
                </c:pt>
                <c:pt idx="802">
                  <c:v>25.84</c:v>
                </c:pt>
                <c:pt idx="803">
                  <c:v>25.86</c:v>
                </c:pt>
                <c:pt idx="804">
                  <c:v>25.86</c:v>
                </c:pt>
                <c:pt idx="805">
                  <c:v>25.88</c:v>
                </c:pt>
                <c:pt idx="806">
                  <c:v>25.9</c:v>
                </c:pt>
                <c:pt idx="807">
                  <c:v>25.91</c:v>
                </c:pt>
                <c:pt idx="808">
                  <c:v>25.92</c:v>
                </c:pt>
                <c:pt idx="809">
                  <c:v>25.92</c:v>
                </c:pt>
                <c:pt idx="810">
                  <c:v>25.9</c:v>
                </c:pt>
                <c:pt idx="811">
                  <c:v>25.9</c:v>
                </c:pt>
                <c:pt idx="812">
                  <c:v>25.91</c:v>
                </c:pt>
                <c:pt idx="813">
                  <c:v>25.92</c:v>
                </c:pt>
                <c:pt idx="814">
                  <c:v>25.94</c:v>
                </c:pt>
                <c:pt idx="815">
                  <c:v>25.94</c:v>
                </c:pt>
                <c:pt idx="816">
                  <c:v>25.93</c:v>
                </c:pt>
                <c:pt idx="817">
                  <c:v>25.93</c:v>
                </c:pt>
                <c:pt idx="818">
                  <c:v>25.93</c:v>
                </c:pt>
                <c:pt idx="819">
                  <c:v>25.94</c:v>
                </c:pt>
                <c:pt idx="820">
                  <c:v>25.94</c:v>
                </c:pt>
                <c:pt idx="821">
                  <c:v>25.94</c:v>
                </c:pt>
                <c:pt idx="822">
                  <c:v>25.95</c:v>
                </c:pt>
                <c:pt idx="823">
                  <c:v>25.96</c:v>
                </c:pt>
                <c:pt idx="824">
                  <c:v>25.99</c:v>
                </c:pt>
                <c:pt idx="825">
                  <c:v>26</c:v>
                </c:pt>
                <c:pt idx="826">
                  <c:v>26.03</c:v>
                </c:pt>
                <c:pt idx="827">
                  <c:v>26.05</c:v>
                </c:pt>
                <c:pt idx="828">
                  <c:v>26.08</c:v>
                </c:pt>
                <c:pt idx="829">
                  <c:v>26.12</c:v>
                </c:pt>
                <c:pt idx="830">
                  <c:v>26.14</c:v>
                </c:pt>
                <c:pt idx="831">
                  <c:v>26.15</c:v>
                </c:pt>
                <c:pt idx="832">
                  <c:v>26.16</c:v>
                </c:pt>
                <c:pt idx="833">
                  <c:v>26.17</c:v>
                </c:pt>
                <c:pt idx="834">
                  <c:v>26.18</c:v>
                </c:pt>
                <c:pt idx="835">
                  <c:v>26.18</c:v>
                </c:pt>
                <c:pt idx="836">
                  <c:v>26.18</c:v>
                </c:pt>
                <c:pt idx="837">
                  <c:v>26.16</c:v>
                </c:pt>
                <c:pt idx="838">
                  <c:v>26.15</c:v>
                </c:pt>
                <c:pt idx="839">
                  <c:v>26.14</c:v>
                </c:pt>
                <c:pt idx="840">
                  <c:v>26.13</c:v>
                </c:pt>
                <c:pt idx="841">
                  <c:v>26.12</c:v>
                </c:pt>
                <c:pt idx="842">
                  <c:v>26.12</c:v>
                </c:pt>
                <c:pt idx="843">
                  <c:v>26.12</c:v>
                </c:pt>
                <c:pt idx="844">
                  <c:v>26.12</c:v>
                </c:pt>
                <c:pt idx="845">
                  <c:v>26.12</c:v>
                </c:pt>
                <c:pt idx="846">
                  <c:v>26.12</c:v>
                </c:pt>
                <c:pt idx="847">
                  <c:v>26.12</c:v>
                </c:pt>
                <c:pt idx="848">
                  <c:v>26.12</c:v>
                </c:pt>
                <c:pt idx="849">
                  <c:v>26.13</c:v>
                </c:pt>
                <c:pt idx="850">
                  <c:v>26.12</c:v>
                </c:pt>
                <c:pt idx="851">
                  <c:v>26.13</c:v>
                </c:pt>
                <c:pt idx="852">
                  <c:v>26.14</c:v>
                </c:pt>
                <c:pt idx="853">
                  <c:v>26.14</c:v>
                </c:pt>
                <c:pt idx="854">
                  <c:v>26.14</c:v>
                </c:pt>
                <c:pt idx="855">
                  <c:v>26.15</c:v>
                </c:pt>
                <c:pt idx="856">
                  <c:v>26.16</c:v>
                </c:pt>
                <c:pt idx="857">
                  <c:v>26.19</c:v>
                </c:pt>
                <c:pt idx="858">
                  <c:v>26.25</c:v>
                </c:pt>
                <c:pt idx="859">
                  <c:v>26.32</c:v>
                </c:pt>
                <c:pt idx="860">
                  <c:v>26.39</c:v>
                </c:pt>
                <c:pt idx="861">
                  <c:v>26.45</c:v>
                </c:pt>
                <c:pt idx="862">
                  <c:v>26.5</c:v>
                </c:pt>
                <c:pt idx="863">
                  <c:v>26.54</c:v>
                </c:pt>
                <c:pt idx="864">
                  <c:v>26.58</c:v>
                </c:pt>
                <c:pt idx="865">
                  <c:v>26.62</c:v>
                </c:pt>
                <c:pt idx="866">
                  <c:v>26.67</c:v>
                </c:pt>
                <c:pt idx="867">
                  <c:v>26.72</c:v>
                </c:pt>
                <c:pt idx="868">
                  <c:v>26.76</c:v>
                </c:pt>
                <c:pt idx="869">
                  <c:v>26.79</c:v>
                </c:pt>
                <c:pt idx="870">
                  <c:v>26.82</c:v>
                </c:pt>
                <c:pt idx="871">
                  <c:v>26.84</c:v>
                </c:pt>
                <c:pt idx="872">
                  <c:v>26.86</c:v>
                </c:pt>
                <c:pt idx="873">
                  <c:v>26.9</c:v>
                </c:pt>
                <c:pt idx="874">
                  <c:v>26.96</c:v>
                </c:pt>
                <c:pt idx="875">
                  <c:v>27.02</c:v>
                </c:pt>
                <c:pt idx="876">
                  <c:v>27.06</c:v>
                </c:pt>
                <c:pt idx="877">
                  <c:v>27.1</c:v>
                </c:pt>
                <c:pt idx="878">
                  <c:v>27.12</c:v>
                </c:pt>
                <c:pt idx="879">
                  <c:v>27.13</c:v>
                </c:pt>
                <c:pt idx="880">
                  <c:v>27.15</c:v>
                </c:pt>
                <c:pt idx="881">
                  <c:v>27.17</c:v>
                </c:pt>
                <c:pt idx="882">
                  <c:v>27.19</c:v>
                </c:pt>
                <c:pt idx="883">
                  <c:v>27.21</c:v>
                </c:pt>
                <c:pt idx="884">
                  <c:v>27.21</c:v>
                </c:pt>
                <c:pt idx="885">
                  <c:v>27.2</c:v>
                </c:pt>
                <c:pt idx="886">
                  <c:v>27.18</c:v>
                </c:pt>
                <c:pt idx="887">
                  <c:v>27.15</c:v>
                </c:pt>
                <c:pt idx="888">
                  <c:v>27.12</c:v>
                </c:pt>
                <c:pt idx="889">
                  <c:v>27.1</c:v>
                </c:pt>
                <c:pt idx="890">
                  <c:v>27.09</c:v>
                </c:pt>
                <c:pt idx="891">
                  <c:v>27.08</c:v>
                </c:pt>
                <c:pt idx="892">
                  <c:v>27.07</c:v>
                </c:pt>
                <c:pt idx="893">
                  <c:v>27.06</c:v>
                </c:pt>
                <c:pt idx="894">
                  <c:v>27.05</c:v>
                </c:pt>
                <c:pt idx="895">
                  <c:v>27.03</c:v>
                </c:pt>
                <c:pt idx="896">
                  <c:v>27.02</c:v>
                </c:pt>
                <c:pt idx="897">
                  <c:v>27.01</c:v>
                </c:pt>
                <c:pt idx="898">
                  <c:v>26.99</c:v>
                </c:pt>
                <c:pt idx="899">
                  <c:v>26.97</c:v>
                </c:pt>
                <c:pt idx="900">
                  <c:v>26.94</c:v>
                </c:pt>
                <c:pt idx="901">
                  <c:v>26.91</c:v>
                </c:pt>
                <c:pt idx="902">
                  <c:v>26.88</c:v>
                </c:pt>
                <c:pt idx="903">
                  <c:v>26.87</c:v>
                </c:pt>
                <c:pt idx="904">
                  <c:v>26.84</c:v>
                </c:pt>
                <c:pt idx="905">
                  <c:v>26.82</c:v>
                </c:pt>
                <c:pt idx="906">
                  <c:v>26.79</c:v>
                </c:pt>
                <c:pt idx="907">
                  <c:v>26.76</c:v>
                </c:pt>
                <c:pt idx="908">
                  <c:v>26.74</c:v>
                </c:pt>
                <c:pt idx="909">
                  <c:v>26.72</c:v>
                </c:pt>
                <c:pt idx="910">
                  <c:v>26.71</c:v>
                </c:pt>
                <c:pt idx="911">
                  <c:v>26.72</c:v>
                </c:pt>
                <c:pt idx="912">
                  <c:v>26.73</c:v>
                </c:pt>
                <c:pt idx="913">
                  <c:v>26.75</c:v>
                </c:pt>
                <c:pt idx="914">
                  <c:v>26.77</c:v>
                </c:pt>
                <c:pt idx="915">
                  <c:v>26.78</c:v>
                </c:pt>
                <c:pt idx="916">
                  <c:v>26.79</c:v>
                </c:pt>
                <c:pt idx="917">
                  <c:v>26.8</c:v>
                </c:pt>
                <c:pt idx="918">
                  <c:v>26.82</c:v>
                </c:pt>
                <c:pt idx="919">
                  <c:v>26.83</c:v>
                </c:pt>
                <c:pt idx="920">
                  <c:v>26.85</c:v>
                </c:pt>
                <c:pt idx="921">
                  <c:v>26.85</c:v>
                </c:pt>
                <c:pt idx="922">
                  <c:v>26.85</c:v>
                </c:pt>
                <c:pt idx="923">
                  <c:v>26.85</c:v>
                </c:pt>
                <c:pt idx="924">
                  <c:v>26.85</c:v>
                </c:pt>
                <c:pt idx="925">
                  <c:v>26.87</c:v>
                </c:pt>
                <c:pt idx="926">
                  <c:v>26.88</c:v>
                </c:pt>
                <c:pt idx="927">
                  <c:v>26.9</c:v>
                </c:pt>
                <c:pt idx="928">
                  <c:v>26.92</c:v>
                </c:pt>
                <c:pt idx="929">
                  <c:v>26.93</c:v>
                </c:pt>
                <c:pt idx="930">
                  <c:v>26.93</c:v>
                </c:pt>
                <c:pt idx="931">
                  <c:v>26.94</c:v>
                </c:pt>
                <c:pt idx="932">
                  <c:v>26.95</c:v>
                </c:pt>
                <c:pt idx="933">
                  <c:v>26.97</c:v>
                </c:pt>
                <c:pt idx="934">
                  <c:v>26.98</c:v>
                </c:pt>
                <c:pt idx="935">
                  <c:v>27</c:v>
                </c:pt>
                <c:pt idx="936">
                  <c:v>27.01</c:v>
                </c:pt>
                <c:pt idx="937">
                  <c:v>27</c:v>
                </c:pt>
                <c:pt idx="938">
                  <c:v>27.01</c:v>
                </c:pt>
                <c:pt idx="939">
                  <c:v>27</c:v>
                </c:pt>
                <c:pt idx="940">
                  <c:v>27</c:v>
                </c:pt>
                <c:pt idx="941">
                  <c:v>26.99</c:v>
                </c:pt>
                <c:pt idx="942">
                  <c:v>26.97</c:v>
                </c:pt>
                <c:pt idx="943">
                  <c:v>26.95</c:v>
                </c:pt>
                <c:pt idx="944">
                  <c:v>26.94</c:v>
                </c:pt>
                <c:pt idx="945">
                  <c:v>26.93</c:v>
                </c:pt>
                <c:pt idx="946">
                  <c:v>26.92</c:v>
                </c:pt>
                <c:pt idx="947">
                  <c:v>26.91</c:v>
                </c:pt>
                <c:pt idx="948">
                  <c:v>26.9</c:v>
                </c:pt>
                <c:pt idx="949">
                  <c:v>26.89</c:v>
                </c:pt>
                <c:pt idx="950">
                  <c:v>26.89</c:v>
                </c:pt>
                <c:pt idx="951">
                  <c:v>26.89</c:v>
                </c:pt>
                <c:pt idx="952">
                  <c:v>26.88</c:v>
                </c:pt>
                <c:pt idx="953">
                  <c:v>26.88</c:v>
                </c:pt>
                <c:pt idx="954">
                  <c:v>26.86</c:v>
                </c:pt>
                <c:pt idx="955">
                  <c:v>26.85</c:v>
                </c:pt>
                <c:pt idx="956">
                  <c:v>26.85</c:v>
                </c:pt>
                <c:pt idx="957">
                  <c:v>26.85</c:v>
                </c:pt>
                <c:pt idx="958">
                  <c:v>26.84</c:v>
                </c:pt>
                <c:pt idx="959">
                  <c:v>26.84</c:v>
                </c:pt>
                <c:pt idx="960">
                  <c:v>26.84</c:v>
                </c:pt>
                <c:pt idx="961">
                  <c:v>26.84</c:v>
                </c:pt>
                <c:pt idx="962">
                  <c:v>26.85</c:v>
                </c:pt>
                <c:pt idx="963">
                  <c:v>26.86</c:v>
                </c:pt>
                <c:pt idx="964">
                  <c:v>26.86</c:v>
                </c:pt>
                <c:pt idx="965">
                  <c:v>26.87</c:v>
                </c:pt>
                <c:pt idx="966">
                  <c:v>26.88</c:v>
                </c:pt>
                <c:pt idx="967">
                  <c:v>26.89</c:v>
                </c:pt>
                <c:pt idx="968">
                  <c:v>26.89</c:v>
                </c:pt>
                <c:pt idx="969">
                  <c:v>26.9</c:v>
                </c:pt>
                <c:pt idx="970">
                  <c:v>26.9</c:v>
                </c:pt>
                <c:pt idx="971">
                  <c:v>26.91</c:v>
                </c:pt>
                <c:pt idx="972">
                  <c:v>26.92</c:v>
                </c:pt>
                <c:pt idx="973">
                  <c:v>26.93</c:v>
                </c:pt>
                <c:pt idx="974">
                  <c:v>26.94</c:v>
                </c:pt>
                <c:pt idx="975">
                  <c:v>26.95</c:v>
                </c:pt>
                <c:pt idx="976">
                  <c:v>26.96</c:v>
                </c:pt>
                <c:pt idx="977">
                  <c:v>26.97</c:v>
                </c:pt>
                <c:pt idx="978">
                  <c:v>26.98</c:v>
                </c:pt>
                <c:pt idx="979">
                  <c:v>26.99</c:v>
                </c:pt>
                <c:pt idx="980">
                  <c:v>27</c:v>
                </c:pt>
                <c:pt idx="981">
                  <c:v>27.01</c:v>
                </c:pt>
                <c:pt idx="982">
                  <c:v>27.01</c:v>
                </c:pt>
                <c:pt idx="983">
                  <c:v>27</c:v>
                </c:pt>
                <c:pt idx="984">
                  <c:v>26.99</c:v>
                </c:pt>
                <c:pt idx="985">
                  <c:v>26.98</c:v>
                </c:pt>
                <c:pt idx="986">
                  <c:v>26.98</c:v>
                </c:pt>
                <c:pt idx="987">
                  <c:v>26.99</c:v>
                </c:pt>
                <c:pt idx="988">
                  <c:v>27.01</c:v>
                </c:pt>
                <c:pt idx="989">
                  <c:v>27.02</c:v>
                </c:pt>
                <c:pt idx="990">
                  <c:v>27.03</c:v>
                </c:pt>
                <c:pt idx="991">
                  <c:v>27.04</c:v>
                </c:pt>
                <c:pt idx="992">
                  <c:v>27.04</c:v>
                </c:pt>
                <c:pt idx="993">
                  <c:v>27.04</c:v>
                </c:pt>
                <c:pt idx="994">
                  <c:v>27.04</c:v>
                </c:pt>
                <c:pt idx="995">
                  <c:v>27.05</c:v>
                </c:pt>
                <c:pt idx="996">
                  <c:v>27.05</c:v>
                </c:pt>
                <c:pt idx="997">
                  <c:v>27.05</c:v>
                </c:pt>
                <c:pt idx="998">
                  <c:v>27.06</c:v>
                </c:pt>
                <c:pt idx="999">
                  <c:v>27.05</c:v>
                </c:pt>
                <c:pt idx="1000">
                  <c:v>27.06</c:v>
                </c:pt>
                <c:pt idx="1001">
                  <c:v>27.06</c:v>
                </c:pt>
                <c:pt idx="1002">
                  <c:v>27.06</c:v>
                </c:pt>
                <c:pt idx="1003">
                  <c:v>27.08</c:v>
                </c:pt>
                <c:pt idx="1004">
                  <c:v>27.08</c:v>
                </c:pt>
                <c:pt idx="1005">
                  <c:v>27.08</c:v>
                </c:pt>
                <c:pt idx="1006">
                  <c:v>27.08</c:v>
                </c:pt>
                <c:pt idx="1007">
                  <c:v>27.07</c:v>
                </c:pt>
                <c:pt idx="1008">
                  <c:v>27.06</c:v>
                </c:pt>
                <c:pt idx="1009">
                  <c:v>27.06</c:v>
                </c:pt>
                <c:pt idx="1010">
                  <c:v>27.07</c:v>
                </c:pt>
                <c:pt idx="1011">
                  <c:v>27.07</c:v>
                </c:pt>
                <c:pt idx="1012">
                  <c:v>27.07</c:v>
                </c:pt>
                <c:pt idx="1013">
                  <c:v>27.07</c:v>
                </c:pt>
                <c:pt idx="1014">
                  <c:v>27.06</c:v>
                </c:pt>
                <c:pt idx="1015">
                  <c:v>27.06</c:v>
                </c:pt>
                <c:pt idx="1016">
                  <c:v>27.05</c:v>
                </c:pt>
                <c:pt idx="1017">
                  <c:v>27.05</c:v>
                </c:pt>
                <c:pt idx="1018">
                  <c:v>27.04</c:v>
                </c:pt>
                <c:pt idx="1019">
                  <c:v>27.03</c:v>
                </c:pt>
                <c:pt idx="1020">
                  <c:v>27.02</c:v>
                </c:pt>
                <c:pt idx="1021">
                  <c:v>27</c:v>
                </c:pt>
                <c:pt idx="1022">
                  <c:v>26.97</c:v>
                </c:pt>
                <c:pt idx="1023">
                  <c:v>26.94</c:v>
                </c:pt>
                <c:pt idx="1024">
                  <c:v>26.91</c:v>
                </c:pt>
                <c:pt idx="1025">
                  <c:v>26.89</c:v>
                </c:pt>
                <c:pt idx="1026">
                  <c:v>26.89</c:v>
                </c:pt>
                <c:pt idx="1027">
                  <c:v>26.89</c:v>
                </c:pt>
                <c:pt idx="1028">
                  <c:v>26.89</c:v>
                </c:pt>
                <c:pt idx="1029">
                  <c:v>26.88</c:v>
                </c:pt>
                <c:pt idx="1030">
                  <c:v>26.87</c:v>
                </c:pt>
                <c:pt idx="1031">
                  <c:v>26.86</c:v>
                </c:pt>
                <c:pt idx="1032">
                  <c:v>26.85</c:v>
                </c:pt>
                <c:pt idx="1033">
                  <c:v>26.85</c:v>
                </c:pt>
                <c:pt idx="1034">
                  <c:v>26.84</c:v>
                </c:pt>
                <c:pt idx="1035">
                  <c:v>26.83</c:v>
                </c:pt>
                <c:pt idx="1036">
                  <c:v>26.82</c:v>
                </c:pt>
                <c:pt idx="1037">
                  <c:v>26.81</c:v>
                </c:pt>
                <c:pt idx="1038">
                  <c:v>26.79</c:v>
                </c:pt>
                <c:pt idx="1039">
                  <c:v>26.77</c:v>
                </c:pt>
                <c:pt idx="1040">
                  <c:v>26.75</c:v>
                </c:pt>
                <c:pt idx="1041">
                  <c:v>26.73</c:v>
                </c:pt>
                <c:pt idx="1042">
                  <c:v>26.73</c:v>
                </c:pt>
                <c:pt idx="1043">
                  <c:v>26.72</c:v>
                </c:pt>
                <c:pt idx="1044">
                  <c:v>26.71</c:v>
                </c:pt>
                <c:pt idx="1045">
                  <c:v>26.71</c:v>
                </c:pt>
                <c:pt idx="1046">
                  <c:v>26.73</c:v>
                </c:pt>
                <c:pt idx="1047">
                  <c:v>26.73</c:v>
                </c:pt>
                <c:pt idx="1048">
                  <c:v>26.75</c:v>
                </c:pt>
                <c:pt idx="1049">
                  <c:v>26.76</c:v>
                </c:pt>
                <c:pt idx="1050">
                  <c:v>26.76</c:v>
                </c:pt>
                <c:pt idx="1051">
                  <c:v>26.77</c:v>
                </c:pt>
                <c:pt idx="1052">
                  <c:v>26.77</c:v>
                </c:pt>
                <c:pt idx="1053">
                  <c:v>26.77</c:v>
                </c:pt>
                <c:pt idx="1054">
                  <c:v>26.77</c:v>
                </c:pt>
                <c:pt idx="1055">
                  <c:v>26.79</c:v>
                </c:pt>
                <c:pt idx="1056">
                  <c:v>26.8</c:v>
                </c:pt>
                <c:pt idx="1057">
                  <c:v>26.81</c:v>
                </c:pt>
                <c:pt idx="1058">
                  <c:v>26.82</c:v>
                </c:pt>
                <c:pt idx="1059">
                  <c:v>26.84</c:v>
                </c:pt>
                <c:pt idx="1060">
                  <c:v>26.85</c:v>
                </c:pt>
                <c:pt idx="1061">
                  <c:v>26.85</c:v>
                </c:pt>
                <c:pt idx="1062">
                  <c:v>26.84</c:v>
                </c:pt>
                <c:pt idx="1063">
                  <c:v>26.85</c:v>
                </c:pt>
                <c:pt idx="1064">
                  <c:v>26.85</c:v>
                </c:pt>
                <c:pt idx="1065">
                  <c:v>26.85</c:v>
                </c:pt>
                <c:pt idx="1066">
                  <c:v>26.85</c:v>
                </c:pt>
                <c:pt idx="1067">
                  <c:v>26.85</c:v>
                </c:pt>
                <c:pt idx="1068">
                  <c:v>26.84</c:v>
                </c:pt>
                <c:pt idx="1069">
                  <c:v>26.84</c:v>
                </c:pt>
                <c:pt idx="1070">
                  <c:v>26.83</c:v>
                </c:pt>
                <c:pt idx="1071">
                  <c:v>26.83</c:v>
                </c:pt>
                <c:pt idx="1072">
                  <c:v>26.83</c:v>
                </c:pt>
                <c:pt idx="1073">
                  <c:v>26.82</c:v>
                </c:pt>
                <c:pt idx="1074">
                  <c:v>26.82</c:v>
                </c:pt>
                <c:pt idx="1075">
                  <c:v>26.82</c:v>
                </c:pt>
                <c:pt idx="1076">
                  <c:v>26.82</c:v>
                </c:pt>
                <c:pt idx="1077">
                  <c:v>26.81</c:v>
                </c:pt>
                <c:pt idx="1078">
                  <c:v>26.81</c:v>
                </c:pt>
                <c:pt idx="1079">
                  <c:v>26.81</c:v>
                </c:pt>
                <c:pt idx="1080">
                  <c:v>26.81</c:v>
                </c:pt>
                <c:pt idx="1081">
                  <c:v>26.8</c:v>
                </c:pt>
                <c:pt idx="1082">
                  <c:v>26.8</c:v>
                </c:pt>
                <c:pt idx="1083">
                  <c:v>26.78</c:v>
                </c:pt>
                <c:pt idx="1084">
                  <c:v>26.77</c:v>
                </c:pt>
                <c:pt idx="1085">
                  <c:v>26.77</c:v>
                </c:pt>
                <c:pt idx="1086">
                  <c:v>26.78</c:v>
                </c:pt>
                <c:pt idx="1087">
                  <c:v>26.78</c:v>
                </c:pt>
                <c:pt idx="1088">
                  <c:v>26.8</c:v>
                </c:pt>
                <c:pt idx="1089">
                  <c:v>26.81</c:v>
                </c:pt>
                <c:pt idx="1090">
                  <c:v>26.81</c:v>
                </c:pt>
                <c:pt idx="1091">
                  <c:v>26.81</c:v>
                </c:pt>
                <c:pt idx="1092">
                  <c:v>26.81</c:v>
                </c:pt>
                <c:pt idx="1093">
                  <c:v>26.8</c:v>
                </c:pt>
                <c:pt idx="1094">
                  <c:v>26.8</c:v>
                </c:pt>
                <c:pt idx="1095">
                  <c:v>26.8</c:v>
                </c:pt>
                <c:pt idx="1096">
                  <c:v>26.8</c:v>
                </c:pt>
                <c:pt idx="1097">
                  <c:v>26.8</c:v>
                </c:pt>
                <c:pt idx="1098">
                  <c:v>26.81</c:v>
                </c:pt>
                <c:pt idx="1099">
                  <c:v>26.81</c:v>
                </c:pt>
                <c:pt idx="1100">
                  <c:v>26.81</c:v>
                </c:pt>
                <c:pt idx="1101">
                  <c:v>26.82</c:v>
                </c:pt>
                <c:pt idx="1102">
                  <c:v>26.83</c:v>
                </c:pt>
                <c:pt idx="1103">
                  <c:v>26.84</c:v>
                </c:pt>
                <c:pt idx="1104">
                  <c:v>26.86</c:v>
                </c:pt>
                <c:pt idx="1105">
                  <c:v>26.86</c:v>
                </c:pt>
                <c:pt idx="1106">
                  <c:v>26.86</c:v>
                </c:pt>
                <c:pt idx="1107">
                  <c:v>26.87</c:v>
                </c:pt>
                <c:pt idx="1108">
                  <c:v>26.88</c:v>
                </c:pt>
                <c:pt idx="1109">
                  <c:v>26.88</c:v>
                </c:pt>
                <c:pt idx="1110">
                  <c:v>26.88</c:v>
                </c:pt>
                <c:pt idx="1111">
                  <c:v>26.88</c:v>
                </c:pt>
                <c:pt idx="1112">
                  <c:v>26.89</c:v>
                </c:pt>
                <c:pt idx="1113">
                  <c:v>26.88</c:v>
                </c:pt>
                <c:pt idx="1114">
                  <c:v>26.88</c:v>
                </c:pt>
                <c:pt idx="1115">
                  <c:v>26.87</c:v>
                </c:pt>
                <c:pt idx="1116">
                  <c:v>26.87</c:v>
                </c:pt>
                <c:pt idx="1117">
                  <c:v>26.87</c:v>
                </c:pt>
                <c:pt idx="1118">
                  <c:v>26.87</c:v>
                </c:pt>
                <c:pt idx="1119">
                  <c:v>26.87</c:v>
                </c:pt>
                <c:pt idx="1120">
                  <c:v>26.87</c:v>
                </c:pt>
                <c:pt idx="1121">
                  <c:v>26.87</c:v>
                </c:pt>
                <c:pt idx="1122">
                  <c:v>26.86</c:v>
                </c:pt>
                <c:pt idx="1123">
                  <c:v>26.85</c:v>
                </c:pt>
                <c:pt idx="1124">
                  <c:v>26.84</c:v>
                </c:pt>
                <c:pt idx="1125">
                  <c:v>26.84</c:v>
                </c:pt>
                <c:pt idx="1126">
                  <c:v>26.83</c:v>
                </c:pt>
                <c:pt idx="1127">
                  <c:v>26.83</c:v>
                </c:pt>
                <c:pt idx="1128">
                  <c:v>26.84</c:v>
                </c:pt>
                <c:pt idx="1129">
                  <c:v>26.84</c:v>
                </c:pt>
                <c:pt idx="1130">
                  <c:v>26.84</c:v>
                </c:pt>
                <c:pt idx="1131">
                  <c:v>26.84</c:v>
                </c:pt>
                <c:pt idx="1132">
                  <c:v>26.84</c:v>
                </c:pt>
                <c:pt idx="1133">
                  <c:v>26.84</c:v>
                </c:pt>
                <c:pt idx="1134">
                  <c:v>26.84</c:v>
                </c:pt>
                <c:pt idx="1135">
                  <c:v>26.84</c:v>
                </c:pt>
                <c:pt idx="1136">
                  <c:v>26.84</c:v>
                </c:pt>
                <c:pt idx="1137">
                  <c:v>26.85</c:v>
                </c:pt>
                <c:pt idx="1138">
                  <c:v>26.85</c:v>
                </c:pt>
                <c:pt idx="1139">
                  <c:v>26.85</c:v>
                </c:pt>
                <c:pt idx="1140">
                  <c:v>26.85</c:v>
                </c:pt>
                <c:pt idx="1141">
                  <c:v>26.84</c:v>
                </c:pt>
                <c:pt idx="1142">
                  <c:v>26.84</c:v>
                </c:pt>
                <c:pt idx="1143">
                  <c:v>26.84</c:v>
                </c:pt>
                <c:pt idx="1144">
                  <c:v>26.84</c:v>
                </c:pt>
                <c:pt idx="1145">
                  <c:v>26.85</c:v>
                </c:pt>
                <c:pt idx="1146">
                  <c:v>26.84</c:v>
                </c:pt>
                <c:pt idx="1147">
                  <c:v>26.84</c:v>
                </c:pt>
                <c:pt idx="1148">
                  <c:v>26.84</c:v>
                </c:pt>
                <c:pt idx="1149">
                  <c:v>26.84</c:v>
                </c:pt>
                <c:pt idx="1150">
                  <c:v>26.85</c:v>
                </c:pt>
                <c:pt idx="1151">
                  <c:v>26.84</c:v>
                </c:pt>
                <c:pt idx="1152">
                  <c:v>26.84</c:v>
                </c:pt>
                <c:pt idx="1153">
                  <c:v>26.84</c:v>
                </c:pt>
                <c:pt idx="1154">
                  <c:v>26.84</c:v>
                </c:pt>
                <c:pt idx="1155">
                  <c:v>26.84</c:v>
                </c:pt>
                <c:pt idx="1156">
                  <c:v>26.84</c:v>
                </c:pt>
                <c:pt idx="1157">
                  <c:v>26.84</c:v>
                </c:pt>
                <c:pt idx="1158">
                  <c:v>26.84</c:v>
                </c:pt>
                <c:pt idx="1159">
                  <c:v>26.85</c:v>
                </c:pt>
                <c:pt idx="1160">
                  <c:v>26.85</c:v>
                </c:pt>
                <c:pt idx="1161">
                  <c:v>26.86</c:v>
                </c:pt>
                <c:pt idx="1162">
                  <c:v>26.86</c:v>
                </c:pt>
                <c:pt idx="1163">
                  <c:v>26.86</c:v>
                </c:pt>
                <c:pt idx="1164">
                  <c:v>26.86</c:v>
                </c:pt>
                <c:pt idx="1165">
                  <c:v>26.86</c:v>
                </c:pt>
                <c:pt idx="1166">
                  <c:v>26.87</c:v>
                </c:pt>
                <c:pt idx="1167">
                  <c:v>26.88</c:v>
                </c:pt>
                <c:pt idx="1168">
                  <c:v>26.88</c:v>
                </c:pt>
                <c:pt idx="1169">
                  <c:v>26.88</c:v>
                </c:pt>
                <c:pt idx="1170">
                  <c:v>26.89</c:v>
                </c:pt>
                <c:pt idx="1171">
                  <c:v>26.88</c:v>
                </c:pt>
                <c:pt idx="1172">
                  <c:v>26.88</c:v>
                </c:pt>
                <c:pt idx="1173">
                  <c:v>26.87</c:v>
                </c:pt>
                <c:pt idx="1174">
                  <c:v>26.87</c:v>
                </c:pt>
                <c:pt idx="1175">
                  <c:v>26.87</c:v>
                </c:pt>
                <c:pt idx="1176">
                  <c:v>26.88</c:v>
                </c:pt>
                <c:pt idx="1177">
                  <c:v>26.87</c:v>
                </c:pt>
                <c:pt idx="1178">
                  <c:v>26.88</c:v>
                </c:pt>
                <c:pt idx="1179">
                  <c:v>26.88</c:v>
                </c:pt>
                <c:pt idx="1180">
                  <c:v>26.88</c:v>
                </c:pt>
                <c:pt idx="1181">
                  <c:v>26.88</c:v>
                </c:pt>
                <c:pt idx="1182">
                  <c:v>26.88</c:v>
                </c:pt>
                <c:pt idx="1183">
                  <c:v>26.9</c:v>
                </c:pt>
                <c:pt idx="1184">
                  <c:v>26.91</c:v>
                </c:pt>
                <c:pt idx="1185">
                  <c:v>26.91</c:v>
                </c:pt>
                <c:pt idx="1186">
                  <c:v>26.92</c:v>
                </c:pt>
                <c:pt idx="1187">
                  <c:v>26.91</c:v>
                </c:pt>
                <c:pt idx="1188">
                  <c:v>26.91</c:v>
                </c:pt>
                <c:pt idx="1189">
                  <c:v>26.91</c:v>
                </c:pt>
                <c:pt idx="1190">
                  <c:v>26.91</c:v>
                </c:pt>
                <c:pt idx="1191">
                  <c:v>26.92</c:v>
                </c:pt>
                <c:pt idx="1192">
                  <c:v>26.93</c:v>
                </c:pt>
                <c:pt idx="1193">
                  <c:v>26.93</c:v>
                </c:pt>
                <c:pt idx="1194">
                  <c:v>26.93</c:v>
                </c:pt>
                <c:pt idx="1195">
                  <c:v>26.93</c:v>
                </c:pt>
                <c:pt idx="1196">
                  <c:v>26.93</c:v>
                </c:pt>
                <c:pt idx="1197">
                  <c:v>26.93</c:v>
                </c:pt>
                <c:pt idx="1198">
                  <c:v>26.94</c:v>
                </c:pt>
                <c:pt idx="1199">
                  <c:v>26.94</c:v>
                </c:pt>
                <c:pt idx="1200">
                  <c:v>26.94</c:v>
                </c:pt>
                <c:pt idx="1201">
                  <c:v>26.94</c:v>
                </c:pt>
                <c:pt idx="1202">
                  <c:v>26.95</c:v>
                </c:pt>
                <c:pt idx="1203">
                  <c:v>26.95</c:v>
                </c:pt>
                <c:pt idx="1204">
                  <c:v>26.95</c:v>
                </c:pt>
                <c:pt idx="1205">
                  <c:v>26.95</c:v>
                </c:pt>
                <c:pt idx="1206">
                  <c:v>26.95</c:v>
                </c:pt>
                <c:pt idx="1207">
                  <c:v>26.95</c:v>
                </c:pt>
                <c:pt idx="1208">
                  <c:v>26.94</c:v>
                </c:pt>
                <c:pt idx="1209">
                  <c:v>26.94</c:v>
                </c:pt>
                <c:pt idx="1210">
                  <c:v>26.93</c:v>
                </c:pt>
                <c:pt idx="1211">
                  <c:v>26.94</c:v>
                </c:pt>
                <c:pt idx="1212">
                  <c:v>26.94</c:v>
                </c:pt>
                <c:pt idx="1213">
                  <c:v>26.95</c:v>
                </c:pt>
                <c:pt idx="1214">
                  <c:v>26.95</c:v>
                </c:pt>
                <c:pt idx="1215">
                  <c:v>26.96</c:v>
                </c:pt>
                <c:pt idx="1216">
                  <c:v>26.96</c:v>
                </c:pt>
                <c:pt idx="1217">
                  <c:v>26.95</c:v>
                </c:pt>
                <c:pt idx="1218">
                  <c:v>26.94</c:v>
                </c:pt>
                <c:pt idx="1219">
                  <c:v>26.95</c:v>
                </c:pt>
                <c:pt idx="1220">
                  <c:v>26.96</c:v>
                </c:pt>
                <c:pt idx="1221">
                  <c:v>26.97</c:v>
                </c:pt>
                <c:pt idx="1222">
                  <c:v>26.97</c:v>
                </c:pt>
                <c:pt idx="1223">
                  <c:v>26.97</c:v>
                </c:pt>
                <c:pt idx="1224">
                  <c:v>26.95</c:v>
                </c:pt>
                <c:pt idx="1225">
                  <c:v>26.93</c:v>
                </c:pt>
                <c:pt idx="1226">
                  <c:v>26.92</c:v>
                </c:pt>
                <c:pt idx="1227">
                  <c:v>26.92</c:v>
                </c:pt>
                <c:pt idx="1228">
                  <c:v>26.94</c:v>
                </c:pt>
                <c:pt idx="1229">
                  <c:v>26.97</c:v>
                </c:pt>
                <c:pt idx="1230">
                  <c:v>27</c:v>
                </c:pt>
                <c:pt idx="1231">
                  <c:v>27.02</c:v>
                </c:pt>
                <c:pt idx="1232">
                  <c:v>27.02</c:v>
                </c:pt>
                <c:pt idx="1233">
                  <c:v>27.02</c:v>
                </c:pt>
                <c:pt idx="1234">
                  <c:v>27.02</c:v>
                </c:pt>
                <c:pt idx="1235">
                  <c:v>27.01</c:v>
                </c:pt>
                <c:pt idx="1236">
                  <c:v>27.01</c:v>
                </c:pt>
                <c:pt idx="1237">
                  <c:v>27.02</c:v>
                </c:pt>
                <c:pt idx="1238">
                  <c:v>27.02</c:v>
                </c:pt>
                <c:pt idx="1239">
                  <c:v>27.03</c:v>
                </c:pt>
                <c:pt idx="1240">
                  <c:v>27.02</c:v>
                </c:pt>
                <c:pt idx="1241">
                  <c:v>27</c:v>
                </c:pt>
                <c:pt idx="1242">
                  <c:v>27</c:v>
                </c:pt>
                <c:pt idx="1243">
                  <c:v>26.99</c:v>
                </c:pt>
                <c:pt idx="1244">
                  <c:v>26.98</c:v>
                </c:pt>
                <c:pt idx="1245">
                  <c:v>27</c:v>
                </c:pt>
                <c:pt idx="1246">
                  <c:v>27.01</c:v>
                </c:pt>
                <c:pt idx="1247">
                  <c:v>27.01</c:v>
                </c:pt>
                <c:pt idx="1248">
                  <c:v>27</c:v>
                </c:pt>
                <c:pt idx="1249">
                  <c:v>26.99</c:v>
                </c:pt>
                <c:pt idx="1250">
                  <c:v>26.98</c:v>
                </c:pt>
                <c:pt idx="1251">
                  <c:v>26.97</c:v>
                </c:pt>
                <c:pt idx="1252">
                  <c:v>26.98</c:v>
                </c:pt>
                <c:pt idx="1253">
                  <c:v>26.98</c:v>
                </c:pt>
                <c:pt idx="1254">
                  <c:v>27</c:v>
                </c:pt>
                <c:pt idx="1255">
                  <c:v>27</c:v>
                </c:pt>
                <c:pt idx="1256">
                  <c:v>26.99</c:v>
                </c:pt>
                <c:pt idx="1257">
                  <c:v>26.98</c:v>
                </c:pt>
                <c:pt idx="1258">
                  <c:v>26.98</c:v>
                </c:pt>
                <c:pt idx="1259">
                  <c:v>26.98</c:v>
                </c:pt>
                <c:pt idx="1260">
                  <c:v>26.97</c:v>
                </c:pt>
                <c:pt idx="1261">
                  <c:v>26.97</c:v>
                </c:pt>
                <c:pt idx="1262">
                  <c:v>26.96</c:v>
                </c:pt>
                <c:pt idx="1263">
                  <c:v>26.96</c:v>
                </c:pt>
                <c:pt idx="1264">
                  <c:v>26.97</c:v>
                </c:pt>
                <c:pt idx="1265">
                  <c:v>26.97</c:v>
                </c:pt>
                <c:pt idx="1266">
                  <c:v>26.98</c:v>
                </c:pt>
                <c:pt idx="1267">
                  <c:v>26.98</c:v>
                </c:pt>
                <c:pt idx="1268">
                  <c:v>26.98</c:v>
                </c:pt>
                <c:pt idx="1269">
                  <c:v>26.98</c:v>
                </c:pt>
                <c:pt idx="1270">
                  <c:v>26.97</c:v>
                </c:pt>
                <c:pt idx="1271">
                  <c:v>26.97</c:v>
                </c:pt>
                <c:pt idx="1272">
                  <c:v>26.96</c:v>
                </c:pt>
                <c:pt idx="1273">
                  <c:v>26.95</c:v>
                </c:pt>
                <c:pt idx="1274">
                  <c:v>26.95</c:v>
                </c:pt>
                <c:pt idx="1275">
                  <c:v>26.94</c:v>
                </c:pt>
                <c:pt idx="1276">
                  <c:v>26.95</c:v>
                </c:pt>
                <c:pt idx="1277">
                  <c:v>26.95</c:v>
                </c:pt>
                <c:pt idx="1278">
                  <c:v>26.95</c:v>
                </c:pt>
                <c:pt idx="1279">
                  <c:v>26.96</c:v>
                </c:pt>
                <c:pt idx="1280">
                  <c:v>26.97</c:v>
                </c:pt>
                <c:pt idx="1281">
                  <c:v>26.98</c:v>
                </c:pt>
                <c:pt idx="1282">
                  <c:v>26.99</c:v>
                </c:pt>
                <c:pt idx="1283">
                  <c:v>26.99</c:v>
                </c:pt>
                <c:pt idx="1284">
                  <c:v>27</c:v>
                </c:pt>
                <c:pt idx="1285">
                  <c:v>27</c:v>
                </c:pt>
                <c:pt idx="1286">
                  <c:v>27</c:v>
                </c:pt>
                <c:pt idx="1287">
                  <c:v>27</c:v>
                </c:pt>
                <c:pt idx="1288">
                  <c:v>27</c:v>
                </c:pt>
                <c:pt idx="1289">
                  <c:v>27.01</c:v>
                </c:pt>
                <c:pt idx="1290">
                  <c:v>27.01</c:v>
                </c:pt>
                <c:pt idx="1291">
                  <c:v>27.02</c:v>
                </c:pt>
                <c:pt idx="1292">
                  <c:v>27.02</c:v>
                </c:pt>
                <c:pt idx="1293">
                  <c:v>27.01</c:v>
                </c:pt>
                <c:pt idx="1294">
                  <c:v>26.99</c:v>
                </c:pt>
                <c:pt idx="1295">
                  <c:v>26.99</c:v>
                </c:pt>
                <c:pt idx="1296">
                  <c:v>26.98</c:v>
                </c:pt>
                <c:pt idx="1297">
                  <c:v>26.99</c:v>
                </c:pt>
                <c:pt idx="1298">
                  <c:v>26.99</c:v>
                </c:pt>
                <c:pt idx="1299">
                  <c:v>26.98</c:v>
                </c:pt>
                <c:pt idx="1300">
                  <c:v>26.96</c:v>
                </c:pt>
                <c:pt idx="1301">
                  <c:v>26.95</c:v>
                </c:pt>
                <c:pt idx="1302">
                  <c:v>26.94</c:v>
                </c:pt>
                <c:pt idx="1303">
                  <c:v>26.93</c:v>
                </c:pt>
                <c:pt idx="1304">
                  <c:v>26.94</c:v>
                </c:pt>
                <c:pt idx="1305">
                  <c:v>26.94</c:v>
                </c:pt>
                <c:pt idx="1306">
                  <c:v>26.94</c:v>
                </c:pt>
                <c:pt idx="1307">
                  <c:v>26.94</c:v>
                </c:pt>
                <c:pt idx="1308">
                  <c:v>26.94</c:v>
                </c:pt>
                <c:pt idx="1309">
                  <c:v>26.93</c:v>
                </c:pt>
                <c:pt idx="1310">
                  <c:v>26.94</c:v>
                </c:pt>
                <c:pt idx="1311">
                  <c:v>26.94</c:v>
                </c:pt>
                <c:pt idx="1312">
                  <c:v>26.94</c:v>
                </c:pt>
                <c:pt idx="1313">
                  <c:v>26.95</c:v>
                </c:pt>
                <c:pt idx="1314">
                  <c:v>26.95</c:v>
                </c:pt>
                <c:pt idx="1315">
                  <c:v>26.95</c:v>
                </c:pt>
                <c:pt idx="1316">
                  <c:v>26.95</c:v>
                </c:pt>
                <c:pt idx="1317">
                  <c:v>26.94</c:v>
                </c:pt>
                <c:pt idx="1318">
                  <c:v>26.93</c:v>
                </c:pt>
                <c:pt idx="1319">
                  <c:v>26.92</c:v>
                </c:pt>
                <c:pt idx="1320">
                  <c:v>26.92</c:v>
                </c:pt>
                <c:pt idx="1321">
                  <c:v>26.92</c:v>
                </c:pt>
                <c:pt idx="1322">
                  <c:v>26.93</c:v>
                </c:pt>
                <c:pt idx="1323">
                  <c:v>26.93</c:v>
                </c:pt>
                <c:pt idx="1324">
                  <c:v>26.94</c:v>
                </c:pt>
                <c:pt idx="1325">
                  <c:v>26.95</c:v>
                </c:pt>
                <c:pt idx="1326">
                  <c:v>26.96</c:v>
                </c:pt>
                <c:pt idx="1327">
                  <c:v>26.95</c:v>
                </c:pt>
                <c:pt idx="1328">
                  <c:v>26.96</c:v>
                </c:pt>
                <c:pt idx="1329">
                  <c:v>26.96</c:v>
                </c:pt>
                <c:pt idx="1330">
                  <c:v>26.95</c:v>
                </c:pt>
                <c:pt idx="1331">
                  <c:v>26.95</c:v>
                </c:pt>
                <c:pt idx="1332">
                  <c:v>26.95</c:v>
                </c:pt>
                <c:pt idx="1333">
                  <c:v>26.95</c:v>
                </c:pt>
                <c:pt idx="1334">
                  <c:v>26.96</c:v>
                </c:pt>
                <c:pt idx="1335">
                  <c:v>26.96</c:v>
                </c:pt>
                <c:pt idx="1336">
                  <c:v>26.96</c:v>
                </c:pt>
                <c:pt idx="1337">
                  <c:v>26.96</c:v>
                </c:pt>
                <c:pt idx="1338">
                  <c:v>26.96</c:v>
                </c:pt>
                <c:pt idx="1339">
                  <c:v>26.95</c:v>
                </c:pt>
                <c:pt idx="1340">
                  <c:v>26.94</c:v>
                </c:pt>
                <c:pt idx="1341">
                  <c:v>26.93</c:v>
                </c:pt>
                <c:pt idx="1342">
                  <c:v>26.93</c:v>
                </c:pt>
                <c:pt idx="1343">
                  <c:v>26.93</c:v>
                </c:pt>
                <c:pt idx="1344">
                  <c:v>26.93</c:v>
                </c:pt>
                <c:pt idx="1345">
                  <c:v>26.92</c:v>
                </c:pt>
                <c:pt idx="1346">
                  <c:v>26.92</c:v>
                </c:pt>
                <c:pt idx="1347">
                  <c:v>26.91</c:v>
                </c:pt>
                <c:pt idx="1348">
                  <c:v>26.92</c:v>
                </c:pt>
                <c:pt idx="1349">
                  <c:v>26.92</c:v>
                </c:pt>
                <c:pt idx="1350">
                  <c:v>26.92</c:v>
                </c:pt>
                <c:pt idx="1351">
                  <c:v>26.93</c:v>
                </c:pt>
                <c:pt idx="1352">
                  <c:v>26.94</c:v>
                </c:pt>
                <c:pt idx="1353">
                  <c:v>26.94</c:v>
                </c:pt>
                <c:pt idx="1354">
                  <c:v>26.94</c:v>
                </c:pt>
                <c:pt idx="1355">
                  <c:v>26.94</c:v>
                </c:pt>
                <c:pt idx="1356">
                  <c:v>26.95</c:v>
                </c:pt>
                <c:pt idx="1357">
                  <c:v>26.95</c:v>
                </c:pt>
                <c:pt idx="1358">
                  <c:v>26.95</c:v>
                </c:pt>
                <c:pt idx="1359">
                  <c:v>26.95</c:v>
                </c:pt>
                <c:pt idx="1360">
                  <c:v>26.95</c:v>
                </c:pt>
                <c:pt idx="1361">
                  <c:v>26.95</c:v>
                </c:pt>
                <c:pt idx="1362">
                  <c:v>26.95</c:v>
                </c:pt>
                <c:pt idx="1363">
                  <c:v>26.96</c:v>
                </c:pt>
                <c:pt idx="1364">
                  <c:v>26.96</c:v>
                </c:pt>
                <c:pt idx="1365">
                  <c:v>26.96</c:v>
                </c:pt>
                <c:pt idx="1366">
                  <c:v>26.95</c:v>
                </c:pt>
                <c:pt idx="1367">
                  <c:v>26.95</c:v>
                </c:pt>
                <c:pt idx="1368">
                  <c:v>26.95</c:v>
                </c:pt>
                <c:pt idx="1369">
                  <c:v>26.95</c:v>
                </c:pt>
                <c:pt idx="1370">
                  <c:v>26.95</c:v>
                </c:pt>
                <c:pt idx="1371">
                  <c:v>26.96</c:v>
                </c:pt>
                <c:pt idx="1372">
                  <c:v>26.97</c:v>
                </c:pt>
                <c:pt idx="1373">
                  <c:v>26.97</c:v>
                </c:pt>
                <c:pt idx="1374">
                  <c:v>26.98</c:v>
                </c:pt>
                <c:pt idx="1375">
                  <c:v>26.98</c:v>
                </c:pt>
                <c:pt idx="1376">
                  <c:v>26.98</c:v>
                </c:pt>
                <c:pt idx="1377">
                  <c:v>26.99</c:v>
                </c:pt>
                <c:pt idx="1378">
                  <c:v>26.99</c:v>
                </c:pt>
                <c:pt idx="1379">
                  <c:v>27</c:v>
                </c:pt>
                <c:pt idx="1380">
                  <c:v>27</c:v>
                </c:pt>
                <c:pt idx="1381">
                  <c:v>27</c:v>
                </c:pt>
                <c:pt idx="1382">
                  <c:v>26.99</c:v>
                </c:pt>
                <c:pt idx="1383">
                  <c:v>26.98</c:v>
                </c:pt>
                <c:pt idx="1384">
                  <c:v>26.98</c:v>
                </c:pt>
                <c:pt idx="1385">
                  <c:v>26.99</c:v>
                </c:pt>
                <c:pt idx="1386">
                  <c:v>26.99</c:v>
                </c:pt>
                <c:pt idx="1387">
                  <c:v>26.98</c:v>
                </c:pt>
                <c:pt idx="1388">
                  <c:v>26.97</c:v>
                </c:pt>
                <c:pt idx="1389">
                  <c:v>26.97</c:v>
                </c:pt>
                <c:pt idx="1390">
                  <c:v>26.95</c:v>
                </c:pt>
                <c:pt idx="1391">
                  <c:v>26.94</c:v>
                </c:pt>
                <c:pt idx="1392">
                  <c:v>26.92</c:v>
                </c:pt>
                <c:pt idx="1393">
                  <c:v>26.9</c:v>
                </c:pt>
                <c:pt idx="1394">
                  <c:v>26.88</c:v>
                </c:pt>
                <c:pt idx="1395">
                  <c:v>26.86</c:v>
                </c:pt>
                <c:pt idx="1396">
                  <c:v>26.85</c:v>
                </c:pt>
                <c:pt idx="1397">
                  <c:v>26.85</c:v>
                </c:pt>
                <c:pt idx="1398">
                  <c:v>26.86</c:v>
                </c:pt>
                <c:pt idx="1399">
                  <c:v>26.88</c:v>
                </c:pt>
                <c:pt idx="1400">
                  <c:v>26.9</c:v>
                </c:pt>
                <c:pt idx="1401">
                  <c:v>26.9</c:v>
                </c:pt>
                <c:pt idx="1402">
                  <c:v>26.9</c:v>
                </c:pt>
                <c:pt idx="1403">
                  <c:v>26.9</c:v>
                </c:pt>
                <c:pt idx="1404">
                  <c:v>26.9</c:v>
                </c:pt>
                <c:pt idx="1405">
                  <c:v>26.91</c:v>
                </c:pt>
                <c:pt idx="1406">
                  <c:v>26.92</c:v>
                </c:pt>
                <c:pt idx="1407">
                  <c:v>26.93</c:v>
                </c:pt>
                <c:pt idx="1408">
                  <c:v>26.94</c:v>
                </c:pt>
                <c:pt idx="1409">
                  <c:v>26.95</c:v>
                </c:pt>
                <c:pt idx="1410">
                  <c:v>26.96</c:v>
                </c:pt>
                <c:pt idx="1411">
                  <c:v>26.97</c:v>
                </c:pt>
                <c:pt idx="1412">
                  <c:v>26.99</c:v>
                </c:pt>
                <c:pt idx="1413">
                  <c:v>27</c:v>
                </c:pt>
                <c:pt idx="1414">
                  <c:v>27</c:v>
                </c:pt>
                <c:pt idx="1415">
                  <c:v>27</c:v>
                </c:pt>
                <c:pt idx="1416">
                  <c:v>26.99</c:v>
                </c:pt>
                <c:pt idx="1417">
                  <c:v>26.99</c:v>
                </c:pt>
                <c:pt idx="1418">
                  <c:v>26.99</c:v>
                </c:pt>
                <c:pt idx="1419">
                  <c:v>27</c:v>
                </c:pt>
                <c:pt idx="1420">
                  <c:v>27.01</c:v>
                </c:pt>
                <c:pt idx="1421">
                  <c:v>27.01</c:v>
                </c:pt>
                <c:pt idx="1422">
                  <c:v>26.99</c:v>
                </c:pt>
                <c:pt idx="1423">
                  <c:v>26.99</c:v>
                </c:pt>
                <c:pt idx="1424">
                  <c:v>26.98</c:v>
                </c:pt>
                <c:pt idx="1425">
                  <c:v>26.97</c:v>
                </c:pt>
                <c:pt idx="1426">
                  <c:v>26.96</c:v>
                </c:pt>
                <c:pt idx="1427">
                  <c:v>26.94</c:v>
                </c:pt>
                <c:pt idx="1428">
                  <c:v>26.93</c:v>
                </c:pt>
                <c:pt idx="1429">
                  <c:v>26.91</c:v>
                </c:pt>
                <c:pt idx="1430">
                  <c:v>26.9</c:v>
                </c:pt>
                <c:pt idx="1431">
                  <c:v>26.9</c:v>
                </c:pt>
                <c:pt idx="1432">
                  <c:v>26.9</c:v>
                </c:pt>
                <c:pt idx="1433">
                  <c:v>26.91</c:v>
                </c:pt>
                <c:pt idx="1434">
                  <c:v>26.92</c:v>
                </c:pt>
                <c:pt idx="1435">
                  <c:v>26.91</c:v>
                </c:pt>
                <c:pt idx="1436">
                  <c:v>26.9</c:v>
                </c:pt>
                <c:pt idx="1437">
                  <c:v>26.89</c:v>
                </c:pt>
                <c:pt idx="1438">
                  <c:v>26.88</c:v>
                </c:pt>
                <c:pt idx="1439">
                  <c:v>26.87</c:v>
                </c:pt>
                <c:pt idx="1440">
                  <c:v>26.88</c:v>
                </c:pt>
                <c:pt idx="1441">
                  <c:v>26.88</c:v>
                </c:pt>
                <c:pt idx="1442">
                  <c:v>26.89</c:v>
                </c:pt>
                <c:pt idx="1443">
                  <c:v>26.89</c:v>
                </c:pt>
                <c:pt idx="1444">
                  <c:v>26.89</c:v>
                </c:pt>
                <c:pt idx="1445">
                  <c:v>26.9</c:v>
                </c:pt>
                <c:pt idx="1446">
                  <c:v>26.9</c:v>
                </c:pt>
                <c:pt idx="1447">
                  <c:v>26.9</c:v>
                </c:pt>
                <c:pt idx="1448">
                  <c:v>26.92</c:v>
                </c:pt>
                <c:pt idx="1449">
                  <c:v>26.93</c:v>
                </c:pt>
                <c:pt idx="1450">
                  <c:v>26.94</c:v>
                </c:pt>
                <c:pt idx="1451">
                  <c:v>26.94</c:v>
                </c:pt>
                <c:pt idx="1452">
                  <c:v>26.94</c:v>
                </c:pt>
                <c:pt idx="1453">
                  <c:v>26.94</c:v>
                </c:pt>
                <c:pt idx="1454">
                  <c:v>26.94</c:v>
                </c:pt>
                <c:pt idx="1455">
                  <c:v>26.93</c:v>
                </c:pt>
                <c:pt idx="1456">
                  <c:v>26.93</c:v>
                </c:pt>
                <c:pt idx="1457">
                  <c:v>26.93</c:v>
                </c:pt>
                <c:pt idx="1458">
                  <c:v>26.93</c:v>
                </c:pt>
                <c:pt idx="1459">
                  <c:v>26.93</c:v>
                </c:pt>
                <c:pt idx="1460">
                  <c:v>26.93</c:v>
                </c:pt>
                <c:pt idx="1461">
                  <c:v>26.92</c:v>
                </c:pt>
                <c:pt idx="1462">
                  <c:v>26.91</c:v>
                </c:pt>
                <c:pt idx="1463">
                  <c:v>26.9</c:v>
                </c:pt>
                <c:pt idx="1464">
                  <c:v>26.89</c:v>
                </c:pt>
                <c:pt idx="1465">
                  <c:v>26.88</c:v>
                </c:pt>
                <c:pt idx="1466">
                  <c:v>26.88</c:v>
                </c:pt>
                <c:pt idx="1467">
                  <c:v>26.88</c:v>
                </c:pt>
                <c:pt idx="1468">
                  <c:v>26.88</c:v>
                </c:pt>
                <c:pt idx="1469">
                  <c:v>26.87</c:v>
                </c:pt>
                <c:pt idx="1470">
                  <c:v>26.86</c:v>
                </c:pt>
                <c:pt idx="1471">
                  <c:v>26.86</c:v>
                </c:pt>
                <c:pt idx="1472">
                  <c:v>26.85</c:v>
                </c:pt>
                <c:pt idx="1473">
                  <c:v>26.85</c:v>
                </c:pt>
                <c:pt idx="1474">
                  <c:v>26.84</c:v>
                </c:pt>
                <c:pt idx="1475">
                  <c:v>26.85</c:v>
                </c:pt>
                <c:pt idx="1476">
                  <c:v>26.85</c:v>
                </c:pt>
                <c:pt idx="1477">
                  <c:v>26.85</c:v>
                </c:pt>
                <c:pt idx="1478">
                  <c:v>26.85</c:v>
                </c:pt>
                <c:pt idx="1479">
                  <c:v>26.85</c:v>
                </c:pt>
                <c:pt idx="1480">
                  <c:v>26.85</c:v>
                </c:pt>
                <c:pt idx="1481">
                  <c:v>26.85</c:v>
                </c:pt>
                <c:pt idx="1482">
                  <c:v>26.85</c:v>
                </c:pt>
                <c:pt idx="1483">
                  <c:v>26.85</c:v>
                </c:pt>
                <c:pt idx="1484">
                  <c:v>26.85</c:v>
                </c:pt>
                <c:pt idx="1485">
                  <c:v>26.84</c:v>
                </c:pt>
                <c:pt idx="1486">
                  <c:v>26.85</c:v>
                </c:pt>
                <c:pt idx="1487">
                  <c:v>26.88</c:v>
                </c:pt>
                <c:pt idx="1488">
                  <c:v>26.91</c:v>
                </c:pt>
                <c:pt idx="1489">
                  <c:v>26.93</c:v>
                </c:pt>
                <c:pt idx="1490">
                  <c:v>26.95</c:v>
                </c:pt>
                <c:pt idx="1491">
                  <c:v>26.96</c:v>
                </c:pt>
                <c:pt idx="1492">
                  <c:v>26.97</c:v>
                </c:pt>
                <c:pt idx="1493">
                  <c:v>26.96</c:v>
                </c:pt>
                <c:pt idx="1494">
                  <c:v>26.95</c:v>
                </c:pt>
                <c:pt idx="1495">
                  <c:v>26.94</c:v>
                </c:pt>
                <c:pt idx="1496">
                  <c:v>26.92</c:v>
                </c:pt>
                <c:pt idx="1497">
                  <c:v>26.91</c:v>
                </c:pt>
                <c:pt idx="1498">
                  <c:v>26.9</c:v>
                </c:pt>
                <c:pt idx="1499">
                  <c:v>26.89</c:v>
                </c:pt>
                <c:pt idx="1500">
                  <c:v>26.89</c:v>
                </c:pt>
                <c:pt idx="1501">
                  <c:v>26.87</c:v>
                </c:pt>
                <c:pt idx="1502">
                  <c:v>26.87</c:v>
                </c:pt>
                <c:pt idx="1503">
                  <c:v>26.88</c:v>
                </c:pt>
                <c:pt idx="1504">
                  <c:v>26.9</c:v>
                </c:pt>
                <c:pt idx="1505">
                  <c:v>26.91</c:v>
                </c:pt>
                <c:pt idx="1506">
                  <c:v>26.92</c:v>
                </c:pt>
                <c:pt idx="1507">
                  <c:v>26.9</c:v>
                </c:pt>
                <c:pt idx="1508">
                  <c:v>26.89</c:v>
                </c:pt>
                <c:pt idx="1509">
                  <c:v>26.87</c:v>
                </c:pt>
                <c:pt idx="1510">
                  <c:v>26.87</c:v>
                </c:pt>
                <c:pt idx="1511">
                  <c:v>26.86</c:v>
                </c:pt>
                <c:pt idx="1512">
                  <c:v>26.86</c:v>
                </c:pt>
                <c:pt idx="1513">
                  <c:v>26.85</c:v>
                </c:pt>
                <c:pt idx="1514">
                  <c:v>26.84</c:v>
                </c:pt>
                <c:pt idx="1515">
                  <c:v>26.83</c:v>
                </c:pt>
                <c:pt idx="1516">
                  <c:v>26.82</c:v>
                </c:pt>
                <c:pt idx="1517">
                  <c:v>26.82</c:v>
                </c:pt>
                <c:pt idx="1518">
                  <c:v>26.81</c:v>
                </c:pt>
                <c:pt idx="1519">
                  <c:v>26.81</c:v>
                </c:pt>
                <c:pt idx="1520">
                  <c:v>26.81</c:v>
                </c:pt>
                <c:pt idx="1521">
                  <c:v>26.8</c:v>
                </c:pt>
                <c:pt idx="1522">
                  <c:v>26.8</c:v>
                </c:pt>
                <c:pt idx="1523">
                  <c:v>26.81</c:v>
                </c:pt>
                <c:pt idx="1524">
                  <c:v>26.83</c:v>
                </c:pt>
                <c:pt idx="1525">
                  <c:v>26.85</c:v>
                </c:pt>
                <c:pt idx="1526">
                  <c:v>26.87</c:v>
                </c:pt>
                <c:pt idx="1527">
                  <c:v>26.88</c:v>
                </c:pt>
                <c:pt idx="1528">
                  <c:v>26.89</c:v>
                </c:pt>
                <c:pt idx="1529">
                  <c:v>26.89</c:v>
                </c:pt>
                <c:pt idx="1530">
                  <c:v>26.89</c:v>
                </c:pt>
                <c:pt idx="1531">
                  <c:v>26.89</c:v>
                </c:pt>
                <c:pt idx="1532">
                  <c:v>26.9</c:v>
                </c:pt>
                <c:pt idx="1533">
                  <c:v>26.9</c:v>
                </c:pt>
                <c:pt idx="1534">
                  <c:v>26.91</c:v>
                </c:pt>
                <c:pt idx="1535">
                  <c:v>26.9</c:v>
                </c:pt>
                <c:pt idx="1536">
                  <c:v>26.9</c:v>
                </c:pt>
                <c:pt idx="1537">
                  <c:v>26.89</c:v>
                </c:pt>
                <c:pt idx="1538">
                  <c:v>26.89</c:v>
                </c:pt>
                <c:pt idx="1539">
                  <c:v>26.88</c:v>
                </c:pt>
                <c:pt idx="1540">
                  <c:v>26.87</c:v>
                </c:pt>
                <c:pt idx="1541">
                  <c:v>26.86</c:v>
                </c:pt>
                <c:pt idx="1542">
                  <c:v>26.85</c:v>
                </c:pt>
                <c:pt idx="1543">
                  <c:v>26.84</c:v>
                </c:pt>
                <c:pt idx="1544">
                  <c:v>26.82</c:v>
                </c:pt>
                <c:pt idx="1545">
                  <c:v>26.8</c:v>
                </c:pt>
                <c:pt idx="1546">
                  <c:v>26.79</c:v>
                </c:pt>
                <c:pt idx="1547">
                  <c:v>26.79</c:v>
                </c:pt>
                <c:pt idx="1548">
                  <c:v>26.79</c:v>
                </c:pt>
                <c:pt idx="1549">
                  <c:v>26.81</c:v>
                </c:pt>
                <c:pt idx="1550">
                  <c:v>26.81</c:v>
                </c:pt>
                <c:pt idx="1551">
                  <c:v>26.81</c:v>
                </c:pt>
                <c:pt idx="1552">
                  <c:v>26.82</c:v>
                </c:pt>
                <c:pt idx="1553">
                  <c:v>26.81</c:v>
                </c:pt>
                <c:pt idx="1554">
                  <c:v>26.8</c:v>
                </c:pt>
                <c:pt idx="1555">
                  <c:v>26.8</c:v>
                </c:pt>
                <c:pt idx="1556">
                  <c:v>26.8</c:v>
                </c:pt>
                <c:pt idx="1557">
                  <c:v>26.82</c:v>
                </c:pt>
                <c:pt idx="1558">
                  <c:v>26.83</c:v>
                </c:pt>
                <c:pt idx="1559">
                  <c:v>26.83</c:v>
                </c:pt>
                <c:pt idx="1560">
                  <c:v>26.82</c:v>
                </c:pt>
                <c:pt idx="1561">
                  <c:v>26.82</c:v>
                </c:pt>
                <c:pt idx="1562">
                  <c:v>26.81</c:v>
                </c:pt>
                <c:pt idx="1563">
                  <c:v>26.82</c:v>
                </c:pt>
                <c:pt idx="1564">
                  <c:v>26.83</c:v>
                </c:pt>
                <c:pt idx="1565">
                  <c:v>26.84</c:v>
                </c:pt>
                <c:pt idx="1566">
                  <c:v>26.85</c:v>
                </c:pt>
                <c:pt idx="1567">
                  <c:v>26.84</c:v>
                </c:pt>
                <c:pt idx="1568">
                  <c:v>26.84</c:v>
                </c:pt>
                <c:pt idx="1569">
                  <c:v>26.82</c:v>
                </c:pt>
                <c:pt idx="1570">
                  <c:v>26.82</c:v>
                </c:pt>
                <c:pt idx="1571">
                  <c:v>26.82</c:v>
                </c:pt>
                <c:pt idx="1572">
                  <c:v>26.82</c:v>
                </c:pt>
                <c:pt idx="1573">
                  <c:v>26.83</c:v>
                </c:pt>
                <c:pt idx="1574">
                  <c:v>26.83</c:v>
                </c:pt>
                <c:pt idx="1575">
                  <c:v>26.83</c:v>
                </c:pt>
                <c:pt idx="1576">
                  <c:v>26.83</c:v>
                </c:pt>
                <c:pt idx="1577">
                  <c:v>26.83</c:v>
                </c:pt>
                <c:pt idx="1578">
                  <c:v>26.83</c:v>
                </c:pt>
                <c:pt idx="1579">
                  <c:v>26.83</c:v>
                </c:pt>
                <c:pt idx="1580">
                  <c:v>26.83</c:v>
                </c:pt>
                <c:pt idx="1581">
                  <c:v>26.83</c:v>
                </c:pt>
                <c:pt idx="1582">
                  <c:v>26.83</c:v>
                </c:pt>
                <c:pt idx="1583">
                  <c:v>26.83</c:v>
                </c:pt>
                <c:pt idx="1584">
                  <c:v>26.83</c:v>
                </c:pt>
                <c:pt idx="1585">
                  <c:v>26.81</c:v>
                </c:pt>
                <c:pt idx="1586">
                  <c:v>26.81</c:v>
                </c:pt>
                <c:pt idx="1587">
                  <c:v>26.82</c:v>
                </c:pt>
                <c:pt idx="1588">
                  <c:v>26.82</c:v>
                </c:pt>
                <c:pt idx="1589">
                  <c:v>26.82</c:v>
                </c:pt>
                <c:pt idx="1590">
                  <c:v>26.82</c:v>
                </c:pt>
                <c:pt idx="1591">
                  <c:v>26.83</c:v>
                </c:pt>
                <c:pt idx="1592">
                  <c:v>26.83</c:v>
                </c:pt>
                <c:pt idx="1593">
                  <c:v>26.83</c:v>
                </c:pt>
                <c:pt idx="1594">
                  <c:v>26.83</c:v>
                </c:pt>
                <c:pt idx="1595">
                  <c:v>26.84</c:v>
                </c:pt>
                <c:pt idx="1596">
                  <c:v>26.84</c:v>
                </c:pt>
                <c:pt idx="1597">
                  <c:v>26.84</c:v>
                </c:pt>
                <c:pt idx="1598">
                  <c:v>26.85</c:v>
                </c:pt>
                <c:pt idx="1599">
                  <c:v>26.85</c:v>
                </c:pt>
                <c:pt idx="1600">
                  <c:v>26.84</c:v>
                </c:pt>
                <c:pt idx="1601">
                  <c:v>26.84</c:v>
                </c:pt>
                <c:pt idx="1602">
                  <c:v>26.83</c:v>
                </c:pt>
                <c:pt idx="1603">
                  <c:v>26.82</c:v>
                </c:pt>
                <c:pt idx="1604">
                  <c:v>26.81</c:v>
                </c:pt>
                <c:pt idx="1605">
                  <c:v>26.81</c:v>
                </c:pt>
                <c:pt idx="1606">
                  <c:v>26.82</c:v>
                </c:pt>
                <c:pt idx="1607">
                  <c:v>26.83</c:v>
                </c:pt>
                <c:pt idx="1608">
                  <c:v>26.85</c:v>
                </c:pt>
                <c:pt idx="1609">
                  <c:v>26.87</c:v>
                </c:pt>
                <c:pt idx="1610">
                  <c:v>26.89</c:v>
                </c:pt>
                <c:pt idx="1611">
                  <c:v>26.9</c:v>
                </c:pt>
                <c:pt idx="1612">
                  <c:v>26.92</c:v>
                </c:pt>
                <c:pt idx="1613">
                  <c:v>26.93</c:v>
                </c:pt>
                <c:pt idx="1614">
                  <c:v>26.95</c:v>
                </c:pt>
                <c:pt idx="1615">
                  <c:v>26.95</c:v>
                </c:pt>
                <c:pt idx="1616">
                  <c:v>26.95</c:v>
                </c:pt>
                <c:pt idx="1617">
                  <c:v>26.95</c:v>
                </c:pt>
                <c:pt idx="1618">
                  <c:v>26.95</c:v>
                </c:pt>
                <c:pt idx="1619">
                  <c:v>26.95</c:v>
                </c:pt>
                <c:pt idx="1620">
                  <c:v>26.95</c:v>
                </c:pt>
                <c:pt idx="1621">
                  <c:v>26.96</c:v>
                </c:pt>
                <c:pt idx="1622">
                  <c:v>26.96</c:v>
                </c:pt>
                <c:pt idx="1623">
                  <c:v>26.96</c:v>
                </c:pt>
                <c:pt idx="1624">
                  <c:v>26.96</c:v>
                </c:pt>
                <c:pt idx="1625">
                  <c:v>26.97</c:v>
                </c:pt>
                <c:pt idx="1626">
                  <c:v>26.96</c:v>
                </c:pt>
                <c:pt idx="1627">
                  <c:v>26.95</c:v>
                </c:pt>
                <c:pt idx="1628">
                  <c:v>26.93</c:v>
                </c:pt>
                <c:pt idx="1629">
                  <c:v>26.92</c:v>
                </c:pt>
                <c:pt idx="1630">
                  <c:v>26.9</c:v>
                </c:pt>
                <c:pt idx="1631">
                  <c:v>26.88</c:v>
                </c:pt>
                <c:pt idx="1632">
                  <c:v>26.86</c:v>
                </c:pt>
                <c:pt idx="1633">
                  <c:v>26.85</c:v>
                </c:pt>
                <c:pt idx="1634">
                  <c:v>26.85</c:v>
                </c:pt>
                <c:pt idx="1635">
                  <c:v>26.85</c:v>
                </c:pt>
                <c:pt idx="1636">
                  <c:v>26.85</c:v>
                </c:pt>
                <c:pt idx="1637">
                  <c:v>26.86</c:v>
                </c:pt>
                <c:pt idx="1638">
                  <c:v>26.86</c:v>
                </c:pt>
                <c:pt idx="1639">
                  <c:v>26.87</c:v>
                </c:pt>
                <c:pt idx="1640">
                  <c:v>26.9</c:v>
                </c:pt>
                <c:pt idx="1641">
                  <c:v>26.92</c:v>
                </c:pt>
                <c:pt idx="1642">
                  <c:v>26.93</c:v>
                </c:pt>
                <c:pt idx="1643">
                  <c:v>26.94</c:v>
                </c:pt>
                <c:pt idx="1644">
                  <c:v>26.94</c:v>
                </c:pt>
                <c:pt idx="1645">
                  <c:v>26.94</c:v>
                </c:pt>
                <c:pt idx="1646">
                  <c:v>26.94</c:v>
                </c:pt>
                <c:pt idx="1647">
                  <c:v>26.95</c:v>
                </c:pt>
                <c:pt idx="1648">
                  <c:v>26.96</c:v>
                </c:pt>
                <c:pt idx="1649">
                  <c:v>26.96</c:v>
                </c:pt>
                <c:pt idx="1650">
                  <c:v>26.96</c:v>
                </c:pt>
                <c:pt idx="1651">
                  <c:v>26.97</c:v>
                </c:pt>
                <c:pt idx="1652">
                  <c:v>26.96</c:v>
                </c:pt>
                <c:pt idx="1653">
                  <c:v>26.96</c:v>
                </c:pt>
                <c:pt idx="1654">
                  <c:v>26.95</c:v>
                </c:pt>
                <c:pt idx="1655">
                  <c:v>26.93</c:v>
                </c:pt>
                <c:pt idx="1656">
                  <c:v>26.93</c:v>
                </c:pt>
                <c:pt idx="1657">
                  <c:v>26.92</c:v>
                </c:pt>
                <c:pt idx="1658">
                  <c:v>26.92</c:v>
                </c:pt>
                <c:pt idx="1659">
                  <c:v>26.92</c:v>
                </c:pt>
                <c:pt idx="1660">
                  <c:v>26.91</c:v>
                </c:pt>
                <c:pt idx="1661">
                  <c:v>26.9</c:v>
                </c:pt>
                <c:pt idx="1662">
                  <c:v>26.89</c:v>
                </c:pt>
                <c:pt idx="1663">
                  <c:v>26.88</c:v>
                </c:pt>
                <c:pt idx="1664">
                  <c:v>26.87</c:v>
                </c:pt>
                <c:pt idx="1665">
                  <c:v>26.85</c:v>
                </c:pt>
                <c:pt idx="1666">
                  <c:v>26.85</c:v>
                </c:pt>
                <c:pt idx="1667">
                  <c:v>26.84</c:v>
                </c:pt>
                <c:pt idx="1668">
                  <c:v>26.84</c:v>
                </c:pt>
                <c:pt idx="1669">
                  <c:v>26.84</c:v>
                </c:pt>
                <c:pt idx="1670">
                  <c:v>26.83</c:v>
                </c:pt>
                <c:pt idx="1671">
                  <c:v>26.84</c:v>
                </c:pt>
                <c:pt idx="1672">
                  <c:v>26.84</c:v>
                </c:pt>
                <c:pt idx="1673">
                  <c:v>26.86</c:v>
                </c:pt>
                <c:pt idx="1674">
                  <c:v>26.87</c:v>
                </c:pt>
                <c:pt idx="1675">
                  <c:v>26.88</c:v>
                </c:pt>
                <c:pt idx="1676">
                  <c:v>26.89</c:v>
                </c:pt>
                <c:pt idx="1677">
                  <c:v>26.89</c:v>
                </c:pt>
                <c:pt idx="1678">
                  <c:v>26.88</c:v>
                </c:pt>
                <c:pt idx="1679">
                  <c:v>26.87</c:v>
                </c:pt>
                <c:pt idx="1680">
                  <c:v>26.86</c:v>
                </c:pt>
                <c:pt idx="1681">
                  <c:v>26.87</c:v>
                </c:pt>
                <c:pt idx="1682">
                  <c:v>26.88</c:v>
                </c:pt>
                <c:pt idx="1683">
                  <c:v>26.88</c:v>
                </c:pt>
                <c:pt idx="1684">
                  <c:v>26.88</c:v>
                </c:pt>
                <c:pt idx="1685">
                  <c:v>26.88</c:v>
                </c:pt>
                <c:pt idx="1686">
                  <c:v>26.88</c:v>
                </c:pt>
                <c:pt idx="1687">
                  <c:v>26.87</c:v>
                </c:pt>
                <c:pt idx="1688">
                  <c:v>26.86</c:v>
                </c:pt>
                <c:pt idx="1689">
                  <c:v>26.87</c:v>
                </c:pt>
                <c:pt idx="1690">
                  <c:v>26.87</c:v>
                </c:pt>
                <c:pt idx="1691">
                  <c:v>26.88</c:v>
                </c:pt>
                <c:pt idx="1692">
                  <c:v>26.88</c:v>
                </c:pt>
                <c:pt idx="1693">
                  <c:v>26.86</c:v>
                </c:pt>
                <c:pt idx="1694">
                  <c:v>26.85</c:v>
                </c:pt>
                <c:pt idx="1695">
                  <c:v>26.83</c:v>
                </c:pt>
                <c:pt idx="1696">
                  <c:v>26.83</c:v>
                </c:pt>
                <c:pt idx="1697">
                  <c:v>26.83</c:v>
                </c:pt>
                <c:pt idx="1698">
                  <c:v>26.83</c:v>
                </c:pt>
                <c:pt idx="1699">
                  <c:v>26.83</c:v>
                </c:pt>
                <c:pt idx="1700">
                  <c:v>26.82</c:v>
                </c:pt>
                <c:pt idx="1701">
                  <c:v>26.82</c:v>
                </c:pt>
                <c:pt idx="1702">
                  <c:v>26.8</c:v>
                </c:pt>
                <c:pt idx="1703">
                  <c:v>26.81</c:v>
                </c:pt>
                <c:pt idx="1704">
                  <c:v>26.8</c:v>
                </c:pt>
                <c:pt idx="1705">
                  <c:v>26.81</c:v>
                </c:pt>
                <c:pt idx="1706">
                  <c:v>26.82</c:v>
                </c:pt>
                <c:pt idx="1707">
                  <c:v>26.83</c:v>
                </c:pt>
                <c:pt idx="1708">
                  <c:v>26.84</c:v>
                </c:pt>
                <c:pt idx="1709">
                  <c:v>26.84</c:v>
                </c:pt>
                <c:pt idx="1710">
                  <c:v>26.83</c:v>
                </c:pt>
                <c:pt idx="1711">
                  <c:v>26.82</c:v>
                </c:pt>
                <c:pt idx="1712">
                  <c:v>26.82</c:v>
                </c:pt>
                <c:pt idx="1713">
                  <c:v>26.82</c:v>
                </c:pt>
                <c:pt idx="1714">
                  <c:v>26.83</c:v>
                </c:pt>
                <c:pt idx="1715">
                  <c:v>26.84</c:v>
                </c:pt>
                <c:pt idx="1716">
                  <c:v>26.85</c:v>
                </c:pt>
                <c:pt idx="1717">
                  <c:v>26.86</c:v>
                </c:pt>
                <c:pt idx="1718">
                  <c:v>26.86</c:v>
                </c:pt>
                <c:pt idx="1719">
                  <c:v>26.85</c:v>
                </c:pt>
                <c:pt idx="1720">
                  <c:v>26.86</c:v>
                </c:pt>
                <c:pt idx="1721">
                  <c:v>26.87</c:v>
                </c:pt>
                <c:pt idx="1722">
                  <c:v>26.89</c:v>
                </c:pt>
                <c:pt idx="1723">
                  <c:v>26.9</c:v>
                </c:pt>
                <c:pt idx="1724">
                  <c:v>26.91</c:v>
                </c:pt>
                <c:pt idx="1725">
                  <c:v>26.92</c:v>
                </c:pt>
                <c:pt idx="1726">
                  <c:v>26.93</c:v>
                </c:pt>
                <c:pt idx="1727">
                  <c:v>26.93</c:v>
                </c:pt>
                <c:pt idx="1728">
                  <c:v>26.94</c:v>
                </c:pt>
                <c:pt idx="1729">
                  <c:v>26.95</c:v>
                </c:pt>
                <c:pt idx="1730">
                  <c:v>26.96</c:v>
                </c:pt>
                <c:pt idx="1731">
                  <c:v>26.97</c:v>
                </c:pt>
                <c:pt idx="1732">
                  <c:v>26.97</c:v>
                </c:pt>
                <c:pt idx="1733">
                  <c:v>26.97</c:v>
                </c:pt>
                <c:pt idx="1734">
                  <c:v>26.96</c:v>
                </c:pt>
                <c:pt idx="1735">
                  <c:v>26.96</c:v>
                </c:pt>
                <c:pt idx="1736">
                  <c:v>26.95</c:v>
                </c:pt>
                <c:pt idx="1737">
                  <c:v>26.94</c:v>
                </c:pt>
                <c:pt idx="1738">
                  <c:v>26.93</c:v>
                </c:pt>
                <c:pt idx="1739">
                  <c:v>26.92</c:v>
                </c:pt>
                <c:pt idx="1740">
                  <c:v>26.9</c:v>
                </c:pt>
                <c:pt idx="1741">
                  <c:v>26.88</c:v>
                </c:pt>
                <c:pt idx="1742">
                  <c:v>26.87</c:v>
                </c:pt>
                <c:pt idx="1743">
                  <c:v>26.84</c:v>
                </c:pt>
                <c:pt idx="1744">
                  <c:v>26.82</c:v>
                </c:pt>
                <c:pt idx="1745">
                  <c:v>26.8</c:v>
                </c:pt>
                <c:pt idx="1746">
                  <c:v>26.75</c:v>
                </c:pt>
                <c:pt idx="1747">
                  <c:v>26.72</c:v>
                </c:pt>
                <c:pt idx="1748">
                  <c:v>26.68</c:v>
                </c:pt>
                <c:pt idx="1749">
                  <c:v>26.65</c:v>
                </c:pt>
                <c:pt idx="1750">
                  <c:v>26.63</c:v>
                </c:pt>
                <c:pt idx="1751">
                  <c:v>26.61</c:v>
                </c:pt>
                <c:pt idx="1752">
                  <c:v>26.59</c:v>
                </c:pt>
                <c:pt idx="1753">
                  <c:v>26.57</c:v>
                </c:pt>
                <c:pt idx="1754">
                  <c:v>26.54</c:v>
                </c:pt>
                <c:pt idx="1755">
                  <c:v>26.52</c:v>
                </c:pt>
                <c:pt idx="1756">
                  <c:v>26.52</c:v>
                </c:pt>
                <c:pt idx="1757">
                  <c:v>26.53</c:v>
                </c:pt>
                <c:pt idx="1758">
                  <c:v>26.54</c:v>
                </c:pt>
                <c:pt idx="1759">
                  <c:v>26.55</c:v>
                </c:pt>
                <c:pt idx="1760">
                  <c:v>26.55</c:v>
                </c:pt>
                <c:pt idx="1761">
                  <c:v>26.56</c:v>
                </c:pt>
                <c:pt idx="1762">
                  <c:v>26.56</c:v>
                </c:pt>
                <c:pt idx="1763">
                  <c:v>26.58</c:v>
                </c:pt>
                <c:pt idx="1764">
                  <c:v>26.6</c:v>
                </c:pt>
                <c:pt idx="1765">
                  <c:v>26.62</c:v>
                </c:pt>
                <c:pt idx="1766">
                  <c:v>26.63</c:v>
                </c:pt>
                <c:pt idx="1767">
                  <c:v>26.63</c:v>
                </c:pt>
                <c:pt idx="1768">
                  <c:v>26.63</c:v>
                </c:pt>
                <c:pt idx="1769">
                  <c:v>26.62</c:v>
                </c:pt>
                <c:pt idx="1770">
                  <c:v>26.62</c:v>
                </c:pt>
                <c:pt idx="1771">
                  <c:v>26.62</c:v>
                </c:pt>
                <c:pt idx="1772">
                  <c:v>26.61</c:v>
                </c:pt>
                <c:pt idx="1773">
                  <c:v>26.6</c:v>
                </c:pt>
                <c:pt idx="1774">
                  <c:v>26.6</c:v>
                </c:pt>
                <c:pt idx="1775">
                  <c:v>26.59</c:v>
                </c:pt>
                <c:pt idx="1776">
                  <c:v>26.58</c:v>
                </c:pt>
                <c:pt idx="1777">
                  <c:v>26.56</c:v>
                </c:pt>
                <c:pt idx="1778">
                  <c:v>26.54</c:v>
                </c:pt>
                <c:pt idx="1779">
                  <c:v>26.52</c:v>
                </c:pt>
                <c:pt idx="1780">
                  <c:v>26.49</c:v>
                </c:pt>
                <c:pt idx="1781">
                  <c:v>26.46</c:v>
                </c:pt>
                <c:pt idx="1782">
                  <c:v>26.44</c:v>
                </c:pt>
                <c:pt idx="1783">
                  <c:v>26.42</c:v>
                </c:pt>
                <c:pt idx="1784">
                  <c:v>26.41</c:v>
                </c:pt>
                <c:pt idx="1785">
                  <c:v>26.39</c:v>
                </c:pt>
                <c:pt idx="1786">
                  <c:v>26.37</c:v>
                </c:pt>
                <c:pt idx="1787">
                  <c:v>26.36</c:v>
                </c:pt>
                <c:pt idx="1788">
                  <c:v>26.35</c:v>
                </c:pt>
                <c:pt idx="1789">
                  <c:v>26.34</c:v>
                </c:pt>
                <c:pt idx="1790">
                  <c:v>26.33</c:v>
                </c:pt>
                <c:pt idx="1791">
                  <c:v>26.33</c:v>
                </c:pt>
                <c:pt idx="1792">
                  <c:v>26.32</c:v>
                </c:pt>
                <c:pt idx="1793">
                  <c:v>26.32</c:v>
                </c:pt>
                <c:pt idx="1794">
                  <c:v>26.32</c:v>
                </c:pt>
                <c:pt idx="1795">
                  <c:v>26.32</c:v>
                </c:pt>
                <c:pt idx="1796">
                  <c:v>26.33</c:v>
                </c:pt>
                <c:pt idx="1797">
                  <c:v>26.34</c:v>
                </c:pt>
                <c:pt idx="1798">
                  <c:v>26.34</c:v>
                </c:pt>
                <c:pt idx="1799">
                  <c:v>26.35</c:v>
                </c:pt>
                <c:pt idx="1800">
                  <c:v>26.36</c:v>
                </c:pt>
                <c:pt idx="1801">
                  <c:v>26.39</c:v>
                </c:pt>
                <c:pt idx="1802">
                  <c:v>26.39</c:v>
                </c:pt>
                <c:pt idx="1803">
                  <c:v>26.37</c:v>
                </c:pt>
                <c:pt idx="1804">
                  <c:v>26.37</c:v>
                </c:pt>
                <c:pt idx="1805">
                  <c:v>26.36</c:v>
                </c:pt>
                <c:pt idx="1806">
                  <c:v>26.33</c:v>
                </c:pt>
                <c:pt idx="1807">
                  <c:v>26.3</c:v>
                </c:pt>
                <c:pt idx="1808">
                  <c:v>26.26</c:v>
                </c:pt>
                <c:pt idx="1809">
                  <c:v>26.24</c:v>
                </c:pt>
                <c:pt idx="1810">
                  <c:v>26.19</c:v>
                </c:pt>
                <c:pt idx="1811">
                  <c:v>26.1</c:v>
                </c:pt>
                <c:pt idx="1812">
                  <c:v>26.05</c:v>
                </c:pt>
                <c:pt idx="1813">
                  <c:v>26.03</c:v>
                </c:pt>
                <c:pt idx="1814">
                  <c:v>26.03</c:v>
                </c:pt>
                <c:pt idx="1815">
                  <c:v>26.04</c:v>
                </c:pt>
                <c:pt idx="1816">
                  <c:v>26.03</c:v>
                </c:pt>
                <c:pt idx="1817">
                  <c:v>26</c:v>
                </c:pt>
                <c:pt idx="1818">
                  <c:v>25.98</c:v>
                </c:pt>
                <c:pt idx="1819">
                  <c:v>26</c:v>
                </c:pt>
                <c:pt idx="1820">
                  <c:v>26.03</c:v>
                </c:pt>
                <c:pt idx="1821">
                  <c:v>26.04</c:v>
                </c:pt>
                <c:pt idx="1822">
                  <c:v>26.04</c:v>
                </c:pt>
                <c:pt idx="1823">
                  <c:v>26.03</c:v>
                </c:pt>
                <c:pt idx="1824">
                  <c:v>26.01</c:v>
                </c:pt>
                <c:pt idx="1825">
                  <c:v>26.02</c:v>
                </c:pt>
                <c:pt idx="1826">
                  <c:v>26.04</c:v>
                </c:pt>
                <c:pt idx="1827">
                  <c:v>26.04</c:v>
                </c:pt>
                <c:pt idx="1828">
                  <c:v>26.04</c:v>
                </c:pt>
                <c:pt idx="1829">
                  <c:v>26.07</c:v>
                </c:pt>
                <c:pt idx="1830">
                  <c:v>26.1</c:v>
                </c:pt>
                <c:pt idx="1831">
                  <c:v>26.13</c:v>
                </c:pt>
                <c:pt idx="1832">
                  <c:v>26.14</c:v>
                </c:pt>
                <c:pt idx="1833">
                  <c:v>26.16</c:v>
                </c:pt>
                <c:pt idx="1834">
                  <c:v>26.17</c:v>
                </c:pt>
                <c:pt idx="1835">
                  <c:v>26.17</c:v>
                </c:pt>
                <c:pt idx="1836">
                  <c:v>26.17</c:v>
                </c:pt>
                <c:pt idx="1837">
                  <c:v>26.17</c:v>
                </c:pt>
                <c:pt idx="1838">
                  <c:v>26.18</c:v>
                </c:pt>
                <c:pt idx="1839">
                  <c:v>26.2</c:v>
                </c:pt>
                <c:pt idx="1840">
                  <c:v>26.22</c:v>
                </c:pt>
                <c:pt idx="1841">
                  <c:v>26.25</c:v>
                </c:pt>
                <c:pt idx="1842">
                  <c:v>26.27</c:v>
                </c:pt>
                <c:pt idx="1843">
                  <c:v>26.28</c:v>
                </c:pt>
                <c:pt idx="1844">
                  <c:v>26.29</c:v>
                </c:pt>
                <c:pt idx="1845">
                  <c:v>26.3</c:v>
                </c:pt>
                <c:pt idx="1846">
                  <c:v>26.31</c:v>
                </c:pt>
                <c:pt idx="1847">
                  <c:v>26.32</c:v>
                </c:pt>
                <c:pt idx="1848">
                  <c:v>26.33</c:v>
                </c:pt>
                <c:pt idx="1849">
                  <c:v>26.35</c:v>
                </c:pt>
                <c:pt idx="1850">
                  <c:v>26.36</c:v>
                </c:pt>
                <c:pt idx="1851">
                  <c:v>26.37</c:v>
                </c:pt>
                <c:pt idx="1852">
                  <c:v>26.38</c:v>
                </c:pt>
                <c:pt idx="1853">
                  <c:v>26.36</c:v>
                </c:pt>
                <c:pt idx="1854">
                  <c:v>26.31</c:v>
                </c:pt>
                <c:pt idx="1855">
                  <c:v>26.3</c:v>
                </c:pt>
                <c:pt idx="1856">
                  <c:v>26.3</c:v>
                </c:pt>
                <c:pt idx="1857">
                  <c:v>26.28</c:v>
                </c:pt>
                <c:pt idx="1858">
                  <c:v>26.27</c:v>
                </c:pt>
                <c:pt idx="1859">
                  <c:v>26.27</c:v>
                </c:pt>
                <c:pt idx="1860">
                  <c:v>26.28</c:v>
                </c:pt>
                <c:pt idx="1861">
                  <c:v>26.3</c:v>
                </c:pt>
                <c:pt idx="1862">
                  <c:v>26.31</c:v>
                </c:pt>
                <c:pt idx="1863">
                  <c:v>26.35</c:v>
                </c:pt>
                <c:pt idx="1864">
                  <c:v>26.4</c:v>
                </c:pt>
                <c:pt idx="1865">
                  <c:v>26.44</c:v>
                </c:pt>
                <c:pt idx="1866">
                  <c:v>26.44</c:v>
                </c:pt>
                <c:pt idx="1867">
                  <c:v>26.43</c:v>
                </c:pt>
                <c:pt idx="1868">
                  <c:v>26.45</c:v>
                </c:pt>
                <c:pt idx="1869">
                  <c:v>26.48</c:v>
                </c:pt>
                <c:pt idx="1870">
                  <c:v>26.5</c:v>
                </c:pt>
                <c:pt idx="1871">
                  <c:v>26.51</c:v>
                </c:pt>
                <c:pt idx="1872">
                  <c:v>26.52</c:v>
                </c:pt>
                <c:pt idx="1873">
                  <c:v>26.54</c:v>
                </c:pt>
                <c:pt idx="1874">
                  <c:v>26.52</c:v>
                </c:pt>
                <c:pt idx="1875">
                  <c:v>26.48</c:v>
                </c:pt>
                <c:pt idx="1876">
                  <c:v>26.45</c:v>
                </c:pt>
                <c:pt idx="1877">
                  <c:v>26.43</c:v>
                </c:pt>
                <c:pt idx="1878">
                  <c:v>26.4</c:v>
                </c:pt>
                <c:pt idx="1879">
                  <c:v>26.4</c:v>
                </c:pt>
                <c:pt idx="1880">
                  <c:v>26.41</c:v>
                </c:pt>
                <c:pt idx="1881">
                  <c:v>26.41</c:v>
                </c:pt>
                <c:pt idx="1882">
                  <c:v>26.42</c:v>
                </c:pt>
                <c:pt idx="1883">
                  <c:v>26.45</c:v>
                </c:pt>
                <c:pt idx="1884">
                  <c:v>26.48</c:v>
                </c:pt>
                <c:pt idx="1885">
                  <c:v>26.5</c:v>
                </c:pt>
                <c:pt idx="1886">
                  <c:v>26.52</c:v>
                </c:pt>
                <c:pt idx="1887">
                  <c:v>26.52</c:v>
                </c:pt>
                <c:pt idx="1888">
                  <c:v>26.52</c:v>
                </c:pt>
                <c:pt idx="1889">
                  <c:v>26.52</c:v>
                </c:pt>
                <c:pt idx="1890">
                  <c:v>26.53</c:v>
                </c:pt>
                <c:pt idx="1891">
                  <c:v>26.53</c:v>
                </c:pt>
                <c:pt idx="1892">
                  <c:v>26.55</c:v>
                </c:pt>
                <c:pt idx="1893">
                  <c:v>26.57</c:v>
                </c:pt>
                <c:pt idx="1894">
                  <c:v>26.6</c:v>
                </c:pt>
                <c:pt idx="1895">
                  <c:v>26.65</c:v>
                </c:pt>
                <c:pt idx="1896">
                  <c:v>26.65</c:v>
                </c:pt>
                <c:pt idx="1897">
                  <c:v>26.62</c:v>
                </c:pt>
                <c:pt idx="1898">
                  <c:v>26.6</c:v>
                </c:pt>
                <c:pt idx="1899">
                  <c:v>26.65</c:v>
                </c:pt>
                <c:pt idx="1900">
                  <c:v>26.66</c:v>
                </c:pt>
                <c:pt idx="1901">
                  <c:v>26.65</c:v>
                </c:pt>
                <c:pt idx="1902">
                  <c:v>26.64</c:v>
                </c:pt>
                <c:pt idx="1903">
                  <c:v>26.64</c:v>
                </c:pt>
                <c:pt idx="1904">
                  <c:v>26.66</c:v>
                </c:pt>
                <c:pt idx="1905">
                  <c:v>26.65</c:v>
                </c:pt>
                <c:pt idx="1906">
                  <c:v>26.64</c:v>
                </c:pt>
                <c:pt idx="1907">
                  <c:v>26.62</c:v>
                </c:pt>
                <c:pt idx="1908">
                  <c:v>26.61</c:v>
                </c:pt>
                <c:pt idx="1909">
                  <c:v>26.59</c:v>
                </c:pt>
                <c:pt idx="1910">
                  <c:v>26.58</c:v>
                </c:pt>
                <c:pt idx="1911">
                  <c:v>26.57</c:v>
                </c:pt>
                <c:pt idx="1912">
                  <c:v>26.56</c:v>
                </c:pt>
                <c:pt idx="1913">
                  <c:v>26.54</c:v>
                </c:pt>
                <c:pt idx="1914">
                  <c:v>26.53</c:v>
                </c:pt>
                <c:pt idx="1915">
                  <c:v>26.52</c:v>
                </c:pt>
                <c:pt idx="1916">
                  <c:v>26.51</c:v>
                </c:pt>
                <c:pt idx="1917">
                  <c:v>26.5</c:v>
                </c:pt>
                <c:pt idx="1918">
                  <c:v>26.52</c:v>
                </c:pt>
                <c:pt idx="1919">
                  <c:v>26.52</c:v>
                </c:pt>
                <c:pt idx="1920">
                  <c:v>26.54</c:v>
                </c:pt>
                <c:pt idx="1921">
                  <c:v>26.52</c:v>
                </c:pt>
                <c:pt idx="1922">
                  <c:v>26.5</c:v>
                </c:pt>
                <c:pt idx="1923">
                  <c:v>26.45</c:v>
                </c:pt>
                <c:pt idx="1924">
                  <c:v>26.39</c:v>
                </c:pt>
                <c:pt idx="1925">
                  <c:v>26.35</c:v>
                </c:pt>
                <c:pt idx="1926">
                  <c:v>26.35</c:v>
                </c:pt>
                <c:pt idx="1927">
                  <c:v>26.36</c:v>
                </c:pt>
                <c:pt idx="1928">
                  <c:v>26.35</c:v>
                </c:pt>
                <c:pt idx="1929">
                  <c:v>26.39</c:v>
                </c:pt>
                <c:pt idx="1930">
                  <c:v>26.45</c:v>
                </c:pt>
                <c:pt idx="1931">
                  <c:v>26.5</c:v>
                </c:pt>
                <c:pt idx="1932">
                  <c:v>26.53</c:v>
                </c:pt>
                <c:pt idx="1933">
                  <c:v>26.55</c:v>
                </c:pt>
                <c:pt idx="1934">
                  <c:v>26.53</c:v>
                </c:pt>
                <c:pt idx="1935">
                  <c:v>26.51</c:v>
                </c:pt>
                <c:pt idx="1936">
                  <c:v>26.51</c:v>
                </c:pt>
                <c:pt idx="1937">
                  <c:v>26.5</c:v>
                </c:pt>
                <c:pt idx="1938">
                  <c:v>26.47</c:v>
                </c:pt>
                <c:pt idx="1939">
                  <c:v>26.41</c:v>
                </c:pt>
                <c:pt idx="1940">
                  <c:v>26.35</c:v>
                </c:pt>
                <c:pt idx="1941">
                  <c:v>26.3</c:v>
                </c:pt>
                <c:pt idx="1942">
                  <c:v>26.26</c:v>
                </c:pt>
                <c:pt idx="1943">
                  <c:v>26.25</c:v>
                </c:pt>
                <c:pt idx="1944">
                  <c:v>26.24</c:v>
                </c:pt>
                <c:pt idx="1945">
                  <c:v>26.24</c:v>
                </c:pt>
                <c:pt idx="1946">
                  <c:v>26.25</c:v>
                </c:pt>
                <c:pt idx="1947">
                  <c:v>26.25</c:v>
                </c:pt>
                <c:pt idx="1948">
                  <c:v>26.26</c:v>
                </c:pt>
                <c:pt idx="1949">
                  <c:v>26.27</c:v>
                </c:pt>
                <c:pt idx="1950">
                  <c:v>26.28</c:v>
                </c:pt>
                <c:pt idx="1951">
                  <c:v>26.3</c:v>
                </c:pt>
                <c:pt idx="1952">
                  <c:v>26.31</c:v>
                </c:pt>
                <c:pt idx="1953">
                  <c:v>26.29</c:v>
                </c:pt>
                <c:pt idx="1954">
                  <c:v>26.25</c:v>
                </c:pt>
                <c:pt idx="1955">
                  <c:v>26.28</c:v>
                </c:pt>
                <c:pt idx="1956">
                  <c:v>26.31</c:v>
                </c:pt>
                <c:pt idx="1957">
                  <c:v>26.29</c:v>
                </c:pt>
                <c:pt idx="1958">
                  <c:v>26.27</c:v>
                </c:pt>
                <c:pt idx="1959">
                  <c:v>26.27</c:v>
                </c:pt>
                <c:pt idx="1960">
                  <c:v>26.31</c:v>
                </c:pt>
                <c:pt idx="1961">
                  <c:v>26.33</c:v>
                </c:pt>
                <c:pt idx="1962">
                  <c:v>26.35</c:v>
                </c:pt>
                <c:pt idx="1963">
                  <c:v>26.42</c:v>
                </c:pt>
                <c:pt idx="1964">
                  <c:v>26.5</c:v>
                </c:pt>
                <c:pt idx="1965">
                  <c:v>26.56</c:v>
                </c:pt>
                <c:pt idx="1966">
                  <c:v>26.6</c:v>
                </c:pt>
                <c:pt idx="1967">
                  <c:v>26.65</c:v>
                </c:pt>
                <c:pt idx="1968">
                  <c:v>26.67</c:v>
                </c:pt>
                <c:pt idx="1969">
                  <c:v>26.66</c:v>
                </c:pt>
                <c:pt idx="1970">
                  <c:v>26.69</c:v>
                </c:pt>
                <c:pt idx="1971">
                  <c:v>26.68</c:v>
                </c:pt>
                <c:pt idx="1972">
                  <c:v>26.69</c:v>
                </c:pt>
                <c:pt idx="1973">
                  <c:v>26.7</c:v>
                </c:pt>
                <c:pt idx="1974">
                  <c:v>26.69</c:v>
                </c:pt>
                <c:pt idx="1975">
                  <c:v>26.68</c:v>
                </c:pt>
                <c:pt idx="1976">
                  <c:v>26.67</c:v>
                </c:pt>
                <c:pt idx="1977">
                  <c:v>26.67</c:v>
                </c:pt>
                <c:pt idx="1978">
                  <c:v>26.7</c:v>
                </c:pt>
                <c:pt idx="1979">
                  <c:v>26.7</c:v>
                </c:pt>
                <c:pt idx="1980">
                  <c:v>26.66</c:v>
                </c:pt>
                <c:pt idx="1981">
                  <c:v>26.66</c:v>
                </c:pt>
                <c:pt idx="1982">
                  <c:v>26.67</c:v>
                </c:pt>
                <c:pt idx="1983">
                  <c:v>26.61</c:v>
                </c:pt>
                <c:pt idx="1984">
                  <c:v>26.6</c:v>
                </c:pt>
                <c:pt idx="1985">
                  <c:v>26.63</c:v>
                </c:pt>
                <c:pt idx="1986">
                  <c:v>26.61</c:v>
                </c:pt>
                <c:pt idx="1987">
                  <c:v>26.61</c:v>
                </c:pt>
                <c:pt idx="1988">
                  <c:v>26.62</c:v>
                </c:pt>
                <c:pt idx="1989">
                  <c:v>26.64</c:v>
                </c:pt>
                <c:pt idx="1990">
                  <c:v>26.66</c:v>
                </c:pt>
                <c:pt idx="1991">
                  <c:v>26.63</c:v>
                </c:pt>
                <c:pt idx="1992">
                  <c:v>26.61</c:v>
                </c:pt>
                <c:pt idx="1993">
                  <c:v>26.61</c:v>
                </c:pt>
                <c:pt idx="1994">
                  <c:v>26.61</c:v>
                </c:pt>
                <c:pt idx="1995">
                  <c:v>26.62</c:v>
                </c:pt>
                <c:pt idx="1996">
                  <c:v>26.61</c:v>
                </c:pt>
                <c:pt idx="1997">
                  <c:v>26.6</c:v>
                </c:pt>
                <c:pt idx="1998">
                  <c:v>26.58</c:v>
                </c:pt>
                <c:pt idx="1999">
                  <c:v>26.57</c:v>
                </c:pt>
                <c:pt idx="2000">
                  <c:v>26.58</c:v>
                </c:pt>
                <c:pt idx="2001">
                  <c:v>26.6</c:v>
                </c:pt>
                <c:pt idx="2002">
                  <c:v>26.62</c:v>
                </c:pt>
                <c:pt idx="2003">
                  <c:v>26.62</c:v>
                </c:pt>
                <c:pt idx="2004">
                  <c:v>26.63</c:v>
                </c:pt>
                <c:pt idx="2005">
                  <c:v>26.66</c:v>
                </c:pt>
                <c:pt idx="2006">
                  <c:v>26.68</c:v>
                </c:pt>
                <c:pt idx="2007">
                  <c:v>26.68</c:v>
                </c:pt>
                <c:pt idx="2008">
                  <c:v>26.72</c:v>
                </c:pt>
                <c:pt idx="2009">
                  <c:v>26.77</c:v>
                </c:pt>
                <c:pt idx="2010">
                  <c:v>26.83</c:v>
                </c:pt>
                <c:pt idx="2011">
                  <c:v>26.89</c:v>
                </c:pt>
                <c:pt idx="2012">
                  <c:v>26.93</c:v>
                </c:pt>
                <c:pt idx="2013">
                  <c:v>26.95</c:v>
                </c:pt>
                <c:pt idx="2014">
                  <c:v>26.95</c:v>
                </c:pt>
                <c:pt idx="2015">
                  <c:v>26.96</c:v>
                </c:pt>
                <c:pt idx="2016">
                  <c:v>26.99</c:v>
                </c:pt>
                <c:pt idx="2017">
                  <c:v>27.02</c:v>
                </c:pt>
                <c:pt idx="2018">
                  <c:v>27.05</c:v>
                </c:pt>
                <c:pt idx="2019">
                  <c:v>27.05</c:v>
                </c:pt>
                <c:pt idx="2020">
                  <c:v>27.03</c:v>
                </c:pt>
                <c:pt idx="2021">
                  <c:v>27.01</c:v>
                </c:pt>
                <c:pt idx="2022">
                  <c:v>26.98</c:v>
                </c:pt>
                <c:pt idx="2023">
                  <c:v>26.97</c:v>
                </c:pt>
                <c:pt idx="2024">
                  <c:v>26.94</c:v>
                </c:pt>
                <c:pt idx="2025">
                  <c:v>26.94</c:v>
                </c:pt>
                <c:pt idx="2026">
                  <c:v>26.92</c:v>
                </c:pt>
                <c:pt idx="2027">
                  <c:v>26.89</c:v>
                </c:pt>
                <c:pt idx="2028">
                  <c:v>26.86</c:v>
                </c:pt>
                <c:pt idx="2029">
                  <c:v>26.85</c:v>
                </c:pt>
                <c:pt idx="2030">
                  <c:v>26.86</c:v>
                </c:pt>
                <c:pt idx="2031">
                  <c:v>26.82</c:v>
                </c:pt>
                <c:pt idx="2032">
                  <c:v>26.78</c:v>
                </c:pt>
                <c:pt idx="2033">
                  <c:v>26.71</c:v>
                </c:pt>
                <c:pt idx="2034">
                  <c:v>26.66</c:v>
                </c:pt>
                <c:pt idx="2035">
                  <c:v>26.63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9D-4E93-A147-91853C573FAD}"/>
            </c:ext>
          </c:extLst>
        </c:ser>
        <c:ser>
          <c:idx val="1"/>
          <c:order val="1"/>
          <c:tx>
            <c:strRef>
              <c:f>成果!$F$1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成果!$F$2:$F$2037</c:f>
              <c:numCache>
                <c:formatCode>General</c:formatCode>
                <c:ptCount val="2036"/>
                <c:pt idx="0">
                  <c:v>25.82</c:v>
                </c:pt>
                <c:pt idx="1">
                  <c:v>25.85</c:v>
                </c:pt>
                <c:pt idx="2">
                  <c:v>25.88</c:v>
                </c:pt>
                <c:pt idx="3">
                  <c:v>25.92</c:v>
                </c:pt>
                <c:pt idx="4">
                  <c:v>25.94</c:v>
                </c:pt>
                <c:pt idx="5">
                  <c:v>25.98</c:v>
                </c:pt>
                <c:pt idx="6">
                  <c:v>25.99</c:v>
                </c:pt>
                <c:pt idx="7">
                  <c:v>26</c:v>
                </c:pt>
                <c:pt idx="8">
                  <c:v>26.01</c:v>
                </c:pt>
                <c:pt idx="9">
                  <c:v>26.01</c:v>
                </c:pt>
                <c:pt idx="10">
                  <c:v>26.02</c:v>
                </c:pt>
                <c:pt idx="11">
                  <c:v>26.03</c:v>
                </c:pt>
                <c:pt idx="12">
                  <c:v>26.03</c:v>
                </c:pt>
                <c:pt idx="13">
                  <c:v>26.04</c:v>
                </c:pt>
                <c:pt idx="14">
                  <c:v>26.03</c:v>
                </c:pt>
                <c:pt idx="15">
                  <c:v>26.01</c:v>
                </c:pt>
                <c:pt idx="16">
                  <c:v>25.99</c:v>
                </c:pt>
                <c:pt idx="17">
                  <c:v>25.98</c:v>
                </c:pt>
                <c:pt idx="18">
                  <c:v>25.98</c:v>
                </c:pt>
                <c:pt idx="19">
                  <c:v>25.97</c:v>
                </c:pt>
                <c:pt idx="20">
                  <c:v>25.97</c:v>
                </c:pt>
                <c:pt idx="21">
                  <c:v>25.97</c:v>
                </c:pt>
                <c:pt idx="22">
                  <c:v>25.97</c:v>
                </c:pt>
                <c:pt idx="23">
                  <c:v>25.98</c:v>
                </c:pt>
                <c:pt idx="24">
                  <c:v>26</c:v>
                </c:pt>
                <c:pt idx="25">
                  <c:v>26.02</c:v>
                </c:pt>
                <c:pt idx="26">
                  <c:v>26.05</c:v>
                </c:pt>
                <c:pt idx="27">
                  <c:v>26.09</c:v>
                </c:pt>
                <c:pt idx="28">
                  <c:v>26.11</c:v>
                </c:pt>
                <c:pt idx="29">
                  <c:v>26.15</c:v>
                </c:pt>
                <c:pt idx="30">
                  <c:v>26.17</c:v>
                </c:pt>
                <c:pt idx="31">
                  <c:v>26.18</c:v>
                </c:pt>
                <c:pt idx="32">
                  <c:v>26.18</c:v>
                </c:pt>
                <c:pt idx="33">
                  <c:v>26.18</c:v>
                </c:pt>
                <c:pt idx="34">
                  <c:v>26.18</c:v>
                </c:pt>
                <c:pt idx="35">
                  <c:v>26.19</c:v>
                </c:pt>
                <c:pt idx="36">
                  <c:v>26.19</c:v>
                </c:pt>
                <c:pt idx="37">
                  <c:v>26.2</c:v>
                </c:pt>
                <c:pt idx="38">
                  <c:v>26.21</c:v>
                </c:pt>
                <c:pt idx="39">
                  <c:v>26.22</c:v>
                </c:pt>
                <c:pt idx="40">
                  <c:v>26.23</c:v>
                </c:pt>
                <c:pt idx="41">
                  <c:v>26.25</c:v>
                </c:pt>
                <c:pt idx="42">
                  <c:v>26.25</c:v>
                </c:pt>
                <c:pt idx="43">
                  <c:v>26.26</c:v>
                </c:pt>
                <c:pt idx="44">
                  <c:v>26.26</c:v>
                </c:pt>
                <c:pt idx="45">
                  <c:v>26.27</c:v>
                </c:pt>
                <c:pt idx="46">
                  <c:v>26.28</c:v>
                </c:pt>
                <c:pt idx="47">
                  <c:v>26.3</c:v>
                </c:pt>
                <c:pt idx="48">
                  <c:v>26.32</c:v>
                </c:pt>
                <c:pt idx="49">
                  <c:v>26.35</c:v>
                </c:pt>
                <c:pt idx="50">
                  <c:v>26.38</c:v>
                </c:pt>
                <c:pt idx="51">
                  <c:v>26.41</c:v>
                </c:pt>
                <c:pt idx="52">
                  <c:v>26.42</c:v>
                </c:pt>
                <c:pt idx="53">
                  <c:v>26.43</c:v>
                </c:pt>
                <c:pt idx="54">
                  <c:v>26.43</c:v>
                </c:pt>
                <c:pt idx="55">
                  <c:v>26.43</c:v>
                </c:pt>
                <c:pt idx="56">
                  <c:v>26.41</c:v>
                </c:pt>
                <c:pt idx="57">
                  <c:v>26.39</c:v>
                </c:pt>
                <c:pt idx="58">
                  <c:v>26.38</c:v>
                </c:pt>
                <c:pt idx="59">
                  <c:v>26.37</c:v>
                </c:pt>
                <c:pt idx="60">
                  <c:v>26.37</c:v>
                </c:pt>
                <c:pt idx="61">
                  <c:v>26.37</c:v>
                </c:pt>
                <c:pt idx="62">
                  <c:v>26.38</c:v>
                </c:pt>
                <c:pt idx="63">
                  <c:v>26.37</c:v>
                </c:pt>
                <c:pt idx="64">
                  <c:v>26.39</c:v>
                </c:pt>
                <c:pt idx="65">
                  <c:v>26.38</c:v>
                </c:pt>
                <c:pt idx="66">
                  <c:v>26.39</c:v>
                </c:pt>
                <c:pt idx="67">
                  <c:v>26.39</c:v>
                </c:pt>
                <c:pt idx="68">
                  <c:v>26.39</c:v>
                </c:pt>
                <c:pt idx="69">
                  <c:v>26.4</c:v>
                </c:pt>
                <c:pt idx="70">
                  <c:v>26.41</c:v>
                </c:pt>
                <c:pt idx="71">
                  <c:v>26.42</c:v>
                </c:pt>
                <c:pt idx="72">
                  <c:v>26.43</c:v>
                </c:pt>
                <c:pt idx="73">
                  <c:v>26.45</c:v>
                </c:pt>
                <c:pt idx="74">
                  <c:v>26.45</c:v>
                </c:pt>
                <c:pt idx="75">
                  <c:v>26.47</c:v>
                </c:pt>
                <c:pt idx="76">
                  <c:v>26.49</c:v>
                </c:pt>
                <c:pt idx="77">
                  <c:v>26.5</c:v>
                </c:pt>
                <c:pt idx="78">
                  <c:v>26.52</c:v>
                </c:pt>
                <c:pt idx="79">
                  <c:v>26.52</c:v>
                </c:pt>
                <c:pt idx="80">
                  <c:v>26.53</c:v>
                </c:pt>
                <c:pt idx="81">
                  <c:v>26.54</c:v>
                </c:pt>
                <c:pt idx="82">
                  <c:v>26.55</c:v>
                </c:pt>
                <c:pt idx="83">
                  <c:v>26.56</c:v>
                </c:pt>
                <c:pt idx="84">
                  <c:v>26.58</c:v>
                </c:pt>
                <c:pt idx="85">
                  <c:v>26.6</c:v>
                </c:pt>
                <c:pt idx="86">
                  <c:v>26.62</c:v>
                </c:pt>
                <c:pt idx="87">
                  <c:v>26.62</c:v>
                </c:pt>
                <c:pt idx="88">
                  <c:v>26.62</c:v>
                </c:pt>
                <c:pt idx="89">
                  <c:v>26.63</c:v>
                </c:pt>
                <c:pt idx="90">
                  <c:v>26.63</c:v>
                </c:pt>
                <c:pt idx="91">
                  <c:v>26.64</c:v>
                </c:pt>
                <c:pt idx="92">
                  <c:v>26.64</c:v>
                </c:pt>
                <c:pt idx="93">
                  <c:v>26.66</c:v>
                </c:pt>
                <c:pt idx="94">
                  <c:v>26.66</c:v>
                </c:pt>
                <c:pt idx="95">
                  <c:v>26.67</c:v>
                </c:pt>
                <c:pt idx="96">
                  <c:v>26.67</c:v>
                </c:pt>
                <c:pt idx="97">
                  <c:v>26.66</c:v>
                </c:pt>
                <c:pt idx="98">
                  <c:v>26.65</c:v>
                </c:pt>
                <c:pt idx="99">
                  <c:v>26.64</c:v>
                </c:pt>
                <c:pt idx="100">
                  <c:v>26.63</c:v>
                </c:pt>
                <c:pt idx="101">
                  <c:v>26.62</c:v>
                </c:pt>
                <c:pt idx="102">
                  <c:v>26.6</c:v>
                </c:pt>
                <c:pt idx="103">
                  <c:v>26.59</c:v>
                </c:pt>
                <c:pt idx="104">
                  <c:v>26.57</c:v>
                </c:pt>
                <c:pt idx="105">
                  <c:v>26.55</c:v>
                </c:pt>
                <c:pt idx="106">
                  <c:v>26.52</c:v>
                </c:pt>
                <c:pt idx="107">
                  <c:v>26.5</c:v>
                </c:pt>
                <c:pt idx="108">
                  <c:v>26.48</c:v>
                </c:pt>
                <c:pt idx="109">
                  <c:v>26.48</c:v>
                </c:pt>
                <c:pt idx="110">
                  <c:v>26.49</c:v>
                </c:pt>
                <c:pt idx="111">
                  <c:v>26.48</c:v>
                </c:pt>
                <c:pt idx="112">
                  <c:v>26.48</c:v>
                </c:pt>
                <c:pt idx="113">
                  <c:v>26.48</c:v>
                </c:pt>
                <c:pt idx="114">
                  <c:v>26.49</c:v>
                </c:pt>
                <c:pt idx="115">
                  <c:v>26.5</c:v>
                </c:pt>
                <c:pt idx="116">
                  <c:v>26.52</c:v>
                </c:pt>
                <c:pt idx="117">
                  <c:v>26.54</c:v>
                </c:pt>
                <c:pt idx="118">
                  <c:v>26.56</c:v>
                </c:pt>
                <c:pt idx="119">
                  <c:v>26.58</c:v>
                </c:pt>
                <c:pt idx="120">
                  <c:v>26.6</c:v>
                </c:pt>
                <c:pt idx="121">
                  <c:v>26.62</c:v>
                </c:pt>
                <c:pt idx="122">
                  <c:v>26.63</c:v>
                </c:pt>
                <c:pt idx="123">
                  <c:v>26.65</c:v>
                </c:pt>
                <c:pt idx="124">
                  <c:v>26.66</c:v>
                </c:pt>
                <c:pt idx="125">
                  <c:v>26.67</c:v>
                </c:pt>
                <c:pt idx="126">
                  <c:v>26.68</c:v>
                </c:pt>
                <c:pt idx="127">
                  <c:v>26.7</c:v>
                </c:pt>
                <c:pt idx="128">
                  <c:v>26.71</c:v>
                </c:pt>
                <c:pt idx="129">
                  <c:v>26.72</c:v>
                </c:pt>
                <c:pt idx="130">
                  <c:v>26.74</c:v>
                </c:pt>
                <c:pt idx="131">
                  <c:v>26.74</c:v>
                </c:pt>
                <c:pt idx="132">
                  <c:v>26.75</c:v>
                </c:pt>
                <c:pt idx="133">
                  <c:v>26.77</c:v>
                </c:pt>
                <c:pt idx="134">
                  <c:v>26.77</c:v>
                </c:pt>
                <c:pt idx="135">
                  <c:v>26.78</c:v>
                </c:pt>
                <c:pt idx="136">
                  <c:v>26.79</c:v>
                </c:pt>
                <c:pt idx="137">
                  <c:v>26.8</c:v>
                </c:pt>
                <c:pt idx="138">
                  <c:v>26.81</c:v>
                </c:pt>
                <c:pt idx="139">
                  <c:v>26.81</c:v>
                </c:pt>
                <c:pt idx="140">
                  <c:v>26.81</c:v>
                </c:pt>
                <c:pt idx="141">
                  <c:v>26.8</c:v>
                </c:pt>
                <c:pt idx="142">
                  <c:v>26.79</c:v>
                </c:pt>
                <c:pt idx="143">
                  <c:v>26.78</c:v>
                </c:pt>
                <c:pt idx="144">
                  <c:v>26.77</c:v>
                </c:pt>
                <c:pt idx="145">
                  <c:v>26.74</c:v>
                </c:pt>
                <c:pt idx="146">
                  <c:v>26.71</c:v>
                </c:pt>
                <c:pt idx="147">
                  <c:v>26.68</c:v>
                </c:pt>
                <c:pt idx="148">
                  <c:v>26.65</c:v>
                </c:pt>
                <c:pt idx="149">
                  <c:v>26.64</c:v>
                </c:pt>
                <c:pt idx="150">
                  <c:v>26.63</c:v>
                </c:pt>
                <c:pt idx="151">
                  <c:v>26.62</c:v>
                </c:pt>
                <c:pt idx="152">
                  <c:v>26.62</c:v>
                </c:pt>
                <c:pt idx="153">
                  <c:v>26.6</c:v>
                </c:pt>
                <c:pt idx="154">
                  <c:v>26.59</c:v>
                </c:pt>
                <c:pt idx="155">
                  <c:v>26.57</c:v>
                </c:pt>
                <c:pt idx="156">
                  <c:v>26.55</c:v>
                </c:pt>
                <c:pt idx="157">
                  <c:v>26.54</c:v>
                </c:pt>
                <c:pt idx="158">
                  <c:v>26.55</c:v>
                </c:pt>
                <c:pt idx="159">
                  <c:v>26.55</c:v>
                </c:pt>
                <c:pt idx="160">
                  <c:v>26.56</c:v>
                </c:pt>
                <c:pt idx="161">
                  <c:v>26.56</c:v>
                </c:pt>
                <c:pt idx="162">
                  <c:v>26.57</c:v>
                </c:pt>
                <c:pt idx="163">
                  <c:v>26.57</c:v>
                </c:pt>
                <c:pt idx="164">
                  <c:v>26.57</c:v>
                </c:pt>
                <c:pt idx="165">
                  <c:v>26.59</c:v>
                </c:pt>
                <c:pt idx="166">
                  <c:v>26.62</c:v>
                </c:pt>
                <c:pt idx="167">
                  <c:v>26.64</c:v>
                </c:pt>
                <c:pt idx="168">
                  <c:v>26.68</c:v>
                </c:pt>
                <c:pt idx="169">
                  <c:v>26.7</c:v>
                </c:pt>
                <c:pt idx="170">
                  <c:v>26.73</c:v>
                </c:pt>
                <c:pt idx="171">
                  <c:v>26.75</c:v>
                </c:pt>
                <c:pt idx="172">
                  <c:v>26.77</c:v>
                </c:pt>
                <c:pt idx="173">
                  <c:v>26.78</c:v>
                </c:pt>
                <c:pt idx="174">
                  <c:v>26.81</c:v>
                </c:pt>
                <c:pt idx="175">
                  <c:v>26.82</c:v>
                </c:pt>
                <c:pt idx="176">
                  <c:v>26.83</c:v>
                </c:pt>
                <c:pt idx="177">
                  <c:v>26.84</c:v>
                </c:pt>
                <c:pt idx="178">
                  <c:v>26.83</c:v>
                </c:pt>
                <c:pt idx="179">
                  <c:v>26.82</c:v>
                </c:pt>
                <c:pt idx="180">
                  <c:v>26.81</c:v>
                </c:pt>
                <c:pt idx="181">
                  <c:v>26.8</c:v>
                </c:pt>
                <c:pt idx="182">
                  <c:v>26.79</c:v>
                </c:pt>
                <c:pt idx="183">
                  <c:v>26.79</c:v>
                </c:pt>
                <c:pt idx="184">
                  <c:v>26.78</c:v>
                </c:pt>
                <c:pt idx="185">
                  <c:v>26.76</c:v>
                </c:pt>
                <c:pt idx="186">
                  <c:v>26.75</c:v>
                </c:pt>
                <c:pt idx="187">
                  <c:v>26.73</c:v>
                </c:pt>
                <c:pt idx="188">
                  <c:v>26.72</c:v>
                </c:pt>
                <c:pt idx="189">
                  <c:v>26.71</c:v>
                </c:pt>
                <c:pt idx="190">
                  <c:v>26.7</c:v>
                </c:pt>
                <c:pt idx="191">
                  <c:v>26.69</c:v>
                </c:pt>
                <c:pt idx="192">
                  <c:v>26.7</c:v>
                </c:pt>
                <c:pt idx="193">
                  <c:v>26.7</c:v>
                </c:pt>
                <c:pt idx="194">
                  <c:v>26.72</c:v>
                </c:pt>
                <c:pt idx="195">
                  <c:v>26.72</c:v>
                </c:pt>
                <c:pt idx="196">
                  <c:v>26.72</c:v>
                </c:pt>
                <c:pt idx="197">
                  <c:v>26.7</c:v>
                </c:pt>
                <c:pt idx="198">
                  <c:v>26.7</c:v>
                </c:pt>
                <c:pt idx="199">
                  <c:v>26.7</c:v>
                </c:pt>
                <c:pt idx="200">
                  <c:v>26.71</c:v>
                </c:pt>
                <c:pt idx="201">
                  <c:v>26.72</c:v>
                </c:pt>
                <c:pt idx="202">
                  <c:v>26.71</c:v>
                </c:pt>
                <c:pt idx="203">
                  <c:v>26.71</c:v>
                </c:pt>
                <c:pt idx="204">
                  <c:v>26.72</c:v>
                </c:pt>
                <c:pt idx="205">
                  <c:v>26.73</c:v>
                </c:pt>
                <c:pt idx="206">
                  <c:v>26.75</c:v>
                </c:pt>
                <c:pt idx="207">
                  <c:v>26.77</c:v>
                </c:pt>
                <c:pt idx="208">
                  <c:v>26.78</c:v>
                </c:pt>
                <c:pt idx="209">
                  <c:v>26.79</c:v>
                </c:pt>
                <c:pt idx="210">
                  <c:v>26.79</c:v>
                </c:pt>
                <c:pt idx="211">
                  <c:v>26.78</c:v>
                </c:pt>
                <c:pt idx="212">
                  <c:v>26.78</c:v>
                </c:pt>
                <c:pt idx="213">
                  <c:v>26.78</c:v>
                </c:pt>
                <c:pt idx="214">
                  <c:v>26.79</c:v>
                </c:pt>
                <c:pt idx="215">
                  <c:v>26.8</c:v>
                </c:pt>
                <c:pt idx="216">
                  <c:v>26.81</c:v>
                </c:pt>
                <c:pt idx="217">
                  <c:v>26.81</c:v>
                </c:pt>
                <c:pt idx="218">
                  <c:v>26.81</c:v>
                </c:pt>
                <c:pt idx="219">
                  <c:v>26.81</c:v>
                </c:pt>
                <c:pt idx="220">
                  <c:v>26.8</c:v>
                </c:pt>
                <c:pt idx="221">
                  <c:v>26.8</c:v>
                </c:pt>
                <c:pt idx="222">
                  <c:v>26.79</c:v>
                </c:pt>
                <c:pt idx="223">
                  <c:v>26.77</c:v>
                </c:pt>
                <c:pt idx="224">
                  <c:v>26.76</c:v>
                </c:pt>
                <c:pt idx="225">
                  <c:v>26.74</c:v>
                </c:pt>
                <c:pt idx="226">
                  <c:v>26.73</c:v>
                </c:pt>
                <c:pt idx="227">
                  <c:v>26.71</c:v>
                </c:pt>
                <c:pt idx="228">
                  <c:v>26.7</c:v>
                </c:pt>
                <c:pt idx="229">
                  <c:v>26.68</c:v>
                </c:pt>
                <c:pt idx="230">
                  <c:v>26.66</c:v>
                </c:pt>
                <c:pt idx="231">
                  <c:v>26.64</c:v>
                </c:pt>
                <c:pt idx="232">
                  <c:v>26.62</c:v>
                </c:pt>
                <c:pt idx="233">
                  <c:v>26.61</c:v>
                </c:pt>
                <c:pt idx="234">
                  <c:v>26.6</c:v>
                </c:pt>
                <c:pt idx="235">
                  <c:v>26.59</c:v>
                </c:pt>
                <c:pt idx="236">
                  <c:v>26.58</c:v>
                </c:pt>
                <c:pt idx="237">
                  <c:v>26.57</c:v>
                </c:pt>
                <c:pt idx="238">
                  <c:v>26.56</c:v>
                </c:pt>
                <c:pt idx="239">
                  <c:v>26.56</c:v>
                </c:pt>
                <c:pt idx="240">
                  <c:v>26.57</c:v>
                </c:pt>
                <c:pt idx="241">
                  <c:v>26.58</c:v>
                </c:pt>
                <c:pt idx="242">
                  <c:v>26.59</c:v>
                </c:pt>
                <c:pt idx="243">
                  <c:v>26.59</c:v>
                </c:pt>
                <c:pt idx="244">
                  <c:v>26.6</c:v>
                </c:pt>
                <c:pt idx="245">
                  <c:v>26.61</c:v>
                </c:pt>
                <c:pt idx="246">
                  <c:v>26.62</c:v>
                </c:pt>
                <c:pt idx="247">
                  <c:v>26.63</c:v>
                </c:pt>
                <c:pt idx="248">
                  <c:v>26.65</c:v>
                </c:pt>
                <c:pt idx="249">
                  <c:v>26.66</c:v>
                </c:pt>
                <c:pt idx="250">
                  <c:v>26.67</c:v>
                </c:pt>
                <c:pt idx="251">
                  <c:v>26.68</c:v>
                </c:pt>
                <c:pt idx="252">
                  <c:v>26.69</c:v>
                </c:pt>
                <c:pt idx="253">
                  <c:v>26.71</c:v>
                </c:pt>
                <c:pt idx="254">
                  <c:v>26.72</c:v>
                </c:pt>
                <c:pt idx="255">
                  <c:v>26.73</c:v>
                </c:pt>
                <c:pt idx="256">
                  <c:v>26.74</c:v>
                </c:pt>
                <c:pt idx="257">
                  <c:v>26.75</c:v>
                </c:pt>
                <c:pt idx="258">
                  <c:v>26.75</c:v>
                </c:pt>
                <c:pt idx="259">
                  <c:v>26.76</c:v>
                </c:pt>
                <c:pt idx="260">
                  <c:v>26.77</c:v>
                </c:pt>
                <c:pt idx="261">
                  <c:v>26.78</c:v>
                </c:pt>
                <c:pt idx="262">
                  <c:v>26.8</c:v>
                </c:pt>
                <c:pt idx="263">
                  <c:v>26.81</c:v>
                </c:pt>
                <c:pt idx="264">
                  <c:v>26.83</c:v>
                </c:pt>
                <c:pt idx="265">
                  <c:v>26.85</c:v>
                </c:pt>
                <c:pt idx="266">
                  <c:v>26.86</c:v>
                </c:pt>
                <c:pt idx="267">
                  <c:v>26.86</c:v>
                </c:pt>
                <c:pt idx="268">
                  <c:v>26.86</c:v>
                </c:pt>
                <c:pt idx="269">
                  <c:v>26.85</c:v>
                </c:pt>
                <c:pt idx="270">
                  <c:v>26.86</c:v>
                </c:pt>
                <c:pt idx="271">
                  <c:v>26.85</c:v>
                </c:pt>
                <c:pt idx="272">
                  <c:v>26.85</c:v>
                </c:pt>
                <c:pt idx="273">
                  <c:v>26.85</c:v>
                </c:pt>
                <c:pt idx="274">
                  <c:v>26.85</c:v>
                </c:pt>
                <c:pt idx="275">
                  <c:v>26.85</c:v>
                </c:pt>
                <c:pt idx="276">
                  <c:v>26.85</c:v>
                </c:pt>
                <c:pt idx="277">
                  <c:v>26.85</c:v>
                </c:pt>
                <c:pt idx="278">
                  <c:v>26.85</c:v>
                </c:pt>
                <c:pt idx="279">
                  <c:v>26.84</c:v>
                </c:pt>
                <c:pt idx="280">
                  <c:v>26.84</c:v>
                </c:pt>
                <c:pt idx="281">
                  <c:v>26.84</c:v>
                </c:pt>
                <c:pt idx="282">
                  <c:v>26.84</c:v>
                </c:pt>
                <c:pt idx="283">
                  <c:v>26.84</c:v>
                </c:pt>
                <c:pt idx="284">
                  <c:v>26.84</c:v>
                </c:pt>
                <c:pt idx="285">
                  <c:v>26.84</c:v>
                </c:pt>
                <c:pt idx="286">
                  <c:v>26.84</c:v>
                </c:pt>
                <c:pt idx="287">
                  <c:v>26.84</c:v>
                </c:pt>
                <c:pt idx="288">
                  <c:v>26.83</c:v>
                </c:pt>
                <c:pt idx="289">
                  <c:v>26.83</c:v>
                </c:pt>
                <c:pt idx="290">
                  <c:v>26.84</c:v>
                </c:pt>
                <c:pt idx="291">
                  <c:v>26.84</c:v>
                </c:pt>
                <c:pt idx="292">
                  <c:v>26.84</c:v>
                </c:pt>
                <c:pt idx="293">
                  <c:v>26.84</c:v>
                </c:pt>
                <c:pt idx="294">
                  <c:v>26.85</c:v>
                </c:pt>
                <c:pt idx="295">
                  <c:v>26.86</c:v>
                </c:pt>
                <c:pt idx="296">
                  <c:v>26.87</c:v>
                </c:pt>
                <c:pt idx="297">
                  <c:v>26.89</c:v>
                </c:pt>
                <c:pt idx="298">
                  <c:v>26.92</c:v>
                </c:pt>
                <c:pt idx="299">
                  <c:v>26.93</c:v>
                </c:pt>
                <c:pt idx="300">
                  <c:v>26.95</c:v>
                </c:pt>
                <c:pt idx="301">
                  <c:v>26.98</c:v>
                </c:pt>
                <c:pt idx="302">
                  <c:v>27</c:v>
                </c:pt>
                <c:pt idx="303">
                  <c:v>27</c:v>
                </c:pt>
                <c:pt idx="304">
                  <c:v>27</c:v>
                </c:pt>
                <c:pt idx="305">
                  <c:v>26.98</c:v>
                </c:pt>
                <c:pt idx="306">
                  <c:v>26.97</c:v>
                </c:pt>
                <c:pt idx="307">
                  <c:v>26.96</c:v>
                </c:pt>
                <c:pt idx="308">
                  <c:v>26.95</c:v>
                </c:pt>
                <c:pt idx="309">
                  <c:v>26.94</c:v>
                </c:pt>
                <c:pt idx="310">
                  <c:v>26.94</c:v>
                </c:pt>
                <c:pt idx="311">
                  <c:v>26.94</c:v>
                </c:pt>
                <c:pt idx="312">
                  <c:v>26.94</c:v>
                </c:pt>
                <c:pt idx="313">
                  <c:v>26.95</c:v>
                </c:pt>
                <c:pt idx="314">
                  <c:v>26.95</c:v>
                </c:pt>
                <c:pt idx="315">
                  <c:v>26.96</c:v>
                </c:pt>
                <c:pt idx="316">
                  <c:v>26.95</c:v>
                </c:pt>
                <c:pt idx="317">
                  <c:v>26.94</c:v>
                </c:pt>
                <c:pt idx="318">
                  <c:v>26.93</c:v>
                </c:pt>
                <c:pt idx="319">
                  <c:v>26.92</c:v>
                </c:pt>
                <c:pt idx="320">
                  <c:v>26.92</c:v>
                </c:pt>
                <c:pt idx="321">
                  <c:v>26.92</c:v>
                </c:pt>
                <c:pt idx="322">
                  <c:v>26.93</c:v>
                </c:pt>
                <c:pt idx="323">
                  <c:v>26.93</c:v>
                </c:pt>
                <c:pt idx="324">
                  <c:v>26.92</c:v>
                </c:pt>
                <c:pt idx="325">
                  <c:v>26.91</c:v>
                </c:pt>
                <c:pt idx="326">
                  <c:v>26.9</c:v>
                </c:pt>
                <c:pt idx="327">
                  <c:v>26.9</c:v>
                </c:pt>
                <c:pt idx="328">
                  <c:v>26.91</c:v>
                </c:pt>
                <c:pt idx="329">
                  <c:v>26.92</c:v>
                </c:pt>
                <c:pt idx="330">
                  <c:v>26.93</c:v>
                </c:pt>
                <c:pt idx="331">
                  <c:v>26.94</c:v>
                </c:pt>
                <c:pt idx="332">
                  <c:v>26.95</c:v>
                </c:pt>
                <c:pt idx="333">
                  <c:v>26.96</c:v>
                </c:pt>
                <c:pt idx="334">
                  <c:v>26.98</c:v>
                </c:pt>
                <c:pt idx="335">
                  <c:v>27</c:v>
                </c:pt>
                <c:pt idx="336">
                  <c:v>27.02</c:v>
                </c:pt>
                <c:pt idx="337">
                  <c:v>27.05</c:v>
                </c:pt>
                <c:pt idx="338">
                  <c:v>27.07</c:v>
                </c:pt>
                <c:pt idx="339">
                  <c:v>27.11</c:v>
                </c:pt>
                <c:pt idx="340">
                  <c:v>27.14</c:v>
                </c:pt>
                <c:pt idx="341">
                  <c:v>27.16</c:v>
                </c:pt>
                <c:pt idx="342">
                  <c:v>27.18</c:v>
                </c:pt>
                <c:pt idx="343">
                  <c:v>27.18</c:v>
                </c:pt>
                <c:pt idx="344">
                  <c:v>27.18</c:v>
                </c:pt>
                <c:pt idx="345">
                  <c:v>27.17</c:v>
                </c:pt>
                <c:pt idx="346">
                  <c:v>27.18</c:v>
                </c:pt>
                <c:pt idx="347">
                  <c:v>27.18</c:v>
                </c:pt>
                <c:pt idx="348">
                  <c:v>27.17</c:v>
                </c:pt>
                <c:pt idx="349">
                  <c:v>27.16</c:v>
                </c:pt>
                <c:pt idx="350">
                  <c:v>27.15</c:v>
                </c:pt>
                <c:pt idx="351">
                  <c:v>27.13</c:v>
                </c:pt>
                <c:pt idx="352">
                  <c:v>27.12</c:v>
                </c:pt>
                <c:pt idx="353">
                  <c:v>27.09</c:v>
                </c:pt>
                <c:pt idx="354">
                  <c:v>27.08</c:v>
                </c:pt>
                <c:pt idx="355">
                  <c:v>27.07</c:v>
                </c:pt>
                <c:pt idx="356">
                  <c:v>27.07</c:v>
                </c:pt>
                <c:pt idx="357">
                  <c:v>27.06</c:v>
                </c:pt>
                <c:pt idx="358">
                  <c:v>27.04</c:v>
                </c:pt>
                <c:pt idx="359">
                  <c:v>27.03</c:v>
                </c:pt>
                <c:pt idx="360">
                  <c:v>27.03</c:v>
                </c:pt>
                <c:pt idx="361">
                  <c:v>27.02</c:v>
                </c:pt>
                <c:pt idx="362">
                  <c:v>27.02</c:v>
                </c:pt>
                <c:pt idx="363">
                  <c:v>27.01</c:v>
                </c:pt>
                <c:pt idx="364">
                  <c:v>27</c:v>
                </c:pt>
                <c:pt idx="365">
                  <c:v>26.99</c:v>
                </c:pt>
                <c:pt idx="366">
                  <c:v>26.99</c:v>
                </c:pt>
                <c:pt idx="367">
                  <c:v>26.98</c:v>
                </c:pt>
                <c:pt idx="368">
                  <c:v>26.98</c:v>
                </c:pt>
                <c:pt idx="369">
                  <c:v>26.98</c:v>
                </c:pt>
                <c:pt idx="370">
                  <c:v>26.98</c:v>
                </c:pt>
                <c:pt idx="371">
                  <c:v>26.99</c:v>
                </c:pt>
                <c:pt idx="372">
                  <c:v>26.99</c:v>
                </c:pt>
                <c:pt idx="373">
                  <c:v>26.99</c:v>
                </c:pt>
                <c:pt idx="374">
                  <c:v>26.98</c:v>
                </c:pt>
                <c:pt idx="375">
                  <c:v>26.98</c:v>
                </c:pt>
                <c:pt idx="376">
                  <c:v>26.98</c:v>
                </c:pt>
                <c:pt idx="377">
                  <c:v>26.99</c:v>
                </c:pt>
                <c:pt idx="378">
                  <c:v>27.01</c:v>
                </c:pt>
                <c:pt idx="379">
                  <c:v>27.02</c:v>
                </c:pt>
                <c:pt idx="380">
                  <c:v>27.02</c:v>
                </c:pt>
                <c:pt idx="381">
                  <c:v>27.02</c:v>
                </c:pt>
                <c:pt idx="382">
                  <c:v>27.01</c:v>
                </c:pt>
                <c:pt idx="383">
                  <c:v>27</c:v>
                </c:pt>
                <c:pt idx="384">
                  <c:v>26.99</c:v>
                </c:pt>
                <c:pt idx="385">
                  <c:v>26.98</c:v>
                </c:pt>
                <c:pt idx="386">
                  <c:v>26.97</c:v>
                </c:pt>
                <c:pt idx="387">
                  <c:v>26.96</c:v>
                </c:pt>
                <c:pt idx="388">
                  <c:v>26.97</c:v>
                </c:pt>
                <c:pt idx="389">
                  <c:v>26.96</c:v>
                </c:pt>
                <c:pt idx="390">
                  <c:v>26.95</c:v>
                </c:pt>
                <c:pt idx="391">
                  <c:v>26.94</c:v>
                </c:pt>
                <c:pt idx="392">
                  <c:v>26.93</c:v>
                </c:pt>
                <c:pt idx="393">
                  <c:v>26.93</c:v>
                </c:pt>
                <c:pt idx="394">
                  <c:v>26.95</c:v>
                </c:pt>
                <c:pt idx="395">
                  <c:v>26.95</c:v>
                </c:pt>
                <c:pt idx="396">
                  <c:v>26.97</c:v>
                </c:pt>
                <c:pt idx="397">
                  <c:v>26.98</c:v>
                </c:pt>
                <c:pt idx="398">
                  <c:v>26.98</c:v>
                </c:pt>
                <c:pt idx="399">
                  <c:v>26.98</c:v>
                </c:pt>
                <c:pt idx="400">
                  <c:v>26.98</c:v>
                </c:pt>
                <c:pt idx="401">
                  <c:v>26.98</c:v>
                </c:pt>
                <c:pt idx="402">
                  <c:v>26.98</c:v>
                </c:pt>
                <c:pt idx="403">
                  <c:v>26.99</c:v>
                </c:pt>
                <c:pt idx="404">
                  <c:v>26.99</c:v>
                </c:pt>
                <c:pt idx="405">
                  <c:v>27</c:v>
                </c:pt>
                <c:pt idx="406">
                  <c:v>27</c:v>
                </c:pt>
                <c:pt idx="407">
                  <c:v>27</c:v>
                </c:pt>
                <c:pt idx="408">
                  <c:v>27</c:v>
                </c:pt>
                <c:pt idx="409">
                  <c:v>26.99</c:v>
                </c:pt>
                <c:pt idx="410">
                  <c:v>26.99</c:v>
                </c:pt>
                <c:pt idx="411">
                  <c:v>26.98</c:v>
                </c:pt>
                <c:pt idx="412">
                  <c:v>26.98</c:v>
                </c:pt>
                <c:pt idx="413">
                  <c:v>26.99</c:v>
                </c:pt>
                <c:pt idx="414">
                  <c:v>26.99</c:v>
                </c:pt>
                <c:pt idx="415">
                  <c:v>26.99</c:v>
                </c:pt>
                <c:pt idx="416">
                  <c:v>26.99</c:v>
                </c:pt>
                <c:pt idx="417">
                  <c:v>26.98</c:v>
                </c:pt>
                <c:pt idx="418">
                  <c:v>26.98</c:v>
                </c:pt>
                <c:pt idx="419">
                  <c:v>26.99</c:v>
                </c:pt>
                <c:pt idx="420">
                  <c:v>27.01</c:v>
                </c:pt>
                <c:pt idx="421">
                  <c:v>27.03</c:v>
                </c:pt>
                <c:pt idx="422">
                  <c:v>27.04</c:v>
                </c:pt>
                <c:pt idx="423">
                  <c:v>27.04</c:v>
                </c:pt>
                <c:pt idx="424">
                  <c:v>27.05</c:v>
                </c:pt>
                <c:pt idx="425">
                  <c:v>27.05</c:v>
                </c:pt>
                <c:pt idx="426">
                  <c:v>27.05</c:v>
                </c:pt>
                <c:pt idx="427">
                  <c:v>27.06</c:v>
                </c:pt>
                <c:pt idx="428">
                  <c:v>27.06</c:v>
                </c:pt>
                <c:pt idx="429">
                  <c:v>27.06</c:v>
                </c:pt>
                <c:pt idx="430">
                  <c:v>27.06</c:v>
                </c:pt>
                <c:pt idx="431">
                  <c:v>27.06</c:v>
                </c:pt>
                <c:pt idx="432">
                  <c:v>27.06</c:v>
                </c:pt>
                <c:pt idx="433">
                  <c:v>27.07</c:v>
                </c:pt>
                <c:pt idx="434">
                  <c:v>27.07</c:v>
                </c:pt>
                <c:pt idx="435">
                  <c:v>27.07</c:v>
                </c:pt>
                <c:pt idx="436">
                  <c:v>27.07</c:v>
                </c:pt>
                <c:pt idx="437">
                  <c:v>27.07</c:v>
                </c:pt>
                <c:pt idx="438">
                  <c:v>27.06</c:v>
                </c:pt>
                <c:pt idx="439">
                  <c:v>27.06</c:v>
                </c:pt>
                <c:pt idx="440">
                  <c:v>27.07</c:v>
                </c:pt>
                <c:pt idx="441">
                  <c:v>27.08</c:v>
                </c:pt>
                <c:pt idx="442">
                  <c:v>27.09</c:v>
                </c:pt>
                <c:pt idx="443">
                  <c:v>27.09</c:v>
                </c:pt>
                <c:pt idx="444">
                  <c:v>27.08</c:v>
                </c:pt>
                <c:pt idx="445">
                  <c:v>27.07</c:v>
                </c:pt>
                <c:pt idx="446">
                  <c:v>27.05</c:v>
                </c:pt>
                <c:pt idx="447">
                  <c:v>27.04</c:v>
                </c:pt>
                <c:pt idx="448">
                  <c:v>27.04</c:v>
                </c:pt>
                <c:pt idx="449">
                  <c:v>27.04</c:v>
                </c:pt>
                <c:pt idx="450">
                  <c:v>27.03</c:v>
                </c:pt>
                <c:pt idx="451">
                  <c:v>27.02</c:v>
                </c:pt>
                <c:pt idx="452">
                  <c:v>27.01</c:v>
                </c:pt>
                <c:pt idx="453">
                  <c:v>27.01</c:v>
                </c:pt>
                <c:pt idx="454">
                  <c:v>27</c:v>
                </c:pt>
                <c:pt idx="455">
                  <c:v>27</c:v>
                </c:pt>
                <c:pt idx="456">
                  <c:v>27</c:v>
                </c:pt>
                <c:pt idx="457">
                  <c:v>27.01</c:v>
                </c:pt>
                <c:pt idx="458">
                  <c:v>27.01</c:v>
                </c:pt>
                <c:pt idx="459">
                  <c:v>27.01</c:v>
                </c:pt>
                <c:pt idx="460">
                  <c:v>27.01</c:v>
                </c:pt>
                <c:pt idx="461">
                  <c:v>27</c:v>
                </c:pt>
                <c:pt idx="462">
                  <c:v>26.99</c:v>
                </c:pt>
                <c:pt idx="463">
                  <c:v>26.99</c:v>
                </c:pt>
                <c:pt idx="464">
                  <c:v>26.99</c:v>
                </c:pt>
                <c:pt idx="465">
                  <c:v>26.98</c:v>
                </c:pt>
                <c:pt idx="466">
                  <c:v>26.98</c:v>
                </c:pt>
                <c:pt idx="467">
                  <c:v>26.97</c:v>
                </c:pt>
                <c:pt idx="468">
                  <c:v>26.96</c:v>
                </c:pt>
                <c:pt idx="469">
                  <c:v>26.95</c:v>
                </c:pt>
                <c:pt idx="470">
                  <c:v>26.94</c:v>
                </c:pt>
                <c:pt idx="471">
                  <c:v>26.93</c:v>
                </c:pt>
                <c:pt idx="472">
                  <c:v>26.93</c:v>
                </c:pt>
                <c:pt idx="473">
                  <c:v>26.93</c:v>
                </c:pt>
                <c:pt idx="474">
                  <c:v>26.93</c:v>
                </c:pt>
                <c:pt idx="475">
                  <c:v>26.93</c:v>
                </c:pt>
                <c:pt idx="476">
                  <c:v>26.92</c:v>
                </c:pt>
                <c:pt idx="477">
                  <c:v>26.92</c:v>
                </c:pt>
                <c:pt idx="478">
                  <c:v>26.92</c:v>
                </c:pt>
                <c:pt idx="479">
                  <c:v>26.91</c:v>
                </c:pt>
                <c:pt idx="480">
                  <c:v>26.91</c:v>
                </c:pt>
                <c:pt idx="481">
                  <c:v>26.92</c:v>
                </c:pt>
                <c:pt idx="482">
                  <c:v>26.93</c:v>
                </c:pt>
                <c:pt idx="483">
                  <c:v>26.94</c:v>
                </c:pt>
                <c:pt idx="484">
                  <c:v>26.94</c:v>
                </c:pt>
                <c:pt idx="485">
                  <c:v>26.94</c:v>
                </c:pt>
                <c:pt idx="486">
                  <c:v>26.94</c:v>
                </c:pt>
                <c:pt idx="487">
                  <c:v>26.93</c:v>
                </c:pt>
                <c:pt idx="488">
                  <c:v>26.93</c:v>
                </c:pt>
                <c:pt idx="489">
                  <c:v>26.94</c:v>
                </c:pt>
                <c:pt idx="490">
                  <c:v>26.94</c:v>
                </c:pt>
                <c:pt idx="491">
                  <c:v>26.95</c:v>
                </c:pt>
                <c:pt idx="492">
                  <c:v>26.95</c:v>
                </c:pt>
                <c:pt idx="493">
                  <c:v>26.94</c:v>
                </c:pt>
                <c:pt idx="494">
                  <c:v>26.94</c:v>
                </c:pt>
                <c:pt idx="495">
                  <c:v>26.94</c:v>
                </c:pt>
                <c:pt idx="496">
                  <c:v>26.94</c:v>
                </c:pt>
                <c:pt idx="497">
                  <c:v>26.95</c:v>
                </c:pt>
                <c:pt idx="498">
                  <c:v>26.96</c:v>
                </c:pt>
                <c:pt idx="499">
                  <c:v>26.97</c:v>
                </c:pt>
                <c:pt idx="500">
                  <c:v>26.98</c:v>
                </c:pt>
                <c:pt idx="501">
                  <c:v>26.99</c:v>
                </c:pt>
                <c:pt idx="502">
                  <c:v>26.99</c:v>
                </c:pt>
                <c:pt idx="503">
                  <c:v>26.99</c:v>
                </c:pt>
                <c:pt idx="504">
                  <c:v>26.98</c:v>
                </c:pt>
                <c:pt idx="505">
                  <c:v>26.97</c:v>
                </c:pt>
                <c:pt idx="506">
                  <c:v>26.97</c:v>
                </c:pt>
                <c:pt idx="507">
                  <c:v>26.98</c:v>
                </c:pt>
                <c:pt idx="508">
                  <c:v>26.98</c:v>
                </c:pt>
                <c:pt idx="509">
                  <c:v>26.97</c:v>
                </c:pt>
                <c:pt idx="510">
                  <c:v>26.97</c:v>
                </c:pt>
                <c:pt idx="511">
                  <c:v>26.97</c:v>
                </c:pt>
                <c:pt idx="512">
                  <c:v>26.97</c:v>
                </c:pt>
                <c:pt idx="513">
                  <c:v>26.97</c:v>
                </c:pt>
                <c:pt idx="514">
                  <c:v>26.98</c:v>
                </c:pt>
                <c:pt idx="515">
                  <c:v>26.99</c:v>
                </c:pt>
                <c:pt idx="516">
                  <c:v>26.99</c:v>
                </c:pt>
                <c:pt idx="517">
                  <c:v>27</c:v>
                </c:pt>
                <c:pt idx="518">
                  <c:v>27</c:v>
                </c:pt>
                <c:pt idx="519">
                  <c:v>27</c:v>
                </c:pt>
                <c:pt idx="520">
                  <c:v>26.99</c:v>
                </c:pt>
                <c:pt idx="521">
                  <c:v>27</c:v>
                </c:pt>
                <c:pt idx="522">
                  <c:v>27.01</c:v>
                </c:pt>
                <c:pt idx="523">
                  <c:v>27.03</c:v>
                </c:pt>
                <c:pt idx="524">
                  <c:v>27.03</c:v>
                </c:pt>
                <c:pt idx="525">
                  <c:v>27.04</c:v>
                </c:pt>
                <c:pt idx="526">
                  <c:v>27.04</c:v>
                </c:pt>
                <c:pt idx="527">
                  <c:v>27.04</c:v>
                </c:pt>
                <c:pt idx="528">
                  <c:v>27.04</c:v>
                </c:pt>
                <c:pt idx="529">
                  <c:v>27.04</c:v>
                </c:pt>
                <c:pt idx="530">
                  <c:v>27.05</c:v>
                </c:pt>
                <c:pt idx="531">
                  <c:v>27.06</c:v>
                </c:pt>
                <c:pt idx="532">
                  <c:v>27.06</c:v>
                </c:pt>
                <c:pt idx="533">
                  <c:v>27.06</c:v>
                </c:pt>
                <c:pt idx="534">
                  <c:v>27.05</c:v>
                </c:pt>
                <c:pt idx="535">
                  <c:v>27.05</c:v>
                </c:pt>
                <c:pt idx="536">
                  <c:v>27.04</c:v>
                </c:pt>
                <c:pt idx="537">
                  <c:v>27.04</c:v>
                </c:pt>
                <c:pt idx="538">
                  <c:v>27.03</c:v>
                </c:pt>
                <c:pt idx="539">
                  <c:v>27.02</c:v>
                </c:pt>
                <c:pt idx="540">
                  <c:v>27.02</c:v>
                </c:pt>
                <c:pt idx="541">
                  <c:v>27.02</c:v>
                </c:pt>
                <c:pt idx="542">
                  <c:v>27.01</c:v>
                </c:pt>
                <c:pt idx="543">
                  <c:v>27</c:v>
                </c:pt>
                <c:pt idx="544">
                  <c:v>26.99</c:v>
                </c:pt>
                <c:pt idx="545">
                  <c:v>26.98</c:v>
                </c:pt>
                <c:pt idx="546">
                  <c:v>26.97</c:v>
                </c:pt>
                <c:pt idx="547">
                  <c:v>26.96</c:v>
                </c:pt>
                <c:pt idx="548">
                  <c:v>26.97</c:v>
                </c:pt>
                <c:pt idx="549">
                  <c:v>26.98</c:v>
                </c:pt>
                <c:pt idx="550">
                  <c:v>27</c:v>
                </c:pt>
                <c:pt idx="551">
                  <c:v>27.01</c:v>
                </c:pt>
                <c:pt idx="552">
                  <c:v>27.03</c:v>
                </c:pt>
                <c:pt idx="553">
                  <c:v>27.06</c:v>
                </c:pt>
                <c:pt idx="554">
                  <c:v>27.1</c:v>
                </c:pt>
                <c:pt idx="555">
                  <c:v>27.14</c:v>
                </c:pt>
                <c:pt idx="556">
                  <c:v>27.19</c:v>
                </c:pt>
                <c:pt idx="557">
                  <c:v>27.24</c:v>
                </c:pt>
                <c:pt idx="558">
                  <c:v>27.27</c:v>
                </c:pt>
                <c:pt idx="559">
                  <c:v>27.31</c:v>
                </c:pt>
                <c:pt idx="560">
                  <c:v>27.35</c:v>
                </c:pt>
                <c:pt idx="561">
                  <c:v>27.38</c:v>
                </c:pt>
                <c:pt idx="562">
                  <c:v>27.4</c:v>
                </c:pt>
                <c:pt idx="563">
                  <c:v>27.43</c:v>
                </c:pt>
                <c:pt idx="564">
                  <c:v>27.44</c:v>
                </c:pt>
                <c:pt idx="565">
                  <c:v>27.45</c:v>
                </c:pt>
                <c:pt idx="566">
                  <c:v>27.45</c:v>
                </c:pt>
                <c:pt idx="567">
                  <c:v>27.44</c:v>
                </c:pt>
                <c:pt idx="568">
                  <c:v>27.43</c:v>
                </c:pt>
                <c:pt idx="569">
                  <c:v>27.43</c:v>
                </c:pt>
                <c:pt idx="570">
                  <c:v>27.43</c:v>
                </c:pt>
                <c:pt idx="571">
                  <c:v>27.42</c:v>
                </c:pt>
                <c:pt idx="572">
                  <c:v>27.42</c:v>
                </c:pt>
                <c:pt idx="573">
                  <c:v>27.41</c:v>
                </c:pt>
                <c:pt idx="574">
                  <c:v>27.4</c:v>
                </c:pt>
                <c:pt idx="575">
                  <c:v>27.37</c:v>
                </c:pt>
                <c:pt idx="576">
                  <c:v>27.36</c:v>
                </c:pt>
                <c:pt idx="577">
                  <c:v>27.36</c:v>
                </c:pt>
                <c:pt idx="578">
                  <c:v>27.35</c:v>
                </c:pt>
                <c:pt idx="579">
                  <c:v>27.35</c:v>
                </c:pt>
                <c:pt idx="580">
                  <c:v>27.35</c:v>
                </c:pt>
                <c:pt idx="581">
                  <c:v>27.34</c:v>
                </c:pt>
                <c:pt idx="582">
                  <c:v>27.33</c:v>
                </c:pt>
                <c:pt idx="583">
                  <c:v>27.32</c:v>
                </c:pt>
                <c:pt idx="584">
                  <c:v>27.31</c:v>
                </c:pt>
                <c:pt idx="585">
                  <c:v>27.31</c:v>
                </c:pt>
                <c:pt idx="586">
                  <c:v>27.32</c:v>
                </c:pt>
                <c:pt idx="587">
                  <c:v>27.33</c:v>
                </c:pt>
                <c:pt idx="588">
                  <c:v>27.33</c:v>
                </c:pt>
                <c:pt idx="589">
                  <c:v>27.32</c:v>
                </c:pt>
                <c:pt idx="590">
                  <c:v>27.32</c:v>
                </c:pt>
                <c:pt idx="591">
                  <c:v>27.32</c:v>
                </c:pt>
                <c:pt idx="592">
                  <c:v>27.33</c:v>
                </c:pt>
                <c:pt idx="593">
                  <c:v>27.35</c:v>
                </c:pt>
                <c:pt idx="594">
                  <c:v>27.35</c:v>
                </c:pt>
                <c:pt idx="595">
                  <c:v>27.35</c:v>
                </c:pt>
                <c:pt idx="596">
                  <c:v>27.35</c:v>
                </c:pt>
                <c:pt idx="597">
                  <c:v>27.35</c:v>
                </c:pt>
                <c:pt idx="598">
                  <c:v>27.35</c:v>
                </c:pt>
                <c:pt idx="599">
                  <c:v>27.36</c:v>
                </c:pt>
                <c:pt idx="600">
                  <c:v>27.37</c:v>
                </c:pt>
                <c:pt idx="601">
                  <c:v>27.37</c:v>
                </c:pt>
                <c:pt idx="602">
                  <c:v>27.37</c:v>
                </c:pt>
                <c:pt idx="603">
                  <c:v>27.37</c:v>
                </c:pt>
                <c:pt idx="604">
                  <c:v>27.36</c:v>
                </c:pt>
                <c:pt idx="605">
                  <c:v>27.36</c:v>
                </c:pt>
                <c:pt idx="606">
                  <c:v>27.36</c:v>
                </c:pt>
                <c:pt idx="607">
                  <c:v>27.35</c:v>
                </c:pt>
                <c:pt idx="608">
                  <c:v>27.35</c:v>
                </c:pt>
                <c:pt idx="609">
                  <c:v>27.35</c:v>
                </c:pt>
                <c:pt idx="610">
                  <c:v>27.34</c:v>
                </c:pt>
                <c:pt idx="611">
                  <c:v>27.33</c:v>
                </c:pt>
                <c:pt idx="612">
                  <c:v>27.33</c:v>
                </c:pt>
                <c:pt idx="613">
                  <c:v>27.33</c:v>
                </c:pt>
                <c:pt idx="614">
                  <c:v>27.31</c:v>
                </c:pt>
                <c:pt idx="615">
                  <c:v>27.3</c:v>
                </c:pt>
                <c:pt idx="616">
                  <c:v>27.3</c:v>
                </c:pt>
                <c:pt idx="617">
                  <c:v>27.3</c:v>
                </c:pt>
                <c:pt idx="618">
                  <c:v>27.3</c:v>
                </c:pt>
                <c:pt idx="619">
                  <c:v>27.3</c:v>
                </c:pt>
                <c:pt idx="620">
                  <c:v>27.29</c:v>
                </c:pt>
                <c:pt idx="621">
                  <c:v>27.28</c:v>
                </c:pt>
                <c:pt idx="622">
                  <c:v>27.27</c:v>
                </c:pt>
                <c:pt idx="623">
                  <c:v>27.26</c:v>
                </c:pt>
                <c:pt idx="624">
                  <c:v>27.26</c:v>
                </c:pt>
                <c:pt idx="625">
                  <c:v>27.26</c:v>
                </c:pt>
                <c:pt idx="626">
                  <c:v>27.28</c:v>
                </c:pt>
                <c:pt idx="627">
                  <c:v>27.29</c:v>
                </c:pt>
                <c:pt idx="628">
                  <c:v>27.29</c:v>
                </c:pt>
                <c:pt idx="629">
                  <c:v>27.29</c:v>
                </c:pt>
                <c:pt idx="630">
                  <c:v>27.28</c:v>
                </c:pt>
                <c:pt idx="631">
                  <c:v>27.28</c:v>
                </c:pt>
                <c:pt idx="632">
                  <c:v>27.28</c:v>
                </c:pt>
                <c:pt idx="633">
                  <c:v>27.29</c:v>
                </c:pt>
                <c:pt idx="634">
                  <c:v>27.31</c:v>
                </c:pt>
                <c:pt idx="635">
                  <c:v>27.33</c:v>
                </c:pt>
                <c:pt idx="636">
                  <c:v>27.34</c:v>
                </c:pt>
                <c:pt idx="637">
                  <c:v>27.34</c:v>
                </c:pt>
                <c:pt idx="638">
                  <c:v>27.33</c:v>
                </c:pt>
                <c:pt idx="639">
                  <c:v>27.33</c:v>
                </c:pt>
                <c:pt idx="640">
                  <c:v>27.33</c:v>
                </c:pt>
                <c:pt idx="641">
                  <c:v>27.33</c:v>
                </c:pt>
                <c:pt idx="642">
                  <c:v>27.35</c:v>
                </c:pt>
                <c:pt idx="643">
                  <c:v>27.35</c:v>
                </c:pt>
                <c:pt idx="644">
                  <c:v>27.35</c:v>
                </c:pt>
                <c:pt idx="645">
                  <c:v>27.35</c:v>
                </c:pt>
                <c:pt idx="646">
                  <c:v>27.33</c:v>
                </c:pt>
                <c:pt idx="647">
                  <c:v>27.33</c:v>
                </c:pt>
                <c:pt idx="648">
                  <c:v>27.33</c:v>
                </c:pt>
                <c:pt idx="649">
                  <c:v>27.34</c:v>
                </c:pt>
                <c:pt idx="650">
                  <c:v>27.34</c:v>
                </c:pt>
                <c:pt idx="651">
                  <c:v>27.34</c:v>
                </c:pt>
                <c:pt idx="652">
                  <c:v>27.34</c:v>
                </c:pt>
                <c:pt idx="653">
                  <c:v>27.33</c:v>
                </c:pt>
                <c:pt idx="654">
                  <c:v>27.32</c:v>
                </c:pt>
                <c:pt idx="655">
                  <c:v>27.32</c:v>
                </c:pt>
                <c:pt idx="656">
                  <c:v>27.32</c:v>
                </c:pt>
                <c:pt idx="657">
                  <c:v>27.33</c:v>
                </c:pt>
                <c:pt idx="658">
                  <c:v>27.32</c:v>
                </c:pt>
                <c:pt idx="659">
                  <c:v>27.31</c:v>
                </c:pt>
                <c:pt idx="660">
                  <c:v>27.29</c:v>
                </c:pt>
                <c:pt idx="661">
                  <c:v>27.28</c:v>
                </c:pt>
                <c:pt idx="662">
                  <c:v>27.26</c:v>
                </c:pt>
                <c:pt idx="663">
                  <c:v>27.26</c:v>
                </c:pt>
                <c:pt idx="664">
                  <c:v>27.26</c:v>
                </c:pt>
                <c:pt idx="665">
                  <c:v>27.27</c:v>
                </c:pt>
                <c:pt idx="666">
                  <c:v>27.27</c:v>
                </c:pt>
                <c:pt idx="667">
                  <c:v>27.28</c:v>
                </c:pt>
                <c:pt idx="668">
                  <c:v>27.28</c:v>
                </c:pt>
                <c:pt idx="669">
                  <c:v>27.27</c:v>
                </c:pt>
                <c:pt idx="670">
                  <c:v>27.27</c:v>
                </c:pt>
                <c:pt idx="671">
                  <c:v>27.27</c:v>
                </c:pt>
                <c:pt idx="672">
                  <c:v>27.27</c:v>
                </c:pt>
                <c:pt idx="673">
                  <c:v>27.28</c:v>
                </c:pt>
                <c:pt idx="674">
                  <c:v>27.28</c:v>
                </c:pt>
                <c:pt idx="675">
                  <c:v>27.29</c:v>
                </c:pt>
                <c:pt idx="676">
                  <c:v>27.3</c:v>
                </c:pt>
                <c:pt idx="677">
                  <c:v>27.3</c:v>
                </c:pt>
                <c:pt idx="678">
                  <c:v>27.3</c:v>
                </c:pt>
                <c:pt idx="679">
                  <c:v>27.31</c:v>
                </c:pt>
                <c:pt idx="680">
                  <c:v>27.32</c:v>
                </c:pt>
                <c:pt idx="681">
                  <c:v>27.33</c:v>
                </c:pt>
                <c:pt idx="682">
                  <c:v>27.34</c:v>
                </c:pt>
                <c:pt idx="683">
                  <c:v>27.34</c:v>
                </c:pt>
                <c:pt idx="684">
                  <c:v>27.34</c:v>
                </c:pt>
                <c:pt idx="685">
                  <c:v>27.35</c:v>
                </c:pt>
                <c:pt idx="686">
                  <c:v>27.34</c:v>
                </c:pt>
                <c:pt idx="687">
                  <c:v>27.35</c:v>
                </c:pt>
                <c:pt idx="688">
                  <c:v>27.36</c:v>
                </c:pt>
                <c:pt idx="689">
                  <c:v>27.35</c:v>
                </c:pt>
                <c:pt idx="690">
                  <c:v>27.36</c:v>
                </c:pt>
                <c:pt idx="691">
                  <c:v>27.35</c:v>
                </c:pt>
                <c:pt idx="692">
                  <c:v>27.35</c:v>
                </c:pt>
                <c:pt idx="693">
                  <c:v>27.33</c:v>
                </c:pt>
                <c:pt idx="694">
                  <c:v>27.33</c:v>
                </c:pt>
                <c:pt idx="695">
                  <c:v>27.33</c:v>
                </c:pt>
                <c:pt idx="696">
                  <c:v>27.33</c:v>
                </c:pt>
                <c:pt idx="697">
                  <c:v>27.33</c:v>
                </c:pt>
                <c:pt idx="698">
                  <c:v>27.32</c:v>
                </c:pt>
                <c:pt idx="699">
                  <c:v>27.32</c:v>
                </c:pt>
                <c:pt idx="700">
                  <c:v>27.32</c:v>
                </c:pt>
                <c:pt idx="701">
                  <c:v>27.32</c:v>
                </c:pt>
                <c:pt idx="702">
                  <c:v>27.33</c:v>
                </c:pt>
                <c:pt idx="703">
                  <c:v>27.33</c:v>
                </c:pt>
                <c:pt idx="704">
                  <c:v>27.32</c:v>
                </c:pt>
                <c:pt idx="705">
                  <c:v>27.32</c:v>
                </c:pt>
                <c:pt idx="706">
                  <c:v>27.32</c:v>
                </c:pt>
                <c:pt idx="707">
                  <c:v>27.32</c:v>
                </c:pt>
                <c:pt idx="708">
                  <c:v>27.31</c:v>
                </c:pt>
                <c:pt idx="709">
                  <c:v>27.31</c:v>
                </c:pt>
                <c:pt idx="710">
                  <c:v>27.32</c:v>
                </c:pt>
                <c:pt idx="711">
                  <c:v>27.32</c:v>
                </c:pt>
                <c:pt idx="712">
                  <c:v>27.33</c:v>
                </c:pt>
                <c:pt idx="713">
                  <c:v>27.34</c:v>
                </c:pt>
                <c:pt idx="714">
                  <c:v>27.35</c:v>
                </c:pt>
                <c:pt idx="715">
                  <c:v>27.34</c:v>
                </c:pt>
                <c:pt idx="716">
                  <c:v>27.35</c:v>
                </c:pt>
                <c:pt idx="717">
                  <c:v>27.35</c:v>
                </c:pt>
                <c:pt idx="718">
                  <c:v>27.35</c:v>
                </c:pt>
                <c:pt idx="719">
                  <c:v>27.36</c:v>
                </c:pt>
                <c:pt idx="720">
                  <c:v>27.37</c:v>
                </c:pt>
                <c:pt idx="721">
                  <c:v>27.38</c:v>
                </c:pt>
                <c:pt idx="722">
                  <c:v>27.39</c:v>
                </c:pt>
                <c:pt idx="723">
                  <c:v>27.39</c:v>
                </c:pt>
                <c:pt idx="724">
                  <c:v>27.39</c:v>
                </c:pt>
                <c:pt idx="725">
                  <c:v>27.39</c:v>
                </c:pt>
                <c:pt idx="726">
                  <c:v>27.4</c:v>
                </c:pt>
                <c:pt idx="727">
                  <c:v>27.4</c:v>
                </c:pt>
                <c:pt idx="728">
                  <c:v>27.4</c:v>
                </c:pt>
                <c:pt idx="729">
                  <c:v>27.4</c:v>
                </c:pt>
                <c:pt idx="730">
                  <c:v>27.4</c:v>
                </c:pt>
                <c:pt idx="731">
                  <c:v>27.39</c:v>
                </c:pt>
                <c:pt idx="732">
                  <c:v>27.38</c:v>
                </c:pt>
                <c:pt idx="733">
                  <c:v>27.38</c:v>
                </c:pt>
                <c:pt idx="734">
                  <c:v>27.37</c:v>
                </c:pt>
                <c:pt idx="735">
                  <c:v>27.36</c:v>
                </c:pt>
                <c:pt idx="736">
                  <c:v>27.35</c:v>
                </c:pt>
                <c:pt idx="737">
                  <c:v>27.35</c:v>
                </c:pt>
                <c:pt idx="738">
                  <c:v>27.35</c:v>
                </c:pt>
                <c:pt idx="739">
                  <c:v>27.34</c:v>
                </c:pt>
                <c:pt idx="740">
                  <c:v>27.34</c:v>
                </c:pt>
                <c:pt idx="741">
                  <c:v>27.34</c:v>
                </c:pt>
                <c:pt idx="742">
                  <c:v>27.35</c:v>
                </c:pt>
                <c:pt idx="743">
                  <c:v>27.35</c:v>
                </c:pt>
                <c:pt idx="744">
                  <c:v>27.36</c:v>
                </c:pt>
                <c:pt idx="745">
                  <c:v>27.36</c:v>
                </c:pt>
                <c:pt idx="746">
                  <c:v>27.37</c:v>
                </c:pt>
                <c:pt idx="747">
                  <c:v>27.38</c:v>
                </c:pt>
                <c:pt idx="748">
                  <c:v>27.38</c:v>
                </c:pt>
                <c:pt idx="749">
                  <c:v>27.39</c:v>
                </c:pt>
                <c:pt idx="750">
                  <c:v>27.39</c:v>
                </c:pt>
                <c:pt idx="751">
                  <c:v>27.4</c:v>
                </c:pt>
                <c:pt idx="752">
                  <c:v>27.39</c:v>
                </c:pt>
                <c:pt idx="753">
                  <c:v>27.39</c:v>
                </c:pt>
                <c:pt idx="754">
                  <c:v>27.39</c:v>
                </c:pt>
                <c:pt idx="755">
                  <c:v>27.4</c:v>
                </c:pt>
                <c:pt idx="756">
                  <c:v>27.41</c:v>
                </c:pt>
                <c:pt idx="757">
                  <c:v>27.41</c:v>
                </c:pt>
                <c:pt idx="758">
                  <c:v>27.42</c:v>
                </c:pt>
                <c:pt idx="759">
                  <c:v>27.42</c:v>
                </c:pt>
                <c:pt idx="760">
                  <c:v>27.42</c:v>
                </c:pt>
                <c:pt idx="761">
                  <c:v>27.42</c:v>
                </c:pt>
                <c:pt idx="762">
                  <c:v>27.41</c:v>
                </c:pt>
                <c:pt idx="763">
                  <c:v>27.41</c:v>
                </c:pt>
                <c:pt idx="764">
                  <c:v>27.42</c:v>
                </c:pt>
                <c:pt idx="765">
                  <c:v>27.43</c:v>
                </c:pt>
                <c:pt idx="766">
                  <c:v>27.43</c:v>
                </c:pt>
                <c:pt idx="767">
                  <c:v>27.44</c:v>
                </c:pt>
                <c:pt idx="768">
                  <c:v>27.45</c:v>
                </c:pt>
                <c:pt idx="769">
                  <c:v>27.44</c:v>
                </c:pt>
                <c:pt idx="770">
                  <c:v>27.43</c:v>
                </c:pt>
                <c:pt idx="771">
                  <c:v>27.43</c:v>
                </c:pt>
                <c:pt idx="772">
                  <c:v>27.42</c:v>
                </c:pt>
                <c:pt idx="773">
                  <c:v>27.42</c:v>
                </c:pt>
                <c:pt idx="774">
                  <c:v>27.43</c:v>
                </c:pt>
                <c:pt idx="775">
                  <c:v>27.43</c:v>
                </c:pt>
                <c:pt idx="776">
                  <c:v>27.44</c:v>
                </c:pt>
                <c:pt idx="777">
                  <c:v>27.43</c:v>
                </c:pt>
                <c:pt idx="778">
                  <c:v>27.42</c:v>
                </c:pt>
                <c:pt idx="779">
                  <c:v>27.42</c:v>
                </c:pt>
                <c:pt idx="780">
                  <c:v>27.41</c:v>
                </c:pt>
                <c:pt idx="781">
                  <c:v>27.41</c:v>
                </c:pt>
                <c:pt idx="782">
                  <c:v>27.42</c:v>
                </c:pt>
                <c:pt idx="783">
                  <c:v>27.43</c:v>
                </c:pt>
                <c:pt idx="784">
                  <c:v>27.44</c:v>
                </c:pt>
                <c:pt idx="785">
                  <c:v>27.44</c:v>
                </c:pt>
                <c:pt idx="786">
                  <c:v>27.44</c:v>
                </c:pt>
                <c:pt idx="787">
                  <c:v>27.43</c:v>
                </c:pt>
                <c:pt idx="788">
                  <c:v>27.42</c:v>
                </c:pt>
                <c:pt idx="789">
                  <c:v>27.42</c:v>
                </c:pt>
                <c:pt idx="790">
                  <c:v>27.42</c:v>
                </c:pt>
                <c:pt idx="791">
                  <c:v>27.42</c:v>
                </c:pt>
                <c:pt idx="792">
                  <c:v>27.42</c:v>
                </c:pt>
                <c:pt idx="793">
                  <c:v>27.43</c:v>
                </c:pt>
                <c:pt idx="794">
                  <c:v>27.43</c:v>
                </c:pt>
                <c:pt idx="795">
                  <c:v>27.43</c:v>
                </c:pt>
                <c:pt idx="796">
                  <c:v>27.43</c:v>
                </c:pt>
                <c:pt idx="797">
                  <c:v>27.43</c:v>
                </c:pt>
                <c:pt idx="798">
                  <c:v>27.43</c:v>
                </c:pt>
                <c:pt idx="799">
                  <c:v>27.43</c:v>
                </c:pt>
                <c:pt idx="800">
                  <c:v>27.43</c:v>
                </c:pt>
                <c:pt idx="801">
                  <c:v>27.42</c:v>
                </c:pt>
                <c:pt idx="802">
                  <c:v>27.42</c:v>
                </c:pt>
                <c:pt idx="803">
                  <c:v>27.43</c:v>
                </c:pt>
                <c:pt idx="804">
                  <c:v>27.43</c:v>
                </c:pt>
                <c:pt idx="805">
                  <c:v>27.42</c:v>
                </c:pt>
                <c:pt idx="806">
                  <c:v>27.4</c:v>
                </c:pt>
                <c:pt idx="807">
                  <c:v>27.38</c:v>
                </c:pt>
                <c:pt idx="808">
                  <c:v>27.37</c:v>
                </c:pt>
                <c:pt idx="809">
                  <c:v>27.36</c:v>
                </c:pt>
                <c:pt idx="810">
                  <c:v>27.36</c:v>
                </c:pt>
                <c:pt idx="811">
                  <c:v>27.36</c:v>
                </c:pt>
                <c:pt idx="812">
                  <c:v>27.36</c:v>
                </c:pt>
                <c:pt idx="813">
                  <c:v>27.36</c:v>
                </c:pt>
                <c:pt idx="814">
                  <c:v>27.36</c:v>
                </c:pt>
                <c:pt idx="815">
                  <c:v>27.36</c:v>
                </c:pt>
                <c:pt idx="816">
                  <c:v>27.36</c:v>
                </c:pt>
                <c:pt idx="817">
                  <c:v>27.37</c:v>
                </c:pt>
                <c:pt idx="818">
                  <c:v>27.37</c:v>
                </c:pt>
                <c:pt idx="819">
                  <c:v>27.38</c:v>
                </c:pt>
                <c:pt idx="820">
                  <c:v>27.38</c:v>
                </c:pt>
                <c:pt idx="821">
                  <c:v>27.38</c:v>
                </c:pt>
                <c:pt idx="822">
                  <c:v>27.38</c:v>
                </c:pt>
                <c:pt idx="823">
                  <c:v>27.38</c:v>
                </c:pt>
                <c:pt idx="824">
                  <c:v>27.37</c:v>
                </c:pt>
                <c:pt idx="825">
                  <c:v>27.38</c:v>
                </c:pt>
                <c:pt idx="826">
                  <c:v>27.38</c:v>
                </c:pt>
                <c:pt idx="827">
                  <c:v>27.38</c:v>
                </c:pt>
                <c:pt idx="828">
                  <c:v>27.39</c:v>
                </c:pt>
                <c:pt idx="829">
                  <c:v>27.4</c:v>
                </c:pt>
                <c:pt idx="830">
                  <c:v>27.4</c:v>
                </c:pt>
                <c:pt idx="831">
                  <c:v>27.4</c:v>
                </c:pt>
                <c:pt idx="832">
                  <c:v>27.4</c:v>
                </c:pt>
                <c:pt idx="833">
                  <c:v>27.4</c:v>
                </c:pt>
                <c:pt idx="834">
                  <c:v>27.41</c:v>
                </c:pt>
                <c:pt idx="835">
                  <c:v>27.42</c:v>
                </c:pt>
                <c:pt idx="836">
                  <c:v>27.43</c:v>
                </c:pt>
                <c:pt idx="837">
                  <c:v>27.44</c:v>
                </c:pt>
                <c:pt idx="838">
                  <c:v>27.43</c:v>
                </c:pt>
                <c:pt idx="839">
                  <c:v>27.42</c:v>
                </c:pt>
                <c:pt idx="840">
                  <c:v>27.41</c:v>
                </c:pt>
                <c:pt idx="841">
                  <c:v>27.4</c:v>
                </c:pt>
                <c:pt idx="842">
                  <c:v>27.39</c:v>
                </c:pt>
                <c:pt idx="843">
                  <c:v>27.38</c:v>
                </c:pt>
                <c:pt idx="844">
                  <c:v>27.39</c:v>
                </c:pt>
                <c:pt idx="845">
                  <c:v>27.38</c:v>
                </c:pt>
                <c:pt idx="846">
                  <c:v>27.37</c:v>
                </c:pt>
                <c:pt idx="847">
                  <c:v>27.37</c:v>
                </c:pt>
                <c:pt idx="848">
                  <c:v>27.36</c:v>
                </c:pt>
                <c:pt idx="849">
                  <c:v>27.35</c:v>
                </c:pt>
                <c:pt idx="850">
                  <c:v>27.35</c:v>
                </c:pt>
                <c:pt idx="851">
                  <c:v>27.36</c:v>
                </c:pt>
                <c:pt idx="852">
                  <c:v>27.36</c:v>
                </c:pt>
                <c:pt idx="853">
                  <c:v>27.37</c:v>
                </c:pt>
                <c:pt idx="854">
                  <c:v>27.36</c:v>
                </c:pt>
                <c:pt idx="855">
                  <c:v>27.37</c:v>
                </c:pt>
                <c:pt idx="856">
                  <c:v>27.37</c:v>
                </c:pt>
                <c:pt idx="857">
                  <c:v>27.37</c:v>
                </c:pt>
                <c:pt idx="858">
                  <c:v>27.37</c:v>
                </c:pt>
                <c:pt idx="859">
                  <c:v>27.37</c:v>
                </c:pt>
                <c:pt idx="860">
                  <c:v>27.38</c:v>
                </c:pt>
                <c:pt idx="861">
                  <c:v>27.37</c:v>
                </c:pt>
                <c:pt idx="862">
                  <c:v>27.38</c:v>
                </c:pt>
                <c:pt idx="863">
                  <c:v>27.38</c:v>
                </c:pt>
                <c:pt idx="864">
                  <c:v>27.38</c:v>
                </c:pt>
                <c:pt idx="865">
                  <c:v>27.38</c:v>
                </c:pt>
                <c:pt idx="866">
                  <c:v>27.38</c:v>
                </c:pt>
                <c:pt idx="867">
                  <c:v>27.39</c:v>
                </c:pt>
                <c:pt idx="868">
                  <c:v>27.39</c:v>
                </c:pt>
                <c:pt idx="869">
                  <c:v>27.4</c:v>
                </c:pt>
                <c:pt idx="870">
                  <c:v>27.4</c:v>
                </c:pt>
                <c:pt idx="871">
                  <c:v>27.39</c:v>
                </c:pt>
                <c:pt idx="872">
                  <c:v>27.38</c:v>
                </c:pt>
                <c:pt idx="873">
                  <c:v>27.37</c:v>
                </c:pt>
                <c:pt idx="874">
                  <c:v>27.37</c:v>
                </c:pt>
                <c:pt idx="875">
                  <c:v>27.37</c:v>
                </c:pt>
                <c:pt idx="876">
                  <c:v>27.38</c:v>
                </c:pt>
                <c:pt idx="877">
                  <c:v>27.38</c:v>
                </c:pt>
                <c:pt idx="878">
                  <c:v>27.37</c:v>
                </c:pt>
                <c:pt idx="879">
                  <c:v>27.36</c:v>
                </c:pt>
                <c:pt idx="880">
                  <c:v>27.36</c:v>
                </c:pt>
                <c:pt idx="881">
                  <c:v>27.36</c:v>
                </c:pt>
                <c:pt idx="882">
                  <c:v>27.36</c:v>
                </c:pt>
                <c:pt idx="883">
                  <c:v>27.37</c:v>
                </c:pt>
                <c:pt idx="884">
                  <c:v>27.37</c:v>
                </c:pt>
                <c:pt idx="885">
                  <c:v>27.38</c:v>
                </c:pt>
                <c:pt idx="886">
                  <c:v>27.38</c:v>
                </c:pt>
                <c:pt idx="887">
                  <c:v>27.38</c:v>
                </c:pt>
                <c:pt idx="888">
                  <c:v>27.39</c:v>
                </c:pt>
                <c:pt idx="889">
                  <c:v>27.39</c:v>
                </c:pt>
                <c:pt idx="890">
                  <c:v>27.39</c:v>
                </c:pt>
                <c:pt idx="891">
                  <c:v>27.4</c:v>
                </c:pt>
                <c:pt idx="892">
                  <c:v>27.4</c:v>
                </c:pt>
                <c:pt idx="893">
                  <c:v>27.41</c:v>
                </c:pt>
                <c:pt idx="894">
                  <c:v>27.42</c:v>
                </c:pt>
                <c:pt idx="895">
                  <c:v>27.43</c:v>
                </c:pt>
                <c:pt idx="896">
                  <c:v>27.44</c:v>
                </c:pt>
                <c:pt idx="897">
                  <c:v>27.45</c:v>
                </c:pt>
                <c:pt idx="898">
                  <c:v>27.46</c:v>
                </c:pt>
                <c:pt idx="899">
                  <c:v>27.46</c:v>
                </c:pt>
                <c:pt idx="900">
                  <c:v>27.45</c:v>
                </c:pt>
                <c:pt idx="901">
                  <c:v>27.45</c:v>
                </c:pt>
                <c:pt idx="902">
                  <c:v>27.45</c:v>
                </c:pt>
                <c:pt idx="903">
                  <c:v>27.45</c:v>
                </c:pt>
                <c:pt idx="904">
                  <c:v>27.45</c:v>
                </c:pt>
                <c:pt idx="905">
                  <c:v>27.46</c:v>
                </c:pt>
                <c:pt idx="906">
                  <c:v>27.46</c:v>
                </c:pt>
                <c:pt idx="907">
                  <c:v>27.47</c:v>
                </c:pt>
                <c:pt idx="908">
                  <c:v>27.47</c:v>
                </c:pt>
                <c:pt idx="909">
                  <c:v>27.47</c:v>
                </c:pt>
                <c:pt idx="910">
                  <c:v>27.47</c:v>
                </c:pt>
                <c:pt idx="911">
                  <c:v>27.47</c:v>
                </c:pt>
                <c:pt idx="912">
                  <c:v>27.47</c:v>
                </c:pt>
                <c:pt idx="913">
                  <c:v>27.47</c:v>
                </c:pt>
                <c:pt idx="914">
                  <c:v>27.47</c:v>
                </c:pt>
                <c:pt idx="915">
                  <c:v>27.47</c:v>
                </c:pt>
                <c:pt idx="916">
                  <c:v>27.47</c:v>
                </c:pt>
                <c:pt idx="917">
                  <c:v>27.46</c:v>
                </c:pt>
                <c:pt idx="918">
                  <c:v>27.44</c:v>
                </c:pt>
                <c:pt idx="919">
                  <c:v>27.43</c:v>
                </c:pt>
                <c:pt idx="920">
                  <c:v>27.42</c:v>
                </c:pt>
                <c:pt idx="921">
                  <c:v>27.43</c:v>
                </c:pt>
                <c:pt idx="922">
                  <c:v>27.44</c:v>
                </c:pt>
                <c:pt idx="923">
                  <c:v>27.43</c:v>
                </c:pt>
                <c:pt idx="924">
                  <c:v>27.41</c:v>
                </c:pt>
                <c:pt idx="925">
                  <c:v>27.37</c:v>
                </c:pt>
                <c:pt idx="926">
                  <c:v>27.33</c:v>
                </c:pt>
                <c:pt idx="927">
                  <c:v>27.3</c:v>
                </c:pt>
                <c:pt idx="928">
                  <c:v>27.29</c:v>
                </c:pt>
                <c:pt idx="929">
                  <c:v>27.28</c:v>
                </c:pt>
                <c:pt idx="930">
                  <c:v>27.27</c:v>
                </c:pt>
                <c:pt idx="931">
                  <c:v>27.26</c:v>
                </c:pt>
                <c:pt idx="932">
                  <c:v>27.24</c:v>
                </c:pt>
                <c:pt idx="933">
                  <c:v>27.22</c:v>
                </c:pt>
                <c:pt idx="934">
                  <c:v>27.2</c:v>
                </c:pt>
                <c:pt idx="935">
                  <c:v>27.19</c:v>
                </c:pt>
                <c:pt idx="936">
                  <c:v>27.19</c:v>
                </c:pt>
                <c:pt idx="937">
                  <c:v>27.18</c:v>
                </c:pt>
                <c:pt idx="938">
                  <c:v>27.18</c:v>
                </c:pt>
                <c:pt idx="939">
                  <c:v>27.17</c:v>
                </c:pt>
                <c:pt idx="940">
                  <c:v>27.16</c:v>
                </c:pt>
                <c:pt idx="941">
                  <c:v>27.14</c:v>
                </c:pt>
                <c:pt idx="942">
                  <c:v>27.13</c:v>
                </c:pt>
                <c:pt idx="943">
                  <c:v>27.12</c:v>
                </c:pt>
                <c:pt idx="944">
                  <c:v>27.1</c:v>
                </c:pt>
                <c:pt idx="945">
                  <c:v>27.1</c:v>
                </c:pt>
                <c:pt idx="946">
                  <c:v>27.11</c:v>
                </c:pt>
                <c:pt idx="947">
                  <c:v>27.11</c:v>
                </c:pt>
                <c:pt idx="948">
                  <c:v>27.12</c:v>
                </c:pt>
                <c:pt idx="949">
                  <c:v>27.13</c:v>
                </c:pt>
                <c:pt idx="950">
                  <c:v>27.13</c:v>
                </c:pt>
                <c:pt idx="951">
                  <c:v>27.14</c:v>
                </c:pt>
                <c:pt idx="952">
                  <c:v>27.14</c:v>
                </c:pt>
                <c:pt idx="953">
                  <c:v>27.15</c:v>
                </c:pt>
                <c:pt idx="954">
                  <c:v>27.16</c:v>
                </c:pt>
                <c:pt idx="955">
                  <c:v>27.16</c:v>
                </c:pt>
                <c:pt idx="956">
                  <c:v>27.15</c:v>
                </c:pt>
                <c:pt idx="957">
                  <c:v>27.15</c:v>
                </c:pt>
                <c:pt idx="958">
                  <c:v>27.15</c:v>
                </c:pt>
                <c:pt idx="959">
                  <c:v>27.15</c:v>
                </c:pt>
                <c:pt idx="960">
                  <c:v>27.14</c:v>
                </c:pt>
                <c:pt idx="961">
                  <c:v>27.13</c:v>
                </c:pt>
                <c:pt idx="962">
                  <c:v>27.12</c:v>
                </c:pt>
                <c:pt idx="963">
                  <c:v>27.1</c:v>
                </c:pt>
                <c:pt idx="964">
                  <c:v>27.09</c:v>
                </c:pt>
                <c:pt idx="965">
                  <c:v>27.08</c:v>
                </c:pt>
                <c:pt idx="966">
                  <c:v>27.07</c:v>
                </c:pt>
                <c:pt idx="967">
                  <c:v>27.07</c:v>
                </c:pt>
                <c:pt idx="968">
                  <c:v>27.08</c:v>
                </c:pt>
                <c:pt idx="969">
                  <c:v>27.08</c:v>
                </c:pt>
                <c:pt idx="970">
                  <c:v>27.08</c:v>
                </c:pt>
                <c:pt idx="971">
                  <c:v>27.07</c:v>
                </c:pt>
                <c:pt idx="972">
                  <c:v>27.06</c:v>
                </c:pt>
                <c:pt idx="973">
                  <c:v>27.05</c:v>
                </c:pt>
                <c:pt idx="974">
                  <c:v>27.05</c:v>
                </c:pt>
                <c:pt idx="975">
                  <c:v>27.06</c:v>
                </c:pt>
                <c:pt idx="976">
                  <c:v>27.07</c:v>
                </c:pt>
                <c:pt idx="977">
                  <c:v>27.08</c:v>
                </c:pt>
                <c:pt idx="978">
                  <c:v>27.08</c:v>
                </c:pt>
                <c:pt idx="979">
                  <c:v>27.07</c:v>
                </c:pt>
                <c:pt idx="980">
                  <c:v>27.06</c:v>
                </c:pt>
                <c:pt idx="981">
                  <c:v>27.06</c:v>
                </c:pt>
                <c:pt idx="982">
                  <c:v>27.06</c:v>
                </c:pt>
                <c:pt idx="983">
                  <c:v>27.08</c:v>
                </c:pt>
                <c:pt idx="984">
                  <c:v>27.09</c:v>
                </c:pt>
                <c:pt idx="985">
                  <c:v>27.11</c:v>
                </c:pt>
                <c:pt idx="986">
                  <c:v>27.12</c:v>
                </c:pt>
                <c:pt idx="987">
                  <c:v>27.12</c:v>
                </c:pt>
                <c:pt idx="988">
                  <c:v>27.11</c:v>
                </c:pt>
                <c:pt idx="989">
                  <c:v>27.11</c:v>
                </c:pt>
                <c:pt idx="990">
                  <c:v>27.11</c:v>
                </c:pt>
                <c:pt idx="991">
                  <c:v>27.13</c:v>
                </c:pt>
                <c:pt idx="992">
                  <c:v>27.14</c:v>
                </c:pt>
                <c:pt idx="993">
                  <c:v>27.15</c:v>
                </c:pt>
                <c:pt idx="994">
                  <c:v>27.15</c:v>
                </c:pt>
                <c:pt idx="995">
                  <c:v>27.15</c:v>
                </c:pt>
                <c:pt idx="996">
                  <c:v>27.14</c:v>
                </c:pt>
                <c:pt idx="997">
                  <c:v>27.14</c:v>
                </c:pt>
                <c:pt idx="998">
                  <c:v>27.13</c:v>
                </c:pt>
                <c:pt idx="999">
                  <c:v>27.13</c:v>
                </c:pt>
                <c:pt idx="1000">
                  <c:v>27.11</c:v>
                </c:pt>
                <c:pt idx="1001">
                  <c:v>27.09</c:v>
                </c:pt>
                <c:pt idx="1002">
                  <c:v>27.06</c:v>
                </c:pt>
                <c:pt idx="1003">
                  <c:v>27.03</c:v>
                </c:pt>
                <c:pt idx="1004">
                  <c:v>27</c:v>
                </c:pt>
                <c:pt idx="1005">
                  <c:v>26.97</c:v>
                </c:pt>
                <c:pt idx="1006">
                  <c:v>26.96</c:v>
                </c:pt>
                <c:pt idx="1007">
                  <c:v>26.94</c:v>
                </c:pt>
                <c:pt idx="1008">
                  <c:v>26.93</c:v>
                </c:pt>
                <c:pt idx="1009">
                  <c:v>26.92</c:v>
                </c:pt>
                <c:pt idx="1010">
                  <c:v>26.9</c:v>
                </c:pt>
                <c:pt idx="1011">
                  <c:v>26.89</c:v>
                </c:pt>
                <c:pt idx="1012">
                  <c:v>26.87</c:v>
                </c:pt>
                <c:pt idx="1013">
                  <c:v>26.86</c:v>
                </c:pt>
                <c:pt idx="1014">
                  <c:v>26.85</c:v>
                </c:pt>
                <c:pt idx="1015">
                  <c:v>26.85</c:v>
                </c:pt>
                <c:pt idx="1016">
                  <c:v>26.84</c:v>
                </c:pt>
                <c:pt idx="1017">
                  <c:v>26.85</c:v>
                </c:pt>
                <c:pt idx="1018">
                  <c:v>26.84</c:v>
                </c:pt>
                <c:pt idx="1019">
                  <c:v>26.85</c:v>
                </c:pt>
                <c:pt idx="1020">
                  <c:v>26.86</c:v>
                </c:pt>
                <c:pt idx="1021">
                  <c:v>26.88</c:v>
                </c:pt>
                <c:pt idx="1022">
                  <c:v>26.89</c:v>
                </c:pt>
                <c:pt idx="1023">
                  <c:v>26.91</c:v>
                </c:pt>
                <c:pt idx="1024">
                  <c:v>26.93</c:v>
                </c:pt>
                <c:pt idx="1025">
                  <c:v>26.94</c:v>
                </c:pt>
                <c:pt idx="1026">
                  <c:v>26.94</c:v>
                </c:pt>
                <c:pt idx="1027">
                  <c:v>26.95</c:v>
                </c:pt>
                <c:pt idx="1028">
                  <c:v>26.94</c:v>
                </c:pt>
                <c:pt idx="1029">
                  <c:v>26.95</c:v>
                </c:pt>
                <c:pt idx="1030">
                  <c:v>26.96</c:v>
                </c:pt>
                <c:pt idx="1031">
                  <c:v>26.97</c:v>
                </c:pt>
                <c:pt idx="1032">
                  <c:v>26.98</c:v>
                </c:pt>
                <c:pt idx="1033">
                  <c:v>27</c:v>
                </c:pt>
                <c:pt idx="1034">
                  <c:v>27.03</c:v>
                </c:pt>
                <c:pt idx="1035">
                  <c:v>27.04</c:v>
                </c:pt>
                <c:pt idx="1036">
                  <c:v>27.06</c:v>
                </c:pt>
                <c:pt idx="1037">
                  <c:v>27.08</c:v>
                </c:pt>
                <c:pt idx="1038">
                  <c:v>27.07</c:v>
                </c:pt>
                <c:pt idx="1039">
                  <c:v>27.06</c:v>
                </c:pt>
                <c:pt idx="1040">
                  <c:v>27.06</c:v>
                </c:pt>
                <c:pt idx="1041">
                  <c:v>27.05</c:v>
                </c:pt>
                <c:pt idx="1042">
                  <c:v>27.05</c:v>
                </c:pt>
                <c:pt idx="1043">
                  <c:v>27.05</c:v>
                </c:pt>
                <c:pt idx="1044">
                  <c:v>27.04</c:v>
                </c:pt>
                <c:pt idx="1045">
                  <c:v>27.04</c:v>
                </c:pt>
                <c:pt idx="1046">
                  <c:v>27.04</c:v>
                </c:pt>
                <c:pt idx="1047">
                  <c:v>27.06</c:v>
                </c:pt>
                <c:pt idx="1048">
                  <c:v>27.06</c:v>
                </c:pt>
                <c:pt idx="1049">
                  <c:v>27.08</c:v>
                </c:pt>
                <c:pt idx="1050">
                  <c:v>27.08</c:v>
                </c:pt>
                <c:pt idx="1051">
                  <c:v>27.09</c:v>
                </c:pt>
                <c:pt idx="1052">
                  <c:v>27.09</c:v>
                </c:pt>
                <c:pt idx="1053">
                  <c:v>27.09</c:v>
                </c:pt>
                <c:pt idx="1054">
                  <c:v>27.1</c:v>
                </c:pt>
                <c:pt idx="1055">
                  <c:v>27.11</c:v>
                </c:pt>
                <c:pt idx="1056">
                  <c:v>27.11</c:v>
                </c:pt>
                <c:pt idx="1057">
                  <c:v>27.11</c:v>
                </c:pt>
                <c:pt idx="1058">
                  <c:v>27.1</c:v>
                </c:pt>
                <c:pt idx="1059">
                  <c:v>27.09</c:v>
                </c:pt>
                <c:pt idx="1060">
                  <c:v>27.07</c:v>
                </c:pt>
                <c:pt idx="1061">
                  <c:v>27.07</c:v>
                </c:pt>
                <c:pt idx="1062">
                  <c:v>27.07</c:v>
                </c:pt>
                <c:pt idx="1063">
                  <c:v>27.07</c:v>
                </c:pt>
                <c:pt idx="1064">
                  <c:v>27.07</c:v>
                </c:pt>
                <c:pt idx="1065">
                  <c:v>27.06</c:v>
                </c:pt>
                <c:pt idx="1066">
                  <c:v>27.05</c:v>
                </c:pt>
                <c:pt idx="1067">
                  <c:v>27.04</c:v>
                </c:pt>
                <c:pt idx="1068">
                  <c:v>27.02</c:v>
                </c:pt>
                <c:pt idx="1069">
                  <c:v>27.01</c:v>
                </c:pt>
                <c:pt idx="1070">
                  <c:v>27</c:v>
                </c:pt>
                <c:pt idx="1071">
                  <c:v>27</c:v>
                </c:pt>
                <c:pt idx="1072">
                  <c:v>27</c:v>
                </c:pt>
                <c:pt idx="1073">
                  <c:v>26.99</c:v>
                </c:pt>
                <c:pt idx="1074">
                  <c:v>26.97</c:v>
                </c:pt>
                <c:pt idx="1075">
                  <c:v>26.96</c:v>
                </c:pt>
                <c:pt idx="1076">
                  <c:v>26.96</c:v>
                </c:pt>
                <c:pt idx="1077">
                  <c:v>26.95</c:v>
                </c:pt>
                <c:pt idx="1078">
                  <c:v>26.96</c:v>
                </c:pt>
                <c:pt idx="1079">
                  <c:v>26.98</c:v>
                </c:pt>
                <c:pt idx="1080">
                  <c:v>26.98</c:v>
                </c:pt>
                <c:pt idx="1081">
                  <c:v>26.99</c:v>
                </c:pt>
                <c:pt idx="1082">
                  <c:v>26.99</c:v>
                </c:pt>
                <c:pt idx="1083">
                  <c:v>26.99</c:v>
                </c:pt>
                <c:pt idx="1084">
                  <c:v>26.98</c:v>
                </c:pt>
                <c:pt idx="1085">
                  <c:v>26.98</c:v>
                </c:pt>
                <c:pt idx="1086">
                  <c:v>26.98</c:v>
                </c:pt>
                <c:pt idx="1087">
                  <c:v>26.98</c:v>
                </c:pt>
                <c:pt idx="1088">
                  <c:v>26.98</c:v>
                </c:pt>
                <c:pt idx="1089">
                  <c:v>26.98</c:v>
                </c:pt>
                <c:pt idx="1090">
                  <c:v>26.97</c:v>
                </c:pt>
                <c:pt idx="1091">
                  <c:v>26.97</c:v>
                </c:pt>
                <c:pt idx="1092">
                  <c:v>26.98</c:v>
                </c:pt>
                <c:pt idx="1093">
                  <c:v>26.99</c:v>
                </c:pt>
                <c:pt idx="1094">
                  <c:v>26.99</c:v>
                </c:pt>
                <c:pt idx="1095">
                  <c:v>26.99</c:v>
                </c:pt>
                <c:pt idx="1096">
                  <c:v>26.99</c:v>
                </c:pt>
                <c:pt idx="1097">
                  <c:v>27</c:v>
                </c:pt>
                <c:pt idx="1098">
                  <c:v>26.99</c:v>
                </c:pt>
                <c:pt idx="1099">
                  <c:v>26.99</c:v>
                </c:pt>
                <c:pt idx="1100">
                  <c:v>26.97</c:v>
                </c:pt>
                <c:pt idx="1101">
                  <c:v>26.96</c:v>
                </c:pt>
                <c:pt idx="1102">
                  <c:v>26.96</c:v>
                </c:pt>
                <c:pt idx="1103">
                  <c:v>26.96</c:v>
                </c:pt>
                <c:pt idx="1104">
                  <c:v>26.95</c:v>
                </c:pt>
                <c:pt idx="1105">
                  <c:v>26.94</c:v>
                </c:pt>
                <c:pt idx="1106">
                  <c:v>26.94</c:v>
                </c:pt>
                <c:pt idx="1107">
                  <c:v>26.93</c:v>
                </c:pt>
                <c:pt idx="1108">
                  <c:v>26.92</c:v>
                </c:pt>
                <c:pt idx="1109">
                  <c:v>26.92</c:v>
                </c:pt>
                <c:pt idx="1110">
                  <c:v>26.92</c:v>
                </c:pt>
                <c:pt idx="1111">
                  <c:v>26.92</c:v>
                </c:pt>
                <c:pt idx="1112">
                  <c:v>26.93</c:v>
                </c:pt>
                <c:pt idx="1113">
                  <c:v>26.93</c:v>
                </c:pt>
                <c:pt idx="1114">
                  <c:v>26.93</c:v>
                </c:pt>
                <c:pt idx="1115">
                  <c:v>26.93</c:v>
                </c:pt>
                <c:pt idx="1116">
                  <c:v>26.92</c:v>
                </c:pt>
                <c:pt idx="1117">
                  <c:v>26.92</c:v>
                </c:pt>
                <c:pt idx="1118">
                  <c:v>26.92</c:v>
                </c:pt>
                <c:pt idx="1119">
                  <c:v>26.92</c:v>
                </c:pt>
                <c:pt idx="1120">
                  <c:v>26.93</c:v>
                </c:pt>
                <c:pt idx="1121">
                  <c:v>26.93</c:v>
                </c:pt>
                <c:pt idx="1122">
                  <c:v>26.92</c:v>
                </c:pt>
                <c:pt idx="1123">
                  <c:v>26.92</c:v>
                </c:pt>
                <c:pt idx="1124">
                  <c:v>26.92</c:v>
                </c:pt>
                <c:pt idx="1125">
                  <c:v>26.91</c:v>
                </c:pt>
                <c:pt idx="1126">
                  <c:v>26.92</c:v>
                </c:pt>
                <c:pt idx="1127">
                  <c:v>26.92</c:v>
                </c:pt>
                <c:pt idx="1128">
                  <c:v>26.93</c:v>
                </c:pt>
                <c:pt idx="1129">
                  <c:v>26.94</c:v>
                </c:pt>
                <c:pt idx="1130">
                  <c:v>26.94</c:v>
                </c:pt>
                <c:pt idx="1131">
                  <c:v>26.94</c:v>
                </c:pt>
                <c:pt idx="1132">
                  <c:v>26.94</c:v>
                </c:pt>
                <c:pt idx="1133">
                  <c:v>26.96</c:v>
                </c:pt>
                <c:pt idx="1134">
                  <c:v>26.97</c:v>
                </c:pt>
                <c:pt idx="1135">
                  <c:v>26.99</c:v>
                </c:pt>
                <c:pt idx="1136">
                  <c:v>27</c:v>
                </c:pt>
                <c:pt idx="1137">
                  <c:v>27</c:v>
                </c:pt>
                <c:pt idx="1138">
                  <c:v>27</c:v>
                </c:pt>
                <c:pt idx="1139">
                  <c:v>27</c:v>
                </c:pt>
                <c:pt idx="1140">
                  <c:v>27</c:v>
                </c:pt>
                <c:pt idx="1141">
                  <c:v>27</c:v>
                </c:pt>
                <c:pt idx="1142">
                  <c:v>27.01</c:v>
                </c:pt>
                <c:pt idx="1143">
                  <c:v>27.01</c:v>
                </c:pt>
                <c:pt idx="1144">
                  <c:v>27.01</c:v>
                </c:pt>
                <c:pt idx="1145">
                  <c:v>27</c:v>
                </c:pt>
                <c:pt idx="1146">
                  <c:v>26.99</c:v>
                </c:pt>
                <c:pt idx="1147">
                  <c:v>26.98</c:v>
                </c:pt>
                <c:pt idx="1148">
                  <c:v>26.99</c:v>
                </c:pt>
                <c:pt idx="1149">
                  <c:v>26.99</c:v>
                </c:pt>
                <c:pt idx="1150">
                  <c:v>26.98</c:v>
                </c:pt>
                <c:pt idx="1151">
                  <c:v>26.98</c:v>
                </c:pt>
                <c:pt idx="1152">
                  <c:v>26.97</c:v>
                </c:pt>
                <c:pt idx="1153">
                  <c:v>26.96</c:v>
                </c:pt>
                <c:pt idx="1154">
                  <c:v>26.96</c:v>
                </c:pt>
                <c:pt idx="1155">
                  <c:v>26.96</c:v>
                </c:pt>
                <c:pt idx="1156">
                  <c:v>26.97</c:v>
                </c:pt>
                <c:pt idx="1157">
                  <c:v>26.98</c:v>
                </c:pt>
                <c:pt idx="1158">
                  <c:v>26.99</c:v>
                </c:pt>
                <c:pt idx="1159">
                  <c:v>26.99</c:v>
                </c:pt>
                <c:pt idx="1160">
                  <c:v>26.98</c:v>
                </c:pt>
                <c:pt idx="1161">
                  <c:v>26.98</c:v>
                </c:pt>
                <c:pt idx="1162">
                  <c:v>26.98</c:v>
                </c:pt>
                <c:pt idx="1163">
                  <c:v>26.98</c:v>
                </c:pt>
                <c:pt idx="1164">
                  <c:v>26.99</c:v>
                </c:pt>
                <c:pt idx="1165">
                  <c:v>27</c:v>
                </c:pt>
                <c:pt idx="1166">
                  <c:v>27</c:v>
                </c:pt>
                <c:pt idx="1167">
                  <c:v>27.01</c:v>
                </c:pt>
                <c:pt idx="1168">
                  <c:v>27.02</c:v>
                </c:pt>
                <c:pt idx="1169">
                  <c:v>27.03</c:v>
                </c:pt>
                <c:pt idx="1170">
                  <c:v>27.04</c:v>
                </c:pt>
                <c:pt idx="1171">
                  <c:v>27.04</c:v>
                </c:pt>
                <c:pt idx="1172">
                  <c:v>27.04</c:v>
                </c:pt>
                <c:pt idx="1173">
                  <c:v>27.04</c:v>
                </c:pt>
                <c:pt idx="1174">
                  <c:v>27.03</c:v>
                </c:pt>
                <c:pt idx="1175">
                  <c:v>27.02</c:v>
                </c:pt>
                <c:pt idx="1176">
                  <c:v>27.02</c:v>
                </c:pt>
                <c:pt idx="1177">
                  <c:v>27.01</c:v>
                </c:pt>
                <c:pt idx="1178">
                  <c:v>27</c:v>
                </c:pt>
                <c:pt idx="1179">
                  <c:v>26.98</c:v>
                </c:pt>
                <c:pt idx="1180">
                  <c:v>26.97</c:v>
                </c:pt>
                <c:pt idx="1181">
                  <c:v>26.97</c:v>
                </c:pt>
                <c:pt idx="1182">
                  <c:v>26.96</c:v>
                </c:pt>
                <c:pt idx="1183">
                  <c:v>26.97</c:v>
                </c:pt>
                <c:pt idx="1184">
                  <c:v>26.96</c:v>
                </c:pt>
                <c:pt idx="1185">
                  <c:v>26.95</c:v>
                </c:pt>
                <c:pt idx="1186">
                  <c:v>26.95</c:v>
                </c:pt>
                <c:pt idx="1187">
                  <c:v>26.95</c:v>
                </c:pt>
                <c:pt idx="1188">
                  <c:v>26.95</c:v>
                </c:pt>
                <c:pt idx="1189">
                  <c:v>26.94</c:v>
                </c:pt>
                <c:pt idx="1190">
                  <c:v>26.95</c:v>
                </c:pt>
                <c:pt idx="1191">
                  <c:v>26.96</c:v>
                </c:pt>
                <c:pt idx="1192">
                  <c:v>26.96</c:v>
                </c:pt>
                <c:pt idx="1193">
                  <c:v>26.97</c:v>
                </c:pt>
                <c:pt idx="1194">
                  <c:v>26.96</c:v>
                </c:pt>
                <c:pt idx="1195">
                  <c:v>26.95</c:v>
                </c:pt>
                <c:pt idx="1196">
                  <c:v>26.95</c:v>
                </c:pt>
                <c:pt idx="1197">
                  <c:v>26.96</c:v>
                </c:pt>
                <c:pt idx="1198">
                  <c:v>26.96</c:v>
                </c:pt>
                <c:pt idx="1199">
                  <c:v>26.97</c:v>
                </c:pt>
                <c:pt idx="1200">
                  <c:v>26.98</c:v>
                </c:pt>
                <c:pt idx="1201">
                  <c:v>26.99</c:v>
                </c:pt>
                <c:pt idx="1202">
                  <c:v>27</c:v>
                </c:pt>
                <c:pt idx="1203">
                  <c:v>26.99</c:v>
                </c:pt>
                <c:pt idx="1204">
                  <c:v>26.99</c:v>
                </c:pt>
                <c:pt idx="1205">
                  <c:v>27</c:v>
                </c:pt>
                <c:pt idx="1206">
                  <c:v>27.01</c:v>
                </c:pt>
                <c:pt idx="1207">
                  <c:v>27.02</c:v>
                </c:pt>
                <c:pt idx="1208">
                  <c:v>27.03</c:v>
                </c:pt>
                <c:pt idx="1209">
                  <c:v>27.04</c:v>
                </c:pt>
                <c:pt idx="1210">
                  <c:v>27.04</c:v>
                </c:pt>
                <c:pt idx="1211">
                  <c:v>27.04</c:v>
                </c:pt>
                <c:pt idx="1212">
                  <c:v>27.04</c:v>
                </c:pt>
                <c:pt idx="1213">
                  <c:v>27.03</c:v>
                </c:pt>
                <c:pt idx="1214">
                  <c:v>27.03</c:v>
                </c:pt>
                <c:pt idx="1215">
                  <c:v>27.04</c:v>
                </c:pt>
                <c:pt idx="1216">
                  <c:v>27.04</c:v>
                </c:pt>
                <c:pt idx="1217">
                  <c:v>27.02</c:v>
                </c:pt>
                <c:pt idx="1218">
                  <c:v>27</c:v>
                </c:pt>
                <c:pt idx="1219">
                  <c:v>26.98</c:v>
                </c:pt>
                <c:pt idx="1220">
                  <c:v>26.97</c:v>
                </c:pt>
                <c:pt idx="1221">
                  <c:v>26.97</c:v>
                </c:pt>
                <c:pt idx="1222">
                  <c:v>26.97</c:v>
                </c:pt>
                <c:pt idx="1223">
                  <c:v>26.97</c:v>
                </c:pt>
                <c:pt idx="1224">
                  <c:v>26.97</c:v>
                </c:pt>
                <c:pt idx="1225">
                  <c:v>26.97</c:v>
                </c:pt>
                <c:pt idx="1226">
                  <c:v>26.97</c:v>
                </c:pt>
                <c:pt idx="1227">
                  <c:v>26.97</c:v>
                </c:pt>
                <c:pt idx="1228">
                  <c:v>26.98</c:v>
                </c:pt>
                <c:pt idx="1229">
                  <c:v>26.99</c:v>
                </c:pt>
                <c:pt idx="1230">
                  <c:v>26.99</c:v>
                </c:pt>
                <c:pt idx="1231">
                  <c:v>27</c:v>
                </c:pt>
                <c:pt idx="1232">
                  <c:v>27.01</c:v>
                </c:pt>
                <c:pt idx="1233">
                  <c:v>27.01</c:v>
                </c:pt>
                <c:pt idx="1234">
                  <c:v>27.01</c:v>
                </c:pt>
                <c:pt idx="1235">
                  <c:v>27.01</c:v>
                </c:pt>
                <c:pt idx="1236">
                  <c:v>27</c:v>
                </c:pt>
                <c:pt idx="1237">
                  <c:v>27</c:v>
                </c:pt>
                <c:pt idx="1238">
                  <c:v>27</c:v>
                </c:pt>
                <c:pt idx="1239">
                  <c:v>27</c:v>
                </c:pt>
                <c:pt idx="1240">
                  <c:v>27.01</c:v>
                </c:pt>
                <c:pt idx="1241">
                  <c:v>27.01</c:v>
                </c:pt>
                <c:pt idx="1242">
                  <c:v>27</c:v>
                </c:pt>
                <c:pt idx="1243">
                  <c:v>27</c:v>
                </c:pt>
                <c:pt idx="1244">
                  <c:v>27</c:v>
                </c:pt>
                <c:pt idx="1245">
                  <c:v>27</c:v>
                </c:pt>
                <c:pt idx="1246">
                  <c:v>27</c:v>
                </c:pt>
                <c:pt idx="1247">
                  <c:v>27</c:v>
                </c:pt>
                <c:pt idx="1248">
                  <c:v>27</c:v>
                </c:pt>
                <c:pt idx="1249">
                  <c:v>26.99</c:v>
                </c:pt>
                <c:pt idx="1250">
                  <c:v>26.99</c:v>
                </c:pt>
                <c:pt idx="1251">
                  <c:v>26.99</c:v>
                </c:pt>
                <c:pt idx="1252">
                  <c:v>26.98</c:v>
                </c:pt>
                <c:pt idx="1253">
                  <c:v>26.98</c:v>
                </c:pt>
                <c:pt idx="1254">
                  <c:v>26.99</c:v>
                </c:pt>
                <c:pt idx="1255">
                  <c:v>27</c:v>
                </c:pt>
                <c:pt idx="1256">
                  <c:v>26.99</c:v>
                </c:pt>
                <c:pt idx="1257">
                  <c:v>26.99</c:v>
                </c:pt>
                <c:pt idx="1258">
                  <c:v>26.98</c:v>
                </c:pt>
                <c:pt idx="1259">
                  <c:v>26.98</c:v>
                </c:pt>
                <c:pt idx="1260">
                  <c:v>26.98</c:v>
                </c:pt>
                <c:pt idx="1261">
                  <c:v>26.98</c:v>
                </c:pt>
                <c:pt idx="1262">
                  <c:v>26.99</c:v>
                </c:pt>
                <c:pt idx="1263">
                  <c:v>27</c:v>
                </c:pt>
                <c:pt idx="1264">
                  <c:v>27.01</c:v>
                </c:pt>
                <c:pt idx="1265">
                  <c:v>27.02</c:v>
                </c:pt>
                <c:pt idx="1266">
                  <c:v>27.01</c:v>
                </c:pt>
                <c:pt idx="1267">
                  <c:v>27.01</c:v>
                </c:pt>
                <c:pt idx="1268">
                  <c:v>27.01</c:v>
                </c:pt>
                <c:pt idx="1269">
                  <c:v>27.01</c:v>
                </c:pt>
                <c:pt idx="1270">
                  <c:v>27.01</c:v>
                </c:pt>
                <c:pt idx="1271">
                  <c:v>27.02</c:v>
                </c:pt>
                <c:pt idx="1272">
                  <c:v>27.02</c:v>
                </c:pt>
                <c:pt idx="1273">
                  <c:v>27.03</c:v>
                </c:pt>
                <c:pt idx="1274">
                  <c:v>27.03</c:v>
                </c:pt>
                <c:pt idx="1275">
                  <c:v>27.03</c:v>
                </c:pt>
                <c:pt idx="1276">
                  <c:v>27.03</c:v>
                </c:pt>
                <c:pt idx="1277">
                  <c:v>27.04</c:v>
                </c:pt>
                <c:pt idx="1278">
                  <c:v>27.06</c:v>
                </c:pt>
                <c:pt idx="1279">
                  <c:v>27.07</c:v>
                </c:pt>
                <c:pt idx="1280">
                  <c:v>27.08</c:v>
                </c:pt>
                <c:pt idx="1281">
                  <c:v>27.08</c:v>
                </c:pt>
                <c:pt idx="1282">
                  <c:v>27.08</c:v>
                </c:pt>
                <c:pt idx="1283">
                  <c:v>27.08</c:v>
                </c:pt>
                <c:pt idx="1284">
                  <c:v>27.08</c:v>
                </c:pt>
                <c:pt idx="1285">
                  <c:v>27.08</c:v>
                </c:pt>
                <c:pt idx="1286">
                  <c:v>27.08</c:v>
                </c:pt>
                <c:pt idx="1287">
                  <c:v>27.08</c:v>
                </c:pt>
                <c:pt idx="1288">
                  <c:v>27.08</c:v>
                </c:pt>
                <c:pt idx="1289">
                  <c:v>27.07</c:v>
                </c:pt>
                <c:pt idx="1290">
                  <c:v>27.06</c:v>
                </c:pt>
                <c:pt idx="1291">
                  <c:v>27.04</c:v>
                </c:pt>
                <c:pt idx="1292">
                  <c:v>27.05</c:v>
                </c:pt>
                <c:pt idx="1293">
                  <c:v>27.05</c:v>
                </c:pt>
                <c:pt idx="1294">
                  <c:v>27.05</c:v>
                </c:pt>
                <c:pt idx="1295">
                  <c:v>27.07</c:v>
                </c:pt>
                <c:pt idx="1296">
                  <c:v>27.08</c:v>
                </c:pt>
                <c:pt idx="1297">
                  <c:v>27.09</c:v>
                </c:pt>
                <c:pt idx="1298">
                  <c:v>27.09</c:v>
                </c:pt>
                <c:pt idx="1299">
                  <c:v>27.1</c:v>
                </c:pt>
                <c:pt idx="1300">
                  <c:v>27.09</c:v>
                </c:pt>
                <c:pt idx="1301">
                  <c:v>27.1</c:v>
                </c:pt>
                <c:pt idx="1302">
                  <c:v>27.11</c:v>
                </c:pt>
                <c:pt idx="1303">
                  <c:v>27.12</c:v>
                </c:pt>
                <c:pt idx="1304">
                  <c:v>27.12</c:v>
                </c:pt>
                <c:pt idx="1305">
                  <c:v>27.13</c:v>
                </c:pt>
                <c:pt idx="1306">
                  <c:v>27.13</c:v>
                </c:pt>
                <c:pt idx="1307">
                  <c:v>27.13</c:v>
                </c:pt>
                <c:pt idx="1308">
                  <c:v>27.13</c:v>
                </c:pt>
                <c:pt idx="1309">
                  <c:v>27.12</c:v>
                </c:pt>
                <c:pt idx="1310">
                  <c:v>27.13</c:v>
                </c:pt>
                <c:pt idx="1311">
                  <c:v>27.14</c:v>
                </c:pt>
                <c:pt idx="1312">
                  <c:v>27.14</c:v>
                </c:pt>
                <c:pt idx="1313">
                  <c:v>27.14</c:v>
                </c:pt>
                <c:pt idx="1314">
                  <c:v>27.14</c:v>
                </c:pt>
                <c:pt idx="1315">
                  <c:v>27.13</c:v>
                </c:pt>
                <c:pt idx="1316">
                  <c:v>27.13</c:v>
                </c:pt>
                <c:pt idx="1317">
                  <c:v>27.13</c:v>
                </c:pt>
                <c:pt idx="1318">
                  <c:v>27.13</c:v>
                </c:pt>
                <c:pt idx="1319">
                  <c:v>27.12</c:v>
                </c:pt>
                <c:pt idx="1320">
                  <c:v>27.11</c:v>
                </c:pt>
                <c:pt idx="1321">
                  <c:v>27.1</c:v>
                </c:pt>
                <c:pt idx="1322">
                  <c:v>27.1</c:v>
                </c:pt>
                <c:pt idx="1323">
                  <c:v>27.1</c:v>
                </c:pt>
                <c:pt idx="1324">
                  <c:v>27.09</c:v>
                </c:pt>
                <c:pt idx="1325">
                  <c:v>27.08</c:v>
                </c:pt>
                <c:pt idx="1326">
                  <c:v>27.07</c:v>
                </c:pt>
                <c:pt idx="1327">
                  <c:v>27.07</c:v>
                </c:pt>
                <c:pt idx="1328">
                  <c:v>27.06</c:v>
                </c:pt>
                <c:pt idx="1329">
                  <c:v>27.06</c:v>
                </c:pt>
                <c:pt idx="1330">
                  <c:v>27.07</c:v>
                </c:pt>
                <c:pt idx="1331">
                  <c:v>27.1</c:v>
                </c:pt>
                <c:pt idx="1332">
                  <c:v>27.13</c:v>
                </c:pt>
                <c:pt idx="1333">
                  <c:v>27.15</c:v>
                </c:pt>
                <c:pt idx="1334">
                  <c:v>27.14</c:v>
                </c:pt>
                <c:pt idx="1335">
                  <c:v>27.15</c:v>
                </c:pt>
                <c:pt idx="1336">
                  <c:v>27.14</c:v>
                </c:pt>
                <c:pt idx="1337">
                  <c:v>27.16</c:v>
                </c:pt>
                <c:pt idx="1338">
                  <c:v>27.18</c:v>
                </c:pt>
                <c:pt idx="1339">
                  <c:v>27.19</c:v>
                </c:pt>
                <c:pt idx="1340">
                  <c:v>27.2</c:v>
                </c:pt>
                <c:pt idx="1341">
                  <c:v>27.2</c:v>
                </c:pt>
                <c:pt idx="1342">
                  <c:v>27.2</c:v>
                </c:pt>
                <c:pt idx="1343">
                  <c:v>27.21</c:v>
                </c:pt>
                <c:pt idx="1344">
                  <c:v>27.21</c:v>
                </c:pt>
                <c:pt idx="1345">
                  <c:v>27.21</c:v>
                </c:pt>
                <c:pt idx="1346">
                  <c:v>27.22</c:v>
                </c:pt>
                <c:pt idx="1347">
                  <c:v>27.22</c:v>
                </c:pt>
                <c:pt idx="1348">
                  <c:v>27.21</c:v>
                </c:pt>
                <c:pt idx="1349">
                  <c:v>27.19</c:v>
                </c:pt>
                <c:pt idx="1350">
                  <c:v>27.18</c:v>
                </c:pt>
                <c:pt idx="1351">
                  <c:v>27.17</c:v>
                </c:pt>
                <c:pt idx="1352">
                  <c:v>27.18</c:v>
                </c:pt>
                <c:pt idx="1353">
                  <c:v>27.19</c:v>
                </c:pt>
                <c:pt idx="1354">
                  <c:v>27.2</c:v>
                </c:pt>
                <c:pt idx="1355">
                  <c:v>27.2</c:v>
                </c:pt>
                <c:pt idx="1356">
                  <c:v>27.19</c:v>
                </c:pt>
                <c:pt idx="1357">
                  <c:v>27.18</c:v>
                </c:pt>
                <c:pt idx="1358">
                  <c:v>27.18</c:v>
                </c:pt>
                <c:pt idx="1359">
                  <c:v>27.17</c:v>
                </c:pt>
                <c:pt idx="1360">
                  <c:v>27.18</c:v>
                </c:pt>
                <c:pt idx="1361">
                  <c:v>27.18</c:v>
                </c:pt>
                <c:pt idx="1362">
                  <c:v>27.18</c:v>
                </c:pt>
                <c:pt idx="1363">
                  <c:v>27.18</c:v>
                </c:pt>
                <c:pt idx="1364">
                  <c:v>27.17</c:v>
                </c:pt>
                <c:pt idx="1365">
                  <c:v>27.16</c:v>
                </c:pt>
                <c:pt idx="1366">
                  <c:v>27.15</c:v>
                </c:pt>
                <c:pt idx="1367">
                  <c:v>27.15</c:v>
                </c:pt>
                <c:pt idx="1368">
                  <c:v>27.16</c:v>
                </c:pt>
                <c:pt idx="1369">
                  <c:v>27.16</c:v>
                </c:pt>
                <c:pt idx="1370">
                  <c:v>27.17</c:v>
                </c:pt>
                <c:pt idx="1371">
                  <c:v>27.18</c:v>
                </c:pt>
                <c:pt idx="1372">
                  <c:v>27.17</c:v>
                </c:pt>
                <c:pt idx="1373">
                  <c:v>27.17</c:v>
                </c:pt>
                <c:pt idx="1374">
                  <c:v>27.17</c:v>
                </c:pt>
                <c:pt idx="1375">
                  <c:v>27.17</c:v>
                </c:pt>
                <c:pt idx="1376">
                  <c:v>27.17</c:v>
                </c:pt>
                <c:pt idx="1377">
                  <c:v>27.16</c:v>
                </c:pt>
                <c:pt idx="1378">
                  <c:v>27.17</c:v>
                </c:pt>
                <c:pt idx="1379">
                  <c:v>27.18</c:v>
                </c:pt>
                <c:pt idx="1380">
                  <c:v>27.19</c:v>
                </c:pt>
                <c:pt idx="1381">
                  <c:v>27.19</c:v>
                </c:pt>
                <c:pt idx="1382">
                  <c:v>27.19</c:v>
                </c:pt>
                <c:pt idx="1383">
                  <c:v>27.19</c:v>
                </c:pt>
                <c:pt idx="1384">
                  <c:v>27.19</c:v>
                </c:pt>
                <c:pt idx="1385">
                  <c:v>27.2</c:v>
                </c:pt>
                <c:pt idx="1386">
                  <c:v>27.22</c:v>
                </c:pt>
                <c:pt idx="1387">
                  <c:v>27.23</c:v>
                </c:pt>
                <c:pt idx="1388">
                  <c:v>27.24</c:v>
                </c:pt>
                <c:pt idx="1389">
                  <c:v>27.23</c:v>
                </c:pt>
                <c:pt idx="1390">
                  <c:v>27.22</c:v>
                </c:pt>
                <c:pt idx="1391">
                  <c:v>27.22</c:v>
                </c:pt>
                <c:pt idx="1392">
                  <c:v>27.22</c:v>
                </c:pt>
                <c:pt idx="1393">
                  <c:v>27.22</c:v>
                </c:pt>
                <c:pt idx="1394">
                  <c:v>27.22</c:v>
                </c:pt>
                <c:pt idx="1395">
                  <c:v>27.22</c:v>
                </c:pt>
                <c:pt idx="1396">
                  <c:v>27.22</c:v>
                </c:pt>
                <c:pt idx="1397">
                  <c:v>27.21</c:v>
                </c:pt>
                <c:pt idx="1398">
                  <c:v>27.2</c:v>
                </c:pt>
                <c:pt idx="1399">
                  <c:v>27.19</c:v>
                </c:pt>
                <c:pt idx="1400">
                  <c:v>27.19</c:v>
                </c:pt>
                <c:pt idx="1401">
                  <c:v>27.2</c:v>
                </c:pt>
                <c:pt idx="1402">
                  <c:v>27.2</c:v>
                </c:pt>
                <c:pt idx="1403">
                  <c:v>27.2</c:v>
                </c:pt>
                <c:pt idx="1404">
                  <c:v>27.2</c:v>
                </c:pt>
                <c:pt idx="1405">
                  <c:v>27.19</c:v>
                </c:pt>
                <c:pt idx="1406">
                  <c:v>27.19</c:v>
                </c:pt>
                <c:pt idx="1407">
                  <c:v>27.19</c:v>
                </c:pt>
                <c:pt idx="1408">
                  <c:v>27.19</c:v>
                </c:pt>
                <c:pt idx="1409">
                  <c:v>27.19</c:v>
                </c:pt>
                <c:pt idx="1410">
                  <c:v>27.19</c:v>
                </c:pt>
                <c:pt idx="1411">
                  <c:v>27.19</c:v>
                </c:pt>
                <c:pt idx="1412">
                  <c:v>27.18</c:v>
                </c:pt>
                <c:pt idx="1413">
                  <c:v>27.19</c:v>
                </c:pt>
                <c:pt idx="1414">
                  <c:v>27.18</c:v>
                </c:pt>
                <c:pt idx="1415">
                  <c:v>27.19</c:v>
                </c:pt>
                <c:pt idx="1416">
                  <c:v>27.19</c:v>
                </c:pt>
                <c:pt idx="1417">
                  <c:v>27.2</c:v>
                </c:pt>
                <c:pt idx="1418">
                  <c:v>27.21</c:v>
                </c:pt>
                <c:pt idx="1419">
                  <c:v>27.21</c:v>
                </c:pt>
                <c:pt idx="1420">
                  <c:v>27.21</c:v>
                </c:pt>
                <c:pt idx="1421">
                  <c:v>27.21</c:v>
                </c:pt>
                <c:pt idx="1422">
                  <c:v>27.21</c:v>
                </c:pt>
                <c:pt idx="1423">
                  <c:v>27.21</c:v>
                </c:pt>
                <c:pt idx="1424">
                  <c:v>27.21</c:v>
                </c:pt>
                <c:pt idx="1425">
                  <c:v>27.2</c:v>
                </c:pt>
                <c:pt idx="1426">
                  <c:v>27.19</c:v>
                </c:pt>
                <c:pt idx="1427">
                  <c:v>27.18</c:v>
                </c:pt>
                <c:pt idx="1428">
                  <c:v>27.17</c:v>
                </c:pt>
                <c:pt idx="1429">
                  <c:v>27.16</c:v>
                </c:pt>
                <c:pt idx="1430">
                  <c:v>27.16</c:v>
                </c:pt>
                <c:pt idx="1431">
                  <c:v>27.17</c:v>
                </c:pt>
                <c:pt idx="1432">
                  <c:v>27.17</c:v>
                </c:pt>
                <c:pt idx="1433">
                  <c:v>27.17</c:v>
                </c:pt>
                <c:pt idx="1434">
                  <c:v>27.16</c:v>
                </c:pt>
                <c:pt idx="1435">
                  <c:v>27.15</c:v>
                </c:pt>
                <c:pt idx="1436">
                  <c:v>27.14</c:v>
                </c:pt>
                <c:pt idx="1437">
                  <c:v>27.13</c:v>
                </c:pt>
                <c:pt idx="1438">
                  <c:v>27.13</c:v>
                </c:pt>
                <c:pt idx="1439">
                  <c:v>27.13</c:v>
                </c:pt>
                <c:pt idx="1440">
                  <c:v>27.13</c:v>
                </c:pt>
                <c:pt idx="1441">
                  <c:v>27.13</c:v>
                </c:pt>
                <c:pt idx="1442">
                  <c:v>27.13</c:v>
                </c:pt>
                <c:pt idx="1443">
                  <c:v>27.13</c:v>
                </c:pt>
                <c:pt idx="1444">
                  <c:v>27.12</c:v>
                </c:pt>
                <c:pt idx="1445">
                  <c:v>27.12</c:v>
                </c:pt>
                <c:pt idx="1446">
                  <c:v>27.12</c:v>
                </c:pt>
                <c:pt idx="1447">
                  <c:v>27.13</c:v>
                </c:pt>
                <c:pt idx="1448">
                  <c:v>27.13</c:v>
                </c:pt>
                <c:pt idx="1449">
                  <c:v>27.14</c:v>
                </c:pt>
                <c:pt idx="1450">
                  <c:v>27.15</c:v>
                </c:pt>
                <c:pt idx="1451">
                  <c:v>27.15</c:v>
                </c:pt>
                <c:pt idx="1452">
                  <c:v>27.13</c:v>
                </c:pt>
                <c:pt idx="1453">
                  <c:v>27.11</c:v>
                </c:pt>
                <c:pt idx="1454">
                  <c:v>27.08</c:v>
                </c:pt>
                <c:pt idx="1455">
                  <c:v>27.06</c:v>
                </c:pt>
                <c:pt idx="1456">
                  <c:v>27.05</c:v>
                </c:pt>
                <c:pt idx="1457">
                  <c:v>27.04</c:v>
                </c:pt>
                <c:pt idx="1458">
                  <c:v>27.03</c:v>
                </c:pt>
                <c:pt idx="1459">
                  <c:v>27.03</c:v>
                </c:pt>
                <c:pt idx="1460">
                  <c:v>27.01</c:v>
                </c:pt>
                <c:pt idx="1461">
                  <c:v>27</c:v>
                </c:pt>
                <c:pt idx="1462">
                  <c:v>26.98</c:v>
                </c:pt>
                <c:pt idx="1463">
                  <c:v>26.98</c:v>
                </c:pt>
                <c:pt idx="1464">
                  <c:v>26.98</c:v>
                </c:pt>
                <c:pt idx="1465">
                  <c:v>26.98</c:v>
                </c:pt>
                <c:pt idx="1466">
                  <c:v>26.99</c:v>
                </c:pt>
                <c:pt idx="1467">
                  <c:v>26.99</c:v>
                </c:pt>
                <c:pt idx="1468">
                  <c:v>26.99</c:v>
                </c:pt>
                <c:pt idx="1469">
                  <c:v>26.99</c:v>
                </c:pt>
                <c:pt idx="1470">
                  <c:v>26.98</c:v>
                </c:pt>
                <c:pt idx="1471">
                  <c:v>26.98</c:v>
                </c:pt>
                <c:pt idx="1472">
                  <c:v>26.99</c:v>
                </c:pt>
                <c:pt idx="1473">
                  <c:v>27</c:v>
                </c:pt>
                <c:pt idx="1474">
                  <c:v>27</c:v>
                </c:pt>
                <c:pt idx="1475">
                  <c:v>27</c:v>
                </c:pt>
                <c:pt idx="1476">
                  <c:v>27.01</c:v>
                </c:pt>
                <c:pt idx="1477">
                  <c:v>27.01</c:v>
                </c:pt>
                <c:pt idx="1478">
                  <c:v>27.01</c:v>
                </c:pt>
                <c:pt idx="1479">
                  <c:v>27.01</c:v>
                </c:pt>
                <c:pt idx="1480">
                  <c:v>27.01</c:v>
                </c:pt>
                <c:pt idx="1481">
                  <c:v>27.02</c:v>
                </c:pt>
                <c:pt idx="1482">
                  <c:v>27.03</c:v>
                </c:pt>
                <c:pt idx="1483">
                  <c:v>27.03</c:v>
                </c:pt>
                <c:pt idx="1484">
                  <c:v>27</c:v>
                </c:pt>
                <c:pt idx="1485">
                  <c:v>26.96</c:v>
                </c:pt>
                <c:pt idx="1486">
                  <c:v>26.91</c:v>
                </c:pt>
                <c:pt idx="1487">
                  <c:v>26.86</c:v>
                </c:pt>
                <c:pt idx="1488">
                  <c:v>26.82</c:v>
                </c:pt>
                <c:pt idx="1489">
                  <c:v>26.8</c:v>
                </c:pt>
                <c:pt idx="1490">
                  <c:v>26.77</c:v>
                </c:pt>
                <c:pt idx="1491">
                  <c:v>26.76</c:v>
                </c:pt>
                <c:pt idx="1492">
                  <c:v>26.74</c:v>
                </c:pt>
                <c:pt idx="1493">
                  <c:v>26.73</c:v>
                </c:pt>
                <c:pt idx="1494">
                  <c:v>26.72</c:v>
                </c:pt>
                <c:pt idx="1495">
                  <c:v>26.72</c:v>
                </c:pt>
                <c:pt idx="1496">
                  <c:v>26.72</c:v>
                </c:pt>
                <c:pt idx="1497">
                  <c:v>26.73</c:v>
                </c:pt>
                <c:pt idx="1498">
                  <c:v>26.73</c:v>
                </c:pt>
                <c:pt idx="1499">
                  <c:v>26.74</c:v>
                </c:pt>
                <c:pt idx="1500">
                  <c:v>26.74</c:v>
                </c:pt>
                <c:pt idx="1501">
                  <c:v>26.74</c:v>
                </c:pt>
                <c:pt idx="1502">
                  <c:v>26.73</c:v>
                </c:pt>
                <c:pt idx="1503">
                  <c:v>26.73</c:v>
                </c:pt>
                <c:pt idx="1504">
                  <c:v>26.73</c:v>
                </c:pt>
                <c:pt idx="1505">
                  <c:v>26.74</c:v>
                </c:pt>
                <c:pt idx="1506">
                  <c:v>26.75</c:v>
                </c:pt>
                <c:pt idx="1507">
                  <c:v>26.76</c:v>
                </c:pt>
                <c:pt idx="1508">
                  <c:v>26.77</c:v>
                </c:pt>
                <c:pt idx="1509">
                  <c:v>26.77</c:v>
                </c:pt>
                <c:pt idx="1510">
                  <c:v>26.77</c:v>
                </c:pt>
                <c:pt idx="1511">
                  <c:v>26.78</c:v>
                </c:pt>
                <c:pt idx="1512">
                  <c:v>26.78</c:v>
                </c:pt>
                <c:pt idx="1513">
                  <c:v>26.79</c:v>
                </c:pt>
                <c:pt idx="1514">
                  <c:v>26.79</c:v>
                </c:pt>
                <c:pt idx="1515">
                  <c:v>26.77</c:v>
                </c:pt>
                <c:pt idx="1516">
                  <c:v>26.75</c:v>
                </c:pt>
                <c:pt idx="1517">
                  <c:v>26.73</c:v>
                </c:pt>
                <c:pt idx="1518">
                  <c:v>26.71</c:v>
                </c:pt>
                <c:pt idx="1519">
                  <c:v>26.7</c:v>
                </c:pt>
                <c:pt idx="1520">
                  <c:v>26.69</c:v>
                </c:pt>
                <c:pt idx="1521">
                  <c:v>26.69</c:v>
                </c:pt>
                <c:pt idx="1522">
                  <c:v>26.7</c:v>
                </c:pt>
                <c:pt idx="1523">
                  <c:v>26.7</c:v>
                </c:pt>
                <c:pt idx="1524">
                  <c:v>26.71</c:v>
                </c:pt>
                <c:pt idx="1525">
                  <c:v>26.71</c:v>
                </c:pt>
                <c:pt idx="1526">
                  <c:v>26.72</c:v>
                </c:pt>
                <c:pt idx="1527">
                  <c:v>26.72</c:v>
                </c:pt>
                <c:pt idx="1528">
                  <c:v>26.72</c:v>
                </c:pt>
                <c:pt idx="1529">
                  <c:v>26.72</c:v>
                </c:pt>
                <c:pt idx="1530">
                  <c:v>26.73</c:v>
                </c:pt>
                <c:pt idx="1531">
                  <c:v>26.74</c:v>
                </c:pt>
                <c:pt idx="1532">
                  <c:v>26.76</c:v>
                </c:pt>
                <c:pt idx="1533">
                  <c:v>26.78</c:v>
                </c:pt>
                <c:pt idx="1534">
                  <c:v>26.79</c:v>
                </c:pt>
                <c:pt idx="1535">
                  <c:v>26.8</c:v>
                </c:pt>
                <c:pt idx="1536">
                  <c:v>26.81</c:v>
                </c:pt>
                <c:pt idx="1537">
                  <c:v>26.81</c:v>
                </c:pt>
                <c:pt idx="1538">
                  <c:v>26.81</c:v>
                </c:pt>
                <c:pt idx="1539">
                  <c:v>26.82</c:v>
                </c:pt>
                <c:pt idx="1540">
                  <c:v>26.82</c:v>
                </c:pt>
                <c:pt idx="1541">
                  <c:v>26.83</c:v>
                </c:pt>
                <c:pt idx="1542">
                  <c:v>26.84</c:v>
                </c:pt>
                <c:pt idx="1543">
                  <c:v>26.85</c:v>
                </c:pt>
                <c:pt idx="1544">
                  <c:v>26.85</c:v>
                </c:pt>
                <c:pt idx="1545">
                  <c:v>26.85</c:v>
                </c:pt>
                <c:pt idx="1546">
                  <c:v>26.85</c:v>
                </c:pt>
                <c:pt idx="1547">
                  <c:v>26.86</c:v>
                </c:pt>
                <c:pt idx="1548">
                  <c:v>26.86</c:v>
                </c:pt>
                <c:pt idx="1549">
                  <c:v>26.88</c:v>
                </c:pt>
                <c:pt idx="1550">
                  <c:v>26.89</c:v>
                </c:pt>
                <c:pt idx="1551">
                  <c:v>26.91</c:v>
                </c:pt>
                <c:pt idx="1552">
                  <c:v>26.93</c:v>
                </c:pt>
                <c:pt idx="1553">
                  <c:v>26.95</c:v>
                </c:pt>
                <c:pt idx="1554">
                  <c:v>26.95</c:v>
                </c:pt>
                <c:pt idx="1555">
                  <c:v>26.96</c:v>
                </c:pt>
                <c:pt idx="1556">
                  <c:v>26.95</c:v>
                </c:pt>
                <c:pt idx="1557">
                  <c:v>26.95</c:v>
                </c:pt>
                <c:pt idx="1558">
                  <c:v>26.96</c:v>
                </c:pt>
                <c:pt idx="1559">
                  <c:v>26.97</c:v>
                </c:pt>
                <c:pt idx="1560">
                  <c:v>26.98</c:v>
                </c:pt>
                <c:pt idx="1561">
                  <c:v>27</c:v>
                </c:pt>
                <c:pt idx="1562">
                  <c:v>27.01</c:v>
                </c:pt>
                <c:pt idx="1563">
                  <c:v>27.03</c:v>
                </c:pt>
                <c:pt idx="1564">
                  <c:v>27.03</c:v>
                </c:pt>
                <c:pt idx="1565">
                  <c:v>27.04</c:v>
                </c:pt>
                <c:pt idx="1566">
                  <c:v>27.04</c:v>
                </c:pt>
                <c:pt idx="1567">
                  <c:v>27.04</c:v>
                </c:pt>
                <c:pt idx="1568">
                  <c:v>27.04</c:v>
                </c:pt>
                <c:pt idx="1569">
                  <c:v>27.04</c:v>
                </c:pt>
                <c:pt idx="1570">
                  <c:v>27.03</c:v>
                </c:pt>
                <c:pt idx="1571">
                  <c:v>27.01</c:v>
                </c:pt>
                <c:pt idx="1572">
                  <c:v>26.99</c:v>
                </c:pt>
                <c:pt idx="1573">
                  <c:v>26.98</c:v>
                </c:pt>
                <c:pt idx="1574">
                  <c:v>26.99</c:v>
                </c:pt>
                <c:pt idx="1575">
                  <c:v>27.01</c:v>
                </c:pt>
                <c:pt idx="1576">
                  <c:v>27.02</c:v>
                </c:pt>
                <c:pt idx="1577">
                  <c:v>27.02</c:v>
                </c:pt>
                <c:pt idx="1578">
                  <c:v>27.01</c:v>
                </c:pt>
                <c:pt idx="1579">
                  <c:v>27.01</c:v>
                </c:pt>
                <c:pt idx="1580">
                  <c:v>27.01</c:v>
                </c:pt>
                <c:pt idx="1581">
                  <c:v>27.02</c:v>
                </c:pt>
                <c:pt idx="1582">
                  <c:v>27.04</c:v>
                </c:pt>
                <c:pt idx="1583">
                  <c:v>27.05</c:v>
                </c:pt>
                <c:pt idx="1584">
                  <c:v>27.06</c:v>
                </c:pt>
                <c:pt idx="1585">
                  <c:v>27.07</c:v>
                </c:pt>
                <c:pt idx="1586">
                  <c:v>27.07</c:v>
                </c:pt>
                <c:pt idx="1587">
                  <c:v>27.07</c:v>
                </c:pt>
                <c:pt idx="1588">
                  <c:v>27.09</c:v>
                </c:pt>
                <c:pt idx="1589">
                  <c:v>27.1</c:v>
                </c:pt>
                <c:pt idx="1590">
                  <c:v>27.12</c:v>
                </c:pt>
                <c:pt idx="1591">
                  <c:v>27.13</c:v>
                </c:pt>
                <c:pt idx="1592">
                  <c:v>27.14</c:v>
                </c:pt>
                <c:pt idx="1593">
                  <c:v>27.15</c:v>
                </c:pt>
                <c:pt idx="1594">
                  <c:v>27.15</c:v>
                </c:pt>
                <c:pt idx="1595">
                  <c:v>27.15</c:v>
                </c:pt>
                <c:pt idx="1596">
                  <c:v>27.15</c:v>
                </c:pt>
                <c:pt idx="1597">
                  <c:v>27.16</c:v>
                </c:pt>
                <c:pt idx="1598">
                  <c:v>27.16</c:v>
                </c:pt>
                <c:pt idx="1599">
                  <c:v>27.17</c:v>
                </c:pt>
                <c:pt idx="1600">
                  <c:v>27.17</c:v>
                </c:pt>
                <c:pt idx="1601">
                  <c:v>27.18</c:v>
                </c:pt>
                <c:pt idx="1602">
                  <c:v>27.19</c:v>
                </c:pt>
                <c:pt idx="1603">
                  <c:v>27.2</c:v>
                </c:pt>
                <c:pt idx="1604">
                  <c:v>27.2</c:v>
                </c:pt>
                <c:pt idx="1605">
                  <c:v>27.19</c:v>
                </c:pt>
                <c:pt idx="1606">
                  <c:v>27.18</c:v>
                </c:pt>
                <c:pt idx="1607">
                  <c:v>27.18</c:v>
                </c:pt>
                <c:pt idx="1608">
                  <c:v>27.16</c:v>
                </c:pt>
                <c:pt idx="1609">
                  <c:v>27.16</c:v>
                </c:pt>
                <c:pt idx="1610">
                  <c:v>27.17</c:v>
                </c:pt>
                <c:pt idx="1611">
                  <c:v>27.17</c:v>
                </c:pt>
                <c:pt idx="1612">
                  <c:v>27.17</c:v>
                </c:pt>
                <c:pt idx="1613">
                  <c:v>27.17</c:v>
                </c:pt>
                <c:pt idx="1614">
                  <c:v>27.17</c:v>
                </c:pt>
                <c:pt idx="1615">
                  <c:v>27.16</c:v>
                </c:pt>
                <c:pt idx="1616">
                  <c:v>27.16</c:v>
                </c:pt>
                <c:pt idx="1617">
                  <c:v>27.16</c:v>
                </c:pt>
                <c:pt idx="1618">
                  <c:v>27.15</c:v>
                </c:pt>
                <c:pt idx="1619">
                  <c:v>27.15</c:v>
                </c:pt>
                <c:pt idx="1620">
                  <c:v>27.14</c:v>
                </c:pt>
                <c:pt idx="1621">
                  <c:v>27.14</c:v>
                </c:pt>
                <c:pt idx="1622">
                  <c:v>27.13</c:v>
                </c:pt>
                <c:pt idx="1623">
                  <c:v>27.13</c:v>
                </c:pt>
                <c:pt idx="1624">
                  <c:v>27.11</c:v>
                </c:pt>
                <c:pt idx="1625">
                  <c:v>27.1</c:v>
                </c:pt>
                <c:pt idx="1626">
                  <c:v>27.1</c:v>
                </c:pt>
                <c:pt idx="1627">
                  <c:v>27.11</c:v>
                </c:pt>
                <c:pt idx="1628">
                  <c:v>27.12</c:v>
                </c:pt>
                <c:pt idx="1629">
                  <c:v>27.12</c:v>
                </c:pt>
                <c:pt idx="1630">
                  <c:v>27.14</c:v>
                </c:pt>
                <c:pt idx="1631">
                  <c:v>27.13</c:v>
                </c:pt>
                <c:pt idx="1632">
                  <c:v>27.13</c:v>
                </c:pt>
                <c:pt idx="1633">
                  <c:v>27.12</c:v>
                </c:pt>
                <c:pt idx="1634">
                  <c:v>27.12</c:v>
                </c:pt>
                <c:pt idx="1635">
                  <c:v>27.13</c:v>
                </c:pt>
                <c:pt idx="1636">
                  <c:v>27.13</c:v>
                </c:pt>
                <c:pt idx="1637">
                  <c:v>27.15</c:v>
                </c:pt>
                <c:pt idx="1638">
                  <c:v>27.15</c:v>
                </c:pt>
                <c:pt idx="1639">
                  <c:v>27.14</c:v>
                </c:pt>
                <c:pt idx="1640">
                  <c:v>27.14</c:v>
                </c:pt>
                <c:pt idx="1641">
                  <c:v>27.13</c:v>
                </c:pt>
                <c:pt idx="1642">
                  <c:v>27.13</c:v>
                </c:pt>
                <c:pt idx="1643">
                  <c:v>27.13</c:v>
                </c:pt>
                <c:pt idx="1644">
                  <c:v>27.14</c:v>
                </c:pt>
                <c:pt idx="1645">
                  <c:v>27.15</c:v>
                </c:pt>
                <c:pt idx="1646">
                  <c:v>27.16</c:v>
                </c:pt>
                <c:pt idx="1647">
                  <c:v>27.15</c:v>
                </c:pt>
                <c:pt idx="1648">
                  <c:v>27.15</c:v>
                </c:pt>
                <c:pt idx="1649">
                  <c:v>27.15</c:v>
                </c:pt>
                <c:pt idx="1650">
                  <c:v>27.15</c:v>
                </c:pt>
                <c:pt idx="1651">
                  <c:v>27.13</c:v>
                </c:pt>
                <c:pt idx="1652">
                  <c:v>27.13</c:v>
                </c:pt>
                <c:pt idx="1653">
                  <c:v>27.12</c:v>
                </c:pt>
                <c:pt idx="1654">
                  <c:v>27.12</c:v>
                </c:pt>
                <c:pt idx="1655">
                  <c:v>27.11</c:v>
                </c:pt>
                <c:pt idx="1656">
                  <c:v>27.1</c:v>
                </c:pt>
                <c:pt idx="1657">
                  <c:v>27.09</c:v>
                </c:pt>
                <c:pt idx="1658">
                  <c:v>27.08</c:v>
                </c:pt>
                <c:pt idx="1659">
                  <c:v>27.07</c:v>
                </c:pt>
                <c:pt idx="1660">
                  <c:v>27.06</c:v>
                </c:pt>
                <c:pt idx="1661">
                  <c:v>27.05</c:v>
                </c:pt>
                <c:pt idx="1662">
                  <c:v>27.04</c:v>
                </c:pt>
                <c:pt idx="1663">
                  <c:v>27.04</c:v>
                </c:pt>
                <c:pt idx="1664">
                  <c:v>27.04</c:v>
                </c:pt>
                <c:pt idx="1665">
                  <c:v>27.03</c:v>
                </c:pt>
                <c:pt idx="1666">
                  <c:v>27.03</c:v>
                </c:pt>
                <c:pt idx="1667">
                  <c:v>27.03</c:v>
                </c:pt>
                <c:pt idx="1668">
                  <c:v>27.02</c:v>
                </c:pt>
                <c:pt idx="1669">
                  <c:v>27.01</c:v>
                </c:pt>
                <c:pt idx="1670">
                  <c:v>27.01</c:v>
                </c:pt>
                <c:pt idx="1671">
                  <c:v>27.01</c:v>
                </c:pt>
                <c:pt idx="1672">
                  <c:v>27</c:v>
                </c:pt>
                <c:pt idx="1673">
                  <c:v>26.99</c:v>
                </c:pt>
                <c:pt idx="1674">
                  <c:v>26.99</c:v>
                </c:pt>
                <c:pt idx="1675">
                  <c:v>26.99</c:v>
                </c:pt>
                <c:pt idx="1676">
                  <c:v>26.99</c:v>
                </c:pt>
                <c:pt idx="1677">
                  <c:v>26.99</c:v>
                </c:pt>
                <c:pt idx="1678">
                  <c:v>27</c:v>
                </c:pt>
                <c:pt idx="1679">
                  <c:v>27.01</c:v>
                </c:pt>
                <c:pt idx="1680">
                  <c:v>27.01</c:v>
                </c:pt>
                <c:pt idx="1681">
                  <c:v>27.02</c:v>
                </c:pt>
                <c:pt idx="1682">
                  <c:v>27.03</c:v>
                </c:pt>
                <c:pt idx="1683">
                  <c:v>27.03</c:v>
                </c:pt>
                <c:pt idx="1684">
                  <c:v>27.04</c:v>
                </c:pt>
                <c:pt idx="1685">
                  <c:v>27.05</c:v>
                </c:pt>
                <c:pt idx="1686">
                  <c:v>27.06</c:v>
                </c:pt>
                <c:pt idx="1687">
                  <c:v>27.07</c:v>
                </c:pt>
                <c:pt idx="1688">
                  <c:v>27.07</c:v>
                </c:pt>
                <c:pt idx="1689">
                  <c:v>27.08</c:v>
                </c:pt>
                <c:pt idx="1690">
                  <c:v>27.08</c:v>
                </c:pt>
                <c:pt idx="1691">
                  <c:v>27.09</c:v>
                </c:pt>
                <c:pt idx="1692">
                  <c:v>27.08</c:v>
                </c:pt>
                <c:pt idx="1693">
                  <c:v>27.09</c:v>
                </c:pt>
                <c:pt idx="1694">
                  <c:v>27.09</c:v>
                </c:pt>
                <c:pt idx="1695">
                  <c:v>27.09</c:v>
                </c:pt>
                <c:pt idx="1696">
                  <c:v>27.09</c:v>
                </c:pt>
                <c:pt idx="1697">
                  <c:v>27.1</c:v>
                </c:pt>
                <c:pt idx="1698">
                  <c:v>27.09</c:v>
                </c:pt>
                <c:pt idx="1699">
                  <c:v>27.09</c:v>
                </c:pt>
                <c:pt idx="1700">
                  <c:v>27.09</c:v>
                </c:pt>
                <c:pt idx="1701">
                  <c:v>27.08</c:v>
                </c:pt>
                <c:pt idx="1702">
                  <c:v>27.05</c:v>
                </c:pt>
                <c:pt idx="1703">
                  <c:v>27.02</c:v>
                </c:pt>
                <c:pt idx="1704">
                  <c:v>27.02</c:v>
                </c:pt>
                <c:pt idx="1705">
                  <c:v>27.03</c:v>
                </c:pt>
                <c:pt idx="1706">
                  <c:v>27.06</c:v>
                </c:pt>
                <c:pt idx="1707">
                  <c:v>27.09</c:v>
                </c:pt>
                <c:pt idx="1708">
                  <c:v>27.12</c:v>
                </c:pt>
                <c:pt idx="1709">
                  <c:v>27.12</c:v>
                </c:pt>
                <c:pt idx="1710">
                  <c:v>27.13</c:v>
                </c:pt>
                <c:pt idx="1711">
                  <c:v>27.13</c:v>
                </c:pt>
                <c:pt idx="1712">
                  <c:v>27.15</c:v>
                </c:pt>
                <c:pt idx="1713">
                  <c:v>27.17</c:v>
                </c:pt>
                <c:pt idx="1714">
                  <c:v>27.19</c:v>
                </c:pt>
                <c:pt idx="1715">
                  <c:v>27.22</c:v>
                </c:pt>
                <c:pt idx="1716">
                  <c:v>27.23</c:v>
                </c:pt>
                <c:pt idx="1717">
                  <c:v>27.23</c:v>
                </c:pt>
                <c:pt idx="1718">
                  <c:v>27.22</c:v>
                </c:pt>
                <c:pt idx="1719">
                  <c:v>27.23</c:v>
                </c:pt>
                <c:pt idx="1720">
                  <c:v>27.23</c:v>
                </c:pt>
                <c:pt idx="1721">
                  <c:v>27.24</c:v>
                </c:pt>
                <c:pt idx="1722">
                  <c:v>27.24</c:v>
                </c:pt>
                <c:pt idx="1723">
                  <c:v>27.23</c:v>
                </c:pt>
                <c:pt idx="1724">
                  <c:v>27.21</c:v>
                </c:pt>
                <c:pt idx="1725">
                  <c:v>27.2</c:v>
                </c:pt>
                <c:pt idx="1726">
                  <c:v>27.18</c:v>
                </c:pt>
                <c:pt idx="1727">
                  <c:v>27.17</c:v>
                </c:pt>
                <c:pt idx="1728">
                  <c:v>27.17</c:v>
                </c:pt>
                <c:pt idx="1729">
                  <c:v>27.16</c:v>
                </c:pt>
                <c:pt idx="1730">
                  <c:v>27.16</c:v>
                </c:pt>
                <c:pt idx="1731">
                  <c:v>27.15</c:v>
                </c:pt>
                <c:pt idx="1732">
                  <c:v>27.13</c:v>
                </c:pt>
                <c:pt idx="1733">
                  <c:v>27.12</c:v>
                </c:pt>
                <c:pt idx="1734">
                  <c:v>27.11</c:v>
                </c:pt>
                <c:pt idx="1735">
                  <c:v>27.13</c:v>
                </c:pt>
                <c:pt idx="1736">
                  <c:v>27.13</c:v>
                </c:pt>
                <c:pt idx="1737">
                  <c:v>27.15</c:v>
                </c:pt>
                <c:pt idx="1738">
                  <c:v>27.15</c:v>
                </c:pt>
                <c:pt idx="1739">
                  <c:v>27.14</c:v>
                </c:pt>
                <c:pt idx="1740">
                  <c:v>27.16</c:v>
                </c:pt>
                <c:pt idx="1741">
                  <c:v>27.15</c:v>
                </c:pt>
                <c:pt idx="1742">
                  <c:v>27.12</c:v>
                </c:pt>
                <c:pt idx="1743">
                  <c:v>27.1</c:v>
                </c:pt>
                <c:pt idx="1744">
                  <c:v>27.1</c:v>
                </c:pt>
                <c:pt idx="1745">
                  <c:v>27.14</c:v>
                </c:pt>
                <c:pt idx="1746">
                  <c:v>27.17</c:v>
                </c:pt>
                <c:pt idx="1747">
                  <c:v>27.17</c:v>
                </c:pt>
                <c:pt idx="1748">
                  <c:v>27.17</c:v>
                </c:pt>
                <c:pt idx="1749">
                  <c:v>27.17</c:v>
                </c:pt>
                <c:pt idx="1750">
                  <c:v>27.21</c:v>
                </c:pt>
                <c:pt idx="1751">
                  <c:v>27.24</c:v>
                </c:pt>
                <c:pt idx="1752">
                  <c:v>27.37</c:v>
                </c:pt>
                <c:pt idx="1753">
                  <c:v>27.41</c:v>
                </c:pt>
                <c:pt idx="1754">
                  <c:v>27.39</c:v>
                </c:pt>
                <c:pt idx="1755">
                  <c:v>27.39</c:v>
                </c:pt>
                <c:pt idx="1756">
                  <c:v>27.4</c:v>
                </c:pt>
                <c:pt idx="1757">
                  <c:v>27.4</c:v>
                </c:pt>
                <c:pt idx="1758">
                  <c:v>27.39</c:v>
                </c:pt>
                <c:pt idx="1759">
                  <c:v>27.35</c:v>
                </c:pt>
                <c:pt idx="1760">
                  <c:v>27.27</c:v>
                </c:pt>
                <c:pt idx="1761">
                  <c:v>27.26</c:v>
                </c:pt>
                <c:pt idx="1762">
                  <c:v>27.26</c:v>
                </c:pt>
                <c:pt idx="1763">
                  <c:v>27.22</c:v>
                </c:pt>
                <c:pt idx="1764">
                  <c:v>27.16</c:v>
                </c:pt>
                <c:pt idx="1765">
                  <c:v>27.14</c:v>
                </c:pt>
                <c:pt idx="1766">
                  <c:v>27.16</c:v>
                </c:pt>
                <c:pt idx="1767">
                  <c:v>27.17</c:v>
                </c:pt>
                <c:pt idx="1768">
                  <c:v>27.17</c:v>
                </c:pt>
                <c:pt idx="1769">
                  <c:v>27.19</c:v>
                </c:pt>
                <c:pt idx="1770">
                  <c:v>27.21</c:v>
                </c:pt>
                <c:pt idx="1771">
                  <c:v>27.23</c:v>
                </c:pt>
                <c:pt idx="1772">
                  <c:v>27.22</c:v>
                </c:pt>
                <c:pt idx="1773">
                  <c:v>27.21</c:v>
                </c:pt>
                <c:pt idx="1774">
                  <c:v>27.2</c:v>
                </c:pt>
                <c:pt idx="1775">
                  <c:v>27.19</c:v>
                </c:pt>
                <c:pt idx="1776">
                  <c:v>27.18</c:v>
                </c:pt>
                <c:pt idx="1777">
                  <c:v>27.19</c:v>
                </c:pt>
                <c:pt idx="1778">
                  <c:v>27.18</c:v>
                </c:pt>
                <c:pt idx="1779">
                  <c:v>27.18</c:v>
                </c:pt>
                <c:pt idx="1780">
                  <c:v>27.18</c:v>
                </c:pt>
                <c:pt idx="1781">
                  <c:v>27.18</c:v>
                </c:pt>
                <c:pt idx="1782">
                  <c:v>27.18</c:v>
                </c:pt>
                <c:pt idx="1783">
                  <c:v>27.17</c:v>
                </c:pt>
                <c:pt idx="1784">
                  <c:v>27.17</c:v>
                </c:pt>
                <c:pt idx="1785">
                  <c:v>27.17</c:v>
                </c:pt>
                <c:pt idx="1786">
                  <c:v>27.17</c:v>
                </c:pt>
                <c:pt idx="1787">
                  <c:v>27.18</c:v>
                </c:pt>
                <c:pt idx="1788">
                  <c:v>27.18</c:v>
                </c:pt>
                <c:pt idx="1789">
                  <c:v>27.19</c:v>
                </c:pt>
                <c:pt idx="1790">
                  <c:v>27.2</c:v>
                </c:pt>
                <c:pt idx="1791">
                  <c:v>27.22</c:v>
                </c:pt>
                <c:pt idx="1792">
                  <c:v>27.22</c:v>
                </c:pt>
                <c:pt idx="1793">
                  <c:v>27.22</c:v>
                </c:pt>
                <c:pt idx="1794">
                  <c:v>27.22</c:v>
                </c:pt>
                <c:pt idx="1795">
                  <c:v>27.21</c:v>
                </c:pt>
                <c:pt idx="1796">
                  <c:v>27.21</c:v>
                </c:pt>
                <c:pt idx="1797">
                  <c:v>27.22</c:v>
                </c:pt>
                <c:pt idx="1798">
                  <c:v>27.22</c:v>
                </c:pt>
                <c:pt idx="1799">
                  <c:v>27.22</c:v>
                </c:pt>
                <c:pt idx="1800">
                  <c:v>27.21</c:v>
                </c:pt>
                <c:pt idx="1801">
                  <c:v>27.21</c:v>
                </c:pt>
                <c:pt idx="1802">
                  <c:v>27.2</c:v>
                </c:pt>
                <c:pt idx="1803">
                  <c:v>27.2</c:v>
                </c:pt>
                <c:pt idx="1804">
                  <c:v>27.19</c:v>
                </c:pt>
                <c:pt idx="1805">
                  <c:v>27.19</c:v>
                </c:pt>
                <c:pt idx="1806">
                  <c:v>27.22</c:v>
                </c:pt>
                <c:pt idx="1807">
                  <c:v>27.27</c:v>
                </c:pt>
                <c:pt idx="1808">
                  <c:v>27.25</c:v>
                </c:pt>
                <c:pt idx="1809">
                  <c:v>27.24</c:v>
                </c:pt>
                <c:pt idx="1810">
                  <c:v>27.25</c:v>
                </c:pt>
                <c:pt idx="1811">
                  <c:v>27.24</c:v>
                </c:pt>
                <c:pt idx="1812">
                  <c:v>27.25</c:v>
                </c:pt>
                <c:pt idx="1813">
                  <c:v>27.25</c:v>
                </c:pt>
                <c:pt idx="1814">
                  <c:v>27.26</c:v>
                </c:pt>
                <c:pt idx="1815">
                  <c:v>27.28</c:v>
                </c:pt>
                <c:pt idx="1816">
                  <c:v>27.3</c:v>
                </c:pt>
                <c:pt idx="1817">
                  <c:v>27.32</c:v>
                </c:pt>
                <c:pt idx="1818">
                  <c:v>27.33</c:v>
                </c:pt>
                <c:pt idx="1819">
                  <c:v>27.33</c:v>
                </c:pt>
                <c:pt idx="1820">
                  <c:v>27.32</c:v>
                </c:pt>
                <c:pt idx="1821">
                  <c:v>27.3</c:v>
                </c:pt>
                <c:pt idx="1822">
                  <c:v>27.3</c:v>
                </c:pt>
                <c:pt idx="1823">
                  <c:v>27.29</c:v>
                </c:pt>
                <c:pt idx="1824">
                  <c:v>27.29</c:v>
                </c:pt>
                <c:pt idx="1825">
                  <c:v>27.28</c:v>
                </c:pt>
                <c:pt idx="1826">
                  <c:v>27.29</c:v>
                </c:pt>
                <c:pt idx="1827">
                  <c:v>27.31</c:v>
                </c:pt>
                <c:pt idx="1828">
                  <c:v>27.32</c:v>
                </c:pt>
                <c:pt idx="1829">
                  <c:v>27.33</c:v>
                </c:pt>
                <c:pt idx="1830">
                  <c:v>27.32</c:v>
                </c:pt>
                <c:pt idx="1831">
                  <c:v>27.33</c:v>
                </c:pt>
                <c:pt idx="1832">
                  <c:v>27.33</c:v>
                </c:pt>
                <c:pt idx="1833">
                  <c:v>27.32</c:v>
                </c:pt>
                <c:pt idx="1834">
                  <c:v>27.31</c:v>
                </c:pt>
                <c:pt idx="1835">
                  <c:v>27.28</c:v>
                </c:pt>
                <c:pt idx="1836">
                  <c:v>27.25</c:v>
                </c:pt>
                <c:pt idx="1837">
                  <c:v>27.25</c:v>
                </c:pt>
                <c:pt idx="1838">
                  <c:v>27.25</c:v>
                </c:pt>
                <c:pt idx="1839">
                  <c:v>27.24</c:v>
                </c:pt>
                <c:pt idx="1840">
                  <c:v>27.23</c:v>
                </c:pt>
                <c:pt idx="1841">
                  <c:v>27.22</c:v>
                </c:pt>
                <c:pt idx="1842">
                  <c:v>27.22</c:v>
                </c:pt>
                <c:pt idx="1843">
                  <c:v>27.21</c:v>
                </c:pt>
                <c:pt idx="1844">
                  <c:v>27.21</c:v>
                </c:pt>
                <c:pt idx="1845">
                  <c:v>27.21</c:v>
                </c:pt>
                <c:pt idx="1846">
                  <c:v>27.21</c:v>
                </c:pt>
                <c:pt idx="1847">
                  <c:v>27.23</c:v>
                </c:pt>
                <c:pt idx="1848">
                  <c:v>27.25</c:v>
                </c:pt>
                <c:pt idx="1849">
                  <c:v>27.28</c:v>
                </c:pt>
                <c:pt idx="1850">
                  <c:v>27.32</c:v>
                </c:pt>
                <c:pt idx="1851">
                  <c:v>27.35</c:v>
                </c:pt>
                <c:pt idx="1852">
                  <c:v>27.35</c:v>
                </c:pt>
                <c:pt idx="1853">
                  <c:v>27.34</c:v>
                </c:pt>
                <c:pt idx="1854">
                  <c:v>27.31</c:v>
                </c:pt>
                <c:pt idx="1855">
                  <c:v>27.31</c:v>
                </c:pt>
                <c:pt idx="1856">
                  <c:v>27.33</c:v>
                </c:pt>
                <c:pt idx="1857">
                  <c:v>27.35</c:v>
                </c:pt>
                <c:pt idx="1858">
                  <c:v>27.35</c:v>
                </c:pt>
                <c:pt idx="1859">
                  <c:v>27.33</c:v>
                </c:pt>
                <c:pt idx="1860">
                  <c:v>27.32</c:v>
                </c:pt>
                <c:pt idx="1861">
                  <c:v>27.32</c:v>
                </c:pt>
                <c:pt idx="1862">
                  <c:v>27.33</c:v>
                </c:pt>
                <c:pt idx="1863">
                  <c:v>27.33</c:v>
                </c:pt>
                <c:pt idx="1864">
                  <c:v>27.34</c:v>
                </c:pt>
                <c:pt idx="1865">
                  <c:v>27.35</c:v>
                </c:pt>
                <c:pt idx="1866">
                  <c:v>27.36</c:v>
                </c:pt>
                <c:pt idx="1867">
                  <c:v>27.38</c:v>
                </c:pt>
                <c:pt idx="1868">
                  <c:v>27.37</c:v>
                </c:pt>
                <c:pt idx="1869">
                  <c:v>27.37</c:v>
                </c:pt>
                <c:pt idx="1870">
                  <c:v>27.36</c:v>
                </c:pt>
                <c:pt idx="1871">
                  <c:v>27.34</c:v>
                </c:pt>
                <c:pt idx="1872">
                  <c:v>27.31</c:v>
                </c:pt>
                <c:pt idx="1873">
                  <c:v>27.3</c:v>
                </c:pt>
                <c:pt idx="1874">
                  <c:v>27.33</c:v>
                </c:pt>
                <c:pt idx="1875">
                  <c:v>27.36</c:v>
                </c:pt>
                <c:pt idx="1876">
                  <c:v>27.39</c:v>
                </c:pt>
                <c:pt idx="1877">
                  <c:v>27.41</c:v>
                </c:pt>
                <c:pt idx="1878">
                  <c:v>27.41</c:v>
                </c:pt>
                <c:pt idx="1879">
                  <c:v>27.37</c:v>
                </c:pt>
                <c:pt idx="1880">
                  <c:v>27.33</c:v>
                </c:pt>
                <c:pt idx="1881">
                  <c:v>27.31</c:v>
                </c:pt>
                <c:pt idx="1882">
                  <c:v>27.31</c:v>
                </c:pt>
                <c:pt idx="1883">
                  <c:v>27.33</c:v>
                </c:pt>
                <c:pt idx="1884">
                  <c:v>27.35</c:v>
                </c:pt>
                <c:pt idx="1885">
                  <c:v>27.34</c:v>
                </c:pt>
                <c:pt idx="1886">
                  <c:v>27.32</c:v>
                </c:pt>
                <c:pt idx="1887">
                  <c:v>27.28</c:v>
                </c:pt>
                <c:pt idx="1888">
                  <c:v>27.26</c:v>
                </c:pt>
                <c:pt idx="1889">
                  <c:v>27.26</c:v>
                </c:pt>
                <c:pt idx="1890">
                  <c:v>27.26</c:v>
                </c:pt>
                <c:pt idx="1891">
                  <c:v>27.27</c:v>
                </c:pt>
                <c:pt idx="1892">
                  <c:v>27.25</c:v>
                </c:pt>
                <c:pt idx="1893">
                  <c:v>27.21</c:v>
                </c:pt>
                <c:pt idx="1894">
                  <c:v>27.17</c:v>
                </c:pt>
                <c:pt idx="1895">
                  <c:v>27.16</c:v>
                </c:pt>
                <c:pt idx="1896">
                  <c:v>27.14</c:v>
                </c:pt>
                <c:pt idx="1897">
                  <c:v>27.14</c:v>
                </c:pt>
                <c:pt idx="1898">
                  <c:v>27.14</c:v>
                </c:pt>
                <c:pt idx="1899">
                  <c:v>27.15</c:v>
                </c:pt>
                <c:pt idx="1900">
                  <c:v>27.16</c:v>
                </c:pt>
                <c:pt idx="1901">
                  <c:v>27.17</c:v>
                </c:pt>
                <c:pt idx="1902">
                  <c:v>27.18</c:v>
                </c:pt>
                <c:pt idx="1903">
                  <c:v>27.2</c:v>
                </c:pt>
                <c:pt idx="1904">
                  <c:v>27.21</c:v>
                </c:pt>
                <c:pt idx="1905">
                  <c:v>27.21</c:v>
                </c:pt>
                <c:pt idx="1906">
                  <c:v>27.21</c:v>
                </c:pt>
                <c:pt idx="1907">
                  <c:v>27.24</c:v>
                </c:pt>
                <c:pt idx="1908">
                  <c:v>27.28</c:v>
                </c:pt>
                <c:pt idx="1909">
                  <c:v>27.3</c:v>
                </c:pt>
                <c:pt idx="1910">
                  <c:v>27.3</c:v>
                </c:pt>
                <c:pt idx="1911">
                  <c:v>27.3</c:v>
                </c:pt>
                <c:pt idx="1912">
                  <c:v>27.29</c:v>
                </c:pt>
                <c:pt idx="1913">
                  <c:v>27.28</c:v>
                </c:pt>
                <c:pt idx="1914">
                  <c:v>27.25</c:v>
                </c:pt>
                <c:pt idx="1915">
                  <c:v>27.21</c:v>
                </c:pt>
                <c:pt idx="1916">
                  <c:v>27.19</c:v>
                </c:pt>
                <c:pt idx="1917">
                  <c:v>27.18</c:v>
                </c:pt>
                <c:pt idx="1918">
                  <c:v>27.18</c:v>
                </c:pt>
                <c:pt idx="1919">
                  <c:v>27.17</c:v>
                </c:pt>
                <c:pt idx="1920">
                  <c:v>27.16</c:v>
                </c:pt>
                <c:pt idx="1921">
                  <c:v>27.17</c:v>
                </c:pt>
                <c:pt idx="1922">
                  <c:v>27.19</c:v>
                </c:pt>
                <c:pt idx="1923">
                  <c:v>27.22</c:v>
                </c:pt>
                <c:pt idx="1924">
                  <c:v>27.21</c:v>
                </c:pt>
                <c:pt idx="1925">
                  <c:v>27.21</c:v>
                </c:pt>
                <c:pt idx="1926">
                  <c:v>27.2</c:v>
                </c:pt>
                <c:pt idx="1927">
                  <c:v>27.24</c:v>
                </c:pt>
                <c:pt idx="1928">
                  <c:v>27.3</c:v>
                </c:pt>
                <c:pt idx="1929">
                  <c:v>27.36</c:v>
                </c:pt>
                <c:pt idx="1930">
                  <c:v>27.39</c:v>
                </c:pt>
                <c:pt idx="1931">
                  <c:v>27.41</c:v>
                </c:pt>
                <c:pt idx="1932">
                  <c:v>27.44</c:v>
                </c:pt>
                <c:pt idx="1933">
                  <c:v>27.46</c:v>
                </c:pt>
                <c:pt idx="1934">
                  <c:v>27.46</c:v>
                </c:pt>
                <c:pt idx="1935">
                  <c:v>27.45</c:v>
                </c:pt>
                <c:pt idx="1936">
                  <c:v>27.47</c:v>
                </c:pt>
                <c:pt idx="1937">
                  <c:v>27.5</c:v>
                </c:pt>
                <c:pt idx="1938">
                  <c:v>27.51</c:v>
                </c:pt>
                <c:pt idx="1939">
                  <c:v>27.49</c:v>
                </c:pt>
                <c:pt idx="1940">
                  <c:v>27.47</c:v>
                </c:pt>
                <c:pt idx="1941">
                  <c:v>27.45</c:v>
                </c:pt>
                <c:pt idx="1942">
                  <c:v>27.45</c:v>
                </c:pt>
                <c:pt idx="1943">
                  <c:v>27.48</c:v>
                </c:pt>
                <c:pt idx="1944">
                  <c:v>27.51</c:v>
                </c:pt>
                <c:pt idx="1945">
                  <c:v>27.54</c:v>
                </c:pt>
                <c:pt idx="1946">
                  <c:v>27.53</c:v>
                </c:pt>
                <c:pt idx="1947">
                  <c:v>27.51</c:v>
                </c:pt>
                <c:pt idx="1948">
                  <c:v>27.5</c:v>
                </c:pt>
                <c:pt idx="1949">
                  <c:v>27.51</c:v>
                </c:pt>
                <c:pt idx="1950">
                  <c:v>27.52</c:v>
                </c:pt>
                <c:pt idx="1951">
                  <c:v>27.52</c:v>
                </c:pt>
                <c:pt idx="1952">
                  <c:v>27.5</c:v>
                </c:pt>
                <c:pt idx="1953">
                  <c:v>27.51</c:v>
                </c:pt>
                <c:pt idx="1954">
                  <c:v>27.53</c:v>
                </c:pt>
                <c:pt idx="1955">
                  <c:v>27.56</c:v>
                </c:pt>
                <c:pt idx="1956">
                  <c:v>27.6</c:v>
                </c:pt>
                <c:pt idx="1957">
                  <c:v>27.63</c:v>
                </c:pt>
                <c:pt idx="1958">
                  <c:v>27.62</c:v>
                </c:pt>
                <c:pt idx="1959">
                  <c:v>27.61</c:v>
                </c:pt>
                <c:pt idx="1960">
                  <c:v>27.61</c:v>
                </c:pt>
                <c:pt idx="1961">
                  <c:v>27.61</c:v>
                </c:pt>
                <c:pt idx="1962">
                  <c:v>27.62</c:v>
                </c:pt>
                <c:pt idx="1963">
                  <c:v>27.64</c:v>
                </c:pt>
                <c:pt idx="1964">
                  <c:v>27.67</c:v>
                </c:pt>
                <c:pt idx="1965">
                  <c:v>27.71</c:v>
                </c:pt>
                <c:pt idx="1966">
                  <c:v>27.76</c:v>
                </c:pt>
                <c:pt idx="1967">
                  <c:v>27.8</c:v>
                </c:pt>
                <c:pt idx="1968">
                  <c:v>27.8</c:v>
                </c:pt>
                <c:pt idx="1969">
                  <c:v>27.78</c:v>
                </c:pt>
                <c:pt idx="1970">
                  <c:v>27.79</c:v>
                </c:pt>
                <c:pt idx="1971">
                  <c:v>27.82</c:v>
                </c:pt>
                <c:pt idx="1972">
                  <c:v>27.85</c:v>
                </c:pt>
                <c:pt idx="1973">
                  <c:v>27.86</c:v>
                </c:pt>
                <c:pt idx="1974">
                  <c:v>27.86</c:v>
                </c:pt>
                <c:pt idx="1975">
                  <c:v>27.84</c:v>
                </c:pt>
                <c:pt idx="1976">
                  <c:v>27.81</c:v>
                </c:pt>
                <c:pt idx="1977">
                  <c:v>27.79</c:v>
                </c:pt>
                <c:pt idx="1978">
                  <c:v>27.79</c:v>
                </c:pt>
                <c:pt idx="1979">
                  <c:v>27.79</c:v>
                </c:pt>
                <c:pt idx="1980">
                  <c:v>27.81</c:v>
                </c:pt>
                <c:pt idx="1981">
                  <c:v>27.81</c:v>
                </c:pt>
                <c:pt idx="1982">
                  <c:v>27.79</c:v>
                </c:pt>
                <c:pt idx="1983">
                  <c:v>27.76</c:v>
                </c:pt>
                <c:pt idx="1984">
                  <c:v>27.76</c:v>
                </c:pt>
                <c:pt idx="1985">
                  <c:v>27.75</c:v>
                </c:pt>
                <c:pt idx="1986">
                  <c:v>27.74</c:v>
                </c:pt>
                <c:pt idx="1987">
                  <c:v>27.74</c:v>
                </c:pt>
                <c:pt idx="1988">
                  <c:v>27.73</c:v>
                </c:pt>
                <c:pt idx="1989">
                  <c:v>27.74</c:v>
                </c:pt>
                <c:pt idx="1990">
                  <c:v>27.75</c:v>
                </c:pt>
                <c:pt idx="1991">
                  <c:v>27.76</c:v>
                </c:pt>
                <c:pt idx="1992">
                  <c:v>27.78</c:v>
                </c:pt>
                <c:pt idx="1993">
                  <c:v>27.8</c:v>
                </c:pt>
                <c:pt idx="1994">
                  <c:v>27.81</c:v>
                </c:pt>
                <c:pt idx="1995">
                  <c:v>27.82</c:v>
                </c:pt>
                <c:pt idx="1996">
                  <c:v>27.83</c:v>
                </c:pt>
                <c:pt idx="1997">
                  <c:v>27.84</c:v>
                </c:pt>
                <c:pt idx="1998">
                  <c:v>27.86</c:v>
                </c:pt>
                <c:pt idx="1999">
                  <c:v>27.86</c:v>
                </c:pt>
                <c:pt idx="2000">
                  <c:v>27.88</c:v>
                </c:pt>
                <c:pt idx="2001">
                  <c:v>27.89</c:v>
                </c:pt>
                <c:pt idx="2002">
                  <c:v>27.89</c:v>
                </c:pt>
                <c:pt idx="2003">
                  <c:v>27.9</c:v>
                </c:pt>
                <c:pt idx="2004">
                  <c:v>27.9</c:v>
                </c:pt>
                <c:pt idx="2005">
                  <c:v>27.91</c:v>
                </c:pt>
                <c:pt idx="2006">
                  <c:v>27.89</c:v>
                </c:pt>
                <c:pt idx="2007">
                  <c:v>27.69</c:v>
                </c:pt>
                <c:pt idx="2008">
                  <c:v>27.64</c:v>
                </c:pt>
                <c:pt idx="2009">
                  <c:v>27.75</c:v>
                </c:pt>
                <c:pt idx="2010">
                  <c:v>27.69</c:v>
                </c:pt>
                <c:pt idx="2011">
                  <c:v>27.73</c:v>
                </c:pt>
                <c:pt idx="2012">
                  <c:v>27.7</c:v>
                </c:pt>
                <c:pt idx="2013">
                  <c:v>27.69</c:v>
                </c:pt>
                <c:pt idx="2014">
                  <c:v>27.66</c:v>
                </c:pt>
                <c:pt idx="2015">
                  <c:v>27.63</c:v>
                </c:pt>
                <c:pt idx="2016">
                  <c:v>27.59</c:v>
                </c:pt>
                <c:pt idx="2017">
                  <c:v>27.52</c:v>
                </c:pt>
                <c:pt idx="2018">
                  <c:v>27.46</c:v>
                </c:pt>
                <c:pt idx="2019">
                  <c:v>27.41</c:v>
                </c:pt>
                <c:pt idx="2020">
                  <c:v>27.38</c:v>
                </c:pt>
                <c:pt idx="2021">
                  <c:v>27.36</c:v>
                </c:pt>
                <c:pt idx="2022">
                  <c:v>27.31</c:v>
                </c:pt>
                <c:pt idx="2023">
                  <c:v>27.27</c:v>
                </c:pt>
                <c:pt idx="2024">
                  <c:v>27.24</c:v>
                </c:pt>
                <c:pt idx="2025">
                  <c:v>27.26</c:v>
                </c:pt>
                <c:pt idx="2026">
                  <c:v>27.26</c:v>
                </c:pt>
                <c:pt idx="2027">
                  <c:v>27.25</c:v>
                </c:pt>
                <c:pt idx="2028">
                  <c:v>27.21</c:v>
                </c:pt>
                <c:pt idx="2029">
                  <c:v>27.13</c:v>
                </c:pt>
                <c:pt idx="2030">
                  <c:v>27.03</c:v>
                </c:pt>
                <c:pt idx="2031">
                  <c:v>26.93</c:v>
                </c:pt>
                <c:pt idx="2032">
                  <c:v>26.86</c:v>
                </c:pt>
                <c:pt idx="2033">
                  <c:v>26.81</c:v>
                </c:pt>
                <c:pt idx="2034">
                  <c:v>26.76</c:v>
                </c:pt>
                <c:pt idx="2035">
                  <c:v>26.71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9D-4E93-A147-91853C573FAD}"/>
            </c:ext>
          </c:extLst>
        </c:ser>
        <c:ser>
          <c:idx val="2"/>
          <c:order val="2"/>
          <c:tx>
            <c:strRef>
              <c:f>成果!$G$1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成果!$G$2:$G$2037</c:f>
              <c:numCache>
                <c:formatCode>General</c:formatCode>
                <c:ptCount val="2036"/>
                <c:pt idx="0">
                  <c:v>28.8</c:v>
                </c:pt>
                <c:pt idx="1">
                  <c:v>28.8</c:v>
                </c:pt>
                <c:pt idx="2">
                  <c:v>28.78</c:v>
                </c:pt>
                <c:pt idx="3">
                  <c:v>28.75</c:v>
                </c:pt>
                <c:pt idx="4">
                  <c:v>28.71</c:v>
                </c:pt>
                <c:pt idx="5">
                  <c:v>28.66</c:v>
                </c:pt>
                <c:pt idx="6">
                  <c:v>28.6</c:v>
                </c:pt>
                <c:pt idx="7">
                  <c:v>28.55</c:v>
                </c:pt>
                <c:pt idx="8">
                  <c:v>28.51</c:v>
                </c:pt>
                <c:pt idx="9">
                  <c:v>28.49</c:v>
                </c:pt>
                <c:pt idx="10">
                  <c:v>28.47</c:v>
                </c:pt>
                <c:pt idx="11">
                  <c:v>28.46</c:v>
                </c:pt>
                <c:pt idx="12">
                  <c:v>28.43</c:v>
                </c:pt>
                <c:pt idx="13">
                  <c:v>28.42</c:v>
                </c:pt>
                <c:pt idx="14">
                  <c:v>28.42</c:v>
                </c:pt>
                <c:pt idx="15">
                  <c:v>28.43</c:v>
                </c:pt>
                <c:pt idx="16">
                  <c:v>28.46</c:v>
                </c:pt>
                <c:pt idx="17">
                  <c:v>28.48</c:v>
                </c:pt>
                <c:pt idx="18">
                  <c:v>28.51</c:v>
                </c:pt>
                <c:pt idx="19">
                  <c:v>28.52</c:v>
                </c:pt>
                <c:pt idx="20">
                  <c:v>28.54</c:v>
                </c:pt>
                <c:pt idx="21">
                  <c:v>28.56</c:v>
                </c:pt>
                <c:pt idx="22">
                  <c:v>28.59</c:v>
                </c:pt>
                <c:pt idx="23">
                  <c:v>28.61</c:v>
                </c:pt>
                <c:pt idx="24">
                  <c:v>28.63</c:v>
                </c:pt>
                <c:pt idx="25">
                  <c:v>28.64</c:v>
                </c:pt>
                <c:pt idx="26">
                  <c:v>28.65</c:v>
                </c:pt>
                <c:pt idx="27">
                  <c:v>28.65</c:v>
                </c:pt>
                <c:pt idx="28">
                  <c:v>28.66</c:v>
                </c:pt>
                <c:pt idx="29">
                  <c:v>28.67</c:v>
                </c:pt>
                <c:pt idx="30">
                  <c:v>28.66</c:v>
                </c:pt>
                <c:pt idx="31">
                  <c:v>28.67</c:v>
                </c:pt>
                <c:pt idx="32">
                  <c:v>28.66</c:v>
                </c:pt>
                <c:pt idx="33">
                  <c:v>28.66</c:v>
                </c:pt>
                <c:pt idx="34">
                  <c:v>28.65</c:v>
                </c:pt>
                <c:pt idx="35">
                  <c:v>28.65</c:v>
                </c:pt>
                <c:pt idx="36">
                  <c:v>28.64</c:v>
                </c:pt>
                <c:pt idx="37">
                  <c:v>28.64</c:v>
                </c:pt>
                <c:pt idx="38">
                  <c:v>28.64</c:v>
                </c:pt>
                <c:pt idx="39">
                  <c:v>28.65</c:v>
                </c:pt>
                <c:pt idx="40">
                  <c:v>28.65</c:v>
                </c:pt>
                <c:pt idx="41">
                  <c:v>28.65</c:v>
                </c:pt>
                <c:pt idx="42">
                  <c:v>28.63</c:v>
                </c:pt>
                <c:pt idx="43">
                  <c:v>28.61</c:v>
                </c:pt>
                <c:pt idx="44">
                  <c:v>28.59</c:v>
                </c:pt>
                <c:pt idx="45">
                  <c:v>28.57</c:v>
                </c:pt>
                <c:pt idx="46">
                  <c:v>28.55</c:v>
                </c:pt>
                <c:pt idx="47">
                  <c:v>28.53</c:v>
                </c:pt>
                <c:pt idx="48">
                  <c:v>28.51</c:v>
                </c:pt>
                <c:pt idx="49">
                  <c:v>28.5</c:v>
                </c:pt>
                <c:pt idx="50">
                  <c:v>28.48</c:v>
                </c:pt>
                <c:pt idx="51">
                  <c:v>28.46</c:v>
                </c:pt>
                <c:pt idx="52">
                  <c:v>28.43</c:v>
                </c:pt>
                <c:pt idx="53">
                  <c:v>28.42</c:v>
                </c:pt>
                <c:pt idx="54">
                  <c:v>28.39</c:v>
                </c:pt>
                <c:pt idx="55">
                  <c:v>28.38</c:v>
                </c:pt>
                <c:pt idx="56">
                  <c:v>28.35</c:v>
                </c:pt>
                <c:pt idx="57">
                  <c:v>28.33</c:v>
                </c:pt>
                <c:pt idx="58">
                  <c:v>28.32</c:v>
                </c:pt>
                <c:pt idx="59">
                  <c:v>28.31</c:v>
                </c:pt>
                <c:pt idx="60">
                  <c:v>28.29</c:v>
                </c:pt>
                <c:pt idx="61">
                  <c:v>28.27</c:v>
                </c:pt>
                <c:pt idx="62">
                  <c:v>28.25</c:v>
                </c:pt>
                <c:pt idx="63">
                  <c:v>28.23</c:v>
                </c:pt>
                <c:pt idx="64">
                  <c:v>28.21</c:v>
                </c:pt>
                <c:pt idx="65">
                  <c:v>28.2</c:v>
                </c:pt>
                <c:pt idx="66">
                  <c:v>28.19</c:v>
                </c:pt>
                <c:pt idx="67">
                  <c:v>28.17</c:v>
                </c:pt>
                <c:pt idx="68">
                  <c:v>28.16</c:v>
                </c:pt>
                <c:pt idx="69">
                  <c:v>28.14</c:v>
                </c:pt>
                <c:pt idx="70">
                  <c:v>28.13</c:v>
                </c:pt>
                <c:pt idx="71">
                  <c:v>28.12</c:v>
                </c:pt>
                <c:pt idx="72">
                  <c:v>28.11</c:v>
                </c:pt>
                <c:pt idx="73">
                  <c:v>28.1</c:v>
                </c:pt>
                <c:pt idx="74">
                  <c:v>28.1</c:v>
                </c:pt>
                <c:pt idx="75">
                  <c:v>28.11</c:v>
                </c:pt>
                <c:pt idx="76">
                  <c:v>28.11</c:v>
                </c:pt>
                <c:pt idx="77">
                  <c:v>28.1</c:v>
                </c:pt>
                <c:pt idx="78">
                  <c:v>28.1</c:v>
                </c:pt>
                <c:pt idx="79">
                  <c:v>28.1</c:v>
                </c:pt>
                <c:pt idx="80">
                  <c:v>28.1</c:v>
                </c:pt>
                <c:pt idx="81">
                  <c:v>28.1</c:v>
                </c:pt>
                <c:pt idx="82">
                  <c:v>28.09</c:v>
                </c:pt>
                <c:pt idx="83">
                  <c:v>28.09</c:v>
                </c:pt>
                <c:pt idx="84">
                  <c:v>28.08</c:v>
                </c:pt>
                <c:pt idx="85">
                  <c:v>28.08</c:v>
                </c:pt>
                <c:pt idx="86">
                  <c:v>28.07</c:v>
                </c:pt>
                <c:pt idx="87">
                  <c:v>28.07</c:v>
                </c:pt>
                <c:pt idx="88">
                  <c:v>28.07</c:v>
                </c:pt>
                <c:pt idx="89">
                  <c:v>28.07</c:v>
                </c:pt>
                <c:pt idx="90">
                  <c:v>28.07</c:v>
                </c:pt>
                <c:pt idx="91">
                  <c:v>28.07</c:v>
                </c:pt>
                <c:pt idx="92">
                  <c:v>28.07</c:v>
                </c:pt>
                <c:pt idx="93">
                  <c:v>28.06</c:v>
                </c:pt>
                <c:pt idx="94">
                  <c:v>28.06</c:v>
                </c:pt>
                <c:pt idx="95">
                  <c:v>28.06</c:v>
                </c:pt>
                <c:pt idx="96">
                  <c:v>28.06</c:v>
                </c:pt>
                <c:pt idx="97">
                  <c:v>28.07</c:v>
                </c:pt>
                <c:pt idx="98">
                  <c:v>28.07</c:v>
                </c:pt>
                <c:pt idx="99">
                  <c:v>28.07</c:v>
                </c:pt>
                <c:pt idx="100">
                  <c:v>28.06</c:v>
                </c:pt>
                <c:pt idx="101">
                  <c:v>28.06</c:v>
                </c:pt>
                <c:pt idx="102">
                  <c:v>28.05</c:v>
                </c:pt>
                <c:pt idx="103">
                  <c:v>28.05</c:v>
                </c:pt>
                <c:pt idx="104">
                  <c:v>28.06</c:v>
                </c:pt>
                <c:pt idx="105">
                  <c:v>28.08</c:v>
                </c:pt>
                <c:pt idx="106">
                  <c:v>28.09</c:v>
                </c:pt>
                <c:pt idx="107">
                  <c:v>28.12</c:v>
                </c:pt>
                <c:pt idx="108">
                  <c:v>28.15</c:v>
                </c:pt>
                <c:pt idx="109">
                  <c:v>28.17</c:v>
                </c:pt>
                <c:pt idx="110">
                  <c:v>28.19</c:v>
                </c:pt>
                <c:pt idx="111">
                  <c:v>28.21</c:v>
                </c:pt>
                <c:pt idx="112">
                  <c:v>28.23</c:v>
                </c:pt>
                <c:pt idx="113">
                  <c:v>28.24</c:v>
                </c:pt>
                <c:pt idx="114">
                  <c:v>28.26</c:v>
                </c:pt>
                <c:pt idx="115">
                  <c:v>28.27</c:v>
                </c:pt>
                <c:pt idx="116">
                  <c:v>28.29</c:v>
                </c:pt>
                <c:pt idx="117">
                  <c:v>28.3</c:v>
                </c:pt>
                <c:pt idx="118">
                  <c:v>28.3</c:v>
                </c:pt>
                <c:pt idx="119">
                  <c:v>28.3</c:v>
                </c:pt>
                <c:pt idx="120">
                  <c:v>28.32</c:v>
                </c:pt>
                <c:pt idx="121">
                  <c:v>28.34</c:v>
                </c:pt>
                <c:pt idx="122">
                  <c:v>28.35</c:v>
                </c:pt>
                <c:pt idx="123">
                  <c:v>28.34</c:v>
                </c:pt>
                <c:pt idx="124">
                  <c:v>28.32</c:v>
                </c:pt>
                <c:pt idx="125">
                  <c:v>28.3</c:v>
                </c:pt>
                <c:pt idx="126">
                  <c:v>28.3</c:v>
                </c:pt>
                <c:pt idx="127">
                  <c:v>28.29</c:v>
                </c:pt>
                <c:pt idx="128">
                  <c:v>28.29</c:v>
                </c:pt>
                <c:pt idx="129">
                  <c:v>28.28</c:v>
                </c:pt>
                <c:pt idx="130">
                  <c:v>28.25</c:v>
                </c:pt>
                <c:pt idx="131">
                  <c:v>28.23</c:v>
                </c:pt>
                <c:pt idx="132">
                  <c:v>28.2</c:v>
                </c:pt>
                <c:pt idx="133">
                  <c:v>28.18</c:v>
                </c:pt>
                <c:pt idx="134">
                  <c:v>28.17</c:v>
                </c:pt>
                <c:pt idx="135">
                  <c:v>28.15</c:v>
                </c:pt>
                <c:pt idx="136">
                  <c:v>28.14</c:v>
                </c:pt>
                <c:pt idx="137">
                  <c:v>28.12</c:v>
                </c:pt>
                <c:pt idx="138">
                  <c:v>28.1</c:v>
                </c:pt>
                <c:pt idx="139">
                  <c:v>28.09</c:v>
                </c:pt>
                <c:pt idx="140">
                  <c:v>28.09</c:v>
                </c:pt>
                <c:pt idx="141">
                  <c:v>28.1</c:v>
                </c:pt>
                <c:pt idx="142">
                  <c:v>28.12</c:v>
                </c:pt>
                <c:pt idx="143">
                  <c:v>28.13</c:v>
                </c:pt>
                <c:pt idx="144">
                  <c:v>28.13</c:v>
                </c:pt>
                <c:pt idx="145">
                  <c:v>28.12</c:v>
                </c:pt>
                <c:pt idx="146">
                  <c:v>28.12</c:v>
                </c:pt>
                <c:pt idx="147">
                  <c:v>28.13</c:v>
                </c:pt>
                <c:pt idx="148">
                  <c:v>28.14</c:v>
                </c:pt>
                <c:pt idx="149">
                  <c:v>28.15</c:v>
                </c:pt>
                <c:pt idx="150">
                  <c:v>28.18</c:v>
                </c:pt>
                <c:pt idx="151">
                  <c:v>28.22</c:v>
                </c:pt>
                <c:pt idx="152">
                  <c:v>28.24</c:v>
                </c:pt>
                <c:pt idx="153">
                  <c:v>28.25</c:v>
                </c:pt>
                <c:pt idx="154">
                  <c:v>28.23</c:v>
                </c:pt>
                <c:pt idx="155">
                  <c:v>28.21</c:v>
                </c:pt>
                <c:pt idx="156">
                  <c:v>28.17</c:v>
                </c:pt>
                <c:pt idx="157">
                  <c:v>28.13</c:v>
                </c:pt>
                <c:pt idx="158">
                  <c:v>28.1</c:v>
                </c:pt>
                <c:pt idx="159">
                  <c:v>28.07</c:v>
                </c:pt>
                <c:pt idx="160">
                  <c:v>28.04</c:v>
                </c:pt>
                <c:pt idx="161">
                  <c:v>28.02</c:v>
                </c:pt>
                <c:pt idx="162">
                  <c:v>28.01</c:v>
                </c:pt>
                <c:pt idx="163">
                  <c:v>27.98</c:v>
                </c:pt>
                <c:pt idx="164">
                  <c:v>27.94</c:v>
                </c:pt>
                <c:pt idx="165">
                  <c:v>27.91</c:v>
                </c:pt>
                <c:pt idx="166">
                  <c:v>27.87</c:v>
                </c:pt>
                <c:pt idx="167">
                  <c:v>27.84</c:v>
                </c:pt>
                <c:pt idx="168">
                  <c:v>27.8</c:v>
                </c:pt>
                <c:pt idx="169">
                  <c:v>27.76</c:v>
                </c:pt>
                <c:pt idx="170">
                  <c:v>27.73</c:v>
                </c:pt>
                <c:pt idx="171">
                  <c:v>27.7</c:v>
                </c:pt>
                <c:pt idx="172">
                  <c:v>27.67</c:v>
                </c:pt>
                <c:pt idx="173">
                  <c:v>27.66</c:v>
                </c:pt>
                <c:pt idx="174">
                  <c:v>27.65</c:v>
                </c:pt>
                <c:pt idx="175">
                  <c:v>27.65</c:v>
                </c:pt>
                <c:pt idx="176">
                  <c:v>27.64</c:v>
                </c:pt>
                <c:pt idx="177">
                  <c:v>27.63</c:v>
                </c:pt>
                <c:pt idx="178">
                  <c:v>27.63</c:v>
                </c:pt>
                <c:pt idx="179">
                  <c:v>27.62</c:v>
                </c:pt>
                <c:pt idx="180">
                  <c:v>27.62</c:v>
                </c:pt>
                <c:pt idx="181">
                  <c:v>27.62</c:v>
                </c:pt>
                <c:pt idx="182">
                  <c:v>27.62</c:v>
                </c:pt>
                <c:pt idx="183">
                  <c:v>27.63</c:v>
                </c:pt>
                <c:pt idx="184">
                  <c:v>27.63</c:v>
                </c:pt>
                <c:pt idx="185">
                  <c:v>27.64</c:v>
                </c:pt>
                <c:pt idx="186">
                  <c:v>27.65</c:v>
                </c:pt>
                <c:pt idx="187">
                  <c:v>27.65</c:v>
                </c:pt>
                <c:pt idx="188">
                  <c:v>27.65</c:v>
                </c:pt>
                <c:pt idx="189">
                  <c:v>27.64</c:v>
                </c:pt>
                <c:pt idx="190">
                  <c:v>27.65</c:v>
                </c:pt>
                <c:pt idx="191">
                  <c:v>27.65</c:v>
                </c:pt>
                <c:pt idx="192">
                  <c:v>27.66</c:v>
                </c:pt>
                <c:pt idx="193">
                  <c:v>27.67</c:v>
                </c:pt>
                <c:pt idx="194">
                  <c:v>27.67</c:v>
                </c:pt>
                <c:pt idx="195">
                  <c:v>27.67</c:v>
                </c:pt>
                <c:pt idx="196">
                  <c:v>27.65</c:v>
                </c:pt>
                <c:pt idx="197">
                  <c:v>27.64</c:v>
                </c:pt>
                <c:pt idx="198">
                  <c:v>27.63</c:v>
                </c:pt>
                <c:pt idx="199">
                  <c:v>27.63</c:v>
                </c:pt>
                <c:pt idx="200">
                  <c:v>27.64</c:v>
                </c:pt>
                <c:pt idx="201">
                  <c:v>27.64</c:v>
                </c:pt>
                <c:pt idx="202">
                  <c:v>27.65</c:v>
                </c:pt>
                <c:pt idx="203">
                  <c:v>27.65</c:v>
                </c:pt>
                <c:pt idx="204">
                  <c:v>27.65</c:v>
                </c:pt>
                <c:pt idx="205">
                  <c:v>27.64</c:v>
                </c:pt>
                <c:pt idx="206">
                  <c:v>27.63</c:v>
                </c:pt>
                <c:pt idx="207">
                  <c:v>27.63</c:v>
                </c:pt>
                <c:pt idx="208">
                  <c:v>27.63</c:v>
                </c:pt>
                <c:pt idx="209">
                  <c:v>27.62</c:v>
                </c:pt>
                <c:pt idx="210">
                  <c:v>27.61</c:v>
                </c:pt>
                <c:pt idx="211">
                  <c:v>27.61</c:v>
                </c:pt>
                <c:pt idx="212">
                  <c:v>27.6</c:v>
                </c:pt>
                <c:pt idx="213">
                  <c:v>27.6</c:v>
                </c:pt>
                <c:pt idx="214">
                  <c:v>27.61</c:v>
                </c:pt>
                <c:pt idx="215">
                  <c:v>27.62</c:v>
                </c:pt>
                <c:pt idx="216">
                  <c:v>27.63</c:v>
                </c:pt>
                <c:pt idx="217">
                  <c:v>27.65</c:v>
                </c:pt>
                <c:pt idx="218">
                  <c:v>27.65</c:v>
                </c:pt>
                <c:pt idx="219">
                  <c:v>27.65</c:v>
                </c:pt>
                <c:pt idx="220">
                  <c:v>27.65</c:v>
                </c:pt>
                <c:pt idx="221">
                  <c:v>27.66</c:v>
                </c:pt>
                <c:pt idx="222">
                  <c:v>27.65</c:v>
                </c:pt>
                <c:pt idx="223">
                  <c:v>27.66</c:v>
                </c:pt>
                <c:pt idx="224">
                  <c:v>27.66</c:v>
                </c:pt>
                <c:pt idx="225">
                  <c:v>27.66</c:v>
                </c:pt>
                <c:pt idx="226">
                  <c:v>27.66</c:v>
                </c:pt>
                <c:pt idx="227">
                  <c:v>27.66</c:v>
                </c:pt>
                <c:pt idx="228">
                  <c:v>27.66</c:v>
                </c:pt>
                <c:pt idx="229">
                  <c:v>27.66</c:v>
                </c:pt>
                <c:pt idx="230">
                  <c:v>27.66</c:v>
                </c:pt>
                <c:pt idx="231">
                  <c:v>27.66</c:v>
                </c:pt>
                <c:pt idx="232">
                  <c:v>27.66</c:v>
                </c:pt>
                <c:pt idx="233">
                  <c:v>27.65</c:v>
                </c:pt>
                <c:pt idx="234">
                  <c:v>27.65</c:v>
                </c:pt>
                <c:pt idx="235">
                  <c:v>27.64</c:v>
                </c:pt>
                <c:pt idx="236">
                  <c:v>27.63</c:v>
                </c:pt>
                <c:pt idx="237">
                  <c:v>27.62</c:v>
                </c:pt>
                <c:pt idx="238">
                  <c:v>27.6</c:v>
                </c:pt>
                <c:pt idx="239">
                  <c:v>27.58</c:v>
                </c:pt>
                <c:pt idx="240">
                  <c:v>27.57</c:v>
                </c:pt>
                <c:pt idx="241">
                  <c:v>27.55</c:v>
                </c:pt>
                <c:pt idx="242">
                  <c:v>27.54</c:v>
                </c:pt>
                <c:pt idx="243">
                  <c:v>27.54</c:v>
                </c:pt>
                <c:pt idx="244">
                  <c:v>27.54</c:v>
                </c:pt>
                <c:pt idx="245">
                  <c:v>27.54</c:v>
                </c:pt>
                <c:pt idx="246">
                  <c:v>27.55</c:v>
                </c:pt>
                <c:pt idx="247">
                  <c:v>27.56</c:v>
                </c:pt>
                <c:pt idx="248">
                  <c:v>27.58</c:v>
                </c:pt>
                <c:pt idx="249">
                  <c:v>27.58</c:v>
                </c:pt>
                <c:pt idx="250">
                  <c:v>27.59</c:v>
                </c:pt>
                <c:pt idx="251">
                  <c:v>27.6</c:v>
                </c:pt>
                <c:pt idx="252">
                  <c:v>27.61</c:v>
                </c:pt>
                <c:pt idx="253">
                  <c:v>27.63</c:v>
                </c:pt>
                <c:pt idx="254">
                  <c:v>27.63</c:v>
                </c:pt>
                <c:pt idx="255">
                  <c:v>27.65</c:v>
                </c:pt>
                <c:pt idx="256">
                  <c:v>27.66</c:v>
                </c:pt>
                <c:pt idx="257">
                  <c:v>27.67</c:v>
                </c:pt>
                <c:pt idx="258">
                  <c:v>27.67</c:v>
                </c:pt>
                <c:pt idx="259">
                  <c:v>27.67</c:v>
                </c:pt>
                <c:pt idx="260">
                  <c:v>27.68</c:v>
                </c:pt>
                <c:pt idx="261">
                  <c:v>27.68</c:v>
                </c:pt>
                <c:pt idx="262">
                  <c:v>27.68</c:v>
                </c:pt>
                <c:pt idx="263">
                  <c:v>27.66</c:v>
                </c:pt>
                <c:pt idx="264">
                  <c:v>27.65</c:v>
                </c:pt>
                <c:pt idx="265">
                  <c:v>27.65</c:v>
                </c:pt>
                <c:pt idx="266">
                  <c:v>27.64</c:v>
                </c:pt>
                <c:pt idx="267">
                  <c:v>27.62</c:v>
                </c:pt>
                <c:pt idx="268">
                  <c:v>27.61</c:v>
                </c:pt>
                <c:pt idx="269">
                  <c:v>27.61</c:v>
                </c:pt>
                <c:pt idx="270">
                  <c:v>27.59</c:v>
                </c:pt>
                <c:pt idx="271">
                  <c:v>27.59</c:v>
                </c:pt>
                <c:pt idx="272">
                  <c:v>27.58</c:v>
                </c:pt>
                <c:pt idx="273">
                  <c:v>27.57</c:v>
                </c:pt>
                <c:pt idx="274">
                  <c:v>27.57</c:v>
                </c:pt>
                <c:pt idx="275">
                  <c:v>27.56</c:v>
                </c:pt>
                <c:pt idx="276">
                  <c:v>27.55</c:v>
                </c:pt>
                <c:pt idx="277">
                  <c:v>27.55</c:v>
                </c:pt>
                <c:pt idx="278">
                  <c:v>27.53</c:v>
                </c:pt>
                <c:pt idx="279">
                  <c:v>27.52</c:v>
                </c:pt>
                <c:pt idx="280">
                  <c:v>27.52</c:v>
                </c:pt>
                <c:pt idx="281">
                  <c:v>27.52</c:v>
                </c:pt>
                <c:pt idx="282">
                  <c:v>27.53</c:v>
                </c:pt>
                <c:pt idx="283">
                  <c:v>27.54</c:v>
                </c:pt>
                <c:pt idx="284">
                  <c:v>27.55</c:v>
                </c:pt>
                <c:pt idx="285">
                  <c:v>27.56</c:v>
                </c:pt>
                <c:pt idx="286">
                  <c:v>27.56</c:v>
                </c:pt>
                <c:pt idx="287">
                  <c:v>27.56</c:v>
                </c:pt>
                <c:pt idx="288">
                  <c:v>27.57</c:v>
                </c:pt>
                <c:pt idx="289">
                  <c:v>27.57</c:v>
                </c:pt>
                <c:pt idx="290">
                  <c:v>27.57</c:v>
                </c:pt>
                <c:pt idx="291">
                  <c:v>27.58</c:v>
                </c:pt>
                <c:pt idx="292">
                  <c:v>27.59</c:v>
                </c:pt>
                <c:pt idx="293">
                  <c:v>27.59</c:v>
                </c:pt>
                <c:pt idx="294">
                  <c:v>27.59</c:v>
                </c:pt>
                <c:pt idx="295">
                  <c:v>27.59</c:v>
                </c:pt>
                <c:pt idx="296">
                  <c:v>27.58</c:v>
                </c:pt>
                <c:pt idx="297">
                  <c:v>27.59</c:v>
                </c:pt>
                <c:pt idx="298">
                  <c:v>27.58</c:v>
                </c:pt>
                <c:pt idx="299">
                  <c:v>27.57</c:v>
                </c:pt>
                <c:pt idx="300">
                  <c:v>27.57</c:v>
                </c:pt>
                <c:pt idx="301">
                  <c:v>27.56</c:v>
                </c:pt>
                <c:pt idx="302">
                  <c:v>27.56</c:v>
                </c:pt>
                <c:pt idx="303">
                  <c:v>27.54</c:v>
                </c:pt>
                <c:pt idx="304">
                  <c:v>27.53</c:v>
                </c:pt>
                <c:pt idx="305">
                  <c:v>27.51</c:v>
                </c:pt>
                <c:pt idx="306">
                  <c:v>27.49</c:v>
                </c:pt>
                <c:pt idx="307">
                  <c:v>27.48</c:v>
                </c:pt>
                <c:pt idx="308">
                  <c:v>27.46</c:v>
                </c:pt>
                <c:pt idx="309">
                  <c:v>27.45</c:v>
                </c:pt>
                <c:pt idx="310">
                  <c:v>27.45</c:v>
                </c:pt>
                <c:pt idx="311">
                  <c:v>27.45</c:v>
                </c:pt>
                <c:pt idx="312">
                  <c:v>27.45</c:v>
                </c:pt>
                <c:pt idx="313">
                  <c:v>27.45</c:v>
                </c:pt>
                <c:pt idx="314">
                  <c:v>27.45</c:v>
                </c:pt>
                <c:pt idx="315">
                  <c:v>27.44</c:v>
                </c:pt>
                <c:pt idx="316">
                  <c:v>27.44</c:v>
                </c:pt>
                <c:pt idx="317">
                  <c:v>27.45</c:v>
                </c:pt>
                <c:pt idx="318">
                  <c:v>27.46</c:v>
                </c:pt>
                <c:pt idx="319">
                  <c:v>27.47</c:v>
                </c:pt>
                <c:pt idx="320">
                  <c:v>27.48</c:v>
                </c:pt>
                <c:pt idx="321">
                  <c:v>27.48</c:v>
                </c:pt>
                <c:pt idx="322">
                  <c:v>27.49</c:v>
                </c:pt>
                <c:pt idx="323">
                  <c:v>27.49</c:v>
                </c:pt>
                <c:pt idx="324">
                  <c:v>27.49</c:v>
                </c:pt>
                <c:pt idx="325">
                  <c:v>27.5</c:v>
                </c:pt>
                <c:pt idx="326">
                  <c:v>27.51</c:v>
                </c:pt>
                <c:pt idx="327">
                  <c:v>27.53</c:v>
                </c:pt>
                <c:pt idx="328">
                  <c:v>27.53</c:v>
                </c:pt>
                <c:pt idx="329">
                  <c:v>27.53</c:v>
                </c:pt>
                <c:pt idx="330">
                  <c:v>27.53</c:v>
                </c:pt>
                <c:pt idx="331">
                  <c:v>27.52</c:v>
                </c:pt>
                <c:pt idx="332">
                  <c:v>27.51</c:v>
                </c:pt>
                <c:pt idx="333">
                  <c:v>27.51</c:v>
                </c:pt>
                <c:pt idx="334">
                  <c:v>27.51</c:v>
                </c:pt>
                <c:pt idx="335">
                  <c:v>27.51</c:v>
                </c:pt>
                <c:pt idx="336">
                  <c:v>27.51</c:v>
                </c:pt>
                <c:pt idx="337">
                  <c:v>27.51</c:v>
                </c:pt>
                <c:pt idx="338">
                  <c:v>27.49</c:v>
                </c:pt>
                <c:pt idx="339">
                  <c:v>27.49</c:v>
                </c:pt>
                <c:pt idx="340">
                  <c:v>27.49</c:v>
                </c:pt>
                <c:pt idx="341">
                  <c:v>27.49</c:v>
                </c:pt>
                <c:pt idx="342">
                  <c:v>27.5</c:v>
                </c:pt>
                <c:pt idx="343">
                  <c:v>27.49</c:v>
                </c:pt>
                <c:pt idx="344">
                  <c:v>27.47</c:v>
                </c:pt>
                <c:pt idx="345">
                  <c:v>27.45</c:v>
                </c:pt>
                <c:pt idx="346">
                  <c:v>27.44</c:v>
                </c:pt>
                <c:pt idx="347">
                  <c:v>27.44</c:v>
                </c:pt>
                <c:pt idx="348">
                  <c:v>27.44</c:v>
                </c:pt>
                <c:pt idx="349">
                  <c:v>27.45</c:v>
                </c:pt>
                <c:pt idx="350">
                  <c:v>27.47</c:v>
                </c:pt>
                <c:pt idx="351">
                  <c:v>27.48</c:v>
                </c:pt>
                <c:pt idx="352">
                  <c:v>27.49</c:v>
                </c:pt>
                <c:pt idx="353">
                  <c:v>27.48</c:v>
                </c:pt>
                <c:pt idx="354">
                  <c:v>27.47</c:v>
                </c:pt>
                <c:pt idx="355">
                  <c:v>27.46</c:v>
                </c:pt>
                <c:pt idx="356">
                  <c:v>27.47</c:v>
                </c:pt>
                <c:pt idx="357">
                  <c:v>27.48</c:v>
                </c:pt>
                <c:pt idx="358">
                  <c:v>27.5</c:v>
                </c:pt>
                <c:pt idx="359">
                  <c:v>27.51</c:v>
                </c:pt>
                <c:pt idx="360">
                  <c:v>27.53</c:v>
                </c:pt>
                <c:pt idx="361">
                  <c:v>27.54</c:v>
                </c:pt>
                <c:pt idx="362">
                  <c:v>27.55</c:v>
                </c:pt>
                <c:pt idx="363">
                  <c:v>27.56</c:v>
                </c:pt>
                <c:pt idx="364">
                  <c:v>27.56</c:v>
                </c:pt>
                <c:pt idx="365">
                  <c:v>27.57</c:v>
                </c:pt>
                <c:pt idx="366">
                  <c:v>27.58</c:v>
                </c:pt>
                <c:pt idx="367">
                  <c:v>27.59</c:v>
                </c:pt>
                <c:pt idx="368">
                  <c:v>27.59</c:v>
                </c:pt>
                <c:pt idx="369">
                  <c:v>27.59</c:v>
                </c:pt>
                <c:pt idx="370">
                  <c:v>27.58</c:v>
                </c:pt>
                <c:pt idx="371">
                  <c:v>27.57</c:v>
                </c:pt>
                <c:pt idx="372">
                  <c:v>27.56</c:v>
                </c:pt>
                <c:pt idx="373">
                  <c:v>27.55</c:v>
                </c:pt>
                <c:pt idx="374">
                  <c:v>27.54</c:v>
                </c:pt>
                <c:pt idx="375">
                  <c:v>27.54</c:v>
                </c:pt>
                <c:pt idx="376">
                  <c:v>27.54</c:v>
                </c:pt>
                <c:pt idx="377">
                  <c:v>27.53</c:v>
                </c:pt>
                <c:pt idx="378">
                  <c:v>27.51</c:v>
                </c:pt>
                <c:pt idx="379">
                  <c:v>27.49</c:v>
                </c:pt>
                <c:pt idx="380">
                  <c:v>27.47</c:v>
                </c:pt>
                <c:pt idx="381">
                  <c:v>27.45</c:v>
                </c:pt>
                <c:pt idx="382">
                  <c:v>27.45</c:v>
                </c:pt>
                <c:pt idx="383">
                  <c:v>27.45</c:v>
                </c:pt>
                <c:pt idx="384">
                  <c:v>27.46</c:v>
                </c:pt>
                <c:pt idx="385">
                  <c:v>27.47</c:v>
                </c:pt>
                <c:pt idx="386">
                  <c:v>27.47</c:v>
                </c:pt>
                <c:pt idx="387">
                  <c:v>27.46</c:v>
                </c:pt>
                <c:pt idx="388">
                  <c:v>27.46</c:v>
                </c:pt>
                <c:pt idx="389">
                  <c:v>27.45</c:v>
                </c:pt>
                <c:pt idx="390">
                  <c:v>27.46</c:v>
                </c:pt>
                <c:pt idx="391">
                  <c:v>27.47</c:v>
                </c:pt>
                <c:pt idx="392">
                  <c:v>27.48</c:v>
                </c:pt>
                <c:pt idx="393">
                  <c:v>27.51</c:v>
                </c:pt>
                <c:pt idx="394">
                  <c:v>27.52</c:v>
                </c:pt>
                <c:pt idx="395">
                  <c:v>27.52</c:v>
                </c:pt>
                <c:pt idx="396">
                  <c:v>27.53</c:v>
                </c:pt>
                <c:pt idx="397">
                  <c:v>27.53</c:v>
                </c:pt>
                <c:pt idx="398">
                  <c:v>27.53</c:v>
                </c:pt>
                <c:pt idx="399">
                  <c:v>27.54</c:v>
                </c:pt>
                <c:pt idx="400">
                  <c:v>27.54</c:v>
                </c:pt>
                <c:pt idx="401">
                  <c:v>27.54</c:v>
                </c:pt>
                <c:pt idx="402">
                  <c:v>27.52</c:v>
                </c:pt>
                <c:pt idx="403">
                  <c:v>27.51</c:v>
                </c:pt>
                <c:pt idx="404">
                  <c:v>27.5</c:v>
                </c:pt>
                <c:pt idx="405">
                  <c:v>27.5</c:v>
                </c:pt>
                <c:pt idx="406">
                  <c:v>27.5</c:v>
                </c:pt>
                <c:pt idx="407">
                  <c:v>27.51</c:v>
                </c:pt>
                <c:pt idx="408">
                  <c:v>27.51</c:v>
                </c:pt>
                <c:pt idx="409">
                  <c:v>27.5</c:v>
                </c:pt>
                <c:pt idx="410">
                  <c:v>27.48</c:v>
                </c:pt>
                <c:pt idx="411">
                  <c:v>27.47</c:v>
                </c:pt>
                <c:pt idx="412">
                  <c:v>27.46</c:v>
                </c:pt>
                <c:pt idx="413">
                  <c:v>27.46</c:v>
                </c:pt>
                <c:pt idx="414">
                  <c:v>27.47</c:v>
                </c:pt>
                <c:pt idx="415">
                  <c:v>27.49</c:v>
                </c:pt>
                <c:pt idx="416">
                  <c:v>27.5</c:v>
                </c:pt>
                <c:pt idx="417">
                  <c:v>27.51</c:v>
                </c:pt>
                <c:pt idx="418">
                  <c:v>27.52</c:v>
                </c:pt>
                <c:pt idx="419">
                  <c:v>27.52</c:v>
                </c:pt>
                <c:pt idx="420">
                  <c:v>27.53</c:v>
                </c:pt>
                <c:pt idx="421">
                  <c:v>27.52</c:v>
                </c:pt>
                <c:pt idx="422">
                  <c:v>27.52</c:v>
                </c:pt>
                <c:pt idx="423">
                  <c:v>27.51</c:v>
                </c:pt>
                <c:pt idx="424">
                  <c:v>27.52</c:v>
                </c:pt>
                <c:pt idx="425">
                  <c:v>27.51</c:v>
                </c:pt>
                <c:pt idx="426">
                  <c:v>27.52</c:v>
                </c:pt>
                <c:pt idx="427">
                  <c:v>27.51</c:v>
                </c:pt>
                <c:pt idx="428">
                  <c:v>27.5</c:v>
                </c:pt>
                <c:pt idx="429">
                  <c:v>27.49</c:v>
                </c:pt>
                <c:pt idx="430">
                  <c:v>27.48</c:v>
                </c:pt>
                <c:pt idx="431">
                  <c:v>27.47</c:v>
                </c:pt>
                <c:pt idx="432">
                  <c:v>27.45</c:v>
                </c:pt>
                <c:pt idx="433">
                  <c:v>27.45</c:v>
                </c:pt>
                <c:pt idx="434">
                  <c:v>27.44</c:v>
                </c:pt>
                <c:pt idx="435">
                  <c:v>27.43</c:v>
                </c:pt>
                <c:pt idx="436">
                  <c:v>27.41</c:v>
                </c:pt>
                <c:pt idx="437">
                  <c:v>27.4</c:v>
                </c:pt>
                <c:pt idx="438">
                  <c:v>27.39</c:v>
                </c:pt>
                <c:pt idx="439">
                  <c:v>27.4</c:v>
                </c:pt>
                <c:pt idx="440">
                  <c:v>27.4</c:v>
                </c:pt>
                <c:pt idx="441">
                  <c:v>27.41</c:v>
                </c:pt>
                <c:pt idx="442">
                  <c:v>27.42</c:v>
                </c:pt>
                <c:pt idx="443">
                  <c:v>27.42</c:v>
                </c:pt>
                <c:pt idx="444">
                  <c:v>27.41</c:v>
                </c:pt>
                <c:pt idx="445">
                  <c:v>27.4</c:v>
                </c:pt>
                <c:pt idx="446">
                  <c:v>27.39</c:v>
                </c:pt>
                <c:pt idx="447">
                  <c:v>27.39</c:v>
                </c:pt>
                <c:pt idx="448">
                  <c:v>27.4</c:v>
                </c:pt>
                <c:pt idx="449">
                  <c:v>27.42</c:v>
                </c:pt>
                <c:pt idx="450">
                  <c:v>27.43</c:v>
                </c:pt>
                <c:pt idx="451">
                  <c:v>27.44</c:v>
                </c:pt>
                <c:pt idx="452">
                  <c:v>27.44</c:v>
                </c:pt>
                <c:pt idx="453">
                  <c:v>27.44</c:v>
                </c:pt>
                <c:pt idx="454">
                  <c:v>27.43</c:v>
                </c:pt>
                <c:pt idx="455">
                  <c:v>27.44</c:v>
                </c:pt>
                <c:pt idx="456">
                  <c:v>27.45</c:v>
                </c:pt>
                <c:pt idx="457">
                  <c:v>27.46</c:v>
                </c:pt>
                <c:pt idx="458">
                  <c:v>27.48</c:v>
                </c:pt>
                <c:pt idx="459">
                  <c:v>27.48</c:v>
                </c:pt>
                <c:pt idx="460">
                  <c:v>27.49</c:v>
                </c:pt>
                <c:pt idx="461">
                  <c:v>27.48</c:v>
                </c:pt>
                <c:pt idx="462">
                  <c:v>27.47</c:v>
                </c:pt>
                <c:pt idx="463">
                  <c:v>27.48</c:v>
                </c:pt>
                <c:pt idx="464">
                  <c:v>27.49</c:v>
                </c:pt>
                <c:pt idx="465">
                  <c:v>27.51</c:v>
                </c:pt>
                <c:pt idx="466">
                  <c:v>27.51</c:v>
                </c:pt>
                <c:pt idx="467">
                  <c:v>27.51</c:v>
                </c:pt>
                <c:pt idx="468">
                  <c:v>27.5</c:v>
                </c:pt>
                <c:pt idx="469">
                  <c:v>27.5</c:v>
                </c:pt>
                <c:pt idx="470">
                  <c:v>27.49</c:v>
                </c:pt>
                <c:pt idx="471">
                  <c:v>27.48</c:v>
                </c:pt>
                <c:pt idx="472">
                  <c:v>27.48</c:v>
                </c:pt>
                <c:pt idx="473">
                  <c:v>27.48</c:v>
                </c:pt>
                <c:pt idx="474">
                  <c:v>27.48</c:v>
                </c:pt>
                <c:pt idx="475">
                  <c:v>27.47</c:v>
                </c:pt>
                <c:pt idx="476">
                  <c:v>27.46</c:v>
                </c:pt>
                <c:pt idx="477">
                  <c:v>27.44</c:v>
                </c:pt>
                <c:pt idx="478">
                  <c:v>27.44</c:v>
                </c:pt>
                <c:pt idx="479">
                  <c:v>27.44</c:v>
                </c:pt>
                <c:pt idx="480">
                  <c:v>27.43</c:v>
                </c:pt>
                <c:pt idx="481">
                  <c:v>27.41</c:v>
                </c:pt>
                <c:pt idx="482">
                  <c:v>27.41</c:v>
                </c:pt>
                <c:pt idx="483">
                  <c:v>27.4</c:v>
                </c:pt>
                <c:pt idx="484">
                  <c:v>27.4</c:v>
                </c:pt>
                <c:pt idx="485">
                  <c:v>27.4</c:v>
                </c:pt>
                <c:pt idx="486">
                  <c:v>27.4</c:v>
                </c:pt>
                <c:pt idx="487">
                  <c:v>27.41</c:v>
                </c:pt>
                <c:pt idx="488">
                  <c:v>27.43</c:v>
                </c:pt>
                <c:pt idx="489">
                  <c:v>27.44</c:v>
                </c:pt>
                <c:pt idx="490">
                  <c:v>27.44</c:v>
                </c:pt>
                <c:pt idx="491">
                  <c:v>27.43</c:v>
                </c:pt>
                <c:pt idx="492">
                  <c:v>27.43</c:v>
                </c:pt>
                <c:pt idx="493">
                  <c:v>27.44</c:v>
                </c:pt>
                <c:pt idx="494">
                  <c:v>27.43</c:v>
                </c:pt>
                <c:pt idx="495">
                  <c:v>27.43</c:v>
                </c:pt>
                <c:pt idx="496">
                  <c:v>27.44</c:v>
                </c:pt>
                <c:pt idx="497">
                  <c:v>27.44</c:v>
                </c:pt>
                <c:pt idx="498">
                  <c:v>27.44</c:v>
                </c:pt>
                <c:pt idx="499">
                  <c:v>27.43</c:v>
                </c:pt>
                <c:pt idx="500">
                  <c:v>27.43</c:v>
                </c:pt>
                <c:pt idx="501">
                  <c:v>27.43</c:v>
                </c:pt>
                <c:pt idx="502">
                  <c:v>27.43</c:v>
                </c:pt>
                <c:pt idx="503">
                  <c:v>27.43</c:v>
                </c:pt>
                <c:pt idx="504">
                  <c:v>27.42</c:v>
                </c:pt>
                <c:pt idx="505">
                  <c:v>27.41</c:v>
                </c:pt>
                <c:pt idx="506">
                  <c:v>27.39</c:v>
                </c:pt>
                <c:pt idx="507">
                  <c:v>27.37</c:v>
                </c:pt>
                <c:pt idx="508">
                  <c:v>27.35</c:v>
                </c:pt>
                <c:pt idx="509">
                  <c:v>27.33</c:v>
                </c:pt>
                <c:pt idx="510">
                  <c:v>27.31</c:v>
                </c:pt>
                <c:pt idx="511">
                  <c:v>27.29</c:v>
                </c:pt>
                <c:pt idx="512">
                  <c:v>27.27</c:v>
                </c:pt>
                <c:pt idx="513">
                  <c:v>27.25</c:v>
                </c:pt>
                <c:pt idx="514">
                  <c:v>27.22</c:v>
                </c:pt>
                <c:pt idx="515">
                  <c:v>27.21</c:v>
                </c:pt>
                <c:pt idx="516">
                  <c:v>27.19</c:v>
                </c:pt>
                <c:pt idx="517">
                  <c:v>27.18</c:v>
                </c:pt>
                <c:pt idx="518">
                  <c:v>27.18</c:v>
                </c:pt>
                <c:pt idx="519">
                  <c:v>27.19</c:v>
                </c:pt>
                <c:pt idx="520">
                  <c:v>27.19</c:v>
                </c:pt>
                <c:pt idx="521">
                  <c:v>27.21</c:v>
                </c:pt>
                <c:pt idx="522">
                  <c:v>27.23</c:v>
                </c:pt>
                <c:pt idx="523">
                  <c:v>27.23</c:v>
                </c:pt>
                <c:pt idx="524">
                  <c:v>27.26</c:v>
                </c:pt>
                <c:pt idx="525">
                  <c:v>27.28</c:v>
                </c:pt>
                <c:pt idx="526">
                  <c:v>27.31</c:v>
                </c:pt>
                <c:pt idx="527">
                  <c:v>27.35</c:v>
                </c:pt>
                <c:pt idx="528">
                  <c:v>27.39</c:v>
                </c:pt>
                <c:pt idx="529">
                  <c:v>27.44</c:v>
                </c:pt>
                <c:pt idx="530">
                  <c:v>27.48</c:v>
                </c:pt>
                <c:pt idx="531">
                  <c:v>27.52</c:v>
                </c:pt>
                <c:pt idx="532">
                  <c:v>27.54</c:v>
                </c:pt>
                <c:pt idx="533">
                  <c:v>27.55</c:v>
                </c:pt>
                <c:pt idx="534">
                  <c:v>27.56</c:v>
                </c:pt>
                <c:pt idx="535">
                  <c:v>27.56</c:v>
                </c:pt>
                <c:pt idx="536">
                  <c:v>27.56</c:v>
                </c:pt>
                <c:pt idx="537">
                  <c:v>27.56</c:v>
                </c:pt>
                <c:pt idx="538">
                  <c:v>27.56</c:v>
                </c:pt>
                <c:pt idx="539">
                  <c:v>27.57</c:v>
                </c:pt>
                <c:pt idx="540">
                  <c:v>27.57</c:v>
                </c:pt>
                <c:pt idx="541">
                  <c:v>27.57</c:v>
                </c:pt>
                <c:pt idx="542">
                  <c:v>27.55</c:v>
                </c:pt>
                <c:pt idx="543">
                  <c:v>27.54</c:v>
                </c:pt>
                <c:pt idx="544">
                  <c:v>27.53</c:v>
                </c:pt>
                <c:pt idx="545">
                  <c:v>27.53</c:v>
                </c:pt>
                <c:pt idx="546">
                  <c:v>27.52</c:v>
                </c:pt>
                <c:pt idx="547">
                  <c:v>27.52</c:v>
                </c:pt>
                <c:pt idx="548">
                  <c:v>27.52</c:v>
                </c:pt>
                <c:pt idx="549">
                  <c:v>27.5</c:v>
                </c:pt>
                <c:pt idx="550">
                  <c:v>27.5</c:v>
                </c:pt>
                <c:pt idx="551">
                  <c:v>27.49</c:v>
                </c:pt>
                <c:pt idx="552">
                  <c:v>27.48</c:v>
                </c:pt>
                <c:pt idx="553">
                  <c:v>27.47</c:v>
                </c:pt>
                <c:pt idx="554">
                  <c:v>27.45</c:v>
                </c:pt>
                <c:pt idx="555">
                  <c:v>27.45</c:v>
                </c:pt>
                <c:pt idx="556">
                  <c:v>27.45</c:v>
                </c:pt>
                <c:pt idx="557">
                  <c:v>27.44</c:v>
                </c:pt>
                <c:pt idx="558">
                  <c:v>27.44</c:v>
                </c:pt>
                <c:pt idx="559">
                  <c:v>27.45</c:v>
                </c:pt>
                <c:pt idx="560">
                  <c:v>27.44</c:v>
                </c:pt>
                <c:pt idx="561">
                  <c:v>27.44</c:v>
                </c:pt>
                <c:pt idx="562">
                  <c:v>27.43</c:v>
                </c:pt>
                <c:pt idx="563">
                  <c:v>27.44</c:v>
                </c:pt>
                <c:pt idx="564">
                  <c:v>27.44</c:v>
                </c:pt>
                <c:pt idx="565">
                  <c:v>27.43</c:v>
                </c:pt>
                <c:pt idx="566">
                  <c:v>27.42</c:v>
                </c:pt>
                <c:pt idx="567">
                  <c:v>27.41</c:v>
                </c:pt>
                <c:pt idx="568">
                  <c:v>27.4</c:v>
                </c:pt>
                <c:pt idx="569">
                  <c:v>27.4</c:v>
                </c:pt>
                <c:pt idx="570">
                  <c:v>27.42</c:v>
                </c:pt>
                <c:pt idx="571">
                  <c:v>27.44</c:v>
                </c:pt>
                <c:pt idx="572">
                  <c:v>27.46</c:v>
                </c:pt>
                <c:pt idx="573">
                  <c:v>27.48</c:v>
                </c:pt>
                <c:pt idx="574">
                  <c:v>27.48</c:v>
                </c:pt>
                <c:pt idx="575">
                  <c:v>27.48</c:v>
                </c:pt>
                <c:pt idx="576">
                  <c:v>27.48</c:v>
                </c:pt>
                <c:pt idx="577">
                  <c:v>27.49</c:v>
                </c:pt>
                <c:pt idx="578">
                  <c:v>27.5</c:v>
                </c:pt>
                <c:pt idx="579">
                  <c:v>27.52</c:v>
                </c:pt>
                <c:pt idx="580">
                  <c:v>27.53</c:v>
                </c:pt>
                <c:pt idx="581">
                  <c:v>27.53</c:v>
                </c:pt>
                <c:pt idx="582">
                  <c:v>27.53</c:v>
                </c:pt>
                <c:pt idx="583">
                  <c:v>27.51</c:v>
                </c:pt>
                <c:pt idx="584">
                  <c:v>27.51</c:v>
                </c:pt>
                <c:pt idx="585">
                  <c:v>27.52</c:v>
                </c:pt>
                <c:pt idx="586">
                  <c:v>27.51</c:v>
                </c:pt>
                <c:pt idx="587">
                  <c:v>27.52</c:v>
                </c:pt>
                <c:pt idx="588">
                  <c:v>27.51</c:v>
                </c:pt>
                <c:pt idx="589">
                  <c:v>27.51</c:v>
                </c:pt>
                <c:pt idx="590">
                  <c:v>27.51</c:v>
                </c:pt>
                <c:pt idx="591">
                  <c:v>27.51</c:v>
                </c:pt>
                <c:pt idx="592">
                  <c:v>27.52</c:v>
                </c:pt>
                <c:pt idx="593">
                  <c:v>27.53</c:v>
                </c:pt>
                <c:pt idx="594">
                  <c:v>27.56</c:v>
                </c:pt>
                <c:pt idx="595">
                  <c:v>27.58</c:v>
                </c:pt>
                <c:pt idx="596">
                  <c:v>27.6</c:v>
                </c:pt>
                <c:pt idx="597">
                  <c:v>27.61</c:v>
                </c:pt>
                <c:pt idx="598">
                  <c:v>27.61</c:v>
                </c:pt>
                <c:pt idx="599">
                  <c:v>27.61</c:v>
                </c:pt>
                <c:pt idx="600">
                  <c:v>27.61</c:v>
                </c:pt>
                <c:pt idx="601">
                  <c:v>27.62</c:v>
                </c:pt>
                <c:pt idx="602">
                  <c:v>27.63</c:v>
                </c:pt>
                <c:pt idx="603">
                  <c:v>27.65</c:v>
                </c:pt>
                <c:pt idx="604">
                  <c:v>27.67</c:v>
                </c:pt>
                <c:pt idx="605">
                  <c:v>27.67</c:v>
                </c:pt>
                <c:pt idx="606">
                  <c:v>27.67</c:v>
                </c:pt>
                <c:pt idx="607">
                  <c:v>27.66</c:v>
                </c:pt>
                <c:pt idx="608">
                  <c:v>27.65</c:v>
                </c:pt>
                <c:pt idx="609">
                  <c:v>27.66</c:v>
                </c:pt>
                <c:pt idx="610">
                  <c:v>27.66</c:v>
                </c:pt>
                <c:pt idx="611">
                  <c:v>27.66</c:v>
                </c:pt>
                <c:pt idx="612">
                  <c:v>27.66</c:v>
                </c:pt>
                <c:pt idx="613">
                  <c:v>27.66</c:v>
                </c:pt>
                <c:pt idx="614">
                  <c:v>27.65</c:v>
                </c:pt>
                <c:pt idx="615">
                  <c:v>27.64</c:v>
                </c:pt>
                <c:pt idx="616">
                  <c:v>27.62</c:v>
                </c:pt>
                <c:pt idx="617">
                  <c:v>27.62</c:v>
                </c:pt>
                <c:pt idx="618">
                  <c:v>27.61</c:v>
                </c:pt>
                <c:pt idx="619">
                  <c:v>27.61</c:v>
                </c:pt>
                <c:pt idx="620">
                  <c:v>27.59</c:v>
                </c:pt>
                <c:pt idx="621">
                  <c:v>27.58</c:v>
                </c:pt>
                <c:pt idx="622">
                  <c:v>27.57</c:v>
                </c:pt>
                <c:pt idx="623">
                  <c:v>27.57</c:v>
                </c:pt>
                <c:pt idx="624">
                  <c:v>27.56</c:v>
                </c:pt>
                <c:pt idx="625">
                  <c:v>27.56</c:v>
                </c:pt>
                <c:pt idx="626">
                  <c:v>27.56</c:v>
                </c:pt>
                <c:pt idx="627">
                  <c:v>27.55</c:v>
                </c:pt>
                <c:pt idx="628">
                  <c:v>27.54</c:v>
                </c:pt>
                <c:pt idx="629">
                  <c:v>27.53</c:v>
                </c:pt>
                <c:pt idx="630">
                  <c:v>27.52</c:v>
                </c:pt>
                <c:pt idx="631">
                  <c:v>27.52</c:v>
                </c:pt>
                <c:pt idx="632">
                  <c:v>27.52</c:v>
                </c:pt>
                <c:pt idx="633">
                  <c:v>27.53</c:v>
                </c:pt>
                <c:pt idx="634">
                  <c:v>27.54</c:v>
                </c:pt>
                <c:pt idx="635">
                  <c:v>27.53</c:v>
                </c:pt>
                <c:pt idx="636">
                  <c:v>27.52</c:v>
                </c:pt>
                <c:pt idx="637">
                  <c:v>27.52</c:v>
                </c:pt>
                <c:pt idx="638">
                  <c:v>27.51</c:v>
                </c:pt>
                <c:pt idx="639">
                  <c:v>27.51</c:v>
                </c:pt>
                <c:pt idx="640">
                  <c:v>27.51</c:v>
                </c:pt>
                <c:pt idx="641">
                  <c:v>27.52</c:v>
                </c:pt>
                <c:pt idx="642">
                  <c:v>27.52</c:v>
                </c:pt>
                <c:pt idx="643">
                  <c:v>27.51</c:v>
                </c:pt>
                <c:pt idx="644">
                  <c:v>27.5</c:v>
                </c:pt>
                <c:pt idx="645">
                  <c:v>27.49</c:v>
                </c:pt>
                <c:pt idx="646">
                  <c:v>27.48</c:v>
                </c:pt>
                <c:pt idx="647">
                  <c:v>27.47</c:v>
                </c:pt>
                <c:pt idx="648">
                  <c:v>27.46</c:v>
                </c:pt>
                <c:pt idx="649">
                  <c:v>27.45</c:v>
                </c:pt>
                <c:pt idx="650">
                  <c:v>27.46</c:v>
                </c:pt>
                <c:pt idx="651">
                  <c:v>27.45</c:v>
                </c:pt>
                <c:pt idx="652">
                  <c:v>27.46</c:v>
                </c:pt>
                <c:pt idx="653">
                  <c:v>27.46</c:v>
                </c:pt>
                <c:pt idx="654">
                  <c:v>27.46</c:v>
                </c:pt>
                <c:pt idx="655">
                  <c:v>27.46</c:v>
                </c:pt>
                <c:pt idx="656">
                  <c:v>27.47</c:v>
                </c:pt>
                <c:pt idx="657">
                  <c:v>27.47</c:v>
                </c:pt>
                <c:pt idx="658">
                  <c:v>27.47</c:v>
                </c:pt>
                <c:pt idx="659">
                  <c:v>27.48</c:v>
                </c:pt>
                <c:pt idx="660">
                  <c:v>27.48</c:v>
                </c:pt>
                <c:pt idx="661">
                  <c:v>27.5</c:v>
                </c:pt>
                <c:pt idx="662">
                  <c:v>27.5</c:v>
                </c:pt>
                <c:pt idx="663">
                  <c:v>27.49</c:v>
                </c:pt>
                <c:pt idx="664">
                  <c:v>27.48</c:v>
                </c:pt>
                <c:pt idx="665">
                  <c:v>27.46</c:v>
                </c:pt>
                <c:pt idx="666">
                  <c:v>27.46</c:v>
                </c:pt>
                <c:pt idx="667">
                  <c:v>27.45</c:v>
                </c:pt>
                <c:pt idx="668">
                  <c:v>27.45</c:v>
                </c:pt>
                <c:pt idx="669">
                  <c:v>27.45</c:v>
                </c:pt>
                <c:pt idx="670">
                  <c:v>27.44</c:v>
                </c:pt>
                <c:pt idx="671">
                  <c:v>27.43</c:v>
                </c:pt>
                <c:pt idx="672">
                  <c:v>27.43</c:v>
                </c:pt>
                <c:pt idx="673">
                  <c:v>27.43</c:v>
                </c:pt>
                <c:pt idx="674">
                  <c:v>27.42</c:v>
                </c:pt>
                <c:pt idx="675">
                  <c:v>27.42</c:v>
                </c:pt>
                <c:pt idx="676">
                  <c:v>27.43</c:v>
                </c:pt>
                <c:pt idx="677">
                  <c:v>27.43</c:v>
                </c:pt>
                <c:pt idx="678">
                  <c:v>27.44</c:v>
                </c:pt>
                <c:pt idx="679">
                  <c:v>27.45</c:v>
                </c:pt>
                <c:pt idx="680">
                  <c:v>27.45</c:v>
                </c:pt>
                <c:pt idx="681">
                  <c:v>27.45</c:v>
                </c:pt>
                <c:pt idx="682">
                  <c:v>27.45</c:v>
                </c:pt>
                <c:pt idx="683">
                  <c:v>27.45</c:v>
                </c:pt>
                <c:pt idx="684">
                  <c:v>27.44</c:v>
                </c:pt>
                <c:pt idx="685">
                  <c:v>27.45</c:v>
                </c:pt>
                <c:pt idx="686">
                  <c:v>27.46</c:v>
                </c:pt>
                <c:pt idx="687">
                  <c:v>27.48</c:v>
                </c:pt>
                <c:pt idx="688">
                  <c:v>27.49</c:v>
                </c:pt>
                <c:pt idx="689">
                  <c:v>27.5</c:v>
                </c:pt>
                <c:pt idx="690">
                  <c:v>27.5</c:v>
                </c:pt>
                <c:pt idx="691">
                  <c:v>27.49</c:v>
                </c:pt>
                <c:pt idx="692">
                  <c:v>27.48</c:v>
                </c:pt>
                <c:pt idx="693">
                  <c:v>27.48</c:v>
                </c:pt>
                <c:pt idx="694">
                  <c:v>27.49</c:v>
                </c:pt>
                <c:pt idx="695">
                  <c:v>27.5</c:v>
                </c:pt>
                <c:pt idx="696">
                  <c:v>27.52</c:v>
                </c:pt>
                <c:pt idx="697">
                  <c:v>27.52</c:v>
                </c:pt>
                <c:pt idx="698">
                  <c:v>27.52</c:v>
                </c:pt>
                <c:pt idx="699">
                  <c:v>27.51</c:v>
                </c:pt>
                <c:pt idx="700">
                  <c:v>27.5</c:v>
                </c:pt>
                <c:pt idx="701">
                  <c:v>27.49</c:v>
                </c:pt>
                <c:pt idx="702">
                  <c:v>27.49</c:v>
                </c:pt>
                <c:pt idx="703">
                  <c:v>27.5</c:v>
                </c:pt>
                <c:pt idx="704">
                  <c:v>27.51</c:v>
                </c:pt>
                <c:pt idx="705">
                  <c:v>27.52</c:v>
                </c:pt>
                <c:pt idx="706">
                  <c:v>27.52</c:v>
                </c:pt>
                <c:pt idx="707">
                  <c:v>27.51</c:v>
                </c:pt>
                <c:pt idx="708">
                  <c:v>27.49</c:v>
                </c:pt>
                <c:pt idx="709">
                  <c:v>27.48</c:v>
                </c:pt>
                <c:pt idx="710">
                  <c:v>27.48</c:v>
                </c:pt>
                <c:pt idx="711">
                  <c:v>27.48</c:v>
                </c:pt>
                <c:pt idx="712">
                  <c:v>27.49</c:v>
                </c:pt>
                <c:pt idx="713">
                  <c:v>27.49</c:v>
                </c:pt>
                <c:pt idx="714">
                  <c:v>27.49</c:v>
                </c:pt>
                <c:pt idx="715">
                  <c:v>27.49</c:v>
                </c:pt>
                <c:pt idx="716">
                  <c:v>27.49</c:v>
                </c:pt>
                <c:pt idx="717">
                  <c:v>27.49</c:v>
                </c:pt>
                <c:pt idx="718">
                  <c:v>27.51</c:v>
                </c:pt>
                <c:pt idx="719">
                  <c:v>27.52</c:v>
                </c:pt>
                <c:pt idx="720">
                  <c:v>27.53</c:v>
                </c:pt>
                <c:pt idx="721">
                  <c:v>27.53</c:v>
                </c:pt>
                <c:pt idx="722">
                  <c:v>27.54</c:v>
                </c:pt>
                <c:pt idx="723">
                  <c:v>27.53</c:v>
                </c:pt>
                <c:pt idx="724">
                  <c:v>27.53</c:v>
                </c:pt>
                <c:pt idx="725">
                  <c:v>27.53</c:v>
                </c:pt>
                <c:pt idx="726">
                  <c:v>27.53</c:v>
                </c:pt>
                <c:pt idx="727">
                  <c:v>27.54</c:v>
                </c:pt>
                <c:pt idx="728">
                  <c:v>27.55</c:v>
                </c:pt>
                <c:pt idx="729">
                  <c:v>27.54</c:v>
                </c:pt>
                <c:pt idx="730">
                  <c:v>27.54</c:v>
                </c:pt>
                <c:pt idx="731">
                  <c:v>27.54</c:v>
                </c:pt>
                <c:pt idx="732">
                  <c:v>27.53</c:v>
                </c:pt>
                <c:pt idx="733">
                  <c:v>27.53</c:v>
                </c:pt>
                <c:pt idx="734">
                  <c:v>27.54</c:v>
                </c:pt>
                <c:pt idx="735">
                  <c:v>27.54</c:v>
                </c:pt>
                <c:pt idx="736">
                  <c:v>27.55</c:v>
                </c:pt>
                <c:pt idx="737">
                  <c:v>27.55</c:v>
                </c:pt>
                <c:pt idx="738">
                  <c:v>27.55</c:v>
                </c:pt>
                <c:pt idx="739">
                  <c:v>27.54</c:v>
                </c:pt>
                <c:pt idx="740">
                  <c:v>27.54</c:v>
                </c:pt>
                <c:pt idx="741">
                  <c:v>27.54</c:v>
                </c:pt>
                <c:pt idx="742">
                  <c:v>27.55</c:v>
                </c:pt>
                <c:pt idx="743">
                  <c:v>27.55</c:v>
                </c:pt>
                <c:pt idx="744">
                  <c:v>27.56</c:v>
                </c:pt>
                <c:pt idx="745">
                  <c:v>27.57</c:v>
                </c:pt>
                <c:pt idx="746">
                  <c:v>27.57</c:v>
                </c:pt>
                <c:pt idx="747">
                  <c:v>27.57</c:v>
                </c:pt>
                <c:pt idx="748">
                  <c:v>27.57</c:v>
                </c:pt>
                <c:pt idx="749">
                  <c:v>27.57</c:v>
                </c:pt>
                <c:pt idx="750">
                  <c:v>27.57</c:v>
                </c:pt>
                <c:pt idx="751">
                  <c:v>27.57</c:v>
                </c:pt>
                <c:pt idx="752">
                  <c:v>27.58</c:v>
                </c:pt>
                <c:pt idx="753">
                  <c:v>27.57</c:v>
                </c:pt>
                <c:pt idx="754">
                  <c:v>27.57</c:v>
                </c:pt>
                <c:pt idx="755">
                  <c:v>27.56</c:v>
                </c:pt>
                <c:pt idx="756">
                  <c:v>27.56</c:v>
                </c:pt>
                <c:pt idx="757">
                  <c:v>27.55</c:v>
                </c:pt>
                <c:pt idx="758">
                  <c:v>27.55</c:v>
                </c:pt>
                <c:pt idx="759">
                  <c:v>27.56</c:v>
                </c:pt>
                <c:pt idx="760">
                  <c:v>27.56</c:v>
                </c:pt>
                <c:pt idx="761">
                  <c:v>27.56</c:v>
                </c:pt>
                <c:pt idx="762">
                  <c:v>27.56</c:v>
                </c:pt>
                <c:pt idx="763">
                  <c:v>27.57</c:v>
                </c:pt>
                <c:pt idx="764">
                  <c:v>27.56</c:v>
                </c:pt>
                <c:pt idx="765">
                  <c:v>27.58</c:v>
                </c:pt>
                <c:pt idx="766">
                  <c:v>27.57</c:v>
                </c:pt>
                <c:pt idx="767">
                  <c:v>27.58</c:v>
                </c:pt>
                <c:pt idx="768">
                  <c:v>27.58</c:v>
                </c:pt>
                <c:pt idx="769">
                  <c:v>27.58</c:v>
                </c:pt>
                <c:pt idx="770">
                  <c:v>27.58</c:v>
                </c:pt>
                <c:pt idx="771">
                  <c:v>27.57</c:v>
                </c:pt>
                <c:pt idx="772">
                  <c:v>27.57</c:v>
                </c:pt>
                <c:pt idx="773">
                  <c:v>27.57</c:v>
                </c:pt>
                <c:pt idx="774">
                  <c:v>27.57</c:v>
                </c:pt>
                <c:pt idx="775">
                  <c:v>27.56</c:v>
                </c:pt>
                <c:pt idx="776">
                  <c:v>27.55</c:v>
                </c:pt>
                <c:pt idx="777">
                  <c:v>27.54</c:v>
                </c:pt>
                <c:pt idx="778">
                  <c:v>27.53</c:v>
                </c:pt>
                <c:pt idx="779">
                  <c:v>27.52</c:v>
                </c:pt>
                <c:pt idx="780">
                  <c:v>27.52</c:v>
                </c:pt>
                <c:pt idx="781">
                  <c:v>27.52</c:v>
                </c:pt>
                <c:pt idx="782">
                  <c:v>27.52</c:v>
                </c:pt>
                <c:pt idx="783">
                  <c:v>27.52</c:v>
                </c:pt>
                <c:pt idx="784">
                  <c:v>27.51</c:v>
                </c:pt>
                <c:pt idx="785">
                  <c:v>27.49</c:v>
                </c:pt>
                <c:pt idx="786">
                  <c:v>27.48</c:v>
                </c:pt>
                <c:pt idx="787">
                  <c:v>27.48</c:v>
                </c:pt>
                <c:pt idx="788">
                  <c:v>27.49</c:v>
                </c:pt>
                <c:pt idx="789">
                  <c:v>27.49</c:v>
                </c:pt>
                <c:pt idx="790">
                  <c:v>27.48</c:v>
                </c:pt>
                <c:pt idx="791">
                  <c:v>27.47</c:v>
                </c:pt>
                <c:pt idx="792">
                  <c:v>27.46</c:v>
                </c:pt>
                <c:pt idx="793">
                  <c:v>27.45</c:v>
                </c:pt>
                <c:pt idx="794">
                  <c:v>27.46</c:v>
                </c:pt>
                <c:pt idx="795">
                  <c:v>27.47</c:v>
                </c:pt>
                <c:pt idx="796">
                  <c:v>27.48</c:v>
                </c:pt>
                <c:pt idx="797">
                  <c:v>27.49</c:v>
                </c:pt>
                <c:pt idx="798">
                  <c:v>27.48</c:v>
                </c:pt>
                <c:pt idx="799">
                  <c:v>27.48</c:v>
                </c:pt>
                <c:pt idx="800">
                  <c:v>27.47</c:v>
                </c:pt>
                <c:pt idx="801">
                  <c:v>27.47</c:v>
                </c:pt>
                <c:pt idx="802">
                  <c:v>27.47</c:v>
                </c:pt>
                <c:pt idx="803">
                  <c:v>27.47</c:v>
                </c:pt>
                <c:pt idx="804">
                  <c:v>27.48</c:v>
                </c:pt>
                <c:pt idx="805">
                  <c:v>27.48</c:v>
                </c:pt>
                <c:pt idx="806">
                  <c:v>27.48</c:v>
                </c:pt>
                <c:pt idx="807">
                  <c:v>27.49</c:v>
                </c:pt>
                <c:pt idx="808">
                  <c:v>27.5</c:v>
                </c:pt>
                <c:pt idx="809">
                  <c:v>27.51</c:v>
                </c:pt>
                <c:pt idx="810">
                  <c:v>27.52</c:v>
                </c:pt>
                <c:pt idx="811">
                  <c:v>27.53</c:v>
                </c:pt>
                <c:pt idx="812">
                  <c:v>27.53</c:v>
                </c:pt>
                <c:pt idx="813">
                  <c:v>27.53</c:v>
                </c:pt>
                <c:pt idx="814">
                  <c:v>27.52</c:v>
                </c:pt>
                <c:pt idx="815">
                  <c:v>27.52</c:v>
                </c:pt>
                <c:pt idx="816">
                  <c:v>27.52</c:v>
                </c:pt>
                <c:pt idx="817">
                  <c:v>27.52</c:v>
                </c:pt>
                <c:pt idx="818">
                  <c:v>27.51</c:v>
                </c:pt>
                <c:pt idx="819">
                  <c:v>27.49</c:v>
                </c:pt>
                <c:pt idx="820">
                  <c:v>27.48</c:v>
                </c:pt>
                <c:pt idx="821">
                  <c:v>27.46</c:v>
                </c:pt>
                <c:pt idx="822">
                  <c:v>27.46</c:v>
                </c:pt>
                <c:pt idx="823">
                  <c:v>27.45</c:v>
                </c:pt>
                <c:pt idx="824">
                  <c:v>27.45</c:v>
                </c:pt>
                <c:pt idx="825">
                  <c:v>27.45</c:v>
                </c:pt>
                <c:pt idx="826">
                  <c:v>27.45</c:v>
                </c:pt>
                <c:pt idx="827">
                  <c:v>27.45</c:v>
                </c:pt>
                <c:pt idx="828">
                  <c:v>27.45</c:v>
                </c:pt>
                <c:pt idx="829">
                  <c:v>27.45</c:v>
                </c:pt>
                <c:pt idx="830">
                  <c:v>27.45</c:v>
                </c:pt>
                <c:pt idx="831">
                  <c:v>27.45</c:v>
                </c:pt>
                <c:pt idx="832">
                  <c:v>27.47</c:v>
                </c:pt>
                <c:pt idx="833">
                  <c:v>27.47</c:v>
                </c:pt>
                <c:pt idx="834">
                  <c:v>27.48</c:v>
                </c:pt>
                <c:pt idx="835">
                  <c:v>27.48</c:v>
                </c:pt>
                <c:pt idx="836">
                  <c:v>27.48</c:v>
                </c:pt>
                <c:pt idx="837">
                  <c:v>27.48</c:v>
                </c:pt>
                <c:pt idx="838">
                  <c:v>27.48</c:v>
                </c:pt>
                <c:pt idx="839">
                  <c:v>27.48</c:v>
                </c:pt>
                <c:pt idx="840">
                  <c:v>27.49</c:v>
                </c:pt>
                <c:pt idx="841">
                  <c:v>27.5</c:v>
                </c:pt>
                <c:pt idx="842">
                  <c:v>27.51</c:v>
                </c:pt>
                <c:pt idx="843">
                  <c:v>27.51</c:v>
                </c:pt>
                <c:pt idx="844">
                  <c:v>27.51</c:v>
                </c:pt>
                <c:pt idx="845">
                  <c:v>27.5</c:v>
                </c:pt>
                <c:pt idx="846">
                  <c:v>27.5</c:v>
                </c:pt>
                <c:pt idx="847">
                  <c:v>27.5</c:v>
                </c:pt>
                <c:pt idx="848">
                  <c:v>27.5</c:v>
                </c:pt>
                <c:pt idx="849">
                  <c:v>27.51</c:v>
                </c:pt>
                <c:pt idx="850">
                  <c:v>27.52</c:v>
                </c:pt>
                <c:pt idx="851">
                  <c:v>27.52</c:v>
                </c:pt>
                <c:pt idx="852">
                  <c:v>27.52</c:v>
                </c:pt>
                <c:pt idx="853">
                  <c:v>27.51</c:v>
                </c:pt>
                <c:pt idx="854">
                  <c:v>27.5</c:v>
                </c:pt>
                <c:pt idx="855">
                  <c:v>27.49</c:v>
                </c:pt>
                <c:pt idx="856">
                  <c:v>27.49</c:v>
                </c:pt>
                <c:pt idx="857">
                  <c:v>27.48</c:v>
                </c:pt>
                <c:pt idx="858">
                  <c:v>27.48</c:v>
                </c:pt>
                <c:pt idx="859">
                  <c:v>27.49</c:v>
                </c:pt>
                <c:pt idx="860">
                  <c:v>27.49</c:v>
                </c:pt>
                <c:pt idx="861">
                  <c:v>27.49</c:v>
                </c:pt>
                <c:pt idx="862">
                  <c:v>27.49</c:v>
                </c:pt>
                <c:pt idx="863">
                  <c:v>27.48</c:v>
                </c:pt>
                <c:pt idx="864">
                  <c:v>27.48</c:v>
                </c:pt>
                <c:pt idx="865">
                  <c:v>27.48</c:v>
                </c:pt>
                <c:pt idx="866">
                  <c:v>27.49</c:v>
                </c:pt>
                <c:pt idx="867">
                  <c:v>27.5</c:v>
                </c:pt>
                <c:pt idx="868">
                  <c:v>27.5</c:v>
                </c:pt>
                <c:pt idx="869">
                  <c:v>27.5</c:v>
                </c:pt>
                <c:pt idx="870">
                  <c:v>27.49</c:v>
                </c:pt>
                <c:pt idx="871">
                  <c:v>27.49</c:v>
                </c:pt>
                <c:pt idx="872">
                  <c:v>27.48</c:v>
                </c:pt>
                <c:pt idx="873">
                  <c:v>27.47</c:v>
                </c:pt>
                <c:pt idx="874">
                  <c:v>27.47</c:v>
                </c:pt>
                <c:pt idx="875">
                  <c:v>27.48</c:v>
                </c:pt>
                <c:pt idx="876">
                  <c:v>27.49</c:v>
                </c:pt>
                <c:pt idx="877">
                  <c:v>27.49</c:v>
                </c:pt>
                <c:pt idx="878">
                  <c:v>27.49</c:v>
                </c:pt>
                <c:pt idx="879">
                  <c:v>27.49</c:v>
                </c:pt>
                <c:pt idx="880">
                  <c:v>27.48</c:v>
                </c:pt>
                <c:pt idx="881">
                  <c:v>27.48</c:v>
                </c:pt>
                <c:pt idx="882">
                  <c:v>27.48</c:v>
                </c:pt>
                <c:pt idx="883">
                  <c:v>27.47</c:v>
                </c:pt>
                <c:pt idx="884">
                  <c:v>27.47</c:v>
                </c:pt>
                <c:pt idx="885">
                  <c:v>27.46</c:v>
                </c:pt>
                <c:pt idx="886">
                  <c:v>27.45</c:v>
                </c:pt>
                <c:pt idx="887">
                  <c:v>27.44</c:v>
                </c:pt>
                <c:pt idx="888">
                  <c:v>27.44</c:v>
                </c:pt>
                <c:pt idx="889">
                  <c:v>27.44</c:v>
                </c:pt>
                <c:pt idx="890">
                  <c:v>27.44</c:v>
                </c:pt>
                <c:pt idx="891">
                  <c:v>27.45</c:v>
                </c:pt>
                <c:pt idx="892">
                  <c:v>27.45</c:v>
                </c:pt>
                <c:pt idx="893">
                  <c:v>27.46</c:v>
                </c:pt>
                <c:pt idx="894">
                  <c:v>27.46</c:v>
                </c:pt>
                <c:pt idx="895">
                  <c:v>27.45</c:v>
                </c:pt>
                <c:pt idx="896">
                  <c:v>27.45</c:v>
                </c:pt>
                <c:pt idx="897">
                  <c:v>27.44</c:v>
                </c:pt>
                <c:pt idx="898">
                  <c:v>27.44</c:v>
                </c:pt>
                <c:pt idx="899">
                  <c:v>27.43</c:v>
                </c:pt>
                <c:pt idx="900">
                  <c:v>27.43</c:v>
                </c:pt>
                <c:pt idx="901">
                  <c:v>27.42</c:v>
                </c:pt>
                <c:pt idx="902">
                  <c:v>27.42</c:v>
                </c:pt>
                <c:pt idx="903">
                  <c:v>27.41</c:v>
                </c:pt>
                <c:pt idx="904">
                  <c:v>27.39</c:v>
                </c:pt>
                <c:pt idx="905">
                  <c:v>27.38</c:v>
                </c:pt>
                <c:pt idx="906">
                  <c:v>27.38</c:v>
                </c:pt>
                <c:pt idx="907">
                  <c:v>27.37</c:v>
                </c:pt>
                <c:pt idx="908">
                  <c:v>27.37</c:v>
                </c:pt>
                <c:pt idx="909">
                  <c:v>27.38</c:v>
                </c:pt>
                <c:pt idx="910">
                  <c:v>27.39</c:v>
                </c:pt>
                <c:pt idx="911">
                  <c:v>27.39</c:v>
                </c:pt>
                <c:pt idx="912">
                  <c:v>27.4</c:v>
                </c:pt>
                <c:pt idx="913">
                  <c:v>27.39</c:v>
                </c:pt>
                <c:pt idx="914">
                  <c:v>27.4</c:v>
                </c:pt>
                <c:pt idx="915">
                  <c:v>27.41</c:v>
                </c:pt>
                <c:pt idx="916">
                  <c:v>27.42</c:v>
                </c:pt>
                <c:pt idx="917">
                  <c:v>27.43</c:v>
                </c:pt>
                <c:pt idx="918">
                  <c:v>27.44</c:v>
                </c:pt>
                <c:pt idx="919">
                  <c:v>27.43</c:v>
                </c:pt>
                <c:pt idx="920">
                  <c:v>27.43</c:v>
                </c:pt>
                <c:pt idx="921">
                  <c:v>27.44</c:v>
                </c:pt>
                <c:pt idx="922">
                  <c:v>27.44</c:v>
                </c:pt>
                <c:pt idx="923">
                  <c:v>27.46</c:v>
                </c:pt>
                <c:pt idx="924">
                  <c:v>27.47</c:v>
                </c:pt>
                <c:pt idx="925">
                  <c:v>27.48</c:v>
                </c:pt>
                <c:pt idx="926">
                  <c:v>27.49</c:v>
                </c:pt>
                <c:pt idx="927">
                  <c:v>27.49</c:v>
                </c:pt>
                <c:pt idx="928">
                  <c:v>27.48</c:v>
                </c:pt>
                <c:pt idx="929">
                  <c:v>27.48</c:v>
                </c:pt>
                <c:pt idx="930">
                  <c:v>27.48</c:v>
                </c:pt>
                <c:pt idx="931">
                  <c:v>27.48</c:v>
                </c:pt>
                <c:pt idx="932">
                  <c:v>27.49</c:v>
                </c:pt>
                <c:pt idx="933">
                  <c:v>27.49</c:v>
                </c:pt>
                <c:pt idx="934">
                  <c:v>27.47</c:v>
                </c:pt>
                <c:pt idx="935">
                  <c:v>27.47</c:v>
                </c:pt>
                <c:pt idx="936">
                  <c:v>27.46</c:v>
                </c:pt>
                <c:pt idx="937">
                  <c:v>27.45</c:v>
                </c:pt>
                <c:pt idx="938">
                  <c:v>27.46</c:v>
                </c:pt>
                <c:pt idx="939">
                  <c:v>27.46</c:v>
                </c:pt>
                <c:pt idx="940">
                  <c:v>27.46</c:v>
                </c:pt>
                <c:pt idx="941">
                  <c:v>27.46</c:v>
                </c:pt>
                <c:pt idx="942">
                  <c:v>27.46</c:v>
                </c:pt>
                <c:pt idx="943">
                  <c:v>27.45</c:v>
                </c:pt>
                <c:pt idx="944">
                  <c:v>27.44</c:v>
                </c:pt>
                <c:pt idx="945">
                  <c:v>27.44</c:v>
                </c:pt>
                <c:pt idx="946">
                  <c:v>27.45</c:v>
                </c:pt>
                <c:pt idx="947">
                  <c:v>27.46</c:v>
                </c:pt>
                <c:pt idx="948">
                  <c:v>27.47</c:v>
                </c:pt>
                <c:pt idx="949">
                  <c:v>27.46</c:v>
                </c:pt>
                <c:pt idx="950">
                  <c:v>27.46</c:v>
                </c:pt>
                <c:pt idx="951">
                  <c:v>27.45</c:v>
                </c:pt>
                <c:pt idx="952">
                  <c:v>27.45</c:v>
                </c:pt>
                <c:pt idx="953">
                  <c:v>27.46</c:v>
                </c:pt>
                <c:pt idx="954">
                  <c:v>27.47</c:v>
                </c:pt>
                <c:pt idx="955">
                  <c:v>27.48</c:v>
                </c:pt>
                <c:pt idx="956">
                  <c:v>27.48</c:v>
                </c:pt>
                <c:pt idx="957">
                  <c:v>27.48</c:v>
                </c:pt>
                <c:pt idx="958">
                  <c:v>27.46</c:v>
                </c:pt>
                <c:pt idx="959">
                  <c:v>27.46</c:v>
                </c:pt>
                <c:pt idx="960">
                  <c:v>27.46</c:v>
                </c:pt>
                <c:pt idx="961">
                  <c:v>27.47</c:v>
                </c:pt>
                <c:pt idx="962">
                  <c:v>27.48</c:v>
                </c:pt>
                <c:pt idx="963">
                  <c:v>27.49</c:v>
                </c:pt>
                <c:pt idx="964">
                  <c:v>27.49</c:v>
                </c:pt>
                <c:pt idx="965">
                  <c:v>27.5</c:v>
                </c:pt>
                <c:pt idx="966">
                  <c:v>27.5</c:v>
                </c:pt>
                <c:pt idx="967">
                  <c:v>27.49</c:v>
                </c:pt>
                <c:pt idx="968">
                  <c:v>27.49</c:v>
                </c:pt>
                <c:pt idx="969">
                  <c:v>27.49</c:v>
                </c:pt>
                <c:pt idx="970">
                  <c:v>27.49</c:v>
                </c:pt>
                <c:pt idx="971">
                  <c:v>27.49</c:v>
                </c:pt>
                <c:pt idx="972">
                  <c:v>27.49</c:v>
                </c:pt>
                <c:pt idx="973">
                  <c:v>27.49</c:v>
                </c:pt>
                <c:pt idx="974">
                  <c:v>27.48</c:v>
                </c:pt>
                <c:pt idx="975">
                  <c:v>27.48</c:v>
                </c:pt>
                <c:pt idx="976">
                  <c:v>27.48</c:v>
                </c:pt>
                <c:pt idx="977">
                  <c:v>27.48</c:v>
                </c:pt>
                <c:pt idx="978">
                  <c:v>27.48</c:v>
                </c:pt>
                <c:pt idx="979">
                  <c:v>27.49</c:v>
                </c:pt>
                <c:pt idx="980">
                  <c:v>27.49</c:v>
                </c:pt>
                <c:pt idx="981">
                  <c:v>27.5</c:v>
                </c:pt>
                <c:pt idx="982">
                  <c:v>27.5</c:v>
                </c:pt>
                <c:pt idx="983">
                  <c:v>27.5</c:v>
                </c:pt>
                <c:pt idx="984">
                  <c:v>27.51</c:v>
                </c:pt>
                <c:pt idx="985">
                  <c:v>27.5</c:v>
                </c:pt>
                <c:pt idx="986">
                  <c:v>27.5</c:v>
                </c:pt>
                <c:pt idx="987">
                  <c:v>27.49</c:v>
                </c:pt>
                <c:pt idx="988">
                  <c:v>27.48</c:v>
                </c:pt>
                <c:pt idx="989">
                  <c:v>27.47</c:v>
                </c:pt>
                <c:pt idx="990">
                  <c:v>27.47</c:v>
                </c:pt>
                <c:pt idx="991">
                  <c:v>27.47</c:v>
                </c:pt>
                <c:pt idx="992">
                  <c:v>27.47</c:v>
                </c:pt>
                <c:pt idx="993">
                  <c:v>27.46</c:v>
                </c:pt>
                <c:pt idx="994">
                  <c:v>27.47</c:v>
                </c:pt>
                <c:pt idx="995">
                  <c:v>27.47</c:v>
                </c:pt>
                <c:pt idx="996">
                  <c:v>27.46</c:v>
                </c:pt>
                <c:pt idx="997">
                  <c:v>27.46</c:v>
                </c:pt>
                <c:pt idx="998">
                  <c:v>27.46</c:v>
                </c:pt>
                <c:pt idx="999">
                  <c:v>27.47</c:v>
                </c:pt>
                <c:pt idx="1000">
                  <c:v>27.47</c:v>
                </c:pt>
                <c:pt idx="1001">
                  <c:v>27.48</c:v>
                </c:pt>
                <c:pt idx="1002">
                  <c:v>27.49</c:v>
                </c:pt>
                <c:pt idx="1003">
                  <c:v>27.49</c:v>
                </c:pt>
                <c:pt idx="1004">
                  <c:v>27.49</c:v>
                </c:pt>
                <c:pt idx="1005">
                  <c:v>27.5</c:v>
                </c:pt>
                <c:pt idx="1006">
                  <c:v>27.5</c:v>
                </c:pt>
                <c:pt idx="1007">
                  <c:v>27.51</c:v>
                </c:pt>
                <c:pt idx="1008">
                  <c:v>27.52</c:v>
                </c:pt>
                <c:pt idx="1009">
                  <c:v>27.52</c:v>
                </c:pt>
                <c:pt idx="1010">
                  <c:v>27.53</c:v>
                </c:pt>
                <c:pt idx="1011">
                  <c:v>27.54</c:v>
                </c:pt>
                <c:pt idx="1012">
                  <c:v>27.54</c:v>
                </c:pt>
                <c:pt idx="1013">
                  <c:v>27.54</c:v>
                </c:pt>
                <c:pt idx="1014">
                  <c:v>27.54</c:v>
                </c:pt>
                <c:pt idx="1015">
                  <c:v>27.55</c:v>
                </c:pt>
                <c:pt idx="1016">
                  <c:v>27.55</c:v>
                </c:pt>
                <c:pt idx="1017">
                  <c:v>27.56</c:v>
                </c:pt>
                <c:pt idx="1018">
                  <c:v>27.56</c:v>
                </c:pt>
                <c:pt idx="1019">
                  <c:v>27.54</c:v>
                </c:pt>
                <c:pt idx="1020">
                  <c:v>27.53</c:v>
                </c:pt>
                <c:pt idx="1021">
                  <c:v>27.53</c:v>
                </c:pt>
                <c:pt idx="1022">
                  <c:v>27.52</c:v>
                </c:pt>
                <c:pt idx="1023">
                  <c:v>27.51</c:v>
                </c:pt>
                <c:pt idx="1024">
                  <c:v>27.51</c:v>
                </c:pt>
                <c:pt idx="1025">
                  <c:v>27.51</c:v>
                </c:pt>
                <c:pt idx="1026">
                  <c:v>27.5</c:v>
                </c:pt>
                <c:pt idx="1027">
                  <c:v>27.49</c:v>
                </c:pt>
                <c:pt idx="1028">
                  <c:v>27.48</c:v>
                </c:pt>
                <c:pt idx="1029">
                  <c:v>27.47</c:v>
                </c:pt>
                <c:pt idx="1030">
                  <c:v>27.46</c:v>
                </c:pt>
                <c:pt idx="1031">
                  <c:v>27.45</c:v>
                </c:pt>
                <c:pt idx="1032">
                  <c:v>27.44</c:v>
                </c:pt>
                <c:pt idx="1033">
                  <c:v>27.44</c:v>
                </c:pt>
                <c:pt idx="1034">
                  <c:v>27.43</c:v>
                </c:pt>
                <c:pt idx="1035">
                  <c:v>27.43</c:v>
                </c:pt>
                <c:pt idx="1036">
                  <c:v>27.43</c:v>
                </c:pt>
                <c:pt idx="1037">
                  <c:v>27.43</c:v>
                </c:pt>
                <c:pt idx="1038">
                  <c:v>27.43</c:v>
                </c:pt>
                <c:pt idx="1039">
                  <c:v>27.45</c:v>
                </c:pt>
                <c:pt idx="1040">
                  <c:v>27.46</c:v>
                </c:pt>
                <c:pt idx="1041">
                  <c:v>27.47</c:v>
                </c:pt>
                <c:pt idx="1042">
                  <c:v>27.47</c:v>
                </c:pt>
                <c:pt idx="1043">
                  <c:v>27.47</c:v>
                </c:pt>
                <c:pt idx="1044">
                  <c:v>27.47</c:v>
                </c:pt>
                <c:pt idx="1045">
                  <c:v>27.48</c:v>
                </c:pt>
                <c:pt idx="1046">
                  <c:v>27.49</c:v>
                </c:pt>
                <c:pt idx="1047">
                  <c:v>27.49</c:v>
                </c:pt>
                <c:pt idx="1048">
                  <c:v>27.49</c:v>
                </c:pt>
                <c:pt idx="1049">
                  <c:v>27.49</c:v>
                </c:pt>
                <c:pt idx="1050">
                  <c:v>27.48</c:v>
                </c:pt>
                <c:pt idx="1051">
                  <c:v>27.46</c:v>
                </c:pt>
                <c:pt idx="1052">
                  <c:v>27.46</c:v>
                </c:pt>
                <c:pt idx="1053">
                  <c:v>27.46</c:v>
                </c:pt>
                <c:pt idx="1054">
                  <c:v>27.46</c:v>
                </c:pt>
                <c:pt idx="1055">
                  <c:v>27.47</c:v>
                </c:pt>
                <c:pt idx="1056">
                  <c:v>27.48</c:v>
                </c:pt>
                <c:pt idx="1057">
                  <c:v>27.49</c:v>
                </c:pt>
                <c:pt idx="1058">
                  <c:v>27.51</c:v>
                </c:pt>
                <c:pt idx="1059">
                  <c:v>27.52</c:v>
                </c:pt>
                <c:pt idx="1060">
                  <c:v>27.54</c:v>
                </c:pt>
                <c:pt idx="1061">
                  <c:v>27.55</c:v>
                </c:pt>
                <c:pt idx="1062">
                  <c:v>27.57</c:v>
                </c:pt>
                <c:pt idx="1063">
                  <c:v>27.59</c:v>
                </c:pt>
                <c:pt idx="1064">
                  <c:v>27.6</c:v>
                </c:pt>
                <c:pt idx="1065">
                  <c:v>27.61</c:v>
                </c:pt>
                <c:pt idx="1066">
                  <c:v>27.62</c:v>
                </c:pt>
                <c:pt idx="1067">
                  <c:v>27.61</c:v>
                </c:pt>
                <c:pt idx="1068">
                  <c:v>27.6</c:v>
                </c:pt>
                <c:pt idx="1069">
                  <c:v>27.59</c:v>
                </c:pt>
                <c:pt idx="1070">
                  <c:v>27.58</c:v>
                </c:pt>
                <c:pt idx="1071">
                  <c:v>27.57</c:v>
                </c:pt>
                <c:pt idx="1072">
                  <c:v>27.56</c:v>
                </c:pt>
                <c:pt idx="1073">
                  <c:v>27.55</c:v>
                </c:pt>
                <c:pt idx="1074">
                  <c:v>27.54</c:v>
                </c:pt>
                <c:pt idx="1075">
                  <c:v>27.54</c:v>
                </c:pt>
                <c:pt idx="1076">
                  <c:v>27.54</c:v>
                </c:pt>
                <c:pt idx="1077">
                  <c:v>27.54</c:v>
                </c:pt>
                <c:pt idx="1078">
                  <c:v>27.53</c:v>
                </c:pt>
                <c:pt idx="1079">
                  <c:v>27.52</c:v>
                </c:pt>
                <c:pt idx="1080">
                  <c:v>27.51</c:v>
                </c:pt>
                <c:pt idx="1081">
                  <c:v>27.51</c:v>
                </c:pt>
                <c:pt idx="1082">
                  <c:v>27.52</c:v>
                </c:pt>
                <c:pt idx="1083">
                  <c:v>27.53</c:v>
                </c:pt>
                <c:pt idx="1084">
                  <c:v>27.55</c:v>
                </c:pt>
                <c:pt idx="1085">
                  <c:v>27.57</c:v>
                </c:pt>
                <c:pt idx="1086">
                  <c:v>27.58</c:v>
                </c:pt>
                <c:pt idx="1087">
                  <c:v>27.59</c:v>
                </c:pt>
                <c:pt idx="1088">
                  <c:v>27.6</c:v>
                </c:pt>
                <c:pt idx="1089">
                  <c:v>27.61</c:v>
                </c:pt>
                <c:pt idx="1090">
                  <c:v>27.62</c:v>
                </c:pt>
                <c:pt idx="1091">
                  <c:v>27.64</c:v>
                </c:pt>
                <c:pt idx="1092">
                  <c:v>27.66</c:v>
                </c:pt>
                <c:pt idx="1093">
                  <c:v>27.66</c:v>
                </c:pt>
                <c:pt idx="1094">
                  <c:v>27.66</c:v>
                </c:pt>
                <c:pt idx="1095">
                  <c:v>27.65</c:v>
                </c:pt>
                <c:pt idx="1096">
                  <c:v>27.64</c:v>
                </c:pt>
                <c:pt idx="1097">
                  <c:v>27.62</c:v>
                </c:pt>
                <c:pt idx="1098">
                  <c:v>27.61</c:v>
                </c:pt>
                <c:pt idx="1099">
                  <c:v>27.59</c:v>
                </c:pt>
                <c:pt idx="1100">
                  <c:v>27.58</c:v>
                </c:pt>
                <c:pt idx="1101">
                  <c:v>27.57</c:v>
                </c:pt>
                <c:pt idx="1102">
                  <c:v>27.56</c:v>
                </c:pt>
                <c:pt idx="1103">
                  <c:v>27.55</c:v>
                </c:pt>
                <c:pt idx="1104">
                  <c:v>27.53</c:v>
                </c:pt>
                <c:pt idx="1105">
                  <c:v>27.52</c:v>
                </c:pt>
                <c:pt idx="1106">
                  <c:v>27.51</c:v>
                </c:pt>
                <c:pt idx="1107">
                  <c:v>27.5</c:v>
                </c:pt>
                <c:pt idx="1108">
                  <c:v>27.49</c:v>
                </c:pt>
                <c:pt idx="1109">
                  <c:v>27.49</c:v>
                </c:pt>
                <c:pt idx="1110">
                  <c:v>27.49</c:v>
                </c:pt>
                <c:pt idx="1111">
                  <c:v>27.5</c:v>
                </c:pt>
                <c:pt idx="1112">
                  <c:v>27.5</c:v>
                </c:pt>
                <c:pt idx="1113">
                  <c:v>27.51</c:v>
                </c:pt>
                <c:pt idx="1114">
                  <c:v>27.51</c:v>
                </c:pt>
                <c:pt idx="1115">
                  <c:v>27.51</c:v>
                </c:pt>
                <c:pt idx="1116">
                  <c:v>27.51</c:v>
                </c:pt>
                <c:pt idx="1117">
                  <c:v>27.52</c:v>
                </c:pt>
                <c:pt idx="1118">
                  <c:v>27.52</c:v>
                </c:pt>
                <c:pt idx="1119">
                  <c:v>27.53</c:v>
                </c:pt>
                <c:pt idx="1120">
                  <c:v>27.54</c:v>
                </c:pt>
                <c:pt idx="1121">
                  <c:v>27.54</c:v>
                </c:pt>
                <c:pt idx="1122">
                  <c:v>27.55</c:v>
                </c:pt>
                <c:pt idx="1123">
                  <c:v>27.55</c:v>
                </c:pt>
                <c:pt idx="1124">
                  <c:v>27.56</c:v>
                </c:pt>
                <c:pt idx="1125">
                  <c:v>27.57</c:v>
                </c:pt>
                <c:pt idx="1126">
                  <c:v>27.58</c:v>
                </c:pt>
                <c:pt idx="1127">
                  <c:v>27.59</c:v>
                </c:pt>
                <c:pt idx="1128">
                  <c:v>27.6</c:v>
                </c:pt>
                <c:pt idx="1129">
                  <c:v>27.59</c:v>
                </c:pt>
                <c:pt idx="1130">
                  <c:v>27.59</c:v>
                </c:pt>
                <c:pt idx="1131">
                  <c:v>27.57</c:v>
                </c:pt>
                <c:pt idx="1132">
                  <c:v>27.56</c:v>
                </c:pt>
                <c:pt idx="1133">
                  <c:v>27.55</c:v>
                </c:pt>
                <c:pt idx="1134">
                  <c:v>27.55</c:v>
                </c:pt>
                <c:pt idx="1135">
                  <c:v>27.55</c:v>
                </c:pt>
                <c:pt idx="1136">
                  <c:v>27.55</c:v>
                </c:pt>
                <c:pt idx="1137">
                  <c:v>27.54</c:v>
                </c:pt>
                <c:pt idx="1138">
                  <c:v>27.54</c:v>
                </c:pt>
                <c:pt idx="1139">
                  <c:v>27.53</c:v>
                </c:pt>
                <c:pt idx="1140">
                  <c:v>27.52</c:v>
                </c:pt>
                <c:pt idx="1141">
                  <c:v>27.52</c:v>
                </c:pt>
                <c:pt idx="1142">
                  <c:v>27.53</c:v>
                </c:pt>
                <c:pt idx="1143">
                  <c:v>27.54</c:v>
                </c:pt>
                <c:pt idx="1144">
                  <c:v>27.55</c:v>
                </c:pt>
                <c:pt idx="1145">
                  <c:v>27.55</c:v>
                </c:pt>
                <c:pt idx="1146">
                  <c:v>27.55</c:v>
                </c:pt>
                <c:pt idx="1147">
                  <c:v>27.55</c:v>
                </c:pt>
                <c:pt idx="1148">
                  <c:v>27.56</c:v>
                </c:pt>
                <c:pt idx="1149">
                  <c:v>27.56</c:v>
                </c:pt>
                <c:pt idx="1150">
                  <c:v>27.55</c:v>
                </c:pt>
                <c:pt idx="1151">
                  <c:v>27.54</c:v>
                </c:pt>
                <c:pt idx="1152">
                  <c:v>27.53</c:v>
                </c:pt>
                <c:pt idx="1153">
                  <c:v>27.52</c:v>
                </c:pt>
                <c:pt idx="1154">
                  <c:v>27.51</c:v>
                </c:pt>
                <c:pt idx="1155">
                  <c:v>27.49</c:v>
                </c:pt>
                <c:pt idx="1156">
                  <c:v>27.48</c:v>
                </c:pt>
                <c:pt idx="1157">
                  <c:v>27.48</c:v>
                </c:pt>
                <c:pt idx="1158">
                  <c:v>27.48</c:v>
                </c:pt>
                <c:pt idx="1159">
                  <c:v>27.48</c:v>
                </c:pt>
                <c:pt idx="1160">
                  <c:v>27.47</c:v>
                </c:pt>
                <c:pt idx="1161">
                  <c:v>27.45</c:v>
                </c:pt>
                <c:pt idx="1162">
                  <c:v>27.43</c:v>
                </c:pt>
                <c:pt idx="1163">
                  <c:v>27.42</c:v>
                </c:pt>
                <c:pt idx="1164">
                  <c:v>27.41</c:v>
                </c:pt>
                <c:pt idx="1165">
                  <c:v>27.41</c:v>
                </c:pt>
                <c:pt idx="1166">
                  <c:v>27.42</c:v>
                </c:pt>
                <c:pt idx="1167">
                  <c:v>27.41</c:v>
                </c:pt>
                <c:pt idx="1168">
                  <c:v>27.4</c:v>
                </c:pt>
                <c:pt idx="1169">
                  <c:v>27.4</c:v>
                </c:pt>
                <c:pt idx="1170">
                  <c:v>27.38</c:v>
                </c:pt>
                <c:pt idx="1171">
                  <c:v>27.36</c:v>
                </c:pt>
                <c:pt idx="1172">
                  <c:v>27.34</c:v>
                </c:pt>
                <c:pt idx="1173">
                  <c:v>27.32</c:v>
                </c:pt>
                <c:pt idx="1174">
                  <c:v>27.3</c:v>
                </c:pt>
                <c:pt idx="1175">
                  <c:v>27.29</c:v>
                </c:pt>
                <c:pt idx="1176">
                  <c:v>27.28</c:v>
                </c:pt>
                <c:pt idx="1177">
                  <c:v>27.26</c:v>
                </c:pt>
                <c:pt idx="1178">
                  <c:v>27.24</c:v>
                </c:pt>
                <c:pt idx="1179">
                  <c:v>27.22</c:v>
                </c:pt>
                <c:pt idx="1180">
                  <c:v>27.19</c:v>
                </c:pt>
                <c:pt idx="1181">
                  <c:v>27.17</c:v>
                </c:pt>
                <c:pt idx="1182">
                  <c:v>27.16</c:v>
                </c:pt>
                <c:pt idx="1183">
                  <c:v>27.16</c:v>
                </c:pt>
                <c:pt idx="1184">
                  <c:v>27.16</c:v>
                </c:pt>
                <c:pt idx="1185">
                  <c:v>27.15</c:v>
                </c:pt>
                <c:pt idx="1186">
                  <c:v>27.14</c:v>
                </c:pt>
                <c:pt idx="1187">
                  <c:v>27.11</c:v>
                </c:pt>
                <c:pt idx="1188">
                  <c:v>27.09</c:v>
                </c:pt>
                <c:pt idx="1189">
                  <c:v>27.07</c:v>
                </c:pt>
                <c:pt idx="1190">
                  <c:v>27.06</c:v>
                </c:pt>
                <c:pt idx="1191">
                  <c:v>27.07</c:v>
                </c:pt>
                <c:pt idx="1192">
                  <c:v>27.07</c:v>
                </c:pt>
                <c:pt idx="1193">
                  <c:v>27.07</c:v>
                </c:pt>
                <c:pt idx="1194">
                  <c:v>27.06</c:v>
                </c:pt>
                <c:pt idx="1195">
                  <c:v>27.03</c:v>
                </c:pt>
                <c:pt idx="1196">
                  <c:v>27.01</c:v>
                </c:pt>
                <c:pt idx="1197">
                  <c:v>26.98</c:v>
                </c:pt>
                <c:pt idx="1198">
                  <c:v>26.96</c:v>
                </c:pt>
                <c:pt idx="1199">
                  <c:v>26.95</c:v>
                </c:pt>
                <c:pt idx="1200">
                  <c:v>26.93</c:v>
                </c:pt>
                <c:pt idx="1201">
                  <c:v>26.91</c:v>
                </c:pt>
                <c:pt idx="1202">
                  <c:v>26.89</c:v>
                </c:pt>
                <c:pt idx="1203">
                  <c:v>26.89</c:v>
                </c:pt>
                <c:pt idx="1204">
                  <c:v>26.88</c:v>
                </c:pt>
                <c:pt idx="1205">
                  <c:v>26.87</c:v>
                </c:pt>
                <c:pt idx="1206">
                  <c:v>26.87</c:v>
                </c:pt>
                <c:pt idx="1207">
                  <c:v>26.86</c:v>
                </c:pt>
                <c:pt idx="1208">
                  <c:v>26.85</c:v>
                </c:pt>
                <c:pt idx="1209">
                  <c:v>26.83</c:v>
                </c:pt>
                <c:pt idx="1210">
                  <c:v>26.83</c:v>
                </c:pt>
                <c:pt idx="1211">
                  <c:v>26.82</c:v>
                </c:pt>
                <c:pt idx="1212">
                  <c:v>26.82</c:v>
                </c:pt>
                <c:pt idx="1213">
                  <c:v>26.82</c:v>
                </c:pt>
                <c:pt idx="1214">
                  <c:v>26.82</c:v>
                </c:pt>
                <c:pt idx="1215">
                  <c:v>26.82</c:v>
                </c:pt>
                <c:pt idx="1216">
                  <c:v>26.81</c:v>
                </c:pt>
                <c:pt idx="1217">
                  <c:v>26.81</c:v>
                </c:pt>
                <c:pt idx="1218">
                  <c:v>26.81</c:v>
                </c:pt>
                <c:pt idx="1219">
                  <c:v>26.81</c:v>
                </c:pt>
                <c:pt idx="1220">
                  <c:v>26.8</c:v>
                </c:pt>
                <c:pt idx="1221">
                  <c:v>26.79</c:v>
                </c:pt>
                <c:pt idx="1222">
                  <c:v>26.78</c:v>
                </c:pt>
                <c:pt idx="1223">
                  <c:v>26.76</c:v>
                </c:pt>
                <c:pt idx="1224">
                  <c:v>26.76</c:v>
                </c:pt>
                <c:pt idx="1225">
                  <c:v>26.76</c:v>
                </c:pt>
                <c:pt idx="1226">
                  <c:v>26.75</c:v>
                </c:pt>
                <c:pt idx="1227">
                  <c:v>26.75</c:v>
                </c:pt>
                <c:pt idx="1228">
                  <c:v>26.74</c:v>
                </c:pt>
                <c:pt idx="1229">
                  <c:v>26.72</c:v>
                </c:pt>
                <c:pt idx="1230">
                  <c:v>26.69</c:v>
                </c:pt>
                <c:pt idx="1231">
                  <c:v>26.65</c:v>
                </c:pt>
                <c:pt idx="1232">
                  <c:v>26.6</c:v>
                </c:pt>
                <c:pt idx="1233">
                  <c:v>26.54</c:v>
                </c:pt>
                <c:pt idx="1234">
                  <c:v>26.48</c:v>
                </c:pt>
                <c:pt idx="1235">
                  <c:v>26.42</c:v>
                </c:pt>
                <c:pt idx="1236">
                  <c:v>26.37</c:v>
                </c:pt>
                <c:pt idx="1237">
                  <c:v>26.33</c:v>
                </c:pt>
                <c:pt idx="1238">
                  <c:v>26.28</c:v>
                </c:pt>
                <c:pt idx="1239">
                  <c:v>26.24</c:v>
                </c:pt>
                <c:pt idx="1240">
                  <c:v>26.19</c:v>
                </c:pt>
                <c:pt idx="1241">
                  <c:v>26.14</c:v>
                </c:pt>
                <c:pt idx="1242">
                  <c:v>26.09</c:v>
                </c:pt>
                <c:pt idx="1243">
                  <c:v>26.05</c:v>
                </c:pt>
                <c:pt idx="1244">
                  <c:v>26.01</c:v>
                </c:pt>
                <c:pt idx="1245">
                  <c:v>25.97</c:v>
                </c:pt>
                <c:pt idx="1246">
                  <c:v>25.95</c:v>
                </c:pt>
                <c:pt idx="1247">
                  <c:v>25.91</c:v>
                </c:pt>
                <c:pt idx="1248">
                  <c:v>25.89</c:v>
                </c:pt>
                <c:pt idx="1249">
                  <c:v>25.87</c:v>
                </c:pt>
                <c:pt idx="1250">
                  <c:v>25.85</c:v>
                </c:pt>
                <c:pt idx="1251">
                  <c:v>25.83</c:v>
                </c:pt>
                <c:pt idx="1252">
                  <c:v>25.82</c:v>
                </c:pt>
                <c:pt idx="1253">
                  <c:v>25.83</c:v>
                </c:pt>
                <c:pt idx="1254">
                  <c:v>25.84</c:v>
                </c:pt>
                <c:pt idx="1255">
                  <c:v>25.84</c:v>
                </c:pt>
                <c:pt idx="1256">
                  <c:v>25.85</c:v>
                </c:pt>
                <c:pt idx="1257">
                  <c:v>25.88</c:v>
                </c:pt>
                <c:pt idx="1258">
                  <c:v>25.92</c:v>
                </c:pt>
                <c:pt idx="1259">
                  <c:v>25.96</c:v>
                </c:pt>
                <c:pt idx="1260">
                  <c:v>25.99</c:v>
                </c:pt>
                <c:pt idx="1261">
                  <c:v>26.03</c:v>
                </c:pt>
                <c:pt idx="1262">
                  <c:v>26.06</c:v>
                </c:pt>
                <c:pt idx="1263">
                  <c:v>26.11</c:v>
                </c:pt>
                <c:pt idx="1264">
                  <c:v>26.15</c:v>
                </c:pt>
                <c:pt idx="1265">
                  <c:v>26.2</c:v>
                </c:pt>
                <c:pt idx="1266">
                  <c:v>26.24</c:v>
                </c:pt>
                <c:pt idx="1267">
                  <c:v>26.3</c:v>
                </c:pt>
                <c:pt idx="1268">
                  <c:v>26.36</c:v>
                </c:pt>
                <c:pt idx="1269">
                  <c:v>26.41</c:v>
                </c:pt>
                <c:pt idx="1270">
                  <c:v>26.46</c:v>
                </c:pt>
                <c:pt idx="1271">
                  <c:v>26.51</c:v>
                </c:pt>
                <c:pt idx="1272">
                  <c:v>26.57</c:v>
                </c:pt>
                <c:pt idx="1273">
                  <c:v>26.63</c:v>
                </c:pt>
                <c:pt idx="1274">
                  <c:v>26.7</c:v>
                </c:pt>
                <c:pt idx="1275">
                  <c:v>26.77</c:v>
                </c:pt>
                <c:pt idx="1276">
                  <c:v>26.82</c:v>
                </c:pt>
                <c:pt idx="1277">
                  <c:v>26.86</c:v>
                </c:pt>
                <c:pt idx="1278">
                  <c:v>26.89</c:v>
                </c:pt>
                <c:pt idx="1279">
                  <c:v>26.91</c:v>
                </c:pt>
                <c:pt idx="1280">
                  <c:v>26.93</c:v>
                </c:pt>
                <c:pt idx="1281">
                  <c:v>26.96</c:v>
                </c:pt>
                <c:pt idx="1282">
                  <c:v>27.01</c:v>
                </c:pt>
                <c:pt idx="1283">
                  <c:v>27.04</c:v>
                </c:pt>
                <c:pt idx="1284">
                  <c:v>27.05</c:v>
                </c:pt>
                <c:pt idx="1285">
                  <c:v>27.05</c:v>
                </c:pt>
                <c:pt idx="1286">
                  <c:v>27.04</c:v>
                </c:pt>
                <c:pt idx="1287">
                  <c:v>27.01</c:v>
                </c:pt>
                <c:pt idx="1288">
                  <c:v>26.97</c:v>
                </c:pt>
                <c:pt idx="1289">
                  <c:v>26.92</c:v>
                </c:pt>
                <c:pt idx="1290">
                  <c:v>26.86</c:v>
                </c:pt>
                <c:pt idx="1291">
                  <c:v>26.8</c:v>
                </c:pt>
                <c:pt idx="1292">
                  <c:v>26.75</c:v>
                </c:pt>
                <c:pt idx="1293">
                  <c:v>26.7</c:v>
                </c:pt>
                <c:pt idx="1294">
                  <c:v>26.65</c:v>
                </c:pt>
                <c:pt idx="1295">
                  <c:v>26.61</c:v>
                </c:pt>
                <c:pt idx="1296">
                  <c:v>26.6</c:v>
                </c:pt>
                <c:pt idx="1297">
                  <c:v>26.59</c:v>
                </c:pt>
                <c:pt idx="1298">
                  <c:v>26.59</c:v>
                </c:pt>
                <c:pt idx="1299">
                  <c:v>26.58</c:v>
                </c:pt>
                <c:pt idx="1300">
                  <c:v>26.59</c:v>
                </c:pt>
                <c:pt idx="1301">
                  <c:v>26.6</c:v>
                </c:pt>
                <c:pt idx="1302">
                  <c:v>26.63</c:v>
                </c:pt>
                <c:pt idx="1303">
                  <c:v>26.66</c:v>
                </c:pt>
                <c:pt idx="1304">
                  <c:v>26.7</c:v>
                </c:pt>
                <c:pt idx="1305">
                  <c:v>26.74</c:v>
                </c:pt>
                <c:pt idx="1306">
                  <c:v>26.79</c:v>
                </c:pt>
                <c:pt idx="1307">
                  <c:v>26.84</c:v>
                </c:pt>
                <c:pt idx="1308">
                  <c:v>26.9</c:v>
                </c:pt>
                <c:pt idx="1309">
                  <c:v>26.96</c:v>
                </c:pt>
                <c:pt idx="1310">
                  <c:v>27.01</c:v>
                </c:pt>
                <c:pt idx="1311">
                  <c:v>27.05</c:v>
                </c:pt>
                <c:pt idx="1312">
                  <c:v>27.08</c:v>
                </c:pt>
                <c:pt idx="1313">
                  <c:v>27.09</c:v>
                </c:pt>
                <c:pt idx="1314">
                  <c:v>27.11</c:v>
                </c:pt>
                <c:pt idx="1315">
                  <c:v>27.12</c:v>
                </c:pt>
                <c:pt idx="1316">
                  <c:v>27.13</c:v>
                </c:pt>
                <c:pt idx="1317">
                  <c:v>27.15</c:v>
                </c:pt>
                <c:pt idx="1318">
                  <c:v>27.16</c:v>
                </c:pt>
                <c:pt idx="1319">
                  <c:v>27.18</c:v>
                </c:pt>
                <c:pt idx="1320">
                  <c:v>27.18</c:v>
                </c:pt>
                <c:pt idx="1321">
                  <c:v>27.17</c:v>
                </c:pt>
                <c:pt idx="1322">
                  <c:v>27.15</c:v>
                </c:pt>
                <c:pt idx="1323">
                  <c:v>27.13</c:v>
                </c:pt>
                <c:pt idx="1324">
                  <c:v>27.1</c:v>
                </c:pt>
                <c:pt idx="1325">
                  <c:v>27.07</c:v>
                </c:pt>
                <c:pt idx="1326">
                  <c:v>27.04</c:v>
                </c:pt>
                <c:pt idx="1327">
                  <c:v>27</c:v>
                </c:pt>
                <c:pt idx="1328">
                  <c:v>26.96</c:v>
                </c:pt>
                <c:pt idx="1329">
                  <c:v>26.92</c:v>
                </c:pt>
                <c:pt idx="1330">
                  <c:v>26.88</c:v>
                </c:pt>
                <c:pt idx="1331">
                  <c:v>26.84</c:v>
                </c:pt>
                <c:pt idx="1332">
                  <c:v>26.81</c:v>
                </c:pt>
                <c:pt idx="1333">
                  <c:v>26.77</c:v>
                </c:pt>
                <c:pt idx="1334">
                  <c:v>26.75</c:v>
                </c:pt>
                <c:pt idx="1335">
                  <c:v>26.74</c:v>
                </c:pt>
                <c:pt idx="1336">
                  <c:v>26.73</c:v>
                </c:pt>
                <c:pt idx="1337">
                  <c:v>26.72</c:v>
                </c:pt>
                <c:pt idx="1338">
                  <c:v>26.73</c:v>
                </c:pt>
                <c:pt idx="1339">
                  <c:v>26.73</c:v>
                </c:pt>
                <c:pt idx="1340">
                  <c:v>26.73</c:v>
                </c:pt>
                <c:pt idx="1341">
                  <c:v>26.74</c:v>
                </c:pt>
                <c:pt idx="1342">
                  <c:v>26.75</c:v>
                </c:pt>
                <c:pt idx="1343">
                  <c:v>26.76</c:v>
                </c:pt>
                <c:pt idx="1344">
                  <c:v>26.78</c:v>
                </c:pt>
                <c:pt idx="1345">
                  <c:v>26.79</c:v>
                </c:pt>
                <c:pt idx="1346">
                  <c:v>26.81</c:v>
                </c:pt>
                <c:pt idx="1347">
                  <c:v>26.82</c:v>
                </c:pt>
                <c:pt idx="1348">
                  <c:v>26.83</c:v>
                </c:pt>
                <c:pt idx="1349">
                  <c:v>26.83</c:v>
                </c:pt>
                <c:pt idx="1350">
                  <c:v>26.83</c:v>
                </c:pt>
                <c:pt idx="1351">
                  <c:v>26.84</c:v>
                </c:pt>
                <c:pt idx="1352">
                  <c:v>26.85</c:v>
                </c:pt>
                <c:pt idx="1353">
                  <c:v>26.85</c:v>
                </c:pt>
                <c:pt idx="1354">
                  <c:v>26.85</c:v>
                </c:pt>
                <c:pt idx="1355">
                  <c:v>26.84</c:v>
                </c:pt>
                <c:pt idx="1356">
                  <c:v>26.85</c:v>
                </c:pt>
                <c:pt idx="1357">
                  <c:v>26.86</c:v>
                </c:pt>
                <c:pt idx="1358">
                  <c:v>26.87</c:v>
                </c:pt>
                <c:pt idx="1359">
                  <c:v>26.88</c:v>
                </c:pt>
                <c:pt idx="1360">
                  <c:v>26.88</c:v>
                </c:pt>
                <c:pt idx="1361">
                  <c:v>26.87</c:v>
                </c:pt>
                <c:pt idx="1362">
                  <c:v>26.87</c:v>
                </c:pt>
                <c:pt idx="1363">
                  <c:v>26.88</c:v>
                </c:pt>
                <c:pt idx="1364">
                  <c:v>26.88</c:v>
                </c:pt>
                <c:pt idx="1365">
                  <c:v>26.89</c:v>
                </c:pt>
                <c:pt idx="1366">
                  <c:v>26.91</c:v>
                </c:pt>
                <c:pt idx="1367">
                  <c:v>26.92</c:v>
                </c:pt>
                <c:pt idx="1368">
                  <c:v>26.93</c:v>
                </c:pt>
                <c:pt idx="1369">
                  <c:v>26.94</c:v>
                </c:pt>
                <c:pt idx="1370">
                  <c:v>26.93</c:v>
                </c:pt>
                <c:pt idx="1371">
                  <c:v>26.92</c:v>
                </c:pt>
                <c:pt idx="1372">
                  <c:v>26.91</c:v>
                </c:pt>
                <c:pt idx="1373">
                  <c:v>26.92</c:v>
                </c:pt>
                <c:pt idx="1374">
                  <c:v>26.93</c:v>
                </c:pt>
                <c:pt idx="1375">
                  <c:v>26.95</c:v>
                </c:pt>
                <c:pt idx="1376">
                  <c:v>26.96</c:v>
                </c:pt>
                <c:pt idx="1377">
                  <c:v>26.97</c:v>
                </c:pt>
                <c:pt idx="1378">
                  <c:v>26.97</c:v>
                </c:pt>
                <c:pt idx="1379">
                  <c:v>26.99</c:v>
                </c:pt>
                <c:pt idx="1380">
                  <c:v>27</c:v>
                </c:pt>
                <c:pt idx="1381">
                  <c:v>27</c:v>
                </c:pt>
                <c:pt idx="1382">
                  <c:v>27.01</c:v>
                </c:pt>
                <c:pt idx="1383">
                  <c:v>27.02</c:v>
                </c:pt>
                <c:pt idx="1384">
                  <c:v>27.03</c:v>
                </c:pt>
                <c:pt idx="1385">
                  <c:v>27.03</c:v>
                </c:pt>
                <c:pt idx="1386">
                  <c:v>27.03</c:v>
                </c:pt>
                <c:pt idx="1387">
                  <c:v>27.04</c:v>
                </c:pt>
                <c:pt idx="1388">
                  <c:v>27.05</c:v>
                </c:pt>
                <c:pt idx="1389">
                  <c:v>27.06</c:v>
                </c:pt>
                <c:pt idx="1390">
                  <c:v>27.06</c:v>
                </c:pt>
                <c:pt idx="1391">
                  <c:v>27.06</c:v>
                </c:pt>
                <c:pt idx="1392">
                  <c:v>27.06</c:v>
                </c:pt>
                <c:pt idx="1393">
                  <c:v>27.05</c:v>
                </c:pt>
                <c:pt idx="1394">
                  <c:v>27.06</c:v>
                </c:pt>
                <c:pt idx="1395">
                  <c:v>27.07</c:v>
                </c:pt>
                <c:pt idx="1396">
                  <c:v>27.08</c:v>
                </c:pt>
                <c:pt idx="1397">
                  <c:v>27.09</c:v>
                </c:pt>
                <c:pt idx="1398">
                  <c:v>27.1</c:v>
                </c:pt>
                <c:pt idx="1399">
                  <c:v>27.09</c:v>
                </c:pt>
                <c:pt idx="1400">
                  <c:v>27.1</c:v>
                </c:pt>
                <c:pt idx="1401">
                  <c:v>27.12</c:v>
                </c:pt>
                <c:pt idx="1402">
                  <c:v>27.15</c:v>
                </c:pt>
                <c:pt idx="1403">
                  <c:v>27.18</c:v>
                </c:pt>
                <c:pt idx="1404">
                  <c:v>27.21</c:v>
                </c:pt>
                <c:pt idx="1405">
                  <c:v>27.24</c:v>
                </c:pt>
                <c:pt idx="1406">
                  <c:v>27.25</c:v>
                </c:pt>
                <c:pt idx="1407">
                  <c:v>27.25</c:v>
                </c:pt>
                <c:pt idx="1408">
                  <c:v>27.24</c:v>
                </c:pt>
                <c:pt idx="1409">
                  <c:v>27.23</c:v>
                </c:pt>
                <c:pt idx="1410">
                  <c:v>27.24</c:v>
                </c:pt>
                <c:pt idx="1411">
                  <c:v>27.25</c:v>
                </c:pt>
                <c:pt idx="1412">
                  <c:v>27.25</c:v>
                </c:pt>
                <c:pt idx="1413">
                  <c:v>27.25</c:v>
                </c:pt>
                <c:pt idx="1414">
                  <c:v>27.22</c:v>
                </c:pt>
                <c:pt idx="1415">
                  <c:v>27.2</c:v>
                </c:pt>
                <c:pt idx="1416">
                  <c:v>27.18</c:v>
                </c:pt>
                <c:pt idx="1417">
                  <c:v>27.16</c:v>
                </c:pt>
                <c:pt idx="1418">
                  <c:v>27.14</c:v>
                </c:pt>
                <c:pt idx="1419">
                  <c:v>27.12</c:v>
                </c:pt>
                <c:pt idx="1420">
                  <c:v>27.12</c:v>
                </c:pt>
                <c:pt idx="1421">
                  <c:v>27.1</c:v>
                </c:pt>
                <c:pt idx="1422">
                  <c:v>27.09</c:v>
                </c:pt>
                <c:pt idx="1423">
                  <c:v>27.08</c:v>
                </c:pt>
                <c:pt idx="1424">
                  <c:v>27.07</c:v>
                </c:pt>
                <c:pt idx="1425">
                  <c:v>27.06</c:v>
                </c:pt>
                <c:pt idx="1426">
                  <c:v>27.06</c:v>
                </c:pt>
                <c:pt idx="1427">
                  <c:v>27.05</c:v>
                </c:pt>
                <c:pt idx="1428">
                  <c:v>27.06</c:v>
                </c:pt>
                <c:pt idx="1429">
                  <c:v>27.06</c:v>
                </c:pt>
                <c:pt idx="1430">
                  <c:v>27.05</c:v>
                </c:pt>
                <c:pt idx="1431">
                  <c:v>27.05</c:v>
                </c:pt>
                <c:pt idx="1432">
                  <c:v>27.05</c:v>
                </c:pt>
                <c:pt idx="1433">
                  <c:v>27.03</c:v>
                </c:pt>
                <c:pt idx="1434">
                  <c:v>27.03</c:v>
                </c:pt>
                <c:pt idx="1435">
                  <c:v>27.03</c:v>
                </c:pt>
                <c:pt idx="1436">
                  <c:v>27.04</c:v>
                </c:pt>
                <c:pt idx="1437">
                  <c:v>27.04</c:v>
                </c:pt>
                <c:pt idx="1438">
                  <c:v>27.05</c:v>
                </c:pt>
                <c:pt idx="1439">
                  <c:v>27.06</c:v>
                </c:pt>
                <c:pt idx="1440">
                  <c:v>27.08</c:v>
                </c:pt>
                <c:pt idx="1441">
                  <c:v>27.1</c:v>
                </c:pt>
                <c:pt idx="1442">
                  <c:v>27.11</c:v>
                </c:pt>
                <c:pt idx="1443">
                  <c:v>27.1</c:v>
                </c:pt>
                <c:pt idx="1444">
                  <c:v>27.1</c:v>
                </c:pt>
                <c:pt idx="1445">
                  <c:v>27.1</c:v>
                </c:pt>
                <c:pt idx="1446">
                  <c:v>27.09</c:v>
                </c:pt>
                <c:pt idx="1447">
                  <c:v>27.09</c:v>
                </c:pt>
                <c:pt idx="1448">
                  <c:v>27.07</c:v>
                </c:pt>
                <c:pt idx="1449">
                  <c:v>27.06</c:v>
                </c:pt>
                <c:pt idx="1450">
                  <c:v>27.05</c:v>
                </c:pt>
                <c:pt idx="1451">
                  <c:v>27.04</c:v>
                </c:pt>
                <c:pt idx="1452">
                  <c:v>27.05</c:v>
                </c:pt>
                <c:pt idx="1453">
                  <c:v>27.04</c:v>
                </c:pt>
                <c:pt idx="1454">
                  <c:v>27.05</c:v>
                </c:pt>
                <c:pt idx="1455">
                  <c:v>27.04</c:v>
                </c:pt>
                <c:pt idx="1456">
                  <c:v>27.04</c:v>
                </c:pt>
                <c:pt idx="1457">
                  <c:v>27.04</c:v>
                </c:pt>
                <c:pt idx="1458">
                  <c:v>27.03</c:v>
                </c:pt>
                <c:pt idx="1459">
                  <c:v>27.03</c:v>
                </c:pt>
                <c:pt idx="1460">
                  <c:v>27.04</c:v>
                </c:pt>
                <c:pt idx="1461">
                  <c:v>27.04</c:v>
                </c:pt>
                <c:pt idx="1462">
                  <c:v>27.04</c:v>
                </c:pt>
                <c:pt idx="1463">
                  <c:v>27.04</c:v>
                </c:pt>
                <c:pt idx="1464">
                  <c:v>27.03</c:v>
                </c:pt>
                <c:pt idx="1465">
                  <c:v>27.03</c:v>
                </c:pt>
                <c:pt idx="1466">
                  <c:v>27.04</c:v>
                </c:pt>
                <c:pt idx="1467">
                  <c:v>27.05</c:v>
                </c:pt>
                <c:pt idx="1468">
                  <c:v>27.05</c:v>
                </c:pt>
                <c:pt idx="1469">
                  <c:v>27.05</c:v>
                </c:pt>
                <c:pt idx="1470">
                  <c:v>27.04</c:v>
                </c:pt>
                <c:pt idx="1471">
                  <c:v>27.05</c:v>
                </c:pt>
                <c:pt idx="1472">
                  <c:v>27.05</c:v>
                </c:pt>
                <c:pt idx="1473">
                  <c:v>27.06</c:v>
                </c:pt>
                <c:pt idx="1474">
                  <c:v>27.06</c:v>
                </c:pt>
                <c:pt idx="1475">
                  <c:v>27.06</c:v>
                </c:pt>
                <c:pt idx="1476">
                  <c:v>27.06</c:v>
                </c:pt>
                <c:pt idx="1477">
                  <c:v>27.05</c:v>
                </c:pt>
                <c:pt idx="1478">
                  <c:v>27.04</c:v>
                </c:pt>
                <c:pt idx="1479">
                  <c:v>27.03</c:v>
                </c:pt>
                <c:pt idx="1480">
                  <c:v>27.03</c:v>
                </c:pt>
                <c:pt idx="1481">
                  <c:v>27.03</c:v>
                </c:pt>
                <c:pt idx="1482">
                  <c:v>27.03</c:v>
                </c:pt>
                <c:pt idx="1483">
                  <c:v>27.03</c:v>
                </c:pt>
                <c:pt idx="1484">
                  <c:v>27.02</c:v>
                </c:pt>
                <c:pt idx="1485">
                  <c:v>27.01</c:v>
                </c:pt>
                <c:pt idx="1486">
                  <c:v>27.01</c:v>
                </c:pt>
                <c:pt idx="1487">
                  <c:v>26.99</c:v>
                </c:pt>
                <c:pt idx="1488">
                  <c:v>26.99</c:v>
                </c:pt>
                <c:pt idx="1489">
                  <c:v>27</c:v>
                </c:pt>
                <c:pt idx="1490">
                  <c:v>27</c:v>
                </c:pt>
                <c:pt idx="1491">
                  <c:v>27</c:v>
                </c:pt>
                <c:pt idx="1492">
                  <c:v>26.99</c:v>
                </c:pt>
                <c:pt idx="1493">
                  <c:v>26.98</c:v>
                </c:pt>
                <c:pt idx="1494">
                  <c:v>26.98</c:v>
                </c:pt>
                <c:pt idx="1495">
                  <c:v>26.97</c:v>
                </c:pt>
                <c:pt idx="1496">
                  <c:v>26.98</c:v>
                </c:pt>
                <c:pt idx="1497">
                  <c:v>26.97</c:v>
                </c:pt>
                <c:pt idx="1498">
                  <c:v>26.97</c:v>
                </c:pt>
                <c:pt idx="1499">
                  <c:v>26.97</c:v>
                </c:pt>
                <c:pt idx="1500">
                  <c:v>26.97</c:v>
                </c:pt>
                <c:pt idx="1501">
                  <c:v>26.97</c:v>
                </c:pt>
                <c:pt idx="1502">
                  <c:v>26.96</c:v>
                </c:pt>
                <c:pt idx="1503">
                  <c:v>26.95</c:v>
                </c:pt>
                <c:pt idx="1504">
                  <c:v>26.95</c:v>
                </c:pt>
                <c:pt idx="1505">
                  <c:v>26.94</c:v>
                </c:pt>
                <c:pt idx="1506">
                  <c:v>26.94</c:v>
                </c:pt>
                <c:pt idx="1507">
                  <c:v>26.94</c:v>
                </c:pt>
                <c:pt idx="1508">
                  <c:v>26.93</c:v>
                </c:pt>
                <c:pt idx="1509">
                  <c:v>26.93</c:v>
                </c:pt>
                <c:pt idx="1510">
                  <c:v>26.92</c:v>
                </c:pt>
                <c:pt idx="1511">
                  <c:v>26.92</c:v>
                </c:pt>
                <c:pt idx="1512">
                  <c:v>26.93</c:v>
                </c:pt>
                <c:pt idx="1513">
                  <c:v>26.93</c:v>
                </c:pt>
                <c:pt idx="1514">
                  <c:v>26.93</c:v>
                </c:pt>
                <c:pt idx="1515">
                  <c:v>26.92</c:v>
                </c:pt>
                <c:pt idx="1516">
                  <c:v>26.91</c:v>
                </c:pt>
                <c:pt idx="1517">
                  <c:v>26.9</c:v>
                </c:pt>
                <c:pt idx="1518">
                  <c:v>26.9</c:v>
                </c:pt>
                <c:pt idx="1519">
                  <c:v>26.9</c:v>
                </c:pt>
                <c:pt idx="1520">
                  <c:v>26.9</c:v>
                </c:pt>
                <c:pt idx="1521">
                  <c:v>26.9</c:v>
                </c:pt>
                <c:pt idx="1522">
                  <c:v>26.89</c:v>
                </c:pt>
                <c:pt idx="1523">
                  <c:v>26.88</c:v>
                </c:pt>
                <c:pt idx="1524">
                  <c:v>26.87</c:v>
                </c:pt>
                <c:pt idx="1525">
                  <c:v>26.87</c:v>
                </c:pt>
                <c:pt idx="1526">
                  <c:v>26.88</c:v>
                </c:pt>
                <c:pt idx="1527">
                  <c:v>26.89</c:v>
                </c:pt>
                <c:pt idx="1528">
                  <c:v>26.89</c:v>
                </c:pt>
                <c:pt idx="1529">
                  <c:v>26.89</c:v>
                </c:pt>
                <c:pt idx="1530">
                  <c:v>26.88</c:v>
                </c:pt>
                <c:pt idx="1531">
                  <c:v>26.87</c:v>
                </c:pt>
                <c:pt idx="1532">
                  <c:v>26.87</c:v>
                </c:pt>
                <c:pt idx="1533">
                  <c:v>26.87</c:v>
                </c:pt>
                <c:pt idx="1534">
                  <c:v>26.87</c:v>
                </c:pt>
                <c:pt idx="1535">
                  <c:v>26.88</c:v>
                </c:pt>
                <c:pt idx="1536">
                  <c:v>26.89</c:v>
                </c:pt>
                <c:pt idx="1537">
                  <c:v>26.9</c:v>
                </c:pt>
                <c:pt idx="1538">
                  <c:v>26.92</c:v>
                </c:pt>
                <c:pt idx="1539">
                  <c:v>26.92</c:v>
                </c:pt>
                <c:pt idx="1540">
                  <c:v>26.91</c:v>
                </c:pt>
                <c:pt idx="1541">
                  <c:v>26.91</c:v>
                </c:pt>
                <c:pt idx="1542">
                  <c:v>26.92</c:v>
                </c:pt>
                <c:pt idx="1543">
                  <c:v>26.94</c:v>
                </c:pt>
                <c:pt idx="1544">
                  <c:v>26.96</c:v>
                </c:pt>
                <c:pt idx="1545">
                  <c:v>26.96</c:v>
                </c:pt>
                <c:pt idx="1546">
                  <c:v>26.97</c:v>
                </c:pt>
                <c:pt idx="1547">
                  <c:v>26.97</c:v>
                </c:pt>
                <c:pt idx="1548">
                  <c:v>26.98</c:v>
                </c:pt>
                <c:pt idx="1549">
                  <c:v>26.97</c:v>
                </c:pt>
                <c:pt idx="1550">
                  <c:v>26.98</c:v>
                </c:pt>
                <c:pt idx="1551">
                  <c:v>26.99</c:v>
                </c:pt>
                <c:pt idx="1552">
                  <c:v>26.98</c:v>
                </c:pt>
                <c:pt idx="1553">
                  <c:v>26.96</c:v>
                </c:pt>
                <c:pt idx="1554">
                  <c:v>26.95</c:v>
                </c:pt>
                <c:pt idx="1555">
                  <c:v>26.94</c:v>
                </c:pt>
                <c:pt idx="1556">
                  <c:v>26.93</c:v>
                </c:pt>
                <c:pt idx="1557">
                  <c:v>26.93</c:v>
                </c:pt>
                <c:pt idx="1558">
                  <c:v>26.92</c:v>
                </c:pt>
                <c:pt idx="1559">
                  <c:v>26.92</c:v>
                </c:pt>
                <c:pt idx="1560">
                  <c:v>26.91</c:v>
                </c:pt>
                <c:pt idx="1561">
                  <c:v>26.91</c:v>
                </c:pt>
                <c:pt idx="1562">
                  <c:v>26.9</c:v>
                </c:pt>
                <c:pt idx="1563">
                  <c:v>26.9</c:v>
                </c:pt>
                <c:pt idx="1564">
                  <c:v>26.91</c:v>
                </c:pt>
                <c:pt idx="1565">
                  <c:v>26.93</c:v>
                </c:pt>
                <c:pt idx="1566">
                  <c:v>26.95</c:v>
                </c:pt>
                <c:pt idx="1567">
                  <c:v>26.98</c:v>
                </c:pt>
                <c:pt idx="1568">
                  <c:v>27</c:v>
                </c:pt>
                <c:pt idx="1569">
                  <c:v>27.02</c:v>
                </c:pt>
                <c:pt idx="1570">
                  <c:v>27.03</c:v>
                </c:pt>
                <c:pt idx="1571">
                  <c:v>27.05</c:v>
                </c:pt>
                <c:pt idx="1572">
                  <c:v>27.05</c:v>
                </c:pt>
                <c:pt idx="1573">
                  <c:v>27.05</c:v>
                </c:pt>
                <c:pt idx="1574">
                  <c:v>27.03</c:v>
                </c:pt>
                <c:pt idx="1575">
                  <c:v>27.02</c:v>
                </c:pt>
                <c:pt idx="1576">
                  <c:v>27</c:v>
                </c:pt>
                <c:pt idx="1577">
                  <c:v>26.98</c:v>
                </c:pt>
                <c:pt idx="1578">
                  <c:v>26.95</c:v>
                </c:pt>
                <c:pt idx="1579">
                  <c:v>26.92</c:v>
                </c:pt>
                <c:pt idx="1580">
                  <c:v>26.88</c:v>
                </c:pt>
                <c:pt idx="1581">
                  <c:v>26.85</c:v>
                </c:pt>
                <c:pt idx="1582">
                  <c:v>26.83</c:v>
                </c:pt>
                <c:pt idx="1583">
                  <c:v>26.81</c:v>
                </c:pt>
                <c:pt idx="1584">
                  <c:v>26.78</c:v>
                </c:pt>
                <c:pt idx="1585">
                  <c:v>26.76</c:v>
                </c:pt>
                <c:pt idx="1586">
                  <c:v>26.73</c:v>
                </c:pt>
                <c:pt idx="1587">
                  <c:v>26.71</c:v>
                </c:pt>
                <c:pt idx="1588">
                  <c:v>26.7</c:v>
                </c:pt>
                <c:pt idx="1589">
                  <c:v>26.69</c:v>
                </c:pt>
                <c:pt idx="1590">
                  <c:v>26.68</c:v>
                </c:pt>
                <c:pt idx="1591">
                  <c:v>26.67</c:v>
                </c:pt>
                <c:pt idx="1592">
                  <c:v>26.66</c:v>
                </c:pt>
                <c:pt idx="1593">
                  <c:v>26.68</c:v>
                </c:pt>
                <c:pt idx="1594">
                  <c:v>26.7</c:v>
                </c:pt>
                <c:pt idx="1595">
                  <c:v>26.73</c:v>
                </c:pt>
                <c:pt idx="1596">
                  <c:v>26.78</c:v>
                </c:pt>
                <c:pt idx="1597">
                  <c:v>26.81</c:v>
                </c:pt>
                <c:pt idx="1598">
                  <c:v>26.84</c:v>
                </c:pt>
                <c:pt idx="1599">
                  <c:v>26.86</c:v>
                </c:pt>
                <c:pt idx="1600">
                  <c:v>26.86</c:v>
                </c:pt>
                <c:pt idx="1601">
                  <c:v>26.86</c:v>
                </c:pt>
                <c:pt idx="1602">
                  <c:v>26.87</c:v>
                </c:pt>
                <c:pt idx="1603">
                  <c:v>26.89</c:v>
                </c:pt>
                <c:pt idx="1604">
                  <c:v>26.91</c:v>
                </c:pt>
                <c:pt idx="1605">
                  <c:v>26.94</c:v>
                </c:pt>
                <c:pt idx="1606">
                  <c:v>26.96</c:v>
                </c:pt>
                <c:pt idx="1607">
                  <c:v>26.97</c:v>
                </c:pt>
                <c:pt idx="1608">
                  <c:v>26.98</c:v>
                </c:pt>
                <c:pt idx="1609">
                  <c:v>26.99</c:v>
                </c:pt>
                <c:pt idx="1610">
                  <c:v>26.98</c:v>
                </c:pt>
                <c:pt idx="1611">
                  <c:v>26.99</c:v>
                </c:pt>
                <c:pt idx="1612">
                  <c:v>27</c:v>
                </c:pt>
                <c:pt idx="1613">
                  <c:v>27.05</c:v>
                </c:pt>
                <c:pt idx="1614">
                  <c:v>27.07</c:v>
                </c:pt>
                <c:pt idx="1615">
                  <c:v>27.07</c:v>
                </c:pt>
                <c:pt idx="1616">
                  <c:v>27.07</c:v>
                </c:pt>
                <c:pt idx="1617">
                  <c:v>27.05</c:v>
                </c:pt>
                <c:pt idx="1618">
                  <c:v>27.02</c:v>
                </c:pt>
                <c:pt idx="1619">
                  <c:v>27</c:v>
                </c:pt>
                <c:pt idx="1620">
                  <c:v>26.98</c:v>
                </c:pt>
                <c:pt idx="1621">
                  <c:v>26.98</c:v>
                </c:pt>
                <c:pt idx="1622">
                  <c:v>26.97</c:v>
                </c:pt>
                <c:pt idx="1623">
                  <c:v>26.95</c:v>
                </c:pt>
                <c:pt idx="1624">
                  <c:v>26.95</c:v>
                </c:pt>
                <c:pt idx="1625">
                  <c:v>26.94</c:v>
                </c:pt>
                <c:pt idx="1626">
                  <c:v>26.93</c:v>
                </c:pt>
                <c:pt idx="1627">
                  <c:v>26.92</c:v>
                </c:pt>
                <c:pt idx="1628">
                  <c:v>26.92</c:v>
                </c:pt>
                <c:pt idx="1629">
                  <c:v>26.94</c:v>
                </c:pt>
                <c:pt idx="1630">
                  <c:v>26.97</c:v>
                </c:pt>
                <c:pt idx="1631">
                  <c:v>26.97</c:v>
                </c:pt>
                <c:pt idx="1632">
                  <c:v>26.95</c:v>
                </c:pt>
                <c:pt idx="1633">
                  <c:v>26.93</c:v>
                </c:pt>
                <c:pt idx="1634">
                  <c:v>26.94</c:v>
                </c:pt>
                <c:pt idx="1635">
                  <c:v>26.94</c:v>
                </c:pt>
                <c:pt idx="1636">
                  <c:v>26.94</c:v>
                </c:pt>
                <c:pt idx="1637">
                  <c:v>26.93</c:v>
                </c:pt>
                <c:pt idx="1638">
                  <c:v>26.91</c:v>
                </c:pt>
                <c:pt idx="1639">
                  <c:v>26.91</c:v>
                </c:pt>
                <c:pt idx="1640">
                  <c:v>26.91</c:v>
                </c:pt>
                <c:pt idx="1641">
                  <c:v>26.93</c:v>
                </c:pt>
                <c:pt idx="1642">
                  <c:v>26.95</c:v>
                </c:pt>
                <c:pt idx="1643">
                  <c:v>26.96</c:v>
                </c:pt>
                <c:pt idx="1644">
                  <c:v>26.95</c:v>
                </c:pt>
                <c:pt idx="1645">
                  <c:v>26.94</c:v>
                </c:pt>
                <c:pt idx="1646">
                  <c:v>26.94</c:v>
                </c:pt>
                <c:pt idx="1647">
                  <c:v>26.94</c:v>
                </c:pt>
                <c:pt idx="1648">
                  <c:v>26.97</c:v>
                </c:pt>
                <c:pt idx="1649">
                  <c:v>27.01</c:v>
                </c:pt>
                <c:pt idx="1650">
                  <c:v>27.02</c:v>
                </c:pt>
                <c:pt idx="1651">
                  <c:v>27.01</c:v>
                </c:pt>
                <c:pt idx="1652">
                  <c:v>27</c:v>
                </c:pt>
                <c:pt idx="1653">
                  <c:v>27</c:v>
                </c:pt>
                <c:pt idx="1654">
                  <c:v>26.99</c:v>
                </c:pt>
                <c:pt idx="1655">
                  <c:v>26.98</c:v>
                </c:pt>
                <c:pt idx="1656">
                  <c:v>26.98</c:v>
                </c:pt>
                <c:pt idx="1657">
                  <c:v>26.99</c:v>
                </c:pt>
                <c:pt idx="1658">
                  <c:v>26.98</c:v>
                </c:pt>
                <c:pt idx="1659">
                  <c:v>26.99</c:v>
                </c:pt>
                <c:pt idx="1660">
                  <c:v>27</c:v>
                </c:pt>
                <c:pt idx="1661">
                  <c:v>27.01</c:v>
                </c:pt>
                <c:pt idx="1662">
                  <c:v>27.02</c:v>
                </c:pt>
                <c:pt idx="1663">
                  <c:v>27.03</c:v>
                </c:pt>
                <c:pt idx="1664">
                  <c:v>27.04</c:v>
                </c:pt>
                <c:pt idx="1665">
                  <c:v>27.05</c:v>
                </c:pt>
                <c:pt idx="1666">
                  <c:v>27.03</c:v>
                </c:pt>
                <c:pt idx="1667">
                  <c:v>27.02</c:v>
                </c:pt>
                <c:pt idx="1668">
                  <c:v>27</c:v>
                </c:pt>
                <c:pt idx="1669">
                  <c:v>27</c:v>
                </c:pt>
                <c:pt idx="1670">
                  <c:v>27.01</c:v>
                </c:pt>
                <c:pt idx="1671">
                  <c:v>27.02</c:v>
                </c:pt>
                <c:pt idx="1672">
                  <c:v>27.03</c:v>
                </c:pt>
                <c:pt idx="1673">
                  <c:v>27.03</c:v>
                </c:pt>
                <c:pt idx="1674">
                  <c:v>27.04</c:v>
                </c:pt>
                <c:pt idx="1675">
                  <c:v>27.04</c:v>
                </c:pt>
                <c:pt idx="1676">
                  <c:v>27.05</c:v>
                </c:pt>
                <c:pt idx="1677">
                  <c:v>27.06</c:v>
                </c:pt>
                <c:pt idx="1678">
                  <c:v>27.08</c:v>
                </c:pt>
                <c:pt idx="1679">
                  <c:v>27.09</c:v>
                </c:pt>
                <c:pt idx="1680">
                  <c:v>27.1</c:v>
                </c:pt>
                <c:pt idx="1681">
                  <c:v>27.11</c:v>
                </c:pt>
                <c:pt idx="1682">
                  <c:v>27.11</c:v>
                </c:pt>
                <c:pt idx="1683">
                  <c:v>27.1</c:v>
                </c:pt>
                <c:pt idx="1684">
                  <c:v>27.09</c:v>
                </c:pt>
                <c:pt idx="1685">
                  <c:v>27.09</c:v>
                </c:pt>
                <c:pt idx="1686">
                  <c:v>27.09</c:v>
                </c:pt>
                <c:pt idx="1687">
                  <c:v>27.09</c:v>
                </c:pt>
                <c:pt idx="1688">
                  <c:v>27.09</c:v>
                </c:pt>
                <c:pt idx="1689">
                  <c:v>27.09</c:v>
                </c:pt>
                <c:pt idx="1690">
                  <c:v>27.1</c:v>
                </c:pt>
                <c:pt idx="1691">
                  <c:v>27.1</c:v>
                </c:pt>
                <c:pt idx="1692">
                  <c:v>27.1</c:v>
                </c:pt>
                <c:pt idx="1693">
                  <c:v>27.1</c:v>
                </c:pt>
                <c:pt idx="1694">
                  <c:v>27.1</c:v>
                </c:pt>
                <c:pt idx="1695">
                  <c:v>27.11</c:v>
                </c:pt>
                <c:pt idx="1696">
                  <c:v>27.11</c:v>
                </c:pt>
                <c:pt idx="1697">
                  <c:v>27.11</c:v>
                </c:pt>
                <c:pt idx="1698">
                  <c:v>27.11</c:v>
                </c:pt>
                <c:pt idx="1699">
                  <c:v>27.09</c:v>
                </c:pt>
                <c:pt idx="1700">
                  <c:v>27.07</c:v>
                </c:pt>
                <c:pt idx="1701">
                  <c:v>27.06</c:v>
                </c:pt>
                <c:pt idx="1702">
                  <c:v>27.06</c:v>
                </c:pt>
                <c:pt idx="1703">
                  <c:v>27.06</c:v>
                </c:pt>
                <c:pt idx="1704">
                  <c:v>27.07</c:v>
                </c:pt>
                <c:pt idx="1705">
                  <c:v>27.07</c:v>
                </c:pt>
                <c:pt idx="1706">
                  <c:v>27.06</c:v>
                </c:pt>
                <c:pt idx="1707">
                  <c:v>27.05</c:v>
                </c:pt>
                <c:pt idx="1708">
                  <c:v>27.05</c:v>
                </c:pt>
                <c:pt idx="1709">
                  <c:v>27.05</c:v>
                </c:pt>
                <c:pt idx="1710">
                  <c:v>27.04</c:v>
                </c:pt>
                <c:pt idx="1711">
                  <c:v>27.01</c:v>
                </c:pt>
                <c:pt idx="1712">
                  <c:v>26.99</c:v>
                </c:pt>
                <c:pt idx="1713">
                  <c:v>27.04</c:v>
                </c:pt>
                <c:pt idx="1714">
                  <c:v>27.06</c:v>
                </c:pt>
                <c:pt idx="1715">
                  <c:v>27.08</c:v>
                </c:pt>
                <c:pt idx="1716">
                  <c:v>27.06</c:v>
                </c:pt>
                <c:pt idx="1717">
                  <c:v>27.05</c:v>
                </c:pt>
                <c:pt idx="1718">
                  <c:v>27.03</c:v>
                </c:pt>
                <c:pt idx="1719">
                  <c:v>27.02</c:v>
                </c:pt>
                <c:pt idx="1720">
                  <c:v>27.03</c:v>
                </c:pt>
                <c:pt idx="1721">
                  <c:v>27.04</c:v>
                </c:pt>
                <c:pt idx="1722">
                  <c:v>27.04</c:v>
                </c:pt>
                <c:pt idx="1723">
                  <c:v>27.05</c:v>
                </c:pt>
                <c:pt idx="1724">
                  <c:v>27.05</c:v>
                </c:pt>
                <c:pt idx="1725">
                  <c:v>27.05</c:v>
                </c:pt>
                <c:pt idx="1726">
                  <c:v>27.06</c:v>
                </c:pt>
                <c:pt idx="1727">
                  <c:v>27.05</c:v>
                </c:pt>
                <c:pt idx="1728">
                  <c:v>27.05</c:v>
                </c:pt>
                <c:pt idx="1729">
                  <c:v>27.05</c:v>
                </c:pt>
                <c:pt idx="1730">
                  <c:v>27.06</c:v>
                </c:pt>
                <c:pt idx="1731">
                  <c:v>27.08</c:v>
                </c:pt>
                <c:pt idx="1732">
                  <c:v>27.08</c:v>
                </c:pt>
                <c:pt idx="1733">
                  <c:v>27.07</c:v>
                </c:pt>
                <c:pt idx="1734">
                  <c:v>27.07</c:v>
                </c:pt>
                <c:pt idx="1735">
                  <c:v>27.07</c:v>
                </c:pt>
                <c:pt idx="1736">
                  <c:v>27.08</c:v>
                </c:pt>
                <c:pt idx="1737">
                  <c:v>27.08</c:v>
                </c:pt>
                <c:pt idx="1738">
                  <c:v>27.09</c:v>
                </c:pt>
                <c:pt idx="1739">
                  <c:v>27.11</c:v>
                </c:pt>
                <c:pt idx="1740">
                  <c:v>27.12</c:v>
                </c:pt>
                <c:pt idx="1741">
                  <c:v>27.13</c:v>
                </c:pt>
                <c:pt idx="1742">
                  <c:v>27.13</c:v>
                </c:pt>
                <c:pt idx="1743">
                  <c:v>27.13</c:v>
                </c:pt>
                <c:pt idx="1744">
                  <c:v>27.13</c:v>
                </c:pt>
                <c:pt idx="1745">
                  <c:v>27.14</c:v>
                </c:pt>
                <c:pt idx="1746">
                  <c:v>27.16</c:v>
                </c:pt>
                <c:pt idx="1747">
                  <c:v>27.18</c:v>
                </c:pt>
                <c:pt idx="1748">
                  <c:v>27.2</c:v>
                </c:pt>
                <c:pt idx="1749">
                  <c:v>27.22</c:v>
                </c:pt>
                <c:pt idx="1750">
                  <c:v>27.22</c:v>
                </c:pt>
                <c:pt idx="1751">
                  <c:v>27.22</c:v>
                </c:pt>
                <c:pt idx="1752">
                  <c:v>27.2</c:v>
                </c:pt>
                <c:pt idx="1753">
                  <c:v>27.16</c:v>
                </c:pt>
                <c:pt idx="1754">
                  <c:v>27.12</c:v>
                </c:pt>
                <c:pt idx="1755">
                  <c:v>27.09</c:v>
                </c:pt>
                <c:pt idx="1756">
                  <c:v>27.16</c:v>
                </c:pt>
                <c:pt idx="1757">
                  <c:v>27.21</c:v>
                </c:pt>
                <c:pt idx="1758">
                  <c:v>27.22</c:v>
                </c:pt>
                <c:pt idx="1759">
                  <c:v>27.22</c:v>
                </c:pt>
                <c:pt idx="1760">
                  <c:v>27.21</c:v>
                </c:pt>
                <c:pt idx="1761">
                  <c:v>27.21</c:v>
                </c:pt>
                <c:pt idx="1762">
                  <c:v>27.19</c:v>
                </c:pt>
                <c:pt idx="1763">
                  <c:v>27.18</c:v>
                </c:pt>
                <c:pt idx="1764">
                  <c:v>27.2</c:v>
                </c:pt>
                <c:pt idx="1765">
                  <c:v>27.22</c:v>
                </c:pt>
                <c:pt idx="1766">
                  <c:v>27.23</c:v>
                </c:pt>
                <c:pt idx="1767">
                  <c:v>27.23</c:v>
                </c:pt>
                <c:pt idx="1768">
                  <c:v>27.24</c:v>
                </c:pt>
                <c:pt idx="1769">
                  <c:v>27.23</c:v>
                </c:pt>
                <c:pt idx="1770">
                  <c:v>27.23</c:v>
                </c:pt>
                <c:pt idx="1771">
                  <c:v>27.22</c:v>
                </c:pt>
                <c:pt idx="1772">
                  <c:v>27.22</c:v>
                </c:pt>
                <c:pt idx="1773">
                  <c:v>27.22</c:v>
                </c:pt>
                <c:pt idx="1774">
                  <c:v>27.22</c:v>
                </c:pt>
                <c:pt idx="1775">
                  <c:v>27.22</c:v>
                </c:pt>
                <c:pt idx="1776">
                  <c:v>27.22</c:v>
                </c:pt>
                <c:pt idx="1777">
                  <c:v>27.21</c:v>
                </c:pt>
                <c:pt idx="1778">
                  <c:v>27.2</c:v>
                </c:pt>
                <c:pt idx="1779">
                  <c:v>27.18</c:v>
                </c:pt>
                <c:pt idx="1780">
                  <c:v>27.17</c:v>
                </c:pt>
                <c:pt idx="1781">
                  <c:v>27.17</c:v>
                </c:pt>
                <c:pt idx="1782">
                  <c:v>27.18</c:v>
                </c:pt>
                <c:pt idx="1783">
                  <c:v>27.19</c:v>
                </c:pt>
                <c:pt idx="1784">
                  <c:v>27.2</c:v>
                </c:pt>
                <c:pt idx="1785">
                  <c:v>27.2</c:v>
                </c:pt>
                <c:pt idx="1786">
                  <c:v>27.19</c:v>
                </c:pt>
                <c:pt idx="1787">
                  <c:v>27.19</c:v>
                </c:pt>
                <c:pt idx="1788">
                  <c:v>27.18</c:v>
                </c:pt>
                <c:pt idx="1789">
                  <c:v>27.19</c:v>
                </c:pt>
                <c:pt idx="1790">
                  <c:v>27.2</c:v>
                </c:pt>
                <c:pt idx="1791">
                  <c:v>27.2</c:v>
                </c:pt>
                <c:pt idx="1792">
                  <c:v>27.19</c:v>
                </c:pt>
                <c:pt idx="1793">
                  <c:v>27.2</c:v>
                </c:pt>
                <c:pt idx="1794">
                  <c:v>27.21</c:v>
                </c:pt>
                <c:pt idx="1795">
                  <c:v>27.22</c:v>
                </c:pt>
                <c:pt idx="1796">
                  <c:v>27.22</c:v>
                </c:pt>
                <c:pt idx="1797">
                  <c:v>27.23</c:v>
                </c:pt>
                <c:pt idx="1798">
                  <c:v>27.22</c:v>
                </c:pt>
                <c:pt idx="1799">
                  <c:v>27.22</c:v>
                </c:pt>
                <c:pt idx="1800">
                  <c:v>27.24</c:v>
                </c:pt>
                <c:pt idx="1801">
                  <c:v>27.26</c:v>
                </c:pt>
                <c:pt idx="1802">
                  <c:v>27.27</c:v>
                </c:pt>
                <c:pt idx="1803">
                  <c:v>27.27</c:v>
                </c:pt>
                <c:pt idx="1804">
                  <c:v>27.27</c:v>
                </c:pt>
                <c:pt idx="1805">
                  <c:v>27.27</c:v>
                </c:pt>
                <c:pt idx="1806">
                  <c:v>27.28</c:v>
                </c:pt>
                <c:pt idx="1807">
                  <c:v>27.3</c:v>
                </c:pt>
                <c:pt idx="1808">
                  <c:v>27.31</c:v>
                </c:pt>
                <c:pt idx="1809">
                  <c:v>27.31</c:v>
                </c:pt>
                <c:pt idx="1810">
                  <c:v>27.29</c:v>
                </c:pt>
                <c:pt idx="1811">
                  <c:v>27.28</c:v>
                </c:pt>
                <c:pt idx="1812">
                  <c:v>27.26</c:v>
                </c:pt>
                <c:pt idx="1813">
                  <c:v>27.26</c:v>
                </c:pt>
                <c:pt idx="1814">
                  <c:v>27.26</c:v>
                </c:pt>
                <c:pt idx="1815">
                  <c:v>27.27</c:v>
                </c:pt>
                <c:pt idx="1816">
                  <c:v>27.29</c:v>
                </c:pt>
                <c:pt idx="1817">
                  <c:v>27.29</c:v>
                </c:pt>
                <c:pt idx="1818">
                  <c:v>27.3</c:v>
                </c:pt>
                <c:pt idx="1819">
                  <c:v>27.3</c:v>
                </c:pt>
                <c:pt idx="1820">
                  <c:v>27.31</c:v>
                </c:pt>
                <c:pt idx="1821">
                  <c:v>27.31</c:v>
                </c:pt>
                <c:pt idx="1822">
                  <c:v>27.32</c:v>
                </c:pt>
                <c:pt idx="1823">
                  <c:v>27.33</c:v>
                </c:pt>
                <c:pt idx="1824">
                  <c:v>27.31</c:v>
                </c:pt>
                <c:pt idx="1825">
                  <c:v>27.28</c:v>
                </c:pt>
                <c:pt idx="1826">
                  <c:v>27.27</c:v>
                </c:pt>
                <c:pt idx="1827">
                  <c:v>27.27</c:v>
                </c:pt>
                <c:pt idx="1828">
                  <c:v>27.29</c:v>
                </c:pt>
                <c:pt idx="1829">
                  <c:v>27.3</c:v>
                </c:pt>
                <c:pt idx="1830">
                  <c:v>27.32</c:v>
                </c:pt>
                <c:pt idx="1831">
                  <c:v>27.34</c:v>
                </c:pt>
                <c:pt idx="1832">
                  <c:v>27.36</c:v>
                </c:pt>
                <c:pt idx="1833">
                  <c:v>27.39</c:v>
                </c:pt>
                <c:pt idx="1834">
                  <c:v>27.4</c:v>
                </c:pt>
                <c:pt idx="1835">
                  <c:v>27.44</c:v>
                </c:pt>
                <c:pt idx="1836">
                  <c:v>27.46</c:v>
                </c:pt>
                <c:pt idx="1837">
                  <c:v>27.46</c:v>
                </c:pt>
                <c:pt idx="1838">
                  <c:v>27.44</c:v>
                </c:pt>
                <c:pt idx="1839">
                  <c:v>27.42</c:v>
                </c:pt>
                <c:pt idx="1840">
                  <c:v>27.4</c:v>
                </c:pt>
                <c:pt idx="1841">
                  <c:v>27.4</c:v>
                </c:pt>
                <c:pt idx="1842">
                  <c:v>27.4</c:v>
                </c:pt>
                <c:pt idx="1843">
                  <c:v>27.42</c:v>
                </c:pt>
                <c:pt idx="1844">
                  <c:v>27.43</c:v>
                </c:pt>
                <c:pt idx="1845">
                  <c:v>27.44</c:v>
                </c:pt>
                <c:pt idx="1846">
                  <c:v>27.42</c:v>
                </c:pt>
                <c:pt idx="1847">
                  <c:v>27.39</c:v>
                </c:pt>
                <c:pt idx="1848">
                  <c:v>27.39</c:v>
                </c:pt>
                <c:pt idx="1849">
                  <c:v>27.38</c:v>
                </c:pt>
                <c:pt idx="1850">
                  <c:v>27.39</c:v>
                </c:pt>
                <c:pt idx="1851">
                  <c:v>27.39</c:v>
                </c:pt>
                <c:pt idx="1852">
                  <c:v>27.38</c:v>
                </c:pt>
                <c:pt idx="1853">
                  <c:v>27.34</c:v>
                </c:pt>
                <c:pt idx="1854">
                  <c:v>27.29</c:v>
                </c:pt>
                <c:pt idx="1855">
                  <c:v>27.24</c:v>
                </c:pt>
                <c:pt idx="1856">
                  <c:v>27.22</c:v>
                </c:pt>
                <c:pt idx="1857">
                  <c:v>27.19</c:v>
                </c:pt>
                <c:pt idx="1858">
                  <c:v>27.18</c:v>
                </c:pt>
                <c:pt idx="1859">
                  <c:v>27.15</c:v>
                </c:pt>
                <c:pt idx="1860">
                  <c:v>27.15</c:v>
                </c:pt>
                <c:pt idx="1861">
                  <c:v>27.16</c:v>
                </c:pt>
                <c:pt idx="1862">
                  <c:v>27.16</c:v>
                </c:pt>
                <c:pt idx="1863">
                  <c:v>27.14</c:v>
                </c:pt>
                <c:pt idx="1864">
                  <c:v>27.12</c:v>
                </c:pt>
                <c:pt idx="1865">
                  <c:v>27.1</c:v>
                </c:pt>
                <c:pt idx="1866">
                  <c:v>27.09</c:v>
                </c:pt>
                <c:pt idx="1867">
                  <c:v>27.07</c:v>
                </c:pt>
                <c:pt idx="1868">
                  <c:v>27.07</c:v>
                </c:pt>
                <c:pt idx="1869">
                  <c:v>27.06</c:v>
                </c:pt>
                <c:pt idx="1870">
                  <c:v>27.07</c:v>
                </c:pt>
                <c:pt idx="1871">
                  <c:v>27.08</c:v>
                </c:pt>
                <c:pt idx="1872">
                  <c:v>27.09</c:v>
                </c:pt>
                <c:pt idx="1873">
                  <c:v>27.1</c:v>
                </c:pt>
                <c:pt idx="1874">
                  <c:v>27.14</c:v>
                </c:pt>
                <c:pt idx="1875">
                  <c:v>27.14</c:v>
                </c:pt>
                <c:pt idx="1876">
                  <c:v>27.13</c:v>
                </c:pt>
                <c:pt idx="1877">
                  <c:v>27.12</c:v>
                </c:pt>
                <c:pt idx="1878">
                  <c:v>27.13</c:v>
                </c:pt>
                <c:pt idx="1879">
                  <c:v>27.12</c:v>
                </c:pt>
                <c:pt idx="1880">
                  <c:v>27.1</c:v>
                </c:pt>
                <c:pt idx="1881">
                  <c:v>27.1</c:v>
                </c:pt>
                <c:pt idx="1882">
                  <c:v>27.08</c:v>
                </c:pt>
                <c:pt idx="1883">
                  <c:v>27.06</c:v>
                </c:pt>
                <c:pt idx="1884">
                  <c:v>27.05</c:v>
                </c:pt>
                <c:pt idx="1885">
                  <c:v>27.05</c:v>
                </c:pt>
                <c:pt idx="1886">
                  <c:v>27.08</c:v>
                </c:pt>
                <c:pt idx="1887">
                  <c:v>27.11</c:v>
                </c:pt>
                <c:pt idx="1888">
                  <c:v>27.13</c:v>
                </c:pt>
                <c:pt idx="1889">
                  <c:v>27.14</c:v>
                </c:pt>
                <c:pt idx="1890">
                  <c:v>27.16</c:v>
                </c:pt>
                <c:pt idx="1891">
                  <c:v>27.16</c:v>
                </c:pt>
                <c:pt idx="1892">
                  <c:v>27.18</c:v>
                </c:pt>
                <c:pt idx="1893">
                  <c:v>27.2</c:v>
                </c:pt>
                <c:pt idx="1894">
                  <c:v>27.22</c:v>
                </c:pt>
                <c:pt idx="1895">
                  <c:v>27.23</c:v>
                </c:pt>
                <c:pt idx="1896">
                  <c:v>27.25</c:v>
                </c:pt>
                <c:pt idx="1897">
                  <c:v>27.26</c:v>
                </c:pt>
                <c:pt idx="1898">
                  <c:v>27.26</c:v>
                </c:pt>
                <c:pt idx="1899">
                  <c:v>27.27</c:v>
                </c:pt>
                <c:pt idx="1900">
                  <c:v>27.28</c:v>
                </c:pt>
                <c:pt idx="1901">
                  <c:v>27.3</c:v>
                </c:pt>
                <c:pt idx="1902">
                  <c:v>27.3</c:v>
                </c:pt>
                <c:pt idx="1903">
                  <c:v>27.3</c:v>
                </c:pt>
                <c:pt idx="1904">
                  <c:v>27.28</c:v>
                </c:pt>
                <c:pt idx="1905">
                  <c:v>27.27</c:v>
                </c:pt>
                <c:pt idx="1906">
                  <c:v>27.27</c:v>
                </c:pt>
                <c:pt idx="1907">
                  <c:v>27.28</c:v>
                </c:pt>
                <c:pt idx="1908">
                  <c:v>27.28</c:v>
                </c:pt>
                <c:pt idx="1909">
                  <c:v>27.29</c:v>
                </c:pt>
                <c:pt idx="1910">
                  <c:v>27.28</c:v>
                </c:pt>
                <c:pt idx="1911">
                  <c:v>27.27</c:v>
                </c:pt>
                <c:pt idx="1912">
                  <c:v>27.26</c:v>
                </c:pt>
                <c:pt idx="1913">
                  <c:v>27.27</c:v>
                </c:pt>
                <c:pt idx="1914">
                  <c:v>27.29</c:v>
                </c:pt>
                <c:pt idx="1915">
                  <c:v>27.3</c:v>
                </c:pt>
                <c:pt idx="1916">
                  <c:v>27.31</c:v>
                </c:pt>
                <c:pt idx="1917">
                  <c:v>27.32</c:v>
                </c:pt>
                <c:pt idx="1918">
                  <c:v>27.32</c:v>
                </c:pt>
                <c:pt idx="1919">
                  <c:v>27.34</c:v>
                </c:pt>
                <c:pt idx="1920">
                  <c:v>27.35</c:v>
                </c:pt>
                <c:pt idx="1921">
                  <c:v>27.36</c:v>
                </c:pt>
                <c:pt idx="1922">
                  <c:v>27.36</c:v>
                </c:pt>
                <c:pt idx="1923">
                  <c:v>27.36</c:v>
                </c:pt>
                <c:pt idx="1924">
                  <c:v>27.37</c:v>
                </c:pt>
                <c:pt idx="1925">
                  <c:v>27.38</c:v>
                </c:pt>
                <c:pt idx="1926">
                  <c:v>27.39</c:v>
                </c:pt>
                <c:pt idx="1927">
                  <c:v>27.39</c:v>
                </c:pt>
                <c:pt idx="1928">
                  <c:v>27.38</c:v>
                </c:pt>
                <c:pt idx="1929">
                  <c:v>27.38</c:v>
                </c:pt>
                <c:pt idx="1930">
                  <c:v>27.39</c:v>
                </c:pt>
                <c:pt idx="1931">
                  <c:v>27.41</c:v>
                </c:pt>
                <c:pt idx="1932">
                  <c:v>27.42</c:v>
                </c:pt>
                <c:pt idx="1933">
                  <c:v>27.43</c:v>
                </c:pt>
                <c:pt idx="1934">
                  <c:v>27.44</c:v>
                </c:pt>
                <c:pt idx="1935">
                  <c:v>27.45</c:v>
                </c:pt>
                <c:pt idx="1936">
                  <c:v>27.44</c:v>
                </c:pt>
                <c:pt idx="1937">
                  <c:v>27.43</c:v>
                </c:pt>
                <c:pt idx="1938">
                  <c:v>27.43</c:v>
                </c:pt>
                <c:pt idx="1939">
                  <c:v>27.43</c:v>
                </c:pt>
                <c:pt idx="1940">
                  <c:v>27.44</c:v>
                </c:pt>
                <c:pt idx="1941">
                  <c:v>27.45</c:v>
                </c:pt>
                <c:pt idx="1942">
                  <c:v>27.45</c:v>
                </c:pt>
                <c:pt idx="1943">
                  <c:v>27.46</c:v>
                </c:pt>
                <c:pt idx="1944">
                  <c:v>27.47</c:v>
                </c:pt>
                <c:pt idx="1945">
                  <c:v>27.46</c:v>
                </c:pt>
                <c:pt idx="1946">
                  <c:v>27.46</c:v>
                </c:pt>
                <c:pt idx="1947">
                  <c:v>27.47</c:v>
                </c:pt>
                <c:pt idx="1948">
                  <c:v>27.48</c:v>
                </c:pt>
                <c:pt idx="1949">
                  <c:v>27.48</c:v>
                </c:pt>
                <c:pt idx="1950">
                  <c:v>27.49</c:v>
                </c:pt>
                <c:pt idx="1951">
                  <c:v>27.51</c:v>
                </c:pt>
                <c:pt idx="1952">
                  <c:v>27.52</c:v>
                </c:pt>
                <c:pt idx="1953">
                  <c:v>27.52</c:v>
                </c:pt>
                <c:pt idx="1954">
                  <c:v>27.51</c:v>
                </c:pt>
                <c:pt idx="1955">
                  <c:v>27.5</c:v>
                </c:pt>
                <c:pt idx="1956">
                  <c:v>27.49</c:v>
                </c:pt>
                <c:pt idx="1957">
                  <c:v>27.5</c:v>
                </c:pt>
                <c:pt idx="1958">
                  <c:v>27.5</c:v>
                </c:pt>
                <c:pt idx="1959">
                  <c:v>27.51</c:v>
                </c:pt>
                <c:pt idx="1960">
                  <c:v>27.51</c:v>
                </c:pt>
                <c:pt idx="1961">
                  <c:v>27.51</c:v>
                </c:pt>
                <c:pt idx="1962">
                  <c:v>27.51</c:v>
                </c:pt>
                <c:pt idx="1963">
                  <c:v>27.5</c:v>
                </c:pt>
                <c:pt idx="1964">
                  <c:v>27.49</c:v>
                </c:pt>
                <c:pt idx="1965">
                  <c:v>27.49</c:v>
                </c:pt>
                <c:pt idx="1966">
                  <c:v>27.5</c:v>
                </c:pt>
                <c:pt idx="1967">
                  <c:v>27.5</c:v>
                </c:pt>
                <c:pt idx="1968">
                  <c:v>27.5</c:v>
                </c:pt>
                <c:pt idx="1969">
                  <c:v>27.49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9D-4E93-A147-91853C573F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2914383"/>
        <c:axId val="175650719"/>
      </c:lineChart>
      <c:catAx>
        <c:axId val="37291438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650719"/>
        <c:crosses val="autoZero"/>
        <c:auto val="1"/>
        <c:lblAlgn val="ctr"/>
        <c:lblOffset val="100"/>
        <c:noMultiLvlLbl val="0"/>
      </c:catAx>
      <c:valAx>
        <c:axId val="17565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2914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動作成果!$A$1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動作成果!$A$2:$A$3277</c:f>
              <c:numCache>
                <c:formatCode>General</c:formatCode>
                <c:ptCount val="3276"/>
                <c:pt idx="0">
                  <c:v>-177.62</c:v>
                </c:pt>
                <c:pt idx="1">
                  <c:v>7.18</c:v>
                </c:pt>
                <c:pt idx="2">
                  <c:v>-165.45</c:v>
                </c:pt>
                <c:pt idx="3">
                  <c:v>-95.51</c:v>
                </c:pt>
                <c:pt idx="4">
                  <c:v>-81.5</c:v>
                </c:pt>
                <c:pt idx="5">
                  <c:v>-175.52</c:v>
                </c:pt>
                <c:pt idx="6">
                  <c:v>8.8000000000000007</c:v>
                </c:pt>
                <c:pt idx="7">
                  <c:v>9.49</c:v>
                </c:pt>
                <c:pt idx="8">
                  <c:v>92.31</c:v>
                </c:pt>
                <c:pt idx="9">
                  <c:v>84.79</c:v>
                </c:pt>
                <c:pt idx="10">
                  <c:v>101.18</c:v>
                </c:pt>
                <c:pt idx="11">
                  <c:v>100.25</c:v>
                </c:pt>
                <c:pt idx="12">
                  <c:v>99.16</c:v>
                </c:pt>
                <c:pt idx="13">
                  <c:v>147.11000000000001</c:v>
                </c:pt>
                <c:pt idx="14">
                  <c:v>-82.64</c:v>
                </c:pt>
                <c:pt idx="15">
                  <c:v>-81.92</c:v>
                </c:pt>
                <c:pt idx="16">
                  <c:v>-112.65</c:v>
                </c:pt>
                <c:pt idx="17">
                  <c:v>-177.16</c:v>
                </c:pt>
                <c:pt idx="18">
                  <c:v>-169.16</c:v>
                </c:pt>
                <c:pt idx="19">
                  <c:v>74.41</c:v>
                </c:pt>
                <c:pt idx="20">
                  <c:v>87.31</c:v>
                </c:pt>
                <c:pt idx="21">
                  <c:v>96.49</c:v>
                </c:pt>
                <c:pt idx="22">
                  <c:v>97.46</c:v>
                </c:pt>
                <c:pt idx="23">
                  <c:v>97.24</c:v>
                </c:pt>
                <c:pt idx="24">
                  <c:v>98.21</c:v>
                </c:pt>
                <c:pt idx="25">
                  <c:v>98.34</c:v>
                </c:pt>
                <c:pt idx="26">
                  <c:v>98.51</c:v>
                </c:pt>
                <c:pt idx="27">
                  <c:v>98.71</c:v>
                </c:pt>
                <c:pt idx="28">
                  <c:v>98.91</c:v>
                </c:pt>
                <c:pt idx="29">
                  <c:v>99.13</c:v>
                </c:pt>
                <c:pt idx="30">
                  <c:v>99.37</c:v>
                </c:pt>
                <c:pt idx="31">
                  <c:v>80.39</c:v>
                </c:pt>
                <c:pt idx="32">
                  <c:v>80.13</c:v>
                </c:pt>
                <c:pt idx="33">
                  <c:v>79.86</c:v>
                </c:pt>
                <c:pt idx="34">
                  <c:v>79.59</c:v>
                </c:pt>
                <c:pt idx="35">
                  <c:v>79.3</c:v>
                </c:pt>
                <c:pt idx="36">
                  <c:v>79.010000000000005</c:v>
                </c:pt>
                <c:pt idx="37">
                  <c:v>78.72</c:v>
                </c:pt>
                <c:pt idx="38">
                  <c:v>78.42</c:v>
                </c:pt>
                <c:pt idx="39">
                  <c:v>78.11</c:v>
                </c:pt>
                <c:pt idx="40">
                  <c:v>77.8</c:v>
                </c:pt>
                <c:pt idx="41">
                  <c:v>77.489999999999995</c:v>
                </c:pt>
                <c:pt idx="42">
                  <c:v>77.17</c:v>
                </c:pt>
                <c:pt idx="43">
                  <c:v>76.86</c:v>
                </c:pt>
                <c:pt idx="44">
                  <c:v>76.55</c:v>
                </c:pt>
                <c:pt idx="45">
                  <c:v>76.23</c:v>
                </c:pt>
                <c:pt idx="46">
                  <c:v>75.91</c:v>
                </c:pt>
                <c:pt idx="47">
                  <c:v>75.59</c:v>
                </c:pt>
                <c:pt idx="48">
                  <c:v>75.28</c:v>
                </c:pt>
                <c:pt idx="49">
                  <c:v>74.95</c:v>
                </c:pt>
                <c:pt idx="50">
                  <c:v>74.63</c:v>
                </c:pt>
                <c:pt idx="51">
                  <c:v>74.319999999999993</c:v>
                </c:pt>
                <c:pt idx="52">
                  <c:v>74</c:v>
                </c:pt>
                <c:pt idx="53">
                  <c:v>73.680000000000007</c:v>
                </c:pt>
                <c:pt idx="54">
                  <c:v>73.36</c:v>
                </c:pt>
                <c:pt idx="55">
                  <c:v>73.040000000000006</c:v>
                </c:pt>
                <c:pt idx="56">
                  <c:v>72.709999999999994</c:v>
                </c:pt>
                <c:pt idx="57">
                  <c:v>72.39</c:v>
                </c:pt>
                <c:pt idx="58">
                  <c:v>72.069999999999993</c:v>
                </c:pt>
                <c:pt idx="59">
                  <c:v>71.75</c:v>
                </c:pt>
                <c:pt idx="60">
                  <c:v>71.42</c:v>
                </c:pt>
                <c:pt idx="61">
                  <c:v>71.099999999999994</c:v>
                </c:pt>
                <c:pt idx="62">
                  <c:v>70.78</c:v>
                </c:pt>
                <c:pt idx="63">
                  <c:v>70.45</c:v>
                </c:pt>
                <c:pt idx="64">
                  <c:v>70.13</c:v>
                </c:pt>
                <c:pt idx="65">
                  <c:v>69.819999999999993</c:v>
                </c:pt>
                <c:pt idx="66">
                  <c:v>69.5</c:v>
                </c:pt>
                <c:pt idx="67">
                  <c:v>69.180000000000007</c:v>
                </c:pt>
                <c:pt idx="68">
                  <c:v>68.87</c:v>
                </c:pt>
                <c:pt idx="69">
                  <c:v>68.55</c:v>
                </c:pt>
                <c:pt idx="70">
                  <c:v>68.25</c:v>
                </c:pt>
                <c:pt idx="71">
                  <c:v>67.94</c:v>
                </c:pt>
                <c:pt idx="72">
                  <c:v>67.63</c:v>
                </c:pt>
                <c:pt idx="73">
                  <c:v>67.33</c:v>
                </c:pt>
                <c:pt idx="74">
                  <c:v>67.03</c:v>
                </c:pt>
                <c:pt idx="75">
                  <c:v>66.739999999999995</c:v>
                </c:pt>
                <c:pt idx="76">
                  <c:v>66.430000000000007</c:v>
                </c:pt>
                <c:pt idx="77">
                  <c:v>66.13</c:v>
                </c:pt>
                <c:pt idx="78">
                  <c:v>65.83</c:v>
                </c:pt>
                <c:pt idx="79">
                  <c:v>65.540000000000006</c:v>
                </c:pt>
                <c:pt idx="80">
                  <c:v>65.25</c:v>
                </c:pt>
                <c:pt idx="81">
                  <c:v>64.959999999999994</c:v>
                </c:pt>
                <c:pt idx="82">
                  <c:v>64.680000000000007</c:v>
                </c:pt>
                <c:pt idx="83">
                  <c:v>64.39</c:v>
                </c:pt>
                <c:pt idx="84">
                  <c:v>64.11</c:v>
                </c:pt>
                <c:pt idx="85">
                  <c:v>63.82</c:v>
                </c:pt>
                <c:pt idx="86">
                  <c:v>63.54</c:v>
                </c:pt>
                <c:pt idx="87">
                  <c:v>63.26</c:v>
                </c:pt>
                <c:pt idx="88">
                  <c:v>62.98</c:v>
                </c:pt>
                <c:pt idx="89">
                  <c:v>62.7</c:v>
                </c:pt>
                <c:pt idx="90">
                  <c:v>62.42</c:v>
                </c:pt>
                <c:pt idx="91">
                  <c:v>62.14</c:v>
                </c:pt>
                <c:pt idx="92">
                  <c:v>61.87</c:v>
                </c:pt>
                <c:pt idx="93">
                  <c:v>61.61</c:v>
                </c:pt>
                <c:pt idx="94">
                  <c:v>61.35</c:v>
                </c:pt>
                <c:pt idx="95">
                  <c:v>61.09</c:v>
                </c:pt>
                <c:pt idx="96">
                  <c:v>60.83</c:v>
                </c:pt>
                <c:pt idx="97">
                  <c:v>60.56</c:v>
                </c:pt>
                <c:pt idx="98">
                  <c:v>60.29</c:v>
                </c:pt>
                <c:pt idx="99">
                  <c:v>60.03</c:v>
                </c:pt>
                <c:pt idx="100">
                  <c:v>59.77</c:v>
                </c:pt>
                <c:pt idx="101">
                  <c:v>59.52</c:v>
                </c:pt>
                <c:pt idx="102">
                  <c:v>59.27</c:v>
                </c:pt>
                <c:pt idx="103">
                  <c:v>59.03</c:v>
                </c:pt>
                <c:pt idx="104">
                  <c:v>58.78</c:v>
                </c:pt>
                <c:pt idx="105">
                  <c:v>58.52</c:v>
                </c:pt>
                <c:pt idx="106">
                  <c:v>58.27</c:v>
                </c:pt>
                <c:pt idx="107">
                  <c:v>58.02</c:v>
                </c:pt>
                <c:pt idx="108">
                  <c:v>57.77</c:v>
                </c:pt>
                <c:pt idx="109">
                  <c:v>57.51</c:v>
                </c:pt>
                <c:pt idx="110">
                  <c:v>57.26</c:v>
                </c:pt>
                <c:pt idx="111">
                  <c:v>57</c:v>
                </c:pt>
                <c:pt idx="112">
                  <c:v>56.75</c:v>
                </c:pt>
                <c:pt idx="113">
                  <c:v>56.5</c:v>
                </c:pt>
                <c:pt idx="114">
                  <c:v>56.26</c:v>
                </c:pt>
                <c:pt idx="115">
                  <c:v>56.01</c:v>
                </c:pt>
                <c:pt idx="116">
                  <c:v>55.77</c:v>
                </c:pt>
                <c:pt idx="117">
                  <c:v>55.52</c:v>
                </c:pt>
                <c:pt idx="118">
                  <c:v>55.28</c:v>
                </c:pt>
                <c:pt idx="119">
                  <c:v>55.05</c:v>
                </c:pt>
                <c:pt idx="120">
                  <c:v>54.8</c:v>
                </c:pt>
                <c:pt idx="121">
                  <c:v>54.57</c:v>
                </c:pt>
                <c:pt idx="122">
                  <c:v>54.33</c:v>
                </c:pt>
                <c:pt idx="123">
                  <c:v>54.11</c:v>
                </c:pt>
                <c:pt idx="124">
                  <c:v>53.88</c:v>
                </c:pt>
                <c:pt idx="125">
                  <c:v>53.65</c:v>
                </c:pt>
                <c:pt idx="126">
                  <c:v>53.42</c:v>
                </c:pt>
                <c:pt idx="127">
                  <c:v>53.21</c:v>
                </c:pt>
                <c:pt idx="128">
                  <c:v>53.01</c:v>
                </c:pt>
                <c:pt idx="129">
                  <c:v>52.82</c:v>
                </c:pt>
                <c:pt idx="130">
                  <c:v>52.62</c:v>
                </c:pt>
                <c:pt idx="131">
                  <c:v>52.43</c:v>
                </c:pt>
                <c:pt idx="132">
                  <c:v>52.24</c:v>
                </c:pt>
                <c:pt idx="133">
                  <c:v>52.04</c:v>
                </c:pt>
                <c:pt idx="134">
                  <c:v>51.85</c:v>
                </c:pt>
                <c:pt idx="135">
                  <c:v>51.67</c:v>
                </c:pt>
                <c:pt idx="136">
                  <c:v>51.49</c:v>
                </c:pt>
                <c:pt idx="137">
                  <c:v>51.32</c:v>
                </c:pt>
                <c:pt idx="138">
                  <c:v>51.15</c:v>
                </c:pt>
                <c:pt idx="139">
                  <c:v>50.96</c:v>
                </c:pt>
                <c:pt idx="140">
                  <c:v>50.78</c:v>
                </c:pt>
                <c:pt idx="141">
                  <c:v>50.59</c:v>
                </c:pt>
                <c:pt idx="142">
                  <c:v>50.4</c:v>
                </c:pt>
                <c:pt idx="143">
                  <c:v>50.22</c:v>
                </c:pt>
                <c:pt idx="144">
                  <c:v>50.06</c:v>
                </c:pt>
                <c:pt idx="145">
                  <c:v>49.88</c:v>
                </c:pt>
                <c:pt idx="146">
                  <c:v>49.71</c:v>
                </c:pt>
                <c:pt idx="147">
                  <c:v>49.52</c:v>
                </c:pt>
                <c:pt idx="148">
                  <c:v>49.34</c:v>
                </c:pt>
                <c:pt idx="149">
                  <c:v>49.15</c:v>
                </c:pt>
                <c:pt idx="150">
                  <c:v>48.96</c:v>
                </c:pt>
                <c:pt idx="151">
                  <c:v>48.78</c:v>
                </c:pt>
                <c:pt idx="152">
                  <c:v>48.6</c:v>
                </c:pt>
                <c:pt idx="153">
                  <c:v>48.44</c:v>
                </c:pt>
                <c:pt idx="154">
                  <c:v>48.28</c:v>
                </c:pt>
                <c:pt idx="155">
                  <c:v>48.11</c:v>
                </c:pt>
                <c:pt idx="156">
                  <c:v>47.92</c:v>
                </c:pt>
                <c:pt idx="157">
                  <c:v>47.74</c:v>
                </c:pt>
                <c:pt idx="158">
                  <c:v>47.56</c:v>
                </c:pt>
                <c:pt idx="159">
                  <c:v>47.39</c:v>
                </c:pt>
                <c:pt idx="160">
                  <c:v>47.23</c:v>
                </c:pt>
                <c:pt idx="161">
                  <c:v>47.07</c:v>
                </c:pt>
                <c:pt idx="162">
                  <c:v>46.9</c:v>
                </c:pt>
                <c:pt idx="163">
                  <c:v>46.74</c:v>
                </c:pt>
                <c:pt idx="164">
                  <c:v>46.57</c:v>
                </c:pt>
                <c:pt idx="165">
                  <c:v>46.4</c:v>
                </c:pt>
                <c:pt idx="166">
                  <c:v>46.23</c:v>
                </c:pt>
                <c:pt idx="167">
                  <c:v>46.06</c:v>
                </c:pt>
                <c:pt idx="168">
                  <c:v>45.91</c:v>
                </c:pt>
                <c:pt idx="169">
                  <c:v>45.76</c:v>
                </c:pt>
                <c:pt idx="170">
                  <c:v>45.61</c:v>
                </c:pt>
                <c:pt idx="171">
                  <c:v>45.46</c:v>
                </c:pt>
                <c:pt idx="172">
                  <c:v>45.3</c:v>
                </c:pt>
                <c:pt idx="173">
                  <c:v>45.14</c:v>
                </c:pt>
                <c:pt idx="174">
                  <c:v>44.98</c:v>
                </c:pt>
                <c:pt idx="175">
                  <c:v>44.81</c:v>
                </c:pt>
                <c:pt idx="176">
                  <c:v>44.65</c:v>
                </c:pt>
                <c:pt idx="177">
                  <c:v>44.51</c:v>
                </c:pt>
                <c:pt idx="178">
                  <c:v>44.36</c:v>
                </c:pt>
                <c:pt idx="179">
                  <c:v>44.21</c:v>
                </c:pt>
                <c:pt idx="180">
                  <c:v>44.06</c:v>
                </c:pt>
                <c:pt idx="181">
                  <c:v>43.92</c:v>
                </c:pt>
                <c:pt idx="182">
                  <c:v>43.77</c:v>
                </c:pt>
                <c:pt idx="183">
                  <c:v>43.61</c:v>
                </c:pt>
                <c:pt idx="184">
                  <c:v>43.47</c:v>
                </c:pt>
                <c:pt idx="185">
                  <c:v>43.32</c:v>
                </c:pt>
                <c:pt idx="186">
                  <c:v>43.19</c:v>
                </c:pt>
                <c:pt idx="187">
                  <c:v>43.07</c:v>
                </c:pt>
                <c:pt idx="188">
                  <c:v>42.94</c:v>
                </c:pt>
                <c:pt idx="189">
                  <c:v>42.81</c:v>
                </c:pt>
                <c:pt idx="190">
                  <c:v>42.69</c:v>
                </c:pt>
                <c:pt idx="191">
                  <c:v>42.57</c:v>
                </c:pt>
                <c:pt idx="192">
                  <c:v>42.44</c:v>
                </c:pt>
                <c:pt idx="193">
                  <c:v>42.33</c:v>
                </c:pt>
                <c:pt idx="194">
                  <c:v>42.21</c:v>
                </c:pt>
                <c:pt idx="195">
                  <c:v>42.09</c:v>
                </c:pt>
                <c:pt idx="196">
                  <c:v>41.98</c:v>
                </c:pt>
                <c:pt idx="197">
                  <c:v>41.88</c:v>
                </c:pt>
                <c:pt idx="198">
                  <c:v>41.77</c:v>
                </c:pt>
                <c:pt idx="199">
                  <c:v>41.65</c:v>
                </c:pt>
                <c:pt idx="200">
                  <c:v>41.53</c:v>
                </c:pt>
                <c:pt idx="201">
                  <c:v>41.41</c:v>
                </c:pt>
                <c:pt idx="202">
                  <c:v>41.29</c:v>
                </c:pt>
                <c:pt idx="203">
                  <c:v>41.18</c:v>
                </c:pt>
                <c:pt idx="204">
                  <c:v>41.07</c:v>
                </c:pt>
                <c:pt idx="205">
                  <c:v>40.97</c:v>
                </c:pt>
                <c:pt idx="206">
                  <c:v>40.85</c:v>
                </c:pt>
                <c:pt idx="207">
                  <c:v>40.75</c:v>
                </c:pt>
                <c:pt idx="208">
                  <c:v>40.630000000000003</c:v>
                </c:pt>
                <c:pt idx="209">
                  <c:v>40.51</c:v>
                </c:pt>
                <c:pt idx="210">
                  <c:v>40.4</c:v>
                </c:pt>
                <c:pt idx="211">
                  <c:v>40.29</c:v>
                </c:pt>
                <c:pt idx="212">
                  <c:v>40.19</c:v>
                </c:pt>
                <c:pt idx="213">
                  <c:v>40.08</c:v>
                </c:pt>
                <c:pt idx="214">
                  <c:v>39.97</c:v>
                </c:pt>
                <c:pt idx="215">
                  <c:v>39.85</c:v>
                </c:pt>
                <c:pt idx="216">
                  <c:v>39.729999999999997</c:v>
                </c:pt>
                <c:pt idx="217">
                  <c:v>39.61</c:v>
                </c:pt>
                <c:pt idx="218">
                  <c:v>39.5</c:v>
                </c:pt>
                <c:pt idx="219">
                  <c:v>39.380000000000003</c:v>
                </c:pt>
                <c:pt idx="220">
                  <c:v>39.28</c:v>
                </c:pt>
                <c:pt idx="221">
                  <c:v>39.18</c:v>
                </c:pt>
                <c:pt idx="222">
                  <c:v>39.08</c:v>
                </c:pt>
                <c:pt idx="223">
                  <c:v>38.979999999999997</c:v>
                </c:pt>
                <c:pt idx="224">
                  <c:v>38.880000000000003</c:v>
                </c:pt>
                <c:pt idx="225">
                  <c:v>38.78</c:v>
                </c:pt>
                <c:pt idx="226">
                  <c:v>38.68</c:v>
                </c:pt>
                <c:pt idx="227">
                  <c:v>38.590000000000003</c:v>
                </c:pt>
                <c:pt idx="228">
                  <c:v>38.5</c:v>
                </c:pt>
                <c:pt idx="229">
                  <c:v>38.409999999999997</c:v>
                </c:pt>
                <c:pt idx="230">
                  <c:v>38.32</c:v>
                </c:pt>
                <c:pt idx="231">
                  <c:v>38.24</c:v>
                </c:pt>
                <c:pt idx="232">
                  <c:v>38.15</c:v>
                </c:pt>
                <c:pt idx="233">
                  <c:v>38.07</c:v>
                </c:pt>
                <c:pt idx="234">
                  <c:v>37.979999999999997</c:v>
                </c:pt>
                <c:pt idx="235">
                  <c:v>37.89</c:v>
                </c:pt>
                <c:pt idx="236">
                  <c:v>37.81</c:v>
                </c:pt>
                <c:pt idx="237">
                  <c:v>37.72</c:v>
                </c:pt>
                <c:pt idx="238">
                  <c:v>37.64</c:v>
                </c:pt>
                <c:pt idx="239">
                  <c:v>37.56</c:v>
                </c:pt>
                <c:pt idx="240">
                  <c:v>37.479999999999997</c:v>
                </c:pt>
                <c:pt idx="241">
                  <c:v>37.4</c:v>
                </c:pt>
                <c:pt idx="242">
                  <c:v>37.32</c:v>
                </c:pt>
                <c:pt idx="243">
                  <c:v>37.229999999999997</c:v>
                </c:pt>
                <c:pt idx="244">
                  <c:v>37.15</c:v>
                </c:pt>
                <c:pt idx="245">
                  <c:v>37.06</c:v>
                </c:pt>
                <c:pt idx="246">
                  <c:v>36.979999999999997</c:v>
                </c:pt>
                <c:pt idx="247">
                  <c:v>36.909999999999997</c:v>
                </c:pt>
                <c:pt idx="248">
                  <c:v>36.82</c:v>
                </c:pt>
                <c:pt idx="249">
                  <c:v>36.74</c:v>
                </c:pt>
                <c:pt idx="250">
                  <c:v>36.65</c:v>
                </c:pt>
                <c:pt idx="251">
                  <c:v>36.57</c:v>
                </c:pt>
                <c:pt idx="252">
                  <c:v>36.49</c:v>
                </c:pt>
                <c:pt idx="253">
                  <c:v>36.409999999999997</c:v>
                </c:pt>
                <c:pt idx="254">
                  <c:v>36.33</c:v>
                </c:pt>
                <c:pt idx="255">
                  <c:v>36.25</c:v>
                </c:pt>
                <c:pt idx="256">
                  <c:v>36.18</c:v>
                </c:pt>
                <c:pt idx="257">
                  <c:v>36.1</c:v>
                </c:pt>
                <c:pt idx="258">
                  <c:v>36.020000000000003</c:v>
                </c:pt>
                <c:pt idx="259">
                  <c:v>35.950000000000003</c:v>
                </c:pt>
                <c:pt idx="260">
                  <c:v>35.869999999999997</c:v>
                </c:pt>
                <c:pt idx="261">
                  <c:v>35.799999999999997</c:v>
                </c:pt>
                <c:pt idx="262">
                  <c:v>35.729999999999997</c:v>
                </c:pt>
                <c:pt idx="263">
                  <c:v>35.659999999999997</c:v>
                </c:pt>
                <c:pt idx="264">
                  <c:v>35.58</c:v>
                </c:pt>
                <c:pt idx="265">
                  <c:v>35.51</c:v>
                </c:pt>
                <c:pt idx="266">
                  <c:v>35.44</c:v>
                </c:pt>
                <c:pt idx="267">
                  <c:v>35.39</c:v>
                </c:pt>
                <c:pt idx="268">
                  <c:v>35.33</c:v>
                </c:pt>
                <c:pt idx="269">
                  <c:v>35.28</c:v>
                </c:pt>
                <c:pt idx="270">
                  <c:v>35.22</c:v>
                </c:pt>
                <c:pt idx="271">
                  <c:v>35.17</c:v>
                </c:pt>
                <c:pt idx="272">
                  <c:v>35.1</c:v>
                </c:pt>
                <c:pt idx="273">
                  <c:v>35.04</c:v>
                </c:pt>
                <c:pt idx="274">
                  <c:v>34.97</c:v>
                </c:pt>
                <c:pt idx="275">
                  <c:v>34.909999999999997</c:v>
                </c:pt>
                <c:pt idx="276">
                  <c:v>34.85</c:v>
                </c:pt>
                <c:pt idx="277">
                  <c:v>34.79</c:v>
                </c:pt>
                <c:pt idx="278">
                  <c:v>34.729999999999997</c:v>
                </c:pt>
                <c:pt idx="279">
                  <c:v>34.67</c:v>
                </c:pt>
                <c:pt idx="280">
                  <c:v>34.61</c:v>
                </c:pt>
                <c:pt idx="281">
                  <c:v>34.549999999999997</c:v>
                </c:pt>
                <c:pt idx="282">
                  <c:v>34.49</c:v>
                </c:pt>
                <c:pt idx="283">
                  <c:v>34.42</c:v>
                </c:pt>
                <c:pt idx="284">
                  <c:v>34.369999999999997</c:v>
                </c:pt>
                <c:pt idx="285">
                  <c:v>34.31</c:v>
                </c:pt>
                <c:pt idx="286">
                  <c:v>34.26</c:v>
                </c:pt>
                <c:pt idx="287">
                  <c:v>34.21</c:v>
                </c:pt>
                <c:pt idx="288">
                  <c:v>34.14</c:v>
                </c:pt>
                <c:pt idx="289">
                  <c:v>34.08</c:v>
                </c:pt>
                <c:pt idx="290">
                  <c:v>34.020000000000003</c:v>
                </c:pt>
                <c:pt idx="291">
                  <c:v>33.950000000000003</c:v>
                </c:pt>
                <c:pt idx="292">
                  <c:v>33.89</c:v>
                </c:pt>
                <c:pt idx="293">
                  <c:v>33.82</c:v>
                </c:pt>
                <c:pt idx="294">
                  <c:v>33.76</c:v>
                </c:pt>
                <c:pt idx="295">
                  <c:v>33.69</c:v>
                </c:pt>
                <c:pt idx="296">
                  <c:v>33.64</c:v>
                </c:pt>
                <c:pt idx="297">
                  <c:v>33.590000000000003</c:v>
                </c:pt>
                <c:pt idx="298">
                  <c:v>33.53</c:v>
                </c:pt>
                <c:pt idx="299">
                  <c:v>33.47</c:v>
                </c:pt>
                <c:pt idx="300">
                  <c:v>33.409999999999997</c:v>
                </c:pt>
                <c:pt idx="301">
                  <c:v>33.36</c:v>
                </c:pt>
                <c:pt idx="302">
                  <c:v>33.31</c:v>
                </c:pt>
                <c:pt idx="303">
                  <c:v>33.25</c:v>
                </c:pt>
                <c:pt idx="304">
                  <c:v>33.21</c:v>
                </c:pt>
                <c:pt idx="305">
                  <c:v>33.159999999999997</c:v>
                </c:pt>
                <c:pt idx="306">
                  <c:v>33.11</c:v>
                </c:pt>
                <c:pt idx="307">
                  <c:v>33.06</c:v>
                </c:pt>
                <c:pt idx="308">
                  <c:v>33.020000000000003</c:v>
                </c:pt>
                <c:pt idx="309">
                  <c:v>32.979999999999997</c:v>
                </c:pt>
                <c:pt idx="310">
                  <c:v>32.92</c:v>
                </c:pt>
                <c:pt idx="311">
                  <c:v>32.880000000000003</c:v>
                </c:pt>
                <c:pt idx="312">
                  <c:v>32.83</c:v>
                </c:pt>
                <c:pt idx="313">
                  <c:v>32.78</c:v>
                </c:pt>
                <c:pt idx="314">
                  <c:v>32.75</c:v>
                </c:pt>
                <c:pt idx="315">
                  <c:v>32.72</c:v>
                </c:pt>
                <c:pt idx="316">
                  <c:v>32.68</c:v>
                </c:pt>
                <c:pt idx="317">
                  <c:v>32.64</c:v>
                </c:pt>
                <c:pt idx="318">
                  <c:v>32.6</c:v>
                </c:pt>
                <c:pt idx="319">
                  <c:v>32.549999999999997</c:v>
                </c:pt>
                <c:pt idx="320">
                  <c:v>32.51</c:v>
                </c:pt>
                <c:pt idx="321">
                  <c:v>32.46</c:v>
                </c:pt>
                <c:pt idx="322">
                  <c:v>32.409999999999997</c:v>
                </c:pt>
                <c:pt idx="323">
                  <c:v>32.380000000000003</c:v>
                </c:pt>
                <c:pt idx="324">
                  <c:v>32.340000000000003</c:v>
                </c:pt>
                <c:pt idx="325">
                  <c:v>32.299999999999997</c:v>
                </c:pt>
                <c:pt idx="326">
                  <c:v>32.26</c:v>
                </c:pt>
                <c:pt idx="327">
                  <c:v>32.21</c:v>
                </c:pt>
                <c:pt idx="328">
                  <c:v>32.159999999999997</c:v>
                </c:pt>
                <c:pt idx="329">
                  <c:v>32.119999999999997</c:v>
                </c:pt>
                <c:pt idx="330">
                  <c:v>32.07</c:v>
                </c:pt>
                <c:pt idx="331">
                  <c:v>32.03</c:v>
                </c:pt>
                <c:pt idx="332">
                  <c:v>31.98</c:v>
                </c:pt>
                <c:pt idx="333">
                  <c:v>31.94</c:v>
                </c:pt>
                <c:pt idx="334">
                  <c:v>31.9</c:v>
                </c:pt>
                <c:pt idx="335">
                  <c:v>31.87</c:v>
                </c:pt>
                <c:pt idx="336">
                  <c:v>31.83</c:v>
                </c:pt>
                <c:pt idx="337">
                  <c:v>31.79</c:v>
                </c:pt>
                <c:pt idx="338">
                  <c:v>31.75</c:v>
                </c:pt>
                <c:pt idx="339">
                  <c:v>31.71</c:v>
                </c:pt>
                <c:pt idx="340">
                  <c:v>31.67</c:v>
                </c:pt>
                <c:pt idx="341">
                  <c:v>31.63</c:v>
                </c:pt>
                <c:pt idx="342">
                  <c:v>31.6</c:v>
                </c:pt>
                <c:pt idx="343">
                  <c:v>31.57</c:v>
                </c:pt>
                <c:pt idx="344">
                  <c:v>31.54</c:v>
                </c:pt>
                <c:pt idx="345">
                  <c:v>31.5</c:v>
                </c:pt>
                <c:pt idx="346">
                  <c:v>31.47</c:v>
                </c:pt>
                <c:pt idx="347">
                  <c:v>31.43</c:v>
                </c:pt>
                <c:pt idx="348">
                  <c:v>31.39</c:v>
                </c:pt>
                <c:pt idx="349">
                  <c:v>31.36</c:v>
                </c:pt>
                <c:pt idx="350">
                  <c:v>31.34</c:v>
                </c:pt>
                <c:pt idx="351">
                  <c:v>31.31</c:v>
                </c:pt>
                <c:pt idx="352">
                  <c:v>31.28</c:v>
                </c:pt>
                <c:pt idx="353">
                  <c:v>31.24</c:v>
                </c:pt>
                <c:pt idx="354">
                  <c:v>31.19</c:v>
                </c:pt>
                <c:pt idx="355">
                  <c:v>31.15</c:v>
                </c:pt>
                <c:pt idx="356">
                  <c:v>31.12</c:v>
                </c:pt>
                <c:pt idx="357">
                  <c:v>31.09</c:v>
                </c:pt>
                <c:pt idx="358">
                  <c:v>31.06</c:v>
                </c:pt>
                <c:pt idx="359">
                  <c:v>31.03</c:v>
                </c:pt>
                <c:pt idx="360">
                  <c:v>31</c:v>
                </c:pt>
                <c:pt idx="361">
                  <c:v>30.98</c:v>
                </c:pt>
                <c:pt idx="362">
                  <c:v>30.95</c:v>
                </c:pt>
                <c:pt idx="363">
                  <c:v>30.92</c:v>
                </c:pt>
                <c:pt idx="364">
                  <c:v>30.89</c:v>
                </c:pt>
                <c:pt idx="365">
                  <c:v>30.86</c:v>
                </c:pt>
                <c:pt idx="366">
                  <c:v>30.83</c:v>
                </c:pt>
                <c:pt idx="367">
                  <c:v>30.81</c:v>
                </c:pt>
                <c:pt idx="368">
                  <c:v>30.79</c:v>
                </c:pt>
                <c:pt idx="369">
                  <c:v>30.76</c:v>
                </c:pt>
                <c:pt idx="370">
                  <c:v>30.73</c:v>
                </c:pt>
                <c:pt idx="371">
                  <c:v>30.7</c:v>
                </c:pt>
                <c:pt idx="372">
                  <c:v>30.66</c:v>
                </c:pt>
                <c:pt idx="373">
                  <c:v>30.62</c:v>
                </c:pt>
                <c:pt idx="374">
                  <c:v>30.59</c:v>
                </c:pt>
                <c:pt idx="375">
                  <c:v>30.57</c:v>
                </c:pt>
                <c:pt idx="376">
                  <c:v>30.55</c:v>
                </c:pt>
                <c:pt idx="377">
                  <c:v>30.53</c:v>
                </c:pt>
                <c:pt idx="378">
                  <c:v>30.5</c:v>
                </c:pt>
                <c:pt idx="379">
                  <c:v>30.47</c:v>
                </c:pt>
                <c:pt idx="380">
                  <c:v>30.44</c:v>
                </c:pt>
                <c:pt idx="381">
                  <c:v>30.41</c:v>
                </c:pt>
                <c:pt idx="382">
                  <c:v>30.39</c:v>
                </c:pt>
                <c:pt idx="383">
                  <c:v>30.36</c:v>
                </c:pt>
                <c:pt idx="384">
                  <c:v>30.35</c:v>
                </c:pt>
                <c:pt idx="385">
                  <c:v>30.33</c:v>
                </c:pt>
                <c:pt idx="386">
                  <c:v>30.31</c:v>
                </c:pt>
                <c:pt idx="387">
                  <c:v>30.28</c:v>
                </c:pt>
                <c:pt idx="388">
                  <c:v>30.25</c:v>
                </c:pt>
                <c:pt idx="389">
                  <c:v>30.22</c:v>
                </c:pt>
                <c:pt idx="390">
                  <c:v>30.19</c:v>
                </c:pt>
                <c:pt idx="391">
                  <c:v>30.16</c:v>
                </c:pt>
                <c:pt idx="392">
                  <c:v>30.15</c:v>
                </c:pt>
                <c:pt idx="393">
                  <c:v>30.13</c:v>
                </c:pt>
                <c:pt idx="394">
                  <c:v>30.11</c:v>
                </c:pt>
                <c:pt idx="395">
                  <c:v>30.08</c:v>
                </c:pt>
                <c:pt idx="396">
                  <c:v>30.05</c:v>
                </c:pt>
                <c:pt idx="397">
                  <c:v>30.03</c:v>
                </c:pt>
                <c:pt idx="398">
                  <c:v>30</c:v>
                </c:pt>
                <c:pt idx="399">
                  <c:v>29.97</c:v>
                </c:pt>
                <c:pt idx="400">
                  <c:v>29.95</c:v>
                </c:pt>
                <c:pt idx="401">
                  <c:v>29.92</c:v>
                </c:pt>
                <c:pt idx="402">
                  <c:v>29.9</c:v>
                </c:pt>
                <c:pt idx="403">
                  <c:v>29.88</c:v>
                </c:pt>
                <c:pt idx="404">
                  <c:v>29.85</c:v>
                </c:pt>
                <c:pt idx="405">
                  <c:v>29.82</c:v>
                </c:pt>
                <c:pt idx="406">
                  <c:v>29.8</c:v>
                </c:pt>
                <c:pt idx="407">
                  <c:v>29.78</c:v>
                </c:pt>
                <c:pt idx="408">
                  <c:v>29.75</c:v>
                </c:pt>
                <c:pt idx="409">
                  <c:v>29.73</c:v>
                </c:pt>
                <c:pt idx="410">
                  <c:v>29.71</c:v>
                </c:pt>
                <c:pt idx="411">
                  <c:v>29.69</c:v>
                </c:pt>
                <c:pt idx="412">
                  <c:v>29.67</c:v>
                </c:pt>
                <c:pt idx="413">
                  <c:v>29.65</c:v>
                </c:pt>
                <c:pt idx="414">
                  <c:v>29.62</c:v>
                </c:pt>
                <c:pt idx="415">
                  <c:v>29.61</c:v>
                </c:pt>
                <c:pt idx="416">
                  <c:v>29.59</c:v>
                </c:pt>
                <c:pt idx="417">
                  <c:v>29.58</c:v>
                </c:pt>
                <c:pt idx="418">
                  <c:v>29.56</c:v>
                </c:pt>
                <c:pt idx="419">
                  <c:v>29.55</c:v>
                </c:pt>
                <c:pt idx="420">
                  <c:v>29.52</c:v>
                </c:pt>
                <c:pt idx="421">
                  <c:v>29.5</c:v>
                </c:pt>
                <c:pt idx="422">
                  <c:v>29.49</c:v>
                </c:pt>
                <c:pt idx="423">
                  <c:v>29.48</c:v>
                </c:pt>
                <c:pt idx="424">
                  <c:v>29.46</c:v>
                </c:pt>
                <c:pt idx="425">
                  <c:v>29.46</c:v>
                </c:pt>
                <c:pt idx="426">
                  <c:v>29.45</c:v>
                </c:pt>
                <c:pt idx="427">
                  <c:v>29.44</c:v>
                </c:pt>
                <c:pt idx="428">
                  <c:v>29.41</c:v>
                </c:pt>
                <c:pt idx="429">
                  <c:v>29.39</c:v>
                </c:pt>
                <c:pt idx="430">
                  <c:v>29.38</c:v>
                </c:pt>
                <c:pt idx="431">
                  <c:v>29.37</c:v>
                </c:pt>
                <c:pt idx="432">
                  <c:v>29.35</c:v>
                </c:pt>
                <c:pt idx="433">
                  <c:v>29.33</c:v>
                </c:pt>
                <c:pt idx="434">
                  <c:v>29.32</c:v>
                </c:pt>
                <c:pt idx="435">
                  <c:v>29.3</c:v>
                </c:pt>
                <c:pt idx="436">
                  <c:v>29.27</c:v>
                </c:pt>
                <c:pt idx="437">
                  <c:v>29.26</c:v>
                </c:pt>
                <c:pt idx="438">
                  <c:v>29.24</c:v>
                </c:pt>
                <c:pt idx="439">
                  <c:v>29.22</c:v>
                </c:pt>
                <c:pt idx="440">
                  <c:v>29.21</c:v>
                </c:pt>
                <c:pt idx="441">
                  <c:v>29.2</c:v>
                </c:pt>
                <c:pt idx="442">
                  <c:v>29.18</c:v>
                </c:pt>
                <c:pt idx="443">
                  <c:v>29.15</c:v>
                </c:pt>
                <c:pt idx="444">
                  <c:v>29.14</c:v>
                </c:pt>
                <c:pt idx="445">
                  <c:v>29.12</c:v>
                </c:pt>
                <c:pt idx="446">
                  <c:v>29.11</c:v>
                </c:pt>
                <c:pt idx="447">
                  <c:v>29.09</c:v>
                </c:pt>
                <c:pt idx="448">
                  <c:v>29.08</c:v>
                </c:pt>
                <c:pt idx="449">
                  <c:v>29.07</c:v>
                </c:pt>
                <c:pt idx="450">
                  <c:v>29.06</c:v>
                </c:pt>
                <c:pt idx="451">
                  <c:v>29.04</c:v>
                </c:pt>
                <c:pt idx="452">
                  <c:v>29.03</c:v>
                </c:pt>
                <c:pt idx="453">
                  <c:v>29.01</c:v>
                </c:pt>
                <c:pt idx="454">
                  <c:v>29</c:v>
                </c:pt>
                <c:pt idx="455">
                  <c:v>28.99</c:v>
                </c:pt>
                <c:pt idx="456">
                  <c:v>28.99</c:v>
                </c:pt>
                <c:pt idx="457">
                  <c:v>28.99</c:v>
                </c:pt>
                <c:pt idx="458">
                  <c:v>28.99</c:v>
                </c:pt>
                <c:pt idx="459">
                  <c:v>28.98</c:v>
                </c:pt>
                <c:pt idx="460">
                  <c:v>28.97</c:v>
                </c:pt>
                <c:pt idx="461">
                  <c:v>28.96</c:v>
                </c:pt>
                <c:pt idx="462">
                  <c:v>28.94</c:v>
                </c:pt>
                <c:pt idx="463">
                  <c:v>28.93</c:v>
                </c:pt>
                <c:pt idx="464">
                  <c:v>28.92</c:v>
                </c:pt>
                <c:pt idx="465">
                  <c:v>28.91</c:v>
                </c:pt>
                <c:pt idx="466">
                  <c:v>28.91</c:v>
                </c:pt>
                <c:pt idx="467">
                  <c:v>28.89</c:v>
                </c:pt>
                <c:pt idx="468">
                  <c:v>28.87</c:v>
                </c:pt>
                <c:pt idx="469">
                  <c:v>28.85</c:v>
                </c:pt>
                <c:pt idx="470">
                  <c:v>28.83</c:v>
                </c:pt>
                <c:pt idx="471">
                  <c:v>28.82</c:v>
                </c:pt>
                <c:pt idx="472">
                  <c:v>28.82</c:v>
                </c:pt>
                <c:pt idx="473">
                  <c:v>28.8</c:v>
                </c:pt>
                <c:pt idx="474">
                  <c:v>28.79</c:v>
                </c:pt>
                <c:pt idx="475">
                  <c:v>28.78</c:v>
                </c:pt>
                <c:pt idx="476">
                  <c:v>28.77</c:v>
                </c:pt>
                <c:pt idx="477">
                  <c:v>28.76</c:v>
                </c:pt>
                <c:pt idx="478">
                  <c:v>28.74</c:v>
                </c:pt>
                <c:pt idx="479">
                  <c:v>28.73</c:v>
                </c:pt>
                <c:pt idx="480">
                  <c:v>28.72</c:v>
                </c:pt>
                <c:pt idx="481">
                  <c:v>28.71</c:v>
                </c:pt>
                <c:pt idx="482">
                  <c:v>28.7</c:v>
                </c:pt>
                <c:pt idx="483">
                  <c:v>28.69</c:v>
                </c:pt>
                <c:pt idx="484">
                  <c:v>28.68</c:v>
                </c:pt>
                <c:pt idx="485">
                  <c:v>28.67</c:v>
                </c:pt>
                <c:pt idx="486">
                  <c:v>28.66</c:v>
                </c:pt>
                <c:pt idx="487">
                  <c:v>28.65</c:v>
                </c:pt>
                <c:pt idx="488">
                  <c:v>28.65</c:v>
                </c:pt>
                <c:pt idx="489">
                  <c:v>28.65</c:v>
                </c:pt>
                <c:pt idx="490">
                  <c:v>28.65</c:v>
                </c:pt>
                <c:pt idx="491">
                  <c:v>28.64</c:v>
                </c:pt>
                <c:pt idx="492">
                  <c:v>28.63</c:v>
                </c:pt>
                <c:pt idx="493">
                  <c:v>28.61</c:v>
                </c:pt>
                <c:pt idx="494">
                  <c:v>28.59</c:v>
                </c:pt>
                <c:pt idx="495">
                  <c:v>28.59</c:v>
                </c:pt>
                <c:pt idx="496">
                  <c:v>28.58</c:v>
                </c:pt>
                <c:pt idx="497">
                  <c:v>28.58</c:v>
                </c:pt>
                <c:pt idx="498">
                  <c:v>28.58</c:v>
                </c:pt>
                <c:pt idx="499">
                  <c:v>28.58</c:v>
                </c:pt>
                <c:pt idx="500">
                  <c:v>28.57</c:v>
                </c:pt>
                <c:pt idx="501">
                  <c:v>28.56</c:v>
                </c:pt>
                <c:pt idx="502">
                  <c:v>28.55</c:v>
                </c:pt>
                <c:pt idx="503">
                  <c:v>28.52</c:v>
                </c:pt>
                <c:pt idx="504">
                  <c:v>28.5</c:v>
                </c:pt>
                <c:pt idx="505">
                  <c:v>28.5</c:v>
                </c:pt>
                <c:pt idx="506">
                  <c:v>28.49</c:v>
                </c:pt>
                <c:pt idx="507">
                  <c:v>28.48</c:v>
                </c:pt>
                <c:pt idx="508">
                  <c:v>28.48</c:v>
                </c:pt>
                <c:pt idx="509">
                  <c:v>28.46</c:v>
                </c:pt>
                <c:pt idx="510">
                  <c:v>28.44</c:v>
                </c:pt>
                <c:pt idx="511">
                  <c:v>28.44</c:v>
                </c:pt>
                <c:pt idx="512">
                  <c:v>28.42</c:v>
                </c:pt>
                <c:pt idx="513">
                  <c:v>28.41</c:v>
                </c:pt>
                <c:pt idx="514">
                  <c:v>28.41</c:v>
                </c:pt>
                <c:pt idx="515">
                  <c:v>28.4</c:v>
                </c:pt>
                <c:pt idx="516">
                  <c:v>28.4</c:v>
                </c:pt>
                <c:pt idx="517">
                  <c:v>28.39</c:v>
                </c:pt>
                <c:pt idx="518">
                  <c:v>28.38</c:v>
                </c:pt>
                <c:pt idx="519">
                  <c:v>28.36</c:v>
                </c:pt>
                <c:pt idx="520">
                  <c:v>28.34</c:v>
                </c:pt>
                <c:pt idx="521">
                  <c:v>28.31</c:v>
                </c:pt>
                <c:pt idx="522">
                  <c:v>28.28</c:v>
                </c:pt>
                <c:pt idx="523">
                  <c:v>28.27</c:v>
                </c:pt>
                <c:pt idx="524">
                  <c:v>28.25</c:v>
                </c:pt>
                <c:pt idx="525">
                  <c:v>28.25</c:v>
                </c:pt>
                <c:pt idx="526">
                  <c:v>28.24</c:v>
                </c:pt>
                <c:pt idx="527">
                  <c:v>28.23</c:v>
                </c:pt>
                <c:pt idx="528">
                  <c:v>28.21</c:v>
                </c:pt>
                <c:pt idx="529">
                  <c:v>28.2</c:v>
                </c:pt>
                <c:pt idx="530">
                  <c:v>28.19</c:v>
                </c:pt>
                <c:pt idx="531">
                  <c:v>28.19</c:v>
                </c:pt>
                <c:pt idx="532">
                  <c:v>28.19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28.19</c:v>
                </c:pt>
                <c:pt idx="538">
                  <c:v>28.19</c:v>
                </c:pt>
                <c:pt idx="539">
                  <c:v>28.19</c:v>
                </c:pt>
                <c:pt idx="540">
                  <c:v>28.2</c:v>
                </c:pt>
                <c:pt idx="541">
                  <c:v>28.21</c:v>
                </c:pt>
                <c:pt idx="542">
                  <c:v>28.22</c:v>
                </c:pt>
                <c:pt idx="543">
                  <c:v>28.22</c:v>
                </c:pt>
                <c:pt idx="544">
                  <c:v>28.22</c:v>
                </c:pt>
                <c:pt idx="545">
                  <c:v>28.22</c:v>
                </c:pt>
                <c:pt idx="546">
                  <c:v>28.22</c:v>
                </c:pt>
                <c:pt idx="547">
                  <c:v>28.21</c:v>
                </c:pt>
                <c:pt idx="548">
                  <c:v>28.21</c:v>
                </c:pt>
                <c:pt idx="549">
                  <c:v>28.2</c:v>
                </c:pt>
                <c:pt idx="550">
                  <c:v>28.2</c:v>
                </c:pt>
                <c:pt idx="551">
                  <c:v>28.19</c:v>
                </c:pt>
                <c:pt idx="552">
                  <c:v>28.18</c:v>
                </c:pt>
                <c:pt idx="553">
                  <c:v>28.16</c:v>
                </c:pt>
                <c:pt idx="554">
                  <c:v>28.15</c:v>
                </c:pt>
                <c:pt idx="555">
                  <c:v>28.13</c:v>
                </c:pt>
                <c:pt idx="556">
                  <c:v>28.12</c:v>
                </c:pt>
                <c:pt idx="557">
                  <c:v>28.11</c:v>
                </c:pt>
                <c:pt idx="558">
                  <c:v>28.1</c:v>
                </c:pt>
                <c:pt idx="559">
                  <c:v>28.09</c:v>
                </c:pt>
                <c:pt idx="560">
                  <c:v>28.07</c:v>
                </c:pt>
                <c:pt idx="561">
                  <c:v>28.05</c:v>
                </c:pt>
                <c:pt idx="562">
                  <c:v>28.03</c:v>
                </c:pt>
                <c:pt idx="563">
                  <c:v>28.02</c:v>
                </c:pt>
                <c:pt idx="564">
                  <c:v>28.01</c:v>
                </c:pt>
                <c:pt idx="565">
                  <c:v>28</c:v>
                </c:pt>
                <c:pt idx="566">
                  <c:v>27.99</c:v>
                </c:pt>
                <c:pt idx="567">
                  <c:v>27.98</c:v>
                </c:pt>
                <c:pt idx="568">
                  <c:v>27.98</c:v>
                </c:pt>
                <c:pt idx="569">
                  <c:v>27.97</c:v>
                </c:pt>
                <c:pt idx="570">
                  <c:v>27.97</c:v>
                </c:pt>
                <c:pt idx="571">
                  <c:v>27.96</c:v>
                </c:pt>
                <c:pt idx="572">
                  <c:v>27.96</c:v>
                </c:pt>
                <c:pt idx="573">
                  <c:v>27.95</c:v>
                </c:pt>
                <c:pt idx="574">
                  <c:v>27.95</c:v>
                </c:pt>
                <c:pt idx="575">
                  <c:v>27.94</c:v>
                </c:pt>
                <c:pt idx="576">
                  <c:v>27.94</c:v>
                </c:pt>
                <c:pt idx="577">
                  <c:v>27.94</c:v>
                </c:pt>
                <c:pt idx="578">
                  <c:v>27.94</c:v>
                </c:pt>
                <c:pt idx="579">
                  <c:v>27.95</c:v>
                </c:pt>
                <c:pt idx="580">
                  <c:v>27.96</c:v>
                </c:pt>
                <c:pt idx="581">
                  <c:v>27.97</c:v>
                </c:pt>
                <c:pt idx="582">
                  <c:v>27.98</c:v>
                </c:pt>
                <c:pt idx="583">
                  <c:v>27.97</c:v>
                </c:pt>
                <c:pt idx="584">
                  <c:v>27.95</c:v>
                </c:pt>
                <c:pt idx="585">
                  <c:v>27.94</c:v>
                </c:pt>
                <c:pt idx="586">
                  <c:v>27.93</c:v>
                </c:pt>
                <c:pt idx="587">
                  <c:v>27.93</c:v>
                </c:pt>
                <c:pt idx="588">
                  <c:v>27.92</c:v>
                </c:pt>
                <c:pt idx="589">
                  <c:v>27.92</c:v>
                </c:pt>
                <c:pt idx="590">
                  <c:v>27.91</c:v>
                </c:pt>
                <c:pt idx="591">
                  <c:v>27.9</c:v>
                </c:pt>
                <c:pt idx="592">
                  <c:v>27.91</c:v>
                </c:pt>
                <c:pt idx="593">
                  <c:v>27.9</c:v>
                </c:pt>
                <c:pt idx="594">
                  <c:v>27.9</c:v>
                </c:pt>
                <c:pt idx="595">
                  <c:v>27.89</c:v>
                </c:pt>
                <c:pt idx="596">
                  <c:v>27.88</c:v>
                </c:pt>
                <c:pt idx="597">
                  <c:v>27.87</c:v>
                </c:pt>
                <c:pt idx="598">
                  <c:v>27.85</c:v>
                </c:pt>
                <c:pt idx="599">
                  <c:v>27.84</c:v>
                </c:pt>
                <c:pt idx="600">
                  <c:v>27.82</c:v>
                </c:pt>
                <c:pt idx="601">
                  <c:v>27.8</c:v>
                </c:pt>
                <c:pt idx="602">
                  <c:v>27.79</c:v>
                </c:pt>
                <c:pt idx="603">
                  <c:v>27.79</c:v>
                </c:pt>
                <c:pt idx="604">
                  <c:v>27.78</c:v>
                </c:pt>
                <c:pt idx="605">
                  <c:v>27.78</c:v>
                </c:pt>
                <c:pt idx="606">
                  <c:v>27.78</c:v>
                </c:pt>
                <c:pt idx="607">
                  <c:v>27.78</c:v>
                </c:pt>
                <c:pt idx="608">
                  <c:v>27.77</c:v>
                </c:pt>
                <c:pt idx="609">
                  <c:v>27.77</c:v>
                </c:pt>
                <c:pt idx="610">
                  <c:v>27.77</c:v>
                </c:pt>
                <c:pt idx="611">
                  <c:v>27.77</c:v>
                </c:pt>
                <c:pt idx="612">
                  <c:v>27.78</c:v>
                </c:pt>
                <c:pt idx="613">
                  <c:v>27.79</c:v>
                </c:pt>
                <c:pt idx="614">
                  <c:v>27.8</c:v>
                </c:pt>
                <c:pt idx="615">
                  <c:v>27.8</c:v>
                </c:pt>
                <c:pt idx="616">
                  <c:v>27.8</c:v>
                </c:pt>
                <c:pt idx="617">
                  <c:v>27.8</c:v>
                </c:pt>
                <c:pt idx="618">
                  <c:v>27.79</c:v>
                </c:pt>
                <c:pt idx="619">
                  <c:v>27.79</c:v>
                </c:pt>
                <c:pt idx="620">
                  <c:v>27.8</c:v>
                </c:pt>
                <c:pt idx="621">
                  <c:v>27.8</c:v>
                </c:pt>
                <c:pt idx="622">
                  <c:v>27.79</c:v>
                </c:pt>
                <c:pt idx="623">
                  <c:v>27.79</c:v>
                </c:pt>
                <c:pt idx="624">
                  <c:v>27.78</c:v>
                </c:pt>
                <c:pt idx="625">
                  <c:v>27.77</c:v>
                </c:pt>
                <c:pt idx="626">
                  <c:v>27.77</c:v>
                </c:pt>
                <c:pt idx="627">
                  <c:v>27.76</c:v>
                </c:pt>
                <c:pt idx="628">
                  <c:v>27.75</c:v>
                </c:pt>
                <c:pt idx="629">
                  <c:v>27.75</c:v>
                </c:pt>
                <c:pt idx="630">
                  <c:v>27.75</c:v>
                </c:pt>
                <c:pt idx="631">
                  <c:v>27.74</c:v>
                </c:pt>
                <c:pt idx="632">
                  <c:v>27.72</c:v>
                </c:pt>
                <c:pt idx="633">
                  <c:v>27.71</c:v>
                </c:pt>
                <c:pt idx="634">
                  <c:v>27.71</c:v>
                </c:pt>
                <c:pt idx="635">
                  <c:v>27.71</c:v>
                </c:pt>
                <c:pt idx="636">
                  <c:v>27.73</c:v>
                </c:pt>
                <c:pt idx="637">
                  <c:v>27.73</c:v>
                </c:pt>
                <c:pt idx="638">
                  <c:v>27.74</c:v>
                </c:pt>
                <c:pt idx="639">
                  <c:v>27.74</c:v>
                </c:pt>
                <c:pt idx="640">
                  <c:v>27.74</c:v>
                </c:pt>
                <c:pt idx="641">
                  <c:v>27.74</c:v>
                </c:pt>
                <c:pt idx="642">
                  <c:v>27.74</c:v>
                </c:pt>
                <c:pt idx="643">
                  <c:v>27.74</c:v>
                </c:pt>
                <c:pt idx="644">
                  <c:v>27.74</c:v>
                </c:pt>
                <c:pt idx="645">
                  <c:v>27.74</c:v>
                </c:pt>
                <c:pt idx="646">
                  <c:v>27.75</c:v>
                </c:pt>
                <c:pt idx="647">
                  <c:v>27.75</c:v>
                </c:pt>
                <c:pt idx="648">
                  <c:v>27.75</c:v>
                </c:pt>
                <c:pt idx="649">
                  <c:v>27.75</c:v>
                </c:pt>
                <c:pt idx="650">
                  <c:v>27.74</c:v>
                </c:pt>
                <c:pt idx="651">
                  <c:v>27.73</c:v>
                </c:pt>
                <c:pt idx="652">
                  <c:v>27.73</c:v>
                </c:pt>
                <c:pt idx="653">
                  <c:v>27.73</c:v>
                </c:pt>
                <c:pt idx="654">
                  <c:v>27.73</c:v>
                </c:pt>
                <c:pt idx="655">
                  <c:v>27.73</c:v>
                </c:pt>
                <c:pt idx="656">
                  <c:v>27.73</c:v>
                </c:pt>
                <c:pt idx="657">
                  <c:v>27.73</c:v>
                </c:pt>
                <c:pt idx="658">
                  <c:v>27.72</c:v>
                </c:pt>
                <c:pt idx="659">
                  <c:v>27.73</c:v>
                </c:pt>
                <c:pt idx="660">
                  <c:v>27.73</c:v>
                </c:pt>
                <c:pt idx="661">
                  <c:v>27.73</c:v>
                </c:pt>
                <c:pt idx="662">
                  <c:v>27.73</c:v>
                </c:pt>
                <c:pt idx="663">
                  <c:v>27.72</c:v>
                </c:pt>
                <c:pt idx="664">
                  <c:v>27.72</c:v>
                </c:pt>
                <c:pt idx="665">
                  <c:v>27.71</c:v>
                </c:pt>
                <c:pt idx="666">
                  <c:v>27.71</c:v>
                </c:pt>
                <c:pt idx="667">
                  <c:v>27.69</c:v>
                </c:pt>
                <c:pt idx="668">
                  <c:v>27.69</c:v>
                </c:pt>
                <c:pt idx="669">
                  <c:v>27.68</c:v>
                </c:pt>
                <c:pt idx="670">
                  <c:v>27.68</c:v>
                </c:pt>
                <c:pt idx="671">
                  <c:v>27.68</c:v>
                </c:pt>
                <c:pt idx="672">
                  <c:v>27.69</c:v>
                </c:pt>
                <c:pt idx="673">
                  <c:v>27.69</c:v>
                </c:pt>
                <c:pt idx="674">
                  <c:v>27.69</c:v>
                </c:pt>
                <c:pt idx="675">
                  <c:v>27.69</c:v>
                </c:pt>
                <c:pt idx="676">
                  <c:v>27.69</c:v>
                </c:pt>
                <c:pt idx="677">
                  <c:v>27.69</c:v>
                </c:pt>
                <c:pt idx="678">
                  <c:v>27.69</c:v>
                </c:pt>
                <c:pt idx="679">
                  <c:v>27.69</c:v>
                </c:pt>
                <c:pt idx="680">
                  <c:v>27.69</c:v>
                </c:pt>
                <c:pt idx="681">
                  <c:v>27.68</c:v>
                </c:pt>
                <c:pt idx="682">
                  <c:v>27.68</c:v>
                </c:pt>
                <c:pt idx="683">
                  <c:v>27.67</c:v>
                </c:pt>
                <c:pt idx="684">
                  <c:v>27.67</c:v>
                </c:pt>
                <c:pt idx="685">
                  <c:v>27.67</c:v>
                </c:pt>
                <c:pt idx="686">
                  <c:v>27.67</c:v>
                </c:pt>
                <c:pt idx="687">
                  <c:v>27.67</c:v>
                </c:pt>
                <c:pt idx="688">
                  <c:v>27.67</c:v>
                </c:pt>
                <c:pt idx="689">
                  <c:v>27.68</c:v>
                </c:pt>
                <c:pt idx="690">
                  <c:v>27.67</c:v>
                </c:pt>
                <c:pt idx="691">
                  <c:v>27.67</c:v>
                </c:pt>
                <c:pt idx="692">
                  <c:v>27.68</c:v>
                </c:pt>
                <c:pt idx="693">
                  <c:v>27.68</c:v>
                </c:pt>
                <c:pt idx="694">
                  <c:v>27.69</c:v>
                </c:pt>
                <c:pt idx="695">
                  <c:v>27.69</c:v>
                </c:pt>
                <c:pt idx="696">
                  <c:v>27.69</c:v>
                </c:pt>
                <c:pt idx="697">
                  <c:v>27.68</c:v>
                </c:pt>
                <c:pt idx="698">
                  <c:v>27.67</c:v>
                </c:pt>
                <c:pt idx="699">
                  <c:v>27.68</c:v>
                </c:pt>
                <c:pt idx="700">
                  <c:v>27.68</c:v>
                </c:pt>
                <c:pt idx="701">
                  <c:v>27.68</c:v>
                </c:pt>
                <c:pt idx="702">
                  <c:v>27.68</c:v>
                </c:pt>
                <c:pt idx="703">
                  <c:v>27.68</c:v>
                </c:pt>
                <c:pt idx="704">
                  <c:v>27.67</c:v>
                </c:pt>
                <c:pt idx="705">
                  <c:v>27.67</c:v>
                </c:pt>
                <c:pt idx="706">
                  <c:v>27.68</c:v>
                </c:pt>
                <c:pt idx="707">
                  <c:v>27.68</c:v>
                </c:pt>
                <c:pt idx="708">
                  <c:v>27.68</c:v>
                </c:pt>
                <c:pt idx="709">
                  <c:v>27.67</c:v>
                </c:pt>
                <c:pt idx="710">
                  <c:v>27.67</c:v>
                </c:pt>
                <c:pt idx="711">
                  <c:v>27.67</c:v>
                </c:pt>
                <c:pt idx="712">
                  <c:v>27.67</c:v>
                </c:pt>
                <c:pt idx="713">
                  <c:v>27.67</c:v>
                </c:pt>
                <c:pt idx="714">
                  <c:v>27.67</c:v>
                </c:pt>
                <c:pt idx="715">
                  <c:v>27.66</c:v>
                </c:pt>
                <c:pt idx="716">
                  <c:v>27.66</c:v>
                </c:pt>
                <c:pt idx="717">
                  <c:v>27.66</c:v>
                </c:pt>
                <c:pt idx="718">
                  <c:v>27.65</c:v>
                </c:pt>
                <c:pt idx="719">
                  <c:v>27.65</c:v>
                </c:pt>
                <c:pt idx="720">
                  <c:v>27.64</c:v>
                </c:pt>
                <c:pt idx="721">
                  <c:v>27.65</c:v>
                </c:pt>
                <c:pt idx="722">
                  <c:v>27.66</c:v>
                </c:pt>
                <c:pt idx="723">
                  <c:v>27.66</c:v>
                </c:pt>
                <c:pt idx="724">
                  <c:v>27.66</c:v>
                </c:pt>
                <c:pt idx="725">
                  <c:v>27.66</c:v>
                </c:pt>
                <c:pt idx="726">
                  <c:v>27.65</c:v>
                </c:pt>
                <c:pt idx="727">
                  <c:v>27.64</c:v>
                </c:pt>
                <c:pt idx="728">
                  <c:v>27.64</c:v>
                </c:pt>
                <c:pt idx="729">
                  <c:v>27.64</c:v>
                </c:pt>
                <c:pt idx="730">
                  <c:v>27.64</c:v>
                </c:pt>
                <c:pt idx="731">
                  <c:v>27.64</c:v>
                </c:pt>
                <c:pt idx="732">
                  <c:v>27.63</c:v>
                </c:pt>
                <c:pt idx="733">
                  <c:v>27.63</c:v>
                </c:pt>
                <c:pt idx="734">
                  <c:v>27.63</c:v>
                </c:pt>
                <c:pt idx="735">
                  <c:v>27.63</c:v>
                </c:pt>
                <c:pt idx="736">
                  <c:v>27.63</c:v>
                </c:pt>
                <c:pt idx="737">
                  <c:v>27.63</c:v>
                </c:pt>
                <c:pt idx="738">
                  <c:v>27.62</c:v>
                </c:pt>
                <c:pt idx="739">
                  <c:v>27.62</c:v>
                </c:pt>
                <c:pt idx="740">
                  <c:v>27.62</c:v>
                </c:pt>
                <c:pt idx="741">
                  <c:v>27.62</c:v>
                </c:pt>
                <c:pt idx="742">
                  <c:v>27.62</c:v>
                </c:pt>
                <c:pt idx="743">
                  <c:v>27.61</c:v>
                </c:pt>
                <c:pt idx="744">
                  <c:v>27.61</c:v>
                </c:pt>
                <c:pt idx="745">
                  <c:v>27.61</c:v>
                </c:pt>
                <c:pt idx="746">
                  <c:v>27.61</c:v>
                </c:pt>
                <c:pt idx="747">
                  <c:v>27.61</c:v>
                </c:pt>
                <c:pt idx="748">
                  <c:v>27.61</c:v>
                </c:pt>
                <c:pt idx="749">
                  <c:v>27.61</c:v>
                </c:pt>
                <c:pt idx="750">
                  <c:v>27.61</c:v>
                </c:pt>
                <c:pt idx="751">
                  <c:v>27.6</c:v>
                </c:pt>
                <c:pt idx="752">
                  <c:v>27.6</c:v>
                </c:pt>
                <c:pt idx="753">
                  <c:v>27.6</c:v>
                </c:pt>
                <c:pt idx="754">
                  <c:v>27.61</c:v>
                </c:pt>
                <c:pt idx="755">
                  <c:v>27.61</c:v>
                </c:pt>
                <c:pt idx="756">
                  <c:v>27.6</c:v>
                </c:pt>
                <c:pt idx="757">
                  <c:v>27.6</c:v>
                </c:pt>
                <c:pt idx="758">
                  <c:v>27.59</c:v>
                </c:pt>
                <c:pt idx="759">
                  <c:v>27.58</c:v>
                </c:pt>
                <c:pt idx="760">
                  <c:v>27.57</c:v>
                </c:pt>
                <c:pt idx="761">
                  <c:v>27.57</c:v>
                </c:pt>
                <c:pt idx="762">
                  <c:v>27.57</c:v>
                </c:pt>
                <c:pt idx="763">
                  <c:v>27.57</c:v>
                </c:pt>
                <c:pt idx="764">
                  <c:v>27.57</c:v>
                </c:pt>
                <c:pt idx="765">
                  <c:v>27.56</c:v>
                </c:pt>
                <c:pt idx="766">
                  <c:v>27.57</c:v>
                </c:pt>
                <c:pt idx="767">
                  <c:v>27.57</c:v>
                </c:pt>
                <c:pt idx="768">
                  <c:v>27.58</c:v>
                </c:pt>
                <c:pt idx="769">
                  <c:v>27.59</c:v>
                </c:pt>
                <c:pt idx="770">
                  <c:v>27.59</c:v>
                </c:pt>
                <c:pt idx="771">
                  <c:v>27.59</c:v>
                </c:pt>
                <c:pt idx="772">
                  <c:v>27.59</c:v>
                </c:pt>
                <c:pt idx="773">
                  <c:v>27.59</c:v>
                </c:pt>
                <c:pt idx="774">
                  <c:v>27.59</c:v>
                </c:pt>
                <c:pt idx="775">
                  <c:v>27.58</c:v>
                </c:pt>
                <c:pt idx="776">
                  <c:v>27.57</c:v>
                </c:pt>
                <c:pt idx="777">
                  <c:v>27.57</c:v>
                </c:pt>
                <c:pt idx="778">
                  <c:v>27.56</c:v>
                </c:pt>
                <c:pt idx="779">
                  <c:v>27.55</c:v>
                </c:pt>
                <c:pt idx="780">
                  <c:v>27.54</c:v>
                </c:pt>
                <c:pt idx="781">
                  <c:v>27.55</c:v>
                </c:pt>
                <c:pt idx="782">
                  <c:v>27.54</c:v>
                </c:pt>
                <c:pt idx="783">
                  <c:v>27.54</c:v>
                </c:pt>
                <c:pt idx="784">
                  <c:v>27.55</c:v>
                </c:pt>
                <c:pt idx="785">
                  <c:v>27.56</c:v>
                </c:pt>
                <c:pt idx="786">
                  <c:v>27.56</c:v>
                </c:pt>
                <c:pt idx="787">
                  <c:v>27.57</c:v>
                </c:pt>
                <c:pt idx="788">
                  <c:v>27.57</c:v>
                </c:pt>
                <c:pt idx="789">
                  <c:v>27.58</c:v>
                </c:pt>
                <c:pt idx="790">
                  <c:v>27.58</c:v>
                </c:pt>
                <c:pt idx="791">
                  <c:v>27.59</c:v>
                </c:pt>
                <c:pt idx="792">
                  <c:v>27.59</c:v>
                </c:pt>
                <c:pt idx="793">
                  <c:v>27.58</c:v>
                </c:pt>
                <c:pt idx="794">
                  <c:v>27.59</c:v>
                </c:pt>
                <c:pt idx="795">
                  <c:v>27.58</c:v>
                </c:pt>
                <c:pt idx="796">
                  <c:v>27.57</c:v>
                </c:pt>
                <c:pt idx="797">
                  <c:v>27.56</c:v>
                </c:pt>
                <c:pt idx="798">
                  <c:v>27.56</c:v>
                </c:pt>
                <c:pt idx="799">
                  <c:v>27.56</c:v>
                </c:pt>
                <c:pt idx="800">
                  <c:v>27.56</c:v>
                </c:pt>
                <c:pt idx="801">
                  <c:v>27.56</c:v>
                </c:pt>
                <c:pt idx="802">
                  <c:v>27.56</c:v>
                </c:pt>
                <c:pt idx="803">
                  <c:v>27.57</c:v>
                </c:pt>
                <c:pt idx="804">
                  <c:v>27.57</c:v>
                </c:pt>
                <c:pt idx="805">
                  <c:v>27.57</c:v>
                </c:pt>
                <c:pt idx="806">
                  <c:v>27.57</c:v>
                </c:pt>
                <c:pt idx="807">
                  <c:v>27.57</c:v>
                </c:pt>
                <c:pt idx="808">
                  <c:v>27.57</c:v>
                </c:pt>
                <c:pt idx="809">
                  <c:v>27.56</c:v>
                </c:pt>
                <c:pt idx="810">
                  <c:v>27.56</c:v>
                </c:pt>
                <c:pt idx="811">
                  <c:v>27.56</c:v>
                </c:pt>
                <c:pt idx="812">
                  <c:v>27.56</c:v>
                </c:pt>
                <c:pt idx="813">
                  <c:v>27.56</c:v>
                </c:pt>
                <c:pt idx="814">
                  <c:v>27.57</c:v>
                </c:pt>
                <c:pt idx="815">
                  <c:v>27.57</c:v>
                </c:pt>
                <c:pt idx="816">
                  <c:v>27.56</c:v>
                </c:pt>
                <c:pt idx="817">
                  <c:v>27.55</c:v>
                </c:pt>
                <c:pt idx="818">
                  <c:v>27.54</c:v>
                </c:pt>
                <c:pt idx="819">
                  <c:v>27.54</c:v>
                </c:pt>
                <c:pt idx="820">
                  <c:v>27.54</c:v>
                </c:pt>
                <c:pt idx="821">
                  <c:v>27.55</c:v>
                </c:pt>
                <c:pt idx="822">
                  <c:v>27.54</c:v>
                </c:pt>
                <c:pt idx="823">
                  <c:v>27.54</c:v>
                </c:pt>
                <c:pt idx="824">
                  <c:v>27.54</c:v>
                </c:pt>
                <c:pt idx="825">
                  <c:v>27.54</c:v>
                </c:pt>
                <c:pt idx="826">
                  <c:v>27.55</c:v>
                </c:pt>
                <c:pt idx="827">
                  <c:v>27.56</c:v>
                </c:pt>
                <c:pt idx="828">
                  <c:v>27.56</c:v>
                </c:pt>
                <c:pt idx="829">
                  <c:v>27.57</c:v>
                </c:pt>
                <c:pt idx="830">
                  <c:v>27.56</c:v>
                </c:pt>
                <c:pt idx="831">
                  <c:v>27.56</c:v>
                </c:pt>
                <c:pt idx="832">
                  <c:v>27.55</c:v>
                </c:pt>
                <c:pt idx="833">
                  <c:v>27.55</c:v>
                </c:pt>
                <c:pt idx="834">
                  <c:v>27.55</c:v>
                </c:pt>
                <c:pt idx="835">
                  <c:v>27.56</c:v>
                </c:pt>
                <c:pt idx="836">
                  <c:v>27.56</c:v>
                </c:pt>
                <c:pt idx="837">
                  <c:v>27.55</c:v>
                </c:pt>
                <c:pt idx="838">
                  <c:v>27.54</c:v>
                </c:pt>
                <c:pt idx="839">
                  <c:v>27.54</c:v>
                </c:pt>
                <c:pt idx="840">
                  <c:v>27.54</c:v>
                </c:pt>
                <c:pt idx="841">
                  <c:v>27.55</c:v>
                </c:pt>
                <c:pt idx="842">
                  <c:v>27.54</c:v>
                </c:pt>
                <c:pt idx="843">
                  <c:v>27.55</c:v>
                </c:pt>
                <c:pt idx="844">
                  <c:v>27.54</c:v>
                </c:pt>
                <c:pt idx="845">
                  <c:v>27.55</c:v>
                </c:pt>
                <c:pt idx="846">
                  <c:v>27.55</c:v>
                </c:pt>
                <c:pt idx="847">
                  <c:v>27.55</c:v>
                </c:pt>
                <c:pt idx="848">
                  <c:v>27.55</c:v>
                </c:pt>
                <c:pt idx="849">
                  <c:v>27.55</c:v>
                </c:pt>
                <c:pt idx="850">
                  <c:v>27.55</c:v>
                </c:pt>
                <c:pt idx="851">
                  <c:v>27.54</c:v>
                </c:pt>
                <c:pt idx="852">
                  <c:v>27.54</c:v>
                </c:pt>
                <c:pt idx="853">
                  <c:v>27.55</c:v>
                </c:pt>
                <c:pt idx="854">
                  <c:v>27.54</c:v>
                </c:pt>
                <c:pt idx="855">
                  <c:v>27.54</c:v>
                </c:pt>
                <c:pt idx="856">
                  <c:v>27.53</c:v>
                </c:pt>
                <c:pt idx="857">
                  <c:v>27.53</c:v>
                </c:pt>
                <c:pt idx="858">
                  <c:v>27.52</c:v>
                </c:pt>
                <c:pt idx="859">
                  <c:v>27.53</c:v>
                </c:pt>
                <c:pt idx="860">
                  <c:v>27.53</c:v>
                </c:pt>
                <c:pt idx="861">
                  <c:v>27.54</c:v>
                </c:pt>
                <c:pt idx="862">
                  <c:v>27.54</c:v>
                </c:pt>
                <c:pt idx="863">
                  <c:v>27.54</c:v>
                </c:pt>
                <c:pt idx="864">
                  <c:v>27.54</c:v>
                </c:pt>
                <c:pt idx="865">
                  <c:v>27.54</c:v>
                </c:pt>
                <c:pt idx="866">
                  <c:v>27.54</c:v>
                </c:pt>
                <c:pt idx="867">
                  <c:v>27.54</c:v>
                </c:pt>
                <c:pt idx="868">
                  <c:v>27.54</c:v>
                </c:pt>
                <c:pt idx="869">
                  <c:v>27.54</c:v>
                </c:pt>
                <c:pt idx="870">
                  <c:v>27.54</c:v>
                </c:pt>
                <c:pt idx="871">
                  <c:v>27.55</c:v>
                </c:pt>
                <c:pt idx="872">
                  <c:v>27.55</c:v>
                </c:pt>
                <c:pt idx="873">
                  <c:v>27.55</c:v>
                </c:pt>
                <c:pt idx="874">
                  <c:v>27.54</c:v>
                </c:pt>
                <c:pt idx="875">
                  <c:v>27.55</c:v>
                </c:pt>
                <c:pt idx="876">
                  <c:v>27.54</c:v>
                </c:pt>
                <c:pt idx="877">
                  <c:v>27.55</c:v>
                </c:pt>
                <c:pt idx="878">
                  <c:v>27.55</c:v>
                </c:pt>
                <c:pt idx="879">
                  <c:v>27.55</c:v>
                </c:pt>
                <c:pt idx="880">
                  <c:v>27.55</c:v>
                </c:pt>
                <c:pt idx="881">
                  <c:v>27.54</c:v>
                </c:pt>
                <c:pt idx="882">
                  <c:v>27.54</c:v>
                </c:pt>
                <c:pt idx="883">
                  <c:v>27.54</c:v>
                </c:pt>
                <c:pt idx="884">
                  <c:v>27.54</c:v>
                </c:pt>
                <c:pt idx="885">
                  <c:v>27.53</c:v>
                </c:pt>
                <c:pt idx="886">
                  <c:v>27.54</c:v>
                </c:pt>
                <c:pt idx="887">
                  <c:v>27.53</c:v>
                </c:pt>
                <c:pt idx="888">
                  <c:v>27.53</c:v>
                </c:pt>
                <c:pt idx="889">
                  <c:v>27.53</c:v>
                </c:pt>
                <c:pt idx="890">
                  <c:v>27.54</c:v>
                </c:pt>
                <c:pt idx="891">
                  <c:v>27.54</c:v>
                </c:pt>
                <c:pt idx="892">
                  <c:v>27.54</c:v>
                </c:pt>
                <c:pt idx="893">
                  <c:v>27.55</c:v>
                </c:pt>
                <c:pt idx="894">
                  <c:v>27.54</c:v>
                </c:pt>
                <c:pt idx="895">
                  <c:v>27.54</c:v>
                </c:pt>
                <c:pt idx="896">
                  <c:v>27.54</c:v>
                </c:pt>
                <c:pt idx="897">
                  <c:v>27.53</c:v>
                </c:pt>
                <c:pt idx="898">
                  <c:v>27.53</c:v>
                </c:pt>
                <c:pt idx="899">
                  <c:v>27.53</c:v>
                </c:pt>
                <c:pt idx="900">
                  <c:v>27.52</c:v>
                </c:pt>
                <c:pt idx="901">
                  <c:v>27.52</c:v>
                </c:pt>
                <c:pt idx="902">
                  <c:v>27.51</c:v>
                </c:pt>
                <c:pt idx="903">
                  <c:v>27.52</c:v>
                </c:pt>
                <c:pt idx="904">
                  <c:v>27.53</c:v>
                </c:pt>
                <c:pt idx="905">
                  <c:v>27.53</c:v>
                </c:pt>
                <c:pt idx="906">
                  <c:v>27.53</c:v>
                </c:pt>
                <c:pt idx="907">
                  <c:v>27.53</c:v>
                </c:pt>
                <c:pt idx="908">
                  <c:v>27.53</c:v>
                </c:pt>
                <c:pt idx="909">
                  <c:v>27.52</c:v>
                </c:pt>
                <c:pt idx="910">
                  <c:v>27.52</c:v>
                </c:pt>
                <c:pt idx="911">
                  <c:v>27.52</c:v>
                </c:pt>
                <c:pt idx="912">
                  <c:v>27.52</c:v>
                </c:pt>
                <c:pt idx="913">
                  <c:v>27.51</c:v>
                </c:pt>
                <c:pt idx="914">
                  <c:v>27.51</c:v>
                </c:pt>
                <c:pt idx="915">
                  <c:v>27.51</c:v>
                </c:pt>
                <c:pt idx="916">
                  <c:v>27.51</c:v>
                </c:pt>
                <c:pt idx="917">
                  <c:v>27.52</c:v>
                </c:pt>
                <c:pt idx="918">
                  <c:v>27.52</c:v>
                </c:pt>
                <c:pt idx="919">
                  <c:v>27.52</c:v>
                </c:pt>
                <c:pt idx="920">
                  <c:v>27.52</c:v>
                </c:pt>
                <c:pt idx="921">
                  <c:v>27.52</c:v>
                </c:pt>
                <c:pt idx="922">
                  <c:v>27.52</c:v>
                </c:pt>
                <c:pt idx="923">
                  <c:v>27.52</c:v>
                </c:pt>
                <c:pt idx="924">
                  <c:v>27.52</c:v>
                </c:pt>
                <c:pt idx="925">
                  <c:v>27.52</c:v>
                </c:pt>
                <c:pt idx="926">
                  <c:v>27.52</c:v>
                </c:pt>
                <c:pt idx="927">
                  <c:v>27.53</c:v>
                </c:pt>
                <c:pt idx="928">
                  <c:v>27.54</c:v>
                </c:pt>
                <c:pt idx="929">
                  <c:v>27.54</c:v>
                </c:pt>
                <c:pt idx="930">
                  <c:v>27.53</c:v>
                </c:pt>
                <c:pt idx="931">
                  <c:v>27.53</c:v>
                </c:pt>
                <c:pt idx="932">
                  <c:v>27.52</c:v>
                </c:pt>
                <c:pt idx="933">
                  <c:v>27.52</c:v>
                </c:pt>
                <c:pt idx="934">
                  <c:v>27.53</c:v>
                </c:pt>
                <c:pt idx="935">
                  <c:v>27.52</c:v>
                </c:pt>
                <c:pt idx="936">
                  <c:v>27.53</c:v>
                </c:pt>
                <c:pt idx="937">
                  <c:v>27.53</c:v>
                </c:pt>
                <c:pt idx="938">
                  <c:v>27.53</c:v>
                </c:pt>
                <c:pt idx="939">
                  <c:v>27.52</c:v>
                </c:pt>
                <c:pt idx="940">
                  <c:v>27.52</c:v>
                </c:pt>
                <c:pt idx="941">
                  <c:v>27.52</c:v>
                </c:pt>
                <c:pt idx="942">
                  <c:v>27.52</c:v>
                </c:pt>
                <c:pt idx="943">
                  <c:v>27.53</c:v>
                </c:pt>
                <c:pt idx="944">
                  <c:v>27.52</c:v>
                </c:pt>
                <c:pt idx="945">
                  <c:v>27.52</c:v>
                </c:pt>
                <c:pt idx="946">
                  <c:v>27.52</c:v>
                </c:pt>
                <c:pt idx="947">
                  <c:v>27.52</c:v>
                </c:pt>
                <c:pt idx="948">
                  <c:v>27.52</c:v>
                </c:pt>
                <c:pt idx="949">
                  <c:v>27.52</c:v>
                </c:pt>
                <c:pt idx="950">
                  <c:v>27.53</c:v>
                </c:pt>
                <c:pt idx="951">
                  <c:v>27.53</c:v>
                </c:pt>
                <c:pt idx="952">
                  <c:v>27.53</c:v>
                </c:pt>
                <c:pt idx="953">
                  <c:v>27.53</c:v>
                </c:pt>
                <c:pt idx="954">
                  <c:v>27.53</c:v>
                </c:pt>
                <c:pt idx="955">
                  <c:v>27.53</c:v>
                </c:pt>
                <c:pt idx="956">
                  <c:v>27.53</c:v>
                </c:pt>
                <c:pt idx="957">
                  <c:v>27.53</c:v>
                </c:pt>
                <c:pt idx="958">
                  <c:v>27.53</c:v>
                </c:pt>
                <c:pt idx="959">
                  <c:v>27.51</c:v>
                </c:pt>
                <c:pt idx="960">
                  <c:v>27.47</c:v>
                </c:pt>
                <c:pt idx="961">
                  <c:v>27.42</c:v>
                </c:pt>
                <c:pt idx="962">
                  <c:v>27.37</c:v>
                </c:pt>
                <c:pt idx="963">
                  <c:v>27.32</c:v>
                </c:pt>
                <c:pt idx="964">
                  <c:v>27.29</c:v>
                </c:pt>
                <c:pt idx="965">
                  <c:v>27.27</c:v>
                </c:pt>
                <c:pt idx="966">
                  <c:v>27.26</c:v>
                </c:pt>
                <c:pt idx="967">
                  <c:v>27.22</c:v>
                </c:pt>
                <c:pt idx="968">
                  <c:v>27.13</c:v>
                </c:pt>
                <c:pt idx="969">
                  <c:v>27.02</c:v>
                </c:pt>
                <c:pt idx="970">
                  <c:v>26.88</c:v>
                </c:pt>
                <c:pt idx="971">
                  <c:v>26.73</c:v>
                </c:pt>
                <c:pt idx="972">
                  <c:v>26.58</c:v>
                </c:pt>
                <c:pt idx="973">
                  <c:v>26.42</c:v>
                </c:pt>
                <c:pt idx="974">
                  <c:v>26.22</c:v>
                </c:pt>
                <c:pt idx="975">
                  <c:v>26.02</c:v>
                </c:pt>
                <c:pt idx="976">
                  <c:v>25.79</c:v>
                </c:pt>
                <c:pt idx="977">
                  <c:v>25.57</c:v>
                </c:pt>
                <c:pt idx="978">
                  <c:v>25.34</c:v>
                </c:pt>
                <c:pt idx="979">
                  <c:v>25.04</c:v>
                </c:pt>
                <c:pt idx="980">
                  <c:v>24.65</c:v>
                </c:pt>
                <c:pt idx="981">
                  <c:v>24.03</c:v>
                </c:pt>
                <c:pt idx="982">
                  <c:v>23.27</c:v>
                </c:pt>
                <c:pt idx="983">
                  <c:v>22.43</c:v>
                </c:pt>
                <c:pt idx="984">
                  <c:v>21.6</c:v>
                </c:pt>
                <c:pt idx="985">
                  <c:v>20.76</c:v>
                </c:pt>
                <c:pt idx="986">
                  <c:v>19.88</c:v>
                </c:pt>
                <c:pt idx="987">
                  <c:v>18.920000000000002</c:v>
                </c:pt>
                <c:pt idx="988">
                  <c:v>17.89</c:v>
                </c:pt>
                <c:pt idx="989">
                  <c:v>16.760000000000002</c:v>
                </c:pt>
                <c:pt idx="990">
                  <c:v>15.54</c:v>
                </c:pt>
                <c:pt idx="991">
                  <c:v>14.24</c:v>
                </c:pt>
                <c:pt idx="992">
                  <c:v>12.97</c:v>
                </c:pt>
                <c:pt idx="993">
                  <c:v>11.67</c:v>
                </c:pt>
                <c:pt idx="994">
                  <c:v>10.35</c:v>
                </c:pt>
                <c:pt idx="995">
                  <c:v>8.93</c:v>
                </c:pt>
                <c:pt idx="996">
                  <c:v>7.42</c:v>
                </c:pt>
                <c:pt idx="997">
                  <c:v>5.81</c:v>
                </c:pt>
                <c:pt idx="998">
                  <c:v>4.09</c:v>
                </c:pt>
                <c:pt idx="999">
                  <c:v>2.33</c:v>
                </c:pt>
                <c:pt idx="1000">
                  <c:v>0.57999999999999996</c:v>
                </c:pt>
                <c:pt idx="1001">
                  <c:v>-1.1000000000000001</c:v>
                </c:pt>
                <c:pt idx="1002">
                  <c:v>-2.75</c:v>
                </c:pt>
                <c:pt idx="1003">
                  <c:v>-4.45</c:v>
                </c:pt>
                <c:pt idx="1004">
                  <c:v>-6.25</c:v>
                </c:pt>
                <c:pt idx="1005">
                  <c:v>-8.16</c:v>
                </c:pt>
                <c:pt idx="1006">
                  <c:v>-10.15</c:v>
                </c:pt>
                <c:pt idx="1007">
                  <c:v>-12.17</c:v>
                </c:pt>
                <c:pt idx="1008">
                  <c:v>-14.19</c:v>
                </c:pt>
                <c:pt idx="1009">
                  <c:v>-16.22</c:v>
                </c:pt>
                <c:pt idx="1010">
                  <c:v>-18.260000000000002</c:v>
                </c:pt>
                <c:pt idx="1011">
                  <c:v>-20.29</c:v>
                </c:pt>
                <c:pt idx="1012">
                  <c:v>-22.33</c:v>
                </c:pt>
                <c:pt idx="1013">
                  <c:v>-24.4</c:v>
                </c:pt>
                <c:pt idx="1014">
                  <c:v>-26.51</c:v>
                </c:pt>
                <c:pt idx="1015">
                  <c:v>-28.7</c:v>
                </c:pt>
                <c:pt idx="1016">
                  <c:v>-30.95</c:v>
                </c:pt>
                <c:pt idx="1017">
                  <c:v>-33.29</c:v>
                </c:pt>
                <c:pt idx="1018">
                  <c:v>-35.67</c:v>
                </c:pt>
                <c:pt idx="1019">
                  <c:v>-38.08</c:v>
                </c:pt>
                <c:pt idx="1020">
                  <c:v>-40.46</c:v>
                </c:pt>
                <c:pt idx="1021">
                  <c:v>-42.83</c:v>
                </c:pt>
                <c:pt idx="1022">
                  <c:v>-45.18</c:v>
                </c:pt>
                <c:pt idx="1023">
                  <c:v>-47.48</c:v>
                </c:pt>
                <c:pt idx="1024">
                  <c:v>-49.75</c:v>
                </c:pt>
                <c:pt idx="1025">
                  <c:v>-52</c:v>
                </c:pt>
                <c:pt idx="1026">
                  <c:v>-54.2</c:v>
                </c:pt>
                <c:pt idx="1027">
                  <c:v>-56.27</c:v>
                </c:pt>
                <c:pt idx="1028">
                  <c:v>-58.22</c:v>
                </c:pt>
                <c:pt idx="1029">
                  <c:v>-60.08</c:v>
                </c:pt>
                <c:pt idx="1030">
                  <c:v>-61.91</c:v>
                </c:pt>
                <c:pt idx="1031">
                  <c:v>-63.65</c:v>
                </c:pt>
                <c:pt idx="1032">
                  <c:v>-65.38</c:v>
                </c:pt>
                <c:pt idx="1033">
                  <c:v>-67.06</c:v>
                </c:pt>
                <c:pt idx="1034">
                  <c:v>-68.62</c:v>
                </c:pt>
                <c:pt idx="1035">
                  <c:v>-70.08</c:v>
                </c:pt>
                <c:pt idx="1036">
                  <c:v>-71.5</c:v>
                </c:pt>
                <c:pt idx="1037">
                  <c:v>-72.86</c:v>
                </c:pt>
                <c:pt idx="1038">
                  <c:v>-74.209999999999994</c:v>
                </c:pt>
                <c:pt idx="1039">
                  <c:v>-75.5</c:v>
                </c:pt>
                <c:pt idx="1040">
                  <c:v>-76.709999999999994</c:v>
                </c:pt>
                <c:pt idx="1041">
                  <c:v>-77.849999999999994</c:v>
                </c:pt>
                <c:pt idx="1042">
                  <c:v>-78.95</c:v>
                </c:pt>
                <c:pt idx="1043">
                  <c:v>-80.02</c:v>
                </c:pt>
                <c:pt idx="1044">
                  <c:v>-81.069999999999993</c:v>
                </c:pt>
                <c:pt idx="1045">
                  <c:v>-82.08</c:v>
                </c:pt>
                <c:pt idx="1046">
                  <c:v>-83.02</c:v>
                </c:pt>
                <c:pt idx="1047">
                  <c:v>-83.85</c:v>
                </c:pt>
                <c:pt idx="1048">
                  <c:v>-84.58</c:v>
                </c:pt>
                <c:pt idx="1049">
                  <c:v>-85.22</c:v>
                </c:pt>
                <c:pt idx="1050">
                  <c:v>-85.76</c:v>
                </c:pt>
                <c:pt idx="1051">
                  <c:v>-86.14</c:v>
                </c:pt>
                <c:pt idx="1052">
                  <c:v>-86.34</c:v>
                </c:pt>
                <c:pt idx="1053">
                  <c:v>-86.38</c:v>
                </c:pt>
                <c:pt idx="1054">
                  <c:v>-93.72</c:v>
                </c:pt>
                <c:pt idx="1055">
                  <c:v>-93.91</c:v>
                </c:pt>
                <c:pt idx="1056">
                  <c:v>-94.11</c:v>
                </c:pt>
                <c:pt idx="1057">
                  <c:v>-94.31</c:v>
                </c:pt>
                <c:pt idx="1058">
                  <c:v>-94.47</c:v>
                </c:pt>
                <c:pt idx="1059">
                  <c:v>-94.58</c:v>
                </c:pt>
                <c:pt idx="1060">
                  <c:v>-94.6</c:v>
                </c:pt>
                <c:pt idx="1061">
                  <c:v>-94.52</c:v>
                </c:pt>
                <c:pt idx="1062">
                  <c:v>-94.36</c:v>
                </c:pt>
                <c:pt idx="1063">
                  <c:v>-94.11</c:v>
                </c:pt>
                <c:pt idx="1064">
                  <c:v>-93.76</c:v>
                </c:pt>
                <c:pt idx="1065">
                  <c:v>-93.29</c:v>
                </c:pt>
                <c:pt idx="1066">
                  <c:v>-92.73</c:v>
                </c:pt>
                <c:pt idx="1067">
                  <c:v>-92.12</c:v>
                </c:pt>
                <c:pt idx="1068">
                  <c:v>-91.44</c:v>
                </c:pt>
                <c:pt idx="1069">
                  <c:v>-90.73</c:v>
                </c:pt>
                <c:pt idx="1070">
                  <c:v>-89.44</c:v>
                </c:pt>
                <c:pt idx="1071">
                  <c:v>-88.59</c:v>
                </c:pt>
                <c:pt idx="1072">
                  <c:v>-87.53</c:v>
                </c:pt>
                <c:pt idx="1073">
                  <c:v>-86.38</c:v>
                </c:pt>
                <c:pt idx="1074">
                  <c:v>-85.12</c:v>
                </c:pt>
                <c:pt idx="1075">
                  <c:v>-83.77</c:v>
                </c:pt>
                <c:pt idx="1076">
                  <c:v>-82.32</c:v>
                </c:pt>
                <c:pt idx="1077">
                  <c:v>-80.77</c:v>
                </c:pt>
                <c:pt idx="1078">
                  <c:v>-79.11</c:v>
                </c:pt>
                <c:pt idx="1079">
                  <c:v>-77.349999999999994</c:v>
                </c:pt>
                <c:pt idx="1080">
                  <c:v>-75.52</c:v>
                </c:pt>
                <c:pt idx="1081">
                  <c:v>-73.67</c:v>
                </c:pt>
                <c:pt idx="1082">
                  <c:v>-71.77</c:v>
                </c:pt>
                <c:pt idx="1083">
                  <c:v>-69.81</c:v>
                </c:pt>
                <c:pt idx="1084">
                  <c:v>-67.78</c:v>
                </c:pt>
                <c:pt idx="1085">
                  <c:v>-65.7</c:v>
                </c:pt>
                <c:pt idx="1086">
                  <c:v>-63.61</c:v>
                </c:pt>
                <c:pt idx="1087">
                  <c:v>-61.53</c:v>
                </c:pt>
                <c:pt idx="1088">
                  <c:v>-59.48</c:v>
                </c:pt>
                <c:pt idx="1089">
                  <c:v>-57.32</c:v>
                </c:pt>
                <c:pt idx="1090">
                  <c:v>-54.99</c:v>
                </c:pt>
                <c:pt idx="1091">
                  <c:v>-52.58</c:v>
                </c:pt>
                <c:pt idx="1092">
                  <c:v>-50.22</c:v>
                </c:pt>
                <c:pt idx="1093">
                  <c:v>-47.91</c:v>
                </c:pt>
                <c:pt idx="1094">
                  <c:v>-45.51</c:v>
                </c:pt>
                <c:pt idx="1095">
                  <c:v>-42.92</c:v>
                </c:pt>
                <c:pt idx="1096">
                  <c:v>-40.200000000000003</c:v>
                </c:pt>
                <c:pt idx="1097">
                  <c:v>-37.53</c:v>
                </c:pt>
                <c:pt idx="1098">
                  <c:v>-34.99</c:v>
                </c:pt>
                <c:pt idx="1099">
                  <c:v>-32.54</c:v>
                </c:pt>
                <c:pt idx="1100">
                  <c:v>-30.03</c:v>
                </c:pt>
                <c:pt idx="1101">
                  <c:v>-27.35</c:v>
                </c:pt>
                <c:pt idx="1102">
                  <c:v>-24.52</c:v>
                </c:pt>
                <c:pt idx="1103">
                  <c:v>-21.69</c:v>
                </c:pt>
                <c:pt idx="1104">
                  <c:v>-18.940000000000001</c:v>
                </c:pt>
                <c:pt idx="1105">
                  <c:v>-16.25</c:v>
                </c:pt>
                <c:pt idx="1106">
                  <c:v>-13.54</c:v>
                </c:pt>
                <c:pt idx="1107">
                  <c:v>-10.76</c:v>
                </c:pt>
                <c:pt idx="1108">
                  <c:v>-7.94</c:v>
                </c:pt>
                <c:pt idx="1109">
                  <c:v>-5.17</c:v>
                </c:pt>
                <c:pt idx="1110">
                  <c:v>-2.4900000000000002</c:v>
                </c:pt>
                <c:pt idx="1111">
                  <c:v>0.1</c:v>
                </c:pt>
                <c:pt idx="1112">
                  <c:v>2.62</c:v>
                </c:pt>
                <c:pt idx="1113">
                  <c:v>5.08</c:v>
                </c:pt>
                <c:pt idx="1114">
                  <c:v>7.5</c:v>
                </c:pt>
                <c:pt idx="1115">
                  <c:v>9.8699999999999992</c:v>
                </c:pt>
                <c:pt idx="1116">
                  <c:v>12.16</c:v>
                </c:pt>
                <c:pt idx="1117">
                  <c:v>14.36</c:v>
                </c:pt>
                <c:pt idx="1118">
                  <c:v>16.440000000000001</c:v>
                </c:pt>
                <c:pt idx="1119">
                  <c:v>18.399999999999999</c:v>
                </c:pt>
                <c:pt idx="1120">
                  <c:v>20.25</c:v>
                </c:pt>
                <c:pt idx="1121">
                  <c:v>22</c:v>
                </c:pt>
                <c:pt idx="1122">
                  <c:v>23.64</c:v>
                </c:pt>
                <c:pt idx="1123">
                  <c:v>25.19</c:v>
                </c:pt>
                <c:pt idx="1124">
                  <c:v>26.56</c:v>
                </c:pt>
                <c:pt idx="1125">
                  <c:v>27.52</c:v>
                </c:pt>
                <c:pt idx="1126">
                  <c:v>28.63</c:v>
                </c:pt>
                <c:pt idx="1127">
                  <c:v>29.47</c:v>
                </c:pt>
                <c:pt idx="1128">
                  <c:v>30.06</c:v>
                </c:pt>
                <c:pt idx="1129">
                  <c:v>30.45</c:v>
                </c:pt>
                <c:pt idx="1130">
                  <c:v>30.71</c:v>
                </c:pt>
                <c:pt idx="1131">
                  <c:v>30.62</c:v>
                </c:pt>
                <c:pt idx="1132">
                  <c:v>30.3</c:v>
                </c:pt>
                <c:pt idx="1133">
                  <c:v>30.01</c:v>
                </c:pt>
                <c:pt idx="1134">
                  <c:v>29.8</c:v>
                </c:pt>
                <c:pt idx="1135">
                  <c:v>29.59</c:v>
                </c:pt>
                <c:pt idx="1136">
                  <c:v>29.33</c:v>
                </c:pt>
                <c:pt idx="1137">
                  <c:v>29.11</c:v>
                </c:pt>
                <c:pt idx="1138">
                  <c:v>28.94</c:v>
                </c:pt>
                <c:pt idx="1139">
                  <c:v>28.83</c:v>
                </c:pt>
                <c:pt idx="1140">
                  <c:v>28.76</c:v>
                </c:pt>
                <c:pt idx="1141">
                  <c:v>28.74</c:v>
                </c:pt>
                <c:pt idx="1142">
                  <c:v>28.74</c:v>
                </c:pt>
                <c:pt idx="1143">
                  <c:v>28.74</c:v>
                </c:pt>
                <c:pt idx="1144">
                  <c:v>28.73</c:v>
                </c:pt>
                <c:pt idx="1145">
                  <c:v>28.71</c:v>
                </c:pt>
                <c:pt idx="1146">
                  <c:v>28.66</c:v>
                </c:pt>
                <c:pt idx="1147">
                  <c:v>28.59</c:v>
                </c:pt>
                <c:pt idx="1148">
                  <c:v>28.54</c:v>
                </c:pt>
                <c:pt idx="1149">
                  <c:v>28.54</c:v>
                </c:pt>
                <c:pt idx="1150">
                  <c:v>28.57</c:v>
                </c:pt>
                <c:pt idx="1151">
                  <c:v>28.6</c:v>
                </c:pt>
                <c:pt idx="1152">
                  <c:v>28.62</c:v>
                </c:pt>
                <c:pt idx="1153">
                  <c:v>28.63</c:v>
                </c:pt>
                <c:pt idx="1154">
                  <c:v>28.6</c:v>
                </c:pt>
                <c:pt idx="1155">
                  <c:v>28.54</c:v>
                </c:pt>
                <c:pt idx="1156">
                  <c:v>28.47</c:v>
                </c:pt>
                <c:pt idx="1157">
                  <c:v>28.38</c:v>
                </c:pt>
                <c:pt idx="1158">
                  <c:v>28.29</c:v>
                </c:pt>
                <c:pt idx="1159">
                  <c:v>28.16</c:v>
                </c:pt>
                <c:pt idx="1160">
                  <c:v>28</c:v>
                </c:pt>
                <c:pt idx="1161">
                  <c:v>27.78</c:v>
                </c:pt>
                <c:pt idx="1162">
                  <c:v>27.54</c:v>
                </c:pt>
                <c:pt idx="1163">
                  <c:v>27.36</c:v>
                </c:pt>
                <c:pt idx="1164">
                  <c:v>27.15</c:v>
                </c:pt>
                <c:pt idx="1165">
                  <c:v>26.92</c:v>
                </c:pt>
                <c:pt idx="1166">
                  <c:v>26.52</c:v>
                </c:pt>
                <c:pt idx="1167">
                  <c:v>26.01</c:v>
                </c:pt>
                <c:pt idx="1168">
                  <c:v>25.45</c:v>
                </c:pt>
                <c:pt idx="1169">
                  <c:v>24.79</c:v>
                </c:pt>
                <c:pt idx="1170">
                  <c:v>24.05</c:v>
                </c:pt>
                <c:pt idx="1171">
                  <c:v>23.19</c:v>
                </c:pt>
                <c:pt idx="1172">
                  <c:v>22.18</c:v>
                </c:pt>
                <c:pt idx="1173">
                  <c:v>20.91</c:v>
                </c:pt>
                <c:pt idx="1174">
                  <c:v>19.399999999999999</c:v>
                </c:pt>
                <c:pt idx="1175">
                  <c:v>17.8</c:v>
                </c:pt>
                <c:pt idx="1176">
                  <c:v>16.18</c:v>
                </c:pt>
                <c:pt idx="1177">
                  <c:v>14.48</c:v>
                </c:pt>
                <c:pt idx="1178">
                  <c:v>12.68</c:v>
                </c:pt>
                <c:pt idx="1179">
                  <c:v>10.77</c:v>
                </c:pt>
                <c:pt idx="1180">
                  <c:v>8.83</c:v>
                </c:pt>
                <c:pt idx="1181">
                  <c:v>6.92</c:v>
                </c:pt>
                <c:pt idx="1182">
                  <c:v>4.99</c:v>
                </c:pt>
                <c:pt idx="1183">
                  <c:v>3.02</c:v>
                </c:pt>
                <c:pt idx="1184">
                  <c:v>0.95</c:v>
                </c:pt>
                <c:pt idx="1185">
                  <c:v>-1.26</c:v>
                </c:pt>
                <c:pt idx="1186">
                  <c:v>-3.58</c:v>
                </c:pt>
                <c:pt idx="1187">
                  <c:v>-5.91</c:v>
                </c:pt>
                <c:pt idx="1188">
                  <c:v>-8.18</c:v>
                </c:pt>
                <c:pt idx="1189">
                  <c:v>-10.37</c:v>
                </c:pt>
                <c:pt idx="1190">
                  <c:v>-12.49</c:v>
                </c:pt>
                <c:pt idx="1191">
                  <c:v>-14.58</c:v>
                </c:pt>
                <c:pt idx="1192">
                  <c:v>-16.68</c:v>
                </c:pt>
                <c:pt idx="1193">
                  <c:v>-18.809999999999999</c:v>
                </c:pt>
                <c:pt idx="1194">
                  <c:v>-20.99</c:v>
                </c:pt>
                <c:pt idx="1195">
                  <c:v>-23.19</c:v>
                </c:pt>
                <c:pt idx="1196">
                  <c:v>-25.39</c:v>
                </c:pt>
                <c:pt idx="1197">
                  <c:v>-27.58</c:v>
                </c:pt>
                <c:pt idx="1198">
                  <c:v>-29.74</c:v>
                </c:pt>
                <c:pt idx="1199">
                  <c:v>-31.89</c:v>
                </c:pt>
                <c:pt idx="1200">
                  <c:v>-34.01</c:v>
                </c:pt>
                <c:pt idx="1201">
                  <c:v>-36.08</c:v>
                </c:pt>
                <c:pt idx="1202">
                  <c:v>-38.130000000000003</c:v>
                </c:pt>
                <c:pt idx="1203">
                  <c:v>-40.18</c:v>
                </c:pt>
                <c:pt idx="1204">
                  <c:v>-42.28</c:v>
                </c:pt>
                <c:pt idx="1205">
                  <c:v>-44.44</c:v>
                </c:pt>
                <c:pt idx="1206">
                  <c:v>-46.69</c:v>
                </c:pt>
                <c:pt idx="1207">
                  <c:v>-48.99</c:v>
                </c:pt>
                <c:pt idx="1208">
                  <c:v>-51.33</c:v>
                </c:pt>
                <c:pt idx="1209">
                  <c:v>-53.65</c:v>
                </c:pt>
                <c:pt idx="1210">
                  <c:v>-55.94</c:v>
                </c:pt>
                <c:pt idx="1211">
                  <c:v>-58.19</c:v>
                </c:pt>
                <c:pt idx="1212">
                  <c:v>-60.4</c:v>
                </c:pt>
                <c:pt idx="1213">
                  <c:v>-62.59</c:v>
                </c:pt>
                <c:pt idx="1214">
                  <c:v>-64.709999999999994</c:v>
                </c:pt>
                <c:pt idx="1215">
                  <c:v>-66.73</c:v>
                </c:pt>
                <c:pt idx="1216">
                  <c:v>-68.58</c:v>
                </c:pt>
                <c:pt idx="1217">
                  <c:v>-70.3</c:v>
                </c:pt>
                <c:pt idx="1218">
                  <c:v>-71.900000000000006</c:v>
                </c:pt>
                <c:pt idx="1219">
                  <c:v>-73.349999999999994</c:v>
                </c:pt>
                <c:pt idx="1220">
                  <c:v>-74.650000000000006</c:v>
                </c:pt>
                <c:pt idx="1221">
                  <c:v>-75.83</c:v>
                </c:pt>
                <c:pt idx="1222">
                  <c:v>-76.97</c:v>
                </c:pt>
                <c:pt idx="1223">
                  <c:v>-78.11</c:v>
                </c:pt>
                <c:pt idx="1224">
                  <c:v>-79.209999999999994</c:v>
                </c:pt>
                <c:pt idx="1225">
                  <c:v>-80.28</c:v>
                </c:pt>
                <c:pt idx="1226">
                  <c:v>-81.260000000000005</c:v>
                </c:pt>
                <c:pt idx="1227">
                  <c:v>-82.24</c:v>
                </c:pt>
                <c:pt idx="1228">
                  <c:v>-83.16</c:v>
                </c:pt>
                <c:pt idx="1229">
                  <c:v>-83.99</c:v>
                </c:pt>
                <c:pt idx="1230">
                  <c:v>-84.68</c:v>
                </c:pt>
                <c:pt idx="1231">
                  <c:v>-85.2</c:v>
                </c:pt>
                <c:pt idx="1232">
                  <c:v>-85.52</c:v>
                </c:pt>
                <c:pt idx="1233">
                  <c:v>-85.63</c:v>
                </c:pt>
                <c:pt idx="1234">
                  <c:v>-85.59</c:v>
                </c:pt>
                <c:pt idx="1235">
                  <c:v>-85.44</c:v>
                </c:pt>
                <c:pt idx="1236">
                  <c:v>-94.79</c:v>
                </c:pt>
                <c:pt idx="1237">
                  <c:v>-95.09</c:v>
                </c:pt>
                <c:pt idx="1238">
                  <c:v>-95.41</c:v>
                </c:pt>
                <c:pt idx="1239">
                  <c:v>-95.73</c:v>
                </c:pt>
                <c:pt idx="1240">
                  <c:v>-96.03</c:v>
                </c:pt>
                <c:pt idx="1241">
                  <c:v>-96.34</c:v>
                </c:pt>
                <c:pt idx="1242">
                  <c:v>-96.63</c:v>
                </c:pt>
                <c:pt idx="1243">
                  <c:v>-96.89</c:v>
                </c:pt>
                <c:pt idx="1244">
                  <c:v>-97.14</c:v>
                </c:pt>
                <c:pt idx="1245">
                  <c:v>-97.36</c:v>
                </c:pt>
                <c:pt idx="1246">
                  <c:v>-97.54</c:v>
                </c:pt>
                <c:pt idx="1247">
                  <c:v>-97.64</c:v>
                </c:pt>
                <c:pt idx="1248">
                  <c:v>-97.69</c:v>
                </c:pt>
                <c:pt idx="1249">
                  <c:v>-97.68</c:v>
                </c:pt>
                <c:pt idx="1250">
                  <c:v>-97.59</c:v>
                </c:pt>
                <c:pt idx="1251">
                  <c:v>-97.43</c:v>
                </c:pt>
                <c:pt idx="1252">
                  <c:v>-97.16</c:v>
                </c:pt>
                <c:pt idx="1253">
                  <c:v>-96.82</c:v>
                </c:pt>
                <c:pt idx="1254">
                  <c:v>-96.39</c:v>
                </c:pt>
                <c:pt idx="1255">
                  <c:v>-95.86</c:v>
                </c:pt>
                <c:pt idx="1256">
                  <c:v>-95.26</c:v>
                </c:pt>
                <c:pt idx="1257">
                  <c:v>-94.59</c:v>
                </c:pt>
                <c:pt idx="1258">
                  <c:v>-93.83</c:v>
                </c:pt>
                <c:pt idx="1259">
                  <c:v>-93.01</c:v>
                </c:pt>
                <c:pt idx="1260">
                  <c:v>-92.15</c:v>
                </c:pt>
                <c:pt idx="1261">
                  <c:v>-88.63</c:v>
                </c:pt>
                <c:pt idx="1262">
                  <c:v>-88.78</c:v>
                </c:pt>
                <c:pt idx="1263">
                  <c:v>-87.98</c:v>
                </c:pt>
                <c:pt idx="1264">
                  <c:v>-86.78</c:v>
                </c:pt>
                <c:pt idx="1265">
                  <c:v>-85.38</c:v>
                </c:pt>
                <c:pt idx="1266">
                  <c:v>-83.85</c:v>
                </c:pt>
                <c:pt idx="1267">
                  <c:v>-82.22</c:v>
                </c:pt>
                <c:pt idx="1268">
                  <c:v>-80.52</c:v>
                </c:pt>
                <c:pt idx="1269">
                  <c:v>-78.78</c:v>
                </c:pt>
                <c:pt idx="1270">
                  <c:v>-77</c:v>
                </c:pt>
                <c:pt idx="1271">
                  <c:v>-75.13</c:v>
                </c:pt>
                <c:pt idx="1272">
                  <c:v>-73.19</c:v>
                </c:pt>
                <c:pt idx="1273">
                  <c:v>-71.209999999999994</c:v>
                </c:pt>
                <c:pt idx="1274">
                  <c:v>-69.23</c:v>
                </c:pt>
                <c:pt idx="1275">
                  <c:v>-67.28</c:v>
                </c:pt>
                <c:pt idx="1276">
                  <c:v>-65.36</c:v>
                </c:pt>
                <c:pt idx="1277">
                  <c:v>-63.4</c:v>
                </c:pt>
                <c:pt idx="1278">
                  <c:v>-61.37</c:v>
                </c:pt>
                <c:pt idx="1279">
                  <c:v>-59.28</c:v>
                </c:pt>
                <c:pt idx="1280">
                  <c:v>-57.17</c:v>
                </c:pt>
                <c:pt idx="1281">
                  <c:v>-55.07</c:v>
                </c:pt>
                <c:pt idx="1282">
                  <c:v>-52.97</c:v>
                </c:pt>
                <c:pt idx="1283">
                  <c:v>-50.82</c:v>
                </c:pt>
                <c:pt idx="1284">
                  <c:v>-48.56</c:v>
                </c:pt>
                <c:pt idx="1285">
                  <c:v>-46.16</c:v>
                </c:pt>
                <c:pt idx="1286">
                  <c:v>-43.6</c:v>
                </c:pt>
                <c:pt idx="1287">
                  <c:v>-40.93</c:v>
                </c:pt>
                <c:pt idx="1288">
                  <c:v>-38.15</c:v>
                </c:pt>
                <c:pt idx="1289">
                  <c:v>-35.270000000000003</c:v>
                </c:pt>
                <c:pt idx="1290">
                  <c:v>-32.340000000000003</c:v>
                </c:pt>
                <c:pt idx="1291">
                  <c:v>-29.43</c:v>
                </c:pt>
                <c:pt idx="1292">
                  <c:v>-26.54</c:v>
                </c:pt>
                <c:pt idx="1293">
                  <c:v>-23.62</c:v>
                </c:pt>
                <c:pt idx="1294">
                  <c:v>-20.66</c:v>
                </c:pt>
                <c:pt idx="1295">
                  <c:v>-17.600000000000001</c:v>
                </c:pt>
                <c:pt idx="1296">
                  <c:v>-14.46</c:v>
                </c:pt>
                <c:pt idx="1297">
                  <c:v>-11.3</c:v>
                </c:pt>
                <c:pt idx="1298">
                  <c:v>-8.2100000000000009</c:v>
                </c:pt>
                <c:pt idx="1299">
                  <c:v>-5.25</c:v>
                </c:pt>
                <c:pt idx="1300">
                  <c:v>-2.38</c:v>
                </c:pt>
                <c:pt idx="1301">
                  <c:v>0.39</c:v>
                </c:pt>
                <c:pt idx="1302">
                  <c:v>3.1</c:v>
                </c:pt>
                <c:pt idx="1303">
                  <c:v>5.72</c:v>
                </c:pt>
                <c:pt idx="1304">
                  <c:v>8.18</c:v>
                </c:pt>
                <c:pt idx="1305">
                  <c:v>10.51</c:v>
                </c:pt>
                <c:pt idx="1306">
                  <c:v>12.74</c:v>
                </c:pt>
                <c:pt idx="1307">
                  <c:v>14.91</c:v>
                </c:pt>
                <c:pt idx="1308">
                  <c:v>17.05</c:v>
                </c:pt>
                <c:pt idx="1309">
                  <c:v>19.18</c:v>
                </c:pt>
                <c:pt idx="1310">
                  <c:v>21.27</c:v>
                </c:pt>
                <c:pt idx="1311">
                  <c:v>23.18</c:v>
                </c:pt>
                <c:pt idx="1312">
                  <c:v>24.87</c:v>
                </c:pt>
                <c:pt idx="1313">
                  <c:v>26.35</c:v>
                </c:pt>
                <c:pt idx="1314">
                  <c:v>27.71</c:v>
                </c:pt>
                <c:pt idx="1315">
                  <c:v>28.42</c:v>
                </c:pt>
                <c:pt idx="1316">
                  <c:v>29.19</c:v>
                </c:pt>
                <c:pt idx="1317">
                  <c:v>29.79</c:v>
                </c:pt>
                <c:pt idx="1318">
                  <c:v>30.2</c:v>
                </c:pt>
                <c:pt idx="1319">
                  <c:v>30.45</c:v>
                </c:pt>
                <c:pt idx="1320">
                  <c:v>30.63</c:v>
                </c:pt>
                <c:pt idx="1321">
                  <c:v>30.57</c:v>
                </c:pt>
                <c:pt idx="1322">
                  <c:v>30.11</c:v>
                </c:pt>
                <c:pt idx="1323">
                  <c:v>29.48</c:v>
                </c:pt>
                <c:pt idx="1324">
                  <c:v>28.87</c:v>
                </c:pt>
                <c:pt idx="1325">
                  <c:v>28.32</c:v>
                </c:pt>
                <c:pt idx="1326">
                  <c:v>27.76</c:v>
                </c:pt>
                <c:pt idx="1327">
                  <c:v>27.24</c:v>
                </c:pt>
                <c:pt idx="1328">
                  <c:v>26.84</c:v>
                </c:pt>
                <c:pt idx="1329">
                  <c:v>26.55</c:v>
                </c:pt>
                <c:pt idx="1330">
                  <c:v>26.39</c:v>
                </c:pt>
                <c:pt idx="1331">
                  <c:v>26.34</c:v>
                </c:pt>
                <c:pt idx="1332">
                  <c:v>26.39</c:v>
                </c:pt>
                <c:pt idx="1333">
                  <c:v>26.51</c:v>
                </c:pt>
                <c:pt idx="1334">
                  <c:v>26.67</c:v>
                </c:pt>
                <c:pt idx="1335">
                  <c:v>26.82</c:v>
                </c:pt>
                <c:pt idx="1336">
                  <c:v>27</c:v>
                </c:pt>
                <c:pt idx="1337">
                  <c:v>27.15</c:v>
                </c:pt>
                <c:pt idx="1338">
                  <c:v>27.28</c:v>
                </c:pt>
                <c:pt idx="1339">
                  <c:v>27.39</c:v>
                </c:pt>
                <c:pt idx="1340">
                  <c:v>27.47</c:v>
                </c:pt>
                <c:pt idx="1341">
                  <c:v>27.56</c:v>
                </c:pt>
                <c:pt idx="1342">
                  <c:v>27.63</c:v>
                </c:pt>
                <c:pt idx="1343">
                  <c:v>27.67</c:v>
                </c:pt>
                <c:pt idx="1344">
                  <c:v>27.67</c:v>
                </c:pt>
                <c:pt idx="1345">
                  <c:v>27.63</c:v>
                </c:pt>
                <c:pt idx="1346">
                  <c:v>27.56</c:v>
                </c:pt>
                <c:pt idx="1347">
                  <c:v>27.52</c:v>
                </c:pt>
                <c:pt idx="1348">
                  <c:v>27.45</c:v>
                </c:pt>
                <c:pt idx="1349">
                  <c:v>27.34</c:v>
                </c:pt>
                <c:pt idx="1350">
                  <c:v>27.04</c:v>
                </c:pt>
                <c:pt idx="1351">
                  <c:v>26.61</c:v>
                </c:pt>
                <c:pt idx="1352">
                  <c:v>26.14</c:v>
                </c:pt>
                <c:pt idx="1353">
                  <c:v>25.63</c:v>
                </c:pt>
                <c:pt idx="1354">
                  <c:v>25.03</c:v>
                </c:pt>
                <c:pt idx="1355">
                  <c:v>24.26</c:v>
                </c:pt>
                <c:pt idx="1356">
                  <c:v>23.28</c:v>
                </c:pt>
                <c:pt idx="1357">
                  <c:v>22.16</c:v>
                </c:pt>
                <c:pt idx="1358">
                  <c:v>21.02</c:v>
                </c:pt>
                <c:pt idx="1359">
                  <c:v>19.88</c:v>
                </c:pt>
                <c:pt idx="1360">
                  <c:v>18.649999999999999</c:v>
                </c:pt>
                <c:pt idx="1361">
                  <c:v>17.27</c:v>
                </c:pt>
                <c:pt idx="1362">
                  <c:v>15.76</c:v>
                </c:pt>
                <c:pt idx="1363">
                  <c:v>14.11</c:v>
                </c:pt>
                <c:pt idx="1364">
                  <c:v>12.4</c:v>
                </c:pt>
                <c:pt idx="1365">
                  <c:v>10.69</c:v>
                </c:pt>
                <c:pt idx="1366">
                  <c:v>8.93</c:v>
                </c:pt>
                <c:pt idx="1367">
                  <c:v>7.12</c:v>
                </c:pt>
                <c:pt idx="1368">
                  <c:v>5.24</c:v>
                </c:pt>
                <c:pt idx="1369">
                  <c:v>3.29</c:v>
                </c:pt>
                <c:pt idx="1370">
                  <c:v>1.31</c:v>
                </c:pt>
                <c:pt idx="1371">
                  <c:v>-0.72</c:v>
                </c:pt>
                <c:pt idx="1372">
                  <c:v>-2.76</c:v>
                </c:pt>
                <c:pt idx="1373">
                  <c:v>-4.84</c:v>
                </c:pt>
                <c:pt idx="1374">
                  <c:v>-6.94</c:v>
                </c:pt>
                <c:pt idx="1375">
                  <c:v>-9.1</c:v>
                </c:pt>
                <c:pt idx="1376">
                  <c:v>-11.3</c:v>
                </c:pt>
                <c:pt idx="1377">
                  <c:v>-13.53</c:v>
                </c:pt>
                <c:pt idx="1378">
                  <c:v>-15.74</c:v>
                </c:pt>
                <c:pt idx="1379">
                  <c:v>-17.920000000000002</c:v>
                </c:pt>
                <c:pt idx="1380">
                  <c:v>-20.04</c:v>
                </c:pt>
                <c:pt idx="1381">
                  <c:v>-22.14</c:v>
                </c:pt>
                <c:pt idx="1382">
                  <c:v>-24.23</c:v>
                </c:pt>
                <c:pt idx="1383">
                  <c:v>-26.31</c:v>
                </c:pt>
                <c:pt idx="1384">
                  <c:v>-28.42</c:v>
                </c:pt>
                <c:pt idx="1385">
                  <c:v>-30.59</c:v>
                </c:pt>
                <c:pt idx="1386">
                  <c:v>-32.799999999999997</c:v>
                </c:pt>
                <c:pt idx="1387">
                  <c:v>-35.03</c:v>
                </c:pt>
                <c:pt idx="1388">
                  <c:v>-37.25</c:v>
                </c:pt>
                <c:pt idx="1389">
                  <c:v>-39.409999999999997</c:v>
                </c:pt>
                <c:pt idx="1390">
                  <c:v>-41.49</c:v>
                </c:pt>
                <c:pt idx="1391">
                  <c:v>-43.48</c:v>
                </c:pt>
                <c:pt idx="1392">
                  <c:v>-45.38</c:v>
                </c:pt>
                <c:pt idx="1393">
                  <c:v>-47.21</c:v>
                </c:pt>
                <c:pt idx="1394">
                  <c:v>-49.02</c:v>
                </c:pt>
                <c:pt idx="1395">
                  <c:v>-50.83</c:v>
                </c:pt>
                <c:pt idx="1396">
                  <c:v>-52.66</c:v>
                </c:pt>
                <c:pt idx="1397">
                  <c:v>-54.54</c:v>
                </c:pt>
                <c:pt idx="1398">
                  <c:v>-56.46</c:v>
                </c:pt>
                <c:pt idx="1399">
                  <c:v>-58.41</c:v>
                </c:pt>
                <c:pt idx="1400">
                  <c:v>-60.38</c:v>
                </c:pt>
                <c:pt idx="1401">
                  <c:v>-62.35</c:v>
                </c:pt>
                <c:pt idx="1402">
                  <c:v>-64.23</c:v>
                </c:pt>
                <c:pt idx="1403">
                  <c:v>-66.02</c:v>
                </c:pt>
                <c:pt idx="1404">
                  <c:v>-67.739999999999995</c:v>
                </c:pt>
                <c:pt idx="1405">
                  <c:v>-69.42</c:v>
                </c:pt>
                <c:pt idx="1406">
                  <c:v>-71.06</c:v>
                </c:pt>
                <c:pt idx="1407">
                  <c:v>-72.63</c:v>
                </c:pt>
                <c:pt idx="1408">
                  <c:v>-74.09</c:v>
                </c:pt>
                <c:pt idx="1409">
                  <c:v>-75.44</c:v>
                </c:pt>
                <c:pt idx="1410">
                  <c:v>-76.72</c:v>
                </c:pt>
                <c:pt idx="1411">
                  <c:v>-77.989999999999995</c:v>
                </c:pt>
                <c:pt idx="1412">
                  <c:v>-79.209999999999994</c:v>
                </c:pt>
                <c:pt idx="1413">
                  <c:v>-80.38</c:v>
                </c:pt>
                <c:pt idx="1414">
                  <c:v>-81.489999999999995</c:v>
                </c:pt>
                <c:pt idx="1415">
                  <c:v>-82.58</c:v>
                </c:pt>
                <c:pt idx="1416">
                  <c:v>-83.59</c:v>
                </c:pt>
                <c:pt idx="1417">
                  <c:v>-84.36</c:v>
                </c:pt>
                <c:pt idx="1418">
                  <c:v>-84.88</c:v>
                </c:pt>
                <c:pt idx="1419">
                  <c:v>-85.12</c:v>
                </c:pt>
                <c:pt idx="1420">
                  <c:v>-85.09</c:v>
                </c:pt>
                <c:pt idx="1421">
                  <c:v>-84.81</c:v>
                </c:pt>
                <c:pt idx="1422">
                  <c:v>-95.66</c:v>
                </c:pt>
                <c:pt idx="1423">
                  <c:v>-96.22</c:v>
                </c:pt>
                <c:pt idx="1424">
                  <c:v>-96.87</c:v>
                </c:pt>
                <c:pt idx="1425">
                  <c:v>-97.57</c:v>
                </c:pt>
                <c:pt idx="1426">
                  <c:v>-98.25</c:v>
                </c:pt>
                <c:pt idx="1427">
                  <c:v>-98.85</c:v>
                </c:pt>
                <c:pt idx="1428">
                  <c:v>-99.39</c:v>
                </c:pt>
                <c:pt idx="1429">
                  <c:v>-99.86</c:v>
                </c:pt>
                <c:pt idx="1430">
                  <c:v>-100.26</c:v>
                </c:pt>
                <c:pt idx="1431">
                  <c:v>-100.57</c:v>
                </c:pt>
                <c:pt idx="1432">
                  <c:v>-100.81</c:v>
                </c:pt>
                <c:pt idx="1433">
                  <c:v>-100.98</c:v>
                </c:pt>
                <c:pt idx="1434">
                  <c:v>-101.09</c:v>
                </c:pt>
                <c:pt idx="1435">
                  <c:v>-101.15</c:v>
                </c:pt>
                <c:pt idx="1436">
                  <c:v>-101.16</c:v>
                </c:pt>
                <c:pt idx="1437">
                  <c:v>-101.13</c:v>
                </c:pt>
                <c:pt idx="1438">
                  <c:v>-101.06</c:v>
                </c:pt>
                <c:pt idx="1439">
                  <c:v>-100.94</c:v>
                </c:pt>
                <c:pt idx="1440">
                  <c:v>-100.77</c:v>
                </c:pt>
                <c:pt idx="1441">
                  <c:v>-100.56</c:v>
                </c:pt>
                <c:pt idx="1442">
                  <c:v>-100.27</c:v>
                </c:pt>
                <c:pt idx="1443">
                  <c:v>-99.92</c:v>
                </c:pt>
                <c:pt idx="1444">
                  <c:v>-99.51</c:v>
                </c:pt>
                <c:pt idx="1445">
                  <c:v>-99.01</c:v>
                </c:pt>
                <c:pt idx="1446">
                  <c:v>-98.44</c:v>
                </c:pt>
                <c:pt idx="1447">
                  <c:v>-97.78</c:v>
                </c:pt>
                <c:pt idx="1448">
                  <c:v>-97.03</c:v>
                </c:pt>
                <c:pt idx="1449">
                  <c:v>-96.21</c:v>
                </c:pt>
                <c:pt idx="1450">
                  <c:v>-95.29</c:v>
                </c:pt>
                <c:pt idx="1451">
                  <c:v>-94.27</c:v>
                </c:pt>
                <c:pt idx="1452">
                  <c:v>-93.18</c:v>
                </c:pt>
                <c:pt idx="1453">
                  <c:v>-92.12</c:v>
                </c:pt>
                <c:pt idx="1454">
                  <c:v>-88.58</c:v>
                </c:pt>
                <c:pt idx="1455">
                  <c:v>-88.17</c:v>
                </c:pt>
                <c:pt idx="1456">
                  <c:v>-86.95</c:v>
                </c:pt>
                <c:pt idx="1457">
                  <c:v>-85.46</c:v>
                </c:pt>
                <c:pt idx="1458">
                  <c:v>-83.81</c:v>
                </c:pt>
                <c:pt idx="1459">
                  <c:v>-82.05</c:v>
                </c:pt>
                <c:pt idx="1460">
                  <c:v>-80.209999999999994</c:v>
                </c:pt>
                <c:pt idx="1461">
                  <c:v>-78.290000000000006</c:v>
                </c:pt>
                <c:pt idx="1462">
                  <c:v>-76.34</c:v>
                </c:pt>
                <c:pt idx="1463">
                  <c:v>-74.3</c:v>
                </c:pt>
                <c:pt idx="1464">
                  <c:v>-72.180000000000007</c:v>
                </c:pt>
                <c:pt idx="1465">
                  <c:v>-69.98</c:v>
                </c:pt>
                <c:pt idx="1466">
                  <c:v>-67.7</c:v>
                </c:pt>
                <c:pt idx="1467">
                  <c:v>-65.349999999999994</c:v>
                </c:pt>
                <c:pt idx="1468">
                  <c:v>-62.94</c:v>
                </c:pt>
                <c:pt idx="1469">
                  <c:v>-60.44</c:v>
                </c:pt>
                <c:pt idx="1470">
                  <c:v>-57.86</c:v>
                </c:pt>
                <c:pt idx="1471">
                  <c:v>-55.18</c:v>
                </c:pt>
                <c:pt idx="1472">
                  <c:v>-52.4</c:v>
                </c:pt>
                <c:pt idx="1473">
                  <c:v>-49.52</c:v>
                </c:pt>
                <c:pt idx="1474">
                  <c:v>-46.56</c:v>
                </c:pt>
                <c:pt idx="1475">
                  <c:v>-43.56</c:v>
                </c:pt>
                <c:pt idx="1476">
                  <c:v>-40.53</c:v>
                </c:pt>
                <c:pt idx="1477">
                  <c:v>-37.46</c:v>
                </c:pt>
                <c:pt idx="1478">
                  <c:v>-34.33</c:v>
                </c:pt>
                <c:pt idx="1479">
                  <c:v>-31.16</c:v>
                </c:pt>
                <c:pt idx="1480">
                  <c:v>-27.97</c:v>
                </c:pt>
                <c:pt idx="1481">
                  <c:v>-24.85</c:v>
                </c:pt>
                <c:pt idx="1482">
                  <c:v>-21.83</c:v>
                </c:pt>
                <c:pt idx="1483">
                  <c:v>-18.920000000000002</c:v>
                </c:pt>
                <c:pt idx="1484">
                  <c:v>-16.03</c:v>
                </c:pt>
                <c:pt idx="1485">
                  <c:v>-13.08</c:v>
                </c:pt>
                <c:pt idx="1486">
                  <c:v>-10.050000000000001</c:v>
                </c:pt>
                <c:pt idx="1487">
                  <c:v>-6.96</c:v>
                </c:pt>
                <c:pt idx="1488">
                  <c:v>-3.94</c:v>
                </c:pt>
                <c:pt idx="1489">
                  <c:v>-1.07</c:v>
                </c:pt>
                <c:pt idx="1490">
                  <c:v>1.6</c:v>
                </c:pt>
                <c:pt idx="1491">
                  <c:v>4.07</c:v>
                </c:pt>
                <c:pt idx="1492">
                  <c:v>6.39</c:v>
                </c:pt>
                <c:pt idx="1493">
                  <c:v>8.56</c:v>
                </c:pt>
                <c:pt idx="1494">
                  <c:v>10.65</c:v>
                </c:pt>
                <c:pt idx="1495">
                  <c:v>12.7</c:v>
                </c:pt>
                <c:pt idx="1496">
                  <c:v>14.71</c:v>
                </c:pt>
                <c:pt idx="1497">
                  <c:v>16.600000000000001</c:v>
                </c:pt>
                <c:pt idx="1498">
                  <c:v>18.34</c:v>
                </c:pt>
                <c:pt idx="1499">
                  <c:v>19.87</c:v>
                </c:pt>
                <c:pt idx="1500">
                  <c:v>21.16</c:v>
                </c:pt>
                <c:pt idx="1501">
                  <c:v>22.19</c:v>
                </c:pt>
                <c:pt idx="1502">
                  <c:v>23.04</c:v>
                </c:pt>
                <c:pt idx="1503">
                  <c:v>23.78</c:v>
                </c:pt>
                <c:pt idx="1504">
                  <c:v>24.43</c:v>
                </c:pt>
                <c:pt idx="1505">
                  <c:v>25.02</c:v>
                </c:pt>
                <c:pt idx="1506">
                  <c:v>25.57</c:v>
                </c:pt>
                <c:pt idx="1507">
                  <c:v>26.11</c:v>
                </c:pt>
                <c:pt idx="1508">
                  <c:v>26.59</c:v>
                </c:pt>
                <c:pt idx="1509">
                  <c:v>27</c:v>
                </c:pt>
                <c:pt idx="1510">
                  <c:v>27.35</c:v>
                </c:pt>
                <c:pt idx="1511">
                  <c:v>27.53</c:v>
                </c:pt>
                <c:pt idx="1512">
                  <c:v>27.75</c:v>
                </c:pt>
                <c:pt idx="1513">
                  <c:v>28.04</c:v>
                </c:pt>
                <c:pt idx="1514">
                  <c:v>28.38</c:v>
                </c:pt>
                <c:pt idx="1515">
                  <c:v>28.77</c:v>
                </c:pt>
                <c:pt idx="1516">
                  <c:v>29</c:v>
                </c:pt>
                <c:pt idx="1517">
                  <c:v>29.11</c:v>
                </c:pt>
                <c:pt idx="1518">
                  <c:v>29.29</c:v>
                </c:pt>
                <c:pt idx="1519">
                  <c:v>29.59</c:v>
                </c:pt>
                <c:pt idx="1520">
                  <c:v>29.79</c:v>
                </c:pt>
                <c:pt idx="1521">
                  <c:v>29.8</c:v>
                </c:pt>
                <c:pt idx="1522">
                  <c:v>29.74</c:v>
                </c:pt>
                <c:pt idx="1523">
                  <c:v>29.65</c:v>
                </c:pt>
                <c:pt idx="1524">
                  <c:v>29.53</c:v>
                </c:pt>
                <c:pt idx="1525">
                  <c:v>29.36</c:v>
                </c:pt>
                <c:pt idx="1526">
                  <c:v>29.15</c:v>
                </c:pt>
                <c:pt idx="1527">
                  <c:v>28.9</c:v>
                </c:pt>
                <c:pt idx="1528">
                  <c:v>28.65</c:v>
                </c:pt>
                <c:pt idx="1529">
                  <c:v>28.42</c:v>
                </c:pt>
                <c:pt idx="1530">
                  <c:v>28.25</c:v>
                </c:pt>
                <c:pt idx="1531">
                  <c:v>28.13</c:v>
                </c:pt>
                <c:pt idx="1532">
                  <c:v>28.05</c:v>
                </c:pt>
                <c:pt idx="1533">
                  <c:v>28</c:v>
                </c:pt>
                <c:pt idx="1534">
                  <c:v>27.95</c:v>
                </c:pt>
                <c:pt idx="1535">
                  <c:v>27.9</c:v>
                </c:pt>
                <c:pt idx="1536">
                  <c:v>27.85</c:v>
                </c:pt>
                <c:pt idx="1537">
                  <c:v>27.81</c:v>
                </c:pt>
                <c:pt idx="1538">
                  <c:v>27.77</c:v>
                </c:pt>
                <c:pt idx="1539">
                  <c:v>27.7</c:v>
                </c:pt>
                <c:pt idx="1540">
                  <c:v>27.58</c:v>
                </c:pt>
                <c:pt idx="1541">
                  <c:v>27.39</c:v>
                </c:pt>
                <c:pt idx="1542">
                  <c:v>27.11</c:v>
                </c:pt>
                <c:pt idx="1543">
                  <c:v>26.73</c:v>
                </c:pt>
                <c:pt idx="1544">
                  <c:v>26.23</c:v>
                </c:pt>
                <c:pt idx="1545">
                  <c:v>25.59</c:v>
                </c:pt>
                <c:pt idx="1546">
                  <c:v>24.78</c:v>
                </c:pt>
                <c:pt idx="1547">
                  <c:v>23.75</c:v>
                </c:pt>
                <c:pt idx="1548">
                  <c:v>22.55</c:v>
                </c:pt>
                <c:pt idx="1549">
                  <c:v>21.28</c:v>
                </c:pt>
                <c:pt idx="1550">
                  <c:v>19.95</c:v>
                </c:pt>
                <c:pt idx="1551">
                  <c:v>18.52</c:v>
                </c:pt>
                <c:pt idx="1552">
                  <c:v>17.23</c:v>
                </c:pt>
                <c:pt idx="1553">
                  <c:v>15.83</c:v>
                </c:pt>
                <c:pt idx="1554">
                  <c:v>14.18</c:v>
                </c:pt>
                <c:pt idx="1555">
                  <c:v>12.37</c:v>
                </c:pt>
                <c:pt idx="1556">
                  <c:v>10.48</c:v>
                </c:pt>
                <c:pt idx="1557">
                  <c:v>8.66</c:v>
                </c:pt>
                <c:pt idx="1558">
                  <c:v>6.89</c:v>
                </c:pt>
                <c:pt idx="1559">
                  <c:v>5.05</c:v>
                </c:pt>
                <c:pt idx="1560">
                  <c:v>3.17</c:v>
                </c:pt>
                <c:pt idx="1561">
                  <c:v>1.21</c:v>
                </c:pt>
                <c:pt idx="1562">
                  <c:v>-0.82</c:v>
                </c:pt>
                <c:pt idx="1563">
                  <c:v>-2.93</c:v>
                </c:pt>
                <c:pt idx="1564">
                  <c:v>-5.1100000000000003</c:v>
                </c:pt>
                <c:pt idx="1565">
                  <c:v>-7.34</c:v>
                </c:pt>
                <c:pt idx="1566">
                  <c:v>-9.61</c:v>
                </c:pt>
                <c:pt idx="1567">
                  <c:v>-11.88</c:v>
                </c:pt>
                <c:pt idx="1568">
                  <c:v>-14.1</c:v>
                </c:pt>
                <c:pt idx="1569">
                  <c:v>-16.25</c:v>
                </c:pt>
                <c:pt idx="1570">
                  <c:v>-18.38</c:v>
                </c:pt>
                <c:pt idx="1571">
                  <c:v>-20.56</c:v>
                </c:pt>
                <c:pt idx="1572">
                  <c:v>-22.82</c:v>
                </c:pt>
                <c:pt idx="1573">
                  <c:v>-25.16</c:v>
                </c:pt>
                <c:pt idx="1574">
                  <c:v>-27.55</c:v>
                </c:pt>
                <c:pt idx="1575">
                  <c:v>-29.98</c:v>
                </c:pt>
                <c:pt idx="1576">
                  <c:v>-32.4</c:v>
                </c:pt>
                <c:pt idx="1577">
                  <c:v>-34.82</c:v>
                </c:pt>
                <c:pt idx="1578">
                  <c:v>-37.21</c:v>
                </c:pt>
                <c:pt idx="1579">
                  <c:v>-39.58</c:v>
                </c:pt>
                <c:pt idx="1580">
                  <c:v>-41.93</c:v>
                </c:pt>
                <c:pt idx="1581">
                  <c:v>-44.26</c:v>
                </c:pt>
                <c:pt idx="1582">
                  <c:v>-46.6</c:v>
                </c:pt>
                <c:pt idx="1583">
                  <c:v>-48.93</c:v>
                </c:pt>
                <c:pt idx="1584">
                  <c:v>-51.28</c:v>
                </c:pt>
                <c:pt idx="1585">
                  <c:v>-53.64</c:v>
                </c:pt>
                <c:pt idx="1586">
                  <c:v>-55.93</c:v>
                </c:pt>
                <c:pt idx="1587">
                  <c:v>-58.12</c:v>
                </c:pt>
                <c:pt idx="1588">
                  <c:v>-60.2</c:v>
                </c:pt>
                <c:pt idx="1589">
                  <c:v>-62.18</c:v>
                </c:pt>
                <c:pt idx="1590">
                  <c:v>-64.11</c:v>
                </c:pt>
                <c:pt idx="1591">
                  <c:v>-66.040000000000006</c:v>
                </c:pt>
                <c:pt idx="1592">
                  <c:v>-67.959999999999994</c:v>
                </c:pt>
                <c:pt idx="1593">
                  <c:v>-69.819999999999993</c:v>
                </c:pt>
                <c:pt idx="1594">
                  <c:v>-71.540000000000006</c:v>
                </c:pt>
                <c:pt idx="1595">
                  <c:v>-73.09</c:v>
                </c:pt>
                <c:pt idx="1596">
                  <c:v>-74.459999999999994</c:v>
                </c:pt>
                <c:pt idx="1597">
                  <c:v>-75.75</c:v>
                </c:pt>
                <c:pt idx="1598">
                  <c:v>-76.94</c:v>
                </c:pt>
                <c:pt idx="1599">
                  <c:v>-78.06</c:v>
                </c:pt>
                <c:pt idx="1600">
                  <c:v>-79.040000000000006</c:v>
                </c:pt>
                <c:pt idx="1601">
                  <c:v>-79.92</c:v>
                </c:pt>
                <c:pt idx="1602">
                  <c:v>-80.73</c:v>
                </c:pt>
                <c:pt idx="1603">
                  <c:v>-81.52</c:v>
                </c:pt>
                <c:pt idx="1604">
                  <c:v>-82.24</c:v>
                </c:pt>
                <c:pt idx="1605">
                  <c:v>-82.9</c:v>
                </c:pt>
                <c:pt idx="1606">
                  <c:v>-83.41</c:v>
                </c:pt>
                <c:pt idx="1607">
                  <c:v>-83.76</c:v>
                </c:pt>
                <c:pt idx="1608">
                  <c:v>-83.9</c:v>
                </c:pt>
                <c:pt idx="1609">
                  <c:v>-83.81</c:v>
                </c:pt>
                <c:pt idx="1610">
                  <c:v>-83.51</c:v>
                </c:pt>
                <c:pt idx="1611">
                  <c:v>-96.96</c:v>
                </c:pt>
                <c:pt idx="1612">
                  <c:v>-97.54</c:v>
                </c:pt>
                <c:pt idx="1613">
                  <c:v>-98.17</c:v>
                </c:pt>
                <c:pt idx="1614">
                  <c:v>-98.82</c:v>
                </c:pt>
                <c:pt idx="1615">
                  <c:v>-99.46</c:v>
                </c:pt>
                <c:pt idx="1616">
                  <c:v>-100.08</c:v>
                </c:pt>
                <c:pt idx="1617">
                  <c:v>-100.63</c:v>
                </c:pt>
                <c:pt idx="1618">
                  <c:v>-101.12</c:v>
                </c:pt>
                <c:pt idx="1619">
                  <c:v>-101.51</c:v>
                </c:pt>
                <c:pt idx="1620">
                  <c:v>-101.8</c:v>
                </c:pt>
                <c:pt idx="1621">
                  <c:v>-101.98</c:v>
                </c:pt>
                <c:pt idx="1622">
                  <c:v>-102.07</c:v>
                </c:pt>
                <c:pt idx="1623">
                  <c:v>-102.11</c:v>
                </c:pt>
                <c:pt idx="1624">
                  <c:v>-102.09</c:v>
                </c:pt>
                <c:pt idx="1625">
                  <c:v>-102.03</c:v>
                </c:pt>
                <c:pt idx="1626">
                  <c:v>-101.93</c:v>
                </c:pt>
                <c:pt idx="1627">
                  <c:v>-101.78</c:v>
                </c:pt>
                <c:pt idx="1628">
                  <c:v>-101.61</c:v>
                </c:pt>
                <c:pt idx="1629">
                  <c:v>-101.42</c:v>
                </c:pt>
                <c:pt idx="1630">
                  <c:v>-101.21</c:v>
                </c:pt>
                <c:pt idx="1631">
                  <c:v>-100.97</c:v>
                </c:pt>
                <c:pt idx="1632">
                  <c:v>-100.7</c:v>
                </c:pt>
                <c:pt idx="1633">
                  <c:v>-100.4</c:v>
                </c:pt>
                <c:pt idx="1634">
                  <c:v>-100.05</c:v>
                </c:pt>
                <c:pt idx="1635">
                  <c:v>-99.66</c:v>
                </c:pt>
                <c:pt idx="1636">
                  <c:v>-99.22</c:v>
                </c:pt>
                <c:pt idx="1637">
                  <c:v>-98.74</c:v>
                </c:pt>
                <c:pt idx="1638">
                  <c:v>-98.19</c:v>
                </c:pt>
                <c:pt idx="1639">
                  <c:v>-97.6</c:v>
                </c:pt>
                <c:pt idx="1640">
                  <c:v>-96.95</c:v>
                </c:pt>
                <c:pt idx="1641">
                  <c:v>-96.25</c:v>
                </c:pt>
                <c:pt idx="1642">
                  <c:v>-95.51</c:v>
                </c:pt>
                <c:pt idx="1643">
                  <c:v>-94.73</c:v>
                </c:pt>
                <c:pt idx="1644">
                  <c:v>-93.9</c:v>
                </c:pt>
                <c:pt idx="1645">
                  <c:v>-93.07</c:v>
                </c:pt>
                <c:pt idx="1646">
                  <c:v>-87.66</c:v>
                </c:pt>
                <c:pt idx="1647">
                  <c:v>-88.01</c:v>
                </c:pt>
                <c:pt idx="1648">
                  <c:v>-87.67</c:v>
                </c:pt>
                <c:pt idx="1649">
                  <c:v>-86.77</c:v>
                </c:pt>
                <c:pt idx="1650">
                  <c:v>-85.57</c:v>
                </c:pt>
                <c:pt idx="1651">
                  <c:v>-84.21</c:v>
                </c:pt>
                <c:pt idx="1652">
                  <c:v>-82.73</c:v>
                </c:pt>
                <c:pt idx="1653">
                  <c:v>-81.180000000000007</c:v>
                </c:pt>
                <c:pt idx="1654">
                  <c:v>-79.59</c:v>
                </c:pt>
                <c:pt idx="1655">
                  <c:v>-78</c:v>
                </c:pt>
                <c:pt idx="1656">
                  <c:v>-76.38</c:v>
                </c:pt>
                <c:pt idx="1657">
                  <c:v>-74.73</c:v>
                </c:pt>
                <c:pt idx="1658">
                  <c:v>-73.02</c:v>
                </c:pt>
                <c:pt idx="1659">
                  <c:v>-71.209999999999994</c:v>
                </c:pt>
                <c:pt idx="1660">
                  <c:v>-69.37</c:v>
                </c:pt>
                <c:pt idx="1661">
                  <c:v>-67.510000000000005</c:v>
                </c:pt>
                <c:pt idx="1662">
                  <c:v>-65.650000000000006</c:v>
                </c:pt>
                <c:pt idx="1663">
                  <c:v>-63.76</c:v>
                </c:pt>
                <c:pt idx="1664">
                  <c:v>-61.86</c:v>
                </c:pt>
                <c:pt idx="1665">
                  <c:v>-59.94</c:v>
                </c:pt>
                <c:pt idx="1666">
                  <c:v>-57.93</c:v>
                </c:pt>
                <c:pt idx="1667">
                  <c:v>-55.79</c:v>
                </c:pt>
                <c:pt idx="1668">
                  <c:v>-53.55</c:v>
                </c:pt>
                <c:pt idx="1669">
                  <c:v>-51.3</c:v>
                </c:pt>
                <c:pt idx="1670">
                  <c:v>-49.09</c:v>
                </c:pt>
                <c:pt idx="1671">
                  <c:v>-46.89</c:v>
                </c:pt>
                <c:pt idx="1672">
                  <c:v>-44.67</c:v>
                </c:pt>
                <c:pt idx="1673">
                  <c:v>-42.42</c:v>
                </c:pt>
                <c:pt idx="1674">
                  <c:v>-40.11</c:v>
                </c:pt>
                <c:pt idx="1675">
                  <c:v>-37.78</c:v>
                </c:pt>
                <c:pt idx="1676">
                  <c:v>-35.42</c:v>
                </c:pt>
                <c:pt idx="1677">
                  <c:v>-33.1</c:v>
                </c:pt>
                <c:pt idx="1678">
                  <c:v>-30.72</c:v>
                </c:pt>
                <c:pt idx="1679">
                  <c:v>-28.28</c:v>
                </c:pt>
                <c:pt idx="1680">
                  <c:v>-25.76</c:v>
                </c:pt>
                <c:pt idx="1681">
                  <c:v>-23.18</c:v>
                </c:pt>
                <c:pt idx="1682">
                  <c:v>-20.65</c:v>
                </c:pt>
                <c:pt idx="1683">
                  <c:v>-18.170000000000002</c:v>
                </c:pt>
                <c:pt idx="1684">
                  <c:v>-15.72</c:v>
                </c:pt>
                <c:pt idx="1685">
                  <c:v>-13.26</c:v>
                </c:pt>
                <c:pt idx="1686">
                  <c:v>-10.78</c:v>
                </c:pt>
                <c:pt idx="1687">
                  <c:v>-8.3000000000000007</c:v>
                </c:pt>
                <c:pt idx="1688">
                  <c:v>-5.86</c:v>
                </c:pt>
                <c:pt idx="1689">
                  <c:v>-3.47</c:v>
                </c:pt>
                <c:pt idx="1690">
                  <c:v>-1.1599999999999999</c:v>
                </c:pt>
                <c:pt idx="1691">
                  <c:v>1.06</c:v>
                </c:pt>
                <c:pt idx="1692">
                  <c:v>3.18</c:v>
                </c:pt>
                <c:pt idx="1693">
                  <c:v>5.15</c:v>
                </c:pt>
                <c:pt idx="1694">
                  <c:v>6.91</c:v>
                </c:pt>
                <c:pt idx="1695">
                  <c:v>8.52</c:v>
                </c:pt>
                <c:pt idx="1696">
                  <c:v>9.9700000000000006</c:v>
                </c:pt>
                <c:pt idx="1697">
                  <c:v>11.31</c:v>
                </c:pt>
                <c:pt idx="1698">
                  <c:v>12.52</c:v>
                </c:pt>
                <c:pt idx="1699">
                  <c:v>13.67</c:v>
                </c:pt>
                <c:pt idx="1700">
                  <c:v>14.77</c:v>
                </c:pt>
                <c:pt idx="1701">
                  <c:v>15.83</c:v>
                </c:pt>
                <c:pt idx="1702">
                  <c:v>16.79</c:v>
                </c:pt>
                <c:pt idx="1703">
                  <c:v>17.64</c:v>
                </c:pt>
                <c:pt idx="1704">
                  <c:v>18.39</c:v>
                </c:pt>
                <c:pt idx="1705">
                  <c:v>19.09</c:v>
                </c:pt>
                <c:pt idx="1706">
                  <c:v>19.72</c:v>
                </c:pt>
                <c:pt idx="1707">
                  <c:v>20.239999999999998</c:v>
                </c:pt>
                <c:pt idx="1708">
                  <c:v>20.52</c:v>
                </c:pt>
                <c:pt idx="1709">
                  <c:v>20.81</c:v>
                </c:pt>
                <c:pt idx="1710">
                  <c:v>20.99</c:v>
                </c:pt>
                <c:pt idx="1711">
                  <c:v>21.15</c:v>
                </c:pt>
                <c:pt idx="1712">
                  <c:v>21.23</c:v>
                </c:pt>
                <c:pt idx="1713">
                  <c:v>21.26</c:v>
                </c:pt>
                <c:pt idx="1714">
                  <c:v>21.32</c:v>
                </c:pt>
                <c:pt idx="1715">
                  <c:v>21.47</c:v>
                </c:pt>
                <c:pt idx="1716">
                  <c:v>21.63</c:v>
                </c:pt>
                <c:pt idx="1717">
                  <c:v>21.77</c:v>
                </c:pt>
                <c:pt idx="1718">
                  <c:v>21.92</c:v>
                </c:pt>
                <c:pt idx="1719">
                  <c:v>22.12</c:v>
                </c:pt>
                <c:pt idx="1720">
                  <c:v>22.3</c:v>
                </c:pt>
                <c:pt idx="1721">
                  <c:v>22.43</c:v>
                </c:pt>
                <c:pt idx="1722">
                  <c:v>22.52</c:v>
                </c:pt>
                <c:pt idx="1723">
                  <c:v>22.64</c:v>
                </c:pt>
                <c:pt idx="1724">
                  <c:v>22.8</c:v>
                </c:pt>
                <c:pt idx="1725">
                  <c:v>22.97</c:v>
                </c:pt>
                <c:pt idx="1726">
                  <c:v>23.12</c:v>
                </c:pt>
                <c:pt idx="1727">
                  <c:v>23.21</c:v>
                </c:pt>
                <c:pt idx="1728">
                  <c:v>23.3</c:v>
                </c:pt>
                <c:pt idx="1729">
                  <c:v>23.37</c:v>
                </c:pt>
                <c:pt idx="1730">
                  <c:v>23.46</c:v>
                </c:pt>
                <c:pt idx="1731">
                  <c:v>23.55</c:v>
                </c:pt>
                <c:pt idx="1732">
                  <c:v>23.65</c:v>
                </c:pt>
                <c:pt idx="1733">
                  <c:v>23.72</c:v>
                </c:pt>
                <c:pt idx="1734">
                  <c:v>23.76</c:v>
                </c:pt>
                <c:pt idx="1735">
                  <c:v>23.75</c:v>
                </c:pt>
                <c:pt idx="1736">
                  <c:v>23.7</c:v>
                </c:pt>
                <c:pt idx="1737">
                  <c:v>23.61</c:v>
                </c:pt>
                <c:pt idx="1738">
                  <c:v>23.46</c:v>
                </c:pt>
                <c:pt idx="1739">
                  <c:v>23.15</c:v>
                </c:pt>
                <c:pt idx="1740">
                  <c:v>22.65</c:v>
                </c:pt>
                <c:pt idx="1741">
                  <c:v>22.05</c:v>
                </c:pt>
                <c:pt idx="1742">
                  <c:v>21.38</c:v>
                </c:pt>
                <c:pt idx="1743">
                  <c:v>20.58</c:v>
                </c:pt>
                <c:pt idx="1744">
                  <c:v>19.63</c:v>
                </c:pt>
                <c:pt idx="1745">
                  <c:v>18.47</c:v>
                </c:pt>
                <c:pt idx="1746">
                  <c:v>17.170000000000002</c:v>
                </c:pt>
                <c:pt idx="1747">
                  <c:v>15.79</c:v>
                </c:pt>
                <c:pt idx="1748">
                  <c:v>14.33</c:v>
                </c:pt>
                <c:pt idx="1749">
                  <c:v>12.73</c:v>
                </c:pt>
                <c:pt idx="1750">
                  <c:v>11.03</c:v>
                </c:pt>
                <c:pt idx="1751">
                  <c:v>9.1999999999999993</c:v>
                </c:pt>
                <c:pt idx="1752">
                  <c:v>7.32</c:v>
                </c:pt>
                <c:pt idx="1753">
                  <c:v>5.42</c:v>
                </c:pt>
                <c:pt idx="1754">
                  <c:v>3.46</c:v>
                </c:pt>
                <c:pt idx="1755">
                  <c:v>1.47</c:v>
                </c:pt>
                <c:pt idx="1756">
                  <c:v>-0.6</c:v>
                </c:pt>
                <c:pt idx="1757">
                  <c:v>-2.77</c:v>
                </c:pt>
                <c:pt idx="1758">
                  <c:v>-5.0199999999999996</c:v>
                </c:pt>
                <c:pt idx="1759">
                  <c:v>-7.32</c:v>
                </c:pt>
                <c:pt idx="1760">
                  <c:v>-9.68</c:v>
                </c:pt>
                <c:pt idx="1761">
                  <c:v>-12.12</c:v>
                </c:pt>
                <c:pt idx="1762">
                  <c:v>-14.6</c:v>
                </c:pt>
                <c:pt idx="1763">
                  <c:v>-17.09</c:v>
                </c:pt>
                <c:pt idx="1764">
                  <c:v>-19.600000000000001</c:v>
                </c:pt>
                <c:pt idx="1765">
                  <c:v>-22.08</c:v>
                </c:pt>
                <c:pt idx="1766">
                  <c:v>-24.56</c:v>
                </c:pt>
                <c:pt idx="1767">
                  <c:v>-27.02</c:v>
                </c:pt>
                <c:pt idx="1768">
                  <c:v>-29.45</c:v>
                </c:pt>
                <c:pt idx="1769">
                  <c:v>-31.82</c:v>
                </c:pt>
                <c:pt idx="1770">
                  <c:v>-34.15</c:v>
                </c:pt>
                <c:pt idx="1771">
                  <c:v>-36.46</c:v>
                </c:pt>
                <c:pt idx="1772">
                  <c:v>-38.76</c:v>
                </c:pt>
                <c:pt idx="1773">
                  <c:v>-41.06</c:v>
                </c:pt>
                <c:pt idx="1774">
                  <c:v>-43.35</c:v>
                </c:pt>
                <c:pt idx="1775">
                  <c:v>-45.61</c:v>
                </c:pt>
                <c:pt idx="1776">
                  <c:v>-47.82</c:v>
                </c:pt>
                <c:pt idx="1777">
                  <c:v>-49.97</c:v>
                </c:pt>
                <c:pt idx="1778">
                  <c:v>-52.03</c:v>
                </c:pt>
                <c:pt idx="1779">
                  <c:v>-54.05</c:v>
                </c:pt>
                <c:pt idx="1780">
                  <c:v>-56.05</c:v>
                </c:pt>
                <c:pt idx="1781">
                  <c:v>-58</c:v>
                </c:pt>
                <c:pt idx="1782">
                  <c:v>-59.89</c:v>
                </c:pt>
                <c:pt idx="1783">
                  <c:v>-61.69</c:v>
                </c:pt>
                <c:pt idx="1784">
                  <c:v>-63.42</c:v>
                </c:pt>
                <c:pt idx="1785">
                  <c:v>-65.14</c:v>
                </c:pt>
                <c:pt idx="1786">
                  <c:v>-66.819999999999993</c:v>
                </c:pt>
                <c:pt idx="1787">
                  <c:v>-68.44</c:v>
                </c:pt>
                <c:pt idx="1788">
                  <c:v>-69.97</c:v>
                </c:pt>
                <c:pt idx="1789">
                  <c:v>-71.41</c:v>
                </c:pt>
                <c:pt idx="1790">
                  <c:v>-72.77</c:v>
                </c:pt>
                <c:pt idx="1791">
                  <c:v>-74.069999999999993</c:v>
                </c:pt>
                <c:pt idx="1792">
                  <c:v>-75.28</c:v>
                </c:pt>
                <c:pt idx="1793">
                  <c:v>-76.53</c:v>
                </c:pt>
                <c:pt idx="1794">
                  <c:v>-77.739999999999995</c:v>
                </c:pt>
                <c:pt idx="1795">
                  <c:v>-78.84</c:v>
                </c:pt>
                <c:pt idx="1796">
                  <c:v>-79.86</c:v>
                </c:pt>
                <c:pt idx="1797">
                  <c:v>-80.78</c:v>
                </c:pt>
                <c:pt idx="1798">
                  <c:v>-81.58</c:v>
                </c:pt>
                <c:pt idx="1799">
                  <c:v>-82.27</c:v>
                </c:pt>
                <c:pt idx="1800">
                  <c:v>-82.84</c:v>
                </c:pt>
                <c:pt idx="1801">
                  <c:v>-83.26</c:v>
                </c:pt>
                <c:pt idx="1802">
                  <c:v>-83.57</c:v>
                </c:pt>
                <c:pt idx="1803">
                  <c:v>-83.74</c:v>
                </c:pt>
                <c:pt idx="1804">
                  <c:v>-83.79</c:v>
                </c:pt>
                <c:pt idx="1805">
                  <c:v>-83.75</c:v>
                </c:pt>
                <c:pt idx="1806">
                  <c:v>-83.62</c:v>
                </c:pt>
                <c:pt idx="1807">
                  <c:v>-96.6</c:v>
                </c:pt>
                <c:pt idx="1808">
                  <c:v>-96.9</c:v>
                </c:pt>
                <c:pt idx="1809">
                  <c:v>-97.28</c:v>
                </c:pt>
                <c:pt idx="1810">
                  <c:v>-97.71</c:v>
                </c:pt>
                <c:pt idx="1811">
                  <c:v>-98.19</c:v>
                </c:pt>
                <c:pt idx="1812">
                  <c:v>-98.68</c:v>
                </c:pt>
                <c:pt idx="1813">
                  <c:v>-99.2</c:v>
                </c:pt>
                <c:pt idx="1814">
                  <c:v>-99.71</c:v>
                </c:pt>
                <c:pt idx="1815">
                  <c:v>-100.21</c:v>
                </c:pt>
                <c:pt idx="1816">
                  <c:v>-100.67</c:v>
                </c:pt>
                <c:pt idx="1817">
                  <c:v>-101.11</c:v>
                </c:pt>
                <c:pt idx="1818">
                  <c:v>-101.52</c:v>
                </c:pt>
                <c:pt idx="1819">
                  <c:v>-101.9</c:v>
                </c:pt>
                <c:pt idx="1820">
                  <c:v>-102.25</c:v>
                </c:pt>
                <c:pt idx="1821">
                  <c:v>-102.57</c:v>
                </c:pt>
                <c:pt idx="1822">
                  <c:v>-102.86</c:v>
                </c:pt>
                <c:pt idx="1823">
                  <c:v>-103.11</c:v>
                </c:pt>
                <c:pt idx="1824">
                  <c:v>-103.3</c:v>
                </c:pt>
                <c:pt idx="1825">
                  <c:v>-103.42</c:v>
                </c:pt>
                <c:pt idx="1826">
                  <c:v>-103.49</c:v>
                </c:pt>
                <c:pt idx="1827">
                  <c:v>-103.5</c:v>
                </c:pt>
                <c:pt idx="1828">
                  <c:v>-103.47</c:v>
                </c:pt>
                <c:pt idx="1829">
                  <c:v>-103.38</c:v>
                </c:pt>
                <c:pt idx="1830">
                  <c:v>-103.24</c:v>
                </c:pt>
                <c:pt idx="1831">
                  <c:v>-103.06</c:v>
                </c:pt>
                <c:pt idx="1832">
                  <c:v>-102.84</c:v>
                </c:pt>
                <c:pt idx="1833">
                  <c:v>-102.57</c:v>
                </c:pt>
                <c:pt idx="1834">
                  <c:v>-102.25</c:v>
                </c:pt>
                <c:pt idx="1835">
                  <c:v>-101.87</c:v>
                </c:pt>
                <c:pt idx="1836">
                  <c:v>-101.42</c:v>
                </c:pt>
                <c:pt idx="1837">
                  <c:v>-100.87</c:v>
                </c:pt>
                <c:pt idx="1838">
                  <c:v>-100.23</c:v>
                </c:pt>
                <c:pt idx="1839">
                  <c:v>-99.51</c:v>
                </c:pt>
                <c:pt idx="1840">
                  <c:v>-98.7</c:v>
                </c:pt>
                <c:pt idx="1841">
                  <c:v>-97.81</c:v>
                </c:pt>
                <c:pt idx="1842">
                  <c:v>-96.84</c:v>
                </c:pt>
                <c:pt idx="1843">
                  <c:v>-95.78</c:v>
                </c:pt>
                <c:pt idx="1844">
                  <c:v>-94.63</c:v>
                </c:pt>
                <c:pt idx="1845">
                  <c:v>-93.41</c:v>
                </c:pt>
                <c:pt idx="1846">
                  <c:v>-92.21</c:v>
                </c:pt>
                <c:pt idx="1847">
                  <c:v>-88.53</c:v>
                </c:pt>
                <c:pt idx="1848">
                  <c:v>-87.94</c:v>
                </c:pt>
                <c:pt idx="1849">
                  <c:v>-86.56</c:v>
                </c:pt>
                <c:pt idx="1850">
                  <c:v>-84.93</c:v>
                </c:pt>
                <c:pt idx="1851">
                  <c:v>-83.16</c:v>
                </c:pt>
                <c:pt idx="1852">
                  <c:v>-81.3</c:v>
                </c:pt>
                <c:pt idx="1853">
                  <c:v>-79.37</c:v>
                </c:pt>
                <c:pt idx="1854">
                  <c:v>-77.38</c:v>
                </c:pt>
                <c:pt idx="1855">
                  <c:v>-75.349999999999994</c:v>
                </c:pt>
                <c:pt idx="1856">
                  <c:v>-73.27</c:v>
                </c:pt>
                <c:pt idx="1857">
                  <c:v>-71.13</c:v>
                </c:pt>
                <c:pt idx="1858">
                  <c:v>-68.94</c:v>
                </c:pt>
                <c:pt idx="1859">
                  <c:v>-66.72</c:v>
                </c:pt>
                <c:pt idx="1860">
                  <c:v>-64.489999999999995</c:v>
                </c:pt>
                <c:pt idx="1861">
                  <c:v>-62.26</c:v>
                </c:pt>
                <c:pt idx="1862">
                  <c:v>-59.98</c:v>
                </c:pt>
                <c:pt idx="1863">
                  <c:v>-57.63</c:v>
                </c:pt>
                <c:pt idx="1864">
                  <c:v>-55.16</c:v>
                </c:pt>
                <c:pt idx="1865">
                  <c:v>-52.6</c:v>
                </c:pt>
                <c:pt idx="1866">
                  <c:v>-49.99</c:v>
                </c:pt>
                <c:pt idx="1867">
                  <c:v>-47.33</c:v>
                </c:pt>
                <c:pt idx="1868">
                  <c:v>-44.68</c:v>
                </c:pt>
                <c:pt idx="1869">
                  <c:v>-42.06</c:v>
                </c:pt>
                <c:pt idx="1870">
                  <c:v>-39.47</c:v>
                </c:pt>
                <c:pt idx="1871">
                  <c:v>-36.869999999999997</c:v>
                </c:pt>
                <c:pt idx="1872">
                  <c:v>-34.25</c:v>
                </c:pt>
                <c:pt idx="1873">
                  <c:v>-31.58</c:v>
                </c:pt>
                <c:pt idx="1874">
                  <c:v>-28.83</c:v>
                </c:pt>
                <c:pt idx="1875">
                  <c:v>-25.99</c:v>
                </c:pt>
                <c:pt idx="1876">
                  <c:v>-23.05</c:v>
                </c:pt>
                <c:pt idx="1877">
                  <c:v>-20.059999999999999</c:v>
                </c:pt>
                <c:pt idx="1878">
                  <c:v>-17.07</c:v>
                </c:pt>
                <c:pt idx="1879">
                  <c:v>-14.15</c:v>
                </c:pt>
                <c:pt idx="1880">
                  <c:v>-11.32</c:v>
                </c:pt>
                <c:pt idx="1881">
                  <c:v>-8.5500000000000007</c:v>
                </c:pt>
                <c:pt idx="1882">
                  <c:v>-5.77</c:v>
                </c:pt>
                <c:pt idx="1883">
                  <c:v>-2.99</c:v>
                </c:pt>
                <c:pt idx="1884">
                  <c:v>-0.28000000000000003</c:v>
                </c:pt>
                <c:pt idx="1885">
                  <c:v>2.16</c:v>
                </c:pt>
                <c:pt idx="1886">
                  <c:v>4.3899999999999997</c:v>
                </c:pt>
                <c:pt idx="1887">
                  <c:v>6.38</c:v>
                </c:pt>
                <c:pt idx="1888">
                  <c:v>8.15</c:v>
                </c:pt>
                <c:pt idx="1889">
                  <c:v>9.86</c:v>
                </c:pt>
                <c:pt idx="1890">
                  <c:v>11.49</c:v>
                </c:pt>
                <c:pt idx="1891">
                  <c:v>13.03</c:v>
                </c:pt>
                <c:pt idx="1892">
                  <c:v>14.4</c:v>
                </c:pt>
                <c:pt idx="1893">
                  <c:v>15.66</c:v>
                </c:pt>
                <c:pt idx="1894">
                  <c:v>16.89</c:v>
                </c:pt>
                <c:pt idx="1895">
                  <c:v>18.12</c:v>
                </c:pt>
                <c:pt idx="1896">
                  <c:v>19.32</c:v>
                </c:pt>
                <c:pt idx="1897">
                  <c:v>20.43</c:v>
                </c:pt>
                <c:pt idx="1898">
                  <c:v>21.46</c:v>
                </c:pt>
                <c:pt idx="1899">
                  <c:v>22.41</c:v>
                </c:pt>
                <c:pt idx="1900">
                  <c:v>23.19</c:v>
                </c:pt>
                <c:pt idx="1901">
                  <c:v>23.7</c:v>
                </c:pt>
                <c:pt idx="1902">
                  <c:v>24.21</c:v>
                </c:pt>
                <c:pt idx="1903">
                  <c:v>24.49</c:v>
                </c:pt>
                <c:pt idx="1904">
                  <c:v>24.65</c:v>
                </c:pt>
                <c:pt idx="1905">
                  <c:v>24.8</c:v>
                </c:pt>
                <c:pt idx="1906">
                  <c:v>24.94</c:v>
                </c:pt>
                <c:pt idx="1907">
                  <c:v>25.08</c:v>
                </c:pt>
                <c:pt idx="1908">
                  <c:v>25.24</c:v>
                </c:pt>
                <c:pt idx="1909">
                  <c:v>25.45</c:v>
                </c:pt>
                <c:pt idx="1910">
                  <c:v>25.65</c:v>
                </c:pt>
                <c:pt idx="1911">
                  <c:v>25.69</c:v>
                </c:pt>
                <c:pt idx="1912">
                  <c:v>25.63</c:v>
                </c:pt>
                <c:pt idx="1913">
                  <c:v>25.59</c:v>
                </c:pt>
                <c:pt idx="1914">
                  <c:v>25.58</c:v>
                </c:pt>
                <c:pt idx="1915">
                  <c:v>25.58</c:v>
                </c:pt>
                <c:pt idx="1916">
                  <c:v>25.55</c:v>
                </c:pt>
                <c:pt idx="1917">
                  <c:v>25.46</c:v>
                </c:pt>
                <c:pt idx="1918">
                  <c:v>25.34</c:v>
                </c:pt>
                <c:pt idx="1919">
                  <c:v>25.22</c:v>
                </c:pt>
                <c:pt idx="1920">
                  <c:v>25.14</c:v>
                </c:pt>
                <c:pt idx="1921">
                  <c:v>25.1</c:v>
                </c:pt>
                <c:pt idx="1922">
                  <c:v>25.11</c:v>
                </c:pt>
                <c:pt idx="1923">
                  <c:v>25.17</c:v>
                </c:pt>
                <c:pt idx="1924">
                  <c:v>25.26</c:v>
                </c:pt>
                <c:pt idx="1925">
                  <c:v>25.36</c:v>
                </c:pt>
                <c:pt idx="1926">
                  <c:v>25.45</c:v>
                </c:pt>
                <c:pt idx="1927">
                  <c:v>25.53</c:v>
                </c:pt>
                <c:pt idx="1928">
                  <c:v>25.6</c:v>
                </c:pt>
                <c:pt idx="1929">
                  <c:v>25.65</c:v>
                </c:pt>
                <c:pt idx="1930">
                  <c:v>25.69</c:v>
                </c:pt>
                <c:pt idx="1931">
                  <c:v>25.73</c:v>
                </c:pt>
                <c:pt idx="1932">
                  <c:v>25.72</c:v>
                </c:pt>
                <c:pt idx="1933">
                  <c:v>25.56</c:v>
                </c:pt>
                <c:pt idx="1934">
                  <c:v>25.18</c:v>
                </c:pt>
                <c:pt idx="1935">
                  <c:v>24.55</c:v>
                </c:pt>
                <c:pt idx="1936">
                  <c:v>23.91</c:v>
                </c:pt>
                <c:pt idx="1937">
                  <c:v>23.21</c:v>
                </c:pt>
                <c:pt idx="1938">
                  <c:v>22.34</c:v>
                </c:pt>
                <c:pt idx="1939">
                  <c:v>21.26</c:v>
                </c:pt>
                <c:pt idx="1940">
                  <c:v>19.98</c:v>
                </c:pt>
                <c:pt idx="1941">
                  <c:v>18.600000000000001</c:v>
                </c:pt>
                <c:pt idx="1942">
                  <c:v>17.239999999999998</c:v>
                </c:pt>
                <c:pt idx="1943">
                  <c:v>15.86</c:v>
                </c:pt>
                <c:pt idx="1944">
                  <c:v>14.38</c:v>
                </c:pt>
                <c:pt idx="1945">
                  <c:v>12.81</c:v>
                </c:pt>
                <c:pt idx="1946">
                  <c:v>11.22</c:v>
                </c:pt>
                <c:pt idx="1947">
                  <c:v>9.6</c:v>
                </c:pt>
                <c:pt idx="1948">
                  <c:v>7.97</c:v>
                </c:pt>
                <c:pt idx="1949">
                  <c:v>6.3</c:v>
                </c:pt>
                <c:pt idx="1950">
                  <c:v>4.74</c:v>
                </c:pt>
                <c:pt idx="1951">
                  <c:v>3.41</c:v>
                </c:pt>
                <c:pt idx="1952">
                  <c:v>1.8</c:v>
                </c:pt>
                <c:pt idx="1953">
                  <c:v>0.17</c:v>
                </c:pt>
                <c:pt idx="1954">
                  <c:v>-1.54</c:v>
                </c:pt>
                <c:pt idx="1955">
                  <c:v>-3.42</c:v>
                </c:pt>
                <c:pt idx="1956">
                  <c:v>-5.31</c:v>
                </c:pt>
                <c:pt idx="1957">
                  <c:v>-7.22</c:v>
                </c:pt>
                <c:pt idx="1958">
                  <c:v>-9.1300000000000008</c:v>
                </c:pt>
                <c:pt idx="1959">
                  <c:v>-11.08</c:v>
                </c:pt>
                <c:pt idx="1960">
                  <c:v>-13.02</c:v>
                </c:pt>
                <c:pt idx="1961">
                  <c:v>-14.95</c:v>
                </c:pt>
                <c:pt idx="1962">
                  <c:v>-16.899999999999999</c:v>
                </c:pt>
                <c:pt idx="1963">
                  <c:v>-18.84</c:v>
                </c:pt>
                <c:pt idx="1964">
                  <c:v>-20.8</c:v>
                </c:pt>
                <c:pt idx="1965">
                  <c:v>-22.78</c:v>
                </c:pt>
                <c:pt idx="1966">
                  <c:v>-24.79</c:v>
                </c:pt>
                <c:pt idx="1967">
                  <c:v>-26.86</c:v>
                </c:pt>
                <c:pt idx="1968">
                  <c:v>-28.97</c:v>
                </c:pt>
                <c:pt idx="1969">
                  <c:v>-31.07</c:v>
                </c:pt>
                <c:pt idx="1970">
                  <c:v>-33.17</c:v>
                </c:pt>
                <c:pt idx="1971">
                  <c:v>-35.22</c:v>
                </c:pt>
                <c:pt idx="1972">
                  <c:v>-37.25</c:v>
                </c:pt>
                <c:pt idx="1973">
                  <c:v>-39.24</c:v>
                </c:pt>
                <c:pt idx="1974">
                  <c:v>-41.24</c:v>
                </c:pt>
                <c:pt idx="1975">
                  <c:v>-43.24</c:v>
                </c:pt>
                <c:pt idx="1976">
                  <c:v>-45.26</c:v>
                </c:pt>
                <c:pt idx="1977">
                  <c:v>-47.29</c:v>
                </c:pt>
                <c:pt idx="1978">
                  <c:v>-49.34</c:v>
                </c:pt>
                <c:pt idx="1979">
                  <c:v>-51.41</c:v>
                </c:pt>
                <c:pt idx="1980">
                  <c:v>-53.53</c:v>
                </c:pt>
                <c:pt idx="1981">
                  <c:v>-55.67</c:v>
                </c:pt>
                <c:pt idx="1982">
                  <c:v>-57.81</c:v>
                </c:pt>
                <c:pt idx="1983">
                  <c:v>-59.96</c:v>
                </c:pt>
                <c:pt idx="1984">
                  <c:v>-62.12</c:v>
                </c:pt>
                <c:pt idx="1985">
                  <c:v>-64.25</c:v>
                </c:pt>
                <c:pt idx="1986">
                  <c:v>-66.290000000000006</c:v>
                </c:pt>
                <c:pt idx="1987">
                  <c:v>-68.23</c:v>
                </c:pt>
                <c:pt idx="1988">
                  <c:v>-70.14</c:v>
                </c:pt>
                <c:pt idx="1989">
                  <c:v>-72.069999999999993</c:v>
                </c:pt>
                <c:pt idx="1990">
                  <c:v>-74</c:v>
                </c:pt>
                <c:pt idx="1991">
                  <c:v>-75.900000000000006</c:v>
                </c:pt>
                <c:pt idx="1992">
                  <c:v>-77.66</c:v>
                </c:pt>
                <c:pt idx="1993">
                  <c:v>-79.260000000000005</c:v>
                </c:pt>
                <c:pt idx="1994">
                  <c:v>-80.69</c:v>
                </c:pt>
                <c:pt idx="1995">
                  <c:v>-81.94</c:v>
                </c:pt>
                <c:pt idx="1996">
                  <c:v>-82.99</c:v>
                </c:pt>
                <c:pt idx="1997">
                  <c:v>-83.76</c:v>
                </c:pt>
                <c:pt idx="1998">
                  <c:v>-84.17</c:v>
                </c:pt>
                <c:pt idx="1999">
                  <c:v>-84.18</c:v>
                </c:pt>
                <c:pt idx="2000">
                  <c:v>-96.18</c:v>
                </c:pt>
                <c:pt idx="2001">
                  <c:v>-96.79</c:v>
                </c:pt>
                <c:pt idx="2002">
                  <c:v>-97.63</c:v>
                </c:pt>
                <c:pt idx="2003">
                  <c:v>-98.61</c:v>
                </c:pt>
                <c:pt idx="2004">
                  <c:v>-99.66</c:v>
                </c:pt>
                <c:pt idx="2005">
                  <c:v>-100.79</c:v>
                </c:pt>
                <c:pt idx="2006">
                  <c:v>-101.94</c:v>
                </c:pt>
                <c:pt idx="2007">
                  <c:v>-103.1</c:v>
                </c:pt>
                <c:pt idx="2008">
                  <c:v>-104.37</c:v>
                </c:pt>
                <c:pt idx="2009">
                  <c:v>-105.52</c:v>
                </c:pt>
                <c:pt idx="2010">
                  <c:v>-106.57</c:v>
                </c:pt>
                <c:pt idx="2011">
                  <c:v>-107.52</c:v>
                </c:pt>
                <c:pt idx="2012">
                  <c:v>-108.39</c:v>
                </c:pt>
                <c:pt idx="2013">
                  <c:v>-109.17</c:v>
                </c:pt>
                <c:pt idx="2014">
                  <c:v>-109.84</c:v>
                </c:pt>
                <c:pt idx="2015">
                  <c:v>-110.41</c:v>
                </c:pt>
                <c:pt idx="2016">
                  <c:v>-110.89</c:v>
                </c:pt>
                <c:pt idx="2017">
                  <c:v>-111.26</c:v>
                </c:pt>
                <c:pt idx="2018">
                  <c:v>-111.52</c:v>
                </c:pt>
                <c:pt idx="2019">
                  <c:v>-111.68</c:v>
                </c:pt>
                <c:pt idx="2020">
                  <c:v>-111.73</c:v>
                </c:pt>
                <c:pt idx="2021">
                  <c:v>-111.67</c:v>
                </c:pt>
                <c:pt idx="2022">
                  <c:v>-111.55</c:v>
                </c:pt>
                <c:pt idx="2023">
                  <c:v>-111.35</c:v>
                </c:pt>
                <c:pt idx="2024">
                  <c:v>-111.11</c:v>
                </c:pt>
                <c:pt idx="2025">
                  <c:v>-110.81</c:v>
                </c:pt>
                <c:pt idx="2026">
                  <c:v>-110.45</c:v>
                </c:pt>
                <c:pt idx="2027">
                  <c:v>-110.01</c:v>
                </c:pt>
                <c:pt idx="2028">
                  <c:v>-109.5</c:v>
                </c:pt>
                <c:pt idx="2029">
                  <c:v>-108.92</c:v>
                </c:pt>
                <c:pt idx="2030">
                  <c:v>-108.26</c:v>
                </c:pt>
                <c:pt idx="2031">
                  <c:v>-107.52</c:v>
                </c:pt>
                <c:pt idx="2032">
                  <c:v>-106.7</c:v>
                </c:pt>
                <c:pt idx="2033">
                  <c:v>-105.78</c:v>
                </c:pt>
                <c:pt idx="2034">
                  <c:v>-104.78</c:v>
                </c:pt>
                <c:pt idx="2035">
                  <c:v>-103.69</c:v>
                </c:pt>
                <c:pt idx="2036">
                  <c:v>-102.52</c:v>
                </c:pt>
                <c:pt idx="2037">
                  <c:v>-101.25</c:v>
                </c:pt>
                <c:pt idx="2038">
                  <c:v>-99.87</c:v>
                </c:pt>
                <c:pt idx="2039">
                  <c:v>-98.39</c:v>
                </c:pt>
                <c:pt idx="2040">
                  <c:v>-96.79</c:v>
                </c:pt>
                <c:pt idx="2041">
                  <c:v>-95.1</c:v>
                </c:pt>
                <c:pt idx="2042">
                  <c:v>-93.3</c:v>
                </c:pt>
                <c:pt idx="2043">
                  <c:v>-91.45</c:v>
                </c:pt>
                <c:pt idx="2044">
                  <c:v>-89.18</c:v>
                </c:pt>
                <c:pt idx="2045">
                  <c:v>-87.26</c:v>
                </c:pt>
                <c:pt idx="2046">
                  <c:v>-85.13</c:v>
                </c:pt>
                <c:pt idx="2047">
                  <c:v>-82.89</c:v>
                </c:pt>
                <c:pt idx="2048">
                  <c:v>-80.58</c:v>
                </c:pt>
                <c:pt idx="2049">
                  <c:v>-78.209999999999994</c:v>
                </c:pt>
                <c:pt idx="2050">
                  <c:v>-75.819999999999993</c:v>
                </c:pt>
                <c:pt idx="2051">
                  <c:v>-73.400000000000006</c:v>
                </c:pt>
                <c:pt idx="2052">
                  <c:v>-70.86</c:v>
                </c:pt>
                <c:pt idx="2053">
                  <c:v>-68.239999999999995</c:v>
                </c:pt>
                <c:pt idx="2054">
                  <c:v>-65.62</c:v>
                </c:pt>
                <c:pt idx="2055">
                  <c:v>-62.89</c:v>
                </c:pt>
                <c:pt idx="2056">
                  <c:v>-60.08</c:v>
                </c:pt>
                <c:pt idx="2057">
                  <c:v>-57.22</c:v>
                </c:pt>
                <c:pt idx="2058">
                  <c:v>-54.31</c:v>
                </c:pt>
                <c:pt idx="2059">
                  <c:v>-51.39</c:v>
                </c:pt>
                <c:pt idx="2060">
                  <c:v>-48.49</c:v>
                </c:pt>
                <c:pt idx="2061">
                  <c:v>-45.66</c:v>
                </c:pt>
                <c:pt idx="2062">
                  <c:v>-42.97</c:v>
                </c:pt>
                <c:pt idx="2063">
                  <c:v>-40.42</c:v>
                </c:pt>
                <c:pt idx="2064">
                  <c:v>-37.93</c:v>
                </c:pt>
                <c:pt idx="2065">
                  <c:v>-35.409999999999997</c:v>
                </c:pt>
                <c:pt idx="2066">
                  <c:v>-32.76</c:v>
                </c:pt>
                <c:pt idx="2067">
                  <c:v>-30.01</c:v>
                </c:pt>
                <c:pt idx="2068">
                  <c:v>-27.13</c:v>
                </c:pt>
                <c:pt idx="2069">
                  <c:v>-24.28</c:v>
                </c:pt>
                <c:pt idx="2070">
                  <c:v>-21.47</c:v>
                </c:pt>
                <c:pt idx="2071">
                  <c:v>-18.72</c:v>
                </c:pt>
                <c:pt idx="2072">
                  <c:v>-16.010000000000002</c:v>
                </c:pt>
                <c:pt idx="2073">
                  <c:v>-13.32</c:v>
                </c:pt>
                <c:pt idx="2074">
                  <c:v>-10.65</c:v>
                </c:pt>
                <c:pt idx="2075">
                  <c:v>-8.01</c:v>
                </c:pt>
                <c:pt idx="2076">
                  <c:v>-5.44</c:v>
                </c:pt>
                <c:pt idx="2077">
                  <c:v>-2.96</c:v>
                </c:pt>
                <c:pt idx="2078">
                  <c:v>-0.56999999999999995</c:v>
                </c:pt>
                <c:pt idx="2079">
                  <c:v>1.8</c:v>
                </c:pt>
                <c:pt idx="2080">
                  <c:v>4.09</c:v>
                </c:pt>
                <c:pt idx="2081">
                  <c:v>6.4</c:v>
                </c:pt>
                <c:pt idx="2082">
                  <c:v>8.6300000000000008</c:v>
                </c:pt>
                <c:pt idx="2083">
                  <c:v>10.77</c:v>
                </c:pt>
                <c:pt idx="2084">
                  <c:v>12.83</c:v>
                </c:pt>
                <c:pt idx="2085">
                  <c:v>14.79</c:v>
                </c:pt>
                <c:pt idx="2086">
                  <c:v>16.62</c:v>
                </c:pt>
                <c:pt idx="2087">
                  <c:v>18.3</c:v>
                </c:pt>
                <c:pt idx="2088">
                  <c:v>19.57</c:v>
                </c:pt>
                <c:pt idx="2089">
                  <c:v>20.14</c:v>
                </c:pt>
                <c:pt idx="2090">
                  <c:v>20.39</c:v>
                </c:pt>
                <c:pt idx="2091">
                  <c:v>20.76</c:v>
                </c:pt>
                <c:pt idx="2092">
                  <c:v>21.17</c:v>
                </c:pt>
                <c:pt idx="2093">
                  <c:v>21.65</c:v>
                </c:pt>
                <c:pt idx="2094">
                  <c:v>22</c:v>
                </c:pt>
                <c:pt idx="2095">
                  <c:v>22.18</c:v>
                </c:pt>
                <c:pt idx="2096">
                  <c:v>22.28</c:v>
                </c:pt>
                <c:pt idx="2097">
                  <c:v>22.4</c:v>
                </c:pt>
                <c:pt idx="2098">
                  <c:v>22.62</c:v>
                </c:pt>
                <c:pt idx="2099">
                  <c:v>22.82</c:v>
                </c:pt>
                <c:pt idx="2100">
                  <c:v>22.95</c:v>
                </c:pt>
                <c:pt idx="2101">
                  <c:v>22.99</c:v>
                </c:pt>
                <c:pt idx="2102">
                  <c:v>23.02</c:v>
                </c:pt>
                <c:pt idx="2103">
                  <c:v>23.1</c:v>
                </c:pt>
                <c:pt idx="2104">
                  <c:v>23.2</c:v>
                </c:pt>
                <c:pt idx="2105">
                  <c:v>23.31</c:v>
                </c:pt>
                <c:pt idx="2106">
                  <c:v>23.44</c:v>
                </c:pt>
                <c:pt idx="2107">
                  <c:v>23.6</c:v>
                </c:pt>
                <c:pt idx="2108">
                  <c:v>23.79</c:v>
                </c:pt>
                <c:pt idx="2109">
                  <c:v>24</c:v>
                </c:pt>
                <c:pt idx="2110">
                  <c:v>24.23</c:v>
                </c:pt>
                <c:pt idx="2111">
                  <c:v>24.43</c:v>
                </c:pt>
                <c:pt idx="2112">
                  <c:v>24.62</c:v>
                </c:pt>
                <c:pt idx="2113">
                  <c:v>24.8</c:v>
                </c:pt>
                <c:pt idx="2114">
                  <c:v>24.96</c:v>
                </c:pt>
                <c:pt idx="2115">
                  <c:v>25.08</c:v>
                </c:pt>
                <c:pt idx="2116">
                  <c:v>25.14</c:v>
                </c:pt>
                <c:pt idx="2117">
                  <c:v>25.13</c:v>
                </c:pt>
                <c:pt idx="2118">
                  <c:v>25.04</c:v>
                </c:pt>
                <c:pt idx="2119">
                  <c:v>24.92</c:v>
                </c:pt>
                <c:pt idx="2120">
                  <c:v>24.75</c:v>
                </c:pt>
                <c:pt idx="2121">
                  <c:v>24.55</c:v>
                </c:pt>
                <c:pt idx="2122">
                  <c:v>24.29</c:v>
                </c:pt>
                <c:pt idx="2123">
                  <c:v>24.05</c:v>
                </c:pt>
                <c:pt idx="2124">
                  <c:v>23.88</c:v>
                </c:pt>
                <c:pt idx="2125">
                  <c:v>23.73</c:v>
                </c:pt>
                <c:pt idx="2126">
                  <c:v>23.51</c:v>
                </c:pt>
                <c:pt idx="2127">
                  <c:v>23.13</c:v>
                </c:pt>
                <c:pt idx="2128">
                  <c:v>22.49</c:v>
                </c:pt>
                <c:pt idx="2129">
                  <c:v>21.69</c:v>
                </c:pt>
                <c:pt idx="2130">
                  <c:v>20.83</c:v>
                </c:pt>
                <c:pt idx="2131">
                  <c:v>19.89</c:v>
                </c:pt>
                <c:pt idx="2132">
                  <c:v>18.75</c:v>
                </c:pt>
                <c:pt idx="2133">
                  <c:v>17.45</c:v>
                </c:pt>
                <c:pt idx="2134">
                  <c:v>16.09</c:v>
                </c:pt>
                <c:pt idx="2135">
                  <c:v>14.81</c:v>
                </c:pt>
                <c:pt idx="2136">
                  <c:v>13.66</c:v>
                </c:pt>
                <c:pt idx="2137">
                  <c:v>12.24</c:v>
                </c:pt>
                <c:pt idx="2138">
                  <c:v>10.61</c:v>
                </c:pt>
                <c:pt idx="2139">
                  <c:v>8.8000000000000007</c:v>
                </c:pt>
                <c:pt idx="2140">
                  <c:v>6.9</c:v>
                </c:pt>
                <c:pt idx="2141">
                  <c:v>4.9800000000000004</c:v>
                </c:pt>
                <c:pt idx="2142">
                  <c:v>3.07</c:v>
                </c:pt>
                <c:pt idx="2143">
                  <c:v>1.24</c:v>
                </c:pt>
                <c:pt idx="2144">
                  <c:v>-0.61</c:v>
                </c:pt>
                <c:pt idx="2145">
                  <c:v>-2.4700000000000002</c:v>
                </c:pt>
                <c:pt idx="2146">
                  <c:v>-4.4000000000000004</c:v>
                </c:pt>
                <c:pt idx="2147">
                  <c:v>-6.4</c:v>
                </c:pt>
                <c:pt idx="2148">
                  <c:v>-8.44</c:v>
                </c:pt>
                <c:pt idx="2149">
                  <c:v>-10.46</c:v>
                </c:pt>
                <c:pt idx="2150">
                  <c:v>-12.47</c:v>
                </c:pt>
                <c:pt idx="2151">
                  <c:v>-14.46</c:v>
                </c:pt>
                <c:pt idx="2152">
                  <c:v>-16.46</c:v>
                </c:pt>
                <c:pt idx="2153">
                  <c:v>-18.440000000000001</c:v>
                </c:pt>
                <c:pt idx="2154">
                  <c:v>-20.37</c:v>
                </c:pt>
                <c:pt idx="2155">
                  <c:v>-22.26</c:v>
                </c:pt>
                <c:pt idx="2156">
                  <c:v>-24.15</c:v>
                </c:pt>
                <c:pt idx="2157">
                  <c:v>-26.11</c:v>
                </c:pt>
                <c:pt idx="2158">
                  <c:v>-28.13</c:v>
                </c:pt>
                <c:pt idx="2159">
                  <c:v>-30.19</c:v>
                </c:pt>
                <c:pt idx="2160">
                  <c:v>-32.28</c:v>
                </c:pt>
                <c:pt idx="2161">
                  <c:v>-34.369999999999997</c:v>
                </c:pt>
                <c:pt idx="2162">
                  <c:v>-36.44</c:v>
                </c:pt>
                <c:pt idx="2163">
                  <c:v>-38.479999999999997</c:v>
                </c:pt>
                <c:pt idx="2164">
                  <c:v>-40.450000000000003</c:v>
                </c:pt>
                <c:pt idx="2165">
                  <c:v>-42.35</c:v>
                </c:pt>
                <c:pt idx="2166">
                  <c:v>-44.23</c:v>
                </c:pt>
                <c:pt idx="2167">
                  <c:v>-46.13</c:v>
                </c:pt>
                <c:pt idx="2168">
                  <c:v>-48.09</c:v>
                </c:pt>
                <c:pt idx="2169">
                  <c:v>-50.13</c:v>
                </c:pt>
                <c:pt idx="2170">
                  <c:v>-52.21</c:v>
                </c:pt>
                <c:pt idx="2171">
                  <c:v>-54.29</c:v>
                </c:pt>
                <c:pt idx="2172">
                  <c:v>-56.4</c:v>
                </c:pt>
                <c:pt idx="2173">
                  <c:v>-58.54</c:v>
                </c:pt>
                <c:pt idx="2174">
                  <c:v>-60.67</c:v>
                </c:pt>
                <c:pt idx="2175">
                  <c:v>-62.78</c:v>
                </c:pt>
                <c:pt idx="2176">
                  <c:v>-64.88</c:v>
                </c:pt>
                <c:pt idx="2177">
                  <c:v>-67</c:v>
                </c:pt>
                <c:pt idx="2178">
                  <c:v>-69.12</c:v>
                </c:pt>
                <c:pt idx="2179">
                  <c:v>-71.19</c:v>
                </c:pt>
                <c:pt idx="2180">
                  <c:v>-73.14</c:v>
                </c:pt>
                <c:pt idx="2181">
                  <c:v>-74.98</c:v>
                </c:pt>
                <c:pt idx="2182">
                  <c:v>-76.8</c:v>
                </c:pt>
                <c:pt idx="2183">
                  <c:v>-78.61</c:v>
                </c:pt>
                <c:pt idx="2184">
                  <c:v>-80.37</c:v>
                </c:pt>
                <c:pt idx="2185">
                  <c:v>-82.06</c:v>
                </c:pt>
                <c:pt idx="2186">
                  <c:v>-83.61</c:v>
                </c:pt>
                <c:pt idx="2187">
                  <c:v>-84.88</c:v>
                </c:pt>
                <c:pt idx="2188">
                  <c:v>-85.83</c:v>
                </c:pt>
                <c:pt idx="2189">
                  <c:v>-86.31</c:v>
                </c:pt>
                <c:pt idx="2190">
                  <c:v>-93.84</c:v>
                </c:pt>
                <c:pt idx="2191">
                  <c:v>-94.57</c:v>
                </c:pt>
                <c:pt idx="2192">
                  <c:v>-95.67</c:v>
                </c:pt>
                <c:pt idx="2193">
                  <c:v>-96.93</c:v>
                </c:pt>
                <c:pt idx="2194">
                  <c:v>-98.26</c:v>
                </c:pt>
                <c:pt idx="2195">
                  <c:v>-99.68</c:v>
                </c:pt>
                <c:pt idx="2196">
                  <c:v>-101.09</c:v>
                </c:pt>
                <c:pt idx="2197">
                  <c:v>-102.36</c:v>
                </c:pt>
                <c:pt idx="2198">
                  <c:v>-103.6</c:v>
                </c:pt>
                <c:pt idx="2199">
                  <c:v>-104.82</c:v>
                </c:pt>
                <c:pt idx="2200">
                  <c:v>-105.99</c:v>
                </c:pt>
                <c:pt idx="2201">
                  <c:v>-107.11</c:v>
                </c:pt>
                <c:pt idx="2202">
                  <c:v>-108.2</c:v>
                </c:pt>
                <c:pt idx="2203">
                  <c:v>-109.19</c:v>
                </c:pt>
                <c:pt idx="2204">
                  <c:v>-110.12</c:v>
                </c:pt>
                <c:pt idx="2205">
                  <c:v>-110.95</c:v>
                </c:pt>
                <c:pt idx="2206">
                  <c:v>-111.67</c:v>
                </c:pt>
                <c:pt idx="2207">
                  <c:v>-112.34</c:v>
                </c:pt>
                <c:pt idx="2208">
                  <c:v>-112.88</c:v>
                </c:pt>
                <c:pt idx="2209">
                  <c:v>-113.31</c:v>
                </c:pt>
                <c:pt idx="2210">
                  <c:v>-113.67</c:v>
                </c:pt>
                <c:pt idx="2211">
                  <c:v>-113.92</c:v>
                </c:pt>
                <c:pt idx="2212">
                  <c:v>-114.07</c:v>
                </c:pt>
                <c:pt idx="2213">
                  <c:v>-114.16</c:v>
                </c:pt>
                <c:pt idx="2214">
                  <c:v>-114.15</c:v>
                </c:pt>
                <c:pt idx="2215">
                  <c:v>-114.03</c:v>
                </c:pt>
                <c:pt idx="2216">
                  <c:v>-113.83</c:v>
                </c:pt>
                <c:pt idx="2217">
                  <c:v>-113.57</c:v>
                </c:pt>
                <c:pt idx="2218">
                  <c:v>-113.24</c:v>
                </c:pt>
                <c:pt idx="2219">
                  <c:v>-112.85</c:v>
                </c:pt>
                <c:pt idx="2220">
                  <c:v>-112.38</c:v>
                </c:pt>
                <c:pt idx="2221">
                  <c:v>-111.84</c:v>
                </c:pt>
                <c:pt idx="2222">
                  <c:v>-111.23</c:v>
                </c:pt>
                <c:pt idx="2223">
                  <c:v>-110.58</c:v>
                </c:pt>
                <c:pt idx="2224">
                  <c:v>-109.78</c:v>
                </c:pt>
                <c:pt idx="2225">
                  <c:v>-108.95</c:v>
                </c:pt>
                <c:pt idx="2226">
                  <c:v>-107.98</c:v>
                </c:pt>
                <c:pt idx="2227">
                  <c:v>-106.96</c:v>
                </c:pt>
                <c:pt idx="2228">
                  <c:v>-105.85</c:v>
                </c:pt>
                <c:pt idx="2229">
                  <c:v>-104.65</c:v>
                </c:pt>
                <c:pt idx="2230">
                  <c:v>-103.36</c:v>
                </c:pt>
                <c:pt idx="2231">
                  <c:v>-101.97</c:v>
                </c:pt>
                <c:pt idx="2232">
                  <c:v>-100.41</c:v>
                </c:pt>
                <c:pt idx="2233">
                  <c:v>-98.83</c:v>
                </c:pt>
                <c:pt idx="2234">
                  <c:v>-97.22</c:v>
                </c:pt>
                <c:pt idx="2235">
                  <c:v>-95.6</c:v>
                </c:pt>
                <c:pt idx="2236">
                  <c:v>-94.24</c:v>
                </c:pt>
                <c:pt idx="2237">
                  <c:v>-93.59</c:v>
                </c:pt>
                <c:pt idx="2238">
                  <c:v>-85.8</c:v>
                </c:pt>
                <c:pt idx="2239">
                  <c:v>-84.21</c:v>
                </c:pt>
                <c:pt idx="2240">
                  <c:v>-82.16</c:v>
                </c:pt>
                <c:pt idx="2241">
                  <c:v>-79.88</c:v>
                </c:pt>
                <c:pt idx="2242">
                  <c:v>-77.47</c:v>
                </c:pt>
                <c:pt idx="2243">
                  <c:v>-74.930000000000007</c:v>
                </c:pt>
                <c:pt idx="2244">
                  <c:v>-72.349999999999994</c:v>
                </c:pt>
                <c:pt idx="2245">
                  <c:v>-69.78</c:v>
                </c:pt>
                <c:pt idx="2246">
                  <c:v>-67.23</c:v>
                </c:pt>
                <c:pt idx="2247">
                  <c:v>-64.63</c:v>
                </c:pt>
                <c:pt idx="2248">
                  <c:v>-62.05</c:v>
                </c:pt>
                <c:pt idx="2249">
                  <c:v>-59.48</c:v>
                </c:pt>
                <c:pt idx="2250">
                  <c:v>-56.97</c:v>
                </c:pt>
                <c:pt idx="2251">
                  <c:v>-54.49</c:v>
                </c:pt>
                <c:pt idx="2252">
                  <c:v>-51.92</c:v>
                </c:pt>
                <c:pt idx="2253">
                  <c:v>-49.22</c:v>
                </c:pt>
                <c:pt idx="2254">
                  <c:v>-46.36</c:v>
                </c:pt>
                <c:pt idx="2255">
                  <c:v>-43.39</c:v>
                </c:pt>
                <c:pt idx="2256">
                  <c:v>-40.299999999999997</c:v>
                </c:pt>
                <c:pt idx="2257">
                  <c:v>-37.15</c:v>
                </c:pt>
                <c:pt idx="2258">
                  <c:v>-34.01</c:v>
                </c:pt>
                <c:pt idx="2259">
                  <c:v>-31</c:v>
                </c:pt>
                <c:pt idx="2260">
                  <c:v>-28.11</c:v>
                </c:pt>
                <c:pt idx="2261">
                  <c:v>-25.23</c:v>
                </c:pt>
                <c:pt idx="2262">
                  <c:v>-22.31</c:v>
                </c:pt>
                <c:pt idx="2263">
                  <c:v>-19.309999999999999</c:v>
                </c:pt>
                <c:pt idx="2264">
                  <c:v>-16.27</c:v>
                </c:pt>
                <c:pt idx="2265">
                  <c:v>-13.2</c:v>
                </c:pt>
                <c:pt idx="2266">
                  <c:v>-10.11</c:v>
                </c:pt>
                <c:pt idx="2267">
                  <c:v>-7</c:v>
                </c:pt>
                <c:pt idx="2268">
                  <c:v>-3.89</c:v>
                </c:pt>
                <c:pt idx="2269">
                  <c:v>-0.82</c:v>
                </c:pt>
                <c:pt idx="2270">
                  <c:v>2.21</c:v>
                </c:pt>
                <c:pt idx="2271">
                  <c:v>5.21</c:v>
                </c:pt>
                <c:pt idx="2272">
                  <c:v>8.15</c:v>
                </c:pt>
                <c:pt idx="2273">
                  <c:v>11.03</c:v>
                </c:pt>
                <c:pt idx="2274">
                  <c:v>13.81</c:v>
                </c:pt>
                <c:pt idx="2275">
                  <c:v>16.47</c:v>
                </c:pt>
                <c:pt idx="2276">
                  <c:v>18.920000000000002</c:v>
                </c:pt>
                <c:pt idx="2277">
                  <c:v>21.16</c:v>
                </c:pt>
                <c:pt idx="2278">
                  <c:v>23.19</c:v>
                </c:pt>
                <c:pt idx="2279">
                  <c:v>25.02</c:v>
                </c:pt>
                <c:pt idx="2280">
                  <c:v>26.68</c:v>
                </c:pt>
                <c:pt idx="2281">
                  <c:v>28.13</c:v>
                </c:pt>
                <c:pt idx="2282">
                  <c:v>29.38</c:v>
                </c:pt>
                <c:pt idx="2283">
                  <c:v>30.19</c:v>
                </c:pt>
                <c:pt idx="2284">
                  <c:v>30.89</c:v>
                </c:pt>
                <c:pt idx="2285">
                  <c:v>31.41</c:v>
                </c:pt>
                <c:pt idx="2286">
                  <c:v>31.85</c:v>
                </c:pt>
                <c:pt idx="2287">
                  <c:v>32.06</c:v>
                </c:pt>
                <c:pt idx="2288">
                  <c:v>32.119999999999997</c:v>
                </c:pt>
                <c:pt idx="2289">
                  <c:v>32.07</c:v>
                </c:pt>
                <c:pt idx="2290">
                  <c:v>32.020000000000003</c:v>
                </c:pt>
                <c:pt idx="2291">
                  <c:v>31.95</c:v>
                </c:pt>
                <c:pt idx="2292">
                  <c:v>31.83</c:v>
                </c:pt>
                <c:pt idx="2293">
                  <c:v>31.68</c:v>
                </c:pt>
                <c:pt idx="2294">
                  <c:v>31.55</c:v>
                </c:pt>
                <c:pt idx="2295">
                  <c:v>31.44</c:v>
                </c:pt>
                <c:pt idx="2296">
                  <c:v>31.38</c:v>
                </c:pt>
                <c:pt idx="2297">
                  <c:v>31.39</c:v>
                </c:pt>
                <c:pt idx="2298">
                  <c:v>31.46</c:v>
                </c:pt>
                <c:pt idx="2299">
                  <c:v>31.58</c:v>
                </c:pt>
                <c:pt idx="2300">
                  <c:v>31.72</c:v>
                </c:pt>
                <c:pt idx="2301">
                  <c:v>31.83</c:v>
                </c:pt>
                <c:pt idx="2302">
                  <c:v>31.88</c:v>
                </c:pt>
                <c:pt idx="2303">
                  <c:v>31.88</c:v>
                </c:pt>
                <c:pt idx="2304">
                  <c:v>31.82</c:v>
                </c:pt>
                <c:pt idx="2305">
                  <c:v>31.72</c:v>
                </c:pt>
                <c:pt idx="2306">
                  <c:v>31.54</c:v>
                </c:pt>
                <c:pt idx="2307">
                  <c:v>31.29</c:v>
                </c:pt>
                <c:pt idx="2308">
                  <c:v>30.9</c:v>
                </c:pt>
                <c:pt idx="2309">
                  <c:v>30.36</c:v>
                </c:pt>
                <c:pt idx="2310">
                  <c:v>29.69</c:v>
                </c:pt>
                <c:pt idx="2311">
                  <c:v>28.88</c:v>
                </c:pt>
                <c:pt idx="2312">
                  <c:v>27.87</c:v>
                </c:pt>
                <c:pt idx="2313">
                  <c:v>26.58</c:v>
                </c:pt>
                <c:pt idx="2314">
                  <c:v>25.11</c:v>
                </c:pt>
                <c:pt idx="2315">
                  <c:v>23.53</c:v>
                </c:pt>
                <c:pt idx="2316">
                  <c:v>21.86</c:v>
                </c:pt>
                <c:pt idx="2317">
                  <c:v>20.100000000000001</c:v>
                </c:pt>
                <c:pt idx="2318">
                  <c:v>18.260000000000002</c:v>
                </c:pt>
                <c:pt idx="2319">
                  <c:v>16.39</c:v>
                </c:pt>
                <c:pt idx="2320">
                  <c:v>14.47</c:v>
                </c:pt>
                <c:pt idx="2321">
                  <c:v>12.58</c:v>
                </c:pt>
                <c:pt idx="2322">
                  <c:v>10.65</c:v>
                </c:pt>
                <c:pt idx="2323">
                  <c:v>8.67</c:v>
                </c:pt>
                <c:pt idx="2324">
                  <c:v>6.62</c:v>
                </c:pt>
                <c:pt idx="2325">
                  <c:v>4.6399999999999997</c:v>
                </c:pt>
                <c:pt idx="2326">
                  <c:v>2.5499999999999998</c:v>
                </c:pt>
                <c:pt idx="2327">
                  <c:v>0.34</c:v>
                </c:pt>
                <c:pt idx="2328">
                  <c:v>-1.94</c:v>
                </c:pt>
                <c:pt idx="2329">
                  <c:v>-4.2699999999999996</c:v>
                </c:pt>
                <c:pt idx="2330">
                  <c:v>-6.59</c:v>
                </c:pt>
                <c:pt idx="2331">
                  <c:v>-8.8800000000000008</c:v>
                </c:pt>
                <c:pt idx="2332">
                  <c:v>-11.14</c:v>
                </c:pt>
                <c:pt idx="2333">
                  <c:v>-13.4</c:v>
                </c:pt>
                <c:pt idx="2334">
                  <c:v>-15.67</c:v>
                </c:pt>
                <c:pt idx="2335">
                  <c:v>-17.93</c:v>
                </c:pt>
                <c:pt idx="2336">
                  <c:v>-20.22</c:v>
                </c:pt>
                <c:pt idx="2337">
                  <c:v>-22.56</c:v>
                </c:pt>
                <c:pt idx="2338">
                  <c:v>-24.99</c:v>
                </c:pt>
                <c:pt idx="2339">
                  <c:v>-27.49</c:v>
                </c:pt>
                <c:pt idx="2340">
                  <c:v>-29.99</c:v>
                </c:pt>
                <c:pt idx="2341">
                  <c:v>-32.450000000000003</c:v>
                </c:pt>
                <c:pt idx="2342">
                  <c:v>-34.82</c:v>
                </c:pt>
                <c:pt idx="2343">
                  <c:v>-37.119999999999997</c:v>
                </c:pt>
                <c:pt idx="2344">
                  <c:v>-39.369999999999997</c:v>
                </c:pt>
                <c:pt idx="2345">
                  <c:v>-41.62</c:v>
                </c:pt>
                <c:pt idx="2346">
                  <c:v>-43.88</c:v>
                </c:pt>
                <c:pt idx="2347">
                  <c:v>-46.18</c:v>
                </c:pt>
                <c:pt idx="2348">
                  <c:v>-48.5</c:v>
                </c:pt>
                <c:pt idx="2349">
                  <c:v>-50.85</c:v>
                </c:pt>
                <c:pt idx="2350">
                  <c:v>-53.18</c:v>
                </c:pt>
                <c:pt idx="2351">
                  <c:v>-55.46</c:v>
                </c:pt>
                <c:pt idx="2352">
                  <c:v>-57.68</c:v>
                </c:pt>
                <c:pt idx="2353">
                  <c:v>-59.85</c:v>
                </c:pt>
                <c:pt idx="2354">
                  <c:v>-62.01</c:v>
                </c:pt>
                <c:pt idx="2355">
                  <c:v>-64.11</c:v>
                </c:pt>
                <c:pt idx="2356">
                  <c:v>-66.16</c:v>
                </c:pt>
                <c:pt idx="2357">
                  <c:v>-68.150000000000006</c:v>
                </c:pt>
                <c:pt idx="2358">
                  <c:v>-70.099999999999994</c:v>
                </c:pt>
                <c:pt idx="2359">
                  <c:v>-72.040000000000006</c:v>
                </c:pt>
                <c:pt idx="2360">
                  <c:v>-73.930000000000007</c:v>
                </c:pt>
                <c:pt idx="2361">
                  <c:v>-75.760000000000005</c:v>
                </c:pt>
                <c:pt idx="2362">
                  <c:v>-77.540000000000006</c:v>
                </c:pt>
                <c:pt idx="2363">
                  <c:v>-79.25</c:v>
                </c:pt>
                <c:pt idx="2364">
                  <c:v>-80.930000000000007</c:v>
                </c:pt>
                <c:pt idx="2365">
                  <c:v>-82.6</c:v>
                </c:pt>
                <c:pt idx="2366">
                  <c:v>-84.2</c:v>
                </c:pt>
                <c:pt idx="2367">
                  <c:v>-85.77</c:v>
                </c:pt>
                <c:pt idx="2368">
                  <c:v>-87.34</c:v>
                </c:pt>
                <c:pt idx="2369">
                  <c:v>-88.87</c:v>
                </c:pt>
                <c:pt idx="2370">
                  <c:v>-90.48</c:v>
                </c:pt>
                <c:pt idx="2371">
                  <c:v>-91.9</c:v>
                </c:pt>
                <c:pt idx="2372">
                  <c:v>-93.31</c:v>
                </c:pt>
                <c:pt idx="2373">
                  <c:v>-94.67</c:v>
                </c:pt>
                <c:pt idx="2374">
                  <c:v>-95.99</c:v>
                </c:pt>
                <c:pt idx="2375">
                  <c:v>-97.21</c:v>
                </c:pt>
                <c:pt idx="2376">
                  <c:v>-98.31</c:v>
                </c:pt>
                <c:pt idx="2377">
                  <c:v>-99.35</c:v>
                </c:pt>
                <c:pt idx="2378">
                  <c:v>-100.38</c:v>
                </c:pt>
                <c:pt idx="2379">
                  <c:v>-101.36</c:v>
                </c:pt>
                <c:pt idx="2380">
                  <c:v>-102.28</c:v>
                </c:pt>
                <c:pt idx="2381">
                  <c:v>-103.14</c:v>
                </c:pt>
                <c:pt idx="2382">
                  <c:v>-103.93</c:v>
                </c:pt>
                <c:pt idx="2383">
                  <c:v>-104.61</c:v>
                </c:pt>
                <c:pt idx="2384">
                  <c:v>-105.17</c:v>
                </c:pt>
                <c:pt idx="2385">
                  <c:v>-105.63</c:v>
                </c:pt>
                <c:pt idx="2386">
                  <c:v>-105.99</c:v>
                </c:pt>
                <c:pt idx="2387">
                  <c:v>-106.24</c:v>
                </c:pt>
                <c:pt idx="2388">
                  <c:v>-106.38</c:v>
                </c:pt>
                <c:pt idx="2389">
                  <c:v>-106.45</c:v>
                </c:pt>
                <c:pt idx="2390">
                  <c:v>-106.45</c:v>
                </c:pt>
                <c:pt idx="2391">
                  <c:v>-106.37</c:v>
                </c:pt>
                <c:pt idx="2392">
                  <c:v>-106.19</c:v>
                </c:pt>
                <c:pt idx="2393">
                  <c:v>-105.94</c:v>
                </c:pt>
                <c:pt idx="2394">
                  <c:v>-105.63</c:v>
                </c:pt>
                <c:pt idx="2395">
                  <c:v>-105.25</c:v>
                </c:pt>
                <c:pt idx="2396">
                  <c:v>-104.79</c:v>
                </c:pt>
                <c:pt idx="2397">
                  <c:v>-104.29</c:v>
                </c:pt>
                <c:pt idx="2398">
                  <c:v>-103.72</c:v>
                </c:pt>
                <c:pt idx="2399">
                  <c:v>-103.07</c:v>
                </c:pt>
                <c:pt idx="2400">
                  <c:v>-102.32</c:v>
                </c:pt>
                <c:pt idx="2401">
                  <c:v>-101.49</c:v>
                </c:pt>
                <c:pt idx="2402">
                  <c:v>-100.6</c:v>
                </c:pt>
                <c:pt idx="2403">
                  <c:v>-99.64</c:v>
                </c:pt>
                <c:pt idx="2404">
                  <c:v>-98.62</c:v>
                </c:pt>
                <c:pt idx="2405">
                  <c:v>-97.53</c:v>
                </c:pt>
                <c:pt idx="2406">
                  <c:v>-96.38</c:v>
                </c:pt>
                <c:pt idx="2407">
                  <c:v>-95.18</c:v>
                </c:pt>
                <c:pt idx="2408">
                  <c:v>-94</c:v>
                </c:pt>
                <c:pt idx="2409">
                  <c:v>-93</c:v>
                </c:pt>
                <c:pt idx="2410">
                  <c:v>-92.52</c:v>
                </c:pt>
                <c:pt idx="2411">
                  <c:v>-87.09</c:v>
                </c:pt>
                <c:pt idx="2412">
                  <c:v>-86.05</c:v>
                </c:pt>
                <c:pt idx="2413">
                  <c:v>-84.69</c:v>
                </c:pt>
                <c:pt idx="2414">
                  <c:v>-83.17</c:v>
                </c:pt>
                <c:pt idx="2415">
                  <c:v>-81.540000000000006</c:v>
                </c:pt>
                <c:pt idx="2416">
                  <c:v>-79.86</c:v>
                </c:pt>
                <c:pt idx="2417">
                  <c:v>-78.14</c:v>
                </c:pt>
                <c:pt idx="2418">
                  <c:v>-76.42</c:v>
                </c:pt>
                <c:pt idx="2419">
                  <c:v>-74.67</c:v>
                </c:pt>
                <c:pt idx="2420">
                  <c:v>-72.88</c:v>
                </c:pt>
                <c:pt idx="2421">
                  <c:v>-71.03</c:v>
                </c:pt>
                <c:pt idx="2422">
                  <c:v>-69.150000000000006</c:v>
                </c:pt>
                <c:pt idx="2423">
                  <c:v>-67.209999999999994</c:v>
                </c:pt>
                <c:pt idx="2424">
                  <c:v>-65.209999999999994</c:v>
                </c:pt>
                <c:pt idx="2425">
                  <c:v>-63.13</c:v>
                </c:pt>
                <c:pt idx="2426">
                  <c:v>-60.97</c:v>
                </c:pt>
                <c:pt idx="2427">
                  <c:v>-58.76</c:v>
                </c:pt>
                <c:pt idx="2428">
                  <c:v>-56.51</c:v>
                </c:pt>
                <c:pt idx="2429">
                  <c:v>-54.22</c:v>
                </c:pt>
                <c:pt idx="2430">
                  <c:v>-51.92</c:v>
                </c:pt>
                <c:pt idx="2431">
                  <c:v>-49.61</c:v>
                </c:pt>
                <c:pt idx="2432">
                  <c:v>-47.29</c:v>
                </c:pt>
                <c:pt idx="2433">
                  <c:v>-44.97</c:v>
                </c:pt>
                <c:pt idx="2434">
                  <c:v>-42.64</c:v>
                </c:pt>
                <c:pt idx="2435">
                  <c:v>-40.28</c:v>
                </c:pt>
                <c:pt idx="2436">
                  <c:v>-37.85</c:v>
                </c:pt>
                <c:pt idx="2437">
                  <c:v>-35.369999999999997</c:v>
                </c:pt>
                <c:pt idx="2438">
                  <c:v>-32.840000000000003</c:v>
                </c:pt>
                <c:pt idx="2439">
                  <c:v>-30.31</c:v>
                </c:pt>
                <c:pt idx="2440">
                  <c:v>-27.8</c:v>
                </c:pt>
                <c:pt idx="2441">
                  <c:v>-25.36</c:v>
                </c:pt>
                <c:pt idx="2442">
                  <c:v>-23</c:v>
                </c:pt>
                <c:pt idx="2443">
                  <c:v>-20.71</c:v>
                </c:pt>
                <c:pt idx="2444">
                  <c:v>-18.41</c:v>
                </c:pt>
                <c:pt idx="2445">
                  <c:v>-16.079999999999998</c:v>
                </c:pt>
                <c:pt idx="2446">
                  <c:v>-13.69</c:v>
                </c:pt>
                <c:pt idx="2447">
                  <c:v>-11.32</c:v>
                </c:pt>
                <c:pt idx="2448">
                  <c:v>-9</c:v>
                </c:pt>
                <c:pt idx="2449">
                  <c:v>-6.75</c:v>
                </c:pt>
                <c:pt idx="2450">
                  <c:v>-4.55</c:v>
                </c:pt>
                <c:pt idx="2451">
                  <c:v>-2.4</c:v>
                </c:pt>
                <c:pt idx="2452">
                  <c:v>-0.3</c:v>
                </c:pt>
                <c:pt idx="2453">
                  <c:v>1.7</c:v>
                </c:pt>
                <c:pt idx="2454">
                  <c:v>3.62</c:v>
                </c:pt>
                <c:pt idx="2455">
                  <c:v>5.44</c:v>
                </c:pt>
                <c:pt idx="2456">
                  <c:v>7.19</c:v>
                </c:pt>
                <c:pt idx="2457">
                  <c:v>8.86</c:v>
                </c:pt>
                <c:pt idx="2458">
                  <c:v>10.45</c:v>
                </c:pt>
                <c:pt idx="2459">
                  <c:v>11.97</c:v>
                </c:pt>
                <c:pt idx="2460">
                  <c:v>13.4</c:v>
                </c:pt>
                <c:pt idx="2461">
                  <c:v>14.79</c:v>
                </c:pt>
                <c:pt idx="2462">
                  <c:v>16.100000000000001</c:v>
                </c:pt>
                <c:pt idx="2463">
                  <c:v>17.29</c:v>
                </c:pt>
                <c:pt idx="2464">
                  <c:v>18.329999999999998</c:v>
                </c:pt>
                <c:pt idx="2465">
                  <c:v>19.21</c:v>
                </c:pt>
                <c:pt idx="2466">
                  <c:v>19.97</c:v>
                </c:pt>
                <c:pt idx="2467">
                  <c:v>20.62</c:v>
                </c:pt>
                <c:pt idx="2468">
                  <c:v>21.16</c:v>
                </c:pt>
                <c:pt idx="2469">
                  <c:v>21.58</c:v>
                </c:pt>
                <c:pt idx="2470">
                  <c:v>21.87</c:v>
                </c:pt>
                <c:pt idx="2471">
                  <c:v>22.09</c:v>
                </c:pt>
                <c:pt idx="2472">
                  <c:v>22.3</c:v>
                </c:pt>
                <c:pt idx="2473">
                  <c:v>22.55</c:v>
                </c:pt>
                <c:pt idx="2474">
                  <c:v>22.83</c:v>
                </c:pt>
                <c:pt idx="2475">
                  <c:v>23.15</c:v>
                </c:pt>
                <c:pt idx="2476">
                  <c:v>23.48</c:v>
                </c:pt>
                <c:pt idx="2477">
                  <c:v>23.79</c:v>
                </c:pt>
                <c:pt idx="2478">
                  <c:v>24.09</c:v>
                </c:pt>
                <c:pt idx="2479">
                  <c:v>24.31</c:v>
                </c:pt>
                <c:pt idx="2480">
                  <c:v>24.52</c:v>
                </c:pt>
                <c:pt idx="2481">
                  <c:v>24.75</c:v>
                </c:pt>
                <c:pt idx="2482">
                  <c:v>25</c:v>
                </c:pt>
                <c:pt idx="2483">
                  <c:v>25.28</c:v>
                </c:pt>
                <c:pt idx="2484">
                  <c:v>25.54</c:v>
                </c:pt>
                <c:pt idx="2485">
                  <c:v>25.79</c:v>
                </c:pt>
                <c:pt idx="2486">
                  <c:v>26.05</c:v>
                </c:pt>
                <c:pt idx="2487">
                  <c:v>26.33</c:v>
                </c:pt>
                <c:pt idx="2488">
                  <c:v>26.63</c:v>
                </c:pt>
                <c:pt idx="2489">
                  <c:v>26.9</c:v>
                </c:pt>
                <c:pt idx="2490">
                  <c:v>27.13</c:v>
                </c:pt>
                <c:pt idx="2491">
                  <c:v>27.33</c:v>
                </c:pt>
                <c:pt idx="2492">
                  <c:v>27.5</c:v>
                </c:pt>
                <c:pt idx="2493">
                  <c:v>27.64</c:v>
                </c:pt>
                <c:pt idx="2494">
                  <c:v>27.76</c:v>
                </c:pt>
                <c:pt idx="2495">
                  <c:v>27.84</c:v>
                </c:pt>
                <c:pt idx="2496">
                  <c:v>27.83</c:v>
                </c:pt>
                <c:pt idx="2497">
                  <c:v>27.74</c:v>
                </c:pt>
                <c:pt idx="2498">
                  <c:v>27.59</c:v>
                </c:pt>
                <c:pt idx="2499">
                  <c:v>27.39</c:v>
                </c:pt>
                <c:pt idx="2500">
                  <c:v>27.14</c:v>
                </c:pt>
                <c:pt idx="2501">
                  <c:v>26.83</c:v>
                </c:pt>
                <c:pt idx="2502">
                  <c:v>26.46</c:v>
                </c:pt>
                <c:pt idx="2503">
                  <c:v>26.03</c:v>
                </c:pt>
                <c:pt idx="2504">
                  <c:v>25.49</c:v>
                </c:pt>
                <c:pt idx="2505">
                  <c:v>24.79</c:v>
                </c:pt>
                <c:pt idx="2506">
                  <c:v>23.94</c:v>
                </c:pt>
                <c:pt idx="2507">
                  <c:v>23</c:v>
                </c:pt>
                <c:pt idx="2508">
                  <c:v>22</c:v>
                </c:pt>
                <c:pt idx="2509">
                  <c:v>20.92</c:v>
                </c:pt>
                <c:pt idx="2510">
                  <c:v>19.78</c:v>
                </c:pt>
                <c:pt idx="2511">
                  <c:v>18.55</c:v>
                </c:pt>
                <c:pt idx="2512">
                  <c:v>17.16</c:v>
                </c:pt>
                <c:pt idx="2513">
                  <c:v>15.77</c:v>
                </c:pt>
                <c:pt idx="2514">
                  <c:v>14.28</c:v>
                </c:pt>
                <c:pt idx="2515">
                  <c:v>12.72</c:v>
                </c:pt>
                <c:pt idx="2516">
                  <c:v>11.09</c:v>
                </c:pt>
                <c:pt idx="2517">
                  <c:v>9.39</c:v>
                </c:pt>
                <c:pt idx="2518">
                  <c:v>7.67</c:v>
                </c:pt>
                <c:pt idx="2519">
                  <c:v>5.95</c:v>
                </c:pt>
                <c:pt idx="2520">
                  <c:v>4.1900000000000004</c:v>
                </c:pt>
                <c:pt idx="2521">
                  <c:v>2.4500000000000002</c:v>
                </c:pt>
                <c:pt idx="2522">
                  <c:v>0.67</c:v>
                </c:pt>
                <c:pt idx="2523">
                  <c:v>-1.1599999999999999</c:v>
                </c:pt>
                <c:pt idx="2524">
                  <c:v>-2.99</c:v>
                </c:pt>
                <c:pt idx="2525">
                  <c:v>-4.87</c:v>
                </c:pt>
                <c:pt idx="2526">
                  <c:v>-6.75</c:v>
                </c:pt>
                <c:pt idx="2527">
                  <c:v>-8.61</c:v>
                </c:pt>
                <c:pt idx="2528">
                  <c:v>-10.48</c:v>
                </c:pt>
                <c:pt idx="2529">
                  <c:v>-12.36</c:v>
                </c:pt>
                <c:pt idx="2530">
                  <c:v>-14.25</c:v>
                </c:pt>
                <c:pt idx="2531">
                  <c:v>-16.16</c:v>
                </c:pt>
                <c:pt idx="2532">
                  <c:v>-18.09</c:v>
                </c:pt>
                <c:pt idx="2533">
                  <c:v>-20.059999999999999</c:v>
                </c:pt>
                <c:pt idx="2534">
                  <c:v>-22.06</c:v>
                </c:pt>
                <c:pt idx="2535">
                  <c:v>-24.06</c:v>
                </c:pt>
                <c:pt idx="2536">
                  <c:v>-26.05</c:v>
                </c:pt>
                <c:pt idx="2537">
                  <c:v>-28.05</c:v>
                </c:pt>
                <c:pt idx="2538">
                  <c:v>-30.07</c:v>
                </c:pt>
                <c:pt idx="2539">
                  <c:v>-32.119999999999997</c:v>
                </c:pt>
                <c:pt idx="2540">
                  <c:v>-34.21</c:v>
                </c:pt>
                <c:pt idx="2541">
                  <c:v>-36.35</c:v>
                </c:pt>
                <c:pt idx="2542">
                  <c:v>-38.51</c:v>
                </c:pt>
                <c:pt idx="2543">
                  <c:v>-40.69</c:v>
                </c:pt>
                <c:pt idx="2544">
                  <c:v>-42.87</c:v>
                </c:pt>
                <c:pt idx="2545">
                  <c:v>-45.04</c:v>
                </c:pt>
                <c:pt idx="2546">
                  <c:v>-47.19</c:v>
                </c:pt>
                <c:pt idx="2547">
                  <c:v>-49.32</c:v>
                </c:pt>
                <c:pt idx="2548">
                  <c:v>-51.44</c:v>
                </c:pt>
                <c:pt idx="2549">
                  <c:v>-53.56</c:v>
                </c:pt>
                <c:pt idx="2550">
                  <c:v>-55.69</c:v>
                </c:pt>
                <c:pt idx="2551">
                  <c:v>-57.83</c:v>
                </c:pt>
                <c:pt idx="2552">
                  <c:v>-59.96</c:v>
                </c:pt>
                <c:pt idx="2553">
                  <c:v>-62.04</c:v>
                </c:pt>
                <c:pt idx="2554">
                  <c:v>-64.099999999999994</c:v>
                </c:pt>
                <c:pt idx="2555">
                  <c:v>-66.13</c:v>
                </c:pt>
                <c:pt idx="2556">
                  <c:v>-68.08</c:v>
                </c:pt>
                <c:pt idx="2557">
                  <c:v>-69.95</c:v>
                </c:pt>
                <c:pt idx="2558">
                  <c:v>-71.8</c:v>
                </c:pt>
                <c:pt idx="2559">
                  <c:v>-73.599999999999994</c:v>
                </c:pt>
                <c:pt idx="2560">
                  <c:v>-75.34</c:v>
                </c:pt>
                <c:pt idx="2561">
                  <c:v>-77</c:v>
                </c:pt>
                <c:pt idx="2562">
                  <c:v>-78.569999999999993</c:v>
                </c:pt>
                <c:pt idx="2563">
                  <c:v>-80.06</c:v>
                </c:pt>
                <c:pt idx="2564">
                  <c:v>-81.52</c:v>
                </c:pt>
                <c:pt idx="2565">
                  <c:v>-82.92</c:v>
                </c:pt>
                <c:pt idx="2566">
                  <c:v>-84.19</c:v>
                </c:pt>
                <c:pt idx="2567">
                  <c:v>-85.31</c:v>
                </c:pt>
                <c:pt idx="2568">
                  <c:v>-86.16</c:v>
                </c:pt>
                <c:pt idx="2569">
                  <c:v>-86.6</c:v>
                </c:pt>
                <c:pt idx="2570">
                  <c:v>-93.52</c:v>
                </c:pt>
                <c:pt idx="2571">
                  <c:v>-94.13</c:v>
                </c:pt>
                <c:pt idx="2572">
                  <c:v>-95</c:v>
                </c:pt>
                <c:pt idx="2573">
                  <c:v>-95.99</c:v>
                </c:pt>
                <c:pt idx="2574">
                  <c:v>-97.04</c:v>
                </c:pt>
                <c:pt idx="2575">
                  <c:v>-98.12</c:v>
                </c:pt>
                <c:pt idx="2576">
                  <c:v>-99.16</c:v>
                </c:pt>
                <c:pt idx="2577">
                  <c:v>-100.18</c:v>
                </c:pt>
                <c:pt idx="2578">
                  <c:v>-101.16</c:v>
                </c:pt>
                <c:pt idx="2579">
                  <c:v>-102.1</c:v>
                </c:pt>
                <c:pt idx="2580">
                  <c:v>-102.96</c:v>
                </c:pt>
                <c:pt idx="2581">
                  <c:v>-103.76</c:v>
                </c:pt>
                <c:pt idx="2582">
                  <c:v>-104.49</c:v>
                </c:pt>
                <c:pt idx="2583">
                  <c:v>-105.16</c:v>
                </c:pt>
                <c:pt idx="2584">
                  <c:v>-105.75</c:v>
                </c:pt>
                <c:pt idx="2585">
                  <c:v>-106.27</c:v>
                </c:pt>
                <c:pt idx="2586">
                  <c:v>-106.73</c:v>
                </c:pt>
                <c:pt idx="2587">
                  <c:v>-107.12</c:v>
                </c:pt>
                <c:pt idx="2588">
                  <c:v>-107.48</c:v>
                </c:pt>
                <c:pt idx="2589">
                  <c:v>-107.75</c:v>
                </c:pt>
                <c:pt idx="2590">
                  <c:v>-107.97</c:v>
                </c:pt>
                <c:pt idx="2591">
                  <c:v>-108.11</c:v>
                </c:pt>
                <c:pt idx="2592">
                  <c:v>-108.21</c:v>
                </c:pt>
                <c:pt idx="2593">
                  <c:v>-108.28</c:v>
                </c:pt>
                <c:pt idx="2594">
                  <c:v>-108.27</c:v>
                </c:pt>
                <c:pt idx="2595">
                  <c:v>-108.25</c:v>
                </c:pt>
                <c:pt idx="2596">
                  <c:v>-108.2</c:v>
                </c:pt>
                <c:pt idx="2597">
                  <c:v>-108.12</c:v>
                </c:pt>
                <c:pt idx="2598">
                  <c:v>-108.01</c:v>
                </c:pt>
                <c:pt idx="2599">
                  <c:v>-107.84</c:v>
                </c:pt>
                <c:pt idx="2600">
                  <c:v>-107.61</c:v>
                </c:pt>
                <c:pt idx="2601">
                  <c:v>-107.33</c:v>
                </c:pt>
                <c:pt idx="2602">
                  <c:v>-106.98</c:v>
                </c:pt>
                <c:pt idx="2603">
                  <c:v>-106.57</c:v>
                </c:pt>
                <c:pt idx="2604">
                  <c:v>-106.09</c:v>
                </c:pt>
                <c:pt idx="2605">
                  <c:v>-105.54</c:v>
                </c:pt>
                <c:pt idx="2606">
                  <c:v>-104.92</c:v>
                </c:pt>
                <c:pt idx="2607">
                  <c:v>-104.22</c:v>
                </c:pt>
                <c:pt idx="2608">
                  <c:v>-103.45</c:v>
                </c:pt>
                <c:pt idx="2609">
                  <c:v>-102.61</c:v>
                </c:pt>
                <c:pt idx="2610">
                  <c:v>-101.72</c:v>
                </c:pt>
                <c:pt idx="2611">
                  <c:v>-100.74</c:v>
                </c:pt>
                <c:pt idx="2612">
                  <c:v>-99.68</c:v>
                </c:pt>
                <c:pt idx="2613">
                  <c:v>-98.52</c:v>
                </c:pt>
                <c:pt idx="2614">
                  <c:v>-97.29</c:v>
                </c:pt>
                <c:pt idx="2615">
                  <c:v>-96.02</c:v>
                </c:pt>
                <c:pt idx="2616">
                  <c:v>-94.77</c:v>
                </c:pt>
                <c:pt idx="2617">
                  <c:v>-93.68</c:v>
                </c:pt>
                <c:pt idx="2618">
                  <c:v>-93.06</c:v>
                </c:pt>
                <c:pt idx="2619">
                  <c:v>-93.3</c:v>
                </c:pt>
                <c:pt idx="2620">
                  <c:v>-85.64</c:v>
                </c:pt>
                <c:pt idx="2621">
                  <c:v>-84.17</c:v>
                </c:pt>
                <c:pt idx="2622">
                  <c:v>-82.5</c:v>
                </c:pt>
                <c:pt idx="2623">
                  <c:v>-80.7</c:v>
                </c:pt>
                <c:pt idx="2624">
                  <c:v>-78.87</c:v>
                </c:pt>
                <c:pt idx="2625">
                  <c:v>-77.05</c:v>
                </c:pt>
                <c:pt idx="2626">
                  <c:v>-75.22</c:v>
                </c:pt>
                <c:pt idx="2627">
                  <c:v>-73.37</c:v>
                </c:pt>
                <c:pt idx="2628">
                  <c:v>-71.5</c:v>
                </c:pt>
                <c:pt idx="2629">
                  <c:v>-69.61</c:v>
                </c:pt>
                <c:pt idx="2630">
                  <c:v>-67.7</c:v>
                </c:pt>
                <c:pt idx="2631">
                  <c:v>-65.81</c:v>
                </c:pt>
                <c:pt idx="2632">
                  <c:v>-63.93</c:v>
                </c:pt>
                <c:pt idx="2633">
                  <c:v>-62.03</c:v>
                </c:pt>
                <c:pt idx="2634">
                  <c:v>-60.1</c:v>
                </c:pt>
                <c:pt idx="2635">
                  <c:v>-58.12</c:v>
                </c:pt>
                <c:pt idx="2636">
                  <c:v>-56.1</c:v>
                </c:pt>
                <c:pt idx="2637">
                  <c:v>-53.99</c:v>
                </c:pt>
                <c:pt idx="2638">
                  <c:v>-51.77</c:v>
                </c:pt>
                <c:pt idx="2639">
                  <c:v>-49.47</c:v>
                </c:pt>
                <c:pt idx="2640">
                  <c:v>-47.12</c:v>
                </c:pt>
                <c:pt idx="2641">
                  <c:v>-44.69</c:v>
                </c:pt>
                <c:pt idx="2642">
                  <c:v>-42.21</c:v>
                </c:pt>
                <c:pt idx="2643">
                  <c:v>-39.71</c:v>
                </c:pt>
                <c:pt idx="2644">
                  <c:v>-37.229999999999997</c:v>
                </c:pt>
                <c:pt idx="2645">
                  <c:v>-34.74</c:v>
                </c:pt>
                <c:pt idx="2646">
                  <c:v>-32.29</c:v>
                </c:pt>
                <c:pt idx="2647">
                  <c:v>-29.88</c:v>
                </c:pt>
                <c:pt idx="2648">
                  <c:v>-27.51</c:v>
                </c:pt>
                <c:pt idx="2649">
                  <c:v>-25.15</c:v>
                </c:pt>
                <c:pt idx="2650">
                  <c:v>-22.76</c:v>
                </c:pt>
                <c:pt idx="2651">
                  <c:v>-20.36</c:v>
                </c:pt>
                <c:pt idx="2652">
                  <c:v>-17.98</c:v>
                </c:pt>
                <c:pt idx="2653">
                  <c:v>-15.64</c:v>
                </c:pt>
                <c:pt idx="2654">
                  <c:v>-13.34</c:v>
                </c:pt>
                <c:pt idx="2655">
                  <c:v>-11.11</c:v>
                </c:pt>
                <c:pt idx="2656">
                  <c:v>-8.93</c:v>
                </c:pt>
                <c:pt idx="2657">
                  <c:v>-6.78</c:v>
                </c:pt>
                <c:pt idx="2658">
                  <c:v>-4.67</c:v>
                </c:pt>
                <c:pt idx="2659">
                  <c:v>-2.6</c:v>
                </c:pt>
                <c:pt idx="2660">
                  <c:v>-0.57999999999999996</c:v>
                </c:pt>
                <c:pt idx="2661">
                  <c:v>1.36</c:v>
                </c:pt>
                <c:pt idx="2662">
                  <c:v>3.21</c:v>
                </c:pt>
                <c:pt idx="2663">
                  <c:v>4.96</c:v>
                </c:pt>
                <c:pt idx="2664">
                  <c:v>6.59</c:v>
                </c:pt>
                <c:pt idx="2665">
                  <c:v>8.1</c:v>
                </c:pt>
                <c:pt idx="2666">
                  <c:v>9.52</c:v>
                </c:pt>
                <c:pt idx="2667">
                  <c:v>10.83</c:v>
                </c:pt>
                <c:pt idx="2668">
                  <c:v>12.07</c:v>
                </c:pt>
                <c:pt idx="2669">
                  <c:v>13.23</c:v>
                </c:pt>
                <c:pt idx="2670">
                  <c:v>14.34</c:v>
                </c:pt>
                <c:pt idx="2671">
                  <c:v>15.41</c:v>
                </c:pt>
                <c:pt idx="2672">
                  <c:v>16.45</c:v>
                </c:pt>
                <c:pt idx="2673">
                  <c:v>17.399999999999999</c:v>
                </c:pt>
                <c:pt idx="2674">
                  <c:v>18.22</c:v>
                </c:pt>
                <c:pt idx="2675">
                  <c:v>18.91</c:v>
                </c:pt>
                <c:pt idx="2676">
                  <c:v>19.510000000000002</c:v>
                </c:pt>
                <c:pt idx="2677">
                  <c:v>20.07</c:v>
                </c:pt>
                <c:pt idx="2678">
                  <c:v>20.59</c:v>
                </c:pt>
                <c:pt idx="2679">
                  <c:v>21.05</c:v>
                </c:pt>
                <c:pt idx="2680">
                  <c:v>21.42</c:v>
                </c:pt>
                <c:pt idx="2681">
                  <c:v>21.74</c:v>
                </c:pt>
                <c:pt idx="2682">
                  <c:v>22.02</c:v>
                </c:pt>
                <c:pt idx="2683">
                  <c:v>22.29</c:v>
                </c:pt>
                <c:pt idx="2684">
                  <c:v>22.57</c:v>
                </c:pt>
                <c:pt idx="2685">
                  <c:v>22.87</c:v>
                </c:pt>
                <c:pt idx="2686">
                  <c:v>23.16</c:v>
                </c:pt>
                <c:pt idx="2687">
                  <c:v>23.41</c:v>
                </c:pt>
                <c:pt idx="2688">
                  <c:v>23.67</c:v>
                </c:pt>
                <c:pt idx="2689">
                  <c:v>23.9</c:v>
                </c:pt>
                <c:pt idx="2690">
                  <c:v>24.13</c:v>
                </c:pt>
                <c:pt idx="2691">
                  <c:v>24.34</c:v>
                </c:pt>
                <c:pt idx="2692">
                  <c:v>24.55</c:v>
                </c:pt>
                <c:pt idx="2693">
                  <c:v>24.76</c:v>
                </c:pt>
                <c:pt idx="2694">
                  <c:v>24.93</c:v>
                </c:pt>
                <c:pt idx="2695">
                  <c:v>25.09</c:v>
                </c:pt>
                <c:pt idx="2696">
                  <c:v>25.19</c:v>
                </c:pt>
                <c:pt idx="2697">
                  <c:v>25.2</c:v>
                </c:pt>
                <c:pt idx="2698">
                  <c:v>25.12</c:v>
                </c:pt>
                <c:pt idx="2699">
                  <c:v>24.96</c:v>
                </c:pt>
                <c:pt idx="2700">
                  <c:v>24.73</c:v>
                </c:pt>
                <c:pt idx="2701">
                  <c:v>24.4</c:v>
                </c:pt>
                <c:pt idx="2702">
                  <c:v>23.98</c:v>
                </c:pt>
                <c:pt idx="2703">
                  <c:v>23.47</c:v>
                </c:pt>
                <c:pt idx="2704">
                  <c:v>22.83</c:v>
                </c:pt>
                <c:pt idx="2705">
                  <c:v>22.04</c:v>
                </c:pt>
                <c:pt idx="2706">
                  <c:v>21.1</c:v>
                </c:pt>
                <c:pt idx="2707">
                  <c:v>20.05</c:v>
                </c:pt>
                <c:pt idx="2708">
                  <c:v>18.899999999999999</c:v>
                </c:pt>
                <c:pt idx="2709">
                  <c:v>17.63</c:v>
                </c:pt>
                <c:pt idx="2710">
                  <c:v>16.32</c:v>
                </c:pt>
                <c:pt idx="2711">
                  <c:v>14.93</c:v>
                </c:pt>
                <c:pt idx="2712">
                  <c:v>13.47</c:v>
                </c:pt>
                <c:pt idx="2713">
                  <c:v>11.89</c:v>
                </c:pt>
                <c:pt idx="2714">
                  <c:v>10.199999999999999</c:v>
                </c:pt>
                <c:pt idx="2715">
                  <c:v>8.4600000000000009</c:v>
                </c:pt>
                <c:pt idx="2716">
                  <c:v>6.7</c:v>
                </c:pt>
                <c:pt idx="2717">
                  <c:v>4.91</c:v>
                </c:pt>
                <c:pt idx="2718">
                  <c:v>3.1</c:v>
                </c:pt>
                <c:pt idx="2719">
                  <c:v>1.25</c:v>
                </c:pt>
                <c:pt idx="2720">
                  <c:v>-0.63</c:v>
                </c:pt>
                <c:pt idx="2721">
                  <c:v>-2.5</c:v>
                </c:pt>
                <c:pt idx="2722">
                  <c:v>-4.4400000000000004</c:v>
                </c:pt>
                <c:pt idx="2723">
                  <c:v>-6.46</c:v>
                </c:pt>
                <c:pt idx="2724">
                  <c:v>-8.5299999999999994</c:v>
                </c:pt>
                <c:pt idx="2725">
                  <c:v>-10.71</c:v>
                </c:pt>
                <c:pt idx="2726">
                  <c:v>-12.98</c:v>
                </c:pt>
                <c:pt idx="2727">
                  <c:v>-15.28</c:v>
                </c:pt>
                <c:pt idx="2728">
                  <c:v>-17.61</c:v>
                </c:pt>
                <c:pt idx="2729">
                  <c:v>-19.920000000000002</c:v>
                </c:pt>
                <c:pt idx="2730">
                  <c:v>-22.22</c:v>
                </c:pt>
                <c:pt idx="2731">
                  <c:v>-24.47</c:v>
                </c:pt>
                <c:pt idx="2732">
                  <c:v>-26.75</c:v>
                </c:pt>
                <c:pt idx="2733">
                  <c:v>-29.08</c:v>
                </c:pt>
                <c:pt idx="2734">
                  <c:v>-31.5</c:v>
                </c:pt>
                <c:pt idx="2735">
                  <c:v>-33.96</c:v>
                </c:pt>
                <c:pt idx="2736">
                  <c:v>-36.44</c:v>
                </c:pt>
                <c:pt idx="2737">
                  <c:v>-38.909999999999997</c:v>
                </c:pt>
                <c:pt idx="2738">
                  <c:v>-41.34</c:v>
                </c:pt>
                <c:pt idx="2739">
                  <c:v>-43.74</c:v>
                </c:pt>
                <c:pt idx="2740">
                  <c:v>-46.09</c:v>
                </c:pt>
                <c:pt idx="2741">
                  <c:v>-48.45</c:v>
                </c:pt>
                <c:pt idx="2742">
                  <c:v>-50.83</c:v>
                </c:pt>
                <c:pt idx="2743">
                  <c:v>-53.24</c:v>
                </c:pt>
                <c:pt idx="2744">
                  <c:v>-55.67</c:v>
                </c:pt>
                <c:pt idx="2745">
                  <c:v>-58.04</c:v>
                </c:pt>
                <c:pt idx="2746">
                  <c:v>-60.33</c:v>
                </c:pt>
                <c:pt idx="2747">
                  <c:v>-62.54</c:v>
                </c:pt>
                <c:pt idx="2748">
                  <c:v>-64.64</c:v>
                </c:pt>
                <c:pt idx="2749">
                  <c:v>-66.72</c:v>
                </c:pt>
                <c:pt idx="2750">
                  <c:v>-68.739999999999995</c:v>
                </c:pt>
                <c:pt idx="2751">
                  <c:v>-70.680000000000007</c:v>
                </c:pt>
                <c:pt idx="2752">
                  <c:v>-72.510000000000005</c:v>
                </c:pt>
                <c:pt idx="2753">
                  <c:v>-74.180000000000007</c:v>
                </c:pt>
                <c:pt idx="2754">
                  <c:v>-75.709999999999994</c:v>
                </c:pt>
                <c:pt idx="2755">
                  <c:v>-77.11</c:v>
                </c:pt>
                <c:pt idx="2756">
                  <c:v>-78.459999999999994</c:v>
                </c:pt>
                <c:pt idx="2757">
                  <c:v>-79.790000000000006</c:v>
                </c:pt>
                <c:pt idx="2758">
                  <c:v>-81.09</c:v>
                </c:pt>
                <c:pt idx="2759">
                  <c:v>-82.39</c:v>
                </c:pt>
                <c:pt idx="2760">
                  <c:v>-83.6</c:v>
                </c:pt>
                <c:pt idx="2761">
                  <c:v>-84.77</c:v>
                </c:pt>
                <c:pt idx="2762">
                  <c:v>-85.77</c:v>
                </c:pt>
                <c:pt idx="2763">
                  <c:v>-86.51</c:v>
                </c:pt>
                <c:pt idx="2764">
                  <c:v>-86.86</c:v>
                </c:pt>
                <c:pt idx="2765">
                  <c:v>-86.74</c:v>
                </c:pt>
                <c:pt idx="2766">
                  <c:v>-93.75</c:v>
                </c:pt>
                <c:pt idx="2767">
                  <c:v>-94.44</c:v>
                </c:pt>
                <c:pt idx="2768">
                  <c:v>-95.24</c:v>
                </c:pt>
                <c:pt idx="2769">
                  <c:v>-96.12</c:v>
                </c:pt>
                <c:pt idx="2770">
                  <c:v>-97.02</c:v>
                </c:pt>
                <c:pt idx="2771">
                  <c:v>-97.94</c:v>
                </c:pt>
                <c:pt idx="2772">
                  <c:v>-98.82</c:v>
                </c:pt>
                <c:pt idx="2773">
                  <c:v>-99.66</c:v>
                </c:pt>
                <c:pt idx="2774">
                  <c:v>-100.44</c:v>
                </c:pt>
                <c:pt idx="2775">
                  <c:v>-101.18</c:v>
                </c:pt>
                <c:pt idx="2776">
                  <c:v>-101.86</c:v>
                </c:pt>
                <c:pt idx="2777">
                  <c:v>-102.48</c:v>
                </c:pt>
                <c:pt idx="2778">
                  <c:v>-103.03</c:v>
                </c:pt>
                <c:pt idx="2779">
                  <c:v>-103.5</c:v>
                </c:pt>
                <c:pt idx="2780">
                  <c:v>-103.88</c:v>
                </c:pt>
                <c:pt idx="2781">
                  <c:v>-104.17</c:v>
                </c:pt>
                <c:pt idx="2782">
                  <c:v>-104.36</c:v>
                </c:pt>
                <c:pt idx="2783">
                  <c:v>-104.47</c:v>
                </c:pt>
                <c:pt idx="2784">
                  <c:v>-104.51</c:v>
                </c:pt>
                <c:pt idx="2785">
                  <c:v>-104.49</c:v>
                </c:pt>
                <c:pt idx="2786">
                  <c:v>-104.43</c:v>
                </c:pt>
                <c:pt idx="2787">
                  <c:v>-104.31</c:v>
                </c:pt>
                <c:pt idx="2788">
                  <c:v>-104.13</c:v>
                </c:pt>
                <c:pt idx="2789">
                  <c:v>-103.9</c:v>
                </c:pt>
                <c:pt idx="2790">
                  <c:v>-103.6</c:v>
                </c:pt>
                <c:pt idx="2791">
                  <c:v>-103.25</c:v>
                </c:pt>
                <c:pt idx="2792">
                  <c:v>-102.86</c:v>
                </c:pt>
                <c:pt idx="2793">
                  <c:v>-102.43</c:v>
                </c:pt>
                <c:pt idx="2794">
                  <c:v>-101.95</c:v>
                </c:pt>
                <c:pt idx="2795">
                  <c:v>-101.43</c:v>
                </c:pt>
                <c:pt idx="2796">
                  <c:v>-100.87</c:v>
                </c:pt>
                <c:pt idx="2797">
                  <c:v>-100.25</c:v>
                </c:pt>
                <c:pt idx="2798">
                  <c:v>-99.55</c:v>
                </c:pt>
                <c:pt idx="2799">
                  <c:v>-98.78</c:v>
                </c:pt>
                <c:pt idx="2800">
                  <c:v>-97.94</c:v>
                </c:pt>
                <c:pt idx="2801">
                  <c:v>-97.04</c:v>
                </c:pt>
                <c:pt idx="2802">
                  <c:v>-96.08</c:v>
                </c:pt>
                <c:pt idx="2803">
                  <c:v>-95.06</c:v>
                </c:pt>
                <c:pt idx="2804">
                  <c:v>-93.97</c:v>
                </c:pt>
                <c:pt idx="2805">
                  <c:v>-92.82</c:v>
                </c:pt>
                <c:pt idx="2806">
                  <c:v>-91.6</c:v>
                </c:pt>
                <c:pt idx="2807">
                  <c:v>-90.56</c:v>
                </c:pt>
                <c:pt idx="2808">
                  <c:v>-88.62</c:v>
                </c:pt>
                <c:pt idx="2809">
                  <c:v>-87.18</c:v>
                </c:pt>
                <c:pt idx="2810">
                  <c:v>-85.62</c:v>
                </c:pt>
                <c:pt idx="2811">
                  <c:v>-83.96</c:v>
                </c:pt>
                <c:pt idx="2812">
                  <c:v>-82.19</c:v>
                </c:pt>
                <c:pt idx="2813">
                  <c:v>-80.349999999999994</c:v>
                </c:pt>
                <c:pt idx="2814">
                  <c:v>-78.45</c:v>
                </c:pt>
                <c:pt idx="2815">
                  <c:v>-76.48</c:v>
                </c:pt>
                <c:pt idx="2816">
                  <c:v>-74.459999999999994</c:v>
                </c:pt>
                <c:pt idx="2817">
                  <c:v>-72.37</c:v>
                </c:pt>
                <c:pt idx="2818">
                  <c:v>-70.2</c:v>
                </c:pt>
                <c:pt idx="2819">
                  <c:v>-67.97</c:v>
                </c:pt>
                <c:pt idx="2820">
                  <c:v>-65.72</c:v>
                </c:pt>
                <c:pt idx="2821">
                  <c:v>-63.45</c:v>
                </c:pt>
                <c:pt idx="2822">
                  <c:v>-61.13</c:v>
                </c:pt>
                <c:pt idx="2823">
                  <c:v>-58.75</c:v>
                </c:pt>
                <c:pt idx="2824">
                  <c:v>-56.31</c:v>
                </c:pt>
                <c:pt idx="2825">
                  <c:v>-53.78</c:v>
                </c:pt>
                <c:pt idx="2826">
                  <c:v>-51.16</c:v>
                </c:pt>
                <c:pt idx="2827">
                  <c:v>-48.5</c:v>
                </c:pt>
                <c:pt idx="2828">
                  <c:v>-45.86</c:v>
                </c:pt>
                <c:pt idx="2829">
                  <c:v>-43.24</c:v>
                </c:pt>
                <c:pt idx="2830">
                  <c:v>-40.64</c:v>
                </c:pt>
                <c:pt idx="2831">
                  <c:v>-38.01</c:v>
                </c:pt>
                <c:pt idx="2832">
                  <c:v>-35.29</c:v>
                </c:pt>
                <c:pt idx="2833">
                  <c:v>-32.54</c:v>
                </c:pt>
                <c:pt idx="2834">
                  <c:v>-29.8</c:v>
                </c:pt>
                <c:pt idx="2835">
                  <c:v>-27.09</c:v>
                </c:pt>
                <c:pt idx="2836">
                  <c:v>-24.44</c:v>
                </c:pt>
                <c:pt idx="2837">
                  <c:v>-21.82</c:v>
                </c:pt>
                <c:pt idx="2838">
                  <c:v>-19.21</c:v>
                </c:pt>
                <c:pt idx="2839">
                  <c:v>-16.63</c:v>
                </c:pt>
                <c:pt idx="2840">
                  <c:v>-14.07</c:v>
                </c:pt>
                <c:pt idx="2841">
                  <c:v>-11.55</c:v>
                </c:pt>
                <c:pt idx="2842">
                  <c:v>-9.07</c:v>
                </c:pt>
                <c:pt idx="2843">
                  <c:v>-6.64</c:v>
                </c:pt>
                <c:pt idx="2844">
                  <c:v>-4.25</c:v>
                </c:pt>
                <c:pt idx="2845">
                  <c:v>-1.9</c:v>
                </c:pt>
                <c:pt idx="2846">
                  <c:v>0.39</c:v>
                </c:pt>
                <c:pt idx="2847">
                  <c:v>2.61</c:v>
                </c:pt>
                <c:pt idx="2848">
                  <c:v>4.75</c:v>
                </c:pt>
                <c:pt idx="2849">
                  <c:v>6.81</c:v>
                </c:pt>
                <c:pt idx="2850">
                  <c:v>8.77</c:v>
                </c:pt>
                <c:pt idx="2851">
                  <c:v>10.61</c:v>
                </c:pt>
                <c:pt idx="2852">
                  <c:v>12.35</c:v>
                </c:pt>
                <c:pt idx="2853">
                  <c:v>13.99</c:v>
                </c:pt>
                <c:pt idx="2854">
                  <c:v>15.55</c:v>
                </c:pt>
                <c:pt idx="2855">
                  <c:v>17.02</c:v>
                </c:pt>
                <c:pt idx="2856">
                  <c:v>18.399999999999999</c:v>
                </c:pt>
                <c:pt idx="2857">
                  <c:v>19.64</c:v>
                </c:pt>
                <c:pt idx="2858">
                  <c:v>20.73</c:v>
                </c:pt>
                <c:pt idx="2859">
                  <c:v>21.7</c:v>
                </c:pt>
                <c:pt idx="2860">
                  <c:v>22.55</c:v>
                </c:pt>
                <c:pt idx="2861">
                  <c:v>23.26</c:v>
                </c:pt>
                <c:pt idx="2862">
                  <c:v>23.85</c:v>
                </c:pt>
                <c:pt idx="2863">
                  <c:v>24.39</c:v>
                </c:pt>
                <c:pt idx="2864">
                  <c:v>24.88</c:v>
                </c:pt>
                <c:pt idx="2865">
                  <c:v>25.3</c:v>
                </c:pt>
                <c:pt idx="2866">
                  <c:v>25.59</c:v>
                </c:pt>
                <c:pt idx="2867">
                  <c:v>25.78</c:v>
                </c:pt>
                <c:pt idx="2868">
                  <c:v>25.92</c:v>
                </c:pt>
                <c:pt idx="2869">
                  <c:v>26.06</c:v>
                </c:pt>
                <c:pt idx="2870">
                  <c:v>26.2</c:v>
                </c:pt>
                <c:pt idx="2871">
                  <c:v>26.32</c:v>
                </c:pt>
                <c:pt idx="2872">
                  <c:v>26.47</c:v>
                </c:pt>
                <c:pt idx="2873">
                  <c:v>26.65</c:v>
                </c:pt>
                <c:pt idx="2874">
                  <c:v>26.88</c:v>
                </c:pt>
                <c:pt idx="2875">
                  <c:v>27.14</c:v>
                </c:pt>
                <c:pt idx="2876">
                  <c:v>27.45</c:v>
                </c:pt>
                <c:pt idx="2877">
                  <c:v>27.77</c:v>
                </c:pt>
                <c:pt idx="2878">
                  <c:v>27.99</c:v>
                </c:pt>
                <c:pt idx="2879">
                  <c:v>28.22</c:v>
                </c:pt>
                <c:pt idx="2880">
                  <c:v>28.44</c:v>
                </c:pt>
                <c:pt idx="2881">
                  <c:v>28.67</c:v>
                </c:pt>
                <c:pt idx="2882">
                  <c:v>28.9</c:v>
                </c:pt>
                <c:pt idx="2883">
                  <c:v>29.11</c:v>
                </c:pt>
                <c:pt idx="2884">
                  <c:v>29.29</c:v>
                </c:pt>
                <c:pt idx="2885">
                  <c:v>29.42</c:v>
                </c:pt>
                <c:pt idx="2886">
                  <c:v>29.51</c:v>
                </c:pt>
                <c:pt idx="2887">
                  <c:v>29.56</c:v>
                </c:pt>
                <c:pt idx="2888">
                  <c:v>29.57</c:v>
                </c:pt>
                <c:pt idx="2889">
                  <c:v>29.55</c:v>
                </c:pt>
                <c:pt idx="2890">
                  <c:v>29.51</c:v>
                </c:pt>
                <c:pt idx="2891">
                  <c:v>29.45</c:v>
                </c:pt>
                <c:pt idx="2892">
                  <c:v>29.38</c:v>
                </c:pt>
                <c:pt idx="2893">
                  <c:v>29.28</c:v>
                </c:pt>
                <c:pt idx="2894">
                  <c:v>29.19</c:v>
                </c:pt>
                <c:pt idx="2895">
                  <c:v>29.1</c:v>
                </c:pt>
                <c:pt idx="2896">
                  <c:v>29.01</c:v>
                </c:pt>
                <c:pt idx="2897">
                  <c:v>28.9</c:v>
                </c:pt>
                <c:pt idx="2898">
                  <c:v>28.79</c:v>
                </c:pt>
                <c:pt idx="2899">
                  <c:v>28.67</c:v>
                </c:pt>
                <c:pt idx="2900">
                  <c:v>28.54</c:v>
                </c:pt>
                <c:pt idx="2901">
                  <c:v>28.41</c:v>
                </c:pt>
                <c:pt idx="2902">
                  <c:v>28.31</c:v>
                </c:pt>
                <c:pt idx="2903">
                  <c:v>28.24</c:v>
                </c:pt>
                <c:pt idx="2904">
                  <c:v>28.21</c:v>
                </c:pt>
                <c:pt idx="2905">
                  <c:v>28.2</c:v>
                </c:pt>
                <c:pt idx="2906">
                  <c:v>28.16</c:v>
                </c:pt>
                <c:pt idx="2907">
                  <c:v>28.08</c:v>
                </c:pt>
                <c:pt idx="2908">
                  <c:v>27.97</c:v>
                </c:pt>
                <c:pt idx="2909">
                  <c:v>27.83</c:v>
                </c:pt>
                <c:pt idx="2910">
                  <c:v>27.67</c:v>
                </c:pt>
                <c:pt idx="2911">
                  <c:v>27.52</c:v>
                </c:pt>
                <c:pt idx="2912">
                  <c:v>27.36</c:v>
                </c:pt>
                <c:pt idx="2913">
                  <c:v>27.2</c:v>
                </c:pt>
                <c:pt idx="2914">
                  <c:v>27.04</c:v>
                </c:pt>
                <c:pt idx="2915">
                  <c:v>26.88</c:v>
                </c:pt>
                <c:pt idx="2916">
                  <c:v>26.7</c:v>
                </c:pt>
                <c:pt idx="2917">
                  <c:v>26.49</c:v>
                </c:pt>
                <c:pt idx="2918">
                  <c:v>26.28</c:v>
                </c:pt>
                <c:pt idx="2919">
                  <c:v>26.08</c:v>
                </c:pt>
                <c:pt idx="2920">
                  <c:v>25.88</c:v>
                </c:pt>
                <c:pt idx="2921">
                  <c:v>25.69</c:v>
                </c:pt>
                <c:pt idx="2922">
                  <c:v>25.49</c:v>
                </c:pt>
                <c:pt idx="2923">
                  <c:v>25.28</c:v>
                </c:pt>
                <c:pt idx="2924">
                  <c:v>25.07</c:v>
                </c:pt>
                <c:pt idx="2925">
                  <c:v>24.85</c:v>
                </c:pt>
                <c:pt idx="2926">
                  <c:v>24.63</c:v>
                </c:pt>
                <c:pt idx="2927">
                  <c:v>24.42</c:v>
                </c:pt>
                <c:pt idx="2928">
                  <c:v>24.2</c:v>
                </c:pt>
                <c:pt idx="2929">
                  <c:v>23.99</c:v>
                </c:pt>
                <c:pt idx="2930">
                  <c:v>23.79</c:v>
                </c:pt>
                <c:pt idx="2931">
                  <c:v>23.59</c:v>
                </c:pt>
                <c:pt idx="2932">
                  <c:v>23.42</c:v>
                </c:pt>
                <c:pt idx="2933">
                  <c:v>23.25</c:v>
                </c:pt>
                <c:pt idx="2934">
                  <c:v>23.12</c:v>
                </c:pt>
                <c:pt idx="2935">
                  <c:v>23</c:v>
                </c:pt>
                <c:pt idx="2936">
                  <c:v>22.89</c:v>
                </c:pt>
                <c:pt idx="2937">
                  <c:v>22.79</c:v>
                </c:pt>
                <c:pt idx="2938">
                  <c:v>22.67</c:v>
                </c:pt>
                <c:pt idx="2939">
                  <c:v>22.58</c:v>
                </c:pt>
                <c:pt idx="2940">
                  <c:v>22.48</c:v>
                </c:pt>
                <c:pt idx="2941">
                  <c:v>22.39</c:v>
                </c:pt>
                <c:pt idx="2942">
                  <c:v>22.32</c:v>
                </c:pt>
                <c:pt idx="2943">
                  <c:v>22.26</c:v>
                </c:pt>
                <c:pt idx="2944">
                  <c:v>22.2</c:v>
                </c:pt>
                <c:pt idx="2945">
                  <c:v>22.15</c:v>
                </c:pt>
                <c:pt idx="2946">
                  <c:v>22.1</c:v>
                </c:pt>
                <c:pt idx="2947">
                  <c:v>22.06</c:v>
                </c:pt>
                <c:pt idx="2948">
                  <c:v>22.03</c:v>
                </c:pt>
                <c:pt idx="2949">
                  <c:v>22.01</c:v>
                </c:pt>
                <c:pt idx="2950">
                  <c:v>22</c:v>
                </c:pt>
                <c:pt idx="2951">
                  <c:v>21.99</c:v>
                </c:pt>
                <c:pt idx="2952">
                  <c:v>21.98</c:v>
                </c:pt>
                <c:pt idx="2953">
                  <c:v>21.97</c:v>
                </c:pt>
                <c:pt idx="2954">
                  <c:v>21.96</c:v>
                </c:pt>
                <c:pt idx="2955">
                  <c:v>21.97</c:v>
                </c:pt>
                <c:pt idx="2956">
                  <c:v>22</c:v>
                </c:pt>
                <c:pt idx="2957">
                  <c:v>22.03</c:v>
                </c:pt>
                <c:pt idx="2958">
                  <c:v>22.07</c:v>
                </c:pt>
                <c:pt idx="2959">
                  <c:v>22.1</c:v>
                </c:pt>
                <c:pt idx="2960">
                  <c:v>22.14</c:v>
                </c:pt>
                <c:pt idx="2961">
                  <c:v>22.17</c:v>
                </c:pt>
                <c:pt idx="2962">
                  <c:v>22.2</c:v>
                </c:pt>
                <c:pt idx="2963">
                  <c:v>22.23</c:v>
                </c:pt>
                <c:pt idx="2964">
                  <c:v>22.26</c:v>
                </c:pt>
                <c:pt idx="2965">
                  <c:v>22.3</c:v>
                </c:pt>
                <c:pt idx="2966">
                  <c:v>22.32</c:v>
                </c:pt>
                <c:pt idx="2967">
                  <c:v>22.33</c:v>
                </c:pt>
                <c:pt idx="2968">
                  <c:v>22.33</c:v>
                </c:pt>
                <c:pt idx="2969">
                  <c:v>22.32</c:v>
                </c:pt>
                <c:pt idx="2970">
                  <c:v>22.32</c:v>
                </c:pt>
                <c:pt idx="2971">
                  <c:v>22.31</c:v>
                </c:pt>
                <c:pt idx="2972">
                  <c:v>22.3</c:v>
                </c:pt>
                <c:pt idx="2973">
                  <c:v>22.3</c:v>
                </c:pt>
                <c:pt idx="2974">
                  <c:v>22.28</c:v>
                </c:pt>
                <c:pt idx="2975">
                  <c:v>22.25</c:v>
                </c:pt>
                <c:pt idx="2976">
                  <c:v>22.21</c:v>
                </c:pt>
                <c:pt idx="2977">
                  <c:v>22.16</c:v>
                </c:pt>
                <c:pt idx="2978">
                  <c:v>22.11</c:v>
                </c:pt>
                <c:pt idx="2979">
                  <c:v>22.08</c:v>
                </c:pt>
                <c:pt idx="2980">
                  <c:v>22.09</c:v>
                </c:pt>
                <c:pt idx="2981">
                  <c:v>22.12</c:v>
                </c:pt>
                <c:pt idx="2982">
                  <c:v>22.18</c:v>
                </c:pt>
                <c:pt idx="2983">
                  <c:v>22.21</c:v>
                </c:pt>
                <c:pt idx="2984">
                  <c:v>22.2</c:v>
                </c:pt>
                <c:pt idx="2985">
                  <c:v>22.2</c:v>
                </c:pt>
                <c:pt idx="2986">
                  <c:v>22.12</c:v>
                </c:pt>
                <c:pt idx="2987">
                  <c:v>22.1</c:v>
                </c:pt>
                <c:pt idx="2988">
                  <c:v>22.16</c:v>
                </c:pt>
                <c:pt idx="2989">
                  <c:v>22.23</c:v>
                </c:pt>
                <c:pt idx="2990">
                  <c:v>22.25</c:v>
                </c:pt>
                <c:pt idx="2991">
                  <c:v>22.26</c:v>
                </c:pt>
                <c:pt idx="2992">
                  <c:v>22.25</c:v>
                </c:pt>
                <c:pt idx="2993">
                  <c:v>22.24</c:v>
                </c:pt>
                <c:pt idx="2994">
                  <c:v>22.23</c:v>
                </c:pt>
                <c:pt idx="2995">
                  <c:v>22.23</c:v>
                </c:pt>
                <c:pt idx="2996">
                  <c:v>22.23</c:v>
                </c:pt>
                <c:pt idx="2997">
                  <c:v>22.22</c:v>
                </c:pt>
                <c:pt idx="2998">
                  <c:v>22.21</c:v>
                </c:pt>
                <c:pt idx="2999">
                  <c:v>22.29</c:v>
                </c:pt>
                <c:pt idx="3000">
                  <c:v>22.37</c:v>
                </c:pt>
                <c:pt idx="3001">
                  <c:v>22.47</c:v>
                </c:pt>
                <c:pt idx="3002">
                  <c:v>22.58</c:v>
                </c:pt>
                <c:pt idx="3003">
                  <c:v>22.66</c:v>
                </c:pt>
                <c:pt idx="3004">
                  <c:v>22.75</c:v>
                </c:pt>
                <c:pt idx="3005">
                  <c:v>22.87</c:v>
                </c:pt>
                <c:pt idx="3006">
                  <c:v>23.01</c:v>
                </c:pt>
                <c:pt idx="3007">
                  <c:v>23.12</c:v>
                </c:pt>
                <c:pt idx="3008">
                  <c:v>23.2</c:v>
                </c:pt>
                <c:pt idx="3009">
                  <c:v>23.27</c:v>
                </c:pt>
                <c:pt idx="3010">
                  <c:v>23.31</c:v>
                </c:pt>
                <c:pt idx="3011">
                  <c:v>23.32</c:v>
                </c:pt>
                <c:pt idx="3012">
                  <c:v>23.32</c:v>
                </c:pt>
                <c:pt idx="3013">
                  <c:v>23.34</c:v>
                </c:pt>
                <c:pt idx="3014">
                  <c:v>23.38</c:v>
                </c:pt>
                <c:pt idx="3015">
                  <c:v>23.41</c:v>
                </c:pt>
                <c:pt idx="3016">
                  <c:v>23.42</c:v>
                </c:pt>
                <c:pt idx="3017">
                  <c:v>23.43</c:v>
                </c:pt>
                <c:pt idx="3018">
                  <c:v>23.45</c:v>
                </c:pt>
                <c:pt idx="3019">
                  <c:v>23.48</c:v>
                </c:pt>
                <c:pt idx="3020">
                  <c:v>23.52</c:v>
                </c:pt>
                <c:pt idx="3021">
                  <c:v>23.57</c:v>
                </c:pt>
                <c:pt idx="3022">
                  <c:v>23.62</c:v>
                </c:pt>
                <c:pt idx="3023">
                  <c:v>23.64</c:v>
                </c:pt>
                <c:pt idx="3024">
                  <c:v>23.65</c:v>
                </c:pt>
                <c:pt idx="3025">
                  <c:v>23.66</c:v>
                </c:pt>
                <c:pt idx="3026">
                  <c:v>23.66</c:v>
                </c:pt>
                <c:pt idx="3027">
                  <c:v>23.71</c:v>
                </c:pt>
                <c:pt idx="3028">
                  <c:v>23.74</c:v>
                </c:pt>
                <c:pt idx="3029">
                  <c:v>23.77</c:v>
                </c:pt>
                <c:pt idx="3030">
                  <c:v>23.79</c:v>
                </c:pt>
                <c:pt idx="3031">
                  <c:v>23.82</c:v>
                </c:pt>
                <c:pt idx="3032">
                  <c:v>23.84</c:v>
                </c:pt>
                <c:pt idx="3033">
                  <c:v>23.83</c:v>
                </c:pt>
                <c:pt idx="3034">
                  <c:v>23.84</c:v>
                </c:pt>
                <c:pt idx="3035">
                  <c:v>23.85</c:v>
                </c:pt>
                <c:pt idx="3036">
                  <c:v>23.84</c:v>
                </c:pt>
                <c:pt idx="3037">
                  <c:v>23.83</c:v>
                </c:pt>
                <c:pt idx="3038">
                  <c:v>23.85</c:v>
                </c:pt>
                <c:pt idx="3039">
                  <c:v>23.88</c:v>
                </c:pt>
                <c:pt idx="3040">
                  <c:v>23.91</c:v>
                </c:pt>
                <c:pt idx="3041">
                  <c:v>23.94</c:v>
                </c:pt>
                <c:pt idx="3042">
                  <c:v>23.96</c:v>
                </c:pt>
                <c:pt idx="3043">
                  <c:v>23.96</c:v>
                </c:pt>
                <c:pt idx="3044">
                  <c:v>23.98</c:v>
                </c:pt>
                <c:pt idx="3045">
                  <c:v>23.99</c:v>
                </c:pt>
                <c:pt idx="3046">
                  <c:v>24.03</c:v>
                </c:pt>
                <c:pt idx="3047">
                  <c:v>24.08</c:v>
                </c:pt>
                <c:pt idx="3048">
                  <c:v>24.1</c:v>
                </c:pt>
                <c:pt idx="3049">
                  <c:v>24.11</c:v>
                </c:pt>
                <c:pt idx="3050">
                  <c:v>24.12</c:v>
                </c:pt>
                <c:pt idx="3051">
                  <c:v>24.11</c:v>
                </c:pt>
                <c:pt idx="3052">
                  <c:v>24.11</c:v>
                </c:pt>
                <c:pt idx="3053">
                  <c:v>24.13</c:v>
                </c:pt>
                <c:pt idx="3054">
                  <c:v>24.16</c:v>
                </c:pt>
                <c:pt idx="3055">
                  <c:v>24.19</c:v>
                </c:pt>
                <c:pt idx="3056">
                  <c:v>24.2</c:v>
                </c:pt>
                <c:pt idx="3057">
                  <c:v>24.21</c:v>
                </c:pt>
                <c:pt idx="3058">
                  <c:v>24.22</c:v>
                </c:pt>
                <c:pt idx="3059">
                  <c:v>24.24</c:v>
                </c:pt>
                <c:pt idx="3060">
                  <c:v>24.28</c:v>
                </c:pt>
                <c:pt idx="3061">
                  <c:v>24.33</c:v>
                </c:pt>
                <c:pt idx="3062">
                  <c:v>24.37</c:v>
                </c:pt>
                <c:pt idx="3063">
                  <c:v>24.44</c:v>
                </c:pt>
                <c:pt idx="3064">
                  <c:v>24.52</c:v>
                </c:pt>
                <c:pt idx="3065">
                  <c:v>24.51</c:v>
                </c:pt>
                <c:pt idx="3066">
                  <c:v>24.52</c:v>
                </c:pt>
                <c:pt idx="3067">
                  <c:v>24.59</c:v>
                </c:pt>
                <c:pt idx="3068">
                  <c:v>24.59</c:v>
                </c:pt>
                <c:pt idx="3069">
                  <c:v>24.64</c:v>
                </c:pt>
                <c:pt idx="3070">
                  <c:v>24.63</c:v>
                </c:pt>
                <c:pt idx="3071">
                  <c:v>24.61</c:v>
                </c:pt>
                <c:pt idx="3072">
                  <c:v>24.59</c:v>
                </c:pt>
                <c:pt idx="3073">
                  <c:v>24.55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99-4AF8-8DF6-720ABDEB2E8C}"/>
            </c:ext>
          </c:extLst>
        </c:ser>
        <c:ser>
          <c:idx val="1"/>
          <c:order val="1"/>
          <c:tx>
            <c:strRef>
              <c:f>動作成果!$B$1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動作成果!$B$2:$B$3277</c:f>
              <c:numCache>
                <c:formatCode>General</c:formatCode>
                <c:ptCount val="3276"/>
                <c:pt idx="0">
                  <c:v>130.38999999999999</c:v>
                </c:pt>
                <c:pt idx="1">
                  <c:v>21.04</c:v>
                </c:pt>
                <c:pt idx="2">
                  <c:v>10.82</c:v>
                </c:pt>
                <c:pt idx="3">
                  <c:v>11.48</c:v>
                </c:pt>
                <c:pt idx="4">
                  <c:v>175.32</c:v>
                </c:pt>
                <c:pt idx="5">
                  <c:v>-59.52</c:v>
                </c:pt>
                <c:pt idx="6">
                  <c:v>100.84</c:v>
                </c:pt>
                <c:pt idx="7">
                  <c:v>101.47</c:v>
                </c:pt>
                <c:pt idx="8">
                  <c:v>124.79</c:v>
                </c:pt>
                <c:pt idx="9">
                  <c:v>68.260000000000005</c:v>
                </c:pt>
                <c:pt idx="10">
                  <c:v>-113.52</c:v>
                </c:pt>
                <c:pt idx="11">
                  <c:v>4.63</c:v>
                </c:pt>
                <c:pt idx="12">
                  <c:v>67.8</c:v>
                </c:pt>
                <c:pt idx="13">
                  <c:v>-106.48</c:v>
                </c:pt>
                <c:pt idx="14">
                  <c:v>-12.15</c:v>
                </c:pt>
                <c:pt idx="15">
                  <c:v>-81.19</c:v>
                </c:pt>
                <c:pt idx="16">
                  <c:v>32.03</c:v>
                </c:pt>
                <c:pt idx="17">
                  <c:v>-2.38</c:v>
                </c:pt>
                <c:pt idx="18">
                  <c:v>92.78</c:v>
                </c:pt>
                <c:pt idx="19">
                  <c:v>84.85</c:v>
                </c:pt>
                <c:pt idx="20">
                  <c:v>71.95</c:v>
                </c:pt>
                <c:pt idx="21">
                  <c:v>-178.26</c:v>
                </c:pt>
                <c:pt idx="22">
                  <c:v>-178.74</c:v>
                </c:pt>
                <c:pt idx="23">
                  <c:v>-179.1</c:v>
                </c:pt>
                <c:pt idx="24">
                  <c:v>-179.64</c:v>
                </c:pt>
                <c:pt idx="25">
                  <c:v>155.69999999999999</c:v>
                </c:pt>
                <c:pt idx="26">
                  <c:v>154.97999999999999</c:v>
                </c:pt>
                <c:pt idx="27">
                  <c:v>154.91</c:v>
                </c:pt>
                <c:pt idx="28">
                  <c:v>154.81</c:v>
                </c:pt>
                <c:pt idx="29">
                  <c:v>154.69999999999999</c:v>
                </c:pt>
                <c:pt idx="30">
                  <c:v>154.58000000000001</c:v>
                </c:pt>
                <c:pt idx="31">
                  <c:v>154.46</c:v>
                </c:pt>
                <c:pt idx="32">
                  <c:v>154.33000000000001</c:v>
                </c:pt>
                <c:pt idx="33">
                  <c:v>154.21</c:v>
                </c:pt>
                <c:pt idx="34">
                  <c:v>154.1</c:v>
                </c:pt>
                <c:pt idx="35">
                  <c:v>153.99</c:v>
                </c:pt>
                <c:pt idx="36">
                  <c:v>153.88999999999999</c:v>
                </c:pt>
                <c:pt idx="37">
                  <c:v>153.78</c:v>
                </c:pt>
                <c:pt idx="38">
                  <c:v>153.68</c:v>
                </c:pt>
                <c:pt idx="39">
                  <c:v>153.56</c:v>
                </c:pt>
                <c:pt idx="40">
                  <c:v>26.55</c:v>
                </c:pt>
                <c:pt idx="41">
                  <c:v>26.67</c:v>
                </c:pt>
                <c:pt idx="42">
                  <c:v>26.78</c:v>
                </c:pt>
                <c:pt idx="43">
                  <c:v>26.88</c:v>
                </c:pt>
                <c:pt idx="44">
                  <c:v>26.99</c:v>
                </c:pt>
                <c:pt idx="45">
                  <c:v>27.07</c:v>
                </c:pt>
                <c:pt idx="46">
                  <c:v>27.16</c:v>
                </c:pt>
                <c:pt idx="47">
                  <c:v>27.24</c:v>
                </c:pt>
                <c:pt idx="48">
                  <c:v>27.32</c:v>
                </c:pt>
                <c:pt idx="49">
                  <c:v>27.41</c:v>
                </c:pt>
                <c:pt idx="50">
                  <c:v>27.5</c:v>
                </c:pt>
                <c:pt idx="51">
                  <c:v>27.6</c:v>
                </c:pt>
                <c:pt idx="52">
                  <c:v>27.7</c:v>
                </c:pt>
                <c:pt idx="53">
                  <c:v>27.79</c:v>
                </c:pt>
                <c:pt idx="54">
                  <c:v>27.87</c:v>
                </c:pt>
                <c:pt idx="55">
                  <c:v>27.94</c:v>
                </c:pt>
                <c:pt idx="56">
                  <c:v>28</c:v>
                </c:pt>
                <c:pt idx="57">
                  <c:v>28.05</c:v>
                </c:pt>
                <c:pt idx="58">
                  <c:v>28.09</c:v>
                </c:pt>
                <c:pt idx="59">
                  <c:v>28.15</c:v>
                </c:pt>
                <c:pt idx="60">
                  <c:v>28.22</c:v>
                </c:pt>
                <c:pt idx="61">
                  <c:v>28.27</c:v>
                </c:pt>
                <c:pt idx="62">
                  <c:v>28.33</c:v>
                </c:pt>
                <c:pt idx="63">
                  <c:v>28.37</c:v>
                </c:pt>
                <c:pt idx="64">
                  <c:v>28.41</c:v>
                </c:pt>
                <c:pt idx="65">
                  <c:v>28.45</c:v>
                </c:pt>
                <c:pt idx="66">
                  <c:v>28.49</c:v>
                </c:pt>
                <c:pt idx="67">
                  <c:v>28.53</c:v>
                </c:pt>
                <c:pt idx="68">
                  <c:v>28.58</c:v>
                </c:pt>
                <c:pt idx="69">
                  <c:v>28.63</c:v>
                </c:pt>
                <c:pt idx="70">
                  <c:v>28.66</c:v>
                </c:pt>
                <c:pt idx="71">
                  <c:v>28.69</c:v>
                </c:pt>
                <c:pt idx="72">
                  <c:v>28.71</c:v>
                </c:pt>
                <c:pt idx="73">
                  <c:v>28.74</c:v>
                </c:pt>
                <c:pt idx="74">
                  <c:v>28.77</c:v>
                </c:pt>
                <c:pt idx="75">
                  <c:v>28.81</c:v>
                </c:pt>
                <c:pt idx="76">
                  <c:v>28.86</c:v>
                </c:pt>
                <c:pt idx="77">
                  <c:v>28.92</c:v>
                </c:pt>
                <c:pt idx="78">
                  <c:v>28.97</c:v>
                </c:pt>
                <c:pt idx="79">
                  <c:v>29.02</c:v>
                </c:pt>
                <c:pt idx="80">
                  <c:v>29.07</c:v>
                </c:pt>
                <c:pt idx="81">
                  <c:v>29.11</c:v>
                </c:pt>
                <c:pt idx="82">
                  <c:v>29.17</c:v>
                </c:pt>
                <c:pt idx="83">
                  <c:v>29.23</c:v>
                </c:pt>
                <c:pt idx="84">
                  <c:v>29.28</c:v>
                </c:pt>
                <c:pt idx="85">
                  <c:v>29.34</c:v>
                </c:pt>
                <c:pt idx="86">
                  <c:v>29.38</c:v>
                </c:pt>
                <c:pt idx="87">
                  <c:v>29.41</c:v>
                </c:pt>
                <c:pt idx="88">
                  <c:v>29.44</c:v>
                </c:pt>
                <c:pt idx="89">
                  <c:v>29.48</c:v>
                </c:pt>
                <c:pt idx="90">
                  <c:v>29.51</c:v>
                </c:pt>
                <c:pt idx="91">
                  <c:v>29.55</c:v>
                </c:pt>
                <c:pt idx="92">
                  <c:v>29.58</c:v>
                </c:pt>
                <c:pt idx="93">
                  <c:v>29.6</c:v>
                </c:pt>
                <c:pt idx="94">
                  <c:v>29.63</c:v>
                </c:pt>
                <c:pt idx="95">
                  <c:v>29.66</c:v>
                </c:pt>
                <c:pt idx="96">
                  <c:v>29.69</c:v>
                </c:pt>
                <c:pt idx="97">
                  <c:v>29.7</c:v>
                </c:pt>
                <c:pt idx="98">
                  <c:v>29.72</c:v>
                </c:pt>
                <c:pt idx="99">
                  <c:v>29.74</c:v>
                </c:pt>
                <c:pt idx="100">
                  <c:v>29.76</c:v>
                </c:pt>
                <c:pt idx="101">
                  <c:v>29.77</c:v>
                </c:pt>
                <c:pt idx="102">
                  <c:v>29.79</c:v>
                </c:pt>
                <c:pt idx="103">
                  <c:v>29.8</c:v>
                </c:pt>
                <c:pt idx="104">
                  <c:v>29.81</c:v>
                </c:pt>
                <c:pt idx="105">
                  <c:v>29.81</c:v>
                </c:pt>
                <c:pt idx="106">
                  <c:v>29.83</c:v>
                </c:pt>
                <c:pt idx="107">
                  <c:v>29.83</c:v>
                </c:pt>
                <c:pt idx="108">
                  <c:v>29.85</c:v>
                </c:pt>
                <c:pt idx="109">
                  <c:v>29.87</c:v>
                </c:pt>
                <c:pt idx="110">
                  <c:v>29.89</c:v>
                </c:pt>
                <c:pt idx="111">
                  <c:v>29.91</c:v>
                </c:pt>
                <c:pt idx="112">
                  <c:v>29.93</c:v>
                </c:pt>
                <c:pt idx="113">
                  <c:v>29.96</c:v>
                </c:pt>
                <c:pt idx="114">
                  <c:v>29.97</c:v>
                </c:pt>
                <c:pt idx="115">
                  <c:v>29.99</c:v>
                </c:pt>
                <c:pt idx="116">
                  <c:v>30</c:v>
                </c:pt>
                <c:pt idx="117">
                  <c:v>30.01</c:v>
                </c:pt>
                <c:pt idx="118">
                  <c:v>30.03</c:v>
                </c:pt>
                <c:pt idx="119">
                  <c:v>30.03</c:v>
                </c:pt>
                <c:pt idx="120">
                  <c:v>30.05</c:v>
                </c:pt>
                <c:pt idx="121">
                  <c:v>30.05</c:v>
                </c:pt>
                <c:pt idx="122">
                  <c:v>30.06</c:v>
                </c:pt>
                <c:pt idx="123">
                  <c:v>30.07</c:v>
                </c:pt>
                <c:pt idx="124">
                  <c:v>30.08</c:v>
                </c:pt>
                <c:pt idx="125">
                  <c:v>30.09</c:v>
                </c:pt>
                <c:pt idx="126">
                  <c:v>30.1</c:v>
                </c:pt>
                <c:pt idx="127">
                  <c:v>30.12</c:v>
                </c:pt>
                <c:pt idx="128">
                  <c:v>30.13</c:v>
                </c:pt>
                <c:pt idx="129">
                  <c:v>30.14</c:v>
                </c:pt>
                <c:pt idx="130">
                  <c:v>30.15</c:v>
                </c:pt>
                <c:pt idx="131">
                  <c:v>30.16</c:v>
                </c:pt>
                <c:pt idx="132">
                  <c:v>30.16</c:v>
                </c:pt>
                <c:pt idx="133">
                  <c:v>30.16</c:v>
                </c:pt>
                <c:pt idx="134">
                  <c:v>30.15</c:v>
                </c:pt>
                <c:pt idx="135">
                  <c:v>30.14</c:v>
                </c:pt>
                <c:pt idx="136">
                  <c:v>30.14</c:v>
                </c:pt>
                <c:pt idx="137">
                  <c:v>30.14</c:v>
                </c:pt>
                <c:pt idx="138">
                  <c:v>30.16</c:v>
                </c:pt>
                <c:pt idx="139">
                  <c:v>30.18</c:v>
                </c:pt>
                <c:pt idx="140">
                  <c:v>30.19</c:v>
                </c:pt>
                <c:pt idx="141">
                  <c:v>30.18</c:v>
                </c:pt>
                <c:pt idx="142">
                  <c:v>30.18</c:v>
                </c:pt>
                <c:pt idx="143">
                  <c:v>30.16</c:v>
                </c:pt>
                <c:pt idx="144">
                  <c:v>30.15</c:v>
                </c:pt>
                <c:pt idx="145">
                  <c:v>30.15</c:v>
                </c:pt>
                <c:pt idx="146">
                  <c:v>30.17</c:v>
                </c:pt>
                <c:pt idx="147">
                  <c:v>30.18</c:v>
                </c:pt>
                <c:pt idx="148">
                  <c:v>30.18</c:v>
                </c:pt>
                <c:pt idx="149">
                  <c:v>30.17</c:v>
                </c:pt>
                <c:pt idx="150">
                  <c:v>30.15</c:v>
                </c:pt>
                <c:pt idx="151">
                  <c:v>30.13</c:v>
                </c:pt>
                <c:pt idx="152">
                  <c:v>30.11</c:v>
                </c:pt>
                <c:pt idx="153">
                  <c:v>30.11</c:v>
                </c:pt>
                <c:pt idx="154">
                  <c:v>30.11</c:v>
                </c:pt>
                <c:pt idx="155">
                  <c:v>30.11</c:v>
                </c:pt>
                <c:pt idx="156">
                  <c:v>30.11</c:v>
                </c:pt>
                <c:pt idx="157">
                  <c:v>30.11</c:v>
                </c:pt>
                <c:pt idx="158">
                  <c:v>30.11</c:v>
                </c:pt>
                <c:pt idx="159">
                  <c:v>30.1</c:v>
                </c:pt>
                <c:pt idx="160">
                  <c:v>30.1</c:v>
                </c:pt>
                <c:pt idx="161">
                  <c:v>30.09</c:v>
                </c:pt>
                <c:pt idx="162">
                  <c:v>30.11</c:v>
                </c:pt>
                <c:pt idx="163">
                  <c:v>30.12</c:v>
                </c:pt>
                <c:pt idx="164">
                  <c:v>30.12</c:v>
                </c:pt>
                <c:pt idx="165">
                  <c:v>30.13</c:v>
                </c:pt>
                <c:pt idx="166">
                  <c:v>30.14</c:v>
                </c:pt>
                <c:pt idx="167">
                  <c:v>30.14</c:v>
                </c:pt>
                <c:pt idx="168">
                  <c:v>30.15</c:v>
                </c:pt>
                <c:pt idx="169">
                  <c:v>30.14</c:v>
                </c:pt>
                <c:pt idx="170">
                  <c:v>30.14</c:v>
                </c:pt>
                <c:pt idx="171">
                  <c:v>30.13</c:v>
                </c:pt>
                <c:pt idx="172">
                  <c:v>30.12</c:v>
                </c:pt>
                <c:pt idx="173">
                  <c:v>30.1</c:v>
                </c:pt>
                <c:pt idx="174">
                  <c:v>30.09</c:v>
                </c:pt>
                <c:pt idx="175">
                  <c:v>30.08</c:v>
                </c:pt>
                <c:pt idx="176">
                  <c:v>30.06</c:v>
                </c:pt>
                <c:pt idx="177">
                  <c:v>30.05</c:v>
                </c:pt>
                <c:pt idx="178">
                  <c:v>30.04</c:v>
                </c:pt>
                <c:pt idx="179">
                  <c:v>30.01</c:v>
                </c:pt>
                <c:pt idx="180">
                  <c:v>30</c:v>
                </c:pt>
                <c:pt idx="181">
                  <c:v>29.99</c:v>
                </c:pt>
                <c:pt idx="182">
                  <c:v>29.98</c:v>
                </c:pt>
                <c:pt idx="183">
                  <c:v>29.97</c:v>
                </c:pt>
                <c:pt idx="184">
                  <c:v>29.96</c:v>
                </c:pt>
                <c:pt idx="185">
                  <c:v>29.94</c:v>
                </c:pt>
                <c:pt idx="186">
                  <c:v>29.94</c:v>
                </c:pt>
                <c:pt idx="187">
                  <c:v>29.94</c:v>
                </c:pt>
                <c:pt idx="188">
                  <c:v>29.93</c:v>
                </c:pt>
                <c:pt idx="189">
                  <c:v>29.94</c:v>
                </c:pt>
                <c:pt idx="190">
                  <c:v>29.94</c:v>
                </c:pt>
                <c:pt idx="191">
                  <c:v>29.94</c:v>
                </c:pt>
                <c:pt idx="192">
                  <c:v>29.94</c:v>
                </c:pt>
                <c:pt idx="193">
                  <c:v>29.94</c:v>
                </c:pt>
                <c:pt idx="194">
                  <c:v>29.95</c:v>
                </c:pt>
                <c:pt idx="195">
                  <c:v>29.95</c:v>
                </c:pt>
                <c:pt idx="196">
                  <c:v>29.96</c:v>
                </c:pt>
                <c:pt idx="197">
                  <c:v>29.96</c:v>
                </c:pt>
                <c:pt idx="198">
                  <c:v>29.95</c:v>
                </c:pt>
                <c:pt idx="199">
                  <c:v>29.94</c:v>
                </c:pt>
                <c:pt idx="200">
                  <c:v>29.94</c:v>
                </c:pt>
                <c:pt idx="201">
                  <c:v>29.93</c:v>
                </c:pt>
                <c:pt idx="202">
                  <c:v>29.91</c:v>
                </c:pt>
                <c:pt idx="203">
                  <c:v>29.9</c:v>
                </c:pt>
                <c:pt idx="204">
                  <c:v>29.89</c:v>
                </c:pt>
                <c:pt idx="205">
                  <c:v>29.89</c:v>
                </c:pt>
                <c:pt idx="206">
                  <c:v>29.89</c:v>
                </c:pt>
                <c:pt idx="207">
                  <c:v>29.88</c:v>
                </c:pt>
                <c:pt idx="208">
                  <c:v>29.87</c:v>
                </c:pt>
                <c:pt idx="209">
                  <c:v>29.86</c:v>
                </c:pt>
                <c:pt idx="210">
                  <c:v>29.84</c:v>
                </c:pt>
                <c:pt idx="211">
                  <c:v>29.83</c:v>
                </c:pt>
                <c:pt idx="212">
                  <c:v>29.81</c:v>
                </c:pt>
                <c:pt idx="213">
                  <c:v>29.81</c:v>
                </c:pt>
                <c:pt idx="214">
                  <c:v>29.8</c:v>
                </c:pt>
                <c:pt idx="215">
                  <c:v>29.8</c:v>
                </c:pt>
                <c:pt idx="216">
                  <c:v>29.79</c:v>
                </c:pt>
                <c:pt idx="217">
                  <c:v>29.78</c:v>
                </c:pt>
                <c:pt idx="218">
                  <c:v>29.77</c:v>
                </c:pt>
                <c:pt idx="219">
                  <c:v>29.76</c:v>
                </c:pt>
                <c:pt idx="220">
                  <c:v>29.75</c:v>
                </c:pt>
                <c:pt idx="221">
                  <c:v>29.74</c:v>
                </c:pt>
                <c:pt idx="222">
                  <c:v>29.74</c:v>
                </c:pt>
                <c:pt idx="223">
                  <c:v>29.74</c:v>
                </c:pt>
                <c:pt idx="224">
                  <c:v>29.73</c:v>
                </c:pt>
                <c:pt idx="225">
                  <c:v>29.74</c:v>
                </c:pt>
                <c:pt idx="226">
                  <c:v>29.73</c:v>
                </c:pt>
                <c:pt idx="227">
                  <c:v>29.72</c:v>
                </c:pt>
                <c:pt idx="228">
                  <c:v>29.71</c:v>
                </c:pt>
                <c:pt idx="229">
                  <c:v>29.71</c:v>
                </c:pt>
                <c:pt idx="230">
                  <c:v>29.7</c:v>
                </c:pt>
                <c:pt idx="231">
                  <c:v>29.7</c:v>
                </c:pt>
                <c:pt idx="232">
                  <c:v>29.69</c:v>
                </c:pt>
                <c:pt idx="233">
                  <c:v>29.67</c:v>
                </c:pt>
                <c:pt idx="234">
                  <c:v>29.66</c:v>
                </c:pt>
                <c:pt idx="235">
                  <c:v>29.65</c:v>
                </c:pt>
                <c:pt idx="236">
                  <c:v>29.63</c:v>
                </c:pt>
                <c:pt idx="237">
                  <c:v>29.61</c:v>
                </c:pt>
                <c:pt idx="238">
                  <c:v>29.59</c:v>
                </c:pt>
                <c:pt idx="239">
                  <c:v>29.58</c:v>
                </c:pt>
                <c:pt idx="240">
                  <c:v>29.57</c:v>
                </c:pt>
                <c:pt idx="241">
                  <c:v>29.56</c:v>
                </c:pt>
                <c:pt idx="242">
                  <c:v>29.55</c:v>
                </c:pt>
                <c:pt idx="243">
                  <c:v>29.53</c:v>
                </c:pt>
                <c:pt idx="244">
                  <c:v>29.51</c:v>
                </c:pt>
                <c:pt idx="245">
                  <c:v>29.5</c:v>
                </c:pt>
                <c:pt idx="246">
                  <c:v>29.5</c:v>
                </c:pt>
                <c:pt idx="247">
                  <c:v>29.5</c:v>
                </c:pt>
                <c:pt idx="248">
                  <c:v>29.5</c:v>
                </c:pt>
                <c:pt idx="249">
                  <c:v>29.52</c:v>
                </c:pt>
                <c:pt idx="250">
                  <c:v>29.53</c:v>
                </c:pt>
                <c:pt idx="251">
                  <c:v>29.54</c:v>
                </c:pt>
                <c:pt idx="252">
                  <c:v>29.54</c:v>
                </c:pt>
                <c:pt idx="253">
                  <c:v>29.55</c:v>
                </c:pt>
                <c:pt idx="254">
                  <c:v>29.56</c:v>
                </c:pt>
                <c:pt idx="255">
                  <c:v>29.57</c:v>
                </c:pt>
                <c:pt idx="256">
                  <c:v>29.58</c:v>
                </c:pt>
                <c:pt idx="257">
                  <c:v>29.58</c:v>
                </c:pt>
                <c:pt idx="258">
                  <c:v>29.57</c:v>
                </c:pt>
                <c:pt idx="259">
                  <c:v>29.58</c:v>
                </c:pt>
                <c:pt idx="260">
                  <c:v>29.59</c:v>
                </c:pt>
                <c:pt idx="261">
                  <c:v>29.61</c:v>
                </c:pt>
                <c:pt idx="262">
                  <c:v>29.62</c:v>
                </c:pt>
                <c:pt idx="263">
                  <c:v>29.64</c:v>
                </c:pt>
                <c:pt idx="264">
                  <c:v>29.67</c:v>
                </c:pt>
                <c:pt idx="265">
                  <c:v>29.68</c:v>
                </c:pt>
                <c:pt idx="266">
                  <c:v>29.69</c:v>
                </c:pt>
                <c:pt idx="267">
                  <c:v>29.69</c:v>
                </c:pt>
                <c:pt idx="268">
                  <c:v>29.69</c:v>
                </c:pt>
                <c:pt idx="269">
                  <c:v>29.68</c:v>
                </c:pt>
                <c:pt idx="270">
                  <c:v>29.68</c:v>
                </c:pt>
                <c:pt idx="271">
                  <c:v>29.68</c:v>
                </c:pt>
                <c:pt idx="272">
                  <c:v>29.69</c:v>
                </c:pt>
                <c:pt idx="273">
                  <c:v>29.69</c:v>
                </c:pt>
                <c:pt idx="274">
                  <c:v>29.69</c:v>
                </c:pt>
                <c:pt idx="275">
                  <c:v>29.69</c:v>
                </c:pt>
                <c:pt idx="276">
                  <c:v>29.68</c:v>
                </c:pt>
                <c:pt idx="277">
                  <c:v>29.67</c:v>
                </c:pt>
                <c:pt idx="278">
                  <c:v>29.66</c:v>
                </c:pt>
                <c:pt idx="279">
                  <c:v>29.64</c:v>
                </c:pt>
                <c:pt idx="280">
                  <c:v>29.63</c:v>
                </c:pt>
                <c:pt idx="281">
                  <c:v>29.62</c:v>
                </c:pt>
                <c:pt idx="282">
                  <c:v>29.6</c:v>
                </c:pt>
                <c:pt idx="283">
                  <c:v>29.6</c:v>
                </c:pt>
                <c:pt idx="284">
                  <c:v>29.58</c:v>
                </c:pt>
                <c:pt idx="285">
                  <c:v>29.57</c:v>
                </c:pt>
                <c:pt idx="286">
                  <c:v>29.55</c:v>
                </c:pt>
                <c:pt idx="287">
                  <c:v>29.53</c:v>
                </c:pt>
                <c:pt idx="288">
                  <c:v>29.51</c:v>
                </c:pt>
                <c:pt idx="289">
                  <c:v>29.51</c:v>
                </c:pt>
                <c:pt idx="290">
                  <c:v>29.51</c:v>
                </c:pt>
                <c:pt idx="291">
                  <c:v>29.51</c:v>
                </c:pt>
                <c:pt idx="292">
                  <c:v>29.5</c:v>
                </c:pt>
                <c:pt idx="293">
                  <c:v>29.5</c:v>
                </c:pt>
                <c:pt idx="294">
                  <c:v>29.48</c:v>
                </c:pt>
                <c:pt idx="295">
                  <c:v>29.47</c:v>
                </c:pt>
                <c:pt idx="296">
                  <c:v>29.46</c:v>
                </c:pt>
                <c:pt idx="297">
                  <c:v>29.46</c:v>
                </c:pt>
                <c:pt idx="298">
                  <c:v>29.47</c:v>
                </c:pt>
                <c:pt idx="299">
                  <c:v>29.47</c:v>
                </c:pt>
                <c:pt idx="300">
                  <c:v>29.46</c:v>
                </c:pt>
                <c:pt idx="301">
                  <c:v>29.46</c:v>
                </c:pt>
                <c:pt idx="302">
                  <c:v>29.43</c:v>
                </c:pt>
                <c:pt idx="303">
                  <c:v>29.41</c:v>
                </c:pt>
                <c:pt idx="304">
                  <c:v>29.39</c:v>
                </c:pt>
                <c:pt idx="305">
                  <c:v>29.38</c:v>
                </c:pt>
                <c:pt idx="306">
                  <c:v>29.38</c:v>
                </c:pt>
                <c:pt idx="307">
                  <c:v>29.38</c:v>
                </c:pt>
                <c:pt idx="308">
                  <c:v>29.38</c:v>
                </c:pt>
                <c:pt idx="309">
                  <c:v>29.36</c:v>
                </c:pt>
                <c:pt idx="310">
                  <c:v>29.36</c:v>
                </c:pt>
                <c:pt idx="311">
                  <c:v>29.34</c:v>
                </c:pt>
                <c:pt idx="312">
                  <c:v>29.33</c:v>
                </c:pt>
                <c:pt idx="313">
                  <c:v>29.32</c:v>
                </c:pt>
                <c:pt idx="314">
                  <c:v>29.31</c:v>
                </c:pt>
                <c:pt idx="315">
                  <c:v>29.3</c:v>
                </c:pt>
                <c:pt idx="316">
                  <c:v>29.3</c:v>
                </c:pt>
                <c:pt idx="317">
                  <c:v>29.29</c:v>
                </c:pt>
                <c:pt idx="318">
                  <c:v>29.28</c:v>
                </c:pt>
                <c:pt idx="319">
                  <c:v>29.27</c:v>
                </c:pt>
                <c:pt idx="320">
                  <c:v>29.26</c:v>
                </c:pt>
                <c:pt idx="321">
                  <c:v>29.26</c:v>
                </c:pt>
                <c:pt idx="322">
                  <c:v>29.26</c:v>
                </c:pt>
                <c:pt idx="323">
                  <c:v>29.25</c:v>
                </c:pt>
                <c:pt idx="324">
                  <c:v>29.25</c:v>
                </c:pt>
                <c:pt idx="325">
                  <c:v>29.24</c:v>
                </c:pt>
                <c:pt idx="326">
                  <c:v>29.24</c:v>
                </c:pt>
                <c:pt idx="327">
                  <c:v>29.23</c:v>
                </c:pt>
                <c:pt idx="328">
                  <c:v>29.21</c:v>
                </c:pt>
                <c:pt idx="329">
                  <c:v>29.2</c:v>
                </c:pt>
                <c:pt idx="330">
                  <c:v>29.19</c:v>
                </c:pt>
                <c:pt idx="331">
                  <c:v>29.19</c:v>
                </c:pt>
                <c:pt idx="332">
                  <c:v>29.19</c:v>
                </c:pt>
                <c:pt idx="333">
                  <c:v>29.18</c:v>
                </c:pt>
                <c:pt idx="334">
                  <c:v>29.17</c:v>
                </c:pt>
                <c:pt idx="335">
                  <c:v>29.17</c:v>
                </c:pt>
                <c:pt idx="336">
                  <c:v>29.15</c:v>
                </c:pt>
                <c:pt idx="337">
                  <c:v>29.15</c:v>
                </c:pt>
                <c:pt idx="338">
                  <c:v>29.14</c:v>
                </c:pt>
                <c:pt idx="339">
                  <c:v>29.14</c:v>
                </c:pt>
                <c:pt idx="340">
                  <c:v>29.13</c:v>
                </c:pt>
                <c:pt idx="341">
                  <c:v>29.13</c:v>
                </c:pt>
                <c:pt idx="342">
                  <c:v>29.13</c:v>
                </c:pt>
                <c:pt idx="343">
                  <c:v>29.13</c:v>
                </c:pt>
                <c:pt idx="344">
                  <c:v>29.13</c:v>
                </c:pt>
                <c:pt idx="345">
                  <c:v>29.11</c:v>
                </c:pt>
                <c:pt idx="346">
                  <c:v>29.1</c:v>
                </c:pt>
                <c:pt idx="347">
                  <c:v>29.1</c:v>
                </c:pt>
                <c:pt idx="348">
                  <c:v>29.09</c:v>
                </c:pt>
                <c:pt idx="349">
                  <c:v>29.08</c:v>
                </c:pt>
                <c:pt idx="350">
                  <c:v>29.09</c:v>
                </c:pt>
                <c:pt idx="351">
                  <c:v>29.08</c:v>
                </c:pt>
                <c:pt idx="352">
                  <c:v>29.07</c:v>
                </c:pt>
                <c:pt idx="353">
                  <c:v>29.07</c:v>
                </c:pt>
                <c:pt idx="354">
                  <c:v>29.06</c:v>
                </c:pt>
                <c:pt idx="355">
                  <c:v>29.06</c:v>
                </c:pt>
                <c:pt idx="356">
                  <c:v>29.05</c:v>
                </c:pt>
                <c:pt idx="357">
                  <c:v>29.05</c:v>
                </c:pt>
                <c:pt idx="358">
                  <c:v>29.05</c:v>
                </c:pt>
                <c:pt idx="359">
                  <c:v>29.05</c:v>
                </c:pt>
                <c:pt idx="360">
                  <c:v>29.05</c:v>
                </c:pt>
                <c:pt idx="361">
                  <c:v>29.05</c:v>
                </c:pt>
                <c:pt idx="362">
                  <c:v>29.04</c:v>
                </c:pt>
                <c:pt idx="363">
                  <c:v>29.03</c:v>
                </c:pt>
                <c:pt idx="364">
                  <c:v>29.02</c:v>
                </c:pt>
                <c:pt idx="365">
                  <c:v>29.02</c:v>
                </c:pt>
                <c:pt idx="366">
                  <c:v>29.02</c:v>
                </c:pt>
                <c:pt idx="367">
                  <c:v>29.02</c:v>
                </c:pt>
                <c:pt idx="368">
                  <c:v>29.01</c:v>
                </c:pt>
                <c:pt idx="369">
                  <c:v>29.01</c:v>
                </c:pt>
                <c:pt idx="370">
                  <c:v>28.99</c:v>
                </c:pt>
                <c:pt idx="371">
                  <c:v>28.98</c:v>
                </c:pt>
                <c:pt idx="372">
                  <c:v>28.97</c:v>
                </c:pt>
                <c:pt idx="373">
                  <c:v>28.98</c:v>
                </c:pt>
                <c:pt idx="374">
                  <c:v>28.98</c:v>
                </c:pt>
                <c:pt idx="375">
                  <c:v>28.98</c:v>
                </c:pt>
                <c:pt idx="376">
                  <c:v>28.98</c:v>
                </c:pt>
                <c:pt idx="377">
                  <c:v>28.97</c:v>
                </c:pt>
                <c:pt idx="378">
                  <c:v>28.97</c:v>
                </c:pt>
                <c:pt idx="379">
                  <c:v>28.96</c:v>
                </c:pt>
                <c:pt idx="380">
                  <c:v>28.96</c:v>
                </c:pt>
                <c:pt idx="381">
                  <c:v>28.96</c:v>
                </c:pt>
                <c:pt idx="382">
                  <c:v>28.96</c:v>
                </c:pt>
                <c:pt idx="383">
                  <c:v>28.96</c:v>
                </c:pt>
                <c:pt idx="384">
                  <c:v>28.96</c:v>
                </c:pt>
                <c:pt idx="385">
                  <c:v>28.95</c:v>
                </c:pt>
                <c:pt idx="386">
                  <c:v>28.94</c:v>
                </c:pt>
                <c:pt idx="387">
                  <c:v>28.93</c:v>
                </c:pt>
                <c:pt idx="388">
                  <c:v>28.93</c:v>
                </c:pt>
                <c:pt idx="389">
                  <c:v>28.92</c:v>
                </c:pt>
                <c:pt idx="390">
                  <c:v>28.92</c:v>
                </c:pt>
                <c:pt idx="391">
                  <c:v>28.92</c:v>
                </c:pt>
                <c:pt idx="392">
                  <c:v>28.92</c:v>
                </c:pt>
                <c:pt idx="393">
                  <c:v>28.91</c:v>
                </c:pt>
                <c:pt idx="394">
                  <c:v>28.91</c:v>
                </c:pt>
                <c:pt idx="395">
                  <c:v>28.91</c:v>
                </c:pt>
                <c:pt idx="396">
                  <c:v>28.91</c:v>
                </c:pt>
                <c:pt idx="397">
                  <c:v>28.91</c:v>
                </c:pt>
                <c:pt idx="398">
                  <c:v>28.91</c:v>
                </c:pt>
                <c:pt idx="399">
                  <c:v>28.91</c:v>
                </c:pt>
                <c:pt idx="400">
                  <c:v>28.92</c:v>
                </c:pt>
                <c:pt idx="401">
                  <c:v>28.91</c:v>
                </c:pt>
                <c:pt idx="402">
                  <c:v>28.91</c:v>
                </c:pt>
                <c:pt idx="403">
                  <c:v>28.9</c:v>
                </c:pt>
                <c:pt idx="404">
                  <c:v>28.9</c:v>
                </c:pt>
                <c:pt idx="405">
                  <c:v>28.89</c:v>
                </c:pt>
                <c:pt idx="406">
                  <c:v>28.89</c:v>
                </c:pt>
                <c:pt idx="407">
                  <c:v>28.88</c:v>
                </c:pt>
                <c:pt idx="408">
                  <c:v>28.87</c:v>
                </c:pt>
                <c:pt idx="409">
                  <c:v>28.87</c:v>
                </c:pt>
                <c:pt idx="410">
                  <c:v>28.87</c:v>
                </c:pt>
                <c:pt idx="411">
                  <c:v>28.86</c:v>
                </c:pt>
                <c:pt idx="412">
                  <c:v>28.86</c:v>
                </c:pt>
                <c:pt idx="413">
                  <c:v>28.86</c:v>
                </c:pt>
                <c:pt idx="414">
                  <c:v>28.86</c:v>
                </c:pt>
                <c:pt idx="415">
                  <c:v>28.85</c:v>
                </c:pt>
                <c:pt idx="416">
                  <c:v>28.84</c:v>
                </c:pt>
                <c:pt idx="417">
                  <c:v>28.83</c:v>
                </c:pt>
                <c:pt idx="418">
                  <c:v>28.82</c:v>
                </c:pt>
                <c:pt idx="419">
                  <c:v>28.82</c:v>
                </c:pt>
                <c:pt idx="420">
                  <c:v>28.81</c:v>
                </c:pt>
                <c:pt idx="421">
                  <c:v>28.81</c:v>
                </c:pt>
                <c:pt idx="422">
                  <c:v>28.81</c:v>
                </c:pt>
                <c:pt idx="423">
                  <c:v>28.8</c:v>
                </c:pt>
                <c:pt idx="424">
                  <c:v>28.8</c:v>
                </c:pt>
                <c:pt idx="425">
                  <c:v>28.8</c:v>
                </c:pt>
                <c:pt idx="426">
                  <c:v>28.8</c:v>
                </c:pt>
                <c:pt idx="427">
                  <c:v>28.8</c:v>
                </c:pt>
                <c:pt idx="428">
                  <c:v>28.8</c:v>
                </c:pt>
                <c:pt idx="429">
                  <c:v>28.81</c:v>
                </c:pt>
                <c:pt idx="430">
                  <c:v>28.82</c:v>
                </c:pt>
                <c:pt idx="431">
                  <c:v>28.83</c:v>
                </c:pt>
                <c:pt idx="432">
                  <c:v>28.82</c:v>
                </c:pt>
                <c:pt idx="433">
                  <c:v>28.82</c:v>
                </c:pt>
                <c:pt idx="434">
                  <c:v>28.82</c:v>
                </c:pt>
                <c:pt idx="435">
                  <c:v>28.81</c:v>
                </c:pt>
                <c:pt idx="436">
                  <c:v>28.82</c:v>
                </c:pt>
                <c:pt idx="437">
                  <c:v>28.81</c:v>
                </c:pt>
                <c:pt idx="438">
                  <c:v>28.81</c:v>
                </c:pt>
                <c:pt idx="439">
                  <c:v>28.81</c:v>
                </c:pt>
                <c:pt idx="440">
                  <c:v>28.8</c:v>
                </c:pt>
                <c:pt idx="441">
                  <c:v>28.79</c:v>
                </c:pt>
                <c:pt idx="442">
                  <c:v>28.78</c:v>
                </c:pt>
                <c:pt idx="443">
                  <c:v>28.77</c:v>
                </c:pt>
                <c:pt idx="444">
                  <c:v>28.75</c:v>
                </c:pt>
                <c:pt idx="445">
                  <c:v>28.73</c:v>
                </c:pt>
                <c:pt idx="446">
                  <c:v>28.73</c:v>
                </c:pt>
                <c:pt idx="447">
                  <c:v>28.71</c:v>
                </c:pt>
                <c:pt idx="448">
                  <c:v>28.7</c:v>
                </c:pt>
                <c:pt idx="449">
                  <c:v>28.69</c:v>
                </c:pt>
                <c:pt idx="450">
                  <c:v>28.67</c:v>
                </c:pt>
                <c:pt idx="451">
                  <c:v>28.65</c:v>
                </c:pt>
                <c:pt idx="452">
                  <c:v>28.64</c:v>
                </c:pt>
                <c:pt idx="453">
                  <c:v>28.65</c:v>
                </c:pt>
                <c:pt idx="454">
                  <c:v>28.65</c:v>
                </c:pt>
                <c:pt idx="455">
                  <c:v>28.67</c:v>
                </c:pt>
                <c:pt idx="456">
                  <c:v>28.69</c:v>
                </c:pt>
                <c:pt idx="457">
                  <c:v>28.69</c:v>
                </c:pt>
                <c:pt idx="458">
                  <c:v>28.7</c:v>
                </c:pt>
                <c:pt idx="459">
                  <c:v>28.69</c:v>
                </c:pt>
                <c:pt idx="460">
                  <c:v>28.69</c:v>
                </c:pt>
                <c:pt idx="461">
                  <c:v>28.68</c:v>
                </c:pt>
                <c:pt idx="462">
                  <c:v>28.67</c:v>
                </c:pt>
                <c:pt idx="463">
                  <c:v>28.66</c:v>
                </c:pt>
                <c:pt idx="464">
                  <c:v>28.65</c:v>
                </c:pt>
                <c:pt idx="465">
                  <c:v>28.64</c:v>
                </c:pt>
                <c:pt idx="466">
                  <c:v>28.63</c:v>
                </c:pt>
                <c:pt idx="467">
                  <c:v>28.62</c:v>
                </c:pt>
                <c:pt idx="468">
                  <c:v>28.61</c:v>
                </c:pt>
                <c:pt idx="469">
                  <c:v>28.61</c:v>
                </c:pt>
                <c:pt idx="470">
                  <c:v>28.62</c:v>
                </c:pt>
                <c:pt idx="471">
                  <c:v>28.62</c:v>
                </c:pt>
                <c:pt idx="472">
                  <c:v>28.62</c:v>
                </c:pt>
                <c:pt idx="473">
                  <c:v>28.62</c:v>
                </c:pt>
                <c:pt idx="474">
                  <c:v>28.62</c:v>
                </c:pt>
                <c:pt idx="475">
                  <c:v>28.62</c:v>
                </c:pt>
                <c:pt idx="476">
                  <c:v>28.63</c:v>
                </c:pt>
                <c:pt idx="477">
                  <c:v>28.64</c:v>
                </c:pt>
                <c:pt idx="478">
                  <c:v>28.64</c:v>
                </c:pt>
                <c:pt idx="479">
                  <c:v>28.66</c:v>
                </c:pt>
                <c:pt idx="480">
                  <c:v>28.66</c:v>
                </c:pt>
                <c:pt idx="481">
                  <c:v>28.66</c:v>
                </c:pt>
                <c:pt idx="482">
                  <c:v>28.67</c:v>
                </c:pt>
                <c:pt idx="483">
                  <c:v>28.67</c:v>
                </c:pt>
                <c:pt idx="484">
                  <c:v>28.68</c:v>
                </c:pt>
                <c:pt idx="485">
                  <c:v>28.68</c:v>
                </c:pt>
                <c:pt idx="486">
                  <c:v>28.69</c:v>
                </c:pt>
                <c:pt idx="487">
                  <c:v>28.7</c:v>
                </c:pt>
                <c:pt idx="488">
                  <c:v>28.7</c:v>
                </c:pt>
                <c:pt idx="489">
                  <c:v>28.71</c:v>
                </c:pt>
                <c:pt idx="490">
                  <c:v>28.72</c:v>
                </c:pt>
                <c:pt idx="491">
                  <c:v>28.72</c:v>
                </c:pt>
                <c:pt idx="492">
                  <c:v>28.72</c:v>
                </c:pt>
                <c:pt idx="493">
                  <c:v>28.72</c:v>
                </c:pt>
                <c:pt idx="494">
                  <c:v>28.72</c:v>
                </c:pt>
                <c:pt idx="495">
                  <c:v>28.73</c:v>
                </c:pt>
                <c:pt idx="496">
                  <c:v>28.74</c:v>
                </c:pt>
                <c:pt idx="497">
                  <c:v>28.74</c:v>
                </c:pt>
                <c:pt idx="498">
                  <c:v>28.72</c:v>
                </c:pt>
                <c:pt idx="499">
                  <c:v>28.71</c:v>
                </c:pt>
                <c:pt idx="500">
                  <c:v>28.69</c:v>
                </c:pt>
                <c:pt idx="501">
                  <c:v>28.67</c:v>
                </c:pt>
                <c:pt idx="502">
                  <c:v>28.64</c:v>
                </c:pt>
                <c:pt idx="503">
                  <c:v>28.63</c:v>
                </c:pt>
                <c:pt idx="504">
                  <c:v>28.61</c:v>
                </c:pt>
                <c:pt idx="505">
                  <c:v>28.61</c:v>
                </c:pt>
                <c:pt idx="506">
                  <c:v>28.6</c:v>
                </c:pt>
                <c:pt idx="507">
                  <c:v>28.59</c:v>
                </c:pt>
                <c:pt idx="508">
                  <c:v>28.58</c:v>
                </c:pt>
                <c:pt idx="509">
                  <c:v>28.58</c:v>
                </c:pt>
                <c:pt idx="510">
                  <c:v>28.58</c:v>
                </c:pt>
                <c:pt idx="511">
                  <c:v>28.57</c:v>
                </c:pt>
                <c:pt idx="512">
                  <c:v>28.56</c:v>
                </c:pt>
                <c:pt idx="513">
                  <c:v>28.56</c:v>
                </c:pt>
                <c:pt idx="514">
                  <c:v>28.57</c:v>
                </c:pt>
                <c:pt idx="515">
                  <c:v>28.59</c:v>
                </c:pt>
                <c:pt idx="516">
                  <c:v>28.61</c:v>
                </c:pt>
                <c:pt idx="517">
                  <c:v>28.62</c:v>
                </c:pt>
                <c:pt idx="518">
                  <c:v>28.63</c:v>
                </c:pt>
                <c:pt idx="519">
                  <c:v>28.64</c:v>
                </c:pt>
                <c:pt idx="520">
                  <c:v>28.64</c:v>
                </c:pt>
                <c:pt idx="521">
                  <c:v>28.65</c:v>
                </c:pt>
                <c:pt idx="522">
                  <c:v>28.65</c:v>
                </c:pt>
                <c:pt idx="523">
                  <c:v>28.65</c:v>
                </c:pt>
                <c:pt idx="524">
                  <c:v>28.65</c:v>
                </c:pt>
                <c:pt idx="525">
                  <c:v>28.65</c:v>
                </c:pt>
                <c:pt idx="526">
                  <c:v>28.63</c:v>
                </c:pt>
                <c:pt idx="527">
                  <c:v>28.63</c:v>
                </c:pt>
                <c:pt idx="528">
                  <c:v>28.62</c:v>
                </c:pt>
                <c:pt idx="529">
                  <c:v>28.63</c:v>
                </c:pt>
                <c:pt idx="530">
                  <c:v>28.65</c:v>
                </c:pt>
                <c:pt idx="531">
                  <c:v>28.65</c:v>
                </c:pt>
                <c:pt idx="532">
                  <c:v>28.65</c:v>
                </c:pt>
                <c:pt idx="533">
                  <c:v>28.64</c:v>
                </c:pt>
                <c:pt idx="534">
                  <c:v>28.62</c:v>
                </c:pt>
                <c:pt idx="535">
                  <c:v>28.62</c:v>
                </c:pt>
                <c:pt idx="536">
                  <c:v>28.63</c:v>
                </c:pt>
                <c:pt idx="537">
                  <c:v>28.63</c:v>
                </c:pt>
                <c:pt idx="538">
                  <c:v>28.65</c:v>
                </c:pt>
                <c:pt idx="539">
                  <c:v>28.66</c:v>
                </c:pt>
                <c:pt idx="540">
                  <c:v>28.68</c:v>
                </c:pt>
                <c:pt idx="541">
                  <c:v>28.68</c:v>
                </c:pt>
                <c:pt idx="542">
                  <c:v>28.67</c:v>
                </c:pt>
                <c:pt idx="543">
                  <c:v>28.67</c:v>
                </c:pt>
                <c:pt idx="544">
                  <c:v>28.66</c:v>
                </c:pt>
                <c:pt idx="545">
                  <c:v>28.66</c:v>
                </c:pt>
                <c:pt idx="546">
                  <c:v>28.66</c:v>
                </c:pt>
                <c:pt idx="547">
                  <c:v>28.65</c:v>
                </c:pt>
                <c:pt idx="548">
                  <c:v>28.64</c:v>
                </c:pt>
                <c:pt idx="549">
                  <c:v>28.63</c:v>
                </c:pt>
                <c:pt idx="550">
                  <c:v>28.61</c:v>
                </c:pt>
                <c:pt idx="551">
                  <c:v>28.59</c:v>
                </c:pt>
                <c:pt idx="552">
                  <c:v>28.57</c:v>
                </c:pt>
                <c:pt idx="553">
                  <c:v>28.57</c:v>
                </c:pt>
                <c:pt idx="554">
                  <c:v>28.57</c:v>
                </c:pt>
                <c:pt idx="555">
                  <c:v>28.57</c:v>
                </c:pt>
                <c:pt idx="556">
                  <c:v>28.57</c:v>
                </c:pt>
                <c:pt idx="557">
                  <c:v>28.57</c:v>
                </c:pt>
                <c:pt idx="558">
                  <c:v>28.57</c:v>
                </c:pt>
                <c:pt idx="559">
                  <c:v>28.59</c:v>
                </c:pt>
                <c:pt idx="560">
                  <c:v>28.6</c:v>
                </c:pt>
                <c:pt idx="561">
                  <c:v>28.61</c:v>
                </c:pt>
                <c:pt idx="562">
                  <c:v>28.62</c:v>
                </c:pt>
                <c:pt idx="563">
                  <c:v>28.63</c:v>
                </c:pt>
                <c:pt idx="564">
                  <c:v>28.65</c:v>
                </c:pt>
                <c:pt idx="565">
                  <c:v>28.67</c:v>
                </c:pt>
                <c:pt idx="566">
                  <c:v>28.68</c:v>
                </c:pt>
                <c:pt idx="567">
                  <c:v>28.69</c:v>
                </c:pt>
                <c:pt idx="568">
                  <c:v>28.7</c:v>
                </c:pt>
                <c:pt idx="569">
                  <c:v>28.72</c:v>
                </c:pt>
                <c:pt idx="570">
                  <c:v>28.74</c:v>
                </c:pt>
                <c:pt idx="571">
                  <c:v>28.75</c:v>
                </c:pt>
                <c:pt idx="572">
                  <c:v>28.76</c:v>
                </c:pt>
                <c:pt idx="573">
                  <c:v>28.75</c:v>
                </c:pt>
                <c:pt idx="574">
                  <c:v>28.76</c:v>
                </c:pt>
                <c:pt idx="575">
                  <c:v>28.75</c:v>
                </c:pt>
                <c:pt idx="576">
                  <c:v>28.75</c:v>
                </c:pt>
                <c:pt idx="577">
                  <c:v>28.75</c:v>
                </c:pt>
                <c:pt idx="578">
                  <c:v>28.76</c:v>
                </c:pt>
                <c:pt idx="579">
                  <c:v>28.75</c:v>
                </c:pt>
                <c:pt idx="580">
                  <c:v>28.74</c:v>
                </c:pt>
                <c:pt idx="581">
                  <c:v>28.73</c:v>
                </c:pt>
                <c:pt idx="582">
                  <c:v>28.72</c:v>
                </c:pt>
                <c:pt idx="583">
                  <c:v>28.71</c:v>
                </c:pt>
                <c:pt idx="584">
                  <c:v>28.71</c:v>
                </c:pt>
                <c:pt idx="585">
                  <c:v>28.69</c:v>
                </c:pt>
                <c:pt idx="586">
                  <c:v>28.69</c:v>
                </c:pt>
                <c:pt idx="587">
                  <c:v>28.68</c:v>
                </c:pt>
                <c:pt idx="588">
                  <c:v>28.68</c:v>
                </c:pt>
                <c:pt idx="589">
                  <c:v>28.67</c:v>
                </c:pt>
                <c:pt idx="590">
                  <c:v>28.66</c:v>
                </c:pt>
                <c:pt idx="591">
                  <c:v>28.65</c:v>
                </c:pt>
                <c:pt idx="592">
                  <c:v>28.64</c:v>
                </c:pt>
                <c:pt idx="593">
                  <c:v>28.63</c:v>
                </c:pt>
                <c:pt idx="594">
                  <c:v>28.62</c:v>
                </c:pt>
                <c:pt idx="595">
                  <c:v>28.62</c:v>
                </c:pt>
                <c:pt idx="596">
                  <c:v>28.63</c:v>
                </c:pt>
                <c:pt idx="597">
                  <c:v>28.64</c:v>
                </c:pt>
                <c:pt idx="598">
                  <c:v>28.64</c:v>
                </c:pt>
                <c:pt idx="599">
                  <c:v>28.65</c:v>
                </c:pt>
                <c:pt idx="600">
                  <c:v>28.65</c:v>
                </c:pt>
                <c:pt idx="601">
                  <c:v>28.65</c:v>
                </c:pt>
                <c:pt idx="602">
                  <c:v>28.65</c:v>
                </c:pt>
                <c:pt idx="603">
                  <c:v>28.66</c:v>
                </c:pt>
                <c:pt idx="604">
                  <c:v>28.65</c:v>
                </c:pt>
                <c:pt idx="605">
                  <c:v>28.65</c:v>
                </c:pt>
                <c:pt idx="606">
                  <c:v>28.65</c:v>
                </c:pt>
                <c:pt idx="607">
                  <c:v>28.65</c:v>
                </c:pt>
                <c:pt idx="608">
                  <c:v>28.64</c:v>
                </c:pt>
                <c:pt idx="609">
                  <c:v>28.63</c:v>
                </c:pt>
                <c:pt idx="610">
                  <c:v>28.63</c:v>
                </c:pt>
                <c:pt idx="611">
                  <c:v>28.63</c:v>
                </c:pt>
                <c:pt idx="612">
                  <c:v>28.63</c:v>
                </c:pt>
                <c:pt idx="613">
                  <c:v>28.63</c:v>
                </c:pt>
                <c:pt idx="614">
                  <c:v>28.63</c:v>
                </c:pt>
                <c:pt idx="615">
                  <c:v>28.63</c:v>
                </c:pt>
                <c:pt idx="616">
                  <c:v>28.62</c:v>
                </c:pt>
                <c:pt idx="617">
                  <c:v>28.62</c:v>
                </c:pt>
                <c:pt idx="618">
                  <c:v>28.61</c:v>
                </c:pt>
                <c:pt idx="619">
                  <c:v>28.6</c:v>
                </c:pt>
                <c:pt idx="620">
                  <c:v>28.6</c:v>
                </c:pt>
                <c:pt idx="621">
                  <c:v>28.59</c:v>
                </c:pt>
                <c:pt idx="622">
                  <c:v>28.59</c:v>
                </c:pt>
                <c:pt idx="623">
                  <c:v>28.59</c:v>
                </c:pt>
                <c:pt idx="624">
                  <c:v>28.58</c:v>
                </c:pt>
                <c:pt idx="625">
                  <c:v>28.57</c:v>
                </c:pt>
                <c:pt idx="626">
                  <c:v>28.57</c:v>
                </c:pt>
                <c:pt idx="627">
                  <c:v>28.56</c:v>
                </c:pt>
                <c:pt idx="628">
                  <c:v>28.56</c:v>
                </c:pt>
                <c:pt idx="629">
                  <c:v>28.56</c:v>
                </c:pt>
                <c:pt idx="630">
                  <c:v>28.56</c:v>
                </c:pt>
                <c:pt idx="631">
                  <c:v>28.56</c:v>
                </c:pt>
                <c:pt idx="632">
                  <c:v>28.56</c:v>
                </c:pt>
                <c:pt idx="633">
                  <c:v>28.56</c:v>
                </c:pt>
                <c:pt idx="634">
                  <c:v>28.56</c:v>
                </c:pt>
                <c:pt idx="635">
                  <c:v>28.57</c:v>
                </c:pt>
                <c:pt idx="636">
                  <c:v>28.57</c:v>
                </c:pt>
                <c:pt idx="637">
                  <c:v>28.58</c:v>
                </c:pt>
                <c:pt idx="638">
                  <c:v>28.59</c:v>
                </c:pt>
                <c:pt idx="639">
                  <c:v>28.6</c:v>
                </c:pt>
                <c:pt idx="640">
                  <c:v>28.61</c:v>
                </c:pt>
                <c:pt idx="641">
                  <c:v>28.62</c:v>
                </c:pt>
                <c:pt idx="642">
                  <c:v>28.62</c:v>
                </c:pt>
                <c:pt idx="643">
                  <c:v>28.62</c:v>
                </c:pt>
                <c:pt idx="644">
                  <c:v>28.62</c:v>
                </c:pt>
                <c:pt idx="645">
                  <c:v>28.62</c:v>
                </c:pt>
                <c:pt idx="646">
                  <c:v>28.62</c:v>
                </c:pt>
                <c:pt idx="647">
                  <c:v>28.62</c:v>
                </c:pt>
                <c:pt idx="648">
                  <c:v>28.62</c:v>
                </c:pt>
                <c:pt idx="649">
                  <c:v>28.62</c:v>
                </c:pt>
                <c:pt idx="650">
                  <c:v>28.62</c:v>
                </c:pt>
                <c:pt idx="651">
                  <c:v>28.62</c:v>
                </c:pt>
                <c:pt idx="652">
                  <c:v>28.62</c:v>
                </c:pt>
                <c:pt idx="653">
                  <c:v>28.62</c:v>
                </c:pt>
                <c:pt idx="654">
                  <c:v>28.62</c:v>
                </c:pt>
                <c:pt idx="655">
                  <c:v>28.61</c:v>
                </c:pt>
                <c:pt idx="656">
                  <c:v>28.62</c:v>
                </c:pt>
                <c:pt idx="657">
                  <c:v>28.62</c:v>
                </c:pt>
                <c:pt idx="658">
                  <c:v>28.62</c:v>
                </c:pt>
                <c:pt idx="659">
                  <c:v>28.62</c:v>
                </c:pt>
                <c:pt idx="660">
                  <c:v>28.62</c:v>
                </c:pt>
                <c:pt idx="661">
                  <c:v>28.62</c:v>
                </c:pt>
                <c:pt idx="662">
                  <c:v>28.62</c:v>
                </c:pt>
                <c:pt idx="663">
                  <c:v>28.63</c:v>
                </c:pt>
                <c:pt idx="664">
                  <c:v>28.63</c:v>
                </c:pt>
                <c:pt idx="665">
                  <c:v>28.63</c:v>
                </c:pt>
                <c:pt idx="666">
                  <c:v>28.63</c:v>
                </c:pt>
                <c:pt idx="667">
                  <c:v>28.62</c:v>
                </c:pt>
                <c:pt idx="668">
                  <c:v>28.61</c:v>
                </c:pt>
                <c:pt idx="669">
                  <c:v>28.61</c:v>
                </c:pt>
                <c:pt idx="670">
                  <c:v>28.62</c:v>
                </c:pt>
                <c:pt idx="671">
                  <c:v>28.61</c:v>
                </c:pt>
                <c:pt idx="672">
                  <c:v>28.62</c:v>
                </c:pt>
                <c:pt idx="673">
                  <c:v>28.62</c:v>
                </c:pt>
                <c:pt idx="674">
                  <c:v>28.62</c:v>
                </c:pt>
                <c:pt idx="675">
                  <c:v>28.62</c:v>
                </c:pt>
                <c:pt idx="676">
                  <c:v>28.62</c:v>
                </c:pt>
                <c:pt idx="677">
                  <c:v>28.62</c:v>
                </c:pt>
                <c:pt idx="678">
                  <c:v>28.62</c:v>
                </c:pt>
                <c:pt idx="679">
                  <c:v>28.63</c:v>
                </c:pt>
                <c:pt idx="680">
                  <c:v>28.63</c:v>
                </c:pt>
                <c:pt idx="681">
                  <c:v>28.62</c:v>
                </c:pt>
                <c:pt idx="682">
                  <c:v>28.61</c:v>
                </c:pt>
                <c:pt idx="683">
                  <c:v>28.61</c:v>
                </c:pt>
                <c:pt idx="684">
                  <c:v>28.61</c:v>
                </c:pt>
                <c:pt idx="685">
                  <c:v>28.62</c:v>
                </c:pt>
                <c:pt idx="686">
                  <c:v>28.62</c:v>
                </c:pt>
                <c:pt idx="687">
                  <c:v>28.63</c:v>
                </c:pt>
                <c:pt idx="688">
                  <c:v>28.64</c:v>
                </c:pt>
                <c:pt idx="689">
                  <c:v>28.65</c:v>
                </c:pt>
                <c:pt idx="690">
                  <c:v>28.65</c:v>
                </c:pt>
                <c:pt idx="691">
                  <c:v>28.65</c:v>
                </c:pt>
                <c:pt idx="692">
                  <c:v>28.66</c:v>
                </c:pt>
                <c:pt idx="693">
                  <c:v>28.66</c:v>
                </c:pt>
                <c:pt idx="694">
                  <c:v>28.66</c:v>
                </c:pt>
                <c:pt idx="695">
                  <c:v>28.67</c:v>
                </c:pt>
                <c:pt idx="696">
                  <c:v>28.67</c:v>
                </c:pt>
                <c:pt idx="697">
                  <c:v>28.68</c:v>
                </c:pt>
                <c:pt idx="698">
                  <c:v>28.69</c:v>
                </c:pt>
                <c:pt idx="699">
                  <c:v>28.69</c:v>
                </c:pt>
                <c:pt idx="700">
                  <c:v>28.69</c:v>
                </c:pt>
                <c:pt idx="701">
                  <c:v>28.69</c:v>
                </c:pt>
                <c:pt idx="702">
                  <c:v>28.69</c:v>
                </c:pt>
                <c:pt idx="703">
                  <c:v>28.69</c:v>
                </c:pt>
                <c:pt idx="704">
                  <c:v>28.7</c:v>
                </c:pt>
                <c:pt idx="705">
                  <c:v>28.71</c:v>
                </c:pt>
                <c:pt idx="706">
                  <c:v>28.71</c:v>
                </c:pt>
                <c:pt idx="707">
                  <c:v>28.71</c:v>
                </c:pt>
                <c:pt idx="708">
                  <c:v>28.71</c:v>
                </c:pt>
                <c:pt idx="709">
                  <c:v>28.71</c:v>
                </c:pt>
                <c:pt idx="710">
                  <c:v>28.71</c:v>
                </c:pt>
                <c:pt idx="711">
                  <c:v>28.7</c:v>
                </c:pt>
                <c:pt idx="712">
                  <c:v>28.7</c:v>
                </c:pt>
                <c:pt idx="713">
                  <c:v>28.68</c:v>
                </c:pt>
                <c:pt idx="714">
                  <c:v>28.69</c:v>
                </c:pt>
                <c:pt idx="715">
                  <c:v>28.68</c:v>
                </c:pt>
                <c:pt idx="716">
                  <c:v>28.68</c:v>
                </c:pt>
                <c:pt idx="717">
                  <c:v>28.69</c:v>
                </c:pt>
                <c:pt idx="718">
                  <c:v>28.7</c:v>
                </c:pt>
                <c:pt idx="719">
                  <c:v>28.7</c:v>
                </c:pt>
                <c:pt idx="720">
                  <c:v>28.7</c:v>
                </c:pt>
                <c:pt idx="721">
                  <c:v>28.7</c:v>
                </c:pt>
                <c:pt idx="722">
                  <c:v>28.69</c:v>
                </c:pt>
                <c:pt idx="723">
                  <c:v>28.68</c:v>
                </c:pt>
                <c:pt idx="724">
                  <c:v>28.67</c:v>
                </c:pt>
                <c:pt idx="725">
                  <c:v>28.67</c:v>
                </c:pt>
                <c:pt idx="726">
                  <c:v>28.67</c:v>
                </c:pt>
                <c:pt idx="727">
                  <c:v>28.67</c:v>
                </c:pt>
                <c:pt idx="728">
                  <c:v>28.67</c:v>
                </c:pt>
                <c:pt idx="729">
                  <c:v>28.66</c:v>
                </c:pt>
                <c:pt idx="730">
                  <c:v>28.66</c:v>
                </c:pt>
                <c:pt idx="731">
                  <c:v>28.65</c:v>
                </c:pt>
                <c:pt idx="732">
                  <c:v>28.66</c:v>
                </c:pt>
                <c:pt idx="733">
                  <c:v>28.67</c:v>
                </c:pt>
                <c:pt idx="734">
                  <c:v>28.67</c:v>
                </c:pt>
                <c:pt idx="735">
                  <c:v>28.68</c:v>
                </c:pt>
                <c:pt idx="736">
                  <c:v>28.68</c:v>
                </c:pt>
                <c:pt idx="737">
                  <c:v>28.68</c:v>
                </c:pt>
                <c:pt idx="738">
                  <c:v>28.68</c:v>
                </c:pt>
                <c:pt idx="739">
                  <c:v>28.68</c:v>
                </c:pt>
                <c:pt idx="740">
                  <c:v>28.68</c:v>
                </c:pt>
                <c:pt idx="741">
                  <c:v>28.68</c:v>
                </c:pt>
                <c:pt idx="742">
                  <c:v>28.69</c:v>
                </c:pt>
                <c:pt idx="743">
                  <c:v>28.69</c:v>
                </c:pt>
                <c:pt idx="744">
                  <c:v>28.68</c:v>
                </c:pt>
                <c:pt idx="745">
                  <c:v>28.68</c:v>
                </c:pt>
                <c:pt idx="746">
                  <c:v>28.68</c:v>
                </c:pt>
                <c:pt idx="747">
                  <c:v>28.68</c:v>
                </c:pt>
                <c:pt idx="748">
                  <c:v>28.68</c:v>
                </c:pt>
                <c:pt idx="749">
                  <c:v>28.69</c:v>
                </c:pt>
                <c:pt idx="750">
                  <c:v>28.69</c:v>
                </c:pt>
                <c:pt idx="751">
                  <c:v>28.7</c:v>
                </c:pt>
                <c:pt idx="752">
                  <c:v>28.7</c:v>
                </c:pt>
                <c:pt idx="753">
                  <c:v>28.7</c:v>
                </c:pt>
                <c:pt idx="754">
                  <c:v>28.69</c:v>
                </c:pt>
                <c:pt idx="755">
                  <c:v>28.68</c:v>
                </c:pt>
                <c:pt idx="756">
                  <c:v>28.67</c:v>
                </c:pt>
                <c:pt idx="757">
                  <c:v>28.67</c:v>
                </c:pt>
                <c:pt idx="758">
                  <c:v>28.67</c:v>
                </c:pt>
                <c:pt idx="759">
                  <c:v>28.67</c:v>
                </c:pt>
                <c:pt idx="760">
                  <c:v>28.66</c:v>
                </c:pt>
                <c:pt idx="761">
                  <c:v>28.67</c:v>
                </c:pt>
                <c:pt idx="762">
                  <c:v>28.67</c:v>
                </c:pt>
                <c:pt idx="763">
                  <c:v>28.67</c:v>
                </c:pt>
                <c:pt idx="764">
                  <c:v>28.68</c:v>
                </c:pt>
                <c:pt idx="765">
                  <c:v>28.69</c:v>
                </c:pt>
                <c:pt idx="766">
                  <c:v>28.7</c:v>
                </c:pt>
                <c:pt idx="767">
                  <c:v>28.7</c:v>
                </c:pt>
                <c:pt idx="768">
                  <c:v>28.71</c:v>
                </c:pt>
                <c:pt idx="769">
                  <c:v>28.71</c:v>
                </c:pt>
                <c:pt idx="770">
                  <c:v>28.7</c:v>
                </c:pt>
                <c:pt idx="771">
                  <c:v>28.69</c:v>
                </c:pt>
                <c:pt idx="772">
                  <c:v>28.68</c:v>
                </c:pt>
                <c:pt idx="773">
                  <c:v>28.68</c:v>
                </c:pt>
                <c:pt idx="774">
                  <c:v>28.68</c:v>
                </c:pt>
                <c:pt idx="775">
                  <c:v>28.67</c:v>
                </c:pt>
                <c:pt idx="776">
                  <c:v>28.66</c:v>
                </c:pt>
                <c:pt idx="777">
                  <c:v>28.65</c:v>
                </c:pt>
                <c:pt idx="778">
                  <c:v>28.64</c:v>
                </c:pt>
                <c:pt idx="779">
                  <c:v>28.63</c:v>
                </c:pt>
                <c:pt idx="780">
                  <c:v>28.62</c:v>
                </c:pt>
                <c:pt idx="781">
                  <c:v>28.62</c:v>
                </c:pt>
                <c:pt idx="782">
                  <c:v>28.62</c:v>
                </c:pt>
                <c:pt idx="783">
                  <c:v>28.62</c:v>
                </c:pt>
                <c:pt idx="784">
                  <c:v>28.62</c:v>
                </c:pt>
                <c:pt idx="785">
                  <c:v>28.61</c:v>
                </c:pt>
                <c:pt idx="786">
                  <c:v>28.61</c:v>
                </c:pt>
                <c:pt idx="787">
                  <c:v>28.62</c:v>
                </c:pt>
                <c:pt idx="788">
                  <c:v>28.63</c:v>
                </c:pt>
                <c:pt idx="789">
                  <c:v>28.64</c:v>
                </c:pt>
                <c:pt idx="790">
                  <c:v>28.65</c:v>
                </c:pt>
                <c:pt idx="791">
                  <c:v>28.65</c:v>
                </c:pt>
                <c:pt idx="792">
                  <c:v>28.66</c:v>
                </c:pt>
                <c:pt idx="793">
                  <c:v>28.67</c:v>
                </c:pt>
                <c:pt idx="794">
                  <c:v>28.68</c:v>
                </c:pt>
                <c:pt idx="795">
                  <c:v>28.69</c:v>
                </c:pt>
                <c:pt idx="796">
                  <c:v>28.7</c:v>
                </c:pt>
                <c:pt idx="797">
                  <c:v>28.7</c:v>
                </c:pt>
                <c:pt idx="798">
                  <c:v>28.71</c:v>
                </c:pt>
                <c:pt idx="799">
                  <c:v>28.71</c:v>
                </c:pt>
                <c:pt idx="800">
                  <c:v>28.71</c:v>
                </c:pt>
                <c:pt idx="801">
                  <c:v>28.71</c:v>
                </c:pt>
                <c:pt idx="802">
                  <c:v>28.71</c:v>
                </c:pt>
                <c:pt idx="803">
                  <c:v>28.72</c:v>
                </c:pt>
                <c:pt idx="804">
                  <c:v>28.73</c:v>
                </c:pt>
                <c:pt idx="805">
                  <c:v>28.74</c:v>
                </c:pt>
                <c:pt idx="806">
                  <c:v>28.74</c:v>
                </c:pt>
                <c:pt idx="807">
                  <c:v>28.74</c:v>
                </c:pt>
                <c:pt idx="808">
                  <c:v>28.73</c:v>
                </c:pt>
                <c:pt idx="809">
                  <c:v>28.72</c:v>
                </c:pt>
                <c:pt idx="810">
                  <c:v>28.71</c:v>
                </c:pt>
                <c:pt idx="811">
                  <c:v>28.71</c:v>
                </c:pt>
                <c:pt idx="812">
                  <c:v>28.72</c:v>
                </c:pt>
                <c:pt idx="813">
                  <c:v>28.72</c:v>
                </c:pt>
                <c:pt idx="814">
                  <c:v>28.72</c:v>
                </c:pt>
                <c:pt idx="815">
                  <c:v>28.71</c:v>
                </c:pt>
                <c:pt idx="816">
                  <c:v>28.71</c:v>
                </c:pt>
                <c:pt idx="817">
                  <c:v>28.7</c:v>
                </c:pt>
                <c:pt idx="818">
                  <c:v>28.69</c:v>
                </c:pt>
                <c:pt idx="819">
                  <c:v>28.68</c:v>
                </c:pt>
                <c:pt idx="820">
                  <c:v>28.68</c:v>
                </c:pt>
                <c:pt idx="821">
                  <c:v>28.69</c:v>
                </c:pt>
                <c:pt idx="822">
                  <c:v>28.69</c:v>
                </c:pt>
                <c:pt idx="823">
                  <c:v>28.71</c:v>
                </c:pt>
                <c:pt idx="824">
                  <c:v>28.72</c:v>
                </c:pt>
                <c:pt idx="825">
                  <c:v>28.72</c:v>
                </c:pt>
                <c:pt idx="826">
                  <c:v>28.71</c:v>
                </c:pt>
                <c:pt idx="827">
                  <c:v>28.71</c:v>
                </c:pt>
                <c:pt idx="828">
                  <c:v>28.7</c:v>
                </c:pt>
                <c:pt idx="829">
                  <c:v>28.71</c:v>
                </c:pt>
                <c:pt idx="830">
                  <c:v>28.71</c:v>
                </c:pt>
                <c:pt idx="831">
                  <c:v>28.71</c:v>
                </c:pt>
                <c:pt idx="832">
                  <c:v>28.71</c:v>
                </c:pt>
                <c:pt idx="833">
                  <c:v>28.71</c:v>
                </c:pt>
                <c:pt idx="834">
                  <c:v>28.72</c:v>
                </c:pt>
                <c:pt idx="835">
                  <c:v>28.72</c:v>
                </c:pt>
                <c:pt idx="836">
                  <c:v>28.73</c:v>
                </c:pt>
                <c:pt idx="837">
                  <c:v>28.74</c:v>
                </c:pt>
                <c:pt idx="838">
                  <c:v>28.75</c:v>
                </c:pt>
                <c:pt idx="839">
                  <c:v>28.75</c:v>
                </c:pt>
                <c:pt idx="840">
                  <c:v>28.75</c:v>
                </c:pt>
                <c:pt idx="841">
                  <c:v>28.75</c:v>
                </c:pt>
                <c:pt idx="842">
                  <c:v>28.75</c:v>
                </c:pt>
                <c:pt idx="843">
                  <c:v>28.74</c:v>
                </c:pt>
                <c:pt idx="844">
                  <c:v>28.75</c:v>
                </c:pt>
                <c:pt idx="845">
                  <c:v>28.75</c:v>
                </c:pt>
                <c:pt idx="846">
                  <c:v>28.76</c:v>
                </c:pt>
                <c:pt idx="847">
                  <c:v>28.75</c:v>
                </c:pt>
                <c:pt idx="848">
                  <c:v>28.75</c:v>
                </c:pt>
                <c:pt idx="849">
                  <c:v>28.75</c:v>
                </c:pt>
                <c:pt idx="850">
                  <c:v>28.74</c:v>
                </c:pt>
                <c:pt idx="851">
                  <c:v>28.73</c:v>
                </c:pt>
                <c:pt idx="852">
                  <c:v>28.72</c:v>
                </c:pt>
                <c:pt idx="853">
                  <c:v>28.71</c:v>
                </c:pt>
                <c:pt idx="854">
                  <c:v>28.71</c:v>
                </c:pt>
                <c:pt idx="855">
                  <c:v>28.72</c:v>
                </c:pt>
                <c:pt idx="856">
                  <c:v>28.73</c:v>
                </c:pt>
                <c:pt idx="857">
                  <c:v>28.75</c:v>
                </c:pt>
                <c:pt idx="858">
                  <c:v>28.75</c:v>
                </c:pt>
                <c:pt idx="859">
                  <c:v>28.75</c:v>
                </c:pt>
                <c:pt idx="860">
                  <c:v>28.75</c:v>
                </c:pt>
                <c:pt idx="861">
                  <c:v>28.74</c:v>
                </c:pt>
                <c:pt idx="862">
                  <c:v>28.73</c:v>
                </c:pt>
                <c:pt idx="863">
                  <c:v>28.74</c:v>
                </c:pt>
                <c:pt idx="864">
                  <c:v>28.74</c:v>
                </c:pt>
                <c:pt idx="865">
                  <c:v>28.75</c:v>
                </c:pt>
                <c:pt idx="866">
                  <c:v>28.75</c:v>
                </c:pt>
                <c:pt idx="867">
                  <c:v>28.76</c:v>
                </c:pt>
                <c:pt idx="868">
                  <c:v>28.75</c:v>
                </c:pt>
                <c:pt idx="869">
                  <c:v>28.75</c:v>
                </c:pt>
                <c:pt idx="870">
                  <c:v>28.75</c:v>
                </c:pt>
                <c:pt idx="871">
                  <c:v>28.76</c:v>
                </c:pt>
                <c:pt idx="872">
                  <c:v>28.77</c:v>
                </c:pt>
                <c:pt idx="873">
                  <c:v>28.78</c:v>
                </c:pt>
                <c:pt idx="874">
                  <c:v>28.78</c:v>
                </c:pt>
                <c:pt idx="875">
                  <c:v>28.78</c:v>
                </c:pt>
                <c:pt idx="876">
                  <c:v>28.77</c:v>
                </c:pt>
                <c:pt idx="877">
                  <c:v>28.77</c:v>
                </c:pt>
                <c:pt idx="878">
                  <c:v>28.76</c:v>
                </c:pt>
                <c:pt idx="879">
                  <c:v>28.77</c:v>
                </c:pt>
                <c:pt idx="880">
                  <c:v>28.77</c:v>
                </c:pt>
                <c:pt idx="881">
                  <c:v>28.77</c:v>
                </c:pt>
                <c:pt idx="882">
                  <c:v>28.77</c:v>
                </c:pt>
                <c:pt idx="883">
                  <c:v>28.77</c:v>
                </c:pt>
                <c:pt idx="884">
                  <c:v>28.77</c:v>
                </c:pt>
                <c:pt idx="885">
                  <c:v>28.77</c:v>
                </c:pt>
                <c:pt idx="886">
                  <c:v>28.76</c:v>
                </c:pt>
                <c:pt idx="887">
                  <c:v>28.76</c:v>
                </c:pt>
                <c:pt idx="888">
                  <c:v>28.75</c:v>
                </c:pt>
                <c:pt idx="889">
                  <c:v>28.76</c:v>
                </c:pt>
                <c:pt idx="890">
                  <c:v>28.76</c:v>
                </c:pt>
                <c:pt idx="891">
                  <c:v>28.77</c:v>
                </c:pt>
                <c:pt idx="892">
                  <c:v>28.76</c:v>
                </c:pt>
                <c:pt idx="893">
                  <c:v>28.75</c:v>
                </c:pt>
                <c:pt idx="894">
                  <c:v>28.75</c:v>
                </c:pt>
                <c:pt idx="895">
                  <c:v>28.75</c:v>
                </c:pt>
                <c:pt idx="896">
                  <c:v>28.74</c:v>
                </c:pt>
                <c:pt idx="897">
                  <c:v>28.74</c:v>
                </c:pt>
                <c:pt idx="898">
                  <c:v>28.73</c:v>
                </c:pt>
                <c:pt idx="899">
                  <c:v>28.74</c:v>
                </c:pt>
                <c:pt idx="900">
                  <c:v>28.73</c:v>
                </c:pt>
                <c:pt idx="901">
                  <c:v>28.73</c:v>
                </c:pt>
                <c:pt idx="902">
                  <c:v>28.72</c:v>
                </c:pt>
                <c:pt idx="903">
                  <c:v>28.72</c:v>
                </c:pt>
                <c:pt idx="904">
                  <c:v>28.72</c:v>
                </c:pt>
                <c:pt idx="905">
                  <c:v>28.72</c:v>
                </c:pt>
                <c:pt idx="906">
                  <c:v>28.73</c:v>
                </c:pt>
                <c:pt idx="907">
                  <c:v>28.73</c:v>
                </c:pt>
                <c:pt idx="908">
                  <c:v>28.73</c:v>
                </c:pt>
                <c:pt idx="909">
                  <c:v>28.72</c:v>
                </c:pt>
                <c:pt idx="910">
                  <c:v>28.71</c:v>
                </c:pt>
                <c:pt idx="911">
                  <c:v>28.71</c:v>
                </c:pt>
                <c:pt idx="912">
                  <c:v>28.71</c:v>
                </c:pt>
                <c:pt idx="913">
                  <c:v>28.72</c:v>
                </c:pt>
                <c:pt idx="914">
                  <c:v>28.73</c:v>
                </c:pt>
                <c:pt idx="915">
                  <c:v>28.73</c:v>
                </c:pt>
                <c:pt idx="916">
                  <c:v>28.74</c:v>
                </c:pt>
                <c:pt idx="917">
                  <c:v>28.75</c:v>
                </c:pt>
                <c:pt idx="918">
                  <c:v>28.76</c:v>
                </c:pt>
                <c:pt idx="919">
                  <c:v>28.76</c:v>
                </c:pt>
                <c:pt idx="920">
                  <c:v>28.76</c:v>
                </c:pt>
                <c:pt idx="921">
                  <c:v>28.78</c:v>
                </c:pt>
                <c:pt idx="922">
                  <c:v>28.79</c:v>
                </c:pt>
                <c:pt idx="923">
                  <c:v>28.79</c:v>
                </c:pt>
                <c:pt idx="924">
                  <c:v>28.8</c:v>
                </c:pt>
                <c:pt idx="925">
                  <c:v>28.81</c:v>
                </c:pt>
                <c:pt idx="926">
                  <c:v>28.81</c:v>
                </c:pt>
                <c:pt idx="927">
                  <c:v>28.81</c:v>
                </c:pt>
                <c:pt idx="928">
                  <c:v>28.81</c:v>
                </c:pt>
                <c:pt idx="929">
                  <c:v>28.82</c:v>
                </c:pt>
                <c:pt idx="930">
                  <c:v>28.82</c:v>
                </c:pt>
                <c:pt idx="931">
                  <c:v>28.82</c:v>
                </c:pt>
                <c:pt idx="932">
                  <c:v>28.82</c:v>
                </c:pt>
                <c:pt idx="933">
                  <c:v>28.81</c:v>
                </c:pt>
                <c:pt idx="934">
                  <c:v>28.81</c:v>
                </c:pt>
                <c:pt idx="935">
                  <c:v>28.81</c:v>
                </c:pt>
                <c:pt idx="936">
                  <c:v>28.81</c:v>
                </c:pt>
                <c:pt idx="937">
                  <c:v>28.81</c:v>
                </c:pt>
                <c:pt idx="938">
                  <c:v>28.81</c:v>
                </c:pt>
                <c:pt idx="939">
                  <c:v>28.82</c:v>
                </c:pt>
                <c:pt idx="940">
                  <c:v>28.81</c:v>
                </c:pt>
                <c:pt idx="941">
                  <c:v>28.81</c:v>
                </c:pt>
                <c:pt idx="942">
                  <c:v>28.8</c:v>
                </c:pt>
                <c:pt idx="943">
                  <c:v>28.79</c:v>
                </c:pt>
                <c:pt idx="944">
                  <c:v>28.79</c:v>
                </c:pt>
                <c:pt idx="945">
                  <c:v>28.8</c:v>
                </c:pt>
                <c:pt idx="946">
                  <c:v>28.8</c:v>
                </c:pt>
                <c:pt idx="947">
                  <c:v>28.8</c:v>
                </c:pt>
                <c:pt idx="948">
                  <c:v>28.8</c:v>
                </c:pt>
                <c:pt idx="949">
                  <c:v>28.78</c:v>
                </c:pt>
                <c:pt idx="950">
                  <c:v>28.78</c:v>
                </c:pt>
                <c:pt idx="951">
                  <c:v>28.77</c:v>
                </c:pt>
                <c:pt idx="952">
                  <c:v>28.77</c:v>
                </c:pt>
                <c:pt idx="953">
                  <c:v>28.77</c:v>
                </c:pt>
                <c:pt idx="954">
                  <c:v>28.78</c:v>
                </c:pt>
                <c:pt idx="955">
                  <c:v>28.78</c:v>
                </c:pt>
                <c:pt idx="956">
                  <c:v>28.77</c:v>
                </c:pt>
                <c:pt idx="957">
                  <c:v>28.76</c:v>
                </c:pt>
                <c:pt idx="958">
                  <c:v>28.75</c:v>
                </c:pt>
                <c:pt idx="959">
                  <c:v>28.74</c:v>
                </c:pt>
                <c:pt idx="960">
                  <c:v>28.74</c:v>
                </c:pt>
                <c:pt idx="961">
                  <c:v>28.75</c:v>
                </c:pt>
                <c:pt idx="962">
                  <c:v>28.75</c:v>
                </c:pt>
                <c:pt idx="963">
                  <c:v>28.75</c:v>
                </c:pt>
                <c:pt idx="964">
                  <c:v>28.75</c:v>
                </c:pt>
                <c:pt idx="965">
                  <c:v>28.74</c:v>
                </c:pt>
                <c:pt idx="966">
                  <c:v>28.72</c:v>
                </c:pt>
                <c:pt idx="967">
                  <c:v>28.71</c:v>
                </c:pt>
                <c:pt idx="968">
                  <c:v>28.71</c:v>
                </c:pt>
                <c:pt idx="969">
                  <c:v>28.71</c:v>
                </c:pt>
                <c:pt idx="970">
                  <c:v>28.73</c:v>
                </c:pt>
                <c:pt idx="971">
                  <c:v>28.75</c:v>
                </c:pt>
                <c:pt idx="972">
                  <c:v>28.78</c:v>
                </c:pt>
                <c:pt idx="973">
                  <c:v>28.83</c:v>
                </c:pt>
                <c:pt idx="974">
                  <c:v>28.86</c:v>
                </c:pt>
                <c:pt idx="975">
                  <c:v>28.87</c:v>
                </c:pt>
                <c:pt idx="976">
                  <c:v>28.88</c:v>
                </c:pt>
                <c:pt idx="977">
                  <c:v>28.9</c:v>
                </c:pt>
                <c:pt idx="978">
                  <c:v>28.93</c:v>
                </c:pt>
                <c:pt idx="979">
                  <c:v>28.96</c:v>
                </c:pt>
                <c:pt idx="980">
                  <c:v>28.98</c:v>
                </c:pt>
                <c:pt idx="981">
                  <c:v>29.01</c:v>
                </c:pt>
                <c:pt idx="982">
                  <c:v>29.02</c:v>
                </c:pt>
                <c:pt idx="983">
                  <c:v>29.03</c:v>
                </c:pt>
                <c:pt idx="984">
                  <c:v>29.04</c:v>
                </c:pt>
                <c:pt idx="985">
                  <c:v>29.05</c:v>
                </c:pt>
                <c:pt idx="986">
                  <c:v>29.05</c:v>
                </c:pt>
                <c:pt idx="987">
                  <c:v>29.04</c:v>
                </c:pt>
                <c:pt idx="988">
                  <c:v>29.03</c:v>
                </c:pt>
                <c:pt idx="989">
                  <c:v>29.01</c:v>
                </c:pt>
                <c:pt idx="990">
                  <c:v>28.99</c:v>
                </c:pt>
                <c:pt idx="991">
                  <c:v>28.97</c:v>
                </c:pt>
                <c:pt idx="992">
                  <c:v>28.96</c:v>
                </c:pt>
                <c:pt idx="993">
                  <c:v>28.95</c:v>
                </c:pt>
                <c:pt idx="994">
                  <c:v>28.94</c:v>
                </c:pt>
                <c:pt idx="995">
                  <c:v>28.93</c:v>
                </c:pt>
                <c:pt idx="996">
                  <c:v>28.92</c:v>
                </c:pt>
                <c:pt idx="997">
                  <c:v>28.91</c:v>
                </c:pt>
                <c:pt idx="998">
                  <c:v>28.89</c:v>
                </c:pt>
                <c:pt idx="999">
                  <c:v>28.87</c:v>
                </c:pt>
                <c:pt idx="1000">
                  <c:v>28.86</c:v>
                </c:pt>
                <c:pt idx="1001">
                  <c:v>28.86</c:v>
                </c:pt>
                <c:pt idx="1002">
                  <c:v>28.86</c:v>
                </c:pt>
                <c:pt idx="1003">
                  <c:v>28.86</c:v>
                </c:pt>
                <c:pt idx="1004">
                  <c:v>28.86</c:v>
                </c:pt>
                <c:pt idx="1005">
                  <c:v>28.85</c:v>
                </c:pt>
                <c:pt idx="1006">
                  <c:v>28.84</c:v>
                </c:pt>
                <c:pt idx="1007">
                  <c:v>28.83</c:v>
                </c:pt>
                <c:pt idx="1008">
                  <c:v>28.83</c:v>
                </c:pt>
                <c:pt idx="1009">
                  <c:v>28.83</c:v>
                </c:pt>
                <c:pt idx="1010">
                  <c:v>28.84</c:v>
                </c:pt>
                <c:pt idx="1011">
                  <c:v>28.84</c:v>
                </c:pt>
                <c:pt idx="1012">
                  <c:v>28.84</c:v>
                </c:pt>
                <c:pt idx="1013">
                  <c:v>28.84</c:v>
                </c:pt>
                <c:pt idx="1014">
                  <c:v>28.84</c:v>
                </c:pt>
                <c:pt idx="1015">
                  <c:v>28.84</c:v>
                </c:pt>
                <c:pt idx="1016">
                  <c:v>28.84</c:v>
                </c:pt>
                <c:pt idx="1017">
                  <c:v>28.85</c:v>
                </c:pt>
                <c:pt idx="1018">
                  <c:v>28.86</c:v>
                </c:pt>
                <c:pt idx="1019">
                  <c:v>28.86</c:v>
                </c:pt>
                <c:pt idx="1020">
                  <c:v>28.86</c:v>
                </c:pt>
                <c:pt idx="1021">
                  <c:v>28.87</c:v>
                </c:pt>
                <c:pt idx="1022">
                  <c:v>28.87</c:v>
                </c:pt>
                <c:pt idx="1023">
                  <c:v>28.88</c:v>
                </c:pt>
                <c:pt idx="1024">
                  <c:v>28.88</c:v>
                </c:pt>
                <c:pt idx="1025">
                  <c:v>28.88</c:v>
                </c:pt>
                <c:pt idx="1026">
                  <c:v>28.89</c:v>
                </c:pt>
                <c:pt idx="1027">
                  <c:v>28.89</c:v>
                </c:pt>
                <c:pt idx="1028">
                  <c:v>28.89</c:v>
                </c:pt>
                <c:pt idx="1029">
                  <c:v>28.89</c:v>
                </c:pt>
                <c:pt idx="1030">
                  <c:v>28.89</c:v>
                </c:pt>
                <c:pt idx="1031">
                  <c:v>28.89</c:v>
                </c:pt>
                <c:pt idx="1032">
                  <c:v>28.89</c:v>
                </c:pt>
                <c:pt idx="1033">
                  <c:v>28.88</c:v>
                </c:pt>
                <c:pt idx="1034">
                  <c:v>28.88</c:v>
                </c:pt>
                <c:pt idx="1035">
                  <c:v>28.88</c:v>
                </c:pt>
                <c:pt idx="1036">
                  <c:v>28.88</c:v>
                </c:pt>
                <c:pt idx="1037">
                  <c:v>28.87</c:v>
                </c:pt>
                <c:pt idx="1038">
                  <c:v>28.87</c:v>
                </c:pt>
                <c:pt idx="1039">
                  <c:v>28.86</c:v>
                </c:pt>
                <c:pt idx="1040">
                  <c:v>28.86</c:v>
                </c:pt>
                <c:pt idx="1041">
                  <c:v>28.85</c:v>
                </c:pt>
                <c:pt idx="1042">
                  <c:v>28.85</c:v>
                </c:pt>
                <c:pt idx="1043">
                  <c:v>28.85</c:v>
                </c:pt>
                <c:pt idx="1044">
                  <c:v>28.84</c:v>
                </c:pt>
                <c:pt idx="1045">
                  <c:v>28.84</c:v>
                </c:pt>
                <c:pt idx="1046">
                  <c:v>28.84</c:v>
                </c:pt>
                <c:pt idx="1047">
                  <c:v>28.83</c:v>
                </c:pt>
                <c:pt idx="1048">
                  <c:v>28.83</c:v>
                </c:pt>
                <c:pt idx="1049">
                  <c:v>28.83</c:v>
                </c:pt>
                <c:pt idx="1050">
                  <c:v>28.84</c:v>
                </c:pt>
                <c:pt idx="1051">
                  <c:v>28.84</c:v>
                </c:pt>
                <c:pt idx="1052">
                  <c:v>28.84</c:v>
                </c:pt>
                <c:pt idx="1053">
                  <c:v>28.84</c:v>
                </c:pt>
                <c:pt idx="1054">
                  <c:v>28.85</c:v>
                </c:pt>
                <c:pt idx="1055">
                  <c:v>28.84</c:v>
                </c:pt>
                <c:pt idx="1056">
                  <c:v>28.84</c:v>
                </c:pt>
                <c:pt idx="1057">
                  <c:v>28.83</c:v>
                </c:pt>
                <c:pt idx="1058">
                  <c:v>28.83</c:v>
                </c:pt>
                <c:pt idx="1059">
                  <c:v>28.82</c:v>
                </c:pt>
                <c:pt idx="1060">
                  <c:v>28.81</c:v>
                </c:pt>
                <c:pt idx="1061">
                  <c:v>28.8</c:v>
                </c:pt>
                <c:pt idx="1062">
                  <c:v>28.79</c:v>
                </c:pt>
                <c:pt idx="1063">
                  <c:v>28.8</c:v>
                </c:pt>
                <c:pt idx="1064">
                  <c:v>28.8</c:v>
                </c:pt>
                <c:pt idx="1065">
                  <c:v>28.8</c:v>
                </c:pt>
                <c:pt idx="1066">
                  <c:v>28.8</c:v>
                </c:pt>
                <c:pt idx="1067">
                  <c:v>28.79</c:v>
                </c:pt>
                <c:pt idx="1068">
                  <c:v>28.79</c:v>
                </c:pt>
                <c:pt idx="1069">
                  <c:v>28.77</c:v>
                </c:pt>
                <c:pt idx="1070">
                  <c:v>28.76</c:v>
                </c:pt>
                <c:pt idx="1071">
                  <c:v>28.75</c:v>
                </c:pt>
                <c:pt idx="1072">
                  <c:v>28.74</c:v>
                </c:pt>
                <c:pt idx="1073">
                  <c:v>28.72</c:v>
                </c:pt>
                <c:pt idx="1074">
                  <c:v>28.7</c:v>
                </c:pt>
                <c:pt idx="1075">
                  <c:v>28.68</c:v>
                </c:pt>
                <c:pt idx="1076">
                  <c:v>28.66</c:v>
                </c:pt>
                <c:pt idx="1077">
                  <c:v>28.62</c:v>
                </c:pt>
                <c:pt idx="1078">
                  <c:v>28.57</c:v>
                </c:pt>
                <c:pt idx="1079">
                  <c:v>28.53</c:v>
                </c:pt>
                <c:pt idx="1080">
                  <c:v>28.5</c:v>
                </c:pt>
                <c:pt idx="1081">
                  <c:v>28.47</c:v>
                </c:pt>
                <c:pt idx="1082">
                  <c:v>28.43</c:v>
                </c:pt>
                <c:pt idx="1083">
                  <c:v>28.35</c:v>
                </c:pt>
                <c:pt idx="1084">
                  <c:v>28.23</c:v>
                </c:pt>
                <c:pt idx="1085">
                  <c:v>28.05</c:v>
                </c:pt>
                <c:pt idx="1086">
                  <c:v>27.82</c:v>
                </c:pt>
                <c:pt idx="1087">
                  <c:v>27.53</c:v>
                </c:pt>
                <c:pt idx="1088">
                  <c:v>27.15</c:v>
                </c:pt>
                <c:pt idx="1089">
                  <c:v>26.69</c:v>
                </c:pt>
                <c:pt idx="1090">
                  <c:v>26.1</c:v>
                </c:pt>
                <c:pt idx="1091">
                  <c:v>25.36</c:v>
                </c:pt>
                <c:pt idx="1092">
                  <c:v>24.48</c:v>
                </c:pt>
                <c:pt idx="1093">
                  <c:v>23.49</c:v>
                </c:pt>
                <c:pt idx="1094">
                  <c:v>22.38</c:v>
                </c:pt>
                <c:pt idx="1095">
                  <c:v>21.11</c:v>
                </c:pt>
                <c:pt idx="1096">
                  <c:v>19.7</c:v>
                </c:pt>
                <c:pt idx="1097">
                  <c:v>18.18</c:v>
                </c:pt>
                <c:pt idx="1098">
                  <c:v>16.61</c:v>
                </c:pt>
                <c:pt idx="1099">
                  <c:v>14.98</c:v>
                </c:pt>
                <c:pt idx="1100">
                  <c:v>13.31</c:v>
                </c:pt>
                <c:pt idx="1101">
                  <c:v>11.63</c:v>
                </c:pt>
                <c:pt idx="1102">
                  <c:v>10.130000000000001</c:v>
                </c:pt>
                <c:pt idx="1103">
                  <c:v>8.56</c:v>
                </c:pt>
                <c:pt idx="1104">
                  <c:v>6.89</c:v>
                </c:pt>
                <c:pt idx="1105">
                  <c:v>5.0199999999999996</c:v>
                </c:pt>
                <c:pt idx="1106">
                  <c:v>2.96</c:v>
                </c:pt>
                <c:pt idx="1107">
                  <c:v>0.82</c:v>
                </c:pt>
                <c:pt idx="1108">
                  <c:v>-1.36</c:v>
                </c:pt>
                <c:pt idx="1109">
                  <c:v>-3.55</c:v>
                </c:pt>
                <c:pt idx="1110">
                  <c:v>-5.76</c:v>
                </c:pt>
                <c:pt idx="1111">
                  <c:v>-8</c:v>
                </c:pt>
                <c:pt idx="1112">
                  <c:v>-10.26</c:v>
                </c:pt>
                <c:pt idx="1113">
                  <c:v>-12.58</c:v>
                </c:pt>
                <c:pt idx="1114">
                  <c:v>-14.91</c:v>
                </c:pt>
                <c:pt idx="1115">
                  <c:v>-17.21</c:v>
                </c:pt>
                <c:pt idx="1116">
                  <c:v>-19.489999999999998</c:v>
                </c:pt>
                <c:pt idx="1117">
                  <c:v>-21.74</c:v>
                </c:pt>
                <c:pt idx="1118">
                  <c:v>-23.97</c:v>
                </c:pt>
                <c:pt idx="1119">
                  <c:v>-26.17</c:v>
                </c:pt>
                <c:pt idx="1120">
                  <c:v>-28.33</c:v>
                </c:pt>
                <c:pt idx="1121">
                  <c:v>-30.48</c:v>
                </c:pt>
                <c:pt idx="1122">
                  <c:v>-32.619999999999997</c:v>
                </c:pt>
                <c:pt idx="1123">
                  <c:v>-34.76</c:v>
                </c:pt>
                <c:pt idx="1124">
                  <c:v>-36.85</c:v>
                </c:pt>
                <c:pt idx="1125">
                  <c:v>-38.880000000000003</c:v>
                </c:pt>
                <c:pt idx="1126">
                  <c:v>-40.85</c:v>
                </c:pt>
                <c:pt idx="1127">
                  <c:v>-42.76</c:v>
                </c:pt>
                <c:pt idx="1128">
                  <c:v>-44.67</c:v>
                </c:pt>
                <c:pt idx="1129">
                  <c:v>-46.55</c:v>
                </c:pt>
                <c:pt idx="1130">
                  <c:v>-48.39</c:v>
                </c:pt>
                <c:pt idx="1131">
                  <c:v>-50.15</c:v>
                </c:pt>
                <c:pt idx="1132">
                  <c:v>-51.85</c:v>
                </c:pt>
                <c:pt idx="1133">
                  <c:v>-53.49</c:v>
                </c:pt>
                <c:pt idx="1134">
                  <c:v>-55.09</c:v>
                </c:pt>
                <c:pt idx="1135">
                  <c:v>-56.62</c:v>
                </c:pt>
                <c:pt idx="1136">
                  <c:v>-58.1</c:v>
                </c:pt>
                <c:pt idx="1137">
                  <c:v>-59.52</c:v>
                </c:pt>
                <c:pt idx="1138">
                  <c:v>-60.86</c:v>
                </c:pt>
                <c:pt idx="1139">
                  <c:v>-62.16</c:v>
                </c:pt>
                <c:pt idx="1140">
                  <c:v>-63.44</c:v>
                </c:pt>
                <c:pt idx="1141">
                  <c:v>-64.7</c:v>
                </c:pt>
                <c:pt idx="1142">
                  <c:v>-65.900000000000006</c:v>
                </c:pt>
                <c:pt idx="1143">
                  <c:v>-67.040000000000006</c:v>
                </c:pt>
                <c:pt idx="1144">
                  <c:v>-68.16</c:v>
                </c:pt>
                <c:pt idx="1145">
                  <c:v>-69.2</c:v>
                </c:pt>
                <c:pt idx="1146">
                  <c:v>-70.17</c:v>
                </c:pt>
                <c:pt idx="1147">
                  <c:v>-71.08</c:v>
                </c:pt>
                <c:pt idx="1148">
                  <c:v>-71.92</c:v>
                </c:pt>
                <c:pt idx="1149">
                  <c:v>-72.709999999999994</c:v>
                </c:pt>
                <c:pt idx="1150">
                  <c:v>-73.459999999999994</c:v>
                </c:pt>
                <c:pt idx="1151">
                  <c:v>-74.17</c:v>
                </c:pt>
                <c:pt idx="1152">
                  <c:v>-74.81</c:v>
                </c:pt>
                <c:pt idx="1153">
                  <c:v>-75.400000000000006</c:v>
                </c:pt>
                <c:pt idx="1154">
                  <c:v>-75.959999999999994</c:v>
                </c:pt>
                <c:pt idx="1155">
                  <c:v>-76.48</c:v>
                </c:pt>
                <c:pt idx="1156">
                  <c:v>-76.930000000000007</c:v>
                </c:pt>
                <c:pt idx="1157">
                  <c:v>-77.319999999999993</c:v>
                </c:pt>
                <c:pt idx="1158">
                  <c:v>-77.64</c:v>
                </c:pt>
                <c:pt idx="1159">
                  <c:v>-77.87</c:v>
                </c:pt>
                <c:pt idx="1160">
                  <c:v>-78.010000000000005</c:v>
                </c:pt>
                <c:pt idx="1161">
                  <c:v>-78.05</c:v>
                </c:pt>
                <c:pt idx="1162">
                  <c:v>-78.010000000000005</c:v>
                </c:pt>
                <c:pt idx="1163">
                  <c:v>-77.88</c:v>
                </c:pt>
                <c:pt idx="1164">
                  <c:v>-77.66</c:v>
                </c:pt>
                <c:pt idx="1165">
                  <c:v>-77.36</c:v>
                </c:pt>
                <c:pt idx="1166">
                  <c:v>-76.959999999999994</c:v>
                </c:pt>
                <c:pt idx="1167">
                  <c:v>-76.44</c:v>
                </c:pt>
                <c:pt idx="1168">
                  <c:v>-75.790000000000006</c:v>
                </c:pt>
                <c:pt idx="1169">
                  <c:v>-75.040000000000006</c:v>
                </c:pt>
                <c:pt idx="1170">
                  <c:v>-74.19</c:v>
                </c:pt>
                <c:pt idx="1171">
                  <c:v>-73.290000000000006</c:v>
                </c:pt>
                <c:pt idx="1172">
                  <c:v>-72.319999999999993</c:v>
                </c:pt>
                <c:pt idx="1173">
                  <c:v>-71.3</c:v>
                </c:pt>
                <c:pt idx="1174">
                  <c:v>-70.19</c:v>
                </c:pt>
                <c:pt idx="1175">
                  <c:v>-69</c:v>
                </c:pt>
                <c:pt idx="1176">
                  <c:v>-67.75</c:v>
                </c:pt>
                <c:pt idx="1177">
                  <c:v>-66.459999999999994</c:v>
                </c:pt>
                <c:pt idx="1178">
                  <c:v>-65.14</c:v>
                </c:pt>
                <c:pt idx="1179">
                  <c:v>-63.74</c:v>
                </c:pt>
                <c:pt idx="1180">
                  <c:v>-62.24</c:v>
                </c:pt>
                <c:pt idx="1181">
                  <c:v>-60.66</c:v>
                </c:pt>
                <c:pt idx="1182">
                  <c:v>-59.02</c:v>
                </c:pt>
                <c:pt idx="1183">
                  <c:v>-57.33</c:v>
                </c:pt>
                <c:pt idx="1184">
                  <c:v>-55.57</c:v>
                </c:pt>
                <c:pt idx="1185">
                  <c:v>-53.74</c:v>
                </c:pt>
                <c:pt idx="1186">
                  <c:v>-51.81</c:v>
                </c:pt>
                <c:pt idx="1187">
                  <c:v>-49.77</c:v>
                </c:pt>
                <c:pt idx="1188">
                  <c:v>-47.65</c:v>
                </c:pt>
                <c:pt idx="1189">
                  <c:v>-45.44</c:v>
                </c:pt>
                <c:pt idx="1190">
                  <c:v>-43.16</c:v>
                </c:pt>
                <c:pt idx="1191">
                  <c:v>-40.79</c:v>
                </c:pt>
                <c:pt idx="1192">
                  <c:v>-38.44</c:v>
                </c:pt>
                <c:pt idx="1193">
                  <c:v>-36.17</c:v>
                </c:pt>
                <c:pt idx="1194">
                  <c:v>-33.92</c:v>
                </c:pt>
                <c:pt idx="1195">
                  <c:v>-31.62</c:v>
                </c:pt>
                <c:pt idx="1196">
                  <c:v>-29.24</c:v>
                </c:pt>
                <c:pt idx="1197">
                  <c:v>-26.75</c:v>
                </c:pt>
                <c:pt idx="1198">
                  <c:v>-24.22</c:v>
                </c:pt>
                <c:pt idx="1199">
                  <c:v>-21.71</c:v>
                </c:pt>
                <c:pt idx="1200">
                  <c:v>-19.36</c:v>
                </c:pt>
                <c:pt idx="1201">
                  <c:v>-17.170000000000002</c:v>
                </c:pt>
                <c:pt idx="1202">
                  <c:v>-15.13</c:v>
                </c:pt>
                <c:pt idx="1203">
                  <c:v>-13.16</c:v>
                </c:pt>
                <c:pt idx="1204">
                  <c:v>-11.18</c:v>
                </c:pt>
                <c:pt idx="1205">
                  <c:v>-9.14</c:v>
                </c:pt>
                <c:pt idx="1206">
                  <c:v>-7.06</c:v>
                </c:pt>
                <c:pt idx="1207">
                  <c:v>-4.9400000000000004</c:v>
                </c:pt>
                <c:pt idx="1208">
                  <c:v>-2.83</c:v>
                </c:pt>
                <c:pt idx="1209">
                  <c:v>-0.87</c:v>
                </c:pt>
                <c:pt idx="1210">
                  <c:v>0.93</c:v>
                </c:pt>
                <c:pt idx="1211">
                  <c:v>2.65</c:v>
                </c:pt>
                <c:pt idx="1212">
                  <c:v>4.43</c:v>
                </c:pt>
                <c:pt idx="1213">
                  <c:v>6.3</c:v>
                </c:pt>
                <c:pt idx="1214">
                  <c:v>8.26</c:v>
                </c:pt>
                <c:pt idx="1215">
                  <c:v>10.26</c:v>
                </c:pt>
                <c:pt idx="1216">
                  <c:v>12.25</c:v>
                </c:pt>
                <c:pt idx="1217">
                  <c:v>14.21</c:v>
                </c:pt>
                <c:pt idx="1218">
                  <c:v>16.079999999999998</c:v>
                </c:pt>
                <c:pt idx="1219">
                  <c:v>17.84</c:v>
                </c:pt>
                <c:pt idx="1220">
                  <c:v>19.510000000000002</c:v>
                </c:pt>
                <c:pt idx="1221">
                  <c:v>21.02</c:v>
                </c:pt>
                <c:pt idx="1222">
                  <c:v>22.38</c:v>
                </c:pt>
                <c:pt idx="1223">
                  <c:v>23.57</c:v>
                </c:pt>
                <c:pt idx="1224">
                  <c:v>24.57</c:v>
                </c:pt>
                <c:pt idx="1225">
                  <c:v>25.36</c:v>
                </c:pt>
                <c:pt idx="1226">
                  <c:v>25.98</c:v>
                </c:pt>
                <c:pt idx="1227">
                  <c:v>26.52</c:v>
                </c:pt>
                <c:pt idx="1228">
                  <c:v>26.83</c:v>
                </c:pt>
                <c:pt idx="1229">
                  <c:v>27.3</c:v>
                </c:pt>
                <c:pt idx="1230">
                  <c:v>27.71</c:v>
                </c:pt>
                <c:pt idx="1231">
                  <c:v>27.89</c:v>
                </c:pt>
                <c:pt idx="1232">
                  <c:v>27.97</c:v>
                </c:pt>
                <c:pt idx="1233">
                  <c:v>28.06</c:v>
                </c:pt>
                <c:pt idx="1234">
                  <c:v>28.21</c:v>
                </c:pt>
                <c:pt idx="1235">
                  <c:v>28.28</c:v>
                </c:pt>
                <c:pt idx="1236">
                  <c:v>28.13</c:v>
                </c:pt>
                <c:pt idx="1237">
                  <c:v>27.92</c:v>
                </c:pt>
                <c:pt idx="1238">
                  <c:v>27.72</c:v>
                </c:pt>
                <c:pt idx="1239">
                  <c:v>27.5</c:v>
                </c:pt>
                <c:pt idx="1240">
                  <c:v>27.3</c:v>
                </c:pt>
                <c:pt idx="1241">
                  <c:v>27.13</c:v>
                </c:pt>
                <c:pt idx="1242">
                  <c:v>26.99</c:v>
                </c:pt>
                <c:pt idx="1243">
                  <c:v>26.87</c:v>
                </c:pt>
                <c:pt idx="1244">
                  <c:v>26.78</c:v>
                </c:pt>
                <c:pt idx="1245">
                  <c:v>26.72</c:v>
                </c:pt>
                <c:pt idx="1246">
                  <c:v>26.63</c:v>
                </c:pt>
                <c:pt idx="1247">
                  <c:v>26.53</c:v>
                </c:pt>
                <c:pt idx="1248">
                  <c:v>26.43</c:v>
                </c:pt>
                <c:pt idx="1249">
                  <c:v>26.33</c:v>
                </c:pt>
                <c:pt idx="1250">
                  <c:v>26.2</c:v>
                </c:pt>
                <c:pt idx="1251">
                  <c:v>26.03</c:v>
                </c:pt>
                <c:pt idx="1252">
                  <c:v>25.8</c:v>
                </c:pt>
                <c:pt idx="1253">
                  <c:v>25.51</c:v>
                </c:pt>
                <c:pt idx="1254">
                  <c:v>25.14</c:v>
                </c:pt>
                <c:pt idx="1255">
                  <c:v>24.71</c:v>
                </c:pt>
                <c:pt idx="1256">
                  <c:v>24.15</c:v>
                </c:pt>
                <c:pt idx="1257">
                  <c:v>23.47</c:v>
                </c:pt>
                <c:pt idx="1258">
                  <c:v>22.59</c:v>
                </c:pt>
                <c:pt idx="1259">
                  <c:v>21.46</c:v>
                </c:pt>
                <c:pt idx="1260">
                  <c:v>20.170000000000002</c:v>
                </c:pt>
                <c:pt idx="1261">
                  <c:v>18.829999999999998</c:v>
                </c:pt>
                <c:pt idx="1262">
                  <c:v>17.41</c:v>
                </c:pt>
                <c:pt idx="1263">
                  <c:v>15.85</c:v>
                </c:pt>
                <c:pt idx="1264">
                  <c:v>14.2</c:v>
                </c:pt>
                <c:pt idx="1265">
                  <c:v>12.53</c:v>
                </c:pt>
                <c:pt idx="1266">
                  <c:v>10.91</c:v>
                </c:pt>
                <c:pt idx="1267">
                  <c:v>9.33</c:v>
                </c:pt>
                <c:pt idx="1268">
                  <c:v>7.97</c:v>
                </c:pt>
                <c:pt idx="1269">
                  <c:v>6.34</c:v>
                </c:pt>
                <c:pt idx="1270">
                  <c:v>4.5599999999999996</c:v>
                </c:pt>
                <c:pt idx="1271">
                  <c:v>2.68</c:v>
                </c:pt>
                <c:pt idx="1272">
                  <c:v>0.6</c:v>
                </c:pt>
                <c:pt idx="1273">
                  <c:v>-1.53</c:v>
                </c:pt>
                <c:pt idx="1274">
                  <c:v>-3.69</c:v>
                </c:pt>
                <c:pt idx="1275">
                  <c:v>-5.91</c:v>
                </c:pt>
                <c:pt idx="1276">
                  <c:v>-8.17</c:v>
                </c:pt>
                <c:pt idx="1277">
                  <c:v>-10.46</c:v>
                </c:pt>
                <c:pt idx="1278">
                  <c:v>-12.76</c:v>
                </c:pt>
                <c:pt idx="1279">
                  <c:v>-15.09</c:v>
                </c:pt>
                <c:pt idx="1280">
                  <c:v>-17.47</c:v>
                </c:pt>
                <c:pt idx="1281">
                  <c:v>-19.86</c:v>
                </c:pt>
                <c:pt idx="1282">
                  <c:v>-22.27</c:v>
                </c:pt>
                <c:pt idx="1283">
                  <c:v>-24.68</c:v>
                </c:pt>
                <c:pt idx="1284">
                  <c:v>-27.14</c:v>
                </c:pt>
                <c:pt idx="1285">
                  <c:v>-29.65</c:v>
                </c:pt>
                <c:pt idx="1286">
                  <c:v>-32.200000000000003</c:v>
                </c:pt>
                <c:pt idx="1287">
                  <c:v>-34.770000000000003</c:v>
                </c:pt>
                <c:pt idx="1288">
                  <c:v>-37.35</c:v>
                </c:pt>
                <c:pt idx="1289">
                  <c:v>-39.94</c:v>
                </c:pt>
                <c:pt idx="1290">
                  <c:v>-42.52</c:v>
                </c:pt>
                <c:pt idx="1291">
                  <c:v>-45.04</c:v>
                </c:pt>
                <c:pt idx="1292">
                  <c:v>-47.44</c:v>
                </c:pt>
                <c:pt idx="1293">
                  <c:v>-49.76</c:v>
                </c:pt>
                <c:pt idx="1294">
                  <c:v>-52.14</c:v>
                </c:pt>
                <c:pt idx="1295">
                  <c:v>-54.58</c:v>
                </c:pt>
                <c:pt idx="1296">
                  <c:v>-57.07</c:v>
                </c:pt>
                <c:pt idx="1297">
                  <c:v>-59.58</c:v>
                </c:pt>
                <c:pt idx="1298">
                  <c:v>-62.05</c:v>
                </c:pt>
                <c:pt idx="1299">
                  <c:v>-64.42</c:v>
                </c:pt>
                <c:pt idx="1300">
                  <c:v>-66.64</c:v>
                </c:pt>
                <c:pt idx="1301">
                  <c:v>-68.69</c:v>
                </c:pt>
                <c:pt idx="1302">
                  <c:v>-70.599999999999994</c:v>
                </c:pt>
                <c:pt idx="1303">
                  <c:v>-72.37</c:v>
                </c:pt>
                <c:pt idx="1304">
                  <c:v>-73.95</c:v>
                </c:pt>
                <c:pt idx="1305">
                  <c:v>-75.47</c:v>
                </c:pt>
                <c:pt idx="1306">
                  <c:v>-76.819999999999993</c:v>
                </c:pt>
                <c:pt idx="1307">
                  <c:v>-77.88</c:v>
                </c:pt>
                <c:pt idx="1308">
                  <c:v>-78.72</c:v>
                </c:pt>
                <c:pt idx="1309">
                  <c:v>-79.36</c:v>
                </c:pt>
                <c:pt idx="1310">
                  <c:v>-79.83</c:v>
                </c:pt>
                <c:pt idx="1311">
                  <c:v>-80.08</c:v>
                </c:pt>
                <c:pt idx="1312">
                  <c:v>-80.12</c:v>
                </c:pt>
                <c:pt idx="1313">
                  <c:v>-79.98</c:v>
                </c:pt>
                <c:pt idx="1314">
                  <c:v>-100.33</c:v>
                </c:pt>
                <c:pt idx="1315">
                  <c:v>-100.78</c:v>
                </c:pt>
                <c:pt idx="1316">
                  <c:v>-101.32</c:v>
                </c:pt>
                <c:pt idx="1317">
                  <c:v>-101.89</c:v>
                </c:pt>
                <c:pt idx="1318">
                  <c:v>-102.48</c:v>
                </c:pt>
                <c:pt idx="1319">
                  <c:v>-103.04</c:v>
                </c:pt>
                <c:pt idx="1320">
                  <c:v>-103.55</c:v>
                </c:pt>
                <c:pt idx="1321">
                  <c:v>-103.97</c:v>
                </c:pt>
                <c:pt idx="1322">
                  <c:v>-104.34</c:v>
                </c:pt>
                <c:pt idx="1323">
                  <c:v>-104.65</c:v>
                </c:pt>
                <c:pt idx="1324">
                  <c:v>-104.93</c:v>
                </c:pt>
                <c:pt idx="1325">
                  <c:v>-105.18</c:v>
                </c:pt>
                <c:pt idx="1326">
                  <c:v>-105.42</c:v>
                </c:pt>
                <c:pt idx="1327">
                  <c:v>-105.64</c:v>
                </c:pt>
                <c:pt idx="1328">
                  <c:v>-105.84</c:v>
                </c:pt>
                <c:pt idx="1329">
                  <c:v>-106</c:v>
                </c:pt>
                <c:pt idx="1330">
                  <c:v>-106.13</c:v>
                </c:pt>
                <c:pt idx="1331">
                  <c:v>-106.24</c:v>
                </c:pt>
                <c:pt idx="1332">
                  <c:v>-106.32</c:v>
                </c:pt>
                <c:pt idx="1333">
                  <c:v>-106.37</c:v>
                </c:pt>
                <c:pt idx="1334">
                  <c:v>-106.4</c:v>
                </c:pt>
                <c:pt idx="1335">
                  <c:v>-106.35</c:v>
                </c:pt>
                <c:pt idx="1336">
                  <c:v>-106.21</c:v>
                </c:pt>
                <c:pt idx="1337">
                  <c:v>-105.99</c:v>
                </c:pt>
                <c:pt idx="1338">
                  <c:v>-105.7</c:v>
                </c:pt>
                <c:pt idx="1339">
                  <c:v>-105.33</c:v>
                </c:pt>
                <c:pt idx="1340">
                  <c:v>-104.91</c:v>
                </c:pt>
                <c:pt idx="1341">
                  <c:v>-104.44</c:v>
                </c:pt>
                <c:pt idx="1342">
                  <c:v>-103.9</c:v>
                </c:pt>
                <c:pt idx="1343">
                  <c:v>-103.3</c:v>
                </c:pt>
                <c:pt idx="1344">
                  <c:v>-102.62</c:v>
                </c:pt>
                <c:pt idx="1345">
                  <c:v>-101.88</c:v>
                </c:pt>
                <c:pt idx="1346">
                  <c:v>-101.07</c:v>
                </c:pt>
                <c:pt idx="1347">
                  <c:v>-100.22</c:v>
                </c:pt>
                <c:pt idx="1348">
                  <c:v>-99.35</c:v>
                </c:pt>
                <c:pt idx="1349">
                  <c:v>-98.46</c:v>
                </c:pt>
                <c:pt idx="1350">
                  <c:v>-97.55</c:v>
                </c:pt>
                <c:pt idx="1351">
                  <c:v>-96.68</c:v>
                </c:pt>
                <c:pt idx="1352">
                  <c:v>-95.89</c:v>
                </c:pt>
                <c:pt idx="1353">
                  <c:v>-84.67</c:v>
                </c:pt>
                <c:pt idx="1354">
                  <c:v>-84.82</c:v>
                </c:pt>
                <c:pt idx="1355">
                  <c:v>-84.43</c:v>
                </c:pt>
                <c:pt idx="1356">
                  <c:v>-83.5</c:v>
                </c:pt>
                <c:pt idx="1357">
                  <c:v>-82.15</c:v>
                </c:pt>
                <c:pt idx="1358">
                  <c:v>-80.44</c:v>
                </c:pt>
                <c:pt idx="1359">
                  <c:v>-78.62</c:v>
                </c:pt>
                <c:pt idx="1360">
                  <c:v>-76.599999999999994</c:v>
                </c:pt>
                <c:pt idx="1361">
                  <c:v>-74.489999999999995</c:v>
                </c:pt>
                <c:pt idx="1362">
                  <c:v>-72.2</c:v>
                </c:pt>
                <c:pt idx="1363">
                  <c:v>-69.900000000000006</c:v>
                </c:pt>
                <c:pt idx="1364">
                  <c:v>-67.55</c:v>
                </c:pt>
                <c:pt idx="1365">
                  <c:v>-65.08</c:v>
                </c:pt>
                <c:pt idx="1366">
                  <c:v>-62.63</c:v>
                </c:pt>
                <c:pt idx="1367">
                  <c:v>-60.11</c:v>
                </c:pt>
                <c:pt idx="1368">
                  <c:v>-57.48</c:v>
                </c:pt>
                <c:pt idx="1369">
                  <c:v>-54.74</c:v>
                </c:pt>
                <c:pt idx="1370">
                  <c:v>-51.9</c:v>
                </c:pt>
                <c:pt idx="1371">
                  <c:v>-48.96</c:v>
                </c:pt>
                <c:pt idx="1372">
                  <c:v>-45.96</c:v>
                </c:pt>
                <c:pt idx="1373">
                  <c:v>-42.96</c:v>
                </c:pt>
                <c:pt idx="1374">
                  <c:v>-39.99</c:v>
                </c:pt>
                <c:pt idx="1375">
                  <c:v>-37.020000000000003</c:v>
                </c:pt>
                <c:pt idx="1376">
                  <c:v>-34.020000000000003</c:v>
                </c:pt>
                <c:pt idx="1377">
                  <c:v>-31.03</c:v>
                </c:pt>
                <c:pt idx="1378">
                  <c:v>-28</c:v>
                </c:pt>
                <c:pt idx="1379">
                  <c:v>-24.9</c:v>
                </c:pt>
                <c:pt idx="1380">
                  <c:v>-21.67</c:v>
                </c:pt>
                <c:pt idx="1381">
                  <c:v>-18.440000000000001</c:v>
                </c:pt>
                <c:pt idx="1382">
                  <c:v>-15.31</c:v>
                </c:pt>
                <c:pt idx="1383">
                  <c:v>-12.24</c:v>
                </c:pt>
                <c:pt idx="1384">
                  <c:v>-9.2200000000000006</c:v>
                </c:pt>
                <c:pt idx="1385">
                  <c:v>-6.23</c:v>
                </c:pt>
                <c:pt idx="1386">
                  <c:v>-3.22</c:v>
                </c:pt>
                <c:pt idx="1387">
                  <c:v>-0.16</c:v>
                </c:pt>
                <c:pt idx="1388">
                  <c:v>2.91</c:v>
                </c:pt>
                <c:pt idx="1389">
                  <c:v>5.87</c:v>
                </c:pt>
                <c:pt idx="1390">
                  <c:v>8.67</c:v>
                </c:pt>
                <c:pt idx="1391">
                  <c:v>11.28</c:v>
                </c:pt>
                <c:pt idx="1392">
                  <c:v>13.79</c:v>
                </c:pt>
                <c:pt idx="1393">
                  <c:v>16.239999999999998</c:v>
                </c:pt>
                <c:pt idx="1394">
                  <c:v>18.61</c:v>
                </c:pt>
                <c:pt idx="1395">
                  <c:v>20.83</c:v>
                </c:pt>
                <c:pt idx="1396">
                  <c:v>22.89</c:v>
                </c:pt>
                <c:pt idx="1397">
                  <c:v>24.77</c:v>
                </c:pt>
                <c:pt idx="1398">
                  <c:v>26.48</c:v>
                </c:pt>
                <c:pt idx="1399">
                  <c:v>28</c:v>
                </c:pt>
                <c:pt idx="1400">
                  <c:v>29.41</c:v>
                </c:pt>
                <c:pt idx="1401">
                  <c:v>30.72</c:v>
                </c:pt>
                <c:pt idx="1402">
                  <c:v>31.96</c:v>
                </c:pt>
                <c:pt idx="1403">
                  <c:v>33.06</c:v>
                </c:pt>
                <c:pt idx="1404">
                  <c:v>33.590000000000003</c:v>
                </c:pt>
                <c:pt idx="1405">
                  <c:v>33.85</c:v>
                </c:pt>
                <c:pt idx="1406">
                  <c:v>34.049999999999997</c:v>
                </c:pt>
                <c:pt idx="1407">
                  <c:v>34.24</c:v>
                </c:pt>
                <c:pt idx="1408">
                  <c:v>34.299999999999997</c:v>
                </c:pt>
                <c:pt idx="1409">
                  <c:v>34.29</c:v>
                </c:pt>
                <c:pt idx="1410">
                  <c:v>34.25</c:v>
                </c:pt>
                <c:pt idx="1411">
                  <c:v>34.15</c:v>
                </c:pt>
                <c:pt idx="1412">
                  <c:v>33.909999999999997</c:v>
                </c:pt>
                <c:pt idx="1413">
                  <c:v>33.619999999999997</c:v>
                </c:pt>
                <c:pt idx="1414">
                  <c:v>33.33</c:v>
                </c:pt>
                <c:pt idx="1415">
                  <c:v>33.049999999999997</c:v>
                </c:pt>
                <c:pt idx="1416">
                  <c:v>32.79</c:v>
                </c:pt>
                <c:pt idx="1417">
                  <c:v>32.54</c:v>
                </c:pt>
                <c:pt idx="1418">
                  <c:v>32.33</c:v>
                </c:pt>
                <c:pt idx="1419">
                  <c:v>32.14</c:v>
                </c:pt>
                <c:pt idx="1420">
                  <c:v>31.96</c:v>
                </c:pt>
                <c:pt idx="1421">
                  <c:v>31.77</c:v>
                </c:pt>
                <c:pt idx="1422">
                  <c:v>31.58</c:v>
                </c:pt>
                <c:pt idx="1423">
                  <c:v>31.39</c:v>
                </c:pt>
                <c:pt idx="1424">
                  <c:v>31.16</c:v>
                </c:pt>
                <c:pt idx="1425">
                  <c:v>30.91</c:v>
                </c:pt>
                <c:pt idx="1426">
                  <c:v>30.61</c:v>
                </c:pt>
                <c:pt idx="1427">
                  <c:v>30.24</c:v>
                </c:pt>
                <c:pt idx="1428">
                  <c:v>29.78</c:v>
                </c:pt>
                <c:pt idx="1429">
                  <c:v>29.19</c:v>
                </c:pt>
                <c:pt idx="1430">
                  <c:v>28.43</c:v>
                </c:pt>
                <c:pt idx="1431">
                  <c:v>27.53</c:v>
                </c:pt>
                <c:pt idx="1432">
                  <c:v>26.54</c:v>
                </c:pt>
                <c:pt idx="1433">
                  <c:v>25.45</c:v>
                </c:pt>
                <c:pt idx="1434">
                  <c:v>24.28</c:v>
                </c:pt>
                <c:pt idx="1435">
                  <c:v>23.01</c:v>
                </c:pt>
                <c:pt idx="1436">
                  <c:v>21.61</c:v>
                </c:pt>
                <c:pt idx="1437">
                  <c:v>20.09</c:v>
                </c:pt>
                <c:pt idx="1438">
                  <c:v>18.47</c:v>
                </c:pt>
                <c:pt idx="1439">
                  <c:v>16.77</c:v>
                </c:pt>
                <c:pt idx="1440">
                  <c:v>15</c:v>
                </c:pt>
                <c:pt idx="1441">
                  <c:v>13.21</c:v>
                </c:pt>
                <c:pt idx="1442">
                  <c:v>11.36</c:v>
                </c:pt>
                <c:pt idx="1443">
                  <c:v>9.59</c:v>
                </c:pt>
                <c:pt idx="1444">
                  <c:v>7.86</c:v>
                </c:pt>
                <c:pt idx="1445">
                  <c:v>5.83</c:v>
                </c:pt>
                <c:pt idx="1446">
                  <c:v>3.6</c:v>
                </c:pt>
                <c:pt idx="1447">
                  <c:v>1.33</c:v>
                </c:pt>
                <c:pt idx="1448">
                  <c:v>-1.01</c:v>
                </c:pt>
                <c:pt idx="1449">
                  <c:v>-3.43</c:v>
                </c:pt>
                <c:pt idx="1450">
                  <c:v>-5.83</c:v>
                </c:pt>
                <c:pt idx="1451">
                  <c:v>-8.2100000000000009</c:v>
                </c:pt>
                <c:pt idx="1452">
                  <c:v>-10.71</c:v>
                </c:pt>
                <c:pt idx="1453">
                  <c:v>-13.33</c:v>
                </c:pt>
                <c:pt idx="1454">
                  <c:v>-16.04</c:v>
                </c:pt>
                <c:pt idx="1455">
                  <c:v>-18.75</c:v>
                </c:pt>
                <c:pt idx="1456">
                  <c:v>-21.45</c:v>
                </c:pt>
                <c:pt idx="1457">
                  <c:v>-24.17</c:v>
                </c:pt>
                <c:pt idx="1458">
                  <c:v>-26.93</c:v>
                </c:pt>
                <c:pt idx="1459">
                  <c:v>-29.77</c:v>
                </c:pt>
                <c:pt idx="1460">
                  <c:v>-32.67</c:v>
                </c:pt>
                <c:pt idx="1461">
                  <c:v>-35.6</c:v>
                </c:pt>
                <c:pt idx="1462">
                  <c:v>-38.49</c:v>
                </c:pt>
                <c:pt idx="1463">
                  <c:v>-41.33</c:v>
                </c:pt>
                <c:pt idx="1464">
                  <c:v>-44.11</c:v>
                </c:pt>
                <c:pt idx="1465">
                  <c:v>-46.78</c:v>
                </c:pt>
                <c:pt idx="1466">
                  <c:v>-49.41</c:v>
                </c:pt>
                <c:pt idx="1467">
                  <c:v>-52.04</c:v>
                </c:pt>
                <c:pt idx="1468">
                  <c:v>-54.66</c:v>
                </c:pt>
                <c:pt idx="1469">
                  <c:v>-57.31</c:v>
                </c:pt>
                <c:pt idx="1470">
                  <c:v>-59.98</c:v>
                </c:pt>
                <c:pt idx="1471">
                  <c:v>-62.62</c:v>
                </c:pt>
                <c:pt idx="1472">
                  <c:v>-65.209999999999994</c:v>
                </c:pt>
                <c:pt idx="1473">
                  <c:v>-67.709999999999994</c:v>
                </c:pt>
                <c:pt idx="1474">
                  <c:v>-70.150000000000006</c:v>
                </c:pt>
                <c:pt idx="1475">
                  <c:v>-72.5</c:v>
                </c:pt>
                <c:pt idx="1476">
                  <c:v>-74.819999999999993</c:v>
                </c:pt>
                <c:pt idx="1477">
                  <c:v>-77.11</c:v>
                </c:pt>
                <c:pt idx="1478">
                  <c:v>-79.02</c:v>
                </c:pt>
                <c:pt idx="1479">
                  <c:v>-80.66</c:v>
                </c:pt>
                <c:pt idx="1480">
                  <c:v>-81.95</c:v>
                </c:pt>
                <c:pt idx="1481">
                  <c:v>-82.89</c:v>
                </c:pt>
                <c:pt idx="1482">
                  <c:v>-83.36</c:v>
                </c:pt>
                <c:pt idx="1483">
                  <c:v>-83.36</c:v>
                </c:pt>
                <c:pt idx="1484">
                  <c:v>-97.07</c:v>
                </c:pt>
                <c:pt idx="1485">
                  <c:v>-97.84</c:v>
                </c:pt>
                <c:pt idx="1486">
                  <c:v>-98.82</c:v>
                </c:pt>
                <c:pt idx="1487">
                  <c:v>-99.9</c:v>
                </c:pt>
                <c:pt idx="1488">
                  <c:v>-101.01</c:v>
                </c:pt>
                <c:pt idx="1489">
                  <c:v>-102.08</c:v>
                </c:pt>
                <c:pt idx="1490">
                  <c:v>-103.08</c:v>
                </c:pt>
                <c:pt idx="1491">
                  <c:v>-104</c:v>
                </c:pt>
                <c:pt idx="1492">
                  <c:v>-104.87</c:v>
                </c:pt>
                <c:pt idx="1493">
                  <c:v>-105.62</c:v>
                </c:pt>
                <c:pt idx="1494">
                  <c:v>-106.22</c:v>
                </c:pt>
                <c:pt idx="1495">
                  <c:v>-106.74</c:v>
                </c:pt>
                <c:pt idx="1496">
                  <c:v>-107.17</c:v>
                </c:pt>
                <c:pt idx="1497">
                  <c:v>-107.55</c:v>
                </c:pt>
                <c:pt idx="1498">
                  <c:v>-107.85</c:v>
                </c:pt>
                <c:pt idx="1499">
                  <c:v>-108.11</c:v>
                </c:pt>
                <c:pt idx="1500">
                  <c:v>-108.33</c:v>
                </c:pt>
                <c:pt idx="1501">
                  <c:v>-108.53</c:v>
                </c:pt>
                <c:pt idx="1502">
                  <c:v>-108.73</c:v>
                </c:pt>
                <c:pt idx="1503">
                  <c:v>-108.91</c:v>
                </c:pt>
                <c:pt idx="1504">
                  <c:v>-109.08</c:v>
                </c:pt>
                <c:pt idx="1505">
                  <c:v>-109.21</c:v>
                </c:pt>
                <c:pt idx="1506">
                  <c:v>-109.28</c:v>
                </c:pt>
                <c:pt idx="1507">
                  <c:v>-109.29</c:v>
                </c:pt>
                <c:pt idx="1508">
                  <c:v>-109.24</c:v>
                </c:pt>
                <c:pt idx="1509">
                  <c:v>-109.12</c:v>
                </c:pt>
                <c:pt idx="1510">
                  <c:v>-108.94</c:v>
                </c:pt>
                <c:pt idx="1511">
                  <c:v>-108.69</c:v>
                </c:pt>
                <c:pt idx="1512">
                  <c:v>-108.39</c:v>
                </c:pt>
                <c:pt idx="1513">
                  <c:v>-107.99</c:v>
                </c:pt>
                <c:pt idx="1514">
                  <c:v>-107.52</c:v>
                </c:pt>
                <c:pt idx="1515">
                  <c:v>-106.98</c:v>
                </c:pt>
                <c:pt idx="1516">
                  <c:v>-106.37</c:v>
                </c:pt>
                <c:pt idx="1517">
                  <c:v>-105.66</c:v>
                </c:pt>
                <c:pt idx="1518">
                  <c:v>-104.85</c:v>
                </c:pt>
                <c:pt idx="1519">
                  <c:v>-103.93</c:v>
                </c:pt>
                <c:pt idx="1520">
                  <c:v>-102.92</c:v>
                </c:pt>
                <c:pt idx="1521">
                  <c:v>-101.81</c:v>
                </c:pt>
                <c:pt idx="1522">
                  <c:v>-100.62</c:v>
                </c:pt>
                <c:pt idx="1523">
                  <c:v>-99.35</c:v>
                </c:pt>
                <c:pt idx="1524">
                  <c:v>-97.98</c:v>
                </c:pt>
                <c:pt idx="1525">
                  <c:v>-96.5</c:v>
                </c:pt>
                <c:pt idx="1526">
                  <c:v>-94.94</c:v>
                </c:pt>
                <c:pt idx="1527">
                  <c:v>-93.29</c:v>
                </c:pt>
                <c:pt idx="1528">
                  <c:v>-91.59</c:v>
                </c:pt>
                <c:pt idx="1529">
                  <c:v>-89.85</c:v>
                </c:pt>
                <c:pt idx="1530">
                  <c:v>-88.06</c:v>
                </c:pt>
                <c:pt idx="1531">
                  <c:v>-86.21</c:v>
                </c:pt>
                <c:pt idx="1532">
                  <c:v>-84.28</c:v>
                </c:pt>
                <c:pt idx="1533">
                  <c:v>-82.28</c:v>
                </c:pt>
                <c:pt idx="1534">
                  <c:v>-80.209999999999994</c:v>
                </c:pt>
                <c:pt idx="1535">
                  <c:v>-78.12</c:v>
                </c:pt>
                <c:pt idx="1536">
                  <c:v>-76.03</c:v>
                </c:pt>
                <c:pt idx="1537">
                  <c:v>-73.84</c:v>
                </c:pt>
                <c:pt idx="1538">
                  <c:v>-71.599999999999994</c:v>
                </c:pt>
                <c:pt idx="1539">
                  <c:v>-69.290000000000006</c:v>
                </c:pt>
                <c:pt idx="1540">
                  <c:v>-66.95</c:v>
                </c:pt>
                <c:pt idx="1541">
                  <c:v>-64.59</c:v>
                </c:pt>
                <c:pt idx="1542">
                  <c:v>-62.23</c:v>
                </c:pt>
                <c:pt idx="1543">
                  <c:v>-59.85</c:v>
                </c:pt>
                <c:pt idx="1544">
                  <c:v>-57.48</c:v>
                </c:pt>
                <c:pt idx="1545">
                  <c:v>-55.13</c:v>
                </c:pt>
                <c:pt idx="1546">
                  <c:v>-52.77</c:v>
                </c:pt>
                <c:pt idx="1547">
                  <c:v>-50.4</c:v>
                </c:pt>
                <c:pt idx="1548">
                  <c:v>-48.01</c:v>
                </c:pt>
                <c:pt idx="1549">
                  <c:v>-45.59</c:v>
                </c:pt>
                <c:pt idx="1550">
                  <c:v>-43.2</c:v>
                </c:pt>
                <c:pt idx="1551">
                  <c:v>-40.82</c:v>
                </c:pt>
                <c:pt idx="1552">
                  <c:v>-38.46</c:v>
                </c:pt>
                <c:pt idx="1553">
                  <c:v>-36.07</c:v>
                </c:pt>
                <c:pt idx="1554">
                  <c:v>-33.6</c:v>
                </c:pt>
                <c:pt idx="1555">
                  <c:v>-31.07</c:v>
                </c:pt>
                <c:pt idx="1556">
                  <c:v>-28.49</c:v>
                </c:pt>
                <c:pt idx="1557">
                  <c:v>-25.93</c:v>
                </c:pt>
                <c:pt idx="1558">
                  <c:v>-23.4</c:v>
                </c:pt>
                <c:pt idx="1559">
                  <c:v>-20.88</c:v>
                </c:pt>
                <c:pt idx="1560">
                  <c:v>-18.38</c:v>
                </c:pt>
                <c:pt idx="1561">
                  <c:v>-15.87</c:v>
                </c:pt>
                <c:pt idx="1562">
                  <c:v>-13.32</c:v>
                </c:pt>
                <c:pt idx="1563">
                  <c:v>-10.74</c:v>
                </c:pt>
                <c:pt idx="1564">
                  <c:v>-8.1</c:v>
                </c:pt>
                <c:pt idx="1565">
                  <c:v>-5.45</c:v>
                </c:pt>
                <c:pt idx="1566">
                  <c:v>-2.86</c:v>
                </c:pt>
                <c:pt idx="1567">
                  <c:v>-0.38</c:v>
                </c:pt>
                <c:pt idx="1568">
                  <c:v>1.99</c:v>
                </c:pt>
                <c:pt idx="1569">
                  <c:v>4.2699999999999996</c:v>
                </c:pt>
                <c:pt idx="1570">
                  <c:v>6.45</c:v>
                </c:pt>
                <c:pt idx="1571">
                  <c:v>8.68</c:v>
                </c:pt>
                <c:pt idx="1572">
                  <c:v>10.89</c:v>
                </c:pt>
                <c:pt idx="1573">
                  <c:v>13.09</c:v>
                </c:pt>
                <c:pt idx="1574">
                  <c:v>15.24</c:v>
                </c:pt>
                <c:pt idx="1575">
                  <c:v>17.3</c:v>
                </c:pt>
                <c:pt idx="1576">
                  <c:v>19.29</c:v>
                </c:pt>
                <c:pt idx="1577">
                  <c:v>21.2</c:v>
                </c:pt>
                <c:pt idx="1578">
                  <c:v>23.01</c:v>
                </c:pt>
                <c:pt idx="1579">
                  <c:v>24.72</c:v>
                </c:pt>
                <c:pt idx="1580">
                  <c:v>26.29</c:v>
                </c:pt>
                <c:pt idx="1581">
                  <c:v>27.69</c:v>
                </c:pt>
                <c:pt idx="1582">
                  <c:v>29</c:v>
                </c:pt>
                <c:pt idx="1583">
                  <c:v>30.2</c:v>
                </c:pt>
                <c:pt idx="1584">
                  <c:v>31.32</c:v>
                </c:pt>
                <c:pt idx="1585">
                  <c:v>32.340000000000003</c:v>
                </c:pt>
                <c:pt idx="1586">
                  <c:v>32.729999999999997</c:v>
                </c:pt>
                <c:pt idx="1587">
                  <c:v>32.909999999999997</c:v>
                </c:pt>
                <c:pt idx="1588">
                  <c:v>32.950000000000003</c:v>
                </c:pt>
                <c:pt idx="1589">
                  <c:v>32.89</c:v>
                </c:pt>
                <c:pt idx="1590">
                  <c:v>32.83</c:v>
                </c:pt>
                <c:pt idx="1591">
                  <c:v>32.86</c:v>
                </c:pt>
                <c:pt idx="1592">
                  <c:v>32.9</c:v>
                </c:pt>
                <c:pt idx="1593">
                  <c:v>32.880000000000003</c:v>
                </c:pt>
                <c:pt idx="1594">
                  <c:v>32.75</c:v>
                </c:pt>
                <c:pt idx="1595">
                  <c:v>32.49</c:v>
                </c:pt>
                <c:pt idx="1596">
                  <c:v>32.119999999999997</c:v>
                </c:pt>
                <c:pt idx="1597">
                  <c:v>31.73</c:v>
                </c:pt>
                <c:pt idx="1598">
                  <c:v>31.35</c:v>
                </c:pt>
                <c:pt idx="1599">
                  <c:v>31.01</c:v>
                </c:pt>
                <c:pt idx="1600">
                  <c:v>30.76</c:v>
                </c:pt>
                <c:pt idx="1601">
                  <c:v>30.56</c:v>
                </c:pt>
                <c:pt idx="1602">
                  <c:v>30.38</c:v>
                </c:pt>
                <c:pt idx="1603">
                  <c:v>30.2</c:v>
                </c:pt>
                <c:pt idx="1604">
                  <c:v>30.07</c:v>
                </c:pt>
                <c:pt idx="1605">
                  <c:v>30.08</c:v>
                </c:pt>
                <c:pt idx="1606">
                  <c:v>30.19</c:v>
                </c:pt>
                <c:pt idx="1607">
                  <c:v>30.34</c:v>
                </c:pt>
                <c:pt idx="1608">
                  <c:v>30.51</c:v>
                </c:pt>
                <c:pt idx="1609">
                  <c:v>30.67</c:v>
                </c:pt>
                <c:pt idx="1610">
                  <c:v>30.86</c:v>
                </c:pt>
                <c:pt idx="1611">
                  <c:v>31.03</c:v>
                </c:pt>
                <c:pt idx="1612">
                  <c:v>31.16</c:v>
                </c:pt>
                <c:pt idx="1613">
                  <c:v>31.2</c:v>
                </c:pt>
                <c:pt idx="1614">
                  <c:v>31.15</c:v>
                </c:pt>
                <c:pt idx="1615">
                  <c:v>31.03</c:v>
                </c:pt>
                <c:pt idx="1616">
                  <c:v>30.84</c:v>
                </c:pt>
                <c:pt idx="1617">
                  <c:v>30.47</c:v>
                </c:pt>
                <c:pt idx="1618">
                  <c:v>29.94</c:v>
                </c:pt>
                <c:pt idx="1619">
                  <c:v>29.27</c:v>
                </c:pt>
                <c:pt idx="1620">
                  <c:v>28.42</c:v>
                </c:pt>
                <c:pt idx="1621">
                  <c:v>27.34</c:v>
                </c:pt>
                <c:pt idx="1622">
                  <c:v>26.02</c:v>
                </c:pt>
                <c:pt idx="1623">
                  <c:v>24.58</c:v>
                </c:pt>
                <c:pt idx="1624">
                  <c:v>23.09</c:v>
                </c:pt>
                <c:pt idx="1625">
                  <c:v>21.46</c:v>
                </c:pt>
                <c:pt idx="1626">
                  <c:v>19.63</c:v>
                </c:pt>
                <c:pt idx="1627">
                  <c:v>17.66</c:v>
                </c:pt>
                <c:pt idx="1628">
                  <c:v>15.65</c:v>
                </c:pt>
                <c:pt idx="1629">
                  <c:v>13.67</c:v>
                </c:pt>
                <c:pt idx="1630">
                  <c:v>11.73</c:v>
                </c:pt>
                <c:pt idx="1631">
                  <c:v>9.83</c:v>
                </c:pt>
                <c:pt idx="1632">
                  <c:v>8.0500000000000007</c:v>
                </c:pt>
                <c:pt idx="1633">
                  <c:v>6.13</c:v>
                </c:pt>
                <c:pt idx="1634">
                  <c:v>4.04</c:v>
                </c:pt>
                <c:pt idx="1635">
                  <c:v>1.86</c:v>
                </c:pt>
                <c:pt idx="1636">
                  <c:v>-0.52</c:v>
                </c:pt>
                <c:pt idx="1637">
                  <c:v>-3.05</c:v>
                </c:pt>
                <c:pt idx="1638">
                  <c:v>-5.65</c:v>
                </c:pt>
                <c:pt idx="1639">
                  <c:v>-8.27</c:v>
                </c:pt>
                <c:pt idx="1640">
                  <c:v>-10.81</c:v>
                </c:pt>
                <c:pt idx="1641">
                  <c:v>-13.28</c:v>
                </c:pt>
                <c:pt idx="1642">
                  <c:v>-15.76</c:v>
                </c:pt>
                <c:pt idx="1643">
                  <c:v>-18.3</c:v>
                </c:pt>
                <c:pt idx="1644">
                  <c:v>-20.91</c:v>
                </c:pt>
                <c:pt idx="1645">
                  <c:v>-23.62</c:v>
                </c:pt>
                <c:pt idx="1646">
                  <c:v>-26.42</c:v>
                </c:pt>
                <c:pt idx="1647">
                  <c:v>-29.27</c:v>
                </c:pt>
                <c:pt idx="1648">
                  <c:v>-32.07</c:v>
                </c:pt>
                <c:pt idx="1649">
                  <c:v>-34.74</c:v>
                </c:pt>
                <c:pt idx="1650">
                  <c:v>-37.26</c:v>
                </c:pt>
                <c:pt idx="1651">
                  <c:v>-39.630000000000003</c:v>
                </c:pt>
                <c:pt idx="1652">
                  <c:v>-41.92</c:v>
                </c:pt>
                <c:pt idx="1653">
                  <c:v>-44.12</c:v>
                </c:pt>
                <c:pt idx="1654">
                  <c:v>-46.16</c:v>
                </c:pt>
                <c:pt idx="1655">
                  <c:v>-48.12</c:v>
                </c:pt>
                <c:pt idx="1656">
                  <c:v>-50.13</c:v>
                </c:pt>
                <c:pt idx="1657">
                  <c:v>-52.29</c:v>
                </c:pt>
                <c:pt idx="1658">
                  <c:v>-54.62</c:v>
                </c:pt>
                <c:pt idx="1659">
                  <c:v>-57.08</c:v>
                </c:pt>
                <c:pt idx="1660">
                  <c:v>-59.63</c:v>
                </c:pt>
                <c:pt idx="1661">
                  <c:v>-62.1</c:v>
                </c:pt>
                <c:pt idx="1662">
                  <c:v>-64.36</c:v>
                </c:pt>
                <c:pt idx="1663">
                  <c:v>-66.48</c:v>
                </c:pt>
                <c:pt idx="1664">
                  <c:v>-68.59</c:v>
                </c:pt>
                <c:pt idx="1665">
                  <c:v>-70.77</c:v>
                </c:pt>
                <c:pt idx="1666">
                  <c:v>-73.05</c:v>
                </c:pt>
                <c:pt idx="1667">
                  <c:v>-75.31</c:v>
                </c:pt>
                <c:pt idx="1668">
                  <c:v>-77.430000000000007</c:v>
                </c:pt>
                <c:pt idx="1669">
                  <c:v>-79.430000000000007</c:v>
                </c:pt>
                <c:pt idx="1670">
                  <c:v>-81.209999999999994</c:v>
                </c:pt>
                <c:pt idx="1671">
                  <c:v>-82.75</c:v>
                </c:pt>
                <c:pt idx="1672">
                  <c:v>-83.96</c:v>
                </c:pt>
                <c:pt idx="1673">
                  <c:v>-84.84</c:v>
                </c:pt>
                <c:pt idx="1674">
                  <c:v>-85.28</c:v>
                </c:pt>
                <c:pt idx="1675">
                  <c:v>-85.25</c:v>
                </c:pt>
                <c:pt idx="1676">
                  <c:v>-95.18</c:v>
                </c:pt>
                <c:pt idx="1677">
                  <c:v>-95.91</c:v>
                </c:pt>
                <c:pt idx="1678">
                  <c:v>-96.78</c:v>
                </c:pt>
                <c:pt idx="1679">
                  <c:v>-97.66</c:v>
                </c:pt>
                <c:pt idx="1680">
                  <c:v>-98.46</c:v>
                </c:pt>
                <c:pt idx="1681">
                  <c:v>-99.14</c:v>
                </c:pt>
                <c:pt idx="1682">
                  <c:v>-99.71</c:v>
                </c:pt>
                <c:pt idx="1683">
                  <c:v>-100.2</c:v>
                </c:pt>
                <c:pt idx="1684">
                  <c:v>-100.64</c:v>
                </c:pt>
                <c:pt idx="1685">
                  <c:v>-101.06</c:v>
                </c:pt>
                <c:pt idx="1686">
                  <c:v>-101.5</c:v>
                </c:pt>
                <c:pt idx="1687">
                  <c:v>-101.93</c:v>
                </c:pt>
                <c:pt idx="1688">
                  <c:v>-102.35</c:v>
                </c:pt>
                <c:pt idx="1689">
                  <c:v>-102.74</c:v>
                </c:pt>
                <c:pt idx="1690">
                  <c:v>-103.11</c:v>
                </c:pt>
                <c:pt idx="1691">
                  <c:v>-103.48</c:v>
                </c:pt>
                <c:pt idx="1692">
                  <c:v>-103.85</c:v>
                </c:pt>
                <c:pt idx="1693">
                  <c:v>-104.23</c:v>
                </c:pt>
                <c:pt idx="1694">
                  <c:v>-104.62</c:v>
                </c:pt>
                <c:pt idx="1695">
                  <c:v>-104.98</c:v>
                </c:pt>
                <c:pt idx="1696">
                  <c:v>-105.29</c:v>
                </c:pt>
                <c:pt idx="1697">
                  <c:v>-105.56</c:v>
                </c:pt>
                <c:pt idx="1698">
                  <c:v>-105.77</c:v>
                </c:pt>
                <c:pt idx="1699">
                  <c:v>-105.94</c:v>
                </c:pt>
                <c:pt idx="1700">
                  <c:v>-106.06</c:v>
                </c:pt>
                <c:pt idx="1701">
                  <c:v>-106.14</c:v>
                </c:pt>
                <c:pt idx="1702">
                  <c:v>-106.19</c:v>
                </c:pt>
                <c:pt idx="1703">
                  <c:v>-106.18</c:v>
                </c:pt>
                <c:pt idx="1704">
                  <c:v>-106.12</c:v>
                </c:pt>
                <c:pt idx="1705">
                  <c:v>-106.02</c:v>
                </c:pt>
                <c:pt idx="1706">
                  <c:v>-105.87</c:v>
                </c:pt>
                <c:pt idx="1707">
                  <c:v>-105.69</c:v>
                </c:pt>
                <c:pt idx="1708">
                  <c:v>-105.44</c:v>
                </c:pt>
                <c:pt idx="1709">
                  <c:v>-105.15</c:v>
                </c:pt>
                <c:pt idx="1710">
                  <c:v>-104.8</c:v>
                </c:pt>
                <c:pt idx="1711">
                  <c:v>-104.37</c:v>
                </c:pt>
                <c:pt idx="1712">
                  <c:v>-103.86</c:v>
                </c:pt>
                <c:pt idx="1713">
                  <c:v>-103.27</c:v>
                </c:pt>
                <c:pt idx="1714">
                  <c:v>-102.61</c:v>
                </c:pt>
                <c:pt idx="1715">
                  <c:v>-101.88</c:v>
                </c:pt>
                <c:pt idx="1716">
                  <c:v>-101.07</c:v>
                </c:pt>
                <c:pt idx="1717">
                  <c:v>-100.16</c:v>
                </c:pt>
                <c:pt idx="1718">
                  <c:v>-99.14</c:v>
                </c:pt>
                <c:pt idx="1719">
                  <c:v>-98.02</c:v>
                </c:pt>
                <c:pt idx="1720">
                  <c:v>-96.8</c:v>
                </c:pt>
                <c:pt idx="1721">
                  <c:v>-95.5</c:v>
                </c:pt>
                <c:pt idx="1722">
                  <c:v>-94.13</c:v>
                </c:pt>
                <c:pt idx="1723">
                  <c:v>-92.69</c:v>
                </c:pt>
                <c:pt idx="1724">
                  <c:v>-91.18</c:v>
                </c:pt>
                <c:pt idx="1725">
                  <c:v>-89.39</c:v>
                </c:pt>
                <c:pt idx="1726">
                  <c:v>-87.77</c:v>
                </c:pt>
                <c:pt idx="1727">
                  <c:v>-86.03</c:v>
                </c:pt>
                <c:pt idx="1728">
                  <c:v>-84.25</c:v>
                </c:pt>
                <c:pt idx="1729">
                  <c:v>-82.41</c:v>
                </c:pt>
                <c:pt idx="1730">
                  <c:v>-80.510000000000005</c:v>
                </c:pt>
                <c:pt idx="1731">
                  <c:v>-78.53</c:v>
                </c:pt>
                <c:pt idx="1732">
                  <c:v>-76.48</c:v>
                </c:pt>
                <c:pt idx="1733">
                  <c:v>-74.349999999999994</c:v>
                </c:pt>
                <c:pt idx="1734">
                  <c:v>-72.180000000000007</c:v>
                </c:pt>
                <c:pt idx="1735">
                  <c:v>-69.989999999999995</c:v>
                </c:pt>
                <c:pt idx="1736">
                  <c:v>-67.81</c:v>
                </c:pt>
                <c:pt idx="1737">
                  <c:v>-65.650000000000006</c:v>
                </c:pt>
                <c:pt idx="1738">
                  <c:v>-63.48</c:v>
                </c:pt>
                <c:pt idx="1739">
                  <c:v>-61.32</c:v>
                </c:pt>
                <c:pt idx="1740">
                  <c:v>-59.13</c:v>
                </c:pt>
                <c:pt idx="1741">
                  <c:v>-56.9</c:v>
                </c:pt>
                <c:pt idx="1742">
                  <c:v>-54.63</c:v>
                </c:pt>
                <c:pt idx="1743">
                  <c:v>-52.24</c:v>
                </c:pt>
                <c:pt idx="1744">
                  <c:v>-49.75</c:v>
                </c:pt>
                <c:pt idx="1745">
                  <c:v>-47.14</c:v>
                </c:pt>
                <c:pt idx="1746">
                  <c:v>-44.43</c:v>
                </c:pt>
                <c:pt idx="1747">
                  <c:v>-41.78</c:v>
                </c:pt>
                <c:pt idx="1748">
                  <c:v>-39.270000000000003</c:v>
                </c:pt>
                <c:pt idx="1749">
                  <c:v>-36.869999999999997</c:v>
                </c:pt>
                <c:pt idx="1750">
                  <c:v>-34.46</c:v>
                </c:pt>
                <c:pt idx="1751">
                  <c:v>-31.89</c:v>
                </c:pt>
                <c:pt idx="1752">
                  <c:v>-29.22</c:v>
                </c:pt>
                <c:pt idx="1753">
                  <c:v>-26.44</c:v>
                </c:pt>
                <c:pt idx="1754">
                  <c:v>-23.64</c:v>
                </c:pt>
                <c:pt idx="1755">
                  <c:v>-20.87</c:v>
                </c:pt>
                <c:pt idx="1756">
                  <c:v>-18.05</c:v>
                </c:pt>
                <c:pt idx="1757">
                  <c:v>-15.18</c:v>
                </c:pt>
                <c:pt idx="1758">
                  <c:v>-12.18</c:v>
                </c:pt>
                <c:pt idx="1759">
                  <c:v>-9.1</c:v>
                </c:pt>
                <c:pt idx="1760">
                  <c:v>-5.97</c:v>
                </c:pt>
                <c:pt idx="1761">
                  <c:v>-2.85</c:v>
                </c:pt>
                <c:pt idx="1762">
                  <c:v>0.16</c:v>
                </c:pt>
                <c:pt idx="1763">
                  <c:v>3.02</c:v>
                </c:pt>
                <c:pt idx="1764">
                  <c:v>5.72</c:v>
                </c:pt>
                <c:pt idx="1765">
                  <c:v>8.33</c:v>
                </c:pt>
                <c:pt idx="1766">
                  <c:v>10.88</c:v>
                </c:pt>
                <c:pt idx="1767">
                  <c:v>13.41</c:v>
                </c:pt>
                <c:pt idx="1768">
                  <c:v>15.91</c:v>
                </c:pt>
                <c:pt idx="1769">
                  <c:v>18.329999999999998</c:v>
                </c:pt>
                <c:pt idx="1770">
                  <c:v>20.64</c:v>
                </c:pt>
                <c:pt idx="1771">
                  <c:v>22.73</c:v>
                </c:pt>
                <c:pt idx="1772">
                  <c:v>24.58</c:v>
                </c:pt>
                <c:pt idx="1773">
                  <c:v>26.25</c:v>
                </c:pt>
                <c:pt idx="1774">
                  <c:v>27.77</c:v>
                </c:pt>
                <c:pt idx="1775">
                  <c:v>29.13</c:v>
                </c:pt>
                <c:pt idx="1776">
                  <c:v>30.36</c:v>
                </c:pt>
                <c:pt idx="1777">
                  <c:v>31.46</c:v>
                </c:pt>
                <c:pt idx="1778">
                  <c:v>32.42</c:v>
                </c:pt>
                <c:pt idx="1779">
                  <c:v>32.770000000000003</c:v>
                </c:pt>
                <c:pt idx="1780">
                  <c:v>32.82</c:v>
                </c:pt>
                <c:pt idx="1781">
                  <c:v>32.630000000000003</c:v>
                </c:pt>
                <c:pt idx="1782">
                  <c:v>32.39</c:v>
                </c:pt>
                <c:pt idx="1783">
                  <c:v>32.229999999999997</c:v>
                </c:pt>
                <c:pt idx="1784">
                  <c:v>32.08</c:v>
                </c:pt>
                <c:pt idx="1785">
                  <c:v>31.87</c:v>
                </c:pt>
                <c:pt idx="1786">
                  <c:v>31.6</c:v>
                </c:pt>
                <c:pt idx="1787">
                  <c:v>31.31</c:v>
                </c:pt>
                <c:pt idx="1788">
                  <c:v>30.96</c:v>
                </c:pt>
                <c:pt idx="1789">
                  <c:v>30.6</c:v>
                </c:pt>
                <c:pt idx="1790">
                  <c:v>30.27</c:v>
                </c:pt>
                <c:pt idx="1791">
                  <c:v>29.96</c:v>
                </c:pt>
                <c:pt idx="1792">
                  <c:v>29.7</c:v>
                </c:pt>
                <c:pt idx="1793">
                  <c:v>29.53</c:v>
                </c:pt>
                <c:pt idx="1794">
                  <c:v>29.44</c:v>
                </c:pt>
                <c:pt idx="1795">
                  <c:v>29.42</c:v>
                </c:pt>
                <c:pt idx="1796">
                  <c:v>29.43</c:v>
                </c:pt>
                <c:pt idx="1797">
                  <c:v>29.47</c:v>
                </c:pt>
                <c:pt idx="1798">
                  <c:v>29.56</c:v>
                </c:pt>
                <c:pt idx="1799">
                  <c:v>29.66</c:v>
                </c:pt>
                <c:pt idx="1800">
                  <c:v>29.77</c:v>
                </c:pt>
                <c:pt idx="1801">
                  <c:v>29.87</c:v>
                </c:pt>
                <c:pt idx="1802">
                  <c:v>29.94</c:v>
                </c:pt>
                <c:pt idx="1803">
                  <c:v>30.01</c:v>
                </c:pt>
                <c:pt idx="1804">
                  <c:v>30.06</c:v>
                </c:pt>
                <c:pt idx="1805">
                  <c:v>30.09</c:v>
                </c:pt>
                <c:pt idx="1806">
                  <c:v>30.11</c:v>
                </c:pt>
                <c:pt idx="1807">
                  <c:v>30.07</c:v>
                </c:pt>
                <c:pt idx="1808">
                  <c:v>29.97</c:v>
                </c:pt>
                <c:pt idx="1809">
                  <c:v>29.74</c:v>
                </c:pt>
                <c:pt idx="1810">
                  <c:v>29.37</c:v>
                </c:pt>
                <c:pt idx="1811">
                  <c:v>28.86</c:v>
                </c:pt>
                <c:pt idx="1812">
                  <c:v>28.19</c:v>
                </c:pt>
                <c:pt idx="1813">
                  <c:v>27.27</c:v>
                </c:pt>
                <c:pt idx="1814">
                  <c:v>26.17</c:v>
                </c:pt>
                <c:pt idx="1815">
                  <c:v>25.02</c:v>
                </c:pt>
                <c:pt idx="1816">
                  <c:v>23.85</c:v>
                </c:pt>
                <c:pt idx="1817">
                  <c:v>22.6</c:v>
                </c:pt>
                <c:pt idx="1818">
                  <c:v>21.2</c:v>
                </c:pt>
                <c:pt idx="1819">
                  <c:v>19.68</c:v>
                </c:pt>
                <c:pt idx="1820">
                  <c:v>18.100000000000001</c:v>
                </c:pt>
                <c:pt idx="1821">
                  <c:v>16.52</c:v>
                </c:pt>
                <c:pt idx="1822">
                  <c:v>14.91</c:v>
                </c:pt>
                <c:pt idx="1823">
                  <c:v>13.25</c:v>
                </c:pt>
                <c:pt idx="1824">
                  <c:v>11.51</c:v>
                </c:pt>
                <c:pt idx="1825">
                  <c:v>9.6999999999999993</c:v>
                </c:pt>
                <c:pt idx="1826">
                  <c:v>7.98</c:v>
                </c:pt>
                <c:pt idx="1827">
                  <c:v>6.01</c:v>
                </c:pt>
                <c:pt idx="1828">
                  <c:v>3.91</c:v>
                </c:pt>
                <c:pt idx="1829">
                  <c:v>1.66</c:v>
                </c:pt>
                <c:pt idx="1830">
                  <c:v>-0.72</c:v>
                </c:pt>
                <c:pt idx="1831">
                  <c:v>-3.13</c:v>
                </c:pt>
                <c:pt idx="1832">
                  <c:v>-5.55</c:v>
                </c:pt>
                <c:pt idx="1833">
                  <c:v>-8.0299999999999994</c:v>
                </c:pt>
                <c:pt idx="1834">
                  <c:v>-10.55</c:v>
                </c:pt>
                <c:pt idx="1835">
                  <c:v>-13.05</c:v>
                </c:pt>
                <c:pt idx="1836">
                  <c:v>-15.56</c:v>
                </c:pt>
                <c:pt idx="1837">
                  <c:v>-18.079999999999998</c:v>
                </c:pt>
                <c:pt idx="1838">
                  <c:v>-20.56</c:v>
                </c:pt>
                <c:pt idx="1839">
                  <c:v>-23.04</c:v>
                </c:pt>
                <c:pt idx="1840">
                  <c:v>-25.54</c:v>
                </c:pt>
                <c:pt idx="1841">
                  <c:v>-28.09</c:v>
                </c:pt>
                <c:pt idx="1842">
                  <c:v>-30.69</c:v>
                </c:pt>
                <c:pt idx="1843">
                  <c:v>-33.299999999999997</c:v>
                </c:pt>
                <c:pt idx="1844">
                  <c:v>-35.85</c:v>
                </c:pt>
                <c:pt idx="1845">
                  <c:v>-38.33</c:v>
                </c:pt>
                <c:pt idx="1846">
                  <c:v>-40.74</c:v>
                </c:pt>
                <c:pt idx="1847">
                  <c:v>-43.11</c:v>
                </c:pt>
                <c:pt idx="1848">
                  <c:v>-45.44</c:v>
                </c:pt>
                <c:pt idx="1849">
                  <c:v>-47.76</c:v>
                </c:pt>
                <c:pt idx="1850">
                  <c:v>-50.04</c:v>
                </c:pt>
                <c:pt idx="1851">
                  <c:v>-52.31</c:v>
                </c:pt>
                <c:pt idx="1852">
                  <c:v>-54.66</c:v>
                </c:pt>
                <c:pt idx="1853">
                  <c:v>-57.02</c:v>
                </c:pt>
                <c:pt idx="1854">
                  <c:v>-59.34</c:v>
                </c:pt>
                <c:pt idx="1855">
                  <c:v>-61.58</c:v>
                </c:pt>
                <c:pt idx="1856">
                  <c:v>-63.84</c:v>
                </c:pt>
                <c:pt idx="1857">
                  <c:v>-66.040000000000006</c:v>
                </c:pt>
                <c:pt idx="1858">
                  <c:v>-68.180000000000007</c:v>
                </c:pt>
                <c:pt idx="1859">
                  <c:v>-70.290000000000006</c:v>
                </c:pt>
                <c:pt idx="1860">
                  <c:v>-72.400000000000006</c:v>
                </c:pt>
                <c:pt idx="1861">
                  <c:v>-74.53</c:v>
                </c:pt>
                <c:pt idx="1862">
                  <c:v>-76.67</c:v>
                </c:pt>
                <c:pt idx="1863">
                  <c:v>-78.61</c:v>
                </c:pt>
                <c:pt idx="1864">
                  <c:v>-80.38</c:v>
                </c:pt>
                <c:pt idx="1865">
                  <c:v>-81.91</c:v>
                </c:pt>
                <c:pt idx="1866">
                  <c:v>-83.14</c:v>
                </c:pt>
                <c:pt idx="1867">
                  <c:v>-84.04</c:v>
                </c:pt>
                <c:pt idx="1868">
                  <c:v>-84.54</c:v>
                </c:pt>
                <c:pt idx="1869">
                  <c:v>-84.6</c:v>
                </c:pt>
                <c:pt idx="1870">
                  <c:v>-95.74</c:v>
                </c:pt>
                <c:pt idx="1871">
                  <c:v>-96.34</c:v>
                </c:pt>
                <c:pt idx="1872">
                  <c:v>-97.13</c:v>
                </c:pt>
                <c:pt idx="1873">
                  <c:v>-97.98</c:v>
                </c:pt>
                <c:pt idx="1874">
                  <c:v>-98.84</c:v>
                </c:pt>
                <c:pt idx="1875">
                  <c:v>-99.67</c:v>
                </c:pt>
                <c:pt idx="1876">
                  <c:v>-100.45</c:v>
                </c:pt>
                <c:pt idx="1877">
                  <c:v>-101.16</c:v>
                </c:pt>
                <c:pt idx="1878">
                  <c:v>-101.78</c:v>
                </c:pt>
                <c:pt idx="1879">
                  <c:v>-102.27</c:v>
                </c:pt>
                <c:pt idx="1880">
                  <c:v>-102.66</c:v>
                </c:pt>
                <c:pt idx="1881">
                  <c:v>-102.97</c:v>
                </c:pt>
                <c:pt idx="1882">
                  <c:v>-103.2</c:v>
                </c:pt>
                <c:pt idx="1883">
                  <c:v>-103.36</c:v>
                </c:pt>
                <c:pt idx="1884">
                  <c:v>-103.45</c:v>
                </c:pt>
                <c:pt idx="1885">
                  <c:v>-103.5</c:v>
                </c:pt>
                <c:pt idx="1886">
                  <c:v>-103.52</c:v>
                </c:pt>
                <c:pt idx="1887">
                  <c:v>-103.49</c:v>
                </c:pt>
                <c:pt idx="1888">
                  <c:v>-103.42</c:v>
                </c:pt>
                <c:pt idx="1889">
                  <c:v>-103.31</c:v>
                </c:pt>
                <c:pt idx="1890">
                  <c:v>-103.19</c:v>
                </c:pt>
                <c:pt idx="1891">
                  <c:v>-103.03</c:v>
                </c:pt>
                <c:pt idx="1892">
                  <c:v>-102.86</c:v>
                </c:pt>
                <c:pt idx="1893">
                  <c:v>-102.64</c:v>
                </c:pt>
                <c:pt idx="1894">
                  <c:v>-102.37</c:v>
                </c:pt>
                <c:pt idx="1895">
                  <c:v>-102.04</c:v>
                </c:pt>
                <c:pt idx="1896">
                  <c:v>-101.63</c:v>
                </c:pt>
                <c:pt idx="1897">
                  <c:v>-101.17</c:v>
                </c:pt>
                <c:pt idx="1898">
                  <c:v>-100.63</c:v>
                </c:pt>
                <c:pt idx="1899">
                  <c:v>-100.06</c:v>
                </c:pt>
                <c:pt idx="1900">
                  <c:v>-99.39</c:v>
                </c:pt>
                <c:pt idx="1901">
                  <c:v>-98.65</c:v>
                </c:pt>
                <c:pt idx="1902">
                  <c:v>-97.81</c:v>
                </c:pt>
                <c:pt idx="1903">
                  <c:v>-96.87</c:v>
                </c:pt>
                <c:pt idx="1904">
                  <c:v>-95.81</c:v>
                </c:pt>
                <c:pt idx="1905">
                  <c:v>-94.67</c:v>
                </c:pt>
                <c:pt idx="1906">
                  <c:v>-93.42</c:v>
                </c:pt>
                <c:pt idx="1907">
                  <c:v>-92.09</c:v>
                </c:pt>
                <c:pt idx="1908">
                  <c:v>-90.75</c:v>
                </c:pt>
                <c:pt idx="1909">
                  <c:v>-88.88</c:v>
                </c:pt>
                <c:pt idx="1910">
                  <c:v>-87.3</c:v>
                </c:pt>
                <c:pt idx="1911">
                  <c:v>-85.46</c:v>
                </c:pt>
                <c:pt idx="1912">
                  <c:v>-83.57</c:v>
                </c:pt>
                <c:pt idx="1913">
                  <c:v>-81.59</c:v>
                </c:pt>
                <c:pt idx="1914">
                  <c:v>-79.510000000000005</c:v>
                </c:pt>
                <c:pt idx="1915">
                  <c:v>-77.400000000000006</c:v>
                </c:pt>
                <c:pt idx="1916">
                  <c:v>-75.17</c:v>
                </c:pt>
                <c:pt idx="1917">
                  <c:v>-72.95</c:v>
                </c:pt>
                <c:pt idx="1918">
                  <c:v>-70.72</c:v>
                </c:pt>
                <c:pt idx="1919">
                  <c:v>-68.45</c:v>
                </c:pt>
                <c:pt idx="1920">
                  <c:v>-66.12</c:v>
                </c:pt>
                <c:pt idx="1921">
                  <c:v>-63.68</c:v>
                </c:pt>
                <c:pt idx="1922">
                  <c:v>-61.18</c:v>
                </c:pt>
                <c:pt idx="1923">
                  <c:v>-58.62</c:v>
                </c:pt>
                <c:pt idx="1924">
                  <c:v>-55.99</c:v>
                </c:pt>
                <c:pt idx="1925">
                  <c:v>-53.28</c:v>
                </c:pt>
                <c:pt idx="1926">
                  <c:v>-50.57</c:v>
                </c:pt>
                <c:pt idx="1927">
                  <c:v>-47.87</c:v>
                </c:pt>
                <c:pt idx="1928">
                  <c:v>-45.2</c:v>
                </c:pt>
                <c:pt idx="1929">
                  <c:v>-42.5</c:v>
                </c:pt>
                <c:pt idx="1930">
                  <c:v>-39.72</c:v>
                </c:pt>
                <c:pt idx="1931">
                  <c:v>-36.880000000000003</c:v>
                </c:pt>
                <c:pt idx="1932">
                  <c:v>-34.03</c:v>
                </c:pt>
                <c:pt idx="1933">
                  <c:v>-31.25</c:v>
                </c:pt>
                <c:pt idx="1934">
                  <c:v>-28.52</c:v>
                </c:pt>
                <c:pt idx="1935">
                  <c:v>-25.85</c:v>
                </c:pt>
                <c:pt idx="1936">
                  <c:v>-23.2</c:v>
                </c:pt>
                <c:pt idx="1937">
                  <c:v>-20.5</c:v>
                </c:pt>
                <c:pt idx="1938">
                  <c:v>-17.73</c:v>
                </c:pt>
                <c:pt idx="1939">
                  <c:v>-14.83</c:v>
                </c:pt>
                <c:pt idx="1940">
                  <c:v>-11.88</c:v>
                </c:pt>
                <c:pt idx="1941">
                  <c:v>-8.92</c:v>
                </c:pt>
                <c:pt idx="1942">
                  <c:v>-5.98</c:v>
                </c:pt>
                <c:pt idx="1943">
                  <c:v>-3.09</c:v>
                </c:pt>
                <c:pt idx="1944">
                  <c:v>-0.25</c:v>
                </c:pt>
                <c:pt idx="1945">
                  <c:v>2.52</c:v>
                </c:pt>
                <c:pt idx="1946">
                  <c:v>5.2</c:v>
                </c:pt>
                <c:pt idx="1947">
                  <c:v>7.82</c:v>
                </c:pt>
                <c:pt idx="1948">
                  <c:v>10.4</c:v>
                </c:pt>
                <c:pt idx="1949">
                  <c:v>12.98</c:v>
                </c:pt>
                <c:pt idx="1950">
                  <c:v>15.55</c:v>
                </c:pt>
                <c:pt idx="1951">
                  <c:v>18.059999999999999</c:v>
                </c:pt>
                <c:pt idx="1952">
                  <c:v>20.43</c:v>
                </c:pt>
                <c:pt idx="1953">
                  <c:v>22.62</c:v>
                </c:pt>
                <c:pt idx="1954">
                  <c:v>24.61</c:v>
                </c:pt>
                <c:pt idx="1955">
                  <c:v>26.5</c:v>
                </c:pt>
                <c:pt idx="1956">
                  <c:v>28.3</c:v>
                </c:pt>
                <c:pt idx="1957">
                  <c:v>30.02</c:v>
                </c:pt>
                <c:pt idx="1958">
                  <c:v>31.61</c:v>
                </c:pt>
                <c:pt idx="1959">
                  <c:v>32.520000000000003</c:v>
                </c:pt>
                <c:pt idx="1960">
                  <c:v>32.92</c:v>
                </c:pt>
                <c:pt idx="1961">
                  <c:v>33.130000000000003</c:v>
                </c:pt>
                <c:pt idx="1962">
                  <c:v>33.299999999999997</c:v>
                </c:pt>
                <c:pt idx="1963">
                  <c:v>33.4</c:v>
                </c:pt>
                <c:pt idx="1964">
                  <c:v>33.47</c:v>
                </c:pt>
                <c:pt idx="1965">
                  <c:v>33.39</c:v>
                </c:pt>
                <c:pt idx="1966">
                  <c:v>33.229999999999997</c:v>
                </c:pt>
                <c:pt idx="1967">
                  <c:v>33.020000000000003</c:v>
                </c:pt>
                <c:pt idx="1968">
                  <c:v>32.770000000000003</c:v>
                </c:pt>
                <c:pt idx="1969">
                  <c:v>32.46</c:v>
                </c:pt>
                <c:pt idx="1970">
                  <c:v>32.119999999999997</c:v>
                </c:pt>
                <c:pt idx="1971">
                  <c:v>31.76</c:v>
                </c:pt>
                <c:pt idx="1972">
                  <c:v>31.45</c:v>
                </c:pt>
                <c:pt idx="1973">
                  <c:v>31.23</c:v>
                </c:pt>
                <c:pt idx="1974">
                  <c:v>31.11</c:v>
                </c:pt>
                <c:pt idx="1975">
                  <c:v>31.08</c:v>
                </c:pt>
                <c:pt idx="1976">
                  <c:v>31.09</c:v>
                </c:pt>
                <c:pt idx="1977">
                  <c:v>31.12</c:v>
                </c:pt>
                <c:pt idx="1978">
                  <c:v>31.16</c:v>
                </c:pt>
                <c:pt idx="1979">
                  <c:v>31.23</c:v>
                </c:pt>
                <c:pt idx="1980">
                  <c:v>31.33</c:v>
                </c:pt>
                <c:pt idx="1981">
                  <c:v>31.45</c:v>
                </c:pt>
                <c:pt idx="1982">
                  <c:v>31.56</c:v>
                </c:pt>
                <c:pt idx="1983">
                  <c:v>31.64</c:v>
                </c:pt>
                <c:pt idx="1984">
                  <c:v>31.68</c:v>
                </c:pt>
                <c:pt idx="1985">
                  <c:v>31.66</c:v>
                </c:pt>
                <c:pt idx="1986">
                  <c:v>31.59</c:v>
                </c:pt>
                <c:pt idx="1987">
                  <c:v>31.49</c:v>
                </c:pt>
                <c:pt idx="1988">
                  <c:v>31.29</c:v>
                </c:pt>
                <c:pt idx="1989">
                  <c:v>30.87</c:v>
                </c:pt>
                <c:pt idx="1990">
                  <c:v>30.15</c:v>
                </c:pt>
                <c:pt idx="1991">
                  <c:v>29.21</c:v>
                </c:pt>
                <c:pt idx="1992">
                  <c:v>28.12</c:v>
                </c:pt>
                <c:pt idx="1993">
                  <c:v>26.84</c:v>
                </c:pt>
                <c:pt idx="1994">
                  <c:v>25.35</c:v>
                </c:pt>
                <c:pt idx="1995">
                  <c:v>23.74</c:v>
                </c:pt>
                <c:pt idx="1996">
                  <c:v>22.09</c:v>
                </c:pt>
                <c:pt idx="1997">
                  <c:v>20.260000000000002</c:v>
                </c:pt>
                <c:pt idx="1998">
                  <c:v>18.38</c:v>
                </c:pt>
                <c:pt idx="1999">
                  <c:v>16.47</c:v>
                </c:pt>
                <c:pt idx="2000">
                  <c:v>14.51</c:v>
                </c:pt>
                <c:pt idx="2001">
                  <c:v>12.44</c:v>
                </c:pt>
                <c:pt idx="2002">
                  <c:v>10.27</c:v>
                </c:pt>
                <c:pt idx="2003">
                  <c:v>8.3000000000000007</c:v>
                </c:pt>
                <c:pt idx="2004">
                  <c:v>6.18</c:v>
                </c:pt>
                <c:pt idx="2005">
                  <c:v>3.87</c:v>
                </c:pt>
                <c:pt idx="2006">
                  <c:v>1.41</c:v>
                </c:pt>
                <c:pt idx="2007">
                  <c:v>-1.1100000000000001</c:v>
                </c:pt>
                <c:pt idx="2008">
                  <c:v>-3.74</c:v>
                </c:pt>
                <c:pt idx="2009">
                  <c:v>-6.42</c:v>
                </c:pt>
                <c:pt idx="2010">
                  <c:v>-9.09</c:v>
                </c:pt>
                <c:pt idx="2011">
                  <c:v>-11.78</c:v>
                </c:pt>
                <c:pt idx="2012">
                  <c:v>-14.52</c:v>
                </c:pt>
                <c:pt idx="2013">
                  <c:v>-17.28</c:v>
                </c:pt>
                <c:pt idx="2014">
                  <c:v>-20.010000000000002</c:v>
                </c:pt>
                <c:pt idx="2015">
                  <c:v>-22.7</c:v>
                </c:pt>
                <c:pt idx="2016">
                  <c:v>-25.37</c:v>
                </c:pt>
                <c:pt idx="2017">
                  <c:v>-28.07</c:v>
                </c:pt>
                <c:pt idx="2018">
                  <c:v>-30.83</c:v>
                </c:pt>
                <c:pt idx="2019">
                  <c:v>-33.64</c:v>
                </c:pt>
                <c:pt idx="2020">
                  <c:v>-36.49</c:v>
                </c:pt>
                <c:pt idx="2021">
                  <c:v>-39.340000000000003</c:v>
                </c:pt>
                <c:pt idx="2022">
                  <c:v>-42.18</c:v>
                </c:pt>
                <c:pt idx="2023">
                  <c:v>-44.98</c:v>
                </c:pt>
                <c:pt idx="2024">
                  <c:v>-47.76</c:v>
                </c:pt>
                <c:pt idx="2025">
                  <c:v>-50.5</c:v>
                </c:pt>
                <c:pt idx="2026">
                  <c:v>-53.2</c:v>
                </c:pt>
                <c:pt idx="2027">
                  <c:v>-55.85</c:v>
                </c:pt>
                <c:pt idx="2028">
                  <c:v>-58.44</c:v>
                </c:pt>
                <c:pt idx="2029">
                  <c:v>-60.96</c:v>
                </c:pt>
                <c:pt idx="2030">
                  <c:v>-63.38</c:v>
                </c:pt>
                <c:pt idx="2031">
                  <c:v>-65.7</c:v>
                </c:pt>
                <c:pt idx="2032">
                  <c:v>-67.959999999999994</c:v>
                </c:pt>
                <c:pt idx="2033">
                  <c:v>-70.17</c:v>
                </c:pt>
                <c:pt idx="2034">
                  <c:v>-72.319999999999993</c:v>
                </c:pt>
                <c:pt idx="2035">
                  <c:v>-74.36</c:v>
                </c:pt>
                <c:pt idx="2036">
                  <c:v>-76.3</c:v>
                </c:pt>
                <c:pt idx="2037">
                  <c:v>-78.16</c:v>
                </c:pt>
                <c:pt idx="2038">
                  <c:v>-79.87</c:v>
                </c:pt>
                <c:pt idx="2039">
                  <c:v>-81.540000000000006</c:v>
                </c:pt>
                <c:pt idx="2040">
                  <c:v>-83.06</c:v>
                </c:pt>
                <c:pt idx="2041">
                  <c:v>-84.32</c:v>
                </c:pt>
                <c:pt idx="2042">
                  <c:v>-85.2</c:v>
                </c:pt>
                <c:pt idx="2043">
                  <c:v>-85.47</c:v>
                </c:pt>
                <c:pt idx="2044">
                  <c:v>-94.92</c:v>
                </c:pt>
                <c:pt idx="2045">
                  <c:v>-95.78</c:v>
                </c:pt>
                <c:pt idx="2046">
                  <c:v>-96.91</c:v>
                </c:pt>
                <c:pt idx="2047">
                  <c:v>-98.18</c:v>
                </c:pt>
                <c:pt idx="2048">
                  <c:v>-99.49</c:v>
                </c:pt>
                <c:pt idx="2049">
                  <c:v>-100.81</c:v>
                </c:pt>
                <c:pt idx="2050">
                  <c:v>-102.16</c:v>
                </c:pt>
                <c:pt idx="2051">
                  <c:v>-103.49</c:v>
                </c:pt>
                <c:pt idx="2052">
                  <c:v>-104.72</c:v>
                </c:pt>
                <c:pt idx="2053">
                  <c:v>-105.81</c:v>
                </c:pt>
                <c:pt idx="2054">
                  <c:v>-106.75</c:v>
                </c:pt>
                <c:pt idx="2055">
                  <c:v>-107.56</c:v>
                </c:pt>
                <c:pt idx="2056">
                  <c:v>-108.19</c:v>
                </c:pt>
                <c:pt idx="2057">
                  <c:v>-108.63</c:v>
                </c:pt>
                <c:pt idx="2058">
                  <c:v>-109.01</c:v>
                </c:pt>
                <c:pt idx="2059">
                  <c:v>-109.31</c:v>
                </c:pt>
                <c:pt idx="2060">
                  <c:v>-109.62</c:v>
                </c:pt>
                <c:pt idx="2061">
                  <c:v>-109.89</c:v>
                </c:pt>
                <c:pt idx="2062">
                  <c:v>-110.15</c:v>
                </c:pt>
                <c:pt idx="2063">
                  <c:v>-110.42</c:v>
                </c:pt>
                <c:pt idx="2064">
                  <c:v>-110.67</c:v>
                </c:pt>
                <c:pt idx="2065">
                  <c:v>-110.9</c:v>
                </c:pt>
                <c:pt idx="2066">
                  <c:v>-111.11</c:v>
                </c:pt>
                <c:pt idx="2067">
                  <c:v>-111.28</c:v>
                </c:pt>
                <c:pt idx="2068">
                  <c:v>-111.44</c:v>
                </c:pt>
                <c:pt idx="2069">
                  <c:v>-111.58</c:v>
                </c:pt>
                <c:pt idx="2070">
                  <c:v>-111.7</c:v>
                </c:pt>
                <c:pt idx="2071">
                  <c:v>-111.78</c:v>
                </c:pt>
                <c:pt idx="2072">
                  <c:v>-111.81</c:v>
                </c:pt>
                <c:pt idx="2073">
                  <c:v>-111.8</c:v>
                </c:pt>
                <c:pt idx="2074">
                  <c:v>-111.75</c:v>
                </c:pt>
                <c:pt idx="2075">
                  <c:v>-111.67</c:v>
                </c:pt>
                <c:pt idx="2076">
                  <c:v>-111.57</c:v>
                </c:pt>
                <c:pt idx="2077">
                  <c:v>-111.44</c:v>
                </c:pt>
                <c:pt idx="2078">
                  <c:v>-111.27</c:v>
                </c:pt>
                <c:pt idx="2079">
                  <c:v>-111.07</c:v>
                </c:pt>
                <c:pt idx="2080">
                  <c:v>-110.81</c:v>
                </c:pt>
                <c:pt idx="2081">
                  <c:v>-110.49</c:v>
                </c:pt>
                <c:pt idx="2082">
                  <c:v>-110.11</c:v>
                </c:pt>
                <c:pt idx="2083">
                  <c:v>-109.67</c:v>
                </c:pt>
                <c:pt idx="2084">
                  <c:v>-109.19</c:v>
                </c:pt>
                <c:pt idx="2085">
                  <c:v>-108.68</c:v>
                </c:pt>
                <c:pt idx="2086">
                  <c:v>-108.1</c:v>
                </c:pt>
                <c:pt idx="2087">
                  <c:v>-107.49</c:v>
                </c:pt>
                <c:pt idx="2088">
                  <c:v>-106.81</c:v>
                </c:pt>
                <c:pt idx="2089">
                  <c:v>-106.1</c:v>
                </c:pt>
                <c:pt idx="2090">
                  <c:v>-105.33</c:v>
                </c:pt>
                <c:pt idx="2091">
                  <c:v>-104.52</c:v>
                </c:pt>
                <c:pt idx="2092">
                  <c:v>-103.65</c:v>
                </c:pt>
                <c:pt idx="2093">
                  <c:v>-102.73</c:v>
                </c:pt>
                <c:pt idx="2094">
                  <c:v>-101.74</c:v>
                </c:pt>
                <c:pt idx="2095">
                  <c:v>-100.68</c:v>
                </c:pt>
                <c:pt idx="2096">
                  <c:v>-99.54</c:v>
                </c:pt>
                <c:pt idx="2097">
                  <c:v>-98.35</c:v>
                </c:pt>
                <c:pt idx="2098">
                  <c:v>-97.11</c:v>
                </c:pt>
                <c:pt idx="2099">
                  <c:v>-95.84</c:v>
                </c:pt>
                <c:pt idx="2100">
                  <c:v>-94.54</c:v>
                </c:pt>
                <c:pt idx="2101">
                  <c:v>-93.23</c:v>
                </c:pt>
                <c:pt idx="2102">
                  <c:v>-91.97</c:v>
                </c:pt>
                <c:pt idx="2103">
                  <c:v>-91.2</c:v>
                </c:pt>
                <c:pt idx="2104">
                  <c:v>-88.15</c:v>
                </c:pt>
                <c:pt idx="2105">
                  <c:v>-86.81</c:v>
                </c:pt>
                <c:pt idx="2106">
                  <c:v>-85.27</c:v>
                </c:pt>
                <c:pt idx="2107">
                  <c:v>-83.68</c:v>
                </c:pt>
                <c:pt idx="2108">
                  <c:v>-82.05</c:v>
                </c:pt>
                <c:pt idx="2109">
                  <c:v>-80.39</c:v>
                </c:pt>
                <c:pt idx="2110">
                  <c:v>-78.739999999999995</c:v>
                </c:pt>
                <c:pt idx="2111">
                  <c:v>-77.09</c:v>
                </c:pt>
                <c:pt idx="2112">
                  <c:v>-75.44</c:v>
                </c:pt>
                <c:pt idx="2113">
                  <c:v>-73.790000000000006</c:v>
                </c:pt>
                <c:pt idx="2114">
                  <c:v>-72.08</c:v>
                </c:pt>
                <c:pt idx="2115">
                  <c:v>-70.36</c:v>
                </c:pt>
                <c:pt idx="2116">
                  <c:v>-68.540000000000006</c:v>
                </c:pt>
                <c:pt idx="2117">
                  <c:v>-66.650000000000006</c:v>
                </c:pt>
                <c:pt idx="2118">
                  <c:v>-64.66</c:v>
                </c:pt>
                <c:pt idx="2119">
                  <c:v>-62.58</c:v>
                </c:pt>
                <c:pt idx="2120">
                  <c:v>-60.46</c:v>
                </c:pt>
                <c:pt idx="2121">
                  <c:v>-58.29</c:v>
                </c:pt>
                <c:pt idx="2122">
                  <c:v>-56.05</c:v>
                </c:pt>
                <c:pt idx="2123">
                  <c:v>-53.7</c:v>
                </c:pt>
                <c:pt idx="2124">
                  <c:v>-51.26</c:v>
                </c:pt>
                <c:pt idx="2125">
                  <c:v>-48.77</c:v>
                </c:pt>
                <c:pt idx="2126">
                  <c:v>-46.29</c:v>
                </c:pt>
                <c:pt idx="2127">
                  <c:v>-43.83</c:v>
                </c:pt>
                <c:pt idx="2128">
                  <c:v>-41.36</c:v>
                </c:pt>
                <c:pt idx="2129">
                  <c:v>-38.950000000000003</c:v>
                </c:pt>
                <c:pt idx="2130">
                  <c:v>-36.64</c:v>
                </c:pt>
                <c:pt idx="2131">
                  <c:v>-34.36</c:v>
                </c:pt>
                <c:pt idx="2132">
                  <c:v>-32.01</c:v>
                </c:pt>
                <c:pt idx="2133">
                  <c:v>-29.61</c:v>
                </c:pt>
                <c:pt idx="2134">
                  <c:v>-27.15</c:v>
                </c:pt>
                <c:pt idx="2135">
                  <c:v>-24.67</c:v>
                </c:pt>
                <c:pt idx="2136">
                  <c:v>-22.19</c:v>
                </c:pt>
                <c:pt idx="2137">
                  <c:v>-19.75</c:v>
                </c:pt>
                <c:pt idx="2138">
                  <c:v>-17.350000000000001</c:v>
                </c:pt>
                <c:pt idx="2139">
                  <c:v>-14.98</c:v>
                </c:pt>
                <c:pt idx="2140">
                  <c:v>-12.64</c:v>
                </c:pt>
                <c:pt idx="2141">
                  <c:v>-10.3</c:v>
                </c:pt>
                <c:pt idx="2142">
                  <c:v>-7.96</c:v>
                </c:pt>
                <c:pt idx="2143">
                  <c:v>-5.64</c:v>
                </c:pt>
                <c:pt idx="2144">
                  <c:v>-3.37</c:v>
                </c:pt>
                <c:pt idx="2145">
                  <c:v>-1.1599999999999999</c:v>
                </c:pt>
                <c:pt idx="2146">
                  <c:v>0.99</c:v>
                </c:pt>
                <c:pt idx="2147">
                  <c:v>3.09</c:v>
                </c:pt>
                <c:pt idx="2148">
                  <c:v>5.08</c:v>
                </c:pt>
                <c:pt idx="2149">
                  <c:v>7.04</c:v>
                </c:pt>
                <c:pt idx="2150">
                  <c:v>8.9499999999999993</c:v>
                </c:pt>
                <c:pt idx="2151">
                  <c:v>10.76</c:v>
                </c:pt>
                <c:pt idx="2152">
                  <c:v>12.48</c:v>
                </c:pt>
                <c:pt idx="2153">
                  <c:v>14.16</c:v>
                </c:pt>
                <c:pt idx="2154">
                  <c:v>15.79</c:v>
                </c:pt>
                <c:pt idx="2155">
                  <c:v>17.399999999999999</c:v>
                </c:pt>
                <c:pt idx="2156">
                  <c:v>18.96</c:v>
                </c:pt>
                <c:pt idx="2157">
                  <c:v>20.45</c:v>
                </c:pt>
                <c:pt idx="2158">
                  <c:v>21.81</c:v>
                </c:pt>
                <c:pt idx="2159">
                  <c:v>23.03</c:v>
                </c:pt>
                <c:pt idx="2160">
                  <c:v>24.08</c:v>
                </c:pt>
                <c:pt idx="2161">
                  <c:v>24.94</c:v>
                </c:pt>
                <c:pt idx="2162">
                  <c:v>25.53</c:v>
                </c:pt>
                <c:pt idx="2163">
                  <c:v>25.88</c:v>
                </c:pt>
                <c:pt idx="2164">
                  <c:v>26.07</c:v>
                </c:pt>
                <c:pt idx="2165">
                  <c:v>26.14</c:v>
                </c:pt>
                <c:pt idx="2166">
                  <c:v>26.1</c:v>
                </c:pt>
                <c:pt idx="2167">
                  <c:v>25.96</c:v>
                </c:pt>
                <c:pt idx="2168">
                  <c:v>25.77</c:v>
                </c:pt>
                <c:pt idx="2169">
                  <c:v>25.55</c:v>
                </c:pt>
                <c:pt idx="2170">
                  <c:v>25.36</c:v>
                </c:pt>
                <c:pt idx="2171">
                  <c:v>25.21</c:v>
                </c:pt>
                <c:pt idx="2172">
                  <c:v>25.1</c:v>
                </c:pt>
                <c:pt idx="2173">
                  <c:v>25.04</c:v>
                </c:pt>
                <c:pt idx="2174">
                  <c:v>25.02</c:v>
                </c:pt>
                <c:pt idx="2175">
                  <c:v>25.02</c:v>
                </c:pt>
                <c:pt idx="2176">
                  <c:v>25</c:v>
                </c:pt>
                <c:pt idx="2177">
                  <c:v>25.02</c:v>
                </c:pt>
                <c:pt idx="2178">
                  <c:v>25.06</c:v>
                </c:pt>
                <c:pt idx="2179">
                  <c:v>25.14</c:v>
                </c:pt>
                <c:pt idx="2180">
                  <c:v>25.28</c:v>
                </c:pt>
                <c:pt idx="2181">
                  <c:v>25.45</c:v>
                </c:pt>
                <c:pt idx="2182">
                  <c:v>25.65</c:v>
                </c:pt>
                <c:pt idx="2183">
                  <c:v>25.88</c:v>
                </c:pt>
                <c:pt idx="2184">
                  <c:v>26.11</c:v>
                </c:pt>
                <c:pt idx="2185">
                  <c:v>26.35</c:v>
                </c:pt>
                <c:pt idx="2186">
                  <c:v>26.65</c:v>
                </c:pt>
                <c:pt idx="2187">
                  <c:v>26.93</c:v>
                </c:pt>
                <c:pt idx="2188">
                  <c:v>27.21</c:v>
                </c:pt>
                <c:pt idx="2189">
                  <c:v>27.52</c:v>
                </c:pt>
                <c:pt idx="2190">
                  <c:v>27.82</c:v>
                </c:pt>
                <c:pt idx="2191">
                  <c:v>28.12</c:v>
                </c:pt>
                <c:pt idx="2192">
                  <c:v>28.39</c:v>
                </c:pt>
                <c:pt idx="2193">
                  <c:v>28.66</c:v>
                </c:pt>
                <c:pt idx="2194">
                  <c:v>28.89</c:v>
                </c:pt>
                <c:pt idx="2195">
                  <c:v>29.07</c:v>
                </c:pt>
                <c:pt idx="2196">
                  <c:v>29.25</c:v>
                </c:pt>
                <c:pt idx="2197">
                  <c:v>29.41</c:v>
                </c:pt>
                <c:pt idx="2198">
                  <c:v>29.52</c:v>
                </c:pt>
                <c:pt idx="2199">
                  <c:v>29.59</c:v>
                </c:pt>
                <c:pt idx="2200">
                  <c:v>29.62</c:v>
                </c:pt>
                <c:pt idx="2201">
                  <c:v>29.64</c:v>
                </c:pt>
                <c:pt idx="2202">
                  <c:v>29.63</c:v>
                </c:pt>
                <c:pt idx="2203">
                  <c:v>29.63</c:v>
                </c:pt>
                <c:pt idx="2204">
                  <c:v>29.61</c:v>
                </c:pt>
                <c:pt idx="2205">
                  <c:v>29.59</c:v>
                </c:pt>
                <c:pt idx="2206">
                  <c:v>29.56</c:v>
                </c:pt>
                <c:pt idx="2207">
                  <c:v>29.52</c:v>
                </c:pt>
                <c:pt idx="2208">
                  <c:v>29.46</c:v>
                </c:pt>
                <c:pt idx="2209">
                  <c:v>29.35</c:v>
                </c:pt>
                <c:pt idx="2210">
                  <c:v>29.19</c:v>
                </c:pt>
                <c:pt idx="2211">
                  <c:v>28.98</c:v>
                </c:pt>
                <c:pt idx="2212">
                  <c:v>28.74</c:v>
                </c:pt>
                <c:pt idx="2213">
                  <c:v>28.48</c:v>
                </c:pt>
                <c:pt idx="2214">
                  <c:v>28.25</c:v>
                </c:pt>
                <c:pt idx="2215">
                  <c:v>28</c:v>
                </c:pt>
                <c:pt idx="2216">
                  <c:v>27.62</c:v>
                </c:pt>
                <c:pt idx="2217">
                  <c:v>26.89</c:v>
                </c:pt>
                <c:pt idx="2218">
                  <c:v>25.91</c:v>
                </c:pt>
                <c:pt idx="2219">
                  <c:v>24.63</c:v>
                </c:pt>
                <c:pt idx="2220">
                  <c:v>23.08</c:v>
                </c:pt>
                <c:pt idx="2221">
                  <c:v>21.43</c:v>
                </c:pt>
                <c:pt idx="2222">
                  <c:v>19.739999999999998</c:v>
                </c:pt>
                <c:pt idx="2223">
                  <c:v>17.97</c:v>
                </c:pt>
                <c:pt idx="2224">
                  <c:v>16.059999999999999</c:v>
                </c:pt>
                <c:pt idx="2225">
                  <c:v>14.07</c:v>
                </c:pt>
                <c:pt idx="2226">
                  <c:v>12</c:v>
                </c:pt>
                <c:pt idx="2227">
                  <c:v>9.89</c:v>
                </c:pt>
                <c:pt idx="2228">
                  <c:v>7.73</c:v>
                </c:pt>
                <c:pt idx="2229">
                  <c:v>5.6</c:v>
                </c:pt>
                <c:pt idx="2230">
                  <c:v>3.63</c:v>
                </c:pt>
                <c:pt idx="2231">
                  <c:v>1.52</c:v>
                </c:pt>
                <c:pt idx="2232">
                  <c:v>-0.69</c:v>
                </c:pt>
                <c:pt idx="2233">
                  <c:v>-3.07</c:v>
                </c:pt>
                <c:pt idx="2234">
                  <c:v>-5.44</c:v>
                </c:pt>
                <c:pt idx="2235">
                  <c:v>-7.73</c:v>
                </c:pt>
                <c:pt idx="2236">
                  <c:v>-10.01</c:v>
                </c:pt>
                <c:pt idx="2237">
                  <c:v>-12.39</c:v>
                </c:pt>
                <c:pt idx="2238">
                  <c:v>-14.81</c:v>
                </c:pt>
                <c:pt idx="2239">
                  <c:v>-17.27</c:v>
                </c:pt>
                <c:pt idx="2240">
                  <c:v>-19.8</c:v>
                </c:pt>
                <c:pt idx="2241">
                  <c:v>-22.38</c:v>
                </c:pt>
                <c:pt idx="2242">
                  <c:v>-25.01</c:v>
                </c:pt>
                <c:pt idx="2243">
                  <c:v>-27.61</c:v>
                </c:pt>
                <c:pt idx="2244">
                  <c:v>-30.15</c:v>
                </c:pt>
                <c:pt idx="2245">
                  <c:v>-32.630000000000003</c:v>
                </c:pt>
                <c:pt idx="2246">
                  <c:v>-35.11</c:v>
                </c:pt>
                <c:pt idx="2247">
                  <c:v>-37.590000000000003</c:v>
                </c:pt>
                <c:pt idx="2248">
                  <c:v>-40.090000000000003</c:v>
                </c:pt>
                <c:pt idx="2249">
                  <c:v>-42.62</c:v>
                </c:pt>
                <c:pt idx="2250">
                  <c:v>-45.18</c:v>
                </c:pt>
                <c:pt idx="2251">
                  <c:v>-47.77</c:v>
                </c:pt>
                <c:pt idx="2252">
                  <c:v>-50.36</c:v>
                </c:pt>
                <c:pt idx="2253">
                  <c:v>-52.96</c:v>
                </c:pt>
                <c:pt idx="2254">
                  <c:v>-55.57</c:v>
                </c:pt>
                <c:pt idx="2255">
                  <c:v>-58.11</c:v>
                </c:pt>
                <c:pt idx="2256">
                  <c:v>-60.58</c:v>
                </c:pt>
                <c:pt idx="2257">
                  <c:v>-62.99</c:v>
                </c:pt>
                <c:pt idx="2258">
                  <c:v>-65.31</c:v>
                </c:pt>
                <c:pt idx="2259">
                  <c:v>-67.569999999999993</c:v>
                </c:pt>
                <c:pt idx="2260">
                  <c:v>-69.78</c:v>
                </c:pt>
                <c:pt idx="2261">
                  <c:v>-71.94</c:v>
                </c:pt>
                <c:pt idx="2262">
                  <c:v>-74.05</c:v>
                </c:pt>
                <c:pt idx="2263">
                  <c:v>-76.05</c:v>
                </c:pt>
                <c:pt idx="2264">
                  <c:v>-77.75</c:v>
                </c:pt>
                <c:pt idx="2265">
                  <c:v>-79.25</c:v>
                </c:pt>
                <c:pt idx="2266">
                  <c:v>-80.599999999999994</c:v>
                </c:pt>
                <c:pt idx="2267">
                  <c:v>-81.819999999999993</c:v>
                </c:pt>
                <c:pt idx="2268">
                  <c:v>-82.78</c:v>
                </c:pt>
                <c:pt idx="2269">
                  <c:v>-83.44</c:v>
                </c:pt>
                <c:pt idx="2270">
                  <c:v>-83.74</c:v>
                </c:pt>
                <c:pt idx="2271">
                  <c:v>-83.72</c:v>
                </c:pt>
                <c:pt idx="2272">
                  <c:v>-96.6</c:v>
                </c:pt>
                <c:pt idx="2273">
                  <c:v>-97.17</c:v>
                </c:pt>
                <c:pt idx="2274">
                  <c:v>-97.86</c:v>
                </c:pt>
                <c:pt idx="2275">
                  <c:v>-98.61</c:v>
                </c:pt>
                <c:pt idx="2276">
                  <c:v>-99.44</c:v>
                </c:pt>
                <c:pt idx="2277">
                  <c:v>-100.3</c:v>
                </c:pt>
                <c:pt idx="2278">
                  <c:v>-101.14</c:v>
                </c:pt>
                <c:pt idx="2279">
                  <c:v>-101.94</c:v>
                </c:pt>
                <c:pt idx="2280">
                  <c:v>-102.68</c:v>
                </c:pt>
                <c:pt idx="2281">
                  <c:v>-103.33</c:v>
                </c:pt>
                <c:pt idx="2282">
                  <c:v>-103.91</c:v>
                </c:pt>
                <c:pt idx="2283">
                  <c:v>-104.4</c:v>
                </c:pt>
                <c:pt idx="2284">
                  <c:v>-104.8</c:v>
                </c:pt>
                <c:pt idx="2285">
                  <c:v>-105.13</c:v>
                </c:pt>
                <c:pt idx="2286">
                  <c:v>-105.39</c:v>
                </c:pt>
                <c:pt idx="2287">
                  <c:v>-105.6</c:v>
                </c:pt>
                <c:pt idx="2288">
                  <c:v>-105.76</c:v>
                </c:pt>
                <c:pt idx="2289">
                  <c:v>-105.88</c:v>
                </c:pt>
                <c:pt idx="2290">
                  <c:v>-105.99</c:v>
                </c:pt>
                <c:pt idx="2291">
                  <c:v>-106.05</c:v>
                </c:pt>
                <c:pt idx="2292">
                  <c:v>-106.07</c:v>
                </c:pt>
                <c:pt idx="2293">
                  <c:v>-106.06</c:v>
                </c:pt>
                <c:pt idx="2294">
                  <c:v>-106.03</c:v>
                </c:pt>
                <c:pt idx="2295">
                  <c:v>-105.98</c:v>
                </c:pt>
                <c:pt idx="2296">
                  <c:v>-105.91</c:v>
                </c:pt>
                <c:pt idx="2297">
                  <c:v>-105.76</c:v>
                </c:pt>
                <c:pt idx="2298">
                  <c:v>-105.58</c:v>
                </c:pt>
                <c:pt idx="2299">
                  <c:v>-105.31</c:v>
                </c:pt>
                <c:pt idx="2300">
                  <c:v>-104.98</c:v>
                </c:pt>
                <c:pt idx="2301">
                  <c:v>-104.58</c:v>
                </c:pt>
                <c:pt idx="2302">
                  <c:v>-104.12</c:v>
                </c:pt>
                <c:pt idx="2303">
                  <c:v>-103.6</c:v>
                </c:pt>
                <c:pt idx="2304">
                  <c:v>-102.98</c:v>
                </c:pt>
                <c:pt idx="2305">
                  <c:v>-102.3</c:v>
                </c:pt>
                <c:pt idx="2306">
                  <c:v>-101.53</c:v>
                </c:pt>
                <c:pt idx="2307">
                  <c:v>-100.68</c:v>
                </c:pt>
                <c:pt idx="2308">
                  <c:v>-99.74</c:v>
                </c:pt>
                <c:pt idx="2309">
                  <c:v>-98.71</c:v>
                </c:pt>
                <c:pt idx="2310">
                  <c:v>-97.56</c:v>
                </c:pt>
                <c:pt idx="2311">
                  <c:v>-96.29</c:v>
                </c:pt>
                <c:pt idx="2312">
                  <c:v>-94.94</c:v>
                </c:pt>
                <c:pt idx="2313">
                  <c:v>-93.54</c:v>
                </c:pt>
                <c:pt idx="2314">
                  <c:v>-92.12</c:v>
                </c:pt>
                <c:pt idx="2315">
                  <c:v>-88.97</c:v>
                </c:pt>
                <c:pt idx="2316">
                  <c:v>-88.17</c:v>
                </c:pt>
                <c:pt idx="2317">
                  <c:v>-86.46</c:v>
                </c:pt>
                <c:pt idx="2318">
                  <c:v>-84.59</c:v>
                </c:pt>
                <c:pt idx="2319">
                  <c:v>-82.65</c:v>
                </c:pt>
                <c:pt idx="2320">
                  <c:v>-80.69</c:v>
                </c:pt>
                <c:pt idx="2321">
                  <c:v>-78.680000000000007</c:v>
                </c:pt>
                <c:pt idx="2322">
                  <c:v>-76.62</c:v>
                </c:pt>
                <c:pt idx="2323">
                  <c:v>-74.540000000000006</c:v>
                </c:pt>
                <c:pt idx="2324">
                  <c:v>-72.48</c:v>
                </c:pt>
                <c:pt idx="2325">
                  <c:v>-70.45</c:v>
                </c:pt>
                <c:pt idx="2326">
                  <c:v>-68.42</c:v>
                </c:pt>
                <c:pt idx="2327">
                  <c:v>-66.25</c:v>
                </c:pt>
                <c:pt idx="2328">
                  <c:v>-64.05</c:v>
                </c:pt>
                <c:pt idx="2329">
                  <c:v>-61.78</c:v>
                </c:pt>
                <c:pt idx="2330">
                  <c:v>-59.42</c:v>
                </c:pt>
                <c:pt idx="2331">
                  <c:v>-57.03</c:v>
                </c:pt>
                <c:pt idx="2332">
                  <c:v>-54.56</c:v>
                </c:pt>
                <c:pt idx="2333">
                  <c:v>-52.04</c:v>
                </c:pt>
                <c:pt idx="2334">
                  <c:v>-49.48</c:v>
                </c:pt>
                <c:pt idx="2335">
                  <c:v>-46.91</c:v>
                </c:pt>
                <c:pt idx="2336">
                  <c:v>-44.31</c:v>
                </c:pt>
                <c:pt idx="2337">
                  <c:v>-41.68</c:v>
                </c:pt>
                <c:pt idx="2338">
                  <c:v>-39.130000000000003</c:v>
                </c:pt>
                <c:pt idx="2339">
                  <c:v>-36.659999999999997</c:v>
                </c:pt>
                <c:pt idx="2340">
                  <c:v>-34.26</c:v>
                </c:pt>
                <c:pt idx="2341">
                  <c:v>-31.83</c:v>
                </c:pt>
                <c:pt idx="2342">
                  <c:v>-29.3</c:v>
                </c:pt>
                <c:pt idx="2343">
                  <c:v>-26.66</c:v>
                </c:pt>
                <c:pt idx="2344">
                  <c:v>-23.89</c:v>
                </c:pt>
                <c:pt idx="2345">
                  <c:v>-21.04</c:v>
                </c:pt>
                <c:pt idx="2346">
                  <c:v>-18.16</c:v>
                </c:pt>
                <c:pt idx="2347">
                  <c:v>-15.3</c:v>
                </c:pt>
                <c:pt idx="2348">
                  <c:v>-12.48</c:v>
                </c:pt>
                <c:pt idx="2349">
                  <c:v>-9.74</c:v>
                </c:pt>
                <c:pt idx="2350">
                  <c:v>-7.04</c:v>
                </c:pt>
                <c:pt idx="2351">
                  <c:v>-4.4000000000000004</c:v>
                </c:pt>
                <c:pt idx="2352">
                  <c:v>-1.7</c:v>
                </c:pt>
                <c:pt idx="2353">
                  <c:v>1.03</c:v>
                </c:pt>
                <c:pt idx="2354">
                  <c:v>3.78</c:v>
                </c:pt>
                <c:pt idx="2355">
                  <c:v>6.47</c:v>
                </c:pt>
                <c:pt idx="2356">
                  <c:v>9.06</c:v>
                </c:pt>
                <c:pt idx="2357">
                  <c:v>11.54</c:v>
                </c:pt>
                <c:pt idx="2358">
                  <c:v>13.94</c:v>
                </c:pt>
                <c:pt idx="2359">
                  <c:v>16.25</c:v>
                </c:pt>
                <c:pt idx="2360">
                  <c:v>18.47</c:v>
                </c:pt>
                <c:pt idx="2361">
                  <c:v>20.58</c:v>
                </c:pt>
                <c:pt idx="2362">
                  <c:v>22.55</c:v>
                </c:pt>
                <c:pt idx="2363">
                  <c:v>24.38</c:v>
                </c:pt>
                <c:pt idx="2364">
                  <c:v>26.03</c:v>
                </c:pt>
                <c:pt idx="2365">
                  <c:v>27.54</c:v>
                </c:pt>
                <c:pt idx="2366">
                  <c:v>28.87</c:v>
                </c:pt>
                <c:pt idx="2367">
                  <c:v>30.01</c:v>
                </c:pt>
                <c:pt idx="2368">
                  <c:v>30.94</c:v>
                </c:pt>
                <c:pt idx="2369">
                  <c:v>31.6</c:v>
                </c:pt>
                <c:pt idx="2370">
                  <c:v>31.84</c:v>
                </c:pt>
                <c:pt idx="2371">
                  <c:v>31.87</c:v>
                </c:pt>
                <c:pt idx="2372">
                  <c:v>31.61</c:v>
                </c:pt>
                <c:pt idx="2373">
                  <c:v>31.28</c:v>
                </c:pt>
                <c:pt idx="2374">
                  <c:v>31.02</c:v>
                </c:pt>
                <c:pt idx="2375">
                  <c:v>30.88</c:v>
                </c:pt>
                <c:pt idx="2376">
                  <c:v>30.79</c:v>
                </c:pt>
                <c:pt idx="2377">
                  <c:v>30.68</c:v>
                </c:pt>
                <c:pt idx="2378">
                  <c:v>30.52</c:v>
                </c:pt>
                <c:pt idx="2379">
                  <c:v>30.35</c:v>
                </c:pt>
                <c:pt idx="2380">
                  <c:v>30.18</c:v>
                </c:pt>
                <c:pt idx="2381">
                  <c:v>30.03</c:v>
                </c:pt>
                <c:pt idx="2382">
                  <c:v>29.92</c:v>
                </c:pt>
                <c:pt idx="2383">
                  <c:v>29.87</c:v>
                </c:pt>
                <c:pt idx="2384">
                  <c:v>29.85</c:v>
                </c:pt>
                <c:pt idx="2385">
                  <c:v>29.86</c:v>
                </c:pt>
                <c:pt idx="2386">
                  <c:v>29.92</c:v>
                </c:pt>
                <c:pt idx="2387">
                  <c:v>30.02</c:v>
                </c:pt>
                <c:pt idx="2388">
                  <c:v>30.11</c:v>
                </c:pt>
                <c:pt idx="2389">
                  <c:v>30.15</c:v>
                </c:pt>
                <c:pt idx="2390">
                  <c:v>30.19</c:v>
                </c:pt>
                <c:pt idx="2391">
                  <c:v>30.25</c:v>
                </c:pt>
                <c:pt idx="2392">
                  <c:v>30.31</c:v>
                </c:pt>
                <c:pt idx="2393">
                  <c:v>30.36</c:v>
                </c:pt>
                <c:pt idx="2394">
                  <c:v>30.39</c:v>
                </c:pt>
                <c:pt idx="2395">
                  <c:v>30.42</c:v>
                </c:pt>
                <c:pt idx="2396">
                  <c:v>30.45</c:v>
                </c:pt>
                <c:pt idx="2397">
                  <c:v>30.47</c:v>
                </c:pt>
                <c:pt idx="2398">
                  <c:v>30.49</c:v>
                </c:pt>
                <c:pt idx="2399">
                  <c:v>30.5</c:v>
                </c:pt>
                <c:pt idx="2400">
                  <c:v>30.53</c:v>
                </c:pt>
                <c:pt idx="2401">
                  <c:v>30.52</c:v>
                </c:pt>
                <c:pt idx="2402">
                  <c:v>30.49</c:v>
                </c:pt>
                <c:pt idx="2403">
                  <c:v>30.42</c:v>
                </c:pt>
                <c:pt idx="2404">
                  <c:v>30.32</c:v>
                </c:pt>
                <c:pt idx="2405">
                  <c:v>30.18</c:v>
                </c:pt>
                <c:pt idx="2406">
                  <c:v>30.01</c:v>
                </c:pt>
                <c:pt idx="2407">
                  <c:v>29.75</c:v>
                </c:pt>
                <c:pt idx="2408">
                  <c:v>29.35</c:v>
                </c:pt>
                <c:pt idx="2409">
                  <c:v>28.79</c:v>
                </c:pt>
                <c:pt idx="2410">
                  <c:v>28.07</c:v>
                </c:pt>
                <c:pt idx="2411">
                  <c:v>27.21</c:v>
                </c:pt>
                <c:pt idx="2412">
                  <c:v>26.14</c:v>
                </c:pt>
                <c:pt idx="2413">
                  <c:v>24.78</c:v>
                </c:pt>
                <c:pt idx="2414">
                  <c:v>23.24</c:v>
                </c:pt>
                <c:pt idx="2415">
                  <c:v>21.62</c:v>
                </c:pt>
                <c:pt idx="2416">
                  <c:v>19.93</c:v>
                </c:pt>
                <c:pt idx="2417">
                  <c:v>18.14</c:v>
                </c:pt>
                <c:pt idx="2418">
                  <c:v>16.3</c:v>
                </c:pt>
                <c:pt idx="2419">
                  <c:v>14.48</c:v>
                </c:pt>
                <c:pt idx="2420">
                  <c:v>12.64</c:v>
                </c:pt>
                <c:pt idx="2421">
                  <c:v>10.69</c:v>
                </c:pt>
                <c:pt idx="2422">
                  <c:v>8.58</c:v>
                </c:pt>
                <c:pt idx="2423">
                  <c:v>6.44</c:v>
                </c:pt>
                <c:pt idx="2424">
                  <c:v>4.1100000000000003</c:v>
                </c:pt>
                <c:pt idx="2425">
                  <c:v>1.73</c:v>
                </c:pt>
                <c:pt idx="2426">
                  <c:v>-0.7</c:v>
                </c:pt>
                <c:pt idx="2427">
                  <c:v>-3.11</c:v>
                </c:pt>
                <c:pt idx="2428">
                  <c:v>-5.5</c:v>
                </c:pt>
                <c:pt idx="2429">
                  <c:v>-7.85</c:v>
                </c:pt>
                <c:pt idx="2430">
                  <c:v>-10.18</c:v>
                </c:pt>
                <c:pt idx="2431">
                  <c:v>-12.47</c:v>
                </c:pt>
                <c:pt idx="2432">
                  <c:v>-14.75</c:v>
                </c:pt>
                <c:pt idx="2433">
                  <c:v>-17.149999999999999</c:v>
                </c:pt>
                <c:pt idx="2434">
                  <c:v>-19.63</c:v>
                </c:pt>
                <c:pt idx="2435">
                  <c:v>-22.19</c:v>
                </c:pt>
                <c:pt idx="2436">
                  <c:v>-24.77</c:v>
                </c:pt>
                <c:pt idx="2437">
                  <c:v>-27.23</c:v>
                </c:pt>
                <c:pt idx="2438">
                  <c:v>-29.55</c:v>
                </c:pt>
                <c:pt idx="2439">
                  <c:v>-31.76</c:v>
                </c:pt>
                <c:pt idx="2440">
                  <c:v>-33.9</c:v>
                </c:pt>
                <c:pt idx="2441">
                  <c:v>-36.03</c:v>
                </c:pt>
                <c:pt idx="2442">
                  <c:v>-38.159999999999997</c:v>
                </c:pt>
                <c:pt idx="2443">
                  <c:v>-40.35</c:v>
                </c:pt>
                <c:pt idx="2444">
                  <c:v>-42.55</c:v>
                </c:pt>
                <c:pt idx="2445">
                  <c:v>-44.76</c:v>
                </c:pt>
                <c:pt idx="2446">
                  <c:v>-46.92</c:v>
                </c:pt>
                <c:pt idx="2447">
                  <c:v>-49.03</c:v>
                </c:pt>
                <c:pt idx="2448">
                  <c:v>-51.11</c:v>
                </c:pt>
                <c:pt idx="2449">
                  <c:v>-53.18</c:v>
                </c:pt>
                <c:pt idx="2450">
                  <c:v>-55.27</c:v>
                </c:pt>
                <c:pt idx="2451">
                  <c:v>-57.42</c:v>
                </c:pt>
                <c:pt idx="2452">
                  <c:v>-59.61</c:v>
                </c:pt>
                <c:pt idx="2453">
                  <c:v>-61.78</c:v>
                </c:pt>
                <c:pt idx="2454">
                  <c:v>-63.88</c:v>
                </c:pt>
                <c:pt idx="2455">
                  <c:v>-65.91</c:v>
                </c:pt>
                <c:pt idx="2456">
                  <c:v>-67.87</c:v>
                </c:pt>
                <c:pt idx="2457">
                  <c:v>-69.75</c:v>
                </c:pt>
                <c:pt idx="2458">
                  <c:v>-71.569999999999993</c:v>
                </c:pt>
                <c:pt idx="2459">
                  <c:v>-73.34</c:v>
                </c:pt>
                <c:pt idx="2460">
                  <c:v>-75.08</c:v>
                </c:pt>
                <c:pt idx="2461">
                  <c:v>-76.72</c:v>
                </c:pt>
                <c:pt idx="2462">
                  <c:v>-78.239999999999995</c:v>
                </c:pt>
                <c:pt idx="2463">
                  <c:v>-79.62</c:v>
                </c:pt>
                <c:pt idx="2464">
                  <c:v>-80.91</c:v>
                </c:pt>
                <c:pt idx="2465">
                  <c:v>-82.2</c:v>
                </c:pt>
                <c:pt idx="2466">
                  <c:v>-83.31</c:v>
                </c:pt>
                <c:pt idx="2467">
                  <c:v>-84.14</c:v>
                </c:pt>
                <c:pt idx="2468">
                  <c:v>-84.6</c:v>
                </c:pt>
                <c:pt idx="2469">
                  <c:v>-84.64</c:v>
                </c:pt>
                <c:pt idx="2470">
                  <c:v>-95.72</c:v>
                </c:pt>
                <c:pt idx="2471">
                  <c:v>-96.4</c:v>
                </c:pt>
                <c:pt idx="2472">
                  <c:v>-97.26</c:v>
                </c:pt>
                <c:pt idx="2473">
                  <c:v>-98.21</c:v>
                </c:pt>
                <c:pt idx="2474">
                  <c:v>-99.19</c:v>
                </c:pt>
                <c:pt idx="2475">
                  <c:v>-100.2</c:v>
                </c:pt>
                <c:pt idx="2476">
                  <c:v>-101.23</c:v>
                </c:pt>
                <c:pt idx="2477">
                  <c:v>-102.29</c:v>
                </c:pt>
                <c:pt idx="2478">
                  <c:v>-103.3</c:v>
                </c:pt>
                <c:pt idx="2479">
                  <c:v>-104.23</c:v>
                </c:pt>
                <c:pt idx="2480">
                  <c:v>-105.07</c:v>
                </c:pt>
                <c:pt idx="2481">
                  <c:v>-105.81</c:v>
                </c:pt>
                <c:pt idx="2482">
                  <c:v>-106.45</c:v>
                </c:pt>
                <c:pt idx="2483">
                  <c:v>-106.99</c:v>
                </c:pt>
                <c:pt idx="2484">
                  <c:v>-107.48</c:v>
                </c:pt>
                <c:pt idx="2485">
                  <c:v>-107.94</c:v>
                </c:pt>
                <c:pt idx="2486">
                  <c:v>-108.37</c:v>
                </c:pt>
                <c:pt idx="2487">
                  <c:v>-108.76</c:v>
                </c:pt>
                <c:pt idx="2488">
                  <c:v>-109.13</c:v>
                </c:pt>
                <c:pt idx="2489">
                  <c:v>-109.49</c:v>
                </c:pt>
                <c:pt idx="2490">
                  <c:v>-109.85</c:v>
                </c:pt>
                <c:pt idx="2491">
                  <c:v>-110.2</c:v>
                </c:pt>
                <c:pt idx="2492">
                  <c:v>-110.53</c:v>
                </c:pt>
                <c:pt idx="2493">
                  <c:v>-110.83</c:v>
                </c:pt>
                <c:pt idx="2494">
                  <c:v>-111.1</c:v>
                </c:pt>
                <c:pt idx="2495">
                  <c:v>-111.34</c:v>
                </c:pt>
                <c:pt idx="2496">
                  <c:v>-111.55</c:v>
                </c:pt>
                <c:pt idx="2497">
                  <c:v>-111.74</c:v>
                </c:pt>
                <c:pt idx="2498">
                  <c:v>-111.85</c:v>
                </c:pt>
                <c:pt idx="2499">
                  <c:v>-111.92</c:v>
                </c:pt>
                <c:pt idx="2500">
                  <c:v>-111.96</c:v>
                </c:pt>
                <c:pt idx="2501">
                  <c:v>-111.96</c:v>
                </c:pt>
                <c:pt idx="2502">
                  <c:v>-111.93</c:v>
                </c:pt>
                <c:pt idx="2503">
                  <c:v>-111.87</c:v>
                </c:pt>
                <c:pt idx="2504">
                  <c:v>-111.76</c:v>
                </c:pt>
                <c:pt idx="2505">
                  <c:v>-111.6</c:v>
                </c:pt>
                <c:pt idx="2506">
                  <c:v>-111.39</c:v>
                </c:pt>
                <c:pt idx="2507">
                  <c:v>-111.13</c:v>
                </c:pt>
                <c:pt idx="2508">
                  <c:v>-110.83</c:v>
                </c:pt>
                <c:pt idx="2509">
                  <c:v>-110.51</c:v>
                </c:pt>
                <c:pt idx="2510">
                  <c:v>-110.14</c:v>
                </c:pt>
                <c:pt idx="2511">
                  <c:v>-109.75</c:v>
                </c:pt>
                <c:pt idx="2512">
                  <c:v>-109.29</c:v>
                </c:pt>
                <c:pt idx="2513">
                  <c:v>-108.8</c:v>
                </c:pt>
                <c:pt idx="2514">
                  <c:v>-108.28</c:v>
                </c:pt>
                <c:pt idx="2515">
                  <c:v>-107.72</c:v>
                </c:pt>
                <c:pt idx="2516">
                  <c:v>-107.15</c:v>
                </c:pt>
                <c:pt idx="2517">
                  <c:v>-106.59</c:v>
                </c:pt>
                <c:pt idx="2518">
                  <c:v>-106.02</c:v>
                </c:pt>
                <c:pt idx="2519">
                  <c:v>-105.45</c:v>
                </c:pt>
                <c:pt idx="2520">
                  <c:v>-104.86</c:v>
                </c:pt>
                <c:pt idx="2521">
                  <c:v>-104.26</c:v>
                </c:pt>
                <c:pt idx="2522">
                  <c:v>-103.64</c:v>
                </c:pt>
                <c:pt idx="2523">
                  <c:v>-102.99</c:v>
                </c:pt>
                <c:pt idx="2524">
                  <c:v>-102.3</c:v>
                </c:pt>
                <c:pt idx="2525">
                  <c:v>-101.58</c:v>
                </c:pt>
                <c:pt idx="2526">
                  <c:v>-100.84</c:v>
                </c:pt>
                <c:pt idx="2527">
                  <c:v>-100.06</c:v>
                </c:pt>
                <c:pt idx="2528">
                  <c:v>-99.23</c:v>
                </c:pt>
                <c:pt idx="2529">
                  <c:v>-98.35</c:v>
                </c:pt>
                <c:pt idx="2530">
                  <c:v>-97.43</c:v>
                </c:pt>
                <c:pt idx="2531">
                  <c:v>-96.46</c:v>
                </c:pt>
                <c:pt idx="2532">
                  <c:v>-95.44</c:v>
                </c:pt>
                <c:pt idx="2533">
                  <c:v>-94.4</c:v>
                </c:pt>
                <c:pt idx="2534">
                  <c:v>-93.35</c:v>
                </c:pt>
                <c:pt idx="2535">
                  <c:v>-92.34</c:v>
                </c:pt>
                <c:pt idx="2536">
                  <c:v>-91.57</c:v>
                </c:pt>
                <c:pt idx="2537">
                  <c:v>-88.31</c:v>
                </c:pt>
                <c:pt idx="2538">
                  <c:v>-87.35</c:v>
                </c:pt>
                <c:pt idx="2539">
                  <c:v>-86.09</c:v>
                </c:pt>
                <c:pt idx="2540">
                  <c:v>-84.72</c:v>
                </c:pt>
                <c:pt idx="2541">
                  <c:v>-83.28</c:v>
                </c:pt>
                <c:pt idx="2542">
                  <c:v>-81.760000000000005</c:v>
                </c:pt>
                <c:pt idx="2543">
                  <c:v>-80.2</c:v>
                </c:pt>
                <c:pt idx="2544">
                  <c:v>-78.62</c:v>
                </c:pt>
                <c:pt idx="2545">
                  <c:v>-77.010000000000005</c:v>
                </c:pt>
                <c:pt idx="2546">
                  <c:v>-75.39</c:v>
                </c:pt>
                <c:pt idx="2547">
                  <c:v>-73.709999999999994</c:v>
                </c:pt>
                <c:pt idx="2548">
                  <c:v>-72</c:v>
                </c:pt>
                <c:pt idx="2549">
                  <c:v>-70.260000000000005</c:v>
                </c:pt>
                <c:pt idx="2550">
                  <c:v>-68.48</c:v>
                </c:pt>
                <c:pt idx="2551">
                  <c:v>-66.650000000000006</c:v>
                </c:pt>
                <c:pt idx="2552">
                  <c:v>-64.77</c:v>
                </c:pt>
                <c:pt idx="2553">
                  <c:v>-62.82</c:v>
                </c:pt>
                <c:pt idx="2554">
                  <c:v>-60.81</c:v>
                </c:pt>
                <c:pt idx="2555">
                  <c:v>-58.76</c:v>
                </c:pt>
                <c:pt idx="2556">
                  <c:v>-56.64</c:v>
                </c:pt>
                <c:pt idx="2557">
                  <c:v>-54.4</c:v>
                </c:pt>
                <c:pt idx="2558">
                  <c:v>-52.04</c:v>
                </c:pt>
                <c:pt idx="2559">
                  <c:v>-49.6</c:v>
                </c:pt>
                <c:pt idx="2560">
                  <c:v>-47.09</c:v>
                </c:pt>
                <c:pt idx="2561">
                  <c:v>-44.59</c:v>
                </c:pt>
                <c:pt idx="2562">
                  <c:v>-42.12</c:v>
                </c:pt>
                <c:pt idx="2563">
                  <c:v>-39.64</c:v>
                </c:pt>
                <c:pt idx="2564">
                  <c:v>-37.18</c:v>
                </c:pt>
                <c:pt idx="2565">
                  <c:v>-34.71</c:v>
                </c:pt>
                <c:pt idx="2566">
                  <c:v>-32.21</c:v>
                </c:pt>
                <c:pt idx="2567">
                  <c:v>-29.65</c:v>
                </c:pt>
                <c:pt idx="2568">
                  <c:v>-27.07</c:v>
                </c:pt>
                <c:pt idx="2569">
                  <c:v>-24.43</c:v>
                </c:pt>
                <c:pt idx="2570">
                  <c:v>-21.76</c:v>
                </c:pt>
                <c:pt idx="2571">
                  <c:v>-19.07</c:v>
                </c:pt>
                <c:pt idx="2572">
                  <c:v>-16.37</c:v>
                </c:pt>
                <c:pt idx="2573">
                  <c:v>-13.62</c:v>
                </c:pt>
                <c:pt idx="2574">
                  <c:v>-10.87</c:v>
                </c:pt>
                <c:pt idx="2575">
                  <c:v>-8.11</c:v>
                </c:pt>
                <c:pt idx="2576">
                  <c:v>-5.39</c:v>
                </c:pt>
                <c:pt idx="2577">
                  <c:v>-2.71</c:v>
                </c:pt>
                <c:pt idx="2578">
                  <c:v>-0.09</c:v>
                </c:pt>
                <c:pt idx="2579">
                  <c:v>2.46</c:v>
                </c:pt>
                <c:pt idx="2580">
                  <c:v>4.99</c:v>
                </c:pt>
                <c:pt idx="2581">
                  <c:v>7.47</c:v>
                </c:pt>
                <c:pt idx="2582">
                  <c:v>9.89</c:v>
                </c:pt>
                <c:pt idx="2583">
                  <c:v>12.26</c:v>
                </c:pt>
                <c:pt idx="2584">
                  <c:v>14.54</c:v>
                </c:pt>
                <c:pt idx="2585">
                  <c:v>16.66</c:v>
                </c:pt>
                <c:pt idx="2586">
                  <c:v>18.66</c:v>
                </c:pt>
                <c:pt idx="2587">
                  <c:v>20.51</c:v>
                </c:pt>
                <c:pt idx="2588">
                  <c:v>22.19</c:v>
                </c:pt>
                <c:pt idx="2589">
                  <c:v>23.75</c:v>
                </c:pt>
                <c:pt idx="2590">
                  <c:v>25.2</c:v>
                </c:pt>
                <c:pt idx="2591">
                  <c:v>26.4</c:v>
                </c:pt>
                <c:pt idx="2592">
                  <c:v>26.96</c:v>
                </c:pt>
                <c:pt idx="2593">
                  <c:v>27.22</c:v>
                </c:pt>
                <c:pt idx="2594">
                  <c:v>27.35</c:v>
                </c:pt>
                <c:pt idx="2595">
                  <c:v>27.44</c:v>
                </c:pt>
                <c:pt idx="2596">
                  <c:v>27.44</c:v>
                </c:pt>
                <c:pt idx="2597">
                  <c:v>27.4</c:v>
                </c:pt>
                <c:pt idx="2598">
                  <c:v>27.27</c:v>
                </c:pt>
                <c:pt idx="2599">
                  <c:v>27.03</c:v>
                </c:pt>
                <c:pt idx="2600">
                  <c:v>26.71</c:v>
                </c:pt>
                <c:pt idx="2601">
                  <c:v>26.4</c:v>
                </c:pt>
                <c:pt idx="2602">
                  <c:v>26.13</c:v>
                </c:pt>
                <c:pt idx="2603">
                  <c:v>25.9</c:v>
                </c:pt>
                <c:pt idx="2604">
                  <c:v>25.72</c:v>
                </c:pt>
                <c:pt idx="2605">
                  <c:v>25.54</c:v>
                </c:pt>
                <c:pt idx="2606">
                  <c:v>25.38</c:v>
                </c:pt>
                <c:pt idx="2607">
                  <c:v>25.26</c:v>
                </c:pt>
                <c:pt idx="2608">
                  <c:v>25.18</c:v>
                </c:pt>
                <c:pt idx="2609">
                  <c:v>25.17</c:v>
                </c:pt>
                <c:pt idx="2610">
                  <c:v>25.22</c:v>
                </c:pt>
                <c:pt idx="2611">
                  <c:v>25.31</c:v>
                </c:pt>
                <c:pt idx="2612">
                  <c:v>25.45</c:v>
                </c:pt>
                <c:pt idx="2613">
                  <c:v>25.6</c:v>
                </c:pt>
                <c:pt idx="2614">
                  <c:v>25.76</c:v>
                </c:pt>
                <c:pt idx="2615">
                  <c:v>25.93</c:v>
                </c:pt>
                <c:pt idx="2616">
                  <c:v>26.09</c:v>
                </c:pt>
                <c:pt idx="2617">
                  <c:v>26.25</c:v>
                </c:pt>
                <c:pt idx="2618">
                  <c:v>26.43</c:v>
                </c:pt>
                <c:pt idx="2619">
                  <c:v>26.6</c:v>
                </c:pt>
                <c:pt idx="2620">
                  <c:v>26.74</c:v>
                </c:pt>
                <c:pt idx="2621">
                  <c:v>26.84</c:v>
                </c:pt>
                <c:pt idx="2622">
                  <c:v>26.92</c:v>
                </c:pt>
                <c:pt idx="2623">
                  <c:v>26.98</c:v>
                </c:pt>
                <c:pt idx="2624">
                  <c:v>27.02</c:v>
                </c:pt>
                <c:pt idx="2625">
                  <c:v>26.99</c:v>
                </c:pt>
                <c:pt idx="2626">
                  <c:v>26.93</c:v>
                </c:pt>
                <c:pt idx="2627">
                  <c:v>26.85</c:v>
                </c:pt>
                <c:pt idx="2628">
                  <c:v>26.77</c:v>
                </c:pt>
                <c:pt idx="2629">
                  <c:v>26.71</c:v>
                </c:pt>
                <c:pt idx="2630">
                  <c:v>26.66</c:v>
                </c:pt>
                <c:pt idx="2631">
                  <c:v>26.6</c:v>
                </c:pt>
                <c:pt idx="2632">
                  <c:v>26.5</c:v>
                </c:pt>
                <c:pt idx="2633">
                  <c:v>26.32</c:v>
                </c:pt>
                <c:pt idx="2634">
                  <c:v>25.99</c:v>
                </c:pt>
                <c:pt idx="2635">
                  <c:v>25.53</c:v>
                </c:pt>
                <c:pt idx="2636">
                  <c:v>24.93</c:v>
                </c:pt>
                <c:pt idx="2637">
                  <c:v>24.13</c:v>
                </c:pt>
                <c:pt idx="2638">
                  <c:v>23.04</c:v>
                </c:pt>
                <c:pt idx="2639">
                  <c:v>21.73</c:v>
                </c:pt>
                <c:pt idx="2640">
                  <c:v>20.34</c:v>
                </c:pt>
                <c:pt idx="2641">
                  <c:v>18.89</c:v>
                </c:pt>
                <c:pt idx="2642">
                  <c:v>17.34</c:v>
                </c:pt>
                <c:pt idx="2643">
                  <c:v>15.66</c:v>
                </c:pt>
                <c:pt idx="2644">
                  <c:v>13.89</c:v>
                </c:pt>
                <c:pt idx="2645">
                  <c:v>12.07</c:v>
                </c:pt>
                <c:pt idx="2646">
                  <c:v>10.16</c:v>
                </c:pt>
                <c:pt idx="2647">
                  <c:v>8.2200000000000006</c:v>
                </c:pt>
                <c:pt idx="2648">
                  <c:v>6.24</c:v>
                </c:pt>
                <c:pt idx="2649">
                  <c:v>4.24</c:v>
                </c:pt>
                <c:pt idx="2650">
                  <c:v>2.2000000000000002</c:v>
                </c:pt>
                <c:pt idx="2651">
                  <c:v>0.15</c:v>
                </c:pt>
                <c:pt idx="2652">
                  <c:v>-1.68</c:v>
                </c:pt>
                <c:pt idx="2653">
                  <c:v>-3.75</c:v>
                </c:pt>
                <c:pt idx="2654">
                  <c:v>-5.91</c:v>
                </c:pt>
                <c:pt idx="2655">
                  <c:v>-8.1</c:v>
                </c:pt>
                <c:pt idx="2656">
                  <c:v>-10.3</c:v>
                </c:pt>
                <c:pt idx="2657">
                  <c:v>-12.5</c:v>
                </c:pt>
                <c:pt idx="2658">
                  <c:v>-14.67</c:v>
                </c:pt>
                <c:pt idx="2659">
                  <c:v>-16.82</c:v>
                </c:pt>
                <c:pt idx="2660">
                  <c:v>-19.02</c:v>
                </c:pt>
                <c:pt idx="2661">
                  <c:v>-21.3</c:v>
                </c:pt>
                <c:pt idx="2662">
                  <c:v>-23.62</c:v>
                </c:pt>
                <c:pt idx="2663">
                  <c:v>-25.94</c:v>
                </c:pt>
                <c:pt idx="2664">
                  <c:v>-28.17</c:v>
                </c:pt>
                <c:pt idx="2665">
                  <c:v>-30.26</c:v>
                </c:pt>
                <c:pt idx="2666">
                  <c:v>-32.22</c:v>
                </c:pt>
                <c:pt idx="2667">
                  <c:v>-34.07</c:v>
                </c:pt>
                <c:pt idx="2668">
                  <c:v>-35.82</c:v>
                </c:pt>
                <c:pt idx="2669">
                  <c:v>-37.51</c:v>
                </c:pt>
                <c:pt idx="2670">
                  <c:v>-39.14</c:v>
                </c:pt>
                <c:pt idx="2671">
                  <c:v>-40.76</c:v>
                </c:pt>
                <c:pt idx="2672">
                  <c:v>-42.42</c:v>
                </c:pt>
                <c:pt idx="2673">
                  <c:v>-44.13</c:v>
                </c:pt>
                <c:pt idx="2674">
                  <c:v>-45.91</c:v>
                </c:pt>
                <c:pt idx="2675">
                  <c:v>-47.81</c:v>
                </c:pt>
                <c:pt idx="2676">
                  <c:v>-49.82</c:v>
                </c:pt>
                <c:pt idx="2677">
                  <c:v>-51.86</c:v>
                </c:pt>
                <c:pt idx="2678">
                  <c:v>-53.9</c:v>
                </c:pt>
                <c:pt idx="2679">
                  <c:v>-55.88</c:v>
                </c:pt>
                <c:pt idx="2680">
                  <c:v>-57.85</c:v>
                </c:pt>
                <c:pt idx="2681">
                  <c:v>-59.83</c:v>
                </c:pt>
                <c:pt idx="2682">
                  <c:v>-61.75</c:v>
                </c:pt>
                <c:pt idx="2683">
                  <c:v>-63.57</c:v>
                </c:pt>
                <c:pt idx="2684">
                  <c:v>-65.3</c:v>
                </c:pt>
                <c:pt idx="2685">
                  <c:v>-66.959999999999994</c:v>
                </c:pt>
                <c:pt idx="2686">
                  <c:v>-68.59</c:v>
                </c:pt>
                <c:pt idx="2687">
                  <c:v>-70.209999999999994</c:v>
                </c:pt>
                <c:pt idx="2688">
                  <c:v>-71.83</c:v>
                </c:pt>
                <c:pt idx="2689">
                  <c:v>-73.459999999999994</c:v>
                </c:pt>
                <c:pt idx="2690">
                  <c:v>-75.180000000000007</c:v>
                </c:pt>
                <c:pt idx="2691">
                  <c:v>-76.81</c:v>
                </c:pt>
                <c:pt idx="2692">
                  <c:v>-78.37</c:v>
                </c:pt>
                <c:pt idx="2693">
                  <c:v>-79.64</c:v>
                </c:pt>
                <c:pt idx="2694">
                  <c:v>-80.78</c:v>
                </c:pt>
                <c:pt idx="2695">
                  <c:v>-81.84</c:v>
                </c:pt>
                <c:pt idx="2696">
                  <c:v>-82.82</c:v>
                </c:pt>
                <c:pt idx="2697">
                  <c:v>-83.65</c:v>
                </c:pt>
                <c:pt idx="2698">
                  <c:v>-84.23</c:v>
                </c:pt>
                <c:pt idx="2699">
                  <c:v>-84.54</c:v>
                </c:pt>
                <c:pt idx="2700">
                  <c:v>-84.59</c:v>
                </c:pt>
                <c:pt idx="2701">
                  <c:v>-84.41</c:v>
                </c:pt>
                <c:pt idx="2702">
                  <c:v>-95.98</c:v>
                </c:pt>
                <c:pt idx="2703">
                  <c:v>-96.54</c:v>
                </c:pt>
                <c:pt idx="2704">
                  <c:v>-97.23</c:v>
                </c:pt>
                <c:pt idx="2705">
                  <c:v>-98.01</c:v>
                </c:pt>
                <c:pt idx="2706">
                  <c:v>-98.83</c:v>
                </c:pt>
                <c:pt idx="2707">
                  <c:v>-99.68</c:v>
                </c:pt>
                <c:pt idx="2708">
                  <c:v>-100.53</c:v>
                </c:pt>
                <c:pt idx="2709">
                  <c:v>-101.37</c:v>
                </c:pt>
                <c:pt idx="2710">
                  <c:v>-102.21</c:v>
                </c:pt>
                <c:pt idx="2711">
                  <c:v>-103.03</c:v>
                </c:pt>
                <c:pt idx="2712">
                  <c:v>-103.79</c:v>
                </c:pt>
                <c:pt idx="2713">
                  <c:v>-104.47</c:v>
                </c:pt>
                <c:pt idx="2714">
                  <c:v>-105.04</c:v>
                </c:pt>
                <c:pt idx="2715">
                  <c:v>-105.51</c:v>
                </c:pt>
                <c:pt idx="2716">
                  <c:v>-105.88</c:v>
                </c:pt>
                <c:pt idx="2717">
                  <c:v>-106.15</c:v>
                </c:pt>
                <c:pt idx="2718">
                  <c:v>-106.35</c:v>
                </c:pt>
                <c:pt idx="2719">
                  <c:v>-106.49</c:v>
                </c:pt>
                <c:pt idx="2720">
                  <c:v>-106.58</c:v>
                </c:pt>
                <c:pt idx="2721">
                  <c:v>-106.63</c:v>
                </c:pt>
                <c:pt idx="2722">
                  <c:v>-106.62</c:v>
                </c:pt>
                <c:pt idx="2723">
                  <c:v>-106.58</c:v>
                </c:pt>
                <c:pt idx="2724">
                  <c:v>-106.53</c:v>
                </c:pt>
                <c:pt idx="2725">
                  <c:v>-106.46</c:v>
                </c:pt>
                <c:pt idx="2726">
                  <c:v>-106.39</c:v>
                </c:pt>
                <c:pt idx="2727">
                  <c:v>-106.3</c:v>
                </c:pt>
                <c:pt idx="2728">
                  <c:v>-106.21</c:v>
                </c:pt>
                <c:pt idx="2729">
                  <c:v>-106.06</c:v>
                </c:pt>
                <c:pt idx="2730">
                  <c:v>-105.89</c:v>
                </c:pt>
                <c:pt idx="2731">
                  <c:v>-105.67</c:v>
                </c:pt>
                <c:pt idx="2732">
                  <c:v>-105.41</c:v>
                </c:pt>
                <c:pt idx="2733">
                  <c:v>-105.13</c:v>
                </c:pt>
                <c:pt idx="2734">
                  <c:v>-104.83</c:v>
                </c:pt>
                <c:pt idx="2735">
                  <c:v>-104.48</c:v>
                </c:pt>
                <c:pt idx="2736">
                  <c:v>-104.1</c:v>
                </c:pt>
                <c:pt idx="2737">
                  <c:v>-103.64</c:v>
                </c:pt>
                <c:pt idx="2738">
                  <c:v>-103.12</c:v>
                </c:pt>
                <c:pt idx="2739">
                  <c:v>-102.54</c:v>
                </c:pt>
                <c:pt idx="2740">
                  <c:v>-101.9</c:v>
                </c:pt>
                <c:pt idx="2741">
                  <c:v>-101.21</c:v>
                </c:pt>
                <c:pt idx="2742">
                  <c:v>-100.45</c:v>
                </c:pt>
                <c:pt idx="2743">
                  <c:v>-99.61</c:v>
                </c:pt>
                <c:pt idx="2744">
                  <c:v>-98.69</c:v>
                </c:pt>
                <c:pt idx="2745">
                  <c:v>-97.71</c:v>
                </c:pt>
                <c:pt idx="2746">
                  <c:v>-96.68</c:v>
                </c:pt>
                <c:pt idx="2747">
                  <c:v>-95.59</c:v>
                </c:pt>
                <c:pt idx="2748">
                  <c:v>-94.42</c:v>
                </c:pt>
                <c:pt idx="2749">
                  <c:v>-93.17</c:v>
                </c:pt>
                <c:pt idx="2750">
                  <c:v>-91.83</c:v>
                </c:pt>
                <c:pt idx="2751">
                  <c:v>-90.46</c:v>
                </c:pt>
                <c:pt idx="2752">
                  <c:v>-88.9</c:v>
                </c:pt>
                <c:pt idx="2753">
                  <c:v>-87.38</c:v>
                </c:pt>
                <c:pt idx="2754">
                  <c:v>-85.79</c:v>
                </c:pt>
                <c:pt idx="2755">
                  <c:v>-84.14</c:v>
                </c:pt>
                <c:pt idx="2756">
                  <c:v>-82.4</c:v>
                </c:pt>
                <c:pt idx="2757">
                  <c:v>-80.599999999999994</c:v>
                </c:pt>
                <c:pt idx="2758">
                  <c:v>-78.739999999999995</c:v>
                </c:pt>
                <c:pt idx="2759">
                  <c:v>-76.84</c:v>
                </c:pt>
                <c:pt idx="2760">
                  <c:v>-74.94</c:v>
                </c:pt>
                <c:pt idx="2761">
                  <c:v>-73.040000000000006</c:v>
                </c:pt>
                <c:pt idx="2762">
                  <c:v>-71.11</c:v>
                </c:pt>
                <c:pt idx="2763">
                  <c:v>-69.2</c:v>
                </c:pt>
                <c:pt idx="2764">
                  <c:v>-67.22</c:v>
                </c:pt>
                <c:pt idx="2765">
                  <c:v>-65.16</c:v>
                </c:pt>
                <c:pt idx="2766">
                  <c:v>-63.05</c:v>
                </c:pt>
                <c:pt idx="2767">
                  <c:v>-60.85</c:v>
                </c:pt>
                <c:pt idx="2768">
                  <c:v>-58.58</c:v>
                </c:pt>
                <c:pt idx="2769">
                  <c:v>-56.23</c:v>
                </c:pt>
                <c:pt idx="2770">
                  <c:v>-53.83</c:v>
                </c:pt>
                <c:pt idx="2771">
                  <c:v>-51.38</c:v>
                </c:pt>
                <c:pt idx="2772">
                  <c:v>-48.88</c:v>
                </c:pt>
                <c:pt idx="2773">
                  <c:v>-46.44</c:v>
                </c:pt>
                <c:pt idx="2774">
                  <c:v>-43.96</c:v>
                </c:pt>
                <c:pt idx="2775">
                  <c:v>-41.47</c:v>
                </c:pt>
                <c:pt idx="2776">
                  <c:v>-38.950000000000003</c:v>
                </c:pt>
                <c:pt idx="2777">
                  <c:v>-36.43</c:v>
                </c:pt>
                <c:pt idx="2778">
                  <c:v>-34.04</c:v>
                </c:pt>
                <c:pt idx="2779">
                  <c:v>-31.75</c:v>
                </c:pt>
                <c:pt idx="2780">
                  <c:v>-29.58</c:v>
                </c:pt>
                <c:pt idx="2781">
                  <c:v>-27.4</c:v>
                </c:pt>
                <c:pt idx="2782">
                  <c:v>-25.13</c:v>
                </c:pt>
                <c:pt idx="2783">
                  <c:v>-22.77</c:v>
                </c:pt>
                <c:pt idx="2784">
                  <c:v>-20.350000000000001</c:v>
                </c:pt>
                <c:pt idx="2785">
                  <c:v>-17.95</c:v>
                </c:pt>
                <c:pt idx="2786">
                  <c:v>-15.58</c:v>
                </c:pt>
                <c:pt idx="2787">
                  <c:v>-13.26</c:v>
                </c:pt>
                <c:pt idx="2788">
                  <c:v>-10.95</c:v>
                </c:pt>
                <c:pt idx="2789">
                  <c:v>-8.64</c:v>
                </c:pt>
                <c:pt idx="2790">
                  <c:v>-6.38</c:v>
                </c:pt>
                <c:pt idx="2791">
                  <c:v>-4.17</c:v>
                </c:pt>
                <c:pt idx="2792">
                  <c:v>-2.04</c:v>
                </c:pt>
                <c:pt idx="2793">
                  <c:v>-0.01</c:v>
                </c:pt>
                <c:pt idx="2794">
                  <c:v>1.92</c:v>
                </c:pt>
                <c:pt idx="2795">
                  <c:v>3.78</c:v>
                </c:pt>
                <c:pt idx="2796">
                  <c:v>5.58</c:v>
                </c:pt>
                <c:pt idx="2797">
                  <c:v>7.32</c:v>
                </c:pt>
                <c:pt idx="2798">
                  <c:v>8.99</c:v>
                </c:pt>
                <c:pt idx="2799">
                  <c:v>10.57</c:v>
                </c:pt>
                <c:pt idx="2800">
                  <c:v>12.07</c:v>
                </c:pt>
                <c:pt idx="2801">
                  <c:v>13.51</c:v>
                </c:pt>
                <c:pt idx="2802">
                  <c:v>14.93</c:v>
                </c:pt>
                <c:pt idx="2803">
                  <c:v>16.329999999999998</c:v>
                </c:pt>
                <c:pt idx="2804">
                  <c:v>17.68</c:v>
                </c:pt>
                <c:pt idx="2805">
                  <c:v>18.96</c:v>
                </c:pt>
                <c:pt idx="2806">
                  <c:v>20.13</c:v>
                </c:pt>
                <c:pt idx="2807">
                  <c:v>21.2</c:v>
                </c:pt>
                <c:pt idx="2808">
                  <c:v>22.19</c:v>
                </c:pt>
                <c:pt idx="2809">
                  <c:v>23.12</c:v>
                </c:pt>
                <c:pt idx="2810">
                  <c:v>23.95</c:v>
                </c:pt>
                <c:pt idx="2811">
                  <c:v>24.67</c:v>
                </c:pt>
                <c:pt idx="2812">
                  <c:v>25.29</c:v>
                </c:pt>
                <c:pt idx="2813">
                  <c:v>25.83</c:v>
                </c:pt>
                <c:pt idx="2814">
                  <c:v>26.31</c:v>
                </c:pt>
                <c:pt idx="2815">
                  <c:v>26.69</c:v>
                </c:pt>
                <c:pt idx="2816">
                  <c:v>26.8</c:v>
                </c:pt>
                <c:pt idx="2817">
                  <c:v>26.79</c:v>
                </c:pt>
                <c:pt idx="2818">
                  <c:v>26.76</c:v>
                </c:pt>
                <c:pt idx="2819">
                  <c:v>26.78</c:v>
                </c:pt>
                <c:pt idx="2820">
                  <c:v>26.78</c:v>
                </c:pt>
                <c:pt idx="2821">
                  <c:v>26.77</c:v>
                </c:pt>
                <c:pt idx="2822">
                  <c:v>26.73</c:v>
                </c:pt>
                <c:pt idx="2823">
                  <c:v>26.68</c:v>
                </c:pt>
                <c:pt idx="2824">
                  <c:v>26.65</c:v>
                </c:pt>
                <c:pt idx="2825">
                  <c:v>26.64</c:v>
                </c:pt>
                <c:pt idx="2826">
                  <c:v>26.61</c:v>
                </c:pt>
                <c:pt idx="2827">
                  <c:v>26.59</c:v>
                </c:pt>
                <c:pt idx="2828">
                  <c:v>26.58</c:v>
                </c:pt>
                <c:pt idx="2829">
                  <c:v>26.58</c:v>
                </c:pt>
                <c:pt idx="2830">
                  <c:v>26.61</c:v>
                </c:pt>
                <c:pt idx="2831">
                  <c:v>26.58</c:v>
                </c:pt>
                <c:pt idx="2832">
                  <c:v>26.52</c:v>
                </c:pt>
                <c:pt idx="2833">
                  <c:v>26.44</c:v>
                </c:pt>
                <c:pt idx="2834">
                  <c:v>26.35</c:v>
                </c:pt>
                <c:pt idx="2835">
                  <c:v>26.24</c:v>
                </c:pt>
                <c:pt idx="2836">
                  <c:v>26.05</c:v>
                </c:pt>
                <c:pt idx="2837">
                  <c:v>25.72</c:v>
                </c:pt>
                <c:pt idx="2838">
                  <c:v>25.13</c:v>
                </c:pt>
                <c:pt idx="2839">
                  <c:v>24.32</c:v>
                </c:pt>
                <c:pt idx="2840">
                  <c:v>23.35</c:v>
                </c:pt>
                <c:pt idx="2841">
                  <c:v>22.3</c:v>
                </c:pt>
                <c:pt idx="2842">
                  <c:v>21.16</c:v>
                </c:pt>
                <c:pt idx="2843">
                  <c:v>19.93</c:v>
                </c:pt>
                <c:pt idx="2844">
                  <c:v>18.579999999999998</c:v>
                </c:pt>
                <c:pt idx="2845">
                  <c:v>17.13</c:v>
                </c:pt>
                <c:pt idx="2846">
                  <c:v>15.59</c:v>
                </c:pt>
                <c:pt idx="2847">
                  <c:v>13.98</c:v>
                </c:pt>
                <c:pt idx="2848">
                  <c:v>12.28</c:v>
                </c:pt>
                <c:pt idx="2849">
                  <c:v>10.53</c:v>
                </c:pt>
                <c:pt idx="2850">
                  <c:v>8.75</c:v>
                </c:pt>
                <c:pt idx="2851">
                  <c:v>6.97</c:v>
                </c:pt>
                <c:pt idx="2852">
                  <c:v>5.18</c:v>
                </c:pt>
                <c:pt idx="2853">
                  <c:v>3.36</c:v>
                </c:pt>
                <c:pt idx="2854">
                  <c:v>1.49</c:v>
                </c:pt>
                <c:pt idx="2855">
                  <c:v>-0.43</c:v>
                </c:pt>
                <c:pt idx="2856">
                  <c:v>-2.41</c:v>
                </c:pt>
                <c:pt idx="2857">
                  <c:v>-4.46</c:v>
                </c:pt>
                <c:pt idx="2858">
                  <c:v>-6.54</c:v>
                </c:pt>
                <c:pt idx="2859">
                  <c:v>-8.64</c:v>
                </c:pt>
                <c:pt idx="2860">
                  <c:v>-10.77</c:v>
                </c:pt>
                <c:pt idx="2861">
                  <c:v>-12.95</c:v>
                </c:pt>
                <c:pt idx="2862">
                  <c:v>-15.18</c:v>
                </c:pt>
                <c:pt idx="2863">
                  <c:v>-17.46</c:v>
                </c:pt>
                <c:pt idx="2864">
                  <c:v>-19.71</c:v>
                </c:pt>
                <c:pt idx="2865">
                  <c:v>-21.96</c:v>
                </c:pt>
                <c:pt idx="2866">
                  <c:v>-24.25</c:v>
                </c:pt>
                <c:pt idx="2867">
                  <c:v>-26.55</c:v>
                </c:pt>
                <c:pt idx="2868">
                  <c:v>-28.82</c:v>
                </c:pt>
                <c:pt idx="2869">
                  <c:v>-31.1</c:v>
                </c:pt>
                <c:pt idx="2870">
                  <c:v>-33.409999999999997</c:v>
                </c:pt>
                <c:pt idx="2871">
                  <c:v>-35.770000000000003</c:v>
                </c:pt>
                <c:pt idx="2872">
                  <c:v>-38.159999999999997</c:v>
                </c:pt>
                <c:pt idx="2873">
                  <c:v>-40.56</c:v>
                </c:pt>
                <c:pt idx="2874">
                  <c:v>-42.94</c:v>
                </c:pt>
                <c:pt idx="2875">
                  <c:v>-45.28</c:v>
                </c:pt>
                <c:pt idx="2876">
                  <c:v>-47.59</c:v>
                </c:pt>
                <c:pt idx="2877">
                  <c:v>-49.82</c:v>
                </c:pt>
                <c:pt idx="2878">
                  <c:v>-51.98</c:v>
                </c:pt>
                <c:pt idx="2879">
                  <c:v>-54.13</c:v>
                </c:pt>
                <c:pt idx="2880">
                  <c:v>-56.29</c:v>
                </c:pt>
                <c:pt idx="2881">
                  <c:v>-58.42</c:v>
                </c:pt>
                <c:pt idx="2882">
                  <c:v>-60.51</c:v>
                </c:pt>
                <c:pt idx="2883">
                  <c:v>-62.5</c:v>
                </c:pt>
                <c:pt idx="2884">
                  <c:v>-64.400000000000006</c:v>
                </c:pt>
                <c:pt idx="2885">
                  <c:v>-66.19</c:v>
                </c:pt>
                <c:pt idx="2886">
                  <c:v>-67.959999999999994</c:v>
                </c:pt>
                <c:pt idx="2887">
                  <c:v>-69.69</c:v>
                </c:pt>
                <c:pt idx="2888">
                  <c:v>-71.39</c:v>
                </c:pt>
                <c:pt idx="2889">
                  <c:v>-73.09</c:v>
                </c:pt>
                <c:pt idx="2890">
                  <c:v>-74.790000000000006</c:v>
                </c:pt>
                <c:pt idx="2891">
                  <c:v>-76.239999999999995</c:v>
                </c:pt>
                <c:pt idx="2892">
                  <c:v>-77.55</c:v>
                </c:pt>
                <c:pt idx="2893">
                  <c:v>-78.81</c:v>
                </c:pt>
                <c:pt idx="2894">
                  <c:v>-80.08</c:v>
                </c:pt>
                <c:pt idx="2895">
                  <c:v>-81.33</c:v>
                </c:pt>
                <c:pt idx="2896">
                  <c:v>-82.46</c:v>
                </c:pt>
                <c:pt idx="2897">
                  <c:v>-83.34</c:v>
                </c:pt>
                <c:pt idx="2898">
                  <c:v>-83.97</c:v>
                </c:pt>
                <c:pt idx="2899">
                  <c:v>-84.3</c:v>
                </c:pt>
                <c:pt idx="2900">
                  <c:v>-84.33</c:v>
                </c:pt>
                <c:pt idx="2901">
                  <c:v>-95.95</c:v>
                </c:pt>
                <c:pt idx="2902">
                  <c:v>-96.44</c:v>
                </c:pt>
                <c:pt idx="2903">
                  <c:v>-97.04</c:v>
                </c:pt>
                <c:pt idx="2904">
                  <c:v>-97.72</c:v>
                </c:pt>
                <c:pt idx="2905">
                  <c:v>-98.42</c:v>
                </c:pt>
                <c:pt idx="2906">
                  <c:v>-99.12</c:v>
                </c:pt>
                <c:pt idx="2907">
                  <c:v>-99.86</c:v>
                </c:pt>
                <c:pt idx="2908">
                  <c:v>-100.64</c:v>
                </c:pt>
                <c:pt idx="2909">
                  <c:v>-101.42</c:v>
                </c:pt>
                <c:pt idx="2910">
                  <c:v>-102.16</c:v>
                </c:pt>
                <c:pt idx="2911">
                  <c:v>-102.89</c:v>
                </c:pt>
                <c:pt idx="2912">
                  <c:v>-103.57</c:v>
                </c:pt>
                <c:pt idx="2913">
                  <c:v>-104.16</c:v>
                </c:pt>
                <c:pt idx="2914">
                  <c:v>-104.74</c:v>
                </c:pt>
                <c:pt idx="2915">
                  <c:v>-105.27</c:v>
                </c:pt>
                <c:pt idx="2916">
                  <c:v>-105.72</c:v>
                </c:pt>
                <c:pt idx="2917">
                  <c:v>-106.14</c:v>
                </c:pt>
                <c:pt idx="2918">
                  <c:v>-106.47</c:v>
                </c:pt>
                <c:pt idx="2919">
                  <c:v>-106.74</c:v>
                </c:pt>
                <c:pt idx="2920">
                  <c:v>-106.93</c:v>
                </c:pt>
                <c:pt idx="2921">
                  <c:v>-107.08</c:v>
                </c:pt>
                <c:pt idx="2922">
                  <c:v>-107.17</c:v>
                </c:pt>
                <c:pt idx="2923">
                  <c:v>-107.22</c:v>
                </c:pt>
                <c:pt idx="2924">
                  <c:v>-107.22</c:v>
                </c:pt>
                <c:pt idx="2925">
                  <c:v>-107.17</c:v>
                </c:pt>
                <c:pt idx="2926">
                  <c:v>-107.1</c:v>
                </c:pt>
                <c:pt idx="2927">
                  <c:v>-106.99</c:v>
                </c:pt>
                <c:pt idx="2928">
                  <c:v>-106.85</c:v>
                </c:pt>
                <c:pt idx="2929">
                  <c:v>-106.69</c:v>
                </c:pt>
                <c:pt idx="2930">
                  <c:v>-106.53</c:v>
                </c:pt>
                <c:pt idx="2931">
                  <c:v>-106.34</c:v>
                </c:pt>
                <c:pt idx="2932">
                  <c:v>-106.11</c:v>
                </c:pt>
                <c:pt idx="2933">
                  <c:v>-105.81</c:v>
                </c:pt>
                <c:pt idx="2934">
                  <c:v>-105.45</c:v>
                </c:pt>
                <c:pt idx="2935">
                  <c:v>-105.04</c:v>
                </c:pt>
                <c:pt idx="2936">
                  <c:v>-104.58</c:v>
                </c:pt>
                <c:pt idx="2937">
                  <c:v>-104.06</c:v>
                </c:pt>
                <c:pt idx="2938">
                  <c:v>-103.49</c:v>
                </c:pt>
                <c:pt idx="2939">
                  <c:v>-102.87</c:v>
                </c:pt>
                <c:pt idx="2940">
                  <c:v>-102.18</c:v>
                </c:pt>
                <c:pt idx="2941">
                  <c:v>-101.44</c:v>
                </c:pt>
                <c:pt idx="2942">
                  <c:v>-100.68</c:v>
                </c:pt>
                <c:pt idx="2943">
                  <c:v>-99.78</c:v>
                </c:pt>
                <c:pt idx="2944">
                  <c:v>-98.88</c:v>
                </c:pt>
                <c:pt idx="2945">
                  <c:v>-97.88</c:v>
                </c:pt>
                <c:pt idx="2946">
                  <c:v>-96.83</c:v>
                </c:pt>
                <c:pt idx="2947">
                  <c:v>-95.68</c:v>
                </c:pt>
                <c:pt idx="2948">
                  <c:v>-94.48</c:v>
                </c:pt>
                <c:pt idx="2949">
                  <c:v>-93.21</c:v>
                </c:pt>
                <c:pt idx="2950">
                  <c:v>-91.91</c:v>
                </c:pt>
                <c:pt idx="2951">
                  <c:v>-90.76</c:v>
                </c:pt>
                <c:pt idx="2952">
                  <c:v>-88.73</c:v>
                </c:pt>
                <c:pt idx="2953">
                  <c:v>-87.31</c:v>
                </c:pt>
                <c:pt idx="2954">
                  <c:v>-85.7</c:v>
                </c:pt>
                <c:pt idx="2955">
                  <c:v>-83.95</c:v>
                </c:pt>
                <c:pt idx="2956">
                  <c:v>-82.13</c:v>
                </c:pt>
                <c:pt idx="2957">
                  <c:v>-80.150000000000006</c:v>
                </c:pt>
                <c:pt idx="2958">
                  <c:v>-78.11</c:v>
                </c:pt>
                <c:pt idx="2959">
                  <c:v>-76.06</c:v>
                </c:pt>
                <c:pt idx="2960">
                  <c:v>-73.88</c:v>
                </c:pt>
                <c:pt idx="2961">
                  <c:v>-71.67</c:v>
                </c:pt>
                <c:pt idx="2962">
                  <c:v>-69.39</c:v>
                </c:pt>
                <c:pt idx="2963">
                  <c:v>-67.03</c:v>
                </c:pt>
                <c:pt idx="2964">
                  <c:v>-64.680000000000007</c:v>
                </c:pt>
                <c:pt idx="2965">
                  <c:v>-62.26</c:v>
                </c:pt>
                <c:pt idx="2966">
                  <c:v>-59.86</c:v>
                </c:pt>
                <c:pt idx="2967">
                  <c:v>-57.48</c:v>
                </c:pt>
                <c:pt idx="2968">
                  <c:v>-55.11</c:v>
                </c:pt>
                <c:pt idx="2969">
                  <c:v>-52.76</c:v>
                </c:pt>
                <c:pt idx="2970">
                  <c:v>-50.46</c:v>
                </c:pt>
                <c:pt idx="2971">
                  <c:v>-48.17</c:v>
                </c:pt>
                <c:pt idx="2972">
                  <c:v>-45.86</c:v>
                </c:pt>
                <c:pt idx="2973">
                  <c:v>-43.53</c:v>
                </c:pt>
                <c:pt idx="2974">
                  <c:v>-41.25</c:v>
                </c:pt>
                <c:pt idx="2975">
                  <c:v>-39.11</c:v>
                </c:pt>
                <c:pt idx="2976">
                  <c:v>-36.96</c:v>
                </c:pt>
                <c:pt idx="2977">
                  <c:v>-34.81</c:v>
                </c:pt>
                <c:pt idx="2978">
                  <c:v>-32.61</c:v>
                </c:pt>
                <c:pt idx="2979">
                  <c:v>-30.32</c:v>
                </c:pt>
                <c:pt idx="2980">
                  <c:v>-28.01</c:v>
                </c:pt>
                <c:pt idx="2981">
                  <c:v>-25.77</c:v>
                </c:pt>
                <c:pt idx="2982">
                  <c:v>-23.59</c:v>
                </c:pt>
                <c:pt idx="2983">
                  <c:v>-21.44</c:v>
                </c:pt>
                <c:pt idx="2984">
                  <c:v>-19.28</c:v>
                </c:pt>
                <c:pt idx="2985">
                  <c:v>-17.12</c:v>
                </c:pt>
                <c:pt idx="2986">
                  <c:v>-14.98</c:v>
                </c:pt>
                <c:pt idx="2987">
                  <c:v>-12.76</c:v>
                </c:pt>
                <c:pt idx="2988">
                  <c:v>-10.5</c:v>
                </c:pt>
                <c:pt idx="2989">
                  <c:v>-8.2100000000000009</c:v>
                </c:pt>
                <c:pt idx="2990">
                  <c:v>-5.97</c:v>
                </c:pt>
                <c:pt idx="2991">
                  <c:v>-3.79</c:v>
                </c:pt>
                <c:pt idx="2992">
                  <c:v>-1.68</c:v>
                </c:pt>
                <c:pt idx="2993">
                  <c:v>0.38</c:v>
                </c:pt>
                <c:pt idx="2994">
                  <c:v>2.39</c:v>
                </c:pt>
                <c:pt idx="2995">
                  <c:v>4.3</c:v>
                </c:pt>
                <c:pt idx="2996">
                  <c:v>6.13</c:v>
                </c:pt>
                <c:pt idx="2997">
                  <c:v>7.88</c:v>
                </c:pt>
                <c:pt idx="2998">
                  <c:v>9.58</c:v>
                </c:pt>
                <c:pt idx="2999">
                  <c:v>11.29</c:v>
                </c:pt>
                <c:pt idx="3000">
                  <c:v>12.91</c:v>
                </c:pt>
                <c:pt idx="3001">
                  <c:v>14.39</c:v>
                </c:pt>
                <c:pt idx="3002">
                  <c:v>15.71</c:v>
                </c:pt>
                <c:pt idx="3003">
                  <c:v>16.87</c:v>
                </c:pt>
                <c:pt idx="3004">
                  <c:v>17.93</c:v>
                </c:pt>
                <c:pt idx="3005">
                  <c:v>18.91</c:v>
                </c:pt>
                <c:pt idx="3006">
                  <c:v>19.77</c:v>
                </c:pt>
                <c:pt idx="3007">
                  <c:v>20.51</c:v>
                </c:pt>
                <c:pt idx="3008">
                  <c:v>21.14</c:v>
                </c:pt>
                <c:pt idx="3009">
                  <c:v>21.7</c:v>
                </c:pt>
                <c:pt idx="3010">
                  <c:v>22.16</c:v>
                </c:pt>
                <c:pt idx="3011">
                  <c:v>22.52</c:v>
                </c:pt>
                <c:pt idx="3012">
                  <c:v>22.8</c:v>
                </c:pt>
                <c:pt idx="3013">
                  <c:v>23.02</c:v>
                </c:pt>
                <c:pt idx="3014">
                  <c:v>23.22</c:v>
                </c:pt>
                <c:pt idx="3015">
                  <c:v>23.4</c:v>
                </c:pt>
                <c:pt idx="3016">
                  <c:v>23.58</c:v>
                </c:pt>
                <c:pt idx="3017">
                  <c:v>23.75</c:v>
                </c:pt>
                <c:pt idx="3018">
                  <c:v>23.92</c:v>
                </c:pt>
                <c:pt idx="3019">
                  <c:v>24.11</c:v>
                </c:pt>
                <c:pt idx="3020">
                  <c:v>24.33</c:v>
                </c:pt>
                <c:pt idx="3021">
                  <c:v>24.59</c:v>
                </c:pt>
                <c:pt idx="3022">
                  <c:v>24.9</c:v>
                </c:pt>
                <c:pt idx="3023">
                  <c:v>25.1</c:v>
                </c:pt>
                <c:pt idx="3024">
                  <c:v>25.23</c:v>
                </c:pt>
                <c:pt idx="3025">
                  <c:v>25.35</c:v>
                </c:pt>
                <c:pt idx="3026">
                  <c:v>25.52</c:v>
                </c:pt>
                <c:pt idx="3027">
                  <c:v>25.7</c:v>
                </c:pt>
                <c:pt idx="3028">
                  <c:v>25.87</c:v>
                </c:pt>
                <c:pt idx="3029">
                  <c:v>25.88</c:v>
                </c:pt>
                <c:pt idx="3030">
                  <c:v>25.83</c:v>
                </c:pt>
                <c:pt idx="3031">
                  <c:v>25.76</c:v>
                </c:pt>
                <c:pt idx="3032">
                  <c:v>25.64</c:v>
                </c:pt>
                <c:pt idx="3033">
                  <c:v>25.53</c:v>
                </c:pt>
                <c:pt idx="3034">
                  <c:v>25.37</c:v>
                </c:pt>
                <c:pt idx="3035">
                  <c:v>25.26</c:v>
                </c:pt>
                <c:pt idx="3036">
                  <c:v>25.18</c:v>
                </c:pt>
                <c:pt idx="3037">
                  <c:v>25.12</c:v>
                </c:pt>
                <c:pt idx="3038">
                  <c:v>25.04</c:v>
                </c:pt>
                <c:pt idx="3039">
                  <c:v>24.96</c:v>
                </c:pt>
                <c:pt idx="3040">
                  <c:v>24.87</c:v>
                </c:pt>
                <c:pt idx="3041">
                  <c:v>24.77</c:v>
                </c:pt>
                <c:pt idx="3042">
                  <c:v>24.64</c:v>
                </c:pt>
                <c:pt idx="3043">
                  <c:v>24.5</c:v>
                </c:pt>
                <c:pt idx="3044">
                  <c:v>24.35</c:v>
                </c:pt>
                <c:pt idx="3045">
                  <c:v>24.19</c:v>
                </c:pt>
                <c:pt idx="3046">
                  <c:v>24.04</c:v>
                </c:pt>
                <c:pt idx="3047">
                  <c:v>23.95</c:v>
                </c:pt>
                <c:pt idx="3048">
                  <c:v>23.72</c:v>
                </c:pt>
                <c:pt idx="3049">
                  <c:v>23.23</c:v>
                </c:pt>
                <c:pt idx="3050">
                  <c:v>22.51</c:v>
                </c:pt>
                <c:pt idx="3051">
                  <c:v>21.65</c:v>
                </c:pt>
                <c:pt idx="3052">
                  <c:v>20.78</c:v>
                </c:pt>
                <c:pt idx="3053">
                  <c:v>19.87</c:v>
                </c:pt>
                <c:pt idx="3054">
                  <c:v>18.87</c:v>
                </c:pt>
                <c:pt idx="3055">
                  <c:v>17.77</c:v>
                </c:pt>
                <c:pt idx="3056">
                  <c:v>16.559999999999999</c:v>
                </c:pt>
                <c:pt idx="3057">
                  <c:v>15.26</c:v>
                </c:pt>
                <c:pt idx="3058">
                  <c:v>13.87</c:v>
                </c:pt>
                <c:pt idx="3059">
                  <c:v>12.4</c:v>
                </c:pt>
                <c:pt idx="3060">
                  <c:v>10.84</c:v>
                </c:pt>
                <c:pt idx="3061">
                  <c:v>9.23</c:v>
                </c:pt>
                <c:pt idx="3062">
                  <c:v>7.61</c:v>
                </c:pt>
                <c:pt idx="3063">
                  <c:v>6</c:v>
                </c:pt>
                <c:pt idx="3064">
                  <c:v>4.3899999999999997</c:v>
                </c:pt>
                <c:pt idx="3065">
                  <c:v>2.76</c:v>
                </c:pt>
                <c:pt idx="3066">
                  <c:v>1.18</c:v>
                </c:pt>
                <c:pt idx="3067">
                  <c:v>-0.23</c:v>
                </c:pt>
                <c:pt idx="3068">
                  <c:v>-1.86</c:v>
                </c:pt>
                <c:pt idx="3069">
                  <c:v>-3.61</c:v>
                </c:pt>
                <c:pt idx="3070">
                  <c:v>-5.4</c:v>
                </c:pt>
                <c:pt idx="3071">
                  <c:v>-7.12</c:v>
                </c:pt>
                <c:pt idx="3072">
                  <c:v>-8.7899999999999991</c:v>
                </c:pt>
                <c:pt idx="3073">
                  <c:v>-10.43</c:v>
                </c:pt>
                <c:pt idx="3074">
                  <c:v>-12.08</c:v>
                </c:pt>
                <c:pt idx="3075">
                  <c:v>-13.75</c:v>
                </c:pt>
                <c:pt idx="3076">
                  <c:v>-15.41</c:v>
                </c:pt>
                <c:pt idx="3077">
                  <c:v>-17.100000000000001</c:v>
                </c:pt>
                <c:pt idx="3078">
                  <c:v>-18.809999999999999</c:v>
                </c:pt>
                <c:pt idx="3079">
                  <c:v>-20.56</c:v>
                </c:pt>
                <c:pt idx="3080">
                  <c:v>-22.34</c:v>
                </c:pt>
                <c:pt idx="3081">
                  <c:v>-24.11</c:v>
                </c:pt>
                <c:pt idx="3082">
                  <c:v>-25.89</c:v>
                </c:pt>
                <c:pt idx="3083">
                  <c:v>-27.7</c:v>
                </c:pt>
                <c:pt idx="3084">
                  <c:v>-29.59</c:v>
                </c:pt>
                <c:pt idx="3085">
                  <c:v>-31.57</c:v>
                </c:pt>
                <c:pt idx="3086">
                  <c:v>-33.65</c:v>
                </c:pt>
                <c:pt idx="3087">
                  <c:v>-35.770000000000003</c:v>
                </c:pt>
                <c:pt idx="3088">
                  <c:v>-37.9</c:v>
                </c:pt>
                <c:pt idx="3089">
                  <c:v>-39.96</c:v>
                </c:pt>
                <c:pt idx="3090">
                  <c:v>-41.93</c:v>
                </c:pt>
                <c:pt idx="3091">
                  <c:v>-43.79</c:v>
                </c:pt>
                <c:pt idx="3092">
                  <c:v>-45.57</c:v>
                </c:pt>
                <c:pt idx="3093">
                  <c:v>-47.29</c:v>
                </c:pt>
                <c:pt idx="3094">
                  <c:v>-49.02</c:v>
                </c:pt>
                <c:pt idx="3095">
                  <c:v>-50.72</c:v>
                </c:pt>
                <c:pt idx="3096">
                  <c:v>-52.39</c:v>
                </c:pt>
                <c:pt idx="3097">
                  <c:v>-54</c:v>
                </c:pt>
                <c:pt idx="3098">
                  <c:v>-55.54</c:v>
                </c:pt>
                <c:pt idx="3099">
                  <c:v>-57.02</c:v>
                </c:pt>
                <c:pt idx="3100">
                  <c:v>-58.48</c:v>
                </c:pt>
                <c:pt idx="3101">
                  <c:v>-59.97</c:v>
                </c:pt>
                <c:pt idx="3102">
                  <c:v>-61.52</c:v>
                </c:pt>
                <c:pt idx="3103">
                  <c:v>-63.06</c:v>
                </c:pt>
                <c:pt idx="3104">
                  <c:v>-64.569999999999993</c:v>
                </c:pt>
                <c:pt idx="3105">
                  <c:v>-65.989999999999995</c:v>
                </c:pt>
                <c:pt idx="3106">
                  <c:v>-67.36</c:v>
                </c:pt>
                <c:pt idx="3107">
                  <c:v>-68.67</c:v>
                </c:pt>
                <c:pt idx="3108">
                  <c:v>-69.78</c:v>
                </c:pt>
                <c:pt idx="3109">
                  <c:v>-70.75</c:v>
                </c:pt>
                <c:pt idx="3110">
                  <c:v>-71.64</c:v>
                </c:pt>
                <c:pt idx="3111">
                  <c:v>-72.47</c:v>
                </c:pt>
                <c:pt idx="3112">
                  <c:v>-73.290000000000006</c:v>
                </c:pt>
                <c:pt idx="3113">
                  <c:v>-74.180000000000007</c:v>
                </c:pt>
                <c:pt idx="3114">
                  <c:v>-74.930000000000007</c:v>
                </c:pt>
                <c:pt idx="3115">
                  <c:v>-75.599999999999994</c:v>
                </c:pt>
                <c:pt idx="3116">
                  <c:v>-76.17</c:v>
                </c:pt>
                <c:pt idx="3117">
                  <c:v>-76.67</c:v>
                </c:pt>
                <c:pt idx="3118">
                  <c:v>-77.16</c:v>
                </c:pt>
                <c:pt idx="3119">
                  <c:v>-77.650000000000006</c:v>
                </c:pt>
                <c:pt idx="3120">
                  <c:v>-78.17</c:v>
                </c:pt>
                <c:pt idx="3121">
                  <c:v>-78.680000000000007</c:v>
                </c:pt>
                <c:pt idx="3122">
                  <c:v>-79.22</c:v>
                </c:pt>
                <c:pt idx="3123">
                  <c:v>-79.77</c:v>
                </c:pt>
                <c:pt idx="3124">
                  <c:v>-80.31</c:v>
                </c:pt>
                <c:pt idx="3125">
                  <c:v>-80.819999999999993</c:v>
                </c:pt>
                <c:pt idx="3126">
                  <c:v>-81.31</c:v>
                </c:pt>
                <c:pt idx="3127">
                  <c:v>-81.790000000000006</c:v>
                </c:pt>
                <c:pt idx="3128">
                  <c:v>-82.25</c:v>
                </c:pt>
                <c:pt idx="3129">
                  <c:v>-82.69</c:v>
                </c:pt>
                <c:pt idx="3130">
                  <c:v>-83.12</c:v>
                </c:pt>
                <c:pt idx="3131">
                  <c:v>-83.54</c:v>
                </c:pt>
                <c:pt idx="3132">
                  <c:v>-83.95</c:v>
                </c:pt>
                <c:pt idx="3133">
                  <c:v>-84.33</c:v>
                </c:pt>
                <c:pt idx="3134">
                  <c:v>-84.67</c:v>
                </c:pt>
                <c:pt idx="3135">
                  <c:v>-84.98</c:v>
                </c:pt>
                <c:pt idx="3136">
                  <c:v>-85.3</c:v>
                </c:pt>
                <c:pt idx="3137">
                  <c:v>-85.62</c:v>
                </c:pt>
                <c:pt idx="3138">
                  <c:v>-85.96</c:v>
                </c:pt>
                <c:pt idx="3139">
                  <c:v>-86.3</c:v>
                </c:pt>
                <c:pt idx="3140">
                  <c:v>-86.63</c:v>
                </c:pt>
                <c:pt idx="3141">
                  <c:v>-86.94</c:v>
                </c:pt>
                <c:pt idx="3142">
                  <c:v>-87.23</c:v>
                </c:pt>
                <c:pt idx="3143">
                  <c:v>-87.5</c:v>
                </c:pt>
                <c:pt idx="3144">
                  <c:v>-87.74</c:v>
                </c:pt>
                <c:pt idx="3145">
                  <c:v>-87.95</c:v>
                </c:pt>
                <c:pt idx="3146">
                  <c:v>-88.13</c:v>
                </c:pt>
                <c:pt idx="3147">
                  <c:v>-88.31</c:v>
                </c:pt>
                <c:pt idx="3148">
                  <c:v>-88.45</c:v>
                </c:pt>
                <c:pt idx="3149">
                  <c:v>-88.57</c:v>
                </c:pt>
                <c:pt idx="3150">
                  <c:v>-88.66</c:v>
                </c:pt>
                <c:pt idx="3151">
                  <c:v>-88.72</c:v>
                </c:pt>
                <c:pt idx="3152">
                  <c:v>-88.75</c:v>
                </c:pt>
                <c:pt idx="3153">
                  <c:v>-88.73</c:v>
                </c:pt>
                <c:pt idx="3154">
                  <c:v>-88.68</c:v>
                </c:pt>
                <c:pt idx="3155">
                  <c:v>-88.62</c:v>
                </c:pt>
                <c:pt idx="3156">
                  <c:v>-88.54</c:v>
                </c:pt>
                <c:pt idx="3157">
                  <c:v>-88.46</c:v>
                </c:pt>
                <c:pt idx="3158">
                  <c:v>-88.37</c:v>
                </c:pt>
                <c:pt idx="3159">
                  <c:v>-88.29</c:v>
                </c:pt>
                <c:pt idx="3160">
                  <c:v>-88.21</c:v>
                </c:pt>
                <c:pt idx="3161">
                  <c:v>-88.12</c:v>
                </c:pt>
                <c:pt idx="3162">
                  <c:v>-88.02</c:v>
                </c:pt>
                <c:pt idx="3163">
                  <c:v>-87.93</c:v>
                </c:pt>
                <c:pt idx="3164">
                  <c:v>-87.84</c:v>
                </c:pt>
                <c:pt idx="3165">
                  <c:v>-87.74</c:v>
                </c:pt>
                <c:pt idx="3166">
                  <c:v>-87.63</c:v>
                </c:pt>
                <c:pt idx="3167">
                  <c:v>-87.54</c:v>
                </c:pt>
                <c:pt idx="3168">
                  <c:v>-87.44</c:v>
                </c:pt>
                <c:pt idx="3169">
                  <c:v>-87.35</c:v>
                </c:pt>
                <c:pt idx="3170">
                  <c:v>-87.29</c:v>
                </c:pt>
                <c:pt idx="3171">
                  <c:v>-87.33</c:v>
                </c:pt>
                <c:pt idx="3172">
                  <c:v>-87.22</c:v>
                </c:pt>
                <c:pt idx="3173">
                  <c:v>-87.08</c:v>
                </c:pt>
                <c:pt idx="3174">
                  <c:v>-86.96</c:v>
                </c:pt>
                <c:pt idx="3175">
                  <c:v>-86.88</c:v>
                </c:pt>
                <c:pt idx="3176">
                  <c:v>-86.81</c:v>
                </c:pt>
                <c:pt idx="3177">
                  <c:v>-86.74</c:v>
                </c:pt>
                <c:pt idx="3178">
                  <c:v>-86.71</c:v>
                </c:pt>
                <c:pt idx="3179">
                  <c:v>-86.71</c:v>
                </c:pt>
                <c:pt idx="3180">
                  <c:v>-86.69</c:v>
                </c:pt>
                <c:pt idx="3181">
                  <c:v>-86.66</c:v>
                </c:pt>
                <c:pt idx="3182">
                  <c:v>-86.56</c:v>
                </c:pt>
                <c:pt idx="3183">
                  <c:v>-86.46</c:v>
                </c:pt>
                <c:pt idx="3184">
                  <c:v>-86.36</c:v>
                </c:pt>
                <c:pt idx="3185">
                  <c:v>-86.26</c:v>
                </c:pt>
                <c:pt idx="3186">
                  <c:v>-86.18</c:v>
                </c:pt>
                <c:pt idx="3187">
                  <c:v>-86.11</c:v>
                </c:pt>
                <c:pt idx="3188">
                  <c:v>-86.04</c:v>
                </c:pt>
                <c:pt idx="3189">
                  <c:v>-85.97</c:v>
                </c:pt>
                <c:pt idx="3190">
                  <c:v>-85.9</c:v>
                </c:pt>
                <c:pt idx="3191">
                  <c:v>-85.83</c:v>
                </c:pt>
                <c:pt idx="3192">
                  <c:v>-85.75</c:v>
                </c:pt>
                <c:pt idx="3193">
                  <c:v>-85.66</c:v>
                </c:pt>
                <c:pt idx="3194">
                  <c:v>-85.54</c:v>
                </c:pt>
                <c:pt idx="3195">
                  <c:v>-85.42</c:v>
                </c:pt>
                <c:pt idx="3196">
                  <c:v>-85.29</c:v>
                </c:pt>
                <c:pt idx="3197">
                  <c:v>-85.16</c:v>
                </c:pt>
                <c:pt idx="3198">
                  <c:v>-85.04</c:v>
                </c:pt>
                <c:pt idx="3199">
                  <c:v>-84.89</c:v>
                </c:pt>
                <c:pt idx="3200">
                  <c:v>-84.75</c:v>
                </c:pt>
                <c:pt idx="3201">
                  <c:v>-84.61</c:v>
                </c:pt>
                <c:pt idx="3202">
                  <c:v>-84.46</c:v>
                </c:pt>
                <c:pt idx="3203">
                  <c:v>-84.32</c:v>
                </c:pt>
                <c:pt idx="3204">
                  <c:v>-84.17</c:v>
                </c:pt>
                <c:pt idx="3205">
                  <c:v>-84.01</c:v>
                </c:pt>
                <c:pt idx="3206">
                  <c:v>-83.84</c:v>
                </c:pt>
                <c:pt idx="3207">
                  <c:v>-83.7</c:v>
                </c:pt>
                <c:pt idx="3208">
                  <c:v>-83.6</c:v>
                </c:pt>
                <c:pt idx="3209">
                  <c:v>-83.55</c:v>
                </c:pt>
                <c:pt idx="3210">
                  <c:v>-83.54</c:v>
                </c:pt>
                <c:pt idx="3211">
                  <c:v>-83.56</c:v>
                </c:pt>
                <c:pt idx="3212">
                  <c:v>-83.59</c:v>
                </c:pt>
                <c:pt idx="3213">
                  <c:v>-83.6</c:v>
                </c:pt>
                <c:pt idx="3214">
                  <c:v>-83.61</c:v>
                </c:pt>
                <c:pt idx="3215">
                  <c:v>-83.61</c:v>
                </c:pt>
                <c:pt idx="3216">
                  <c:v>-83.61</c:v>
                </c:pt>
                <c:pt idx="3217">
                  <c:v>-83.6</c:v>
                </c:pt>
                <c:pt idx="3218">
                  <c:v>-83.61</c:v>
                </c:pt>
                <c:pt idx="3219">
                  <c:v>-83.6</c:v>
                </c:pt>
                <c:pt idx="3220">
                  <c:v>-83.58</c:v>
                </c:pt>
                <c:pt idx="3221">
                  <c:v>-83.57</c:v>
                </c:pt>
                <c:pt idx="3222">
                  <c:v>-83.56</c:v>
                </c:pt>
                <c:pt idx="3223">
                  <c:v>-83.56</c:v>
                </c:pt>
                <c:pt idx="3224">
                  <c:v>-83.55</c:v>
                </c:pt>
                <c:pt idx="3225">
                  <c:v>-83.55</c:v>
                </c:pt>
                <c:pt idx="3226">
                  <c:v>-83.54</c:v>
                </c:pt>
                <c:pt idx="3227">
                  <c:v>-83.54</c:v>
                </c:pt>
                <c:pt idx="3228">
                  <c:v>-83.51</c:v>
                </c:pt>
                <c:pt idx="3229">
                  <c:v>-83.46</c:v>
                </c:pt>
                <c:pt idx="3230">
                  <c:v>-83.42</c:v>
                </c:pt>
                <c:pt idx="3231">
                  <c:v>-83.38</c:v>
                </c:pt>
                <c:pt idx="3232">
                  <c:v>-83.36</c:v>
                </c:pt>
                <c:pt idx="3233">
                  <c:v>-83.33</c:v>
                </c:pt>
                <c:pt idx="3234">
                  <c:v>-83.3</c:v>
                </c:pt>
                <c:pt idx="3235">
                  <c:v>-83.28</c:v>
                </c:pt>
                <c:pt idx="3236">
                  <c:v>-83.27</c:v>
                </c:pt>
                <c:pt idx="3237">
                  <c:v>-83.27</c:v>
                </c:pt>
                <c:pt idx="3238">
                  <c:v>-83.28</c:v>
                </c:pt>
                <c:pt idx="3239">
                  <c:v>-83.3</c:v>
                </c:pt>
                <c:pt idx="3240">
                  <c:v>-83.31</c:v>
                </c:pt>
                <c:pt idx="3241">
                  <c:v>-83.29</c:v>
                </c:pt>
                <c:pt idx="3242">
                  <c:v>-83.26</c:v>
                </c:pt>
                <c:pt idx="3243">
                  <c:v>-83.22</c:v>
                </c:pt>
                <c:pt idx="3244">
                  <c:v>-83.19</c:v>
                </c:pt>
                <c:pt idx="3245">
                  <c:v>-83.18</c:v>
                </c:pt>
                <c:pt idx="3246">
                  <c:v>-83.18</c:v>
                </c:pt>
                <c:pt idx="3247">
                  <c:v>-83.18</c:v>
                </c:pt>
                <c:pt idx="3248">
                  <c:v>-83.18</c:v>
                </c:pt>
                <c:pt idx="3249">
                  <c:v>-83.15</c:v>
                </c:pt>
                <c:pt idx="3250">
                  <c:v>-83.1</c:v>
                </c:pt>
                <c:pt idx="3251">
                  <c:v>-83.03</c:v>
                </c:pt>
                <c:pt idx="3252">
                  <c:v>-82.98</c:v>
                </c:pt>
                <c:pt idx="3253">
                  <c:v>-82.95</c:v>
                </c:pt>
                <c:pt idx="3254">
                  <c:v>-82.91</c:v>
                </c:pt>
                <c:pt idx="3255">
                  <c:v>-82.87</c:v>
                </c:pt>
                <c:pt idx="3256">
                  <c:v>-82.84</c:v>
                </c:pt>
                <c:pt idx="3257">
                  <c:v>-82.8</c:v>
                </c:pt>
                <c:pt idx="3258">
                  <c:v>-82.77</c:v>
                </c:pt>
                <c:pt idx="3259">
                  <c:v>-82.74</c:v>
                </c:pt>
                <c:pt idx="3260">
                  <c:v>-82.71</c:v>
                </c:pt>
                <c:pt idx="3261">
                  <c:v>-82.7</c:v>
                </c:pt>
                <c:pt idx="3262">
                  <c:v>-82.69</c:v>
                </c:pt>
                <c:pt idx="3263">
                  <c:v>-82.69</c:v>
                </c:pt>
                <c:pt idx="3264">
                  <c:v>-82.67</c:v>
                </c:pt>
                <c:pt idx="3265">
                  <c:v>-82.63</c:v>
                </c:pt>
                <c:pt idx="3266">
                  <c:v>-82.59</c:v>
                </c:pt>
                <c:pt idx="3267">
                  <c:v>-82.56</c:v>
                </c:pt>
                <c:pt idx="3268">
                  <c:v>-82.52</c:v>
                </c:pt>
                <c:pt idx="3269">
                  <c:v>-82.48</c:v>
                </c:pt>
                <c:pt idx="3270">
                  <c:v>-82.45</c:v>
                </c:pt>
                <c:pt idx="3271">
                  <c:v>-82.43</c:v>
                </c:pt>
                <c:pt idx="3272">
                  <c:v>-82.42</c:v>
                </c:pt>
                <c:pt idx="3273">
                  <c:v>-82.39</c:v>
                </c:pt>
                <c:pt idx="3274">
                  <c:v>-82.35</c:v>
                </c:pt>
                <c:pt idx="3275">
                  <c:v>-82.3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99-4AF8-8DF6-720ABDEB2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242063"/>
        <c:axId val="170242479"/>
      </c:lineChart>
      <c:catAx>
        <c:axId val="170242063"/>
        <c:scaling>
          <c:orientation val="minMax"/>
        </c:scaling>
        <c:delete val="1"/>
        <c:axPos val="b"/>
        <c:majorTickMark val="none"/>
        <c:minorTickMark val="none"/>
        <c:tickLblPos val="nextTo"/>
        <c:crossAx val="170242479"/>
        <c:crosses val="autoZero"/>
        <c:auto val="1"/>
        <c:lblAlgn val="ctr"/>
        <c:lblOffset val="100"/>
        <c:noMultiLvlLbl val="0"/>
      </c:catAx>
      <c:valAx>
        <c:axId val="17024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02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動作成果!$A$1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rgbClr val="F97E0F"/>
              </a:solidFill>
              <a:round/>
            </a:ln>
            <a:effectLst/>
          </c:spPr>
          <c:marker>
            <c:symbol val="none"/>
          </c:marker>
          <c:dLbls>
            <c:dLbl>
              <c:idx val="106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C75-4D6D-A8D8-381CC16CFAF5}"/>
                </c:ext>
              </c:extLst>
            </c:dLbl>
            <c:dLbl>
              <c:idx val="113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C75-4D6D-A8D8-381CC16CFA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動作成果!$A$2:$A$3277</c:f>
              <c:numCache>
                <c:formatCode>General</c:formatCode>
                <c:ptCount val="3276"/>
                <c:pt idx="0">
                  <c:v>-177.62</c:v>
                </c:pt>
                <c:pt idx="1">
                  <c:v>7.18</c:v>
                </c:pt>
                <c:pt idx="2">
                  <c:v>-165.45</c:v>
                </c:pt>
                <c:pt idx="3">
                  <c:v>-95.51</c:v>
                </c:pt>
                <c:pt idx="4">
                  <c:v>-81.5</c:v>
                </c:pt>
                <c:pt idx="5">
                  <c:v>-175.52</c:v>
                </c:pt>
                <c:pt idx="6">
                  <c:v>8.8000000000000007</c:v>
                </c:pt>
                <c:pt idx="7">
                  <c:v>9.49</c:v>
                </c:pt>
                <c:pt idx="8">
                  <c:v>92.31</c:v>
                </c:pt>
                <c:pt idx="9">
                  <c:v>84.79</c:v>
                </c:pt>
                <c:pt idx="10">
                  <c:v>101.18</c:v>
                </c:pt>
                <c:pt idx="11">
                  <c:v>100.25</c:v>
                </c:pt>
                <c:pt idx="12">
                  <c:v>99.16</c:v>
                </c:pt>
                <c:pt idx="13">
                  <c:v>147.11000000000001</c:v>
                </c:pt>
                <c:pt idx="14">
                  <c:v>-82.64</c:v>
                </c:pt>
                <c:pt idx="15">
                  <c:v>-81.92</c:v>
                </c:pt>
                <c:pt idx="16">
                  <c:v>-112.65</c:v>
                </c:pt>
                <c:pt idx="17">
                  <c:v>-177.16</c:v>
                </c:pt>
                <c:pt idx="18">
                  <c:v>-169.16</c:v>
                </c:pt>
                <c:pt idx="19">
                  <c:v>74.41</c:v>
                </c:pt>
                <c:pt idx="20">
                  <c:v>87.31</c:v>
                </c:pt>
                <c:pt idx="21">
                  <c:v>96.49</c:v>
                </c:pt>
                <c:pt idx="22">
                  <c:v>97.46</c:v>
                </c:pt>
                <c:pt idx="23">
                  <c:v>97.24</c:v>
                </c:pt>
                <c:pt idx="24">
                  <c:v>98.21</c:v>
                </c:pt>
                <c:pt idx="25">
                  <c:v>98.34</c:v>
                </c:pt>
                <c:pt idx="26">
                  <c:v>98.51</c:v>
                </c:pt>
                <c:pt idx="27">
                  <c:v>98.71</c:v>
                </c:pt>
                <c:pt idx="28">
                  <c:v>98.91</c:v>
                </c:pt>
                <c:pt idx="29">
                  <c:v>99.13</c:v>
                </c:pt>
                <c:pt idx="30">
                  <c:v>99.37</c:v>
                </c:pt>
                <c:pt idx="31">
                  <c:v>80.39</c:v>
                </c:pt>
                <c:pt idx="32">
                  <c:v>80.13</c:v>
                </c:pt>
                <c:pt idx="33">
                  <c:v>79.86</c:v>
                </c:pt>
                <c:pt idx="34">
                  <c:v>79.59</c:v>
                </c:pt>
                <c:pt idx="35">
                  <c:v>79.3</c:v>
                </c:pt>
                <c:pt idx="36">
                  <c:v>79.010000000000005</c:v>
                </c:pt>
                <c:pt idx="37">
                  <c:v>78.72</c:v>
                </c:pt>
                <c:pt idx="38">
                  <c:v>78.42</c:v>
                </c:pt>
                <c:pt idx="39">
                  <c:v>78.11</c:v>
                </c:pt>
                <c:pt idx="40">
                  <c:v>77.8</c:v>
                </c:pt>
                <c:pt idx="41">
                  <c:v>77.489999999999995</c:v>
                </c:pt>
                <c:pt idx="42">
                  <c:v>77.17</c:v>
                </c:pt>
                <c:pt idx="43">
                  <c:v>76.86</c:v>
                </c:pt>
                <c:pt idx="44">
                  <c:v>76.55</c:v>
                </c:pt>
                <c:pt idx="45">
                  <c:v>76.23</c:v>
                </c:pt>
                <c:pt idx="46">
                  <c:v>75.91</c:v>
                </c:pt>
                <c:pt idx="47">
                  <c:v>75.59</c:v>
                </c:pt>
                <c:pt idx="48">
                  <c:v>75.28</c:v>
                </c:pt>
                <c:pt idx="49">
                  <c:v>74.95</c:v>
                </c:pt>
                <c:pt idx="50">
                  <c:v>74.63</c:v>
                </c:pt>
                <c:pt idx="51">
                  <c:v>74.319999999999993</c:v>
                </c:pt>
                <c:pt idx="52">
                  <c:v>74</c:v>
                </c:pt>
                <c:pt idx="53">
                  <c:v>73.680000000000007</c:v>
                </c:pt>
                <c:pt idx="54">
                  <c:v>73.36</c:v>
                </c:pt>
                <c:pt idx="55">
                  <c:v>73.040000000000006</c:v>
                </c:pt>
                <c:pt idx="56">
                  <c:v>72.709999999999994</c:v>
                </c:pt>
                <c:pt idx="57">
                  <c:v>72.39</c:v>
                </c:pt>
                <c:pt idx="58">
                  <c:v>72.069999999999993</c:v>
                </c:pt>
                <c:pt idx="59">
                  <c:v>71.75</c:v>
                </c:pt>
                <c:pt idx="60">
                  <c:v>71.42</c:v>
                </c:pt>
                <c:pt idx="61">
                  <c:v>71.099999999999994</c:v>
                </c:pt>
                <c:pt idx="62">
                  <c:v>70.78</c:v>
                </c:pt>
                <c:pt idx="63">
                  <c:v>70.45</c:v>
                </c:pt>
                <c:pt idx="64">
                  <c:v>70.13</c:v>
                </c:pt>
                <c:pt idx="65">
                  <c:v>69.819999999999993</c:v>
                </c:pt>
                <c:pt idx="66">
                  <c:v>69.5</c:v>
                </c:pt>
                <c:pt idx="67">
                  <c:v>69.180000000000007</c:v>
                </c:pt>
                <c:pt idx="68">
                  <c:v>68.87</c:v>
                </c:pt>
                <c:pt idx="69">
                  <c:v>68.55</c:v>
                </c:pt>
                <c:pt idx="70">
                  <c:v>68.25</c:v>
                </c:pt>
                <c:pt idx="71">
                  <c:v>67.94</c:v>
                </c:pt>
                <c:pt idx="72">
                  <c:v>67.63</c:v>
                </c:pt>
                <c:pt idx="73">
                  <c:v>67.33</c:v>
                </c:pt>
                <c:pt idx="74">
                  <c:v>67.03</c:v>
                </c:pt>
                <c:pt idx="75">
                  <c:v>66.739999999999995</c:v>
                </c:pt>
                <c:pt idx="76">
                  <c:v>66.430000000000007</c:v>
                </c:pt>
                <c:pt idx="77">
                  <c:v>66.13</c:v>
                </c:pt>
                <c:pt idx="78">
                  <c:v>65.83</c:v>
                </c:pt>
                <c:pt idx="79">
                  <c:v>65.540000000000006</c:v>
                </c:pt>
                <c:pt idx="80">
                  <c:v>65.25</c:v>
                </c:pt>
                <c:pt idx="81">
                  <c:v>64.959999999999994</c:v>
                </c:pt>
                <c:pt idx="82">
                  <c:v>64.680000000000007</c:v>
                </c:pt>
                <c:pt idx="83">
                  <c:v>64.39</c:v>
                </c:pt>
                <c:pt idx="84">
                  <c:v>64.11</c:v>
                </c:pt>
                <c:pt idx="85">
                  <c:v>63.82</c:v>
                </c:pt>
                <c:pt idx="86">
                  <c:v>63.54</c:v>
                </c:pt>
                <c:pt idx="87">
                  <c:v>63.26</c:v>
                </c:pt>
                <c:pt idx="88">
                  <c:v>62.98</c:v>
                </c:pt>
                <c:pt idx="89">
                  <c:v>62.7</c:v>
                </c:pt>
                <c:pt idx="90">
                  <c:v>62.42</c:v>
                </c:pt>
                <c:pt idx="91">
                  <c:v>62.14</c:v>
                </c:pt>
                <c:pt idx="92">
                  <c:v>61.87</c:v>
                </c:pt>
                <c:pt idx="93">
                  <c:v>61.61</c:v>
                </c:pt>
                <c:pt idx="94">
                  <c:v>61.35</c:v>
                </c:pt>
                <c:pt idx="95">
                  <c:v>61.09</c:v>
                </c:pt>
                <c:pt idx="96">
                  <c:v>60.83</c:v>
                </c:pt>
                <c:pt idx="97">
                  <c:v>60.56</c:v>
                </c:pt>
                <c:pt idx="98">
                  <c:v>60.29</c:v>
                </c:pt>
                <c:pt idx="99">
                  <c:v>60.03</c:v>
                </c:pt>
                <c:pt idx="100">
                  <c:v>59.77</c:v>
                </c:pt>
                <c:pt idx="101">
                  <c:v>59.52</c:v>
                </c:pt>
                <c:pt idx="102">
                  <c:v>59.27</c:v>
                </c:pt>
                <c:pt idx="103">
                  <c:v>59.03</c:v>
                </c:pt>
                <c:pt idx="104">
                  <c:v>58.78</c:v>
                </c:pt>
                <c:pt idx="105">
                  <c:v>58.52</c:v>
                </c:pt>
                <c:pt idx="106">
                  <c:v>58.27</c:v>
                </c:pt>
                <c:pt idx="107">
                  <c:v>58.02</c:v>
                </c:pt>
                <c:pt idx="108">
                  <c:v>57.77</c:v>
                </c:pt>
                <c:pt idx="109">
                  <c:v>57.51</c:v>
                </c:pt>
                <c:pt idx="110">
                  <c:v>57.26</c:v>
                </c:pt>
                <c:pt idx="111">
                  <c:v>57</c:v>
                </c:pt>
                <c:pt idx="112">
                  <c:v>56.75</c:v>
                </c:pt>
                <c:pt idx="113">
                  <c:v>56.5</c:v>
                </c:pt>
                <c:pt idx="114">
                  <c:v>56.26</c:v>
                </c:pt>
                <c:pt idx="115">
                  <c:v>56.01</c:v>
                </c:pt>
                <c:pt idx="116">
                  <c:v>55.77</c:v>
                </c:pt>
                <c:pt idx="117">
                  <c:v>55.52</c:v>
                </c:pt>
                <c:pt idx="118">
                  <c:v>55.28</c:v>
                </c:pt>
                <c:pt idx="119">
                  <c:v>55.05</c:v>
                </c:pt>
                <c:pt idx="120">
                  <c:v>54.8</c:v>
                </c:pt>
                <c:pt idx="121">
                  <c:v>54.57</c:v>
                </c:pt>
                <c:pt idx="122">
                  <c:v>54.33</c:v>
                </c:pt>
                <c:pt idx="123">
                  <c:v>54.11</c:v>
                </c:pt>
                <c:pt idx="124">
                  <c:v>53.88</c:v>
                </c:pt>
                <c:pt idx="125">
                  <c:v>53.65</c:v>
                </c:pt>
                <c:pt idx="126">
                  <c:v>53.42</c:v>
                </c:pt>
                <c:pt idx="127">
                  <c:v>53.21</c:v>
                </c:pt>
                <c:pt idx="128">
                  <c:v>53.01</c:v>
                </c:pt>
                <c:pt idx="129">
                  <c:v>52.82</c:v>
                </c:pt>
                <c:pt idx="130">
                  <c:v>52.62</c:v>
                </c:pt>
                <c:pt idx="131">
                  <c:v>52.43</c:v>
                </c:pt>
                <c:pt idx="132">
                  <c:v>52.24</c:v>
                </c:pt>
                <c:pt idx="133">
                  <c:v>52.04</c:v>
                </c:pt>
                <c:pt idx="134">
                  <c:v>51.85</c:v>
                </c:pt>
                <c:pt idx="135">
                  <c:v>51.67</c:v>
                </c:pt>
                <c:pt idx="136">
                  <c:v>51.49</c:v>
                </c:pt>
                <c:pt idx="137">
                  <c:v>51.32</c:v>
                </c:pt>
                <c:pt idx="138">
                  <c:v>51.15</c:v>
                </c:pt>
                <c:pt idx="139">
                  <c:v>50.96</c:v>
                </c:pt>
                <c:pt idx="140">
                  <c:v>50.78</c:v>
                </c:pt>
                <c:pt idx="141">
                  <c:v>50.59</c:v>
                </c:pt>
                <c:pt idx="142">
                  <c:v>50.4</c:v>
                </c:pt>
                <c:pt idx="143">
                  <c:v>50.22</c:v>
                </c:pt>
                <c:pt idx="144">
                  <c:v>50.06</c:v>
                </c:pt>
                <c:pt idx="145">
                  <c:v>49.88</c:v>
                </c:pt>
                <c:pt idx="146">
                  <c:v>49.71</c:v>
                </c:pt>
                <c:pt idx="147">
                  <c:v>49.52</c:v>
                </c:pt>
                <c:pt idx="148">
                  <c:v>49.34</c:v>
                </c:pt>
                <c:pt idx="149">
                  <c:v>49.15</c:v>
                </c:pt>
                <c:pt idx="150">
                  <c:v>48.96</c:v>
                </c:pt>
                <c:pt idx="151">
                  <c:v>48.78</c:v>
                </c:pt>
                <c:pt idx="152">
                  <c:v>48.6</c:v>
                </c:pt>
                <c:pt idx="153">
                  <c:v>48.44</c:v>
                </c:pt>
                <c:pt idx="154">
                  <c:v>48.28</c:v>
                </c:pt>
                <c:pt idx="155">
                  <c:v>48.11</c:v>
                </c:pt>
                <c:pt idx="156">
                  <c:v>47.92</c:v>
                </c:pt>
                <c:pt idx="157">
                  <c:v>47.74</c:v>
                </c:pt>
                <c:pt idx="158">
                  <c:v>47.56</c:v>
                </c:pt>
                <c:pt idx="159">
                  <c:v>47.39</c:v>
                </c:pt>
                <c:pt idx="160">
                  <c:v>47.23</c:v>
                </c:pt>
                <c:pt idx="161">
                  <c:v>47.07</c:v>
                </c:pt>
                <c:pt idx="162">
                  <c:v>46.9</c:v>
                </c:pt>
                <c:pt idx="163">
                  <c:v>46.74</c:v>
                </c:pt>
                <c:pt idx="164">
                  <c:v>46.57</c:v>
                </c:pt>
                <c:pt idx="165">
                  <c:v>46.4</c:v>
                </c:pt>
                <c:pt idx="166">
                  <c:v>46.23</c:v>
                </c:pt>
                <c:pt idx="167">
                  <c:v>46.06</c:v>
                </c:pt>
                <c:pt idx="168">
                  <c:v>45.91</c:v>
                </c:pt>
                <c:pt idx="169">
                  <c:v>45.76</c:v>
                </c:pt>
                <c:pt idx="170">
                  <c:v>45.61</c:v>
                </c:pt>
                <c:pt idx="171">
                  <c:v>45.46</c:v>
                </c:pt>
                <c:pt idx="172">
                  <c:v>45.3</c:v>
                </c:pt>
                <c:pt idx="173">
                  <c:v>45.14</c:v>
                </c:pt>
                <c:pt idx="174">
                  <c:v>44.98</c:v>
                </c:pt>
                <c:pt idx="175">
                  <c:v>44.81</c:v>
                </c:pt>
                <c:pt idx="176">
                  <c:v>44.65</c:v>
                </c:pt>
                <c:pt idx="177">
                  <c:v>44.51</c:v>
                </c:pt>
                <c:pt idx="178">
                  <c:v>44.36</c:v>
                </c:pt>
                <c:pt idx="179">
                  <c:v>44.21</c:v>
                </c:pt>
                <c:pt idx="180">
                  <c:v>44.06</c:v>
                </c:pt>
                <c:pt idx="181">
                  <c:v>43.92</c:v>
                </c:pt>
                <c:pt idx="182">
                  <c:v>43.77</c:v>
                </c:pt>
                <c:pt idx="183">
                  <c:v>43.61</c:v>
                </c:pt>
                <c:pt idx="184">
                  <c:v>43.47</c:v>
                </c:pt>
                <c:pt idx="185">
                  <c:v>43.32</c:v>
                </c:pt>
                <c:pt idx="186">
                  <c:v>43.19</c:v>
                </c:pt>
                <c:pt idx="187">
                  <c:v>43.07</c:v>
                </c:pt>
                <c:pt idx="188">
                  <c:v>42.94</c:v>
                </c:pt>
                <c:pt idx="189">
                  <c:v>42.81</c:v>
                </c:pt>
                <c:pt idx="190">
                  <c:v>42.69</c:v>
                </c:pt>
                <c:pt idx="191">
                  <c:v>42.57</c:v>
                </c:pt>
                <c:pt idx="192">
                  <c:v>42.44</c:v>
                </c:pt>
                <c:pt idx="193">
                  <c:v>42.33</c:v>
                </c:pt>
                <c:pt idx="194">
                  <c:v>42.21</c:v>
                </c:pt>
                <c:pt idx="195">
                  <c:v>42.09</c:v>
                </c:pt>
                <c:pt idx="196">
                  <c:v>41.98</c:v>
                </c:pt>
                <c:pt idx="197">
                  <c:v>41.88</c:v>
                </c:pt>
                <c:pt idx="198">
                  <c:v>41.77</c:v>
                </c:pt>
                <c:pt idx="199">
                  <c:v>41.65</c:v>
                </c:pt>
                <c:pt idx="200">
                  <c:v>41.53</c:v>
                </c:pt>
                <c:pt idx="201">
                  <c:v>41.41</c:v>
                </c:pt>
                <c:pt idx="202">
                  <c:v>41.29</c:v>
                </c:pt>
                <c:pt idx="203">
                  <c:v>41.18</c:v>
                </c:pt>
                <c:pt idx="204">
                  <c:v>41.07</c:v>
                </c:pt>
                <c:pt idx="205">
                  <c:v>40.97</c:v>
                </c:pt>
                <c:pt idx="206">
                  <c:v>40.85</c:v>
                </c:pt>
                <c:pt idx="207">
                  <c:v>40.75</c:v>
                </c:pt>
                <c:pt idx="208">
                  <c:v>40.630000000000003</c:v>
                </c:pt>
                <c:pt idx="209">
                  <c:v>40.51</c:v>
                </c:pt>
                <c:pt idx="210">
                  <c:v>40.4</c:v>
                </c:pt>
                <c:pt idx="211">
                  <c:v>40.29</c:v>
                </c:pt>
                <c:pt idx="212">
                  <c:v>40.19</c:v>
                </c:pt>
                <c:pt idx="213">
                  <c:v>40.08</c:v>
                </c:pt>
                <c:pt idx="214">
                  <c:v>39.97</c:v>
                </c:pt>
                <c:pt idx="215">
                  <c:v>39.85</c:v>
                </c:pt>
                <c:pt idx="216">
                  <c:v>39.729999999999997</c:v>
                </c:pt>
                <c:pt idx="217">
                  <c:v>39.61</c:v>
                </c:pt>
                <c:pt idx="218">
                  <c:v>39.5</c:v>
                </c:pt>
                <c:pt idx="219">
                  <c:v>39.380000000000003</c:v>
                </c:pt>
                <c:pt idx="220">
                  <c:v>39.28</c:v>
                </c:pt>
                <c:pt idx="221">
                  <c:v>39.18</c:v>
                </c:pt>
                <c:pt idx="222">
                  <c:v>39.08</c:v>
                </c:pt>
                <c:pt idx="223">
                  <c:v>38.979999999999997</c:v>
                </c:pt>
                <c:pt idx="224">
                  <c:v>38.880000000000003</c:v>
                </c:pt>
                <c:pt idx="225">
                  <c:v>38.78</c:v>
                </c:pt>
                <c:pt idx="226">
                  <c:v>38.68</c:v>
                </c:pt>
                <c:pt idx="227">
                  <c:v>38.590000000000003</c:v>
                </c:pt>
                <c:pt idx="228">
                  <c:v>38.5</c:v>
                </c:pt>
                <c:pt idx="229">
                  <c:v>38.409999999999997</c:v>
                </c:pt>
                <c:pt idx="230">
                  <c:v>38.32</c:v>
                </c:pt>
                <c:pt idx="231">
                  <c:v>38.24</c:v>
                </c:pt>
                <c:pt idx="232">
                  <c:v>38.15</c:v>
                </c:pt>
                <c:pt idx="233">
                  <c:v>38.07</c:v>
                </c:pt>
                <c:pt idx="234">
                  <c:v>37.979999999999997</c:v>
                </c:pt>
                <c:pt idx="235">
                  <c:v>37.89</c:v>
                </c:pt>
                <c:pt idx="236">
                  <c:v>37.81</c:v>
                </c:pt>
                <c:pt idx="237">
                  <c:v>37.72</c:v>
                </c:pt>
                <c:pt idx="238">
                  <c:v>37.64</c:v>
                </c:pt>
                <c:pt idx="239">
                  <c:v>37.56</c:v>
                </c:pt>
                <c:pt idx="240">
                  <c:v>37.479999999999997</c:v>
                </c:pt>
                <c:pt idx="241">
                  <c:v>37.4</c:v>
                </c:pt>
                <c:pt idx="242">
                  <c:v>37.32</c:v>
                </c:pt>
                <c:pt idx="243">
                  <c:v>37.229999999999997</c:v>
                </c:pt>
                <c:pt idx="244">
                  <c:v>37.15</c:v>
                </c:pt>
                <c:pt idx="245">
                  <c:v>37.06</c:v>
                </c:pt>
                <c:pt idx="246">
                  <c:v>36.979999999999997</c:v>
                </c:pt>
                <c:pt idx="247">
                  <c:v>36.909999999999997</c:v>
                </c:pt>
                <c:pt idx="248">
                  <c:v>36.82</c:v>
                </c:pt>
                <c:pt idx="249">
                  <c:v>36.74</c:v>
                </c:pt>
                <c:pt idx="250">
                  <c:v>36.65</c:v>
                </c:pt>
                <c:pt idx="251">
                  <c:v>36.57</c:v>
                </c:pt>
                <c:pt idx="252">
                  <c:v>36.49</c:v>
                </c:pt>
                <c:pt idx="253">
                  <c:v>36.409999999999997</c:v>
                </c:pt>
                <c:pt idx="254">
                  <c:v>36.33</c:v>
                </c:pt>
                <c:pt idx="255">
                  <c:v>36.25</c:v>
                </c:pt>
                <c:pt idx="256">
                  <c:v>36.18</c:v>
                </c:pt>
                <c:pt idx="257">
                  <c:v>36.1</c:v>
                </c:pt>
                <c:pt idx="258">
                  <c:v>36.020000000000003</c:v>
                </c:pt>
                <c:pt idx="259">
                  <c:v>35.950000000000003</c:v>
                </c:pt>
                <c:pt idx="260">
                  <c:v>35.869999999999997</c:v>
                </c:pt>
                <c:pt idx="261">
                  <c:v>35.799999999999997</c:v>
                </c:pt>
                <c:pt idx="262">
                  <c:v>35.729999999999997</c:v>
                </c:pt>
                <c:pt idx="263">
                  <c:v>35.659999999999997</c:v>
                </c:pt>
                <c:pt idx="264">
                  <c:v>35.58</c:v>
                </c:pt>
                <c:pt idx="265">
                  <c:v>35.51</c:v>
                </c:pt>
                <c:pt idx="266">
                  <c:v>35.44</c:v>
                </c:pt>
                <c:pt idx="267">
                  <c:v>35.39</c:v>
                </c:pt>
                <c:pt idx="268">
                  <c:v>35.33</c:v>
                </c:pt>
                <c:pt idx="269">
                  <c:v>35.28</c:v>
                </c:pt>
                <c:pt idx="270">
                  <c:v>35.22</c:v>
                </c:pt>
                <c:pt idx="271">
                  <c:v>35.17</c:v>
                </c:pt>
                <c:pt idx="272">
                  <c:v>35.1</c:v>
                </c:pt>
                <c:pt idx="273">
                  <c:v>35.04</c:v>
                </c:pt>
                <c:pt idx="274">
                  <c:v>34.97</c:v>
                </c:pt>
                <c:pt idx="275">
                  <c:v>34.909999999999997</c:v>
                </c:pt>
                <c:pt idx="276">
                  <c:v>34.85</c:v>
                </c:pt>
                <c:pt idx="277">
                  <c:v>34.79</c:v>
                </c:pt>
                <c:pt idx="278">
                  <c:v>34.729999999999997</c:v>
                </c:pt>
                <c:pt idx="279">
                  <c:v>34.67</c:v>
                </c:pt>
                <c:pt idx="280">
                  <c:v>34.61</c:v>
                </c:pt>
                <c:pt idx="281">
                  <c:v>34.549999999999997</c:v>
                </c:pt>
                <c:pt idx="282">
                  <c:v>34.49</c:v>
                </c:pt>
                <c:pt idx="283">
                  <c:v>34.42</c:v>
                </c:pt>
                <c:pt idx="284">
                  <c:v>34.369999999999997</c:v>
                </c:pt>
                <c:pt idx="285">
                  <c:v>34.31</c:v>
                </c:pt>
                <c:pt idx="286">
                  <c:v>34.26</c:v>
                </c:pt>
                <c:pt idx="287">
                  <c:v>34.21</c:v>
                </c:pt>
                <c:pt idx="288">
                  <c:v>34.14</c:v>
                </c:pt>
                <c:pt idx="289">
                  <c:v>34.08</c:v>
                </c:pt>
                <c:pt idx="290">
                  <c:v>34.020000000000003</c:v>
                </c:pt>
                <c:pt idx="291">
                  <c:v>33.950000000000003</c:v>
                </c:pt>
                <c:pt idx="292">
                  <c:v>33.89</c:v>
                </c:pt>
                <c:pt idx="293">
                  <c:v>33.82</c:v>
                </c:pt>
                <c:pt idx="294">
                  <c:v>33.76</c:v>
                </c:pt>
                <c:pt idx="295">
                  <c:v>33.69</c:v>
                </c:pt>
                <c:pt idx="296">
                  <c:v>33.64</c:v>
                </c:pt>
                <c:pt idx="297">
                  <c:v>33.590000000000003</c:v>
                </c:pt>
                <c:pt idx="298">
                  <c:v>33.53</c:v>
                </c:pt>
                <c:pt idx="299">
                  <c:v>33.47</c:v>
                </c:pt>
                <c:pt idx="300">
                  <c:v>33.409999999999997</c:v>
                </c:pt>
                <c:pt idx="301">
                  <c:v>33.36</c:v>
                </c:pt>
                <c:pt idx="302">
                  <c:v>33.31</c:v>
                </c:pt>
                <c:pt idx="303">
                  <c:v>33.25</c:v>
                </c:pt>
                <c:pt idx="304">
                  <c:v>33.21</c:v>
                </c:pt>
                <c:pt idx="305">
                  <c:v>33.159999999999997</c:v>
                </c:pt>
                <c:pt idx="306">
                  <c:v>33.11</c:v>
                </c:pt>
                <c:pt idx="307">
                  <c:v>33.06</c:v>
                </c:pt>
                <c:pt idx="308">
                  <c:v>33.020000000000003</c:v>
                </c:pt>
                <c:pt idx="309">
                  <c:v>32.979999999999997</c:v>
                </c:pt>
                <c:pt idx="310">
                  <c:v>32.92</c:v>
                </c:pt>
                <c:pt idx="311">
                  <c:v>32.880000000000003</c:v>
                </c:pt>
                <c:pt idx="312">
                  <c:v>32.83</c:v>
                </c:pt>
                <c:pt idx="313">
                  <c:v>32.78</c:v>
                </c:pt>
                <c:pt idx="314">
                  <c:v>32.75</c:v>
                </c:pt>
                <c:pt idx="315">
                  <c:v>32.72</c:v>
                </c:pt>
                <c:pt idx="316">
                  <c:v>32.68</c:v>
                </c:pt>
                <c:pt idx="317">
                  <c:v>32.64</c:v>
                </c:pt>
                <c:pt idx="318">
                  <c:v>32.6</c:v>
                </c:pt>
                <c:pt idx="319">
                  <c:v>32.549999999999997</c:v>
                </c:pt>
                <c:pt idx="320">
                  <c:v>32.51</c:v>
                </c:pt>
                <c:pt idx="321">
                  <c:v>32.46</c:v>
                </c:pt>
                <c:pt idx="322">
                  <c:v>32.409999999999997</c:v>
                </c:pt>
                <c:pt idx="323">
                  <c:v>32.380000000000003</c:v>
                </c:pt>
                <c:pt idx="324">
                  <c:v>32.340000000000003</c:v>
                </c:pt>
                <c:pt idx="325">
                  <c:v>32.299999999999997</c:v>
                </c:pt>
                <c:pt idx="326">
                  <c:v>32.26</c:v>
                </c:pt>
                <c:pt idx="327">
                  <c:v>32.21</c:v>
                </c:pt>
                <c:pt idx="328">
                  <c:v>32.159999999999997</c:v>
                </c:pt>
                <c:pt idx="329">
                  <c:v>32.119999999999997</c:v>
                </c:pt>
                <c:pt idx="330">
                  <c:v>32.07</c:v>
                </c:pt>
                <c:pt idx="331">
                  <c:v>32.03</c:v>
                </c:pt>
                <c:pt idx="332">
                  <c:v>31.98</c:v>
                </c:pt>
                <c:pt idx="333">
                  <c:v>31.94</c:v>
                </c:pt>
                <c:pt idx="334">
                  <c:v>31.9</c:v>
                </c:pt>
                <c:pt idx="335">
                  <c:v>31.87</c:v>
                </c:pt>
                <c:pt idx="336">
                  <c:v>31.83</c:v>
                </c:pt>
                <c:pt idx="337">
                  <c:v>31.79</c:v>
                </c:pt>
                <c:pt idx="338">
                  <c:v>31.75</c:v>
                </c:pt>
                <c:pt idx="339">
                  <c:v>31.71</c:v>
                </c:pt>
                <c:pt idx="340">
                  <c:v>31.67</c:v>
                </c:pt>
                <c:pt idx="341">
                  <c:v>31.63</c:v>
                </c:pt>
                <c:pt idx="342">
                  <c:v>31.6</c:v>
                </c:pt>
                <c:pt idx="343">
                  <c:v>31.57</c:v>
                </c:pt>
                <c:pt idx="344">
                  <c:v>31.54</c:v>
                </c:pt>
                <c:pt idx="345">
                  <c:v>31.5</c:v>
                </c:pt>
                <c:pt idx="346">
                  <c:v>31.47</c:v>
                </c:pt>
                <c:pt idx="347">
                  <c:v>31.43</c:v>
                </c:pt>
                <c:pt idx="348">
                  <c:v>31.39</c:v>
                </c:pt>
                <c:pt idx="349">
                  <c:v>31.36</c:v>
                </c:pt>
                <c:pt idx="350">
                  <c:v>31.34</c:v>
                </c:pt>
                <c:pt idx="351">
                  <c:v>31.31</c:v>
                </c:pt>
                <c:pt idx="352">
                  <c:v>31.28</c:v>
                </c:pt>
                <c:pt idx="353">
                  <c:v>31.24</c:v>
                </c:pt>
                <c:pt idx="354">
                  <c:v>31.19</c:v>
                </c:pt>
                <c:pt idx="355">
                  <c:v>31.15</c:v>
                </c:pt>
                <c:pt idx="356">
                  <c:v>31.12</c:v>
                </c:pt>
                <c:pt idx="357">
                  <c:v>31.09</c:v>
                </c:pt>
                <c:pt idx="358">
                  <c:v>31.06</c:v>
                </c:pt>
                <c:pt idx="359">
                  <c:v>31.03</c:v>
                </c:pt>
                <c:pt idx="360">
                  <c:v>31</c:v>
                </c:pt>
                <c:pt idx="361">
                  <c:v>30.98</c:v>
                </c:pt>
                <c:pt idx="362">
                  <c:v>30.95</c:v>
                </c:pt>
                <c:pt idx="363">
                  <c:v>30.92</c:v>
                </c:pt>
                <c:pt idx="364">
                  <c:v>30.89</c:v>
                </c:pt>
                <c:pt idx="365">
                  <c:v>30.86</c:v>
                </c:pt>
                <c:pt idx="366">
                  <c:v>30.83</c:v>
                </c:pt>
                <c:pt idx="367">
                  <c:v>30.81</c:v>
                </c:pt>
                <c:pt idx="368">
                  <c:v>30.79</c:v>
                </c:pt>
                <c:pt idx="369">
                  <c:v>30.76</c:v>
                </c:pt>
                <c:pt idx="370">
                  <c:v>30.73</c:v>
                </c:pt>
                <c:pt idx="371">
                  <c:v>30.7</c:v>
                </c:pt>
                <c:pt idx="372">
                  <c:v>30.66</c:v>
                </c:pt>
                <c:pt idx="373">
                  <c:v>30.62</c:v>
                </c:pt>
                <c:pt idx="374">
                  <c:v>30.59</c:v>
                </c:pt>
                <c:pt idx="375">
                  <c:v>30.57</c:v>
                </c:pt>
                <c:pt idx="376">
                  <c:v>30.55</c:v>
                </c:pt>
                <c:pt idx="377">
                  <c:v>30.53</c:v>
                </c:pt>
                <c:pt idx="378">
                  <c:v>30.5</c:v>
                </c:pt>
                <c:pt idx="379">
                  <c:v>30.47</c:v>
                </c:pt>
                <c:pt idx="380">
                  <c:v>30.44</c:v>
                </c:pt>
                <c:pt idx="381">
                  <c:v>30.41</c:v>
                </c:pt>
                <c:pt idx="382">
                  <c:v>30.39</c:v>
                </c:pt>
                <c:pt idx="383">
                  <c:v>30.36</c:v>
                </c:pt>
                <c:pt idx="384">
                  <c:v>30.35</c:v>
                </c:pt>
                <c:pt idx="385">
                  <c:v>30.33</c:v>
                </c:pt>
                <c:pt idx="386">
                  <c:v>30.31</c:v>
                </c:pt>
                <c:pt idx="387">
                  <c:v>30.28</c:v>
                </c:pt>
                <c:pt idx="388">
                  <c:v>30.25</c:v>
                </c:pt>
                <c:pt idx="389">
                  <c:v>30.22</c:v>
                </c:pt>
                <c:pt idx="390">
                  <c:v>30.19</c:v>
                </c:pt>
                <c:pt idx="391">
                  <c:v>30.16</c:v>
                </c:pt>
                <c:pt idx="392">
                  <c:v>30.15</c:v>
                </c:pt>
                <c:pt idx="393">
                  <c:v>30.13</c:v>
                </c:pt>
                <c:pt idx="394">
                  <c:v>30.11</c:v>
                </c:pt>
                <c:pt idx="395">
                  <c:v>30.08</c:v>
                </c:pt>
                <c:pt idx="396">
                  <c:v>30.05</c:v>
                </c:pt>
                <c:pt idx="397">
                  <c:v>30.03</c:v>
                </c:pt>
                <c:pt idx="398">
                  <c:v>30</c:v>
                </c:pt>
                <c:pt idx="399">
                  <c:v>29.97</c:v>
                </c:pt>
                <c:pt idx="400">
                  <c:v>29.95</c:v>
                </c:pt>
                <c:pt idx="401">
                  <c:v>29.92</c:v>
                </c:pt>
                <c:pt idx="402">
                  <c:v>29.9</c:v>
                </c:pt>
                <c:pt idx="403">
                  <c:v>29.88</c:v>
                </c:pt>
                <c:pt idx="404">
                  <c:v>29.85</c:v>
                </c:pt>
                <c:pt idx="405">
                  <c:v>29.82</c:v>
                </c:pt>
                <c:pt idx="406">
                  <c:v>29.8</c:v>
                </c:pt>
                <c:pt idx="407">
                  <c:v>29.78</c:v>
                </c:pt>
                <c:pt idx="408">
                  <c:v>29.75</c:v>
                </c:pt>
                <c:pt idx="409">
                  <c:v>29.73</c:v>
                </c:pt>
                <c:pt idx="410">
                  <c:v>29.71</c:v>
                </c:pt>
                <c:pt idx="411">
                  <c:v>29.69</c:v>
                </c:pt>
                <c:pt idx="412">
                  <c:v>29.67</c:v>
                </c:pt>
                <c:pt idx="413">
                  <c:v>29.65</c:v>
                </c:pt>
                <c:pt idx="414">
                  <c:v>29.62</c:v>
                </c:pt>
                <c:pt idx="415">
                  <c:v>29.61</c:v>
                </c:pt>
                <c:pt idx="416">
                  <c:v>29.59</c:v>
                </c:pt>
                <c:pt idx="417">
                  <c:v>29.58</c:v>
                </c:pt>
                <c:pt idx="418">
                  <c:v>29.56</c:v>
                </c:pt>
                <c:pt idx="419">
                  <c:v>29.55</c:v>
                </c:pt>
                <c:pt idx="420">
                  <c:v>29.52</c:v>
                </c:pt>
                <c:pt idx="421">
                  <c:v>29.5</c:v>
                </c:pt>
                <c:pt idx="422">
                  <c:v>29.49</c:v>
                </c:pt>
                <c:pt idx="423">
                  <c:v>29.48</c:v>
                </c:pt>
                <c:pt idx="424">
                  <c:v>29.46</c:v>
                </c:pt>
                <c:pt idx="425">
                  <c:v>29.46</c:v>
                </c:pt>
                <c:pt idx="426">
                  <c:v>29.45</c:v>
                </c:pt>
                <c:pt idx="427">
                  <c:v>29.44</c:v>
                </c:pt>
                <c:pt idx="428">
                  <c:v>29.41</c:v>
                </c:pt>
                <c:pt idx="429">
                  <c:v>29.39</c:v>
                </c:pt>
                <c:pt idx="430">
                  <c:v>29.38</c:v>
                </c:pt>
                <c:pt idx="431">
                  <c:v>29.37</c:v>
                </c:pt>
                <c:pt idx="432">
                  <c:v>29.35</c:v>
                </c:pt>
                <c:pt idx="433">
                  <c:v>29.33</c:v>
                </c:pt>
                <c:pt idx="434">
                  <c:v>29.32</c:v>
                </c:pt>
                <c:pt idx="435">
                  <c:v>29.3</c:v>
                </c:pt>
                <c:pt idx="436">
                  <c:v>29.27</c:v>
                </c:pt>
                <c:pt idx="437">
                  <c:v>29.26</c:v>
                </c:pt>
                <c:pt idx="438">
                  <c:v>29.24</c:v>
                </c:pt>
                <c:pt idx="439">
                  <c:v>29.22</c:v>
                </c:pt>
                <c:pt idx="440">
                  <c:v>29.21</c:v>
                </c:pt>
                <c:pt idx="441">
                  <c:v>29.2</c:v>
                </c:pt>
                <c:pt idx="442">
                  <c:v>29.18</c:v>
                </c:pt>
                <c:pt idx="443">
                  <c:v>29.15</c:v>
                </c:pt>
                <c:pt idx="444">
                  <c:v>29.14</c:v>
                </c:pt>
                <c:pt idx="445">
                  <c:v>29.12</c:v>
                </c:pt>
                <c:pt idx="446">
                  <c:v>29.11</c:v>
                </c:pt>
                <c:pt idx="447">
                  <c:v>29.09</c:v>
                </c:pt>
                <c:pt idx="448">
                  <c:v>29.08</c:v>
                </c:pt>
                <c:pt idx="449">
                  <c:v>29.07</c:v>
                </c:pt>
                <c:pt idx="450">
                  <c:v>29.06</c:v>
                </c:pt>
                <c:pt idx="451">
                  <c:v>29.04</c:v>
                </c:pt>
                <c:pt idx="452">
                  <c:v>29.03</c:v>
                </c:pt>
                <c:pt idx="453">
                  <c:v>29.01</c:v>
                </c:pt>
                <c:pt idx="454">
                  <c:v>29</c:v>
                </c:pt>
                <c:pt idx="455">
                  <c:v>28.99</c:v>
                </c:pt>
                <c:pt idx="456">
                  <c:v>28.99</c:v>
                </c:pt>
                <c:pt idx="457">
                  <c:v>28.99</c:v>
                </c:pt>
                <c:pt idx="458">
                  <c:v>28.99</c:v>
                </c:pt>
                <c:pt idx="459">
                  <c:v>28.98</c:v>
                </c:pt>
                <c:pt idx="460">
                  <c:v>28.97</c:v>
                </c:pt>
                <c:pt idx="461">
                  <c:v>28.96</c:v>
                </c:pt>
                <c:pt idx="462">
                  <c:v>28.94</c:v>
                </c:pt>
                <c:pt idx="463">
                  <c:v>28.93</c:v>
                </c:pt>
                <c:pt idx="464">
                  <c:v>28.92</c:v>
                </c:pt>
                <c:pt idx="465">
                  <c:v>28.91</c:v>
                </c:pt>
                <c:pt idx="466">
                  <c:v>28.91</c:v>
                </c:pt>
                <c:pt idx="467">
                  <c:v>28.89</c:v>
                </c:pt>
                <c:pt idx="468">
                  <c:v>28.87</c:v>
                </c:pt>
                <c:pt idx="469">
                  <c:v>28.85</c:v>
                </c:pt>
                <c:pt idx="470">
                  <c:v>28.83</c:v>
                </c:pt>
                <c:pt idx="471">
                  <c:v>28.82</c:v>
                </c:pt>
                <c:pt idx="472">
                  <c:v>28.82</c:v>
                </c:pt>
                <c:pt idx="473">
                  <c:v>28.8</c:v>
                </c:pt>
                <c:pt idx="474">
                  <c:v>28.79</c:v>
                </c:pt>
                <c:pt idx="475">
                  <c:v>28.78</c:v>
                </c:pt>
                <c:pt idx="476">
                  <c:v>28.77</c:v>
                </c:pt>
                <c:pt idx="477">
                  <c:v>28.76</c:v>
                </c:pt>
                <c:pt idx="478">
                  <c:v>28.74</c:v>
                </c:pt>
                <c:pt idx="479">
                  <c:v>28.73</c:v>
                </c:pt>
                <c:pt idx="480">
                  <c:v>28.72</c:v>
                </c:pt>
                <c:pt idx="481">
                  <c:v>28.71</c:v>
                </c:pt>
                <c:pt idx="482">
                  <c:v>28.7</c:v>
                </c:pt>
                <c:pt idx="483">
                  <c:v>28.69</c:v>
                </c:pt>
                <c:pt idx="484">
                  <c:v>28.68</c:v>
                </c:pt>
                <c:pt idx="485">
                  <c:v>28.67</c:v>
                </c:pt>
                <c:pt idx="486">
                  <c:v>28.66</c:v>
                </c:pt>
                <c:pt idx="487">
                  <c:v>28.65</c:v>
                </c:pt>
                <c:pt idx="488">
                  <c:v>28.65</c:v>
                </c:pt>
                <c:pt idx="489">
                  <c:v>28.65</c:v>
                </c:pt>
                <c:pt idx="490">
                  <c:v>28.65</c:v>
                </c:pt>
                <c:pt idx="491">
                  <c:v>28.64</c:v>
                </c:pt>
                <c:pt idx="492">
                  <c:v>28.63</c:v>
                </c:pt>
                <c:pt idx="493">
                  <c:v>28.61</c:v>
                </c:pt>
                <c:pt idx="494">
                  <c:v>28.59</c:v>
                </c:pt>
                <c:pt idx="495">
                  <c:v>28.59</c:v>
                </c:pt>
                <c:pt idx="496">
                  <c:v>28.58</c:v>
                </c:pt>
                <c:pt idx="497">
                  <c:v>28.58</c:v>
                </c:pt>
                <c:pt idx="498">
                  <c:v>28.58</c:v>
                </c:pt>
                <c:pt idx="499">
                  <c:v>28.58</c:v>
                </c:pt>
                <c:pt idx="500">
                  <c:v>28.57</c:v>
                </c:pt>
                <c:pt idx="501">
                  <c:v>28.56</c:v>
                </c:pt>
                <c:pt idx="502">
                  <c:v>28.55</c:v>
                </c:pt>
                <c:pt idx="503">
                  <c:v>28.52</c:v>
                </c:pt>
                <c:pt idx="504">
                  <c:v>28.5</c:v>
                </c:pt>
                <c:pt idx="505">
                  <c:v>28.5</c:v>
                </c:pt>
                <c:pt idx="506">
                  <c:v>28.49</c:v>
                </c:pt>
                <c:pt idx="507">
                  <c:v>28.48</c:v>
                </c:pt>
                <c:pt idx="508">
                  <c:v>28.48</c:v>
                </c:pt>
                <c:pt idx="509">
                  <c:v>28.46</c:v>
                </c:pt>
                <c:pt idx="510">
                  <c:v>28.44</c:v>
                </c:pt>
                <c:pt idx="511">
                  <c:v>28.44</c:v>
                </c:pt>
                <c:pt idx="512">
                  <c:v>28.42</c:v>
                </c:pt>
                <c:pt idx="513">
                  <c:v>28.41</c:v>
                </c:pt>
                <c:pt idx="514">
                  <c:v>28.41</c:v>
                </c:pt>
                <c:pt idx="515">
                  <c:v>28.4</c:v>
                </c:pt>
                <c:pt idx="516">
                  <c:v>28.4</c:v>
                </c:pt>
                <c:pt idx="517">
                  <c:v>28.39</c:v>
                </c:pt>
                <c:pt idx="518">
                  <c:v>28.38</c:v>
                </c:pt>
                <c:pt idx="519">
                  <c:v>28.36</c:v>
                </c:pt>
                <c:pt idx="520">
                  <c:v>28.34</c:v>
                </c:pt>
                <c:pt idx="521">
                  <c:v>28.31</c:v>
                </c:pt>
                <c:pt idx="522">
                  <c:v>28.28</c:v>
                </c:pt>
                <c:pt idx="523">
                  <c:v>28.27</c:v>
                </c:pt>
                <c:pt idx="524">
                  <c:v>28.25</c:v>
                </c:pt>
                <c:pt idx="525">
                  <c:v>28.25</c:v>
                </c:pt>
                <c:pt idx="526">
                  <c:v>28.24</c:v>
                </c:pt>
                <c:pt idx="527">
                  <c:v>28.23</c:v>
                </c:pt>
                <c:pt idx="528">
                  <c:v>28.21</c:v>
                </c:pt>
                <c:pt idx="529">
                  <c:v>28.2</c:v>
                </c:pt>
                <c:pt idx="530">
                  <c:v>28.19</c:v>
                </c:pt>
                <c:pt idx="531">
                  <c:v>28.19</c:v>
                </c:pt>
                <c:pt idx="532">
                  <c:v>28.19</c:v>
                </c:pt>
                <c:pt idx="533">
                  <c:v>28.2</c:v>
                </c:pt>
                <c:pt idx="534">
                  <c:v>28.2</c:v>
                </c:pt>
                <c:pt idx="535">
                  <c:v>28.2</c:v>
                </c:pt>
                <c:pt idx="536">
                  <c:v>28.2</c:v>
                </c:pt>
                <c:pt idx="537">
                  <c:v>28.19</c:v>
                </c:pt>
                <c:pt idx="538">
                  <c:v>28.19</c:v>
                </c:pt>
                <c:pt idx="539">
                  <c:v>28.19</c:v>
                </c:pt>
                <c:pt idx="540">
                  <c:v>28.2</c:v>
                </c:pt>
                <c:pt idx="541">
                  <c:v>28.21</c:v>
                </c:pt>
                <c:pt idx="542">
                  <c:v>28.22</c:v>
                </c:pt>
                <c:pt idx="543">
                  <c:v>28.22</c:v>
                </c:pt>
                <c:pt idx="544">
                  <c:v>28.22</c:v>
                </c:pt>
                <c:pt idx="545">
                  <c:v>28.22</c:v>
                </c:pt>
                <c:pt idx="546">
                  <c:v>28.22</c:v>
                </c:pt>
                <c:pt idx="547">
                  <c:v>28.21</c:v>
                </c:pt>
                <c:pt idx="548">
                  <c:v>28.21</c:v>
                </c:pt>
                <c:pt idx="549">
                  <c:v>28.2</c:v>
                </c:pt>
                <c:pt idx="550">
                  <c:v>28.2</c:v>
                </c:pt>
                <c:pt idx="551">
                  <c:v>28.19</c:v>
                </c:pt>
                <c:pt idx="552">
                  <c:v>28.18</c:v>
                </c:pt>
                <c:pt idx="553">
                  <c:v>28.16</c:v>
                </c:pt>
                <c:pt idx="554">
                  <c:v>28.15</c:v>
                </c:pt>
                <c:pt idx="555">
                  <c:v>28.13</c:v>
                </c:pt>
                <c:pt idx="556">
                  <c:v>28.12</c:v>
                </c:pt>
                <c:pt idx="557">
                  <c:v>28.11</c:v>
                </c:pt>
                <c:pt idx="558">
                  <c:v>28.1</c:v>
                </c:pt>
                <c:pt idx="559">
                  <c:v>28.09</c:v>
                </c:pt>
                <c:pt idx="560">
                  <c:v>28.07</c:v>
                </c:pt>
                <c:pt idx="561">
                  <c:v>28.05</c:v>
                </c:pt>
                <c:pt idx="562">
                  <c:v>28.03</c:v>
                </c:pt>
                <c:pt idx="563">
                  <c:v>28.02</c:v>
                </c:pt>
                <c:pt idx="564">
                  <c:v>28.01</c:v>
                </c:pt>
                <c:pt idx="565">
                  <c:v>28</c:v>
                </c:pt>
                <c:pt idx="566">
                  <c:v>27.99</c:v>
                </c:pt>
                <c:pt idx="567">
                  <c:v>27.98</c:v>
                </c:pt>
                <c:pt idx="568">
                  <c:v>27.98</c:v>
                </c:pt>
                <c:pt idx="569">
                  <c:v>27.97</c:v>
                </c:pt>
                <c:pt idx="570">
                  <c:v>27.97</c:v>
                </c:pt>
                <c:pt idx="571">
                  <c:v>27.96</c:v>
                </c:pt>
                <c:pt idx="572">
                  <c:v>27.96</c:v>
                </c:pt>
                <c:pt idx="573">
                  <c:v>27.95</c:v>
                </c:pt>
                <c:pt idx="574">
                  <c:v>27.95</c:v>
                </c:pt>
                <c:pt idx="575">
                  <c:v>27.94</c:v>
                </c:pt>
                <c:pt idx="576">
                  <c:v>27.94</c:v>
                </c:pt>
                <c:pt idx="577">
                  <c:v>27.94</c:v>
                </c:pt>
                <c:pt idx="578">
                  <c:v>27.94</c:v>
                </c:pt>
                <c:pt idx="579">
                  <c:v>27.95</c:v>
                </c:pt>
                <c:pt idx="580">
                  <c:v>27.96</c:v>
                </c:pt>
                <c:pt idx="581">
                  <c:v>27.97</c:v>
                </c:pt>
                <c:pt idx="582">
                  <c:v>27.98</c:v>
                </c:pt>
                <c:pt idx="583">
                  <c:v>27.97</c:v>
                </c:pt>
                <c:pt idx="584">
                  <c:v>27.95</c:v>
                </c:pt>
                <c:pt idx="585">
                  <c:v>27.94</c:v>
                </c:pt>
                <c:pt idx="586">
                  <c:v>27.93</c:v>
                </c:pt>
                <c:pt idx="587">
                  <c:v>27.93</c:v>
                </c:pt>
                <c:pt idx="588">
                  <c:v>27.92</c:v>
                </c:pt>
                <c:pt idx="589">
                  <c:v>27.92</c:v>
                </c:pt>
                <c:pt idx="590">
                  <c:v>27.91</c:v>
                </c:pt>
                <c:pt idx="591">
                  <c:v>27.9</c:v>
                </c:pt>
                <c:pt idx="592">
                  <c:v>27.91</c:v>
                </c:pt>
                <c:pt idx="593">
                  <c:v>27.9</c:v>
                </c:pt>
                <c:pt idx="594">
                  <c:v>27.9</c:v>
                </c:pt>
                <c:pt idx="595">
                  <c:v>27.89</c:v>
                </c:pt>
                <c:pt idx="596">
                  <c:v>27.88</c:v>
                </c:pt>
                <c:pt idx="597">
                  <c:v>27.87</c:v>
                </c:pt>
                <c:pt idx="598">
                  <c:v>27.85</c:v>
                </c:pt>
                <c:pt idx="599">
                  <c:v>27.84</c:v>
                </c:pt>
                <c:pt idx="600">
                  <c:v>27.82</c:v>
                </c:pt>
                <c:pt idx="601">
                  <c:v>27.8</c:v>
                </c:pt>
                <c:pt idx="602">
                  <c:v>27.79</c:v>
                </c:pt>
                <c:pt idx="603">
                  <c:v>27.79</c:v>
                </c:pt>
                <c:pt idx="604">
                  <c:v>27.78</c:v>
                </c:pt>
                <c:pt idx="605">
                  <c:v>27.78</c:v>
                </c:pt>
                <c:pt idx="606">
                  <c:v>27.78</c:v>
                </c:pt>
                <c:pt idx="607">
                  <c:v>27.78</c:v>
                </c:pt>
                <c:pt idx="608">
                  <c:v>27.77</c:v>
                </c:pt>
                <c:pt idx="609">
                  <c:v>27.77</c:v>
                </c:pt>
                <c:pt idx="610">
                  <c:v>27.77</c:v>
                </c:pt>
                <c:pt idx="611">
                  <c:v>27.77</c:v>
                </c:pt>
                <c:pt idx="612">
                  <c:v>27.78</c:v>
                </c:pt>
                <c:pt idx="613">
                  <c:v>27.79</c:v>
                </c:pt>
                <c:pt idx="614">
                  <c:v>27.8</c:v>
                </c:pt>
                <c:pt idx="615">
                  <c:v>27.8</c:v>
                </c:pt>
                <c:pt idx="616">
                  <c:v>27.8</c:v>
                </c:pt>
                <c:pt idx="617">
                  <c:v>27.8</c:v>
                </c:pt>
                <c:pt idx="618">
                  <c:v>27.79</c:v>
                </c:pt>
                <c:pt idx="619">
                  <c:v>27.79</c:v>
                </c:pt>
                <c:pt idx="620">
                  <c:v>27.8</c:v>
                </c:pt>
                <c:pt idx="621">
                  <c:v>27.8</c:v>
                </c:pt>
                <c:pt idx="622">
                  <c:v>27.79</c:v>
                </c:pt>
                <c:pt idx="623">
                  <c:v>27.79</c:v>
                </c:pt>
                <c:pt idx="624">
                  <c:v>27.78</c:v>
                </c:pt>
                <c:pt idx="625">
                  <c:v>27.77</c:v>
                </c:pt>
                <c:pt idx="626">
                  <c:v>27.77</c:v>
                </c:pt>
                <c:pt idx="627">
                  <c:v>27.76</c:v>
                </c:pt>
                <c:pt idx="628">
                  <c:v>27.75</c:v>
                </c:pt>
                <c:pt idx="629">
                  <c:v>27.75</c:v>
                </c:pt>
                <c:pt idx="630">
                  <c:v>27.75</c:v>
                </c:pt>
                <c:pt idx="631">
                  <c:v>27.74</c:v>
                </c:pt>
                <c:pt idx="632">
                  <c:v>27.72</c:v>
                </c:pt>
                <c:pt idx="633">
                  <c:v>27.71</c:v>
                </c:pt>
                <c:pt idx="634">
                  <c:v>27.71</c:v>
                </c:pt>
                <c:pt idx="635">
                  <c:v>27.71</c:v>
                </c:pt>
                <c:pt idx="636">
                  <c:v>27.73</c:v>
                </c:pt>
                <c:pt idx="637">
                  <c:v>27.73</c:v>
                </c:pt>
                <c:pt idx="638">
                  <c:v>27.74</c:v>
                </c:pt>
                <c:pt idx="639">
                  <c:v>27.74</c:v>
                </c:pt>
                <c:pt idx="640">
                  <c:v>27.74</c:v>
                </c:pt>
                <c:pt idx="641">
                  <c:v>27.74</c:v>
                </c:pt>
                <c:pt idx="642">
                  <c:v>27.74</c:v>
                </c:pt>
                <c:pt idx="643">
                  <c:v>27.74</c:v>
                </c:pt>
                <c:pt idx="644">
                  <c:v>27.74</c:v>
                </c:pt>
                <c:pt idx="645">
                  <c:v>27.74</c:v>
                </c:pt>
                <c:pt idx="646">
                  <c:v>27.75</c:v>
                </c:pt>
                <c:pt idx="647">
                  <c:v>27.75</c:v>
                </c:pt>
                <c:pt idx="648">
                  <c:v>27.75</c:v>
                </c:pt>
                <c:pt idx="649">
                  <c:v>27.75</c:v>
                </c:pt>
                <c:pt idx="650">
                  <c:v>27.74</c:v>
                </c:pt>
                <c:pt idx="651">
                  <c:v>27.73</c:v>
                </c:pt>
                <c:pt idx="652">
                  <c:v>27.73</c:v>
                </c:pt>
                <c:pt idx="653">
                  <c:v>27.73</c:v>
                </c:pt>
                <c:pt idx="654">
                  <c:v>27.73</c:v>
                </c:pt>
                <c:pt idx="655">
                  <c:v>27.73</c:v>
                </c:pt>
                <c:pt idx="656">
                  <c:v>27.73</c:v>
                </c:pt>
                <c:pt idx="657">
                  <c:v>27.73</c:v>
                </c:pt>
                <c:pt idx="658">
                  <c:v>27.72</c:v>
                </c:pt>
                <c:pt idx="659">
                  <c:v>27.73</c:v>
                </c:pt>
                <c:pt idx="660">
                  <c:v>27.73</c:v>
                </c:pt>
                <c:pt idx="661">
                  <c:v>27.73</c:v>
                </c:pt>
                <c:pt idx="662">
                  <c:v>27.73</c:v>
                </c:pt>
                <c:pt idx="663">
                  <c:v>27.72</c:v>
                </c:pt>
                <c:pt idx="664">
                  <c:v>27.72</c:v>
                </c:pt>
                <c:pt idx="665">
                  <c:v>27.71</c:v>
                </c:pt>
                <c:pt idx="666">
                  <c:v>27.71</c:v>
                </c:pt>
                <c:pt idx="667">
                  <c:v>27.69</c:v>
                </c:pt>
                <c:pt idx="668">
                  <c:v>27.69</c:v>
                </c:pt>
                <c:pt idx="669">
                  <c:v>27.68</c:v>
                </c:pt>
                <c:pt idx="670">
                  <c:v>27.68</c:v>
                </c:pt>
                <c:pt idx="671">
                  <c:v>27.68</c:v>
                </c:pt>
                <c:pt idx="672">
                  <c:v>27.69</c:v>
                </c:pt>
                <c:pt idx="673">
                  <c:v>27.69</c:v>
                </c:pt>
                <c:pt idx="674">
                  <c:v>27.69</c:v>
                </c:pt>
                <c:pt idx="675">
                  <c:v>27.69</c:v>
                </c:pt>
                <c:pt idx="676">
                  <c:v>27.69</c:v>
                </c:pt>
                <c:pt idx="677">
                  <c:v>27.69</c:v>
                </c:pt>
                <c:pt idx="678">
                  <c:v>27.69</c:v>
                </c:pt>
                <c:pt idx="679">
                  <c:v>27.69</c:v>
                </c:pt>
                <c:pt idx="680">
                  <c:v>27.69</c:v>
                </c:pt>
                <c:pt idx="681">
                  <c:v>27.68</c:v>
                </c:pt>
                <c:pt idx="682">
                  <c:v>27.68</c:v>
                </c:pt>
                <c:pt idx="683">
                  <c:v>27.67</c:v>
                </c:pt>
                <c:pt idx="684">
                  <c:v>27.67</c:v>
                </c:pt>
                <c:pt idx="685">
                  <c:v>27.67</c:v>
                </c:pt>
                <c:pt idx="686">
                  <c:v>27.67</c:v>
                </c:pt>
                <c:pt idx="687">
                  <c:v>27.67</c:v>
                </c:pt>
                <c:pt idx="688">
                  <c:v>27.67</c:v>
                </c:pt>
                <c:pt idx="689">
                  <c:v>27.68</c:v>
                </c:pt>
                <c:pt idx="690">
                  <c:v>27.67</c:v>
                </c:pt>
                <c:pt idx="691">
                  <c:v>27.67</c:v>
                </c:pt>
                <c:pt idx="692">
                  <c:v>27.68</c:v>
                </c:pt>
                <c:pt idx="693">
                  <c:v>27.68</c:v>
                </c:pt>
                <c:pt idx="694">
                  <c:v>27.69</c:v>
                </c:pt>
                <c:pt idx="695">
                  <c:v>27.69</c:v>
                </c:pt>
                <c:pt idx="696">
                  <c:v>27.69</c:v>
                </c:pt>
                <c:pt idx="697">
                  <c:v>27.68</c:v>
                </c:pt>
                <c:pt idx="698">
                  <c:v>27.67</c:v>
                </c:pt>
                <c:pt idx="699">
                  <c:v>27.68</c:v>
                </c:pt>
                <c:pt idx="700">
                  <c:v>27.68</c:v>
                </c:pt>
                <c:pt idx="701">
                  <c:v>27.68</c:v>
                </c:pt>
                <c:pt idx="702">
                  <c:v>27.68</c:v>
                </c:pt>
                <c:pt idx="703">
                  <c:v>27.68</c:v>
                </c:pt>
                <c:pt idx="704">
                  <c:v>27.67</c:v>
                </c:pt>
                <c:pt idx="705">
                  <c:v>27.67</c:v>
                </c:pt>
                <c:pt idx="706">
                  <c:v>27.68</c:v>
                </c:pt>
                <c:pt idx="707">
                  <c:v>27.68</c:v>
                </c:pt>
                <c:pt idx="708">
                  <c:v>27.68</c:v>
                </c:pt>
                <c:pt idx="709">
                  <c:v>27.67</c:v>
                </c:pt>
                <c:pt idx="710">
                  <c:v>27.67</c:v>
                </c:pt>
                <c:pt idx="711">
                  <c:v>27.67</c:v>
                </c:pt>
                <c:pt idx="712">
                  <c:v>27.67</c:v>
                </c:pt>
                <c:pt idx="713">
                  <c:v>27.67</c:v>
                </c:pt>
                <c:pt idx="714">
                  <c:v>27.67</c:v>
                </c:pt>
                <c:pt idx="715">
                  <c:v>27.66</c:v>
                </c:pt>
                <c:pt idx="716">
                  <c:v>27.66</c:v>
                </c:pt>
                <c:pt idx="717">
                  <c:v>27.66</c:v>
                </c:pt>
                <c:pt idx="718">
                  <c:v>27.65</c:v>
                </c:pt>
                <c:pt idx="719">
                  <c:v>27.65</c:v>
                </c:pt>
                <c:pt idx="720">
                  <c:v>27.64</c:v>
                </c:pt>
                <c:pt idx="721">
                  <c:v>27.65</c:v>
                </c:pt>
                <c:pt idx="722">
                  <c:v>27.66</c:v>
                </c:pt>
                <c:pt idx="723">
                  <c:v>27.66</c:v>
                </c:pt>
                <c:pt idx="724">
                  <c:v>27.66</c:v>
                </c:pt>
                <c:pt idx="725">
                  <c:v>27.66</c:v>
                </c:pt>
                <c:pt idx="726">
                  <c:v>27.65</c:v>
                </c:pt>
                <c:pt idx="727">
                  <c:v>27.64</c:v>
                </c:pt>
                <c:pt idx="728">
                  <c:v>27.64</c:v>
                </c:pt>
                <c:pt idx="729">
                  <c:v>27.64</c:v>
                </c:pt>
                <c:pt idx="730">
                  <c:v>27.64</c:v>
                </c:pt>
                <c:pt idx="731">
                  <c:v>27.64</c:v>
                </c:pt>
                <c:pt idx="732">
                  <c:v>27.63</c:v>
                </c:pt>
                <c:pt idx="733">
                  <c:v>27.63</c:v>
                </c:pt>
                <c:pt idx="734">
                  <c:v>27.63</c:v>
                </c:pt>
                <c:pt idx="735">
                  <c:v>27.63</c:v>
                </c:pt>
                <c:pt idx="736">
                  <c:v>27.63</c:v>
                </c:pt>
                <c:pt idx="737">
                  <c:v>27.63</c:v>
                </c:pt>
                <c:pt idx="738">
                  <c:v>27.62</c:v>
                </c:pt>
                <c:pt idx="739">
                  <c:v>27.62</c:v>
                </c:pt>
                <c:pt idx="740">
                  <c:v>27.62</c:v>
                </c:pt>
                <c:pt idx="741">
                  <c:v>27.62</c:v>
                </c:pt>
                <c:pt idx="742">
                  <c:v>27.62</c:v>
                </c:pt>
                <c:pt idx="743">
                  <c:v>27.61</c:v>
                </c:pt>
                <c:pt idx="744">
                  <c:v>27.61</c:v>
                </c:pt>
                <c:pt idx="745">
                  <c:v>27.61</c:v>
                </c:pt>
                <c:pt idx="746">
                  <c:v>27.61</c:v>
                </c:pt>
                <c:pt idx="747">
                  <c:v>27.61</c:v>
                </c:pt>
                <c:pt idx="748">
                  <c:v>27.61</c:v>
                </c:pt>
                <c:pt idx="749">
                  <c:v>27.61</c:v>
                </c:pt>
                <c:pt idx="750">
                  <c:v>27.61</c:v>
                </c:pt>
                <c:pt idx="751">
                  <c:v>27.6</c:v>
                </c:pt>
                <c:pt idx="752">
                  <c:v>27.6</c:v>
                </c:pt>
                <c:pt idx="753">
                  <c:v>27.6</c:v>
                </c:pt>
                <c:pt idx="754">
                  <c:v>27.61</c:v>
                </c:pt>
                <c:pt idx="755">
                  <c:v>27.61</c:v>
                </c:pt>
                <c:pt idx="756">
                  <c:v>27.6</c:v>
                </c:pt>
                <c:pt idx="757">
                  <c:v>27.6</c:v>
                </c:pt>
                <c:pt idx="758">
                  <c:v>27.59</c:v>
                </c:pt>
                <c:pt idx="759">
                  <c:v>27.58</c:v>
                </c:pt>
                <c:pt idx="760">
                  <c:v>27.57</c:v>
                </c:pt>
                <c:pt idx="761">
                  <c:v>27.57</c:v>
                </c:pt>
                <c:pt idx="762">
                  <c:v>27.57</c:v>
                </c:pt>
                <c:pt idx="763">
                  <c:v>27.57</c:v>
                </c:pt>
                <c:pt idx="764">
                  <c:v>27.57</c:v>
                </c:pt>
                <c:pt idx="765">
                  <c:v>27.56</c:v>
                </c:pt>
                <c:pt idx="766">
                  <c:v>27.57</c:v>
                </c:pt>
                <c:pt idx="767">
                  <c:v>27.57</c:v>
                </c:pt>
                <c:pt idx="768">
                  <c:v>27.58</c:v>
                </c:pt>
                <c:pt idx="769">
                  <c:v>27.59</c:v>
                </c:pt>
                <c:pt idx="770">
                  <c:v>27.59</c:v>
                </c:pt>
                <c:pt idx="771">
                  <c:v>27.59</c:v>
                </c:pt>
                <c:pt idx="772">
                  <c:v>27.59</c:v>
                </c:pt>
                <c:pt idx="773">
                  <c:v>27.59</c:v>
                </c:pt>
                <c:pt idx="774">
                  <c:v>27.59</c:v>
                </c:pt>
                <c:pt idx="775">
                  <c:v>27.58</c:v>
                </c:pt>
                <c:pt idx="776">
                  <c:v>27.57</c:v>
                </c:pt>
                <c:pt idx="777">
                  <c:v>27.57</c:v>
                </c:pt>
                <c:pt idx="778">
                  <c:v>27.56</c:v>
                </c:pt>
                <c:pt idx="779">
                  <c:v>27.55</c:v>
                </c:pt>
                <c:pt idx="780">
                  <c:v>27.54</c:v>
                </c:pt>
                <c:pt idx="781">
                  <c:v>27.55</c:v>
                </c:pt>
                <c:pt idx="782">
                  <c:v>27.54</c:v>
                </c:pt>
                <c:pt idx="783">
                  <c:v>27.54</c:v>
                </c:pt>
                <c:pt idx="784">
                  <c:v>27.55</c:v>
                </c:pt>
                <c:pt idx="785">
                  <c:v>27.56</c:v>
                </c:pt>
                <c:pt idx="786">
                  <c:v>27.56</c:v>
                </c:pt>
                <c:pt idx="787">
                  <c:v>27.57</c:v>
                </c:pt>
                <c:pt idx="788">
                  <c:v>27.57</c:v>
                </c:pt>
                <c:pt idx="789">
                  <c:v>27.58</c:v>
                </c:pt>
                <c:pt idx="790">
                  <c:v>27.58</c:v>
                </c:pt>
                <c:pt idx="791">
                  <c:v>27.59</c:v>
                </c:pt>
                <c:pt idx="792">
                  <c:v>27.59</c:v>
                </c:pt>
                <c:pt idx="793">
                  <c:v>27.58</c:v>
                </c:pt>
                <c:pt idx="794">
                  <c:v>27.59</c:v>
                </c:pt>
                <c:pt idx="795">
                  <c:v>27.58</c:v>
                </c:pt>
                <c:pt idx="796">
                  <c:v>27.57</c:v>
                </c:pt>
                <c:pt idx="797">
                  <c:v>27.56</c:v>
                </c:pt>
                <c:pt idx="798">
                  <c:v>27.56</c:v>
                </c:pt>
                <c:pt idx="799">
                  <c:v>27.56</c:v>
                </c:pt>
                <c:pt idx="800">
                  <c:v>27.56</c:v>
                </c:pt>
                <c:pt idx="801">
                  <c:v>27.56</c:v>
                </c:pt>
                <c:pt idx="802">
                  <c:v>27.56</c:v>
                </c:pt>
                <c:pt idx="803">
                  <c:v>27.57</c:v>
                </c:pt>
                <c:pt idx="804">
                  <c:v>27.57</c:v>
                </c:pt>
                <c:pt idx="805">
                  <c:v>27.57</c:v>
                </c:pt>
                <c:pt idx="806">
                  <c:v>27.57</c:v>
                </c:pt>
                <c:pt idx="807">
                  <c:v>27.57</c:v>
                </c:pt>
                <c:pt idx="808">
                  <c:v>27.57</c:v>
                </c:pt>
                <c:pt idx="809">
                  <c:v>27.56</c:v>
                </c:pt>
                <c:pt idx="810">
                  <c:v>27.56</c:v>
                </c:pt>
                <c:pt idx="811">
                  <c:v>27.56</c:v>
                </c:pt>
                <c:pt idx="812">
                  <c:v>27.56</c:v>
                </c:pt>
                <c:pt idx="813">
                  <c:v>27.56</c:v>
                </c:pt>
                <c:pt idx="814">
                  <c:v>27.57</c:v>
                </c:pt>
                <c:pt idx="815">
                  <c:v>27.57</c:v>
                </c:pt>
                <c:pt idx="816">
                  <c:v>27.56</c:v>
                </c:pt>
                <c:pt idx="817">
                  <c:v>27.55</c:v>
                </c:pt>
                <c:pt idx="818">
                  <c:v>27.54</c:v>
                </c:pt>
                <c:pt idx="819">
                  <c:v>27.54</c:v>
                </c:pt>
                <c:pt idx="820">
                  <c:v>27.54</c:v>
                </c:pt>
                <c:pt idx="821">
                  <c:v>27.55</c:v>
                </c:pt>
                <c:pt idx="822">
                  <c:v>27.54</c:v>
                </c:pt>
                <c:pt idx="823">
                  <c:v>27.54</c:v>
                </c:pt>
                <c:pt idx="824">
                  <c:v>27.54</c:v>
                </c:pt>
                <c:pt idx="825">
                  <c:v>27.54</c:v>
                </c:pt>
                <c:pt idx="826">
                  <c:v>27.55</c:v>
                </c:pt>
                <c:pt idx="827">
                  <c:v>27.56</c:v>
                </c:pt>
                <c:pt idx="828">
                  <c:v>27.56</c:v>
                </c:pt>
                <c:pt idx="829">
                  <c:v>27.57</c:v>
                </c:pt>
                <c:pt idx="830">
                  <c:v>27.56</c:v>
                </c:pt>
                <c:pt idx="831">
                  <c:v>27.56</c:v>
                </c:pt>
                <c:pt idx="832">
                  <c:v>27.55</c:v>
                </c:pt>
                <c:pt idx="833">
                  <c:v>27.55</c:v>
                </c:pt>
                <c:pt idx="834">
                  <c:v>27.55</c:v>
                </c:pt>
                <c:pt idx="835">
                  <c:v>27.56</c:v>
                </c:pt>
                <c:pt idx="836">
                  <c:v>27.56</c:v>
                </c:pt>
                <c:pt idx="837">
                  <c:v>27.55</c:v>
                </c:pt>
                <c:pt idx="838">
                  <c:v>27.54</c:v>
                </c:pt>
                <c:pt idx="839">
                  <c:v>27.54</c:v>
                </c:pt>
                <c:pt idx="840">
                  <c:v>27.54</c:v>
                </c:pt>
                <c:pt idx="841">
                  <c:v>27.55</c:v>
                </c:pt>
                <c:pt idx="842">
                  <c:v>27.54</c:v>
                </c:pt>
                <c:pt idx="843">
                  <c:v>27.55</c:v>
                </c:pt>
                <c:pt idx="844">
                  <c:v>27.54</c:v>
                </c:pt>
                <c:pt idx="845">
                  <c:v>27.55</c:v>
                </c:pt>
                <c:pt idx="846">
                  <c:v>27.55</c:v>
                </c:pt>
                <c:pt idx="847">
                  <c:v>27.55</c:v>
                </c:pt>
                <c:pt idx="848">
                  <c:v>27.55</c:v>
                </c:pt>
                <c:pt idx="849">
                  <c:v>27.55</c:v>
                </c:pt>
                <c:pt idx="850">
                  <c:v>27.55</c:v>
                </c:pt>
                <c:pt idx="851">
                  <c:v>27.54</c:v>
                </c:pt>
                <c:pt idx="852">
                  <c:v>27.54</c:v>
                </c:pt>
                <c:pt idx="853">
                  <c:v>27.55</c:v>
                </c:pt>
                <c:pt idx="854">
                  <c:v>27.54</c:v>
                </c:pt>
                <c:pt idx="855">
                  <c:v>27.54</c:v>
                </c:pt>
                <c:pt idx="856">
                  <c:v>27.53</c:v>
                </c:pt>
                <c:pt idx="857">
                  <c:v>27.53</c:v>
                </c:pt>
                <c:pt idx="858">
                  <c:v>27.52</c:v>
                </c:pt>
                <c:pt idx="859">
                  <c:v>27.53</c:v>
                </c:pt>
                <c:pt idx="860">
                  <c:v>27.53</c:v>
                </c:pt>
                <c:pt idx="861">
                  <c:v>27.54</c:v>
                </c:pt>
                <c:pt idx="862">
                  <c:v>27.54</c:v>
                </c:pt>
                <c:pt idx="863">
                  <c:v>27.54</c:v>
                </c:pt>
                <c:pt idx="864">
                  <c:v>27.54</c:v>
                </c:pt>
                <c:pt idx="865">
                  <c:v>27.54</c:v>
                </c:pt>
                <c:pt idx="866">
                  <c:v>27.54</c:v>
                </c:pt>
                <c:pt idx="867">
                  <c:v>27.54</c:v>
                </c:pt>
                <c:pt idx="868">
                  <c:v>27.54</c:v>
                </c:pt>
                <c:pt idx="869">
                  <c:v>27.54</c:v>
                </c:pt>
                <c:pt idx="870">
                  <c:v>27.54</c:v>
                </c:pt>
                <c:pt idx="871">
                  <c:v>27.55</c:v>
                </c:pt>
                <c:pt idx="872">
                  <c:v>27.55</c:v>
                </c:pt>
                <c:pt idx="873">
                  <c:v>27.55</c:v>
                </c:pt>
                <c:pt idx="874">
                  <c:v>27.54</c:v>
                </c:pt>
                <c:pt idx="875">
                  <c:v>27.55</c:v>
                </c:pt>
                <c:pt idx="876">
                  <c:v>27.54</c:v>
                </c:pt>
                <c:pt idx="877">
                  <c:v>27.55</c:v>
                </c:pt>
                <c:pt idx="878">
                  <c:v>27.55</c:v>
                </c:pt>
                <c:pt idx="879">
                  <c:v>27.55</c:v>
                </c:pt>
                <c:pt idx="880">
                  <c:v>27.55</c:v>
                </c:pt>
                <c:pt idx="881">
                  <c:v>27.54</c:v>
                </c:pt>
                <c:pt idx="882">
                  <c:v>27.54</c:v>
                </c:pt>
                <c:pt idx="883">
                  <c:v>27.54</c:v>
                </c:pt>
                <c:pt idx="884">
                  <c:v>27.54</c:v>
                </c:pt>
                <c:pt idx="885">
                  <c:v>27.53</c:v>
                </c:pt>
                <c:pt idx="886">
                  <c:v>27.54</c:v>
                </c:pt>
                <c:pt idx="887">
                  <c:v>27.53</c:v>
                </c:pt>
                <c:pt idx="888">
                  <c:v>27.53</c:v>
                </c:pt>
                <c:pt idx="889">
                  <c:v>27.53</c:v>
                </c:pt>
                <c:pt idx="890">
                  <c:v>27.54</c:v>
                </c:pt>
                <c:pt idx="891">
                  <c:v>27.54</c:v>
                </c:pt>
                <c:pt idx="892">
                  <c:v>27.54</c:v>
                </c:pt>
                <c:pt idx="893">
                  <c:v>27.55</c:v>
                </c:pt>
                <c:pt idx="894">
                  <c:v>27.54</c:v>
                </c:pt>
                <c:pt idx="895">
                  <c:v>27.54</c:v>
                </c:pt>
                <c:pt idx="896">
                  <c:v>27.54</c:v>
                </c:pt>
                <c:pt idx="897">
                  <c:v>27.53</c:v>
                </c:pt>
                <c:pt idx="898">
                  <c:v>27.53</c:v>
                </c:pt>
                <c:pt idx="899">
                  <c:v>27.53</c:v>
                </c:pt>
                <c:pt idx="900">
                  <c:v>27.52</c:v>
                </c:pt>
                <c:pt idx="901">
                  <c:v>27.52</c:v>
                </c:pt>
                <c:pt idx="902">
                  <c:v>27.51</c:v>
                </c:pt>
                <c:pt idx="903">
                  <c:v>27.52</c:v>
                </c:pt>
                <c:pt idx="904">
                  <c:v>27.53</c:v>
                </c:pt>
                <c:pt idx="905">
                  <c:v>27.53</c:v>
                </c:pt>
                <c:pt idx="906">
                  <c:v>27.53</c:v>
                </c:pt>
                <c:pt idx="907">
                  <c:v>27.53</c:v>
                </c:pt>
                <c:pt idx="908">
                  <c:v>27.53</c:v>
                </c:pt>
                <c:pt idx="909">
                  <c:v>27.52</c:v>
                </c:pt>
                <c:pt idx="910">
                  <c:v>27.52</c:v>
                </c:pt>
                <c:pt idx="911">
                  <c:v>27.52</c:v>
                </c:pt>
                <c:pt idx="912">
                  <c:v>27.52</c:v>
                </c:pt>
                <c:pt idx="913">
                  <c:v>27.51</c:v>
                </c:pt>
                <c:pt idx="914">
                  <c:v>27.51</c:v>
                </c:pt>
                <c:pt idx="915">
                  <c:v>27.51</c:v>
                </c:pt>
                <c:pt idx="916">
                  <c:v>27.51</c:v>
                </c:pt>
                <c:pt idx="917">
                  <c:v>27.52</c:v>
                </c:pt>
                <c:pt idx="918">
                  <c:v>27.52</c:v>
                </c:pt>
                <c:pt idx="919">
                  <c:v>27.52</c:v>
                </c:pt>
                <c:pt idx="920">
                  <c:v>27.52</c:v>
                </c:pt>
                <c:pt idx="921">
                  <c:v>27.52</c:v>
                </c:pt>
                <c:pt idx="922">
                  <c:v>27.52</c:v>
                </c:pt>
                <c:pt idx="923">
                  <c:v>27.52</c:v>
                </c:pt>
                <c:pt idx="924">
                  <c:v>27.52</c:v>
                </c:pt>
                <c:pt idx="925">
                  <c:v>27.52</c:v>
                </c:pt>
                <c:pt idx="926">
                  <c:v>27.52</c:v>
                </c:pt>
                <c:pt idx="927">
                  <c:v>27.53</c:v>
                </c:pt>
                <c:pt idx="928">
                  <c:v>27.54</c:v>
                </c:pt>
                <c:pt idx="929">
                  <c:v>27.54</c:v>
                </c:pt>
                <c:pt idx="930">
                  <c:v>27.53</c:v>
                </c:pt>
                <c:pt idx="931">
                  <c:v>27.53</c:v>
                </c:pt>
                <c:pt idx="932">
                  <c:v>27.52</c:v>
                </c:pt>
                <c:pt idx="933">
                  <c:v>27.52</c:v>
                </c:pt>
                <c:pt idx="934">
                  <c:v>27.53</c:v>
                </c:pt>
                <c:pt idx="935">
                  <c:v>27.52</c:v>
                </c:pt>
                <c:pt idx="936">
                  <c:v>27.53</c:v>
                </c:pt>
                <c:pt idx="937">
                  <c:v>27.53</c:v>
                </c:pt>
                <c:pt idx="938">
                  <c:v>27.53</c:v>
                </c:pt>
                <c:pt idx="939">
                  <c:v>27.52</c:v>
                </c:pt>
                <c:pt idx="940">
                  <c:v>27.52</c:v>
                </c:pt>
                <c:pt idx="941">
                  <c:v>27.52</c:v>
                </c:pt>
                <c:pt idx="942">
                  <c:v>27.52</c:v>
                </c:pt>
                <c:pt idx="943">
                  <c:v>27.53</c:v>
                </c:pt>
                <c:pt idx="944">
                  <c:v>27.52</c:v>
                </c:pt>
                <c:pt idx="945">
                  <c:v>27.52</c:v>
                </c:pt>
                <c:pt idx="946">
                  <c:v>27.52</c:v>
                </c:pt>
                <c:pt idx="947">
                  <c:v>27.52</c:v>
                </c:pt>
                <c:pt idx="948">
                  <c:v>27.52</c:v>
                </c:pt>
                <c:pt idx="949">
                  <c:v>27.52</c:v>
                </c:pt>
                <c:pt idx="950">
                  <c:v>27.53</c:v>
                </c:pt>
                <c:pt idx="951">
                  <c:v>27.53</c:v>
                </c:pt>
                <c:pt idx="952">
                  <c:v>27.53</c:v>
                </c:pt>
                <c:pt idx="953">
                  <c:v>27.53</c:v>
                </c:pt>
                <c:pt idx="954">
                  <c:v>27.53</c:v>
                </c:pt>
                <c:pt idx="955">
                  <c:v>27.53</c:v>
                </c:pt>
                <c:pt idx="956">
                  <c:v>27.53</c:v>
                </c:pt>
                <c:pt idx="957">
                  <c:v>27.53</c:v>
                </c:pt>
                <c:pt idx="958">
                  <c:v>27.53</c:v>
                </c:pt>
                <c:pt idx="959">
                  <c:v>27.51</c:v>
                </c:pt>
                <c:pt idx="960">
                  <c:v>27.47</c:v>
                </c:pt>
                <c:pt idx="961">
                  <c:v>27.42</c:v>
                </c:pt>
                <c:pt idx="962">
                  <c:v>27.37</c:v>
                </c:pt>
                <c:pt idx="963">
                  <c:v>27.32</c:v>
                </c:pt>
                <c:pt idx="964">
                  <c:v>27.29</c:v>
                </c:pt>
                <c:pt idx="965">
                  <c:v>27.27</c:v>
                </c:pt>
                <c:pt idx="966">
                  <c:v>27.26</c:v>
                </c:pt>
                <c:pt idx="967">
                  <c:v>27.22</c:v>
                </c:pt>
                <c:pt idx="968">
                  <c:v>27.13</c:v>
                </c:pt>
                <c:pt idx="969">
                  <c:v>27.02</c:v>
                </c:pt>
                <c:pt idx="970">
                  <c:v>26.88</c:v>
                </c:pt>
                <c:pt idx="971">
                  <c:v>26.73</c:v>
                </c:pt>
                <c:pt idx="972">
                  <c:v>26.58</c:v>
                </c:pt>
                <c:pt idx="973">
                  <c:v>26.42</c:v>
                </c:pt>
                <c:pt idx="974">
                  <c:v>26.22</c:v>
                </c:pt>
                <c:pt idx="975">
                  <c:v>26.02</c:v>
                </c:pt>
                <c:pt idx="976">
                  <c:v>25.79</c:v>
                </c:pt>
                <c:pt idx="977">
                  <c:v>25.57</c:v>
                </c:pt>
                <c:pt idx="978">
                  <c:v>25.34</c:v>
                </c:pt>
                <c:pt idx="979">
                  <c:v>25.04</c:v>
                </c:pt>
                <c:pt idx="980">
                  <c:v>24.65</c:v>
                </c:pt>
                <c:pt idx="981">
                  <c:v>24.03</c:v>
                </c:pt>
                <c:pt idx="982">
                  <c:v>23.27</c:v>
                </c:pt>
                <c:pt idx="983">
                  <c:v>22.43</c:v>
                </c:pt>
                <c:pt idx="984">
                  <c:v>21.6</c:v>
                </c:pt>
                <c:pt idx="985">
                  <c:v>20.76</c:v>
                </c:pt>
                <c:pt idx="986">
                  <c:v>19.88</c:v>
                </c:pt>
                <c:pt idx="987">
                  <c:v>18.920000000000002</c:v>
                </c:pt>
                <c:pt idx="988">
                  <c:v>17.89</c:v>
                </c:pt>
                <c:pt idx="989">
                  <c:v>16.760000000000002</c:v>
                </c:pt>
                <c:pt idx="990">
                  <c:v>15.54</c:v>
                </c:pt>
                <c:pt idx="991">
                  <c:v>14.24</c:v>
                </c:pt>
                <c:pt idx="992">
                  <c:v>12.97</c:v>
                </c:pt>
                <c:pt idx="993">
                  <c:v>11.67</c:v>
                </c:pt>
                <c:pt idx="994">
                  <c:v>10.35</c:v>
                </c:pt>
                <c:pt idx="995">
                  <c:v>8.93</c:v>
                </c:pt>
                <c:pt idx="996">
                  <c:v>7.42</c:v>
                </c:pt>
                <c:pt idx="997">
                  <c:v>5.81</c:v>
                </c:pt>
                <c:pt idx="998">
                  <c:v>4.09</c:v>
                </c:pt>
                <c:pt idx="999">
                  <c:v>2.33</c:v>
                </c:pt>
                <c:pt idx="1000">
                  <c:v>0.57999999999999996</c:v>
                </c:pt>
                <c:pt idx="1001">
                  <c:v>-1.1000000000000001</c:v>
                </c:pt>
                <c:pt idx="1002">
                  <c:v>-2.75</c:v>
                </c:pt>
                <c:pt idx="1003">
                  <c:v>-4.45</c:v>
                </c:pt>
                <c:pt idx="1004">
                  <c:v>-6.25</c:v>
                </c:pt>
                <c:pt idx="1005">
                  <c:v>-8.16</c:v>
                </c:pt>
                <c:pt idx="1006">
                  <c:v>-10.15</c:v>
                </c:pt>
                <c:pt idx="1007">
                  <c:v>-12.17</c:v>
                </c:pt>
                <c:pt idx="1008">
                  <c:v>-14.19</c:v>
                </c:pt>
                <c:pt idx="1009">
                  <c:v>-16.22</c:v>
                </c:pt>
                <c:pt idx="1010">
                  <c:v>-18.260000000000002</c:v>
                </c:pt>
                <c:pt idx="1011">
                  <c:v>-20.29</c:v>
                </c:pt>
                <c:pt idx="1012">
                  <c:v>-22.33</c:v>
                </c:pt>
                <c:pt idx="1013">
                  <c:v>-24.4</c:v>
                </c:pt>
                <c:pt idx="1014">
                  <c:v>-26.51</c:v>
                </c:pt>
                <c:pt idx="1015">
                  <c:v>-28.7</c:v>
                </c:pt>
                <c:pt idx="1016">
                  <c:v>-30.95</c:v>
                </c:pt>
                <c:pt idx="1017">
                  <c:v>-33.29</c:v>
                </c:pt>
                <c:pt idx="1018">
                  <c:v>-35.67</c:v>
                </c:pt>
                <c:pt idx="1019">
                  <c:v>-38.08</c:v>
                </c:pt>
                <c:pt idx="1020">
                  <c:v>-40.46</c:v>
                </c:pt>
                <c:pt idx="1021">
                  <c:v>-42.83</c:v>
                </c:pt>
                <c:pt idx="1022">
                  <c:v>-45.18</c:v>
                </c:pt>
                <c:pt idx="1023">
                  <c:v>-47.48</c:v>
                </c:pt>
                <c:pt idx="1024">
                  <c:v>-49.75</c:v>
                </c:pt>
                <c:pt idx="1025">
                  <c:v>-52</c:v>
                </c:pt>
                <c:pt idx="1026">
                  <c:v>-54.2</c:v>
                </c:pt>
                <c:pt idx="1027">
                  <c:v>-56.27</c:v>
                </c:pt>
                <c:pt idx="1028">
                  <c:v>-58.22</c:v>
                </c:pt>
                <c:pt idx="1029">
                  <c:v>-60.08</c:v>
                </c:pt>
                <c:pt idx="1030">
                  <c:v>-61.91</c:v>
                </c:pt>
                <c:pt idx="1031">
                  <c:v>-63.65</c:v>
                </c:pt>
                <c:pt idx="1032">
                  <c:v>-65.38</c:v>
                </c:pt>
                <c:pt idx="1033">
                  <c:v>-67.06</c:v>
                </c:pt>
                <c:pt idx="1034">
                  <c:v>-68.62</c:v>
                </c:pt>
                <c:pt idx="1035">
                  <c:v>-70.08</c:v>
                </c:pt>
                <c:pt idx="1036">
                  <c:v>-71.5</c:v>
                </c:pt>
                <c:pt idx="1037">
                  <c:v>-72.86</c:v>
                </c:pt>
                <c:pt idx="1038">
                  <c:v>-74.209999999999994</c:v>
                </c:pt>
                <c:pt idx="1039">
                  <c:v>-75.5</c:v>
                </c:pt>
                <c:pt idx="1040">
                  <c:v>-76.709999999999994</c:v>
                </c:pt>
                <c:pt idx="1041">
                  <c:v>-77.849999999999994</c:v>
                </c:pt>
                <c:pt idx="1042">
                  <c:v>-78.95</c:v>
                </c:pt>
                <c:pt idx="1043">
                  <c:v>-80.02</c:v>
                </c:pt>
                <c:pt idx="1044">
                  <c:v>-81.069999999999993</c:v>
                </c:pt>
                <c:pt idx="1045">
                  <c:v>-82.08</c:v>
                </c:pt>
                <c:pt idx="1046">
                  <c:v>-83.02</c:v>
                </c:pt>
                <c:pt idx="1047">
                  <c:v>-83.85</c:v>
                </c:pt>
                <c:pt idx="1048">
                  <c:v>-84.58</c:v>
                </c:pt>
                <c:pt idx="1049">
                  <c:v>-85.22</c:v>
                </c:pt>
                <c:pt idx="1050">
                  <c:v>-85.76</c:v>
                </c:pt>
                <c:pt idx="1051">
                  <c:v>-86.14</c:v>
                </c:pt>
                <c:pt idx="1052">
                  <c:v>-86.34</c:v>
                </c:pt>
                <c:pt idx="1053">
                  <c:v>-86.38</c:v>
                </c:pt>
                <c:pt idx="1054">
                  <c:v>-93.72</c:v>
                </c:pt>
                <c:pt idx="1055">
                  <c:v>-93.91</c:v>
                </c:pt>
                <c:pt idx="1056">
                  <c:v>-94.11</c:v>
                </c:pt>
                <c:pt idx="1057">
                  <c:v>-94.31</c:v>
                </c:pt>
                <c:pt idx="1058">
                  <c:v>-94.47</c:v>
                </c:pt>
                <c:pt idx="1059">
                  <c:v>-94.58</c:v>
                </c:pt>
                <c:pt idx="1060">
                  <c:v>-94.6</c:v>
                </c:pt>
                <c:pt idx="1061">
                  <c:v>-94.52</c:v>
                </c:pt>
                <c:pt idx="1062">
                  <c:v>-94.36</c:v>
                </c:pt>
                <c:pt idx="1063">
                  <c:v>-94.11</c:v>
                </c:pt>
                <c:pt idx="1064">
                  <c:v>-93.76</c:v>
                </c:pt>
                <c:pt idx="1065">
                  <c:v>-93.29</c:v>
                </c:pt>
                <c:pt idx="1066">
                  <c:v>-92.73</c:v>
                </c:pt>
                <c:pt idx="1067">
                  <c:v>-92.12</c:v>
                </c:pt>
                <c:pt idx="1068">
                  <c:v>-91.44</c:v>
                </c:pt>
                <c:pt idx="1069">
                  <c:v>-90.73</c:v>
                </c:pt>
                <c:pt idx="1070">
                  <c:v>-89.44</c:v>
                </c:pt>
                <c:pt idx="1071">
                  <c:v>-88.59</c:v>
                </c:pt>
                <c:pt idx="1072">
                  <c:v>-87.53</c:v>
                </c:pt>
                <c:pt idx="1073">
                  <c:v>-86.38</c:v>
                </c:pt>
                <c:pt idx="1074">
                  <c:v>-85.12</c:v>
                </c:pt>
                <c:pt idx="1075">
                  <c:v>-83.77</c:v>
                </c:pt>
                <c:pt idx="1076">
                  <c:v>-82.32</c:v>
                </c:pt>
                <c:pt idx="1077">
                  <c:v>-80.77</c:v>
                </c:pt>
                <c:pt idx="1078">
                  <c:v>-79.11</c:v>
                </c:pt>
                <c:pt idx="1079">
                  <c:v>-77.349999999999994</c:v>
                </c:pt>
                <c:pt idx="1080">
                  <c:v>-75.52</c:v>
                </c:pt>
                <c:pt idx="1081">
                  <c:v>-73.67</c:v>
                </c:pt>
                <c:pt idx="1082">
                  <c:v>-71.77</c:v>
                </c:pt>
                <c:pt idx="1083">
                  <c:v>-69.81</c:v>
                </c:pt>
                <c:pt idx="1084">
                  <c:v>-67.78</c:v>
                </c:pt>
                <c:pt idx="1085">
                  <c:v>-65.7</c:v>
                </c:pt>
                <c:pt idx="1086">
                  <c:v>-63.61</c:v>
                </c:pt>
                <c:pt idx="1087">
                  <c:v>-61.53</c:v>
                </c:pt>
                <c:pt idx="1088">
                  <c:v>-59.48</c:v>
                </c:pt>
                <c:pt idx="1089">
                  <c:v>-57.32</c:v>
                </c:pt>
                <c:pt idx="1090">
                  <c:v>-54.99</c:v>
                </c:pt>
                <c:pt idx="1091">
                  <c:v>-52.58</c:v>
                </c:pt>
                <c:pt idx="1092">
                  <c:v>-50.22</c:v>
                </c:pt>
                <c:pt idx="1093">
                  <c:v>-47.91</c:v>
                </c:pt>
                <c:pt idx="1094">
                  <c:v>-45.51</c:v>
                </c:pt>
                <c:pt idx="1095">
                  <c:v>-42.92</c:v>
                </c:pt>
                <c:pt idx="1096">
                  <c:v>-40.200000000000003</c:v>
                </c:pt>
                <c:pt idx="1097">
                  <c:v>-37.53</c:v>
                </c:pt>
                <c:pt idx="1098">
                  <c:v>-34.99</c:v>
                </c:pt>
                <c:pt idx="1099">
                  <c:v>-32.54</c:v>
                </c:pt>
                <c:pt idx="1100">
                  <c:v>-30.03</c:v>
                </c:pt>
                <c:pt idx="1101">
                  <c:v>-27.35</c:v>
                </c:pt>
                <c:pt idx="1102">
                  <c:v>-24.52</c:v>
                </c:pt>
                <c:pt idx="1103">
                  <c:v>-21.69</c:v>
                </c:pt>
                <c:pt idx="1104">
                  <c:v>-18.940000000000001</c:v>
                </c:pt>
                <c:pt idx="1105">
                  <c:v>-16.25</c:v>
                </c:pt>
                <c:pt idx="1106">
                  <c:v>-13.54</c:v>
                </c:pt>
                <c:pt idx="1107">
                  <c:v>-10.76</c:v>
                </c:pt>
                <c:pt idx="1108">
                  <c:v>-7.94</c:v>
                </c:pt>
                <c:pt idx="1109">
                  <c:v>-5.17</c:v>
                </c:pt>
                <c:pt idx="1110">
                  <c:v>-2.4900000000000002</c:v>
                </c:pt>
                <c:pt idx="1111">
                  <c:v>0.1</c:v>
                </c:pt>
                <c:pt idx="1112">
                  <c:v>2.62</c:v>
                </c:pt>
                <c:pt idx="1113">
                  <c:v>5.08</c:v>
                </c:pt>
                <c:pt idx="1114">
                  <c:v>7.5</c:v>
                </c:pt>
                <c:pt idx="1115">
                  <c:v>9.8699999999999992</c:v>
                </c:pt>
                <c:pt idx="1116">
                  <c:v>12.16</c:v>
                </c:pt>
                <c:pt idx="1117">
                  <c:v>14.36</c:v>
                </c:pt>
                <c:pt idx="1118">
                  <c:v>16.440000000000001</c:v>
                </c:pt>
                <c:pt idx="1119">
                  <c:v>18.399999999999999</c:v>
                </c:pt>
                <c:pt idx="1120">
                  <c:v>20.25</c:v>
                </c:pt>
                <c:pt idx="1121">
                  <c:v>22</c:v>
                </c:pt>
                <c:pt idx="1122">
                  <c:v>23.64</c:v>
                </c:pt>
                <c:pt idx="1123">
                  <c:v>25.19</c:v>
                </c:pt>
                <c:pt idx="1124">
                  <c:v>26.56</c:v>
                </c:pt>
                <c:pt idx="1125">
                  <c:v>27.52</c:v>
                </c:pt>
                <c:pt idx="1126">
                  <c:v>28.63</c:v>
                </c:pt>
                <c:pt idx="1127">
                  <c:v>29.47</c:v>
                </c:pt>
                <c:pt idx="1128">
                  <c:v>30.06</c:v>
                </c:pt>
                <c:pt idx="1129">
                  <c:v>30.45</c:v>
                </c:pt>
                <c:pt idx="1130">
                  <c:v>30.71</c:v>
                </c:pt>
                <c:pt idx="1131">
                  <c:v>30.62</c:v>
                </c:pt>
                <c:pt idx="1132">
                  <c:v>30.3</c:v>
                </c:pt>
                <c:pt idx="1133">
                  <c:v>30.01</c:v>
                </c:pt>
                <c:pt idx="1134">
                  <c:v>29.8</c:v>
                </c:pt>
                <c:pt idx="1135">
                  <c:v>29.59</c:v>
                </c:pt>
                <c:pt idx="1136">
                  <c:v>29.33</c:v>
                </c:pt>
                <c:pt idx="1137">
                  <c:v>29.11</c:v>
                </c:pt>
                <c:pt idx="1138">
                  <c:v>28.94</c:v>
                </c:pt>
                <c:pt idx="1139">
                  <c:v>28.83</c:v>
                </c:pt>
                <c:pt idx="1140">
                  <c:v>28.76</c:v>
                </c:pt>
                <c:pt idx="1141">
                  <c:v>28.74</c:v>
                </c:pt>
                <c:pt idx="1142">
                  <c:v>28.74</c:v>
                </c:pt>
                <c:pt idx="1143">
                  <c:v>28.74</c:v>
                </c:pt>
                <c:pt idx="1144">
                  <c:v>28.73</c:v>
                </c:pt>
                <c:pt idx="1145">
                  <c:v>28.71</c:v>
                </c:pt>
                <c:pt idx="1146">
                  <c:v>28.66</c:v>
                </c:pt>
                <c:pt idx="1147">
                  <c:v>28.59</c:v>
                </c:pt>
                <c:pt idx="1148">
                  <c:v>28.54</c:v>
                </c:pt>
                <c:pt idx="1149">
                  <c:v>28.54</c:v>
                </c:pt>
                <c:pt idx="1150">
                  <c:v>28.57</c:v>
                </c:pt>
                <c:pt idx="1151">
                  <c:v>28.6</c:v>
                </c:pt>
                <c:pt idx="1152">
                  <c:v>28.62</c:v>
                </c:pt>
                <c:pt idx="1153">
                  <c:v>28.63</c:v>
                </c:pt>
                <c:pt idx="1154">
                  <c:v>28.6</c:v>
                </c:pt>
                <c:pt idx="1155">
                  <c:v>28.54</c:v>
                </c:pt>
                <c:pt idx="1156">
                  <c:v>28.47</c:v>
                </c:pt>
                <c:pt idx="1157">
                  <c:v>28.38</c:v>
                </c:pt>
                <c:pt idx="1158">
                  <c:v>28.29</c:v>
                </c:pt>
                <c:pt idx="1159">
                  <c:v>28.16</c:v>
                </c:pt>
                <c:pt idx="1160">
                  <c:v>28</c:v>
                </c:pt>
                <c:pt idx="1161">
                  <c:v>27.78</c:v>
                </c:pt>
                <c:pt idx="1162">
                  <c:v>27.54</c:v>
                </c:pt>
                <c:pt idx="1163">
                  <c:v>27.36</c:v>
                </c:pt>
                <c:pt idx="1164">
                  <c:v>27.15</c:v>
                </c:pt>
                <c:pt idx="1165">
                  <c:v>26.92</c:v>
                </c:pt>
                <c:pt idx="1166">
                  <c:v>26.52</c:v>
                </c:pt>
                <c:pt idx="1167">
                  <c:v>26.01</c:v>
                </c:pt>
                <c:pt idx="1168">
                  <c:v>25.45</c:v>
                </c:pt>
                <c:pt idx="1169">
                  <c:v>24.79</c:v>
                </c:pt>
                <c:pt idx="1170">
                  <c:v>24.05</c:v>
                </c:pt>
                <c:pt idx="1171">
                  <c:v>23.19</c:v>
                </c:pt>
                <c:pt idx="1172">
                  <c:v>22.18</c:v>
                </c:pt>
                <c:pt idx="1173">
                  <c:v>20.91</c:v>
                </c:pt>
                <c:pt idx="1174">
                  <c:v>19.399999999999999</c:v>
                </c:pt>
                <c:pt idx="1175">
                  <c:v>17.8</c:v>
                </c:pt>
                <c:pt idx="1176">
                  <c:v>16.18</c:v>
                </c:pt>
                <c:pt idx="1177">
                  <c:v>14.48</c:v>
                </c:pt>
                <c:pt idx="1178">
                  <c:v>12.68</c:v>
                </c:pt>
                <c:pt idx="1179">
                  <c:v>10.77</c:v>
                </c:pt>
                <c:pt idx="1180">
                  <c:v>8.83</c:v>
                </c:pt>
                <c:pt idx="1181">
                  <c:v>6.92</c:v>
                </c:pt>
                <c:pt idx="1182">
                  <c:v>4.99</c:v>
                </c:pt>
                <c:pt idx="1183">
                  <c:v>3.02</c:v>
                </c:pt>
                <c:pt idx="1184">
                  <c:v>0.95</c:v>
                </c:pt>
                <c:pt idx="1185">
                  <c:v>-1.26</c:v>
                </c:pt>
                <c:pt idx="1186">
                  <c:v>-3.58</c:v>
                </c:pt>
                <c:pt idx="1187">
                  <c:v>-5.91</c:v>
                </c:pt>
                <c:pt idx="1188">
                  <c:v>-8.18</c:v>
                </c:pt>
                <c:pt idx="1189">
                  <c:v>-10.37</c:v>
                </c:pt>
                <c:pt idx="1190">
                  <c:v>-12.49</c:v>
                </c:pt>
                <c:pt idx="1191">
                  <c:v>-14.58</c:v>
                </c:pt>
                <c:pt idx="1192">
                  <c:v>-16.68</c:v>
                </c:pt>
                <c:pt idx="1193">
                  <c:v>-18.809999999999999</c:v>
                </c:pt>
                <c:pt idx="1194">
                  <c:v>-20.99</c:v>
                </c:pt>
                <c:pt idx="1195">
                  <c:v>-23.19</c:v>
                </c:pt>
                <c:pt idx="1196">
                  <c:v>-25.39</c:v>
                </c:pt>
                <c:pt idx="1197">
                  <c:v>-27.58</c:v>
                </c:pt>
                <c:pt idx="1198">
                  <c:v>-29.74</c:v>
                </c:pt>
                <c:pt idx="1199">
                  <c:v>-31.89</c:v>
                </c:pt>
                <c:pt idx="1200">
                  <c:v>-34.01</c:v>
                </c:pt>
                <c:pt idx="1201">
                  <c:v>-36.08</c:v>
                </c:pt>
                <c:pt idx="1202">
                  <c:v>-38.130000000000003</c:v>
                </c:pt>
                <c:pt idx="1203">
                  <c:v>-40.18</c:v>
                </c:pt>
                <c:pt idx="1204">
                  <c:v>-42.28</c:v>
                </c:pt>
                <c:pt idx="1205">
                  <c:v>-44.44</c:v>
                </c:pt>
                <c:pt idx="1206">
                  <c:v>-46.69</c:v>
                </c:pt>
                <c:pt idx="1207">
                  <c:v>-48.99</c:v>
                </c:pt>
                <c:pt idx="1208">
                  <c:v>-51.33</c:v>
                </c:pt>
                <c:pt idx="1209">
                  <c:v>-53.65</c:v>
                </c:pt>
                <c:pt idx="1210">
                  <c:v>-55.94</c:v>
                </c:pt>
                <c:pt idx="1211">
                  <c:v>-58.19</c:v>
                </c:pt>
                <c:pt idx="1212">
                  <c:v>-60.4</c:v>
                </c:pt>
                <c:pt idx="1213">
                  <c:v>-62.59</c:v>
                </c:pt>
                <c:pt idx="1214">
                  <c:v>-64.709999999999994</c:v>
                </c:pt>
                <c:pt idx="1215">
                  <c:v>-66.73</c:v>
                </c:pt>
                <c:pt idx="1216">
                  <c:v>-68.58</c:v>
                </c:pt>
                <c:pt idx="1217">
                  <c:v>-70.3</c:v>
                </c:pt>
                <c:pt idx="1218">
                  <c:v>-71.900000000000006</c:v>
                </c:pt>
                <c:pt idx="1219">
                  <c:v>-73.349999999999994</c:v>
                </c:pt>
                <c:pt idx="1220">
                  <c:v>-74.650000000000006</c:v>
                </c:pt>
                <c:pt idx="1221">
                  <c:v>-75.83</c:v>
                </c:pt>
                <c:pt idx="1222">
                  <c:v>-76.97</c:v>
                </c:pt>
                <c:pt idx="1223">
                  <c:v>-78.11</c:v>
                </c:pt>
                <c:pt idx="1224">
                  <c:v>-79.209999999999994</c:v>
                </c:pt>
                <c:pt idx="1225">
                  <c:v>-80.28</c:v>
                </c:pt>
                <c:pt idx="1226">
                  <c:v>-81.260000000000005</c:v>
                </c:pt>
                <c:pt idx="1227">
                  <c:v>-82.24</c:v>
                </c:pt>
                <c:pt idx="1228">
                  <c:v>-83.16</c:v>
                </c:pt>
                <c:pt idx="1229">
                  <c:v>-83.99</c:v>
                </c:pt>
                <c:pt idx="1230">
                  <c:v>-84.68</c:v>
                </c:pt>
                <c:pt idx="1231">
                  <c:v>-85.2</c:v>
                </c:pt>
                <c:pt idx="1232">
                  <c:v>-85.52</c:v>
                </c:pt>
                <c:pt idx="1233">
                  <c:v>-85.63</c:v>
                </c:pt>
                <c:pt idx="1234">
                  <c:v>-85.59</c:v>
                </c:pt>
                <c:pt idx="1235">
                  <c:v>-85.44</c:v>
                </c:pt>
                <c:pt idx="1236">
                  <c:v>-94.79</c:v>
                </c:pt>
                <c:pt idx="1237">
                  <c:v>-95.09</c:v>
                </c:pt>
                <c:pt idx="1238">
                  <c:v>-95.41</c:v>
                </c:pt>
                <c:pt idx="1239">
                  <c:v>-95.73</c:v>
                </c:pt>
                <c:pt idx="1240">
                  <c:v>-96.03</c:v>
                </c:pt>
                <c:pt idx="1241">
                  <c:v>-96.34</c:v>
                </c:pt>
                <c:pt idx="1242">
                  <c:v>-96.63</c:v>
                </c:pt>
                <c:pt idx="1243">
                  <c:v>-96.89</c:v>
                </c:pt>
                <c:pt idx="1244">
                  <c:v>-97.14</c:v>
                </c:pt>
                <c:pt idx="1245">
                  <c:v>-97.36</c:v>
                </c:pt>
                <c:pt idx="1246">
                  <c:v>-97.54</c:v>
                </c:pt>
                <c:pt idx="1247">
                  <c:v>-97.64</c:v>
                </c:pt>
                <c:pt idx="1248">
                  <c:v>-97.69</c:v>
                </c:pt>
                <c:pt idx="1249">
                  <c:v>-97.68</c:v>
                </c:pt>
                <c:pt idx="1250">
                  <c:v>-97.59</c:v>
                </c:pt>
                <c:pt idx="1251">
                  <c:v>-97.43</c:v>
                </c:pt>
                <c:pt idx="1252">
                  <c:v>-97.16</c:v>
                </c:pt>
                <c:pt idx="1253">
                  <c:v>-96.82</c:v>
                </c:pt>
                <c:pt idx="1254">
                  <c:v>-96.39</c:v>
                </c:pt>
                <c:pt idx="1255">
                  <c:v>-95.86</c:v>
                </c:pt>
                <c:pt idx="1256">
                  <c:v>-95.26</c:v>
                </c:pt>
                <c:pt idx="1257">
                  <c:v>-94.59</c:v>
                </c:pt>
                <c:pt idx="1258">
                  <c:v>-93.83</c:v>
                </c:pt>
                <c:pt idx="1259">
                  <c:v>-93.01</c:v>
                </c:pt>
                <c:pt idx="1260">
                  <c:v>-92.15</c:v>
                </c:pt>
                <c:pt idx="1261">
                  <c:v>-88.63</c:v>
                </c:pt>
                <c:pt idx="1262">
                  <c:v>-88.78</c:v>
                </c:pt>
                <c:pt idx="1263">
                  <c:v>-87.98</c:v>
                </c:pt>
                <c:pt idx="1264">
                  <c:v>-86.78</c:v>
                </c:pt>
                <c:pt idx="1265">
                  <c:v>-85.38</c:v>
                </c:pt>
                <c:pt idx="1266">
                  <c:v>-83.85</c:v>
                </c:pt>
                <c:pt idx="1267">
                  <c:v>-82.22</c:v>
                </c:pt>
                <c:pt idx="1268">
                  <c:v>-80.52</c:v>
                </c:pt>
                <c:pt idx="1269">
                  <c:v>-78.78</c:v>
                </c:pt>
                <c:pt idx="1270">
                  <c:v>-77</c:v>
                </c:pt>
                <c:pt idx="1271">
                  <c:v>-75.13</c:v>
                </c:pt>
                <c:pt idx="1272">
                  <c:v>-73.19</c:v>
                </c:pt>
                <c:pt idx="1273">
                  <c:v>-71.209999999999994</c:v>
                </c:pt>
                <c:pt idx="1274">
                  <c:v>-69.23</c:v>
                </c:pt>
                <c:pt idx="1275">
                  <c:v>-67.28</c:v>
                </c:pt>
                <c:pt idx="1276">
                  <c:v>-65.36</c:v>
                </c:pt>
                <c:pt idx="1277">
                  <c:v>-63.4</c:v>
                </c:pt>
                <c:pt idx="1278">
                  <c:v>-61.37</c:v>
                </c:pt>
                <c:pt idx="1279">
                  <c:v>-59.28</c:v>
                </c:pt>
                <c:pt idx="1280">
                  <c:v>-57.17</c:v>
                </c:pt>
                <c:pt idx="1281">
                  <c:v>-55.07</c:v>
                </c:pt>
                <c:pt idx="1282">
                  <c:v>-52.97</c:v>
                </c:pt>
                <c:pt idx="1283">
                  <c:v>-50.82</c:v>
                </c:pt>
                <c:pt idx="1284">
                  <c:v>-48.56</c:v>
                </c:pt>
                <c:pt idx="1285">
                  <c:v>-46.16</c:v>
                </c:pt>
                <c:pt idx="1286">
                  <c:v>-43.6</c:v>
                </c:pt>
                <c:pt idx="1287">
                  <c:v>-40.93</c:v>
                </c:pt>
                <c:pt idx="1288">
                  <c:v>-38.15</c:v>
                </c:pt>
                <c:pt idx="1289">
                  <c:v>-35.270000000000003</c:v>
                </c:pt>
                <c:pt idx="1290">
                  <c:v>-32.340000000000003</c:v>
                </c:pt>
                <c:pt idx="1291">
                  <c:v>-29.43</c:v>
                </c:pt>
                <c:pt idx="1292">
                  <c:v>-26.54</c:v>
                </c:pt>
                <c:pt idx="1293">
                  <c:v>-23.62</c:v>
                </c:pt>
                <c:pt idx="1294">
                  <c:v>-20.66</c:v>
                </c:pt>
                <c:pt idx="1295">
                  <c:v>-17.600000000000001</c:v>
                </c:pt>
                <c:pt idx="1296">
                  <c:v>-14.46</c:v>
                </c:pt>
                <c:pt idx="1297">
                  <c:v>-11.3</c:v>
                </c:pt>
                <c:pt idx="1298">
                  <c:v>-8.2100000000000009</c:v>
                </c:pt>
                <c:pt idx="1299">
                  <c:v>-5.25</c:v>
                </c:pt>
                <c:pt idx="1300">
                  <c:v>-2.38</c:v>
                </c:pt>
                <c:pt idx="1301">
                  <c:v>0.39</c:v>
                </c:pt>
                <c:pt idx="1302">
                  <c:v>3.1</c:v>
                </c:pt>
                <c:pt idx="1303">
                  <c:v>5.72</c:v>
                </c:pt>
                <c:pt idx="1304">
                  <c:v>8.18</c:v>
                </c:pt>
                <c:pt idx="1305">
                  <c:v>10.51</c:v>
                </c:pt>
                <c:pt idx="1306">
                  <c:v>12.74</c:v>
                </c:pt>
                <c:pt idx="1307">
                  <c:v>14.91</c:v>
                </c:pt>
                <c:pt idx="1308">
                  <c:v>17.05</c:v>
                </c:pt>
                <c:pt idx="1309">
                  <c:v>19.18</c:v>
                </c:pt>
                <c:pt idx="1310">
                  <c:v>21.27</c:v>
                </c:pt>
                <c:pt idx="1311">
                  <c:v>23.18</c:v>
                </c:pt>
                <c:pt idx="1312">
                  <c:v>24.87</c:v>
                </c:pt>
                <c:pt idx="1313">
                  <c:v>26.35</c:v>
                </c:pt>
                <c:pt idx="1314">
                  <c:v>27.71</c:v>
                </c:pt>
                <c:pt idx="1315">
                  <c:v>28.42</c:v>
                </c:pt>
                <c:pt idx="1316">
                  <c:v>29.19</c:v>
                </c:pt>
                <c:pt idx="1317">
                  <c:v>29.79</c:v>
                </c:pt>
                <c:pt idx="1318">
                  <c:v>30.2</c:v>
                </c:pt>
                <c:pt idx="1319">
                  <c:v>30.45</c:v>
                </c:pt>
                <c:pt idx="1320">
                  <c:v>30.63</c:v>
                </c:pt>
                <c:pt idx="1321">
                  <c:v>30.57</c:v>
                </c:pt>
                <c:pt idx="1322">
                  <c:v>30.11</c:v>
                </c:pt>
                <c:pt idx="1323">
                  <c:v>29.48</c:v>
                </c:pt>
                <c:pt idx="1324">
                  <c:v>28.87</c:v>
                </c:pt>
                <c:pt idx="1325">
                  <c:v>28.32</c:v>
                </c:pt>
                <c:pt idx="1326">
                  <c:v>27.76</c:v>
                </c:pt>
                <c:pt idx="1327">
                  <c:v>27.24</c:v>
                </c:pt>
                <c:pt idx="1328">
                  <c:v>26.84</c:v>
                </c:pt>
                <c:pt idx="1329">
                  <c:v>26.55</c:v>
                </c:pt>
                <c:pt idx="1330">
                  <c:v>26.39</c:v>
                </c:pt>
                <c:pt idx="1331">
                  <c:v>26.34</c:v>
                </c:pt>
                <c:pt idx="1332">
                  <c:v>26.39</c:v>
                </c:pt>
                <c:pt idx="1333">
                  <c:v>26.51</c:v>
                </c:pt>
                <c:pt idx="1334">
                  <c:v>26.67</c:v>
                </c:pt>
                <c:pt idx="1335">
                  <c:v>26.82</c:v>
                </c:pt>
                <c:pt idx="1336">
                  <c:v>27</c:v>
                </c:pt>
                <c:pt idx="1337">
                  <c:v>27.15</c:v>
                </c:pt>
                <c:pt idx="1338">
                  <c:v>27.28</c:v>
                </c:pt>
                <c:pt idx="1339">
                  <c:v>27.39</c:v>
                </c:pt>
                <c:pt idx="1340">
                  <c:v>27.47</c:v>
                </c:pt>
                <c:pt idx="1341">
                  <c:v>27.56</c:v>
                </c:pt>
                <c:pt idx="1342">
                  <c:v>27.63</c:v>
                </c:pt>
                <c:pt idx="1343">
                  <c:v>27.67</c:v>
                </c:pt>
                <c:pt idx="1344">
                  <c:v>27.67</c:v>
                </c:pt>
                <c:pt idx="1345">
                  <c:v>27.63</c:v>
                </c:pt>
                <c:pt idx="1346">
                  <c:v>27.56</c:v>
                </c:pt>
                <c:pt idx="1347">
                  <c:v>27.52</c:v>
                </c:pt>
                <c:pt idx="1348">
                  <c:v>27.45</c:v>
                </c:pt>
                <c:pt idx="1349">
                  <c:v>27.34</c:v>
                </c:pt>
                <c:pt idx="1350">
                  <c:v>27.04</c:v>
                </c:pt>
                <c:pt idx="1351">
                  <c:v>26.61</c:v>
                </c:pt>
                <c:pt idx="1352">
                  <c:v>26.14</c:v>
                </c:pt>
                <c:pt idx="1353">
                  <c:v>25.63</c:v>
                </c:pt>
                <c:pt idx="1354">
                  <c:v>25.03</c:v>
                </c:pt>
                <c:pt idx="1355">
                  <c:v>24.26</c:v>
                </c:pt>
                <c:pt idx="1356">
                  <c:v>23.28</c:v>
                </c:pt>
                <c:pt idx="1357">
                  <c:v>22.16</c:v>
                </c:pt>
                <c:pt idx="1358">
                  <c:v>21.02</c:v>
                </c:pt>
                <c:pt idx="1359">
                  <c:v>19.88</c:v>
                </c:pt>
                <c:pt idx="1360">
                  <c:v>18.649999999999999</c:v>
                </c:pt>
                <c:pt idx="1361">
                  <c:v>17.27</c:v>
                </c:pt>
                <c:pt idx="1362">
                  <c:v>15.76</c:v>
                </c:pt>
                <c:pt idx="1363">
                  <c:v>14.11</c:v>
                </c:pt>
                <c:pt idx="1364">
                  <c:v>12.4</c:v>
                </c:pt>
                <c:pt idx="1365">
                  <c:v>10.69</c:v>
                </c:pt>
                <c:pt idx="1366">
                  <c:v>8.93</c:v>
                </c:pt>
                <c:pt idx="1367">
                  <c:v>7.12</c:v>
                </c:pt>
                <c:pt idx="1368">
                  <c:v>5.24</c:v>
                </c:pt>
                <c:pt idx="1369">
                  <c:v>3.29</c:v>
                </c:pt>
                <c:pt idx="1370">
                  <c:v>1.31</c:v>
                </c:pt>
                <c:pt idx="1371">
                  <c:v>-0.72</c:v>
                </c:pt>
                <c:pt idx="1372">
                  <c:v>-2.76</c:v>
                </c:pt>
                <c:pt idx="1373">
                  <c:v>-4.84</c:v>
                </c:pt>
                <c:pt idx="1374">
                  <c:v>-6.94</c:v>
                </c:pt>
                <c:pt idx="1375">
                  <c:v>-9.1</c:v>
                </c:pt>
                <c:pt idx="1376">
                  <c:v>-11.3</c:v>
                </c:pt>
                <c:pt idx="1377">
                  <c:v>-13.53</c:v>
                </c:pt>
                <c:pt idx="1378">
                  <c:v>-15.74</c:v>
                </c:pt>
                <c:pt idx="1379">
                  <c:v>-17.920000000000002</c:v>
                </c:pt>
                <c:pt idx="1380">
                  <c:v>-20.04</c:v>
                </c:pt>
                <c:pt idx="1381">
                  <c:v>-22.14</c:v>
                </c:pt>
                <c:pt idx="1382">
                  <c:v>-24.23</c:v>
                </c:pt>
                <c:pt idx="1383">
                  <c:v>-26.31</c:v>
                </c:pt>
                <c:pt idx="1384">
                  <c:v>-28.42</c:v>
                </c:pt>
                <c:pt idx="1385">
                  <c:v>-30.59</c:v>
                </c:pt>
                <c:pt idx="1386">
                  <c:v>-32.799999999999997</c:v>
                </c:pt>
                <c:pt idx="1387">
                  <c:v>-35.03</c:v>
                </c:pt>
                <c:pt idx="1388">
                  <c:v>-37.25</c:v>
                </c:pt>
                <c:pt idx="1389">
                  <c:v>-39.409999999999997</c:v>
                </c:pt>
                <c:pt idx="1390">
                  <c:v>-41.49</c:v>
                </c:pt>
                <c:pt idx="1391">
                  <c:v>-43.48</c:v>
                </c:pt>
                <c:pt idx="1392">
                  <c:v>-45.38</c:v>
                </c:pt>
                <c:pt idx="1393">
                  <c:v>-47.21</c:v>
                </c:pt>
                <c:pt idx="1394">
                  <c:v>-49.02</c:v>
                </c:pt>
                <c:pt idx="1395">
                  <c:v>-50.83</c:v>
                </c:pt>
                <c:pt idx="1396">
                  <c:v>-52.66</c:v>
                </c:pt>
                <c:pt idx="1397">
                  <c:v>-54.54</c:v>
                </c:pt>
                <c:pt idx="1398">
                  <c:v>-56.46</c:v>
                </c:pt>
                <c:pt idx="1399">
                  <c:v>-58.41</c:v>
                </c:pt>
                <c:pt idx="1400">
                  <c:v>-60.38</c:v>
                </c:pt>
                <c:pt idx="1401">
                  <c:v>-62.35</c:v>
                </c:pt>
                <c:pt idx="1402">
                  <c:v>-64.23</c:v>
                </c:pt>
                <c:pt idx="1403">
                  <c:v>-66.02</c:v>
                </c:pt>
                <c:pt idx="1404">
                  <c:v>-67.739999999999995</c:v>
                </c:pt>
                <c:pt idx="1405">
                  <c:v>-69.42</c:v>
                </c:pt>
                <c:pt idx="1406">
                  <c:v>-71.06</c:v>
                </c:pt>
                <c:pt idx="1407">
                  <c:v>-72.63</c:v>
                </c:pt>
                <c:pt idx="1408">
                  <c:v>-74.09</c:v>
                </c:pt>
                <c:pt idx="1409">
                  <c:v>-75.44</c:v>
                </c:pt>
                <c:pt idx="1410">
                  <c:v>-76.72</c:v>
                </c:pt>
                <c:pt idx="1411">
                  <c:v>-77.989999999999995</c:v>
                </c:pt>
                <c:pt idx="1412">
                  <c:v>-79.209999999999994</c:v>
                </c:pt>
                <c:pt idx="1413">
                  <c:v>-80.38</c:v>
                </c:pt>
                <c:pt idx="1414">
                  <c:v>-81.489999999999995</c:v>
                </c:pt>
                <c:pt idx="1415">
                  <c:v>-82.58</c:v>
                </c:pt>
                <c:pt idx="1416">
                  <c:v>-83.59</c:v>
                </c:pt>
                <c:pt idx="1417">
                  <c:v>-84.36</c:v>
                </c:pt>
                <c:pt idx="1418">
                  <c:v>-84.88</c:v>
                </c:pt>
                <c:pt idx="1419">
                  <c:v>-85.12</c:v>
                </c:pt>
                <c:pt idx="1420">
                  <c:v>-85.09</c:v>
                </c:pt>
                <c:pt idx="1421">
                  <c:v>-84.81</c:v>
                </c:pt>
                <c:pt idx="1422">
                  <c:v>-95.66</c:v>
                </c:pt>
                <c:pt idx="1423">
                  <c:v>-96.22</c:v>
                </c:pt>
                <c:pt idx="1424">
                  <c:v>-96.87</c:v>
                </c:pt>
                <c:pt idx="1425">
                  <c:v>-97.57</c:v>
                </c:pt>
                <c:pt idx="1426">
                  <c:v>-98.25</c:v>
                </c:pt>
                <c:pt idx="1427">
                  <c:v>-98.85</c:v>
                </c:pt>
                <c:pt idx="1428">
                  <c:v>-99.39</c:v>
                </c:pt>
                <c:pt idx="1429">
                  <c:v>-99.86</c:v>
                </c:pt>
                <c:pt idx="1430">
                  <c:v>-100.26</c:v>
                </c:pt>
                <c:pt idx="1431">
                  <c:v>-100.57</c:v>
                </c:pt>
                <c:pt idx="1432">
                  <c:v>-100.81</c:v>
                </c:pt>
                <c:pt idx="1433">
                  <c:v>-100.98</c:v>
                </c:pt>
                <c:pt idx="1434">
                  <c:v>-101.09</c:v>
                </c:pt>
                <c:pt idx="1435">
                  <c:v>-101.15</c:v>
                </c:pt>
                <c:pt idx="1436">
                  <c:v>-101.16</c:v>
                </c:pt>
                <c:pt idx="1437">
                  <c:v>-101.13</c:v>
                </c:pt>
                <c:pt idx="1438">
                  <c:v>-101.06</c:v>
                </c:pt>
                <c:pt idx="1439">
                  <c:v>-100.94</c:v>
                </c:pt>
                <c:pt idx="1440">
                  <c:v>-100.77</c:v>
                </c:pt>
                <c:pt idx="1441">
                  <c:v>-100.56</c:v>
                </c:pt>
                <c:pt idx="1442">
                  <c:v>-100.27</c:v>
                </c:pt>
                <c:pt idx="1443">
                  <c:v>-99.92</c:v>
                </c:pt>
                <c:pt idx="1444">
                  <c:v>-99.51</c:v>
                </c:pt>
                <c:pt idx="1445">
                  <c:v>-99.01</c:v>
                </c:pt>
                <c:pt idx="1446">
                  <c:v>-98.44</c:v>
                </c:pt>
                <c:pt idx="1447">
                  <c:v>-97.78</c:v>
                </c:pt>
                <c:pt idx="1448">
                  <c:v>-97.03</c:v>
                </c:pt>
                <c:pt idx="1449">
                  <c:v>-96.21</c:v>
                </c:pt>
                <c:pt idx="1450">
                  <c:v>-95.29</c:v>
                </c:pt>
                <c:pt idx="1451">
                  <c:v>-94.27</c:v>
                </c:pt>
                <c:pt idx="1452">
                  <c:v>-93.18</c:v>
                </c:pt>
                <c:pt idx="1453">
                  <c:v>-92.12</c:v>
                </c:pt>
                <c:pt idx="1454">
                  <c:v>-88.58</c:v>
                </c:pt>
                <c:pt idx="1455">
                  <c:v>-88.17</c:v>
                </c:pt>
                <c:pt idx="1456">
                  <c:v>-86.95</c:v>
                </c:pt>
                <c:pt idx="1457">
                  <c:v>-85.46</c:v>
                </c:pt>
                <c:pt idx="1458">
                  <c:v>-83.81</c:v>
                </c:pt>
                <c:pt idx="1459">
                  <c:v>-82.05</c:v>
                </c:pt>
                <c:pt idx="1460">
                  <c:v>-80.209999999999994</c:v>
                </c:pt>
                <c:pt idx="1461">
                  <c:v>-78.290000000000006</c:v>
                </c:pt>
                <c:pt idx="1462">
                  <c:v>-76.34</c:v>
                </c:pt>
                <c:pt idx="1463">
                  <c:v>-74.3</c:v>
                </c:pt>
                <c:pt idx="1464">
                  <c:v>-72.180000000000007</c:v>
                </c:pt>
                <c:pt idx="1465">
                  <c:v>-69.98</c:v>
                </c:pt>
                <c:pt idx="1466">
                  <c:v>-67.7</c:v>
                </c:pt>
                <c:pt idx="1467">
                  <c:v>-65.349999999999994</c:v>
                </c:pt>
                <c:pt idx="1468">
                  <c:v>-62.94</c:v>
                </c:pt>
                <c:pt idx="1469">
                  <c:v>-60.44</c:v>
                </c:pt>
                <c:pt idx="1470">
                  <c:v>-57.86</c:v>
                </c:pt>
                <c:pt idx="1471">
                  <c:v>-55.18</c:v>
                </c:pt>
                <c:pt idx="1472">
                  <c:v>-52.4</c:v>
                </c:pt>
                <c:pt idx="1473">
                  <c:v>-49.52</c:v>
                </c:pt>
                <c:pt idx="1474">
                  <c:v>-46.56</c:v>
                </c:pt>
                <c:pt idx="1475">
                  <c:v>-43.56</c:v>
                </c:pt>
                <c:pt idx="1476">
                  <c:v>-40.53</c:v>
                </c:pt>
                <c:pt idx="1477">
                  <c:v>-37.46</c:v>
                </c:pt>
                <c:pt idx="1478">
                  <c:v>-34.33</c:v>
                </c:pt>
                <c:pt idx="1479">
                  <c:v>-31.16</c:v>
                </c:pt>
                <c:pt idx="1480">
                  <c:v>-27.97</c:v>
                </c:pt>
                <c:pt idx="1481">
                  <c:v>-24.85</c:v>
                </c:pt>
                <c:pt idx="1482">
                  <c:v>-21.83</c:v>
                </c:pt>
                <c:pt idx="1483">
                  <c:v>-18.920000000000002</c:v>
                </c:pt>
                <c:pt idx="1484">
                  <c:v>-16.03</c:v>
                </c:pt>
                <c:pt idx="1485">
                  <c:v>-13.08</c:v>
                </c:pt>
                <c:pt idx="1486">
                  <c:v>-10.050000000000001</c:v>
                </c:pt>
                <c:pt idx="1487">
                  <c:v>-6.96</c:v>
                </c:pt>
                <c:pt idx="1488">
                  <c:v>-3.94</c:v>
                </c:pt>
                <c:pt idx="1489">
                  <c:v>-1.07</c:v>
                </c:pt>
                <c:pt idx="1490">
                  <c:v>1.6</c:v>
                </c:pt>
                <c:pt idx="1491">
                  <c:v>4.07</c:v>
                </c:pt>
                <c:pt idx="1492">
                  <c:v>6.39</c:v>
                </c:pt>
                <c:pt idx="1493">
                  <c:v>8.56</c:v>
                </c:pt>
                <c:pt idx="1494">
                  <c:v>10.65</c:v>
                </c:pt>
                <c:pt idx="1495">
                  <c:v>12.7</c:v>
                </c:pt>
                <c:pt idx="1496">
                  <c:v>14.71</c:v>
                </c:pt>
                <c:pt idx="1497">
                  <c:v>16.600000000000001</c:v>
                </c:pt>
                <c:pt idx="1498">
                  <c:v>18.34</c:v>
                </c:pt>
                <c:pt idx="1499">
                  <c:v>19.87</c:v>
                </c:pt>
                <c:pt idx="1500">
                  <c:v>21.16</c:v>
                </c:pt>
                <c:pt idx="1501">
                  <c:v>22.19</c:v>
                </c:pt>
                <c:pt idx="1502">
                  <c:v>23.04</c:v>
                </c:pt>
                <c:pt idx="1503">
                  <c:v>23.78</c:v>
                </c:pt>
                <c:pt idx="1504">
                  <c:v>24.43</c:v>
                </c:pt>
                <c:pt idx="1505">
                  <c:v>25.02</c:v>
                </c:pt>
                <c:pt idx="1506">
                  <c:v>25.57</c:v>
                </c:pt>
                <c:pt idx="1507">
                  <c:v>26.11</c:v>
                </c:pt>
                <c:pt idx="1508">
                  <c:v>26.59</c:v>
                </c:pt>
                <c:pt idx="1509">
                  <c:v>27</c:v>
                </c:pt>
                <c:pt idx="1510">
                  <c:v>27.35</c:v>
                </c:pt>
                <c:pt idx="1511">
                  <c:v>27.53</c:v>
                </c:pt>
                <c:pt idx="1512">
                  <c:v>27.75</c:v>
                </c:pt>
                <c:pt idx="1513">
                  <c:v>28.04</c:v>
                </c:pt>
                <c:pt idx="1514">
                  <c:v>28.38</c:v>
                </c:pt>
                <c:pt idx="1515">
                  <c:v>28.77</c:v>
                </c:pt>
                <c:pt idx="1516">
                  <c:v>29</c:v>
                </c:pt>
                <c:pt idx="1517">
                  <c:v>29.11</c:v>
                </c:pt>
                <c:pt idx="1518">
                  <c:v>29.29</c:v>
                </c:pt>
                <c:pt idx="1519">
                  <c:v>29.59</c:v>
                </c:pt>
                <c:pt idx="1520">
                  <c:v>29.79</c:v>
                </c:pt>
                <c:pt idx="1521">
                  <c:v>29.8</c:v>
                </c:pt>
                <c:pt idx="1522">
                  <c:v>29.74</c:v>
                </c:pt>
                <c:pt idx="1523">
                  <c:v>29.65</c:v>
                </c:pt>
                <c:pt idx="1524">
                  <c:v>29.53</c:v>
                </c:pt>
                <c:pt idx="1525">
                  <c:v>29.36</c:v>
                </c:pt>
                <c:pt idx="1526">
                  <c:v>29.15</c:v>
                </c:pt>
                <c:pt idx="1527">
                  <c:v>28.9</c:v>
                </c:pt>
                <c:pt idx="1528">
                  <c:v>28.65</c:v>
                </c:pt>
                <c:pt idx="1529">
                  <c:v>28.42</c:v>
                </c:pt>
                <c:pt idx="1530">
                  <c:v>28.25</c:v>
                </c:pt>
                <c:pt idx="1531">
                  <c:v>28.13</c:v>
                </c:pt>
                <c:pt idx="1532">
                  <c:v>28.05</c:v>
                </c:pt>
                <c:pt idx="1533">
                  <c:v>28</c:v>
                </c:pt>
                <c:pt idx="1534">
                  <c:v>27.95</c:v>
                </c:pt>
                <c:pt idx="1535">
                  <c:v>27.9</c:v>
                </c:pt>
                <c:pt idx="1536">
                  <c:v>27.85</c:v>
                </c:pt>
                <c:pt idx="1537">
                  <c:v>27.81</c:v>
                </c:pt>
                <c:pt idx="1538">
                  <c:v>27.77</c:v>
                </c:pt>
                <c:pt idx="1539">
                  <c:v>27.7</c:v>
                </c:pt>
                <c:pt idx="1540">
                  <c:v>27.58</c:v>
                </c:pt>
                <c:pt idx="1541">
                  <c:v>27.39</c:v>
                </c:pt>
                <c:pt idx="1542">
                  <c:v>27.11</c:v>
                </c:pt>
                <c:pt idx="1543">
                  <c:v>26.73</c:v>
                </c:pt>
                <c:pt idx="1544">
                  <c:v>26.23</c:v>
                </c:pt>
                <c:pt idx="1545">
                  <c:v>25.59</c:v>
                </c:pt>
                <c:pt idx="1546">
                  <c:v>24.78</c:v>
                </c:pt>
                <c:pt idx="1547">
                  <c:v>23.75</c:v>
                </c:pt>
                <c:pt idx="1548">
                  <c:v>22.55</c:v>
                </c:pt>
                <c:pt idx="1549">
                  <c:v>21.28</c:v>
                </c:pt>
                <c:pt idx="1550">
                  <c:v>19.95</c:v>
                </c:pt>
                <c:pt idx="1551">
                  <c:v>18.52</c:v>
                </c:pt>
                <c:pt idx="1552">
                  <c:v>17.23</c:v>
                </c:pt>
                <c:pt idx="1553">
                  <c:v>15.83</c:v>
                </c:pt>
                <c:pt idx="1554">
                  <c:v>14.18</c:v>
                </c:pt>
                <c:pt idx="1555">
                  <c:v>12.37</c:v>
                </c:pt>
                <c:pt idx="1556">
                  <c:v>10.48</c:v>
                </c:pt>
                <c:pt idx="1557">
                  <c:v>8.66</c:v>
                </c:pt>
                <c:pt idx="1558">
                  <c:v>6.89</c:v>
                </c:pt>
                <c:pt idx="1559">
                  <c:v>5.05</c:v>
                </c:pt>
                <c:pt idx="1560">
                  <c:v>3.17</c:v>
                </c:pt>
                <c:pt idx="1561">
                  <c:v>1.21</c:v>
                </c:pt>
                <c:pt idx="1562">
                  <c:v>-0.82</c:v>
                </c:pt>
                <c:pt idx="1563">
                  <c:v>-2.93</c:v>
                </c:pt>
                <c:pt idx="1564">
                  <c:v>-5.1100000000000003</c:v>
                </c:pt>
                <c:pt idx="1565">
                  <c:v>-7.34</c:v>
                </c:pt>
                <c:pt idx="1566">
                  <c:v>-9.61</c:v>
                </c:pt>
                <c:pt idx="1567">
                  <c:v>-11.88</c:v>
                </c:pt>
                <c:pt idx="1568">
                  <c:v>-14.1</c:v>
                </c:pt>
                <c:pt idx="1569">
                  <c:v>-16.25</c:v>
                </c:pt>
                <c:pt idx="1570">
                  <c:v>-18.38</c:v>
                </c:pt>
                <c:pt idx="1571">
                  <c:v>-20.56</c:v>
                </c:pt>
                <c:pt idx="1572">
                  <c:v>-22.82</c:v>
                </c:pt>
                <c:pt idx="1573">
                  <c:v>-25.16</c:v>
                </c:pt>
                <c:pt idx="1574">
                  <c:v>-27.55</c:v>
                </c:pt>
                <c:pt idx="1575">
                  <c:v>-29.98</c:v>
                </c:pt>
                <c:pt idx="1576">
                  <c:v>-32.4</c:v>
                </c:pt>
                <c:pt idx="1577">
                  <c:v>-34.82</c:v>
                </c:pt>
                <c:pt idx="1578">
                  <c:v>-37.21</c:v>
                </c:pt>
                <c:pt idx="1579">
                  <c:v>-39.58</c:v>
                </c:pt>
                <c:pt idx="1580">
                  <c:v>-41.93</c:v>
                </c:pt>
                <c:pt idx="1581">
                  <c:v>-44.26</c:v>
                </c:pt>
                <c:pt idx="1582">
                  <c:v>-46.6</c:v>
                </c:pt>
                <c:pt idx="1583">
                  <c:v>-48.93</c:v>
                </c:pt>
                <c:pt idx="1584">
                  <c:v>-51.28</c:v>
                </c:pt>
                <c:pt idx="1585">
                  <c:v>-53.64</c:v>
                </c:pt>
                <c:pt idx="1586">
                  <c:v>-55.93</c:v>
                </c:pt>
                <c:pt idx="1587">
                  <c:v>-58.12</c:v>
                </c:pt>
                <c:pt idx="1588">
                  <c:v>-60.2</c:v>
                </c:pt>
                <c:pt idx="1589">
                  <c:v>-62.18</c:v>
                </c:pt>
                <c:pt idx="1590">
                  <c:v>-64.11</c:v>
                </c:pt>
                <c:pt idx="1591">
                  <c:v>-66.040000000000006</c:v>
                </c:pt>
                <c:pt idx="1592">
                  <c:v>-67.959999999999994</c:v>
                </c:pt>
                <c:pt idx="1593">
                  <c:v>-69.819999999999993</c:v>
                </c:pt>
                <c:pt idx="1594">
                  <c:v>-71.540000000000006</c:v>
                </c:pt>
                <c:pt idx="1595">
                  <c:v>-73.09</c:v>
                </c:pt>
                <c:pt idx="1596">
                  <c:v>-74.459999999999994</c:v>
                </c:pt>
                <c:pt idx="1597">
                  <c:v>-75.75</c:v>
                </c:pt>
                <c:pt idx="1598">
                  <c:v>-76.94</c:v>
                </c:pt>
                <c:pt idx="1599">
                  <c:v>-78.06</c:v>
                </c:pt>
                <c:pt idx="1600">
                  <c:v>-79.040000000000006</c:v>
                </c:pt>
                <c:pt idx="1601">
                  <c:v>-79.92</c:v>
                </c:pt>
                <c:pt idx="1602">
                  <c:v>-80.73</c:v>
                </c:pt>
                <c:pt idx="1603">
                  <c:v>-81.52</c:v>
                </c:pt>
                <c:pt idx="1604">
                  <c:v>-82.24</c:v>
                </c:pt>
                <c:pt idx="1605">
                  <c:v>-82.9</c:v>
                </c:pt>
                <c:pt idx="1606">
                  <c:v>-83.41</c:v>
                </c:pt>
                <c:pt idx="1607">
                  <c:v>-83.76</c:v>
                </c:pt>
                <c:pt idx="1608">
                  <c:v>-83.9</c:v>
                </c:pt>
                <c:pt idx="1609">
                  <c:v>-83.81</c:v>
                </c:pt>
                <c:pt idx="1610">
                  <c:v>-83.51</c:v>
                </c:pt>
                <c:pt idx="1611">
                  <c:v>-96.96</c:v>
                </c:pt>
                <c:pt idx="1612">
                  <c:v>-97.54</c:v>
                </c:pt>
                <c:pt idx="1613">
                  <c:v>-98.17</c:v>
                </c:pt>
                <c:pt idx="1614">
                  <c:v>-98.82</c:v>
                </c:pt>
                <c:pt idx="1615">
                  <c:v>-99.46</c:v>
                </c:pt>
                <c:pt idx="1616">
                  <c:v>-100.08</c:v>
                </c:pt>
                <c:pt idx="1617">
                  <c:v>-100.63</c:v>
                </c:pt>
                <c:pt idx="1618">
                  <c:v>-101.12</c:v>
                </c:pt>
                <c:pt idx="1619">
                  <c:v>-101.51</c:v>
                </c:pt>
                <c:pt idx="1620">
                  <c:v>-101.8</c:v>
                </c:pt>
                <c:pt idx="1621">
                  <c:v>-101.98</c:v>
                </c:pt>
                <c:pt idx="1622">
                  <c:v>-102.07</c:v>
                </c:pt>
                <c:pt idx="1623">
                  <c:v>-102.11</c:v>
                </c:pt>
                <c:pt idx="1624">
                  <c:v>-102.09</c:v>
                </c:pt>
                <c:pt idx="1625">
                  <c:v>-102.03</c:v>
                </c:pt>
                <c:pt idx="1626">
                  <c:v>-101.93</c:v>
                </c:pt>
                <c:pt idx="1627">
                  <c:v>-101.78</c:v>
                </c:pt>
                <c:pt idx="1628">
                  <c:v>-101.61</c:v>
                </c:pt>
                <c:pt idx="1629">
                  <c:v>-101.42</c:v>
                </c:pt>
                <c:pt idx="1630">
                  <c:v>-101.21</c:v>
                </c:pt>
                <c:pt idx="1631">
                  <c:v>-100.97</c:v>
                </c:pt>
                <c:pt idx="1632">
                  <c:v>-100.7</c:v>
                </c:pt>
                <c:pt idx="1633">
                  <c:v>-100.4</c:v>
                </c:pt>
                <c:pt idx="1634">
                  <c:v>-100.05</c:v>
                </c:pt>
                <c:pt idx="1635">
                  <c:v>-99.66</c:v>
                </c:pt>
                <c:pt idx="1636">
                  <c:v>-99.22</c:v>
                </c:pt>
                <c:pt idx="1637">
                  <c:v>-98.74</c:v>
                </c:pt>
                <c:pt idx="1638">
                  <c:v>-98.19</c:v>
                </c:pt>
                <c:pt idx="1639">
                  <c:v>-97.6</c:v>
                </c:pt>
                <c:pt idx="1640">
                  <c:v>-96.95</c:v>
                </c:pt>
                <c:pt idx="1641">
                  <c:v>-96.25</c:v>
                </c:pt>
                <c:pt idx="1642">
                  <c:v>-95.51</c:v>
                </c:pt>
                <c:pt idx="1643">
                  <c:v>-94.73</c:v>
                </c:pt>
                <c:pt idx="1644">
                  <c:v>-93.9</c:v>
                </c:pt>
                <c:pt idx="1645">
                  <c:v>-93.07</c:v>
                </c:pt>
                <c:pt idx="1646">
                  <c:v>-87.66</c:v>
                </c:pt>
                <c:pt idx="1647">
                  <c:v>-88.01</c:v>
                </c:pt>
                <c:pt idx="1648">
                  <c:v>-87.67</c:v>
                </c:pt>
                <c:pt idx="1649">
                  <c:v>-86.77</c:v>
                </c:pt>
                <c:pt idx="1650">
                  <c:v>-85.57</c:v>
                </c:pt>
                <c:pt idx="1651">
                  <c:v>-84.21</c:v>
                </c:pt>
                <c:pt idx="1652">
                  <c:v>-82.73</c:v>
                </c:pt>
                <c:pt idx="1653">
                  <c:v>-81.180000000000007</c:v>
                </c:pt>
                <c:pt idx="1654">
                  <c:v>-79.59</c:v>
                </c:pt>
                <c:pt idx="1655">
                  <c:v>-78</c:v>
                </c:pt>
                <c:pt idx="1656">
                  <c:v>-76.38</c:v>
                </c:pt>
                <c:pt idx="1657">
                  <c:v>-74.73</c:v>
                </c:pt>
                <c:pt idx="1658">
                  <c:v>-73.02</c:v>
                </c:pt>
                <c:pt idx="1659">
                  <c:v>-71.209999999999994</c:v>
                </c:pt>
                <c:pt idx="1660">
                  <c:v>-69.37</c:v>
                </c:pt>
                <c:pt idx="1661">
                  <c:v>-67.510000000000005</c:v>
                </c:pt>
                <c:pt idx="1662">
                  <c:v>-65.650000000000006</c:v>
                </c:pt>
                <c:pt idx="1663">
                  <c:v>-63.76</c:v>
                </c:pt>
                <c:pt idx="1664">
                  <c:v>-61.86</c:v>
                </c:pt>
                <c:pt idx="1665">
                  <c:v>-59.94</c:v>
                </c:pt>
                <c:pt idx="1666">
                  <c:v>-57.93</c:v>
                </c:pt>
                <c:pt idx="1667">
                  <c:v>-55.79</c:v>
                </c:pt>
                <c:pt idx="1668">
                  <c:v>-53.55</c:v>
                </c:pt>
                <c:pt idx="1669">
                  <c:v>-51.3</c:v>
                </c:pt>
                <c:pt idx="1670">
                  <c:v>-49.09</c:v>
                </c:pt>
                <c:pt idx="1671">
                  <c:v>-46.89</c:v>
                </c:pt>
                <c:pt idx="1672">
                  <c:v>-44.67</c:v>
                </c:pt>
                <c:pt idx="1673">
                  <c:v>-42.42</c:v>
                </c:pt>
                <c:pt idx="1674">
                  <c:v>-40.11</c:v>
                </c:pt>
                <c:pt idx="1675">
                  <c:v>-37.78</c:v>
                </c:pt>
                <c:pt idx="1676">
                  <c:v>-35.42</c:v>
                </c:pt>
                <c:pt idx="1677">
                  <c:v>-33.1</c:v>
                </c:pt>
                <c:pt idx="1678">
                  <c:v>-30.72</c:v>
                </c:pt>
                <c:pt idx="1679">
                  <c:v>-28.28</c:v>
                </c:pt>
                <c:pt idx="1680">
                  <c:v>-25.76</c:v>
                </c:pt>
                <c:pt idx="1681">
                  <c:v>-23.18</c:v>
                </c:pt>
                <c:pt idx="1682">
                  <c:v>-20.65</c:v>
                </c:pt>
                <c:pt idx="1683">
                  <c:v>-18.170000000000002</c:v>
                </c:pt>
                <c:pt idx="1684">
                  <c:v>-15.72</c:v>
                </c:pt>
                <c:pt idx="1685">
                  <c:v>-13.26</c:v>
                </c:pt>
                <c:pt idx="1686">
                  <c:v>-10.78</c:v>
                </c:pt>
                <c:pt idx="1687">
                  <c:v>-8.3000000000000007</c:v>
                </c:pt>
                <c:pt idx="1688">
                  <c:v>-5.86</c:v>
                </c:pt>
                <c:pt idx="1689">
                  <c:v>-3.47</c:v>
                </c:pt>
                <c:pt idx="1690">
                  <c:v>-1.1599999999999999</c:v>
                </c:pt>
                <c:pt idx="1691">
                  <c:v>1.06</c:v>
                </c:pt>
                <c:pt idx="1692">
                  <c:v>3.18</c:v>
                </c:pt>
                <c:pt idx="1693">
                  <c:v>5.15</c:v>
                </c:pt>
                <c:pt idx="1694">
                  <c:v>6.91</c:v>
                </c:pt>
                <c:pt idx="1695">
                  <c:v>8.52</c:v>
                </c:pt>
                <c:pt idx="1696">
                  <c:v>9.9700000000000006</c:v>
                </c:pt>
                <c:pt idx="1697">
                  <c:v>11.31</c:v>
                </c:pt>
                <c:pt idx="1698">
                  <c:v>12.52</c:v>
                </c:pt>
                <c:pt idx="1699">
                  <c:v>13.67</c:v>
                </c:pt>
                <c:pt idx="1700">
                  <c:v>14.77</c:v>
                </c:pt>
                <c:pt idx="1701">
                  <c:v>15.83</c:v>
                </c:pt>
                <c:pt idx="1702">
                  <c:v>16.79</c:v>
                </c:pt>
                <c:pt idx="1703">
                  <c:v>17.64</c:v>
                </c:pt>
                <c:pt idx="1704">
                  <c:v>18.39</c:v>
                </c:pt>
                <c:pt idx="1705">
                  <c:v>19.09</c:v>
                </c:pt>
                <c:pt idx="1706">
                  <c:v>19.72</c:v>
                </c:pt>
                <c:pt idx="1707">
                  <c:v>20.239999999999998</c:v>
                </c:pt>
                <c:pt idx="1708">
                  <c:v>20.52</c:v>
                </c:pt>
                <c:pt idx="1709">
                  <c:v>20.81</c:v>
                </c:pt>
                <c:pt idx="1710">
                  <c:v>20.99</c:v>
                </c:pt>
                <c:pt idx="1711">
                  <c:v>21.15</c:v>
                </c:pt>
                <c:pt idx="1712">
                  <c:v>21.23</c:v>
                </c:pt>
                <c:pt idx="1713">
                  <c:v>21.26</c:v>
                </c:pt>
                <c:pt idx="1714">
                  <c:v>21.32</c:v>
                </c:pt>
                <c:pt idx="1715">
                  <c:v>21.47</c:v>
                </c:pt>
                <c:pt idx="1716">
                  <c:v>21.63</c:v>
                </c:pt>
                <c:pt idx="1717">
                  <c:v>21.77</c:v>
                </c:pt>
                <c:pt idx="1718">
                  <c:v>21.92</c:v>
                </c:pt>
                <c:pt idx="1719">
                  <c:v>22.12</c:v>
                </c:pt>
                <c:pt idx="1720">
                  <c:v>22.3</c:v>
                </c:pt>
                <c:pt idx="1721">
                  <c:v>22.43</c:v>
                </c:pt>
                <c:pt idx="1722">
                  <c:v>22.52</c:v>
                </c:pt>
                <c:pt idx="1723">
                  <c:v>22.64</c:v>
                </c:pt>
                <c:pt idx="1724">
                  <c:v>22.8</c:v>
                </c:pt>
                <c:pt idx="1725">
                  <c:v>22.97</c:v>
                </c:pt>
                <c:pt idx="1726">
                  <c:v>23.12</c:v>
                </c:pt>
                <c:pt idx="1727">
                  <c:v>23.21</c:v>
                </c:pt>
                <c:pt idx="1728">
                  <c:v>23.3</c:v>
                </c:pt>
                <c:pt idx="1729">
                  <c:v>23.37</c:v>
                </c:pt>
                <c:pt idx="1730">
                  <c:v>23.46</c:v>
                </c:pt>
                <c:pt idx="1731">
                  <c:v>23.55</c:v>
                </c:pt>
                <c:pt idx="1732">
                  <c:v>23.65</c:v>
                </c:pt>
                <c:pt idx="1733">
                  <c:v>23.72</c:v>
                </c:pt>
                <c:pt idx="1734">
                  <c:v>23.76</c:v>
                </c:pt>
                <c:pt idx="1735">
                  <c:v>23.75</c:v>
                </c:pt>
                <c:pt idx="1736">
                  <c:v>23.7</c:v>
                </c:pt>
                <c:pt idx="1737">
                  <c:v>23.61</c:v>
                </c:pt>
                <c:pt idx="1738">
                  <c:v>23.46</c:v>
                </c:pt>
                <c:pt idx="1739">
                  <c:v>23.15</c:v>
                </c:pt>
                <c:pt idx="1740">
                  <c:v>22.65</c:v>
                </c:pt>
                <c:pt idx="1741">
                  <c:v>22.05</c:v>
                </c:pt>
                <c:pt idx="1742">
                  <c:v>21.38</c:v>
                </c:pt>
                <c:pt idx="1743">
                  <c:v>20.58</c:v>
                </c:pt>
                <c:pt idx="1744">
                  <c:v>19.63</c:v>
                </c:pt>
                <c:pt idx="1745">
                  <c:v>18.47</c:v>
                </c:pt>
                <c:pt idx="1746">
                  <c:v>17.170000000000002</c:v>
                </c:pt>
                <c:pt idx="1747">
                  <c:v>15.79</c:v>
                </c:pt>
                <c:pt idx="1748">
                  <c:v>14.33</c:v>
                </c:pt>
                <c:pt idx="1749">
                  <c:v>12.73</c:v>
                </c:pt>
                <c:pt idx="1750">
                  <c:v>11.03</c:v>
                </c:pt>
                <c:pt idx="1751">
                  <c:v>9.1999999999999993</c:v>
                </c:pt>
                <c:pt idx="1752">
                  <c:v>7.32</c:v>
                </c:pt>
                <c:pt idx="1753">
                  <c:v>5.42</c:v>
                </c:pt>
                <c:pt idx="1754">
                  <c:v>3.46</c:v>
                </c:pt>
                <c:pt idx="1755">
                  <c:v>1.47</c:v>
                </c:pt>
                <c:pt idx="1756">
                  <c:v>-0.6</c:v>
                </c:pt>
                <c:pt idx="1757">
                  <c:v>-2.77</c:v>
                </c:pt>
                <c:pt idx="1758">
                  <c:v>-5.0199999999999996</c:v>
                </c:pt>
                <c:pt idx="1759">
                  <c:v>-7.32</c:v>
                </c:pt>
                <c:pt idx="1760">
                  <c:v>-9.68</c:v>
                </c:pt>
                <c:pt idx="1761">
                  <c:v>-12.12</c:v>
                </c:pt>
                <c:pt idx="1762">
                  <c:v>-14.6</c:v>
                </c:pt>
                <c:pt idx="1763">
                  <c:v>-17.09</c:v>
                </c:pt>
                <c:pt idx="1764">
                  <c:v>-19.600000000000001</c:v>
                </c:pt>
                <c:pt idx="1765">
                  <c:v>-22.08</c:v>
                </c:pt>
                <c:pt idx="1766">
                  <c:v>-24.56</c:v>
                </c:pt>
                <c:pt idx="1767">
                  <c:v>-27.02</c:v>
                </c:pt>
                <c:pt idx="1768">
                  <c:v>-29.45</c:v>
                </c:pt>
                <c:pt idx="1769">
                  <c:v>-31.82</c:v>
                </c:pt>
                <c:pt idx="1770">
                  <c:v>-34.15</c:v>
                </c:pt>
                <c:pt idx="1771">
                  <c:v>-36.46</c:v>
                </c:pt>
                <c:pt idx="1772">
                  <c:v>-38.76</c:v>
                </c:pt>
                <c:pt idx="1773">
                  <c:v>-41.06</c:v>
                </c:pt>
                <c:pt idx="1774">
                  <c:v>-43.35</c:v>
                </c:pt>
                <c:pt idx="1775">
                  <c:v>-45.61</c:v>
                </c:pt>
                <c:pt idx="1776">
                  <c:v>-47.82</c:v>
                </c:pt>
                <c:pt idx="1777">
                  <c:v>-49.97</c:v>
                </c:pt>
                <c:pt idx="1778">
                  <c:v>-52.03</c:v>
                </c:pt>
                <c:pt idx="1779">
                  <c:v>-54.05</c:v>
                </c:pt>
                <c:pt idx="1780">
                  <c:v>-56.05</c:v>
                </c:pt>
                <c:pt idx="1781">
                  <c:v>-58</c:v>
                </c:pt>
                <c:pt idx="1782">
                  <c:v>-59.89</c:v>
                </c:pt>
                <c:pt idx="1783">
                  <c:v>-61.69</c:v>
                </c:pt>
                <c:pt idx="1784">
                  <c:v>-63.42</c:v>
                </c:pt>
                <c:pt idx="1785">
                  <c:v>-65.14</c:v>
                </c:pt>
                <c:pt idx="1786">
                  <c:v>-66.819999999999993</c:v>
                </c:pt>
                <c:pt idx="1787">
                  <c:v>-68.44</c:v>
                </c:pt>
                <c:pt idx="1788">
                  <c:v>-69.97</c:v>
                </c:pt>
                <c:pt idx="1789">
                  <c:v>-71.41</c:v>
                </c:pt>
                <c:pt idx="1790">
                  <c:v>-72.77</c:v>
                </c:pt>
                <c:pt idx="1791">
                  <c:v>-74.069999999999993</c:v>
                </c:pt>
                <c:pt idx="1792">
                  <c:v>-75.28</c:v>
                </c:pt>
                <c:pt idx="1793">
                  <c:v>-76.53</c:v>
                </c:pt>
                <c:pt idx="1794">
                  <c:v>-77.739999999999995</c:v>
                </c:pt>
                <c:pt idx="1795">
                  <c:v>-78.84</c:v>
                </c:pt>
                <c:pt idx="1796">
                  <c:v>-79.86</c:v>
                </c:pt>
                <c:pt idx="1797">
                  <c:v>-80.78</c:v>
                </c:pt>
                <c:pt idx="1798">
                  <c:v>-81.58</c:v>
                </c:pt>
                <c:pt idx="1799">
                  <c:v>-82.27</c:v>
                </c:pt>
                <c:pt idx="1800">
                  <c:v>-82.84</c:v>
                </c:pt>
                <c:pt idx="1801">
                  <c:v>-83.26</c:v>
                </c:pt>
                <c:pt idx="1802">
                  <c:v>-83.57</c:v>
                </c:pt>
                <c:pt idx="1803">
                  <c:v>-83.74</c:v>
                </c:pt>
                <c:pt idx="1804">
                  <c:v>-83.79</c:v>
                </c:pt>
                <c:pt idx="1805">
                  <c:v>-83.75</c:v>
                </c:pt>
                <c:pt idx="1806">
                  <c:v>-83.62</c:v>
                </c:pt>
                <c:pt idx="1807">
                  <c:v>-96.6</c:v>
                </c:pt>
                <c:pt idx="1808">
                  <c:v>-96.9</c:v>
                </c:pt>
                <c:pt idx="1809">
                  <c:v>-97.28</c:v>
                </c:pt>
                <c:pt idx="1810">
                  <c:v>-97.71</c:v>
                </c:pt>
                <c:pt idx="1811">
                  <c:v>-98.19</c:v>
                </c:pt>
                <c:pt idx="1812">
                  <c:v>-98.68</c:v>
                </c:pt>
                <c:pt idx="1813">
                  <c:v>-99.2</c:v>
                </c:pt>
                <c:pt idx="1814">
                  <c:v>-99.71</c:v>
                </c:pt>
                <c:pt idx="1815">
                  <c:v>-100.21</c:v>
                </c:pt>
                <c:pt idx="1816">
                  <c:v>-100.67</c:v>
                </c:pt>
                <c:pt idx="1817">
                  <c:v>-101.11</c:v>
                </c:pt>
                <c:pt idx="1818">
                  <c:v>-101.52</c:v>
                </c:pt>
                <c:pt idx="1819">
                  <c:v>-101.9</c:v>
                </c:pt>
                <c:pt idx="1820">
                  <c:v>-102.25</c:v>
                </c:pt>
                <c:pt idx="1821">
                  <c:v>-102.57</c:v>
                </c:pt>
                <c:pt idx="1822">
                  <c:v>-102.86</c:v>
                </c:pt>
                <c:pt idx="1823">
                  <c:v>-103.11</c:v>
                </c:pt>
                <c:pt idx="1824">
                  <c:v>-103.3</c:v>
                </c:pt>
                <c:pt idx="1825">
                  <c:v>-103.42</c:v>
                </c:pt>
                <c:pt idx="1826">
                  <c:v>-103.49</c:v>
                </c:pt>
                <c:pt idx="1827">
                  <c:v>-103.5</c:v>
                </c:pt>
                <c:pt idx="1828">
                  <c:v>-103.47</c:v>
                </c:pt>
                <c:pt idx="1829">
                  <c:v>-103.38</c:v>
                </c:pt>
                <c:pt idx="1830">
                  <c:v>-103.24</c:v>
                </c:pt>
                <c:pt idx="1831">
                  <c:v>-103.06</c:v>
                </c:pt>
                <c:pt idx="1832">
                  <c:v>-102.84</c:v>
                </c:pt>
                <c:pt idx="1833">
                  <c:v>-102.57</c:v>
                </c:pt>
                <c:pt idx="1834">
                  <c:v>-102.25</c:v>
                </c:pt>
                <c:pt idx="1835">
                  <c:v>-101.87</c:v>
                </c:pt>
                <c:pt idx="1836">
                  <c:v>-101.42</c:v>
                </c:pt>
                <c:pt idx="1837">
                  <c:v>-100.87</c:v>
                </c:pt>
                <c:pt idx="1838">
                  <c:v>-100.23</c:v>
                </c:pt>
                <c:pt idx="1839">
                  <c:v>-99.51</c:v>
                </c:pt>
                <c:pt idx="1840">
                  <c:v>-98.7</c:v>
                </c:pt>
                <c:pt idx="1841">
                  <c:v>-97.81</c:v>
                </c:pt>
                <c:pt idx="1842">
                  <c:v>-96.84</c:v>
                </c:pt>
                <c:pt idx="1843">
                  <c:v>-95.78</c:v>
                </c:pt>
                <c:pt idx="1844">
                  <c:v>-94.63</c:v>
                </c:pt>
                <c:pt idx="1845">
                  <c:v>-93.41</c:v>
                </c:pt>
                <c:pt idx="1846">
                  <c:v>-92.21</c:v>
                </c:pt>
                <c:pt idx="1847">
                  <c:v>-88.53</c:v>
                </c:pt>
                <c:pt idx="1848">
                  <c:v>-87.94</c:v>
                </c:pt>
                <c:pt idx="1849">
                  <c:v>-86.56</c:v>
                </c:pt>
                <c:pt idx="1850">
                  <c:v>-84.93</c:v>
                </c:pt>
                <c:pt idx="1851">
                  <c:v>-83.16</c:v>
                </c:pt>
                <c:pt idx="1852">
                  <c:v>-81.3</c:v>
                </c:pt>
                <c:pt idx="1853">
                  <c:v>-79.37</c:v>
                </c:pt>
                <c:pt idx="1854">
                  <c:v>-77.38</c:v>
                </c:pt>
                <c:pt idx="1855">
                  <c:v>-75.349999999999994</c:v>
                </c:pt>
                <c:pt idx="1856">
                  <c:v>-73.27</c:v>
                </c:pt>
                <c:pt idx="1857">
                  <c:v>-71.13</c:v>
                </c:pt>
                <c:pt idx="1858">
                  <c:v>-68.94</c:v>
                </c:pt>
                <c:pt idx="1859">
                  <c:v>-66.72</c:v>
                </c:pt>
                <c:pt idx="1860">
                  <c:v>-64.489999999999995</c:v>
                </c:pt>
                <c:pt idx="1861">
                  <c:v>-62.26</c:v>
                </c:pt>
                <c:pt idx="1862">
                  <c:v>-59.98</c:v>
                </c:pt>
                <c:pt idx="1863">
                  <c:v>-57.63</c:v>
                </c:pt>
                <c:pt idx="1864">
                  <c:v>-55.16</c:v>
                </c:pt>
                <c:pt idx="1865">
                  <c:v>-52.6</c:v>
                </c:pt>
                <c:pt idx="1866">
                  <c:v>-49.99</c:v>
                </c:pt>
                <c:pt idx="1867">
                  <c:v>-47.33</c:v>
                </c:pt>
                <c:pt idx="1868">
                  <c:v>-44.68</c:v>
                </c:pt>
                <c:pt idx="1869">
                  <c:v>-42.06</c:v>
                </c:pt>
                <c:pt idx="1870">
                  <c:v>-39.47</c:v>
                </c:pt>
                <c:pt idx="1871">
                  <c:v>-36.869999999999997</c:v>
                </c:pt>
                <c:pt idx="1872">
                  <c:v>-34.25</c:v>
                </c:pt>
                <c:pt idx="1873">
                  <c:v>-31.58</c:v>
                </c:pt>
                <c:pt idx="1874">
                  <c:v>-28.83</c:v>
                </c:pt>
                <c:pt idx="1875">
                  <c:v>-25.99</c:v>
                </c:pt>
                <c:pt idx="1876">
                  <c:v>-23.05</c:v>
                </c:pt>
                <c:pt idx="1877">
                  <c:v>-20.059999999999999</c:v>
                </c:pt>
                <c:pt idx="1878">
                  <c:v>-17.07</c:v>
                </c:pt>
                <c:pt idx="1879">
                  <c:v>-14.15</c:v>
                </c:pt>
                <c:pt idx="1880">
                  <c:v>-11.32</c:v>
                </c:pt>
                <c:pt idx="1881">
                  <c:v>-8.5500000000000007</c:v>
                </c:pt>
                <c:pt idx="1882">
                  <c:v>-5.77</c:v>
                </c:pt>
                <c:pt idx="1883">
                  <c:v>-2.99</c:v>
                </c:pt>
                <c:pt idx="1884">
                  <c:v>-0.28000000000000003</c:v>
                </c:pt>
                <c:pt idx="1885">
                  <c:v>2.16</c:v>
                </c:pt>
                <c:pt idx="1886">
                  <c:v>4.3899999999999997</c:v>
                </c:pt>
                <c:pt idx="1887">
                  <c:v>6.38</c:v>
                </c:pt>
                <c:pt idx="1888">
                  <c:v>8.15</c:v>
                </c:pt>
                <c:pt idx="1889">
                  <c:v>9.86</c:v>
                </c:pt>
                <c:pt idx="1890">
                  <c:v>11.49</c:v>
                </c:pt>
                <c:pt idx="1891">
                  <c:v>13.03</c:v>
                </c:pt>
                <c:pt idx="1892">
                  <c:v>14.4</c:v>
                </c:pt>
                <c:pt idx="1893">
                  <c:v>15.66</c:v>
                </c:pt>
                <c:pt idx="1894">
                  <c:v>16.89</c:v>
                </c:pt>
                <c:pt idx="1895">
                  <c:v>18.12</c:v>
                </c:pt>
                <c:pt idx="1896">
                  <c:v>19.32</c:v>
                </c:pt>
                <c:pt idx="1897">
                  <c:v>20.43</c:v>
                </c:pt>
                <c:pt idx="1898">
                  <c:v>21.46</c:v>
                </c:pt>
                <c:pt idx="1899">
                  <c:v>22.41</c:v>
                </c:pt>
                <c:pt idx="1900">
                  <c:v>23.19</c:v>
                </c:pt>
                <c:pt idx="1901">
                  <c:v>23.7</c:v>
                </c:pt>
                <c:pt idx="1902">
                  <c:v>24.21</c:v>
                </c:pt>
                <c:pt idx="1903">
                  <c:v>24.49</c:v>
                </c:pt>
                <c:pt idx="1904">
                  <c:v>24.65</c:v>
                </c:pt>
                <c:pt idx="1905">
                  <c:v>24.8</c:v>
                </c:pt>
                <c:pt idx="1906">
                  <c:v>24.94</c:v>
                </c:pt>
                <c:pt idx="1907">
                  <c:v>25.08</c:v>
                </c:pt>
                <c:pt idx="1908">
                  <c:v>25.24</c:v>
                </c:pt>
                <c:pt idx="1909">
                  <c:v>25.45</c:v>
                </c:pt>
                <c:pt idx="1910">
                  <c:v>25.65</c:v>
                </c:pt>
                <c:pt idx="1911">
                  <c:v>25.69</c:v>
                </c:pt>
                <c:pt idx="1912">
                  <c:v>25.63</c:v>
                </c:pt>
                <c:pt idx="1913">
                  <c:v>25.59</c:v>
                </c:pt>
                <c:pt idx="1914">
                  <c:v>25.58</c:v>
                </c:pt>
                <c:pt idx="1915">
                  <c:v>25.58</c:v>
                </c:pt>
                <c:pt idx="1916">
                  <c:v>25.55</c:v>
                </c:pt>
                <c:pt idx="1917">
                  <c:v>25.46</c:v>
                </c:pt>
                <c:pt idx="1918">
                  <c:v>25.34</c:v>
                </c:pt>
                <c:pt idx="1919">
                  <c:v>25.22</c:v>
                </c:pt>
                <c:pt idx="1920">
                  <c:v>25.14</c:v>
                </c:pt>
                <c:pt idx="1921">
                  <c:v>25.1</c:v>
                </c:pt>
                <c:pt idx="1922">
                  <c:v>25.11</c:v>
                </c:pt>
                <c:pt idx="1923">
                  <c:v>25.17</c:v>
                </c:pt>
                <c:pt idx="1924">
                  <c:v>25.26</c:v>
                </c:pt>
                <c:pt idx="1925">
                  <c:v>25.36</c:v>
                </c:pt>
                <c:pt idx="1926">
                  <c:v>25.45</c:v>
                </c:pt>
                <c:pt idx="1927">
                  <c:v>25.53</c:v>
                </c:pt>
                <c:pt idx="1928">
                  <c:v>25.6</c:v>
                </c:pt>
                <c:pt idx="1929">
                  <c:v>25.65</c:v>
                </c:pt>
                <c:pt idx="1930">
                  <c:v>25.69</c:v>
                </c:pt>
                <c:pt idx="1931">
                  <c:v>25.73</c:v>
                </c:pt>
                <c:pt idx="1932">
                  <c:v>25.72</c:v>
                </c:pt>
                <c:pt idx="1933">
                  <c:v>25.56</c:v>
                </c:pt>
                <c:pt idx="1934">
                  <c:v>25.18</c:v>
                </c:pt>
                <c:pt idx="1935">
                  <c:v>24.55</c:v>
                </c:pt>
                <c:pt idx="1936">
                  <c:v>23.91</c:v>
                </c:pt>
                <c:pt idx="1937">
                  <c:v>23.21</c:v>
                </c:pt>
                <c:pt idx="1938">
                  <c:v>22.34</c:v>
                </c:pt>
                <c:pt idx="1939">
                  <c:v>21.26</c:v>
                </c:pt>
                <c:pt idx="1940">
                  <c:v>19.98</c:v>
                </c:pt>
                <c:pt idx="1941">
                  <c:v>18.600000000000001</c:v>
                </c:pt>
                <c:pt idx="1942">
                  <c:v>17.239999999999998</c:v>
                </c:pt>
                <c:pt idx="1943">
                  <c:v>15.86</c:v>
                </c:pt>
                <c:pt idx="1944">
                  <c:v>14.38</c:v>
                </c:pt>
                <c:pt idx="1945">
                  <c:v>12.81</c:v>
                </c:pt>
                <c:pt idx="1946">
                  <c:v>11.22</c:v>
                </c:pt>
                <c:pt idx="1947">
                  <c:v>9.6</c:v>
                </c:pt>
                <c:pt idx="1948">
                  <c:v>7.97</c:v>
                </c:pt>
                <c:pt idx="1949">
                  <c:v>6.3</c:v>
                </c:pt>
                <c:pt idx="1950">
                  <c:v>4.74</c:v>
                </c:pt>
                <c:pt idx="1951">
                  <c:v>3.41</c:v>
                </c:pt>
                <c:pt idx="1952">
                  <c:v>1.8</c:v>
                </c:pt>
                <c:pt idx="1953">
                  <c:v>0.17</c:v>
                </c:pt>
                <c:pt idx="1954">
                  <c:v>-1.54</c:v>
                </c:pt>
                <c:pt idx="1955">
                  <c:v>-3.42</c:v>
                </c:pt>
                <c:pt idx="1956">
                  <c:v>-5.31</c:v>
                </c:pt>
                <c:pt idx="1957">
                  <c:v>-7.22</c:v>
                </c:pt>
                <c:pt idx="1958">
                  <c:v>-9.1300000000000008</c:v>
                </c:pt>
                <c:pt idx="1959">
                  <c:v>-11.08</c:v>
                </c:pt>
                <c:pt idx="1960">
                  <c:v>-13.02</c:v>
                </c:pt>
                <c:pt idx="1961">
                  <c:v>-14.95</c:v>
                </c:pt>
                <c:pt idx="1962">
                  <c:v>-16.899999999999999</c:v>
                </c:pt>
                <c:pt idx="1963">
                  <c:v>-18.84</c:v>
                </c:pt>
                <c:pt idx="1964">
                  <c:v>-20.8</c:v>
                </c:pt>
                <c:pt idx="1965">
                  <c:v>-22.78</c:v>
                </c:pt>
                <c:pt idx="1966">
                  <c:v>-24.79</c:v>
                </c:pt>
                <c:pt idx="1967">
                  <c:v>-26.86</c:v>
                </c:pt>
                <c:pt idx="1968">
                  <c:v>-28.97</c:v>
                </c:pt>
                <c:pt idx="1969">
                  <c:v>-31.07</c:v>
                </c:pt>
                <c:pt idx="1970">
                  <c:v>-33.17</c:v>
                </c:pt>
                <c:pt idx="1971">
                  <c:v>-35.22</c:v>
                </c:pt>
                <c:pt idx="1972">
                  <c:v>-37.25</c:v>
                </c:pt>
                <c:pt idx="1973">
                  <c:v>-39.24</c:v>
                </c:pt>
                <c:pt idx="1974">
                  <c:v>-41.24</c:v>
                </c:pt>
                <c:pt idx="1975">
                  <c:v>-43.24</c:v>
                </c:pt>
                <c:pt idx="1976">
                  <c:v>-45.26</c:v>
                </c:pt>
                <c:pt idx="1977">
                  <c:v>-47.29</c:v>
                </c:pt>
                <c:pt idx="1978">
                  <c:v>-49.34</c:v>
                </c:pt>
                <c:pt idx="1979">
                  <c:v>-51.41</c:v>
                </c:pt>
                <c:pt idx="1980">
                  <c:v>-53.53</c:v>
                </c:pt>
                <c:pt idx="1981">
                  <c:v>-55.67</c:v>
                </c:pt>
                <c:pt idx="1982">
                  <c:v>-57.81</c:v>
                </c:pt>
                <c:pt idx="1983">
                  <c:v>-59.96</c:v>
                </c:pt>
                <c:pt idx="1984">
                  <c:v>-62.12</c:v>
                </c:pt>
                <c:pt idx="1985">
                  <c:v>-64.25</c:v>
                </c:pt>
                <c:pt idx="1986">
                  <c:v>-66.290000000000006</c:v>
                </c:pt>
                <c:pt idx="1987">
                  <c:v>-68.23</c:v>
                </c:pt>
                <c:pt idx="1988">
                  <c:v>-70.14</c:v>
                </c:pt>
                <c:pt idx="1989">
                  <c:v>-72.069999999999993</c:v>
                </c:pt>
                <c:pt idx="1990">
                  <c:v>-74</c:v>
                </c:pt>
                <c:pt idx="1991">
                  <c:v>-75.900000000000006</c:v>
                </c:pt>
                <c:pt idx="1992">
                  <c:v>-77.66</c:v>
                </c:pt>
                <c:pt idx="1993">
                  <c:v>-79.260000000000005</c:v>
                </c:pt>
                <c:pt idx="1994">
                  <c:v>-80.69</c:v>
                </c:pt>
                <c:pt idx="1995">
                  <c:v>-81.94</c:v>
                </c:pt>
                <c:pt idx="1996">
                  <c:v>-82.99</c:v>
                </c:pt>
                <c:pt idx="1997">
                  <c:v>-83.76</c:v>
                </c:pt>
                <c:pt idx="1998">
                  <c:v>-84.17</c:v>
                </c:pt>
                <c:pt idx="1999">
                  <c:v>-84.18</c:v>
                </c:pt>
                <c:pt idx="2000">
                  <c:v>-96.18</c:v>
                </c:pt>
                <c:pt idx="2001">
                  <c:v>-96.79</c:v>
                </c:pt>
                <c:pt idx="2002">
                  <c:v>-97.63</c:v>
                </c:pt>
                <c:pt idx="2003">
                  <c:v>-98.61</c:v>
                </c:pt>
                <c:pt idx="2004">
                  <c:v>-99.66</c:v>
                </c:pt>
                <c:pt idx="2005">
                  <c:v>-100.79</c:v>
                </c:pt>
                <c:pt idx="2006">
                  <c:v>-101.94</c:v>
                </c:pt>
                <c:pt idx="2007">
                  <c:v>-103.1</c:v>
                </c:pt>
                <c:pt idx="2008">
                  <c:v>-104.37</c:v>
                </c:pt>
                <c:pt idx="2009">
                  <c:v>-105.52</c:v>
                </c:pt>
                <c:pt idx="2010">
                  <c:v>-106.57</c:v>
                </c:pt>
                <c:pt idx="2011">
                  <c:v>-107.52</c:v>
                </c:pt>
                <c:pt idx="2012">
                  <c:v>-108.39</c:v>
                </c:pt>
                <c:pt idx="2013">
                  <c:v>-109.17</c:v>
                </c:pt>
                <c:pt idx="2014">
                  <c:v>-109.84</c:v>
                </c:pt>
                <c:pt idx="2015">
                  <c:v>-110.41</c:v>
                </c:pt>
                <c:pt idx="2016">
                  <c:v>-110.89</c:v>
                </c:pt>
                <c:pt idx="2017">
                  <c:v>-111.26</c:v>
                </c:pt>
                <c:pt idx="2018">
                  <c:v>-111.52</c:v>
                </c:pt>
                <c:pt idx="2019">
                  <c:v>-111.68</c:v>
                </c:pt>
                <c:pt idx="2020">
                  <c:v>-111.73</c:v>
                </c:pt>
                <c:pt idx="2021">
                  <c:v>-111.67</c:v>
                </c:pt>
                <c:pt idx="2022">
                  <c:v>-111.55</c:v>
                </c:pt>
                <c:pt idx="2023">
                  <c:v>-111.35</c:v>
                </c:pt>
                <c:pt idx="2024">
                  <c:v>-111.11</c:v>
                </c:pt>
                <c:pt idx="2025">
                  <c:v>-110.81</c:v>
                </c:pt>
                <c:pt idx="2026">
                  <c:v>-110.45</c:v>
                </c:pt>
                <c:pt idx="2027">
                  <c:v>-110.01</c:v>
                </c:pt>
                <c:pt idx="2028">
                  <c:v>-109.5</c:v>
                </c:pt>
                <c:pt idx="2029">
                  <c:v>-108.92</c:v>
                </c:pt>
                <c:pt idx="2030">
                  <c:v>-108.26</c:v>
                </c:pt>
                <c:pt idx="2031">
                  <c:v>-107.52</c:v>
                </c:pt>
                <c:pt idx="2032">
                  <c:v>-106.7</c:v>
                </c:pt>
                <c:pt idx="2033">
                  <c:v>-105.78</c:v>
                </c:pt>
                <c:pt idx="2034">
                  <c:v>-104.78</c:v>
                </c:pt>
                <c:pt idx="2035">
                  <c:v>-103.69</c:v>
                </c:pt>
                <c:pt idx="2036">
                  <c:v>-102.52</c:v>
                </c:pt>
                <c:pt idx="2037">
                  <c:v>-101.25</c:v>
                </c:pt>
                <c:pt idx="2038">
                  <c:v>-99.87</c:v>
                </c:pt>
                <c:pt idx="2039">
                  <c:v>-98.39</c:v>
                </c:pt>
                <c:pt idx="2040">
                  <c:v>-96.79</c:v>
                </c:pt>
                <c:pt idx="2041">
                  <c:v>-95.1</c:v>
                </c:pt>
                <c:pt idx="2042">
                  <c:v>-93.3</c:v>
                </c:pt>
                <c:pt idx="2043">
                  <c:v>-91.45</c:v>
                </c:pt>
                <c:pt idx="2044">
                  <c:v>-89.18</c:v>
                </c:pt>
                <c:pt idx="2045">
                  <c:v>-87.26</c:v>
                </c:pt>
                <c:pt idx="2046">
                  <c:v>-85.13</c:v>
                </c:pt>
                <c:pt idx="2047">
                  <c:v>-82.89</c:v>
                </c:pt>
                <c:pt idx="2048">
                  <c:v>-80.58</c:v>
                </c:pt>
                <c:pt idx="2049">
                  <c:v>-78.209999999999994</c:v>
                </c:pt>
                <c:pt idx="2050">
                  <c:v>-75.819999999999993</c:v>
                </c:pt>
                <c:pt idx="2051">
                  <c:v>-73.400000000000006</c:v>
                </c:pt>
                <c:pt idx="2052">
                  <c:v>-70.86</c:v>
                </c:pt>
                <c:pt idx="2053">
                  <c:v>-68.239999999999995</c:v>
                </c:pt>
                <c:pt idx="2054">
                  <c:v>-65.62</c:v>
                </c:pt>
                <c:pt idx="2055">
                  <c:v>-62.89</c:v>
                </c:pt>
                <c:pt idx="2056">
                  <c:v>-60.08</c:v>
                </c:pt>
                <c:pt idx="2057">
                  <c:v>-57.22</c:v>
                </c:pt>
                <c:pt idx="2058">
                  <c:v>-54.31</c:v>
                </c:pt>
                <c:pt idx="2059">
                  <c:v>-51.39</c:v>
                </c:pt>
                <c:pt idx="2060">
                  <c:v>-48.49</c:v>
                </c:pt>
                <c:pt idx="2061">
                  <c:v>-45.66</c:v>
                </c:pt>
                <c:pt idx="2062">
                  <c:v>-42.97</c:v>
                </c:pt>
                <c:pt idx="2063">
                  <c:v>-40.42</c:v>
                </c:pt>
                <c:pt idx="2064">
                  <c:v>-37.93</c:v>
                </c:pt>
                <c:pt idx="2065">
                  <c:v>-35.409999999999997</c:v>
                </c:pt>
                <c:pt idx="2066">
                  <c:v>-32.76</c:v>
                </c:pt>
                <c:pt idx="2067">
                  <c:v>-30.01</c:v>
                </c:pt>
                <c:pt idx="2068">
                  <c:v>-27.13</c:v>
                </c:pt>
                <c:pt idx="2069">
                  <c:v>-24.28</c:v>
                </c:pt>
                <c:pt idx="2070">
                  <c:v>-21.47</c:v>
                </c:pt>
                <c:pt idx="2071">
                  <c:v>-18.72</c:v>
                </c:pt>
                <c:pt idx="2072">
                  <c:v>-16.010000000000002</c:v>
                </c:pt>
                <c:pt idx="2073">
                  <c:v>-13.32</c:v>
                </c:pt>
                <c:pt idx="2074">
                  <c:v>-10.65</c:v>
                </c:pt>
                <c:pt idx="2075">
                  <c:v>-8.01</c:v>
                </c:pt>
                <c:pt idx="2076">
                  <c:v>-5.44</c:v>
                </c:pt>
                <c:pt idx="2077">
                  <c:v>-2.96</c:v>
                </c:pt>
                <c:pt idx="2078">
                  <c:v>-0.56999999999999995</c:v>
                </c:pt>
                <c:pt idx="2079">
                  <c:v>1.8</c:v>
                </c:pt>
                <c:pt idx="2080">
                  <c:v>4.09</c:v>
                </c:pt>
                <c:pt idx="2081">
                  <c:v>6.4</c:v>
                </c:pt>
                <c:pt idx="2082">
                  <c:v>8.6300000000000008</c:v>
                </c:pt>
                <c:pt idx="2083">
                  <c:v>10.77</c:v>
                </c:pt>
                <c:pt idx="2084">
                  <c:v>12.83</c:v>
                </c:pt>
                <c:pt idx="2085">
                  <c:v>14.79</c:v>
                </c:pt>
                <c:pt idx="2086">
                  <c:v>16.62</c:v>
                </c:pt>
                <c:pt idx="2087">
                  <c:v>18.3</c:v>
                </c:pt>
                <c:pt idx="2088">
                  <c:v>19.57</c:v>
                </c:pt>
                <c:pt idx="2089">
                  <c:v>20.14</c:v>
                </c:pt>
                <c:pt idx="2090">
                  <c:v>20.39</c:v>
                </c:pt>
                <c:pt idx="2091">
                  <c:v>20.76</c:v>
                </c:pt>
                <c:pt idx="2092">
                  <c:v>21.17</c:v>
                </c:pt>
                <c:pt idx="2093">
                  <c:v>21.65</c:v>
                </c:pt>
                <c:pt idx="2094">
                  <c:v>22</c:v>
                </c:pt>
                <c:pt idx="2095">
                  <c:v>22.18</c:v>
                </c:pt>
                <c:pt idx="2096">
                  <c:v>22.28</c:v>
                </c:pt>
                <c:pt idx="2097">
                  <c:v>22.4</c:v>
                </c:pt>
                <c:pt idx="2098">
                  <c:v>22.62</c:v>
                </c:pt>
                <c:pt idx="2099">
                  <c:v>22.82</c:v>
                </c:pt>
                <c:pt idx="2100">
                  <c:v>22.95</c:v>
                </c:pt>
                <c:pt idx="2101">
                  <c:v>22.99</c:v>
                </c:pt>
                <c:pt idx="2102">
                  <c:v>23.02</c:v>
                </c:pt>
                <c:pt idx="2103">
                  <c:v>23.1</c:v>
                </c:pt>
                <c:pt idx="2104">
                  <c:v>23.2</c:v>
                </c:pt>
                <c:pt idx="2105">
                  <c:v>23.31</c:v>
                </c:pt>
                <c:pt idx="2106">
                  <c:v>23.44</c:v>
                </c:pt>
                <c:pt idx="2107">
                  <c:v>23.6</c:v>
                </c:pt>
                <c:pt idx="2108">
                  <c:v>23.79</c:v>
                </c:pt>
                <c:pt idx="2109">
                  <c:v>24</c:v>
                </c:pt>
                <c:pt idx="2110">
                  <c:v>24.23</c:v>
                </c:pt>
                <c:pt idx="2111">
                  <c:v>24.43</c:v>
                </c:pt>
                <c:pt idx="2112">
                  <c:v>24.62</c:v>
                </c:pt>
                <c:pt idx="2113">
                  <c:v>24.8</c:v>
                </c:pt>
                <c:pt idx="2114">
                  <c:v>24.96</c:v>
                </c:pt>
                <c:pt idx="2115">
                  <c:v>25.08</c:v>
                </c:pt>
                <c:pt idx="2116">
                  <c:v>25.14</c:v>
                </c:pt>
                <c:pt idx="2117">
                  <c:v>25.13</c:v>
                </c:pt>
                <c:pt idx="2118">
                  <c:v>25.04</c:v>
                </c:pt>
                <c:pt idx="2119">
                  <c:v>24.92</c:v>
                </c:pt>
                <c:pt idx="2120">
                  <c:v>24.75</c:v>
                </c:pt>
                <c:pt idx="2121">
                  <c:v>24.55</c:v>
                </c:pt>
                <c:pt idx="2122">
                  <c:v>24.29</c:v>
                </c:pt>
                <c:pt idx="2123">
                  <c:v>24.05</c:v>
                </c:pt>
                <c:pt idx="2124">
                  <c:v>23.88</c:v>
                </c:pt>
                <c:pt idx="2125">
                  <c:v>23.73</c:v>
                </c:pt>
                <c:pt idx="2126">
                  <c:v>23.51</c:v>
                </c:pt>
                <c:pt idx="2127">
                  <c:v>23.13</c:v>
                </c:pt>
                <c:pt idx="2128">
                  <c:v>22.49</c:v>
                </c:pt>
                <c:pt idx="2129">
                  <c:v>21.69</c:v>
                </c:pt>
                <c:pt idx="2130">
                  <c:v>20.83</c:v>
                </c:pt>
                <c:pt idx="2131">
                  <c:v>19.89</c:v>
                </c:pt>
                <c:pt idx="2132">
                  <c:v>18.75</c:v>
                </c:pt>
                <c:pt idx="2133">
                  <c:v>17.45</c:v>
                </c:pt>
                <c:pt idx="2134">
                  <c:v>16.09</c:v>
                </c:pt>
                <c:pt idx="2135">
                  <c:v>14.81</c:v>
                </c:pt>
                <c:pt idx="2136">
                  <c:v>13.66</c:v>
                </c:pt>
                <c:pt idx="2137">
                  <c:v>12.24</c:v>
                </c:pt>
                <c:pt idx="2138">
                  <c:v>10.61</c:v>
                </c:pt>
                <c:pt idx="2139">
                  <c:v>8.8000000000000007</c:v>
                </c:pt>
                <c:pt idx="2140">
                  <c:v>6.9</c:v>
                </c:pt>
                <c:pt idx="2141">
                  <c:v>4.9800000000000004</c:v>
                </c:pt>
                <c:pt idx="2142">
                  <c:v>3.07</c:v>
                </c:pt>
                <c:pt idx="2143">
                  <c:v>1.24</c:v>
                </c:pt>
                <c:pt idx="2144">
                  <c:v>-0.61</c:v>
                </c:pt>
                <c:pt idx="2145">
                  <c:v>-2.4700000000000002</c:v>
                </c:pt>
                <c:pt idx="2146">
                  <c:v>-4.4000000000000004</c:v>
                </c:pt>
                <c:pt idx="2147">
                  <c:v>-6.4</c:v>
                </c:pt>
                <c:pt idx="2148">
                  <c:v>-8.44</c:v>
                </c:pt>
                <c:pt idx="2149">
                  <c:v>-10.46</c:v>
                </c:pt>
                <c:pt idx="2150">
                  <c:v>-12.47</c:v>
                </c:pt>
                <c:pt idx="2151">
                  <c:v>-14.46</c:v>
                </c:pt>
                <c:pt idx="2152">
                  <c:v>-16.46</c:v>
                </c:pt>
                <c:pt idx="2153">
                  <c:v>-18.440000000000001</c:v>
                </c:pt>
                <c:pt idx="2154">
                  <c:v>-20.37</c:v>
                </c:pt>
                <c:pt idx="2155">
                  <c:v>-22.26</c:v>
                </c:pt>
                <c:pt idx="2156">
                  <c:v>-24.15</c:v>
                </c:pt>
                <c:pt idx="2157">
                  <c:v>-26.11</c:v>
                </c:pt>
                <c:pt idx="2158">
                  <c:v>-28.13</c:v>
                </c:pt>
                <c:pt idx="2159">
                  <c:v>-30.19</c:v>
                </c:pt>
                <c:pt idx="2160">
                  <c:v>-32.28</c:v>
                </c:pt>
                <c:pt idx="2161">
                  <c:v>-34.369999999999997</c:v>
                </c:pt>
                <c:pt idx="2162">
                  <c:v>-36.44</c:v>
                </c:pt>
                <c:pt idx="2163">
                  <c:v>-38.479999999999997</c:v>
                </c:pt>
                <c:pt idx="2164">
                  <c:v>-40.450000000000003</c:v>
                </c:pt>
                <c:pt idx="2165">
                  <c:v>-42.35</c:v>
                </c:pt>
                <c:pt idx="2166">
                  <c:v>-44.23</c:v>
                </c:pt>
                <c:pt idx="2167">
                  <c:v>-46.13</c:v>
                </c:pt>
                <c:pt idx="2168">
                  <c:v>-48.09</c:v>
                </c:pt>
                <c:pt idx="2169">
                  <c:v>-50.13</c:v>
                </c:pt>
                <c:pt idx="2170">
                  <c:v>-52.21</c:v>
                </c:pt>
                <c:pt idx="2171">
                  <c:v>-54.29</c:v>
                </c:pt>
                <c:pt idx="2172">
                  <c:v>-56.4</c:v>
                </c:pt>
                <c:pt idx="2173">
                  <c:v>-58.54</c:v>
                </c:pt>
                <c:pt idx="2174">
                  <c:v>-60.67</c:v>
                </c:pt>
                <c:pt idx="2175">
                  <c:v>-62.78</c:v>
                </c:pt>
                <c:pt idx="2176">
                  <c:v>-64.88</c:v>
                </c:pt>
                <c:pt idx="2177">
                  <c:v>-67</c:v>
                </c:pt>
                <c:pt idx="2178">
                  <c:v>-69.12</c:v>
                </c:pt>
                <c:pt idx="2179">
                  <c:v>-71.19</c:v>
                </c:pt>
                <c:pt idx="2180">
                  <c:v>-73.14</c:v>
                </c:pt>
                <c:pt idx="2181">
                  <c:v>-74.98</c:v>
                </c:pt>
                <c:pt idx="2182">
                  <c:v>-76.8</c:v>
                </c:pt>
                <c:pt idx="2183">
                  <c:v>-78.61</c:v>
                </c:pt>
                <c:pt idx="2184">
                  <c:v>-80.37</c:v>
                </c:pt>
                <c:pt idx="2185">
                  <c:v>-82.06</c:v>
                </c:pt>
                <c:pt idx="2186">
                  <c:v>-83.61</c:v>
                </c:pt>
                <c:pt idx="2187">
                  <c:v>-84.88</c:v>
                </c:pt>
                <c:pt idx="2188">
                  <c:v>-85.83</c:v>
                </c:pt>
                <c:pt idx="2189">
                  <c:v>-86.31</c:v>
                </c:pt>
                <c:pt idx="2190">
                  <c:v>-93.84</c:v>
                </c:pt>
                <c:pt idx="2191">
                  <c:v>-94.57</c:v>
                </c:pt>
                <c:pt idx="2192">
                  <c:v>-95.67</c:v>
                </c:pt>
                <c:pt idx="2193">
                  <c:v>-96.93</c:v>
                </c:pt>
                <c:pt idx="2194">
                  <c:v>-98.26</c:v>
                </c:pt>
                <c:pt idx="2195">
                  <c:v>-99.68</c:v>
                </c:pt>
                <c:pt idx="2196">
                  <c:v>-101.09</c:v>
                </c:pt>
                <c:pt idx="2197">
                  <c:v>-102.36</c:v>
                </c:pt>
                <c:pt idx="2198">
                  <c:v>-103.6</c:v>
                </c:pt>
                <c:pt idx="2199">
                  <c:v>-104.82</c:v>
                </c:pt>
                <c:pt idx="2200">
                  <c:v>-105.99</c:v>
                </c:pt>
                <c:pt idx="2201">
                  <c:v>-107.11</c:v>
                </c:pt>
                <c:pt idx="2202">
                  <c:v>-108.2</c:v>
                </c:pt>
                <c:pt idx="2203">
                  <c:v>-109.19</c:v>
                </c:pt>
                <c:pt idx="2204">
                  <c:v>-110.12</c:v>
                </c:pt>
                <c:pt idx="2205">
                  <c:v>-110.95</c:v>
                </c:pt>
                <c:pt idx="2206">
                  <c:v>-111.67</c:v>
                </c:pt>
                <c:pt idx="2207">
                  <c:v>-112.34</c:v>
                </c:pt>
                <c:pt idx="2208">
                  <c:v>-112.88</c:v>
                </c:pt>
                <c:pt idx="2209">
                  <c:v>-113.31</c:v>
                </c:pt>
                <c:pt idx="2210">
                  <c:v>-113.67</c:v>
                </c:pt>
                <c:pt idx="2211">
                  <c:v>-113.92</c:v>
                </c:pt>
                <c:pt idx="2212">
                  <c:v>-114.07</c:v>
                </c:pt>
                <c:pt idx="2213">
                  <c:v>-114.16</c:v>
                </c:pt>
                <c:pt idx="2214">
                  <c:v>-114.15</c:v>
                </c:pt>
                <c:pt idx="2215">
                  <c:v>-114.03</c:v>
                </c:pt>
                <c:pt idx="2216">
                  <c:v>-113.83</c:v>
                </c:pt>
                <c:pt idx="2217">
                  <c:v>-113.57</c:v>
                </c:pt>
                <c:pt idx="2218">
                  <c:v>-113.24</c:v>
                </c:pt>
                <c:pt idx="2219">
                  <c:v>-112.85</c:v>
                </c:pt>
                <c:pt idx="2220">
                  <c:v>-112.38</c:v>
                </c:pt>
                <c:pt idx="2221">
                  <c:v>-111.84</c:v>
                </c:pt>
                <c:pt idx="2222">
                  <c:v>-111.23</c:v>
                </c:pt>
                <c:pt idx="2223">
                  <c:v>-110.58</c:v>
                </c:pt>
                <c:pt idx="2224">
                  <c:v>-109.78</c:v>
                </c:pt>
                <c:pt idx="2225">
                  <c:v>-108.95</c:v>
                </c:pt>
                <c:pt idx="2226">
                  <c:v>-107.98</c:v>
                </c:pt>
                <c:pt idx="2227">
                  <c:v>-106.96</c:v>
                </c:pt>
                <c:pt idx="2228">
                  <c:v>-105.85</c:v>
                </c:pt>
                <c:pt idx="2229">
                  <c:v>-104.65</c:v>
                </c:pt>
                <c:pt idx="2230">
                  <c:v>-103.36</c:v>
                </c:pt>
                <c:pt idx="2231">
                  <c:v>-101.97</c:v>
                </c:pt>
                <c:pt idx="2232">
                  <c:v>-100.41</c:v>
                </c:pt>
                <c:pt idx="2233">
                  <c:v>-98.83</c:v>
                </c:pt>
                <c:pt idx="2234">
                  <c:v>-97.22</c:v>
                </c:pt>
                <c:pt idx="2235">
                  <c:v>-95.6</c:v>
                </c:pt>
                <c:pt idx="2236">
                  <c:v>-94.24</c:v>
                </c:pt>
                <c:pt idx="2237">
                  <c:v>-93.59</c:v>
                </c:pt>
                <c:pt idx="2238">
                  <c:v>-85.8</c:v>
                </c:pt>
                <c:pt idx="2239">
                  <c:v>-84.21</c:v>
                </c:pt>
                <c:pt idx="2240">
                  <c:v>-82.16</c:v>
                </c:pt>
                <c:pt idx="2241">
                  <c:v>-79.88</c:v>
                </c:pt>
                <c:pt idx="2242">
                  <c:v>-77.47</c:v>
                </c:pt>
                <c:pt idx="2243">
                  <c:v>-74.930000000000007</c:v>
                </c:pt>
                <c:pt idx="2244">
                  <c:v>-72.349999999999994</c:v>
                </c:pt>
                <c:pt idx="2245">
                  <c:v>-69.78</c:v>
                </c:pt>
                <c:pt idx="2246">
                  <c:v>-67.23</c:v>
                </c:pt>
                <c:pt idx="2247">
                  <c:v>-64.63</c:v>
                </c:pt>
                <c:pt idx="2248">
                  <c:v>-62.05</c:v>
                </c:pt>
                <c:pt idx="2249">
                  <c:v>-59.48</c:v>
                </c:pt>
                <c:pt idx="2250">
                  <c:v>-56.97</c:v>
                </c:pt>
                <c:pt idx="2251">
                  <c:v>-54.49</c:v>
                </c:pt>
                <c:pt idx="2252">
                  <c:v>-51.92</c:v>
                </c:pt>
                <c:pt idx="2253">
                  <c:v>-49.22</c:v>
                </c:pt>
                <c:pt idx="2254">
                  <c:v>-46.36</c:v>
                </c:pt>
                <c:pt idx="2255">
                  <c:v>-43.39</c:v>
                </c:pt>
                <c:pt idx="2256">
                  <c:v>-40.299999999999997</c:v>
                </c:pt>
                <c:pt idx="2257">
                  <c:v>-37.15</c:v>
                </c:pt>
                <c:pt idx="2258">
                  <c:v>-34.01</c:v>
                </c:pt>
                <c:pt idx="2259">
                  <c:v>-31</c:v>
                </c:pt>
                <c:pt idx="2260">
                  <c:v>-28.11</c:v>
                </c:pt>
                <c:pt idx="2261">
                  <c:v>-25.23</c:v>
                </c:pt>
                <c:pt idx="2262">
                  <c:v>-22.31</c:v>
                </c:pt>
                <c:pt idx="2263">
                  <c:v>-19.309999999999999</c:v>
                </c:pt>
                <c:pt idx="2264">
                  <c:v>-16.27</c:v>
                </c:pt>
                <c:pt idx="2265">
                  <c:v>-13.2</c:v>
                </c:pt>
                <c:pt idx="2266">
                  <c:v>-10.11</c:v>
                </c:pt>
                <c:pt idx="2267">
                  <c:v>-7</c:v>
                </c:pt>
                <c:pt idx="2268">
                  <c:v>-3.89</c:v>
                </c:pt>
                <c:pt idx="2269">
                  <c:v>-0.82</c:v>
                </c:pt>
                <c:pt idx="2270">
                  <c:v>2.21</c:v>
                </c:pt>
                <c:pt idx="2271">
                  <c:v>5.21</c:v>
                </c:pt>
                <c:pt idx="2272">
                  <c:v>8.15</c:v>
                </c:pt>
                <c:pt idx="2273">
                  <c:v>11.03</c:v>
                </c:pt>
                <c:pt idx="2274">
                  <c:v>13.81</c:v>
                </c:pt>
                <c:pt idx="2275">
                  <c:v>16.47</c:v>
                </c:pt>
                <c:pt idx="2276">
                  <c:v>18.920000000000002</c:v>
                </c:pt>
                <c:pt idx="2277">
                  <c:v>21.16</c:v>
                </c:pt>
                <c:pt idx="2278">
                  <c:v>23.19</c:v>
                </c:pt>
                <c:pt idx="2279">
                  <c:v>25.02</c:v>
                </c:pt>
                <c:pt idx="2280">
                  <c:v>26.68</c:v>
                </c:pt>
                <c:pt idx="2281">
                  <c:v>28.13</c:v>
                </c:pt>
                <c:pt idx="2282">
                  <c:v>29.38</c:v>
                </c:pt>
                <c:pt idx="2283">
                  <c:v>30.19</c:v>
                </c:pt>
                <c:pt idx="2284">
                  <c:v>30.89</c:v>
                </c:pt>
                <c:pt idx="2285">
                  <c:v>31.41</c:v>
                </c:pt>
                <c:pt idx="2286">
                  <c:v>31.85</c:v>
                </c:pt>
                <c:pt idx="2287">
                  <c:v>32.06</c:v>
                </c:pt>
                <c:pt idx="2288">
                  <c:v>32.119999999999997</c:v>
                </c:pt>
                <c:pt idx="2289">
                  <c:v>32.07</c:v>
                </c:pt>
                <c:pt idx="2290">
                  <c:v>32.020000000000003</c:v>
                </c:pt>
                <c:pt idx="2291">
                  <c:v>31.95</c:v>
                </c:pt>
                <c:pt idx="2292">
                  <c:v>31.83</c:v>
                </c:pt>
                <c:pt idx="2293">
                  <c:v>31.68</c:v>
                </c:pt>
                <c:pt idx="2294">
                  <c:v>31.55</c:v>
                </c:pt>
                <c:pt idx="2295">
                  <c:v>31.44</c:v>
                </c:pt>
                <c:pt idx="2296">
                  <c:v>31.38</c:v>
                </c:pt>
                <c:pt idx="2297">
                  <c:v>31.39</c:v>
                </c:pt>
                <c:pt idx="2298">
                  <c:v>31.46</c:v>
                </c:pt>
                <c:pt idx="2299">
                  <c:v>31.58</c:v>
                </c:pt>
                <c:pt idx="2300">
                  <c:v>31.72</c:v>
                </c:pt>
                <c:pt idx="2301">
                  <c:v>31.83</c:v>
                </c:pt>
                <c:pt idx="2302">
                  <c:v>31.88</c:v>
                </c:pt>
                <c:pt idx="2303">
                  <c:v>31.88</c:v>
                </c:pt>
                <c:pt idx="2304">
                  <c:v>31.82</c:v>
                </c:pt>
                <c:pt idx="2305">
                  <c:v>31.72</c:v>
                </c:pt>
                <c:pt idx="2306">
                  <c:v>31.54</c:v>
                </c:pt>
                <c:pt idx="2307">
                  <c:v>31.29</c:v>
                </c:pt>
                <c:pt idx="2308">
                  <c:v>30.9</c:v>
                </c:pt>
                <c:pt idx="2309">
                  <c:v>30.36</c:v>
                </c:pt>
                <c:pt idx="2310">
                  <c:v>29.69</c:v>
                </c:pt>
                <c:pt idx="2311">
                  <c:v>28.88</c:v>
                </c:pt>
                <c:pt idx="2312">
                  <c:v>27.87</c:v>
                </c:pt>
                <c:pt idx="2313">
                  <c:v>26.58</c:v>
                </c:pt>
                <c:pt idx="2314">
                  <c:v>25.11</c:v>
                </c:pt>
                <c:pt idx="2315">
                  <c:v>23.53</c:v>
                </c:pt>
                <c:pt idx="2316">
                  <c:v>21.86</c:v>
                </c:pt>
                <c:pt idx="2317">
                  <c:v>20.100000000000001</c:v>
                </c:pt>
                <c:pt idx="2318">
                  <c:v>18.260000000000002</c:v>
                </c:pt>
                <c:pt idx="2319">
                  <c:v>16.39</c:v>
                </c:pt>
                <c:pt idx="2320">
                  <c:v>14.47</c:v>
                </c:pt>
                <c:pt idx="2321">
                  <c:v>12.58</c:v>
                </c:pt>
                <c:pt idx="2322">
                  <c:v>10.65</c:v>
                </c:pt>
                <c:pt idx="2323">
                  <c:v>8.67</c:v>
                </c:pt>
                <c:pt idx="2324">
                  <c:v>6.62</c:v>
                </c:pt>
                <c:pt idx="2325">
                  <c:v>4.6399999999999997</c:v>
                </c:pt>
                <c:pt idx="2326">
                  <c:v>2.5499999999999998</c:v>
                </c:pt>
                <c:pt idx="2327">
                  <c:v>0.34</c:v>
                </c:pt>
                <c:pt idx="2328">
                  <c:v>-1.94</c:v>
                </c:pt>
                <c:pt idx="2329">
                  <c:v>-4.2699999999999996</c:v>
                </c:pt>
                <c:pt idx="2330">
                  <c:v>-6.59</c:v>
                </c:pt>
                <c:pt idx="2331">
                  <c:v>-8.8800000000000008</c:v>
                </c:pt>
                <c:pt idx="2332">
                  <c:v>-11.14</c:v>
                </c:pt>
                <c:pt idx="2333">
                  <c:v>-13.4</c:v>
                </c:pt>
                <c:pt idx="2334">
                  <c:v>-15.67</c:v>
                </c:pt>
                <c:pt idx="2335">
                  <c:v>-17.93</c:v>
                </c:pt>
                <c:pt idx="2336">
                  <c:v>-20.22</c:v>
                </c:pt>
                <c:pt idx="2337">
                  <c:v>-22.56</c:v>
                </c:pt>
                <c:pt idx="2338">
                  <c:v>-24.99</c:v>
                </c:pt>
                <c:pt idx="2339">
                  <c:v>-27.49</c:v>
                </c:pt>
                <c:pt idx="2340">
                  <c:v>-29.99</c:v>
                </c:pt>
                <c:pt idx="2341">
                  <c:v>-32.450000000000003</c:v>
                </c:pt>
                <c:pt idx="2342">
                  <c:v>-34.82</c:v>
                </c:pt>
                <c:pt idx="2343">
                  <c:v>-37.119999999999997</c:v>
                </c:pt>
                <c:pt idx="2344">
                  <c:v>-39.369999999999997</c:v>
                </c:pt>
                <c:pt idx="2345">
                  <c:v>-41.62</c:v>
                </c:pt>
                <c:pt idx="2346">
                  <c:v>-43.88</c:v>
                </c:pt>
                <c:pt idx="2347">
                  <c:v>-46.18</c:v>
                </c:pt>
                <c:pt idx="2348">
                  <c:v>-48.5</c:v>
                </c:pt>
                <c:pt idx="2349">
                  <c:v>-50.85</c:v>
                </c:pt>
                <c:pt idx="2350">
                  <c:v>-53.18</c:v>
                </c:pt>
                <c:pt idx="2351">
                  <c:v>-55.46</c:v>
                </c:pt>
                <c:pt idx="2352">
                  <c:v>-57.68</c:v>
                </c:pt>
                <c:pt idx="2353">
                  <c:v>-59.85</c:v>
                </c:pt>
                <c:pt idx="2354">
                  <c:v>-62.01</c:v>
                </c:pt>
                <c:pt idx="2355">
                  <c:v>-64.11</c:v>
                </c:pt>
                <c:pt idx="2356">
                  <c:v>-66.16</c:v>
                </c:pt>
                <c:pt idx="2357">
                  <c:v>-68.150000000000006</c:v>
                </c:pt>
                <c:pt idx="2358">
                  <c:v>-70.099999999999994</c:v>
                </c:pt>
                <c:pt idx="2359">
                  <c:v>-72.040000000000006</c:v>
                </c:pt>
                <c:pt idx="2360">
                  <c:v>-73.930000000000007</c:v>
                </c:pt>
                <c:pt idx="2361">
                  <c:v>-75.760000000000005</c:v>
                </c:pt>
                <c:pt idx="2362">
                  <c:v>-77.540000000000006</c:v>
                </c:pt>
                <c:pt idx="2363">
                  <c:v>-79.25</c:v>
                </c:pt>
                <c:pt idx="2364">
                  <c:v>-80.930000000000007</c:v>
                </c:pt>
                <c:pt idx="2365">
                  <c:v>-82.6</c:v>
                </c:pt>
                <c:pt idx="2366">
                  <c:v>-84.2</c:v>
                </c:pt>
                <c:pt idx="2367">
                  <c:v>-85.77</c:v>
                </c:pt>
                <c:pt idx="2368">
                  <c:v>-87.34</c:v>
                </c:pt>
                <c:pt idx="2369">
                  <c:v>-88.87</c:v>
                </c:pt>
                <c:pt idx="2370">
                  <c:v>-90.48</c:v>
                </c:pt>
                <c:pt idx="2371">
                  <c:v>-91.9</c:v>
                </c:pt>
                <c:pt idx="2372">
                  <c:v>-93.31</c:v>
                </c:pt>
                <c:pt idx="2373">
                  <c:v>-94.67</c:v>
                </c:pt>
                <c:pt idx="2374">
                  <c:v>-95.99</c:v>
                </c:pt>
                <c:pt idx="2375">
                  <c:v>-97.21</c:v>
                </c:pt>
                <c:pt idx="2376">
                  <c:v>-98.31</c:v>
                </c:pt>
                <c:pt idx="2377">
                  <c:v>-99.35</c:v>
                </c:pt>
                <c:pt idx="2378">
                  <c:v>-100.38</c:v>
                </c:pt>
                <c:pt idx="2379">
                  <c:v>-101.36</c:v>
                </c:pt>
                <c:pt idx="2380">
                  <c:v>-102.28</c:v>
                </c:pt>
                <c:pt idx="2381">
                  <c:v>-103.14</c:v>
                </c:pt>
                <c:pt idx="2382">
                  <c:v>-103.93</c:v>
                </c:pt>
                <c:pt idx="2383">
                  <c:v>-104.61</c:v>
                </c:pt>
                <c:pt idx="2384">
                  <c:v>-105.17</c:v>
                </c:pt>
                <c:pt idx="2385">
                  <c:v>-105.63</c:v>
                </c:pt>
                <c:pt idx="2386">
                  <c:v>-105.99</c:v>
                </c:pt>
                <c:pt idx="2387">
                  <c:v>-106.24</c:v>
                </c:pt>
                <c:pt idx="2388">
                  <c:v>-106.38</c:v>
                </c:pt>
                <c:pt idx="2389">
                  <c:v>-106.45</c:v>
                </c:pt>
                <c:pt idx="2390">
                  <c:v>-106.45</c:v>
                </c:pt>
                <c:pt idx="2391">
                  <c:v>-106.37</c:v>
                </c:pt>
                <c:pt idx="2392">
                  <c:v>-106.19</c:v>
                </c:pt>
                <c:pt idx="2393">
                  <c:v>-105.94</c:v>
                </c:pt>
                <c:pt idx="2394">
                  <c:v>-105.63</c:v>
                </c:pt>
                <c:pt idx="2395">
                  <c:v>-105.25</c:v>
                </c:pt>
                <c:pt idx="2396">
                  <c:v>-104.79</c:v>
                </c:pt>
                <c:pt idx="2397">
                  <c:v>-104.29</c:v>
                </c:pt>
                <c:pt idx="2398">
                  <c:v>-103.72</c:v>
                </c:pt>
                <c:pt idx="2399">
                  <c:v>-103.07</c:v>
                </c:pt>
                <c:pt idx="2400">
                  <c:v>-102.32</c:v>
                </c:pt>
                <c:pt idx="2401">
                  <c:v>-101.49</c:v>
                </c:pt>
                <c:pt idx="2402">
                  <c:v>-100.6</c:v>
                </c:pt>
                <c:pt idx="2403">
                  <c:v>-99.64</c:v>
                </c:pt>
                <c:pt idx="2404">
                  <c:v>-98.62</c:v>
                </c:pt>
                <c:pt idx="2405">
                  <c:v>-97.53</c:v>
                </c:pt>
                <c:pt idx="2406">
                  <c:v>-96.38</c:v>
                </c:pt>
                <c:pt idx="2407">
                  <c:v>-95.18</c:v>
                </c:pt>
                <c:pt idx="2408">
                  <c:v>-94</c:v>
                </c:pt>
                <c:pt idx="2409">
                  <c:v>-93</c:v>
                </c:pt>
                <c:pt idx="2410">
                  <c:v>-92.52</c:v>
                </c:pt>
                <c:pt idx="2411">
                  <c:v>-87.09</c:v>
                </c:pt>
                <c:pt idx="2412">
                  <c:v>-86.05</c:v>
                </c:pt>
                <c:pt idx="2413">
                  <c:v>-84.69</c:v>
                </c:pt>
                <c:pt idx="2414">
                  <c:v>-83.17</c:v>
                </c:pt>
                <c:pt idx="2415">
                  <c:v>-81.540000000000006</c:v>
                </c:pt>
                <c:pt idx="2416">
                  <c:v>-79.86</c:v>
                </c:pt>
                <c:pt idx="2417">
                  <c:v>-78.14</c:v>
                </c:pt>
                <c:pt idx="2418">
                  <c:v>-76.42</c:v>
                </c:pt>
                <c:pt idx="2419">
                  <c:v>-74.67</c:v>
                </c:pt>
                <c:pt idx="2420">
                  <c:v>-72.88</c:v>
                </c:pt>
                <c:pt idx="2421">
                  <c:v>-71.03</c:v>
                </c:pt>
                <c:pt idx="2422">
                  <c:v>-69.150000000000006</c:v>
                </c:pt>
                <c:pt idx="2423">
                  <c:v>-67.209999999999994</c:v>
                </c:pt>
                <c:pt idx="2424">
                  <c:v>-65.209999999999994</c:v>
                </c:pt>
                <c:pt idx="2425">
                  <c:v>-63.13</c:v>
                </c:pt>
                <c:pt idx="2426">
                  <c:v>-60.97</c:v>
                </c:pt>
                <c:pt idx="2427">
                  <c:v>-58.76</c:v>
                </c:pt>
                <c:pt idx="2428">
                  <c:v>-56.51</c:v>
                </c:pt>
                <c:pt idx="2429">
                  <c:v>-54.22</c:v>
                </c:pt>
                <c:pt idx="2430">
                  <c:v>-51.92</c:v>
                </c:pt>
                <c:pt idx="2431">
                  <c:v>-49.61</c:v>
                </c:pt>
                <c:pt idx="2432">
                  <c:v>-47.29</c:v>
                </c:pt>
                <c:pt idx="2433">
                  <c:v>-44.97</c:v>
                </c:pt>
                <c:pt idx="2434">
                  <c:v>-42.64</c:v>
                </c:pt>
                <c:pt idx="2435">
                  <c:v>-40.28</c:v>
                </c:pt>
                <c:pt idx="2436">
                  <c:v>-37.85</c:v>
                </c:pt>
                <c:pt idx="2437">
                  <c:v>-35.369999999999997</c:v>
                </c:pt>
                <c:pt idx="2438">
                  <c:v>-32.840000000000003</c:v>
                </c:pt>
                <c:pt idx="2439">
                  <c:v>-30.31</c:v>
                </c:pt>
                <c:pt idx="2440">
                  <c:v>-27.8</c:v>
                </c:pt>
                <c:pt idx="2441">
                  <c:v>-25.36</c:v>
                </c:pt>
                <c:pt idx="2442">
                  <c:v>-23</c:v>
                </c:pt>
                <c:pt idx="2443">
                  <c:v>-20.71</c:v>
                </c:pt>
                <c:pt idx="2444">
                  <c:v>-18.41</c:v>
                </c:pt>
                <c:pt idx="2445">
                  <c:v>-16.079999999999998</c:v>
                </c:pt>
                <c:pt idx="2446">
                  <c:v>-13.69</c:v>
                </c:pt>
                <c:pt idx="2447">
                  <c:v>-11.32</c:v>
                </c:pt>
                <c:pt idx="2448">
                  <c:v>-9</c:v>
                </c:pt>
                <c:pt idx="2449">
                  <c:v>-6.75</c:v>
                </c:pt>
                <c:pt idx="2450">
                  <c:v>-4.55</c:v>
                </c:pt>
                <c:pt idx="2451">
                  <c:v>-2.4</c:v>
                </c:pt>
                <c:pt idx="2452">
                  <c:v>-0.3</c:v>
                </c:pt>
                <c:pt idx="2453">
                  <c:v>1.7</c:v>
                </c:pt>
                <c:pt idx="2454">
                  <c:v>3.62</c:v>
                </c:pt>
                <c:pt idx="2455">
                  <c:v>5.44</c:v>
                </c:pt>
                <c:pt idx="2456">
                  <c:v>7.19</c:v>
                </c:pt>
                <c:pt idx="2457">
                  <c:v>8.86</c:v>
                </c:pt>
                <c:pt idx="2458">
                  <c:v>10.45</c:v>
                </c:pt>
                <c:pt idx="2459">
                  <c:v>11.97</c:v>
                </c:pt>
                <c:pt idx="2460">
                  <c:v>13.4</c:v>
                </c:pt>
                <c:pt idx="2461">
                  <c:v>14.79</c:v>
                </c:pt>
                <c:pt idx="2462">
                  <c:v>16.100000000000001</c:v>
                </c:pt>
                <c:pt idx="2463">
                  <c:v>17.29</c:v>
                </c:pt>
                <c:pt idx="2464">
                  <c:v>18.329999999999998</c:v>
                </c:pt>
                <c:pt idx="2465">
                  <c:v>19.21</c:v>
                </c:pt>
                <c:pt idx="2466">
                  <c:v>19.97</c:v>
                </c:pt>
                <c:pt idx="2467">
                  <c:v>20.62</c:v>
                </c:pt>
                <c:pt idx="2468">
                  <c:v>21.16</c:v>
                </c:pt>
                <c:pt idx="2469">
                  <c:v>21.58</c:v>
                </c:pt>
                <c:pt idx="2470">
                  <c:v>21.87</c:v>
                </c:pt>
                <c:pt idx="2471">
                  <c:v>22.09</c:v>
                </c:pt>
                <c:pt idx="2472">
                  <c:v>22.3</c:v>
                </c:pt>
                <c:pt idx="2473">
                  <c:v>22.55</c:v>
                </c:pt>
                <c:pt idx="2474">
                  <c:v>22.83</c:v>
                </c:pt>
                <c:pt idx="2475">
                  <c:v>23.15</c:v>
                </c:pt>
                <c:pt idx="2476">
                  <c:v>23.48</c:v>
                </c:pt>
                <c:pt idx="2477">
                  <c:v>23.79</c:v>
                </c:pt>
                <c:pt idx="2478">
                  <c:v>24.09</c:v>
                </c:pt>
                <c:pt idx="2479">
                  <c:v>24.31</c:v>
                </c:pt>
                <c:pt idx="2480">
                  <c:v>24.52</c:v>
                </c:pt>
                <c:pt idx="2481">
                  <c:v>24.75</c:v>
                </c:pt>
                <c:pt idx="2482">
                  <c:v>25</c:v>
                </c:pt>
                <c:pt idx="2483">
                  <c:v>25.28</c:v>
                </c:pt>
                <c:pt idx="2484">
                  <c:v>25.54</c:v>
                </c:pt>
                <c:pt idx="2485">
                  <c:v>25.79</c:v>
                </c:pt>
                <c:pt idx="2486">
                  <c:v>26.05</c:v>
                </c:pt>
                <c:pt idx="2487">
                  <c:v>26.33</c:v>
                </c:pt>
                <c:pt idx="2488">
                  <c:v>26.63</c:v>
                </c:pt>
                <c:pt idx="2489">
                  <c:v>26.9</c:v>
                </c:pt>
                <c:pt idx="2490">
                  <c:v>27.13</c:v>
                </c:pt>
                <c:pt idx="2491">
                  <c:v>27.33</c:v>
                </c:pt>
                <c:pt idx="2492">
                  <c:v>27.5</c:v>
                </c:pt>
                <c:pt idx="2493">
                  <c:v>27.64</c:v>
                </c:pt>
                <c:pt idx="2494">
                  <c:v>27.76</c:v>
                </c:pt>
                <c:pt idx="2495">
                  <c:v>27.84</c:v>
                </c:pt>
                <c:pt idx="2496">
                  <c:v>27.83</c:v>
                </c:pt>
                <c:pt idx="2497">
                  <c:v>27.74</c:v>
                </c:pt>
                <c:pt idx="2498">
                  <c:v>27.59</c:v>
                </c:pt>
                <c:pt idx="2499">
                  <c:v>27.39</c:v>
                </c:pt>
                <c:pt idx="2500">
                  <c:v>27.14</c:v>
                </c:pt>
                <c:pt idx="2501">
                  <c:v>26.83</c:v>
                </c:pt>
                <c:pt idx="2502">
                  <c:v>26.46</c:v>
                </c:pt>
                <c:pt idx="2503">
                  <c:v>26.03</c:v>
                </c:pt>
                <c:pt idx="2504">
                  <c:v>25.49</c:v>
                </c:pt>
                <c:pt idx="2505">
                  <c:v>24.79</c:v>
                </c:pt>
                <c:pt idx="2506">
                  <c:v>23.94</c:v>
                </c:pt>
                <c:pt idx="2507">
                  <c:v>23</c:v>
                </c:pt>
                <c:pt idx="2508">
                  <c:v>22</c:v>
                </c:pt>
                <c:pt idx="2509">
                  <c:v>20.92</c:v>
                </c:pt>
                <c:pt idx="2510">
                  <c:v>19.78</c:v>
                </c:pt>
                <c:pt idx="2511">
                  <c:v>18.55</c:v>
                </c:pt>
                <c:pt idx="2512">
                  <c:v>17.16</c:v>
                </c:pt>
                <c:pt idx="2513">
                  <c:v>15.77</c:v>
                </c:pt>
                <c:pt idx="2514">
                  <c:v>14.28</c:v>
                </c:pt>
                <c:pt idx="2515">
                  <c:v>12.72</c:v>
                </c:pt>
                <c:pt idx="2516">
                  <c:v>11.09</c:v>
                </c:pt>
                <c:pt idx="2517">
                  <c:v>9.39</c:v>
                </c:pt>
                <c:pt idx="2518">
                  <c:v>7.67</c:v>
                </c:pt>
                <c:pt idx="2519">
                  <c:v>5.95</c:v>
                </c:pt>
                <c:pt idx="2520">
                  <c:v>4.1900000000000004</c:v>
                </c:pt>
                <c:pt idx="2521">
                  <c:v>2.4500000000000002</c:v>
                </c:pt>
                <c:pt idx="2522">
                  <c:v>0.67</c:v>
                </c:pt>
                <c:pt idx="2523">
                  <c:v>-1.1599999999999999</c:v>
                </c:pt>
                <c:pt idx="2524">
                  <c:v>-2.99</c:v>
                </c:pt>
                <c:pt idx="2525">
                  <c:v>-4.87</c:v>
                </c:pt>
                <c:pt idx="2526">
                  <c:v>-6.75</c:v>
                </c:pt>
                <c:pt idx="2527">
                  <c:v>-8.61</c:v>
                </c:pt>
                <c:pt idx="2528">
                  <c:v>-10.48</c:v>
                </c:pt>
                <c:pt idx="2529">
                  <c:v>-12.36</c:v>
                </c:pt>
                <c:pt idx="2530">
                  <c:v>-14.25</c:v>
                </c:pt>
                <c:pt idx="2531">
                  <c:v>-16.16</c:v>
                </c:pt>
                <c:pt idx="2532">
                  <c:v>-18.09</c:v>
                </c:pt>
                <c:pt idx="2533">
                  <c:v>-20.059999999999999</c:v>
                </c:pt>
                <c:pt idx="2534">
                  <c:v>-22.06</c:v>
                </c:pt>
                <c:pt idx="2535">
                  <c:v>-24.06</c:v>
                </c:pt>
                <c:pt idx="2536">
                  <c:v>-26.05</c:v>
                </c:pt>
                <c:pt idx="2537">
                  <c:v>-28.05</c:v>
                </c:pt>
                <c:pt idx="2538">
                  <c:v>-30.07</c:v>
                </c:pt>
                <c:pt idx="2539">
                  <c:v>-32.119999999999997</c:v>
                </c:pt>
                <c:pt idx="2540">
                  <c:v>-34.21</c:v>
                </c:pt>
                <c:pt idx="2541">
                  <c:v>-36.35</c:v>
                </c:pt>
                <c:pt idx="2542">
                  <c:v>-38.51</c:v>
                </c:pt>
                <c:pt idx="2543">
                  <c:v>-40.69</c:v>
                </c:pt>
                <c:pt idx="2544">
                  <c:v>-42.87</c:v>
                </c:pt>
                <c:pt idx="2545">
                  <c:v>-45.04</c:v>
                </c:pt>
                <c:pt idx="2546">
                  <c:v>-47.19</c:v>
                </c:pt>
                <c:pt idx="2547">
                  <c:v>-49.32</c:v>
                </c:pt>
                <c:pt idx="2548">
                  <c:v>-51.44</c:v>
                </c:pt>
                <c:pt idx="2549">
                  <c:v>-53.56</c:v>
                </c:pt>
                <c:pt idx="2550">
                  <c:v>-55.69</c:v>
                </c:pt>
                <c:pt idx="2551">
                  <c:v>-57.83</c:v>
                </c:pt>
                <c:pt idx="2552">
                  <c:v>-59.96</c:v>
                </c:pt>
                <c:pt idx="2553">
                  <c:v>-62.04</c:v>
                </c:pt>
                <c:pt idx="2554">
                  <c:v>-64.099999999999994</c:v>
                </c:pt>
                <c:pt idx="2555">
                  <c:v>-66.13</c:v>
                </c:pt>
                <c:pt idx="2556">
                  <c:v>-68.08</c:v>
                </c:pt>
                <c:pt idx="2557">
                  <c:v>-69.95</c:v>
                </c:pt>
                <c:pt idx="2558">
                  <c:v>-71.8</c:v>
                </c:pt>
                <c:pt idx="2559">
                  <c:v>-73.599999999999994</c:v>
                </c:pt>
                <c:pt idx="2560">
                  <c:v>-75.34</c:v>
                </c:pt>
                <c:pt idx="2561">
                  <c:v>-77</c:v>
                </c:pt>
                <c:pt idx="2562">
                  <c:v>-78.569999999999993</c:v>
                </c:pt>
                <c:pt idx="2563">
                  <c:v>-80.06</c:v>
                </c:pt>
                <c:pt idx="2564">
                  <c:v>-81.52</c:v>
                </c:pt>
                <c:pt idx="2565">
                  <c:v>-82.92</c:v>
                </c:pt>
                <c:pt idx="2566">
                  <c:v>-84.19</c:v>
                </c:pt>
                <c:pt idx="2567">
                  <c:v>-85.31</c:v>
                </c:pt>
                <c:pt idx="2568">
                  <c:v>-86.16</c:v>
                </c:pt>
                <c:pt idx="2569">
                  <c:v>-86.6</c:v>
                </c:pt>
                <c:pt idx="2570">
                  <c:v>-93.52</c:v>
                </c:pt>
                <c:pt idx="2571">
                  <c:v>-94.13</c:v>
                </c:pt>
                <c:pt idx="2572">
                  <c:v>-95</c:v>
                </c:pt>
                <c:pt idx="2573">
                  <c:v>-95.99</c:v>
                </c:pt>
                <c:pt idx="2574">
                  <c:v>-97.04</c:v>
                </c:pt>
                <c:pt idx="2575">
                  <c:v>-98.12</c:v>
                </c:pt>
                <c:pt idx="2576">
                  <c:v>-99.16</c:v>
                </c:pt>
                <c:pt idx="2577">
                  <c:v>-100.18</c:v>
                </c:pt>
                <c:pt idx="2578">
                  <c:v>-101.16</c:v>
                </c:pt>
                <c:pt idx="2579">
                  <c:v>-102.1</c:v>
                </c:pt>
                <c:pt idx="2580">
                  <c:v>-102.96</c:v>
                </c:pt>
                <c:pt idx="2581">
                  <c:v>-103.76</c:v>
                </c:pt>
                <c:pt idx="2582">
                  <c:v>-104.49</c:v>
                </c:pt>
                <c:pt idx="2583">
                  <c:v>-105.16</c:v>
                </c:pt>
                <c:pt idx="2584">
                  <c:v>-105.75</c:v>
                </c:pt>
                <c:pt idx="2585">
                  <c:v>-106.27</c:v>
                </c:pt>
                <c:pt idx="2586">
                  <c:v>-106.73</c:v>
                </c:pt>
                <c:pt idx="2587">
                  <c:v>-107.12</c:v>
                </c:pt>
                <c:pt idx="2588">
                  <c:v>-107.48</c:v>
                </c:pt>
                <c:pt idx="2589">
                  <c:v>-107.75</c:v>
                </c:pt>
                <c:pt idx="2590">
                  <c:v>-107.97</c:v>
                </c:pt>
                <c:pt idx="2591">
                  <c:v>-108.11</c:v>
                </c:pt>
                <c:pt idx="2592">
                  <c:v>-108.21</c:v>
                </c:pt>
                <c:pt idx="2593">
                  <c:v>-108.28</c:v>
                </c:pt>
                <c:pt idx="2594">
                  <c:v>-108.27</c:v>
                </c:pt>
                <c:pt idx="2595">
                  <c:v>-108.25</c:v>
                </c:pt>
                <c:pt idx="2596">
                  <c:v>-108.2</c:v>
                </c:pt>
                <c:pt idx="2597">
                  <c:v>-108.12</c:v>
                </c:pt>
                <c:pt idx="2598">
                  <c:v>-108.01</c:v>
                </c:pt>
                <c:pt idx="2599">
                  <c:v>-107.84</c:v>
                </c:pt>
                <c:pt idx="2600">
                  <c:v>-107.61</c:v>
                </c:pt>
                <c:pt idx="2601">
                  <c:v>-107.33</c:v>
                </c:pt>
                <c:pt idx="2602">
                  <c:v>-106.98</c:v>
                </c:pt>
                <c:pt idx="2603">
                  <c:v>-106.57</c:v>
                </c:pt>
                <c:pt idx="2604">
                  <c:v>-106.09</c:v>
                </c:pt>
                <c:pt idx="2605">
                  <c:v>-105.54</c:v>
                </c:pt>
                <c:pt idx="2606">
                  <c:v>-104.92</c:v>
                </c:pt>
                <c:pt idx="2607">
                  <c:v>-104.22</c:v>
                </c:pt>
                <c:pt idx="2608">
                  <c:v>-103.45</c:v>
                </c:pt>
                <c:pt idx="2609">
                  <c:v>-102.61</c:v>
                </c:pt>
                <c:pt idx="2610">
                  <c:v>-101.72</c:v>
                </c:pt>
                <c:pt idx="2611">
                  <c:v>-100.74</c:v>
                </c:pt>
                <c:pt idx="2612">
                  <c:v>-99.68</c:v>
                </c:pt>
                <c:pt idx="2613">
                  <c:v>-98.52</c:v>
                </c:pt>
                <c:pt idx="2614">
                  <c:v>-97.29</c:v>
                </c:pt>
                <c:pt idx="2615">
                  <c:v>-96.02</c:v>
                </c:pt>
                <c:pt idx="2616">
                  <c:v>-94.77</c:v>
                </c:pt>
                <c:pt idx="2617">
                  <c:v>-93.68</c:v>
                </c:pt>
                <c:pt idx="2618">
                  <c:v>-93.06</c:v>
                </c:pt>
                <c:pt idx="2619">
                  <c:v>-93.3</c:v>
                </c:pt>
                <c:pt idx="2620">
                  <c:v>-85.64</c:v>
                </c:pt>
                <c:pt idx="2621">
                  <c:v>-84.17</c:v>
                </c:pt>
                <c:pt idx="2622">
                  <c:v>-82.5</c:v>
                </c:pt>
                <c:pt idx="2623">
                  <c:v>-80.7</c:v>
                </c:pt>
                <c:pt idx="2624">
                  <c:v>-78.87</c:v>
                </c:pt>
                <c:pt idx="2625">
                  <c:v>-77.05</c:v>
                </c:pt>
                <c:pt idx="2626">
                  <c:v>-75.22</c:v>
                </c:pt>
                <c:pt idx="2627">
                  <c:v>-73.37</c:v>
                </c:pt>
                <c:pt idx="2628">
                  <c:v>-71.5</c:v>
                </c:pt>
                <c:pt idx="2629">
                  <c:v>-69.61</c:v>
                </c:pt>
                <c:pt idx="2630">
                  <c:v>-67.7</c:v>
                </c:pt>
                <c:pt idx="2631">
                  <c:v>-65.81</c:v>
                </c:pt>
                <c:pt idx="2632">
                  <c:v>-63.93</c:v>
                </c:pt>
                <c:pt idx="2633">
                  <c:v>-62.03</c:v>
                </c:pt>
                <c:pt idx="2634">
                  <c:v>-60.1</c:v>
                </c:pt>
                <c:pt idx="2635">
                  <c:v>-58.12</c:v>
                </c:pt>
                <c:pt idx="2636">
                  <c:v>-56.1</c:v>
                </c:pt>
                <c:pt idx="2637">
                  <c:v>-53.99</c:v>
                </c:pt>
                <c:pt idx="2638">
                  <c:v>-51.77</c:v>
                </c:pt>
                <c:pt idx="2639">
                  <c:v>-49.47</c:v>
                </c:pt>
                <c:pt idx="2640">
                  <c:v>-47.12</c:v>
                </c:pt>
                <c:pt idx="2641">
                  <c:v>-44.69</c:v>
                </c:pt>
                <c:pt idx="2642">
                  <c:v>-42.21</c:v>
                </c:pt>
                <c:pt idx="2643">
                  <c:v>-39.71</c:v>
                </c:pt>
                <c:pt idx="2644">
                  <c:v>-37.229999999999997</c:v>
                </c:pt>
                <c:pt idx="2645">
                  <c:v>-34.74</c:v>
                </c:pt>
                <c:pt idx="2646">
                  <c:v>-32.29</c:v>
                </c:pt>
                <c:pt idx="2647">
                  <c:v>-29.88</c:v>
                </c:pt>
                <c:pt idx="2648">
                  <c:v>-27.51</c:v>
                </c:pt>
                <c:pt idx="2649">
                  <c:v>-25.15</c:v>
                </c:pt>
                <c:pt idx="2650">
                  <c:v>-22.76</c:v>
                </c:pt>
                <c:pt idx="2651">
                  <c:v>-20.36</c:v>
                </c:pt>
                <c:pt idx="2652">
                  <c:v>-17.98</c:v>
                </c:pt>
                <c:pt idx="2653">
                  <c:v>-15.64</c:v>
                </c:pt>
                <c:pt idx="2654">
                  <c:v>-13.34</c:v>
                </c:pt>
                <c:pt idx="2655">
                  <c:v>-11.11</c:v>
                </c:pt>
                <c:pt idx="2656">
                  <c:v>-8.93</c:v>
                </c:pt>
                <c:pt idx="2657">
                  <c:v>-6.78</c:v>
                </c:pt>
                <c:pt idx="2658">
                  <c:v>-4.67</c:v>
                </c:pt>
                <c:pt idx="2659">
                  <c:v>-2.6</c:v>
                </c:pt>
                <c:pt idx="2660">
                  <c:v>-0.57999999999999996</c:v>
                </c:pt>
                <c:pt idx="2661">
                  <c:v>1.36</c:v>
                </c:pt>
                <c:pt idx="2662">
                  <c:v>3.21</c:v>
                </c:pt>
                <c:pt idx="2663">
                  <c:v>4.96</c:v>
                </c:pt>
                <c:pt idx="2664">
                  <c:v>6.59</c:v>
                </c:pt>
                <c:pt idx="2665">
                  <c:v>8.1</c:v>
                </c:pt>
                <c:pt idx="2666">
                  <c:v>9.52</c:v>
                </c:pt>
                <c:pt idx="2667">
                  <c:v>10.83</c:v>
                </c:pt>
                <c:pt idx="2668">
                  <c:v>12.07</c:v>
                </c:pt>
                <c:pt idx="2669">
                  <c:v>13.23</c:v>
                </c:pt>
                <c:pt idx="2670">
                  <c:v>14.34</c:v>
                </c:pt>
                <c:pt idx="2671">
                  <c:v>15.41</c:v>
                </c:pt>
                <c:pt idx="2672">
                  <c:v>16.45</c:v>
                </c:pt>
                <c:pt idx="2673">
                  <c:v>17.399999999999999</c:v>
                </c:pt>
                <c:pt idx="2674">
                  <c:v>18.22</c:v>
                </c:pt>
                <c:pt idx="2675">
                  <c:v>18.91</c:v>
                </c:pt>
                <c:pt idx="2676">
                  <c:v>19.510000000000002</c:v>
                </c:pt>
                <c:pt idx="2677">
                  <c:v>20.07</c:v>
                </c:pt>
                <c:pt idx="2678">
                  <c:v>20.59</c:v>
                </c:pt>
                <c:pt idx="2679">
                  <c:v>21.05</c:v>
                </c:pt>
                <c:pt idx="2680">
                  <c:v>21.42</c:v>
                </c:pt>
                <c:pt idx="2681">
                  <c:v>21.74</c:v>
                </c:pt>
                <c:pt idx="2682">
                  <c:v>22.02</c:v>
                </c:pt>
                <c:pt idx="2683">
                  <c:v>22.29</c:v>
                </c:pt>
                <c:pt idx="2684">
                  <c:v>22.57</c:v>
                </c:pt>
                <c:pt idx="2685">
                  <c:v>22.87</c:v>
                </c:pt>
                <c:pt idx="2686">
                  <c:v>23.16</c:v>
                </c:pt>
                <c:pt idx="2687">
                  <c:v>23.41</c:v>
                </c:pt>
                <c:pt idx="2688">
                  <c:v>23.67</c:v>
                </c:pt>
                <c:pt idx="2689">
                  <c:v>23.9</c:v>
                </c:pt>
                <c:pt idx="2690">
                  <c:v>24.13</c:v>
                </c:pt>
                <c:pt idx="2691">
                  <c:v>24.34</c:v>
                </c:pt>
                <c:pt idx="2692">
                  <c:v>24.55</c:v>
                </c:pt>
                <c:pt idx="2693">
                  <c:v>24.76</c:v>
                </c:pt>
                <c:pt idx="2694">
                  <c:v>24.93</c:v>
                </c:pt>
                <c:pt idx="2695">
                  <c:v>25.09</c:v>
                </c:pt>
                <c:pt idx="2696">
                  <c:v>25.19</c:v>
                </c:pt>
                <c:pt idx="2697">
                  <c:v>25.2</c:v>
                </c:pt>
                <c:pt idx="2698">
                  <c:v>25.12</c:v>
                </c:pt>
                <c:pt idx="2699">
                  <c:v>24.96</c:v>
                </c:pt>
                <c:pt idx="2700">
                  <c:v>24.73</c:v>
                </c:pt>
                <c:pt idx="2701">
                  <c:v>24.4</c:v>
                </c:pt>
                <c:pt idx="2702">
                  <c:v>23.98</c:v>
                </c:pt>
                <c:pt idx="2703">
                  <c:v>23.47</c:v>
                </c:pt>
                <c:pt idx="2704">
                  <c:v>22.83</c:v>
                </c:pt>
                <c:pt idx="2705">
                  <c:v>22.04</c:v>
                </c:pt>
                <c:pt idx="2706">
                  <c:v>21.1</c:v>
                </c:pt>
                <c:pt idx="2707">
                  <c:v>20.05</c:v>
                </c:pt>
                <c:pt idx="2708">
                  <c:v>18.899999999999999</c:v>
                </c:pt>
                <c:pt idx="2709">
                  <c:v>17.63</c:v>
                </c:pt>
                <c:pt idx="2710">
                  <c:v>16.32</c:v>
                </c:pt>
                <c:pt idx="2711">
                  <c:v>14.93</c:v>
                </c:pt>
                <c:pt idx="2712">
                  <c:v>13.47</c:v>
                </c:pt>
                <c:pt idx="2713">
                  <c:v>11.89</c:v>
                </c:pt>
                <c:pt idx="2714">
                  <c:v>10.199999999999999</c:v>
                </c:pt>
                <c:pt idx="2715">
                  <c:v>8.4600000000000009</c:v>
                </c:pt>
                <c:pt idx="2716">
                  <c:v>6.7</c:v>
                </c:pt>
                <c:pt idx="2717">
                  <c:v>4.91</c:v>
                </c:pt>
                <c:pt idx="2718">
                  <c:v>3.1</c:v>
                </c:pt>
                <c:pt idx="2719">
                  <c:v>1.25</c:v>
                </c:pt>
                <c:pt idx="2720">
                  <c:v>-0.63</c:v>
                </c:pt>
                <c:pt idx="2721">
                  <c:v>-2.5</c:v>
                </c:pt>
                <c:pt idx="2722">
                  <c:v>-4.4400000000000004</c:v>
                </c:pt>
                <c:pt idx="2723">
                  <c:v>-6.46</c:v>
                </c:pt>
                <c:pt idx="2724">
                  <c:v>-8.5299999999999994</c:v>
                </c:pt>
                <c:pt idx="2725">
                  <c:v>-10.71</c:v>
                </c:pt>
                <c:pt idx="2726">
                  <c:v>-12.98</c:v>
                </c:pt>
                <c:pt idx="2727">
                  <c:v>-15.28</c:v>
                </c:pt>
                <c:pt idx="2728">
                  <c:v>-17.61</c:v>
                </c:pt>
                <c:pt idx="2729">
                  <c:v>-19.920000000000002</c:v>
                </c:pt>
                <c:pt idx="2730">
                  <c:v>-22.22</c:v>
                </c:pt>
                <c:pt idx="2731">
                  <c:v>-24.47</c:v>
                </c:pt>
                <c:pt idx="2732">
                  <c:v>-26.75</c:v>
                </c:pt>
                <c:pt idx="2733">
                  <c:v>-29.08</c:v>
                </c:pt>
                <c:pt idx="2734">
                  <c:v>-31.5</c:v>
                </c:pt>
                <c:pt idx="2735">
                  <c:v>-33.96</c:v>
                </c:pt>
                <c:pt idx="2736">
                  <c:v>-36.44</c:v>
                </c:pt>
                <c:pt idx="2737">
                  <c:v>-38.909999999999997</c:v>
                </c:pt>
                <c:pt idx="2738">
                  <c:v>-41.34</c:v>
                </c:pt>
                <c:pt idx="2739">
                  <c:v>-43.74</c:v>
                </c:pt>
                <c:pt idx="2740">
                  <c:v>-46.09</c:v>
                </c:pt>
                <c:pt idx="2741">
                  <c:v>-48.45</c:v>
                </c:pt>
                <c:pt idx="2742">
                  <c:v>-50.83</c:v>
                </c:pt>
                <c:pt idx="2743">
                  <c:v>-53.24</c:v>
                </c:pt>
                <c:pt idx="2744">
                  <c:v>-55.67</c:v>
                </c:pt>
                <c:pt idx="2745">
                  <c:v>-58.04</c:v>
                </c:pt>
                <c:pt idx="2746">
                  <c:v>-60.33</c:v>
                </c:pt>
                <c:pt idx="2747">
                  <c:v>-62.54</c:v>
                </c:pt>
                <c:pt idx="2748">
                  <c:v>-64.64</c:v>
                </c:pt>
                <c:pt idx="2749">
                  <c:v>-66.72</c:v>
                </c:pt>
                <c:pt idx="2750">
                  <c:v>-68.739999999999995</c:v>
                </c:pt>
                <c:pt idx="2751">
                  <c:v>-70.680000000000007</c:v>
                </c:pt>
                <c:pt idx="2752">
                  <c:v>-72.510000000000005</c:v>
                </c:pt>
                <c:pt idx="2753">
                  <c:v>-74.180000000000007</c:v>
                </c:pt>
                <c:pt idx="2754">
                  <c:v>-75.709999999999994</c:v>
                </c:pt>
                <c:pt idx="2755">
                  <c:v>-77.11</c:v>
                </c:pt>
                <c:pt idx="2756">
                  <c:v>-78.459999999999994</c:v>
                </c:pt>
                <c:pt idx="2757">
                  <c:v>-79.790000000000006</c:v>
                </c:pt>
                <c:pt idx="2758">
                  <c:v>-81.09</c:v>
                </c:pt>
                <c:pt idx="2759">
                  <c:v>-82.39</c:v>
                </c:pt>
                <c:pt idx="2760">
                  <c:v>-83.6</c:v>
                </c:pt>
                <c:pt idx="2761">
                  <c:v>-84.77</c:v>
                </c:pt>
                <c:pt idx="2762">
                  <c:v>-85.77</c:v>
                </c:pt>
                <c:pt idx="2763">
                  <c:v>-86.51</c:v>
                </c:pt>
                <c:pt idx="2764">
                  <c:v>-86.86</c:v>
                </c:pt>
                <c:pt idx="2765">
                  <c:v>-86.74</c:v>
                </c:pt>
                <c:pt idx="2766">
                  <c:v>-93.75</c:v>
                </c:pt>
                <c:pt idx="2767">
                  <c:v>-94.44</c:v>
                </c:pt>
                <c:pt idx="2768">
                  <c:v>-95.24</c:v>
                </c:pt>
                <c:pt idx="2769">
                  <c:v>-96.12</c:v>
                </c:pt>
                <c:pt idx="2770">
                  <c:v>-97.02</c:v>
                </c:pt>
                <c:pt idx="2771">
                  <c:v>-97.94</c:v>
                </c:pt>
                <c:pt idx="2772">
                  <c:v>-98.82</c:v>
                </c:pt>
                <c:pt idx="2773">
                  <c:v>-99.66</c:v>
                </c:pt>
                <c:pt idx="2774">
                  <c:v>-100.44</c:v>
                </c:pt>
                <c:pt idx="2775">
                  <c:v>-101.18</c:v>
                </c:pt>
                <c:pt idx="2776">
                  <c:v>-101.86</c:v>
                </c:pt>
                <c:pt idx="2777">
                  <c:v>-102.48</c:v>
                </c:pt>
                <c:pt idx="2778">
                  <c:v>-103.03</c:v>
                </c:pt>
                <c:pt idx="2779">
                  <c:v>-103.5</c:v>
                </c:pt>
                <c:pt idx="2780">
                  <c:v>-103.88</c:v>
                </c:pt>
                <c:pt idx="2781">
                  <c:v>-104.17</c:v>
                </c:pt>
                <c:pt idx="2782">
                  <c:v>-104.36</c:v>
                </c:pt>
                <c:pt idx="2783">
                  <c:v>-104.47</c:v>
                </c:pt>
                <c:pt idx="2784">
                  <c:v>-104.51</c:v>
                </c:pt>
                <c:pt idx="2785">
                  <c:v>-104.49</c:v>
                </c:pt>
                <c:pt idx="2786">
                  <c:v>-104.43</c:v>
                </c:pt>
                <c:pt idx="2787">
                  <c:v>-104.31</c:v>
                </c:pt>
                <c:pt idx="2788">
                  <c:v>-104.13</c:v>
                </c:pt>
                <c:pt idx="2789">
                  <c:v>-103.9</c:v>
                </c:pt>
                <c:pt idx="2790">
                  <c:v>-103.6</c:v>
                </c:pt>
                <c:pt idx="2791">
                  <c:v>-103.25</c:v>
                </c:pt>
                <c:pt idx="2792">
                  <c:v>-102.86</c:v>
                </c:pt>
                <c:pt idx="2793">
                  <c:v>-102.43</c:v>
                </c:pt>
                <c:pt idx="2794">
                  <c:v>-101.95</c:v>
                </c:pt>
                <c:pt idx="2795">
                  <c:v>-101.43</c:v>
                </c:pt>
                <c:pt idx="2796">
                  <c:v>-100.87</c:v>
                </c:pt>
                <c:pt idx="2797">
                  <c:v>-100.25</c:v>
                </c:pt>
                <c:pt idx="2798">
                  <c:v>-99.55</c:v>
                </c:pt>
                <c:pt idx="2799">
                  <c:v>-98.78</c:v>
                </c:pt>
                <c:pt idx="2800">
                  <c:v>-97.94</c:v>
                </c:pt>
                <c:pt idx="2801">
                  <c:v>-97.04</c:v>
                </c:pt>
                <c:pt idx="2802">
                  <c:v>-96.08</c:v>
                </c:pt>
                <c:pt idx="2803">
                  <c:v>-95.06</c:v>
                </c:pt>
                <c:pt idx="2804">
                  <c:v>-93.97</c:v>
                </c:pt>
                <c:pt idx="2805">
                  <c:v>-92.82</c:v>
                </c:pt>
                <c:pt idx="2806">
                  <c:v>-91.6</c:v>
                </c:pt>
                <c:pt idx="2807">
                  <c:v>-90.56</c:v>
                </c:pt>
                <c:pt idx="2808">
                  <c:v>-88.62</c:v>
                </c:pt>
                <c:pt idx="2809">
                  <c:v>-87.18</c:v>
                </c:pt>
                <c:pt idx="2810">
                  <c:v>-85.62</c:v>
                </c:pt>
                <c:pt idx="2811">
                  <c:v>-83.96</c:v>
                </c:pt>
                <c:pt idx="2812">
                  <c:v>-82.19</c:v>
                </c:pt>
                <c:pt idx="2813">
                  <c:v>-80.349999999999994</c:v>
                </c:pt>
                <c:pt idx="2814">
                  <c:v>-78.45</c:v>
                </c:pt>
                <c:pt idx="2815">
                  <c:v>-76.48</c:v>
                </c:pt>
                <c:pt idx="2816">
                  <c:v>-74.459999999999994</c:v>
                </c:pt>
                <c:pt idx="2817">
                  <c:v>-72.37</c:v>
                </c:pt>
                <c:pt idx="2818">
                  <c:v>-70.2</c:v>
                </c:pt>
                <c:pt idx="2819">
                  <c:v>-67.97</c:v>
                </c:pt>
                <c:pt idx="2820">
                  <c:v>-65.72</c:v>
                </c:pt>
                <c:pt idx="2821">
                  <c:v>-63.45</c:v>
                </c:pt>
                <c:pt idx="2822">
                  <c:v>-61.13</c:v>
                </c:pt>
                <c:pt idx="2823">
                  <c:v>-58.75</c:v>
                </c:pt>
                <c:pt idx="2824">
                  <c:v>-56.31</c:v>
                </c:pt>
                <c:pt idx="2825">
                  <c:v>-53.78</c:v>
                </c:pt>
                <c:pt idx="2826">
                  <c:v>-51.16</c:v>
                </c:pt>
                <c:pt idx="2827">
                  <c:v>-48.5</c:v>
                </c:pt>
                <c:pt idx="2828">
                  <c:v>-45.86</c:v>
                </c:pt>
                <c:pt idx="2829">
                  <c:v>-43.24</c:v>
                </c:pt>
                <c:pt idx="2830">
                  <c:v>-40.64</c:v>
                </c:pt>
                <c:pt idx="2831">
                  <c:v>-38.01</c:v>
                </c:pt>
                <c:pt idx="2832">
                  <c:v>-35.29</c:v>
                </c:pt>
                <c:pt idx="2833">
                  <c:v>-32.54</c:v>
                </c:pt>
                <c:pt idx="2834">
                  <c:v>-29.8</c:v>
                </c:pt>
                <c:pt idx="2835">
                  <c:v>-27.09</c:v>
                </c:pt>
                <c:pt idx="2836">
                  <c:v>-24.44</c:v>
                </c:pt>
                <c:pt idx="2837">
                  <c:v>-21.82</c:v>
                </c:pt>
                <c:pt idx="2838">
                  <c:v>-19.21</c:v>
                </c:pt>
                <c:pt idx="2839">
                  <c:v>-16.63</c:v>
                </c:pt>
                <c:pt idx="2840">
                  <c:v>-14.07</c:v>
                </c:pt>
                <c:pt idx="2841">
                  <c:v>-11.55</c:v>
                </c:pt>
                <c:pt idx="2842">
                  <c:v>-9.07</c:v>
                </c:pt>
                <c:pt idx="2843">
                  <c:v>-6.64</c:v>
                </c:pt>
                <c:pt idx="2844">
                  <c:v>-4.25</c:v>
                </c:pt>
                <c:pt idx="2845">
                  <c:v>-1.9</c:v>
                </c:pt>
                <c:pt idx="2846">
                  <c:v>0.39</c:v>
                </c:pt>
                <c:pt idx="2847">
                  <c:v>2.61</c:v>
                </c:pt>
                <c:pt idx="2848">
                  <c:v>4.75</c:v>
                </c:pt>
                <c:pt idx="2849">
                  <c:v>6.81</c:v>
                </c:pt>
                <c:pt idx="2850">
                  <c:v>8.77</c:v>
                </c:pt>
                <c:pt idx="2851">
                  <c:v>10.61</c:v>
                </c:pt>
                <c:pt idx="2852">
                  <c:v>12.35</c:v>
                </c:pt>
                <c:pt idx="2853">
                  <c:v>13.99</c:v>
                </c:pt>
                <c:pt idx="2854">
                  <c:v>15.55</c:v>
                </c:pt>
                <c:pt idx="2855">
                  <c:v>17.02</c:v>
                </c:pt>
                <c:pt idx="2856">
                  <c:v>18.399999999999999</c:v>
                </c:pt>
                <c:pt idx="2857">
                  <c:v>19.64</c:v>
                </c:pt>
                <c:pt idx="2858">
                  <c:v>20.73</c:v>
                </c:pt>
                <c:pt idx="2859">
                  <c:v>21.7</c:v>
                </c:pt>
                <c:pt idx="2860">
                  <c:v>22.55</c:v>
                </c:pt>
                <c:pt idx="2861">
                  <c:v>23.26</c:v>
                </c:pt>
                <c:pt idx="2862">
                  <c:v>23.85</c:v>
                </c:pt>
                <c:pt idx="2863">
                  <c:v>24.39</c:v>
                </c:pt>
                <c:pt idx="2864">
                  <c:v>24.88</c:v>
                </c:pt>
                <c:pt idx="2865">
                  <c:v>25.3</c:v>
                </c:pt>
                <c:pt idx="2866">
                  <c:v>25.59</c:v>
                </c:pt>
                <c:pt idx="2867">
                  <c:v>25.78</c:v>
                </c:pt>
                <c:pt idx="2868">
                  <c:v>25.92</c:v>
                </c:pt>
                <c:pt idx="2869">
                  <c:v>26.06</c:v>
                </c:pt>
                <c:pt idx="2870">
                  <c:v>26.2</c:v>
                </c:pt>
                <c:pt idx="2871">
                  <c:v>26.32</c:v>
                </c:pt>
                <c:pt idx="2872">
                  <c:v>26.47</c:v>
                </c:pt>
                <c:pt idx="2873">
                  <c:v>26.65</c:v>
                </c:pt>
                <c:pt idx="2874">
                  <c:v>26.88</c:v>
                </c:pt>
                <c:pt idx="2875">
                  <c:v>27.14</c:v>
                </c:pt>
                <c:pt idx="2876">
                  <c:v>27.45</c:v>
                </c:pt>
                <c:pt idx="2877">
                  <c:v>27.77</c:v>
                </c:pt>
                <c:pt idx="2878">
                  <c:v>27.99</c:v>
                </c:pt>
                <c:pt idx="2879">
                  <c:v>28.22</c:v>
                </c:pt>
                <c:pt idx="2880">
                  <c:v>28.44</c:v>
                </c:pt>
                <c:pt idx="2881">
                  <c:v>28.67</c:v>
                </c:pt>
                <c:pt idx="2882">
                  <c:v>28.9</c:v>
                </c:pt>
                <c:pt idx="2883">
                  <c:v>29.11</c:v>
                </c:pt>
                <c:pt idx="2884">
                  <c:v>29.29</c:v>
                </c:pt>
                <c:pt idx="2885">
                  <c:v>29.42</c:v>
                </c:pt>
                <c:pt idx="2886">
                  <c:v>29.51</c:v>
                </c:pt>
                <c:pt idx="2887">
                  <c:v>29.56</c:v>
                </c:pt>
                <c:pt idx="2888">
                  <c:v>29.57</c:v>
                </c:pt>
                <c:pt idx="2889">
                  <c:v>29.55</c:v>
                </c:pt>
                <c:pt idx="2890">
                  <c:v>29.51</c:v>
                </c:pt>
                <c:pt idx="2891">
                  <c:v>29.45</c:v>
                </c:pt>
                <c:pt idx="2892">
                  <c:v>29.38</c:v>
                </c:pt>
                <c:pt idx="2893">
                  <c:v>29.28</c:v>
                </c:pt>
                <c:pt idx="2894">
                  <c:v>29.19</c:v>
                </c:pt>
                <c:pt idx="2895">
                  <c:v>29.1</c:v>
                </c:pt>
                <c:pt idx="2896">
                  <c:v>29.01</c:v>
                </c:pt>
                <c:pt idx="2897">
                  <c:v>28.9</c:v>
                </c:pt>
                <c:pt idx="2898">
                  <c:v>28.79</c:v>
                </c:pt>
                <c:pt idx="2899">
                  <c:v>28.67</c:v>
                </c:pt>
                <c:pt idx="2900">
                  <c:v>28.54</c:v>
                </c:pt>
                <c:pt idx="2901">
                  <c:v>28.41</c:v>
                </c:pt>
                <c:pt idx="2902">
                  <c:v>28.31</c:v>
                </c:pt>
                <c:pt idx="2903">
                  <c:v>28.24</c:v>
                </c:pt>
                <c:pt idx="2904">
                  <c:v>28.21</c:v>
                </c:pt>
                <c:pt idx="2905">
                  <c:v>28.2</c:v>
                </c:pt>
                <c:pt idx="2906">
                  <c:v>28.16</c:v>
                </c:pt>
                <c:pt idx="2907">
                  <c:v>28.08</c:v>
                </c:pt>
                <c:pt idx="2908">
                  <c:v>27.97</c:v>
                </c:pt>
                <c:pt idx="2909">
                  <c:v>27.83</c:v>
                </c:pt>
                <c:pt idx="2910">
                  <c:v>27.67</c:v>
                </c:pt>
                <c:pt idx="2911">
                  <c:v>27.52</c:v>
                </c:pt>
                <c:pt idx="2912">
                  <c:v>27.36</c:v>
                </c:pt>
                <c:pt idx="2913">
                  <c:v>27.2</c:v>
                </c:pt>
                <c:pt idx="2914">
                  <c:v>27.04</c:v>
                </c:pt>
                <c:pt idx="2915">
                  <c:v>26.88</c:v>
                </c:pt>
                <c:pt idx="2916">
                  <c:v>26.7</c:v>
                </c:pt>
                <c:pt idx="2917">
                  <c:v>26.49</c:v>
                </c:pt>
                <c:pt idx="2918">
                  <c:v>26.28</c:v>
                </c:pt>
                <c:pt idx="2919">
                  <c:v>26.08</c:v>
                </c:pt>
                <c:pt idx="2920">
                  <c:v>25.88</c:v>
                </c:pt>
                <c:pt idx="2921">
                  <c:v>25.69</c:v>
                </c:pt>
                <c:pt idx="2922">
                  <c:v>25.49</c:v>
                </c:pt>
                <c:pt idx="2923">
                  <c:v>25.28</c:v>
                </c:pt>
                <c:pt idx="2924">
                  <c:v>25.07</c:v>
                </c:pt>
                <c:pt idx="2925">
                  <c:v>24.85</c:v>
                </c:pt>
                <c:pt idx="2926">
                  <c:v>24.63</c:v>
                </c:pt>
                <c:pt idx="2927">
                  <c:v>24.42</c:v>
                </c:pt>
                <c:pt idx="2928">
                  <c:v>24.2</c:v>
                </c:pt>
                <c:pt idx="2929">
                  <c:v>23.99</c:v>
                </c:pt>
                <c:pt idx="2930">
                  <c:v>23.79</c:v>
                </c:pt>
                <c:pt idx="2931">
                  <c:v>23.59</c:v>
                </c:pt>
                <c:pt idx="2932">
                  <c:v>23.42</c:v>
                </c:pt>
                <c:pt idx="2933">
                  <c:v>23.25</c:v>
                </c:pt>
                <c:pt idx="2934">
                  <c:v>23.12</c:v>
                </c:pt>
                <c:pt idx="2935">
                  <c:v>23</c:v>
                </c:pt>
                <c:pt idx="2936">
                  <c:v>22.89</c:v>
                </c:pt>
                <c:pt idx="2937">
                  <c:v>22.79</c:v>
                </c:pt>
                <c:pt idx="2938">
                  <c:v>22.67</c:v>
                </c:pt>
                <c:pt idx="2939">
                  <c:v>22.58</c:v>
                </c:pt>
                <c:pt idx="2940">
                  <c:v>22.48</c:v>
                </c:pt>
                <c:pt idx="2941">
                  <c:v>22.39</c:v>
                </c:pt>
                <c:pt idx="2942">
                  <c:v>22.32</c:v>
                </c:pt>
                <c:pt idx="2943">
                  <c:v>22.26</c:v>
                </c:pt>
                <c:pt idx="2944">
                  <c:v>22.2</c:v>
                </c:pt>
                <c:pt idx="2945">
                  <c:v>22.15</c:v>
                </c:pt>
                <c:pt idx="2946">
                  <c:v>22.1</c:v>
                </c:pt>
                <c:pt idx="2947">
                  <c:v>22.06</c:v>
                </c:pt>
                <c:pt idx="2948">
                  <c:v>22.03</c:v>
                </c:pt>
                <c:pt idx="2949">
                  <c:v>22.01</c:v>
                </c:pt>
                <c:pt idx="2950">
                  <c:v>22</c:v>
                </c:pt>
                <c:pt idx="2951">
                  <c:v>21.99</c:v>
                </c:pt>
                <c:pt idx="2952">
                  <c:v>21.98</c:v>
                </c:pt>
                <c:pt idx="2953">
                  <c:v>21.97</c:v>
                </c:pt>
                <c:pt idx="2954">
                  <c:v>21.96</c:v>
                </c:pt>
                <c:pt idx="2955">
                  <c:v>21.97</c:v>
                </c:pt>
                <c:pt idx="2956">
                  <c:v>22</c:v>
                </c:pt>
                <c:pt idx="2957">
                  <c:v>22.03</c:v>
                </c:pt>
                <c:pt idx="2958">
                  <c:v>22.07</c:v>
                </c:pt>
                <c:pt idx="2959">
                  <c:v>22.1</c:v>
                </c:pt>
                <c:pt idx="2960">
                  <c:v>22.14</c:v>
                </c:pt>
                <c:pt idx="2961">
                  <c:v>22.17</c:v>
                </c:pt>
                <c:pt idx="2962">
                  <c:v>22.2</c:v>
                </c:pt>
                <c:pt idx="2963">
                  <c:v>22.23</c:v>
                </c:pt>
                <c:pt idx="2964">
                  <c:v>22.26</c:v>
                </c:pt>
                <c:pt idx="2965">
                  <c:v>22.3</c:v>
                </c:pt>
                <c:pt idx="2966">
                  <c:v>22.32</c:v>
                </c:pt>
                <c:pt idx="2967">
                  <c:v>22.33</c:v>
                </c:pt>
                <c:pt idx="2968">
                  <c:v>22.33</c:v>
                </c:pt>
                <c:pt idx="2969">
                  <c:v>22.32</c:v>
                </c:pt>
                <c:pt idx="2970">
                  <c:v>22.32</c:v>
                </c:pt>
                <c:pt idx="2971">
                  <c:v>22.31</c:v>
                </c:pt>
                <c:pt idx="2972">
                  <c:v>22.3</c:v>
                </c:pt>
                <c:pt idx="2973">
                  <c:v>22.3</c:v>
                </c:pt>
                <c:pt idx="2974">
                  <c:v>22.28</c:v>
                </c:pt>
                <c:pt idx="2975">
                  <c:v>22.25</c:v>
                </c:pt>
                <c:pt idx="2976">
                  <c:v>22.21</c:v>
                </c:pt>
                <c:pt idx="2977">
                  <c:v>22.16</c:v>
                </c:pt>
                <c:pt idx="2978">
                  <c:v>22.11</c:v>
                </c:pt>
                <c:pt idx="2979">
                  <c:v>22.08</c:v>
                </c:pt>
                <c:pt idx="2980">
                  <c:v>22.09</c:v>
                </c:pt>
                <c:pt idx="2981">
                  <c:v>22.12</c:v>
                </c:pt>
                <c:pt idx="2982">
                  <c:v>22.18</c:v>
                </c:pt>
                <c:pt idx="2983">
                  <c:v>22.21</c:v>
                </c:pt>
                <c:pt idx="2984">
                  <c:v>22.2</c:v>
                </c:pt>
                <c:pt idx="2985">
                  <c:v>22.2</c:v>
                </c:pt>
                <c:pt idx="2986">
                  <c:v>22.12</c:v>
                </c:pt>
                <c:pt idx="2987">
                  <c:v>22.1</c:v>
                </c:pt>
                <c:pt idx="2988">
                  <c:v>22.16</c:v>
                </c:pt>
                <c:pt idx="2989">
                  <c:v>22.23</c:v>
                </c:pt>
                <c:pt idx="2990">
                  <c:v>22.25</c:v>
                </c:pt>
                <c:pt idx="2991">
                  <c:v>22.26</c:v>
                </c:pt>
                <c:pt idx="2992">
                  <c:v>22.25</c:v>
                </c:pt>
                <c:pt idx="2993">
                  <c:v>22.24</c:v>
                </c:pt>
                <c:pt idx="2994">
                  <c:v>22.23</c:v>
                </c:pt>
                <c:pt idx="2995">
                  <c:v>22.23</c:v>
                </c:pt>
                <c:pt idx="2996">
                  <c:v>22.23</c:v>
                </c:pt>
                <c:pt idx="2997">
                  <c:v>22.22</c:v>
                </c:pt>
                <c:pt idx="2998">
                  <c:v>22.21</c:v>
                </c:pt>
                <c:pt idx="2999">
                  <c:v>22.29</c:v>
                </c:pt>
                <c:pt idx="3000">
                  <c:v>22.37</c:v>
                </c:pt>
                <c:pt idx="3001">
                  <c:v>22.47</c:v>
                </c:pt>
                <c:pt idx="3002">
                  <c:v>22.58</c:v>
                </c:pt>
                <c:pt idx="3003">
                  <c:v>22.66</c:v>
                </c:pt>
                <c:pt idx="3004">
                  <c:v>22.75</c:v>
                </c:pt>
                <c:pt idx="3005">
                  <c:v>22.87</c:v>
                </c:pt>
                <c:pt idx="3006">
                  <c:v>23.01</c:v>
                </c:pt>
                <c:pt idx="3007">
                  <c:v>23.12</c:v>
                </c:pt>
                <c:pt idx="3008">
                  <c:v>23.2</c:v>
                </c:pt>
                <c:pt idx="3009">
                  <c:v>23.27</c:v>
                </c:pt>
                <c:pt idx="3010">
                  <c:v>23.31</c:v>
                </c:pt>
                <c:pt idx="3011">
                  <c:v>23.32</c:v>
                </c:pt>
                <c:pt idx="3012">
                  <c:v>23.32</c:v>
                </c:pt>
                <c:pt idx="3013">
                  <c:v>23.34</c:v>
                </c:pt>
                <c:pt idx="3014">
                  <c:v>23.38</c:v>
                </c:pt>
                <c:pt idx="3015">
                  <c:v>23.41</c:v>
                </c:pt>
                <c:pt idx="3016">
                  <c:v>23.42</c:v>
                </c:pt>
                <c:pt idx="3017">
                  <c:v>23.43</c:v>
                </c:pt>
                <c:pt idx="3018">
                  <c:v>23.45</c:v>
                </c:pt>
                <c:pt idx="3019">
                  <c:v>23.48</c:v>
                </c:pt>
                <c:pt idx="3020">
                  <c:v>23.52</c:v>
                </c:pt>
                <c:pt idx="3021">
                  <c:v>23.57</c:v>
                </c:pt>
                <c:pt idx="3022">
                  <c:v>23.62</c:v>
                </c:pt>
                <c:pt idx="3023">
                  <c:v>23.64</c:v>
                </c:pt>
                <c:pt idx="3024">
                  <c:v>23.65</c:v>
                </c:pt>
                <c:pt idx="3025">
                  <c:v>23.66</c:v>
                </c:pt>
                <c:pt idx="3026">
                  <c:v>23.66</c:v>
                </c:pt>
                <c:pt idx="3027">
                  <c:v>23.71</c:v>
                </c:pt>
                <c:pt idx="3028">
                  <c:v>23.74</c:v>
                </c:pt>
                <c:pt idx="3029">
                  <c:v>23.77</c:v>
                </c:pt>
                <c:pt idx="3030">
                  <c:v>23.79</c:v>
                </c:pt>
                <c:pt idx="3031">
                  <c:v>23.82</c:v>
                </c:pt>
                <c:pt idx="3032">
                  <c:v>23.84</c:v>
                </c:pt>
                <c:pt idx="3033">
                  <c:v>23.83</c:v>
                </c:pt>
                <c:pt idx="3034">
                  <c:v>23.84</c:v>
                </c:pt>
                <c:pt idx="3035">
                  <c:v>23.85</c:v>
                </c:pt>
                <c:pt idx="3036">
                  <c:v>23.84</c:v>
                </c:pt>
                <c:pt idx="3037">
                  <c:v>23.83</c:v>
                </c:pt>
                <c:pt idx="3038">
                  <c:v>23.85</c:v>
                </c:pt>
                <c:pt idx="3039">
                  <c:v>23.88</c:v>
                </c:pt>
                <c:pt idx="3040">
                  <c:v>23.91</c:v>
                </c:pt>
                <c:pt idx="3041">
                  <c:v>23.94</c:v>
                </c:pt>
                <c:pt idx="3042">
                  <c:v>23.96</c:v>
                </c:pt>
                <c:pt idx="3043">
                  <c:v>23.96</c:v>
                </c:pt>
                <c:pt idx="3044">
                  <c:v>23.98</c:v>
                </c:pt>
                <c:pt idx="3045">
                  <c:v>23.99</c:v>
                </c:pt>
                <c:pt idx="3046">
                  <c:v>24.03</c:v>
                </c:pt>
                <c:pt idx="3047">
                  <c:v>24.08</c:v>
                </c:pt>
                <c:pt idx="3048">
                  <c:v>24.1</c:v>
                </c:pt>
                <c:pt idx="3049">
                  <c:v>24.11</c:v>
                </c:pt>
                <c:pt idx="3050">
                  <c:v>24.12</c:v>
                </c:pt>
                <c:pt idx="3051">
                  <c:v>24.11</c:v>
                </c:pt>
                <c:pt idx="3052">
                  <c:v>24.11</c:v>
                </c:pt>
                <c:pt idx="3053">
                  <c:v>24.13</c:v>
                </c:pt>
                <c:pt idx="3054">
                  <c:v>24.16</c:v>
                </c:pt>
                <c:pt idx="3055">
                  <c:v>24.19</c:v>
                </c:pt>
                <c:pt idx="3056">
                  <c:v>24.2</c:v>
                </c:pt>
                <c:pt idx="3057">
                  <c:v>24.21</c:v>
                </c:pt>
                <c:pt idx="3058">
                  <c:v>24.22</c:v>
                </c:pt>
                <c:pt idx="3059">
                  <c:v>24.24</c:v>
                </c:pt>
                <c:pt idx="3060">
                  <c:v>24.28</c:v>
                </c:pt>
                <c:pt idx="3061">
                  <c:v>24.33</c:v>
                </c:pt>
                <c:pt idx="3062">
                  <c:v>24.37</c:v>
                </c:pt>
                <c:pt idx="3063">
                  <c:v>24.44</c:v>
                </c:pt>
                <c:pt idx="3064">
                  <c:v>24.52</c:v>
                </c:pt>
                <c:pt idx="3065">
                  <c:v>24.51</c:v>
                </c:pt>
                <c:pt idx="3066">
                  <c:v>24.52</c:v>
                </c:pt>
                <c:pt idx="3067">
                  <c:v>24.59</c:v>
                </c:pt>
                <c:pt idx="3068">
                  <c:v>24.59</c:v>
                </c:pt>
                <c:pt idx="3069">
                  <c:v>24.64</c:v>
                </c:pt>
                <c:pt idx="3070">
                  <c:v>24.63</c:v>
                </c:pt>
                <c:pt idx="3071">
                  <c:v>24.61</c:v>
                </c:pt>
                <c:pt idx="3072">
                  <c:v>24.59</c:v>
                </c:pt>
                <c:pt idx="3073">
                  <c:v>24.55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75-4D6D-A8D8-381CC16CFA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242063"/>
        <c:axId val="170242479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動作成果!$B$1</c15:sqref>
                        </c15:formulaRef>
                      </c:ext>
                    </c:extLst>
                    <c:strCache>
                      <c:ptCount val="1"/>
                      <c:pt idx="0">
                        <c:v>第二次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動作成果!$B$2:$B$3277</c15:sqref>
                        </c15:formulaRef>
                      </c:ext>
                    </c:extLst>
                    <c:numCache>
                      <c:formatCode>General</c:formatCode>
                      <c:ptCount val="3276"/>
                      <c:pt idx="0">
                        <c:v>130.38999999999999</c:v>
                      </c:pt>
                      <c:pt idx="1">
                        <c:v>21.04</c:v>
                      </c:pt>
                      <c:pt idx="2">
                        <c:v>10.82</c:v>
                      </c:pt>
                      <c:pt idx="3">
                        <c:v>11.48</c:v>
                      </c:pt>
                      <c:pt idx="4">
                        <c:v>175.32</c:v>
                      </c:pt>
                      <c:pt idx="5">
                        <c:v>-59.52</c:v>
                      </c:pt>
                      <c:pt idx="6">
                        <c:v>100.84</c:v>
                      </c:pt>
                      <c:pt idx="7">
                        <c:v>101.47</c:v>
                      </c:pt>
                      <c:pt idx="8">
                        <c:v>124.79</c:v>
                      </c:pt>
                      <c:pt idx="9">
                        <c:v>68.260000000000005</c:v>
                      </c:pt>
                      <c:pt idx="10">
                        <c:v>-113.52</c:v>
                      </c:pt>
                      <c:pt idx="11">
                        <c:v>4.63</c:v>
                      </c:pt>
                      <c:pt idx="12">
                        <c:v>67.8</c:v>
                      </c:pt>
                      <c:pt idx="13">
                        <c:v>-106.48</c:v>
                      </c:pt>
                      <c:pt idx="14">
                        <c:v>-12.15</c:v>
                      </c:pt>
                      <c:pt idx="15">
                        <c:v>-81.19</c:v>
                      </c:pt>
                      <c:pt idx="16">
                        <c:v>32.03</c:v>
                      </c:pt>
                      <c:pt idx="17">
                        <c:v>-2.38</c:v>
                      </c:pt>
                      <c:pt idx="18">
                        <c:v>92.78</c:v>
                      </c:pt>
                      <c:pt idx="19">
                        <c:v>84.85</c:v>
                      </c:pt>
                      <c:pt idx="20">
                        <c:v>71.95</c:v>
                      </c:pt>
                      <c:pt idx="21">
                        <c:v>-178.26</c:v>
                      </c:pt>
                      <c:pt idx="22">
                        <c:v>-178.74</c:v>
                      </c:pt>
                      <c:pt idx="23">
                        <c:v>-179.1</c:v>
                      </c:pt>
                      <c:pt idx="24">
                        <c:v>-179.64</c:v>
                      </c:pt>
                      <c:pt idx="25">
                        <c:v>155.69999999999999</c:v>
                      </c:pt>
                      <c:pt idx="26">
                        <c:v>154.97999999999999</c:v>
                      </c:pt>
                      <c:pt idx="27">
                        <c:v>154.91</c:v>
                      </c:pt>
                      <c:pt idx="28">
                        <c:v>154.81</c:v>
                      </c:pt>
                      <c:pt idx="29">
                        <c:v>154.69999999999999</c:v>
                      </c:pt>
                      <c:pt idx="30">
                        <c:v>154.58000000000001</c:v>
                      </c:pt>
                      <c:pt idx="31">
                        <c:v>154.46</c:v>
                      </c:pt>
                      <c:pt idx="32">
                        <c:v>154.33000000000001</c:v>
                      </c:pt>
                      <c:pt idx="33">
                        <c:v>154.21</c:v>
                      </c:pt>
                      <c:pt idx="34">
                        <c:v>154.1</c:v>
                      </c:pt>
                      <c:pt idx="35">
                        <c:v>153.99</c:v>
                      </c:pt>
                      <c:pt idx="36">
                        <c:v>153.88999999999999</c:v>
                      </c:pt>
                      <c:pt idx="37">
                        <c:v>153.78</c:v>
                      </c:pt>
                      <c:pt idx="38">
                        <c:v>153.68</c:v>
                      </c:pt>
                      <c:pt idx="39">
                        <c:v>153.56</c:v>
                      </c:pt>
                      <c:pt idx="40">
                        <c:v>26.55</c:v>
                      </c:pt>
                      <c:pt idx="41">
                        <c:v>26.67</c:v>
                      </c:pt>
                      <c:pt idx="42">
                        <c:v>26.78</c:v>
                      </c:pt>
                      <c:pt idx="43">
                        <c:v>26.88</c:v>
                      </c:pt>
                      <c:pt idx="44">
                        <c:v>26.99</c:v>
                      </c:pt>
                      <c:pt idx="45">
                        <c:v>27.07</c:v>
                      </c:pt>
                      <c:pt idx="46">
                        <c:v>27.16</c:v>
                      </c:pt>
                      <c:pt idx="47">
                        <c:v>27.24</c:v>
                      </c:pt>
                      <c:pt idx="48">
                        <c:v>27.32</c:v>
                      </c:pt>
                      <c:pt idx="49">
                        <c:v>27.41</c:v>
                      </c:pt>
                      <c:pt idx="50">
                        <c:v>27.5</c:v>
                      </c:pt>
                      <c:pt idx="51">
                        <c:v>27.6</c:v>
                      </c:pt>
                      <c:pt idx="52">
                        <c:v>27.7</c:v>
                      </c:pt>
                      <c:pt idx="53">
                        <c:v>27.79</c:v>
                      </c:pt>
                      <c:pt idx="54">
                        <c:v>27.87</c:v>
                      </c:pt>
                      <c:pt idx="55">
                        <c:v>27.94</c:v>
                      </c:pt>
                      <c:pt idx="56">
                        <c:v>28</c:v>
                      </c:pt>
                      <c:pt idx="57">
                        <c:v>28.05</c:v>
                      </c:pt>
                      <c:pt idx="58">
                        <c:v>28.09</c:v>
                      </c:pt>
                      <c:pt idx="59">
                        <c:v>28.15</c:v>
                      </c:pt>
                      <c:pt idx="60">
                        <c:v>28.22</c:v>
                      </c:pt>
                      <c:pt idx="61">
                        <c:v>28.27</c:v>
                      </c:pt>
                      <c:pt idx="62">
                        <c:v>28.33</c:v>
                      </c:pt>
                      <c:pt idx="63">
                        <c:v>28.37</c:v>
                      </c:pt>
                      <c:pt idx="64">
                        <c:v>28.41</c:v>
                      </c:pt>
                      <c:pt idx="65">
                        <c:v>28.45</c:v>
                      </c:pt>
                      <c:pt idx="66">
                        <c:v>28.49</c:v>
                      </c:pt>
                      <c:pt idx="67">
                        <c:v>28.53</c:v>
                      </c:pt>
                      <c:pt idx="68">
                        <c:v>28.58</c:v>
                      </c:pt>
                      <c:pt idx="69">
                        <c:v>28.63</c:v>
                      </c:pt>
                      <c:pt idx="70">
                        <c:v>28.66</c:v>
                      </c:pt>
                      <c:pt idx="71">
                        <c:v>28.69</c:v>
                      </c:pt>
                      <c:pt idx="72">
                        <c:v>28.71</c:v>
                      </c:pt>
                      <c:pt idx="73">
                        <c:v>28.74</c:v>
                      </c:pt>
                      <c:pt idx="74">
                        <c:v>28.77</c:v>
                      </c:pt>
                      <c:pt idx="75">
                        <c:v>28.81</c:v>
                      </c:pt>
                      <c:pt idx="76">
                        <c:v>28.86</c:v>
                      </c:pt>
                      <c:pt idx="77">
                        <c:v>28.92</c:v>
                      </c:pt>
                      <c:pt idx="78">
                        <c:v>28.97</c:v>
                      </c:pt>
                      <c:pt idx="79">
                        <c:v>29.02</c:v>
                      </c:pt>
                      <c:pt idx="80">
                        <c:v>29.07</c:v>
                      </c:pt>
                      <c:pt idx="81">
                        <c:v>29.11</c:v>
                      </c:pt>
                      <c:pt idx="82">
                        <c:v>29.17</c:v>
                      </c:pt>
                      <c:pt idx="83">
                        <c:v>29.23</c:v>
                      </c:pt>
                      <c:pt idx="84">
                        <c:v>29.28</c:v>
                      </c:pt>
                      <c:pt idx="85">
                        <c:v>29.34</c:v>
                      </c:pt>
                      <c:pt idx="86">
                        <c:v>29.38</c:v>
                      </c:pt>
                      <c:pt idx="87">
                        <c:v>29.41</c:v>
                      </c:pt>
                      <c:pt idx="88">
                        <c:v>29.44</c:v>
                      </c:pt>
                      <c:pt idx="89">
                        <c:v>29.48</c:v>
                      </c:pt>
                      <c:pt idx="90">
                        <c:v>29.51</c:v>
                      </c:pt>
                      <c:pt idx="91">
                        <c:v>29.55</c:v>
                      </c:pt>
                      <c:pt idx="92">
                        <c:v>29.58</c:v>
                      </c:pt>
                      <c:pt idx="93">
                        <c:v>29.6</c:v>
                      </c:pt>
                      <c:pt idx="94">
                        <c:v>29.63</c:v>
                      </c:pt>
                      <c:pt idx="95">
                        <c:v>29.66</c:v>
                      </c:pt>
                      <c:pt idx="96">
                        <c:v>29.69</c:v>
                      </c:pt>
                      <c:pt idx="97">
                        <c:v>29.7</c:v>
                      </c:pt>
                      <c:pt idx="98">
                        <c:v>29.72</c:v>
                      </c:pt>
                      <c:pt idx="99">
                        <c:v>29.74</c:v>
                      </c:pt>
                      <c:pt idx="100">
                        <c:v>29.76</c:v>
                      </c:pt>
                      <c:pt idx="101">
                        <c:v>29.77</c:v>
                      </c:pt>
                      <c:pt idx="102">
                        <c:v>29.79</c:v>
                      </c:pt>
                      <c:pt idx="103">
                        <c:v>29.8</c:v>
                      </c:pt>
                      <c:pt idx="104">
                        <c:v>29.81</c:v>
                      </c:pt>
                      <c:pt idx="105">
                        <c:v>29.81</c:v>
                      </c:pt>
                      <c:pt idx="106">
                        <c:v>29.83</c:v>
                      </c:pt>
                      <c:pt idx="107">
                        <c:v>29.83</c:v>
                      </c:pt>
                      <c:pt idx="108">
                        <c:v>29.85</c:v>
                      </c:pt>
                      <c:pt idx="109">
                        <c:v>29.87</c:v>
                      </c:pt>
                      <c:pt idx="110">
                        <c:v>29.89</c:v>
                      </c:pt>
                      <c:pt idx="111">
                        <c:v>29.91</c:v>
                      </c:pt>
                      <c:pt idx="112">
                        <c:v>29.93</c:v>
                      </c:pt>
                      <c:pt idx="113">
                        <c:v>29.96</c:v>
                      </c:pt>
                      <c:pt idx="114">
                        <c:v>29.97</c:v>
                      </c:pt>
                      <c:pt idx="115">
                        <c:v>29.99</c:v>
                      </c:pt>
                      <c:pt idx="116">
                        <c:v>30</c:v>
                      </c:pt>
                      <c:pt idx="117">
                        <c:v>30.01</c:v>
                      </c:pt>
                      <c:pt idx="118">
                        <c:v>30.03</c:v>
                      </c:pt>
                      <c:pt idx="119">
                        <c:v>30.03</c:v>
                      </c:pt>
                      <c:pt idx="120">
                        <c:v>30.05</c:v>
                      </c:pt>
                      <c:pt idx="121">
                        <c:v>30.05</c:v>
                      </c:pt>
                      <c:pt idx="122">
                        <c:v>30.06</c:v>
                      </c:pt>
                      <c:pt idx="123">
                        <c:v>30.07</c:v>
                      </c:pt>
                      <c:pt idx="124">
                        <c:v>30.08</c:v>
                      </c:pt>
                      <c:pt idx="125">
                        <c:v>30.09</c:v>
                      </c:pt>
                      <c:pt idx="126">
                        <c:v>30.1</c:v>
                      </c:pt>
                      <c:pt idx="127">
                        <c:v>30.12</c:v>
                      </c:pt>
                      <c:pt idx="128">
                        <c:v>30.13</c:v>
                      </c:pt>
                      <c:pt idx="129">
                        <c:v>30.14</c:v>
                      </c:pt>
                      <c:pt idx="130">
                        <c:v>30.15</c:v>
                      </c:pt>
                      <c:pt idx="131">
                        <c:v>30.16</c:v>
                      </c:pt>
                      <c:pt idx="132">
                        <c:v>30.16</c:v>
                      </c:pt>
                      <c:pt idx="133">
                        <c:v>30.16</c:v>
                      </c:pt>
                      <c:pt idx="134">
                        <c:v>30.15</c:v>
                      </c:pt>
                      <c:pt idx="135">
                        <c:v>30.14</c:v>
                      </c:pt>
                      <c:pt idx="136">
                        <c:v>30.14</c:v>
                      </c:pt>
                      <c:pt idx="137">
                        <c:v>30.14</c:v>
                      </c:pt>
                      <c:pt idx="138">
                        <c:v>30.16</c:v>
                      </c:pt>
                      <c:pt idx="139">
                        <c:v>30.18</c:v>
                      </c:pt>
                      <c:pt idx="140">
                        <c:v>30.19</c:v>
                      </c:pt>
                      <c:pt idx="141">
                        <c:v>30.18</c:v>
                      </c:pt>
                      <c:pt idx="142">
                        <c:v>30.18</c:v>
                      </c:pt>
                      <c:pt idx="143">
                        <c:v>30.16</c:v>
                      </c:pt>
                      <c:pt idx="144">
                        <c:v>30.15</c:v>
                      </c:pt>
                      <c:pt idx="145">
                        <c:v>30.15</c:v>
                      </c:pt>
                      <c:pt idx="146">
                        <c:v>30.17</c:v>
                      </c:pt>
                      <c:pt idx="147">
                        <c:v>30.18</c:v>
                      </c:pt>
                      <c:pt idx="148">
                        <c:v>30.18</c:v>
                      </c:pt>
                      <c:pt idx="149">
                        <c:v>30.17</c:v>
                      </c:pt>
                      <c:pt idx="150">
                        <c:v>30.15</c:v>
                      </c:pt>
                      <c:pt idx="151">
                        <c:v>30.13</c:v>
                      </c:pt>
                      <c:pt idx="152">
                        <c:v>30.11</c:v>
                      </c:pt>
                      <c:pt idx="153">
                        <c:v>30.11</c:v>
                      </c:pt>
                      <c:pt idx="154">
                        <c:v>30.11</c:v>
                      </c:pt>
                      <c:pt idx="155">
                        <c:v>30.11</c:v>
                      </c:pt>
                      <c:pt idx="156">
                        <c:v>30.11</c:v>
                      </c:pt>
                      <c:pt idx="157">
                        <c:v>30.11</c:v>
                      </c:pt>
                      <c:pt idx="158">
                        <c:v>30.11</c:v>
                      </c:pt>
                      <c:pt idx="159">
                        <c:v>30.1</c:v>
                      </c:pt>
                      <c:pt idx="160">
                        <c:v>30.1</c:v>
                      </c:pt>
                      <c:pt idx="161">
                        <c:v>30.09</c:v>
                      </c:pt>
                      <c:pt idx="162">
                        <c:v>30.11</c:v>
                      </c:pt>
                      <c:pt idx="163">
                        <c:v>30.12</c:v>
                      </c:pt>
                      <c:pt idx="164">
                        <c:v>30.12</c:v>
                      </c:pt>
                      <c:pt idx="165">
                        <c:v>30.13</c:v>
                      </c:pt>
                      <c:pt idx="166">
                        <c:v>30.14</c:v>
                      </c:pt>
                      <c:pt idx="167">
                        <c:v>30.14</c:v>
                      </c:pt>
                      <c:pt idx="168">
                        <c:v>30.15</c:v>
                      </c:pt>
                      <c:pt idx="169">
                        <c:v>30.14</c:v>
                      </c:pt>
                      <c:pt idx="170">
                        <c:v>30.14</c:v>
                      </c:pt>
                      <c:pt idx="171">
                        <c:v>30.13</c:v>
                      </c:pt>
                      <c:pt idx="172">
                        <c:v>30.12</c:v>
                      </c:pt>
                      <c:pt idx="173">
                        <c:v>30.1</c:v>
                      </c:pt>
                      <c:pt idx="174">
                        <c:v>30.09</c:v>
                      </c:pt>
                      <c:pt idx="175">
                        <c:v>30.08</c:v>
                      </c:pt>
                      <c:pt idx="176">
                        <c:v>30.06</c:v>
                      </c:pt>
                      <c:pt idx="177">
                        <c:v>30.05</c:v>
                      </c:pt>
                      <c:pt idx="178">
                        <c:v>30.04</c:v>
                      </c:pt>
                      <c:pt idx="179">
                        <c:v>30.01</c:v>
                      </c:pt>
                      <c:pt idx="180">
                        <c:v>30</c:v>
                      </c:pt>
                      <c:pt idx="181">
                        <c:v>29.99</c:v>
                      </c:pt>
                      <c:pt idx="182">
                        <c:v>29.98</c:v>
                      </c:pt>
                      <c:pt idx="183">
                        <c:v>29.97</c:v>
                      </c:pt>
                      <c:pt idx="184">
                        <c:v>29.96</c:v>
                      </c:pt>
                      <c:pt idx="185">
                        <c:v>29.94</c:v>
                      </c:pt>
                      <c:pt idx="186">
                        <c:v>29.94</c:v>
                      </c:pt>
                      <c:pt idx="187">
                        <c:v>29.94</c:v>
                      </c:pt>
                      <c:pt idx="188">
                        <c:v>29.93</c:v>
                      </c:pt>
                      <c:pt idx="189">
                        <c:v>29.94</c:v>
                      </c:pt>
                      <c:pt idx="190">
                        <c:v>29.94</c:v>
                      </c:pt>
                      <c:pt idx="191">
                        <c:v>29.94</c:v>
                      </c:pt>
                      <c:pt idx="192">
                        <c:v>29.94</c:v>
                      </c:pt>
                      <c:pt idx="193">
                        <c:v>29.94</c:v>
                      </c:pt>
                      <c:pt idx="194">
                        <c:v>29.95</c:v>
                      </c:pt>
                      <c:pt idx="195">
                        <c:v>29.95</c:v>
                      </c:pt>
                      <c:pt idx="196">
                        <c:v>29.96</c:v>
                      </c:pt>
                      <c:pt idx="197">
                        <c:v>29.96</c:v>
                      </c:pt>
                      <c:pt idx="198">
                        <c:v>29.95</c:v>
                      </c:pt>
                      <c:pt idx="199">
                        <c:v>29.94</c:v>
                      </c:pt>
                      <c:pt idx="200">
                        <c:v>29.94</c:v>
                      </c:pt>
                      <c:pt idx="201">
                        <c:v>29.93</c:v>
                      </c:pt>
                      <c:pt idx="202">
                        <c:v>29.91</c:v>
                      </c:pt>
                      <c:pt idx="203">
                        <c:v>29.9</c:v>
                      </c:pt>
                      <c:pt idx="204">
                        <c:v>29.89</c:v>
                      </c:pt>
                      <c:pt idx="205">
                        <c:v>29.89</c:v>
                      </c:pt>
                      <c:pt idx="206">
                        <c:v>29.89</c:v>
                      </c:pt>
                      <c:pt idx="207">
                        <c:v>29.88</c:v>
                      </c:pt>
                      <c:pt idx="208">
                        <c:v>29.87</c:v>
                      </c:pt>
                      <c:pt idx="209">
                        <c:v>29.86</c:v>
                      </c:pt>
                      <c:pt idx="210">
                        <c:v>29.84</c:v>
                      </c:pt>
                      <c:pt idx="211">
                        <c:v>29.83</c:v>
                      </c:pt>
                      <c:pt idx="212">
                        <c:v>29.81</c:v>
                      </c:pt>
                      <c:pt idx="213">
                        <c:v>29.81</c:v>
                      </c:pt>
                      <c:pt idx="214">
                        <c:v>29.8</c:v>
                      </c:pt>
                      <c:pt idx="215">
                        <c:v>29.8</c:v>
                      </c:pt>
                      <c:pt idx="216">
                        <c:v>29.79</c:v>
                      </c:pt>
                      <c:pt idx="217">
                        <c:v>29.78</c:v>
                      </c:pt>
                      <c:pt idx="218">
                        <c:v>29.77</c:v>
                      </c:pt>
                      <c:pt idx="219">
                        <c:v>29.76</c:v>
                      </c:pt>
                      <c:pt idx="220">
                        <c:v>29.75</c:v>
                      </c:pt>
                      <c:pt idx="221">
                        <c:v>29.74</c:v>
                      </c:pt>
                      <c:pt idx="222">
                        <c:v>29.74</c:v>
                      </c:pt>
                      <c:pt idx="223">
                        <c:v>29.74</c:v>
                      </c:pt>
                      <c:pt idx="224">
                        <c:v>29.73</c:v>
                      </c:pt>
                      <c:pt idx="225">
                        <c:v>29.74</c:v>
                      </c:pt>
                      <c:pt idx="226">
                        <c:v>29.73</c:v>
                      </c:pt>
                      <c:pt idx="227">
                        <c:v>29.72</c:v>
                      </c:pt>
                      <c:pt idx="228">
                        <c:v>29.71</c:v>
                      </c:pt>
                      <c:pt idx="229">
                        <c:v>29.71</c:v>
                      </c:pt>
                      <c:pt idx="230">
                        <c:v>29.7</c:v>
                      </c:pt>
                      <c:pt idx="231">
                        <c:v>29.7</c:v>
                      </c:pt>
                      <c:pt idx="232">
                        <c:v>29.69</c:v>
                      </c:pt>
                      <c:pt idx="233">
                        <c:v>29.67</c:v>
                      </c:pt>
                      <c:pt idx="234">
                        <c:v>29.66</c:v>
                      </c:pt>
                      <c:pt idx="235">
                        <c:v>29.65</c:v>
                      </c:pt>
                      <c:pt idx="236">
                        <c:v>29.63</c:v>
                      </c:pt>
                      <c:pt idx="237">
                        <c:v>29.61</c:v>
                      </c:pt>
                      <c:pt idx="238">
                        <c:v>29.59</c:v>
                      </c:pt>
                      <c:pt idx="239">
                        <c:v>29.58</c:v>
                      </c:pt>
                      <c:pt idx="240">
                        <c:v>29.57</c:v>
                      </c:pt>
                      <c:pt idx="241">
                        <c:v>29.56</c:v>
                      </c:pt>
                      <c:pt idx="242">
                        <c:v>29.55</c:v>
                      </c:pt>
                      <c:pt idx="243">
                        <c:v>29.53</c:v>
                      </c:pt>
                      <c:pt idx="244">
                        <c:v>29.51</c:v>
                      </c:pt>
                      <c:pt idx="245">
                        <c:v>29.5</c:v>
                      </c:pt>
                      <c:pt idx="246">
                        <c:v>29.5</c:v>
                      </c:pt>
                      <c:pt idx="247">
                        <c:v>29.5</c:v>
                      </c:pt>
                      <c:pt idx="248">
                        <c:v>29.5</c:v>
                      </c:pt>
                      <c:pt idx="249">
                        <c:v>29.52</c:v>
                      </c:pt>
                      <c:pt idx="250">
                        <c:v>29.53</c:v>
                      </c:pt>
                      <c:pt idx="251">
                        <c:v>29.54</c:v>
                      </c:pt>
                      <c:pt idx="252">
                        <c:v>29.54</c:v>
                      </c:pt>
                      <c:pt idx="253">
                        <c:v>29.55</c:v>
                      </c:pt>
                      <c:pt idx="254">
                        <c:v>29.56</c:v>
                      </c:pt>
                      <c:pt idx="255">
                        <c:v>29.57</c:v>
                      </c:pt>
                      <c:pt idx="256">
                        <c:v>29.58</c:v>
                      </c:pt>
                      <c:pt idx="257">
                        <c:v>29.58</c:v>
                      </c:pt>
                      <c:pt idx="258">
                        <c:v>29.57</c:v>
                      </c:pt>
                      <c:pt idx="259">
                        <c:v>29.58</c:v>
                      </c:pt>
                      <c:pt idx="260">
                        <c:v>29.59</c:v>
                      </c:pt>
                      <c:pt idx="261">
                        <c:v>29.61</c:v>
                      </c:pt>
                      <c:pt idx="262">
                        <c:v>29.62</c:v>
                      </c:pt>
                      <c:pt idx="263">
                        <c:v>29.64</c:v>
                      </c:pt>
                      <c:pt idx="264">
                        <c:v>29.67</c:v>
                      </c:pt>
                      <c:pt idx="265">
                        <c:v>29.68</c:v>
                      </c:pt>
                      <c:pt idx="266">
                        <c:v>29.69</c:v>
                      </c:pt>
                      <c:pt idx="267">
                        <c:v>29.69</c:v>
                      </c:pt>
                      <c:pt idx="268">
                        <c:v>29.69</c:v>
                      </c:pt>
                      <c:pt idx="269">
                        <c:v>29.68</c:v>
                      </c:pt>
                      <c:pt idx="270">
                        <c:v>29.68</c:v>
                      </c:pt>
                      <c:pt idx="271">
                        <c:v>29.68</c:v>
                      </c:pt>
                      <c:pt idx="272">
                        <c:v>29.69</c:v>
                      </c:pt>
                      <c:pt idx="273">
                        <c:v>29.69</c:v>
                      </c:pt>
                      <c:pt idx="274">
                        <c:v>29.69</c:v>
                      </c:pt>
                      <c:pt idx="275">
                        <c:v>29.69</c:v>
                      </c:pt>
                      <c:pt idx="276">
                        <c:v>29.68</c:v>
                      </c:pt>
                      <c:pt idx="277">
                        <c:v>29.67</c:v>
                      </c:pt>
                      <c:pt idx="278">
                        <c:v>29.66</c:v>
                      </c:pt>
                      <c:pt idx="279">
                        <c:v>29.64</c:v>
                      </c:pt>
                      <c:pt idx="280">
                        <c:v>29.63</c:v>
                      </c:pt>
                      <c:pt idx="281">
                        <c:v>29.62</c:v>
                      </c:pt>
                      <c:pt idx="282">
                        <c:v>29.6</c:v>
                      </c:pt>
                      <c:pt idx="283">
                        <c:v>29.6</c:v>
                      </c:pt>
                      <c:pt idx="284">
                        <c:v>29.58</c:v>
                      </c:pt>
                      <c:pt idx="285">
                        <c:v>29.57</c:v>
                      </c:pt>
                      <c:pt idx="286">
                        <c:v>29.55</c:v>
                      </c:pt>
                      <c:pt idx="287">
                        <c:v>29.53</c:v>
                      </c:pt>
                      <c:pt idx="288">
                        <c:v>29.51</c:v>
                      </c:pt>
                      <c:pt idx="289">
                        <c:v>29.51</c:v>
                      </c:pt>
                      <c:pt idx="290">
                        <c:v>29.51</c:v>
                      </c:pt>
                      <c:pt idx="291">
                        <c:v>29.51</c:v>
                      </c:pt>
                      <c:pt idx="292">
                        <c:v>29.5</c:v>
                      </c:pt>
                      <c:pt idx="293">
                        <c:v>29.5</c:v>
                      </c:pt>
                      <c:pt idx="294">
                        <c:v>29.48</c:v>
                      </c:pt>
                      <c:pt idx="295">
                        <c:v>29.47</c:v>
                      </c:pt>
                      <c:pt idx="296">
                        <c:v>29.46</c:v>
                      </c:pt>
                      <c:pt idx="297">
                        <c:v>29.46</c:v>
                      </c:pt>
                      <c:pt idx="298">
                        <c:v>29.47</c:v>
                      </c:pt>
                      <c:pt idx="299">
                        <c:v>29.47</c:v>
                      </c:pt>
                      <c:pt idx="300">
                        <c:v>29.46</c:v>
                      </c:pt>
                      <c:pt idx="301">
                        <c:v>29.46</c:v>
                      </c:pt>
                      <c:pt idx="302">
                        <c:v>29.43</c:v>
                      </c:pt>
                      <c:pt idx="303">
                        <c:v>29.41</c:v>
                      </c:pt>
                      <c:pt idx="304">
                        <c:v>29.39</c:v>
                      </c:pt>
                      <c:pt idx="305">
                        <c:v>29.38</c:v>
                      </c:pt>
                      <c:pt idx="306">
                        <c:v>29.38</c:v>
                      </c:pt>
                      <c:pt idx="307">
                        <c:v>29.38</c:v>
                      </c:pt>
                      <c:pt idx="308">
                        <c:v>29.38</c:v>
                      </c:pt>
                      <c:pt idx="309">
                        <c:v>29.36</c:v>
                      </c:pt>
                      <c:pt idx="310">
                        <c:v>29.36</c:v>
                      </c:pt>
                      <c:pt idx="311">
                        <c:v>29.34</c:v>
                      </c:pt>
                      <c:pt idx="312">
                        <c:v>29.33</c:v>
                      </c:pt>
                      <c:pt idx="313">
                        <c:v>29.32</c:v>
                      </c:pt>
                      <c:pt idx="314">
                        <c:v>29.31</c:v>
                      </c:pt>
                      <c:pt idx="315">
                        <c:v>29.3</c:v>
                      </c:pt>
                      <c:pt idx="316">
                        <c:v>29.3</c:v>
                      </c:pt>
                      <c:pt idx="317">
                        <c:v>29.29</c:v>
                      </c:pt>
                      <c:pt idx="318">
                        <c:v>29.28</c:v>
                      </c:pt>
                      <c:pt idx="319">
                        <c:v>29.27</c:v>
                      </c:pt>
                      <c:pt idx="320">
                        <c:v>29.26</c:v>
                      </c:pt>
                      <c:pt idx="321">
                        <c:v>29.26</c:v>
                      </c:pt>
                      <c:pt idx="322">
                        <c:v>29.26</c:v>
                      </c:pt>
                      <c:pt idx="323">
                        <c:v>29.25</c:v>
                      </c:pt>
                      <c:pt idx="324">
                        <c:v>29.25</c:v>
                      </c:pt>
                      <c:pt idx="325">
                        <c:v>29.24</c:v>
                      </c:pt>
                      <c:pt idx="326">
                        <c:v>29.24</c:v>
                      </c:pt>
                      <c:pt idx="327">
                        <c:v>29.23</c:v>
                      </c:pt>
                      <c:pt idx="328">
                        <c:v>29.21</c:v>
                      </c:pt>
                      <c:pt idx="329">
                        <c:v>29.2</c:v>
                      </c:pt>
                      <c:pt idx="330">
                        <c:v>29.19</c:v>
                      </c:pt>
                      <c:pt idx="331">
                        <c:v>29.19</c:v>
                      </c:pt>
                      <c:pt idx="332">
                        <c:v>29.19</c:v>
                      </c:pt>
                      <c:pt idx="333">
                        <c:v>29.18</c:v>
                      </c:pt>
                      <c:pt idx="334">
                        <c:v>29.17</c:v>
                      </c:pt>
                      <c:pt idx="335">
                        <c:v>29.17</c:v>
                      </c:pt>
                      <c:pt idx="336">
                        <c:v>29.15</c:v>
                      </c:pt>
                      <c:pt idx="337">
                        <c:v>29.15</c:v>
                      </c:pt>
                      <c:pt idx="338">
                        <c:v>29.14</c:v>
                      </c:pt>
                      <c:pt idx="339">
                        <c:v>29.14</c:v>
                      </c:pt>
                      <c:pt idx="340">
                        <c:v>29.13</c:v>
                      </c:pt>
                      <c:pt idx="341">
                        <c:v>29.13</c:v>
                      </c:pt>
                      <c:pt idx="342">
                        <c:v>29.13</c:v>
                      </c:pt>
                      <c:pt idx="343">
                        <c:v>29.13</c:v>
                      </c:pt>
                      <c:pt idx="344">
                        <c:v>29.13</c:v>
                      </c:pt>
                      <c:pt idx="345">
                        <c:v>29.11</c:v>
                      </c:pt>
                      <c:pt idx="346">
                        <c:v>29.1</c:v>
                      </c:pt>
                      <c:pt idx="347">
                        <c:v>29.1</c:v>
                      </c:pt>
                      <c:pt idx="348">
                        <c:v>29.09</c:v>
                      </c:pt>
                      <c:pt idx="349">
                        <c:v>29.08</c:v>
                      </c:pt>
                      <c:pt idx="350">
                        <c:v>29.09</c:v>
                      </c:pt>
                      <c:pt idx="351">
                        <c:v>29.08</c:v>
                      </c:pt>
                      <c:pt idx="352">
                        <c:v>29.07</c:v>
                      </c:pt>
                      <c:pt idx="353">
                        <c:v>29.07</c:v>
                      </c:pt>
                      <c:pt idx="354">
                        <c:v>29.06</c:v>
                      </c:pt>
                      <c:pt idx="355">
                        <c:v>29.06</c:v>
                      </c:pt>
                      <c:pt idx="356">
                        <c:v>29.05</c:v>
                      </c:pt>
                      <c:pt idx="357">
                        <c:v>29.05</c:v>
                      </c:pt>
                      <c:pt idx="358">
                        <c:v>29.05</c:v>
                      </c:pt>
                      <c:pt idx="359">
                        <c:v>29.05</c:v>
                      </c:pt>
                      <c:pt idx="360">
                        <c:v>29.05</c:v>
                      </c:pt>
                      <c:pt idx="361">
                        <c:v>29.05</c:v>
                      </c:pt>
                      <c:pt idx="362">
                        <c:v>29.04</c:v>
                      </c:pt>
                      <c:pt idx="363">
                        <c:v>29.03</c:v>
                      </c:pt>
                      <c:pt idx="364">
                        <c:v>29.02</c:v>
                      </c:pt>
                      <c:pt idx="365">
                        <c:v>29.02</c:v>
                      </c:pt>
                      <c:pt idx="366">
                        <c:v>29.02</c:v>
                      </c:pt>
                      <c:pt idx="367">
                        <c:v>29.02</c:v>
                      </c:pt>
                      <c:pt idx="368">
                        <c:v>29.01</c:v>
                      </c:pt>
                      <c:pt idx="369">
                        <c:v>29.01</c:v>
                      </c:pt>
                      <c:pt idx="370">
                        <c:v>28.99</c:v>
                      </c:pt>
                      <c:pt idx="371">
                        <c:v>28.98</c:v>
                      </c:pt>
                      <c:pt idx="372">
                        <c:v>28.97</c:v>
                      </c:pt>
                      <c:pt idx="373">
                        <c:v>28.98</c:v>
                      </c:pt>
                      <c:pt idx="374">
                        <c:v>28.98</c:v>
                      </c:pt>
                      <c:pt idx="375">
                        <c:v>28.98</c:v>
                      </c:pt>
                      <c:pt idx="376">
                        <c:v>28.98</c:v>
                      </c:pt>
                      <c:pt idx="377">
                        <c:v>28.97</c:v>
                      </c:pt>
                      <c:pt idx="378">
                        <c:v>28.97</c:v>
                      </c:pt>
                      <c:pt idx="379">
                        <c:v>28.96</c:v>
                      </c:pt>
                      <c:pt idx="380">
                        <c:v>28.96</c:v>
                      </c:pt>
                      <c:pt idx="381">
                        <c:v>28.96</c:v>
                      </c:pt>
                      <c:pt idx="382">
                        <c:v>28.96</c:v>
                      </c:pt>
                      <c:pt idx="383">
                        <c:v>28.96</c:v>
                      </c:pt>
                      <c:pt idx="384">
                        <c:v>28.96</c:v>
                      </c:pt>
                      <c:pt idx="385">
                        <c:v>28.95</c:v>
                      </c:pt>
                      <c:pt idx="386">
                        <c:v>28.94</c:v>
                      </c:pt>
                      <c:pt idx="387">
                        <c:v>28.93</c:v>
                      </c:pt>
                      <c:pt idx="388">
                        <c:v>28.93</c:v>
                      </c:pt>
                      <c:pt idx="389">
                        <c:v>28.92</c:v>
                      </c:pt>
                      <c:pt idx="390">
                        <c:v>28.92</c:v>
                      </c:pt>
                      <c:pt idx="391">
                        <c:v>28.92</c:v>
                      </c:pt>
                      <c:pt idx="392">
                        <c:v>28.92</c:v>
                      </c:pt>
                      <c:pt idx="393">
                        <c:v>28.91</c:v>
                      </c:pt>
                      <c:pt idx="394">
                        <c:v>28.91</c:v>
                      </c:pt>
                      <c:pt idx="395">
                        <c:v>28.91</c:v>
                      </c:pt>
                      <c:pt idx="396">
                        <c:v>28.91</c:v>
                      </c:pt>
                      <c:pt idx="397">
                        <c:v>28.91</c:v>
                      </c:pt>
                      <c:pt idx="398">
                        <c:v>28.91</c:v>
                      </c:pt>
                      <c:pt idx="399">
                        <c:v>28.91</c:v>
                      </c:pt>
                      <c:pt idx="400">
                        <c:v>28.92</c:v>
                      </c:pt>
                      <c:pt idx="401">
                        <c:v>28.91</c:v>
                      </c:pt>
                      <c:pt idx="402">
                        <c:v>28.91</c:v>
                      </c:pt>
                      <c:pt idx="403">
                        <c:v>28.9</c:v>
                      </c:pt>
                      <c:pt idx="404">
                        <c:v>28.9</c:v>
                      </c:pt>
                      <c:pt idx="405">
                        <c:v>28.89</c:v>
                      </c:pt>
                      <c:pt idx="406">
                        <c:v>28.89</c:v>
                      </c:pt>
                      <c:pt idx="407">
                        <c:v>28.88</c:v>
                      </c:pt>
                      <c:pt idx="408">
                        <c:v>28.87</c:v>
                      </c:pt>
                      <c:pt idx="409">
                        <c:v>28.87</c:v>
                      </c:pt>
                      <c:pt idx="410">
                        <c:v>28.87</c:v>
                      </c:pt>
                      <c:pt idx="411">
                        <c:v>28.86</c:v>
                      </c:pt>
                      <c:pt idx="412">
                        <c:v>28.86</c:v>
                      </c:pt>
                      <c:pt idx="413">
                        <c:v>28.86</c:v>
                      </c:pt>
                      <c:pt idx="414">
                        <c:v>28.86</c:v>
                      </c:pt>
                      <c:pt idx="415">
                        <c:v>28.85</c:v>
                      </c:pt>
                      <c:pt idx="416">
                        <c:v>28.84</c:v>
                      </c:pt>
                      <c:pt idx="417">
                        <c:v>28.83</c:v>
                      </c:pt>
                      <c:pt idx="418">
                        <c:v>28.82</c:v>
                      </c:pt>
                      <c:pt idx="419">
                        <c:v>28.82</c:v>
                      </c:pt>
                      <c:pt idx="420">
                        <c:v>28.81</c:v>
                      </c:pt>
                      <c:pt idx="421">
                        <c:v>28.81</c:v>
                      </c:pt>
                      <c:pt idx="422">
                        <c:v>28.81</c:v>
                      </c:pt>
                      <c:pt idx="423">
                        <c:v>28.8</c:v>
                      </c:pt>
                      <c:pt idx="424">
                        <c:v>28.8</c:v>
                      </c:pt>
                      <c:pt idx="425">
                        <c:v>28.8</c:v>
                      </c:pt>
                      <c:pt idx="426">
                        <c:v>28.8</c:v>
                      </c:pt>
                      <c:pt idx="427">
                        <c:v>28.8</c:v>
                      </c:pt>
                      <c:pt idx="428">
                        <c:v>28.8</c:v>
                      </c:pt>
                      <c:pt idx="429">
                        <c:v>28.81</c:v>
                      </c:pt>
                      <c:pt idx="430">
                        <c:v>28.82</c:v>
                      </c:pt>
                      <c:pt idx="431">
                        <c:v>28.83</c:v>
                      </c:pt>
                      <c:pt idx="432">
                        <c:v>28.82</c:v>
                      </c:pt>
                      <c:pt idx="433">
                        <c:v>28.82</c:v>
                      </c:pt>
                      <c:pt idx="434">
                        <c:v>28.82</c:v>
                      </c:pt>
                      <c:pt idx="435">
                        <c:v>28.81</c:v>
                      </c:pt>
                      <c:pt idx="436">
                        <c:v>28.82</c:v>
                      </c:pt>
                      <c:pt idx="437">
                        <c:v>28.81</c:v>
                      </c:pt>
                      <c:pt idx="438">
                        <c:v>28.81</c:v>
                      </c:pt>
                      <c:pt idx="439">
                        <c:v>28.81</c:v>
                      </c:pt>
                      <c:pt idx="440">
                        <c:v>28.8</c:v>
                      </c:pt>
                      <c:pt idx="441">
                        <c:v>28.79</c:v>
                      </c:pt>
                      <c:pt idx="442">
                        <c:v>28.78</c:v>
                      </c:pt>
                      <c:pt idx="443">
                        <c:v>28.77</c:v>
                      </c:pt>
                      <c:pt idx="444">
                        <c:v>28.75</c:v>
                      </c:pt>
                      <c:pt idx="445">
                        <c:v>28.73</c:v>
                      </c:pt>
                      <c:pt idx="446">
                        <c:v>28.73</c:v>
                      </c:pt>
                      <c:pt idx="447">
                        <c:v>28.71</c:v>
                      </c:pt>
                      <c:pt idx="448">
                        <c:v>28.7</c:v>
                      </c:pt>
                      <c:pt idx="449">
                        <c:v>28.69</c:v>
                      </c:pt>
                      <c:pt idx="450">
                        <c:v>28.67</c:v>
                      </c:pt>
                      <c:pt idx="451">
                        <c:v>28.65</c:v>
                      </c:pt>
                      <c:pt idx="452">
                        <c:v>28.64</c:v>
                      </c:pt>
                      <c:pt idx="453">
                        <c:v>28.65</c:v>
                      </c:pt>
                      <c:pt idx="454">
                        <c:v>28.65</c:v>
                      </c:pt>
                      <c:pt idx="455">
                        <c:v>28.67</c:v>
                      </c:pt>
                      <c:pt idx="456">
                        <c:v>28.69</c:v>
                      </c:pt>
                      <c:pt idx="457">
                        <c:v>28.69</c:v>
                      </c:pt>
                      <c:pt idx="458">
                        <c:v>28.7</c:v>
                      </c:pt>
                      <c:pt idx="459">
                        <c:v>28.69</c:v>
                      </c:pt>
                      <c:pt idx="460">
                        <c:v>28.69</c:v>
                      </c:pt>
                      <c:pt idx="461">
                        <c:v>28.68</c:v>
                      </c:pt>
                      <c:pt idx="462">
                        <c:v>28.67</c:v>
                      </c:pt>
                      <c:pt idx="463">
                        <c:v>28.66</c:v>
                      </c:pt>
                      <c:pt idx="464">
                        <c:v>28.65</c:v>
                      </c:pt>
                      <c:pt idx="465">
                        <c:v>28.64</c:v>
                      </c:pt>
                      <c:pt idx="466">
                        <c:v>28.63</c:v>
                      </c:pt>
                      <c:pt idx="467">
                        <c:v>28.62</c:v>
                      </c:pt>
                      <c:pt idx="468">
                        <c:v>28.61</c:v>
                      </c:pt>
                      <c:pt idx="469">
                        <c:v>28.61</c:v>
                      </c:pt>
                      <c:pt idx="470">
                        <c:v>28.62</c:v>
                      </c:pt>
                      <c:pt idx="471">
                        <c:v>28.62</c:v>
                      </c:pt>
                      <c:pt idx="472">
                        <c:v>28.62</c:v>
                      </c:pt>
                      <c:pt idx="473">
                        <c:v>28.62</c:v>
                      </c:pt>
                      <c:pt idx="474">
                        <c:v>28.62</c:v>
                      </c:pt>
                      <c:pt idx="475">
                        <c:v>28.62</c:v>
                      </c:pt>
                      <c:pt idx="476">
                        <c:v>28.63</c:v>
                      </c:pt>
                      <c:pt idx="477">
                        <c:v>28.64</c:v>
                      </c:pt>
                      <c:pt idx="478">
                        <c:v>28.64</c:v>
                      </c:pt>
                      <c:pt idx="479">
                        <c:v>28.66</c:v>
                      </c:pt>
                      <c:pt idx="480">
                        <c:v>28.66</c:v>
                      </c:pt>
                      <c:pt idx="481">
                        <c:v>28.66</c:v>
                      </c:pt>
                      <c:pt idx="482">
                        <c:v>28.67</c:v>
                      </c:pt>
                      <c:pt idx="483">
                        <c:v>28.67</c:v>
                      </c:pt>
                      <c:pt idx="484">
                        <c:v>28.68</c:v>
                      </c:pt>
                      <c:pt idx="485">
                        <c:v>28.68</c:v>
                      </c:pt>
                      <c:pt idx="486">
                        <c:v>28.69</c:v>
                      </c:pt>
                      <c:pt idx="487">
                        <c:v>28.7</c:v>
                      </c:pt>
                      <c:pt idx="488">
                        <c:v>28.7</c:v>
                      </c:pt>
                      <c:pt idx="489">
                        <c:v>28.71</c:v>
                      </c:pt>
                      <c:pt idx="490">
                        <c:v>28.72</c:v>
                      </c:pt>
                      <c:pt idx="491">
                        <c:v>28.72</c:v>
                      </c:pt>
                      <c:pt idx="492">
                        <c:v>28.72</c:v>
                      </c:pt>
                      <c:pt idx="493">
                        <c:v>28.72</c:v>
                      </c:pt>
                      <c:pt idx="494">
                        <c:v>28.72</c:v>
                      </c:pt>
                      <c:pt idx="495">
                        <c:v>28.73</c:v>
                      </c:pt>
                      <c:pt idx="496">
                        <c:v>28.74</c:v>
                      </c:pt>
                      <c:pt idx="497">
                        <c:v>28.74</c:v>
                      </c:pt>
                      <c:pt idx="498">
                        <c:v>28.72</c:v>
                      </c:pt>
                      <c:pt idx="499">
                        <c:v>28.71</c:v>
                      </c:pt>
                      <c:pt idx="500">
                        <c:v>28.69</c:v>
                      </c:pt>
                      <c:pt idx="501">
                        <c:v>28.67</c:v>
                      </c:pt>
                      <c:pt idx="502">
                        <c:v>28.64</c:v>
                      </c:pt>
                      <c:pt idx="503">
                        <c:v>28.63</c:v>
                      </c:pt>
                      <c:pt idx="504">
                        <c:v>28.61</c:v>
                      </c:pt>
                      <c:pt idx="505">
                        <c:v>28.61</c:v>
                      </c:pt>
                      <c:pt idx="506">
                        <c:v>28.6</c:v>
                      </c:pt>
                      <c:pt idx="507">
                        <c:v>28.59</c:v>
                      </c:pt>
                      <c:pt idx="508">
                        <c:v>28.58</c:v>
                      </c:pt>
                      <c:pt idx="509">
                        <c:v>28.58</c:v>
                      </c:pt>
                      <c:pt idx="510">
                        <c:v>28.58</c:v>
                      </c:pt>
                      <c:pt idx="511">
                        <c:v>28.57</c:v>
                      </c:pt>
                      <c:pt idx="512">
                        <c:v>28.56</c:v>
                      </c:pt>
                      <c:pt idx="513">
                        <c:v>28.56</c:v>
                      </c:pt>
                      <c:pt idx="514">
                        <c:v>28.57</c:v>
                      </c:pt>
                      <c:pt idx="515">
                        <c:v>28.59</c:v>
                      </c:pt>
                      <c:pt idx="516">
                        <c:v>28.61</c:v>
                      </c:pt>
                      <c:pt idx="517">
                        <c:v>28.62</c:v>
                      </c:pt>
                      <c:pt idx="518">
                        <c:v>28.63</c:v>
                      </c:pt>
                      <c:pt idx="519">
                        <c:v>28.64</c:v>
                      </c:pt>
                      <c:pt idx="520">
                        <c:v>28.64</c:v>
                      </c:pt>
                      <c:pt idx="521">
                        <c:v>28.65</c:v>
                      </c:pt>
                      <c:pt idx="522">
                        <c:v>28.65</c:v>
                      </c:pt>
                      <c:pt idx="523">
                        <c:v>28.65</c:v>
                      </c:pt>
                      <c:pt idx="524">
                        <c:v>28.65</c:v>
                      </c:pt>
                      <c:pt idx="525">
                        <c:v>28.65</c:v>
                      </c:pt>
                      <c:pt idx="526">
                        <c:v>28.63</c:v>
                      </c:pt>
                      <c:pt idx="527">
                        <c:v>28.63</c:v>
                      </c:pt>
                      <c:pt idx="528">
                        <c:v>28.62</c:v>
                      </c:pt>
                      <c:pt idx="529">
                        <c:v>28.63</c:v>
                      </c:pt>
                      <c:pt idx="530">
                        <c:v>28.65</c:v>
                      </c:pt>
                      <c:pt idx="531">
                        <c:v>28.65</c:v>
                      </c:pt>
                      <c:pt idx="532">
                        <c:v>28.65</c:v>
                      </c:pt>
                      <c:pt idx="533">
                        <c:v>28.64</c:v>
                      </c:pt>
                      <c:pt idx="534">
                        <c:v>28.62</c:v>
                      </c:pt>
                      <c:pt idx="535">
                        <c:v>28.62</c:v>
                      </c:pt>
                      <c:pt idx="536">
                        <c:v>28.63</c:v>
                      </c:pt>
                      <c:pt idx="537">
                        <c:v>28.63</c:v>
                      </c:pt>
                      <c:pt idx="538">
                        <c:v>28.65</c:v>
                      </c:pt>
                      <c:pt idx="539">
                        <c:v>28.66</c:v>
                      </c:pt>
                      <c:pt idx="540">
                        <c:v>28.68</c:v>
                      </c:pt>
                      <c:pt idx="541">
                        <c:v>28.68</c:v>
                      </c:pt>
                      <c:pt idx="542">
                        <c:v>28.67</c:v>
                      </c:pt>
                      <c:pt idx="543">
                        <c:v>28.67</c:v>
                      </c:pt>
                      <c:pt idx="544">
                        <c:v>28.66</c:v>
                      </c:pt>
                      <c:pt idx="545">
                        <c:v>28.66</c:v>
                      </c:pt>
                      <c:pt idx="546">
                        <c:v>28.66</c:v>
                      </c:pt>
                      <c:pt idx="547">
                        <c:v>28.65</c:v>
                      </c:pt>
                      <c:pt idx="548">
                        <c:v>28.64</c:v>
                      </c:pt>
                      <c:pt idx="549">
                        <c:v>28.63</c:v>
                      </c:pt>
                      <c:pt idx="550">
                        <c:v>28.61</c:v>
                      </c:pt>
                      <c:pt idx="551">
                        <c:v>28.59</c:v>
                      </c:pt>
                      <c:pt idx="552">
                        <c:v>28.57</c:v>
                      </c:pt>
                      <c:pt idx="553">
                        <c:v>28.57</c:v>
                      </c:pt>
                      <c:pt idx="554">
                        <c:v>28.57</c:v>
                      </c:pt>
                      <c:pt idx="555">
                        <c:v>28.57</c:v>
                      </c:pt>
                      <c:pt idx="556">
                        <c:v>28.57</c:v>
                      </c:pt>
                      <c:pt idx="557">
                        <c:v>28.57</c:v>
                      </c:pt>
                      <c:pt idx="558">
                        <c:v>28.57</c:v>
                      </c:pt>
                      <c:pt idx="559">
                        <c:v>28.59</c:v>
                      </c:pt>
                      <c:pt idx="560">
                        <c:v>28.6</c:v>
                      </c:pt>
                      <c:pt idx="561">
                        <c:v>28.61</c:v>
                      </c:pt>
                      <c:pt idx="562">
                        <c:v>28.62</c:v>
                      </c:pt>
                      <c:pt idx="563">
                        <c:v>28.63</c:v>
                      </c:pt>
                      <c:pt idx="564">
                        <c:v>28.65</c:v>
                      </c:pt>
                      <c:pt idx="565">
                        <c:v>28.67</c:v>
                      </c:pt>
                      <c:pt idx="566">
                        <c:v>28.68</c:v>
                      </c:pt>
                      <c:pt idx="567">
                        <c:v>28.69</c:v>
                      </c:pt>
                      <c:pt idx="568">
                        <c:v>28.7</c:v>
                      </c:pt>
                      <c:pt idx="569">
                        <c:v>28.72</c:v>
                      </c:pt>
                      <c:pt idx="570">
                        <c:v>28.74</c:v>
                      </c:pt>
                      <c:pt idx="571">
                        <c:v>28.75</c:v>
                      </c:pt>
                      <c:pt idx="572">
                        <c:v>28.76</c:v>
                      </c:pt>
                      <c:pt idx="573">
                        <c:v>28.75</c:v>
                      </c:pt>
                      <c:pt idx="574">
                        <c:v>28.76</c:v>
                      </c:pt>
                      <c:pt idx="575">
                        <c:v>28.75</c:v>
                      </c:pt>
                      <c:pt idx="576">
                        <c:v>28.75</c:v>
                      </c:pt>
                      <c:pt idx="577">
                        <c:v>28.75</c:v>
                      </c:pt>
                      <c:pt idx="578">
                        <c:v>28.76</c:v>
                      </c:pt>
                      <c:pt idx="579">
                        <c:v>28.75</c:v>
                      </c:pt>
                      <c:pt idx="580">
                        <c:v>28.74</c:v>
                      </c:pt>
                      <c:pt idx="581">
                        <c:v>28.73</c:v>
                      </c:pt>
                      <c:pt idx="582">
                        <c:v>28.72</c:v>
                      </c:pt>
                      <c:pt idx="583">
                        <c:v>28.71</c:v>
                      </c:pt>
                      <c:pt idx="584">
                        <c:v>28.71</c:v>
                      </c:pt>
                      <c:pt idx="585">
                        <c:v>28.69</c:v>
                      </c:pt>
                      <c:pt idx="586">
                        <c:v>28.69</c:v>
                      </c:pt>
                      <c:pt idx="587">
                        <c:v>28.68</c:v>
                      </c:pt>
                      <c:pt idx="588">
                        <c:v>28.68</c:v>
                      </c:pt>
                      <c:pt idx="589">
                        <c:v>28.67</c:v>
                      </c:pt>
                      <c:pt idx="590">
                        <c:v>28.66</c:v>
                      </c:pt>
                      <c:pt idx="591">
                        <c:v>28.65</c:v>
                      </c:pt>
                      <c:pt idx="592">
                        <c:v>28.64</c:v>
                      </c:pt>
                      <c:pt idx="593">
                        <c:v>28.63</c:v>
                      </c:pt>
                      <c:pt idx="594">
                        <c:v>28.62</c:v>
                      </c:pt>
                      <c:pt idx="595">
                        <c:v>28.62</c:v>
                      </c:pt>
                      <c:pt idx="596">
                        <c:v>28.63</c:v>
                      </c:pt>
                      <c:pt idx="597">
                        <c:v>28.64</c:v>
                      </c:pt>
                      <c:pt idx="598">
                        <c:v>28.64</c:v>
                      </c:pt>
                      <c:pt idx="599">
                        <c:v>28.65</c:v>
                      </c:pt>
                      <c:pt idx="600">
                        <c:v>28.65</c:v>
                      </c:pt>
                      <c:pt idx="601">
                        <c:v>28.65</c:v>
                      </c:pt>
                      <c:pt idx="602">
                        <c:v>28.65</c:v>
                      </c:pt>
                      <c:pt idx="603">
                        <c:v>28.66</c:v>
                      </c:pt>
                      <c:pt idx="604">
                        <c:v>28.65</c:v>
                      </c:pt>
                      <c:pt idx="605">
                        <c:v>28.65</c:v>
                      </c:pt>
                      <c:pt idx="606">
                        <c:v>28.65</c:v>
                      </c:pt>
                      <c:pt idx="607">
                        <c:v>28.65</c:v>
                      </c:pt>
                      <c:pt idx="608">
                        <c:v>28.64</c:v>
                      </c:pt>
                      <c:pt idx="609">
                        <c:v>28.63</c:v>
                      </c:pt>
                      <c:pt idx="610">
                        <c:v>28.63</c:v>
                      </c:pt>
                      <c:pt idx="611">
                        <c:v>28.63</c:v>
                      </c:pt>
                      <c:pt idx="612">
                        <c:v>28.63</c:v>
                      </c:pt>
                      <c:pt idx="613">
                        <c:v>28.63</c:v>
                      </c:pt>
                      <c:pt idx="614">
                        <c:v>28.63</c:v>
                      </c:pt>
                      <c:pt idx="615">
                        <c:v>28.63</c:v>
                      </c:pt>
                      <c:pt idx="616">
                        <c:v>28.62</c:v>
                      </c:pt>
                      <c:pt idx="617">
                        <c:v>28.62</c:v>
                      </c:pt>
                      <c:pt idx="618">
                        <c:v>28.61</c:v>
                      </c:pt>
                      <c:pt idx="619">
                        <c:v>28.6</c:v>
                      </c:pt>
                      <c:pt idx="620">
                        <c:v>28.6</c:v>
                      </c:pt>
                      <c:pt idx="621">
                        <c:v>28.59</c:v>
                      </c:pt>
                      <c:pt idx="622">
                        <c:v>28.59</c:v>
                      </c:pt>
                      <c:pt idx="623">
                        <c:v>28.59</c:v>
                      </c:pt>
                      <c:pt idx="624">
                        <c:v>28.58</c:v>
                      </c:pt>
                      <c:pt idx="625">
                        <c:v>28.57</c:v>
                      </c:pt>
                      <c:pt idx="626">
                        <c:v>28.57</c:v>
                      </c:pt>
                      <c:pt idx="627">
                        <c:v>28.56</c:v>
                      </c:pt>
                      <c:pt idx="628">
                        <c:v>28.56</c:v>
                      </c:pt>
                      <c:pt idx="629">
                        <c:v>28.56</c:v>
                      </c:pt>
                      <c:pt idx="630">
                        <c:v>28.56</c:v>
                      </c:pt>
                      <c:pt idx="631">
                        <c:v>28.56</c:v>
                      </c:pt>
                      <c:pt idx="632">
                        <c:v>28.56</c:v>
                      </c:pt>
                      <c:pt idx="633">
                        <c:v>28.56</c:v>
                      </c:pt>
                      <c:pt idx="634">
                        <c:v>28.56</c:v>
                      </c:pt>
                      <c:pt idx="635">
                        <c:v>28.57</c:v>
                      </c:pt>
                      <c:pt idx="636">
                        <c:v>28.57</c:v>
                      </c:pt>
                      <c:pt idx="637">
                        <c:v>28.58</c:v>
                      </c:pt>
                      <c:pt idx="638">
                        <c:v>28.59</c:v>
                      </c:pt>
                      <c:pt idx="639">
                        <c:v>28.6</c:v>
                      </c:pt>
                      <c:pt idx="640">
                        <c:v>28.61</c:v>
                      </c:pt>
                      <c:pt idx="641">
                        <c:v>28.62</c:v>
                      </c:pt>
                      <c:pt idx="642">
                        <c:v>28.62</c:v>
                      </c:pt>
                      <c:pt idx="643">
                        <c:v>28.62</c:v>
                      </c:pt>
                      <c:pt idx="644">
                        <c:v>28.62</c:v>
                      </c:pt>
                      <c:pt idx="645">
                        <c:v>28.62</c:v>
                      </c:pt>
                      <c:pt idx="646">
                        <c:v>28.62</c:v>
                      </c:pt>
                      <c:pt idx="647">
                        <c:v>28.62</c:v>
                      </c:pt>
                      <c:pt idx="648">
                        <c:v>28.62</c:v>
                      </c:pt>
                      <c:pt idx="649">
                        <c:v>28.62</c:v>
                      </c:pt>
                      <c:pt idx="650">
                        <c:v>28.62</c:v>
                      </c:pt>
                      <c:pt idx="651">
                        <c:v>28.62</c:v>
                      </c:pt>
                      <c:pt idx="652">
                        <c:v>28.62</c:v>
                      </c:pt>
                      <c:pt idx="653">
                        <c:v>28.62</c:v>
                      </c:pt>
                      <c:pt idx="654">
                        <c:v>28.62</c:v>
                      </c:pt>
                      <c:pt idx="655">
                        <c:v>28.61</c:v>
                      </c:pt>
                      <c:pt idx="656">
                        <c:v>28.62</c:v>
                      </c:pt>
                      <c:pt idx="657">
                        <c:v>28.62</c:v>
                      </c:pt>
                      <c:pt idx="658">
                        <c:v>28.62</c:v>
                      </c:pt>
                      <c:pt idx="659">
                        <c:v>28.62</c:v>
                      </c:pt>
                      <c:pt idx="660">
                        <c:v>28.62</c:v>
                      </c:pt>
                      <c:pt idx="661">
                        <c:v>28.62</c:v>
                      </c:pt>
                      <c:pt idx="662">
                        <c:v>28.62</c:v>
                      </c:pt>
                      <c:pt idx="663">
                        <c:v>28.63</c:v>
                      </c:pt>
                      <c:pt idx="664">
                        <c:v>28.63</c:v>
                      </c:pt>
                      <c:pt idx="665">
                        <c:v>28.63</c:v>
                      </c:pt>
                      <c:pt idx="666">
                        <c:v>28.63</c:v>
                      </c:pt>
                      <c:pt idx="667">
                        <c:v>28.62</c:v>
                      </c:pt>
                      <c:pt idx="668">
                        <c:v>28.61</c:v>
                      </c:pt>
                      <c:pt idx="669">
                        <c:v>28.61</c:v>
                      </c:pt>
                      <c:pt idx="670">
                        <c:v>28.62</c:v>
                      </c:pt>
                      <c:pt idx="671">
                        <c:v>28.61</c:v>
                      </c:pt>
                      <c:pt idx="672">
                        <c:v>28.62</c:v>
                      </c:pt>
                      <c:pt idx="673">
                        <c:v>28.62</c:v>
                      </c:pt>
                      <c:pt idx="674">
                        <c:v>28.62</c:v>
                      </c:pt>
                      <c:pt idx="675">
                        <c:v>28.62</c:v>
                      </c:pt>
                      <c:pt idx="676">
                        <c:v>28.62</c:v>
                      </c:pt>
                      <c:pt idx="677">
                        <c:v>28.62</c:v>
                      </c:pt>
                      <c:pt idx="678">
                        <c:v>28.62</c:v>
                      </c:pt>
                      <c:pt idx="679">
                        <c:v>28.63</c:v>
                      </c:pt>
                      <c:pt idx="680">
                        <c:v>28.63</c:v>
                      </c:pt>
                      <c:pt idx="681">
                        <c:v>28.62</c:v>
                      </c:pt>
                      <c:pt idx="682">
                        <c:v>28.61</c:v>
                      </c:pt>
                      <c:pt idx="683">
                        <c:v>28.61</c:v>
                      </c:pt>
                      <c:pt idx="684">
                        <c:v>28.61</c:v>
                      </c:pt>
                      <c:pt idx="685">
                        <c:v>28.62</c:v>
                      </c:pt>
                      <c:pt idx="686">
                        <c:v>28.62</c:v>
                      </c:pt>
                      <c:pt idx="687">
                        <c:v>28.63</c:v>
                      </c:pt>
                      <c:pt idx="688">
                        <c:v>28.64</c:v>
                      </c:pt>
                      <c:pt idx="689">
                        <c:v>28.65</c:v>
                      </c:pt>
                      <c:pt idx="690">
                        <c:v>28.65</c:v>
                      </c:pt>
                      <c:pt idx="691">
                        <c:v>28.65</c:v>
                      </c:pt>
                      <c:pt idx="692">
                        <c:v>28.66</c:v>
                      </c:pt>
                      <c:pt idx="693">
                        <c:v>28.66</c:v>
                      </c:pt>
                      <c:pt idx="694">
                        <c:v>28.66</c:v>
                      </c:pt>
                      <c:pt idx="695">
                        <c:v>28.67</c:v>
                      </c:pt>
                      <c:pt idx="696">
                        <c:v>28.67</c:v>
                      </c:pt>
                      <c:pt idx="697">
                        <c:v>28.68</c:v>
                      </c:pt>
                      <c:pt idx="698">
                        <c:v>28.69</c:v>
                      </c:pt>
                      <c:pt idx="699">
                        <c:v>28.69</c:v>
                      </c:pt>
                      <c:pt idx="700">
                        <c:v>28.69</c:v>
                      </c:pt>
                      <c:pt idx="701">
                        <c:v>28.69</c:v>
                      </c:pt>
                      <c:pt idx="702">
                        <c:v>28.69</c:v>
                      </c:pt>
                      <c:pt idx="703">
                        <c:v>28.69</c:v>
                      </c:pt>
                      <c:pt idx="704">
                        <c:v>28.7</c:v>
                      </c:pt>
                      <c:pt idx="705">
                        <c:v>28.71</c:v>
                      </c:pt>
                      <c:pt idx="706">
                        <c:v>28.71</c:v>
                      </c:pt>
                      <c:pt idx="707">
                        <c:v>28.71</c:v>
                      </c:pt>
                      <c:pt idx="708">
                        <c:v>28.71</c:v>
                      </c:pt>
                      <c:pt idx="709">
                        <c:v>28.71</c:v>
                      </c:pt>
                      <c:pt idx="710">
                        <c:v>28.71</c:v>
                      </c:pt>
                      <c:pt idx="711">
                        <c:v>28.7</c:v>
                      </c:pt>
                      <c:pt idx="712">
                        <c:v>28.7</c:v>
                      </c:pt>
                      <c:pt idx="713">
                        <c:v>28.68</c:v>
                      </c:pt>
                      <c:pt idx="714">
                        <c:v>28.69</c:v>
                      </c:pt>
                      <c:pt idx="715">
                        <c:v>28.68</c:v>
                      </c:pt>
                      <c:pt idx="716">
                        <c:v>28.68</c:v>
                      </c:pt>
                      <c:pt idx="717">
                        <c:v>28.69</c:v>
                      </c:pt>
                      <c:pt idx="718">
                        <c:v>28.7</c:v>
                      </c:pt>
                      <c:pt idx="719">
                        <c:v>28.7</c:v>
                      </c:pt>
                      <c:pt idx="720">
                        <c:v>28.7</c:v>
                      </c:pt>
                      <c:pt idx="721">
                        <c:v>28.7</c:v>
                      </c:pt>
                      <c:pt idx="722">
                        <c:v>28.69</c:v>
                      </c:pt>
                      <c:pt idx="723">
                        <c:v>28.68</c:v>
                      </c:pt>
                      <c:pt idx="724">
                        <c:v>28.67</c:v>
                      </c:pt>
                      <c:pt idx="725">
                        <c:v>28.67</c:v>
                      </c:pt>
                      <c:pt idx="726">
                        <c:v>28.67</c:v>
                      </c:pt>
                      <c:pt idx="727">
                        <c:v>28.67</c:v>
                      </c:pt>
                      <c:pt idx="728">
                        <c:v>28.67</c:v>
                      </c:pt>
                      <c:pt idx="729">
                        <c:v>28.66</c:v>
                      </c:pt>
                      <c:pt idx="730">
                        <c:v>28.66</c:v>
                      </c:pt>
                      <c:pt idx="731">
                        <c:v>28.65</c:v>
                      </c:pt>
                      <c:pt idx="732">
                        <c:v>28.66</c:v>
                      </c:pt>
                      <c:pt idx="733">
                        <c:v>28.67</c:v>
                      </c:pt>
                      <c:pt idx="734">
                        <c:v>28.67</c:v>
                      </c:pt>
                      <c:pt idx="735">
                        <c:v>28.68</c:v>
                      </c:pt>
                      <c:pt idx="736">
                        <c:v>28.68</c:v>
                      </c:pt>
                      <c:pt idx="737">
                        <c:v>28.68</c:v>
                      </c:pt>
                      <c:pt idx="738">
                        <c:v>28.68</c:v>
                      </c:pt>
                      <c:pt idx="739">
                        <c:v>28.68</c:v>
                      </c:pt>
                      <c:pt idx="740">
                        <c:v>28.68</c:v>
                      </c:pt>
                      <c:pt idx="741">
                        <c:v>28.68</c:v>
                      </c:pt>
                      <c:pt idx="742">
                        <c:v>28.69</c:v>
                      </c:pt>
                      <c:pt idx="743">
                        <c:v>28.69</c:v>
                      </c:pt>
                      <c:pt idx="744">
                        <c:v>28.68</c:v>
                      </c:pt>
                      <c:pt idx="745">
                        <c:v>28.68</c:v>
                      </c:pt>
                      <c:pt idx="746">
                        <c:v>28.68</c:v>
                      </c:pt>
                      <c:pt idx="747">
                        <c:v>28.68</c:v>
                      </c:pt>
                      <c:pt idx="748">
                        <c:v>28.68</c:v>
                      </c:pt>
                      <c:pt idx="749">
                        <c:v>28.69</c:v>
                      </c:pt>
                      <c:pt idx="750">
                        <c:v>28.69</c:v>
                      </c:pt>
                      <c:pt idx="751">
                        <c:v>28.7</c:v>
                      </c:pt>
                      <c:pt idx="752">
                        <c:v>28.7</c:v>
                      </c:pt>
                      <c:pt idx="753">
                        <c:v>28.7</c:v>
                      </c:pt>
                      <c:pt idx="754">
                        <c:v>28.69</c:v>
                      </c:pt>
                      <c:pt idx="755">
                        <c:v>28.68</c:v>
                      </c:pt>
                      <c:pt idx="756">
                        <c:v>28.67</c:v>
                      </c:pt>
                      <c:pt idx="757">
                        <c:v>28.67</c:v>
                      </c:pt>
                      <c:pt idx="758">
                        <c:v>28.67</c:v>
                      </c:pt>
                      <c:pt idx="759">
                        <c:v>28.67</c:v>
                      </c:pt>
                      <c:pt idx="760">
                        <c:v>28.66</c:v>
                      </c:pt>
                      <c:pt idx="761">
                        <c:v>28.67</c:v>
                      </c:pt>
                      <c:pt idx="762">
                        <c:v>28.67</c:v>
                      </c:pt>
                      <c:pt idx="763">
                        <c:v>28.67</c:v>
                      </c:pt>
                      <c:pt idx="764">
                        <c:v>28.68</c:v>
                      </c:pt>
                      <c:pt idx="765">
                        <c:v>28.69</c:v>
                      </c:pt>
                      <c:pt idx="766">
                        <c:v>28.7</c:v>
                      </c:pt>
                      <c:pt idx="767">
                        <c:v>28.7</c:v>
                      </c:pt>
                      <c:pt idx="768">
                        <c:v>28.71</c:v>
                      </c:pt>
                      <c:pt idx="769">
                        <c:v>28.71</c:v>
                      </c:pt>
                      <c:pt idx="770">
                        <c:v>28.7</c:v>
                      </c:pt>
                      <c:pt idx="771">
                        <c:v>28.69</c:v>
                      </c:pt>
                      <c:pt idx="772">
                        <c:v>28.68</c:v>
                      </c:pt>
                      <c:pt idx="773">
                        <c:v>28.68</c:v>
                      </c:pt>
                      <c:pt idx="774">
                        <c:v>28.68</c:v>
                      </c:pt>
                      <c:pt idx="775">
                        <c:v>28.67</c:v>
                      </c:pt>
                      <c:pt idx="776">
                        <c:v>28.66</c:v>
                      </c:pt>
                      <c:pt idx="777">
                        <c:v>28.65</c:v>
                      </c:pt>
                      <c:pt idx="778">
                        <c:v>28.64</c:v>
                      </c:pt>
                      <c:pt idx="779">
                        <c:v>28.63</c:v>
                      </c:pt>
                      <c:pt idx="780">
                        <c:v>28.62</c:v>
                      </c:pt>
                      <c:pt idx="781">
                        <c:v>28.62</c:v>
                      </c:pt>
                      <c:pt idx="782">
                        <c:v>28.62</c:v>
                      </c:pt>
                      <c:pt idx="783">
                        <c:v>28.62</c:v>
                      </c:pt>
                      <c:pt idx="784">
                        <c:v>28.62</c:v>
                      </c:pt>
                      <c:pt idx="785">
                        <c:v>28.61</c:v>
                      </c:pt>
                      <c:pt idx="786">
                        <c:v>28.61</c:v>
                      </c:pt>
                      <c:pt idx="787">
                        <c:v>28.62</c:v>
                      </c:pt>
                      <c:pt idx="788">
                        <c:v>28.63</c:v>
                      </c:pt>
                      <c:pt idx="789">
                        <c:v>28.64</c:v>
                      </c:pt>
                      <c:pt idx="790">
                        <c:v>28.65</c:v>
                      </c:pt>
                      <c:pt idx="791">
                        <c:v>28.65</c:v>
                      </c:pt>
                      <c:pt idx="792">
                        <c:v>28.66</c:v>
                      </c:pt>
                      <c:pt idx="793">
                        <c:v>28.67</c:v>
                      </c:pt>
                      <c:pt idx="794">
                        <c:v>28.68</c:v>
                      </c:pt>
                      <c:pt idx="795">
                        <c:v>28.69</c:v>
                      </c:pt>
                      <c:pt idx="796">
                        <c:v>28.7</c:v>
                      </c:pt>
                      <c:pt idx="797">
                        <c:v>28.7</c:v>
                      </c:pt>
                      <c:pt idx="798">
                        <c:v>28.71</c:v>
                      </c:pt>
                      <c:pt idx="799">
                        <c:v>28.71</c:v>
                      </c:pt>
                      <c:pt idx="800">
                        <c:v>28.71</c:v>
                      </c:pt>
                      <c:pt idx="801">
                        <c:v>28.71</c:v>
                      </c:pt>
                      <c:pt idx="802">
                        <c:v>28.71</c:v>
                      </c:pt>
                      <c:pt idx="803">
                        <c:v>28.72</c:v>
                      </c:pt>
                      <c:pt idx="804">
                        <c:v>28.73</c:v>
                      </c:pt>
                      <c:pt idx="805">
                        <c:v>28.74</c:v>
                      </c:pt>
                      <c:pt idx="806">
                        <c:v>28.74</c:v>
                      </c:pt>
                      <c:pt idx="807">
                        <c:v>28.74</c:v>
                      </c:pt>
                      <c:pt idx="808">
                        <c:v>28.73</c:v>
                      </c:pt>
                      <c:pt idx="809">
                        <c:v>28.72</c:v>
                      </c:pt>
                      <c:pt idx="810">
                        <c:v>28.71</c:v>
                      </c:pt>
                      <c:pt idx="811">
                        <c:v>28.71</c:v>
                      </c:pt>
                      <c:pt idx="812">
                        <c:v>28.72</c:v>
                      </c:pt>
                      <c:pt idx="813">
                        <c:v>28.72</c:v>
                      </c:pt>
                      <c:pt idx="814">
                        <c:v>28.72</c:v>
                      </c:pt>
                      <c:pt idx="815">
                        <c:v>28.71</c:v>
                      </c:pt>
                      <c:pt idx="816">
                        <c:v>28.71</c:v>
                      </c:pt>
                      <c:pt idx="817">
                        <c:v>28.7</c:v>
                      </c:pt>
                      <c:pt idx="818">
                        <c:v>28.69</c:v>
                      </c:pt>
                      <c:pt idx="819">
                        <c:v>28.68</c:v>
                      </c:pt>
                      <c:pt idx="820">
                        <c:v>28.68</c:v>
                      </c:pt>
                      <c:pt idx="821">
                        <c:v>28.69</c:v>
                      </c:pt>
                      <c:pt idx="822">
                        <c:v>28.69</c:v>
                      </c:pt>
                      <c:pt idx="823">
                        <c:v>28.71</c:v>
                      </c:pt>
                      <c:pt idx="824">
                        <c:v>28.72</c:v>
                      </c:pt>
                      <c:pt idx="825">
                        <c:v>28.72</c:v>
                      </c:pt>
                      <c:pt idx="826">
                        <c:v>28.71</c:v>
                      </c:pt>
                      <c:pt idx="827">
                        <c:v>28.71</c:v>
                      </c:pt>
                      <c:pt idx="828">
                        <c:v>28.7</c:v>
                      </c:pt>
                      <c:pt idx="829">
                        <c:v>28.71</c:v>
                      </c:pt>
                      <c:pt idx="830">
                        <c:v>28.71</c:v>
                      </c:pt>
                      <c:pt idx="831">
                        <c:v>28.71</c:v>
                      </c:pt>
                      <c:pt idx="832">
                        <c:v>28.71</c:v>
                      </c:pt>
                      <c:pt idx="833">
                        <c:v>28.71</c:v>
                      </c:pt>
                      <c:pt idx="834">
                        <c:v>28.72</c:v>
                      </c:pt>
                      <c:pt idx="835">
                        <c:v>28.72</c:v>
                      </c:pt>
                      <c:pt idx="836">
                        <c:v>28.73</c:v>
                      </c:pt>
                      <c:pt idx="837">
                        <c:v>28.74</c:v>
                      </c:pt>
                      <c:pt idx="838">
                        <c:v>28.75</c:v>
                      </c:pt>
                      <c:pt idx="839">
                        <c:v>28.75</c:v>
                      </c:pt>
                      <c:pt idx="840">
                        <c:v>28.75</c:v>
                      </c:pt>
                      <c:pt idx="841">
                        <c:v>28.75</c:v>
                      </c:pt>
                      <c:pt idx="842">
                        <c:v>28.75</c:v>
                      </c:pt>
                      <c:pt idx="843">
                        <c:v>28.74</c:v>
                      </c:pt>
                      <c:pt idx="844">
                        <c:v>28.75</c:v>
                      </c:pt>
                      <c:pt idx="845">
                        <c:v>28.75</c:v>
                      </c:pt>
                      <c:pt idx="846">
                        <c:v>28.76</c:v>
                      </c:pt>
                      <c:pt idx="847">
                        <c:v>28.75</c:v>
                      </c:pt>
                      <c:pt idx="848">
                        <c:v>28.75</c:v>
                      </c:pt>
                      <c:pt idx="849">
                        <c:v>28.75</c:v>
                      </c:pt>
                      <c:pt idx="850">
                        <c:v>28.74</c:v>
                      </c:pt>
                      <c:pt idx="851">
                        <c:v>28.73</c:v>
                      </c:pt>
                      <c:pt idx="852">
                        <c:v>28.72</c:v>
                      </c:pt>
                      <c:pt idx="853">
                        <c:v>28.71</c:v>
                      </c:pt>
                      <c:pt idx="854">
                        <c:v>28.71</c:v>
                      </c:pt>
                      <c:pt idx="855">
                        <c:v>28.72</c:v>
                      </c:pt>
                      <c:pt idx="856">
                        <c:v>28.73</c:v>
                      </c:pt>
                      <c:pt idx="857">
                        <c:v>28.75</c:v>
                      </c:pt>
                      <c:pt idx="858">
                        <c:v>28.75</c:v>
                      </c:pt>
                      <c:pt idx="859">
                        <c:v>28.75</c:v>
                      </c:pt>
                      <c:pt idx="860">
                        <c:v>28.75</c:v>
                      </c:pt>
                      <c:pt idx="861">
                        <c:v>28.74</c:v>
                      </c:pt>
                      <c:pt idx="862">
                        <c:v>28.73</c:v>
                      </c:pt>
                      <c:pt idx="863">
                        <c:v>28.74</c:v>
                      </c:pt>
                      <c:pt idx="864">
                        <c:v>28.74</c:v>
                      </c:pt>
                      <c:pt idx="865">
                        <c:v>28.75</c:v>
                      </c:pt>
                      <c:pt idx="866">
                        <c:v>28.75</c:v>
                      </c:pt>
                      <c:pt idx="867">
                        <c:v>28.76</c:v>
                      </c:pt>
                      <c:pt idx="868">
                        <c:v>28.75</c:v>
                      </c:pt>
                      <c:pt idx="869">
                        <c:v>28.75</c:v>
                      </c:pt>
                      <c:pt idx="870">
                        <c:v>28.75</c:v>
                      </c:pt>
                      <c:pt idx="871">
                        <c:v>28.76</c:v>
                      </c:pt>
                      <c:pt idx="872">
                        <c:v>28.77</c:v>
                      </c:pt>
                      <c:pt idx="873">
                        <c:v>28.78</c:v>
                      </c:pt>
                      <c:pt idx="874">
                        <c:v>28.78</c:v>
                      </c:pt>
                      <c:pt idx="875">
                        <c:v>28.78</c:v>
                      </c:pt>
                      <c:pt idx="876">
                        <c:v>28.77</c:v>
                      </c:pt>
                      <c:pt idx="877">
                        <c:v>28.77</c:v>
                      </c:pt>
                      <c:pt idx="878">
                        <c:v>28.76</c:v>
                      </c:pt>
                      <c:pt idx="879">
                        <c:v>28.77</c:v>
                      </c:pt>
                      <c:pt idx="880">
                        <c:v>28.77</c:v>
                      </c:pt>
                      <c:pt idx="881">
                        <c:v>28.77</c:v>
                      </c:pt>
                      <c:pt idx="882">
                        <c:v>28.77</c:v>
                      </c:pt>
                      <c:pt idx="883">
                        <c:v>28.77</c:v>
                      </c:pt>
                      <c:pt idx="884">
                        <c:v>28.77</c:v>
                      </c:pt>
                      <c:pt idx="885">
                        <c:v>28.77</c:v>
                      </c:pt>
                      <c:pt idx="886">
                        <c:v>28.76</c:v>
                      </c:pt>
                      <c:pt idx="887">
                        <c:v>28.76</c:v>
                      </c:pt>
                      <c:pt idx="888">
                        <c:v>28.75</c:v>
                      </c:pt>
                      <c:pt idx="889">
                        <c:v>28.76</c:v>
                      </c:pt>
                      <c:pt idx="890">
                        <c:v>28.76</c:v>
                      </c:pt>
                      <c:pt idx="891">
                        <c:v>28.77</c:v>
                      </c:pt>
                      <c:pt idx="892">
                        <c:v>28.76</c:v>
                      </c:pt>
                      <c:pt idx="893">
                        <c:v>28.75</c:v>
                      </c:pt>
                      <c:pt idx="894">
                        <c:v>28.75</c:v>
                      </c:pt>
                      <c:pt idx="895">
                        <c:v>28.75</c:v>
                      </c:pt>
                      <c:pt idx="896">
                        <c:v>28.74</c:v>
                      </c:pt>
                      <c:pt idx="897">
                        <c:v>28.74</c:v>
                      </c:pt>
                      <c:pt idx="898">
                        <c:v>28.73</c:v>
                      </c:pt>
                      <c:pt idx="899">
                        <c:v>28.74</c:v>
                      </c:pt>
                      <c:pt idx="900">
                        <c:v>28.73</c:v>
                      </c:pt>
                      <c:pt idx="901">
                        <c:v>28.73</c:v>
                      </c:pt>
                      <c:pt idx="902">
                        <c:v>28.72</c:v>
                      </c:pt>
                      <c:pt idx="903">
                        <c:v>28.72</c:v>
                      </c:pt>
                      <c:pt idx="904">
                        <c:v>28.72</c:v>
                      </c:pt>
                      <c:pt idx="905">
                        <c:v>28.72</c:v>
                      </c:pt>
                      <c:pt idx="906">
                        <c:v>28.73</c:v>
                      </c:pt>
                      <c:pt idx="907">
                        <c:v>28.73</c:v>
                      </c:pt>
                      <c:pt idx="908">
                        <c:v>28.73</c:v>
                      </c:pt>
                      <c:pt idx="909">
                        <c:v>28.72</c:v>
                      </c:pt>
                      <c:pt idx="910">
                        <c:v>28.71</c:v>
                      </c:pt>
                      <c:pt idx="911">
                        <c:v>28.71</c:v>
                      </c:pt>
                      <c:pt idx="912">
                        <c:v>28.71</c:v>
                      </c:pt>
                      <c:pt idx="913">
                        <c:v>28.72</c:v>
                      </c:pt>
                      <c:pt idx="914">
                        <c:v>28.73</c:v>
                      </c:pt>
                      <c:pt idx="915">
                        <c:v>28.73</c:v>
                      </c:pt>
                      <c:pt idx="916">
                        <c:v>28.74</c:v>
                      </c:pt>
                      <c:pt idx="917">
                        <c:v>28.75</c:v>
                      </c:pt>
                      <c:pt idx="918">
                        <c:v>28.76</c:v>
                      </c:pt>
                      <c:pt idx="919">
                        <c:v>28.76</c:v>
                      </c:pt>
                      <c:pt idx="920">
                        <c:v>28.76</c:v>
                      </c:pt>
                      <c:pt idx="921">
                        <c:v>28.78</c:v>
                      </c:pt>
                      <c:pt idx="922">
                        <c:v>28.79</c:v>
                      </c:pt>
                      <c:pt idx="923">
                        <c:v>28.79</c:v>
                      </c:pt>
                      <c:pt idx="924">
                        <c:v>28.8</c:v>
                      </c:pt>
                      <c:pt idx="925">
                        <c:v>28.81</c:v>
                      </c:pt>
                      <c:pt idx="926">
                        <c:v>28.81</c:v>
                      </c:pt>
                      <c:pt idx="927">
                        <c:v>28.81</c:v>
                      </c:pt>
                      <c:pt idx="928">
                        <c:v>28.81</c:v>
                      </c:pt>
                      <c:pt idx="929">
                        <c:v>28.82</c:v>
                      </c:pt>
                      <c:pt idx="930">
                        <c:v>28.82</c:v>
                      </c:pt>
                      <c:pt idx="931">
                        <c:v>28.82</c:v>
                      </c:pt>
                      <c:pt idx="932">
                        <c:v>28.82</c:v>
                      </c:pt>
                      <c:pt idx="933">
                        <c:v>28.81</c:v>
                      </c:pt>
                      <c:pt idx="934">
                        <c:v>28.81</c:v>
                      </c:pt>
                      <c:pt idx="935">
                        <c:v>28.81</c:v>
                      </c:pt>
                      <c:pt idx="936">
                        <c:v>28.81</c:v>
                      </c:pt>
                      <c:pt idx="937">
                        <c:v>28.81</c:v>
                      </c:pt>
                      <c:pt idx="938">
                        <c:v>28.81</c:v>
                      </c:pt>
                      <c:pt idx="939">
                        <c:v>28.82</c:v>
                      </c:pt>
                      <c:pt idx="940">
                        <c:v>28.81</c:v>
                      </c:pt>
                      <c:pt idx="941">
                        <c:v>28.81</c:v>
                      </c:pt>
                      <c:pt idx="942">
                        <c:v>28.8</c:v>
                      </c:pt>
                      <c:pt idx="943">
                        <c:v>28.79</c:v>
                      </c:pt>
                      <c:pt idx="944">
                        <c:v>28.79</c:v>
                      </c:pt>
                      <c:pt idx="945">
                        <c:v>28.8</c:v>
                      </c:pt>
                      <c:pt idx="946">
                        <c:v>28.8</c:v>
                      </c:pt>
                      <c:pt idx="947">
                        <c:v>28.8</c:v>
                      </c:pt>
                      <c:pt idx="948">
                        <c:v>28.8</c:v>
                      </c:pt>
                      <c:pt idx="949">
                        <c:v>28.78</c:v>
                      </c:pt>
                      <c:pt idx="950">
                        <c:v>28.78</c:v>
                      </c:pt>
                      <c:pt idx="951">
                        <c:v>28.77</c:v>
                      </c:pt>
                      <c:pt idx="952">
                        <c:v>28.77</c:v>
                      </c:pt>
                      <c:pt idx="953">
                        <c:v>28.77</c:v>
                      </c:pt>
                      <c:pt idx="954">
                        <c:v>28.78</c:v>
                      </c:pt>
                      <c:pt idx="955">
                        <c:v>28.78</c:v>
                      </c:pt>
                      <c:pt idx="956">
                        <c:v>28.77</c:v>
                      </c:pt>
                      <c:pt idx="957">
                        <c:v>28.76</c:v>
                      </c:pt>
                      <c:pt idx="958">
                        <c:v>28.75</c:v>
                      </c:pt>
                      <c:pt idx="959">
                        <c:v>28.74</c:v>
                      </c:pt>
                      <c:pt idx="960">
                        <c:v>28.74</c:v>
                      </c:pt>
                      <c:pt idx="961">
                        <c:v>28.75</c:v>
                      </c:pt>
                      <c:pt idx="962">
                        <c:v>28.75</c:v>
                      </c:pt>
                      <c:pt idx="963">
                        <c:v>28.75</c:v>
                      </c:pt>
                      <c:pt idx="964">
                        <c:v>28.75</c:v>
                      </c:pt>
                      <c:pt idx="965">
                        <c:v>28.74</c:v>
                      </c:pt>
                      <c:pt idx="966">
                        <c:v>28.72</c:v>
                      </c:pt>
                      <c:pt idx="967">
                        <c:v>28.71</c:v>
                      </c:pt>
                      <c:pt idx="968">
                        <c:v>28.71</c:v>
                      </c:pt>
                      <c:pt idx="969">
                        <c:v>28.71</c:v>
                      </c:pt>
                      <c:pt idx="970">
                        <c:v>28.73</c:v>
                      </c:pt>
                      <c:pt idx="971">
                        <c:v>28.75</c:v>
                      </c:pt>
                      <c:pt idx="972">
                        <c:v>28.78</c:v>
                      </c:pt>
                      <c:pt idx="973">
                        <c:v>28.83</c:v>
                      </c:pt>
                      <c:pt idx="974">
                        <c:v>28.86</c:v>
                      </c:pt>
                      <c:pt idx="975">
                        <c:v>28.87</c:v>
                      </c:pt>
                      <c:pt idx="976">
                        <c:v>28.88</c:v>
                      </c:pt>
                      <c:pt idx="977">
                        <c:v>28.9</c:v>
                      </c:pt>
                      <c:pt idx="978">
                        <c:v>28.93</c:v>
                      </c:pt>
                      <c:pt idx="979">
                        <c:v>28.96</c:v>
                      </c:pt>
                      <c:pt idx="980">
                        <c:v>28.98</c:v>
                      </c:pt>
                      <c:pt idx="981">
                        <c:v>29.01</c:v>
                      </c:pt>
                      <c:pt idx="982">
                        <c:v>29.02</c:v>
                      </c:pt>
                      <c:pt idx="983">
                        <c:v>29.03</c:v>
                      </c:pt>
                      <c:pt idx="984">
                        <c:v>29.04</c:v>
                      </c:pt>
                      <c:pt idx="985">
                        <c:v>29.05</c:v>
                      </c:pt>
                      <c:pt idx="986">
                        <c:v>29.05</c:v>
                      </c:pt>
                      <c:pt idx="987">
                        <c:v>29.04</c:v>
                      </c:pt>
                      <c:pt idx="988">
                        <c:v>29.03</c:v>
                      </c:pt>
                      <c:pt idx="989">
                        <c:v>29.01</c:v>
                      </c:pt>
                      <c:pt idx="990">
                        <c:v>28.99</c:v>
                      </c:pt>
                      <c:pt idx="991">
                        <c:v>28.97</c:v>
                      </c:pt>
                      <c:pt idx="992">
                        <c:v>28.96</c:v>
                      </c:pt>
                      <c:pt idx="993">
                        <c:v>28.95</c:v>
                      </c:pt>
                      <c:pt idx="994">
                        <c:v>28.94</c:v>
                      </c:pt>
                      <c:pt idx="995">
                        <c:v>28.93</c:v>
                      </c:pt>
                      <c:pt idx="996">
                        <c:v>28.92</c:v>
                      </c:pt>
                      <c:pt idx="997">
                        <c:v>28.91</c:v>
                      </c:pt>
                      <c:pt idx="998">
                        <c:v>28.89</c:v>
                      </c:pt>
                      <c:pt idx="999">
                        <c:v>28.87</c:v>
                      </c:pt>
                      <c:pt idx="1000">
                        <c:v>28.86</c:v>
                      </c:pt>
                      <c:pt idx="1001">
                        <c:v>28.86</c:v>
                      </c:pt>
                      <c:pt idx="1002">
                        <c:v>28.86</c:v>
                      </c:pt>
                      <c:pt idx="1003">
                        <c:v>28.86</c:v>
                      </c:pt>
                      <c:pt idx="1004">
                        <c:v>28.86</c:v>
                      </c:pt>
                      <c:pt idx="1005">
                        <c:v>28.85</c:v>
                      </c:pt>
                      <c:pt idx="1006">
                        <c:v>28.84</c:v>
                      </c:pt>
                      <c:pt idx="1007">
                        <c:v>28.83</c:v>
                      </c:pt>
                      <c:pt idx="1008">
                        <c:v>28.83</c:v>
                      </c:pt>
                      <c:pt idx="1009">
                        <c:v>28.83</c:v>
                      </c:pt>
                      <c:pt idx="1010">
                        <c:v>28.84</c:v>
                      </c:pt>
                      <c:pt idx="1011">
                        <c:v>28.84</c:v>
                      </c:pt>
                      <c:pt idx="1012">
                        <c:v>28.84</c:v>
                      </c:pt>
                      <c:pt idx="1013">
                        <c:v>28.84</c:v>
                      </c:pt>
                      <c:pt idx="1014">
                        <c:v>28.84</c:v>
                      </c:pt>
                      <c:pt idx="1015">
                        <c:v>28.84</c:v>
                      </c:pt>
                      <c:pt idx="1016">
                        <c:v>28.84</c:v>
                      </c:pt>
                      <c:pt idx="1017">
                        <c:v>28.85</c:v>
                      </c:pt>
                      <c:pt idx="1018">
                        <c:v>28.86</c:v>
                      </c:pt>
                      <c:pt idx="1019">
                        <c:v>28.86</c:v>
                      </c:pt>
                      <c:pt idx="1020">
                        <c:v>28.86</c:v>
                      </c:pt>
                      <c:pt idx="1021">
                        <c:v>28.87</c:v>
                      </c:pt>
                      <c:pt idx="1022">
                        <c:v>28.87</c:v>
                      </c:pt>
                      <c:pt idx="1023">
                        <c:v>28.88</c:v>
                      </c:pt>
                      <c:pt idx="1024">
                        <c:v>28.88</c:v>
                      </c:pt>
                      <c:pt idx="1025">
                        <c:v>28.88</c:v>
                      </c:pt>
                      <c:pt idx="1026">
                        <c:v>28.89</c:v>
                      </c:pt>
                      <c:pt idx="1027">
                        <c:v>28.89</c:v>
                      </c:pt>
                      <c:pt idx="1028">
                        <c:v>28.89</c:v>
                      </c:pt>
                      <c:pt idx="1029">
                        <c:v>28.89</c:v>
                      </c:pt>
                      <c:pt idx="1030">
                        <c:v>28.89</c:v>
                      </c:pt>
                      <c:pt idx="1031">
                        <c:v>28.89</c:v>
                      </c:pt>
                      <c:pt idx="1032">
                        <c:v>28.89</c:v>
                      </c:pt>
                      <c:pt idx="1033">
                        <c:v>28.88</c:v>
                      </c:pt>
                      <c:pt idx="1034">
                        <c:v>28.88</c:v>
                      </c:pt>
                      <c:pt idx="1035">
                        <c:v>28.88</c:v>
                      </c:pt>
                      <c:pt idx="1036">
                        <c:v>28.88</c:v>
                      </c:pt>
                      <c:pt idx="1037">
                        <c:v>28.87</c:v>
                      </c:pt>
                      <c:pt idx="1038">
                        <c:v>28.87</c:v>
                      </c:pt>
                      <c:pt idx="1039">
                        <c:v>28.86</c:v>
                      </c:pt>
                      <c:pt idx="1040">
                        <c:v>28.86</c:v>
                      </c:pt>
                      <c:pt idx="1041">
                        <c:v>28.85</c:v>
                      </c:pt>
                      <c:pt idx="1042">
                        <c:v>28.85</c:v>
                      </c:pt>
                      <c:pt idx="1043">
                        <c:v>28.85</c:v>
                      </c:pt>
                      <c:pt idx="1044">
                        <c:v>28.84</c:v>
                      </c:pt>
                      <c:pt idx="1045">
                        <c:v>28.84</c:v>
                      </c:pt>
                      <c:pt idx="1046">
                        <c:v>28.84</c:v>
                      </c:pt>
                      <c:pt idx="1047">
                        <c:v>28.83</c:v>
                      </c:pt>
                      <c:pt idx="1048">
                        <c:v>28.83</c:v>
                      </c:pt>
                      <c:pt idx="1049">
                        <c:v>28.83</c:v>
                      </c:pt>
                      <c:pt idx="1050">
                        <c:v>28.84</c:v>
                      </c:pt>
                      <c:pt idx="1051">
                        <c:v>28.84</c:v>
                      </c:pt>
                      <c:pt idx="1052">
                        <c:v>28.84</c:v>
                      </c:pt>
                      <c:pt idx="1053">
                        <c:v>28.84</c:v>
                      </c:pt>
                      <c:pt idx="1054">
                        <c:v>28.85</c:v>
                      </c:pt>
                      <c:pt idx="1055">
                        <c:v>28.84</c:v>
                      </c:pt>
                      <c:pt idx="1056">
                        <c:v>28.84</c:v>
                      </c:pt>
                      <c:pt idx="1057">
                        <c:v>28.83</c:v>
                      </c:pt>
                      <c:pt idx="1058">
                        <c:v>28.83</c:v>
                      </c:pt>
                      <c:pt idx="1059">
                        <c:v>28.82</c:v>
                      </c:pt>
                      <c:pt idx="1060">
                        <c:v>28.81</c:v>
                      </c:pt>
                      <c:pt idx="1061">
                        <c:v>28.8</c:v>
                      </c:pt>
                      <c:pt idx="1062">
                        <c:v>28.79</c:v>
                      </c:pt>
                      <c:pt idx="1063">
                        <c:v>28.8</c:v>
                      </c:pt>
                      <c:pt idx="1064">
                        <c:v>28.8</c:v>
                      </c:pt>
                      <c:pt idx="1065">
                        <c:v>28.8</c:v>
                      </c:pt>
                      <c:pt idx="1066">
                        <c:v>28.8</c:v>
                      </c:pt>
                      <c:pt idx="1067">
                        <c:v>28.79</c:v>
                      </c:pt>
                      <c:pt idx="1068">
                        <c:v>28.79</c:v>
                      </c:pt>
                      <c:pt idx="1069">
                        <c:v>28.77</c:v>
                      </c:pt>
                      <c:pt idx="1070">
                        <c:v>28.76</c:v>
                      </c:pt>
                      <c:pt idx="1071">
                        <c:v>28.75</c:v>
                      </c:pt>
                      <c:pt idx="1072">
                        <c:v>28.74</c:v>
                      </c:pt>
                      <c:pt idx="1073">
                        <c:v>28.72</c:v>
                      </c:pt>
                      <c:pt idx="1074">
                        <c:v>28.7</c:v>
                      </c:pt>
                      <c:pt idx="1075">
                        <c:v>28.68</c:v>
                      </c:pt>
                      <c:pt idx="1076">
                        <c:v>28.66</c:v>
                      </c:pt>
                      <c:pt idx="1077">
                        <c:v>28.62</c:v>
                      </c:pt>
                      <c:pt idx="1078">
                        <c:v>28.57</c:v>
                      </c:pt>
                      <c:pt idx="1079">
                        <c:v>28.53</c:v>
                      </c:pt>
                      <c:pt idx="1080">
                        <c:v>28.5</c:v>
                      </c:pt>
                      <c:pt idx="1081">
                        <c:v>28.47</c:v>
                      </c:pt>
                      <c:pt idx="1082">
                        <c:v>28.43</c:v>
                      </c:pt>
                      <c:pt idx="1083">
                        <c:v>28.35</c:v>
                      </c:pt>
                      <c:pt idx="1084">
                        <c:v>28.23</c:v>
                      </c:pt>
                      <c:pt idx="1085">
                        <c:v>28.05</c:v>
                      </c:pt>
                      <c:pt idx="1086">
                        <c:v>27.82</c:v>
                      </c:pt>
                      <c:pt idx="1087">
                        <c:v>27.53</c:v>
                      </c:pt>
                      <c:pt idx="1088">
                        <c:v>27.15</c:v>
                      </c:pt>
                      <c:pt idx="1089">
                        <c:v>26.69</c:v>
                      </c:pt>
                      <c:pt idx="1090">
                        <c:v>26.1</c:v>
                      </c:pt>
                      <c:pt idx="1091">
                        <c:v>25.36</c:v>
                      </c:pt>
                      <c:pt idx="1092">
                        <c:v>24.48</c:v>
                      </c:pt>
                      <c:pt idx="1093">
                        <c:v>23.49</c:v>
                      </c:pt>
                      <c:pt idx="1094">
                        <c:v>22.38</c:v>
                      </c:pt>
                      <c:pt idx="1095">
                        <c:v>21.11</c:v>
                      </c:pt>
                      <c:pt idx="1096">
                        <c:v>19.7</c:v>
                      </c:pt>
                      <c:pt idx="1097">
                        <c:v>18.18</c:v>
                      </c:pt>
                      <c:pt idx="1098">
                        <c:v>16.61</c:v>
                      </c:pt>
                      <c:pt idx="1099">
                        <c:v>14.98</c:v>
                      </c:pt>
                      <c:pt idx="1100">
                        <c:v>13.31</c:v>
                      </c:pt>
                      <c:pt idx="1101">
                        <c:v>11.63</c:v>
                      </c:pt>
                      <c:pt idx="1102">
                        <c:v>10.130000000000001</c:v>
                      </c:pt>
                      <c:pt idx="1103">
                        <c:v>8.56</c:v>
                      </c:pt>
                      <c:pt idx="1104">
                        <c:v>6.89</c:v>
                      </c:pt>
                      <c:pt idx="1105">
                        <c:v>5.0199999999999996</c:v>
                      </c:pt>
                      <c:pt idx="1106">
                        <c:v>2.96</c:v>
                      </c:pt>
                      <c:pt idx="1107">
                        <c:v>0.82</c:v>
                      </c:pt>
                      <c:pt idx="1108">
                        <c:v>-1.36</c:v>
                      </c:pt>
                      <c:pt idx="1109">
                        <c:v>-3.55</c:v>
                      </c:pt>
                      <c:pt idx="1110">
                        <c:v>-5.76</c:v>
                      </c:pt>
                      <c:pt idx="1111">
                        <c:v>-8</c:v>
                      </c:pt>
                      <c:pt idx="1112">
                        <c:v>-10.26</c:v>
                      </c:pt>
                      <c:pt idx="1113">
                        <c:v>-12.58</c:v>
                      </c:pt>
                      <c:pt idx="1114">
                        <c:v>-14.91</c:v>
                      </c:pt>
                      <c:pt idx="1115">
                        <c:v>-17.21</c:v>
                      </c:pt>
                      <c:pt idx="1116">
                        <c:v>-19.489999999999998</c:v>
                      </c:pt>
                      <c:pt idx="1117">
                        <c:v>-21.74</c:v>
                      </c:pt>
                      <c:pt idx="1118">
                        <c:v>-23.97</c:v>
                      </c:pt>
                      <c:pt idx="1119">
                        <c:v>-26.17</c:v>
                      </c:pt>
                      <c:pt idx="1120">
                        <c:v>-28.33</c:v>
                      </c:pt>
                      <c:pt idx="1121">
                        <c:v>-30.48</c:v>
                      </c:pt>
                      <c:pt idx="1122">
                        <c:v>-32.619999999999997</c:v>
                      </c:pt>
                      <c:pt idx="1123">
                        <c:v>-34.76</c:v>
                      </c:pt>
                      <c:pt idx="1124">
                        <c:v>-36.85</c:v>
                      </c:pt>
                      <c:pt idx="1125">
                        <c:v>-38.880000000000003</c:v>
                      </c:pt>
                      <c:pt idx="1126">
                        <c:v>-40.85</c:v>
                      </c:pt>
                      <c:pt idx="1127">
                        <c:v>-42.76</c:v>
                      </c:pt>
                      <c:pt idx="1128">
                        <c:v>-44.67</c:v>
                      </c:pt>
                      <c:pt idx="1129">
                        <c:v>-46.55</c:v>
                      </c:pt>
                      <c:pt idx="1130">
                        <c:v>-48.39</c:v>
                      </c:pt>
                      <c:pt idx="1131">
                        <c:v>-50.15</c:v>
                      </c:pt>
                      <c:pt idx="1132">
                        <c:v>-51.85</c:v>
                      </c:pt>
                      <c:pt idx="1133">
                        <c:v>-53.49</c:v>
                      </c:pt>
                      <c:pt idx="1134">
                        <c:v>-55.09</c:v>
                      </c:pt>
                      <c:pt idx="1135">
                        <c:v>-56.62</c:v>
                      </c:pt>
                      <c:pt idx="1136">
                        <c:v>-58.1</c:v>
                      </c:pt>
                      <c:pt idx="1137">
                        <c:v>-59.52</c:v>
                      </c:pt>
                      <c:pt idx="1138">
                        <c:v>-60.86</c:v>
                      </c:pt>
                      <c:pt idx="1139">
                        <c:v>-62.16</c:v>
                      </c:pt>
                      <c:pt idx="1140">
                        <c:v>-63.44</c:v>
                      </c:pt>
                      <c:pt idx="1141">
                        <c:v>-64.7</c:v>
                      </c:pt>
                      <c:pt idx="1142">
                        <c:v>-65.900000000000006</c:v>
                      </c:pt>
                      <c:pt idx="1143">
                        <c:v>-67.040000000000006</c:v>
                      </c:pt>
                      <c:pt idx="1144">
                        <c:v>-68.16</c:v>
                      </c:pt>
                      <c:pt idx="1145">
                        <c:v>-69.2</c:v>
                      </c:pt>
                      <c:pt idx="1146">
                        <c:v>-70.17</c:v>
                      </c:pt>
                      <c:pt idx="1147">
                        <c:v>-71.08</c:v>
                      </c:pt>
                      <c:pt idx="1148">
                        <c:v>-71.92</c:v>
                      </c:pt>
                      <c:pt idx="1149">
                        <c:v>-72.709999999999994</c:v>
                      </c:pt>
                      <c:pt idx="1150">
                        <c:v>-73.459999999999994</c:v>
                      </c:pt>
                      <c:pt idx="1151">
                        <c:v>-74.17</c:v>
                      </c:pt>
                      <c:pt idx="1152">
                        <c:v>-74.81</c:v>
                      </c:pt>
                      <c:pt idx="1153">
                        <c:v>-75.400000000000006</c:v>
                      </c:pt>
                      <c:pt idx="1154">
                        <c:v>-75.959999999999994</c:v>
                      </c:pt>
                      <c:pt idx="1155">
                        <c:v>-76.48</c:v>
                      </c:pt>
                      <c:pt idx="1156">
                        <c:v>-76.930000000000007</c:v>
                      </c:pt>
                      <c:pt idx="1157">
                        <c:v>-77.319999999999993</c:v>
                      </c:pt>
                      <c:pt idx="1158">
                        <c:v>-77.64</c:v>
                      </c:pt>
                      <c:pt idx="1159">
                        <c:v>-77.87</c:v>
                      </c:pt>
                      <c:pt idx="1160">
                        <c:v>-78.010000000000005</c:v>
                      </c:pt>
                      <c:pt idx="1161">
                        <c:v>-78.05</c:v>
                      </c:pt>
                      <c:pt idx="1162">
                        <c:v>-78.010000000000005</c:v>
                      </c:pt>
                      <c:pt idx="1163">
                        <c:v>-77.88</c:v>
                      </c:pt>
                      <c:pt idx="1164">
                        <c:v>-77.66</c:v>
                      </c:pt>
                      <c:pt idx="1165">
                        <c:v>-77.36</c:v>
                      </c:pt>
                      <c:pt idx="1166">
                        <c:v>-76.959999999999994</c:v>
                      </c:pt>
                      <c:pt idx="1167">
                        <c:v>-76.44</c:v>
                      </c:pt>
                      <c:pt idx="1168">
                        <c:v>-75.790000000000006</c:v>
                      </c:pt>
                      <c:pt idx="1169">
                        <c:v>-75.040000000000006</c:v>
                      </c:pt>
                      <c:pt idx="1170">
                        <c:v>-74.19</c:v>
                      </c:pt>
                      <c:pt idx="1171">
                        <c:v>-73.290000000000006</c:v>
                      </c:pt>
                      <c:pt idx="1172">
                        <c:v>-72.319999999999993</c:v>
                      </c:pt>
                      <c:pt idx="1173">
                        <c:v>-71.3</c:v>
                      </c:pt>
                      <c:pt idx="1174">
                        <c:v>-70.19</c:v>
                      </c:pt>
                      <c:pt idx="1175">
                        <c:v>-69</c:v>
                      </c:pt>
                      <c:pt idx="1176">
                        <c:v>-67.75</c:v>
                      </c:pt>
                      <c:pt idx="1177">
                        <c:v>-66.459999999999994</c:v>
                      </c:pt>
                      <c:pt idx="1178">
                        <c:v>-65.14</c:v>
                      </c:pt>
                      <c:pt idx="1179">
                        <c:v>-63.74</c:v>
                      </c:pt>
                      <c:pt idx="1180">
                        <c:v>-62.24</c:v>
                      </c:pt>
                      <c:pt idx="1181">
                        <c:v>-60.66</c:v>
                      </c:pt>
                      <c:pt idx="1182">
                        <c:v>-59.02</c:v>
                      </c:pt>
                      <c:pt idx="1183">
                        <c:v>-57.33</c:v>
                      </c:pt>
                      <c:pt idx="1184">
                        <c:v>-55.57</c:v>
                      </c:pt>
                      <c:pt idx="1185">
                        <c:v>-53.74</c:v>
                      </c:pt>
                      <c:pt idx="1186">
                        <c:v>-51.81</c:v>
                      </c:pt>
                      <c:pt idx="1187">
                        <c:v>-49.77</c:v>
                      </c:pt>
                      <c:pt idx="1188">
                        <c:v>-47.65</c:v>
                      </c:pt>
                      <c:pt idx="1189">
                        <c:v>-45.44</c:v>
                      </c:pt>
                      <c:pt idx="1190">
                        <c:v>-43.16</c:v>
                      </c:pt>
                      <c:pt idx="1191">
                        <c:v>-40.79</c:v>
                      </c:pt>
                      <c:pt idx="1192">
                        <c:v>-38.44</c:v>
                      </c:pt>
                      <c:pt idx="1193">
                        <c:v>-36.17</c:v>
                      </c:pt>
                      <c:pt idx="1194">
                        <c:v>-33.92</c:v>
                      </c:pt>
                      <c:pt idx="1195">
                        <c:v>-31.62</c:v>
                      </c:pt>
                      <c:pt idx="1196">
                        <c:v>-29.24</c:v>
                      </c:pt>
                      <c:pt idx="1197">
                        <c:v>-26.75</c:v>
                      </c:pt>
                      <c:pt idx="1198">
                        <c:v>-24.22</c:v>
                      </c:pt>
                      <c:pt idx="1199">
                        <c:v>-21.71</c:v>
                      </c:pt>
                      <c:pt idx="1200">
                        <c:v>-19.36</c:v>
                      </c:pt>
                      <c:pt idx="1201">
                        <c:v>-17.170000000000002</c:v>
                      </c:pt>
                      <c:pt idx="1202">
                        <c:v>-15.13</c:v>
                      </c:pt>
                      <c:pt idx="1203">
                        <c:v>-13.16</c:v>
                      </c:pt>
                      <c:pt idx="1204">
                        <c:v>-11.18</c:v>
                      </c:pt>
                      <c:pt idx="1205">
                        <c:v>-9.14</c:v>
                      </c:pt>
                      <c:pt idx="1206">
                        <c:v>-7.06</c:v>
                      </c:pt>
                      <c:pt idx="1207">
                        <c:v>-4.9400000000000004</c:v>
                      </c:pt>
                      <c:pt idx="1208">
                        <c:v>-2.83</c:v>
                      </c:pt>
                      <c:pt idx="1209">
                        <c:v>-0.87</c:v>
                      </c:pt>
                      <c:pt idx="1210">
                        <c:v>0.93</c:v>
                      </c:pt>
                      <c:pt idx="1211">
                        <c:v>2.65</c:v>
                      </c:pt>
                      <c:pt idx="1212">
                        <c:v>4.43</c:v>
                      </c:pt>
                      <c:pt idx="1213">
                        <c:v>6.3</c:v>
                      </c:pt>
                      <c:pt idx="1214">
                        <c:v>8.26</c:v>
                      </c:pt>
                      <c:pt idx="1215">
                        <c:v>10.26</c:v>
                      </c:pt>
                      <c:pt idx="1216">
                        <c:v>12.25</c:v>
                      </c:pt>
                      <c:pt idx="1217">
                        <c:v>14.21</c:v>
                      </c:pt>
                      <c:pt idx="1218">
                        <c:v>16.079999999999998</c:v>
                      </c:pt>
                      <c:pt idx="1219">
                        <c:v>17.84</c:v>
                      </c:pt>
                      <c:pt idx="1220">
                        <c:v>19.510000000000002</c:v>
                      </c:pt>
                      <c:pt idx="1221">
                        <c:v>21.02</c:v>
                      </c:pt>
                      <c:pt idx="1222">
                        <c:v>22.38</c:v>
                      </c:pt>
                      <c:pt idx="1223">
                        <c:v>23.57</c:v>
                      </c:pt>
                      <c:pt idx="1224">
                        <c:v>24.57</c:v>
                      </c:pt>
                      <c:pt idx="1225">
                        <c:v>25.36</c:v>
                      </c:pt>
                      <c:pt idx="1226">
                        <c:v>25.98</c:v>
                      </c:pt>
                      <c:pt idx="1227">
                        <c:v>26.52</c:v>
                      </c:pt>
                      <c:pt idx="1228">
                        <c:v>26.83</c:v>
                      </c:pt>
                      <c:pt idx="1229">
                        <c:v>27.3</c:v>
                      </c:pt>
                      <c:pt idx="1230">
                        <c:v>27.71</c:v>
                      </c:pt>
                      <c:pt idx="1231">
                        <c:v>27.89</c:v>
                      </c:pt>
                      <c:pt idx="1232">
                        <c:v>27.97</c:v>
                      </c:pt>
                      <c:pt idx="1233">
                        <c:v>28.06</c:v>
                      </c:pt>
                      <c:pt idx="1234">
                        <c:v>28.21</c:v>
                      </c:pt>
                      <c:pt idx="1235">
                        <c:v>28.28</c:v>
                      </c:pt>
                      <c:pt idx="1236">
                        <c:v>28.13</c:v>
                      </c:pt>
                      <c:pt idx="1237">
                        <c:v>27.92</c:v>
                      </c:pt>
                      <c:pt idx="1238">
                        <c:v>27.72</c:v>
                      </c:pt>
                      <c:pt idx="1239">
                        <c:v>27.5</c:v>
                      </c:pt>
                      <c:pt idx="1240">
                        <c:v>27.3</c:v>
                      </c:pt>
                      <c:pt idx="1241">
                        <c:v>27.13</c:v>
                      </c:pt>
                      <c:pt idx="1242">
                        <c:v>26.99</c:v>
                      </c:pt>
                      <c:pt idx="1243">
                        <c:v>26.87</c:v>
                      </c:pt>
                      <c:pt idx="1244">
                        <c:v>26.78</c:v>
                      </c:pt>
                      <c:pt idx="1245">
                        <c:v>26.72</c:v>
                      </c:pt>
                      <c:pt idx="1246">
                        <c:v>26.63</c:v>
                      </c:pt>
                      <c:pt idx="1247">
                        <c:v>26.53</c:v>
                      </c:pt>
                      <c:pt idx="1248">
                        <c:v>26.43</c:v>
                      </c:pt>
                      <c:pt idx="1249">
                        <c:v>26.33</c:v>
                      </c:pt>
                      <c:pt idx="1250">
                        <c:v>26.2</c:v>
                      </c:pt>
                      <c:pt idx="1251">
                        <c:v>26.03</c:v>
                      </c:pt>
                      <c:pt idx="1252">
                        <c:v>25.8</c:v>
                      </c:pt>
                      <c:pt idx="1253">
                        <c:v>25.51</c:v>
                      </c:pt>
                      <c:pt idx="1254">
                        <c:v>25.14</c:v>
                      </c:pt>
                      <c:pt idx="1255">
                        <c:v>24.71</c:v>
                      </c:pt>
                      <c:pt idx="1256">
                        <c:v>24.15</c:v>
                      </c:pt>
                      <c:pt idx="1257">
                        <c:v>23.47</c:v>
                      </c:pt>
                      <c:pt idx="1258">
                        <c:v>22.59</c:v>
                      </c:pt>
                      <c:pt idx="1259">
                        <c:v>21.46</c:v>
                      </c:pt>
                      <c:pt idx="1260">
                        <c:v>20.170000000000002</c:v>
                      </c:pt>
                      <c:pt idx="1261">
                        <c:v>18.829999999999998</c:v>
                      </c:pt>
                      <c:pt idx="1262">
                        <c:v>17.41</c:v>
                      </c:pt>
                      <c:pt idx="1263">
                        <c:v>15.85</c:v>
                      </c:pt>
                      <c:pt idx="1264">
                        <c:v>14.2</c:v>
                      </c:pt>
                      <c:pt idx="1265">
                        <c:v>12.53</c:v>
                      </c:pt>
                      <c:pt idx="1266">
                        <c:v>10.91</c:v>
                      </c:pt>
                      <c:pt idx="1267">
                        <c:v>9.33</c:v>
                      </c:pt>
                      <c:pt idx="1268">
                        <c:v>7.97</c:v>
                      </c:pt>
                      <c:pt idx="1269">
                        <c:v>6.34</c:v>
                      </c:pt>
                      <c:pt idx="1270">
                        <c:v>4.5599999999999996</c:v>
                      </c:pt>
                      <c:pt idx="1271">
                        <c:v>2.68</c:v>
                      </c:pt>
                      <c:pt idx="1272">
                        <c:v>0.6</c:v>
                      </c:pt>
                      <c:pt idx="1273">
                        <c:v>-1.53</c:v>
                      </c:pt>
                      <c:pt idx="1274">
                        <c:v>-3.69</c:v>
                      </c:pt>
                      <c:pt idx="1275">
                        <c:v>-5.91</c:v>
                      </c:pt>
                      <c:pt idx="1276">
                        <c:v>-8.17</c:v>
                      </c:pt>
                      <c:pt idx="1277">
                        <c:v>-10.46</c:v>
                      </c:pt>
                      <c:pt idx="1278">
                        <c:v>-12.76</c:v>
                      </c:pt>
                      <c:pt idx="1279">
                        <c:v>-15.09</c:v>
                      </c:pt>
                      <c:pt idx="1280">
                        <c:v>-17.47</c:v>
                      </c:pt>
                      <c:pt idx="1281">
                        <c:v>-19.86</c:v>
                      </c:pt>
                      <c:pt idx="1282">
                        <c:v>-22.27</c:v>
                      </c:pt>
                      <c:pt idx="1283">
                        <c:v>-24.68</c:v>
                      </c:pt>
                      <c:pt idx="1284">
                        <c:v>-27.14</c:v>
                      </c:pt>
                      <c:pt idx="1285">
                        <c:v>-29.65</c:v>
                      </c:pt>
                      <c:pt idx="1286">
                        <c:v>-32.200000000000003</c:v>
                      </c:pt>
                      <c:pt idx="1287">
                        <c:v>-34.770000000000003</c:v>
                      </c:pt>
                      <c:pt idx="1288">
                        <c:v>-37.35</c:v>
                      </c:pt>
                      <c:pt idx="1289">
                        <c:v>-39.94</c:v>
                      </c:pt>
                      <c:pt idx="1290">
                        <c:v>-42.52</c:v>
                      </c:pt>
                      <c:pt idx="1291">
                        <c:v>-45.04</c:v>
                      </c:pt>
                      <c:pt idx="1292">
                        <c:v>-47.44</c:v>
                      </c:pt>
                      <c:pt idx="1293">
                        <c:v>-49.76</c:v>
                      </c:pt>
                      <c:pt idx="1294">
                        <c:v>-52.14</c:v>
                      </c:pt>
                      <c:pt idx="1295">
                        <c:v>-54.58</c:v>
                      </c:pt>
                      <c:pt idx="1296">
                        <c:v>-57.07</c:v>
                      </c:pt>
                      <c:pt idx="1297">
                        <c:v>-59.58</c:v>
                      </c:pt>
                      <c:pt idx="1298">
                        <c:v>-62.05</c:v>
                      </c:pt>
                      <c:pt idx="1299">
                        <c:v>-64.42</c:v>
                      </c:pt>
                      <c:pt idx="1300">
                        <c:v>-66.64</c:v>
                      </c:pt>
                      <c:pt idx="1301">
                        <c:v>-68.69</c:v>
                      </c:pt>
                      <c:pt idx="1302">
                        <c:v>-70.599999999999994</c:v>
                      </c:pt>
                      <c:pt idx="1303">
                        <c:v>-72.37</c:v>
                      </c:pt>
                      <c:pt idx="1304">
                        <c:v>-73.95</c:v>
                      </c:pt>
                      <c:pt idx="1305">
                        <c:v>-75.47</c:v>
                      </c:pt>
                      <c:pt idx="1306">
                        <c:v>-76.819999999999993</c:v>
                      </c:pt>
                      <c:pt idx="1307">
                        <c:v>-77.88</c:v>
                      </c:pt>
                      <c:pt idx="1308">
                        <c:v>-78.72</c:v>
                      </c:pt>
                      <c:pt idx="1309">
                        <c:v>-79.36</c:v>
                      </c:pt>
                      <c:pt idx="1310">
                        <c:v>-79.83</c:v>
                      </c:pt>
                      <c:pt idx="1311">
                        <c:v>-80.08</c:v>
                      </c:pt>
                      <c:pt idx="1312">
                        <c:v>-80.12</c:v>
                      </c:pt>
                      <c:pt idx="1313">
                        <c:v>-79.98</c:v>
                      </c:pt>
                      <c:pt idx="1314">
                        <c:v>-100.33</c:v>
                      </c:pt>
                      <c:pt idx="1315">
                        <c:v>-100.78</c:v>
                      </c:pt>
                      <c:pt idx="1316">
                        <c:v>-101.32</c:v>
                      </c:pt>
                      <c:pt idx="1317">
                        <c:v>-101.89</c:v>
                      </c:pt>
                      <c:pt idx="1318">
                        <c:v>-102.48</c:v>
                      </c:pt>
                      <c:pt idx="1319">
                        <c:v>-103.04</c:v>
                      </c:pt>
                      <c:pt idx="1320">
                        <c:v>-103.55</c:v>
                      </c:pt>
                      <c:pt idx="1321">
                        <c:v>-103.97</c:v>
                      </c:pt>
                      <c:pt idx="1322">
                        <c:v>-104.34</c:v>
                      </c:pt>
                      <c:pt idx="1323">
                        <c:v>-104.65</c:v>
                      </c:pt>
                      <c:pt idx="1324">
                        <c:v>-104.93</c:v>
                      </c:pt>
                      <c:pt idx="1325">
                        <c:v>-105.18</c:v>
                      </c:pt>
                      <c:pt idx="1326">
                        <c:v>-105.42</c:v>
                      </c:pt>
                      <c:pt idx="1327">
                        <c:v>-105.64</c:v>
                      </c:pt>
                      <c:pt idx="1328">
                        <c:v>-105.84</c:v>
                      </c:pt>
                      <c:pt idx="1329">
                        <c:v>-106</c:v>
                      </c:pt>
                      <c:pt idx="1330">
                        <c:v>-106.13</c:v>
                      </c:pt>
                      <c:pt idx="1331">
                        <c:v>-106.24</c:v>
                      </c:pt>
                      <c:pt idx="1332">
                        <c:v>-106.32</c:v>
                      </c:pt>
                      <c:pt idx="1333">
                        <c:v>-106.37</c:v>
                      </c:pt>
                      <c:pt idx="1334">
                        <c:v>-106.4</c:v>
                      </c:pt>
                      <c:pt idx="1335">
                        <c:v>-106.35</c:v>
                      </c:pt>
                      <c:pt idx="1336">
                        <c:v>-106.21</c:v>
                      </c:pt>
                      <c:pt idx="1337">
                        <c:v>-105.99</c:v>
                      </c:pt>
                      <c:pt idx="1338">
                        <c:v>-105.7</c:v>
                      </c:pt>
                      <c:pt idx="1339">
                        <c:v>-105.33</c:v>
                      </c:pt>
                      <c:pt idx="1340">
                        <c:v>-104.91</c:v>
                      </c:pt>
                      <c:pt idx="1341">
                        <c:v>-104.44</c:v>
                      </c:pt>
                      <c:pt idx="1342">
                        <c:v>-103.9</c:v>
                      </c:pt>
                      <c:pt idx="1343">
                        <c:v>-103.3</c:v>
                      </c:pt>
                      <c:pt idx="1344">
                        <c:v>-102.62</c:v>
                      </c:pt>
                      <c:pt idx="1345">
                        <c:v>-101.88</c:v>
                      </c:pt>
                      <c:pt idx="1346">
                        <c:v>-101.07</c:v>
                      </c:pt>
                      <c:pt idx="1347">
                        <c:v>-100.22</c:v>
                      </c:pt>
                      <c:pt idx="1348">
                        <c:v>-99.35</c:v>
                      </c:pt>
                      <c:pt idx="1349">
                        <c:v>-98.46</c:v>
                      </c:pt>
                      <c:pt idx="1350">
                        <c:v>-97.55</c:v>
                      </c:pt>
                      <c:pt idx="1351">
                        <c:v>-96.68</c:v>
                      </c:pt>
                      <c:pt idx="1352">
                        <c:v>-95.89</c:v>
                      </c:pt>
                      <c:pt idx="1353">
                        <c:v>-84.67</c:v>
                      </c:pt>
                      <c:pt idx="1354">
                        <c:v>-84.82</c:v>
                      </c:pt>
                      <c:pt idx="1355">
                        <c:v>-84.43</c:v>
                      </c:pt>
                      <c:pt idx="1356">
                        <c:v>-83.5</c:v>
                      </c:pt>
                      <c:pt idx="1357">
                        <c:v>-82.15</c:v>
                      </c:pt>
                      <c:pt idx="1358">
                        <c:v>-80.44</c:v>
                      </c:pt>
                      <c:pt idx="1359">
                        <c:v>-78.62</c:v>
                      </c:pt>
                      <c:pt idx="1360">
                        <c:v>-76.599999999999994</c:v>
                      </c:pt>
                      <c:pt idx="1361">
                        <c:v>-74.489999999999995</c:v>
                      </c:pt>
                      <c:pt idx="1362">
                        <c:v>-72.2</c:v>
                      </c:pt>
                      <c:pt idx="1363">
                        <c:v>-69.900000000000006</c:v>
                      </c:pt>
                      <c:pt idx="1364">
                        <c:v>-67.55</c:v>
                      </c:pt>
                      <c:pt idx="1365">
                        <c:v>-65.08</c:v>
                      </c:pt>
                      <c:pt idx="1366">
                        <c:v>-62.63</c:v>
                      </c:pt>
                      <c:pt idx="1367">
                        <c:v>-60.11</c:v>
                      </c:pt>
                      <c:pt idx="1368">
                        <c:v>-57.48</c:v>
                      </c:pt>
                      <c:pt idx="1369">
                        <c:v>-54.74</c:v>
                      </c:pt>
                      <c:pt idx="1370">
                        <c:v>-51.9</c:v>
                      </c:pt>
                      <c:pt idx="1371">
                        <c:v>-48.96</c:v>
                      </c:pt>
                      <c:pt idx="1372">
                        <c:v>-45.96</c:v>
                      </c:pt>
                      <c:pt idx="1373">
                        <c:v>-42.96</c:v>
                      </c:pt>
                      <c:pt idx="1374">
                        <c:v>-39.99</c:v>
                      </c:pt>
                      <c:pt idx="1375">
                        <c:v>-37.020000000000003</c:v>
                      </c:pt>
                      <c:pt idx="1376">
                        <c:v>-34.020000000000003</c:v>
                      </c:pt>
                      <c:pt idx="1377">
                        <c:v>-31.03</c:v>
                      </c:pt>
                      <c:pt idx="1378">
                        <c:v>-28</c:v>
                      </c:pt>
                      <c:pt idx="1379">
                        <c:v>-24.9</c:v>
                      </c:pt>
                      <c:pt idx="1380">
                        <c:v>-21.67</c:v>
                      </c:pt>
                      <c:pt idx="1381">
                        <c:v>-18.440000000000001</c:v>
                      </c:pt>
                      <c:pt idx="1382">
                        <c:v>-15.31</c:v>
                      </c:pt>
                      <c:pt idx="1383">
                        <c:v>-12.24</c:v>
                      </c:pt>
                      <c:pt idx="1384">
                        <c:v>-9.2200000000000006</c:v>
                      </c:pt>
                      <c:pt idx="1385">
                        <c:v>-6.23</c:v>
                      </c:pt>
                      <c:pt idx="1386">
                        <c:v>-3.22</c:v>
                      </c:pt>
                      <c:pt idx="1387">
                        <c:v>-0.16</c:v>
                      </c:pt>
                      <c:pt idx="1388">
                        <c:v>2.91</c:v>
                      </c:pt>
                      <c:pt idx="1389">
                        <c:v>5.87</c:v>
                      </c:pt>
                      <c:pt idx="1390">
                        <c:v>8.67</c:v>
                      </c:pt>
                      <c:pt idx="1391">
                        <c:v>11.28</c:v>
                      </c:pt>
                      <c:pt idx="1392">
                        <c:v>13.79</c:v>
                      </c:pt>
                      <c:pt idx="1393">
                        <c:v>16.239999999999998</c:v>
                      </c:pt>
                      <c:pt idx="1394">
                        <c:v>18.61</c:v>
                      </c:pt>
                      <c:pt idx="1395">
                        <c:v>20.83</c:v>
                      </c:pt>
                      <c:pt idx="1396">
                        <c:v>22.89</c:v>
                      </c:pt>
                      <c:pt idx="1397">
                        <c:v>24.77</c:v>
                      </c:pt>
                      <c:pt idx="1398">
                        <c:v>26.48</c:v>
                      </c:pt>
                      <c:pt idx="1399">
                        <c:v>28</c:v>
                      </c:pt>
                      <c:pt idx="1400">
                        <c:v>29.41</c:v>
                      </c:pt>
                      <c:pt idx="1401">
                        <c:v>30.72</c:v>
                      </c:pt>
                      <c:pt idx="1402">
                        <c:v>31.96</c:v>
                      </c:pt>
                      <c:pt idx="1403">
                        <c:v>33.06</c:v>
                      </c:pt>
                      <c:pt idx="1404">
                        <c:v>33.590000000000003</c:v>
                      </c:pt>
                      <c:pt idx="1405">
                        <c:v>33.85</c:v>
                      </c:pt>
                      <c:pt idx="1406">
                        <c:v>34.049999999999997</c:v>
                      </c:pt>
                      <c:pt idx="1407">
                        <c:v>34.24</c:v>
                      </c:pt>
                      <c:pt idx="1408">
                        <c:v>34.299999999999997</c:v>
                      </c:pt>
                      <c:pt idx="1409">
                        <c:v>34.29</c:v>
                      </c:pt>
                      <c:pt idx="1410">
                        <c:v>34.25</c:v>
                      </c:pt>
                      <c:pt idx="1411">
                        <c:v>34.15</c:v>
                      </c:pt>
                      <c:pt idx="1412">
                        <c:v>33.909999999999997</c:v>
                      </c:pt>
                      <c:pt idx="1413">
                        <c:v>33.619999999999997</c:v>
                      </c:pt>
                      <c:pt idx="1414">
                        <c:v>33.33</c:v>
                      </c:pt>
                      <c:pt idx="1415">
                        <c:v>33.049999999999997</c:v>
                      </c:pt>
                      <c:pt idx="1416">
                        <c:v>32.79</c:v>
                      </c:pt>
                      <c:pt idx="1417">
                        <c:v>32.54</c:v>
                      </c:pt>
                      <c:pt idx="1418">
                        <c:v>32.33</c:v>
                      </c:pt>
                      <c:pt idx="1419">
                        <c:v>32.14</c:v>
                      </c:pt>
                      <c:pt idx="1420">
                        <c:v>31.96</c:v>
                      </c:pt>
                      <c:pt idx="1421">
                        <c:v>31.77</c:v>
                      </c:pt>
                      <c:pt idx="1422">
                        <c:v>31.58</c:v>
                      </c:pt>
                      <c:pt idx="1423">
                        <c:v>31.39</c:v>
                      </c:pt>
                      <c:pt idx="1424">
                        <c:v>31.16</c:v>
                      </c:pt>
                      <c:pt idx="1425">
                        <c:v>30.91</c:v>
                      </c:pt>
                      <c:pt idx="1426">
                        <c:v>30.61</c:v>
                      </c:pt>
                      <c:pt idx="1427">
                        <c:v>30.24</c:v>
                      </c:pt>
                      <c:pt idx="1428">
                        <c:v>29.78</c:v>
                      </c:pt>
                      <c:pt idx="1429">
                        <c:v>29.19</c:v>
                      </c:pt>
                      <c:pt idx="1430">
                        <c:v>28.43</c:v>
                      </c:pt>
                      <c:pt idx="1431">
                        <c:v>27.53</c:v>
                      </c:pt>
                      <c:pt idx="1432">
                        <c:v>26.54</c:v>
                      </c:pt>
                      <c:pt idx="1433">
                        <c:v>25.45</c:v>
                      </c:pt>
                      <c:pt idx="1434">
                        <c:v>24.28</c:v>
                      </c:pt>
                      <c:pt idx="1435">
                        <c:v>23.01</c:v>
                      </c:pt>
                      <c:pt idx="1436">
                        <c:v>21.61</c:v>
                      </c:pt>
                      <c:pt idx="1437">
                        <c:v>20.09</c:v>
                      </c:pt>
                      <c:pt idx="1438">
                        <c:v>18.47</c:v>
                      </c:pt>
                      <c:pt idx="1439">
                        <c:v>16.77</c:v>
                      </c:pt>
                      <c:pt idx="1440">
                        <c:v>15</c:v>
                      </c:pt>
                      <c:pt idx="1441">
                        <c:v>13.21</c:v>
                      </c:pt>
                      <c:pt idx="1442">
                        <c:v>11.36</c:v>
                      </c:pt>
                      <c:pt idx="1443">
                        <c:v>9.59</c:v>
                      </c:pt>
                      <c:pt idx="1444">
                        <c:v>7.86</c:v>
                      </c:pt>
                      <c:pt idx="1445">
                        <c:v>5.83</c:v>
                      </c:pt>
                      <c:pt idx="1446">
                        <c:v>3.6</c:v>
                      </c:pt>
                      <c:pt idx="1447">
                        <c:v>1.33</c:v>
                      </c:pt>
                      <c:pt idx="1448">
                        <c:v>-1.01</c:v>
                      </c:pt>
                      <c:pt idx="1449">
                        <c:v>-3.43</c:v>
                      </c:pt>
                      <c:pt idx="1450">
                        <c:v>-5.83</c:v>
                      </c:pt>
                      <c:pt idx="1451">
                        <c:v>-8.2100000000000009</c:v>
                      </c:pt>
                      <c:pt idx="1452">
                        <c:v>-10.71</c:v>
                      </c:pt>
                      <c:pt idx="1453">
                        <c:v>-13.33</c:v>
                      </c:pt>
                      <c:pt idx="1454">
                        <c:v>-16.04</c:v>
                      </c:pt>
                      <c:pt idx="1455">
                        <c:v>-18.75</c:v>
                      </c:pt>
                      <c:pt idx="1456">
                        <c:v>-21.45</c:v>
                      </c:pt>
                      <c:pt idx="1457">
                        <c:v>-24.17</c:v>
                      </c:pt>
                      <c:pt idx="1458">
                        <c:v>-26.93</c:v>
                      </c:pt>
                      <c:pt idx="1459">
                        <c:v>-29.77</c:v>
                      </c:pt>
                      <c:pt idx="1460">
                        <c:v>-32.67</c:v>
                      </c:pt>
                      <c:pt idx="1461">
                        <c:v>-35.6</c:v>
                      </c:pt>
                      <c:pt idx="1462">
                        <c:v>-38.49</c:v>
                      </c:pt>
                      <c:pt idx="1463">
                        <c:v>-41.33</c:v>
                      </c:pt>
                      <c:pt idx="1464">
                        <c:v>-44.11</c:v>
                      </c:pt>
                      <c:pt idx="1465">
                        <c:v>-46.78</c:v>
                      </c:pt>
                      <c:pt idx="1466">
                        <c:v>-49.41</c:v>
                      </c:pt>
                      <c:pt idx="1467">
                        <c:v>-52.04</c:v>
                      </c:pt>
                      <c:pt idx="1468">
                        <c:v>-54.66</c:v>
                      </c:pt>
                      <c:pt idx="1469">
                        <c:v>-57.31</c:v>
                      </c:pt>
                      <c:pt idx="1470">
                        <c:v>-59.98</c:v>
                      </c:pt>
                      <c:pt idx="1471">
                        <c:v>-62.62</c:v>
                      </c:pt>
                      <c:pt idx="1472">
                        <c:v>-65.209999999999994</c:v>
                      </c:pt>
                      <c:pt idx="1473">
                        <c:v>-67.709999999999994</c:v>
                      </c:pt>
                      <c:pt idx="1474">
                        <c:v>-70.150000000000006</c:v>
                      </c:pt>
                      <c:pt idx="1475">
                        <c:v>-72.5</c:v>
                      </c:pt>
                      <c:pt idx="1476">
                        <c:v>-74.819999999999993</c:v>
                      </c:pt>
                      <c:pt idx="1477">
                        <c:v>-77.11</c:v>
                      </c:pt>
                      <c:pt idx="1478">
                        <c:v>-79.02</c:v>
                      </c:pt>
                      <c:pt idx="1479">
                        <c:v>-80.66</c:v>
                      </c:pt>
                      <c:pt idx="1480">
                        <c:v>-81.95</c:v>
                      </c:pt>
                      <c:pt idx="1481">
                        <c:v>-82.89</c:v>
                      </c:pt>
                      <c:pt idx="1482">
                        <c:v>-83.36</c:v>
                      </c:pt>
                      <c:pt idx="1483">
                        <c:v>-83.36</c:v>
                      </c:pt>
                      <c:pt idx="1484">
                        <c:v>-97.07</c:v>
                      </c:pt>
                      <c:pt idx="1485">
                        <c:v>-97.84</c:v>
                      </c:pt>
                      <c:pt idx="1486">
                        <c:v>-98.82</c:v>
                      </c:pt>
                      <c:pt idx="1487">
                        <c:v>-99.9</c:v>
                      </c:pt>
                      <c:pt idx="1488">
                        <c:v>-101.01</c:v>
                      </c:pt>
                      <c:pt idx="1489">
                        <c:v>-102.08</c:v>
                      </c:pt>
                      <c:pt idx="1490">
                        <c:v>-103.08</c:v>
                      </c:pt>
                      <c:pt idx="1491">
                        <c:v>-104</c:v>
                      </c:pt>
                      <c:pt idx="1492">
                        <c:v>-104.87</c:v>
                      </c:pt>
                      <c:pt idx="1493">
                        <c:v>-105.62</c:v>
                      </c:pt>
                      <c:pt idx="1494">
                        <c:v>-106.22</c:v>
                      </c:pt>
                      <c:pt idx="1495">
                        <c:v>-106.74</c:v>
                      </c:pt>
                      <c:pt idx="1496">
                        <c:v>-107.17</c:v>
                      </c:pt>
                      <c:pt idx="1497">
                        <c:v>-107.55</c:v>
                      </c:pt>
                      <c:pt idx="1498">
                        <c:v>-107.85</c:v>
                      </c:pt>
                      <c:pt idx="1499">
                        <c:v>-108.11</c:v>
                      </c:pt>
                      <c:pt idx="1500">
                        <c:v>-108.33</c:v>
                      </c:pt>
                      <c:pt idx="1501">
                        <c:v>-108.53</c:v>
                      </c:pt>
                      <c:pt idx="1502">
                        <c:v>-108.73</c:v>
                      </c:pt>
                      <c:pt idx="1503">
                        <c:v>-108.91</c:v>
                      </c:pt>
                      <c:pt idx="1504">
                        <c:v>-109.08</c:v>
                      </c:pt>
                      <c:pt idx="1505">
                        <c:v>-109.21</c:v>
                      </c:pt>
                      <c:pt idx="1506">
                        <c:v>-109.28</c:v>
                      </c:pt>
                      <c:pt idx="1507">
                        <c:v>-109.29</c:v>
                      </c:pt>
                      <c:pt idx="1508">
                        <c:v>-109.24</c:v>
                      </c:pt>
                      <c:pt idx="1509">
                        <c:v>-109.12</c:v>
                      </c:pt>
                      <c:pt idx="1510">
                        <c:v>-108.94</c:v>
                      </c:pt>
                      <c:pt idx="1511">
                        <c:v>-108.69</c:v>
                      </c:pt>
                      <c:pt idx="1512">
                        <c:v>-108.39</c:v>
                      </c:pt>
                      <c:pt idx="1513">
                        <c:v>-107.99</c:v>
                      </c:pt>
                      <c:pt idx="1514">
                        <c:v>-107.52</c:v>
                      </c:pt>
                      <c:pt idx="1515">
                        <c:v>-106.98</c:v>
                      </c:pt>
                      <c:pt idx="1516">
                        <c:v>-106.37</c:v>
                      </c:pt>
                      <c:pt idx="1517">
                        <c:v>-105.66</c:v>
                      </c:pt>
                      <c:pt idx="1518">
                        <c:v>-104.85</c:v>
                      </c:pt>
                      <c:pt idx="1519">
                        <c:v>-103.93</c:v>
                      </c:pt>
                      <c:pt idx="1520">
                        <c:v>-102.92</c:v>
                      </c:pt>
                      <c:pt idx="1521">
                        <c:v>-101.81</c:v>
                      </c:pt>
                      <c:pt idx="1522">
                        <c:v>-100.62</c:v>
                      </c:pt>
                      <c:pt idx="1523">
                        <c:v>-99.35</c:v>
                      </c:pt>
                      <c:pt idx="1524">
                        <c:v>-97.98</c:v>
                      </c:pt>
                      <c:pt idx="1525">
                        <c:v>-96.5</c:v>
                      </c:pt>
                      <c:pt idx="1526">
                        <c:v>-94.94</c:v>
                      </c:pt>
                      <c:pt idx="1527">
                        <c:v>-93.29</c:v>
                      </c:pt>
                      <c:pt idx="1528">
                        <c:v>-91.59</c:v>
                      </c:pt>
                      <c:pt idx="1529">
                        <c:v>-89.85</c:v>
                      </c:pt>
                      <c:pt idx="1530">
                        <c:v>-88.06</c:v>
                      </c:pt>
                      <c:pt idx="1531">
                        <c:v>-86.21</c:v>
                      </c:pt>
                      <c:pt idx="1532">
                        <c:v>-84.28</c:v>
                      </c:pt>
                      <c:pt idx="1533">
                        <c:v>-82.28</c:v>
                      </c:pt>
                      <c:pt idx="1534">
                        <c:v>-80.209999999999994</c:v>
                      </c:pt>
                      <c:pt idx="1535">
                        <c:v>-78.12</c:v>
                      </c:pt>
                      <c:pt idx="1536">
                        <c:v>-76.03</c:v>
                      </c:pt>
                      <c:pt idx="1537">
                        <c:v>-73.84</c:v>
                      </c:pt>
                      <c:pt idx="1538">
                        <c:v>-71.599999999999994</c:v>
                      </c:pt>
                      <c:pt idx="1539">
                        <c:v>-69.290000000000006</c:v>
                      </c:pt>
                      <c:pt idx="1540">
                        <c:v>-66.95</c:v>
                      </c:pt>
                      <c:pt idx="1541">
                        <c:v>-64.59</c:v>
                      </c:pt>
                      <c:pt idx="1542">
                        <c:v>-62.23</c:v>
                      </c:pt>
                      <c:pt idx="1543">
                        <c:v>-59.85</c:v>
                      </c:pt>
                      <c:pt idx="1544">
                        <c:v>-57.48</c:v>
                      </c:pt>
                      <c:pt idx="1545">
                        <c:v>-55.13</c:v>
                      </c:pt>
                      <c:pt idx="1546">
                        <c:v>-52.77</c:v>
                      </c:pt>
                      <c:pt idx="1547">
                        <c:v>-50.4</c:v>
                      </c:pt>
                      <c:pt idx="1548">
                        <c:v>-48.01</c:v>
                      </c:pt>
                      <c:pt idx="1549">
                        <c:v>-45.59</c:v>
                      </c:pt>
                      <c:pt idx="1550">
                        <c:v>-43.2</c:v>
                      </c:pt>
                      <c:pt idx="1551">
                        <c:v>-40.82</c:v>
                      </c:pt>
                      <c:pt idx="1552">
                        <c:v>-38.46</c:v>
                      </c:pt>
                      <c:pt idx="1553">
                        <c:v>-36.07</c:v>
                      </c:pt>
                      <c:pt idx="1554">
                        <c:v>-33.6</c:v>
                      </c:pt>
                      <c:pt idx="1555">
                        <c:v>-31.07</c:v>
                      </c:pt>
                      <c:pt idx="1556">
                        <c:v>-28.49</c:v>
                      </c:pt>
                      <c:pt idx="1557">
                        <c:v>-25.93</c:v>
                      </c:pt>
                      <c:pt idx="1558">
                        <c:v>-23.4</c:v>
                      </c:pt>
                      <c:pt idx="1559">
                        <c:v>-20.88</c:v>
                      </c:pt>
                      <c:pt idx="1560">
                        <c:v>-18.38</c:v>
                      </c:pt>
                      <c:pt idx="1561">
                        <c:v>-15.87</c:v>
                      </c:pt>
                      <c:pt idx="1562">
                        <c:v>-13.32</c:v>
                      </c:pt>
                      <c:pt idx="1563">
                        <c:v>-10.74</c:v>
                      </c:pt>
                      <c:pt idx="1564">
                        <c:v>-8.1</c:v>
                      </c:pt>
                      <c:pt idx="1565">
                        <c:v>-5.45</c:v>
                      </c:pt>
                      <c:pt idx="1566">
                        <c:v>-2.86</c:v>
                      </c:pt>
                      <c:pt idx="1567">
                        <c:v>-0.38</c:v>
                      </c:pt>
                      <c:pt idx="1568">
                        <c:v>1.99</c:v>
                      </c:pt>
                      <c:pt idx="1569">
                        <c:v>4.2699999999999996</c:v>
                      </c:pt>
                      <c:pt idx="1570">
                        <c:v>6.45</c:v>
                      </c:pt>
                      <c:pt idx="1571">
                        <c:v>8.68</c:v>
                      </c:pt>
                      <c:pt idx="1572">
                        <c:v>10.89</c:v>
                      </c:pt>
                      <c:pt idx="1573">
                        <c:v>13.09</c:v>
                      </c:pt>
                      <c:pt idx="1574">
                        <c:v>15.24</c:v>
                      </c:pt>
                      <c:pt idx="1575">
                        <c:v>17.3</c:v>
                      </c:pt>
                      <c:pt idx="1576">
                        <c:v>19.29</c:v>
                      </c:pt>
                      <c:pt idx="1577">
                        <c:v>21.2</c:v>
                      </c:pt>
                      <c:pt idx="1578">
                        <c:v>23.01</c:v>
                      </c:pt>
                      <c:pt idx="1579">
                        <c:v>24.72</c:v>
                      </c:pt>
                      <c:pt idx="1580">
                        <c:v>26.29</c:v>
                      </c:pt>
                      <c:pt idx="1581">
                        <c:v>27.69</c:v>
                      </c:pt>
                      <c:pt idx="1582">
                        <c:v>29</c:v>
                      </c:pt>
                      <c:pt idx="1583">
                        <c:v>30.2</c:v>
                      </c:pt>
                      <c:pt idx="1584">
                        <c:v>31.32</c:v>
                      </c:pt>
                      <c:pt idx="1585">
                        <c:v>32.340000000000003</c:v>
                      </c:pt>
                      <c:pt idx="1586">
                        <c:v>32.729999999999997</c:v>
                      </c:pt>
                      <c:pt idx="1587">
                        <c:v>32.909999999999997</c:v>
                      </c:pt>
                      <c:pt idx="1588">
                        <c:v>32.950000000000003</c:v>
                      </c:pt>
                      <c:pt idx="1589">
                        <c:v>32.89</c:v>
                      </c:pt>
                      <c:pt idx="1590">
                        <c:v>32.83</c:v>
                      </c:pt>
                      <c:pt idx="1591">
                        <c:v>32.86</c:v>
                      </c:pt>
                      <c:pt idx="1592">
                        <c:v>32.9</c:v>
                      </c:pt>
                      <c:pt idx="1593">
                        <c:v>32.880000000000003</c:v>
                      </c:pt>
                      <c:pt idx="1594">
                        <c:v>32.75</c:v>
                      </c:pt>
                      <c:pt idx="1595">
                        <c:v>32.49</c:v>
                      </c:pt>
                      <c:pt idx="1596">
                        <c:v>32.119999999999997</c:v>
                      </c:pt>
                      <c:pt idx="1597">
                        <c:v>31.73</c:v>
                      </c:pt>
                      <c:pt idx="1598">
                        <c:v>31.35</c:v>
                      </c:pt>
                      <c:pt idx="1599">
                        <c:v>31.01</c:v>
                      </c:pt>
                      <c:pt idx="1600">
                        <c:v>30.76</c:v>
                      </c:pt>
                      <c:pt idx="1601">
                        <c:v>30.56</c:v>
                      </c:pt>
                      <c:pt idx="1602">
                        <c:v>30.38</c:v>
                      </c:pt>
                      <c:pt idx="1603">
                        <c:v>30.2</c:v>
                      </c:pt>
                      <c:pt idx="1604">
                        <c:v>30.07</c:v>
                      </c:pt>
                      <c:pt idx="1605">
                        <c:v>30.08</c:v>
                      </c:pt>
                      <c:pt idx="1606">
                        <c:v>30.19</c:v>
                      </c:pt>
                      <c:pt idx="1607">
                        <c:v>30.34</c:v>
                      </c:pt>
                      <c:pt idx="1608">
                        <c:v>30.51</c:v>
                      </c:pt>
                      <c:pt idx="1609">
                        <c:v>30.67</c:v>
                      </c:pt>
                      <c:pt idx="1610">
                        <c:v>30.86</c:v>
                      </c:pt>
                      <c:pt idx="1611">
                        <c:v>31.03</c:v>
                      </c:pt>
                      <c:pt idx="1612">
                        <c:v>31.16</c:v>
                      </c:pt>
                      <c:pt idx="1613">
                        <c:v>31.2</c:v>
                      </c:pt>
                      <c:pt idx="1614">
                        <c:v>31.15</c:v>
                      </c:pt>
                      <c:pt idx="1615">
                        <c:v>31.03</c:v>
                      </c:pt>
                      <c:pt idx="1616">
                        <c:v>30.84</c:v>
                      </c:pt>
                      <c:pt idx="1617">
                        <c:v>30.47</c:v>
                      </c:pt>
                      <c:pt idx="1618">
                        <c:v>29.94</c:v>
                      </c:pt>
                      <c:pt idx="1619">
                        <c:v>29.27</c:v>
                      </c:pt>
                      <c:pt idx="1620">
                        <c:v>28.42</c:v>
                      </c:pt>
                      <c:pt idx="1621">
                        <c:v>27.34</c:v>
                      </c:pt>
                      <c:pt idx="1622">
                        <c:v>26.02</c:v>
                      </c:pt>
                      <c:pt idx="1623">
                        <c:v>24.58</c:v>
                      </c:pt>
                      <c:pt idx="1624">
                        <c:v>23.09</c:v>
                      </c:pt>
                      <c:pt idx="1625">
                        <c:v>21.46</c:v>
                      </c:pt>
                      <c:pt idx="1626">
                        <c:v>19.63</c:v>
                      </c:pt>
                      <c:pt idx="1627">
                        <c:v>17.66</c:v>
                      </c:pt>
                      <c:pt idx="1628">
                        <c:v>15.65</c:v>
                      </c:pt>
                      <c:pt idx="1629">
                        <c:v>13.67</c:v>
                      </c:pt>
                      <c:pt idx="1630">
                        <c:v>11.73</c:v>
                      </c:pt>
                      <c:pt idx="1631">
                        <c:v>9.83</c:v>
                      </c:pt>
                      <c:pt idx="1632">
                        <c:v>8.0500000000000007</c:v>
                      </c:pt>
                      <c:pt idx="1633">
                        <c:v>6.13</c:v>
                      </c:pt>
                      <c:pt idx="1634">
                        <c:v>4.04</c:v>
                      </c:pt>
                      <c:pt idx="1635">
                        <c:v>1.86</c:v>
                      </c:pt>
                      <c:pt idx="1636">
                        <c:v>-0.52</c:v>
                      </c:pt>
                      <c:pt idx="1637">
                        <c:v>-3.05</c:v>
                      </c:pt>
                      <c:pt idx="1638">
                        <c:v>-5.65</c:v>
                      </c:pt>
                      <c:pt idx="1639">
                        <c:v>-8.27</c:v>
                      </c:pt>
                      <c:pt idx="1640">
                        <c:v>-10.81</c:v>
                      </c:pt>
                      <c:pt idx="1641">
                        <c:v>-13.28</c:v>
                      </c:pt>
                      <c:pt idx="1642">
                        <c:v>-15.76</c:v>
                      </c:pt>
                      <c:pt idx="1643">
                        <c:v>-18.3</c:v>
                      </c:pt>
                      <c:pt idx="1644">
                        <c:v>-20.91</c:v>
                      </c:pt>
                      <c:pt idx="1645">
                        <c:v>-23.62</c:v>
                      </c:pt>
                      <c:pt idx="1646">
                        <c:v>-26.42</c:v>
                      </c:pt>
                      <c:pt idx="1647">
                        <c:v>-29.27</c:v>
                      </c:pt>
                      <c:pt idx="1648">
                        <c:v>-32.07</c:v>
                      </c:pt>
                      <c:pt idx="1649">
                        <c:v>-34.74</c:v>
                      </c:pt>
                      <c:pt idx="1650">
                        <c:v>-37.26</c:v>
                      </c:pt>
                      <c:pt idx="1651">
                        <c:v>-39.630000000000003</c:v>
                      </c:pt>
                      <c:pt idx="1652">
                        <c:v>-41.92</c:v>
                      </c:pt>
                      <c:pt idx="1653">
                        <c:v>-44.12</c:v>
                      </c:pt>
                      <c:pt idx="1654">
                        <c:v>-46.16</c:v>
                      </c:pt>
                      <c:pt idx="1655">
                        <c:v>-48.12</c:v>
                      </c:pt>
                      <c:pt idx="1656">
                        <c:v>-50.13</c:v>
                      </c:pt>
                      <c:pt idx="1657">
                        <c:v>-52.29</c:v>
                      </c:pt>
                      <c:pt idx="1658">
                        <c:v>-54.62</c:v>
                      </c:pt>
                      <c:pt idx="1659">
                        <c:v>-57.08</c:v>
                      </c:pt>
                      <c:pt idx="1660">
                        <c:v>-59.63</c:v>
                      </c:pt>
                      <c:pt idx="1661">
                        <c:v>-62.1</c:v>
                      </c:pt>
                      <c:pt idx="1662">
                        <c:v>-64.36</c:v>
                      </c:pt>
                      <c:pt idx="1663">
                        <c:v>-66.48</c:v>
                      </c:pt>
                      <c:pt idx="1664">
                        <c:v>-68.59</c:v>
                      </c:pt>
                      <c:pt idx="1665">
                        <c:v>-70.77</c:v>
                      </c:pt>
                      <c:pt idx="1666">
                        <c:v>-73.05</c:v>
                      </c:pt>
                      <c:pt idx="1667">
                        <c:v>-75.31</c:v>
                      </c:pt>
                      <c:pt idx="1668">
                        <c:v>-77.430000000000007</c:v>
                      </c:pt>
                      <c:pt idx="1669">
                        <c:v>-79.430000000000007</c:v>
                      </c:pt>
                      <c:pt idx="1670">
                        <c:v>-81.209999999999994</c:v>
                      </c:pt>
                      <c:pt idx="1671">
                        <c:v>-82.75</c:v>
                      </c:pt>
                      <c:pt idx="1672">
                        <c:v>-83.96</c:v>
                      </c:pt>
                      <c:pt idx="1673">
                        <c:v>-84.84</c:v>
                      </c:pt>
                      <c:pt idx="1674">
                        <c:v>-85.28</c:v>
                      </c:pt>
                      <c:pt idx="1675">
                        <c:v>-85.25</c:v>
                      </c:pt>
                      <c:pt idx="1676">
                        <c:v>-95.18</c:v>
                      </c:pt>
                      <c:pt idx="1677">
                        <c:v>-95.91</c:v>
                      </c:pt>
                      <c:pt idx="1678">
                        <c:v>-96.78</c:v>
                      </c:pt>
                      <c:pt idx="1679">
                        <c:v>-97.66</c:v>
                      </c:pt>
                      <c:pt idx="1680">
                        <c:v>-98.46</c:v>
                      </c:pt>
                      <c:pt idx="1681">
                        <c:v>-99.14</c:v>
                      </c:pt>
                      <c:pt idx="1682">
                        <c:v>-99.71</c:v>
                      </c:pt>
                      <c:pt idx="1683">
                        <c:v>-100.2</c:v>
                      </c:pt>
                      <c:pt idx="1684">
                        <c:v>-100.64</c:v>
                      </c:pt>
                      <c:pt idx="1685">
                        <c:v>-101.06</c:v>
                      </c:pt>
                      <c:pt idx="1686">
                        <c:v>-101.5</c:v>
                      </c:pt>
                      <c:pt idx="1687">
                        <c:v>-101.93</c:v>
                      </c:pt>
                      <c:pt idx="1688">
                        <c:v>-102.35</c:v>
                      </c:pt>
                      <c:pt idx="1689">
                        <c:v>-102.74</c:v>
                      </c:pt>
                      <c:pt idx="1690">
                        <c:v>-103.11</c:v>
                      </c:pt>
                      <c:pt idx="1691">
                        <c:v>-103.48</c:v>
                      </c:pt>
                      <c:pt idx="1692">
                        <c:v>-103.85</c:v>
                      </c:pt>
                      <c:pt idx="1693">
                        <c:v>-104.23</c:v>
                      </c:pt>
                      <c:pt idx="1694">
                        <c:v>-104.62</c:v>
                      </c:pt>
                      <c:pt idx="1695">
                        <c:v>-104.98</c:v>
                      </c:pt>
                      <c:pt idx="1696">
                        <c:v>-105.29</c:v>
                      </c:pt>
                      <c:pt idx="1697">
                        <c:v>-105.56</c:v>
                      </c:pt>
                      <c:pt idx="1698">
                        <c:v>-105.77</c:v>
                      </c:pt>
                      <c:pt idx="1699">
                        <c:v>-105.94</c:v>
                      </c:pt>
                      <c:pt idx="1700">
                        <c:v>-106.06</c:v>
                      </c:pt>
                      <c:pt idx="1701">
                        <c:v>-106.14</c:v>
                      </c:pt>
                      <c:pt idx="1702">
                        <c:v>-106.19</c:v>
                      </c:pt>
                      <c:pt idx="1703">
                        <c:v>-106.18</c:v>
                      </c:pt>
                      <c:pt idx="1704">
                        <c:v>-106.12</c:v>
                      </c:pt>
                      <c:pt idx="1705">
                        <c:v>-106.02</c:v>
                      </c:pt>
                      <c:pt idx="1706">
                        <c:v>-105.87</c:v>
                      </c:pt>
                      <c:pt idx="1707">
                        <c:v>-105.69</c:v>
                      </c:pt>
                      <c:pt idx="1708">
                        <c:v>-105.44</c:v>
                      </c:pt>
                      <c:pt idx="1709">
                        <c:v>-105.15</c:v>
                      </c:pt>
                      <c:pt idx="1710">
                        <c:v>-104.8</c:v>
                      </c:pt>
                      <c:pt idx="1711">
                        <c:v>-104.37</c:v>
                      </c:pt>
                      <c:pt idx="1712">
                        <c:v>-103.86</c:v>
                      </c:pt>
                      <c:pt idx="1713">
                        <c:v>-103.27</c:v>
                      </c:pt>
                      <c:pt idx="1714">
                        <c:v>-102.61</c:v>
                      </c:pt>
                      <c:pt idx="1715">
                        <c:v>-101.88</c:v>
                      </c:pt>
                      <c:pt idx="1716">
                        <c:v>-101.07</c:v>
                      </c:pt>
                      <c:pt idx="1717">
                        <c:v>-100.16</c:v>
                      </c:pt>
                      <c:pt idx="1718">
                        <c:v>-99.14</c:v>
                      </c:pt>
                      <c:pt idx="1719">
                        <c:v>-98.02</c:v>
                      </c:pt>
                      <c:pt idx="1720">
                        <c:v>-96.8</c:v>
                      </c:pt>
                      <c:pt idx="1721">
                        <c:v>-95.5</c:v>
                      </c:pt>
                      <c:pt idx="1722">
                        <c:v>-94.13</c:v>
                      </c:pt>
                      <c:pt idx="1723">
                        <c:v>-92.69</c:v>
                      </c:pt>
                      <c:pt idx="1724">
                        <c:v>-91.18</c:v>
                      </c:pt>
                      <c:pt idx="1725">
                        <c:v>-89.39</c:v>
                      </c:pt>
                      <c:pt idx="1726">
                        <c:v>-87.77</c:v>
                      </c:pt>
                      <c:pt idx="1727">
                        <c:v>-86.03</c:v>
                      </c:pt>
                      <c:pt idx="1728">
                        <c:v>-84.25</c:v>
                      </c:pt>
                      <c:pt idx="1729">
                        <c:v>-82.41</c:v>
                      </c:pt>
                      <c:pt idx="1730">
                        <c:v>-80.510000000000005</c:v>
                      </c:pt>
                      <c:pt idx="1731">
                        <c:v>-78.53</c:v>
                      </c:pt>
                      <c:pt idx="1732">
                        <c:v>-76.48</c:v>
                      </c:pt>
                      <c:pt idx="1733">
                        <c:v>-74.349999999999994</c:v>
                      </c:pt>
                      <c:pt idx="1734">
                        <c:v>-72.180000000000007</c:v>
                      </c:pt>
                      <c:pt idx="1735">
                        <c:v>-69.989999999999995</c:v>
                      </c:pt>
                      <c:pt idx="1736">
                        <c:v>-67.81</c:v>
                      </c:pt>
                      <c:pt idx="1737">
                        <c:v>-65.650000000000006</c:v>
                      </c:pt>
                      <c:pt idx="1738">
                        <c:v>-63.48</c:v>
                      </c:pt>
                      <c:pt idx="1739">
                        <c:v>-61.32</c:v>
                      </c:pt>
                      <c:pt idx="1740">
                        <c:v>-59.13</c:v>
                      </c:pt>
                      <c:pt idx="1741">
                        <c:v>-56.9</c:v>
                      </c:pt>
                      <c:pt idx="1742">
                        <c:v>-54.63</c:v>
                      </c:pt>
                      <c:pt idx="1743">
                        <c:v>-52.24</c:v>
                      </c:pt>
                      <c:pt idx="1744">
                        <c:v>-49.75</c:v>
                      </c:pt>
                      <c:pt idx="1745">
                        <c:v>-47.14</c:v>
                      </c:pt>
                      <c:pt idx="1746">
                        <c:v>-44.43</c:v>
                      </c:pt>
                      <c:pt idx="1747">
                        <c:v>-41.78</c:v>
                      </c:pt>
                      <c:pt idx="1748">
                        <c:v>-39.270000000000003</c:v>
                      </c:pt>
                      <c:pt idx="1749">
                        <c:v>-36.869999999999997</c:v>
                      </c:pt>
                      <c:pt idx="1750">
                        <c:v>-34.46</c:v>
                      </c:pt>
                      <c:pt idx="1751">
                        <c:v>-31.89</c:v>
                      </c:pt>
                      <c:pt idx="1752">
                        <c:v>-29.22</c:v>
                      </c:pt>
                      <c:pt idx="1753">
                        <c:v>-26.44</c:v>
                      </c:pt>
                      <c:pt idx="1754">
                        <c:v>-23.64</c:v>
                      </c:pt>
                      <c:pt idx="1755">
                        <c:v>-20.87</c:v>
                      </c:pt>
                      <c:pt idx="1756">
                        <c:v>-18.05</c:v>
                      </c:pt>
                      <c:pt idx="1757">
                        <c:v>-15.18</c:v>
                      </c:pt>
                      <c:pt idx="1758">
                        <c:v>-12.18</c:v>
                      </c:pt>
                      <c:pt idx="1759">
                        <c:v>-9.1</c:v>
                      </c:pt>
                      <c:pt idx="1760">
                        <c:v>-5.97</c:v>
                      </c:pt>
                      <c:pt idx="1761">
                        <c:v>-2.85</c:v>
                      </c:pt>
                      <c:pt idx="1762">
                        <c:v>0.16</c:v>
                      </c:pt>
                      <c:pt idx="1763">
                        <c:v>3.02</c:v>
                      </c:pt>
                      <c:pt idx="1764">
                        <c:v>5.72</c:v>
                      </c:pt>
                      <c:pt idx="1765">
                        <c:v>8.33</c:v>
                      </c:pt>
                      <c:pt idx="1766">
                        <c:v>10.88</c:v>
                      </c:pt>
                      <c:pt idx="1767">
                        <c:v>13.41</c:v>
                      </c:pt>
                      <c:pt idx="1768">
                        <c:v>15.91</c:v>
                      </c:pt>
                      <c:pt idx="1769">
                        <c:v>18.329999999999998</c:v>
                      </c:pt>
                      <c:pt idx="1770">
                        <c:v>20.64</c:v>
                      </c:pt>
                      <c:pt idx="1771">
                        <c:v>22.73</c:v>
                      </c:pt>
                      <c:pt idx="1772">
                        <c:v>24.58</c:v>
                      </c:pt>
                      <c:pt idx="1773">
                        <c:v>26.25</c:v>
                      </c:pt>
                      <c:pt idx="1774">
                        <c:v>27.77</c:v>
                      </c:pt>
                      <c:pt idx="1775">
                        <c:v>29.13</c:v>
                      </c:pt>
                      <c:pt idx="1776">
                        <c:v>30.36</c:v>
                      </c:pt>
                      <c:pt idx="1777">
                        <c:v>31.46</c:v>
                      </c:pt>
                      <c:pt idx="1778">
                        <c:v>32.42</c:v>
                      </c:pt>
                      <c:pt idx="1779">
                        <c:v>32.770000000000003</c:v>
                      </c:pt>
                      <c:pt idx="1780">
                        <c:v>32.82</c:v>
                      </c:pt>
                      <c:pt idx="1781">
                        <c:v>32.630000000000003</c:v>
                      </c:pt>
                      <c:pt idx="1782">
                        <c:v>32.39</c:v>
                      </c:pt>
                      <c:pt idx="1783">
                        <c:v>32.229999999999997</c:v>
                      </c:pt>
                      <c:pt idx="1784">
                        <c:v>32.08</c:v>
                      </c:pt>
                      <c:pt idx="1785">
                        <c:v>31.87</c:v>
                      </c:pt>
                      <c:pt idx="1786">
                        <c:v>31.6</c:v>
                      </c:pt>
                      <c:pt idx="1787">
                        <c:v>31.31</c:v>
                      </c:pt>
                      <c:pt idx="1788">
                        <c:v>30.96</c:v>
                      </c:pt>
                      <c:pt idx="1789">
                        <c:v>30.6</c:v>
                      </c:pt>
                      <c:pt idx="1790">
                        <c:v>30.27</c:v>
                      </c:pt>
                      <c:pt idx="1791">
                        <c:v>29.96</c:v>
                      </c:pt>
                      <c:pt idx="1792">
                        <c:v>29.7</c:v>
                      </c:pt>
                      <c:pt idx="1793">
                        <c:v>29.53</c:v>
                      </c:pt>
                      <c:pt idx="1794">
                        <c:v>29.44</c:v>
                      </c:pt>
                      <c:pt idx="1795">
                        <c:v>29.42</c:v>
                      </c:pt>
                      <c:pt idx="1796">
                        <c:v>29.43</c:v>
                      </c:pt>
                      <c:pt idx="1797">
                        <c:v>29.47</c:v>
                      </c:pt>
                      <c:pt idx="1798">
                        <c:v>29.56</c:v>
                      </c:pt>
                      <c:pt idx="1799">
                        <c:v>29.66</c:v>
                      </c:pt>
                      <c:pt idx="1800">
                        <c:v>29.77</c:v>
                      </c:pt>
                      <c:pt idx="1801">
                        <c:v>29.87</c:v>
                      </c:pt>
                      <c:pt idx="1802">
                        <c:v>29.94</c:v>
                      </c:pt>
                      <c:pt idx="1803">
                        <c:v>30.01</c:v>
                      </c:pt>
                      <c:pt idx="1804">
                        <c:v>30.06</c:v>
                      </c:pt>
                      <c:pt idx="1805">
                        <c:v>30.09</c:v>
                      </c:pt>
                      <c:pt idx="1806">
                        <c:v>30.11</c:v>
                      </c:pt>
                      <c:pt idx="1807">
                        <c:v>30.07</c:v>
                      </c:pt>
                      <c:pt idx="1808">
                        <c:v>29.97</c:v>
                      </c:pt>
                      <c:pt idx="1809">
                        <c:v>29.74</c:v>
                      </c:pt>
                      <c:pt idx="1810">
                        <c:v>29.37</c:v>
                      </c:pt>
                      <c:pt idx="1811">
                        <c:v>28.86</c:v>
                      </c:pt>
                      <c:pt idx="1812">
                        <c:v>28.19</c:v>
                      </c:pt>
                      <c:pt idx="1813">
                        <c:v>27.27</c:v>
                      </c:pt>
                      <c:pt idx="1814">
                        <c:v>26.17</c:v>
                      </c:pt>
                      <c:pt idx="1815">
                        <c:v>25.02</c:v>
                      </c:pt>
                      <c:pt idx="1816">
                        <c:v>23.85</c:v>
                      </c:pt>
                      <c:pt idx="1817">
                        <c:v>22.6</c:v>
                      </c:pt>
                      <c:pt idx="1818">
                        <c:v>21.2</c:v>
                      </c:pt>
                      <c:pt idx="1819">
                        <c:v>19.68</c:v>
                      </c:pt>
                      <c:pt idx="1820">
                        <c:v>18.100000000000001</c:v>
                      </c:pt>
                      <c:pt idx="1821">
                        <c:v>16.52</c:v>
                      </c:pt>
                      <c:pt idx="1822">
                        <c:v>14.91</c:v>
                      </c:pt>
                      <c:pt idx="1823">
                        <c:v>13.25</c:v>
                      </c:pt>
                      <c:pt idx="1824">
                        <c:v>11.51</c:v>
                      </c:pt>
                      <c:pt idx="1825">
                        <c:v>9.6999999999999993</c:v>
                      </c:pt>
                      <c:pt idx="1826">
                        <c:v>7.98</c:v>
                      </c:pt>
                      <c:pt idx="1827">
                        <c:v>6.01</c:v>
                      </c:pt>
                      <c:pt idx="1828">
                        <c:v>3.91</c:v>
                      </c:pt>
                      <c:pt idx="1829">
                        <c:v>1.66</c:v>
                      </c:pt>
                      <c:pt idx="1830">
                        <c:v>-0.72</c:v>
                      </c:pt>
                      <c:pt idx="1831">
                        <c:v>-3.13</c:v>
                      </c:pt>
                      <c:pt idx="1832">
                        <c:v>-5.55</c:v>
                      </c:pt>
                      <c:pt idx="1833">
                        <c:v>-8.0299999999999994</c:v>
                      </c:pt>
                      <c:pt idx="1834">
                        <c:v>-10.55</c:v>
                      </c:pt>
                      <c:pt idx="1835">
                        <c:v>-13.05</c:v>
                      </c:pt>
                      <c:pt idx="1836">
                        <c:v>-15.56</c:v>
                      </c:pt>
                      <c:pt idx="1837">
                        <c:v>-18.079999999999998</c:v>
                      </c:pt>
                      <c:pt idx="1838">
                        <c:v>-20.56</c:v>
                      </c:pt>
                      <c:pt idx="1839">
                        <c:v>-23.04</c:v>
                      </c:pt>
                      <c:pt idx="1840">
                        <c:v>-25.54</c:v>
                      </c:pt>
                      <c:pt idx="1841">
                        <c:v>-28.09</c:v>
                      </c:pt>
                      <c:pt idx="1842">
                        <c:v>-30.69</c:v>
                      </c:pt>
                      <c:pt idx="1843">
                        <c:v>-33.299999999999997</c:v>
                      </c:pt>
                      <c:pt idx="1844">
                        <c:v>-35.85</c:v>
                      </c:pt>
                      <c:pt idx="1845">
                        <c:v>-38.33</c:v>
                      </c:pt>
                      <c:pt idx="1846">
                        <c:v>-40.74</c:v>
                      </c:pt>
                      <c:pt idx="1847">
                        <c:v>-43.11</c:v>
                      </c:pt>
                      <c:pt idx="1848">
                        <c:v>-45.44</c:v>
                      </c:pt>
                      <c:pt idx="1849">
                        <c:v>-47.76</c:v>
                      </c:pt>
                      <c:pt idx="1850">
                        <c:v>-50.04</c:v>
                      </c:pt>
                      <c:pt idx="1851">
                        <c:v>-52.31</c:v>
                      </c:pt>
                      <c:pt idx="1852">
                        <c:v>-54.66</c:v>
                      </c:pt>
                      <c:pt idx="1853">
                        <c:v>-57.02</c:v>
                      </c:pt>
                      <c:pt idx="1854">
                        <c:v>-59.34</c:v>
                      </c:pt>
                      <c:pt idx="1855">
                        <c:v>-61.58</c:v>
                      </c:pt>
                      <c:pt idx="1856">
                        <c:v>-63.84</c:v>
                      </c:pt>
                      <c:pt idx="1857">
                        <c:v>-66.040000000000006</c:v>
                      </c:pt>
                      <c:pt idx="1858">
                        <c:v>-68.180000000000007</c:v>
                      </c:pt>
                      <c:pt idx="1859">
                        <c:v>-70.290000000000006</c:v>
                      </c:pt>
                      <c:pt idx="1860">
                        <c:v>-72.400000000000006</c:v>
                      </c:pt>
                      <c:pt idx="1861">
                        <c:v>-74.53</c:v>
                      </c:pt>
                      <c:pt idx="1862">
                        <c:v>-76.67</c:v>
                      </c:pt>
                      <c:pt idx="1863">
                        <c:v>-78.61</c:v>
                      </c:pt>
                      <c:pt idx="1864">
                        <c:v>-80.38</c:v>
                      </c:pt>
                      <c:pt idx="1865">
                        <c:v>-81.91</c:v>
                      </c:pt>
                      <c:pt idx="1866">
                        <c:v>-83.14</c:v>
                      </c:pt>
                      <c:pt idx="1867">
                        <c:v>-84.04</c:v>
                      </c:pt>
                      <c:pt idx="1868">
                        <c:v>-84.54</c:v>
                      </c:pt>
                      <c:pt idx="1869">
                        <c:v>-84.6</c:v>
                      </c:pt>
                      <c:pt idx="1870">
                        <c:v>-95.74</c:v>
                      </c:pt>
                      <c:pt idx="1871">
                        <c:v>-96.34</c:v>
                      </c:pt>
                      <c:pt idx="1872">
                        <c:v>-97.13</c:v>
                      </c:pt>
                      <c:pt idx="1873">
                        <c:v>-97.98</c:v>
                      </c:pt>
                      <c:pt idx="1874">
                        <c:v>-98.84</c:v>
                      </c:pt>
                      <c:pt idx="1875">
                        <c:v>-99.67</c:v>
                      </c:pt>
                      <c:pt idx="1876">
                        <c:v>-100.45</c:v>
                      </c:pt>
                      <c:pt idx="1877">
                        <c:v>-101.16</c:v>
                      </c:pt>
                      <c:pt idx="1878">
                        <c:v>-101.78</c:v>
                      </c:pt>
                      <c:pt idx="1879">
                        <c:v>-102.27</c:v>
                      </c:pt>
                      <c:pt idx="1880">
                        <c:v>-102.66</c:v>
                      </c:pt>
                      <c:pt idx="1881">
                        <c:v>-102.97</c:v>
                      </c:pt>
                      <c:pt idx="1882">
                        <c:v>-103.2</c:v>
                      </c:pt>
                      <c:pt idx="1883">
                        <c:v>-103.36</c:v>
                      </c:pt>
                      <c:pt idx="1884">
                        <c:v>-103.45</c:v>
                      </c:pt>
                      <c:pt idx="1885">
                        <c:v>-103.5</c:v>
                      </c:pt>
                      <c:pt idx="1886">
                        <c:v>-103.52</c:v>
                      </c:pt>
                      <c:pt idx="1887">
                        <c:v>-103.49</c:v>
                      </c:pt>
                      <c:pt idx="1888">
                        <c:v>-103.42</c:v>
                      </c:pt>
                      <c:pt idx="1889">
                        <c:v>-103.31</c:v>
                      </c:pt>
                      <c:pt idx="1890">
                        <c:v>-103.19</c:v>
                      </c:pt>
                      <c:pt idx="1891">
                        <c:v>-103.03</c:v>
                      </c:pt>
                      <c:pt idx="1892">
                        <c:v>-102.86</c:v>
                      </c:pt>
                      <c:pt idx="1893">
                        <c:v>-102.64</c:v>
                      </c:pt>
                      <c:pt idx="1894">
                        <c:v>-102.37</c:v>
                      </c:pt>
                      <c:pt idx="1895">
                        <c:v>-102.04</c:v>
                      </c:pt>
                      <c:pt idx="1896">
                        <c:v>-101.63</c:v>
                      </c:pt>
                      <c:pt idx="1897">
                        <c:v>-101.17</c:v>
                      </c:pt>
                      <c:pt idx="1898">
                        <c:v>-100.63</c:v>
                      </c:pt>
                      <c:pt idx="1899">
                        <c:v>-100.06</c:v>
                      </c:pt>
                      <c:pt idx="1900">
                        <c:v>-99.39</c:v>
                      </c:pt>
                      <c:pt idx="1901">
                        <c:v>-98.65</c:v>
                      </c:pt>
                      <c:pt idx="1902">
                        <c:v>-97.81</c:v>
                      </c:pt>
                      <c:pt idx="1903">
                        <c:v>-96.87</c:v>
                      </c:pt>
                      <c:pt idx="1904">
                        <c:v>-95.81</c:v>
                      </c:pt>
                      <c:pt idx="1905">
                        <c:v>-94.67</c:v>
                      </c:pt>
                      <c:pt idx="1906">
                        <c:v>-93.42</c:v>
                      </c:pt>
                      <c:pt idx="1907">
                        <c:v>-92.09</c:v>
                      </c:pt>
                      <c:pt idx="1908">
                        <c:v>-90.75</c:v>
                      </c:pt>
                      <c:pt idx="1909">
                        <c:v>-88.88</c:v>
                      </c:pt>
                      <c:pt idx="1910">
                        <c:v>-87.3</c:v>
                      </c:pt>
                      <c:pt idx="1911">
                        <c:v>-85.46</c:v>
                      </c:pt>
                      <c:pt idx="1912">
                        <c:v>-83.57</c:v>
                      </c:pt>
                      <c:pt idx="1913">
                        <c:v>-81.59</c:v>
                      </c:pt>
                      <c:pt idx="1914">
                        <c:v>-79.510000000000005</c:v>
                      </c:pt>
                      <c:pt idx="1915">
                        <c:v>-77.400000000000006</c:v>
                      </c:pt>
                      <c:pt idx="1916">
                        <c:v>-75.17</c:v>
                      </c:pt>
                      <c:pt idx="1917">
                        <c:v>-72.95</c:v>
                      </c:pt>
                      <c:pt idx="1918">
                        <c:v>-70.72</c:v>
                      </c:pt>
                      <c:pt idx="1919">
                        <c:v>-68.45</c:v>
                      </c:pt>
                      <c:pt idx="1920">
                        <c:v>-66.12</c:v>
                      </c:pt>
                      <c:pt idx="1921">
                        <c:v>-63.68</c:v>
                      </c:pt>
                      <c:pt idx="1922">
                        <c:v>-61.18</c:v>
                      </c:pt>
                      <c:pt idx="1923">
                        <c:v>-58.62</c:v>
                      </c:pt>
                      <c:pt idx="1924">
                        <c:v>-55.99</c:v>
                      </c:pt>
                      <c:pt idx="1925">
                        <c:v>-53.28</c:v>
                      </c:pt>
                      <c:pt idx="1926">
                        <c:v>-50.57</c:v>
                      </c:pt>
                      <c:pt idx="1927">
                        <c:v>-47.87</c:v>
                      </c:pt>
                      <c:pt idx="1928">
                        <c:v>-45.2</c:v>
                      </c:pt>
                      <c:pt idx="1929">
                        <c:v>-42.5</c:v>
                      </c:pt>
                      <c:pt idx="1930">
                        <c:v>-39.72</c:v>
                      </c:pt>
                      <c:pt idx="1931">
                        <c:v>-36.880000000000003</c:v>
                      </c:pt>
                      <c:pt idx="1932">
                        <c:v>-34.03</c:v>
                      </c:pt>
                      <c:pt idx="1933">
                        <c:v>-31.25</c:v>
                      </c:pt>
                      <c:pt idx="1934">
                        <c:v>-28.52</c:v>
                      </c:pt>
                      <c:pt idx="1935">
                        <c:v>-25.85</c:v>
                      </c:pt>
                      <c:pt idx="1936">
                        <c:v>-23.2</c:v>
                      </c:pt>
                      <c:pt idx="1937">
                        <c:v>-20.5</c:v>
                      </c:pt>
                      <c:pt idx="1938">
                        <c:v>-17.73</c:v>
                      </c:pt>
                      <c:pt idx="1939">
                        <c:v>-14.83</c:v>
                      </c:pt>
                      <c:pt idx="1940">
                        <c:v>-11.88</c:v>
                      </c:pt>
                      <c:pt idx="1941">
                        <c:v>-8.92</c:v>
                      </c:pt>
                      <c:pt idx="1942">
                        <c:v>-5.98</c:v>
                      </c:pt>
                      <c:pt idx="1943">
                        <c:v>-3.09</c:v>
                      </c:pt>
                      <c:pt idx="1944">
                        <c:v>-0.25</c:v>
                      </c:pt>
                      <c:pt idx="1945">
                        <c:v>2.52</c:v>
                      </c:pt>
                      <c:pt idx="1946">
                        <c:v>5.2</c:v>
                      </c:pt>
                      <c:pt idx="1947">
                        <c:v>7.82</c:v>
                      </c:pt>
                      <c:pt idx="1948">
                        <c:v>10.4</c:v>
                      </c:pt>
                      <c:pt idx="1949">
                        <c:v>12.98</c:v>
                      </c:pt>
                      <c:pt idx="1950">
                        <c:v>15.55</c:v>
                      </c:pt>
                      <c:pt idx="1951">
                        <c:v>18.059999999999999</c:v>
                      </c:pt>
                      <c:pt idx="1952">
                        <c:v>20.43</c:v>
                      </c:pt>
                      <c:pt idx="1953">
                        <c:v>22.62</c:v>
                      </c:pt>
                      <c:pt idx="1954">
                        <c:v>24.61</c:v>
                      </c:pt>
                      <c:pt idx="1955">
                        <c:v>26.5</c:v>
                      </c:pt>
                      <c:pt idx="1956">
                        <c:v>28.3</c:v>
                      </c:pt>
                      <c:pt idx="1957">
                        <c:v>30.02</c:v>
                      </c:pt>
                      <c:pt idx="1958">
                        <c:v>31.61</c:v>
                      </c:pt>
                      <c:pt idx="1959">
                        <c:v>32.520000000000003</c:v>
                      </c:pt>
                      <c:pt idx="1960">
                        <c:v>32.92</c:v>
                      </c:pt>
                      <c:pt idx="1961">
                        <c:v>33.130000000000003</c:v>
                      </c:pt>
                      <c:pt idx="1962">
                        <c:v>33.299999999999997</c:v>
                      </c:pt>
                      <c:pt idx="1963">
                        <c:v>33.4</c:v>
                      </c:pt>
                      <c:pt idx="1964">
                        <c:v>33.47</c:v>
                      </c:pt>
                      <c:pt idx="1965">
                        <c:v>33.39</c:v>
                      </c:pt>
                      <c:pt idx="1966">
                        <c:v>33.229999999999997</c:v>
                      </c:pt>
                      <c:pt idx="1967">
                        <c:v>33.020000000000003</c:v>
                      </c:pt>
                      <c:pt idx="1968">
                        <c:v>32.770000000000003</c:v>
                      </c:pt>
                      <c:pt idx="1969">
                        <c:v>32.46</c:v>
                      </c:pt>
                      <c:pt idx="1970">
                        <c:v>32.119999999999997</c:v>
                      </c:pt>
                      <c:pt idx="1971">
                        <c:v>31.76</c:v>
                      </c:pt>
                      <c:pt idx="1972">
                        <c:v>31.45</c:v>
                      </c:pt>
                      <c:pt idx="1973">
                        <c:v>31.23</c:v>
                      </c:pt>
                      <c:pt idx="1974">
                        <c:v>31.11</c:v>
                      </c:pt>
                      <c:pt idx="1975">
                        <c:v>31.08</c:v>
                      </c:pt>
                      <c:pt idx="1976">
                        <c:v>31.09</c:v>
                      </c:pt>
                      <c:pt idx="1977">
                        <c:v>31.12</c:v>
                      </c:pt>
                      <c:pt idx="1978">
                        <c:v>31.16</c:v>
                      </c:pt>
                      <c:pt idx="1979">
                        <c:v>31.23</c:v>
                      </c:pt>
                      <c:pt idx="1980">
                        <c:v>31.33</c:v>
                      </c:pt>
                      <c:pt idx="1981">
                        <c:v>31.45</c:v>
                      </c:pt>
                      <c:pt idx="1982">
                        <c:v>31.56</c:v>
                      </c:pt>
                      <c:pt idx="1983">
                        <c:v>31.64</c:v>
                      </c:pt>
                      <c:pt idx="1984">
                        <c:v>31.68</c:v>
                      </c:pt>
                      <c:pt idx="1985">
                        <c:v>31.66</c:v>
                      </c:pt>
                      <c:pt idx="1986">
                        <c:v>31.59</c:v>
                      </c:pt>
                      <c:pt idx="1987">
                        <c:v>31.49</c:v>
                      </c:pt>
                      <c:pt idx="1988">
                        <c:v>31.29</c:v>
                      </c:pt>
                      <c:pt idx="1989">
                        <c:v>30.87</c:v>
                      </c:pt>
                      <c:pt idx="1990">
                        <c:v>30.15</c:v>
                      </c:pt>
                      <c:pt idx="1991">
                        <c:v>29.21</c:v>
                      </c:pt>
                      <c:pt idx="1992">
                        <c:v>28.12</c:v>
                      </c:pt>
                      <c:pt idx="1993">
                        <c:v>26.84</c:v>
                      </c:pt>
                      <c:pt idx="1994">
                        <c:v>25.35</c:v>
                      </c:pt>
                      <c:pt idx="1995">
                        <c:v>23.74</c:v>
                      </c:pt>
                      <c:pt idx="1996">
                        <c:v>22.09</c:v>
                      </c:pt>
                      <c:pt idx="1997">
                        <c:v>20.260000000000002</c:v>
                      </c:pt>
                      <c:pt idx="1998">
                        <c:v>18.38</c:v>
                      </c:pt>
                      <c:pt idx="1999">
                        <c:v>16.47</c:v>
                      </c:pt>
                      <c:pt idx="2000">
                        <c:v>14.51</c:v>
                      </c:pt>
                      <c:pt idx="2001">
                        <c:v>12.44</c:v>
                      </c:pt>
                      <c:pt idx="2002">
                        <c:v>10.27</c:v>
                      </c:pt>
                      <c:pt idx="2003">
                        <c:v>8.3000000000000007</c:v>
                      </c:pt>
                      <c:pt idx="2004">
                        <c:v>6.18</c:v>
                      </c:pt>
                      <c:pt idx="2005">
                        <c:v>3.87</c:v>
                      </c:pt>
                      <c:pt idx="2006">
                        <c:v>1.41</c:v>
                      </c:pt>
                      <c:pt idx="2007">
                        <c:v>-1.1100000000000001</c:v>
                      </c:pt>
                      <c:pt idx="2008">
                        <c:v>-3.74</c:v>
                      </c:pt>
                      <c:pt idx="2009">
                        <c:v>-6.42</c:v>
                      </c:pt>
                      <c:pt idx="2010">
                        <c:v>-9.09</c:v>
                      </c:pt>
                      <c:pt idx="2011">
                        <c:v>-11.78</c:v>
                      </c:pt>
                      <c:pt idx="2012">
                        <c:v>-14.52</c:v>
                      </c:pt>
                      <c:pt idx="2013">
                        <c:v>-17.28</c:v>
                      </c:pt>
                      <c:pt idx="2014">
                        <c:v>-20.010000000000002</c:v>
                      </c:pt>
                      <c:pt idx="2015">
                        <c:v>-22.7</c:v>
                      </c:pt>
                      <c:pt idx="2016">
                        <c:v>-25.37</c:v>
                      </c:pt>
                      <c:pt idx="2017">
                        <c:v>-28.07</c:v>
                      </c:pt>
                      <c:pt idx="2018">
                        <c:v>-30.83</c:v>
                      </c:pt>
                      <c:pt idx="2019">
                        <c:v>-33.64</c:v>
                      </c:pt>
                      <c:pt idx="2020">
                        <c:v>-36.49</c:v>
                      </c:pt>
                      <c:pt idx="2021">
                        <c:v>-39.340000000000003</c:v>
                      </c:pt>
                      <c:pt idx="2022">
                        <c:v>-42.18</c:v>
                      </c:pt>
                      <c:pt idx="2023">
                        <c:v>-44.98</c:v>
                      </c:pt>
                      <c:pt idx="2024">
                        <c:v>-47.76</c:v>
                      </c:pt>
                      <c:pt idx="2025">
                        <c:v>-50.5</c:v>
                      </c:pt>
                      <c:pt idx="2026">
                        <c:v>-53.2</c:v>
                      </c:pt>
                      <c:pt idx="2027">
                        <c:v>-55.85</c:v>
                      </c:pt>
                      <c:pt idx="2028">
                        <c:v>-58.44</c:v>
                      </c:pt>
                      <c:pt idx="2029">
                        <c:v>-60.96</c:v>
                      </c:pt>
                      <c:pt idx="2030">
                        <c:v>-63.38</c:v>
                      </c:pt>
                      <c:pt idx="2031">
                        <c:v>-65.7</c:v>
                      </c:pt>
                      <c:pt idx="2032">
                        <c:v>-67.959999999999994</c:v>
                      </c:pt>
                      <c:pt idx="2033">
                        <c:v>-70.17</c:v>
                      </c:pt>
                      <c:pt idx="2034">
                        <c:v>-72.319999999999993</c:v>
                      </c:pt>
                      <c:pt idx="2035">
                        <c:v>-74.36</c:v>
                      </c:pt>
                      <c:pt idx="2036">
                        <c:v>-76.3</c:v>
                      </c:pt>
                      <c:pt idx="2037">
                        <c:v>-78.16</c:v>
                      </c:pt>
                      <c:pt idx="2038">
                        <c:v>-79.87</c:v>
                      </c:pt>
                      <c:pt idx="2039">
                        <c:v>-81.540000000000006</c:v>
                      </c:pt>
                      <c:pt idx="2040">
                        <c:v>-83.06</c:v>
                      </c:pt>
                      <c:pt idx="2041">
                        <c:v>-84.32</c:v>
                      </c:pt>
                      <c:pt idx="2042">
                        <c:v>-85.2</c:v>
                      </c:pt>
                      <c:pt idx="2043">
                        <c:v>-85.47</c:v>
                      </c:pt>
                      <c:pt idx="2044">
                        <c:v>-94.92</c:v>
                      </c:pt>
                      <c:pt idx="2045">
                        <c:v>-95.78</c:v>
                      </c:pt>
                      <c:pt idx="2046">
                        <c:v>-96.91</c:v>
                      </c:pt>
                      <c:pt idx="2047">
                        <c:v>-98.18</c:v>
                      </c:pt>
                      <c:pt idx="2048">
                        <c:v>-99.49</c:v>
                      </c:pt>
                      <c:pt idx="2049">
                        <c:v>-100.81</c:v>
                      </c:pt>
                      <c:pt idx="2050">
                        <c:v>-102.16</c:v>
                      </c:pt>
                      <c:pt idx="2051">
                        <c:v>-103.49</c:v>
                      </c:pt>
                      <c:pt idx="2052">
                        <c:v>-104.72</c:v>
                      </c:pt>
                      <c:pt idx="2053">
                        <c:v>-105.81</c:v>
                      </c:pt>
                      <c:pt idx="2054">
                        <c:v>-106.75</c:v>
                      </c:pt>
                      <c:pt idx="2055">
                        <c:v>-107.56</c:v>
                      </c:pt>
                      <c:pt idx="2056">
                        <c:v>-108.19</c:v>
                      </c:pt>
                      <c:pt idx="2057">
                        <c:v>-108.63</c:v>
                      </c:pt>
                      <c:pt idx="2058">
                        <c:v>-109.01</c:v>
                      </c:pt>
                      <c:pt idx="2059">
                        <c:v>-109.31</c:v>
                      </c:pt>
                      <c:pt idx="2060">
                        <c:v>-109.62</c:v>
                      </c:pt>
                      <c:pt idx="2061">
                        <c:v>-109.89</c:v>
                      </c:pt>
                      <c:pt idx="2062">
                        <c:v>-110.15</c:v>
                      </c:pt>
                      <c:pt idx="2063">
                        <c:v>-110.42</c:v>
                      </c:pt>
                      <c:pt idx="2064">
                        <c:v>-110.67</c:v>
                      </c:pt>
                      <c:pt idx="2065">
                        <c:v>-110.9</c:v>
                      </c:pt>
                      <c:pt idx="2066">
                        <c:v>-111.11</c:v>
                      </c:pt>
                      <c:pt idx="2067">
                        <c:v>-111.28</c:v>
                      </c:pt>
                      <c:pt idx="2068">
                        <c:v>-111.44</c:v>
                      </c:pt>
                      <c:pt idx="2069">
                        <c:v>-111.58</c:v>
                      </c:pt>
                      <c:pt idx="2070">
                        <c:v>-111.7</c:v>
                      </c:pt>
                      <c:pt idx="2071">
                        <c:v>-111.78</c:v>
                      </c:pt>
                      <c:pt idx="2072">
                        <c:v>-111.81</c:v>
                      </c:pt>
                      <c:pt idx="2073">
                        <c:v>-111.8</c:v>
                      </c:pt>
                      <c:pt idx="2074">
                        <c:v>-111.75</c:v>
                      </c:pt>
                      <c:pt idx="2075">
                        <c:v>-111.67</c:v>
                      </c:pt>
                      <c:pt idx="2076">
                        <c:v>-111.57</c:v>
                      </c:pt>
                      <c:pt idx="2077">
                        <c:v>-111.44</c:v>
                      </c:pt>
                      <c:pt idx="2078">
                        <c:v>-111.27</c:v>
                      </c:pt>
                      <c:pt idx="2079">
                        <c:v>-111.07</c:v>
                      </c:pt>
                      <c:pt idx="2080">
                        <c:v>-110.81</c:v>
                      </c:pt>
                      <c:pt idx="2081">
                        <c:v>-110.49</c:v>
                      </c:pt>
                      <c:pt idx="2082">
                        <c:v>-110.11</c:v>
                      </c:pt>
                      <c:pt idx="2083">
                        <c:v>-109.67</c:v>
                      </c:pt>
                      <c:pt idx="2084">
                        <c:v>-109.19</c:v>
                      </c:pt>
                      <c:pt idx="2085">
                        <c:v>-108.68</c:v>
                      </c:pt>
                      <c:pt idx="2086">
                        <c:v>-108.1</c:v>
                      </c:pt>
                      <c:pt idx="2087">
                        <c:v>-107.49</c:v>
                      </c:pt>
                      <c:pt idx="2088">
                        <c:v>-106.81</c:v>
                      </c:pt>
                      <c:pt idx="2089">
                        <c:v>-106.1</c:v>
                      </c:pt>
                      <c:pt idx="2090">
                        <c:v>-105.33</c:v>
                      </c:pt>
                      <c:pt idx="2091">
                        <c:v>-104.52</c:v>
                      </c:pt>
                      <c:pt idx="2092">
                        <c:v>-103.65</c:v>
                      </c:pt>
                      <c:pt idx="2093">
                        <c:v>-102.73</c:v>
                      </c:pt>
                      <c:pt idx="2094">
                        <c:v>-101.74</c:v>
                      </c:pt>
                      <c:pt idx="2095">
                        <c:v>-100.68</c:v>
                      </c:pt>
                      <c:pt idx="2096">
                        <c:v>-99.54</c:v>
                      </c:pt>
                      <c:pt idx="2097">
                        <c:v>-98.35</c:v>
                      </c:pt>
                      <c:pt idx="2098">
                        <c:v>-97.11</c:v>
                      </c:pt>
                      <c:pt idx="2099">
                        <c:v>-95.84</c:v>
                      </c:pt>
                      <c:pt idx="2100">
                        <c:v>-94.54</c:v>
                      </c:pt>
                      <c:pt idx="2101">
                        <c:v>-93.23</c:v>
                      </c:pt>
                      <c:pt idx="2102">
                        <c:v>-91.97</c:v>
                      </c:pt>
                      <c:pt idx="2103">
                        <c:v>-91.2</c:v>
                      </c:pt>
                      <c:pt idx="2104">
                        <c:v>-88.15</c:v>
                      </c:pt>
                      <c:pt idx="2105">
                        <c:v>-86.81</c:v>
                      </c:pt>
                      <c:pt idx="2106">
                        <c:v>-85.27</c:v>
                      </c:pt>
                      <c:pt idx="2107">
                        <c:v>-83.68</c:v>
                      </c:pt>
                      <c:pt idx="2108">
                        <c:v>-82.05</c:v>
                      </c:pt>
                      <c:pt idx="2109">
                        <c:v>-80.39</c:v>
                      </c:pt>
                      <c:pt idx="2110">
                        <c:v>-78.739999999999995</c:v>
                      </c:pt>
                      <c:pt idx="2111">
                        <c:v>-77.09</c:v>
                      </c:pt>
                      <c:pt idx="2112">
                        <c:v>-75.44</c:v>
                      </c:pt>
                      <c:pt idx="2113">
                        <c:v>-73.790000000000006</c:v>
                      </c:pt>
                      <c:pt idx="2114">
                        <c:v>-72.08</c:v>
                      </c:pt>
                      <c:pt idx="2115">
                        <c:v>-70.36</c:v>
                      </c:pt>
                      <c:pt idx="2116">
                        <c:v>-68.540000000000006</c:v>
                      </c:pt>
                      <c:pt idx="2117">
                        <c:v>-66.650000000000006</c:v>
                      </c:pt>
                      <c:pt idx="2118">
                        <c:v>-64.66</c:v>
                      </c:pt>
                      <c:pt idx="2119">
                        <c:v>-62.58</c:v>
                      </c:pt>
                      <c:pt idx="2120">
                        <c:v>-60.46</c:v>
                      </c:pt>
                      <c:pt idx="2121">
                        <c:v>-58.29</c:v>
                      </c:pt>
                      <c:pt idx="2122">
                        <c:v>-56.05</c:v>
                      </c:pt>
                      <c:pt idx="2123">
                        <c:v>-53.7</c:v>
                      </c:pt>
                      <c:pt idx="2124">
                        <c:v>-51.26</c:v>
                      </c:pt>
                      <c:pt idx="2125">
                        <c:v>-48.77</c:v>
                      </c:pt>
                      <c:pt idx="2126">
                        <c:v>-46.29</c:v>
                      </c:pt>
                      <c:pt idx="2127">
                        <c:v>-43.83</c:v>
                      </c:pt>
                      <c:pt idx="2128">
                        <c:v>-41.36</c:v>
                      </c:pt>
                      <c:pt idx="2129">
                        <c:v>-38.950000000000003</c:v>
                      </c:pt>
                      <c:pt idx="2130">
                        <c:v>-36.64</c:v>
                      </c:pt>
                      <c:pt idx="2131">
                        <c:v>-34.36</c:v>
                      </c:pt>
                      <c:pt idx="2132">
                        <c:v>-32.01</c:v>
                      </c:pt>
                      <c:pt idx="2133">
                        <c:v>-29.61</c:v>
                      </c:pt>
                      <c:pt idx="2134">
                        <c:v>-27.15</c:v>
                      </c:pt>
                      <c:pt idx="2135">
                        <c:v>-24.67</c:v>
                      </c:pt>
                      <c:pt idx="2136">
                        <c:v>-22.19</c:v>
                      </c:pt>
                      <c:pt idx="2137">
                        <c:v>-19.75</c:v>
                      </c:pt>
                      <c:pt idx="2138">
                        <c:v>-17.350000000000001</c:v>
                      </c:pt>
                      <c:pt idx="2139">
                        <c:v>-14.98</c:v>
                      </c:pt>
                      <c:pt idx="2140">
                        <c:v>-12.64</c:v>
                      </c:pt>
                      <c:pt idx="2141">
                        <c:v>-10.3</c:v>
                      </c:pt>
                      <c:pt idx="2142">
                        <c:v>-7.96</c:v>
                      </c:pt>
                      <c:pt idx="2143">
                        <c:v>-5.64</c:v>
                      </c:pt>
                      <c:pt idx="2144">
                        <c:v>-3.37</c:v>
                      </c:pt>
                      <c:pt idx="2145">
                        <c:v>-1.1599999999999999</c:v>
                      </c:pt>
                      <c:pt idx="2146">
                        <c:v>0.99</c:v>
                      </c:pt>
                      <c:pt idx="2147">
                        <c:v>3.09</c:v>
                      </c:pt>
                      <c:pt idx="2148">
                        <c:v>5.08</c:v>
                      </c:pt>
                      <c:pt idx="2149">
                        <c:v>7.04</c:v>
                      </c:pt>
                      <c:pt idx="2150">
                        <c:v>8.9499999999999993</c:v>
                      </c:pt>
                      <c:pt idx="2151">
                        <c:v>10.76</c:v>
                      </c:pt>
                      <c:pt idx="2152">
                        <c:v>12.48</c:v>
                      </c:pt>
                      <c:pt idx="2153">
                        <c:v>14.16</c:v>
                      </c:pt>
                      <c:pt idx="2154">
                        <c:v>15.79</c:v>
                      </c:pt>
                      <c:pt idx="2155">
                        <c:v>17.399999999999999</c:v>
                      </c:pt>
                      <c:pt idx="2156">
                        <c:v>18.96</c:v>
                      </c:pt>
                      <c:pt idx="2157">
                        <c:v>20.45</c:v>
                      </c:pt>
                      <c:pt idx="2158">
                        <c:v>21.81</c:v>
                      </c:pt>
                      <c:pt idx="2159">
                        <c:v>23.03</c:v>
                      </c:pt>
                      <c:pt idx="2160">
                        <c:v>24.08</c:v>
                      </c:pt>
                      <c:pt idx="2161">
                        <c:v>24.94</c:v>
                      </c:pt>
                      <c:pt idx="2162">
                        <c:v>25.53</c:v>
                      </c:pt>
                      <c:pt idx="2163">
                        <c:v>25.88</c:v>
                      </c:pt>
                      <c:pt idx="2164">
                        <c:v>26.07</c:v>
                      </c:pt>
                      <c:pt idx="2165">
                        <c:v>26.14</c:v>
                      </c:pt>
                      <c:pt idx="2166">
                        <c:v>26.1</c:v>
                      </c:pt>
                      <c:pt idx="2167">
                        <c:v>25.96</c:v>
                      </c:pt>
                      <c:pt idx="2168">
                        <c:v>25.77</c:v>
                      </c:pt>
                      <c:pt idx="2169">
                        <c:v>25.55</c:v>
                      </c:pt>
                      <c:pt idx="2170">
                        <c:v>25.36</c:v>
                      </c:pt>
                      <c:pt idx="2171">
                        <c:v>25.21</c:v>
                      </c:pt>
                      <c:pt idx="2172">
                        <c:v>25.1</c:v>
                      </c:pt>
                      <c:pt idx="2173">
                        <c:v>25.04</c:v>
                      </c:pt>
                      <c:pt idx="2174">
                        <c:v>25.02</c:v>
                      </c:pt>
                      <c:pt idx="2175">
                        <c:v>25.02</c:v>
                      </c:pt>
                      <c:pt idx="2176">
                        <c:v>25</c:v>
                      </c:pt>
                      <c:pt idx="2177">
                        <c:v>25.02</c:v>
                      </c:pt>
                      <c:pt idx="2178">
                        <c:v>25.06</c:v>
                      </c:pt>
                      <c:pt idx="2179">
                        <c:v>25.14</c:v>
                      </c:pt>
                      <c:pt idx="2180">
                        <c:v>25.28</c:v>
                      </c:pt>
                      <c:pt idx="2181">
                        <c:v>25.45</c:v>
                      </c:pt>
                      <c:pt idx="2182">
                        <c:v>25.65</c:v>
                      </c:pt>
                      <c:pt idx="2183">
                        <c:v>25.88</c:v>
                      </c:pt>
                      <c:pt idx="2184">
                        <c:v>26.11</c:v>
                      </c:pt>
                      <c:pt idx="2185">
                        <c:v>26.35</c:v>
                      </c:pt>
                      <c:pt idx="2186">
                        <c:v>26.65</c:v>
                      </c:pt>
                      <c:pt idx="2187">
                        <c:v>26.93</c:v>
                      </c:pt>
                      <c:pt idx="2188">
                        <c:v>27.21</c:v>
                      </c:pt>
                      <c:pt idx="2189">
                        <c:v>27.52</c:v>
                      </c:pt>
                      <c:pt idx="2190">
                        <c:v>27.82</c:v>
                      </c:pt>
                      <c:pt idx="2191">
                        <c:v>28.12</c:v>
                      </c:pt>
                      <c:pt idx="2192">
                        <c:v>28.39</c:v>
                      </c:pt>
                      <c:pt idx="2193">
                        <c:v>28.66</c:v>
                      </c:pt>
                      <c:pt idx="2194">
                        <c:v>28.89</c:v>
                      </c:pt>
                      <c:pt idx="2195">
                        <c:v>29.07</c:v>
                      </c:pt>
                      <c:pt idx="2196">
                        <c:v>29.25</c:v>
                      </c:pt>
                      <c:pt idx="2197">
                        <c:v>29.41</c:v>
                      </c:pt>
                      <c:pt idx="2198">
                        <c:v>29.52</c:v>
                      </c:pt>
                      <c:pt idx="2199">
                        <c:v>29.59</c:v>
                      </c:pt>
                      <c:pt idx="2200">
                        <c:v>29.62</c:v>
                      </c:pt>
                      <c:pt idx="2201">
                        <c:v>29.64</c:v>
                      </c:pt>
                      <c:pt idx="2202">
                        <c:v>29.63</c:v>
                      </c:pt>
                      <c:pt idx="2203">
                        <c:v>29.63</c:v>
                      </c:pt>
                      <c:pt idx="2204">
                        <c:v>29.61</c:v>
                      </c:pt>
                      <c:pt idx="2205">
                        <c:v>29.59</c:v>
                      </c:pt>
                      <c:pt idx="2206">
                        <c:v>29.56</c:v>
                      </c:pt>
                      <c:pt idx="2207">
                        <c:v>29.52</c:v>
                      </c:pt>
                      <c:pt idx="2208">
                        <c:v>29.46</c:v>
                      </c:pt>
                      <c:pt idx="2209">
                        <c:v>29.35</c:v>
                      </c:pt>
                      <c:pt idx="2210">
                        <c:v>29.19</c:v>
                      </c:pt>
                      <c:pt idx="2211">
                        <c:v>28.98</c:v>
                      </c:pt>
                      <c:pt idx="2212">
                        <c:v>28.74</c:v>
                      </c:pt>
                      <c:pt idx="2213">
                        <c:v>28.48</c:v>
                      </c:pt>
                      <c:pt idx="2214">
                        <c:v>28.25</c:v>
                      </c:pt>
                      <c:pt idx="2215">
                        <c:v>28</c:v>
                      </c:pt>
                      <c:pt idx="2216">
                        <c:v>27.62</c:v>
                      </c:pt>
                      <c:pt idx="2217">
                        <c:v>26.89</c:v>
                      </c:pt>
                      <c:pt idx="2218">
                        <c:v>25.91</c:v>
                      </c:pt>
                      <c:pt idx="2219">
                        <c:v>24.63</c:v>
                      </c:pt>
                      <c:pt idx="2220">
                        <c:v>23.08</c:v>
                      </c:pt>
                      <c:pt idx="2221">
                        <c:v>21.43</c:v>
                      </c:pt>
                      <c:pt idx="2222">
                        <c:v>19.739999999999998</c:v>
                      </c:pt>
                      <c:pt idx="2223">
                        <c:v>17.97</c:v>
                      </c:pt>
                      <c:pt idx="2224">
                        <c:v>16.059999999999999</c:v>
                      </c:pt>
                      <c:pt idx="2225">
                        <c:v>14.07</c:v>
                      </c:pt>
                      <c:pt idx="2226">
                        <c:v>12</c:v>
                      </c:pt>
                      <c:pt idx="2227">
                        <c:v>9.89</c:v>
                      </c:pt>
                      <c:pt idx="2228">
                        <c:v>7.73</c:v>
                      </c:pt>
                      <c:pt idx="2229">
                        <c:v>5.6</c:v>
                      </c:pt>
                      <c:pt idx="2230">
                        <c:v>3.63</c:v>
                      </c:pt>
                      <c:pt idx="2231">
                        <c:v>1.52</c:v>
                      </c:pt>
                      <c:pt idx="2232">
                        <c:v>-0.69</c:v>
                      </c:pt>
                      <c:pt idx="2233">
                        <c:v>-3.07</c:v>
                      </c:pt>
                      <c:pt idx="2234">
                        <c:v>-5.44</c:v>
                      </c:pt>
                      <c:pt idx="2235">
                        <c:v>-7.73</c:v>
                      </c:pt>
                      <c:pt idx="2236">
                        <c:v>-10.01</c:v>
                      </c:pt>
                      <c:pt idx="2237">
                        <c:v>-12.39</c:v>
                      </c:pt>
                      <c:pt idx="2238">
                        <c:v>-14.81</c:v>
                      </c:pt>
                      <c:pt idx="2239">
                        <c:v>-17.27</c:v>
                      </c:pt>
                      <c:pt idx="2240">
                        <c:v>-19.8</c:v>
                      </c:pt>
                      <c:pt idx="2241">
                        <c:v>-22.38</c:v>
                      </c:pt>
                      <c:pt idx="2242">
                        <c:v>-25.01</c:v>
                      </c:pt>
                      <c:pt idx="2243">
                        <c:v>-27.61</c:v>
                      </c:pt>
                      <c:pt idx="2244">
                        <c:v>-30.15</c:v>
                      </c:pt>
                      <c:pt idx="2245">
                        <c:v>-32.630000000000003</c:v>
                      </c:pt>
                      <c:pt idx="2246">
                        <c:v>-35.11</c:v>
                      </c:pt>
                      <c:pt idx="2247">
                        <c:v>-37.590000000000003</c:v>
                      </c:pt>
                      <c:pt idx="2248">
                        <c:v>-40.090000000000003</c:v>
                      </c:pt>
                      <c:pt idx="2249">
                        <c:v>-42.62</c:v>
                      </c:pt>
                      <c:pt idx="2250">
                        <c:v>-45.18</c:v>
                      </c:pt>
                      <c:pt idx="2251">
                        <c:v>-47.77</c:v>
                      </c:pt>
                      <c:pt idx="2252">
                        <c:v>-50.36</c:v>
                      </c:pt>
                      <c:pt idx="2253">
                        <c:v>-52.96</c:v>
                      </c:pt>
                      <c:pt idx="2254">
                        <c:v>-55.57</c:v>
                      </c:pt>
                      <c:pt idx="2255">
                        <c:v>-58.11</c:v>
                      </c:pt>
                      <c:pt idx="2256">
                        <c:v>-60.58</c:v>
                      </c:pt>
                      <c:pt idx="2257">
                        <c:v>-62.99</c:v>
                      </c:pt>
                      <c:pt idx="2258">
                        <c:v>-65.31</c:v>
                      </c:pt>
                      <c:pt idx="2259">
                        <c:v>-67.569999999999993</c:v>
                      </c:pt>
                      <c:pt idx="2260">
                        <c:v>-69.78</c:v>
                      </c:pt>
                      <c:pt idx="2261">
                        <c:v>-71.94</c:v>
                      </c:pt>
                      <c:pt idx="2262">
                        <c:v>-74.05</c:v>
                      </c:pt>
                      <c:pt idx="2263">
                        <c:v>-76.05</c:v>
                      </c:pt>
                      <c:pt idx="2264">
                        <c:v>-77.75</c:v>
                      </c:pt>
                      <c:pt idx="2265">
                        <c:v>-79.25</c:v>
                      </c:pt>
                      <c:pt idx="2266">
                        <c:v>-80.599999999999994</c:v>
                      </c:pt>
                      <c:pt idx="2267">
                        <c:v>-81.819999999999993</c:v>
                      </c:pt>
                      <c:pt idx="2268">
                        <c:v>-82.78</c:v>
                      </c:pt>
                      <c:pt idx="2269">
                        <c:v>-83.44</c:v>
                      </c:pt>
                      <c:pt idx="2270">
                        <c:v>-83.74</c:v>
                      </c:pt>
                      <c:pt idx="2271">
                        <c:v>-83.72</c:v>
                      </c:pt>
                      <c:pt idx="2272">
                        <c:v>-96.6</c:v>
                      </c:pt>
                      <c:pt idx="2273">
                        <c:v>-97.17</c:v>
                      </c:pt>
                      <c:pt idx="2274">
                        <c:v>-97.86</c:v>
                      </c:pt>
                      <c:pt idx="2275">
                        <c:v>-98.61</c:v>
                      </c:pt>
                      <c:pt idx="2276">
                        <c:v>-99.44</c:v>
                      </c:pt>
                      <c:pt idx="2277">
                        <c:v>-100.3</c:v>
                      </c:pt>
                      <c:pt idx="2278">
                        <c:v>-101.14</c:v>
                      </c:pt>
                      <c:pt idx="2279">
                        <c:v>-101.94</c:v>
                      </c:pt>
                      <c:pt idx="2280">
                        <c:v>-102.68</c:v>
                      </c:pt>
                      <c:pt idx="2281">
                        <c:v>-103.33</c:v>
                      </c:pt>
                      <c:pt idx="2282">
                        <c:v>-103.91</c:v>
                      </c:pt>
                      <c:pt idx="2283">
                        <c:v>-104.4</c:v>
                      </c:pt>
                      <c:pt idx="2284">
                        <c:v>-104.8</c:v>
                      </c:pt>
                      <c:pt idx="2285">
                        <c:v>-105.13</c:v>
                      </c:pt>
                      <c:pt idx="2286">
                        <c:v>-105.39</c:v>
                      </c:pt>
                      <c:pt idx="2287">
                        <c:v>-105.6</c:v>
                      </c:pt>
                      <c:pt idx="2288">
                        <c:v>-105.76</c:v>
                      </c:pt>
                      <c:pt idx="2289">
                        <c:v>-105.88</c:v>
                      </c:pt>
                      <c:pt idx="2290">
                        <c:v>-105.99</c:v>
                      </c:pt>
                      <c:pt idx="2291">
                        <c:v>-106.05</c:v>
                      </c:pt>
                      <c:pt idx="2292">
                        <c:v>-106.07</c:v>
                      </c:pt>
                      <c:pt idx="2293">
                        <c:v>-106.06</c:v>
                      </c:pt>
                      <c:pt idx="2294">
                        <c:v>-106.03</c:v>
                      </c:pt>
                      <c:pt idx="2295">
                        <c:v>-105.98</c:v>
                      </c:pt>
                      <c:pt idx="2296">
                        <c:v>-105.91</c:v>
                      </c:pt>
                      <c:pt idx="2297">
                        <c:v>-105.76</c:v>
                      </c:pt>
                      <c:pt idx="2298">
                        <c:v>-105.58</c:v>
                      </c:pt>
                      <c:pt idx="2299">
                        <c:v>-105.31</c:v>
                      </c:pt>
                      <c:pt idx="2300">
                        <c:v>-104.98</c:v>
                      </c:pt>
                      <c:pt idx="2301">
                        <c:v>-104.58</c:v>
                      </c:pt>
                      <c:pt idx="2302">
                        <c:v>-104.12</c:v>
                      </c:pt>
                      <c:pt idx="2303">
                        <c:v>-103.6</c:v>
                      </c:pt>
                      <c:pt idx="2304">
                        <c:v>-102.98</c:v>
                      </c:pt>
                      <c:pt idx="2305">
                        <c:v>-102.3</c:v>
                      </c:pt>
                      <c:pt idx="2306">
                        <c:v>-101.53</c:v>
                      </c:pt>
                      <c:pt idx="2307">
                        <c:v>-100.68</c:v>
                      </c:pt>
                      <c:pt idx="2308">
                        <c:v>-99.74</c:v>
                      </c:pt>
                      <c:pt idx="2309">
                        <c:v>-98.71</c:v>
                      </c:pt>
                      <c:pt idx="2310">
                        <c:v>-97.56</c:v>
                      </c:pt>
                      <c:pt idx="2311">
                        <c:v>-96.29</c:v>
                      </c:pt>
                      <c:pt idx="2312">
                        <c:v>-94.94</c:v>
                      </c:pt>
                      <c:pt idx="2313">
                        <c:v>-93.54</c:v>
                      </c:pt>
                      <c:pt idx="2314">
                        <c:v>-92.12</c:v>
                      </c:pt>
                      <c:pt idx="2315">
                        <c:v>-88.97</c:v>
                      </c:pt>
                      <c:pt idx="2316">
                        <c:v>-88.17</c:v>
                      </c:pt>
                      <c:pt idx="2317">
                        <c:v>-86.46</c:v>
                      </c:pt>
                      <c:pt idx="2318">
                        <c:v>-84.59</c:v>
                      </c:pt>
                      <c:pt idx="2319">
                        <c:v>-82.65</c:v>
                      </c:pt>
                      <c:pt idx="2320">
                        <c:v>-80.69</c:v>
                      </c:pt>
                      <c:pt idx="2321">
                        <c:v>-78.680000000000007</c:v>
                      </c:pt>
                      <c:pt idx="2322">
                        <c:v>-76.62</c:v>
                      </c:pt>
                      <c:pt idx="2323">
                        <c:v>-74.540000000000006</c:v>
                      </c:pt>
                      <c:pt idx="2324">
                        <c:v>-72.48</c:v>
                      </c:pt>
                      <c:pt idx="2325">
                        <c:v>-70.45</c:v>
                      </c:pt>
                      <c:pt idx="2326">
                        <c:v>-68.42</c:v>
                      </c:pt>
                      <c:pt idx="2327">
                        <c:v>-66.25</c:v>
                      </c:pt>
                      <c:pt idx="2328">
                        <c:v>-64.05</c:v>
                      </c:pt>
                      <c:pt idx="2329">
                        <c:v>-61.78</c:v>
                      </c:pt>
                      <c:pt idx="2330">
                        <c:v>-59.42</c:v>
                      </c:pt>
                      <c:pt idx="2331">
                        <c:v>-57.03</c:v>
                      </c:pt>
                      <c:pt idx="2332">
                        <c:v>-54.56</c:v>
                      </c:pt>
                      <c:pt idx="2333">
                        <c:v>-52.04</c:v>
                      </c:pt>
                      <c:pt idx="2334">
                        <c:v>-49.48</c:v>
                      </c:pt>
                      <c:pt idx="2335">
                        <c:v>-46.91</c:v>
                      </c:pt>
                      <c:pt idx="2336">
                        <c:v>-44.31</c:v>
                      </c:pt>
                      <c:pt idx="2337">
                        <c:v>-41.68</c:v>
                      </c:pt>
                      <c:pt idx="2338">
                        <c:v>-39.130000000000003</c:v>
                      </c:pt>
                      <c:pt idx="2339">
                        <c:v>-36.659999999999997</c:v>
                      </c:pt>
                      <c:pt idx="2340">
                        <c:v>-34.26</c:v>
                      </c:pt>
                      <c:pt idx="2341">
                        <c:v>-31.83</c:v>
                      </c:pt>
                      <c:pt idx="2342">
                        <c:v>-29.3</c:v>
                      </c:pt>
                      <c:pt idx="2343">
                        <c:v>-26.66</c:v>
                      </c:pt>
                      <c:pt idx="2344">
                        <c:v>-23.89</c:v>
                      </c:pt>
                      <c:pt idx="2345">
                        <c:v>-21.04</c:v>
                      </c:pt>
                      <c:pt idx="2346">
                        <c:v>-18.16</c:v>
                      </c:pt>
                      <c:pt idx="2347">
                        <c:v>-15.3</c:v>
                      </c:pt>
                      <c:pt idx="2348">
                        <c:v>-12.48</c:v>
                      </c:pt>
                      <c:pt idx="2349">
                        <c:v>-9.74</c:v>
                      </c:pt>
                      <c:pt idx="2350">
                        <c:v>-7.04</c:v>
                      </c:pt>
                      <c:pt idx="2351">
                        <c:v>-4.4000000000000004</c:v>
                      </c:pt>
                      <c:pt idx="2352">
                        <c:v>-1.7</c:v>
                      </c:pt>
                      <c:pt idx="2353">
                        <c:v>1.03</c:v>
                      </c:pt>
                      <c:pt idx="2354">
                        <c:v>3.78</c:v>
                      </c:pt>
                      <c:pt idx="2355">
                        <c:v>6.47</c:v>
                      </c:pt>
                      <c:pt idx="2356">
                        <c:v>9.06</c:v>
                      </c:pt>
                      <c:pt idx="2357">
                        <c:v>11.54</c:v>
                      </c:pt>
                      <c:pt idx="2358">
                        <c:v>13.94</c:v>
                      </c:pt>
                      <c:pt idx="2359">
                        <c:v>16.25</c:v>
                      </c:pt>
                      <c:pt idx="2360">
                        <c:v>18.47</c:v>
                      </c:pt>
                      <c:pt idx="2361">
                        <c:v>20.58</c:v>
                      </c:pt>
                      <c:pt idx="2362">
                        <c:v>22.55</c:v>
                      </c:pt>
                      <c:pt idx="2363">
                        <c:v>24.38</c:v>
                      </c:pt>
                      <c:pt idx="2364">
                        <c:v>26.03</c:v>
                      </c:pt>
                      <c:pt idx="2365">
                        <c:v>27.54</c:v>
                      </c:pt>
                      <c:pt idx="2366">
                        <c:v>28.87</c:v>
                      </c:pt>
                      <c:pt idx="2367">
                        <c:v>30.01</c:v>
                      </c:pt>
                      <c:pt idx="2368">
                        <c:v>30.94</c:v>
                      </c:pt>
                      <c:pt idx="2369">
                        <c:v>31.6</c:v>
                      </c:pt>
                      <c:pt idx="2370">
                        <c:v>31.84</c:v>
                      </c:pt>
                      <c:pt idx="2371">
                        <c:v>31.87</c:v>
                      </c:pt>
                      <c:pt idx="2372">
                        <c:v>31.61</c:v>
                      </c:pt>
                      <c:pt idx="2373">
                        <c:v>31.28</c:v>
                      </c:pt>
                      <c:pt idx="2374">
                        <c:v>31.02</c:v>
                      </c:pt>
                      <c:pt idx="2375">
                        <c:v>30.88</c:v>
                      </c:pt>
                      <c:pt idx="2376">
                        <c:v>30.79</c:v>
                      </c:pt>
                      <c:pt idx="2377">
                        <c:v>30.68</c:v>
                      </c:pt>
                      <c:pt idx="2378">
                        <c:v>30.52</c:v>
                      </c:pt>
                      <c:pt idx="2379">
                        <c:v>30.35</c:v>
                      </c:pt>
                      <c:pt idx="2380">
                        <c:v>30.18</c:v>
                      </c:pt>
                      <c:pt idx="2381">
                        <c:v>30.03</c:v>
                      </c:pt>
                      <c:pt idx="2382">
                        <c:v>29.92</c:v>
                      </c:pt>
                      <c:pt idx="2383">
                        <c:v>29.87</c:v>
                      </c:pt>
                      <c:pt idx="2384">
                        <c:v>29.85</c:v>
                      </c:pt>
                      <c:pt idx="2385">
                        <c:v>29.86</c:v>
                      </c:pt>
                      <c:pt idx="2386">
                        <c:v>29.92</c:v>
                      </c:pt>
                      <c:pt idx="2387">
                        <c:v>30.02</c:v>
                      </c:pt>
                      <c:pt idx="2388">
                        <c:v>30.11</c:v>
                      </c:pt>
                      <c:pt idx="2389">
                        <c:v>30.15</c:v>
                      </c:pt>
                      <c:pt idx="2390">
                        <c:v>30.19</c:v>
                      </c:pt>
                      <c:pt idx="2391">
                        <c:v>30.25</c:v>
                      </c:pt>
                      <c:pt idx="2392">
                        <c:v>30.31</c:v>
                      </c:pt>
                      <c:pt idx="2393">
                        <c:v>30.36</c:v>
                      </c:pt>
                      <c:pt idx="2394">
                        <c:v>30.39</c:v>
                      </c:pt>
                      <c:pt idx="2395">
                        <c:v>30.42</c:v>
                      </c:pt>
                      <c:pt idx="2396">
                        <c:v>30.45</c:v>
                      </c:pt>
                      <c:pt idx="2397">
                        <c:v>30.47</c:v>
                      </c:pt>
                      <c:pt idx="2398">
                        <c:v>30.49</c:v>
                      </c:pt>
                      <c:pt idx="2399">
                        <c:v>30.5</c:v>
                      </c:pt>
                      <c:pt idx="2400">
                        <c:v>30.53</c:v>
                      </c:pt>
                      <c:pt idx="2401">
                        <c:v>30.52</c:v>
                      </c:pt>
                      <c:pt idx="2402">
                        <c:v>30.49</c:v>
                      </c:pt>
                      <c:pt idx="2403">
                        <c:v>30.42</c:v>
                      </c:pt>
                      <c:pt idx="2404">
                        <c:v>30.32</c:v>
                      </c:pt>
                      <c:pt idx="2405">
                        <c:v>30.18</c:v>
                      </c:pt>
                      <c:pt idx="2406">
                        <c:v>30.01</c:v>
                      </c:pt>
                      <c:pt idx="2407">
                        <c:v>29.75</c:v>
                      </c:pt>
                      <c:pt idx="2408">
                        <c:v>29.35</c:v>
                      </c:pt>
                      <c:pt idx="2409">
                        <c:v>28.79</c:v>
                      </c:pt>
                      <c:pt idx="2410">
                        <c:v>28.07</c:v>
                      </c:pt>
                      <c:pt idx="2411">
                        <c:v>27.21</c:v>
                      </c:pt>
                      <c:pt idx="2412">
                        <c:v>26.14</c:v>
                      </c:pt>
                      <c:pt idx="2413">
                        <c:v>24.78</c:v>
                      </c:pt>
                      <c:pt idx="2414">
                        <c:v>23.24</c:v>
                      </c:pt>
                      <c:pt idx="2415">
                        <c:v>21.62</c:v>
                      </c:pt>
                      <c:pt idx="2416">
                        <c:v>19.93</c:v>
                      </c:pt>
                      <c:pt idx="2417">
                        <c:v>18.14</c:v>
                      </c:pt>
                      <c:pt idx="2418">
                        <c:v>16.3</c:v>
                      </c:pt>
                      <c:pt idx="2419">
                        <c:v>14.48</c:v>
                      </c:pt>
                      <c:pt idx="2420">
                        <c:v>12.64</c:v>
                      </c:pt>
                      <c:pt idx="2421">
                        <c:v>10.69</c:v>
                      </c:pt>
                      <c:pt idx="2422">
                        <c:v>8.58</c:v>
                      </c:pt>
                      <c:pt idx="2423">
                        <c:v>6.44</c:v>
                      </c:pt>
                      <c:pt idx="2424">
                        <c:v>4.1100000000000003</c:v>
                      </c:pt>
                      <c:pt idx="2425">
                        <c:v>1.73</c:v>
                      </c:pt>
                      <c:pt idx="2426">
                        <c:v>-0.7</c:v>
                      </c:pt>
                      <c:pt idx="2427">
                        <c:v>-3.11</c:v>
                      </c:pt>
                      <c:pt idx="2428">
                        <c:v>-5.5</c:v>
                      </c:pt>
                      <c:pt idx="2429">
                        <c:v>-7.85</c:v>
                      </c:pt>
                      <c:pt idx="2430">
                        <c:v>-10.18</c:v>
                      </c:pt>
                      <c:pt idx="2431">
                        <c:v>-12.47</c:v>
                      </c:pt>
                      <c:pt idx="2432">
                        <c:v>-14.75</c:v>
                      </c:pt>
                      <c:pt idx="2433">
                        <c:v>-17.149999999999999</c:v>
                      </c:pt>
                      <c:pt idx="2434">
                        <c:v>-19.63</c:v>
                      </c:pt>
                      <c:pt idx="2435">
                        <c:v>-22.19</c:v>
                      </c:pt>
                      <c:pt idx="2436">
                        <c:v>-24.77</c:v>
                      </c:pt>
                      <c:pt idx="2437">
                        <c:v>-27.23</c:v>
                      </c:pt>
                      <c:pt idx="2438">
                        <c:v>-29.55</c:v>
                      </c:pt>
                      <c:pt idx="2439">
                        <c:v>-31.76</c:v>
                      </c:pt>
                      <c:pt idx="2440">
                        <c:v>-33.9</c:v>
                      </c:pt>
                      <c:pt idx="2441">
                        <c:v>-36.03</c:v>
                      </c:pt>
                      <c:pt idx="2442">
                        <c:v>-38.159999999999997</c:v>
                      </c:pt>
                      <c:pt idx="2443">
                        <c:v>-40.35</c:v>
                      </c:pt>
                      <c:pt idx="2444">
                        <c:v>-42.55</c:v>
                      </c:pt>
                      <c:pt idx="2445">
                        <c:v>-44.76</c:v>
                      </c:pt>
                      <c:pt idx="2446">
                        <c:v>-46.92</c:v>
                      </c:pt>
                      <c:pt idx="2447">
                        <c:v>-49.03</c:v>
                      </c:pt>
                      <c:pt idx="2448">
                        <c:v>-51.11</c:v>
                      </c:pt>
                      <c:pt idx="2449">
                        <c:v>-53.18</c:v>
                      </c:pt>
                      <c:pt idx="2450">
                        <c:v>-55.27</c:v>
                      </c:pt>
                      <c:pt idx="2451">
                        <c:v>-57.42</c:v>
                      </c:pt>
                      <c:pt idx="2452">
                        <c:v>-59.61</c:v>
                      </c:pt>
                      <c:pt idx="2453">
                        <c:v>-61.78</c:v>
                      </c:pt>
                      <c:pt idx="2454">
                        <c:v>-63.88</c:v>
                      </c:pt>
                      <c:pt idx="2455">
                        <c:v>-65.91</c:v>
                      </c:pt>
                      <c:pt idx="2456">
                        <c:v>-67.87</c:v>
                      </c:pt>
                      <c:pt idx="2457">
                        <c:v>-69.75</c:v>
                      </c:pt>
                      <c:pt idx="2458">
                        <c:v>-71.569999999999993</c:v>
                      </c:pt>
                      <c:pt idx="2459">
                        <c:v>-73.34</c:v>
                      </c:pt>
                      <c:pt idx="2460">
                        <c:v>-75.08</c:v>
                      </c:pt>
                      <c:pt idx="2461">
                        <c:v>-76.72</c:v>
                      </c:pt>
                      <c:pt idx="2462">
                        <c:v>-78.239999999999995</c:v>
                      </c:pt>
                      <c:pt idx="2463">
                        <c:v>-79.62</c:v>
                      </c:pt>
                      <c:pt idx="2464">
                        <c:v>-80.91</c:v>
                      </c:pt>
                      <c:pt idx="2465">
                        <c:v>-82.2</c:v>
                      </c:pt>
                      <c:pt idx="2466">
                        <c:v>-83.31</c:v>
                      </c:pt>
                      <c:pt idx="2467">
                        <c:v>-84.14</c:v>
                      </c:pt>
                      <c:pt idx="2468">
                        <c:v>-84.6</c:v>
                      </c:pt>
                      <c:pt idx="2469">
                        <c:v>-84.64</c:v>
                      </c:pt>
                      <c:pt idx="2470">
                        <c:v>-95.72</c:v>
                      </c:pt>
                      <c:pt idx="2471">
                        <c:v>-96.4</c:v>
                      </c:pt>
                      <c:pt idx="2472">
                        <c:v>-97.26</c:v>
                      </c:pt>
                      <c:pt idx="2473">
                        <c:v>-98.21</c:v>
                      </c:pt>
                      <c:pt idx="2474">
                        <c:v>-99.19</c:v>
                      </c:pt>
                      <c:pt idx="2475">
                        <c:v>-100.2</c:v>
                      </c:pt>
                      <c:pt idx="2476">
                        <c:v>-101.23</c:v>
                      </c:pt>
                      <c:pt idx="2477">
                        <c:v>-102.29</c:v>
                      </c:pt>
                      <c:pt idx="2478">
                        <c:v>-103.3</c:v>
                      </c:pt>
                      <c:pt idx="2479">
                        <c:v>-104.23</c:v>
                      </c:pt>
                      <c:pt idx="2480">
                        <c:v>-105.07</c:v>
                      </c:pt>
                      <c:pt idx="2481">
                        <c:v>-105.81</c:v>
                      </c:pt>
                      <c:pt idx="2482">
                        <c:v>-106.45</c:v>
                      </c:pt>
                      <c:pt idx="2483">
                        <c:v>-106.99</c:v>
                      </c:pt>
                      <c:pt idx="2484">
                        <c:v>-107.48</c:v>
                      </c:pt>
                      <c:pt idx="2485">
                        <c:v>-107.94</c:v>
                      </c:pt>
                      <c:pt idx="2486">
                        <c:v>-108.37</c:v>
                      </c:pt>
                      <c:pt idx="2487">
                        <c:v>-108.76</c:v>
                      </c:pt>
                      <c:pt idx="2488">
                        <c:v>-109.13</c:v>
                      </c:pt>
                      <c:pt idx="2489">
                        <c:v>-109.49</c:v>
                      </c:pt>
                      <c:pt idx="2490">
                        <c:v>-109.85</c:v>
                      </c:pt>
                      <c:pt idx="2491">
                        <c:v>-110.2</c:v>
                      </c:pt>
                      <c:pt idx="2492">
                        <c:v>-110.53</c:v>
                      </c:pt>
                      <c:pt idx="2493">
                        <c:v>-110.83</c:v>
                      </c:pt>
                      <c:pt idx="2494">
                        <c:v>-111.1</c:v>
                      </c:pt>
                      <c:pt idx="2495">
                        <c:v>-111.34</c:v>
                      </c:pt>
                      <c:pt idx="2496">
                        <c:v>-111.55</c:v>
                      </c:pt>
                      <c:pt idx="2497">
                        <c:v>-111.74</c:v>
                      </c:pt>
                      <c:pt idx="2498">
                        <c:v>-111.85</c:v>
                      </c:pt>
                      <c:pt idx="2499">
                        <c:v>-111.92</c:v>
                      </c:pt>
                      <c:pt idx="2500">
                        <c:v>-111.96</c:v>
                      </c:pt>
                      <c:pt idx="2501">
                        <c:v>-111.96</c:v>
                      </c:pt>
                      <c:pt idx="2502">
                        <c:v>-111.93</c:v>
                      </c:pt>
                      <c:pt idx="2503">
                        <c:v>-111.87</c:v>
                      </c:pt>
                      <c:pt idx="2504">
                        <c:v>-111.76</c:v>
                      </c:pt>
                      <c:pt idx="2505">
                        <c:v>-111.6</c:v>
                      </c:pt>
                      <c:pt idx="2506">
                        <c:v>-111.39</c:v>
                      </c:pt>
                      <c:pt idx="2507">
                        <c:v>-111.13</c:v>
                      </c:pt>
                      <c:pt idx="2508">
                        <c:v>-110.83</c:v>
                      </c:pt>
                      <c:pt idx="2509">
                        <c:v>-110.51</c:v>
                      </c:pt>
                      <c:pt idx="2510">
                        <c:v>-110.14</c:v>
                      </c:pt>
                      <c:pt idx="2511">
                        <c:v>-109.75</c:v>
                      </c:pt>
                      <c:pt idx="2512">
                        <c:v>-109.29</c:v>
                      </c:pt>
                      <c:pt idx="2513">
                        <c:v>-108.8</c:v>
                      </c:pt>
                      <c:pt idx="2514">
                        <c:v>-108.28</c:v>
                      </c:pt>
                      <c:pt idx="2515">
                        <c:v>-107.72</c:v>
                      </c:pt>
                      <c:pt idx="2516">
                        <c:v>-107.15</c:v>
                      </c:pt>
                      <c:pt idx="2517">
                        <c:v>-106.59</c:v>
                      </c:pt>
                      <c:pt idx="2518">
                        <c:v>-106.02</c:v>
                      </c:pt>
                      <c:pt idx="2519">
                        <c:v>-105.45</c:v>
                      </c:pt>
                      <c:pt idx="2520">
                        <c:v>-104.86</c:v>
                      </c:pt>
                      <c:pt idx="2521">
                        <c:v>-104.26</c:v>
                      </c:pt>
                      <c:pt idx="2522">
                        <c:v>-103.64</c:v>
                      </c:pt>
                      <c:pt idx="2523">
                        <c:v>-102.99</c:v>
                      </c:pt>
                      <c:pt idx="2524">
                        <c:v>-102.3</c:v>
                      </c:pt>
                      <c:pt idx="2525">
                        <c:v>-101.58</c:v>
                      </c:pt>
                      <c:pt idx="2526">
                        <c:v>-100.84</c:v>
                      </c:pt>
                      <c:pt idx="2527">
                        <c:v>-100.06</c:v>
                      </c:pt>
                      <c:pt idx="2528">
                        <c:v>-99.23</c:v>
                      </c:pt>
                      <c:pt idx="2529">
                        <c:v>-98.35</c:v>
                      </c:pt>
                      <c:pt idx="2530">
                        <c:v>-97.43</c:v>
                      </c:pt>
                      <c:pt idx="2531">
                        <c:v>-96.46</c:v>
                      </c:pt>
                      <c:pt idx="2532">
                        <c:v>-95.44</c:v>
                      </c:pt>
                      <c:pt idx="2533">
                        <c:v>-94.4</c:v>
                      </c:pt>
                      <c:pt idx="2534">
                        <c:v>-93.35</c:v>
                      </c:pt>
                      <c:pt idx="2535">
                        <c:v>-92.34</c:v>
                      </c:pt>
                      <c:pt idx="2536">
                        <c:v>-91.57</c:v>
                      </c:pt>
                      <c:pt idx="2537">
                        <c:v>-88.31</c:v>
                      </c:pt>
                      <c:pt idx="2538">
                        <c:v>-87.35</c:v>
                      </c:pt>
                      <c:pt idx="2539">
                        <c:v>-86.09</c:v>
                      </c:pt>
                      <c:pt idx="2540">
                        <c:v>-84.72</c:v>
                      </c:pt>
                      <c:pt idx="2541">
                        <c:v>-83.28</c:v>
                      </c:pt>
                      <c:pt idx="2542">
                        <c:v>-81.760000000000005</c:v>
                      </c:pt>
                      <c:pt idx="2543">
                        <c:v>-80.2</c:v>
                      </c:pt>
                      <c:pt idx="2544">
                        <c:v>-78.62</c:v>
                      </c:pt>
                      <c:pt idx="2545">
                        <c:v>-77.010000000000005</c:v>
                      </c:pt>
                      <c:pt idx="2546">
                        <c:v>-75.39</c:v>
                      </c:pt>
                      <c:pt idx="2547">
                        <c:v>-73.709999999999994</c:v>
                      </c:pt>
                      <c:pt idx="2548">
                        <c:v>-72</c:v>
                      </c:pt>
                      <c:pt idx="2549">
                        <c:v>-70.260000000000005</c:v>
                      </c:pt>
                      <c:pt idx="2550">
                        <c:v>-68.48</c:v>
                      </c:pt>
                      <c:pt idx="2551">
                        <c:v>-66.650000000000006</c:v>
                      </c:pt>
                      <c:pt idx="2552">
                        <c:v>-64.77</c:v>
                      </c:pt>
                      <c:pt idx="2553">
                        <c:v>-62.82</c:v>
                      </c:pt>
                      <c:pt idx="2554">
                        <c:v>-60.81</c:v>
                      </c:pt>
                      <c:pt idx="2555">
                        <c:v>-58.76</c:v>
                      </c:pt>
                      <c:pt idx="2556">
                        <c:v>-56.64</c:v>
                      </c:pt>
                      <c:pt idx="2557">
                        <c:v>-54.4</c:v>
                      </c:pt>
                      <c:pt idx="2558">
                        <c:v>-52.04</c:v>
                      </c:pt>
                      <c:pt idx="2559">
                        <c:v>-49.6</c:v>
                      </c:pt>
                      <c:pt idx="2560">
                        <c:v>-47.09</c:v>
                      </c:pt>
                      <c:pt idx="2561">
                        <c:v>-44.59</c:v>
                      </c:pt>
                      <c:pt idx="2562">
                        <c:v>-42.12</c:v>
                      </c:pt>
                      <c:pt idx="2563">
                        <c:v>-39.64</c:v>
                      </c:pt>
                      <c:pt idx="2564">
                        <c:v>-37.18</c:v>
                      </c:pt>
                      <c:pt idx="2565">
                        <c:v>-34.71</c:v>
                      </c:pt>
                      <c:pt idx="2566">
                        <c:v>-32.21</c:v>
                      </c:pt>
                      <c:pt idx="2567">
                        <c:v>-29.65</c:v>
                      </c:pt>
                      <c:pt idx="2568">
                        <c:v>-27.07</c:v>
                      </c:pt>
                      <c:pt idx="2569">
                        <c:v>-24.43</c:v>
                      </c:pt>
                      <c:pt idx="2570">
                        <c:v>-21.76</c:v>
                      </c:pt>
                      <c:pt idx="2571">
                        <c:v>-19.07</c:v>
                      </c:pt>
                      <c:pt idx="2572">
                        <c:v>-16.37</c:v>
                      </c:pt>
                      <c:pt idx="2573">
                        <c:v>-13.62</c:v>
                      </c:pt>
                      <c:pt idx="2574">
                        <c:v>-10.87</c:v>
                      </c:pt>
                      <c:pt idx="2575">
                        <c:v>-8.11</c:v>
                      </c:pt>
                      <c:pt idx="2576">
                        <c:v>-5.39</c:v>
                      </c:pt>
                      <c:pt idx="2577">
                        <c:v>-2.71</c:v>
                      </c:pt>
                      <c:pt idx="2578">
                        <c:v>-0.09</c:v>
                      </c:pt>
                      <c:pt idx="2579">
                        <c:v>2.46</c:v>
                      </c:pt>
                      <c:pt idx="2580">
                        <c:v>4.99</c:v>
                      </c:pt>
                      <c:pt idx="2581">
                        <c:v>7.47</c:v>
                      </c:pt>
                      <c:pt idx="2582">
                        <c:v>9.89</c:v>
                      </c:pt>
                      <c:pt idx="2583">
                        <c:v>12.26</c:v>
                      </c:pt>
                      <c:pt idx="2584">
                        <c:v>14.54</c:v>
                      </c:pt>
                      <c:pt idx="2585">
                        <c:v>16.66</c:v>
                      </c:pt>
                      <c:pt idx="2586">
                        <c:v>18.66</c:v>
                      </c:pt>
                      <c:pt idx="2587">
                        <c:v>20.51</c:v>
                      </c:pt>
                      <c:pt idx="2588">
                        <c:v>22.19</c:v>
                      </c:pt>
                      <c:pt idx="2589">
                        <c:v>23.75</c:v>
                      </c:pt>
                      <c:pt idx="2590">
                        <c:v>25.2</c:v>
                      </c:pt>
                      <c:pt idx="2591">
                        <c:v>26.4</c:v>
                      </c:pt>
                      <c:pt idx="2592">
                        <c:v>26.96</c:v>
                      </c:pt>
                      <c:pt idx="2593">
                        <c:v>27.22</c:v>
                      </c:pt>
                      <c:pt idx="2594">
                        <c:v>27.35</c:v>
                      </c:pt>
                      <c:pt idx="2595">
                        <c:v>27.44</c:v>
                      </c:pt>
                      <c:pt idx="2596">
                        <c:v>27.44</c:v>
                      </c:pt>
                      <c:pt idx="2597">
                        <c:v>27.4</c:v>
                      </c:pt>
                      <c:pt idx="2598">
                        <c:v>27.27</c:v>
                      </c:pt>
                      <c:pt idx="2599">
                        <c:v>27.03</c:v>
                      </c:pt>
                      <c:pt idx="2600">
                        <c:v>26.71</c:v>
                      </c:pt>
                      <c:pt idx="2601">
                        <c:v>26.4</c:v>
                      </c:pt>
                      <c:pt idx="2602">
                        <c:v>26.13</c:v>
                      </c:pt>
                      <c:pt idx="2603">
                        <c:v>25.9</c:v>
                      </c:pt>
                      <c:pt idx="2604">
                        <c:v>25.72</c:v>
                      </c:pt>
                      <c:pt idx="2605">
                        <c:v>25.54</c:v>
                      </c:pt>
                      <c:pt idx="2606">
                        <c:v>25.38</c:v>
                      </c:pt>
                      <c:pt idx="2607">
                        <c:v>25.26</c:v>
                      </c:pt>
                      <c:pt idx="2608">
                        <c:v>25.18</c:v>
                      </c:pt>
                      <c:pt idx="2609">
                        <c:v>25.17</c:v>
                      </c:pt>
                      <c:pt idx="2610">
                        <c:v>25.22</c:v>
                      </c:pt>
                      <c:pt idx="2611">
                        <c:v>25.31</c:v>
                      </c:pt>
                      <c:pt idx="2612">
                        <c:v>25.45</c:v>
                      </c:pt>
                      <c:pt idx="2613">
                        <c:v>25.6</c:v>
                      </c:pt>
                      <c:pt idx="2614">
                        <c:v>25.76</c:v>
                      </c:pt>
                      <c:pt idx="2615">
                        <c:v>25.93</c:v>
                      </c:pt>
                      <c:pt idx="2616">
                        <c:v>26.09</c:v>
                      </c:pt>
                      <c:pt idx="2617">
                        <c:v>26.25</c:v>
                      </c:pt>
                      <c:pt idx="2618">
                        <c:v>26.43</c:v>
                      </c:pt>
                      <c:pt idx="2619">
                        <c:v>26.6</c:v>
                      </c:pt>
                      <c:pt idx="2620">
                        <c:v>26.74</c:v>
                      </c:pt>
                      <c:pt idx="2621">
                        <c:v>26.84</c:v>
                      </c:pt>
                      <c:pt idx="2622">
                        <c:v>26.92</c:v>
                      </c:pt>
                      <c:pt idx="2623">
                        <c:v>26.98</c:v>
                      </c:pt>
                      <c:pt idx="2624">
                        <c:v>27.02</c:v>
                      </c:pt>
                      <c:pt idx="2625">
                        <c:v>26.99</c:v>
                      </c:pt>
                      <c:pt idx="2626">
                        <c:v>26.93</c:v>
                      </c:pt>
                      <c:pt idx="2627">
                        <c:v>26.85</c:v>
                      </c:pt>
                      <c:pt idx="2628">
                        <c:v>26.77</c:v>
                      </c:pt>
                      <c:pt idx="2629">
                        <c:v>26.71</c:v>
                      </c:pt>
                      <c:pt idx="2630">
                        <c:v>26.66</c:v>
                      </c:pt>
                      <c:pt idx="2631">
                        <c:v>26.6</c:v>
                      </c:pt>
                      <c:pt idx="2632">
                        <c:v>26.5</c:v>
                      </c:pt>
                      <c:pt idx="2633">
                        <c:v>26.32</c:v>
                      </c:pt>
                      <c:pt idx="2634">
                        <c:v>25.99</c:v>
                      </c:pt>
                      <c:pt idx="2635">
                        <c:v>25.53</c:v>
                      </c:pt>
                      <c:pt idx="2636">
                        <c:v>24.93</c:v>
                      </c:pt>
                      <c:pt idx="2637">
                        <c:v>24.13</c:v>
                      </c:pt>
                      <c:pt idx="2638">
                        <c:v>23.04</c:v>
                      </c:pt>
                      <c:pt idx="2639">
                        <c:v>21.73</c:v>
                      </c:pt>
                      <c:pt idx="2640">
                        <c:v>20.34</c:v>
                      </c:pt>
                      <c:pt idx="2641">
                        <c:v>18.89</c:v>
                      </c:pt>
                      <c:pt idx="2642">
                        <c:v>17.34</c:v>
                      </c:pt>
                      <c:pt idx="2643">
                        <c:v>15.66</c:v>
                      </c:pt>
                      <c:pt idx="2644">
                        <c:v>13.89</c:v>
                      </c:pt>
                      <c:pt idx="2645">
                        <c:v>12.07</c:v>
                      </c:pt>
                      <c:pt idx="2646">
                        <c:v>10.16</c:v>
                      </c:pt>
                      <c:pt idx="2647">
                        <c:v>8.2200000000000006</c:v>
                      </c:pt>
                      <c:pt idx="2648">
                        <c:v>6.24</c:v>
                      </c:pt>
                      <c:pt idx="2649">
                        <c:v>4.24</c:v>
                      </c:pt>
                      <c:pt idx="2650">
                        <c:v>2.2000000000000002</c:v>
                      </c:pt>
                      <c:pt idx="2651">
                        <c:v>0.15</c:v>
                      </c:pt>
                      <c:pt idx="2652">
                        <c:v>-1.68</c:v>
                      </c:pt>
                      <c:pt idx="2653">
                        <c:v>-3.75</c:v>
                      </c:pt>
                      <c:pt idx="2654">
                        <c:v>-5.91</c:v>
                      </c:pt>
                      <c:pt idx="2655">
                        <c:v>-8.1</c:v>
                      </c:pt>
                      <c:pt idx="2656">
                        <c:v>-10.3</c:v>
                      </c:pt>
                      <c:pt idx="2657">
                        <c:v>-12.5</c:v>
                      </c:pt>
                      <c:pt idx="2658">
                        <c:v>-14.67</c:v>
                      </c:pt>
                      <c:pt idx="2659">
                        <c:v>-16.82</c:v>
                      </c:pt>
                      <c:pt idx="2660">
                        <c:v>-19.02</c:v>
                      </c:pt>
                      <c:pt idx="2661">
                        <c:v>-21.3</c:v>
                      </c:pt>
                      <c:pt idx="2662">
                        <c:v>-23.62</c:v>
                      </c:pt>
                      <c:pt idx="2663">
                        <c:v>-25.94</c:v>
                      </c:pt>
                      <c:pt idx="2664">
                        <c:v>-28.17</c:v>
                      </c:pt>
                      <c:pt idx="2665">
                        <c:v>-30.26</c:v>
                      </c:pt>
                      <c:pt idx="2666">
                        <c:v>-32.22</c:v>
                      </c:pt>
                      <c:pt idx="2667">
                        <c:v>-34.07</c:v>
                      </c:pt>
                      <c:pt idx="2668">
                        <c:v>-35.82</c:v>
                      </c:pt>
                      <c:pt idx="2669">
                        <c:v>-37.51</c:v>
                      </c:pt>
                      <c:pt idx="2670">
                        <c:v>-39.14</c:v>
                      </c:pt>
                      <c:pt idx="2671">
                        <c:v>-40.76</c:v>
                      </c:pt>
                      <c:pt idx="2672">
                        <c:v>-42.42</c:v>
                      </c:pt>
                      <c:pt idx="2673">
                        <c:v>-44.13</c:v>
                      </c:pt>
                      <c:pt idx="2674">
                        <c:v>-45.91</c:v>
                      </c:pt>
                      <c:pt idx="2675">
                        <c:v>-47.81</c:v>
                      </c:pt>
                      <c:pt idx="2676">
                        <c:v>-49.82</c:v>
                      </c:pt>
                      <c:pt idx="2677">
                        <c:v>-51.86</c:v>
                      </c:pt>
                      <c:pt idx="2678">
                        <c:v>-53.9</c:v>
                      </c:pt>
                      <c:pt idx="2679">
                        <c:v>-55.88</c:v>
                      </c:pt>
                      <c:pt idx="2680">
                        <c:v>-57.85</c:v>
                      </c:pt>
                      <c:pt idx="2681">
                        <c:v>-59.83</c:v>
                      </c:pt>
                      <c:pt idx="2682">
                        <c:v>-61.75</c:v>
                      </c:pt>
                      <c:pt idx="2683">
                        <c:v>-63.57</c:v>
                      </c:pt>
                      <c:pt idx="2684">
                        <c:v>-65.3</c:v>
                      </c:pt>
                      <c:pt idx="2685">
                        <c:v>-66.959999999999994</c:v>
                      </c:pt>
                      <c:pt idx="2686">
                        <c:v>-68.59</c:v>
                      </c:pt>
                      <c:pt idx="2687">
                        <c:v>-70.209999999999994</c:v>
                      </c:pt>
                      <c:pt idx="2688">
                        <c:v>-71.83</c:v>
                      </c:pt>
                      <c:pt idx="2689">
                        <c:v>-73.459999999999994</c:v>
                      </c:pt>
                      <c:pt idx="2690">
                        <c:v>-75.180000000000007</c:v>
                      </c:pt>
                      <c:pt idx="2691">
                        <c:v>-76.81</c:v>
                      </c:pt>
                      <c:pt idx="2692">
                        <c:v>-78.37</c:v>
                      </c:pt>
                      <c:pt idx="2693">
                        <c:v>-79.64</c:v>
                      </c:pt>
                      <c:pt idx="2694">
                        <c:v>-80.78</c:v>
                      </c:pt>
                      <c:pt idx="2695">
                        <c:v>-81.84</c:v>
                      </c:pt>
                      <c:pt idx="2696">
                        <c:v>-82.82</c:v>
                      </c:pt>
                      <c:pt idx="2697">
                        <c:v>-83.65</c:v>
                      </c:pt>
                      <c:pt idx="2698">
                        <c:v>-84.23</c:v>
                      </c:pt>
                      <c:pt idx="2699">
                        <c:v>-84.54</c:v>
                      </c:pt>
                      <c:pt idx="2700">
                        <c:v>-84.59</c:v>
                      </c:pt>
                      <c:pt idx="2701">
                        <c:v>-84.41</c:v>
                      </c:pt>
                      <c:pt idx="2702">
                        <c:v>-95.98</c:v>
                      </c:pt>
                      <c:pt idx="2703">
                        <c:v>-96.54</c:v>
                      </c:pt>
                      <c:pt idx="2704">
                        <c:v>-97.23</c:v>
                      </c:pt>
                      <c:pt idx="2705">
                        <c:v>-98.01</c:v>
                      </c:pt>
                      <c:pt idx="2706">
                        <c:v>-98.83</c:v>
                      </c:pt>
                      <c:pt idx="2707">
                        <c:v>-99.68</c:v>
                      </c:pt>
                      <c:pt idx="2708">
                        <c:v>-100.53</c:v>
                      </c:pt>
                      <c:pt idx="2709">
                        <c:v>-101.37</c:v>
                      </c:pt>
                      <c:pt idx="2710">
                        <c:v>-102.21</c:v>
                      </c:pt>
                      <c:pt idx="2711">
                        <c:v>-103.03</c:v>
                      </c:pt>
                      <c:pt idx="2712">
                        <c:v>-103.79</c:v>
                      </c:pt>
                      <c:pt idx="2713">
                        <c:v>-104.47</c:v>
                      </c:pt>
                      <c:pt idx="2714">
                        <c:v>-105.04</c:v>
                      </c:pt>
                      <c:pt idx="2715">
                        <c:v>-105.51</c:v>
                      </c:pt>
                      <c:pt idx="2716">
                        <c:v>-105.88</c:v>
                      </c:pt>
                      <c:pt idx="2717">
                        <c:v>-106.15</c:v>
                      </c:pt>
                      <c:pt idx="2718">
                        <c:v>-106.35</c:v>
                      </c:pt>
                      <c:pt idx="2719">
                        <c:v>-106.49</c:v>
                      </c:pt>
                      <c:pt idx="2720">
                        <c:v>-106.58</c:v>
                      </c:pt>
                      <c:pt idx="2721">
                        <c:v>-106.63</c:v>
                      </c:pt>
                      <c:pt idx="2722">
                        <c:v>-106.62</c:v>
                      </c:pt>
                      <c:pt idx="2723">
                        <c:v>-106.58</c:v>
                      </c:pt>
                      <c:pt idx="2724">
                        <c:v>-106.53</c:v>
                      </c:pt>
                      <c:pt idx="2725">
                        <c:v>-106.46</c:v>
                      </c:pt>
                      <c:pt idx="2726">
                        <c:v>-106.39</c:v>
                      </c:pt>
                      <c:pt idx="2727">
                        <c:v>-106.3</c:v>
                      </c:pt>
                      <c:pt idx="2728">
                        <c:v>-106.21</c:v>
                      </c:pt>
                      <c:pt idx="2729">
                        <c:v>-106.06</c:v>
                      </c:pt>
                      <c:pt idx="2730">
                        <c:v>-105.89</c:v>
                      </c:pt>
                      <c:pt idx="2731">
                        <c:v>-105.67</c:v>
                      </c:pt>
                      <c:pt idx="2732">
                        <c:v>-105.41</c:v>
                      </c:pt>
                      <c:pt idx="2733">
                        <c:v>-105.13</c:v>
                      </c:pt>
                      <c:pt idx="2734">
                        <c:v>-104.83</c:v>
                      </c:pt>
                      <c:pt idx="2735">
                        <c:v>-104.48</c:v>
                      </c:pt>
                      <c:pt idx="2736">
                        <c:v>-104.1</c:v>
                      </c:pt>
                      <c:pt idx="2737">
                        <c:v>-103.64</c:v>
                      </c:pt>
                      <c:pt idx="2738">
                        <c:v>-103.12</c:v>
                      </c:pt>
                      <c:pt idx="2739">
                        <c:v>-102.54</c:v>
                      </c:pt>
                      <c:pt idx="2740">
                        <c:v>-101.9</c:v>
                      </c:pt>
                      <c:pt idx="2741">
                        <c:v>-101.21</c:v>
                      </c:pt>
                      <c:pt idx="2742">
                        <c:v>-100.45</c:v>
                      </c:pt>
                      <c:pt idx="2743">
                        <c:v>-99.61</c:v>
                      </c:pt>
                      <c:pt idx="2744">
                        <c:v>-98.69</c:v>
                      </c:pt>
                      <c:pt idx="2745">
                        <c:v>-97.71</c:v>
                      </c:pt>
                      <c:pt idx="2746">
                        <c:v>-96.68</c:v>
                      </c:pt>
                      <c:pt idx="2747">
                        <c:v>-95.59</c:v>
                      </c:pt>
                      <c:pt idx="2748">
                        <c:v>-94.42</c:v>
                      </c:pt>
                      <c:pt idx="2749">
                        <c:v>-93.17</c:v>
                      </c:pt>
                      <c:pt idx="2750">
                        <c:v>-91.83</c:v>
                      </c:pt>
                      <c:pt idx="2751">
                        <c:v>-90.46</c:v>
                      </c:pt>
                      <c:pt idx="2752">
                        <c:v>-88.9</c:v>
                      </c:pt>
                      <c:pt idx="2753">
                        <c:v>-87.38</c:v>
                      </c:pt>
                      <c:pt idx="2754">
                        <c:v>-85.79</c:v>
                      </c:pt>
                      <c:pt idx="2755">
                        <c:v>-84.14</c:v>
                      </c:pt>
                      <c:pt idx="2756">
                        <c:v>-82.4</c:v>
                      </c:pt>
                      <c:pt idx="2757">
                        <c:v>-80.599999999999994</c:v>
                      </c:pt>
                      <c:pt idx="2758">
                        <c:v>-78.739999999999995</c:v>
                      </c:pt>
                      <c:pt idx="2759">
                        <c:v>-76.84</c:v>
                      </c:pt>
                      <c:pt idx="2760">
                        <c:v>-74.94</c:v>
                      </c:pt>
                      <c:pt idx="2761">
                        <c:v>-73.040000000000006</c:v>
                      </c:pt>
                      <c:pt idx="2762">
                        <c:v>-71.11</c:v>
                      </c:pt>
                      <c:pt idx="2763">
                        <c:v>-69.2</c:v>
                      </c:pt>
                      <c:pt idx="2764">
                        <c:v>-67.22</c:v>
                      </c:pt>
                      <c:pt idx="2765">
                        <c:v>-65.16</c:v>
                      </c:pt>
                      <c:pt idx="2766">
                        <c:v>-63.05</c:v>
                      </c:pt>
                      <c:pt idx="2767">
                        <c:v>-60.85</c:v>
                      </c:pt>
                      <c:pt idx="2768">
                        <c:v>-58.58</c:v>
                      </c:pt>
                      <c:pt idx="2769">
                        <c:v>-56.23</c:v>
                      </c:pt>
                      <c:pt idx="2770">
                        <c:v>-53.83</c:v>
                      </c:pt>
                      <c:pt idx="2771">
                        <c:v>-51.38</c:v>
                      </c:pt>
                      <c:pt idx="2772">
                        <c:v>-48.88</c:v>
                      </c:pt>
                      <c:pt idx="2773">
                        <c:v>-46.44</c:v>
                      </c:pt>
                      <c:pt idx="2774">
                        <c:v>-43.96</c:v>
                      </c:pt>
                      <c:pt idx="2775">
                        <c:v>-41.47</c:v>
                      </c:pt>
                      <c:pt idx="2776">
                        <c:v>-38.950000000000003</c:v>
                      </c:pt>
                      <c:pt idx="2777">
                        <c:v>-36.43</c:v>
                      </c:pt>
                      <c:pt idx="2778">
                        <c:v>-34.04</c:v>
                      </c:pt>
                      <c:pt idx="2779">
                        <c:v>-31.75</c:v>
                      </c:pt>
                      <c:pt idx="2780">
                        <c:v>-29.58</c:v>
                      </c:pt>
                      <c:pt idx="2781">
                        <c:v>-27.4</c:v>
                      </c:pt>
                      <c:pt idx="2782">
                        <c:v>-25.13</c:v>
                      </c:pt>
                      <c:pt idx="2783">
                        <c:v>-22.77</c:v>
                      </c:pt>
                      <c:pt idx="2784">
                        <c:v>-20.350000000000001</c:v>
                      </c:pt>
                      <c:pt idx="2785">
                        <c:v>-17.95</c:v>
                      </c:pt>
                      <c:pt idx="2786">
                        <c:v>-15.58</c:v>
                      </c:pt>
                      <c:pt idx="2787">
                        <c:v>-13.26</c:v>
                      </c:pt>
                      <c:pt idx="2788">
                        <c:v>-10.95</c:v>
                      </c:pt>
                      <c:pt idx="2789">
                        <c:v>-8.64</c:v>
                      </c:pt>
                      <c:pt idx="2790">
                        <c:v>-6.38</c:v>
                      </c:pt>
                      <c:pt idx="2791">
                        <c:v>-4.17</c:v>
                      </c:pt>
                      <c:pt idx="2792">
                        <c:v>-2.04</c:v>
                      </c:pt>
                      <c:pt idx="2793">
                        <c:v>-0.01</c:v>
                      </c:pt>
                      <c:pt idx="2794">
                        <c:v>1.92</c:v>
                      </c:pt>
                      <c:pt idx="2795">
                        <c:v>3.78</c:v>
                      </c:pt>
                      <c:pt idx="2796">
                        <c:v>5.58</c:v>
                      </c:pt>
                      <c:pt idx="2797">
                        <c:v>7.32</c:v>
                      </c:pt>
                      <c:pt idx="2798">
                        <c:v>8.99</c:v>
                      </c:pt>
                      <c:pt idx="2799">
                        <c:v>10.57</c:v>
                      </c:pt>
                      <c:pt idx="2800">
                        <c:v>12.07</c:v>
                      </c:pt>
                      <c:pt idx="2801">
                        <c:v>13.51</c:v>
                      </c:pt>
                      <c:pt idx="2802">
                        <c:v>14.93</c:v>
                      </c:pt>
                      <c:pt idx="2803">
                        <c:v>16.329999999999998</c:v>
                      </c:pt>
                      <c:pt idx="2804">
                        <c:v>17.68</c:v>
                      </c:pt>
                      <c:pt idx="2805">
                        <c:v>18.96</c:v>
                      </c:pt>
                      <c:pt idx="2806">
                        <c:v>20.13</c:v>
                      </c:pt>
                      <c:pt idx="2807">
                        <c:v>21.2</c:v>
                      </c:pt>
                      <c:pt idx="2808">
                        <c:v>22.19</c:v>
                      </c:pt>
                      <c:pt idx="2809">
                        <c:v>23.12</c:v>
                      </c:pt>
                      <c:pt idx="2810">
                        <c:v>23.95</c:v>
                      </c:pt>
                      <c:pt idx="2811">
                        <c:v>24.67</c:v>
                      </c:pt>
                      <c:pt idx="2812">
                        <c:v>25.29</c:v>
                      </c:pt>
                      <c:pt idx="2813">
                        <c:v>25.83</c:v>
                      </c:pt>
                      <c:pt idx="2814">
                        <c:v>26.31</c:v>
                      </c:pt>
                      <c:pt idx="2815">
                        <c:v>26.69</c:v>
                      </c:pt>
                      <c:pt idx="2816">
                        <c:v>26.8</c:v>
                      </c:pt>
                      <c:pt idx="2817">
                        <c:v>26.79</c:v>
                      </c:pt>
                      <c:pt idx="2818">
                        <c:v>26.76</c:v>
                      </c:pt>
                      <c:pt idx="2819">
                        <c:v>26.78</c:v>
                      </c:pt>
                      <c:pt idx="2820">
                        <c:v>26.78</c:v>
                      </c:pt>
                      <c:pt idx="2821">
                        <c:v>26.77</c:v>
                      </c:pt>
                      <c:pt idx="2822">
                        <c:v>26.73</c:v>
                      </c:pt>
                      <c:pt idx="2823">
                        <c:v>26.68</c:v>
                      </c:pt>
                      <c:pt idx="2824">
                        <c:v>26.65</c:v>
                      </c:pt>
                      <c:pt idx="2825">
                        <c:v>26.64</c:v>
                      </c:pt>
                      <c:pt idx="2826">
                        <c:v>26.61</c:v>
                      </c:pt>
                      <c:pt idx="2827">
                        <c:v>26.59</c:v>
                      </c:pt>
                      <c:pt idx="2828">
                        <c:v>26.58</c:v>
                      </c:pt>
                      <c:pt idx="2829">
                        <c:v>26.58</c:v>
                      </c:pt>
                      <c:pt idx="2830">
                        <c:v>26.61</c:v>
                      </c:pt>
                      <c:pt idx="2831">
                        <c:v>26.58</c:v>
                      </c:pt>
                      <c:pt idx="2832">
                        <c:v>26.52</c:v>
                      </c:pt>
                      <c:pt idx="2833">
                        <c:v>26.44</c:v>
                      </c:pt>
                      <c:pt idx="2834">
                        <c:v>26.35</c:v>
                      </c:pt>
                      <c:pt idx="2835">
                        <c:v>26.24</c:v>
                      </c:pt>
                      <c:pt idx="2836">
                        <c:v>26.05</c:v>
                      </c:pt>
                      <c:pt idx="2837">
                        <c:v>25.72</c:v>
                      </c:pt>
                      <c:pt idx="2838">
                        <c:v>25.13</c:v>
                      </c:pt>
                      <c:pt idx="2839">
                        <c:v>24.32</c:v>
                      </c:pt>
                      <c:pt idx="2840">
                        <c:v>23.35</c:v>
                      </c:pt>
                      <c:pt idx="2841">
                        <c:v>22.3</c:v>
                      </c:pt>
                      <c:pt idx="2842">
                        <c:v>21.16</c:v>
                      </c:pt>
                      <c:pt idx="2843">
                        <c:v>19.93</c:v>
                      </c:pt>
                      <c:pt idx="2844">
                        <c:v>18.579999999999998</c:v>
                      </c:pt>
                      <c:pt idx="2845">
                        <c:v>17.13</c:v>
                      </c:pt>
                      <c:pt idx="2846">
                        <c:v>15.59</c:v>
                      </c:pt>
                      <c:pt idx="2847">
                        <c:v>13.98</c:v>
                      </c:pt>
                      <c:pt idx="2848">
                        <c:v>12.28</c:v>
                      </c:pt>
                      <c:pt idx="2849">
                        <c:v>10.53</c:v>
                      </c:pt>
                      <c:pt idx="2850">
                        <c:v>8.75</c:v>
                      </c:pt>
                      <c:pt idx="2851">
                        <c:v>6.97</c:v>
                      </c:pt>
                      <c:pt idx="2852">
                        <c:v>5.18</c:v>
                      </c:pt>
                      <c:pt idx="2853">
                        <c:v>3.36</c:v>
                      </c:pt>
                      <c:pt idx="2854">
                        <c:v>1.49</c:v>
                      </c:pt>
                      <c:pt idx="2855">
                        <c:v>-0.43</c:v>
                      </c:pt>
                      <c:pt idx="2856">
                        <c:v>-2.41</c:v>
                      </c:pt>
                      <c:pt idx="2857">
                        <c:v>-4.46</c:v>
                      </c:pt>
                      <c:pt idx="2858">
                        <c:v>-6.54</c:v>
                      </c:pt>
                      <c:pt idx="2859">
                        <c:v>-8.64</c:v>
                      </c:pt>
                      <c:pt idx="2860">
                        <c:v>-10.77</c:v>
                      </c:pt>
                      <c:pt idx="2861">
                        <c:v>-12.95</c:v>
                      </c:pt>
                      <c:pt idx="2862">
                        <c:v>-15.18</c:v>
                      </c:pt>
                      <c:pt idx="2863">
                        <c:v>-17.46</c:v>
                      </c:pt>
                      <c:pt idx="2864">
                        <c:v>-19.71</c:v>
                      </c:pt>
                      <c:pt idx="2865">
                        <c:v>-21.96</c:v>
                      </c:pt>
                      <c:pt idx="2866">
                        <c:v>-24.25</c:v>
                      </c:pt>
                      <c:pt idx="2867">
                        <c:v>-26.55</c:v>
                      </c:pt>
                      <c:pt idx="2868">
                        <c:v>-28.82</c:v>
                      </c:pt>
                      <c:pt idx="2869">
                        <c:v>-31.1</c:v>
                      </c:pt>
                      <c:pt idx="2870">
                        <c:v>-33.409999999999997</c:v>
                      </c:pt>
                      <c:pt idx="2871">
                        <c:v>-35.770000000000003</c:v>
                      </c:pt>
                      <c:pt idx="2872">
                        <c:v>-38.159999999999997</c:v>
                      </c:pt>
                      <c:pt idx="2873">
                        <c:v>-40.56</c:v>
                      </c:pt>
                      <c:pt idx="2874">
                        <c:v>-42.94</c:v>
                      </c:pt>
                      <c:pt idx="2875">
                        <c:v>-45.28</c:v>
                      </c:pt>
                      <c:pt idx="2876">
                        <c:v>-47.59</c:v>
                      </c:pt>
                      <c:pt idx="2877">
                        <c:v>-49.82</c:v>
                      </c:pt>
                      <c:pt idx="2878">
                        <c:v>-51.98</c:v>
                      </c:pt>
                      <c:pt idx="2879">
                        <c:v>-54.13</c:v>
                      </c:pt>
                      <c:pt idx="2880">
                        <c:v>-56.29</c:v>
                      </c:pt>
                      <c:pt idx="2881">
                        <c:v>-58.42</c:v>
                      </c:pt>
                      <c:pt idx="2882">
                        <c:v>-60.51</c:v>
                      </c:pt>
                      <c:pt idx="2883">
                        <c:v>-62.5</c:v>
                      </c:pt>
                      <c:pt idx="2884">
                        <c:v>-64.400000000000006</c:v>
                      </c:pt>
                      <c:pt idx="2885">
                        <c:v>-66.19</c:v>
                      </c:pt>
                      <c:pt idx="2886">
                        <c:v>-67.959999999999994</c:v>
                      </c:pt>
                      <c:pt idx="2887">
                        <c:v>-69.69</c:v>
                      </c:pt>
                      <c:pt idx="2888">
                        <c:v>-71.39</c:v>
                      </c:pt>
                      <c:pt idx="2889">
                        <c:v>-73.09</c:v>
                      </c:pt>
                      <c:pt idx="2890">
                        <c:v>-74.790000000000006</c:v>
                      </c:pt>
                      <c:pt idx="2891">
                        <c:v>-76.239999999999995</c:v>
                      </c:pt>
                      <c:pt idx="2892">
                        <c:v>-77.55</c:v>
                      </c:pt>
                      <c:pt idx="2893">
                        <c:v>-78.81</c:v>
                      </c:pt>
                      <c:pt idx="2894">
                        <c:v>-80.08</c:v>
                      </c:pt>
                      <c:pt idx="2895">
                        <c:v>-81.33</c:v>
                      </c:pt>
                      <c:pt idx="2896">
                        <c:v>-82.46</c:v>
                      </c:pt>
                      <c:pt idx="2897">
                        <c:v>-83.34</c:v>
                      </c:pt>
                      <c:pt idx="2898">
                        <c:v>-83.97</c:v>
                      </c:pt>
                      <c:pt idx="2899">
                        <c:v>-84.3</c:v>
                      </c:pt>
                      <c:pt idx="2900">
                        <c:v>-84.33</c:v>
                      </c:pt>
                      <c:pt idx="2901">
                        <c:v>-95.95</c:v>
                      </c:pt>
                      <c:pt idx="2902">
                        <c:v>-96.44</c:v>
                      </c:pt>
                      <c:pt idx="2903">
                        <c:v>-97.04</c:v>
                      </c:pt>
                      <c:pt idx="2904">
                        <c:v>-97.72</c:v>
                      </c:pt>
                      <c:pt idx="2905">
                        <c:v>-98.42</c:v>
                      </c:pt>
                      <c:pt idx="2906">
                        <c:v>-99.12</c:v>
                      </c:pt>
                      <c:pt idx="2907">
                        <c:v>-99.86</c:v>
                      </c:pt>
                      <c:pt idx="2908">
                        <c:v>-100.64</c:v>
                      </c:pt>
                      <c:pt idx="2909">
                        <c:v>-101.42</c:v>
                      </c:pt>
                      <c:pt idx="2910">
                        <c:v>-102.16</c:v>
                      </c:pt>
                      <c:pt idx="2911">
                        <c:v>-102.89</c:v>
                      </c:pt>
                      <c:pt idx="2912">
                        <c:v>-103.57</c:v>
                      </c:pt>
                      <c:pt idx="2913">
                        <c:v>-104.16</c:v>
                      </c:pt>
                      <c:pt idx="2914">
                        <c:v>-104.74</c:v>
                      </c:pt>
                      <c:pt idx="2915">
                        <c:v>-105.27</c:v>
                      </c:pt>
                      <c:pt idx="2916">
                        <c:v>-105.72</c:v>
                      </c:pt>
                      <c:pt idx="2917">
                        <c:v>-106.14</c:v>
                      </c:pt>
                      <c:pt idx="2918">
                        <c:v>-106.47</c:v>
                      </c:pt>
                      <c:pt idx="2919">
                        <c:v>-106.74</c:v>
                      </c:pt>
                      <c:pt idx="2920">
                        <c:v>-106.93</c:v>
                      </c:pt>
                      <c:pt idx="2921">
                        <c:v>-107.08</c:v>
                      </c:pt>
                      <c:pt idx="2922">
                        <c:v>-107.17</c:v>
                      </c:pt>
                      <c:pt idx="2923">
                        <c:v>-107.22</c:v>
                      </c:pt>
                      <c:pt idx="2924">
                        <c:v>-107.22</c:v>
                      </c:pt>
                      <c:pt idx="2925">
                        <c:v>-107.17</c:v>
                      </c:pt>
                      <c:pt idx="2926">
                        <c:v>-107.1</c:v>
                      </c:pt>
                      <c:pt idx="2927">
                        <c:v>-106.99</c:v>
                      </c:pt>
                      <c:pt idx="2928">
                        <c:v>-106.85</c:v>
                      </c:pt>
                      <c:pt idx="2929">
                        <c:v>-106.69</c:v>
                      </c:pt>
                      <c:pt idx="2930">
                        <c:v>-106.53</c:v>
                      </c:pt>
                      <c:pt idx="2931">
                        <c:v>-106.34</c:v>
                      </c:pt>
                      <c:pt idx="2932">
                        <c:v>-106.11</c:v>
                      </c:pt>
                      <c:pt idx="2933">
                        <c:v>-105.81</c:v>
                      </c:pt>
                      <c:pt idx="2934">
                        <c:v>-105.45</c:v>
                      </c:pt>
                      <c:pt idx="2935">
                        <c:v>-105.04</c:v>
                      </c:pt>
                      <c:pt idx="2936">
                        <c:v>-104.58</c:v>
                      </c:pt>
                      <c:pt idx="2937">
                        <c:v>-104.06</c:v>
                      </c:pt>
                      <c:pt idx="2938">
                        <c:v>-103.49</c:v>
                      </c:pt>
                      <c:pt idx="2939">
                        <c:v>-102.87</c:v>
                      </c:pt>
                      <c:pt idx="2940">
                        <c:v>-102.18</c:v>
                      </c:pt>
                      <c:pt idx="2941">
                        <c:v>-101.44</c:v>
                      </c:pt>
                      <c:pt idx="2942">
                        <c:v>-100.68</c:v>
                      </c:pt>
                      <c:pt idx="2943">
                        <c:v>-99.78</c:v>
                      </c:pt>
                      <c:pt idx="2944">
                        <c:v>-98.88</c:v>
                      </c:pt>
                      <c:pt idx="2945">
                        <c:v>-97.88</c:v>
                      </c:pt>
                      <c:pt idx="2946">
                        <c:v>-96.83</c:v>
                      </c:pt>
                      <c:pt idx="2947">
                        <c:v>-95.68</c:v>
                      </c:pt>
                      <c:pt idx="2948">
                        <c:v>-94.48</c:v>
                      </c:pt>
                      <c:pt idx="2949">
                        <c:v>-93.21</c:v>
                      </c:pt>
                      <c:pt idx="2950">
                        <c:v>-91.91</c:v>
                      </c:pt>
                      <c:pt idx="2951">
                        <c:v>-90.76</c:v>
                      </c:pt>
                      <c:pt idx="2952">
                        <c:v>-88.73</c:v>
                      </c:pt>
                      <c:pt idx="2953">
                        <c:v>-87.31</c:v>
                      </c:pt>
                      <c:pt idx="2954">
                        <c:v>-85.7</c:v>
                      </c:pt>
                      <c:pt idx="2955">
                        <c:v>-83.95</c:v>
                      </c:pt>
                      <c:pt idx="2956">
                        <c:v>-82.13</c:v>
                      </c:pt>
                      <c:pt idx="2957">
                        <c:v>-80.150000000000006</c:v>
                      </c:pt>
                      <c:pt idx="2958">
                        <c:v>-78.11</c:v>
                      </c:pt>
                      <c:pt idx="2959">
                        <c:v>-76.06</c:v>
                      </c:pt>
                      <c:pt idx="2960">
                        <c:v>-73.88</c:v>
                      </c:pt>
                      <c:pt idx="2961">
                        <c:v>-71.67</c:v>
                      </c:pt>
                      <c:pt idx="2962">
                        <c:v>-69.39</c:v>
                      </c:pt>
                      <c:pt idx="2963">
                        <c:v>-67.03</c:v>
                      </c:pt>
                      <c:pt idx="2964">
                        <c:v>-64.680000000000007</c:v>
                      </c:pt>
                      <c:pt idx="2965">
                        <c:v>-62.26</c:v>
                      </c:pt>
                      <c:pt idx="2966">
                        <c:v>-59.86</c:v>
                      </c:pt>
                      <c:pt idx="2967">
                        <c:v>-57.48</c:v>
                      </c:pt>
                      <c:pt idx="2968">
                        <c:v>-55.11</c:v>
                      </c:pt>
                      <c:pt idx="2969">
                        <c:v>-52.76</c:v>
                      </c:pt>
                      <c:pt idx="2970">
                        <c:v>-50.46</c:v>
                      </c:pt>
                      <c:pt idx="2971">
                        <c:v>-48.17</c:v>
                      </c:pt>
                      <c:pt idx="2972">
                        <c:v>-45.86</c:v>
                      </c:pt>
                      <c:pt idx="2973">
                        <c:v>-43.53</c:v>
                      </c:pt>
                      <c:pt idx="2974">
                        <c:v>-41.25</c:v>
                      </c:pt>
                      <c:pt idx="2975">
                        <c:v>-39.11</c:v>
                      </c:pt>
                      <c:pt idx="2976">
                        <c:v>-36.96</c:v>
                      </c:pt>
                      <c:pt idx="2977">
                        <c:v>-34.81</c:v>
                      </c:pt>
                      <c:pt idx="2978">
                        <c:v>-32.61</c:v>
                      </c:pt>
                      <c:pt idx="2979">
                        <c:v>-30.32</c:v>
                      </c:pt>
                      <c:pt idx="2980">
                        <c:v>-28.01</c:v>
                      </c:pt>
                      <c:pt idx="2981">
                        <c:v>-25.77</c:v>
                      </c:pt>
                      <c:pt idx="2982">
                        <c:v>-23.59</c:v>
                      </c:pt>
                      <c:pt idx="2983">
                        <c:v>-21.44</c:v>
                      </c:pt>
                      <c:pt idx="2984">
                        <c:v>-19.28</c:v>
                      </c:pt>
                      <c:pt idx="2985">
                        <c:v>-17.12</c:v>
                      </c:pt>
                      <c:pt idx="2986">
                        <c:v>-14.98</c:v>
                      </c:pt>
                      <c:pt idx="2987">
                        <c:v>-12.76</c:v>
                      </c:pt>
                      <c:pt idx="2988">
                        <c:v>-10.5</c:v>
                      </c:pt>
                      <c:pt idx="2989">
                        <c:v>-8.2100000000000009</c:v>
                      </c:pt>
                      <c:pt idx="2990">
                        <c:v>-5.97</c:v>
                      </c:pt>
                      <c:pt idx="2991">
                        <c:v>-3.79</c:v>
                      </c:pt>
                      <c:pt idx="2992">
                        <c:v>-1.68</c:v>
                      </c:pt>
                      <c:pt idx="2993">
                        <c:v>0.38</c:v>
                      </c:pt>
                      <c:pt idx="2994">
                        <c:v>2.39</c:v>
                      </c:pt>
                      <c:pt idx="2995">
                        <c:v>4.3</c:v>
                      </c:pt>
                      <c:pt idx="2996">
                        <c:v>6.13</c:v>
                      </c:pt>
                      <c:pt idx="2997">
                        <c:v>7.88</c:v>
                      </c:pt>
                      <c:pt idx="2998">
                        <c:v>9.58</c:v>
                      </c:pt>
                      <c:pt idx="2999">
                        <c:v>11.29</c:v>
                      </c:pt>
                      <c:pt idx="3000">
                        <c:v>12.91</c:v>
                      </c:pt>
                      <c:pt idx="3001">
                        <c:v>14.39</c:v>
                      </c:pt>
                      <c:pt idx="3002">
                        <c:v>15.71</c:v>
                      </c:pt>
                      <c:pt idx="3003">
                        <c:v>16.87</c:v>
                      </c:pt>
                      <c:pt idx="3004">
                        <c:v>17.93</c:v>
                      </c:pt>
                      <c:pt idx="3005">
                        <c:v>18.91</c:v>
                      </c:pt>
                      <c:pt idx="3006">
                        <c:v>19.77</c:v>
                      </c:pt>
                      <c:pt idx="3007">
                        <c:v>20.51</c:v>
                      </c:pt>
                      <c:pt idx="3008">
                        <c:v>21.14</c:v>
                      </c:pt>
                      <c:pt idx="3009">
                        <c:v>21.7</c:v>
                      </c:pt>
                      <c:pt idx="3010">
                        <c:v>22.16</c:v>
                      </c:pt>
                      <c:pt idx="3011">
                        <c:v>22.52</c:v>
                      </c:pt>
                      <c:pt idx="3012">
                        <c:v>22.8</c:v>
                      </c:pt>
                      <c:pt idx="3013">
                        <c:v>23.02</c:v>
                      </c:pt>
                      <c:pt idx="3014">
                        <c:v>23.22</c:v>
                      </c:pt>
                      <c:pt idx="3015">
                        <c:v>23.4</c:v>
                      </c:pt>
                      <c:pt idx="3016">
                        <c:v>23.58</c:v>
                      </c:pt>
                      <c:pt idx="3017">
                        <c:v>23.75</c:v>
                      </c:pt>
                      <c:pt idx="3018">
                        <c:v>23.92</c:v>
                      </c:pt>
                      <c:pt idx="3019">
                        <c:v>24.11</c:v>
                      </c:pt>
                      <c:pt idx="3020">
                        <c:v>24.33</c:v>
                      </c:pt>
                      <c:pt idx="3021">
                        <c:v>24.59</c:v>
                      </c:pt>
                      <c:pt idx="3022">
                        <c:v>24.9</c:v>
                      </c:pt>
                      <c:pt idx="3023">
                        <c:v>25.1</c:v>
                      </c:pt>
                      <c:pt idx="3024">
                        <c:v>25.23</c:v>
                      </c:pt>
                      <c:pt idx="3025">
                        <c:v>25.35</c:v>
                      </c:pt>
                      <c:pt idx="3026">
                        <c:v>25.52</c:v>
                      </c:pt>
                      <c:pt idx="3027">
                        <c:v>25.7</c:v>
                      </c:pt>
                      <c:pt idx="3028">
                        <c:v>25.87</c:v>
                      </c:pt>
                      <c:pt idx="3029">
                        <c:v>25.88</c:v>
                      </c:pt>
                      <c:pt idx="3030">
                        <c:v>25.83</c:v>
                      </c:pt>
                      <c:pt idx="3031">
                        <c:v>25.76</c:v>
                      </c:pt>
                      <c:pt idx="3032">
                        <c:v>25.64</c:v>
                      </c:pt>
                      <c:pt idx="3033">
                        <c:v>25.53</c:v>
                      </c:pt>
                      <c:pt idx="3034">
                        <c:v>25.37</c:v>
                      </c:pt>
                      <c:pt idx="3035">
                        <c:v>25.26</c:v>
                      </c:pt>
                      <c:pt idx="3036">
                        <c:v>25.18</c:v>
                      </c:pt>
                      <c:pt idx="3037">
                        <c:v>25.12</c:v>
                      </c:pt>
                      <c:pt idx="3038">
                        <c:v>25.04</c:v>
                      </c:pt>
                      <c:pt idx="3039">
                        <c:v>24.96</c:v>
                      </c:pt>
                      <c:pt idx="3040">
                        <c:v>24.87</c:v>
                      </c:pt>
                      <c:pt idx="3041">
                        <c:v>24.77</c:v>
                      </c:pt>
                      <c:pt idx="3042">
                        <c:v>24.64</c:v>
                      </c:pt>
                      <c:pt idx="3043">
                        <c:v>24.5</c:v>
                      </c:pt>
                      <c:pt idx="3044">
                        <c:v>24.35</c:v>
                      </c:pt>
                      <c:pt idx="3045">
                        <c:v>24.19</c:v>
                      </c:pt>
                      <c:pt idx="3046">
                        <c:v>24.04</c:v>
                      </c:pt>
                      <c:pt idx="3047">
                        <c:v>23.95</c:v>
                      </c:pt>
                      <c:pt idx="3048">
                        <c:v>23.72</c:v>
                      </c:pt>
                      <c:pt idx="3049">
                        <c:v>23.23</c:v>
                      </c:pt>
                      <c:pt idx="3050">
                        <c:v>22.51</c:v>
                      </c:pt>
                      <c:pt idx="3051">
                        <c:v>21.65</c:v>
                      </c:pt>
                      <c:pt idx="3052">
                        <c:v>20.78</c:v>
                      </c:pt>
                      <c:pt idx="3053">
                        <c:v>19.87</c:v>
                      </c:pt>
                      <c:pt idx="3054">
                        <c:v>18.87</c:v>
                      </c:pt>
                      <c:pt idx="3055">
                        <c:v>17.77</c:v>
                      </c:pt>
                      <c:pt idx="3056">
                        <c:v>16.559999999999999</c:v>
                      </c:pt>
                      <c:pt idx="3057">
                        <c:v>15.26</c:v>
                      </c:pt>
                      <c:pt idx="3058">
                        <c:v>13.87</c:v>
                      </c:pt>
                      <c:pt idx="3059">
                        <c:v>12.4</c:v>
                      </c:pt>
                      <c:pt idx="3060">
                        <c:v>10.84</c:v>
                      </c:pt>
                      <c:pt idx="3061">
                        <c:v>9.23</c:v>
                      </c:pt>
                      <c:pt idx="3062">
                        <c:v>7.61</c:v>
                      </c:pt>
                      <c:pt idx="3063">
                        <c:v>6</c:v>
                      </c:pt>
                      <c:pt idx="3064">
                        <c:v>4.3899999999999997</c:v>
                      </c:pt>
                      <c:pt idx="3065">
                        <c:v>2.76</c:v>
                      </c:pt>
                      <c:pt idx="3066">
                        <c:v>1.18</c:v>
                      </c:pt>
                      <c:pt idx="3067">
                        <c:v>-0.23</c:v>
                      </c:pt>
                      <c:pt idx="3068">
                        <c:v>-1.86</c:v>
                      </c:pt>
                      <c:pt idx="3069">
                        <c:v>-3.61</c:v>
                      </c:pt>
                      <c:pt idx="3070">
                        <c:v>-5.4</c:v>
                      </c:pt>
                      <c:pt idx="3071">
                        <c:v>-7.12</c:v>
                      </c:pt>
                      <c:pt idx="3072">
                        <c:v>-8.7899999999999991</c:v>
                      </c:pt>
                      <c:pt idx="3073">
                        <c:v>-10.43</c:v>
                      </c:pt>
                      <c:pt idx="3074">
                        <c:v>-12.08</c:v>
                      </c:pt>
                      <c:pt idx="3075">
                        <c:v>-13.75</c:v>
                      </c:pt>
                      <c:pt idx="3076">
                        <c:v>-15.41</c:v>
                      </c:pt>
                      <c:pt idx="3077">
                        <c:v>-17.100000000000001</c:v>
                      </c:pt>
                      <c:pt idx="3078">
                        <c:v>-18.809999999999999</c:v>
                      </c:pt>
                      <c:pt idx="3079">
                        <c:v>-20.56</c:v>
                      </c:pt>
                      <c:pt idx="3080">
                        <c:v>-22.34</c:v>
                      </c:pt>
                      <c:pt idx="3081">
                        <c:v>-24.11</c:v>
                      </c:pt>
                      <c:pt idx="3082">
                        <c:v>-25.89</c:v>
                      </c:pt>
                      <c:pt idx="3083">
                        <c:v>-27.7</c:v>
                      </c:pt>
                      <c:pt idx="3084">
                        <c:v>-29.59</c:v>
                      </c:pt>
                      <c:pt idx="3085">
                        <c:v>-31.57</c:v>
                      </c:pt>
                      <c:pt idx="3086">
                        <c:v>-33.65</c:v>
                      </c:pt>
                      <c:pt idx="3087">
                        <c:v>-35.770000000000003</c:v>
                      </c:pt>
                      <c:pt idx="3088">
                        <c:v>-37.9</c:v>
                      </c:pt>
                      <c:pt idx="3089">
                        <c:v>-39.96</c:v>
                      </c:pt>
                      <c:pt idx="3090">
                        <c:v>-41.93</c:v>
                      </c:pt>
                      <c:pt idx="3091">
                        <c:v>-43.79</c:v>
                      </c:pt>
                      <c:pt idx="3092">
                        <c:v>-45.57</c:v>
                      </c:pt>
                      <c:pt idx="3093">
                        <c:v>-47.29</c:v>
                      </c:pt>
                      <c:pt idx="3094">
                        <c:v>-49.02</c:v>
                      </c:pt>
                      <c:pt idx="3095">
                        <c:v>-50.72</c:v>
                      </c:pt>
                      <c:pt idx="3096">
                        <c:v>-52.39</c:v>
                      </c:pt>
                      <c:pt idx="3097">
                        <c:v>-54</c:v>
                      </c:pt>
                      <c:pt idx="3098">
                        <c:v>-55.54</c:v>
                      </c:pt>
                      <c:pt idx="3099">
                        <c:v>-57.02</c:v>
                      </c:pt>
                      <c:pt idx="3100">
                        <c:v>-58.48</c:v>
                      </c:pt>
                      <c:pt idx="3101">
                        <c:v>-59.97</c:v>
                      </c:pt>
                      <c:pt idx="3102">
                        <c:v>-61.52</c:v>
                      </c:pt>
                      <c:pt idx="3103">
                        <c:v>-63.06</c:v>
                      </c:pt>
                      <c:pt idx="3104">
                        <c:v>-64.569999999999993</c:v>
                      </c:pt>
                      <c:pt idx="3105">
                        <c:v>-65.989999999999995</c:v>
                      </c:pt>
                      <c:pt idx="3106">
                        <c:v>-67.36</c:v>
                      </c:pt>
                      <c:pt idx="3107">
                        <c:v>-68.67</c:v>
                      </c:pt>
                      <c:pt idx="3108">
                        <c:v>-69.78</c:v>
                      </c:pt>
                      <c:pt idx="3109">
                        <c:v>-70.75</c:v>
                      </c:pt>
                      <c:pt idx="3110">
                        <c:v>-71.64</c:v>
                      </c:pt>
                      <c:pt idx="3111">
                        <c:v>-72.47</c:v>
                      </c:pt>
                      <c:pt idx="3112">
                        <c:v>-73.290000000000006</c:v>
                      </c:pt>
                      <c:pt idx="3113">
                        <c:v>-74.180000000000007</c:v>
                      </c:pt>
                      <c:pt idx="3114">
                        <c:v>-74.930000000000007</c:v>
                      </c:pt>
                      <c:pt idx="3115">
                        <c:v>-75.599999999999994</c:v>
                      </c:pt>
                      <c:pt idx="3116">
                        <c:v>-76.17</c:v>
                      </c:pt>
                      <c:pt idx="3117">
                        <c:v>-76.67</c:v>
                      </c:pt>
                      <c:pt idx="3118">
                        <c:v>-77.16</c:v>
                      </c:pt>
                      <c:pt idx="3119">
                        <c:v>-77.650000000000006</c:v>
                      </c:pt>
                      <c:pt idx="3120">
                        <c:v>-78.17</c:v>
                      </c:pt>
                      <c:pt idx="3121">
                        <c:v>-78.680000000000007</c:v>
                      </c:pt>
                      <c:pt idx="3122">
                        <c:v>-79.22</c:v>
                      </c:pt>
                      <c:pt idx="3123">
                        <c:v>-79.77</c:v>
                      </c:pt>
                      <c:pt idx="3124">
                        <c:v>-80.31</c:v>
                      </c:pt>
                      <c:pt idx="3125">
                        <c:v>-80.819999999999993</c:v>
                      </c:pt>
                      <c:pt idx="3126">
                        <c:v>-81.31</c:v>
                      </c:pt>
                      <c:pt idx="3127">
                        <c:v>-81.790000000000006</c:v>
                      </c:pt>
                      <c:pt idx="3128">
                        <c:v>-82.25</c:v>
                      </c:pt>
                      <c:pt idx="3129">
                        <c:v>-82.69</c:v>
                      </c:pt>
                      <c:pt idx="3130">
                        <c:v>-83.12</c:v>
                      </c:pt>
                      <c:pt idx="3131">
                        <c:v>-83.54</c:v>
                      </c:pt>
                      <c:pt idx="3132">
                        <c:v>-83.95</c:v>
                      </c:pt>
                      <c:pt idx="3133">
                        <c:v>-84.33</c:v>
                      </c:pt>
                      <c:pt idx="3134">
                        <c:v>-84.67</c:v>
                      </c:pt>
                      <c:pt idx="3135">
                        <c:v>-84.98</c:v>
                      </c:pt>
                      <c:pt idx="3136">
                        <c:v>-85.3</c:v>
                      </c:pt>
                      <c:pt idx="3137">
                        <c:v>-85.62</c:v>
                      </c:pt>
                      <c:pt idx="3138">
                        <c:v>-85.96</c:v>
                      </c:pt>
                      <c:pt idx="3139">
                        <c:v>-86.3</c:v>
                      </c:pt>
                      <c:pt idx="3140">
                        <c:v>-86.63</c:v>
                      </c:pt>
                      <c:pt idx="3141">
                        <c:v>-86.94</c:v>
                      </c:pt>
                      <c:pt idx="3142">
                        <c:v>-87.23</c:v>
                      </c:pt>
                      <c:pt idx="3143">
                        <c:v>-87.5</c:v>
                      </c:pt>
                      <c:pt idx="3144">
                        <c:v>-87.74</c:v>
                      </c:pt>
                      <c:pt idx="3145">
                        <c:v>-87.95</c:v>
                      </c:pt>
                      <c:pt idx="3146">
                        <c:v>-88.13</c:v>
                      </c:pt>
                      <c:pt idx="3147">
                        <c:v>-88.31</c:v>
                      </c:pt>
                      <c:pt idx="3148">
                        <c:v>-88.45</c:v>
                      </c:pt>
                      <c:pt idx="3149">
                        <c:v>-88.57</c:v>
                      </c:pt>
                      <c:pt idx="3150">
                        <c:v>-88.66</c:v>
                      </c:pt>
                      <c:pt idx="3151">
                        <c:v>-88.72</c:v>
                      </c:pt>
                      <c:pt idx="3152">
                        <c:v>-88.75</c:v>
                      </c:pt>
                      <c:pt idx="3153">
                        <c:v>-88.73</c:v>
                      </c:pt>
                      <c:pt idx="3154">
                        <c:v>-88.68</c:v>
                      </c:pt>
                      <c:pt idx="3155">
                        <c:v>-88.62</c:v>
                      </c:pt>
                      <c:pt idx="3156">
                        <c:v>-88.54</c:v>
                      </c:pt>
                      <c:pt idx="3157">
                        <c:v>-88.46</c:v>
                      </c:pt>
                      <c:pt idx="3158">
                        <c:v>-88.37</c:v>
                      </c:pt>
                      <c:pt idx="3159">
                        <c:v>-88.29</c:v>
                      </c:pt>
                      <c:pt idx="3160">
                        <c:v>-88.21</c:v>
                      </c:pt>
                      <c:pt idx="3161">
                        <c:v>-88.12</c:v>
                      </c:pt>
                      <c:pt idx="3162">
                        <c:v>-88.02</c:v>
                      </c:pt>
                      <c:pt idx="3163">
                        <c:v>-87.93</c:v>
                      </c:pt>
                      <c:pt idx="3164">
                        <c:v>-87.84</c:v>
                      </c:pt>
                      <c:pt idx="3165">
                        <c:v>-87.74</c:v>
                      </c:pt>
                      <c:pt idx="3166">
                        <c:v>-87.63</c:v>
                      </c:pt>
                      <c:pt idx="3167">
                        <c:v>-87.54</c:v>
                      </c:pt>
                      <c:pt idx="3168">
                        <c:v>-87.44</c:v>
                      </c:pt>
                      <c:pt idx="3169">
                        <c:v>-87.35</c:v>
                      </c:pt>
                      <c:pt idx="3170">
                        <c:v>-87.29</c:v>
                      </c:pt>
                      <c:pt idx="3171">
                        <c:v>-87.33</c:v>
                      </c:pt>
                      <c:pt idx="3172">
                        <c:v>-87.22</c:v>
                      </c:pt>
                      <c:pt idx="3173">
                        <c:v>-87.08</c:v>
                      </c:pt>
                      <c:pt idx="3174">
                        <c:v>-86.96</c:v>
                      </c:pt>
                      <c:pt idx="3175">
                        <c:v>-86.88</c:v>
                      </c:pt>
                      <c:pt idx="3176">
                        <c:v>-86.81</c:v>
                      </c:pt>
                      <c:pt idx="3177">
                        <c:v>-86.74</c:v>
                      </c:pt>
                      <c:pt idx="3178">
                        <c:v>-86.71</c:v>
                      </c:pt>
                      <c:pt idx="3179">
                        <c:v>-86.71</c:v>
                      </c:pt>
                      <c:pt idx="3180">
                        <c:v>-86.69</c:v>
                      </c:pt>
                      <c:pt idx="3181">
                        <c:v>-86.66</c:v>
                      </c:pt>
                      <c:pt idx="3182">
                        <c:v>-86.56</c:v>
                      </c:pt>
                      <c:pt idx="3183">
                        <c:v>-86.46</c:v>
                      </c:pt>
                      <c:pt idx="3184">
                        <c:v>-86.36</c:v>
                      </c:pt>
                      <c:pt idx="3185">
                        <c:v>-86.26</c:v>
                      </c:pt>
                      <c:pt idx="3186">
                        <c:v>-86.18</c:v>
                      </c:pt>
                      <c:pt idx="3187">
                        <c:v>-86.11</c:v>
                      </c:pt>
                      <c:pt idx="3188">
                        <c:v>-86.04</c:v>
                      </c:pt>
                      <c:pt idx="3189">
                        <c:v>-85.97</c:v>
                      </c:pt>
                      <c:pt idx="3190">
                        <c:v>-85.9</c:v>
                      </c:pt>
                      <c:pt idx="3191">
                        <c:v>-85.83</c:v>
                      </c:pt>
                      <c:pt idx="3192">
                        <c:v>-85.75</c:v>
                      </c:pt>
                      <c:pt idx="3193">
                        <c:v>-85.66</c:v>
                      </c:pt>
                      <c:pt idx="3194">
                        <c:v>-85.54</c:v>
                      </c:pt>
                      <c:pt idx="3195">
                        <c:v>-85.42</c:v>
                      </c:pt>
                      <c:pt idx="3196">
                        <c:v>-85.29</c:v>
                      </c:pt>
                      <c:pt idx="3197">
                        <c:v>-85.16</c:v>
                      </c:pt>
                      <c:pt idx="3198">
                        <c:v>-85.04</c:v>
                      </c:pt>
                      <c:pt idx="3199">
                        <c:v>-84.89</c:v>
                      </c:pt>
                      <c:pt idx="3200">
                        <c:v>-84.75</c:v>
                      </c:pt>
                      <c:pt idx="3201">
                        <c:v>-84.61</c:v>
                      </c:pt>
                      <c:pt idx="3202">
                        <c:v>-84.46</c:v>
                      </c:pt>
                      <c:pt idx="3203">
                        <c:v>-84.32</c:v>
                      </c:pt>
                      <c:pt idx="3204">
                        <c:v>-84.17</c:v>
                      </c:pt>
                      <c:pt idx="3205">
                        <c:v>-84.01</c:v>
                      </c:pt>
                      <c:pt idx="3206">
                        <c:v>-83.84</c:v>
                      </c:pt>
                      <c:pt idx="3207">
                        <c:v>-83.7</c:v>
                      </c:pt>
                      <c:pt idx="3208">
                        <c:v>-83.6</c:v>
                      </c:pt>
                      <c:pt idx="3209">
                        <c:v>-83.55</c:v>
                      </c:pt>
                      <c:pt idx="3210">
                        <c:v>-83.54</c:v>
                      </c:pt>
                      <c:pt idx="3211">
                        <c:v>-83.56</c:v>
                      </c:pt>
                      <c:pt idx="3212">
                        <c:v>-83.59</c:v>
                      </c:pt>
                      <c:pt idx="3213">
                        <c:v>-83.6</c:v>
                      </c:pt>
                      <c:pt idx="3214">
                        <c:v>-83.61</c:v>
                      </c:pt>
                      <c:pt idx="3215">
                        <c:v>-83.61</c:v>
                      </c:pt>
                      <c:pt idx="3216">
                        <c:v>-83.61</c:v>
                      </c:pt>
                      <c:pt idx="3217">
                        <c:v>-83.6</c:v>
                      </c:pt>
                      <c:pt idx="3218">
                        <c:v>-83.61</c:v>
                      </c:pt>
                      <c:pt idx="3219">
                        <c:v>-83.6</c:v>
                      </c:pt>
                      <c:pt idx="3220">
                        <c:v>-83.58</c:v>
                      </c:pt>
                      <c:pt idx="3221">
                        <c:v>-83.57</c:v>
                      </c:pt>
                      <c:pt idx="3222">
                        <c:v>-83.56</c:v>
                      </c:pt>
                      <c:pt idx="3223">
                        <c:v>-83.56</c:v>
                      </c:pt>
                      <c:pt idx="3224">
                        <c:v>-83.55</c:v>
                      </c:pt>
                      <c:pt idx="3225">
                        <c:v>-83.55</c:v>
                      </c:pt>
                      <c:pt idx="3226">
                        <c:v>-83.54</c:v>
                      </c:pt>
                      <c:pt idx="3227">
                        <c:v>-83.54</c:v>
                      </c:pt>
                      <c:pt idx="3228">
                        <c:v>-83.51</c:v>
                      </c:pt>
                      <c:pt idx="3229">
                        <c:v>-83.46</c:v>
                      </c:pt>
                      <c:pt idx="3230">
                        <c:v>-83.42</c:v>
                      </c:pt>
                      <c:pt idx="3231">
                        <c:v>-83.38</c:v>
                      </c:pt>
                      <c:pt idx="3232">
                        <c:v>-83.36</c:v>
                      </c:pt>
                      <c:pt idx="3233">
                        <c:v>-83.33</c:v>
                      </c:pt>
                      <c:pt idx="3234">
                        <c:v>-83.3</c:v>
                      </c:pt>
                      <c:pt idx="3235">
                        <c:v>-83.28</c:v>
                      </c:pt>
                      <c:pt idx="3236">
                        <c:v>-83.27</c:v>
                      </c:pt>
                      <c:pt idx="3237">
                        <c:v>-83.27</c:v>
                      </c:pt>
                      <c:pt idx="3238">
                        <c:v>-83.28</c:v>
                      </c:pt>
                      <c:pt idx="3239">
                        <c:v>-83.3</c:v>
                      </c:pt>
                      <c:pt idx="3240">
                        <c:v>-83.31</c:v>
                      </c:pt>
                      <c:pt idx="3241">
                        <c:v>-83.29</c:v>
                      </c:pt>
                      <c:pt idx="3242">
                        <c:v>-83.26</c:v>
                      </c:pt>
                      <c:pt idx="3243">
                        <c:v>-83.22</c:v>
                      </c:pt>
                      <c:pt idx="3244">
                        <c:v>-83.19</c:v>
                      </c:pt>
                      <c:pt idx="3245">
                        <c:v>-83.18</c:v>
                      </c:pt>
                      <c:pt idx="3246">
                        <c:v>-83.18</c:v>
                      </c:pt>
                      <c:pt idx="3247">
                        <c:v>-83.18</c:v>
                      </c:pt>
                      <c:pt idx="3248">
                        <c:v>-83.18</c:v>
                      </c:pt>
                      <c:pt idx="3249">
                        <c:v>-83.15</c:v>
                      </c:pt>
                      <c:pt idx="3250">
                        <c:v>-83.1</c:v>
                      </c:pt>
                      <c:pt idx="3251">
                        <c:v>-83.03</c:v>
                      </c:pt>
                      <c:pt idx="3252">
                        <c:v>-82.98</c:v>
                      </c:pt>
                      <c:pt idx="3253">
                        <c:v>-82.95</c:v>
                      </c:pt>
                      <c:pt idx="3254">
                        <c:v>-82.91</c:v>
                      </c:pt>
                      <c:pt idx="3255">
                        <c:v>-82.87</c:v>
                      </c:pt>
                      <c:pt idx="3256">
                        <c:v>-82.84</c:v>
                      </c:pt>
                      <c:pt idx="3257">
                        <c:v>-82.8</c:v>
                      </c:pt>
                      <c:pt idx="3258">
                        <c:v>-82.77</c:v>
                      </c:pt>
                      <c:pt idx="3259">
                        <c:v>-82.74</c:v>
                      </c:pt>
                      <c:pt idx="3260">
                        <c:v>-82.71</c:v>
                      </c:pt>
                      <c:pt idx="3261">
                        <c:v>-82.7</c:v>
                      </c:pt>
                      <c:pt idx="3262">
                        <c:v>-82.69</c:v>
                      </c:pt>
                      <c:pt idx="3263">
                        <c:v>-82.69</c:v>
                      </c:pt>
                      <c:pt idx="3264">
                        <c:v>-82.67</c:v>
                      </c:pt>
                      <c:pt idx="3265">
                        <c:v>-82.63</c:v>
                      </c:pt>
                      <c:pt idx="3266">
                        <c:v>-82.59</c:v>
                      </c:pt>
                      <c:pt idx="3267">
                        <c:v>-82.56</c:v>
                      </c:pt>
                      <c:pt idx="3268">
                        <c:v>-82.52</c:v>
                      </c:pt>
                      <c:pt idx="3269">
                        <c:v>-82.48</c:v>
                      </c:pt>
                      <c:pt idx="3270">
                        <c:v>-82.45</c:v>
                      </c:pt>
                      <c:pt idx="3271">
                        <c:v>-82.43</c:v>
                      </c:pt>
                      <c:pt idx="3272">
                        <c:v>-82.42</c:v>
                      </c:pt>
                      <c:pt idx="3273">
                        <c:v>-82.39</c:v>
                      </c:pt>
                      <c:pt idx="3274">
                        <c:v>-82.35</c:v>
                      </c:pt>
                      <c:pt idx="3275">
                        <c:v>-82.3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BC75-4D6D-A8D8-381CC16CFAF5}"/>
                  </c:ext>
                </c:extLst>
              </c15:ser>
            </c15:filteredLineSeries>
          </c:ext>
        </c:extLst>
      </c:lineChart>
      <c:catAx>
        <c:axId val="170242063"/>
        <c:scaling>
          <c:orientation val="minMax"/>
        </c:scaling>
        <c:delete val="1"/>
        <c:axPos val="b"/>
        <c:majorTickMark val="none"/>
        <c:minorTickMark val="none"/>
        <c:tickLblPos val="nextTo"/>
        <c:crossAx val="170242479"/>
        <c:crosses val="autoZero"/>
        <c:auto val="1"/>
        <c:lblAlgn val="ctr"/>
        <c:lblOffset val="100"/>
        <c:noMultiLvlLbl val="0"/>
      </c:catAx>
      <c:valAx>
        <c:axId val="170242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02420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法式!$K$1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61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7E0E-4435-BEA2-203467DDD252}"/>
                </c:ext>
              </c:extLst>
            </c:dLbl>
            <c:dLbl>
              <c:idx val="76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E0E-4435-BEA2-203467DDD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法式!$K$2:$K$4581</c:f>
              <c:numCache>
                <c:formatCode>General</c:formatCode>
                <c:ptCount val="4580"/>
                <c:pt idx="0">
                  <c:v>45.18</c:v>
                </c:pt>
                <c:pt idx="1">
                  <c:v>44.86</c:v>
                </c:pt>
                <c:pt idx="2">
                  <c:v>44.53</c:v>
                </c:pt>
                <c:pt idx="3">
                  <c:v>44.2</c:v>
                </c:pt>
                <c:pt idx="4">
                  <c:v>43.88</c:v>
                </c:pt>
                <c:pt idx="5">
                  <c:v>43.57</c:v>
                </c:pt>
                <c:pt idx="6">
                  <c:v>43.24</c:v>
                </c:pt>
                <c:pt idx="7">
                  <c:v>42.91</c:v>
                </c:pt>
                <c:pt idx="8">
                  <c:v>42.57</c:v>
                </c:pt>
                <c:pt idx="9">
                  <c:v>42.23</c:v>
                </c:pt>
                <c:pt idx="10">
                  <c:v>41.89</c:v>
                </c:pt>
                <c:pt idx="11">
                  <c:v>41.55</c:v>
                </c:pt>
                <c:pt idx="12">
                  <c:v>41.2</c:v>
                </c:pt>
                <c:pt idx="13">
                  <c:v>40.85</c:v>
                </c:pt>
                <c:pt idx="14">
                  <c:v>40.51</c:v>
                </c:pt>
                <c:pt idx="15">
                  <c:v>40.159999999999997</c:v>
                </c:pt>
                <c:pt idx="16">
                  <c:v>39.85</c:v>
                </c:pt>
                <c:pt idx="17">
                  <c:v>39.549999999999997</c:v>
                </c:pt>
                <c:pt idx="18">
                  <c:v>39.26</c:v>
                </c:pt>
                <c:pt idx="19">
                  <c:v>38.97</c:v>
                </c:pt>
                <c:pt idx="20">
                  <c:v>38.69</c:v>
                </c:pt>
                <c:pt idx="21">
                  <c:v>38.43</c:v>
                </c:pt>
                <c:pt idx="22">
                  <c:v>38.159999999999997</c:v>
                </c:pt>
                <c:pt idx="23">
                  <c:v>37.880000000000003</c:v>
                </c:pt>
                <c:pt idx="24">
                  <c:v>37.56</c:v>
                </c:pt>
                <c:pt idx="25">
                  <c:v>37.21</c:v>
                </c:pt>
                <c:pt idx="26">
                  <c:v>36.83</c:v>
                </c:pt>
                <c:pt idx="27">
                  <c:v>36.39</c:v>
                </c:pt>
                <c:pt idx="28">
                  <c:v>35.9</c:v>
                </c:pt>
                <c:pt idx="29">
                  <c:v>35.369999999999997</c:v>
                </c:pt>
                <c:pt idx="30">
                  <c:v>34.79</c:v>
                </c:pt>
                <c:pt idx="31">
                  <c:v>34.19</c:v>
                </c:pt>
                <c:pt idx="32">
                  <c:v>33.590000000000003</c:v>
                </c:pt>
                <c:pt idx="33">
                  <c:v>32.950000000000003</c:v>
                </c:pt>
                <c:pt idx="34">
                  <c:v>32.270000000000003</c:v>
                </c:pt>
                <c:pt idx="35">
                  <c:v>31.56</c:v>
                </c:pt>
                <c:pt idx="36">
                  <c:v>30.8</c:v>
                </c:pt>
                <c:pt idx="37">
                  <c:v>30.03</c:v>
                </c:pt>
                <c:pt idx="38">
                  <c:v>29.21</c:v>
                </c:pt>
                <c:pt idx="39">
                  <c:v>28.36</c:v>
                </c:pt>
                <c:pt idx="40">
                  <c:v>27.47</c:v>
                </c:pt>
                <c:pt idx="41">
                  <c:v>26.57</c:v>
                </c:pt>
                <c:pt idx="42">
                  <c:v>25.64</c:v>
                </c:pt>
                <c:pt idx="43">
                  <c:v>24.67</c:v>
                </c:pt>
                <c:pt idx="44">
                  <c:v>23.68</c:v>
                </c:pt>
                <c:pt idx="45">
                  <c:v>22.68</c:v>
                </c:pt>
                <c:pt idx="46">
                  <c:v>21.64</c:v>
                </c:pt>
                <c:pt idx="47">
                  <c:v>20.59</c:v>
                </c:pt>
                <c:pt idx="48">
                  <c:v>19.489999999999998</c:v>
                </c:pt>
                <c:pt idx="49">
                  <c:v>18.37</c:v>
                </c:pt>
                <c:pt idx="50">
                  <c:v>17.239999999999998</c:v>
                </c:pt>
                <c:pt idx="51">
                  <c:v>16.07</c:v>
                </c:pt>
                <c:pt idx="52">
                  <c:v>14.88</c:v>
                </c:pt>
                <c:pt idx="53">
                  <c:v>13.68</c:v>
                </c:pt>
                <c:pt idx="54">
                  <c:v>12.48</c:v>
                </c:pt>
                <c:pt idx="55">
                  <c:v>11.26</c:v>
                </c:pt>
                <c:pt idx="56">
                  <c:v>10.02</c:v>
                </c:pt>
                <c:pt idx="57">
                  <c:v>8.7899999999999991</c:v>
                </c:pt>
                <c:pt idx="58">
                  <c:v>7.58</c:v>
                </c:pt>
                <c:pt idx="59">
                  <c:v>6.36</c:v>
                </c:pt>
                <c:pt idx="60">
                  <c:v>5.14</c:v>
                </c:pt>
                <c:pt idx="61">
                  <c:v>3.94</c:v>
                </c:pt>
                <c:pt idx="62">
                  <c:v>2.74</c:v>
                </c:pt>
                <c:pt idx="63">
                  <c:v>1.58</c:v>
                </c:pt>
                <c:pt idx="64">
                  <c:v>0.39</c:v>
                </c:pt>
                <c:pt idx="65">
                  <c:v>-0.81</c:v>
                </c:pt>
                <c:pt idx="66">
                  <c:v>-1.99</c:v>
                </c:pt>
                <c:pt idx="67">
                  <c:v>-3.18</c:v>
                </c:pt>
                <c:pt idx="68">
                  <c:v>-4.3600000000000003</c:v>
                </c:pt>
                <c:pt idx="69">
                  <c:v>-5.53</c:v>
                </c:pt>
                <c:pt idx="70">
                  <c:v>-6.71</c:v>
                </c:pt>
                <c:pt idx="71">
                  <c:v>-7.88</c:v>
                </c:pt>
                <c:pt idx="72">
                  <c:v>-9.0500000000000007</c:v>
                </c:pt>
                <c:pt idx="73">
                  <c:v>-10.210000000000001</c:v>
                </c:pt>
                <c:pt idx="74">
                  <c:v>-11.36</c:v>
                </c:pt>
                <c:pt idx="75">
                  <c:v>-12.52</c:v>
                </c:pt>
                <c:pt idx="76">
                  <c:v>-13.69</c:v>
                </c:pt>
                <c:pt idx="77">
                  <c:v>-14.82</c:v>
                </c:pt>
                <c:pt idx="78">
                  <c:v>-15.93</c:v>
                </c:pt>
                <c:pt idx="79">
                  <c:v>-17.02</c:v>
                </c:pt>
                <c:pt idx="80">
                  <c:v>-18.13</c:v>
                </c:pt>
                <c:pt idx="81">
                  <c:v>-19.190000000000001</c:v>
                </c:pt>
                <c:pt idx="82">
                  <c:v>-20.239999999999998</c:v>
                </c:pt>
                <c:pt idx="83">
                  <c:v>-21.28</c:v>
                </c:pt>
                <c:pt idx="84">
                  <c:v>-22.34</c:v>
                </c:pt>
                <c:pt idx="85">
                  <c:v>-23.4</c:v>
                </c:pt>
                <c:pt idx="86">
                  <c:v>-24.46</c:v>
                </c:pt>
                <c:pt idx="87">
                  <c:v>-25.52</c:v>
                </c:pt>
                <c:pt idx="88">
                  <c:v>-26.58</c:v>
                </c:pt>
                <c:pt idx="89">
                  <c:v>-27.63</c:v>
                </c:pt>
                <c:pt idx="90">
                  <c:v>-28.66</c:v>
                </c:pt>
                <c:pt idx="91">
                  <c:v>-29.68</c:v>
                </c:pt>
                <c:pt idx="92">
                  <c:v>-30.63</c:v>
                </c:pt>
                <c:pt idx="93">
                  <c:v>-31.58</c:v>
                </c:pt>
                <c:pt idx="94">
                  <c:v>-32.549999999999997</c:v>
                </c:pt>
                <c:pt idx="95">
                  <c:v>-33.51</c:v>
                </c:pt>
                <c:pt idx="96">
                  <c:v>-34.49</c:v>
                </c:pt>
                <c:pt idx="97">
                  <c:v>-35.4</c:v>
                </c:pt>
                <c:pt idx="98">
                  <c:v>-36.26</c:v>
                </c:pt>
                <c:pt idx="99">
                  <c:v>-37.17</c:v>
                </c:pt>
                <c:pt idx="100">
                  <c:v>-38.119999999999997</c:v>
                </c:pt>
                <c:pt idx="101">
                  <c:v>-39.04</c:v>
                </c:pt>
                <c:pt idx="102">
                  <c:v>-40</c:v>
                </c:pt>
                <c:pt idx="103">
                  <c:v>-40.96</c:v>
                </c:pt>
                <c:pt idx="104">
                  <c:v>-41.94</c:v>
                </c:pt>
                <c:pt idx="105">
                  <c:v>-42.91</c:v>
                </c:pt>
                <c:pt idx="106">
                  <c:v>-43.89</c:v>
                </c:pt>
                <c:pt idx="107">
                  <c:v>-44.85</c:v>
                </c:pt>
                <c:pt idx="108">
                  <c:v>-45.83</c:v>
                </c:pt>
                <c:pt idx="109">
                  <c:v>-46.8</c:v>
                </c:pt>
                <c:pt idx="110">
                  <c:v>-47.77</c:v>
                </c:pt>
                <c:pt idx="111">
                  <c:v>-48.74</c:v>
                </c:pt>
                <c:pt idx="112">
                  <c:v>-49.68</c:v>
                </c:pt>
                <c:pt idx="113">
                  <c:v>-50.52</c:v>
                </c:pt>
                <c:pt idx="114">
                  <c:v>-51.37</c:v>
                </c:pt>
                <c:pt idx="115">
                  <c:v>-52.21</c:v>
                </c:pt>
                <c:pt idx="116">
                  <c:v>-53.01</c:v>
                </c:pt>
                <c:pt idx="117">
                  <c:v>-53.74</c:v>
                </c:pt>
                <c:pt idx="118">
                  <c:v>-54.4</c:v>
                </c:pt>
                <c:pt idx="119">
                  <c:v>-55.07</c:v>
                </c:pt>
                <c:pt idx="120">
                  <c:v>-55.68</c:v>
                </c:pt>
                <c:pt idx="121">
                  <c:v>-56.32</c:v>
                </c:pt>
                <c:pt idx="122">
                  <c:v>-56.91</c:v>
                </c:pt>
                <c:pt idx="123">
                  <c:v>-57.45</c:v>
                </c:pt>
                <c:pt idx="124">
                  <c:v>-57.97</c:v>
                </c:pt>
                <c:pt idx="125">
                  <c:v>-58.46</c:v>
                </c:pt>
                <c:pt idx="126">
                  <c:v>-58.92</c:v>
                </c:pt>
                <c:pt idx="127">
                  <c:v>-59.34</c:v>
                </c:pt>
                <c:pt idx="128">
                  <c:v>-59.75</c:v>
                </c:pt>
                <c:pt idx="129">
                  <c:v>-60.12</c:v>
                </c:pt>
                <c:pt idx="130">
                  <c:v>-60.49</c:v>
                </c:pt>
                <c:pt idx="131">
                  <c:v>-60.85</c:v>
                </c:pt>
                <c:pt idx="132">
                  <c:v>-61.21</c:v>
                </c:pt>
                <c:pt idx="133">
                  <c:v>-61.53</c:v>
                </c:pt>
                <c:pt idx="134">
                  <c:v>-61.8</c:v>
                </c:pt>
                <c:pt idx="135">
                  <c:v>-62.04</c:v>
                </c:pt>
                <c:pt idx="136">
                  <c:v>-62.32</c:v>
                </c:pt>
                <c:pt idx="137">
                  <c:v>-62.61</c:v>
                </c:pt>
                <c:pt idx="138">
                  <c:v>-62.91</c:v>
                </c:pt>
                <c:pt idx="139">
                  <c:v>-63.21</c:v>
                </c:pt>
                <c:pt idx="140">
                  <c:v>-63.47</c:v>
                </c:pt>
                <c:pt idx="141">
                  <c:v>-63.74</c:v>
                </c:pt>
                <c:pt idx="142">
                  <c:v>-64.010000000000005</c:v>
                </c:pt>
                <c:pt idx="143">
                  <c:v>-64.25</c:v>
                </c:pt>
                <c:pt idx="144">
                  <c:v>-64.489999999999995</c:v>
                </c:pt>
                <c:pt idx="145">
                  <c:v>-64.72</c:v>
                </c:pt>
                <c:pt idx="146">
                  <c:v>-64.98</c:v>
                </c:pt>
                <c:pt idx="147">
                  <c:v>-65.239999999999995</c:v>
                </c:pt>
                <c:pt idx="148">
                  <c:v>-65.489999999999995</c:v>
                </c:pt>
                <c:pt idx="149">
                  <c:v>-65.739999999999995</c:v>
                </c:pt>
                <c:pt idx="150">
                  <c:v>-65.98</c:v>
                </c:pt>
                <c:pt idx="151">
                  <c:v>-66.209999999999994</c:v>
                </c:pt>
                <c:pt idx="152">
                  <c:v>-66.41</c:v>
                </c:pt>
                <c:pt idx="153">
                  <c:v>-66.599999999999994</c:v>
                </c:pt>
                <c:pt idx="154">
                  <c:v>-66.77</c:v>
                </c:pt>
                <c:pt idx="155">
                  <c:v>-66.95</c:v>
                </c:pt>
                <c:pt idx="156">
                  <c:v>-67.150000000000006</c:v>
                </c:pt>
                <c:pt idx="157">
                  <c:v>-67.38</c:v>
                </c:pt>
                <c:pt idx="158">
                  <c:v>-67.59</c:v>
                </c:pt>
                <c:pt idx="159">
                  <c:v>-67.790000000000006</c:v>
                </c:pt>
                <c:pt idx="160">
                  <c:v>-68</c:v>
                </c:pt>
                <c:pt idx="161">
                  <c:v>-68.19</c:v>
                </c:pt>
                <c:pt idx="162">
                  <c:v>-68.39</c:v>
                </c:pt>
                <c:pt idx="163">
                  <c:v>-68.599999999999994</c:v>
                </c:pt>
                <c:pt idx="164">
                  <c:v>-68.78</c:v>
                </c:pt>
                <c:pt idx="165">
                  <c:v>-68.97</c:v>
                </c:pt>
                <c:pt idx="166">
                  <c:v>-69.17</c:v>
                </c:pt>
                <c:pt idx="167">
                  <c:v>-69.37</c:v>
                </c:pt>
                <c:pt idx="168">
                  <c:v>-69.569999999999993</c:v>
                </c:pt>
                <c:pt idx="169">
                  <c:v>-69.78</c:v>
                </c:pt>
                <c:pt idx="170">
                  <c:v>-69.989999999999995</c:v>
                </c:pt>
                <c:pt idx="171">
                  <c:v>-70.2</c:v>
                </c:pt>
                <c:pt idx="172">
                  <c:v>-70.39</c:v>
                </c:pt>
                <c:pt idx="173">
                  <c:v>-70.569999999999993</c:v>
                </c:pt>
                <c:pt idx="174">
                  <c:v>-70.760000000000005</c:v>
                </c:pt>
                <c:pt idx="175">
                  <c:v>-70.95</c:v>
                </c:pt>
                <c:pt idx="176">
                  <c:v>-71.14</c:v>
                </c:pt>
                <c:pt idx="177">
                  <c:v>-71.319999999999993</c:v>
                </c:pt>
                <c:pt idx="178">
                  <c:v>-71.489999999999995</c:v>
                </c:pt>
                <c:pt idx="179">
                  <c:v>-71.66</c:v>
                </c:pt>
                <c:pt idx="180">
                  <c:v>-71.84</c:v>
                </c:pt>
                <c:pt idx="181">
                  <c:v>-72.010000000000005</c:v>
                </c:pt>
                <c:pt idx="182">
                  <c:v>-72.180000000000007</c:v>
                </c:pt>
                <c:pt idx="183">
                  <c:v>-72.33</c:v>
                </c:pt>
                <c:pt idx="184">
                  <c:v>-72.489999999999995</c:v>
                </c:pt>
                <c:pt idx="185">
                  <c:v>-72.64</c:v>
                </c:pt>
                <c:pt idx="186">
                  <c:v>-72.77</c:v>
                </c:pt>
                <c:pt idx="187">
                  <c:v>-72.900000000000006</c:v>
                </c:pt>
                <c:pt idx="188">
                  <c:v>-73.040000000000006</c:v>
                </c:pt>
                <c:pt idx="189">
                  <c:v>-73.180000000000007</c:v>
                </c:pt>
                <c:pt idx="190">
                  <c:v>-73.319999999999993</c:v>
                </c:pt>
                <c:pt idx="191">
                  <c:v>-73.44</c:v>
                </c:pt>
                <c:pt idx="192">
                  <c:v>-73.569999999999993</c:v>
                </c:pt>
                <c:pt idx="193">
                  <c:v>-73.680000000000007</c:v>
                </c:pt>
                <c:pt idx="194">
                  <c:v>-73.760000000000005</c:v>
                </c:pt>
                <c:pt idx="195">
                  <c:v>-73.819999999999993</c:v>
                </c:pt>
                <c:pt idx="196">
                  <c:v>-73.88</c:v>
                </c:pt>
                <c:pt idx="197">
                  <c:v>-73.94</c:v>
                </c:pt>
                <c:pt idx="198">
                  <c:v>-73.989999999999995</c:v>
                </c:pt>
                <c:pt idx="199">
                  <c:v>-74.05</c:v>
                </c:pt>
                <c:pt idx="200">
                  <c:v>-74.099999999999994</c:v>
                </c:pt>
                <c:pt idx="201">
                  <c:v>-74.150000000000006</c:v>
                </c:pt>
                <c:pt idx="202">
                  <c:v>-74.19</c:v>
                </c:pt>
                <c:pt idx="203">
                  <c:v>-74.22</c:v>
                </c:pt>
                <c:pt idx="204">
                  <c:v>-74.239999999999995</c:v>
                </c:pt>
                <c:pt idx="205">
                  <c:v>-74.27</c:v>
                </c:pt>
                <c:pt idx="206">
                  <c:v>-74.3</c:v>
                </c:pt>
                <c:pt idx="207">
                  <c:v>-74.33</c:v>
                </c:pt>
                <c:pt idx="208">
                  <c:v>-74.36</c:v>
                </c:pt>
                <c:pt idx="209">
                  <c:v>-74.37</c:v>
                </c:pt>
                <c:pt idx="210">
                  <c:v>-74.38</c:v>
                </c:pt>
                <c:pt idx="211">
                  <c:v>-74.38</c:v>
                </c:pt>
                <c:pt idx="212">
                  <c:v>-74.39</c:v>
                </c:pt>
                <c:pt idx="213">
                  <c:v>-74.42</c:v>
                </c:pt>
                <c:pt idx="214">
                  <c:v>-74.44</c:v>
                </c:pt>
                <c:pt idx="215">
                  <c:v>-74.48</c:v>
                </c:pt>
                <c:pt idx="216">
                  <c:v>-74.53</c:v>
                </c:pt>
                <c:pt idx="217">
                  <c:v>-74.56</c:v>
                </c:pt>
                <c:pt idx="218">
                  <c:v>-74.59</c:v>
                </c:pt>
                <c:pt idx="219">
                  <c:v>-74.599999999999994</c:v>
                </c:pt>
                <c:pt idx="220">
                  <c:v>-74.62</c:v>
                </c:pt>
                <c:pt idx="221">
                  <c:v>-74.64</c:v>
                </c:pt>
                <c:pt idx="222">
                  <c:v>-74.67</c:v>
                </c:pt>
                <c:pt idx="223">
                  <c:v>-74.709999999999994</c:v>
                </c:pt>
                <c:pt idx="224">
                  <c:v>-74.73</c:v>
                </c:pt>
                <c:pt idx="225">
                  <c:v>-74.75</c:v>
                </c:pt>
                <c:pt idx="226">
                  <c:v>-74.760000000000005</c:v>
                </c:pt>
                <c:pt idx="227">
                  <c:v>-74.75</c:v>
                </c:pt>
                <c:pt idx="228">
                  <c:v>-74.75</c:v>
                </c:pt>
                <c:pt idx="229">
                  <c:v>-74.78</c:v>
                </c:pt>
                <c:pt idx="230">
                  <c:v>-74.81</c:v>
                </c:pt>
                <c:pt idx="231">
                  <c:v>-74.849999999999994</c:v>
                </c:pt>
                <c:pt idx="232">
                  <c:v>-74.88</c:v>
                </c:pt>
                <c:pt idx="233">
                  <c:v>-74.930000000000007</c:v>
                </c:pt>
                <c:pt idx="234">
                  <c:v>-75.010000000000005</c:v>
                </c:pt>
                <c:pt idx="235">
                  <c:v>-75.08</c:v>
                </c:pt>
                <c:pt idx="236">
                  <c:v>-75.14</c:v>
                </c:pt>
                <c:pt idx="237">
                  <c:v>-75.2</c:v>
                </c:pt>
                <c:pt idx="238">
                  <c:v>-75.260000000000005</c:v>
                </c:pt>
                <c:pt idx="239">
                  <c:v>-75.33</c:v>
                </c:pt>
                <c:pt idx="240">
                  <c:v>-75.39</c:v>
                </c:pt>
                <c:pt idx="241">
                  <c:v>-75.430000000000007</c:v>
                </c:pt>
                <c:pt idx="242">
                  <c:v>-75.48</c:v>
                </c:pt>
                <c:pt idx="243">
                  <c:v>-75.53</c:v>
                </c:pt>
                <c:pt idx="244">
                  <c:v>-75.61</c:v>
                </c:pt>
                <c:pt idx="245">
                  <c:v>-75.7</c:v>
                </c:pt>
                <c:pt idx="246">
                  <c:v>-75.77</c:v>
                </c:pt>
                <c:pt idx="247">
                  <c:v>-75.849999999999994</c:v>
                </c:pt>
                <c:pt idx="248">
                  <c:v>-75.92</c:v>
                </c:pt>
                <c:pt idx="249">
                  <c:v>-75.98</c:v>
                </c:pt>
                <c:pt idx="250">
                  <c:v>-76.040000000000006</c:v>
                </c:pt>
                <c:pt idx="251">
                  <c:v>-76.08</c:v>
                </c:pt>
                <c:pt idx="252">
                  <c:v>-76.12</c:v>
                </c:pt>
                <c:pt idx="253">
                  <c:v>-76.16</c:v>
                </c:pt>
                <c:pt idx="254">
                  <c:v>-76.209999999999994</c:v>
                </c:pt>
                <c:pt idx="255">
                  <c:v>-76.28</c:v>
                </c:pt>
                <c:pt idx="256">
                  <c:v>-76.349999999999994</c:v>
                </c:pt>
                <c:pt idx="257">
                  <c:v>-76.42</c:v>
                </c:pt>
                <c:pt idx="258">
                  <c:v>-76.48</c:v>
                </c:pt>
                <c:pt idx="259">
                  <c:v>-76.55</c:v>
                </c:pt>
                <c:pt idx="260">
                  <c:v>-76.61</c:v>
                </c:pt>
                <c:pt idx="261">
                  <c:v>-76.64</c:v>
                </c:pt>
                <c:pt idx="262">
                  <c:v>-76.67</c:v>
                </c:pt>
                <c:pt idx="263">
                  <c:v>-76.69</c:v>
                </c:pt>
                <c:pt idx="264">
                  <c:v>-76.709999999999994</c:v>
                </c:pt>
                <c:pt idx="265">
                  <c:v>-76.73</c:v>
                </c:pt>
                <c:pt idx="266">
                  <c:v>-76.739999999999995</c:v>
                </c:pt>
                <c:pt idx="267">
                  <c:v>-76.75</c:v>
                </c:pt>
                <c:pt idx="268">
                  <c:v>-76.75</c:v>
                </c:pt>
                <c:pt idx="269">
                  <c:v>-76.739999999999995</c:v>
                </c:pt>
                <c:pt idx="270">
                  <c:v>-76.709999999999994</c:v>
                </c:pt>
                <c:pt idx="271">
                  <c:v>-76.67</c:v>
                </c:pt>
                <c:pt idx="272">
                  <c:v>-76.61</c:v>
                </c:pt>
                <c:pt idx="273">
                  <c:v>-76.58</c:v>
                </c:pt>
                <c:pt idx="274">
                  <c:v>-76.55</c:v>
                </c:pt>
                <c:pt idx="275">
                  <c:v>-76.52</c:v>
                </c:pt>
                <c:pt idx="276">
                  <c:v>-76.5</c:v>
                </c:pt>
                <c:pt idx="277">
                  <c:v>-76.47</c:v>
                </c:pt>
                <c:pt idx="278">
                  <c:v>-76.42</c:v>
                </c:pt>
                <c:pt idx="279">
                  <c:v>-76.37</c:v>
                </c:pt>
                <c:pt idx="280">
                  <c:v>-76.3</c:v>
                </c:pt>
                <c:pt idx="281">
                  <c:v>-76.22</c:v>
                </c:pt>
                <c:pt idx="282">
                  <c:v>-76.12</c:v>
                </c:pt>
                <c:pt idx="283">
                  <c:v>-76.02</c:v>
                </c:pt>
                <c:pt idx="284">
                  <c:v>-75.930000000000007</c:v>
                </c:pt>
                <c:pt idx="285">
                  <c:v>-75.849999999999994</c:v>
                </c:pt>
                <c:pt idx="286">
                  <c:v>-75.77</c:v>
                </c:pt>
                <c:pt idx="287">
                  <c:v>-75.69</c:v>
                </c:pt>
                <c:pt idx="288">
                  <c:v>-75.599999999999994</c:v>
                </c:pt>
                <c:pt idx="289">
                  <c:v>-75.52</c:v>
                </c:pt>
                <c:pt idx="290">
                  <c:v>-75.45</c:v>
                </c:pt>
                <c:pt idx="291">
                  <c:v>-75.41</c:v>
                </c:pt>
                <c:pt idx="292">
                  <c:v>-75.38</c:v>
                </c:pt>
                <c:pt idx="293">
                  <c:v>-75.33</c:v>
                </c:pt>
                <c:pt idx="294">
                  <c:v>-75.25</c:v>
                </c:pt>
                <c:pt idx="295">
                  <c:v>-75.17</c:v>
                </c:pt>
                <c:pt idx="296">
                  <c:v>-75.11</c:v>
                </c:pt>
                <c:pt idx="297">
                  <c:v>-75.05</c:v>
                </c:pt>
                <c:pt idx="298">
                  <c:v>-75</c:v>
                </c:pt>
                <c:pt idx="299">
                  <c:v>-74.97</c:v>
                </c:pt>
                <c:pt idx="300">
                  <c:v>-74.94</c:v>
                </c:pt>
                <c:pt idx="301">
                  <c:v>-74.92</c:v>
                </c:pt>
                <c:pt idx="302">
                  <c:v>-74.900000000000006</c:v>
                </c:pt>
                <c:pt idx="303">
                  <c:v>-74.900000000000006</c:v>
                </c:pt>
                <c:pt idx="304">
                  <c:v>-74.88</c:v>
                </c:pt>
                <c:pt idx="305">
                  <c:v>-74.87</c:v>
                </c:pt>
                <c:pt idx="306">
                  <c:v>-74.86</c:v>
                </c:pt>
                <c:pt idx="307">
                  <c:v>-74.849999999999994</c:v>
                </c:pt>
                <c:pt idx="308">
                  <c:v>-74.86</c:v>
                </c:pt>
                <c:pt idx="309">
                  <c:v>-74.86</c:v>
                </c:pt>
                <c:pt idx="310">
                  <c:v>-74.87</c:v>
                </c:pt>
                <c:pt idx="311">
                  <c:v>-74.88</c:v>
                </c:pt>
                <c:pt idx="312">
                  <c:v>-74.89</c:v>
                </c:pt>
                <c:pt idx="313">
                  <c:v>-74.88</c:v>
                </c:pt>
                <c:pt idx="314">
                  <c:v>-74.86</c:v>
                </c:pt>
                <c:pt idx="315">
                  <c:v>-74.86</c:v>
                </c:pt>
                <c:pt idx="316">
                  <c:v>-74.849999999999994</c:v>
                </c:pt>
                <c:pt idx="317">
                  <c:v>-74.87</c:v>
                </c:pt>
                <c:pt idx="318">
                  <c:v>-74.89</c:v>
                </c:pt>
                <c:pt idx="319">
                  <c:v>-74.92</c:v>
                </c:pt>
                <c:pt idx="320">
                  <c:v>-74.95</c:v>
                </c:pt>
                <c:pt idx="321">
                  <c:v>-74.97</c:v>
                </c:pt>
                <c:pt idx="322">
                  <c:v>-74.97</c:v>
                </c:pt>
                <c:pt idx="323">
                  <c:v>-74.97</c:v>
                </c:pt>
                <c:pt idx="324">
                  <c:v>-74.97</c:v>
                </c:pt>
                <c:pt idx="325">
                  <c:v>-74.98</c:v>
                </c:pt>
                <c:pt idx="326">
                  <c:v>-75</c:v>
                </c:pt>
                <c:pt idx="327">
                  <c:v>-75.02</c:v>
                </c:pt>
                <c:pt idx="328">
                  <c:v>-75.03</c:v>
                </c:pt>
                <c:pt idx="329">
                  <c:v>-75.05</c:v>
                </c:pt>
                <c:pt idx="330">
                  <c:v>-75.05</c:v>
                </c:pt>
                <c:pt idx="331">
                  <c:v>-75.040000000000006</c:v>
                </c:pt>
                <c:pt idx="332">
                  <c:v>-75.02</c:v>
                </c:pt>
                <c:pt idx="333">
                  <c:v>-74.989999999999995</c:v>
                </c:pt>
                <c:pt idx="334">
                  <c:v>-74.97</c:v>
                </c:pt>
                <c:pt idx="335">
                  <c:v>-74.94</c:v>
                </c:pt>
                <c:pt idx="336">
                  <c:v>-74.91</c:v>
                </c:pt>
                <c:pt idx="337">
                  <c:v>-74.89</c:v>
                </c:pt>
                <c:pt idx="338">
                  <c:v>-74.86</c:v>
                </c:pt>
                <c:pt idx="339">
                  <c:v>-74.81</c:v>
                </c:pt>
                <c:pt idx="340">
                  <c:v>-74.75</c:v>
                </c:pt>
                <c:pt idx="341">
                  <c:v>-74.7</c:v>
                </c:pt>
                <c:pt idx="342">
                  <c:v>-74.64</c:v>
                </c:pt>
                <c:pt idx="343">
                  <c:v>-74.58</c:v>
                </c:pt>
                <c:pt idx="344">
                  <c:v>-74.510000000000005</c:v>
                </c:pt>
                <c:pt idx="345">
                  <c:v>-74.44</c:v>
                </c:pt>
                <c:pt idx="346">
                  <c:v>-74.349999999999994</c:v>
                </c:pt>
                <c:pt idx="347">
                  <c:v>-74.27</c:v>
                </c:pt>
                <c:pt idx="348">
                  <c:v>-74.180000000000007</c:v>
                </c:pt>
                <c:pt idx="349">
                  <c:v>-74.05</c:v>
                </c:pt>
                <c:pt idx="350">
                  <c:v>-73.91</c:v>
                </c:pt>
                <c:pt idx="351">
                  <c:v>-73.8</c:v>
                </c:pt>
                <c:pt idx="352">
                  <c:v>-73.7</c:v>
                </c:pt>
                <c:pt idx="353">
                  <c:v>-73.61</c:v>
                </c:pt>
                <c:pt idx="354">
                  <c:v>-73.510000000000005</c:v>
                </c:pt>
                <c:pt idx="355">
                  <c:v>-73.41</c:v>
                </c:pt>
                <c:pt idx="356">
                  <c:v>-73.33</c:v>
                </c:pt>
                <c:pt idx="357">
                  <c:v>-73.25</c:v>
                </c:pt>
                <c:pt idx="358">
                  <c:v>-73.16</c:v>
                </c:pt>
                <c:pt idx="359">
                  <c:v>-73.06</c:v>
                </c:pt>
                <c:pt idx="360">
                  <c:v>-72.97</c:v>
                </c:pt>
                <c:pt idx="361">
                  <c:v>-72.89</c:v>
                </c:pt>
                <c:pt idx="362">
                  <c:v>-72.819999999999993</c:v>
                </c:pt>
                <c:pt idx="363">
                  <c:v>-72.760000000000005</c:v>
                </c:pt>
                <c:pt idx="364">
                  <c:v>-72.709999999999994</c:v>
                </c:pt>
                <c:pt idx="365">
                  <c:v>-72.67</c:v>
                </c:pt>
                <c:pt idx="366">
                  <c:v>-72.64</c:v>
                </c:pt>
                <c:pt idx="367">
                  <c:v>-72.61</c:v>
                </c:pt>
                <c:pt idx="368">
                  <c:v>-72.58</c:v>
                </c:pt>
                <c:pt idx="369">
                  <c:v>-72.540000000000006</c:v>
                </c:pt>
                <c:pt idx="370">
                  <c:v>-72.5</c:v>
                </c:pt>
                <c:pt idx="371">
                  <c:v>-72.47</c:v>
                </c:pt>
                <c:pt idx="372">
                  <c:v>-72.44</c:v>
                </c:pt>
                <c:pt idx="373">
                  <c:v>-72.400000000000006</c:v>
                </c:pt>
                <c:pt idx="374">
                  <c:v>-72.349999999999994</c:v>
                </c:pt>
                <c:pt idx="375">
                  <c:v>-72.319999999999993</c:v>
                </c:pt>
                <c:pt idx="376">
                  <c:v>-72.3</c:v>
                </c:pt>
                <c:pt idx="377">
                  <c:v>-72.290000000000006</c:v>
                </c:pt>
                <c:pt idx="378">
                  <c:v>-72.28</c:v>
                </c:pt>
                <c:pt idx="379">
                  <c:v>-72.28</c:v>
                </c:pt>
                <c:pt idx="380">
                  <c:v>-72.28</c:v>
                </c:pt>
                <c:pt idx="381">
                  <c:v>-72.3</c:v>
                </c:pt>
                <c:pt idx="382">
                  <c:v>-72.28</c:v>
                </c:pt>
                <c:pt idx="383">
                  <c:v>-72.27</c:v>
                </c:pt>
                <c:pt idx="384">
                  <c:v>-72.28</c:v>
                </c:pt>
                <c:pt idx="385">
                  <c:v>-72.28</c:v>
                </c:pt>
                <c:pt idx="386">
                  <c:v>-72.27</c:v>
                </c:pt>
                <c:pt idx="387">
                  <c:v>-72.260000000000005</c:v>
                </c:pt>
                <c:pt idx="388">
                  <c:v>-72.239999999999995</c:v>
                </c:pt>
                <c:pt idx="389">
                  <c:v>-72.2</c:v>
                </c:pt>
                <c:pt idx="390">
                  <c:v>-72.150000000000006</c:v>
                </c:pt>
                <c:pt idx="391">
                  <c:v>-72.099999999999994</c:v>
                </c:pt>
                <c:pt idx="392">
                  <c:v>-72.05</c:v>
                </c:pt>
                <c:pt idx="393">
                  <c:v>-71.989999999999995</c:v>
                </c:pt>
                <c:pt idx="394">
                  <c:v>-71.92</c:v>
                </c:pt>
                <c:pt idx="395">
                  <c:v>-71.83</c:v>
                </c:pt>
                <c:pt idx="396">
                  <c:v>-71.709999999999994</c:v>
                </c:pt>
                <c:pt idx="397">
                  <c:v>-71.55</c:v>
                </c:pt>
                <c:pt idx="398">
                  <c:v>-71.38</c:v>
                </c:pt>
                <c:pt idx="399">
                  <c:v>-71.22</c:v>
                </c:pt>
                <c:pt idx="400">
                  <c:v>-71.069999999999993</c:v>
                </c:pt>
                <c:pt idx="401">
                  <c:v>-70.94</c:v>
                </c:pt>
                <c:pt idx="402">
                  <c:v>-70.819999999999993</c:v>
                </c:pt>
                <c:pt idx="403">
                  <c:v>-70.680000000000007</c:v>
                </c:pt>
                <c:pt idx="404">
                  <c:v>-70.55</c:v>
                </c:pt>
                <c:pt idx="405">
                  <c:v>-70.41</c:v>
                </c:pt>
                <c:pt idx="406">
                  <c:v>-70.260000000000005</c:v>
                </c:pt>
                <c:pt idx="407">
                  <c:v>-70.099999999999994</c:v>
                </c:pt>
                <c:pt idx="408">
                  <c:v>-69.92</c:v>
                </c:pt>
                <c:pt idx="409">
                  <c:v>-69.73</c:v>
                </c:pt>
                <c:pt idx="410">
                  <c:v>-69.53</c:v>
                </c:pt>
                <c:pt idx="411">
                  <c:v>-69.3</c:v>
                </c:pt>
                <c:pt idx="412">
                  <c:v>-69.06</c:v>
                </c:pt>
                <c:pt idx="413">
                  <c:v>-68.84</c:v>
                </c:pt>
                <c:pt idx="414">
                  <c:v>-68.59</c:v>
                </c:pt>
                <c:pt idx="415">
                  <c:v>-68.31</c:v>
                </c:pt>
                <c:pt idx="416">
                  <c:v>-68.03</c:v>
                </c:pt>
                <c:pt idx="417">
                  <c:v>-67.72</c:v>
                </c:pt>
                <c:pt idx="418">
                  <c:v>-67.400000000000006</c:v>
                </c:pt>
                <c:pt idx="419">
                  <c:v>-67.08</c:v>
                </c:pt>
                <c:pt idx="420">
                  <c:v>-66.75</c:v>
                </c:pt>
                <c:pt idx="421">
                  <c:v>-66.400000000000006</c:v>
                </c:pt>
                <c:pt idx="422">
                  <c:v>-65.989999999999995</c:v>
                </c:pt>
                <c:pt idx="423">
                  <c:v>-65.59</c:v>
                </c:pt>
                <c:pt idx="424">
                  <c:v>-65.19</c:v>
                </c:pt>
                <c:pt idx="425">
                  <c:v>-64.8</c:v>
                </c:pt>
                <c:pt idx="426">
                  <c:v>-64.400000000000006</c:v>
                </c:pt>
                <c:pt idx="427">
                  <c:v>-63.99</c:v>
                </c:pt>
                <c:pt idx="428">
                  <c:v>-63.56</c:v>
                </c:pt>
                <c:pt idx="429">
                  <c:v>-63.09</c:v>
                </c:pt>
                <c:pt idx="430">
                  <c:v>-62.58</c:v>
                </c:pt>
                <c:pt idx="431">
                  <c:v>-62.06</c:v>
                </c:pt>
                <c:pt idx="432">
                  <c:v>-61.57</c:v>
                </c:pt>
                <c:pt idx="433">
                  <c:v>-61.09</c:v>
                </c:pt>
                <c:pt idx="434">
                  <c:v>-60.6</c:v>
                </c:pt>
                <c:pt idx="435">
                  <c:v>-60.11</c:v>
                </c:pt>
                <c:pt idx="436">
                  <c:v>-59.59</c:v>
                </c:pt>
                <c:pt idx="437">
                  <c:v>-59.08</c:v>
                </c:pt>
                <c:pt idx="438">
                  <c:v>-58.54</c:v>
                </c:pt>
                <c:pt idx="439">
                  <c:v>-57.99</c:v>
                </c:pt>
                <c:pt idx="440">
                  <c:v>-57.45</c:v>
                </c:pt>
                <c:pt idx="441">
                  <c:v>-56.9</c:v>
                </c:pt>
                <c:pt idx="442">
                  <c:v>-56.33</c:v>
                </c:pt>
                <c:pt idx="443">
                  <c:v>-55.75</c:v>
                </c:pt>
                <c:pt idx="444">
                  <c:v>-55.15</c:v>
                </c:pt>
                <c:pt idx="445">
                  <c:v>-54.55</c:v>
                </c:pt>
                <c:pt idx="446">
                  <c:v>-53.98</c:v>
                </c:pt>
                <c:pt idx="447">
                  <c:v>-53.49</c:v>
                </c:pt>
                <c:pt idx="448">
                  <c:v>-53.04</c:v>
                </c:pt>
                <c:pt idx="449">
                  <c:v>-52.57</c:v>
                </c:pt>
                <c:pt idx="450">
                  <c:v>-52.04</c:v>
                </c:pt>
                <c:pt idx="451">
                  <c:v>-51.45</c:v>
                </c:pt>
                <c:pt idx="452">
                  <c:v>-50.83</c:v>
                </c:pt>
                <c:pt idx="453">
                  <c:v>-50.2</c:v>
                </c:pt>
                <c:pt idx="454">
                  <c:v>-49.61</c:v>
                </c:pt>
                <c:pt idx="455">
                  <c:v>-49.1</c:v>
                </c:pt>
                <c:pt idx="456">
                  <c:v>-48.63</c:v>
                </c:pt>
                <c:pt idx="457">
                  <c:v>-48.11</c:v>
                </c:pt>
                <c:pt idx="458">
                  <c:v>-47.48</c:v>
                </c:pt>
                <c:pt idx="459">
                  <c:v>-46.81</c:v>
                </c:pt>
                <c:pt idx="460">
                  <c:v>-46.06</c:v>
                </c:pt>
                <c:pt idx="461">
                  <c:v>-45.32</c:v>
                </c:pt>
                <c:pt idx="462">
                  <c:v>-44.61</c:v>
                </c:pt>
                <c:pt idx="463">
                  <c:v>-43.99</c:v>
                </c:pt>
                <c:pt idx="464">
                  <c:v>-43.43</c:v>
                </c:pt>
                <c:pt idx="465">
                  <c:v>-42.84</c:v>
                </c:pt>
                <c:pt idx="466">
                  <c:v>-42.26</c:v>
                </c:pt>
                <c:pt idx="467">
                  <c:v>-41.66</c:v>
                </c:pt>
                <c:pt idx="468">
                  <c:v>-41.02</c:v>
                </c:pt>
                <c:pt idx="469">
                  <c:v>-40.380000000000003</c:v>
                </c:pt>
                <c:pt idx="470">
                  <c:v>-39.729999999999997</c:v>
                </c:pt>
                <c:pt idx="471">
                  <c:v>-39.06</c:v>
                </c:pt>
                <c:pt idx="472">
                  <c:v>-38.43</c:v>
                </c:pt>
                <c:pt idx="473">
                  <c:v>-37.81</c:v>
                </c:pt>
                <c:pt idx="474">
                  <c:v>-37.18</c:v>
                </c:pt>
                <c:pt idx="475">
                  <c:v>-36.58</c:v>
                </c:pt>
                <c:pt idx="476">
                  <c:v>-36.020000000000003</c:v>
                </c:pt>
                <c:pt idx="477">
                  <c:v>-35.47</c:v>
                </c:pt>
                <c:pt idx="478">
                  <c:v>-34.909999999999997</c:v>
                </c:pt>
                <c:pt idx="479">
                  <c:v>-34.35</c:v>
                </c:pt>
                <c:pt idx="480">
                  <c:v>-33.770000000000003</c:v>
                </c:pt>
                <c:pt idx="481">
                  <c:v>-33.19</c:v>
                </c:pt>
                <c:pt idx="482">
                  <c:v>-32.6</c:v>
                </c:pt>
                <c:pt idx="483">
                  <c:v>-32.03</c:v>
                </c:pt>
                <c:pt idx="484">
                  <c:v>-31.48</c:v>
                </c:pt>
                <c:pt idx="485">
                  <c:v>-30.98</c:v>
                </c:pt>
                <c:pt idx="486">
                  <c:v>-30.49</c:v>
                </c:pt>
                <c:pt idx="487">
                  <c:v>-30.02</c:v>
                </c:pt>
                <c:pt idx="488">
                  <c:v>-29.51</c:v>
                </c:pt>
                <c:pt idx="489">
                  <c:v>-28.97</c:v>
                </c:pt>
                <c:pt idx="490">
                  <c:v>-28.4</c:v>
                </c:pt>
                <c:pt idx="491">
                  <c:v>-27.84</c:v>
                </c:pt>
                <c:pt idx="492">
                  <c:v>-27.29</c:v>
                </c:pt>
                <c:pt idx="493">
                  <c:v>-26.75</c:v>
                </c:pt>
                <c:pt idx="494">
                  <c:v>-26.22</c:v>
                </c:pt>
                <c:pt idx="495">
                  <c:v>-25.7</c:v>
                </c:pt>
                <c:pt idx="496">
                  <c:v>-25.21</c:v>
                </c:pt>
                <c:pt idx="497">
                  <c:v>-24.73</c:v>
                </c:pt>
                <c:pt idx="498">
                  <c:v>-24.23</c:v>
                </c:pt>
                <c:pt idx="499">
                  <c:v>-23.72</c:v>
                </c:pt>
                <c:pt idx="500">
                  <c:v>-23.21</c:v>
                </c:pt>
                <c:pt idx="501">
                  <c:v>-22.68</c:v>
                </c:pt>
                <c:pt idx="502">
                  <c:v>-22.15</c:v>
                </c:pt>
                <c:pt idx="503">
                  <c:v>-21.59</c:v>
                </c:pt>
                <c:pt idx="504">
                  <c:v>-21.06</c:v>
                </c:pt>
                <c:pt idx="505">
                  <c:v>-20.55</c:v>
                </c:pt>
                <c:pt idx="506">
                  <c:v>-20.059999999999999</c:v>
                </c:pt>
                <c:pt idx="507">
                  <c:v>-19.579999999999998</c:v>
                </c:pt>
                <c:pt idx="508">
                  <c:v>-19.11</c:v>
                </c:pt>
                <c:pt idx="509">
                  <c:v>-18.66</c:v>
                </c:pt>
                <c:pt idx="510">
                  <c:v>-18.27</c:v>
                </c:pt>
                <c:pt idx="511">
                  <c:v>-17.87</c:v>
                </c:pt>
                <c:pt idx="512">
                  <c:v>-17.47</c:v>
                </c:pt>
                <c:pt idx="513">
                  <c:v>-17.04</c:v>
                </c:pt>
                <c:pt idx="514">
                  <c:v>-16.59</c:v>
                </c:pt>
                <c:pt idx="515">
                  <c:v>-16.12</c:v>
                </c:pt>
                <c:pt idx="516">
                  <c:v>-15.66</c:v>
                </c:pt>
                <c:pt idx="517">
                  <c:v>-15.21</c:v>
                </c:pt>
                <c:pt idx="518">
                  <c:v>-14.78</c:v>
                </c:pt>
                <c:pt idx="519">
                  <c:v>-14.38</c:v>
                </c:pt>
                <c:pt idx="520">
                  <c:v>-14.01</c:v>
                </c:pt>
                <c:pt idx="521">
                  <c:v>-13.64</c:v>
                </c:pt>
                <c:pt idx="522">
                  <c:v>-13.27</c:v>
                </c:pt>
                <c:pt idx="523">
                  <c:v>-12.94</c:v>
                </c:pt>
                <c:pt idx="524">
                  <c:v>-12.64</c:v>
                </c:pt>
                <c:pt idx="525">
                  <c:v>-12.34</c:v>
                </c:pt>
                <c:pt idx="526">
                  <c:v>-12.07</c:v>
                </c:pt>
                <c:pt idx="527">
                  <c:v>-11.82</c:v>
                </c:pt>
                <c:pt idx="528">
                  <c:v>-11.58</c:v>
                </c:pt>
                <c:pt idx="529">
                  <c:v>-11.32</c:v>
                </c:pt>
                <c:pt idx="530">
                  <c:v>-11.04</c:v>
                </c:pt>
                <c:pt idx="531">
                  <c:v>-10.77</c:v>
                </c:pt>
                <c:pt idx="532">
                  <c:v>-10.5</c:v>
                </c:pt>
                <c:pt idx="533">
                  <c:v>-10.220000000000001</c:v>
                </c:pt>
                <c:pt idx="534">
                  <c:v>-9.94</c:v>
                </c:pt>
                <c:pt idx="535">
                  <c:v>-9.66</c:v>
                </c:pt>
                <c:pt idx="536">
                  <c:v>-9.39</c:v>
                </c:pt>
                <c:pt idx="537">
                  <c:v>-9.11</c:v>
                </c:pt>
                <c:pt idx="538">
                  <c:v>-8.84</c:v>
                </c:pt>
                <c:pt idx="539">
                  <c:v>-8.58</c:v>
                </c:pt>
                <c:pt idx="540">
                  <c:v>-8.32</c:v>
                </c:pt>
                <c:pt idx="541">
                  <c:v>-8.06</c:v>
                </c:pt>
                <c:pt idx="542">
                  <c:v>-7.8</c:v>
                </c:pt>
                <c:pt idx="543">
                  <c:v>-7.53</c:v>
                </c:pt>
                <c:pt idx="544">
                  <c:v>-7.29</c:v>
                </c:pt>
                <c:pt idx="545">
                  <c:v>-7.07</c:v>
                </c:pt>
                <c:pt idx="546">
                  <c:v>-6.86</c:v>
                </c:pt>
                <c:pt idx="547">
                  <c:v>-6.66</c:v>
                </c:pt>
                <c:pt idx="548">
                  <c:v>-6.47</c:v>
                </c:pt>
                <c:pt idx="549">
                  <c:v>-6.29</c:v>
                </c:pt>
                <c:pt idx="550">
                  <c:v>-6.12</c:v>
                </c:pt>
                <c:pt idx="551">
                  <c:v>-5.96</c:v>
                </c:pt>
                <c:pt idx="552">
                  <c:v>-5.79</c:v>
                </c:pt>
                <c:pt idx="553">
                  <c:v>-5.61</c:v>
                </c:pt>
                <c:pt idx="554">
                  <c:v>-5.44</c:v>
                </c:pt>
                <c:pt idx="555">
                  <c:v>-5.24</c:v>
                </c:pt>
                <c:pt idx="556">
                  <c:v>-5.01</c:v>
                </c:pt>
                <c:pt idx="557">
                  <c:v>-4.8</c:v>
                </c:pt>
                <c:pt idx="558">
                  <c:v>-4.59</c:v>
                </c:pt>
                <c:pt idx="559">
                  <c:v>-4.4000000000000004</c:v>
                </c:pt>
                <c:pt idx="560">
                  <c:v>-4.21</c:v>
                </c:pt>
                <c:pt idx="561">
                  <c:v>-4</c:v>
                </c:pt>
                <c:pt idx="562">
                  <c:v>-3.77</c:v>
                </c:pt>
                <c:pt idx="563">
                  <c:v>-3.54</c:v>
                </c:pt>
                <c:pt idx="564">
                  <c:v>-3.31</c:v>
                </c:pt>
                <c:pt idx="565">
                  <c:v>-3.09</c:v>
                </c:pt>
                <c:pt idx="566">
                  <c:v>-2.87</c:v>
                </c:pt>
                <c:pt idx="567">
                  <c:v>-2.67</c:v>
                </c:pt>
                <c:pt idx="568">
                  <c:v>-2.46</c:v>
                </c:pt>
                <c:pt idx="569">
                  <c:v>-2.25</c:v>
                </c:pt>
                <c:pt idx="570">
                  <c:v>-2.0499999999999998</c:v>
                </c:pt>
                <c:pt idx="571">
                  <c:v>-1.85</c:v>
                </c:pt>
                <c:pt idx="572">
                  <c:v>-1.66</c:v>
                </c:pt>
                <c:pt idx="573">
                  <c:v>-1.46</c:v>
                </c:pt>
                <c:pt idx="574">
                  <c:v>-1.28</c:v>
                </c:pt>
                <c:pt idx="575">
                  <c:v>-1.1100000000000001</c:v>
                </c:pt>
                <c:pt idx="576">
                  <c:v>-0.96</c:v>
                </c:pt>
                <c:pt idx="577">
                  <c:v>-0.82</c:v>
                </c:pt>
                <c:pt idx="578">
                  <c:v>-0.68</c:v>
                </c:pt>
                <c:pt idx="579">
                  <c:v>-0.54</c:v>
                </c:pt>
                <c:pt idx="580">
                  <c:v>-0.4</c:v>
                </c:pt>
                <c:pt idx="581">
                  <c:v>-0.26</c:v>
                </c:pt>
                <c:pt idx="582">
                  <c:v>-0.12</c:v>
                </c:pt>
                <c:pt idx="583">
                  <c:v>0.01</c:v>
                </c:pt>
                <c:pt idx="584">
                  <c:v>0.16</c:v>
                </c:pt>
                <c:pt idx="585">
                  <c:v>0.34</c:v>
                </c:pt>
                <c:pt idx="586">
                  <c:v>0.52</c:v>
                </c:pt>
                <c:pt idx="587">
                  <c:v>0.69</c:v>
                </c:pt>
                <c:pt idx="588">
                  <c:v>0.86</c:v>
                </c:pt>
                <c:pt idx="589">
                  <c:v>1.03</c:v>
                </c:pt>
                <c:pt idx="590">
                  <c:v>1.21</c:v>
                </c:pt>
                <c:pt idx="591">
                  <c:v>1.39</c:v>
                </c:pt>
                <c:pt idx="592">
                  <c:v>1.59</c:v>
                </c:pt>
                <c:pt idx="593">
                  <c:v>1.79</c:v>
                </c:pt>
                <c:pt idx="594">
                  <c:v>2</c:v>
                </c:pt>
                <c:pt idx="595">
                  <c:v>2.21</c:v>
                </c:pt>
                <c:pt idx="596">
                  <c:v>2.4300000000000002</c:v>
                </c:pt>
                <c:pt idx="597">
                  <c:v>2.64</c:v>
                </c:pt>
                <c:pt idx="598">
                  <c:v>2.86</c:v>
                </c:pt>
                <c:pt idx="599">
                  <c:v>3.07</c:v>
                </c:pt>
                <c:pt idx="600">
                  <c:v>3.28</c:v>
                </c:pt>
                <c:pt idx="601">
                  <c:v>3.47</c:v>
                </c:pt>
                <c:pt idx="602">
                  <c:v>3.67</c:v>
                </c:pt>
                <c:pt idx="603">
                  <c:v>3.85</c:v>
                </c:pt>
                <c:pt idx="604">
                  <c:v>4.03</c:v>
                </c:pt>
                <c:pt idx="605">
                  <c:v>4.2</c:v>
                </c:pt>
                <c:pt idx="606">
                  <c:v>4.3899999999999997</c:v>
                </c:pt>
                <c:pt idx="607">
                  <c:v>4.5599999999999996</c:v>
                </c:pt>
                <c:pt idx="608">
                  <c:v>4.72</c:v>
                </c:pt>
                <c:pt idx="609">
                  <c:v>4.84</c:v>
                </c:pt>
                <c:pt idx="610">
                  <c:v>4.96</c:v>
                </c:pt>
                <c:pt idx="611">
                  <c:v>5.0599999999999996</c:v>
                </c:pt>
                <c:pt idx="612">
                  <c:v>5.13</c:v>
                </c:pt>
                <c:pt idx="613">
                  <c:v>5.17</c:v>
                </c:pt>
                <c:pt idx="614">
                  <c:v>5.21</c:v>
                </c:pt>
                <c:pt idx="615">
                  <c:v>5.25</c:v>
                </c:pt>
                <c:pt idx="616">
                  <c:v>5.27</c:v>
                </c:pt>
                <c:pt idx="617">
                  <c:v>5.31</c:v>
                </c:pt>
                <c:pt idx="618">
                  <c:v>5.34</c:v>
                </c:pt>
                <c:pt idx="619">
                  <c:v>5.37</c:v>
                </c:pt>
                <c:pt idx="620">
                  <c:v>5.37</c:v>
                </c:pt>
                <c:pt idx="621">
                  <c:v>5.36</c:v>
                </c:pt>
                <c:pt idx="622">
                  <c:v>5.34</c:v>
                </c:pt>
                <c:pt idx="623">
                  <c:v>5.29</c:v>
                </c:pt>
                <c:pt idx="624">
                  <c:v>5.22</c:v>
                </c:pt>
                <c:pt idx="625">
                  <c:v>5.13</c:v>
                </c:pt>
                <c:pt idx="626">
                  <c:v>5.03</c:v>
                </c:pt>
                <c:pt idx="627">
                  <c:v>4.92</c:v>
                </c:pt>
                <c:pt idx="628">
                  <c:v>4.78</c:v>
                </c:pt>
                <c:pt idx="629">
                  <c:v>4.6100000000000003</c:v>
                </c:pt>
                <c:pt idx="630">
                  <c:v>4.4000000000000004</c:v>
                </c:pt>
                <c:pt idx="631">
                  <c:v>4.16</c:v>
                </c:pt>
                <c:pt idx="632">
                  <c:v>3.87</c:v>
                </c:pt>
                <c:pt idx="633">
                  <c:v>3.55</c:v>
                </c:pt>
                <c:pt idx="634">
                  <c:v>3.22</c:v>
                </c:pt>
                <c:pt idx="635">
                  <c:v>2.87</c:v>
                </c:pt>
                <c:pt idx="636">
                  <c:v>2.4900000000000002</c:v>
                </c:pt>
                <c:pt idx="637">
                  <c:v>2.09</c:v>
                </c:pt>
                <c:pt idx="638">
                  <c:v>1.66</c:v>
                </c:pt>
                <c:pt idx="639">
                  <c:v>1.22</c:v>
                </c:pt>
                <c:pt idx="640">
                  <c:v>0.76</c:v>
                </c:pt>
                <c:pt idx="641">
                  <c:v>0.28999999999999998</c:v>
                </c:pt>
                <c:pt idx="642">
                  <c:v>-0.18</c:v>
                </c:pt>
                <c:pt idx="643">
                  <c:v>-0.67</c:v>
                </c:pt>
                <c:pt idx="644">
                  <c:v>-1.2</c:v>
                </c:pt>
                <c:pt idx="645">
                  <c:v>-1.76</c:v>
                </c:pt>
                <c:pt idx="646">
                  <c:v>-2.35</c:v>
                </c:pt>
                <c:pt idx="647">
                  <c:v>-2.94</c:v>
                </c:pt>
                <c:pt idx="648">
                  <c:v>-3.53</c:v>
                </c:pt>
                <c:pt idx="649">
                  <c:v>-4.1399999999999997</c:v>
                </c:pt>
                <c:pt idx="650">
                  <c:v>-4.78</c:v>
                </c:pt>
                <c:pt idx="651">
                  <c:v>-5.44</c:v>
                </c:pt>
                <c:pt idx="652">
                  <c:v>-6.13</c:v>
                </c:pt>
                <c:pt idx="653">
                  <c:v>-6.85</c:v>
                </c:pt>
                <c:pt idx="654">
                  <c:v>-7.58</c:v>
                </c:pt>
                <c:pt idx="655">
                  <c:v>-8.31</c:v>
                </c:pt>
                <c:pt idx="656">
                  <c:v>-9.0500000000000007</c:v>
                </c:pt>
                <c:pt idx="657">
                  <c:v>-9.7799999999999994</c:v>
                </c:pt>
                <c:pt idx="658">
                  <c:v>-10.53</c:v>
                </c:pt>
                <c:pt idx="659">
                  <c:v>-11.32</c:v>
                </c:pt>
                <c:pt idx="660">
                  <c:v>-12.11</c:v>
                </c:pt>
                <c:pt idx="661">
                  <c:v>-12.92</c:v>
                </c:pt>
                <c:pt idx="662">
                  <c:v>-13.71</c:v>
                </c:pt>
                <c:pt idx="663">
                  <c:v>-14.48</c:v>
                </c:pt>
                <c:pt idx="664">
                  <c:v>-15.27</c:v>
                </c:pt>
                <c:pt idx="665">
                  <c:v>-16.100000000000001</c:v>
                </c:pt>
                <c:pt idx="666">
                  <c:v>-16.920000000000002</c:v>
                </c:pt>
                <c:pt idx="667">
                  <c:v>-17.72</c:v>
                </c:pt>
                <c:pt idx="668">
                  <c:v>-18.57</c:v>
                </c:pt>
                <c:pt idx="669">
                  <c:v>-19.440000000000001</c:v>
                </c:pt>
                <c:pt idx="670">
                  <c:v>-20.32</c:v>
                </c:pt>
                <c:pt idx="671">
                  <c:v>-21.21</c:v>
                </c:pt>
                <c:pt idx="672">
                  <c:v>-22.12</c:v>
                </c:pt>
                <c:pt idx="673">
                  <c:v>-23.06</c:v>
                </c:pt>
                <c:pt idx="674">
                  <c:v>-23.98</c:v>
                </c:pt>
                <c:pt idx="675">
                  <c:v>-24.92</c:v>
                </c:pt>
                <c:pt idx="676">
                  <c:v>-25.86</c:v>
                </c:pt>
                <c:pt idx="677">
                  <c:v>-26.8</c:v>
                </c:pt>
                <c:pt idx="678">
                  <c:v>-27.74</c:v>
                </c:pt>
                <c:pt idx="679">
                  <c:v>-28.68</c:v>
                </c:pt>
                <c:pt idx="680">
                  <c:v>-29.61</c:v>
                </c:pt>
                <c:pt idx="681">
                  <c:v>-30.55</c:v>
                </c:pt>
                <c:pt idx="682">
                  <c:v>-31.46</c:v>
                </c:pt>
                <c:pt idx="683">
                  <c:v>-32.35</c:v>
                </c:pt>
                <c:pt idx="684">
                  <c:v>-33.229999999999997</c:v>
                </c:pt>
                <c:pt idx="685">
                  <c:v>-34.08</c:v>
                </c:pt>
                <c:pt idx="686">
                  <c:v>-34.93</c:v>
                </c:pt>
                <c:pt idx="687">
                  <c:v>-35.799999999999997</c:v>
                </c:pt>
                <c:pt idx="688">
                  <c:v>-36.68</c:v>
                </c:pt>
                <c:pt idx="689">
                  <c:v>-37.5</c:v>
                </c:pt>
                <c:pt idx="690">
                  <c:v>-38.33</c:v>
                </c:pt>
                <c:pt idx="691">
                  <c:v>-39.17</c:v>
                </c:pt>
                <c:pt idx="692">
                  <c:v>-39.96</c:v>
                </c:pt>
                <c:pt idx="693">
                  <c:v>-40.74</c:v>
                </c:pt>
                <c:pt idx="694">
                  <c:v>-41.48</c:v>
                </c:pt>
                <c:pt idx="695">
                  <c:v>-42.2</c:v>
                </c:pt>
                <c:pt idx="696">
                  <c:v>-42.95</c:v>
                </c:pt>
                <c:pt idx="697">
                  <c:v>-43.72</c:v>
                </c:pt>
                <c:pt idx="698">
                  <c:v>-44.48</c:v>
                </c:pt>
                <c:pt idx="699">
                  <c:v>-45.23</c:v>
                </c:pt>
                <c:pt idx="700">
                  <c:v>-45.97</c:v>
                </c:pt>
                <c:pt idx="701">
                  <c:v>-46.72</c:v>
                </c:pt>
                <c:pt idx="702">
                  <c:v>-47.5</c:v>
                </c:pt>
                <c:pt idx="703">
                  <c:v>-48.25</c:v>
                </c:pt>
                <c:pt idx="704">
                  <c:v>-49</c:v>
                </c:pt>
                <c:pt idx="705">
                  <c:v>-49.75</c:v>
                </c:pt>
                <c:pt idx="706">
                  <c:v>-50.48</c:v>
                </c:pt>
                <c:pt idx="707">
                  <c:v>-51.21</c:v>
                </c:pt>
                <c:pt idx="708">
                  <c:v>-51.92</c:v>
                </c:pt>
                <c:pt idx="709">
                  <c:v>-52.61</c:v>
                </c:pt>
                <c:pt idx="710">
                  <c:v>-53.34</c:v>
                </c:pt>
                <c:pt idx="711">
                  <c:v>-54.1</c:v>
                </c:pt>
                <c:pt idx="712">
                  <c:v>-54.82</c:v>
                </c:pt>
                <c:pt idx="713">
                  <c:v>-55.59</c:v>
                </c:pt>
                <c:pt idx="714">
                  <c:v>-56.34</c:v>
                </c:pt>
                <c:pt idx="715">
                  <c:v>-57.03</c:v>
                </c:pt>
                <c:pt idx="716">
                  <c:v>-57.65</c:v>
                </c:pt>
                <c:pt idx="717">
                  <c:v>-58.26</c:v>
                </c:pt>
                <c:pt idx="718">
                  <c:v>-58.88</c:v>
                </c:pt>
                <c:pt idx="719">
                  <c:v>-59.52</c:v>
                </c:pt>
                <c:pt idx="720">
                  <c:v>-60.27</c:v>
                </c:pt>
                <c:pt idx="721">
                  <c:v>-61.03</c:v>
                </c:pt>
                <c:pt idx="722">
                  <c:v>-61.68</c:v>
                </c:pt>
                <c:pt idx="723">
                  <c:v>-62.23</c:v>
                </c:pt>
                <c:pt idx="724">
                  <c:v>-62.7</c:v>
                </c:pt>
                <c:pt idx="725">
                  <c:v>-63.26</c:v>
                </c:pt>
                <c:pt idx="726">
                  <c:v>-63.91</c:v>
                </c:pt>
                <c:pt idx="727">
                  <c:v>-64.540000000000006</c:v>
                </c:pt>
                <c:pt idx="728">
                  <c:v>-65.14</c:v>
                </c:pt>
                <c:pt idx="729">
                  <c:v>-65.599999999999994</c:v>
                </c:pt>
                <c:pt idx="730">
                  <c:v>-65.959999999999994</c:v>
                </c:pt>
                <c:pt idx="731">
                  <c:v>-66.349999999999994</c:v>
                </c:pt>
                <c:pt idx="732">
                  <c:v>-66.81</c:v>
                </c:pt>
                <c:pt idx="733">
                  <c:v>-67.25</c:v>
                </c:pt>
                <c:pt idx="734">
                  <c:v>-67.63</c:v>
                </c:pt>
                <c:pt idx="735">
                  <c:v>-67.97</c:v>
                </c:pt>
                <c:pt idx="736">
                  <c:v>-68.25</c:v>
                </c:pt>
                <c:pt idx="737">
                  <c:v>-68.53</c:v>
                </c:pt>
                <c:pt idx="738">
                  <c:v>-68.900000000000006</c:v>
                </c:pt>
                <c:pt idx="739">
                  <c:v>-69.19</c:v>
                </c:pt>
                <c:pt idx="740">
                  <c:v>-69.39</c:v>
                </c:pt>
                <c:pt idx="741">
                  <c:v>-69.540000000000006</c:v>
                </c:pt>
                <c:pt idx="742">
                  <c:v>-69.66</c:v>
                </c:pt>
                <c:pt idx="743">
                  <c:v>-69.8</c:v>
                </c:pt>
                <c:pt idx="744">
                  <c:v>-69.94</c:v>
                </c:pt>
                <c:pt idx="745">
                  <c:v>-70.040000000000006</c:v>
                </c:pt>
                <c:pt idx="746">
                  <c:v>-70.069999999999993</c:v>
                </c:pt>
                <c:pt idx="747">
                  <c:v>-70.11</c:v>
                </c:pt>
                <c:pt idx="748">
                  <c:v>-70.16</c:v>
                </c:pt>
                <c:pt idx="749">
                  <c:v>-70.239999999999995</c:v>
                </c:pt>
                <c:pt idx="750">
                  <c:v>-70.319999999999993</c:v>
                </c:pt>
                <c:pt idx="751">
                  <c:v>-70.319999999999993</c:v>
                </c:pt>
                <c:pt idx="752">
                  <c:v>-70.27</c:v>
                </c:pt>
                <c:pt idx="753">
                  <c:v>-70.3</c:v>
                </c:pt>
                <c:pt idx="754">
                  <c:v>-70.400000000000006</c:v>
                </c:pt>
                <c:pt idx="755">
                  <c:v>-70.5</c:v>
                </c:pt>
                <c:pt idx="756">
                  <c:v>-70.58</c:v>
                </c:pt>
                <c:pt idx="757">
                  <c:v>-70.64</c:v>
                </c:pt>
                <c:pt idx="758">
                  <c:v>-70.69</c:v>
                </c:pt>
                <c:pt idx="759">
                  <c:v>-70.73</c:v>
                </c:pt>
                <c:pt idx="760">
                  <c:v>-70.77</c:v>
                </c:pt>
                <c:pt idx="761">
                  <c:v>-70.83</c:v>
                </c:pt>
                <c:pt idx="762">
                  <c:v>-70.900000000000006</c:v>
                </c:pt>
                <c:pt idx="763">
                  <c:v>-71.02</c:v>
                </c:pt>
                <c:pt idx="764">
                  <c:v>-71.17</c:v>
                </c:pt>
                <c:pt idx="765">
                  <c:v>-71.31</c:v>
                </c:pt>
                <c:pt idx="766">
                  <c:v>-71.38</c:v>
                </c:pt>
                <c:pt idx="767">
                  <c:v>-71.45</c:v>
                </c:pt>
                <c:pt idx="768">
                  <c:v>-71.55</c:v>
                </c:pt>
                <c:pt idx="769">
                  <c:v>-71.709999999999994</c:v>
                </c:pt>
                <c:pt idx="770">
                  <c:v>-71.86</c:v>
                </c:pt>
                <c:pt idx="771">
                  <c:v>-71.989999999999995</c:v>
                </c:pt>
                <c:pt idx="772">
                  <c:v>-72.12</c:v>
                </c:pt>
                <c:pt idx="773">
                  <c:v>-72.23</c:v>
                </c:pt>
                <c:pt idx="774">
                  <c:v>-72.3</c:v>
                </c:pt>
                <c:pt idx="775">
                  <c:v>-72.36</c:v>
                </c:pt>
                <c:pt idx="776">
                  <c:v>-72.42</c:v>
                </c:pt>
                <c:pt idx="777">
                  <c:v>-72.510000000000005</c:v>
                </c:pt>
                <c:pt idx="778">
                  <c:v>-72.58</c:v>
                </c:pt>
                <c:pt idx="779">
                  <c:v>-72.64</c:v>
                </c:pt>
                <c:pt idx="780">
                  <c:v>-72.709999999999994</c:v>
                </c:pt>
                <c:pt idx="781">
                  <c:v>-72.78</c:v>
                </c:pt>
                <c:pt idx="782">
                  <c:v>-72.83</c:v>
                </c:pt>
                <c:pt idx="783">
                  <c:v>-72.849999999999994</c:v>
                </c:pt>
                <c:pt idx="784">
                  <c:v>-72.88</c:v>
                </c:pt>
                <c:pt idx="785">
                  <c:v>-72.900000000000006</c:v>
                </c:pt>
                <c:pt idx="786">
                  <c:v>-72.95</c:v>
                </c:pt>
                <c:pt idx="787">
                  <c:v>-73.010000000000005</c:v>
                </c:pt>
                <c:pt idx="788">
                  <c:v>-73.05</c:v>
                </c:pt>
                <c:pt idx="789">
                  <c:v>-73.06</c:v>
                </c:pt>
                <c:pt idx="790">
                  <c:v>-73.05</c:v>
                </c:pt>
                <c:pt idx="791">
                  <c:v>-73.02</c:v>
                </c:pt>
                <c:pt idx="792">
                  <c:v>-72.989999999999995</c:v>
                </c:pt>
                <c:pt idx="793">
                  <c:v>-72.98</c:v>
                </c:pt>
                <c:pt idx="794">
                  <c:v>-73</c:v>
                </c:pt>
                <c:pt idx="795">
                  <c:v>-72.989999999999995</c:v>
                </c:pt>
                <c:pt idx="796">
                  <c:v>-72.97</c:v>
                </c:pt>
                <c:pt idx="797">
                  <c:v>-72.91</c:v>
                </c:pt>
                <c:pt idx="798">
                  <c:v>-72.819999999999993</c:v>
                </c:pt>
                <c:pt idx="799">
                  <c:v>-72.739999999999995</c:v>
                </c:pt>
                <c:pt idx="800">
                  <c:v>-72.680000000000007</c:v>
                </c:pt>
                <c:pt idx="801">
                  <c:v>-72.64</c:v>
                </c:pt>
                <c:pt idx="802">
                  <c:v>-72.61</c:v>
                </c:pt>
                <c:pt idx="803">
                  <c:v>-72.599999999999994</c:v>
                </c:pt>
                <c:pt idx="804">
                  <c:v>-72.61</c:v>
                </c:pt>
                <c:pt idx="805">
                  <c:v>-72.61</c:v>
                </c:pt>
                <c:pt idx="806">
                  <c:v>-72.59</c:v>
                </c:pt>
                <c:pt idx="807">
                  <c:v>-72.569999999999993</c:v>
                </c:pt>
                <c:pt idx="808">
                  <c:v>-72.59</c:v>
                </c:pt>
                <c:pt idx="809">
                  <c:v>-72.599999999999994</c:v>
                </c:pt>
                <c:pt idx="810">
                  <c:v>-72.56</c:v>
                </c:pt>
                <c:pt idx="811">
                  <c:v>-72.5</c:v>
                </c:pt>
                <c:pt idx="812">
                  <c:v>-72.430000000000007</c:v>
                </c:pt>
                <c:pt idx="813">
                  <c:v>-72.349999999999994</c:v>
                </c:pt>
                <c:pt idx="814">
                  <c:v>-72.239999999999995</c:v>
                </c:pt>
                <c:pt idx="815">
                  <c:v>-72.17</c:v>
                </c:pt>
                <c:pt idx="816">
                  <c:v>-72.12</c:v>
                </c:pt>
                <c:pt idx="817">
                  <c:v>-72.09</c:v>
                </c:pt>
                <c:pt idx="818">
                  <c:v>-72.069999999999993</c:v>
                </c:pt>
                <c:pt idx="819">
                  <c:v>-72.040000000000006</c:v>
                </c:pt>
                <c:pt idx="820">
                  <c:v>-72</c:v>
                </c:pt>
                <c:pt idx="821">
                  <c:v>-71.930000000000007</c:v>
                </c:pt>
                <c:pt idx="822">
                  <c:v>-71.84</c:v>
                </c:pt>
                <c:pt idx="823">
                  <c:v>-71.760000000000005</c:v>
                </c:pt>
                <c:pt idx="824">
                  <c:v>-71.680000000000007</c:v>
                </c:pt>
                <c:pt idx="825">
                  <c:v>-71.61</c:v>
                </c:pt>
                <c:pt idx="826">
                  <c:v>-71.56</c:v>
                </c:pt>
                <c:pt idx="827">
                  <c:v>-71.5</c:v>
                </c:pt>
                <c:pt idx="828">
                  <c:v>-71.41</c:v>
                </c:pt>
                <c:pt idx="829">
                  <c:v>-71.3</c:v>
                </c:pt>
                <c:pt idx="830">
                  <c:v>-71.2</c:v>
                </c:pt>
                <c:pt idx="831">
                  <c:v>-71.12</c:v>
                </c:pt>
                <c:pt idx="832">
                  <c:v>-71.06</c:v>
                </c:pt>
                <c:pt idx="833">
                  <c:v>-71.010000000000005</c:v>
                </c:pt>
                <c:pt idx="834">
                  <c:v>-70.959999999999994</c:v>
                </c:pt>
                <c:pt idx="835">
                  <c:v>-70.87</c:v>
                </c:pt>
                <c:pt idx="836">
                  <c:v>-70.739999999999995</c:v>
                </c:pt>
                <c:pt idx="837">
                  <c:v>-70.599999999999994</c:v>
                </c:pt>
                <c:pt idx="838">
                  <c:v>-70.45</c:v>
                </c:pt>
                <c:pt idx="839">
                  <c:v>-70.25</c:v>
                </c:pt>
                <c:pt idx="840">
                  <c:v>-70.03</c:v>
                </c:pt>
                <c:pt idx="841">
                  <c:v>-69.81</c:v>
                </c:pt>
                <c:pt idx="842">
                  <c:v>-69.58</c:v>
                </c:pt>
                <c:pt idx="843">
                  <c:v>-69.37</c:v>
                </c:pt>
                <c:pt idx="844">
                  <c:v>-69.150000000000006</c:v>
                </c:pt>
                <c:pt idx="845">
                  <c:v>-68.92</c:v>
                </c:pt>
                <c:pt idx="846">
                  <c:v>-68.69</c:v>
                </c:pt>
                <c:pt idx="847">
                  <c:v>-68.459999999999994</c:v>
                </c:pt>
                <c:pt idx="848">
                  <c:v>-68.17</c:v>
                </c:pt>
                <c:pt idx="849">
                  <c:v>-67.88</c:v>
                </c:pt>
                <c:pt idx="850">
                  <c:v>-67.59</c:v>
                </c:pt>
                <c:pt idx="851">
                  <c:v>-67.27</c:v>
                </c:pt>
                <c:pt idx="852">
                  <c:v>-66.97</c:v>
                </c:pt>
                <c:pt idx="853">
                  <c:v>-66.64</c:v>
                </c:pt>
                <c:pt idx="854">
                  <c:v>-66.27</c:v>
                </c:pt>
                <c:pt idx="855">
                  <c:v>-65.95</c:v>
                </c:pt>
                <c:pt idx="856">
                  <c:v>-65.66</c:v>
                </c:pt>
                <c:pt idx="857">
                  <c:v>-65.34</c:v>
                </c:pt>
                <c:pt idx="858">
                  <c:v>-64.97</c:v>
                </c:pt>
                <c:pt idx="859">
                  <c:v>-64.55</c:v>
                </c:pt>
                <c:pt idx="860">
                  <c:v>-64.06</c:v>
                </c:pt>
                <c:pt idx="861">
                  <c:v>-63.53</c:v>
                </c:pt>
                <c:pt idx="862">
                  <c:v>-63.03</c:v>
                </c:pt>
                <c:pt idx="863">
                  <c:v>-62.59</c:v>
                </c:pt>
                <c:pt idx="864">
                  <c:v>-62.14</c:v>
                </c:pt>
                <c:pt idx="865">
                  <c:v>-61.61</c:v>
                </c:pt>
                <c:pt idx="866">
                  <c:v>-60.96</c:v>
                </c:pt>
                <c:pt idx="867">
                  <c:v>-60.2</c:v>
                </c:pt>
                <c:pt idx="868">
                  <c:v>-59.38</c:v>
                </c:pt>
                <c:pt idx="869">
                  <c:v>-58.57</c:v>
                </c:pt>
                <c:pt idx="870">
                  <c:v>-57.89</c:v>
                </c:pt>
                <c:pt idx="871">
                  <c:v>-57.32</c:v>
                </c:pt>
                <c:pt idx="872">
                  <c:v>-56.75</c:v>
                </c:pt>
                <c:pt idx="873">
                  <c:v>-56.13</c:v>
                </c:pt>
                <c:pt idx="874">
                  <c:v>-55.46</c:v>
                </c:pt>
                <c:pt idx="875">
                  <c:v>-54.67</c:v>
                </c:pt>
                <c:pt idx="876">
                  <c:v>-53.84</c:v>
                </c:pt>
                <c:pt idx="877">
                  <c:v>-52.99</c:v>
                </c:pt>
                <c:pt idx="878">
                  <c:v>-52.15</c:v>
                </c:pt>
                <c:pt idx="879">
                  <c:v>-51.37</c:v>
                </c:pt>
                <c:pt idx="880">
                  <c:v>-50.55</c:v>
                </c:pt>
                <c:pt idx="881">
                  <c:v>-49.74</c:v>
                </c:pt>
                <c:pt idx="882">
                  <c:v>-48.96</c:v>
                </c:pt>
                <c:pt idx="883">
                  <c:v>-48.21</c:v>
                </c:pt>
                <c:pt idx="884">
                  <c:v>-47.47</c:v>
                </c:pt>
                <c:pt idx="885">
                  <c:v>-46.71</c:v>
                </c:pt>
                <c:pt idx="886">
                  <c:v>-45.96</c:v>
                </c:pt>
                <c:pt idx="887">
                  <c:v>-45.24</c:v>
                </c:pt>
                <c:pt idx="888">
                  <c:v>-44.52</c:v>
                </c:pt>
                <c:pt idx="889">
                  <c:v>-43.8</c:v>
                </c:pt>
                <c:pt idx="890">
                  <c:v>-42.99</c:v>
                </c:pt>
                <c:pt idx="891">
                  <c:v>-42.09</c:v>
                </c:pt>
                <c:pt idx="892">
                  <c:v>-41.25</c:v>
                </c:pt>
                <c:pt idx="893">
                  <c:v>-40.479999999999997</c:v>
                </c:pt>
                <c:pt idx="894">
                  <c:v>-39.81</c:v>
                </c:pt>
                <c:pt idx="895">
                  <c:v>-39.22</c:v>
                </c:pt>
                <c:pt idx="896">
                  <c:v>-38.619999999999997</c:v>
                </c:pt>
                <c:pt idx="897">
                  <c:v>-37.950000000000003</c:v>
                </c:pt>
                <c:pt idx="898">
                  <c:v>-37.18</c:v>
                </c:pt>
                <c:pt idx="899">
                  <c:v>-36.380000000000003</c:v>
                </c:pt>
                <c:pt idx="900">
                  <c:v>-35.57</c:v>
                </c:pt>
                <c:pt idx="901">
                  <c:v>-34.74</c:v>
                </c:pt>
                <c:pt idx="902">
                  <c:v>-33.909999999999997</c:v>
                </c:pt>
                <c:pt idx="903">
                  <c:v>-33.11</c:v>
                </c:pt>
                <c:pt idx="904">
                  <c:v>-32.340000000000003</c:v>
                </c:pt>
                <c:pt idx="905">
                  <c:v>-31.63</c:v>
                </c:pt>
                <c:pt idx="906">
                  <c:v>-30.97</c:v>
                </c:pt>
                <c:pt idx="907">
                  <c:v>-30.35</c:v>
                </c:pt>
                <c:pt idx="908">
                  <c:v>-29.7</c:v>
                </c:pt>
                <c:pt idx="909">
                  <c:v>-29.05</c:v>
                </c:pt>
                <c:pt idx="910">
                  <c:v>-28.41</c:v>
                </c:pt>
                <c:pt idx="911">
                  <c:v>-27.81</c:v>
                </c:pt>
                <c:pt idx="912">
                  <c:v>-27.25</c:v>
                </c:pt>
                <c:pt idx="913">
                  <c:v>-26.7</c:v>
                </c:pt>
                <c:pt idx="914">
                  <c:v>-26.17</c:v>
                </c:pt>
                <c:pt idx="915">
                  <c:v>-25.62</c:v>
                </c:pt>
                <c:pt idx="916">
                  <c:v>-25.06</c:v>
                </c:pt>
                <c:pt idx="917">
                  <c:v>-24.48</c:v>
                </c:pt>
                <c:pt idx="918">
                  <c:v>-23.93</c:v>
                </c:pt>
                <c:pt idx="919">
                  <c:v>-23.38</c:v>
                </c:pt>
                <c:pt idx="920">
                  <c:v>-22.84</c:v>
                </c:pt>
                <c:pt idx="921">
                  <c:v>-22.32</c:v>
                </c:pt>
                <c:pt idx="922">
                  <c:v>-21.8</c:v>
                </c:pt>
                <c:pt idx="923">
                  <c:v>-21.28</c:v>
                </c:pt>
                <c:pt idx="924">
                  <c:v>-20.75</c:v>
                </c:pt>
                <c:pt idx="925">
                  <c:v>-20.2</c:v>
                </c:pt>
                <c:pt idx="926">
                  <c:v>-19.66</c:v>
                </c:pt>
                <c:pt idx="927">
                  <c:v>-19.13</c:v>
                </c:pt>
                <c:pt idx="928">
                  <c:v>-18.63</c:v>
                </c:pt>
                <c:pt idx="929">
                  <c:v>-18.14</c:v>
                </c:pt>
                <c:pt idx="930">
                  <c:v>-17.68</c:v>
                </c:pt>
                <c:pt idx="931">
                  <c:v>-17.239999999999998</c:v>
                </c:pt>
                <c:pt idx="932">
                  <c:v>-16.8</c:v>
                </c:pt>
                <c:pt idx="933">
                  <c:v>-16.37</c:v>
                </c:pt>
                <c:pt idx="934">
                  <c:v>-15.91</c:v>
                </c:pt>
                <c:pt idx="935">
                  <c:v>-15.47</c:v>
                </c:pt>
                <c:pt idx="936">
                  <c:v>-15.07</c:v>
                </c:pt>
                <c:pt idx="937">
                  <c:v>-14.68</c:v>
                </c:pt>
                <c:pt idx="938">
                  <c:v>-14.29</c:v>
                </c:pt>
                <c:pt idx="939">
                  <c:v>-13.91</c:v>
                </c:pt>
                <c:pt idx="940">
                  <c:v>-13.54</c:v>
                </c:pt>
                <c:pt idx="941">
                  <c:v>-13.16</c:v>
                </c:pt>
                <c:pt idx="942">
                  <c:v>-12.77</c:v>
                </c:pt>
                <c:pt idx="943">
                  <c:v>-12.34</c:v>
                </c:pt>
                <c:pt idx="944">
                  <c:v>-11.9</c:v>
                </c:pt>
                <c:pt idx="945">
                  <c:v>-11.42</c:v>
                </c:pt>
                <c:pt idx="946">
                  <c:v>-10.95</c:v>
                </c:pt>
                <c:pt idx="947">
                  <c:v>-10.49</c:v>
                </c:pt>
                <c:pt idx="948">
                  <c:v>-10.050000000000001</c:v>
                </c:pt>
                <c:pt idx="949">
                  <c:v>-9.65</c:v>
                </c:pt>
                <c:pt idx="950">
                  <c:v>-9.25</c:v>
                </c:pt>
                <c:pt idx="951">
                  <c:v>-8.84</c:v>
                </c:pt>
                <c:pt idx="952">
                  <c:v>-8.43</c:v>
                </c:pt>
                <c:pt idx="953">
                  <c:v>-8.01</c:v>
                </c:pt>
                <c:pt idx="954">
                  <c:v>-7.58</c:v>
                </c:pt>
                <c:pt idx="955">
                  <c:v>-7.16</c:v>
                </c:pt>
                <c:pt idx="956">
                  <c:v>-6.76</c:v>
                </c:pt>
                <c:pt idx="957">
                  <c:v>-6.39</c:v>
                </c:pt>
                <c:pt idx="958">
                  <c:v>-6.02</c:v>
                </c:pt>
                <c:pt idx="959">
                  <c:v>-5.67</c:v>
                </c:pt>
                <c:pt idx="960">
                  <c:v>-5.33</c:v>
                </c:pt>
                <c:pt idx="961">
                  <c:v>-4.97</c:v>
                </c:pt>
                <c:pt idx="962">
                  <c:v>-4.59</c:v>
                </c:pt>
                <c:pt idx="963">
                  <c:v>-4.22</c:v>
                </c:pt>
                <c:pt idx="964">
                  <c:v>-3.87</c:v>
                </c:pt>
                <c:pt idx="965">
                  <c:v>-3.54</c:v>
                </c:pt>
                <c:pt idx="966">
                  <c:v>-3.23</c:v>
                </c:pt>
                <c:pt idx="967">
                  <c:v>-2.93</c:v>
                </c:pt>
                <c:pt idx="968">
                  <c:v>-2.65</c:v>
                </c:pt>
                <c:pt idx="969">
                  <c:v>-2.38</c:v>
                </c:pt>
                <c:pt idx="970">
                  <c:v>-2.13</c:v>
                </c:pt>
                <c:pt idx="971">
                  <c:v>-1.86</c:v>
                </c:pt>
                <c:pt idx="972">
                  <c:v>-1.58</c:v>
                </c:pt>
                <c:pt idx="973">
                  <c:v>-1.29</c:v>
                </c:pt>
                <c:pt idx="974">
                  <c:v>-0.99</c:v>
                </c:pt>
                <c:pt idx="975">
                  <c:v>-0.69</c:v>
                </c:pt>
                <c:pt idx="976">
                  <c:v>-0.41</c:v>
                </c:pt>
                <c:pt idx="977">
                  <c:v>-0.14000000000000001</c:v>
                </c:pt>
                <c:pt idx="978">
                  <c:v>0.14000000000000001</c:v>
                </c:pt>
                <c:pt idx="979">
                  <c:v>0.45</c:v>
                </c:pt>
                <c:pt idx="980">
                  <c:v>0.78</c:v>
                </c:pt>
                <c:pt idx="981">
                  <c:v>1.1000000000000001</c:v>
                </c:pt>
                <c:pt idx="982">
                  <c:v>1.41</c:v>
                </c:pt>
                <c:pt idx="983">
                  <c:v>1.72</c:v>
                </c:pt>
                <c:pt idx="984">
                  <c:v>2.04</c:v>
                </c:pt>
                <c:pt idx="985">
                  <c:v>2.34</c:v>
                </c:pt>
                <c:pt idx="986">
                  <c:v>2.63</c:v>
                </c:pt>
                <c:pt idx="987">
                  <c:v>2.92</c:v>
                </c:pt>
                <c:pt idx="988">
                  <c:v>3.2</c:v>
                </c:pt>
                <c:pt idx="989">
                  <c:v>3.46</c:v>
                </c:pt>
                <c:pt idx="990">
                  <c:v>3.7</c:v>
                </c:pt>
                <c:pt idx="991">
                  <c:v>3.93</c:v>
                </c:pt>
                <c:pt idx="992">
                  <c:v>4.1500000000000004</c:v>
                </c:pt>
                <c:pt idx="993">
                  <c:v>4.3600000000000003</c:v>
                </c:pt>
                <c:pt idx="994">
                  <c:v>4.5199999999999996</c:v>
                </c:pt>
                <c:pt idx="995">
                  <c:v>4.67</c:v>
                </c:pt>
                <c:pt idx="996">
                  <c:v>4.82</c:v>
                </c:pt>
                <c:pt idx="997">
                  <c:v>4.95</c:v>
                </c:pt>
                <c:pt idx="998">
                  <c:v>5.05</c:v>
                </c:pt>
                <c:pt idx="999">
                  <c:v>5.13</c:v>
                </c:pt>
                <c:pt idx="1000">
                  <c:v>5.18</c:v>
                </c:pt>
                <c:pt idx="1001">
                  <c:v>5.21</c:v>
                </c:pt>
                <c:pt idx="1002">
                  <c:v>5.22</c:v>
                </c:pt>
                <c:pt idx="1003">
                  <c:v>5.19</c:v>
                </c:pt>
                <c:pt idx="1004">
                  <c:v>5.13</c:v>
                </c:pt>
                <c:pt idx="1005">
                  <c:v>5.03</c:v>
                </c:pt>
                <c:pt idx="1006">
                  <c:v>4.93</c:v>
                </c:pt>
                <c:pt idx="1007">
                  <c:v>4.8099999999999996</c:v>
                </c:pt>
                <c:pt idx="1008">
                  <c:v>4.62</c:v>
                </c:pt>
                <c:pt idx="1009">
                  <c:v>4.3899999999999997</c:v>
                </c:pt>
                <c:pt idx="1010">
                  <c:v>4.1100000000000003</c:v>
                </c:pt>
                <c:pt idx="1011">
                  <c:v>3.76</c:v>
                </c:pt>
                <c:pt idx="1012">
                  <c:v>3.37</c:v>
                </c:pt>
                <c:pt idx="1013">
                  <c:v>2.96</c:v>
                </c:pt>
                <c:pt idx="1014">
                  <c:v>2.5299999999999998</c:v>
                </c:pt>
                <c:pt idx="1015">
                  <c:v>2.08</c:v>
                </c:pt>
                <c:pt idx="1016">
                  <c:v>1.58</c:v>
                </c:pt>
                <c:pt idx="1017">
                  <c:v>1.04</c:v>
                </c:pt>
                <c:pt idx="1018">
                  <c:v>0.46</c:v>
                </c:pt>
                <c:pt idx="1019">
                  <c:v>-0.13</c:v>
                </c:pt>
                <c:pt idx="1020">
                  <c:v>-0.74</c:v>
                </c:pt>
                <c:pt idx="1021">
                  <c:v>-1.4</c:v>
                </c:pt>
                <c:pt idx="1022">
                  <c:v>-2.08</c:v>
                </c:pt>
                <c:pt idx="1023">
                  <c:v>-2.78</c:v>
                </c:pt>
                <c:pt idx="1024">
                  <c:v>-3.49</c:v>
                </c:pt>
                <c:pt idx="1025">
                  <c:v>-4.2300000000000004</c:v>
                </c:pt>
                <c:pt idx="1026">
                  <c:v>-4.99</c:v>
                </c:pt>
                <c:pt idx="1027">
                  <c:v>-5.78</c:v>
                </c:pt>
                <c:pt idx="1028">
                  <c:v>-6.59</c:v>
                </c:pt>
                <c:pt idx="1029">
                  <c:v>-7.44</c:v>
                </c:pt>
                <c:pt idx="1030">
                  <c:v>-8.31</c:v>
                </c:pt>
                <c:pt idx="1031">
                  <c:v>-9.19</c:v>
                </c:pt>
                <c:pt idx="1032">
                  <c:v>-10.119999999999999</c:v>
                </c:pt>
                <c:pt idx="1033">
                  <c:v>-11.07</c:v>
                </c:pt>
                <c:pt idx="1034">
                  <c:v>-12.04</c:v>
                </c:pt>
                <c:pt idx="1035">
                  <c:v>-13.01</c:v>
                </c:pt>
                <c:pt idx="1036">
                  <c:v>-13.99</c:v>
                </c:pt>
                <c:pt idx="1037">
                  <c:v>-14.95</c:v>
                </c:pt>
                <c:pt idx="1038">
                  <c:v>-15.93</c:v>
                </c:pt>
                <c:pt idx="1039">
                  <c:v>-16.91</c:v>
                </c:pt>
                <c:pt idx="1040">
                  <c:v>-17.88</c:v>
                </c:pt>
                <c:pt idx="1041">
                  <c:v>-18.850000000000001</c:v>
                </c:pt>
                <c:pt idx="1042">
                  <c:v>-19.809999999999999</c:v>
                </c:pt>
                <c:pt idx="1043">
                  <c:v>-20.76</c:v>
                </c:pt>
                <c:pt idx="1044">
                  <c:v>-21.71</c:v>
                </c:pt>
                <c:pt idx="1045">
                  <c:v>-22.64</c:v>
                </c:pt>
                <c:pt idx="1046">
                  <c:v>-23.58</c:v>
                </c:pt>
                <c:pt idx="1047">
                  <c:v>-24.52</c:v>
                </c:pt>
                <c:pt idx="1048">
                  <c:v>-25.47</c:v>
                </c:pt>
                <c:pt idx="1049">
                  <c:v>-26.43</c:v>
                </c:pt>
                <c:pt idx="1050">
                  <c:v>-27.39</c:v>
                </c:pt>
                <c:pt idx="1051">
                  <c:v>-28.32</c:v>
                </c:pt>
                <c:pt idx="1052">
                  <c:v>-29.25</c:v>
                </c:pt>
                <c:pt idx="1053">
                  <c:v>-30.17</c:v>
                </c:pt>
                <c:pt idx="1054">
                  <c:v>-31.08</c:v>
                </c:pt>
                <c:pt idx="1055">
                  <c:v>-31.98</c:v>
                </c:pt>
                <c:pt idx="1056">
                  <c:v>-32.880000000000003</c:v>
                </c:pt>
                <c:pt idx="1057">
                  <c:v>-33.770000000000003</c:v>
                </c:pt>
                <c:pt idx="1058">
                  <c:v>-34.65</c:v>
                </c:pt>
                <c:pt idx="1059">
                  <c:v>-35.53</c:v>
                </c:pt>
                <c:pt idx="1060">
                  <c:v>-36.42</c:v>
                </c:pt>
                <c:pt idx="1061">
                  <c:v>-37.32</c:v>
                </c:pt>
                <c:pt idx="1062">
                  <c:v>-38.21</c:v>
                </c:pt>
                <c:pt idx="1063">
                  <c:v>-39.119999999999997</c:v>
                </c:pt>
                <c:pt idx="1064">
                  <c:v>-40.03</c:v>
                </c:pt>
                <c:pt idx="1065">
                  <c:v>-40.93</c:v>
                </c:pt>
                <c:pt idx="1066">
                  <c:v>-41.78</c:v>
                </c:pt>
                <c:pt idx="1067">
                  <c:v>-42.55</c:v>
                </c:pt>
                <c:pt idx="1068">
                  <c:v>-43.33</c:v>
                </c:pt>
                <c:pt idx="1069">
                  <c:v>-44.11</c:v>
                </c:pt>
                <c:pt idx="1070">
                  <c:v>-44.88</c:v>
                </c:pt>
                <c:pt idx="1071">
                  <c:v>-45.61</c:v>
                </c:pt>
                <c:pt idx="1072">
                  <c:v>-46.36</c:v>
                </c:pt>
                <c:pt idx="1073">
                  <c:v>-47.12</c:v>
                </c:pt>
                <c:pt idx="1074">
                  <c:v>-47.84</c:v>
                </c:pt>
                <c:pt idx="1075">
                  <c:v>-48.52</c:v>
                </c:pt>
                <c:pt idx="1076">
                  <c:v>-49.14</c:v>
                </c:pt>
                <c:pt idx="1077">
                  <c:v>-49.76</c:v>
                </c:pt>
                <c:pt idx="1078">
                  <c:v>-50.42</c:v>
                </c:pt>
                <c:pt idx="1079">
                  <c:v>-51.15</c:v>
                </c:pt>
                <c:pt idx="1080">
                  <c:v>-51.85</c:v>
                </c:pt>
                <c:pt idx="1081">
                  <c:v>-52.56</c:v>
                </c:pt>
                <c:pt idx="1082">
                  <c:v>-53.23</c:v>
                </c:pt>
                <c:pt idx="1083">
                  <c:v>-53.96</c:v>
                </c:pt>
                <c:pt idx="1084">
                  <c:v>-54.7</c:v>
                </c:pt>
                <c:pt idx="1085">
                  <c:v>-55.4</c:v>
                </c:pt>
                <c:pt idx="1086">
                  <c:v>-56.11</c:v>
                </c:pt>
                <c:pt idx="1087">
                  <c:v>-56.83</c:v>
                </c:pt>
                <c:pt idx="1088">
                  <c:v>-57.6</c:v>
                </c:pt>
                <c:pt idx="1089">
                  <c:v>-58.4</c:v>
                </c:pt>
                <c:pt idx="1090">
                  <c:v>-59.13</c:v>
                </c:pt>
                <c:pt idx="1091">
                  <c:v>-59.83</c:v>
                </c:pt>
                <c:pt idx="1092">
                  <c:v>-60.49</c:v>
                </c:pt>
                <c:pt idx="1093">
                  <c:v>-61.1</c:v>
                </c:pt>
                <c:pt idx="1094">
                  <c:v>-61.65</c:v>
                </c:pt>
                <c:pt idx="1095">
                  <c:v>-62.17</c:v>
                </c:pt>
                <c:pt idx="1096">
                  <c:v>-62.64</c:v>
                </c:pt>
                <c:pt idx="1097">
                  <c:v>-63.07</c:v>
                </c:pt>
                <c:pt idx="1098">
                  <c:v>-63.53</c:v>
                </c:pt>
                <c:pt idx="1099">
                  <c:v>-63.96</c:v>
                </c:pt>
                <c:pt idx="1100">
                  <c:v>-64.34</c:v>
                </c:pt>
                <c:pt idx="1101">
                  <c:v>-64.650000000000006</c:v>
                </c:pt>
                <c:pt idx="1102">
                  <c:v>-64.87</c:v>
                </c:pt>
                <c:pt idx="1103">
                  <c:v>-65.099999999999994</c:v>
                </c:pt>
                <c:pt idx="1104">
                  <c:v>-65.36</c:v>
                </c:pt>
                <c:pt idx="1105">
                  <c:v>-65.650000000000006</c:v>
                </c:pt>
                <c:pt idx="1106">
                  <c:v>-65.94</c:v>
                </c:pt>
                <c:pt idx="1107">
                  <c:v>-66.209999999999994</c:v>
                </c:pt>
                <c:pt idx="1108">
                  <c:v>-66.39</c:v>
                </c:pt>
                <c:pt idx="1109">
                  <c:v>-66.569999999999993</c:v>
                </c:pt>
                <c:pt idx="1110">
                  <c:v>-66.739999999999995</c:v>
                </c:pt>
                <c:pt idx="1111">
                  <c:v>-66.77</c:v>
                </c:pt>
                <c:pt idx="1112">
                  <c:v>-66.760000000000005</c:v>
                </c:pt>
                <c:pt idx="1113">
                  <c:v>-66.790000000000006</c:v>
                </c:pt>
                <c:pt idx="1114">
                  <c:v>-66.84</c:v>
                </c:pt>
                <c:pt idx="1115">
                  <c:v>-66.94</c:v>
                </c:pt>
                <c:pt idx="1116">
                  <c:v>-67.099999999999994</c:v>
                </c:pt>
                <c:pt idx="1117">
                  <c:v>-67.209999999999994</c:v>
                </c:pt>
                <c:pt idx="1118">
                  <c:v>-67.23</c:v>
                </c:pt>
                <c:pt idx="1119">
                  <c:v>-67.19</c:v>
                </c:pt>
                <c:pt idx="1120">
                  <c:v>-67.180000000000007</c:v>
                </c:pt>
                <c:pt idx="1121">
                  <c:v>-67.260000000000005</c:v>
                </c:pt>
                <c:pt idx="1122">
                  <c:v>-67.36</c:v>
                </c:pt>
                <c:pt idx="1123">
                  <c:v>-67.430000000000007</c:v>
                </c:pt>
                <c:pt idx="1124">
                  <c:v>-67.41</c:v>
                </c:pt>
                <c:pt idx="1125">
                  <c:v>-67.349999999999994</c:v>
                </c:pt>
                <c:pt idx="1126">
                  <c:v>-67.37</c:v>
                </c:pt>
                <c:pt idx="1127">
                  <c:v>-67.42</c:v>
                </c:pt>
                <c:pt idx="1128">
                  <c:v>-67.459999999999994</c:v>
                </c:pt>
                <c:pt idx="1129">
                  <c:v>-67.489999999999995</c:v>
                </c:pt>
                <c:pt idx="1130">
                  <c:v>-67.540000000000006</c:v>
                </c:pt>
                <c:pt idx="1131">
                  <c:v>-67.599999999999994</c:v>
                </c:pt>
                <c:pt idx="1132">
                  <c:v>-67.67</c:v>
                </c:pt>
                <c:pt idx="1133">
                  <c:v>-67.72</c:v>
                </c:pt>
                <c:pt idx="1134">
                  <c:v>-67.739999999999995</c:v>
                </c:pt>
                <c:pt idx="1135">
                  <c:v>-67.739999999999995</c:v>
                </c:pt>
                <c:pt idx="1136">
                  <c:v>-67.75</c:v>
                </c:pt>
                <c:pt idx="1137">
                  <c:v>-67.78</c:v>
                </c:pt>
                <c:pt idx="1138">
                  <c:v>-67.84</c:v>
                </c:pt>
                <c:pt idx="1139">
                  <c:v>-67.88</c:v>
                </c:pt>
                <c:pt idx="1140">
                  <c:v>-67.88</c:v>
                </c:pt>
                <c:pt idx="1141">
                  <c:v>-67.849999999999994</c:v>
                </c:pt>
                <c:pt idx="1142">
                  <c:v>-67.849999999999994</c:v>
                </c:pt>
                <c:pt idx="1143">
                  <c:v>-67.88</c:v>
                </c:pt>
                <c:pt idx="1144">
                  <c:v>-67.92</c:v>
                </c:pt>
                <c:pt idx="1145">
                  <c:v>-67.95</c:v>
                </c:pt>
                <c:pt idx="1146">
                  <c:v>-67.95</c:v>
                </c:pt>
                <c:pt idx="1147">
                  <c:v>-67.97</c:v>
                </c:pt>
                <c:pt idx="1148">
                  <c:v>-67.989999999999995</c:v>
                </c:pt>
                <c:pt idx="1149">
                  <c:v>-68.010000000000005</c:v>
                </c:pt>
                <c:pt idx="1150">
                  <c:v>-68.03</c:v>
                </c:pt>
                <c:pt idx="1151">
                  <c:v>-68.05</c:v>
                </c:pt>
                <c:pt idx="1152">
                  <c:v>-68.069999999999993</c:v>
                </c:pt>
                <c:pt idx="1153">
                  <c:v>-68.069999999999993</c:v>
                </c:pt>
                <c:pt idx="1154">
                  <c:v>-68.08</c:v>
                </c:pt>
                <c:pt idx="1155">
                  <c:v>-68.040000000000006</c:v>
                </c:pt>
                <c:pt idx="1156">
                  <c:v>-67.98</c:v>
                </c:pt>
                <c:pt idx="1157">
                  <c:v>-67.930000000000007</c:v>
                </c:pt>
                <c:pt idx="1158">
                  <c:v>-67.900000000000006</c:v>
                </c:pt>
                <c:pt idx="1159">
                  <c:v>-67.86</c:v>
                </c:pt>
                <c:pt idx="1160">
                  <c:v>-67.83</c:v>
                </c:pt>
                <c:pt idx="1161">
                  <c:v>-67.8</c:v>
                </c:pt>
                <c:pt idx="1162">
                  <c:v>-67.790000000000006</c:v>
                </c:pt>
                <c:pt idx="1163">
                  <c:v>-67.81</c:v>
                </c:pt>
                <c:pt idx="1164">
                  <c:v>-67.78</c:v>
                </c:pt>
                <c:pt idx="1165">
                  <c:v>-67.7</c:v>
                </c:pt>
                <c:pt idx="1166">
                  <c:v>-67.650000000000006</c:v>
                </c:pt>
                <c:pt idx="1167">
                  <c:v>-67.63</c:v>
                </c:pt>
                <c:pt idx="1168">
                  <c:v>-67.599999999999994</c:v>
                </c:pt>
                <c:pt idx="1169">
                  <c:v>-67.55</c:v>
                </c:pt>
                <c:pt idx="1170">
                  <c:v>-67.489999999999995</c:v>
                </c:pt>
                <c:pt idx="1171">
                  <c:v>-67.42</c:v>
                </c:pt>
                <c:pt idx="1172">
                  <c:v>-67.37</c:v>
                </c:pt>
                <c:pt idx="1173">
                  <c:v>-67.34</c:v>
                </c:pt>
                <c:pt idx="1174">
                  <c:v>-67.3</c:v>
                </c:pt>
                <c:pt idx="1175">
                  <c:v>-67.23</c:v>
                </c:pt>
                <c:pt idx="1176">
                  <c:v>-67.150000000000006</c:v>
                </c:pt>
                <c:pt idx="1177">
                  <c:v>-67.09</c:v>
                </c:pt>
                <c:pt idx="1178">
                  <c:v>-67.040000000000006</c:v>
                </c:pt>
                <c:pt idx="1179">
                  <c:v>-66.989999999999995</c:v>
                </c:pt>
                <c:pt idx="1180">
                  <c:v>-66.94</c:v>
                </c:pt>
                <c:pt idx="1181">
                  <c:v>-66.89</c:v>
                </c:pt>
                <c:pt idx="1182">
                  <c:v>-66.8</c:v>
                </c:pt>
                <c:pt idx="1183">
                  <c:v>-66.72</c:v>
                </c:pt>
                <c:pt idx="1184">
                  <c:v>-66.64</c:v>
                </c:pt>
                <c:pt idx="1185">
                  <c:v>-66.58</c:v>
                </c:pt>
                <c:pt idx="1186">
                  <c:v>-66.5</c:v>
                </c:pt>
                <c:pt idx="1187">
                  <c:v>-66.430000000000007</c:v>
                </c:pt>
                <c:pt idx="1188">
                  <c:v>-66.37</c:v>
                </c:pt>
                <c:pt idx="1189">
                  <c:v>-66.3</c:v>
                </c:pt>
                <c:pt idx="1190">
                  <c:v>-66.22</c:v>
                </c:pt>
                <c:pt idx="1191">
                  <c:v>-66.13</c:v>
                </c:pt>
                <c:pt idx="1192">
                  <c:v>-66.02</c:v>
                </c:pt>
                <c:pt idx="1193">
                  <c:v>-65.88</c:v>
                </c:pt>
                <c:pt idx="1194">
                  <c:v>-65.75</c:v>
                </c:pt>
                <c:pt idx="1195">
                  <c:v>-65.62</c:v>
                </c:pt>
                <c:pt idx="1196">
                  <c:v>-65.48</c:v>
                </c:pt>
                <c:pt idx="1197">
                  <c:v>-65.34</c:v>
                </c:pt>
                <c:pt idx="1198">
                  <c:v>-65.16</c:v>
                </c:pt>
                <c:pt idx="1199">
                  <c:v>-65</c:v>
                </c:pt>
                <c:pt idx="1200">
                  <c:v>-64.88</c:v>
                </c:pt>
                <c:pt idx="1201">
                  <c:v>-64.77</c:v>
                </c:pt>
                <c:pt idx="1202">
                  <c:v>-64.650000000000006</c:v>
                </c:pt>
                <c:pt idx="1203">
                  <c:v>-64.5</c:v>
                </c:pt>
                <c:pt idx="1204">
                  <c:v>-64.3</c:v>
                </c:pt>
                <c:pt idx="1205">
                  <c:v>-64.040000000000006</c:v>
                </c:pt>
                <c:pt idx="1206">
                  <c:v>-63.78</c:v>
                </c:pt>
                <c:pt idx="1207">
                  <c:v>-63.54</c:v>
                </c:pt>
                <c:pt idx="1208">
                  <c:v>-63.32</c:v>
                </c:pt>
                <c:pt idx="1209">
                  <c:v>-63.1</c:v>
                </c:pt>
                <c:pt idx="1210">
                  <c:v>-62.89</c:v>
                </c:pt>
                <c:pt idx="1211">
                  <c:v>-62.61</c:v>
                </c:pt>
                <c:pt idx="1212">
                  <c:v>-62.26</c:v>
                </c:pt>
                <c:pt idx="1213">
                  <c:v>-61.9</c:v>
                </c:pt>
                <c:pt idx="1214">
                  <c:v>-61.62</c:v>
                </c:pt>
                <c:pt idx="1215">
                  <c:v>-61.35</c:v>
                </c:pt>
                <c:pt idx="1216">
                  <c:v>-61.07</c:v>
                </c:pt>
                <c:pt idx="1217">
                  <c:v>-60.77</c:v>
                </c:pt>
                <c:pt idx="1218">
                  <c:v>-60.41</c:v>
                </c:pt>
                <c:pt idx="1219">
                  <c:v>-59.98</c:v>
                </c:pt>
                <c:pt idx="1220">
                  <c:v>-59.54</c:v>
                </c:pt>
                <c:pt idx="1221">
                  <c:v>-59.15</c:v>
                </c:pt>
                <c:pt idx="1222">
                  <c:v>-58.79</c:v>
                </c:pt>
                <c:pt idx="1223">
                  <c:v>-58.42</c:v>
                </c:pt>
                <c:pt idx="1224">
                  <c:v>-58</c:v>
                </c:pt>
                <c:pt idx="1225">
                  <c:v>-57.5</c:v>
                </c:pt>
                <c:pt idx="1226">
                  <c:v>-56.98</c:v>
                </c:pt>
                <c:pt idx="1227">
                  <c:v>-56.46</c:v>
                </c:pt>
                <c:pt idx="1228">
                  <c:v>-55.94</c:v>
                </c:pt>
                <c:pt idx="1229">
                  <c:v>-55.4</c:v>
                </c:pt>
                <c:pt idx="1230">
                  <c:v>-54.86</c:v>
                </c:pt>
                <c:pt idx="1231">
                  <c:v>-54.34</c:v>
                </c:pt>
                <c:pt idx="1232">
                  <c:v>-53.86</c:v>
                </c:pt>
                <c:pt idx="1233">
                  <c:v>-53.34</c:v>
                </c:pt>
                <c:pt idx="1234">
                  <c:v>-52.83</c:v>
                </c:pt>
                <c:pt idx="1235">
                  <c:v>-52.31</c:v>
                </c:pt>
                <c:pt idx="1236">
                  <c:v>-51.78</c:v>
                </c:pt>
                <c:pt idx="1237">
                  <c:v>-51.22</c:v>
                </c:pt>
                <c:pt idx="1238">
                  <c:v>-50.64</c:v>
                </c:pt>
                <c:pt idx="1239">
                  <c:v>-50.09</c:v>
                </c:pt>
                <c:pt idx="1240">
                  <c:v>-49.53</c:v>
                </c:pt>
                <c:pt idx="1241">
                  <c:v>-48.9</c:v>
                </c:pt>
                <c:pt idx="1242">
                  <c:v>-48.23</c:v>
                </c:pt>
                <c:pt idx="1243">
                  <c:v>-47.6</c:v>
                </c:pt>
                <c:pt idx="1244">
                  <c:v>-46.99</c:v>
                </c:pt>
                <c:pt idx="1245">
                  <c:v>-46.41</c:v>
                </c:pt>
                <c:pt idx="1246">
                  <c:v>-45.82</c:v>
                </c:pt>
                <c:pt idx="1247">
                  <c:v>-45.25</c:v>
                </c:pt>
                <c:pt idx="1248">
                  <c:v>-44.71</c:v>
                </c:pt>
                <c:pt idx="1249">
                  <c:v>-44.14</c:v>
                </c:pt>
                <c:pt idx="1250">
                  <c:v>-43.53</c:v>
                </c:pt>
                <c:pt idx="1251">
                  <c:v>-42.86</c:v>
                </c:pt>
                <c:pt idx="1252">
                  <c:v>-42.12</c:v>
                </c:pt>
                <c:pt idx="1253">
                  <c:v>-41.34</c:v>
                </c:pt>
                <c:pt idx="1254">
                  <c:v>-40.57</c:v>
                </c:pt>
                <c:pt idx="1255">
                  <c:v>-39.82</c:v>
                </c:pt>
                <c:pt idx="1256">
                  <c:v>-39.08</c:v>
                </c:pt>
                <c:pt idx="1257">
                  <c:v>-38.39</c:v>
                </c:pt>
                <c:pt idx="1258">
                  <c:v>-37.729999999999997</c:v>
                </c:pt>
                <c:pt idx="1259">
                  <c:v>-37.04</c:v>
                </c:pt>
                <c:pt idx="1260">
                  <c:v>-36.35</c:v>
                </c:pt>
                <c:pt idx="1261">
                  <c:v>-35.68</c:v>
                </c:pt>
                <c:pt idx="1262">
                  <c:v>-35.01</c:v>
                </c:pt>
                <c:pt idx="1263">
                  <c:v>-34.35</c:v>
                </c:pt>
                <c:pt idx="1264">
                  <c:v>-33.729999999999997</c:v>
                </c:pt>
                <c:pt idx="1265">
                  <c:v>-33.14</c:v>
                </c:pt>
                <c:pt idx="1266">
                  <c:v>-32.57</c:v>
                </c:pt>
                <c:pt idx="1267">
                  <c:v>-31.97</c:v>
                </c:pt>
                <c:pt idx="1268">
                  <c:v>-31.33</c:v>
                </c:pt>
                <c:pt idx="1269">
                  <c:v>-30.67</c:v>
                </c:pt>
                <c:pt idx="1270">
                  <c:v>-30</c:v>
                </c:pt>
                <c:pt idx="1271">
                  <c:v>-29.31</c:v>
                </c:pt>
                <c:pt idx="1272">
                  <c:v>-28.64</c:v>
                </c:pt>
                <c:pt idx="1273">
                  <c:v>-27.99</c:v>
                </c:pt>
                <c:pt idx="1274">
                  <c:v>-27.36</c:v>
                </c:pt>
                <c:pt idx="1275">
                  <c:v>-26.77</c:v>
                </c:pt>
                <c:pt idx="1276">
                  <c:v>-26.19</c:v>
                </c:pt>
                <c:pt idx="1277">
                  <c:v>-25.6</c:v>
                </c:pt>
                <c:pt idx="1278">
                  <c:v>-24.98</c:v>
                </c:pt>
                <c:pt idx="1279">
                  <c:v>-24.32</c:v>
                </c:pt>
                <c:pt idx="1280">
                  <c:v>-23.63</c:v>
                </c:pt>
                <c:pt idx="1281">
                  <c:v>-22.92</c:v>
                </c:pt>
                <c:pt idx="1282">
                  <c:v>-22.2</c:v>
                </c:pt>
                <c:pt idx="1283">
                  <c:v>-21.49</c:v>
                </c:pt>
                <c:pt idx="1284">
                  <c:v>-20.8</c:v>
                </c:pt>
                <c:pt idx="1285">
                  <c:v>-20.13</c:v>
                </c:pt>
                <c:pt idx="1286">
                  <c:v>-19.43</c:v>
                </c:pt>
                <c:pt idx="1287">
                  <c:v>-18.739999999999998</c:v>
                </c:pt>
                <c:pt idx="1288">
                  <c:v>-18.059999999999999</c:v>
                </c:pt>
                <c:pt idx="1289">
                  <c:v>-17.399999999999999</c:v>
                </c:pt>
                <c:pt idx="1290">
                  <c:v>-16.79</c:v>
                </c:pt>
                <c:pt idx="1291">
                  <c:v>-16.21</c:v>
                </c:pt>
                <c:pt idx="1292">
                  <c:v>-15.63</c:v>
                </c:pt>
                <c:pt idx="1293">
                  <c:v>-15.03</c:v>
                </c:pt>
                <c:pt idx="1294">
                  <c:v>-14.43</c:v>
                </c:pt>
                <c:pt idx="1295">
                  <c:v>-13.86</c:v>
                </c:pt>
                <c:pt idx="1296">
                  <c:v>-13.32</c:v>
                </c:pt>
                <c:pt idx="1297">
                  <c:v>-12.81</c:v>
                </c:pt>
                <c:pt idx="1298">
                  <c:v>-12.32</c:v>
                </c:pt>
                <c:pt idx="1299">
                  <c:v>-11.85</c:v>
                </c:pt>
                <c:pt idx="1300">
                  <c:v>-11.4</c:v>
                </c:pt>
                <c:pt idx="1301">
                  <c:v>-10.99</c:v>
                </c:pt>
                <c:pt idx="1302">
                  <c:v>-10.64</c:v>
                </c:pt>
                <c:pt idx="1303">
                  <c:v>-10.31</c:v>
                </c:pt>
                <c:pt idx="1304">
                  <c:v>-10</c:v>
                </c:pt>
                <c:pt idx="1305">
                  <c:v>-9.6999999999999993</c:v>
                </c:pt>
                <c:pt idx="1306">
                  <c:v>-9.4</c:v>
                </c:pt>
                <c:pt idx="1307">
                  <c:v>-9.11</c:v>
                </c:pt>
                <c:pt idx="1308">
                  <c:v>-8.84</c:v>
                </c:pt>
                <c:pt idx="1309">
                  <c:v>-8.58</c:v>
                </c:pt>
                <c:pt idx="1310">
                  <c:v>-8.32</c:v>
                </c:pt>
                <c:pt idx="1311">
                  <c:v>-8.07</c:v>
                </c:pt>
                <c:pt idx="1312">
                  <c:v>-7.85</c:v>
                </c:pt>
                <c:pt idx="1313">
                  <c:v>-7.65</c:v>
                </c:pt>
                <c:pt idx="1314">
                  <c:v>-7.41</c:v>
                </c:pt>
                <c:pt idx="1315">
                  <c:v>-7.15</c:v>
                </c:pt>
                <c:pt idx="1316">
                  <c:v>-6.88</c:v>
                </c:pt>
                <c:pt idx="1317">
                  <c:v>-6.64</c:v>
                </c:pt>
                <c:pt idx="1318">
                  <c:v>-6.38</c:v>
                </c:pt>
                <c:pt idx="1319">
                  <c:v>-6.08</c:v>
                </c:pt>
                <c:pt idx="1320">
                  <c:v>-5.74</c:v>
                </c:pt>
                <c:pt idx="1321">
                  <c:v>-5.38</c:v>
                </c:pt>
                <c:pt idx="1322">
                  <c:v>-5</c:v>
                </c:pt>
                <c:pt idx="1323">
                  <c:v>-4.6500000000000004</c:v>
                </c:pt>
                <c:pt idx="1324">
                  <c:v>-4.34</c:v>
                </c:pt>
                <c:pt idx="1325">
                  <c:v>-4.04</c:v>
                </c:pt>
                <c:pt idx="1326">
                  <c:v>-3.72</c:v>
                </c:pt>
                <c:pt idx="1327">
                  <c:v>-3.38</c:v>
                </c:pt>
                <c:pt idx="1328">
                  <c:v>-3.02</c:v>
                </c:pt>
                <c:pt idx="1329">
                  <c:v>-2.62</c:v>
                </c:pt>
                <c:pt idx="1330">
                  <c:v>-2.2000000000000002</c:v>
                </c:pt>
                <c:pt idx="1331">
                  <c:v>-1.8</c:v>
                </c:pt>
                <c:pt idx="1332">
                  <c:v>-1.4</c:v>
                </c:pt>
                <c:pt idx="1333">
                  <c:v>-0.99</c:v>
                </c:pt>
                <c:pt idx="1334">
                  <c:v>-0.57999999999999996</c:v>
                </c:pt>
                <c:pt idx="1335">
                  <c:v>-0.18</c:v>
                </c:pt>
                <c:pt idx="1336">
                  <c:v>0.2</c:v>
                </c:pt>
                <c:pt idx="1337">
                  <c:v>0.54</c:v>
                </c:pt>
                <c:pt idx="1338">
                  <c:v>0.88</c:v>
                </c:pt>
                <c:pt idx="1339">
                  <c:v>1.21</c:v>
                </c:pt>
                <c:pt idx="1340">
                  <c:v>1.52</c:v>
                </c:pt>
                <c:pt idx="1341">
                  <c:v>1.83</c:v>
                </c:pt>
                <c:pt idx="1342">
                  <c:v>2.16</c:v>
                </c:pt>
                <c:pt idx="1343">
                  <c:v>2.4700000000000002</c:v>
                </c:pt>
                <c:pt idx="1344">
                  <c:v>2.77</c:v>
                </c:pt>
                <c:pt idx="1345">
                  <c:v>3.03</c:v>
                </c:pt>
                <c:pt idx="1346">
                  <c:v>3.24</c:v>
                </c:pt>
                <c:pt idx="1347">
                  <c:v>3.42</c:v>
                </c:pt>
                <c:pt idx="1348">
                  <c:v>3.6</c:v>
                </c:pt>
                <c:pt idx="1349">
                  <c:v>3.76</c:v>
                </c:pt>
                <c:pt idx="1350">
                  <c:v>3.92</c:v>
                </c:pt>
                <c:pt idx="1351">
                  <c:v>4.07</c:v>
                </c:pt>
                <c:pt idx="1352">
                  <c:v>4.2</c:v>
                </c:pt>
                <c:pt idx="1353">
                  <c:v>4.29</c:v>
                </c:pt>
                <c:pt idx="1354">
                  <c:v>4.37</c:v>
                </c:pt>
                <c:pt idx="1355">
                  <c:v>4.4400000000000004</c:v>
                </c:pt>
                <c:pt idx="1356">
                  <c:v>4.49</c:v>
                </c:pt>
                <c:pt idx="1357">
                  <c:v>4.5199999999999996</c:v>
                </c:pt>
                <c:pt idx="1358">
                  <c:v>4.54</c:v>
                </c:pt>
                <c:pt idx="1359">
                  <c:v>4.55</c:v>
                </c:pt>
                <c:pt idx="1360">
                  <c:v>4.54</c:v>
                </c:pt>
                <c:pt idx="1361">
                  <c:v>4.51</c:v>
                </c:pt>
                <c:pt idx="1362">
                  <c:v>4.45</c:v>
                </c:pt>
                <c:pt idx="1363">
                  <c:v>4.38</c:v>
                </c:pt>
                <c:pt idx="1364">
                  <c:v>4.3099999999999996</c:v>
                </c:pt>
                <c:pt idx="1365">
                  <c:v>4.24</c:v>
                </c:pt>
                <c:pt idx="1366">
                  <c:v>4.18</c:v>
                </c:pt>
                <c:pt idx="1367">
                  <c:v>4.12</c:v>
                </c:pt>
                <c:pt idx="1368">
                  <c:v>4.0599999999999996</c:v>
                </c:pt>
                <c:pt idx="1369">
                  <c:v>3.98</c:v>
                </c:pt>
                <c:pt idx="1370">
                  <c:v>3.92</c:v>
                </c:pt>
                <c:pt idx="1371">
                  <c:v>3.84</c:v>
                </c:pt>
                <c:pt idx="1372">
                  <c:v>3.76</c:v>
                </c:pt>
                <c:pt idx="1373">
                  <c:v>3.68</c:v>
                </c:pt>
                <c:pt idx="1374">
                  <c:v>3.61</c:v>
                </c:pt>
                <c:pt idx="1375">
                  <c:v>3.55</c:v>
                </c:pt>
                <c:pt idx="1376">
                  <c:v>3.5</c:v>
                </c:pt>
                <c:pt idx="1377">
                  <c:v>3.43</c:v>
                </c:pt>
                <c:pt idx="1378">
                  <c:v>3.37</c:v>
                </c:pt>
                <c:pt idx="1379">
                  <c:v>3.29</c:v>
                </c:pt>
                <c:pt idx="1380">
                  <c:v>3.21</c:v>
                </c:pt>
                <c:pt idx="1381">
                  <c:v>3.14</c:v>
                </c:pt>
                <c:pt idx="1382">
                  <c:v>3.09</c:v>
                </c:pt>
                <c:pt idx="1383">
                  <c:v>3.04</c:v>
                </c:pt>
                <c:pt idx="1384">
                  <c:v>3.01</c:v>
                </c:pt>
                <c:pt idx="1385">
                  <c:v>2.97</c:v>
                </c:pt>
                <c:pt idx="1386">
                  <c:v>2.93</c:v>
                </c:pt>
                <c:pt idx="1387">
                  <c:v>2.88</c:v>
                </c:pt>
                <c:pt idx="1388">
                  <c:v>2.81</c:v>
                </c:pt>
                <c:pt idx="1389">
                  <c:v>2.75</c:v>
                </c:pt>
                <c:pt idx="1390">
                  <c:v>2.69</c:v>
                </c:pt>
                <c:pt idx="1391">
                  <c:v>2.64</c:v>
                </c:pt>
                <c:pt idx="1392">
                  <c:v>2.58</c:v>
                </c:pt>
                <c:pt idx="1393">
                  <c:v>2.5099999999999998</c:v>
                </c:pt>
                <c:pt idx="1394">
                  <c:v>2.44</c:v>
                </c:pt>
                <c:pt idx="1395">
                  <c:v>2.34</c:v>
                </c:pt>
                <c:pt idx="1396">
                  <c:v>2.23</c:v>
                </c:pt>
                <c:pt idx="1397">
                  <c:v>2.11</c:v>
                </c:pt>
                <c:pt idx="1398">
                  <c:v>1.98</c:v>
                </c:pt>
                <c:pt idx="1399">
                  <c:v>1.84</c:v>
                </c:pt>
                <c:pt idx="1400">
                  <c:v>1.69</c:v>
                </c:pt>
                <c:pt idx="1401">
                  <c:v>1.5</c:v>
                </c:pt>
                <c:pt idx="1402">
                  <c:v>1.25</c:v>
                </c:pt>
                <c:pt idx="1403">
                  <c:v>0.94</c:v>
                </c:pt>
                <c:pt idx="1404">
                  <c:v>0.6</c:v>
                </c:pt>
                <c:pt idx="1405">
                  <c:v>0.25</c:v>
                </c:pt>
                <c:pt idx="1406">
                  <c:v>-0.12</c:v>
                </c:pt>
                <c:pt idx="1407">
                  <c:v>-0.53</c:v>
                </c:pt>
                <c:pt idx="1408">
                  <c:v>-0.95</c:v>
                </c:pt>
                <c:pt idx="1409">
                  <c:v>-1.41</c:v>
                </c:pt>
                <c:pt idx="1410">
                  <c:v>-1.91</c:v>
                </c:pt>
                <c:pt idx="1411">
                  <c:v>-2.4500000000000002</c:v>
                </c:pt>
                <c:pt idx="1412">
                  <c:v>-3.02</c:v>
                </c:pt>
                <c:pt idx="1413">
                  <c:v>-3.64</c:v>
                </c:pt>
                <c:pt idx="1414">
                  <c:v>-4.2699999999999996</c:v>
                </c:pt>
                <c:pt idx="1415">
                  <c:v>-4.95</c:v>
                </c:pt>
                <c:pt idx="1416">
                  <c:v>-5.63</c:v>
                </c:pt>
                <c:pt idx="1417">
                  <c:v>-6.33</c:v>
                </c:pt>
                <c:pt idx="1418">
                  <c:v>-7.04</c:v>
                </c:pt>
                <c:pt idx="1419">
                  <c:v>-7.78</c:v>
                </c:pt>
                <c:pt idx="1420">
                  <c:v>-8.5399999999999991</c:v>
                </c:pt>
                <c:pt idx="1421">
                  <c:v>-9.33</c:v>
                </c:pt>
                <c:pt idx="1422">
                  <c:v>-10.130000000000001</c:v>
                </c:pt>
                <c:pt idx="1423">
                  <c:v>-10.96</c:v>
                </c:pt>
                <c:pt idx="1424">
                  <c:v>-11.81</c:v>
                </c:pt>
                <c:pt idx="1425">
                  <c:v>-12.68</c:v>
                </c:pt>
                <c:pt idx="1426">
                  <c:v>-13.57</c:v>
                </c:pt>
                <c:pt idx="1427">
                  <c:v>-14.5</c:v>
                </c:pt>
                <c:pt idx="1428">
                  <c:v>-15.45</c:v>
                </c:pt>
                <c:pt idx="1429">
                  <c:v>-16.41</c:v>
                </c:pt>
                <c:pt idx="1430">
                  <c:v>-17.36</c:v>
                </c:pt>
                <c:pt idx="1431">
                  <c:v>-18.32</c:v>
                </c:pt>
                <c:pt idx="1432">
                  <c:v>-19.309999999999999</c:v>
                </c:pt>
                <c:pt idx="1433">
                  <c:v>-20.32</c:v>
                </c:pt>
                <c:pt idx="1434">
                  <c:v>-21.34</c:v>
                </c:pt>
                <c:pt idx="1435">
                  <c:v>-22.36</c:v>
                </c:pt>
                <c:pt idx="1436">
                  <c:v>-23.39</c:v>
                </c:pt>
                <c:pt idx="1437">
                  <c:v>-24.43</c:v>
                </c:pt>
                <c:pt idx="1438">
                  <c:v>-25.48</c:v>
                </c:pt>
                <c:pt idx="1439">
                  <c:v>-26.53</c:v>
                </c:pt>
                <c:pt idx="1440">
                  <c:v>-27.56</c:v>
                </c:pt>
                <c:pt idx="1441">
                  <c:v>-28.61</c:v>
                </c:pt>
                <c:pt idx="1442">
                  <c:v>-29.66</c:v>
                </c:pt>
                <c:pt idx="1443">
                  <c:v>-30.71</c:v>
                </c:pt>
                <c:pt idx="1444">
                  <c:v>-31.72</c:v>
                </c:pt>
                <c:pt idx="1445">
                  <c:v>-32.71</c:v>
                </c:pt>
                <c:pt idx="1446">
                  <c:v>-33.700000000000003</c:v>
                </c:pt>
                <c:pt idx="1447">
                  <c:v>-34.700000000000003</c:v>
                </c:pt>
                <c:pt idx="1448">
                  <c:v>-35.71</c:v>
                </c:pt>
                <c:pt idx="1449">
                  <c:v>-36.69</c:v>
                </c:pt>
                <c:pt idx="1450">
                  <c:v>-37.68</c:v>
                </c:pt>
                <c:pt idx="1451">
                  <c:v>-38.64</c:v>
                </c:pt>
                <c:pt idx="1452">
                  <c:v>-39.64</c:v>
                </c:pt>
                <c:pt idx="1453">
                  <c:v>-40.619999999999997</c:v>
                </c:pt>
                <c:pt idx="1454">
                  <c:v>-41.59</c:v>
                </c:pt>
                <c:pt idx="1455">
                  <c:v>-42.53</c:v>
                </c:pt>
                <c:pt idx="1456">
                  <c:v>-43.42</c:v>
                </c:pt>
                <c:pt idx="1457">
                  <c:v>-44.26</c:v>
                </c:pt>
                <c:pt idx="1458">
                  <c:v>-45.1</c:v>
                </c:pt>
                <c:pt idx="1459">
                  <c:v>-45.98</c:v>
                </c:pt>
                <c:pt idx="1460">
                  <c:v>-46.88</c:v>
                </c:pt>
                <c:pt idx="1461">
                  <c:v>-47.75</c:v>
                </c:pt>
                <c:pt idx="1462">
                  <c:v>-48.59</c:v>
                </c:pt>
                <c:pt idx="1463">
                  <c:v>-49.4</c:v>
                </c:pt>
                <c:pt idx="1464">
                  <c:v>-50.21</c:v>
                </c:pt>
                <c:pt idx="1465">
                  <c:v>-51.03</c:v>
                </c:pt>
                <c:pt idx="1466">
                  <c:v>-51.84</c:v>
                </c:pt>
                <c:pt idx="1467">
                  <c:v>-52.62</c:v>
                </c:pt>
                <c:pt idx="1468">
                  <c:v>-53.35</c:v>
                </c:pt>
                <c:pt idx="1469">
                  <c:v>-54.04</c:v>
                </c:pt>
                <c:pt idx="1470">
                  <c:v>-54.76</c:v>
                </c:pt>
                <c:pt idx="1471">
                  <c:v>-55.54</c:v>
                </c:pt>
                <c:pt idx="1472">
                  <c:v>-56.35</c:v>
                </c:pt>
                <c:pt idx="1473">
                  <c:v>-57.15</c:v>
                </c:pt>
                <c:pt idx="1474">
                  <c:v>-57.9</c:v>
                </c:pt>
                <c:pt idx="1475">
                  <c:v>-58.64</c:v>
                </c:pt>
                <c:pt idx="1476">
                  <c:v>-59.35</c:v>
                </c:pt>
                <c:pt idx="1477">
                  <c:v>-60.12</c:v>
                </c:pt>
                <c:pt idx="1478">
                  <c:v>-60.98</c:v>
                </c:pt>
                <c:pt idx="1479">
                  <c:v>-61.84</c:v>
                </c:pt>
                <c:pt idx="1480">
                  <c:v>-62.66</c:v>
                </c:pt>
                <c:pt idx="1481">
                  <c:v>-63.43</c:v>
                </c:pt>
                <c:pt idx="1482">
                  <c:v>-64.14</c:v>
                </c:pt>
                <c:pt idx="1483">
                  <c:v>-64.849999999999994</c:v>
                </c:pt>
                <c:pt idx="1484">
                  <c:v>-65.540000000000006</c:v>
                </c:pt>
                <c:pt idx="1485">
                  <c:v>-66.150000000000006</c:v>
                </c:pt>
                <c:pt idx="1486">
                  <c:v>-66.72</c:v>
                </c:pt>
                <c:pt idx="1487">
                  <c:v>-67.22</c:v>
                </c:pt>
                <c:pt idx="1488">
                  <c:v>-67.73</c:v>
                </c:pt>
                <c:pt idx="1489">
                  <c:v>-68.23</c:v>
                </c:pt>
                <c:pt idx="1490">
                  <c:v>-68.709999999999994</c:v>
                </c:pt>
                <c:pt idx="1491">
                  <c:v>-69.17</c:v>
                </c:pt>
                <c:pt idx="1492">
                  <c:v>-69.55</c:v>
                </c:pt>
                <c:pt idx="1493">
                  <c:v>-69.8</c:v>
                </c:pt>
                <c:pt idx="1494">
                  <c:v>-70.11</c:v>
                </c:pt>
                <c:pt idx="1495">
                  <c:v>-70.42</c:v>
                </c:pt>
                <c:pt idx="1496">
                  <c:v>-70.58</c:v>
                </c:pt>
                <c:pt idx="1497">
                  <c:v>-70.7</c:v>
                </c:pt>
                <c:pt idx="1498">
                  <c:v>-70.819999999999993</c:v>
                </c:pt>
                <c:pt idx="1499">
                  <c:v>-70.959999999999994</c:v>
                </c:pt>
                <c:pt idx="1500">
                  <c:v>-71.06</c:v>
                </c:pt>
                <c:pt idx="1501">
                  <c:v>-71.06</c:v>
                </c:pt>
                <c:pt idx="1502">
                  <c:v>-71.02</c:v>
                </c:pt>
                <c:pt idx="1503">
                  <c:v>-70.97</c:v>
                </c:pt>
                <c:pt idx="1504">
                  <c:v>-70.92</c:v>
                </c:pt>
                <c:pt idx="1505">
                  <c:v>-70.900000000000006</c:v>
                </c:pt>
                <c:pt idx="1506">
                  <c:v>-70.849999999999994</c:v>
                </c:pt>
                <c:pt idx="1507">
                  <c:v>-70.790000000000006</c:v>
                </c:pt>
                <c:pt idx="1508">
                  <c:v>-70.77</c:v>
                </c:pt>
                <c:pt idx="1509">
                  <c:v>-70.73</c:v>
                </c:pt>
                <c:pt idx="1510">
                  <c:v>-70.72</c:v>
                </c:pt>
                <c:pt idx="1511">
                  <c:v>-70.73</c:v>
                </c:pt>
                <c:pt idx="1512">
                  <c:v>-70.75</c:v>
                </c:pt>
                <c:pt idx="1513">
                  <c:v>-70.819999999999993</c:v>
                </c:pt>
                <c:pt idx="1514">
                  <c:v>-70.84</c:v>
                </c:pt>
                <c:pt idx="1515">
                  <c:v>-70.78</c:v>
                </c:pt>
                <c:pt idx="1516">
                  <c:v>-70.7</c:v>
                </c:pt>
                <c:pt idx="1517">
                  <c:v>-70.67</c:v>
                </c:pt>
                <c:pt idx="1518">
                  <c:v>-70.709999999999994</c:v>
                </c:pt>
                <c:pt idx="1519">
                  <c:v>-70.760000000000005</c:v>
                </c:pt>
                <c:pt idx="1520">
                  <c:v>-70.81</c:v>
                </c:pt>
                <c:pt idx="1521">
                  <c:v>-70.86</c:v>
                </c:pt>
                <c:pt idx="1522">
                  <c:v>-70.91</c:v>
                </c:pt>
                <c:pt idx="1523">
                  <c:v>-70.959999999999994</c:v>
                </c:pt>
                <c:pt idx="1524">
                  <c:v>-70.989999999999995</c:v>
                </c:pt>
                <c:pt idx="1525">
                  <c:v>-71.02</c:v>
                </c:pt>
                <c:pt idx="1526">
                  <c:v>-71.040000000000006</c:v>
                </c:pt>
                <c:pt idx="1527">
                  <c:v>-71.040000000000006</c:v>
                </c:pt>
                <c:pt idx="1528">
                  <c:v>-71.02</c:v>
                </c:pt>
                <c:pt idx="1529">
                  <c:v>-71.010000000000005</c:v>
                </c:pt>
                <c:pt idx="1530">
                  <c:v>-70.989999999999995</c:v>
                </c:pt>
                <c:pt idx="1531">
                  <c:v>-70.97</c:v>
                </c:pt>
                <c:pt idx="1532">
                  <c:v>-70.95</c:v>
                </c:pt>
                <c:pt idx="1533">
                  <c:v>-70.94</c:v>
                </c:pt>
                <c:pt idx="1534">
                  <c:v>-70.94</c:v>
                </c:pt>
                <c:pt idx="1535">
                  <c:v>-70.989999999999995</c:v>
                </c:pt>
                <c:pt idx="1536">
                  <c:v>-71.03</c:v>
                </c:pt>
                <c:pt idx="1537">
                  <c:v>-71.05</c:v>
                </c:pt>
                <c:pt idx="1538">
                  <c:v>-71.069999999999993</c:v>
                </c:pt>
                <c:pt idx="1539">
                  <c:v>-71.05</c:v>
                </c:pt>
                <c:pt idx="1540">
                  <c:v>-71.03</c:v>
                </c:pt>
                <c:pt idx="1541">
                  <c:v>-71</c:v>
                </c:pt>
                <c:pt idx="1542">
                  <c:v>-70.95</c:v>
                </c:pt>
                <c:pt idx="1543">
                  <c:v>-70.91</c:v>
                </c:pt>
                <c:pt idx="1544">
                  <c:v>-70.87</c:v>
                </c:pt>
                <c:pt idx="1545">
                  <c:v>-70.84</c:v>
                </c:pt>
                <c:pt idx="1546">
                  <c:v>-70.81</c:v>
                </c:pt>
                <c:pt idx="1547">
                  <c:v>-70.78</c:v>
                </c:pt>
                <c:pt idx="1548">
                  <c:v>-70.73</c:v>
                </c:pt>
                <c:pt idx="1549">
                  <c:v>-70.650000000000006</c:v>
                </c:pt>
                <c:pt idx="1550">
                  <c:v>-70.56</c:v>
                </c:pt>
                <c:pt idx="1551">
                  <c:v>-70.48</c:v>
                </c:pt>
                <c:pt idx="1552">
                  <c:v>-70.400000000000006</c:v>
                </c:pt>
                <c:pt idx="1553">
                  <c:v>-70.349999999999994</c:v>
                </c:pt>
                <c:pt idx="1554">
                  <c:v>-70.3</c:v>
                </c:pt>
                <c:pt idx="1555">
                  <c:v>-70.260000000000005</c:v>
                </c:pt>
                <c:pt idx="1556">
                  <c:v>-70.2</c:v>
                </c:pt>
                <c:pt idx="1557">
                  <c:v>-70.14</c:v>
                </c:pt>
                <c:pt idx="1558">
                  <c:v>-70.08</c:v>
                </c:pt>
                <c:pt idx="1559">
                  <c:v>-70.02</c:v>
                </c:pt>
                <c:pt idx="1560">
                  <c:v>-69.95</c:v>
                </c:pt>
                <c:pt idx="1561">
                  <c:v>-69.88</c:v>
                </c:pt>
                <c:pt idx="1562">
                  <c:v>-69.819999999999993</c:v>
                </c:pt>
                <c:pt idx="1563">
                  <c:v>-69.8</c:v>
                </c:pt>
                <c:pt idx="1564">
                  <c:v>-69.78</c:v>
                </c:pt>
                <c:pt idx="1565">
                  <c:v>-69.72</c:v>
                </c:pt>
                <c:pt idx="1566">
                  <c:v>-69.66</c:v>
                </c:pt>
                <c:pt idx="1567">
                  <c:v>-69.58</c:v>
                </c:pt>
                <c:pt idx="1568">
                  <c:v>-69.52</c:v>
                </c:pt>
                <c:pt idx="1569">
                  <c:v>-69.489999999999995</c:v>
                </c:pt>
                <c:pt idx="1570">
                  <c:v>-69.459999999999994</c:v>
                </c:pt>
                <c:pt idx="1571">
                  <c:v>-69.400000000000006</c:v>
                </c:pt>
                <c:pt idx="1572">
                  <c:v>-69.319999999999993</c:v>
                </c:pt>
                <c:pt idx="1573">
                  <c:v>-69.239999999999995</c:v>
                </c:pt>
                <c:pt idx="1574">
                  <c:v>-69.16</c:v>
                </c:pt>
                <c:pt idx="1575">
                  <c:v>-69.099999999999994</c:v>
                </c:pt>
                <c:pt idx="1576">
                  <c:v>-69.010000000000005</c:v>
                </c:pt>
                <c:pt idx="1577">
                  <c:v>-68.930000000000007</c:v>
                </c:pt>
                <c:pt idx="1578">
                  <c:v>-68.86</c:v>
                </c:pt>
                <c:pt idx="1579">
                  <c:v>-68.78</c:v>
                </c:pt>
                <c:pt idx="1580">
                  <c:v>-68.67</c:v>
                </c:pt>
                <c:pt idx="1581">
                  <c:v>-68.540000000000006</c:v>
                </c:pt>
                <c:pt idx="1582">
                  <c:v>-68.430000000000007</c:v>
                </c:pt>
                <c:pt idx="1583">
                  <c:v>-68.33</c:v>
                </c:pt>
                <c:pt idx="1584">
                  <c:v>-68.23</c:v>
                </c:pt>
                <c:pt idx="1585">
                  <c:v>-68.12</c:v>
                </c:pt>
                <c:pt idx="1586">
                  <c:v>-68</c:v>
                </c:pt>
                <c:pt idx="1587">
                  <c:v>-67.900000000000006</c:v>
                </c:pt>
                <c:pt idx="1588">
                  <c:v>-67.8</c:v>
                </c:pt>
                <c:pt idx="1589">
                  <c:v>-67.709999999999994</c:v>
                </c:pt>
                <c:pt idx="1590">
                  <c:v>-67.62</c:v>
                </c:pt>
                <c:pt idx="1591">
                  <c:v>-67.53</c:v>
                </c:pt>
                <c:pt idx="1592">
                  <c:v>-67.41</c:v>
                </c:pt>
                <c:pt idx="1593">
                  <c:v>-67.290000000000006</c:v>
                </c:pt>
                <c:pt idx="1594">
                  <c:v>-67.16</c:v>
                </c:pt>
                <c:pt idx="1595">
                  <c:v>-67.069999999999993</c:v>
                </c:pt>
                <c:pt idx="1596">
                  <c:v>-67.03</c:v>
                </c:pt>
                <c:pt idx="1597">
                  <c:v>-67.010000000000005</c:v>
                </c:pt>
                <c:pt idx="1598">
                  <c:v>-66.94</c:v>
                </c:pt>
                <c:pt idx="1599">
                  <c:v>-66.849999999999994</c:v>
                </c:pt>
                <c:pt idx="1600">
                  <c:v>-66.75</c:v>
                </c:pt>
                <c:pt idx="1601">
                  <c:v>-66.66</c:v>
                </c:pt>
                <c:pt idx="1602">
                  <c:v>-66.59</c:v>
                </c:pt>
                <c:pt idx="1603">
                  <c:v>-66.56</c:v>
                </c:pt>
                <c:pt idx="1604">
                  <c:v>-66.52</c:v>
                </c:pt>
                <c:pt idx="1605">
                  <c:v>-66.45</c:v>
                </c:pt>
                <c:pt idx="1606">
                  <c:v>-66.37</c:v>
                </c:pt>
                <c:pt idx="1607">
                  <c:v>-66.28</c:v>
                </c:pt>
                <c:pt idx="1608">
                  <c:v>-66.180000000000007</c:v>
                </c:pt>
                <c:pt idx="1609">
                  <c:v>-66.069999999999993</c:v>
                </c:pt>
                <c:pt idx="1610">
                  <c:v>-65.930000000000007</c:v>
                </c:pt>
                <c:pt idx="1611">
                  <c:v>-65.81</c:v>
                </c:pt>
                <c:pt idx="1612">
                  <c:v>-65.69</c:v>
                </c:pt>
                <c:pt idx="1613">
                  <c:v>-65.569999999999993</c:v>
                </c:pt>
                <c:pt idx="1614">
                  <c:v>-65.459999999999994</c:v>
                </c:pt>
                <c:pt idx="1615">
                  <c:v>-65.34</c:v>
                </c:pt>
                <c:pt idx="1616">
                  <c:v>-65.209999999999994</c:v>
                </c:pt>
                <c:pt idx="1617">
                  <c:v>-65.040000000000006</c:v>
                </c:pt>
                <c:pt idx="1618">
                  <c:v>-64.86</c:v>
                </c:pt>
                <c:pt idx="1619">
                  <c:v>-64.67</c:v>
                </c:pt>
                <c:pt idx="1620">
                  <c:v>-64.5</c:v>
                </c:pt>
                <c:pt idx="1621">
                  <c:v>-64.33</c:v>
                </c:pt>
                <c:pt idx="1622">
                  <c:v>-64.150000000000006</c:v>
                </c:pt>
                <c:pt idx="1623">
                  <c:v>-63.95</c:v>
                </c:pt>
                <c:pt idx="1624">
                  <c:v>-63.72</c:v>
                </c:pt>
                <c:pt idx="1625">
                  <c:v>-63.48</c:v>
                </c:pt>
                <c:pt idx="1626">
                  <c:v>-63.21</c:v>
                </c:pt>
                <c:pt idx="1627">
                  <c:v>-63.01</c:v>
                </c:pt>
                <c:pt idx="1628">
                  <c:v>-62.81</c:v>
                </c:pt>
                <c:pt idx="1629">
                  <c:v>-62.66</c:v>
                </c:pt>
                <c:pt idx="1630">
                  <c:v>-62.5</c:v>
                </c:pt>
                <c:pt idx="1631">
                  <c:v>-62.32</c:v>
                </c:pt>
                <c:pt idx="1632">
                  <c:v>-62.11</c:v>
                </c:pt>
                <c:pt idx="1633">
                  <c:v>-61.86</c:v>
                </c:pt>
                <c:pt idx="1634">
                  <c:v>-61.62</c:v>
                </c:pt>
                <c:pt idx="1635">
                  <c:v>-61.42</c:v>
                </c:pt>
                <c:pt idx="1636">
                  <c:v>-61.25</c:v>
                </c:pt>
                <c:pt idx="1637">
                  <c:v>-61.09</c:v>
                </c:pt>
                <c:pt idx="1638">
                  <c:v>-60.93</c:v>
                </c:pt>
                <c:pt idx="1639">
                  <c:v>-60.77</c:v>
                </c:pt>
                <c:pt idx="1640">
                  <c:v>-60.58</c:v>
                </c:pt>
                <c:pt idx="1641">
                  <c:v>-60.36</c:v>
                </c:pt>
                <c:pt idx="1642">
                  <c:v>-60.1</c:v>
                </c:pt>
                <c:pt idx="1643">
                  <c:v>-59.83</c:v>
                </c:pt>
                <c:pt idx="1644">
                  <c:v>-59.57</c:v>
                </c:pt>
                <c:pt idx="1645">
                  <c:v>-59.32</c:v>
                </c:pt>
                <c:pt idx="1646">
                  <c:v>-59.09</c:v>
                </c:pt>
                <c:pt idx="1647">
                  <c:v>-58.86</c:v>
                </c:pt>
                <c:pt idx="1648">
                  <c:v>-58.61</c:v>
                </c:pt>
                <c:pt idx="1649">
                  <c:v>-58.3</c:v>
                </c:pt>
                <c:pt idx="1650">
                  <c:v>-57.95</c:v>
                </c:pt>
                <c:pt idx="1651">
                  <c:v>-57.63</c:v>
                </c:pt>
                <c:pt idx="1652">
                  <c:v>-57.37</c:v>
                </c:pt>
                <c:pt idx="1653">
                  <c:v>-57.11</c:v>
                </c:pt>
                <c:pt idx="1654">
                  <c:v>-56.76</c:v>
                </c:pt>
                <c:pt idx="1655">
                  <c:v>-56.36</c:v>
                </c:pt>
                <c:pt idx="1656">
                  <c:v>-55.93</c:v>
                </c:pt>
                <c:pt idx="1657">
                  <c:v>-55.51</c:v>
                </c:pt>
                <c:pt idx="1658">
                  <c:v>-55.13</c:v>
                </c:pt>
                <c:pt idx="1659">
                  <c:v>-54.84</c:v>
                </c:pt>
                <c:pt idx="1660">
                  <c:v>-54.6</c:v>
                </c:pt>
                <c:pt idx="1661">
                  <c:v>-54.38</c:v>
                </c:pt>
                <c:pt idx="1662">
                  <c:v>-54.16</c:v>
                </c:pt>
                <c:pt idx="1663">
                  <c:v>-53.91</c:v>
                </c:pt>
                <c:pt idx="1664">
                  <c:v>-53.64</c:v>
                </c:pt>
                <c:pt idx="1665">
                  <c:v>-53.33</c:v>
                </c:pt>
                <c:pt idx="1666">
                  <c:v>-53.01</c:v>
                </c:pt>
                <c:pt idx="1667">
                  <c:v>-52.74</c:v>
                </c:pt>
                <c:pt idx="1668">
                  <c:v>-52.48</c:v>
                </c:pt>
                <c:pt idx="1669">
                  <c:v>-52.21</c:v>
                </c:pt>
                <c:pt idx="1670">
                  <c:v>-51.91</c:v>
                </c:pt>
                <c:pt idx="1671">
                  <c:v>-51.57</c:v>
                </c:pt>
                <c:pt idx="1672">
                  <c:v>-51.17</c:v>
                </c:pt>
                <c:pt idx="1673">
                  <c:v>-50.76</c:v>
                </c:pt>
                <c:pt idx="1674">
                  <c:v>-50.4</c:v>
                </c:pt>
                <c:pt idx="1675">
                  <c:v>-50.06</c:v>
                </c:pt>
                <c:pt idx="1676">
                  <c:v>-49.73</c:v>
                </c:pt>
                <c:pt idx="1677">
                  <c:v>-49.36</c:v>
                </c:pt>
                <c:pt idx="1678">
                  <c:v>-48.98</c:v>
                </c:pt>
                <c:pt idx="1679">
                  <c:v>-48.6</c:v>
                </c:pt>
                <c:pt idx="1680">
                  <c:v>-48.19</c:v>
                </c:pt>
                <c:pt idx="1681">
                  <c:v>-47.77</c:v>
                </c:pt>
                <c:pt idx="1682">
                  <c:v>-47.38</c:v>
                </c:pt>
                <c:pt idx="1683">
                  <c:v>-47.03</c:v>
                </c:pt>
                <c:pt idx="1684">
                  <c:v>-46.75</c:v>
                </c:pt>
                <c:pt idx="1685">
                  <c:v>-46.47</c:v>
                </c:pt>
                <c:pt idx="1686">
                  <c:v>-46.18</c:v>
                </c:pt>
                <c:pt idx="1687">
                  <c:v>-45.87</c:v>
                </c:pt>
                <c:pt idx="1688">
                  <c:v>-45.53</c:v>
                </c:pt>
                <c:pt idx="1689">
                  <c:v>-45.14</c:v>
                </c:pt>
                <c:pt idx="1690">
                  <c:v>-44.74</c:v>
                </c:pt>
                <c:pt idx="1691">
                  <c:v>-44.36</c:v>
                </c:pt>
                <c:pt idx="1692">
                  <c:v>-44.02</c:v>
                </c:pt>
                <c:pt idx="1693">
                  <c:v>-43.7</c:v>
                </c:pt>
                <c:pt idx="1694">
                  <c:v>-43.36</c:v>
                </c:pt>
                <c:pt idx="1695">
                  <c:v>-43.03</c:v>
                </c:pt>
                <c:pt idx="1696">
                  <c:v>-42.71</c:v>
                </c:pt>
                <c:pt idx="1697">
                  <c:v>-42.36</c:v>
                </c:pt>
                <c:pt idx="1698">
                  <c:v>-42</c:v>
                </c:pt>
                <c:pt idx="1699">
                  <c:v>-41.64</c:v>
                </c:pt>
                <c:pt idx="1700">
                  <c:v>-41.26</c:v>
                </c:pt>
                <c:pt idx="1701">
                  <c:v>-40.869999999999997</c:v>
                </c:pt>
                <c:pt idx="1702">
                  <c:v>-40.479999999999997</c:v>
                </c:pt>
                <c:pt idx="1703">
                  <c:v>-40.090000000000003</c:v>
                </c:pt>
                <c:pt idx="1704">
                  <c:v>-39.700000000000003</c:v>
                </c:pt>
                <c:pt idx="1705">
                  <c:v>-39.299999999999997</c:v>
                </c:pt>
                <c:pt idx="1706">
                  <c:v>-38.89</c:v>
                </c:pt>
                <c:pt idx="1707">
                  <c:v>-38.44</c:v>
                </c:pt>
                <c:pt idx="1708">
                  <c:v>-37.99</c:v>
                </c:pt>
                <c:pt idx="1709">
                  <c:v>-37.549999999999997</c:v>
                </c:pt>
                <c:pt idx="1710">
                  <c:v>-37.14</c:v>
                </c:pt>
                <c:pt idx="1711">
                  <c:v>-36.72</c:v>
                </c:pt>
                <c:pt idx="1712">
                  <c:v>-36.29</c:v>
                </c:pt>
                <c:pt idx="1713">
                  <c:v>-35.799999999999997</c:v>
                </c:pt>
                <c:pt idx="1714">
                  <c:v>-35.270000000000003</c:v>
                </c:pt>
                <c:pt idx="1715">
                  <c:v>-34.75</c:v>
                </c:pt>
                <c:pt idx="1716">
                  <c:v>-34.26</c:v>
                </c:pt>
                <c:pt idx="1717">
                  <c:v>-33.770000000000003</c:v>
                </c:pt>
                <c:pt idx="1718">
                  <c:v>-33.28</c:v>
                </c:pt>
                <c:pt idx="1719">
                  <c:v>-32.78</c:v>
                </c:pt>
                <c:pt idx="1720">
                  <c:v>-32.28</c:v>
                </c:pt>
                <c:pt idx="1721">
                  <c:v>-31.8</c:v>
                </c:pt>
                <c:pt idx="1722">
                  <c:v>-31.33</c:v>
                </c:pt>
                <c:pt idx="1723">
                  <c:v>-30.86</c:v>
                </c:pt>
                <c:pt idx="1724">
                  <c:v>-30.4</c:v>
                </c:pt>
                <c:pt idx="1725">
                  <c:v>-29.94</c:v>
                </c:pt>
                <c:pt idx="1726">
                  <c:v>-29.47</c:v>
                </c:pt>
                <c:pt idx="1727">
                  <c:v>-29.01</c:v>
                </c:pt>
                <c:pt idx="1728">
                  <c:v>-28.54</c:v>
                </c:pt>
                <c:pt idx="1729">
                  <c:v>-28.09</c:v>
                </c:pt>
                <c:pt idx="1730">
                  <c:v>-27.64</c:v>
                </c:pt>
                <c:pt idx="1731">
                  <c:v>-27.19</c:v>
                </c:pt>
                <c:pt idx="1732">
                  <c:v>-26.76</c:v>
                </c:pt>
                <c:pt idx="1733">
                  <c:v>-26.32</c:v>
                </c:pt>
                <c:pt idx="1734">
                  <c:v>-25.89</c:v>
                </c:pt>
                <c:pt idx="1735">
                  <c:v>-25.47</c:v>
                </c:pt>
                <c:pt idx="1736">
                  <c:v>-25.06</c:v>
                </c:pt>
                <c:pt idx="1737">
                  <c:v>-24.63</c:v>
                </c:pt>
                <c:pt idx="1738">
                  <c:v>-24.17</c:v>
                </c:pt>
                <c:pt idx="1739">
                  <c:v>-23.69</c:v>
                </c:pt>
                <c:pt idx="1740">
                  <c:v>-23.19</c:v>
                </c:pt>
                <c:pt idx="1741">
                  <c:v>-22.68</c:v>
                </c:pt>
                <c:pt idx="1742">
                  <c:v>-22.19</c:v>
                </c:pt>
                <c:pt idx="1743">
                  <c:v>-21.73</c:v>
                </c:pt>
                <c:pt idx="1744">
                  <c:v>-21.28</c:v>
                </c:pt>
                <c:pt idx="1745">
                  <c:v>-20.82</c:v>
                </c:pt>
                <c:pt idx="1746">
                  <c:v>-20.350000000000001</c:v>
                </c:pt>
                <c:pt idx="1747">
                  <c:v>-19.850000000000001</c:v>
                </c:pt>
                <c:pt idx="1748">
                  <c:v>-19.36</c:v>
                </c:pt>
                <c:pt idx="1749">
                  <c:v>-18.89</c:v>
                </c:pt>
                <c:pt idx="1750">
                  <c:v>-18.43</c:v>
                </c:pt>
                <c:pt idx="1751">
                  <c:v>-17.98</c:v>
                </c:pt>
                <c:pt idx="1752">
                  <c:v>-17.5</c:v>
                </c:pt>
                <c:pt idx="1753">
                  <c:v>-17</c:v>
                </c:pt>
                <c:pt idx="1754">
                  <c:v>-16.5</c:v>
                </c:pt>
                <c:pt idx="1755">
                  <c:v>-15.99</c:v>
                </c:pt>
                <c:pt idx="1756">
                  <c:v>-15.49</c:v>
                </c:pt>
                <c:pt idx="1757">
                  <c:v>-15.01</c:v>
                </c:pt>
                <c:pt idx="1758">
                  <c:v>-14.51</c:v>
                </c:pt>
                <c:pt idx="1759">
                  <c:v>-14.02</c:v>
                </c:pt>
                <c:pt idx="1760">
                  <c:v>-13.55</c:v>
                </c:pt>
                <c:pt idx="1761">
                  <c:v>-13.09</c:v>
                </c:pt>
                <c:pt idx="1762">
                  <c:v>-12.62</c:v>
                </c:pt>
                <c:pt idx="1763">
                  <c:v>-12.16</c:v>
                </c:pt>
                <c:pt idx="1764">
                  <c:v>-11.71</c:v>
                </c:pt>
                <c:pt idx="1765">
                  <c:v>-11.28</c:v>
                </c:pt>
                <c:pt idx="1766">
                  <c:v>-10.88</c:v>
                </c:pt>
                <c:pt idx="1767">
                  <c:v>-10.47</c:v>
                </c:pt>
                <c:pt idx="1768">
                  <c:v>-10.07</c:v>
                </c:pt>
                <c:pt idx="1769">
                  <c:v>-9.66</c:v>
                </c:pt>
                <c:pt idx="1770">
                  <c:v>-9.25</c:v>
                </c:pt>
                <c:pt idx="1771">
                  <c:v>-8.82</c:v>
                </c:pt>
                <c:pt idx="1772">
                  <c:v>-8.41</c:v>
                </c:pt>
                <c:pt idx="1773">
                  <c:v>-8.02</c:v>
                </c:pt>
                <c:pt idx="1774">
                  <c:v>-7.64</c:v>
                </c:pt>
                <c:pt idx="1775">
                  <c:v>-7.27</c:v>
                </c:pt>
                <c:pt idx="1776">
                  <c:v>-6.89</c:v>
                </c:pt>
                <c:pt idx="1777">
                  <c:v>-6.52</c:v>
                </c:pt>
                <c:pt idx="1778">
                  <c:v>-6.15</c:v>
                </c:pt>
                <c:pt idx="1779">
                  <c:v>-5.76</c:v>
                </c:pt>
                <c:pt idx="1780">
                  <c:v>-5.36</c:v>
                </c:pt>
                <c:pt idx="1781">
                  <c:v>-4.96</c:v>
                </c:pt>
                <c:pt idx="1782">
                  <c:v>-4.5599999999999996</c:v>
                </c:pt>
                <c:pt idx="1783">
                  <c:v>-4.18</c:v>
                </c:pt>
                <c:pt idx="1784">
                  <c:v>-3.84</c:v>
                </c:pt>
                <c:pt idx="1785">
                  <c:v>-3.52</c:v>
                </c:pt>
                <c:pt idx="1786">
                  <c:v>-3.22</c:v>
                </c:pt>
                <c:pt idx="1787">
                  <c:v>-2.93</c:v>
                </c:pt>
                <c:pt idx="1788">
                  <c:v>-2.64</c:v>
                </c:pt>
                <c:pt idx="1789">
                  <c:v>-2.34</c:v>
                </c:pt>
                <c:pt idx="1790">
                  <c:v>-2.08</c:v>
                </c:pt>
                <c:pt idx="1791">
                  <c:v>-1.84</c:v>
                </c:pt>
                <c:pt idx="1792">
                  <c:v>-1.62</c:v>
                </c:pt>
                <c:pt idx="1793">
                  <c:v>-1.42</c:v>
                </c:pt>
                <c:pt idx="1794">
                  <c:v>-1.21</c:v>
                </c:pt>
                <c:pt idx="1795">
                  <c:v>-1.01</c:v>
                </c:pt>
                <c:pt idx="1796">
                  <c:v>-0.81</c:v>
                </c:pt>
                <c:pt idx="1797">
                  <c:v>-0.63</c:v>
                </c:pt>
                <c:pt idx="1798">
                  <c:v>-0.44</c:v>
                </c:pt>
                <c:pt idx="1799">
                  <c:v>-0.26</c:v>
                </c:pt>
                <c:pt idx="1800">
                  <c:v>-0.08</c:v>
                </c:pt>
                <c:pt idx="1801">
                  <c:v>0.08</c:v>
                </c:pt>
                <c:pt idx="1802">
                  <c:v>0.25</c:v>
                </c:pt>
                <c:pt idx="1803">
                  <c:v>0.41</c:v>
                </c:pt>
                <c:pt idx="1804">
                  <c:v>0.59</c:v>
                </c:pt>
                <c:pt idx="1805">
                  <c:v>0.79</c:v>
                </c:pt>
                <c:pt idx="1806">
                  <c:v>0.99</c:v>
                </c:pt>
                <c:pt idx="1807">
                  <c:v>1.19</c:v>
                </c:pt>
                <c:pt idx="1808">
                  <c:v>1.38</c:v>
                </c:pt>
                <c:pt idx="1809">
                  <c:v>1.56</c:v>
                </c:pt>
                <c:pt idx="1810">
                  <c:v>1.76</c:v>
                </c:pt>
                <c:pt idx="1811">
                  <c:v>1.96</c:v>
                </c:pt>
                <c:pt idx="1812">
                  <c:v>2.16</c:v>
                </c:pt>
                <c:pt idx="1813">
                  <c:v>2.39</c:v>
                </c:pt>
                <c:pt idx="1814">
                  <c:v>2.65</c:v>
                </c:pt>
                <c:pt idx="1815">
                  <c:v>2.93</c:v>
                </c:pt>
                <c:pt idx="1816">
                  <c:v>3.2</c:v>
                </c:pt>
                <c:pt idx="1817">
                  <c:v>3.44</c:v>
                </c:pt>
                <c:pt idx="1818">
                  <c:v>3.67</c:v>
                </c:pt>
                <c:pt idx="1819">
                  <c:v>3.9</c:v>
                </c:pt>
                <c:pt idx="1820">
                  <c:v>4.1399999999999997</c:v>
                </c:pt>
                <c:pt idx="1821">
                  <c:v>4.37</c:v>
                </c:pt>
                <c:pt idx="1822">
                  <c:v>4.58</c:v>
                </c:pt>
                <c:pt idx="1823">
                  <c:v>4.78</c:v>
                </c:pt>
                <c:pt idx="1824">
                  <c:v>4.96</c:v>
                </c:pt>
                <c:pt idx="1825">
                  <c:v>5.13</c:v>
                </c:pt>
                <c:pt idx="1826">
                  <c:v>5.27</c:v>
                </c:pt>
                <c:pt idx="1827">
                  <c:v>5.42</c:v>
                </c:pt>
                <c:pt idx="1828">
                  <c:v>5.57</c:v>
                </c:pt>
                <c:pt idx="1829">
                  <c:v>5.69</c:v>
                </c:pt>
                <c:pt idx="1830">
                  <c:v>5.8</c:v>
                </c:pt>
                <c:pt idx="1831">
                  <c:v>5.86</c:v>
                </c:pt>
                <c:pt idx="1832">
                  <c:v>5.91</c:v>
                </c:pt>
                <c:pt idx="1833">
                  <c:v>5.93</c:v>
                </c:pt>
                <c:pt idx="1834">
                  <c:v>5.95</c:v>
                </c:pt>
                <c:pt idx="1835">
                  <c:v>5.97</c:v>
                </c:pt>
                <c:pt idx="1836">
                  <c:v>6</c:v>
                </c:pt>
                <c:pt idx="1837">
                  <c:v>6.01</c:v>
                </c:pt>
                <c:pt idx="1838">
                  <c:v>6.01</c:v>
                </c:pt>
                <c:pt idx="1839">
                  <c:v>6</c:v>
                </c:pt>
                <c:pt idx="1840">
                  <c:v>6</c:v>
                </c:pt>
                <c:pt idx="1841">
                  <c:v>5.99</c:v>
                </c:pt>
                <c:pt idx="1842">
                  <c:v>5.99</c:v>
                </c:pt>
                <c:pt idx="1843">
                  <c:v>5.98</c:v>
                </c:pt>
                <c:pt idx="1844">
                  <c:v>5.94</c:v>
                </c:pt>
                <c:pt idx="1845">
                  <c:v>5.89</c:v>
                </c:pt>
                <c:pt idx="1846">
                  <c:v>5.83</c:v>
                </c:pt>
                <c:pt idx="1847">
                  <c:v>5.75</c:v>
                </c:pt>
                <c:pt idx="1848">
                  <c:v>5.64</c:v>
                </c:pt>
                <c:pt idx="1849">
                  <c:v>5.53</c:v>
                </c:pt>
                <c:pt idx="1850">
                  <c:v>5.43</c:v>
                </c:pt>
                <c:pt idx="1851">
                  <c:v>5.31</c:v>
                </c:pt>
                <c:pt idx="1852">
                  <c:v>5.15</c:v>
                </c:pt>
                <c:pt idx="1853">
                  <c:v>4.96</c:v>
                </c:pt>
                <c:pt idx="1854">
                  <c:v>4.74</c:v>
                </c:pt>
                <c:pt idx="1855">
                  <c:v>4.4800000000000004</c:v>
                </c:pt>
                <c:pt idx="1856">
                  <c:v>4.18</c:v>
                </c:pt>
                <c:pt idx="1857">
                  <c:v>3.84</c:v>
                </c:pt>
                <c:pt idx="1858">
                  <c:v>3.47</c:v>
                </c:pt>
                <c:pt idx="1859">
                  <c:v>3.07</c:v>
                </c:pt>
                <c:pt idx="1860">
                  <c:v>2.62</c:v>
                </c:pt>
                <c:pt idx="1861">
                  <c:v>2.14</c:v>
                </c:pt>
                <c:pt idx="1862">
                  <c:v>1.63</c:v>
                </c:pt>
                <c:pt idx="1863">
                  <c:v>1.0900000000000001</c:v>
                </c:pt>
                <c:pt idx="1864">
                  <c:v>0.52</c:v>
                </c:pt>
                <c:pt idx="1865">
                  <c:v>-0.08</c:v>
                </c:pt>
                <c:pt idx="1866">
                  <c:v>-0.7</c:v>
                </c:pt>
                <c:pt idx="1867">
                  <c:v>-1.36</c:v>
                </c:pt>
                <c:pt idx="1868">
                  <c:v>-2.0499999999999998</c:v>
                </c:pt>
                <c:pt idx="1869">
                  <c:v>-2.77</c:v>
                </c:pt>
                <c:pt idx="1870">
                  <c:v>-3.52</c:v>
                </c:pt>
                <c:pt idx="1871">
                  <c:v>-4.29</c:v>
                </c:pt>
                <c:pt idx="1872">
                  <c:v>-5.07</c:v>
                </c:pt>
                <c:pt idx="1873">
                  <c:v>-5.87</c:v>
                </c:pt>
                <c:pt idx="1874">
                  <c:v>-6.7</c:v>
                </c:pt>
                <c:pt idx="1875">
                  <c:v>-7.55</c:v>
                </c:pt>
                <c:pt idx="1876">
                  <c:v>-8.42</c:v>
                </c:pt>
                <c:pt idx="1877">
                  <c:v>-9.2899999999999991</c:v>
                </c:pt>
                <c:pt idx="1878">
                  <c:v>-10.18</c:v>
                </c:pt>
                <c:pt idx="1879">
                  <c:v>-11.07</c:v>
                </c:pt>
                <c:pt idx="1880">
                  <c:v>-11.97</c:v>
                </c:pt>
                <c:pt idx="1881">
                  <c:v>-12.89</c:v>
                </c:pt>
                <c:pt idx="1882">
                  <c:v>-13.82</c:v>
                </c:pt>
                <c:pt idx="1883">
                  <c:v>-14.77</c:v>
                </c:pt>
                <c:pt idx="1884">
                  <c:v>-15.74</c:v>
                </c:pt>
                <c:pt idx="1885">
                  <c:v>-16.7</c:v>
                </c:pt>
                <c:pt idx="1886">
                  <c:v>-17.670000000000002</c:v>
                </c:pt>
                <c:pt idx="1887">
                  <c:v>-18.66</c:v>
                </c:pt>
                <c:pt idx="1888">
                  <c:v>-19.649999999999999</c:v>
                </c:pt>
                <c:pt idx="1889">
                  <c:v>-20.65</c:v>
                </c:pt>
                <c:pt idx="1890">
                  <c:v>-21.65</c:v>
                </c:pt>
                <c:pt idx="1891">
                  <c:v>-22.66</c:v>
                </c:pt>
                <c:pt idx="1892">
                  <c:v>-23.67</c:v>
                </c:pt>
                <c:pt idx="1893">
                  <c:v>-24.65</c:v>
                </c:pt>
                <c:pt idx="1894">
                  <c:v>-25.64</c:v>
                </c:pt>
                <c:pt idx="1895">
                  <c:v>-26.65</c:v>
                </c:pt>
                <c:pt idx="1896">
                  <c:v>-27.67</c:v>
                </c:pt>
                <c:pt idx="1897">
                  <c:v>-28.68</c:v>
                </c:pt>
                <c:pt idx="1898">
                  <c:v>-29.67</c:v>
                </c:pt>
                <c:pt idx="1899">
                  <c:v>-30.64</c:v>
                </c:pt>
                <c:pt idx="1900">
                  <c:v>-31.61</c:v>
                </c:pt>
                <c:pt idx="1901">
                  <c:v>-32.58</c:v>
                </c:pt>
                <c:pt idx="1902">
                  <c:v>-33.54</c:v>
                </c:pt>
                <c:pt idx="1903">
                  <c:v>-34.47</c:v>
                </c:pt>
                <c:pt idx="1904">
                  <c:v>-35.42</c:v>
                </c:pt>
                <c:pt idx="1905">
                  <c:v>-36.36</c:v>
                </c:pt>
                <c:pt idx="1906">
                  <c:v>-37.299999999999997</c:v>
                </c:pt>
                <c:pt idx="1907">
                  <c:v>-38.21</c:v>
                </c:pt>
                <c:pt idx="1908">
                  <c:v>-39.1</c:v>
                </c:pt>
                <c:pt idx="1909">
                  <c:v>-39.979999999999997</c:v>
                </c:pt>
                <c:pt idx="1910">
                  <c:v>-40.85</c:v>
                </c:pt>
                <c:pt idx="1911">
                  <c:v>-41.66</c:v>
                </c:pt>
                <c:pt idx="1912">
                  <c:v>-42.43</c:v>
                </c:pt>
                <c:pt idx="1913">
                  <c:v>-43.19</c:v>
                </c:pt>
                <c:pt idx="1914">
                  <c:v>-43.94</c:v>
                </c:pt>
                <c:pt idx="1915">
                  <c:v>-44.72</c:v>
                </c:pt>
                <c:pt idx="1916">
                  <c:v>-45.53</c:v>
                </c:pt>
                <c:pt idx="1917">
                  <c:v>-46.34</c:v>
                </c:pt>
                <c:pt idx="1918">
                  <c:v>-47.11</c:v>
                </c:pt>
                <c:pt idx="1919">
                  <c:v>-47.87</c:v>
                </c:pt>
                <c:pt idx="1920">
                  <c:v>-48.62</c:v>
                </c:pt>
                <c:pt idx="1921">
                  <c:v>-49.38</c:v>
                </c:pt>
                <c:pt idx="1922">
                  <c:v>-50.15</c:v>
                </c:pt>
                <c:pt idx="1923">
                  <c:v>-50.88</c:v>
                </c:pt>
                <c:pt idx="1924">
                  <c:v>-51.66</c:v>
                </c:pt>
                <c:pt idx="1925">
                  <c:v>-52.42</c:v>
                </c:pt>
                <c:pt idx="1926">
                  <c:v>-53.11</c:v>
                </c:pt>
                <c:pt idx="1927">
                  <c:v>-53.84</c:v>
                </c:pt>
                <c:pt idx="1928">
                  <c:v>-54.55</c:v>
                </c:pt>
                <c:pt idx="1929">
                  <c:v>-55.34</c:v>
                </c:pt>
                <c:pt idx="1930">
                  <c:v>-56.17</c:v>
                </c:pt>
                <c:pt idx="1931">
                  <c:v>-57.02</c:v>
                </c:pt>
                <c:pt idx="1932">
                  <c:v>-57.93</c:v>
                </c:pt>
                <c:pt idx="1933">
                  <c:v>-58.79</c:v>
                </c:pt>
                <c:pt idx="1934">
                  <c:v>-59.55</c:v>
                </c:pt>
                <c:pt idx="1935">
                  <c:v>-60.22</c:v>
                </c:pt>
                <c:pt idx="1936">
                  <c:v>-60.88</c:v>
                </c:pt>
                <c:pt idx="1937">
                  <c:v>-61.59</c:v>
                </c:pt>
                <c:pt idx="1938">
                  <c:v>-62.35</c:v>
                </c:pt>
                <c:pt idx="1939">
                  <c:v>-63.01</c:v>
                </c:pt>
                <c:pt idx="1940">
                  <c:v>-63.55</c:v>
                </c:pt>
                <c:pt idx="1941">
                  <c:v>-64</c:v>
                </c:pt>
                <c:pt idx="1942">
                  <c:v>-64.42</c:v>
                </c:pt>
                <c:pt idx="1943">
                  <c:v>-64.84</c:v>
                </c:pt>
                <c:pt idx="1944">
                  <c:v>-65.319999999999993</c:v>
                </c:pt>
                <c:pt idx="1945">
                  <c:v>-65.81</c:v>
                </c:pt>
                <c:pt idx="1946">
                  <c:v>-66.239999999999995</c:v>
                </c:pt>
                <c:pt idx="1947">
                  <c:v>-66.569999999999993</c:v>
                </c:pt>
                <c:pt idx="1948">
                  <c:v>-66.88</c:v>
                </c:pt>
                <c:pt idx="1949">
                  <c:v>-67.17</c:v>
                </c:pt>
                <c:pt idx="1950">
                  <c:v>-67.459999999999994</c:v>
                </c:pt>
                <c:pt idx="1951">
                  <c:v>-67.739999999999995</c:v>
                </c:pt>
                <c:pt idx="1952">
                  <c:v>-67.97</c:v>
                </c:pt>
                <c:pt idx="1953">
                  <c:v>-68.14</c:v>
                </c:pt>
                <c:pt idx="1954">
                  <c:v>-68.34</c:v>
                </c:pt>
                <c:pt idx="1955">
                  <c:v>-68.62</c:v>
                </c:pt>
                <c:pt idx="1956">
                  <c:v>-68.88</c:v>
                </c:pt>
                <c:pt idx="1957">
                  <c:v>-69.06</c:v>
                </c:pt>
                <c:pt idx="1958">
                  <c:v>-69.11</c:v>
                </c:pt>
                <c:pt idx="1959">
                  <c:v>-69.209999999999994</c:v>
                </c:pt>
                <c:pt idx="1960">
                  <c:v>-69.41</c:v>
                </c:pt>
                <c:pt idx="1961">
                  <c:v>-69.61</c:v>
                </c:pt>
                <c:pt idx="1962">
                  <c:v>-69.73</c:v>
                </c:pt>
                <c:pt idx="1963">
                  <c:v>-69.77</c:v>
                </c:pt>
                <c:pt idx="1964">
                  <c:v>-69.78</c:v>
                </c:pt>
                <c:pt idx="1965">
                  <c:v>-69.81</c:v>
                </c:pt>
                <c:pt idx="1966">
                  <c:v>-69.819999999999993</c:v>
                </c:pt>
                <c:pt idx="1967">
                  <c:v>-69.790000000000006</c:v>
                </c:pt>
                <c:pt idx="1968">
                  <c:v>-69.81</c:v>
                </c:pt>
                <c:pt idx="1969">
                  <c:v>-69.86</c:v>
                </c:pt>
                <c:pt idx="1970">
                  <c:v>-69.930000000000007</c:v>
                </c:pt>
                <c:pt idx="1971">
                  <c:v>-69.97</c:v>
                </c:pt>
                <c:pt idx="1972">
                  <c:v>-69.959999999999994</c:v>
                </c:pt>
                <c:pt idx="1973">
                  <c:v>-69.91</c:v>
                </c:pt>
                <c:pt idx="1974">
                  <c:v>-69.86</c:v>
                </c:pt>
                <c:pt idx="1975">
                  <c:v>-69.790000000000006</c:v>
                </c:pt>
                <c:pt idx="1976">
                  <c:v>-69.73</c:v>
                </c:pt>
                <c:pt idx="1977">
                  <c:v>-69.73</c:v>
                </c:pt>
                <c:pt idx="1978">
                  <c:v>-69.8</c:v>
                </c:pt>
                <c:pt idx="1979">
                  <c:v>-69.84</c:v>
                </c:pt>
                <c:pt idx="1980">
                  <c:v>-69.86</c:v>
                </c:pt>
                <c:pt idx="1981">
                  <c:v>-69.86</c:v>
                </c:pt>
                <c:pt idx="1982">
                  <c:v>-69.84</c:v>
                </c:pt>
                <c:pt idx="1983">
                  <c:v>-69.819999999999993</c:v>
                </c:pt>
                <c:pt idx="1984">
                  <c:v>-69.8</c:v>
                </c:pt>
                <c:pt idx="1985">
                  <c:v>-69.84</c:v>
                </c:pt>
                <c:pt idx="1986">
                  <c:v>-69.95</c:v>
                </c:pt>
                <c:pt idx="1987">
                  <c:v>-69.959999999999994</c:v>
                </c:pt>
                <c:pt idx="1988">
                  <c:v>-69.900000000000006</c:v>
                </c:pt>
                <c:pt idx="1989">
                  <c:v>-69.86</c:v>
                </c:pt>
                <c:pt idx="1990">
                  <c:v>-69.84</c:v>
                </c:pt>
                <c:pt idx="1991">
                  <c:v>-69.83</c:v>
                </c:pt>
                <c:pt idx="1992">
                  <c:v>-69.849999999999994</c:v>
                </c:pt>
                <c:pt idx="1993">
                  <c:v>-69.900000000000006</c:v>
                </c:pt>
                <c:pt idx="1994">
                  <c:v>-69.94</c:v>
                </c:pt>
                <c:pt idx="1995">
                  <c:v>-69.91</c:v>
                </c:pt>
                <c:pt idx="1996">
                  <c:v>-69.849999999999994</c:v>
                </c:pt>
                <c:pt idx="1997">
                  <c:v>-69.83</c:v>
                </c:pt>
                <c:pt idx="1998">
                  <c:v>-69.81</c:v>
                </c:pt>
                <c:pt idx="1999">
                  <c:v>-69.81</c:v>
                </c:pt>
                <c:pt idx="2000">
                  <c:v>-69.81</c:v>
                </c:pt>
                <c:pt idx="2001">
                  <c:v>-69.83</c:v>
                </c:pt>
                <c:pt idx="2002">
                  <c:v>-69.86</c:v>
                </c:pt>
                <c:pt idx="2003">
                  <c:v>-69.849999999999994</c:v>
                </c:pt>
                <c:pt idx="2004">
                  <c:v>-69.819999999999993</c:v>
                </c:pt>
                <c:pt idx="2005">
                  <c:v>-69.78</c:v>
                </c:pt>
                <c:pt idx="2006">
                  <c:v>-69.77</c:v>
                </c:pt>
                <c:pt idx="2007">
                  <c:v>-69.790000000000006</c:v>
                </c:pt>
                <c:pt idx="2008">
                  <c:v>-69.81</c:v>
                </c:pt>
                <c:pt idx="2009">
                  <c:v>-69.81</c:v>
                </c:pt>
                <c:pt idx="2010">
                  <c:v>-69.819999999999993</c:v>
                </c:pt>
                <c:pt idx="2011">
                  <c:v>-69.819999999999993</c:v>
                </c:pt>
                <c:pt idx="2012">
                  <c:v>-69.760000000000005</c:v>
                </c:pt>
                <c:pt idx="2013">
                  <c:v>-69.680000000000007</c:v>
                </c:pt>
                <c:pt idx="2014">
                  <c:v>-69.650000000000006</c:v>
                </c:pt>
                <c:pt idx="2015">
                  <c:v>-69.67</c:v>
                </c:pt>
                <c:pt idx="2016">
                  <c:v>-69.69</c:v>
                </c:pt>
                <c:pt idx="2017">
                  <c:v>-69.69</c:v>
                </c:pt>
                <c:pt idx="2018">
                  <c:v>-69.680000000000007</c:v>
                </c:pt>
                <c:pt idx="2019">
                  <c:v>-69.66</c:v>
                </c:pt>
                <c:pt idx="2020">
                  <c:v>-69.650000000000006</c:v>
                </c:pt>
                <c:pt idx="2021">
                  <c:v>-69.66</c:v>
                </c:pt>
                <c:pt idx="2022">
                  <c:v>-69.680000000000007</c:v>
                </c:pt>
                <c:pt idx="2023">
                  <c:v>-69.67</c:v>
                </c:pt>
                <c:pt idx="2024">
                  <c:v>-69.66</c:v>
                </c:pt>
                <c:pt idx="2025">
                  <c:v>-69.63</c:v>
                </c:pt>
                <c:pt idx="2026">
                  <c:v>-69.62</c:v>
                </c:pt>
                <c:pt idx="2027">
                  <c:v>-69.62</c:v>
                </c:pt>
                <c:pt idx="2028">
                  <c:v>-69.61</c:v>
                </c:pt>
                <c:pt idx="2029">
                  <c:v>-69.58</c:v>
                </c:pt>
                <c:pt idx="2030">
                  <c:v>-69.55</c:v>
                </c:pt>
                <c:pt idx="2031">
                  <c:v>-69.53</c:v>
                </c:pt>
                <c:pt idx="2032">
                  <c:v>-69.52</c:v>
                </c:pt>
                <c:pt idx="2033">
                  <c:v>-69.5</c:v>
                </c:pt>
                <c:pt idx="2034">
                  <c:v>-69.47</c:v>
                </c:pt>
                <c:pt idx="2035">
                  <c:v>-69.45</c:v>
                </c:pt>
                <c:pt idx="2036">
                  <c:v>-69.44</c:v>
                </c:pt>
                <c:pt idx="2037">
                  <c:v>-69.42</c:v>
                </c:pt>
                <c:pt idx="2038">
                  <c:v>-69.38</c:v>
                </c:pt>
                <c:pt idx="2039">
                  <c:v>-69.31</c:v>
                </c:pt>
                <c:pt idx="2040">
                  <c:v>-69.239999999999995</c:v>
                </c:pt>
                <c:pt idx="2041">
                  <c:v>-69.19</c:v>
                </c:pt>
                <c:pt idx="2042">
                  <c:v>-69.14</c:v>
                </c:pt>
                <c:pt idx="2043">
                  <c:v>-69.099999999999994</c:v>
                </c:pt>
                <c:pt idx="2044">
                  <c:v>-69.08</c:v>
                </c:pt>
                <c:pt idx="2045">
                  <c:v>-69.05</c:v>
                </c:pt>
                <c:pt idx="2046">
                  <c:v>-69.010000000000005</c:v>
                </c:pt>
                <c:pt idx="2047">
                  <c:v>-68.94</c:v>
                </c:pt>
                <c:pt idx="2048">
                  <c:v>-68.87</c:v>
                </c:pt>
                <c:pt idx="2049">
                  <c:v>-68.819999999999993</c:v>
                </c:pt>
                <c:pt idx="2050">
                  <c:v>-68.77</c:v>
                </c:pt>
                <c:pt idx="2051">
                  <c:v>-68.709999999999994</c:v>
                </c:pt>
                <c:pt idx="2052">
                  <c:v>-68.64</c:v>
                </c:pt>
                <c:pt idx="2053">
                  <c:v>-68.56</c:v>
                </c:pt>
                <c:pt idx="2054">
                  <c:v>-68.47</c:v>
                </c:pt>
                <c:pt idx="2055">
                  <c:v>-68.38</c:v>
                </c:pt>
                <c:pt idx="2056">
                  <c:v>-68.31</c:v>
                </c:pt>
                <c:pt idx="2057">
                  <c:v>-68.260000000000005</c:v>
                </c:pt>
                <c:pt idx="2058">
                  <c:v>-68.209999999999994</c:v>
                </c:pt>
                <c:pt idx="2059">
                  <c:v>-68.180000000000007</c:v>
                </c:pt>
                <c:pt idx="2060">
                  <c:v>-68.13</c:v>
                </c:pt>
                <c:pt idx="2061">
                  <c:v>-68.05</c:v>
                </c:pt>
                <c:pt idx="2062">
                  <c:v>-67.98</c:v>
                </c:pt>
                <c:pt idx="2063">
                  <c:v>-67.92</c:v>
                </c:pt>
                <c:pt idx="2064">
                  <c:v>-67.849999999999994</c:v>
                </c:pt>
                <c:pt idx="2065">
                  <c:v>-67.77</c:v>
                </c:pt>
                <c:pt idx="2066">
                  <c:v>-67.7</c:v>
                </c:pt>
                <c:pt idx="2067">
                  <c:v>-67.64</c:v>
                </c:pt>
                <c:pt idx="2068">
                  <c:v>-67.58</c:v>
                </c:pt>
                <c:pt idx="2069">
                  <c:v>-67.489999999999995</c:v>
                </c:pt>
                <c:pt idx="2070">
                  <c:v>-67.400000000000006</c:v>
                </c:pt>
                <c:pt idx="2071">
                  <c:v>-67.31</c:v>
                </c:pt>
                <c:pt idx="2072">
                  <c:v>-67.23</c:v>
                </c:pt>
                <c:pt idx="2073">
                  <c:v>-67.14</c:v>
                </c:pt>
                <c:pt idx="2074">
                  <c:v>-67.040000000000006</c:v>
                </c:pt>
                <c:pt idx="2075">
                  <c:v>-66.91</c:v>
                </c:pt>
                <c:pt idx="2076">
                  <c:v>-66.790000000000006</c:v>
                </c:pt>
                <c:pt idx="2077">
                  <c:v>-66.680000000000007</c:v>
                </c:pt>
                <c:pt idx="2078">
                  <c:v>-66.58</c:v>
                </c:pt>
                <c:pt idx="2079">
                  <c:v>-66.48</c:v>
                </c:pt>
                <c:pt idx="2080">
                  <c:v>-66.36</c:v>
                </c:pt>
                <c:pt idx="2081">
                  <c:v>-66.239999999999995</c:v>
                </c:pt>
                <c:pt idx="2082">
                  <c:v>-66.08</c:v>
                </c:pt>
                <c:pt idx="2083">
                  <c:v>-65.91</c:v>
                </c:pt>
                <c:pt idx="2084">
                  <c:v>-65.73</c:v>
                </c:pt>
                <c:pt idx="2085">
                  <c:v>-65.56</c:v>
                </c:pt>
                <c:pt idx="2086">
                  <c:v>-65.38</c:v>
                </c:pt>
                <c:pt idx="2087">
                  <c:v>-65.180000000000007</c:v>
                </c:pt>
                <c:pt idx="2088">
                  <c:v>-64.97</c:v>
                </c:pt>
                <c:pt idx="2089">
                  <c:v>-64.739999999999995</c:v>
                </c:pt>
                <c:pt idx="2090">
                  <c:v>-64.48</c:v>
                </c:pt>
                <c:pt idx="2091">
                  <c:v>-64.17</c:v>
                </c:pt>
                <c:pt idx="2092">
                  <c:v>-63.88</c:v>
                </c:pt>
                <c:pt idx="2093">
                  <c:v>-63.62</c:v>
                </c:pt>
                <c:pt idx="2094">
                  <c:v>-63.37</c:v>
                </c:pt>
                <c:pt idx="2095">
                  <c:v>-63.1</c:v>
                </c:pt>
                <c:pt idx="2096">
                  <c:v>-62.77</c:v>
                </c:pt>
                <c:pt idx="2097">
                  <c:v>-62.38</c:v>
                </c:pt>
                <c:pt idx="2098">
                  <c:v>-61.97</c:v>
                </c:pt>
                <c:pt idx="2099">
                  <c:v>-61.48</c:v>
                </c:pt>
                <c:pt idx="2100">
                  <c:v>-61.05</c:v>
                </c:pt>
                <c:pt idx="2101">
                  <c:v>-60.62</c:v>
                </c:pt>
                <c:pt idx="2102">
                  <c:v>-60.23</c:v>
                </c:pt>
                <c:pt idx="2103">
                  <c:v>-59.8</c:v>
                </c:pt>
                <c:pt idx="2104">
                  <c:v>-59.26</c:v>
                </c:pt>
                <c:pt idx="2105">
                  <c:v>-58.66</c:v>
                </c:pt>
                <c:pt idx="2106">
                  <c:v>-58.04</c:v>
                </c:pt>
                <c:pt idx="2107">
                  <c:v>-57.37</c:v>
                </c:pt>
                <c:pt idx="2108">
                  <c:v>-56.7</c:v>
                </c:pt>
                <c:pt idx="2109">
                  <c:v>-56.07</c:v>
                </c:pt>
                <c:pt idx="2110">
                  <c:v>-55.46</c:v>
                </c:pt>
                <c:pt idx="2111">
                  <c:v>-54.79</c:v>
                </c:pt>
                <c:pt idx="2112">
                  <c:v>-54.06</c:v>
                </c:pt>
                <c:pt idx="2113">
                  <c:v>-53.32</c:v>
                </c:pt>
                <c:pt idx="2114">
                  <c:v>-52.62</c:v>
                </c:pt>
                <c:pt idx="2115">
                  <c:v>-52.02</c:v>
                </c:pt>
                <c:pt idx="2116">
                  <c:v>-51.43</c:v>
                </c:pt>
                <c:pt idx="2117">
                  <c:v>-50.83</c:v>
                </c:pt>
                <c:pt idx="2118">
                  <c:v>-50.19</c:v>
                </c:pt>
                <c:pt idx="2119">
                  <c:v>-49.52</c:v>
                </c:pt>
                <c:pt idx="2120">
                  <c:v>-48.82</c:v>
                </c:pt>
                <c:pt idx="2121">
                  <c:v>-48.14</c:v>
                </c:pt>
                <c:pt idx="2122">
                  <c:v>-47.48</c:v>
                </c:pt>
                <c:pt idx="2123">
                  <c:v>-46.88</c:v>
                </c:pt>
                <c:pt idx="2124">
                  <c:v>-46.34</c:v>
                </c:pt>
                <c:pt idx="2125">
                  <c:v>-45.83</c:v>
                </c:pt>
                <c:pt idx="2126">
                  <c:v>-45.34</c:v>
                </c:pt>
                <c:pt idx="2127">
                  <c:v>-44.84</c:v>
                </c:pt>
                <c:pt idx="2128">
                  <c:v>-44.28</c:v>
                </c:pt>
                <c:pt idx="2129">
                  <c:v>-43.69</c:v>
                </c:pt>
                <c:pt idx="2130">
                  <c:v>-43.13</c:v>
                </c:pt>
                <c:pt idx="2131">
                  <c:v>-42.63</c:v>
                </c:pt>
                <c:pt idx="2132">
                  <c:v>-42.11</c:v>
                </c:pt>
                <c:pt idx="2133">
                  <c:v>-41.53</c:v>
                </c:pt>
                <c:pt idx="2134">
                  <c:v>-40.93</c:v>
                </c:pt>
                <c:pt idx="2135">
                  <c:v>-40.36</c:v>
                </c:pt>
                <c:pt idx="2136">
                  <c:v>-39.799999999999997</c:v>
                </c:pt>
                <c:pt idx="2137">
                  <c:v>-39.24</c:v>
                </c:pt>
                <c:pt idx="2138">
                  <c:v>-38.72</c:v>
                </c:pt>
                <c:pt idx="2139">
                  <c:v>-38.229999999999997</c:v>
                </c:pt>
                <c:pt idx="2140">
                  <c:v>-37.72</c:v>
                </c:pt>
                <c:pt idx="2141">
                  <c:v>-37.21</c:v>
                </c:pt>
                <c:pt idx="2142">
                  <c:v>-36.74</c:v>
                </c:pt>
                <c:pt idx="2143">
                  <c:v>-36.270000000000003</c:v>
                </c:pt>
                <c:pt idx="2144">
                  <c:v>-35.76</c:v>
                </c:pt>
                <c:pt idx="2145">
                  <c:v>-35.229999999999997</c:v>
                </c:pt>
                <c:pt idx="2146">
                  <c:v>-34.729999999999997</c:v>
                </c:pt>
                <c:pt idx="2147">
                  <c:v>-34.270000000000003</c:v>
                </c:pt>
                <c:pt idx="2148">
                  <c:v>-33.840000000000003</c:v>
                </c:pt>
                <c:pt idx="2149">
                  <c:v>-33.4</c:v>
                </c:pt>
                <c:pt idx="2150">
                  <c:v>-32.93</c:v>
                </c:pt>
                <c:pt idx="2151">
                  <c:v>-32.450000000000003</c:v>
                </c:pt>
                <c:pt idx="2152">
                  <c:v>-31.98</c:v>
                </c:pt>
                <c:pt idx="2153">
                  <c:v>-31.5</c:v>
                </c:pt>
                <c:pt idx="2154">
                  <c:v>-31.01</c:v>
                </c:pt>
                <c:pt idx="2155">
                  <c:v>-30.51</c:v>
                </c:pt>
                <c:pt idx="2156">
                  <c:v>-30.01</c:v>
                </c:pt>
                <c:pt idx="2157">
                  <c:v>-29.49</c:v>
                </c:pt>
                <c:pt idx="2158">
                  <c:v>-28.93</c:v>
                </c:pt>
                <c:pt idx="2159">
                  <c:v>-28.38</c:v>
                </c:pt>
                <c:pt idx="2160">
                  <c:v>-27.84</c:v>
                </c:pt>
                <c:pt idx="2161">
                  <c:v>-27.28</c:v>
                </c:pt>
                <c:pt idx="2162">
                  <c:v>-26.71</c:v>
                </c:pt>
                <c:pt idx="2163">
                  <c:v>-26.13</c:v>
                </c:pt>
                <c:pt idx="2164">
                  <c:v>-25.54</c:v>
                </c:pt>
                <c:pt idx="2165">
                  <c:v>-24.93</c:v>
                </c:pt>
                <c:pt idx="2166">
                  <c:v>-24.33</c:v>
                </c:pt>
                <c:pt idx="2167">
                  <c:v>-23.72</c:v>
                </c:pt>
                <c:pt idx="2168">
                  <c:v>-23.1</c:v>
                </c:pt>
                <c:pt idx="2169">
                  <c:v>-22.45</c:v>
                </c:pt>
                <c:pt idx="2170">
                  <c:v>-21.79</c:v>
                </c:pt>
                <c:pt idx="2171">
                  <c:v>-21.1</c:v>
                </c:pt>
                <c:pt idx="2172">
                  <c:v>-20.399999999999999</c:v>
                </c:pt>
                <c:pt idx="2173">
                  <c:v>-19.73</c:v>
                </c:pt>
                <c:pt idx="2174">
                  <c:v>-19.09</c:v>
                </c:pt>
                <c:pt idx="2175">
                  <c:v>-18.440000000000001</c:v>
                </c:pt>
                <c:pt idx="2176">
                  <c:v>-17.78</c:v>
                </c:pt>
                <c:pt idx="2177">
                  <c:v>-17.11</c:v>
                </c:pt>
                <c:pt idx="2178">
                  <c:v>-16.45</c:v>
                </c:pt>
                <c:pt idx="2179">
                  <c:v>-15.81</c:v>
                </c:pt>
                <c:pt idx="2180">
                  <c:v>-15.18</c:v>
                </c:pt>
                <c:pt idx="2181">
                  <c:v>-14.56</c:v>
                </c:pt>
                <c:pt idx="2182">
                  <c:v>-13.96</c:v>
                </c:pt>
                <c:pt idx="2183">
                  <c:v>-13.41</c:v>
                </c:pt>
                <c:pt idx="2184">
                  <c:v>-12.87</c:v>
                </c:pt>
                <c:pt idx="2185">
                  <c:v>-12.34</c:v>
                </c:pt>
                <c:pt idx="2186">
                  <c:v>-11.82</c:v>
                </c:pt>
                <c:pt idx="2187">
                  <c:v>-11.31</c:v>
                </c:pt>
                <c:pt idx="2188">
                  <c:v>-10.8</c:v>
                </c:pt>
                <c:pt idx="2189">
                  <c:v>-10.28</c:v>
                </c:pt>
                <c:pt idx="2190">
                  <c:v>-9.76</c:v>
                </c:pt>
                <c:pt idx="2191">
                  <c:v>-9.2799999999999994</c:v>
                </c:pt>
                <c:pt idx="2192">
                  <c:v>-8.81</c:v>
                </c:pt>
                <c:pt idx="2193">
                  <c:v>-8.34</c:v>
                </c:pt>
                <c:pt idx="2194">
                  <c:v>-7.88</c:v>
                </c:pt>
                <c:pt idx="2195">
                  <c:v>-7.38</c:v>
                </c:pt>
                <c:pt idx="2196">
                  <c:v>-6.87</c:v>
                </c:pt>
                <c:pt idx="2197">
                  <c:v>-6.37</c:v>
                </c:pt>
                <c:pt idx="2198">
                  <c:v>-5.89</c:v>
                </c:pt>
                <c:pt idx="2199">
                  <c:v>-5.43</c:v>
                </c:pt>
                <c:pt idx="2200">
                  <c:v>-4.99</c:v>
                </c:pt>
                <c:pt idx="2201">
                  <c:v>-4.57</c:v>
                </c:pt>
                <c:pt idx="2202">
                  <c:v>-4.1399999999999997</c:v>
                </c:pt>
                <c:pt idx="2203">
                  <c:v>-3.69</c:v>
                </c:pt>
                <c:pt idx="2204">
                  <c:v>-3.22</c:v>
                </c:pt>
                <c:pt idx="2205">
                  <c:v>-2.73</c:v>
                </c:pt>
                <c:pt idx="2206">
                  <c:v>-2.25</c:v>
                </c:pt>
                <c:pt idx="2207">
                  <c:v>-1.76</c:v>
                </c:pt>
                <c:pt idx="2208">
                  <c:v>-1.25</c:v>
                </c:pt>
                <c:pt idx="2209">
                  <c:v>-0.79</c:v>
                </c:pt>
                <c:pt idx="2210">
                  <c:v>-0.33</c:v>
                </c:pt>
                <c:pt idx="2211">
                  <c:v>0.16</c:v>
                </c:pt>
                <c:pt idx="2212">
                  <c:v>0.65</c:v>
                </c:pt>
                <c:pt idx="2213">
                  <c:v>1.1499999999999999</c:v>
                </c:pt>
                <c:pt idx="2214">
                  <c:v>1.65</c:v>
                </c:pt>
                <c:pt idx="2215">
                  <c:v>2.14</c:v>
                </c:pt>
                <c:pt idx="2216">
                  <c:v>2.59</c:v>
                </c:pt>
                <c:pt idx="2217">
                  <c:v>3.01</c:v>
                </c:pt>
                <c:pt idx="2218">
                  <c:v>3.41</c:v>
                </c:pt>
                <c:pt idx="2219">
                  <c:v>3.81</c:v>
                </c:pt>
                <c:pt idx="2220">
                  <c:v>4.22</c:v>
                </c:pt>
                <c:pt idx="2221">
                  <c:v>4.5999999999999996</c:v>
                </c:pt>
                <c:pt idx="2222">
                  <c:v>4.9800000000000004</c:v>
                </c:pt>
                <c:pt idx="2223">
                  <c:v>5.35</c:v>
                </c:pt>
                <c:pt idx="2224">
                  <c:v>5.66</c:v>
                </c:pt>
                <c:pt idx="2225">
                  <c:v>5.91</c:v>
                </c:pt>
                <c:pt idx="2226">
                  <c:v>6.14</c:v>
                </c:pt>
                <c:pt idx="2227">
                  <c:v>6.33</c:v>
                </c:pt>
                <c:pt idx="2228">
                  <c:v>6.52</c:v>
                </c:pt>
                <c:pt idx="2229">
                  <c:v>6.72</c:v>
                </c:pt>
                <c:pt idx="2230">
                  <c:v>6.93</c:v>
                </c:pt>
                <c:pt idx="2231">
                  <c:v>7.16</c:v>
                </c:pt>
                <c:pt idx="2232">
                  <c:v>7.37</c:v>
                </c:pt>
                <c:pt idx="2233">
                  <c:v>7.55</c:v>
                </c:pt>
                <c:pt idx="2234">
                  <c:v>7.68</c:v>
                </c:pt>
                <c:pt idx="2235">
                  <c:v>7.83</c:v>
                </c:pt>
                <c:pt idx="2236">
                  <c:v>7.97</c:v>
                </c:pt>
                <c:pt idx="2237">
                  <c:v>8.1199999999999992</c:v>
                </c:pt>
                <c:pt idx="2238">
                  <c:v>8.27</c:v>
                </c:pt>
                <c:pt idx="2239">
                  <c:v>8.4</c:v>
                </c:pt>
                <c:pt idx="2240">
                  <c:v>8.5299999999999994</c:v>
                </c:pt>
                <c:pt idx="2241">
                  <c:v>8.64</c:v>
                </c:pt>
                <c:pt idx="2242">
                  <c:v>8.73</c:v>
                </c:pt>
                <c:pt idx="2243">
                  <c:v>8.7899999999999991</c:v>
                </c:pt>
                <c:pt idx="2244">
                  <c:v>8.83</c:v>
                </c:pt>
                <c:pt idx="2245">
                  <c:v>8.86</c:v>
                </c:pt>
                <c:pt idx="2246">
                  <c:v>8.9</c:v>
                </c:pt>
                <c:pt idx="2247">
                  <c:v>8.93</c:v>
                </c:pt>
                <c:pt idx="2248">
                  <c:v>8.9600000000000009</c:v>
                </c:pt>
                <c:pt idx="2249">
                  <c:v>8.98</c:v>
                </c:pt>
                <c:pt idx="2250">
                  <c:v>8.9700000000000006</c:v>
                </c:pt>
                <c:pt idx="2251">
                  <c:v>8.94</c:v>
                </c:pt>
                <c:pt idx="2252">
                  <c:v>8.91</c:v>
                </c:pt>
                <c:pt idx="2253">
                  <c:v>8.9</c:v>
                </c:pt>
                <c:pt idx="2254">
                  <c:v>8.9</c:v>
                </c:pt>
                <c:pt idx="2255">
                  <c:v>8.8699999999999992</c:v>
                </c:pt>
                <c:pt idx="2256">
                  <c:v>8.82</c:v>
                </c:pt>
                <c:pt idx="2257">
                  <c:v>8.76</c:v>
                </c:pt>
                <c:pt idx="2258">
                  <c:v>8.6999999999999993</c:v>
                </c:pt>
                <c:pt idx="2259">
                  <c:v>8.68</c:v>
                </c:pt>
                <c:pt idx="2260">
                  <c:v>8.65</c:v>
                </c:pt>
                <c:pt idx="2261">
                  <c:v>8.57</c:v>
                </c:pt>
                <c:pt idx="2262">
                  <c:v>8.4499999999999993</c:v>
                </c:pt>
                <c:pt idx="2263">
                  <c:v>8.3000000000000007</c:v>
                </c:pt>
                <c:pt idx="2264">
                  <c:v>8.08</c:v>
                </c:pt>
                <c:pt idx="2265">
                  <c:v>7.79</c:v>
                </c:pt>
                <c:pt idx="2266">
                  <c:v>7.49</c:v>
                </c:pt>
                <c:pt idx="2267">
                  <c:v>7.17</c:v>
                </c:pt>
                <c:pt idx="2268">
                  <c:v>6.81</c:v>
                </c:pt>
                <c:pt idx="2269">
                  <c:v>6.41</c:v>
                </c:pt>
                <c:pt idx="2270">
                  <c:v>5.99</c:v>
                </c:pt>
                <c:pt idx="2271">
                  <c:v>5.55</c:v>
                </c:pt>
                <c:pt idx="2272">
                  <c:v>5.0999999999999996</c:v>
                </c:pt>
                <c:pt idx="2273">
                  <c:v>4.62</c:v>
                </c:pt>
                <c:pt idx="2274">
                  <c:v>4.1100000000000003</c:v>
                </c:pt>
                <c:pt idx="2275">
                  <c:v>3.59</c:v>
                </c:pt>
                <c:pt idx="2276">
                  <c:v>3.03</c:v>
                </c:pt>
                <c:pt idx="2277">
                  <c:v>2.46</c:v>
                </c:pt>
                <c:pt idx="2278">
                  <c:v>1.83</c:v>
                </c:pt>
                <c:pt idx="2279">
                  <c:v>1.18</c:v>
                </c:pt>
                <c:pt idx="2280">
                  <c:v>0.51</c:v>
                </c:pt>
                <c:pt idx="2281">
                  <c:v>-0.2</c:v>
                </c:pt>
                <c:pt idx="2282">
                  <c:v>-0.91</c:v>
                </c:pt>
                <c:pt idx="2283">
                  <c:v>-1.63</c:v>
                </c:pt>
                <c:pt idx="2284">
                  <c:v>-2.36</c:v>
                </c:pt>
                <c:pt idx="2285">
                  <c:v>-3.11</c:v>
                </c:pt>
                <c:pt idx="2286">
                  <c:v>-3.86</c:v>
                </c:pt>
                <c:pt idx="2287">
                  <c:v>-4.63</c:v>
                </c:pt>
                <c:pt idx="2288">
                  <c:v>-5.42</c:v>
                </c:pt>
                <c:pt idx="2289">
                  <c:v>-6.21</c:v>
                </c:pt>
                <c:pt idx="2290">
                  <c:v>-6.99</c:v>
                </c:pt>
                <c:pt idx="2291">
                  <c:v>-7.78</c:v>
                </c:pt>
                <c:pt idx="2292">
                  <c:v>-8.5399999999999991</c:v>
                </c:pt>
                <c:pt idx="2293">
                  <c:v>-9.27</c:v>
                </c:pt>
                <c:pt idx="2294">
                  <c:v>-10.02</c:v>
                </c:pt>
                <c:pt idx="2295">
                  <c:v>-10.8</c:v>
                </c:pt>
                <c:pt idx="2296">
                  <c:v>-11.61</c:v>
                </c:pt>
                <c:pt idx="2297">
                  <c:v>-12.4</c:v>
                </c:pt>
                <c:pt idx="2298">
                  <c:v>-13.18</c:v>
                </c:pt>
                <c:pt idx="2299">
                  <c:v>-13.96</c:v>
                </c:pt>
                <c:pt idx="2300">
                  <c:v>-14.74</c:v>
                </c:pt>
                <c:pt idx="2301">
                  <c:v>-15.53</c:v>
                </c:pt>
                <c:pt idx="2302">
                  <c:v>-16.32</c:v>
                </c:pt>
                <c:pt idx="2303">
                  <c:v>-17.14</c:v>
                </c:pt>
                <c:pt idx="2304">
                  <c:v>-17.98</c:v>
                </c:pt>
                <c:pt idx="2305">
                  <c:v>-18.829999999999998</c:v>
                </c:pt>
                <c:pt idx="2306">
                  <c:v>-19.68</c:v>
                </c:pt>
                <c:pt idx="2307">
                  <c:v>-20.55</c:v>
                </c:pt>
                <c:pt idx="2308">
                  <c:v>-21.45</c:v>
                </c:pt>
                <c:pt idx="2309">
                  <c:v>-22.35</c:v>
                </c:pt>
                <c:pt idx="2310">
                  <c:v>-23.28</c:v>
                </c:pt>
                <c:pt idx="2311">
                  <c:v>-24.22</c:v>
                </c:pt>
                <c:pt idx="2312">
                  <c:v>-25.18</c:v>
                </c:pt>
                <c:pt idx="2313">
                  <c:v>-26.12</c:v>
                </c:pt>
                <c:pt idx="2314">
                  <c:v>-27.06</c:v>
                </c:pt>
                <c:pt idx="2315">
                  <c:v>-28</c:v>
                </c:pt>
                <c:pt idx="2316">
                  <c:v>-28.94</c:v>
                </c:pt>
                <c:pt idx="2317">
                  <c:v>-29.89</c:v>
                </c:pt>
                <c:pt idx="2318">
                  <c:v>-30.84</c:v>
                </c:pt>
                <c:pt idx="2319">
                  <c:v>-31.79</c:v>
                </c:pt>
                <c:pt idx="2320">
                  <c:v>-32.71</c:v>
                </c:pt>
                <c:pt idx="2321">
                  <c:v>-33.64</c:v>
                </c:pt>
                <c:pt idx="2322">
                  <c:v>-34.56</c:v>
                </c:pt>
                <c:pt idx="2323">
                  <c:v>-35.479999999999997</c:v>
                </c:pt>
                <c:pt idx="2324">
                  <c:v>-36.39</c:v>
                </c:pt>
                <c:pt idx="2325">
                  <c:v>-37.32</c:v>
                </c:pt>
                <c:pt idx="2326">
                  <c:v>-38.21</c:v>
                </c:pt>
                <c:pt idx="2327">
                  <c:v>-39.07</c:v>
                </c:pt>
                <c:pt idx="2328">
                  <c:v>-39.89</c:v>
                </c:pt>
                <c:pt idx="2329">
                  <c:v>-40.69</c:v>
                </c:pt>
                <c:pt idx="2330">
                  <c:v>-41.47</c:v>
                </c:pt>
                <c:pt idx="2331">
                  <c:v>-42.26</c:v>
                </c:pt>
                <c:pt idx="2332">
                  <c:v>-43.07</c:v>
                </c:pt>
                <c:pt idx="2333">
                  <c:v>-43.9</c:v>
                </c:pt>
                <c:pt idx="2334">
                  <c:v>-44.74</c:v>
                </c:pt>
                <c:pt idx="2335">
                  <c:v>-45.55</c:v>
                </c:pt>
                <c:pt idx="2336">
                  <c:v>-46.34</c:v>
                </c:pt>
                <c:pt idx="2337">
                  <c:v>-47.13</c:v>
                </c:pt>
                <c:pt idx="2338">
                  <c:v>-47.9</c:v>
                </c:pt>
                <c:pt idx="2339">
                  <c:v>-48.67</c:v>
                </c:pt>
                <c:pt idx="2340">
                  <c:v>-49.46</c:v>
                </c:pt>
                <c:pt idx="2341">
                  <c:v>-50.23</c:v>
                </c:pt>
                <c:pt idx="2342">
                  <c:v>-50.97</c:v>
                </c:pt>
                <c:pt idx="2343">
                  <c:v>-51.71</c:v>
                </c:pt>
                <c:pt idx="2344">
                  <c:v>-52.41</c:v>
                </c:pt>
                <c:pt idx="2345">
                  <c:v>-53.14</c:v>
                </c:pt>
                <c:pt idx="2346">
                  <c:v>-53.86</c:v>
                </c:pt>
                <c:pt idx="2347">
                  <c:v>-54.63</c:v>
                </c:pt>
                <c:pt idx="2348">
                  <c:v>-55.39</c:v>
                </c:pt>
                <c:pt idx="2349">
                  <c:v>-56.21</c:v>
                </c:pt>
                <c:pt idx="2350">
                  <c:v>-57.04</c:v>
                </c:pt>
                <c:pt idx="2351">
                  <c:v>-57.86</c:v>
                </c:pt>
                <c:pt idx="2352">
                  <c:v>-58.64</c:v>
                </c:pt>
                <c:pt idx="2353">
                  <c:v>-59.34</c:v>
                </c:pt>
                <c:pt idx="2354">
                  <c:v>-60.01</c:v>
                </c:pt>
                <c:pt idx="2355">
                  <c:v>-60.68</c:v>
                </c:pt>
                <c:pt idx="2356">
                  <c:v>-61.33</c:v>
                </c:pt>
                <c:pt idx="2357">
                  <c:v>-61.98</c:v>
                </c:pt>
                <c:pt idx="2358">
                  <c:v>-62.63</c:v>
                </c:pt>
                <c:pt idx="2359">
                  <c:v>-63.3</c:v>
                </c:pt>
                <c:pt idx="2360">
                  <c:v>-63.9</c:v>
                </c:pt>
                <c:pt idx="2361">
                  <c:v>-64.39</c:v>
                </c:pt>
                <c:pt idx="2362">
                  <c:v>-64.88</c:v>
                </c:pt>
                <c:pt idx="2363">
                  <c:v>-65.34</c:v>
                </c:pt>
                <c:pt idx="2364">
                  <c:v>-65.77</c:v>
                </c:pt>
                <c:pt idx="2365">
                  <c:v>-66.239999999999995</c:v>
                </c:pt>
                <c:pt idx="2366">
                  <c:v>-66.72</c:v>
                </c:pt>
                <c:pt idx="2367">
                  <c:v>-67.19</c:v>
                </c:pt>
                <c:pt idx="2368">
                  <c:v>-67.63</c:v>
                </c:pt>
                <c:pt idx="2369">
                  <c:v>-68.05</c:v>
                </c:pt>
                <c:pt idx="2370">
                  <c:v>-68.459999999999994</c:v>
                </c:pt>
                <c:pt idx="2371">
                  <c:v>-68.86</c:v>
                </c:pt>
                <c:pt idx="2372">
                  <c:v>-69.27</c:v>
                </c:pt>
                <c:pt idx="2373">
                  <c:v>-69.709999999999994</c:v>
                </c:pt>
                <c:pt idx="2374">
                  <c:v>-70.099999999999994</c:v>
                </c:pt>
                <c:pt idx="2375">
                  <c:v>-70.400000000000006</c:v>
                </c:pt>
                <c:pt idx="2376">
                  <c:v>-70.62</c:v>
                </c:pt>
                <c:pt idx="2377">
                  <c:v>-70.84</c:v>
                </c:pt>
                <c:pt idx="2378">
                  <c:v>-71.099999999999994</c:v>
                </c:pt>
                <c:pt idx="2379">
                  <c:v>-71.33</c:v>
                </c:pt>
                <c:pt idx="2380">
                  <c:v>-71.540000000000006</c:v>
                </c:pt>
                <c:pt idx="2381">
                  <c:v>-71.709999999999994</c:v>
                </c:pt>
                <c:pt idx="2382">
                  <c:v>-71.819999999999993</c:v>
                </c:pt>
                <c:pt idx="2383">
                  <c:v>-71.900000000000006</c:v>
                </c:pt>
                <c:pt idx="2384">
                  <c:v>-71.98</c:v>
                </c:pt>
                <c:pt idx="2385">
                  <c:v>-72.05</c:v>
                </c:pt>
                <c:pt idx="2386">
                  <c:v>-72.08</c:v>
                </c:pt>
                <c:pt idx="2387">
                  <c:v>-72.11</c:v>
                </c:pt>
                <c:pt idx="2388">
                  <c:v>-72.150000000000006</c:v>
                </c:pt>
                <c:pt idx="2389">
                  <c:v>-72.180000000000007</c:v>
                </c:pt>
                <c:pt idx="2390">
                  <c:v>-72.2</c:v>
                </c:pt>
                <c:pt idx="2391">
                  <c:v>-72.19</c:v>
                </c:pt>
                <c:pt idx="2392">
                  <c:v>-72.17</c:v>
                </c:pt>
                <c:pt idx="2393">
                  <c:v>-72.150000000000006</c:v>
                </c:pt>
                <c:pt idx="2394">
                  <c:v>-72.13</c:v>
                </c:pt>
                <c:pt idx="2395">
                  <c:v>-72.12</c:v>
                </c:pt>
                <c:pt idx="2396">
                  <c:v>-72.150000000000006</c:v>
                </c:pt>
                <c:pt idx="2397">
                  <c:v>-72.19</c:v>
                </c:pt>
                <c:pt idx="2398">
                  <c:v>-72.27</c:v>
                </c:pt>
                <c:pt idx="2399">
                  <c:v>-72.31</c:v>
                </c:pt>
                <c:pt idx="2400">
                  <c:v>-72.28</c:v>
                </c:pt>
                <c:pt idx="2401">
                  <c:v>-72.22</c:v>
                </c:pt>
                <c:pt idx="2402">
                  <c:v>-72.180000000000007</c:v>
                </c:pt>
                <c:pt idx="2403">
                  <c:v>-72.19</c:v>
                </c:pt>
                <c:pt idx="2404">
                  <c:v>-72.19</c:v>
                </c:pt>
                <c:pt idx="2405">
                  <c:v>-72.16</c:v>
                </c:pt>
                <c:pt idx="2406">
                  <c:v>-72.13</c:v>
                </c:pt>
                <c:pt idx="2407">
                  <c:v>-72.08</c:v>
                </c:pt>
                <c:pt idx="2408">
                  <c:v>-72.010000000000005</c:v>
                </c:pt>
                <c:pt idx="2409">
                  <c:v>-71.97</c:v>
                </c:pt>
                <c:pt idx="2410">
                  <c:v>-71.95</c:v>
                </c:pt>
                <c:pt idx="2411">
                  <c:v>-71.930000000000007</c:v>
                </c:pt>
                <c:pt idx="2412">
                  <c:v>-71.92</c:v>
                </c:pt>
                <c:pt idx="2413">
                  <c:v>-71.92</c:v>
                </c:pt>
                <c:pt idx="2414">
                  <c:v>-71.95</c:v>
                </c:pt>
                <c:pt idx="2415">
                  <c:v>-71.95</c:v>
                </c:pt>
                <c:pt idx="2416">
                  <c:v>-71.930000000000007</c:v>
                </c:pt>
                <c:pt idx="2417">
                  <c:v>-71.91</c:v>
                </c:pt>
                <c:pt idx="2418">
                  <c:v>-71.95</c:v>
                </c:pt>
                <c:pt idx="2419">
                  <c:v>-72.03</c:v>
                </c:pt>
                <c:pt idx="2420">
                  <c:v>-72.09</c:v>
                </c:pt>
                <c:pt idx="2421">
                  <c:v>-72.05</c:v>
                </c:pt>
                <c:pt idx="2422">
                  <c:v>-72.010000000000005</c:v>
                </c:pt>
                <c:pt idx="2423">
                  <c:v>-72.02</c:v>
                </c:pt>
                <c:pt idx="2424">
                  <c:v>-72.06</c:v>
                </c:pt>
                <c:pt idx="2425">
                  <c:v>-72.09</c:v>
                </c:pt>
                <c:pt idx="2426">
                  <c:v>-72.09</c:v>
                </c:pt>
                <c:pt idx="2427">
                  <c:v>-72.06</c:v>
                </c:pt>
                <c:pt idx="2428">
                  <c:v>-72.06</c:v>
                </c:pt>
                <c:pt idx="2429">
                  <c:v>-72.099999999999994</c:v>
                </c:pt>
                <c:pt idx="2430">
                  <c:v>-72.16</c:v>
                </c:pt>
                <c:pt idx="2431">
                  <c:v>-72.23</c:v>
                </c:pt>
                <c:pt idx="2432">
                  <c:v>-72.260000000000005</c:v>
                </c:pt>
                <c:pt idx="2433">
                  <c:v>-72.23</c:v>
                </c:pt>
                <c:pt idx="2434">
                  <c:v>-72.180000000000007</c:v>
                </c:pt>
                <c:pt idx="2435">
                  <c:v>-72.16</c:v>
                </c:pt>
                <c:pt idx="2436">
                  <c:v>-72.19</c:v>
                </c:pt>
                <c:pt idx="2437">
                  <c:v>-72.239999999999995</c:v>
                </c:pt>
                <c:pt idx="2438">
                  <c:v>-72.28</c:v>
                </c:pt>
                <c:pt idx="2439">
                  <c:v>-72.319999999999993</c:v>
                </c:pt>
                <c:pt idx="2440">
                  <c:v>-72.36</c:v>
                </c:pt>
                <c:pt idx="2441">
                  <c:v>-72.38</c:v>
                </c:pt>
                <c:pt idx="2442">
                  <c:v>-72.39</c:v>
                </c:pt>
                <c:pt idx="2443">
                  <c:v>-72.38</c:v>
                </c:pt>
                <c:pt idx="2444">
                  <c:v>-72.37</c:v>
                </c:pt>
                <c:pt idx="2445">
                  <c:v>-72.36</c:v>
                </c:pt>
                <c:pt idx="2446">
                  <c:v>-72.349999999999994</c:v>
                </c:pt>
                <c:pt idx="2447">
                  <c:v>-72.36</c:v>
                </c:pt>
                <c:pt idx="2448">
                  <c:v>-72.39</c:v>
                </c:pt>
                <c:pt idx="2449">
                  <c:v>-72.41</c:v>
                </c:pt>
                <c:pt idx="2450">
                  <c:v>-72.41</c:v>
                </c:pt>
                <c:pt idx="2451">
                  <c:v>-72.39</c:v>
                </c:pt>
                <c:pt idx="2452">
                  <c:v>-72.42</c:v>
                </c:pt>
                <c:pt idx="2453">
                  <c:v>-72.430000000000007</c:v>
                </c:pt>
                <c:pt idx="2454">
                  <c:v>-72.430000000000007</c:v>
                </c:pt>
                <c:pt idx="2455">
                  <c:v>-72.400000000000006</c:v>
                </c:pt>
                <c:pt idx="2456">
                  <c:v>-72.400000000000006</c:v>
                </c:pt>
                <c:pt idx="2457">
                  <c:v>-72.41</c:v>
                </c:pt>
                <c:pt idx="2458">
                  <c:v>-72.42</c:v>
                </c:pt>
                <c:pt idx="2459">
                  <c:v>-72.42</c:v>
                </c:pt>
                <c:pt idx="2460">
                  <c:v>-72.44</c:v>
                </c:pt>
                <c:pt idx="2461">
                  <c:v>-72.45</c:v>
                </c:pt>
                <c:pt idx="2462">
                  <c:v>-72.44</c:v>
                </c:pt>
                <c:pt idx="2463">
                  <c:v>-72.430000000000007</c:v>
                </c:pt>
                <c:pt idx="2464">
                  <c:v>-72.44</c:v>
                </c:pt>
                <c:pt idx="2465">
                  <c:v>-72.48</c:v>
                </c:pt>
                <c:pt idx="2466">
                  <c:v>-72.489999999999995</c:v>
                </c:pt>
                <c:pt idx="2467">
                  <c:v>-72.5</c:v>
                </c:pt>
                <c:pt idx="2468">
                  <c:v>-72.5</c:v>
                </c:pt>
                <c:pt idx="2469">
                  <c:v>-72.510000000000005</c:v>
                </c:pt>
                <c:pt idx="2470">
                  <c:v>-72.52</c:v>
                </c:pt>
                <c:pt idx="2471">
                  <c:v>-72.510000000000005</c:v>
                </c:pt>
                <c:pt idx="2472">
                  <c:v>-72.510000000000005</c:v>
                </c:pt>
                <c:pt idx="2473">
                  <c:v>-72.53</c:v>
                </c:pt>
                <c:pt idx="2474">
                  <c:v>-72.540000000000006</c:v>
                </c:pt>
                <c:pt idx="2475">
                  <c:v>-72.540000000000006</c:v>
                </c:pt>
                <c:pt idx="2476">
                  <c:v>-72.540000000000006</c:v>
                </c:pt>
                <c:pt idx="2477">
                  <c:v>-72.56</c:v>
                </c:pt>
                <c:pt idx="2478">
                  <c:v>-72.569999999999993</c:v>
                </c:pt>
                <c:pt idx="2479">
                  <c:v>-72.56</c:v>
                </c:pt>
                <c:pt idx="2480">
                  <c:v>-72.55</c:v>
                </c:pt>
                <c:pt idx="2481">
                  <c:v>-72.58</c:v>
                </c:pt>
                <c:pt idx="2482">
                  <c:v>-72.599999999999994</c:v>
                </c:pt>
                <c:pt idx="2483">
                  <c:v>-72.62</c:v>
                </c:pt>
                <c:pt idx="2484">
                  <c:v>-72.63</c:v>
                </c:pt>
                <c:pt idx="2485">
                  <c:v>-72.63</c:v>
                </c:pt>
                <c:pt idx="2486">
                  <c:v>-72.63</c:v>
                </c:pt>
                <c:pt idx="2487">
                  <c:v>-72.61</c:v>
                </c:pt>
                <c:pt idx="2488">
                  <c:v>-72.61</c:v>
                </c:pt>
                <c:pt idx="2489">
                  <c:v>-72.62</c:v>
                </c:pt>
                <c:pt idx="2490">
                  <c:v>-72.61</c:v>
                </c:pt>
                <c:pt idx="2491">
                  <c:v>-72.599999999999994</c:v>
                </c:pt>
                <c:pt idx="2492">
                  <c:v>-72.599999999999994</c:v>
                </c:pt>
                <c:pt idx="2493">
                  <c:v>-72.599999999999994</c:v>
                </c:pt>
                <c:pt idx="2494">
                  <c:v>-72.58</c:v>
                </c:pt>
                <c:pt idx="2495">
                  <c:v>-72.59</c:v>
                </c:pt>
                <c:pt idx="2496">
                  <c:v>-72.59</c:v>
                </c:pt>
                <c:pt idx="2497">
                  <c:v>-72.59</c:v>
                </c:pt>
                <c:pt idx="2498">
                  <c:v>-72.58</c:v>
                </c:pt>
                <c:pt idx="2499">
                  <c:v>-72.569999999999993</c:v>
                </c:pt>
                <c:pt idx="2500">
                  <c:v>-72.56</c:v>
                </c:pt>
                <c:pt idx="2501">
                  <c:v>-72.53</c:v>
                </c:pt>
                <c:pt idx="2502">
                  <c:v>-72.5</c:v>
                </c:pt>
                <c:pt idx="2503">
                  <c:v>-72.489999999999995</c:v>
                </c:pt>
                <c:pt idx="2504">
                  <c:v>-72.489999999999995</c:v>
                </c:pt>
                <c:pt idx="2505">
                  <c:v>-72.48</c:v>
                </c:pt>
                <c:pt idx="2506">
                  <c:v>-72.48</c:v>
                </c:pt>
                <c:pt idx="2507">
                  <c:v>-72.48</c:v>
                </c:pt>
                <c:pt idx="2508">
                  <c:v>-72.48</c:v>
                </c:pt>
                <c:pt idx="2509">
                  <c:v>-72.47</c:v>
                </c:pt>
                <c:pt idx="2510">
                  <c:v>-72.45</c:v>
                </c:pt>
                <c:pt idx="2511">
                  <c:v>-72.44</c:v>
                </c:pt>
                <c:pt idx="2512">
                  <c:v>-72.42</c:v>
                </c:pt>
                <c:pt idx="2513">
                  <c:v>-72.400000000000006</c:v>
                </c:pt>
                <c:pt idx="2514">
                  <c:v>-72.39</c:v>
                </c:pt>
                <c:pt idx="2515">
                  <c:v>-72.38</c:v>
                </c:pt>
                <c:pt idx="2516">
                  <c:v>-72.37</c:v>
                </c:pt>
                <c:pt idx="2517">
                  <c:v>-72.34</c:v>
                </c:pt>
                <c:pt idx="2518">
                  <c:v>-72.31</c:v>
                </c:pt>
                <c:pt idx="2519">
                  <c:v>-72.28</c:v>
                </c:pt>
                <c:pt idx="2520">
                  <c:v>-72.27</c:v>
                </c:pt>
                <c:pt idx="2521">
                  <c:v>-72.23</c:v>
                </c:pt>
                <c:pt idx="2522">
                  <c:v>-72.2</c:v>
                </c:pt>
                <c:pt idx="2523">
                  <c:v>-72.19</c:v>
                </c:pt>
                <c:pt idx="2524">
                  <c:v>-72.17</c:v>
                </c:pt>
                <c:pt idx="2525">
                  <c:v>-72.11</c:v>
                </c:pt>
                <c:pt idx="2526">
                  <c:v>-72.05</c:v>
                </c:pt>
                <c:pt idx="2527">
                  <c:v>-72.010000000000005</c:v>
                </c:pt>
                <c:pt idx="2528">
                  <c:v>-71.98</c:v>
                </c:pt>
                <c:pt idx="2529">
                  <c:v>-71.94</c:v>
                </c:pt>
                <c:pt idx="2530">
                  <c:v>-71.89</c:v>
                </c:pt>
                <c:pt idx="2531">
                  <c:v>-71.83</c:v>
                </c:pt>
                <c:pt idx="2532">
                  <c:v>-71.78</c:v>
                </c:pt>
                <c:pt idx="2533">
                  <c:v>-71.7</c:v>
                </c:pt>
                <c:pt idx="2534">
                  <c:v>-71.599999999999994</c:v>
                </c:pt>
                <c:pt idx="2535">
                  <c:v>-71.510000000000005</c:v>
                </c:pt>
                <c:pt idx="2536">
                  <c:v>-71.41</c:v>
                </c:pt>
                <c:pt idx="2537">
                  <c:v>-71.31</c:v>
                </c:pt>
                <c:pt idx="2538">
                  <c:v>-71.2</c:v>
                </c:pt>
                <c:pt idx="2539">
                  <c:v>-71.09</c:v>
                </c:pt>
                <c:pt idx="2540">
                  <c:v>-70.989999999999995</c:v>
                </c:pt>
                <c:pt idx="2541">
                  <c:v>-70.87</c:v>
                </c:pt>
                <c:pt idx="2542">
                  <c:v>-70.739999999999995</c:v>
                </c:pt>
                <c:pt idx="2543">
                  <c:v>-70.569999999999993</c:v>
                </c:pt>
                <c:pt idx="2544">
                  <c:v>-70.400000000000006</c:v>
                </c:pt>
                <c:pt idx="2545">
                  <c:v>-70.23</c:v>
                </c:pt>
                <c:pt idx="2546">
                  <c:v>-70.03</c:v>
                </c:pt>
                <c:pt idx="2547">
                  <c:v>-69.819999999999993</c:v>
                </c:pt>
                <c:pt idx="2548">
                  <c:v>-69.61</c:v>
                </c:pt>
                <c:pt idx="2549">
                  <c:v>-69.41</c:v>
                </c:pt>
                <c:pt idx="2550">
                  <c:v>-69.22</c:v>
                </c:pt>
                <c:pt idx="2551">
                  <c:v>-69.010000000000005</c:v>
                </c:pt>
                <c:pt idx="2552">
                  <c:v>-68.790000000000006</c:v>
                </c:pt>
                <c:pt idx="2553">
                  <c:v>-68.540000000000006</c:v>
                </c:pt>
                <c:pt idx="2554">
                  <c:v>-68.260000000000005</c:v>
                </c:pt>
                <c:pt idx="2555">
                  <c:v>-67.97</c:v>
                </c:pt>
                <c:pt idx="2556">
                  <c:v>-67.69</c:v>
                </c:pt>
                <c:pt idx="2557">
                  <c:v>-67.42</c:v>
                </c:pt>
                <c:pt idx="2558">
                  <c:v>-67.12</c:v>
                </c:pt>
                <c:pt idx="2559">
                  <c:v>-66.760000000000005</c:v>
                </c:pt>
                <c:pt idx="2560">
                  <c:v>-66.36</c:v>
                </c:pt>
                <c:pt idx="2561">
                  <c:v>-65.94</c:v>
                </c:pt>
                <c:pt idx="2562">
                  <c:v>-65.48</c:v>
                </c:pt>
                <c:pt idx="2563">
                  <c:v>-65.02</c:v>
                </c:pt>
                <c:pt idx="2564">
                  <c:v>-64.55</c:v>
                </c:pt>
                <c:pt idx="2565">
                  <c:v>-64.08</c:v>
                </c:pt>
                <c:pt idx="2566">
                  <c:v>-63.62</c:v>
                </c:pt>
                <c:pt idx="2567">
                  <c:v>-63.15</c:v>
                </c:pt>
                <c:pt idx="2568">
                  <c:v>-62.64</c:v>
                </c:pt>
                <c:pt idx="2569">
                  <c:v>-62.06</c:v>
                </c:pt>
                <c:pt idx="2570">
                  <c:v>-61.42</c:v>
                </c:pt>
                <c:pt idx="2571">
                  <c:v>-60.74</c:v>
                </c:pt>
                <c:pt idx="2572">
                  <c:v>-60.03</c:v>
                </c:pt>
                <c:pt idx="2573">
                  <c:v>-59.3</c:v>
                </c:pt>
                <c:pt idx="2574">
                  <c:v>-58.58</c:v>
                </c:pt>
                <c:pt idx="2575">
                  <c:v>-57.86</c:v>
                </c:pt>
                <c:pt idx="2576">
                  <c:v>-57.12</c:v>
                </c:pt>
                <c:pt idx="2577">
                  <c:v>-56.35</c:v>
                </c:pt>
                <c:pt idx="2578">
                  <c:v>-55.58</c:v>
                </c:pt>
                <c:pt idx="2579">
                  <c:v>-54.77</c:v>
                </c:pt>
                <c:pt idx="2580">
                  <c:v>-53.93</c:v>
                </c:pt>
                <c:pt idx="2581">
                  <c:v>-53.09</c:v>
                </c:pt>
                <c:pt idx="2582">
                  <c:v>-52.24</c:v>
                </c:pt>
                <c:pt idx="2583">
                  <c:v>-51.36</c:v>
                </c:pt>
                <c:pt idx="2584">
                  <c:v>-50.47</c:v>
                </c:pt>
                <c:pt idx="2585">
                  <c:v>-49.59</c:v>
                </c:pt>
                <c:pt idx="2586">
                  <c:v>-48.73</c:v>
                </c:pt>
                <c:pt idx="2587">
                  <c:v>-47.9</c:v>
                </c:pt>
                <c:pt idx="2588">
                  <c:v>-47.02</c:v>
                </c:pt>
                <c:pt idx="2589">
                  <c:v>-46.09</c:v>
                </c:pt>
                <c:pt idx="2590">
                  <c:v>-45.18</c:v>
                </c:pt>
                <c:pt idx="2591">
                  <c:v>-44.31</c:v>
                </c:pt>
                <c:pt idx="2592">
                  <c:v>-43.43</c:v>
                </c:pt>
                <c:pt idx="2593">
                  <c:v>-42.56</c:v>
                </c:pt>
                <c:pt idx="2594">
                  <c:v>-41.76</c:v>
                </c:pt>
                <c:pt idx="2595">
                  <c:v>-41</c:v>
                </c:pt>
                <c:pt idx="2596">
                  <c:v>-40.24</c:v>
                </c:pt>
                <c:pt idx="2597">
                  <c:v>-39.479999999999997</c:v>
                </c:pt>
                <c:pt idx="2598">
                  <c:v>-38.74</c:v>
                </c:pt>
                <c:pt idx="2599">
                  <c:v>-37.99</c:v>
                </c:pt>
                <c:pt idx="2600">
                  <c:v>-37.22</c:v>
                </c:pt>
                <c:pt idx="2601">
                  <c:v>-36.43</c:v>
                </c:pt>
                <c:pt idx="2602">
                  <c:v>-35.659999999999997</c:v>
                </c:pt>
                <c:pt idx="2603">
                  <c:v>-34.89</c:v>
                </c:pt>
                <c:pt idx="2604">
                  <c:v>-34.130000000000003</c:v>
                </c:pt>
                <c:pt idx="2605">
                  <c:v>-33.42</c:v>
                </c:pt>
                <c:pt idx="2606">
                  <c:v>-32.75</c:v>
                </c:pt>
                <c:pt idx="2607">
                  <c:v>-32.090000000000003</c:v>
                </c:pt>
                <c:pt idx="2608">
                  <c:v>-31.39</c:v>
                </c:pt>
                <c:pt idx="2609">
                  <c:v>-30.65</c:v>
                </c:pt>
                <c:pt idx="2610">
                  <c:v>-29.92</c:v>
                </c:pt>
                <c:pt idx="2611">
                  <c:v>-29.2</c:v>
                </c:pt>
                <c:pt idx="2612">
                  <c:v>-28.47</c:v>
                </c:pt>
                <c:pt idx="2613">
                  <c:v>-27.77</c:v>
                </c:pt>
                <c:pt idx="2614">
                  <c:v>-27.06</c:v>
                </c:pt>
                <c:pt idx="2615">
                  <c:v>-26.35</c:v>
                </c:pt>
                <c:pt idx="2616">
                  <c:v>-25.62</c:v>
                </c:pt>
                <c:pt idx="2617">
                  <c:v>-24.92</c:v>
                </c:pt>
                <c:pt idx="2618">
                  <c:v>-24.25</c:v>
                </c:pt>
                <c:pt idx="2619">
                  <c:v>-23.61</c:v>
                </c:pt>
                <c:pt idx="2620">
                  <c:v>-22.98</c:v>
                </c:pt>
                <c:pt idx="2621">
                  <c:v>-22.35</c:v>
                </c:pt>
                <c:pt idx="2622">
                  <c:v>-21.68</c:v>
                </c:pt>
                <c:pt idx="2623">
                  <c:v>-20.96</c:v>
                </c:pt>
                <c:pt idx="2624">
                  <c:v>-20.2</c:v>
                </c:pt>
                <c:pt idx="2625">
                  <c:v>-19.43</c:v>
                </c:pt>
                <c:pt idx="2626">
                  <c:v>-18.72</c:v>
                </c:pt>
                <c:pt idx="2627">
                  <c:v>-18.059999999999999</c:v>
                </c:pt>
                <c:pt idx="2628">
                  <c:v>-17.41</c:v>
                </c:pt>
                <c:pt idx="2629">
                  <c:v>-16.75</c:v>
                </c:pt>
                <c:pt idx="2630">
                  <c:v>-16.11</c:v>
                </c:pt>
                <c:pt idx="2631">
                  <c:v>-15.52</c:v>
                </c:pt>
                <c:pt idx="2632">
                  <c:v>-14.93</c:v>
                </c:pt>
                <c:pt idx="2633">
                  <c:v>-14.34</c:v>
                </c:pt>
                <c:pt idx="2634">
                  <c:v>-13.73</c:v>
                </c:pt>
                <c:pt idx="2635">
                  <c:v>-13.12</c:v>
                </c:pt>
                <c:pt idx="2636">
                  <c:v>-12.52</c:v>
                </c:pt>
                <c:pt idx="2637">
                  <c:v>-11.91</c:v>
                </c:pt>
                <c:pt idx="2638">
                  <c:v>-11.3</c:v>
                </c:pt>
                <c:pt idx="2639">
                  <c:v>-10.69</c:v>
                </c:pt>
                <c:pt idx="2640">
                  <c:v>-10.07</c:v>
                </c:pt>
                <c:pt idx="2641">
                  <c:v>-9.44</c:v>
                </c:pt>
                <c:pt idx="2642">
                  <c:v>-8.7899999999999991</c:v>
                </c:pt>
                <c:pt idx="2643">
                  <c:v>-8.19</c:v>
                </c:pt>
                <c:pt idx="2644">
                  <c:v>-7.6</c:v>
                </c:pt>
                <c:pt idx="2645">
                  <c:v>-6.99</c:v>
                </c:pt>
                <c:pt idx="2646">
                  <c:v>-6.39</c:v>
                </c:pt>
                <c:pt idx="2647">
                  <c:v>-5.79</c:v>
                </c:pt>
                <c:pt idx="2648">
                  <c:v>-5.2</c:v>
                </c:pt>
                <c:pt idx="2649">
                  <c:v>-4.62</c:v>
                </c:pt>
                <c:pt idx="2650">
                  <c:v>-4.0199999999999996</c:v>
                </c:pt>
                <c:pt idx="2651">
                  <c:v>-3.46</c:v>
                </c:pt>
                <c:pt idx="2652">
                  <c:v>-2.92</c:v>
                </c:pt>
                <c:pt idx="2653">
                  <c:v>-2.38</c:v>
                </c:pt>
                <c:pt idx="2654">
                  <c:v>-1.85</c:v>
                </c:pt>
                <c:pt idx="2655">
                  <c:v>-1.33</c:v>
                </c:pt>
                <c:pt idx="2656">
                  <c:v>-0.82</c:v>
                </c:pt>
                <c:pt idx="2657">
                  <c:v>-0.33</c:v>
                </c:pt>
                <c:pt idx="2658">
                  <c:v>0.16</c:v>
                </c:pt>
                <c:pt idx="2659">
                  <c:v>0.63</c:v>
                </c:pt>
                <c:pt idx="2660">
                  <c:v>1.08</c:v>
                </c:pt>
                <c:pt idx="2661">
                  <c:v>1.51</c:v>
                </c:pt>
                <c:pt idx="2662">
                  <c:v>1.93</c:v>
                </c:pt>
                <c:pt idx="2663">
                  <c:v>2.34</c:v>
                </c:pt>
                <c:pt idx="2664">
                  <c:v>2.75</c:v>
                </c:pt>
                <c:pt idx="2665">
                  <c:v>3.17</c:v>
                </c:pt>
                <c:pt idx="2666">
                  <c:v>3.55</c:v>
                </c:pt>
                <c:pt idx="2667">
                  <c:v>3.9</c:v>
                </c:pt>
                <c:pt idx="2668">
                  <c:v>4.21</c:v>
                </c:pt>
                <c:pt idx="2669">
                  <c:v>4.5</c:v>
                </c:pt>
                <c:pt idx="2670">
                  <c:v>4.7699999999999996</c:v>
                </c:pt>
                <c:pt idx="2671">
                  <c:v>5.01</c:v>
                </c:pt>
                <c:pt idx="2672">
                  <c:v>5.26</c:v>
                </c:pt>
                <c:pt idx="2673">
                  <c:v>5.5</c:v>
                </c:pt>
                <c:pt idx="2674">
                  <c:v>5.75</c:v>
                </c:pt>
                <c:pt idx="2675">
                  <c:v>5.98</c:v>
                </c:pt>
                <c:pt idx="2676">
                  <c:v>6.21</c:v>
                </c:pt>
                <c:pt idx="2677">
                  <c:v>6.43</c:v>
                </c:pt>
                <c:pt idx="2678">
                  <c:v>6.66</c:v>
                </c:pt>
                <c:pt idx="2679">
                  <c:v>6.91</c:v>
                </c:pt>
                <c:pt idx="2680">
                  <c:v>7.13</c:v>
                </c:pt>
                <c:pt idx="2681">
                  <c:v>7.33</c:v>
                </c:pt>
                <c:pt idx="2682">
                  <c:v>7.48</c:v>
                </c:pt>
                <c:pt idx="2683">
                  <c:v>7.63</c:v>
                </c:pt>
                <c:pt idx="2684">
                  <c:v>7.78</c:v>
                </c:pt>
                <c:pt idx="2685">
                  <c:v>7.92</c:v>
                </c:pt>
                <c:pt idx="2686">
                  <c:v>8.06</c:v>
                </c:pt>
                <c:pt idx="2687">
                  <c:v>8.18</c:v>
                </c:pt>
                <c:pt idx="2688">
                  <c:v>8.2799999999999994</c:v>
                </c:pt>
                <c:pt idx="2689">
                  <c:v>8.3699999999999992</c:v>
                </c:pt>
                <c:pt idx="2690">
                  <c:v>8.43</c:v>
                </c:pt>
                <c:pt idx="2691">
                  <c:v>8.4700000000000006</c:v>
                </c:pt>
                <c:pt idx="2692">
                  <c:v>8.5</c:v>
                </c:pt>
                <c:pt idx="2693">
                  <c:v>8.56</c:v>
                </c:pt>
                <c:pt idx="2694">
                  <c:v>8.6300000000000008</c:v>
                </c:pt>
                <c:pt idx="2695">
                  <c:v>8.64</c:v>
                </c:pt>
                <c:pt idx="2696">
                  <c:v>8.61</c:v>
                </c:pt>
                <c:pt idx="2697">
                  <c:v>8.5399999999999991</c:v>
                </c:pt>
                <c:pt idx="2698">
                  <c:v>8.5</c:v>
                </c:pt>
                <c:pt idx="2699">
                  <c:v>8.49</c:v>
                </c:pt>
                <c:pt idx="2700">
                  <c:v>8.4700000000000006</c:v>
                </c:pt>
                <c:pt idx="2701">
                  <c:v>8.44</c:v>
                </c:pt>
                <c:pt idx="2702">
                  <c:v>8.4</c:v>
                </c:pt>
                <c:pt idx="2703">
                  <c:v>8.32</c:v>
                </c:pt>
                <c:pt idx="2704">
                  <c:v>8.2100000000000009</c:v>
                </c:pt>
                <c:pt idx="2705">
                  <c:v>8.1</c:v>
                </c:pt>
                <c:pt idx="2706">
                  <c:v>7.98</c:v>
                </c:pt>
                <c:pt idx="2707">
                  <c:v>7.84</c:v>
                </c:pt>
                <c:pt idx="2708">
                  <c:v>7.68</c:v>
                </c:pt>
                <c:pt idx="2709">
                  <c:v>7.51</c:v>
                </c:pt>
                <c:pt idx="2710">
                  <c:v>7.3</c:v>
                </c:pt>
                <c:pt idx="2711">
                  <c:v>7.09</c:v>
                </c:pt>
                <c:pt idx="2712">
                  <c:v>6.88</c:v>
                </c:pt>
                <c:pt idx="2713">
                  <c:v>6.62</c:v>
                </c:pt>
                <c:pt idx="2714">
                  <c:v>6.29</c:v>
                </c:pt>
                <c:pt idx="2715">
                  <c:v>5.91</c:v>
                </c:pt>
                <c:pt idx="2716">
                  <c:v>5.48</c:v>
                </c:pt>
                <c:pt idx="2717">
                  <c:v>5.05</c:v>
                </c:pt>
                <c:pt idx="2718">
                  <c:v>4.6100000000000003</c:v>
                </c:pt>
                <c:pt idx="2719">
                  <c:v>4.17</c:v>
                </c:pt>
                <c:pt idx="2720">
                  <c:v>3.7</c:v>
                </c:pt>
                <c:pt idx="2721">
                  <c:v>3.19</c:v>
                </c:pt>
                <c:pt idx="2722">
                  <c:v>2.62</c:v>
                </c:pt>
                <c:pt idx="2723">
                  <c:v>1.97</c:v>
                </c:pt>
                <c:pt idx="2724">
                  <c:v>1.28</c:v>
                </c:pt>
                <c:pt idx="2725">
                  <c:v>0.56999999999999995</c:v>
                </c:pt>
                <c:pt idx="2726">
                  <c:v>-0.15</c:v>
                </c:pt>
                <c:pt idx="2727">
                  <c:v>-0.89</c:v>
                </c:pt>
                <c:pt idx="2728">
                  <c:v>-1.65</c:v>
                </c:pt>
                <c:pt idx="2729">
                  <c:v>-2.42</c:v>
                </c:pt>
                <c:pt idx="2730">
                  <c:v>-3.24</c:v>
                </c:pt>
                <c:pt idx="2731">
                  <c:v>-4.07</c:v>
                </c:pt>
                <c:pt idx="2732">
                  <c:v>-4.9400000000000004</c:v>
                </c:pt>
                <c:pt idx="2733">
                  <c:v>-5.83</c:v>
                </c:pt>
                <c:pt idx="2734">
                  <c:v>-6.72</c:v>
                </c:pt>
                <c:pt idx="2735">
                  <c:v>-7.61</c:v>
                </c:pt>
                <c:pt idx="2736">
                  <c:v>-8.51</c:v>
                </c:pt>
                <c:pt idx="2737">
                  <c:v>-9.43</c:v>
                </c:pt>
                <c:pt idx="2738">
                  <c:v>-10.36</c:v>
                </c:pt>
                <c:pt idx="2739">
                  <c:v>-11.3</c:v>
                </c:pt>
                <c:pt idx="2740">
                  <c:v>-12.25</c:v>
                </c:pt>
                <c:pt idx="2741">
                  <c:v>-13.2</c:v>
                </c:pt>
                <c:pt idx="2742">
                  <c:v>-14.17</c:v>
                </c:pt>
                <c:pt idx="2743">
                  <c:v>-15.18</c:v>
                </c:pt>
                <c:pt idx="2744">
                  <c:v>-16.23</c:v>
                </c:pt>
                <c:pt idx="2745">
                  <c:v>-17.3</c:v>
                </c:pt>
                <c:pt idx="2746">
                  <c:v>-18.38</c:v>
                </c:pt>
                <c:pt idx="2747">
                  <c:v>-19.45</c:v>
                </c:pt>
                <c:pt idx="2748">
                  <c:v>-20.49</c:v>
                </c:pt>
                <c:pt idx="2749">
                  <c:v>-21.51</c:v>
                </c:pt>
                <c:pt idx="2750">
                  <c:v>-22.52</c:v>
                </c:pt>
                <c:pt idx="2751">
                  <c:v>-23.56</c:v>
                </c:pt>
                <c:pt idx="2752">
                  <c:v>-24.58</c:v>
                </c:pt>
                <c:pt idx="2753">
                  <c:v>-25.59</c:v>
                </c:pt>
                <c:pt idx="2754">
                  <c:v>-26.56</c:v>
                </c:pt>
                <c:pt idx="2755">
                  <c:v>-27.56</c:v>
                </c:pt>
                <c:pt idx="2756">
                  <c:v>-28.56</c:v>
                </c:pt>
                <c:pt idx="2757">
                  <c:v>-29.55</c:v>
                </c:pt>
                <c:pt idx="2758">
                  <c:v>-30.55</c:v>
                </c:pt>
                <c:pt idx="2759">
                  <c:v>-31.53</c:v>
                </c:pt>
                <c:pt idx="2760">
                  <c:v>-32.520000000000003</c:v>
                </c:pt>
                <c:pt idx="2761">
                  <c:v>-33.49</c:v>
                </c:pt>
                <c:pt idx="2762">
                  <c:v>-34.44</c:v>
                </c:pt>
                <c:pt idx="2763">
                  <c:v>-35.36</c:v>
                </c:pt>
                <c:pt idx="2764">
                  <c:v>-36.28</c:v>
                </c:pt>
                <c:pt idx="2765">
                  <c:v>-37.200000000000003</c:v>
                </c:pt>
                <c:pt idx="2766">
                  <c:v>-38.11</c:v>
                </c:pt>
                <c:pt idx="2767">
                  <c:v>-38.97</c:v>
                </c:pt>
                <c:pt idx="2768">
                  <c:v>-39.770000000000003</c:v>
                </c:pt>
                <c:pt idx="2769">
                  <c:v>-40.54</c:v>
                </c:pt>
                <c:pt idx="2770">
                  <c:v>-41.31</c:v>
                </c:pt>
                <c:pt idx="2771">
                  <c:v>-42.1</c:v>
                </c:pt>
                <c:pt idx="2772">
                  <c:v>-42.86</c:v>
                </c:pt>
                <c:pt idx="2773">
                  <c:v>-43.59</c:v>
                </c:pt>
                <c:pt idx="2774">
                  <c:v>-44.29</c:v>
                </c:pt>
                <c:pt idx="2775">
                  <c:v>-44.97</c:v>
                </c:pt>
                <c:pt idx="2776">
                  <c:v>-45.63</c:v>
                </c:pt>
                <c:pt idx="2777">
                  <c:v>-46.26</c:v>
                </c:pt>
                <c:pt idx="2778">
                  <c:v>-46.92</c:v>
                </c:pt>
                <c:pt idx="2779">
                  <c:v>-47.67</c:v>
                </c:pt>
                <c:pt idx="2780">
                  <c:v>-48.48</c:v>
                </c:pt>
                <c:pt idx="2781">
                  <c:v>-49.29</c:v>
                </c:pt>
                <c:pt idx="2782">
                  <c:v>-50.1</c:v>
                </c:pt>
                <c:pt idx="2783">
                  <c:v>-50.88</c:v>
                </c:pt>
                <c:pt idx="2784">
                  <c:v>-51.68</c:v>
                </c:pt>
                <c:pt idx="2785">
                  <c:v>-52.46</c:v>
                </c:pt>
                <c:pt idx="2786">
                  <c:v>-53.24</c:v>
                </c:pt>
                <c:pt idx="2787">
                  <c:v>-54.1</c:v>
                </c:pt>
                <c:pt idx="2788">
                  <c:v>-54.95</c:v>
                </c:pt>
                <c:pt idx="2789">
                  <c:v>-55.75</c:v>
                </c:pt>
                <c:pt idx="2790">
                  <c:v>-56.55</c:v>
                </c:pt>
                <c:pt idx="2791">
                  <c:v>-57.39</c:v>
                </c:pt>
                <c:pt idx="2792">
                  <c:v>-58.26</c:v>
                </c:pt>
                <c:pt idx="2793">
                  <c:v>-59.07</c:v>
                </c:pt>
                <c:pt idx="2794">
                  <c:v>-59.89</c:v>
                </c:pt>
                <c:pt idx="2795">
                  <c:v>-60.7</c:v>
                </c:pt>
                <c:pt idx="2796">
                  <c:v>-61.38</c:v>
                </c:pt>
                <c:pt idx="2797">
                  <c:v>-62.07</c:v>
                </c:pt>
                <c:pt idx="2798">
                  <c:v>-62.77</c:v>
                </c:pt>
                <c:pt idx="2799">
                  <c:v>-63.49</c:v>
                </c:pt>
                <c:pt idx="2800">
                  <c:v>-64.209999999999994</c:v>
                </c:pt>
                <c:pt idx="2801">
                  <c:v>-64.819999999999993</c:v>
                </c:pt>
                <c:pt idx="2802">
                  <c:v>-65.400000000000006</c:v>
                </c:pt>
                <c:pt idx="2803">
                  <c:v>-65.959999999999994</c:v>
                </c:pt>
                <c:pt idx="2804">
                  <c:v>-66.489999999999995</c:v>
                </c:pt>
                <c:pt idx="2805">
                  <c:v>-67.02</c:v>
                </c:pt>
                <c:pt idx="2806">
                  <c:v>-67.510000000000005</c:v>
                </c:pt>
                <c:pt idx="2807">
                  <c:v>-67.95</c:v>
                </c:pt>
                <c:pt idx="2808">
                  <c:v>-68.3</c:v>
                </c:pt>
                <c:pt idx="2809">
                  <c:v>-68.7</c:v>
                </c:pt>
                <c:pt idx="2810">
                  <c:v>-69.099999999999994</c:v>
                </c:pt>
                <c:pt idx="2811">
                  <c:v>-69.510000000000005</c:v>
                </c:pt>
                <c:pt idx="2812">
                  <c:v>-69.849999999999994</c:v>
                </c:pt>
                <c:pt idx="2813">
                  <c:v>-70.11</c:v>
                </c:pt>
                <c:pt idx="2814">
                  <c:v>-70.28</c:v>
                </c:pt>
                <c:pt idx="2815">
                  <c:v>-70.42</c:v>
                </c:pt>
                <c:pt idx="2816">
                  <c:v>-70.52</c:v>
                </c:pt>
                <c:pt idx="2817">
                  <c:v>-70.59</c:v>
                </c:pt>
                <c:pt idx="2818">
                  <c:v>-70.63</c:v>
                </c:pt>
                <c:pt idx="2819">
                  <c:v>-70.62</c:v>
                </c:pt>
                <c:pt idx="2820">
                  <c:v>-70.540000000000006</c:v>
                </c:pt>
                <c:pt idx="2821">
                  <c:v>-70.45</c:v>
                </c:pt>
                <c:pt idx="2822">
                  <c:v>-70.41</c:v>
                </c:pt>
                <c:pt idx="2823">
                  <c:v>-70.400000000000006</c:v>
                </c:pt>
                <c:pt idx="2824">
                  <c:v>-70.41</c:v>
                </c:pt>
                <c:pt idx="2825">
                  <c:v>-70.489999999999995</c:v>
                </c:pt>
                <c:pt idx="2826">
                  <c:v>-70.569999999999993</c:v>
                </c:pt>
                <c:pt idx="2827">
                  <c:v>-70.59</c:v>
                </c:pt>
                <c:pt idx="2828">
                  <c:v>-70.569999999999993</c:v>
                </c:pt>
                <c:pt idx="2829">
                  <c:v>-70.59</c:v>
                </c:pt>
                <c:pt idx="2830">
                  <c:v>-70.63</c:v>
                </c:pt>
                <c:pt idx="2831">
                  <c:v>-70.66</c:v>
                </c:pt>
                <c:pt idx="2832">
                  <c:v>-70.67</c:v>
                </c:pt>
                <c:pt idx="2833">
                  <c:v>-70.650000000000006</c:v>
                </c:pt>
                <c:pt idx="2834">
                  <c:v>-70.650000000000006</c:v>
                </c:pt>
                <c:pt idx="2835">
                  <c:v>-70.680000000000007</c:v>
                </c:pt>
                <c:pt idx="2836">
                  <c:v>-70.73</c:v>
                </c:pt>
                <c:pt idx="2837">
                  <c:v>-70.760000000000005</c:v>
                </c:pt>
                <c:pt idx="2838">
                  <c:v>-70.75</c:v>
                </c:pt>
                <c:pt idx="2839">
                  <c:v>-70.739999999999995</c:v>
                </c:pt>
                <c:pt idx="2840">
                  <c:v>-70.78</c:v>
                </c:pt>
                <c:pt idx="2841">
                  <c:v>-70.819999999999993</c:v>
                </c:pt>
                <c:pt idx="2842">
                  <c:v>-70.819999999999993</c:v>
                </c:pt>
                <c:pt idx="2843">
                  <c:v>-70.819999999999993</c:v>
                </c:pt>
                <c:pt idx="2844">
                  <c:v>-70.819999999999993</c:v>
                </c:pt>
                <c:pt idx="2845">
                  <c:v>-70.819999999999993</c:v>
                </c:pt>
                <c:pt idx="2846">
                  <c:v>-70.819999999999993</c:v>
                </c:pt>
                <c:pt idx="2847">
                  <c:v>-70.84</c:v>
                </c:pt>
                <c:pt idx="2848">
                  <c:v>-70.89</c:v>
                </c:pt>
                <c:pt idx="2849">
                  <c:v>-70.92</c:v>
                </c:pt>
                <c:pt idx="2850">
                  <c:v>-70.900000000000006</c:v>
                </c:pt>
                <c:pt idx="2851">
                  <c:v>-70.88</c:v>
                </c:pt>
                <c:pt idx="2852">
                  <c:v>-70.89</c:v>
                </c:pt>
                <c:pt idx="2853">
                  <c:v>-70.930000000000007</c:v>
                </c:pt>
                <c:pt idx="2854">
                  <c:v>-70.94</c:v>
                </c:pt>
                <c:pt idx="2855">
                  <c:v>-70.930000000000007</c:v>
                </c:pt>
                <c:pt idx="2856">
                  <c:v>-70.91</c:v>
                </c:pt>
                <c:pt idx="2857">
                  <c:v>-70.89</c:v>
                </c:pt>
                <c:pt idx="2858">
                  <c:v>-70.849999999999994</c:v>
                </c:pt>
                <c:pt idx="2859">
                  <c:v>-70.83</c:v>
                </c:pt>
                <c:pt idx="2860">
                  <c:v>-70.81</c:v>
                </c:pt>
                <c:pt idx="2861">
                  <c:v>-70.8</c:v>
                </c:pt>
                <c:pt idx="2862">
                  <c:v>-70.78</c:v>
                </c:pt>
                <c:pt idx="2863">
                  <c:v>-70.75</c:v>
                </c:pt>
                <c:pt idx="2864">
                  <c:v>-70.75</c:v>
                </c:pt>
                <c:pt idx="2865">
                  <c:v>-70.760000000000005</c:v>
                </c:pt>
                <c:pt idx="2866">
                  <c:v>-70.739999999999995</c:v>
                </c:pt>
                <c:pt idx="2867">
                  <c:v>-70.72</c:v>
                </c:pt>
                <c:pt idx="2868">
                  <c:v>-70.72</c:v>
                </c:pt>
                <c:pt idx="2869">
                  <c:v>-70.72</c:v>
                </c:pt>
                <c:pt idx="2870">
                  <c:v>-70.72</c:v>
                </c:pt>
                <c:pt idx="2871">
                  <c:v>-70.7</c:v>
                </c:pt>
                <c:pt idx="2872">
                  <c:v>-70.66</c:v>
                </c:pt>
                <c:pt idx="2873">
                  <c:v>-70.66</c:v>
                </c:pt>
                <c:pt idx="2874">
                  <c:v>-70.7</c:v>
                </c:pt>
                <c:pt idx="2875">
                  <c:v>-70.739999999999995</c:v>
                </c:pt>
                <c:pt idx="2876">
                  <c:v>-70.77</c:v>
                </c:pt>
                <c:pt idx="2877">
                  <c:v>-70.790000000000006</c:v>
                </c:pt>
                <c:pt idx="2878">
                  <c:v>-70.77</c:v>
                </c:pt>
                <c:pt idx="2879">
                  <c:v>-70.760000000000005</c:v>
                </c:pt>
                <c:pt idx="2880">
                  <c:v>-70.78</c:v>
                </c:pt>
                <c:pt idx="2881">
                  <c:v>-70.790000000000006</c:v>
                </c:pt>
                <c:pt idx="2882">
                  <c:v>-70.790000000000006</c:v>
                </c:pt>
                <c:pt idx="2883">
                  <c:v>-70.790000000000006</c:v>
                </c:pt>
                <c:pt idx="2884">
                  <c:v>-70.8</c:v>
                </c:pt>
                <c:pt idx="2885">
                  <c:v>-70.790000000000006</c:v>
                </c:pt>
                <c:pt idx="2886">
                  <c:v>-70.77</c:v>
                </c:pt>
                <c:pt idx="2887">
                  <c:v>-70.77</c:v>
                </c:pt>
                <c:pt idx="2888">
                  <c:v>-70.8</c:v>
                </c:pt>
                <c:pt idx="2889">
                  <c:v>-70.84</c:v>
                </c:pt>
                <c:pt idx="2890">
                  <c:v>-70.88</c:v>
                </c:pt>
                <c:pt idx="2891">
                  <c:v>-70.92</c:v>
                </c:pt>
                <c:pt idx="2892">
                  <c:v>-70.92</c:v>
                </c:pt>
                <c:pt idx="2893">
                  <c:v>-70.900000000000006</c:v>
                </c:pt>
                <c:pt idx="2894">
                  <c:v>-70.86</c:v>
                </c:pt>
                <c:pt idx="2895">
                  <c:v>-70.81</c:v>
                </c:pt>
                <c:pt idx="2896">
                  <c:v>-70.78</c:v>
                </c:pt>
                <c:pt idx="2897">
                  <c:v>-70.75</c:v>
                </c:pt>
                <c:pt idx="2898">
                  <c:v>-70.73</c:v>
                </c:pt>
                <c:pt idx="2899">
                  <c:v>-70.72</c:v>
                </c:pt>
                <c:pt idx="2900">
                  <c:v>-70.72</c:v>
                </c:pt>
                <c:pt idx="2901">
                  <c:v>-70.709999999999994</c:v>
                </c:pt>
                <c:pt idx="2902">
                  <c:v>-70.7</c:v>
                </c:pt>
                <c:pt idx="2903">
                  <c:v>-70.66</c:v>
                </c:pt>
                <c:pt idx="2904">
                  <c:v>-70.63</c:v>
                </c:pt>
                <c:pt idx="2905">
                  <c:v>-70.61</c:v>
                </c:pt>
                <c:pt idx="2906">
                  <c:v>-70.59</c:v>
                </c:pt>
                <c:pt idx="2907">
                  <c:v>-70.569999999999993</c:v>
                </c:pt>
                <c:pt idx="2908">
                  <c:v>-70.55</c:v>
                </c:pt>
                <c:pt idx="2909">
                  <c:v>-70.53</c:v>
                </c:pt>
                <c:pt idx="2910">
                  <c:v>-70.5</c:v>
                </c:pt>
                <c:pt idx="2911">
                  <c:v>-70.48</c:v>
                </c:pt>
                <c:pt idx="2912">
                  <c:v>-70.489999999999995</c:v>
                </c:pt>
                <c:pt idx="2913">
                  <c:v>-70.5</c:v>
                </c:pt>
                <c:pt idx="2914">
                  <c:v>-70.5</c:v>
                </c:pt>
                <c:pt idx="2915">
                  <c:v>-70.489999999999995</c:v>
                </c:pt>
                <c:pt idx="2916">
                  <c:v>-70.489999999999995</c:v>
                </c:pt>
                <c:pt idx="2917">
                  <c:v>-70.47</c:v>
                </c:pt>
                <c:pt idx="2918">
                  <c:v>-70.459999999999994</c:v>
                </c:pt>
                <c:pt idx="2919">
                  <c:v>-70.44</c:v>
                </c:pt>
                <c:pt idx="2920">
                  <c:v>-70.44</c:v>
                </c:pt>
                <c:pt idx="2921">
                  <c:v>-70.42</c:v>
                </c:pt>
                <c:pt idx="2922">
                  <c:v>-70.400000000000006</c:v>
                </c:pt>
                <c:pt idx="2923">
                  <c:v>-70.38</c:v>
                </c:pt>
                <c:pt idx="2924">
                  <c:v>-70.349999999999994</c:v>
                </c:pt>
                <c:pt idx="2925">
                  <c:v>-70.33</c:v>
                </c:pt>
                <c:pt idx="2926">
                  <c:v>-70.31</c:v>
                </c:pt>
                <c:pt idx="2927">
                  <c:v>-70.31</c:v>
                </c:pt>
                <c:pt idx="2928">
                  <c:v>-70.31</c:v>
                </c:pt>
                <c:pt idx="2929">
                  <c:v>-70.3</c:v>
                </c:pt>
                <c:pt idx="2930">
                  <c:v>-70.3</c:v>
                </c:pt>
                <c:pt idx="2931">
                  <c:v>-70.31</c:v>
                </c:pt>
                <c:pt idx="2932">
                  <c:v>-70.3</c:v>
                </c:pt>
                <c:pt idx="2933">
                  <c:v>-70.27</c:v>
                </c:pt>
                <c:pt idx="2934">
                  <c:v>-70.239999999999995</c:v>
                </c:pt>
                <c:pt idx="2935">
                  <c:v>-70.239999999999995</c:v>
                </c:pt>
                <c:pt idx="2936">
                  <c:v>-70.239999999999995</c:v>
                </c:pt>
                <c:pt idx="2937">
                  <c:v>-70.23</c:v>
                </c:pt>
                <c:pt idx="2938">
                  <c:v>-70.209999999999994</c:v>
                </c:pt>
                <c:pt idx="2939">
                  <c:v>-70.17</c:v>
                </c:pt>
                <c:pt idx="2940">
                  <c:v>-70.13</c:v>
                </c:pt>
                <c:pt idx="2941">
                  <c:v>-70.11</c:v>
                </c:pt>
                <c:pt idx="2942">
                  <c:v>-70.099999999999994</c:v>
                </c:pt>
                <c:pt idx="2943">
                  <c:v>-70.08</c:v>
                </c:pt>
                <c:pt idx="2944">
                  <c:v>-70.08</c:v>
                </c:pt>
                <c:pt idx="2945">
                  <c:v>-70.099999999999994</c:v>
                </c:pt>
                <c:pt idx="2946">
                  <c:v>-70.12</c:v>
                </c:pt>
                <c:pt idx="2947">
                  <c:v>-70.150000000000006</c:v>
                </c:pt>
                <c:pt idx="2948">
                  <c:v>-70.150000000000006</c:v>
                </c:pt>
                <c:pt idx="2949">
                  <c:v>-70.12</c:v>
                </c:pt>
                <c:pt idx="2950">
                  <c:v>-70.09</c:v>
                </c:pt>
                <c:pt idx="2951">
                  <c:v>-70.08</c:v>
                </c:pt>
                <c:pt idx="2952">
                  <c:v>-70.09</c:v>
                </c:pt>
                <c:pt idx="2953">
                  <c:v>-70.12</c:v>
                </c:pt>
                <c:pt idx="2954">
                  <c:v>-70.14</c:v>
                </c:pt>
                <c:pt idx="2955">
                  <c:v>-70.13</c:v>
                </c:pt>
                <c:pt idx="2956">
                  <c:v>-70.13</c:v>
                </c:pt>
                <c:pt idx="2957">
                  <c:v>-70.14</c:v>
                </c:pt>
                <c:pt idx="2958">
                  <c:v>-70.13</c:v>
                </c:pt>
                <c:pt idx="2959">
                  <c:v>-70.12</c:v>
                </c:pt>
                <c:pt idx="2960">
                  <c:v>-70.08</c:v>
                </c:pt>
                <c:pt idx="2961">
                  <c:v>-70.069999999999993</c:v>
                </c:pt>
                <c:pt idx="2962">
                  <c:v>-70.09</c:v>
                </c:pt>
                <c:pt idx="2963">
                  <c:v>-70.12</c:v>
                </c:pt>
                <c:pt idx="2964">
                  <c:v>-70.150000000000006</c:v>
                </c:pt>
                <c:pt idx="2965">
                  <c:v>-70.16</c:v>
                </c:pt>
                <c:pt idx="2966">
                  <c:v>-70.16</c:v>
                </c:pt>
                <c:pt idx="2967">
                  <c:v>-70.14</c:v>
                </c:pt>
                <c:pt idx="2968">
                  <c:v>-70.14</c:v>
                </c:pt>
                <c:pt idx="2969">
                  <c:v>-70.17</c:v>
                </c:pt>
                <c:pt idx="2970">
                  <c:v>-70.2</c:v>
                </c:pt>
                <c:pt idx="2971">
                  <c:v>-70.23</c:v>
                </c:pt>
                <c:pt idx="2972">
                  <c:v>-70.27</c:v>
                </c:pt>
                <c:pt idx="2973">
                  <c:v>-70.319999999999993</c:v>
                </c:pt>
                <c:pt idx="2974">
                  <c:v>-70.33</c:v>
                </c:pt>
                <c:pt idx="2975">
                  <c:v>-70.31</c:v>
                </c:pt>
                <c:pt idx="2976">
                  <c:v>-70.3</c:v>
                </c:pt>
                <c:pt idx="2977">
                  <c:v>-70.31</c:v>
                </c:pt>
                <c:pt idx="2978">
                  <c:v>-70.33</c:v>
                </c:pt>
                <c:pt idx="2979">
                  <c:v>-70.34</c:v>
                </c:pt>
                <c:pt idx="2980">
                  <c:v>-70.36</c:v>
                </c:pt>
                <c:pt idx="2981">
                  <c:v>-70.39</c:v>
                </c:pt>
                <c:pt idx="2982">
                  <c:v>-70.41</c:v>
                </c:pt>
                <c:pt idx="2983">
                  <c:v>-70.42</c:v>
                </c:pt>
                <c:pt idx="2984">
                  <c:v>-70.41</c:v>
                </c:pt>
                <c:pt idx="2985">
                  <c:v>-70.42</c:v>
                </c:pt>
                <c:pt idx="2986">
                  <c:v>-70.41</c:v>
                </c:pt>
                <c:pt idx="2987">
                  <c:v>-70.42</c:v>
                </c:pt>
                <c:pt idx="2988">
                  <c:v>-70.430000000000007</c:v>
                </c:pt>
                <c:pt idx="2989">
                  <c:v>-70.45</c:v>
                </c:pt>
                <c:pt idx="2990">
                  <c:v>-70.459999999999994</c:v>
                </c:pt>
                <c:pt idx="2991">
                  <c:v>-70.47</c:v>
                </c:pt>
                <c:pt idx="2992">
                  <c:v>-70.48</c:v>
                </c:pt>
                <c:pt idx="2993">
                  <c:v>-70.48</c:v>
                </c:pt>
                <c:pt idx="2994">
                  <c:v>-70.44</c:v>
                </c:pt>
                <c:pt idx="2995">
                  <c:v>-70.430000000000007</c:v>
                </c:pt>
                <c:pt idx="2996">
                  <c:v>-70.44</c:v>
                </c:pt>
                <c:pt idx="2997">
                  <c:v>-70.459999999999994</c:v>
                </c:pt>
                <c:pt idx="2998">
                  <c:v>-70.47</c:v>
                </c:pt>
                <c:pt idx="2999">
                  <c:v>-70.459999999999994</c:v>
                </c:pt>
                <c:pt idx="3000">
                  <c:v>-70.459999999999994</c:v>
                </c:pt>
                <c:pt idx="3001">
                  <c:v>-70.459999999999994</c:v>
                </c:pt>
                <c:pt idx="3002">
                  <c:v>-70.45</c:v>
                </c:pt>
                <c:pt idx="3003">
                  <c:v>-70.430000000000007</c:v>
                </c:pt>
                <c:pt idx="3004">
                  <c:v>-70.42</c:v>
                </c:pt>
                <c:pt idx="3005">
                  <c:v>-70.41</c:v>
                </c:pt>
                <c:pt idx="3006">
                  <c:v>-70.41</c:v>
                </c:pt>
                <c:pt idx="3007">
                  <c:v>-70.39</c:v>
                </c:pt>
                <c:pt idx="3008">
                  <c:v>-70.36</c:v>
                </c:pt>
                <c:pt idx="3009">
                  <c:v>-70.319999999999993</c:v>
                </c:pt>
                <c:pt idx="3010">
                  <c:v>-70.27</c:v>
                </c:pt>
                <c:pt idx="3011">
                  <c:v>-70.23</c:v>
                </c:pt>
                <c:pt idx="3012">
                  <c:v>-70.2</c:v>
                </c:pt>
                <c:pt idx="3013">
                  <c:v>-70.17</c:v>
                </c:pt>
                <c:pt idx="3014">
                  <c:v>-70.16</c:v>
                </c:pt>
                <c:pt idx="3015">
                  <c:v>-70.150000000000006</c:v>
                </c:pt>
                <c:pt idx="3016">
                  <c:v>-70.14</c:v>
                </c:pt>
                <c:pt idx="3017">
                  <c:v>-70.12</c:v>
                </c:pt>
                <c:pt idx="3018">
                  <c:v>-70.099999999999994</c:v>
                </c:pt>
                <c:pt idx="3019">
                  <c:v>-70.09</c:v>
                </c:pt>
                <c:pt idx="3020">
                  <c:v>-70.069999999999993</c:v>
                </c:pt>
                <c:pt idx="3021">
                  <c:v>-70.06</c:v>
                </c:pt>
                <c:pt idx="3022">
                  <c:v>-70.040000000000006</c:v>
                </c:pt>
                <c:pt idx="3023">
                  <c:v>-70.040000000000006</c:v>
                </c:pt>
                <c:pt idx="3024">
                  <c:v>-70.05</c:v>
                </c:pt>
                <c:pt idx="3025">
                  <c:v>-70.010000000000005</c:v>
                </c:pt>
                <c:pt idx="3026">
                  <c:v>-69.959999999999994</c:v>
                </c:pt>
                <c:pt idx="3027">
                  <c:v>-69.92</c:v>
                </c:pt>
                <c:pt idx="3028">
                  <c:v>-69.89</c:v>
                </c:pt>
                <c:pt idx="3029">
                  <c:v>-69.88</c:v>
                </c:pt>
                <c:pt idx="3030">
                  <c:v>-69.849999999999994</c:v>
                </c:pt>
                <c:pt idx="3031">
                  <c:v>-69.819999999999993</c:v>
                </c:pt>
                <c:pt idx="3032">
                  <c:v>-69.78</c:v>
                </c:pt>
                <c:pt idx="3033">
                  <c:v>-69.75</c:v>
                </c:pt>
                <c:pt idx="3034">
                  <c:v>-69.75</c:v>
                </c:pt>
                <c:pt idx="3035">
                  <c:v>-69.739999999999995</c:v>
                </c:pt>
                <c:pt idx="3036">
                  <c:v>-69.72</c:v>
                </c:pt>
                <c:pt idx="3037">
                  <c:v>-69.72</c:v>
                </c:pt>
                <c:pt idx="3038">
                  <c:v>-69.73</c:v>
                </c:pt>
                <c:pt idx="3039">
                  <c:v>-69.739999999999995</c:v>
                </c:pt>
                <c:pt idx="3040">
                  <c:v>-69.739999999999995</c:v>
                </c:pt>
                <c:pt idx="3041">
                  <c:v>-69.73</c:v>
                </c:pt>
                <c:pt idx="3042">
                  <c:v>-69.7</c:v>
                </c:pt>
                <c:pt idx="3043">
                  <c:v>-69.69</c:v>
                </c:pt>
                <c:pt idx="3044">
                  <c:v>-69.7</c:v>
                </c:pt>
                <c:pt idx="3045">
                  <c:v>-69.709999999999994</c:v>
                </c:pt>
                <c:pt idx="3046">
                  <c:v>-69.709999999999994</c:v>
                </c:pt>
                <c:pt idx="3047">
                  <c:v>-69.709999999999994</c:v>
                </c:pt>
                <c:pt idx="3048">
                  <c:v>-69.7</c:v>
                </c:pt>
                <c:pt idx="3049">
                  <c:v>-69.680000000000007</c:v>
                </c:pt>
                <c:pt idx="3050">
                  <c:v>-69.66</c:v>
                </c:pt>
                <c:pt idx="3051">
                  <c:v>-69.62</c:v>
                </c:pt>
                <c:pt idx="3052">
                  <c:v>-69.61</c:v>
                </c:pt>
                <c:pt idx="3053">
                  <c:v>-69.61</c:v>
                </c:pt>
                <c:pt idx="3054">
                  <c:v>-69.61</c:v>
                </c:pt>
                <c:pt idx="3055">
                  <c:v>-69.61</c:v>
                </c:pt>
                <c:pt idx="3056">
                  <c:v>-69.63</c:v>
                </c:pt>
                <c:pt idx="3057">
                  <c:v>-69.650000000000006</c:v>
                </c:pt>
                <c:pt idx="3058">
                  <c:v>-69.63</c:v>
                </c:pt>
                <c:pt idx="3059">
                  <c:v>-69.599999999999994</c:v>
                </c:pt>
                <c:pt idx="3060">
                  <c:v>-69.56</c:v>
                </c:pt>
                <c:pt idx="3061">
                  <c:v>-69.540000000000006</c:v>
                </c:pt>
                <c:pt idx="3062">
                  <c:v>-69.540000000000006</c:v>
                </c:pt>
                <c:pt idx="3063">
                  <c:v>-69.53</c:v>
                </c:pt>
                <c:pt idx="3064">
                  <c:v>-69.55</c:v>
                </c:pt>
                <c:pt idx="3065">
                  <c:v>-69.569999999999993</c:v>
                </c:pt>
                <c:pt idx="3066">
                  <c:v>-69.569999999999993</c:v>
                </c:pt>
                <c:pt idx="3067">
                  <c:v>-69.58</c:v>
                </c:pt>
                <c:pt idx="3068">
                  <c:v>-69.599999999999994</c:v>
                </c:pt>
                <c:pt idx="3069">
                  <c:v>-69.599999999999994</c:v>
                </c:pt>
                <c:pt idx="3070">
                  <c:v>-69.58</c:v>
                </c:pt>
                <c:pt idx="3071">
                  <c:v>-69.540000000000006</c:v>
                </c:pt>
                <c:pt idx="3072">
                  <c:v>-69.48</c:v>
                </c:pt>
                <c:pt idx="3073">
                  <c:v>-69.37</c:v>
                </c:pt>
                <c:pt idx="3074">
                  <c:v>-69.239999999999995</c:v>
                </c:pt>
                <c:pt idx="3075">
                  <c:v>-69.099999999999994</c:v>
                </c:pt>
                <c:pt idx="3076">
                  <c:v>-68.959999999999994</c:v>
                </c:pt>
                <c:pt idx="3077">
                  <c:v>-68.819999999999993</c:v>
                </c:pt>
                <c:pt idx="3078">
                  <c:v>-68.680000000000007</c:v>
                </c:pt>
                <c:pt idx="3079">
                  <c:v>-68.55</c:v>
                </c:pt>
                <c:pt idx="3080">
                  <c:v>-68.400000000000006</c:v>
                </c:pt>
                <c:pt idx="3081">
                  <c:v>-68.23</c:v>
                </c:pt>
                <c:pt idx="3082">
                  <c:v>-68.040000000000006</c:v>
                </c:pt>
                <c:pt idx="3083">
                  <c:v>-67.83</c:v>
                </c:pt>
                <c:pt idx="3084">
                  <c:v>-67.599999999999994</c:v>
                </c:pt>
                <c:pt idx="3085">
                  <c:v>-67.37</c:v>
                </c:pt>
                <c:pt idx="3086">
                  <c:v>-67.12</c:v>
                </c:pt>
                <c:pt idx="3087">
                  <c:v>-66.83</c:v>
                </c:pt>
                <c:pt idx="3088">
                  <c:v>-66.53</c:v>
                </c:pt>
                <c:pt idx="3089">
                  <c:v>-66.209999999999994</c:v>
                </c:pt>
                <c:pt idx="3090">
                  <c:v>-65.89</c:v>
                </c:pt>
                <c:pt idx="3091">
                  <c:v>-65.59</c:v>
                </c:pt>
                <c:pt idx="3092">
                  <c:v>-65.31</c:v>
                </c:pt>
                <c:pt idx="3093">
                  <c:v>-65.02</c:v>
                </c:pt>
                <c:pt idx="3094">
                  <c:v>-64.680000000000007</c:v>
                </c:pt>
                <c:pt idx="3095">
                  <c:v>-64.28</c:v>
                </c:pt>
                <c:pt idx="3096">
                  <c:v>-63.82</c:v>
                </c:pt>
                <c:pt idx="3097">
                  <c:v>-63.31</c:v>
                </c:pt>
                <c:pt idx="3098">
                  <c:v>-62.75</c:v>
                </c:pt>
                <c:pt idx="3099">
                  <c:v>-62.12</c:v>
                </c:pt>
                <c:pt idx="3100">
                  <c:v>-61.45</c:v>
                </c:pt>
                <c:pt idx="3101">
                  <c:v>-60.75</c:v>
                </c:pt>
                <c:pt idx="3102">
                  <c:v>-60.07</c:v>
                </c:pt>
                <c:pt idx="3103">
                  <c:v>-59.37</c:v>
                </c:pt>
                <c:pt idx="3104">
                  <c:v>-58.64</c:v>
                </c:pt>
                <c:pt idx="3105">
                  <c:v>-57.89</c:v>
                </c:pt>
                <c:pt idx="3106">
                  <c:v>-57.13</c:v>
                </c:pt>
                <c:pt idx="3107">
                  <c:v>-56.41</c:v>
                </c:pt>
                <c:pt idx="3108">
                  <c:v>-55.7</c:v>
                </c:pt>
                <c:pt idx="3109">
                  <c:v>-54.96</c:v>
                </c:pt>
                <c:pt idx="3110">
                  <c:v>-54.17</c:v>
                </c:pt>
                <c:pt idx="3111">
                  <c:v>-53.34</c:v>
                </c:pt>
                <c:pt idx="3112">
                  <c:v>-52.51</c:v>
                </c:pt>
                <c:pt idx="3113">
                  <c:v>-51.69</c:v>
                </c:pt>
                <c:pt idx="3114">
                  <c:v>-50.89</c:v>
                </c:pt>
                <c:pt idx="3115">
                  <c:v>-50.1</c:v>
                </c:pt>
                <c:pt idx="3116">
                  <c:v>-49.31</c:v>
                </c:pt>
                <c:pt idx="3117">
                  <c:v>-48.51</c:v>
                </c:pt>
                <c:pt idx="3118">
                  <c:v>-47.73</c:v>
                </c:pt>
                <c:pt idx="3119">
                  <c:v>-46.99</c:v>
                </c:pt>
                <c:pt idx="3120">
                  <c:v>-46.27</c:v>
                </c:pt>
                <c:pt idx="3121">
                  <c:v>-45.51</c:v>
                </c:pt>
                <c:pt idx="3122">
                  <c:v>-44.65</c:v>
                </c:pt>
                <c:pt idx="3123">
                  <c:v>-43.77</c:v>
                </c:pt>
                <c:pt idx="3124">
                  <c:v>-42.84</c:v>
                </c:pt>
                <c:pt idx="3125">
                  <c:v>-41.9</c:v>
                </c:pt>
                <c:pt idx="3126">
                  <c:v>-40.98</c:v>
                </c:pt>
                <c:pt idx="3127">
                  <c:v>-40.15</c:v>
                </c:pt>
                <c:pt idx="3128">
                  <c:v>-39.36</c:v>
                </c:pt>
                <c:pt idx="3129">
                  <c:v>-38.53</c:v>
                </c:pt>
                <c:pt idx="3130">
                  <c:v>-37.659999999999997</c:v>
                </c:pt>
                <c:pt idx="3131">
                  <c:v>-36.76</c:v>
                </c:pt>
                <c:pt idx="3132">
                  <c:v>-35.869999999999997</c:v>
                </c:pt>
                <c:pt idx="3133">
                  <c:v>-34.99</c:v>
                </c:pt>
                <c:pt idx="3134">
                  <c:v>-34.090000000000003</c:v>
                </c:pt>
                <c:pt idx="3135">
                  <c:v>-33.18</c:v>
                </c:pt>
                <c:pt idx="3136">
                  <c:v>-32.21</c:v>
                </c:pt>
                <c:pt idx="3137">
                  <c:v>-31.26</c:v>
                </c:pt>
                <c:pt idx="3138">
                  <c:v>-30.31</c:v>
                </c:pt>
                <c:pt idx="3139">
                  <c:v>-29.37</c:v>
                </c:pt>
                <c:pt idx="3140">
                  <c:v>-28.44</c:v>
                </c:pt>
                <c:pt idx="3141">
                  <c:v>-27.53</c:v>
                </c:pt>
                <c:pt idx="3142">
                  <c:v>-26.65</c:v>
                </c:pt>
                <c:pt idx="3143">
                  <c:v>-25.79</c:v>
                </c:pt>
                <c:pt idx="3144">
                  <c:v>-24.93</c:v>
                </c:pt>
                <c:pt idx="3145">
                  <c:v>-24.08</c:v>
                </c:pt>
                <c:pt idx="3146">
                  <c:v>-23.26</c:v>
                </c:pt>
                <c:pt idx="3147">
                  <c:v>-22.5</c:v>
                </c:pt>
                <c:pt idx="3148">
                  <c:v>-21.77</c:v>
                </c:pt>
                <c:pt idx="3149">
                  <c:v>-21.03</c:v>
                </c:pt>
                <c:pt idx="3150">
                  <c:v>-20.29</c:v>
                </c:pt>
                <c:pt idx="3151">
                  <c:v>-19.600000000000001</c:v>
                </c:pt>
                <c:pt idx="3152">
                  <c:v>-18.91</c:v>
                </c:pt>
                <c:pt idx="3153">
                  <c:v>-18.2</c:v>
                </c:pt>
                <c:pt idx="3154">
                  <c:v>-17.440000000000001</c:v>
                </c:pt>
                <c:pt idx="3155">
                  <c:v>-16.649999999999999</c:v>
                </c:pt>
                <c:pt idx="3156">
                  <c:v>-15.86</c:v>
                </c:pt>
                <c:pt idx="3157">
                  <c:v>-15.04</c:v>
                </c:pt>
                <c:pt idx="3158">
                  <c:v>-14.2</c:v>
                </c:pt>
                <c:pt idx="3159">
                  <c:v>-13.38</c:v>
                </c:pt>
                <c:pt idx="3160">
                  <c:v>-12.61</c:v>
                </c:pt>
                <c:pt idx="3161">
                  <c:v>-11.91</c:v>
                </c:pt>
                <c:pt idx="3162">
                  <c:v>-11.23</c:v>
                </c:pt>
                <c:pt idx="3163">
                  <c:v>-10.55</c:v>
                </c:pt>
                <c:pt idx="3164">
                  <c:v>-9.86</c:v>
                </c:pt>
                <c:pt idx="3165">
                  <c:v>-9.18</c:v>
                </c:pt>
                <c:pt idx="3166">
                  <c:v>-8.52</c:v>
                </c:pt>
                <c:pt idx="3167">
                  <c:v>-7.88</c:v>
                </c:pt>
                <c:pt idx="3168">
                  <c:v>-7.28</c:v>
                </c:pt>
                <c:pt idx="3169">
                  <c:v>-6.72</c:v>
                </c:pt>
                <c:pt idx="3170">
                  <c:v>-6.21</c:v>
                </c:pt>
                <c:pt idx="3171">
                  <c:v>-5.73</c:v>
                </c:pt>
                <c:pt idx="3172">
                  <c:v>-5.27</c:v>
                </c:pt>
                <c:pt idx="3173">
                  <c:v>-4.82</c:v>
                </c:pt>
                <c:pt idx="3174">
                  <c:v>-4.34</c:v>
                </c:pt>
                <c:pt idx="3175">
                  <c:v>-3.86</c:v>
                </c:pt>
                <c:pt idx="3176">
                  <c:v>-3.41</c:v>
                </c:pt>
                <c:pt idx="3177">
                  <c:v>-2.99</c:v>
                </c:pt>
                <c:pt idx="3178">
                  <c:v>-2.58</c:v>
                </c:pt>
                <c:pt idx="3179">
                  <c:v>-2.1800000000000002</c:v>
                </c:pt>
                <c:pt idx="3180">
                  <c:v>-1.78</c:v>
                </c:pt>
                <c:pt idx="3181">
                  <c:v>-1.43</c:v>
                </c:pt>
                <c:pt idx="3182">
                  <c:v>-1.08</c:v>
                </c:pt>
                <c:pt idx="3183">
                  <c:v>-0.74</c:v>
                </c:pt>
                <c:pt idx="3184">
                  <c:v>-0.4</c:v>
                </c:pt>
                <c:pt idx="3185">
                  <c:v>-0.03</c:v>
                </c:pt>
                <c:pt idx="3186">
                  <c:v>0.35</c:v>
                </c:pt>
                <c:pt idx="3187">
                  <c:v>0.76</c:v>
                </c:pt>
                <c:pt idx="3188">
                  <c:v>1.1499999999999999</c:v>
                </c:pt>
                <c:pt idx="3189">
                  <c:v>1.52</c:v>
                </c:pt>
                <c:pt idx="3190">
                  <c:v>1.87</c:v>
                </c:pt>
                <c:pt idx="3191">
                  <c:v>2.2200000000000002</c:v>
                </c:pt>
                <c:pt idx="3192">
                  <c:v>2.6</c:v>
                </c:pt>
                <c:pt idx="3193">
                  <c:v>3.02</c:v>
                </c:pt>
                <c:pt idx="3194">
                  <c:v>3.46</c:v>
                </c:pt>
                <c:pt idx="3195">
                  <c:v>3.91</c:v>
                </c:pt>
                <c:pt idx="3196">
                  <c:v>4.3600000000000003</c:v>
                </c:pt>
                <c:pt idx="3197">
                  <c:v>4.79</c:v>
                </c:pt>
                <c:pt idx="3198">
                  <c:v>5.2</c:v>
                </c:pt>
                <c:pt idx="3199">
                  <c:v>5.63</c:v>
                </c:pt>
                <c:pt idx="3200">
                  <c:v>6.06</c:v>
                </c:pt>
                <c:pt idx="3201">
                  <c:v>6.51</c:v>
                </c:pt>
                <c:pt idx="3202">
                  <c:v>6.94</c:v>
                </c:pt>
                <c:pt idx="3203">
                  <c:v>7.34</c:v>
                </c:pt>
                <c:pt idx="3204">
                  <c:v>7.68</c:v>
                </c:pt>
                <c:pt idx="3205">
                  <c:v>7.98</c:v>
                </c:pt>
                <c:pt idx="3206">
                  <c:v>8.27</c:v>
                </c:pt>
                <c:pt idx="3207">
                  <c:v>8.56</c:v>
                </c:pt>
                <c:pt idx="3208">
                  <c:v>8.85</c:v>
                </c:pt>
                <c:pt idx="3209">
                  <c:v>9.1199999999999992</c:v>
                </c:pt>
                <c:pt idx="3210">
                  <c:v>9.34</c:v>
                </c:pt>
                <c:pt idx="3211">
                  <c:v>9.52</c:v>
                </c:pt>
                <c:pt idx="3212">
                  <c:v>9.65</c:v>
                </c:pt>
                <c:pt idx="3213">
                  <c:v>9.75</c:v>
                </c:pt>
                <c:pt idx="3214">
                  <c:v>9.82</c:v>
                </c:pt>
                <c:pt idx="3215">
                  <c:v>9.9</c:v>
                </c:pt>
                <c:pt idx="3216">
                  <c:v>9.9499999999999993</c:v>
                </c:pt>
                <c:pt idx="3217">
                  <c:v>9.98</c:v>
                </c:pt>
                <c:pt idx="3218">
                  <c:v>9.9700000000000006</c:v>
                </c:pt>
                <c:pt idx="3219">
                  <c:v>9.9700000000000006</c:v>
                </c:pt>
                <c:pt idx="3220">
                  <c:v>9.9499999999999993</c:v>
                </c:pt>
                <c:pt idx="3221">
                  <c:v>9.9</c:v>
                </c:pt>
                <c:pt idx="3222">
                  <c:v>9.84</c:v>
                </c:pt>
                <c:pt idx="3223">
                  <c:v>9.7899999999999991</c:v>
                </c:pt>
                <c:pt idx="3224">
                  <c:v>9.74</c:v>
                </c:pt>
                <c:pt idx="3225">
                  <c:v>9.68</c:v>
                </c:pt>
                <c:pt idx="3226">
                  <c:v>9.65</c:v>
                </c:pt>
                <c:pt idx="3227">
                  <c:v>9.61</c:v>
                </c:pt>
                <c:pt idx="3228">
                  <c:v>9.59</c:v>
                </c:pt>
                <c:pt idx="3229">
                  <c:v>9.56</c:v>
                </c:pt>
                <c:pt idx="3230">
                  <c:v>9.5299999999999994</c:v>
                </c:pt>
                <c:pt idx="3231">
                  <c:v>9.49</c:v>
                </c:pt>
                <c:pt idx="3232">
                  <c:v>9.48</c:v>
                </c:pt>
                <c:pt idx="3233">
                  <c:v>9.49</c:v>
                </c:pt>
                <c:pt idx="3234">
                  <c:v>9.5</c:v>
                </c:pt>
                <c:pt idx="3235">
                  <c:v>9.51</c:v>
                </c:pt>
                <c:pt idx="3236">
                  <c:v>9.51</c:v>
                </c:pt>
                <c:pt idx="3237">
                  <c:v>9.5299999999999994</c:v>
                </c:pt>
                <c:pt idx="3238">
                  <c:v>9.5500000000000007</c:v>
                </c:pt>
                <c:pt idx="3239">
                  <c:v>9.58</c:v>
                </c:pt>
                <c:pt idx="3240">
                  <c:v>9.59</c:v>
                </c:pt>
                <c:pt idx="3241">
                  <c:v>9.6</c:v>
                </c:pt>
                <c:pt idx="3242">
                  <c:v>9.6300000000000008</c:v>
                </c:pt>
                <c:pt idx="3243">
                  <c:v>9.65</c:v>
                </c:pt>
                <c:pt idx="3244">
                  <c:v>9.65</c:v>
                </c:pt>
                <c:pt idx="3245">
                  <c:v>9.6300000000000008</c:v>
                </c:pt>
                <c:pt idx="3246">
                  <c:v>9.6199999999999992</c:v>
                </c:pt>
                <c:pt idx="3247">
                  <c:v>9.6</c:v>
                </c:pt>
                <c:pt idx="3248">
                  <c:v>9.57</c:v>
                </c:pt>
                <c:pt idx="3249">
                  <c:v>9.5299999999999994</c:v>
                </c:pt>
                <c:pt idx="3250">
                  <c:v>9.48</c:v>
                </c:pt>
                <c:pt idx="3251">
                  <c:v>9.4</c:v>
                </c:pt>
                <c:pt idx="3252">
                  <c:v>9.2899999999999991</c:v>
                </c:pt>
                <c:pt idx="3253">
                  <c:v>9.15</c:v>
                </c:pt>
                <c:pt idx="3254">
                  <c:v>8.9499999999999993</c:v>
                </c:pt>
                <c:pt idx="3255">
                  <c:v>8.6999999999999993</c:v>
                </c:pt>
                <c:pt idx="3256">
                  <c:v>8.41</c:v>
                </c:pt>
                <c:pt idx="3257">
                  <c:v>8.07</c:v>
                </c:pt>
                <c:pt idx="3258">
                  <c:v>7.69</c:v>
                </c:pt>
                <c:pt idx="3259">
                  <c:v>7.29</c:v>
                </c:pt>
                <c:pt idx="3260">
                  <c:v>6.87</c:v>
                </c:pt>
                <c:pt idx="3261">
                  <c:v>6.42</c:v>
                </c:pt>
                <c:pt idx="3262">
                  <c:v>5.99</c:v>
                </c:pt>
                <c:pt idx="3263">
                  <c:v>5.51</c:v>
                </c:pt>
                <c:pt idx="3264">
                  <c:v>5.0199999999999996</c:v>
                </c:pt>
                <c:pt idx="3265">
                  <c:v>4.4800000000000004</c:v>
                </c:pt>
                <c:pt idx="3266">
                  <c:v>3.91</c:v>
                </c:pt>
                <c:pt idx="3267">
                  <c:v>3.28</c:v>
                </c:pt>
                <c:pt idx="3268">
                  <c:v>2.62</c:v>
                </c:pt>
                <c:pt idx="3269">
                  <c:v>1.95</c:v>
                </c:pt>
                <c:pt idx="3270">
                  <c:v>1.27</c:v>
                </c:pt>
                <c:pt idx="3271">
                  <c:v>0.6</c:v>
                </c:pt>
                <c:pt idx="3272">
                  <c:v>-7.0000000000000007E-2</c:v>
                </c:pt>
                <c:pt idx="3273">
                  <c:v>-0.77</c:v>
                </c:pt>
                <c:pt idx="3274">
                  <c:v>-1.51</c:v>
                </c:pt>
                <c:pt idx="3275">
                  <c:v>-2.2799999999999998</c:v>
                </c:pt>
                <c:pt idx="3276">
                  <c:v>-3.05</c:v>
                </c:pt>
                <c:pt idx="3277">
                  <c:v>-3.81</c:v>
                </c:pt>
                <c:pt idx="3278">
                  <c:v>-4.59</c:v>
                </c:pt>
                <c:pt idx="3279">
                  <c:v>-5.4</c:v>
                </c:pt>
                <c:pt idx="3280">
                  <c:v>-6.25</c:v>
                </c:pt>
                <c:pt idx="3281">
                  <c:v>-7.15</c:v>
                </c:pt>
                <c:pt idx="3282">
                  <c:v>-8.07</c:v>
                </c:pt>
                <c:pt idx="3283">
                  <c:v>-9.01</c:v>
                </c:pt>
                <c:pt idx="3284">
                  <c:v>-9.94</c:v>
                </c:pt>
                <c:pt idx="3285">
                  <c:v>-10.87</c:v>
                </c:pt>
                <c:pt idx="3286">
                  <c:v>-11.8</c:v>
                </c:pt>
                <c:pt idx="3287">
                  <c:v>-12.76</c:v>
                </c:pt>
                <c:pt idx="3288">
                  <c:v>-13.74</c:v>
                </c:pt>
                <c:pt idx="3289">
                  <c:v>-14.73</c:v>
                </c:pt>
                <c:pt idx="3290">
                  <c:v>-15.71</c:v>
                </c:pt>
                <c:pt idx="3291">
                  <c:v>-16.72</c:v>
                </c:pt>
                <c:pt idx="3292">
                  <c:v>-17.739999999999998</c:v>
                </c:pt>
                <c:pt idx="3293">
                  <c:v>-18.8</c:v>
                </c:pt>
                <c:pt idx="3294">
                  <c:v>-19.89</c:v>
                </c:pt>
                <c:pt idx="3295">
                  <c:v>-20.92</c:v>
                </c:pt>
                <c:pt idx="3296">
                  <c:v>-21.95</c:v>
                </c:pt>
                <c:pt idx="3297">
                  <c:v>-22.98</c:v>
                </c:pt>
                <c:pt idx="3298">
                  <c:v>-24.03</c:v>
                </c:pt>
                <c:pt idx="3299">
                  <c:v>-25.11</c:v>
                </c:pt>
                <c:pt idx="3300">
                  <c:v>-26.17</c:v>
                </c:pt>
                <c:pt idx="3301">
                  <c:v>-27.22</c:v>
                </c:pt>
                <c:pt idx="3302">
                  <c:v>-28.27</c:v>
                </c:pt>
                <c:pt idx="3303">
                  <c:v>-29.31</c:v>
                </c:pt>
                <c:pt idx="3304">
                  <c:v>-30.34</c:v>
                </c:pt>
                <c:pt idx="3305">
                  <c:v>-31.35</c:v>
                </c:pt>
                <c:pt idx="3306">
                  <c:v>-32.35</c:v>
                </c:pt>
                <c:pt idx="3307">
                  <c:v>-33.340000000000003</c:v>
                </c:pt>
                <c:pt idx="3308">
                  <c:v>-34.369999999999997</c:v>
                </c:pt>
                <c:pt idx="3309">
                  <c:v>-35.4</c:v>
                </c:pt>
                <c:pt idx="3310">
                  <c:v>-36.44</c:v>
                </c:pt>
                <c:pt idx="3311">
                  <c:v>-37.479999999999997</c:v>
                </c:pt>
                <c:pt idx="3312">
                  <c:v>-38.5</c:v>
                </c:pt>
                <c:pt idx="3313">
                  <c:v>-39.54</c:v>
                </c:pt>
                <c:pt idx="3314">
                  <c:v>-40.54</c:v>
                </c:pt>
                <c:pt idx="3315">
                  <c:v>-41.51</c:v>
                </c:pt>
                <c:pt idx="3316">
                  <c:v>-42.45</c:v>
                </c:pt>
                <c:pt idx="3317">
                  <c:v>-43.39</c:v>
                </c:pt>
                <c:pt idx="3318">
                  <c:v>-44.3</c:v>
                </c:pt>
                <c:pt idx="3319">
                  <c:v>-45.19</c:v>
                </c:pt>
                <c:pt idx="3320">
                  <c:v>-46.03</c:v>
                </c:pt>
                <c:pt idx="3321">
                  <c:v>-46.97</c:v>
                </c:pt>
                <c:pt idx="3322">
                  <c:v>-47.89</c:v>
                </c:pt>
                <c:pt idx="3323">
                  <c:v>-48.78</c:v>
                </c:pt>
                <c:pt idx="3324">
                  <c:v>-49.68</c:v>
                </c:pt>
                <c:pt idx="3325">
                  <c:v>-50.5</c:v>
                </c:pt>
                <c:pt idx="3326">
                  <c:v>-51.24</c:v>
                </c:pt>
                <c:pt idx="3327">
                  <c:v>-51.97</c:v>
                </c:pt>
                <c:pt idx="3328">
                  <c:v>-52.75</c:v>
                </c:pt>
                <c:pt idx="3329">
                  <c:v>-53.58</c:v>
                </c:pt>
                <c:pt idx="3330">
                  <c:v>-54.47</c:v>
                </c:pt>
                <c:pt idx="3331">
                  <c:v>-55.26</c:v>
                </c:pt>
                <c:pt idx="3332">
                  <c:v>-55.99</c:v>
                </c:pt>
                <c:pt idx="3333">
                  <c:v>-56.67</c:v>
                </c:pt>
                <c:pt idx="3334">
                  <c:v>-57.37</c:v>
                </c:pt>
                <c:pt idx="3335">
                  <c:v>-58.11</c:v>
                </c:pt>
                <c:pt idx="3336">
                  <c:v>-58.91</c:v>
                </c:pt>
                <c:pt idx="3337">
                  <c:v>-59.64</c:v>
                </c:pt>
                <c:pt idx="3338">
                  <c:v>-60.38</c:v>
                </c:pt>
                <c:pt idx="3339">
                  <c:v>-61.14</c:v>
                </c:pt>
                <c:pt idx="3340">
                  <c:v>-61.9</c:v>
                </c:pt>
                <c:pt idx="3341">
                  <c:v>-62.7</c:v>
                </c:pt>
                <c:pt idx="3342">
                  <c:v>-63.53</c:v>
                </c:pt>
                <c:pt idx="3343">
                  <c:v>-64.37</c:v>
                </c:pt>
                <c:pt idx="3344">
                  <c:v>-65.12</c:v>
                </c:pt>
                <c:pt idx="3345">
                  <c:v>-65.739999999999995</c:v>
                </c:pt>
                <c:pt idx="3346">
                  <c:v>-66.349999999999994</c:v>
                </c:pt>
                <c:pt idx="3347">
                  <c:v>-66.959999999999994</c:v>
                </c:pt>
                <c:pt idx="3348">
                  <c:v>-67.569999999999993</c:v>
                </c:pt>
                <c:pt idx="3349">
                  <c:v>-68.17</c:v>
                </c:pt>
                <c:pt idx="3350">
                  <c:v>-68.709999999999994</c:v>
                </c:pt>
                <c:pt idx="3351">
                  <c:v>-69.2</c:v>
                </c:pt>
                <c:pt idx="3352">
                  <c:v>-69.67</c:v>
                </c:pt>
                <c:pt idx="3353">
                  <c:v>-70.069999999999993</c:v>
                </c:pt>
                <c:pt idx="3354">
                  <c:v>-70.459999999999994</c:v>
                </c:pt>
                <c:pt idx="3355">
                  <c:v>-70.84</c:v>
                </c:pt>
                <c:pt idx="3356">
                  <c:v>-71.17</c:v>
                </c:pt>
                <c:pt idx="3357">
                  <c:v>-71.430000000000007</c:v>
                </c:pt>
                <c:pt idx="3358">
                  <c:v>-71.62</c:v>
                </c:pt>
                <c:pt idx="3359">
                  <c:v>-71.73</c:v>
                </c:pt>
                <c:pt idx="3360">
                  <c:v>-71.84</c:v>
                </c:pt>
                <c:pt idx="3361">
                  <c:v>-71.959999999999994</c:v>
                </c:pt>
                <c:pt idx="3362">
                  <c:v>-72.13</c:v>
                </c:pt>
                <c:pt idx="3363">
                  <c:v>-72.3</c:v>
                </c:pt>
                <c:pt idx="3364">
                  <c:v>-72.400000000000006</c:v>
                </c:pt>
                <c:pt idx="3365">
                  <c:v>-72.39</c:v>
                </c:pt>
                <c:pt idx="3366">
                  <c:v>-72.36</c:v>
                </c:pt>
                <c:pt idx="3367">
                  <c:v>-72.37</c:v>
                </c:pt>
                <c:pt idx="3368">
                  <c:v>-72.39</c:v>
                </c:pt>
                <c:pt idx="3369">
                  <c:v>-72.38</c:v>
                </c:pt>
                <c:pt idx="3370">
                  <c:v>-72.41</c:v>
                </c:pt>
                <c:pt idx="3371">
                  <c:v>-72.510000000000005</c:v>
                </c:pt>
                <c:pt idx="3372">
                  <c:v>-72.64</c:v>
                </c:pt>
                <c:pt idx="3373">
                  <c:v>-72.760000000000005</c:v>
                </c:pt>
                <c:pt idx="3374">
                  <c:v>-72.790000000000006</c:v>
                </c:pt>
                <c:pt idx="3375">
                  <c:v>-72.760000000000005</c:v>
                </c:pt>
                <c:pt idx="3376">
                  <c:v>-72.77</c:v>
                </c:pt>
                <c:pt idx="3377">
                  <c:v>-72.849999999999994</c:v>
                </c:pt>
                <c:pt idx="3378">
                  <c:v>-72.98</c:v>
                </c:pt>
                <c:pt idx="3379">
                  <c:v>-73</c:v>
                </c:pt>
                <c:pt idx="3380">
                  <c:v>-72.97</c:v>
                </c:pt>
                <c:pt idx="3381">
                  <c:v>-72.959999999999994</c:v>
                </c:pt>
                <c:pt idx="3382">
                  <c:v>-72.989999999999995</c:v>
                </c:pt>
                <c:pt idx="3383">
                  <c:v>-73.010000000000005</c:v>
                </c:pt>
                <c:pt idx="3384">
                  <c:v>-72.98</c:v>
                </c:pt>
                <c:pt idx="3385">
                  <c:v>-72.900000000000006</c:v>
                </c:pt>
                <c:pt idx="3386">
                  <c:v>-72.83</c:v>
                </c:pt>
                <c:pt idx="3387">
                  <c:v>-72.84</c:v>
                </c:pt>
                <c:pt idx="3388">
                  <c:v>-72.89</c:v>
                </c:pt>
                <c:pt idx="3389">
                  <c:v>-72.95</c:v>
                </c:pt>
                <c:pt idx="3390">
                  <c:v>-73.010000000000005</c:v>
                </c:pt>
                <c:pt idx="3391">
                  <c:v>-73.069999999999993</c:v>
                </c:pt>
                <c:pt idx="3392">
                  <c:v>-73.14</c:v>
                </c:pt>
                <c:pt idx="3393">
                  <c:v>-73.19</c:v>
                </c:pt>
                <c:pt idx="3394">
                  <c:v>-73.209999999999994</c:v>
                </c:pt>
                <c:pt idx="3395">
                  <c:v>-73.23</c:v>
                </c:pt>
                <c:pt idx="3396">
                  <c:v>-73.27</c:v>
                </c:pt>
                <c:pt idx="3397">
                  <c:v>-73.34</c:v>
                </c:pt>
                <c:pt idx="3398">
                  <c:v>-73.44</c:v>
                </c:pt>
                <c:pt idx="3399">
                  <c:v>-73.56</c:v>
                </c:pt>
                <c:pt idx="3400">
                  <c:v>-73.64</c:v>
                </c:pt>
                <c:pt idx="3401">
                  <c:v>-73.709999999999994</c:v>
                </c:pt>
                <c:pt idx="3402">
                  <c:v>-73.75</c:v>
                </c:pt>
                <c:pt idx="3403">
                  <c:v>-73.81</c:v>
                </c:pt>
                <c:pt idx="3404">
                  <c:v>-73.89</c:v>
                </c:pt>
                <c:pt idx="3405">
                  <c:v>-73.959999999999994</c:v>
                </c:pt>
                <c:pt idx="3406">
                  <c:v>-73.989999999999995</c:v>
                </c:pt>
                <c:pt idx="3407">
                  <c:v>-74</c:v>
                </c:pt>
                <c:pt idx="3408">
                  <c:v>-74</c:v>
                </c:pt>
                <c:pt idx="3409">
                  <c:v>-74.010000000000005</c:v>
                </c:pt>
                <c:pt idx="3410">
                  <c:v>-74.02</c:v>
                </c:pt>
                <c:pt idx="3411">
                  <c:v>-74.02</c:v>
                </c:pt>
                <c:pt idx="3412">
                  <c:v>-74.010000000000005</c:v>
                </c:pt>
                <c:pt idx="3413">
                  <c:v>-74.010000000000005</c:v>
                </c:pt>
                <c:pt idx="3414">
                  <c:v>-74.06</c:v>
                </c:pt>
                <c:pt idx="3415">
                  <c:v>-74.150000000000006</c:v>
                </c:pt>
                <c:pt idx="3416">
                  <c:v>-74.239999999999995</c:v>
                </c:pt>
                <c:pt idx="3417">
                  <c:v>-74.3</c:v>
                </c:pt>
                <c:pt idx="3418">
                  <c:v>-74.34</c:v>
                </c:pt>
                <c:pt idx="3419">
                  <c:v>-74.349999999999994</c:v>
                </c:pt>
                <c:pt idx="3420">
                  <c:v>-74.36</c:v>
                </c:pt>
                <c:pt idx="3421">
                  <c:v>-74.349999999999994</c:v>
                </c:pt>
                <c:pt idx="3422">
                  <c:v>-74.31</c:v>
                </c:pt>
                <c:pt idx="3423">
                  <c:v>-74.290000000000006</c:v>
                </c:pt>
                <c:pt idx="3424">
                  <c:v>-74.260000000000005</c:v>
                </c:pt>
                <c:pt idx="3425">
                  <c:v>-74.239999999999995</c:v>
                </c:pt>
                <c:pt idx="3426">
                  <c:v>-74.209999999999994</c:v>
                </c:pt>
                <c:pt idx="3427">
                  <c:v>-74.180000000000007</c:v>
                </c:pt>
                <c:pt idx="3428">
                  <c:v>-74.14</c:v>
                </c:pt>
                <c:pt idx="3429">
                  <c:v>-74.11</c:v>
                </c:pt>
                <c:pt idx="3430">
                  <c:v>-74.069999999999993</c:v>
                </c:pt>
                <c:pt idx="3431">
                  <c:v>-74.02</c:v>
                </c:pt>
                <c:pt idx="3432">
                  <c:v>-73.989999999999995</c:v>
                </c:pt>
                <c:pt idx="3433">
                  <c:v>-73.95</c:v>
                </c:pt>
                <c:pt idx="3434">
                  <c:v>-73.91</c:v>
                </c:pt>
                <c:pt idx="3435">
                  <c:v>-73.849999999999994</c:v>
                </c:pt>
                <c:pt idx="3436">
                  <c:v>-73.77</c:v>
                </c:pt>
                <c:pt idx="3437">
                  <c:v>-73.72</c:v>
                </c:pt>
                <c:pt idx="3438">
                  <c:v>-73.680000000000007</c:v>
                </c:pt>
                <c:pt idx="3439">
                  <c:v>-73.67</c:v>
                </c:pt>
                <c:pt idx="3440">
                  <c:v>-73.650000000000006</c:v>
                </c:pt>
                <c:pt idx="3441">
                  <c:v>-73.59</c:v>
                </c:pt>
                <c:pt idx="3442">
                  <c:v>-73.489999999999995</c:v>
                </c:pt>
                <c:pt idx="3443">
                  <c:v>-73.400000000000006</c:v>
                </c:pt>
                <c:pt idx="3444">
                  <c:v>-73.290000000000006</c:v>
                </c:pt>
                <c:pt idx="3445">
                  <c:v>-73.17</c:v>
                </c:pt>
                <c:pt idx="3446">
                  <c:v>-73.069999999999993</c:v>
                </c:pt>
                <c:pt idx="3447">
                  <c:v>-73.02</c:v>
                </c:pt>
                <c:pt idx="3448">
                  <c:v>-73.010000000000005</c:v>
                </c:pt>
                <c:pt idx="3449">
                  <c:v>-73.02</c:v>
                </c:pt>
                <c:pt idx="3450">
                  <c:v>-72.98</c:v>
                </c:pt>
                <c:pt idx="3451">
                  <c:v>-72.86</c:v>
                </c:pt>
                <c:pt idx="3452">
                  <c:v>-72.73</c:v>
                </c:pt>
                <c:pt idx="3453">
                  <c:v>-72.64</c:v>
                </c:pt>
                <c:pt idx="3454">
                  <c:v>-72.599999999999994</c:v>
                </c:pt>
                <c:pt idx="3455">
                  <c:v>-72.58</c:v>
                </c:pt>
                <c:pt idx="3456">
                  <c:v>-72.569999999999993</c:v>
                </c:pt>
                <c:pt idx="3457">
                  <c:v>-72.58</c:v>
                </c:pt>
                <c:pt idx="3458">
                  <c:v>-72.61</c:v>
                </c:pt>
                <c:pt idx="3459">
                  <c:v>-72.62</c:v>
                </c:pt>
                <c:pt idx="3460">
                  <c:v>-72.61</c:v>
                </c:pt>
                <c:pt idx="3461">
                  <c:v>-72.59</c:v>
                </c:pt>
                <c:pt idx="3462">
                  <c:v>-72.58</c:v>
                </c:pt>
                <c:pt idx="3463">
                  <c:v>-72.59</c:v>
                </c:pt>
                <c:pt idx="3464">
                  <c:v>-72.61</c:v>
                </c:pt>
                <c:pt idx="3465">
                  <c:v>-72.64</c:v>
                </c:pt>
                <c:pt idx="3466">
                  <c:v>-72.67</c:v>
                </c:pt>
                <c:pt idx="3467">
                  <c:v>-72.72</c:v>
                </c:pt>
                <c:pt idx="3468">
                  <c:v>-72.77</c:v>
                </c:pt>
                <c:pt idx="3469">
                  <c:v>-72.77</c:v>
                </c:pt>
                <c:pt idx="3470">
                  <c:v>-72.77</c:v>
                </c:pt>
                <c:pt idx="3471">
                  <c:v>-72.75</c:v>
                </c:pt>
                <c:pt idx="3472">
                  <c:v>-72.75</c:v>
                </c:pt>
                <c:pt idx="3473">
                  <c:v>-72.78</c:v>
                </c:pt>
                <c:pt idx="3474">
                  <c:v>-72.8</c:v>
                </c:pt>
                <c:pt idx="3475">
                  <c:v>-72.81</c:v>
                </c:pt>
                <c:pt idx="3476">
                  <c:v>-72.81</c:v>
                </c:pt>
                <c:pt idx="3477">
                  <c:v>-72.81</c:v>
                </c:pt>
                <c:pt idx="3478">
                  <c:v>-72.83</c:v>
                </c:pt>
                <c:pt idx="3479">
                  <c:v>-72.849999999999994</c:v>
                </c:pt>
                <c:pt idx="3480">
                  <c:v>-72.849999999999994</c:v>
                </c:pt>
                <c:pt idx="3481">
                  <c:v>-72.81</c:v>
                </c:pt>
                <c:pt idx="3482">
                  <c:v>-72.78</c:v>
                </c:pt>
                <c:pt idx="3483">
                  <c:v>-72.739999999999995</c:v>
                </c:pt>
                <c:pt idx="3484">
                  <c:v>-72.709999999999994</c:v>
                </c:pt>
                <c:pt idx="3485">
                  <c:v>-72.709999999999994</c:v>
                </c:pt>
                <c:pt idx="3486">
                  <c:v>-72.73</c:v>
                </c:pt>
                <c:pt idx="3487">
                  <c:v>-72.760000000000005</c:v>
                </c:pt>
                <c:pt idx="3488">
                  <c:v>-72.8</c:v>
                </c:pt>
                <c:pt idx="3489">
                  <c:v>-72.849999999999994</c:v>
                </c:pt>
                <c:pt idx="3490">
                  <c:v>-72.91</c:v>
                </c:pt>
                <c:pt idx="3491">
                  <c:v>-72.95</c:v>
                </c:pt>
                <c:pt idx="3492">
                  <c:v>-72.989999999999995</c:v>
                </c:pt>
                <c:pt idx="3493">
                  <c:v>-73.02</c:v>
                </c:pt>
                <c:pt idx="3494">
                  <c:v>-73.06</c:v>
                </c:pt>
                <c:pt idx="3495">
                  <c:v>-73.099999999999994</c:v>
                </c:pt>
                <c:pt idx="3496">
                  <c:v>-73.13</c:v>
                </c:pt>
                <c:pt idx="3497">
                  <c:v>-73.180000000000007</c:v>
                </c:pt>
                <c:pt idx="3498">
                  <c:v>-73.22</c:v>
                </c:pt>
                <c:pt idx="3499">
                  <c:v>-73.239999999999995</c:v>
                </c:pt>
                <c:pt idx="3500">
                  <c:v>-73.260000000000005</c:v>
                </c:pt>
                <c:pt idx="3501">
                  <c:v>-73.290000000000006</c:v>
                </c:pt>
                <c:pt idx="3502">
                  <c:v>-73.33</c:v>
                </c:pt>
                <c:pt idx="3503">
                  <c:v>-73.349999999999994</c:v>
                </c:pt>
                <c:pt idx="3504">
                  <c:v>-73.39</c:v>
                </c:pt>
                <c:pt idx="3505">
                  <c:v>-73.41</c:v>
                </c:pt>
                <c:pt idx="3506">
                  <c:v>-73.400000000000006</c:v>
                </c:pt>
                <c:pt idx="3507">
                  <c:v>-73.41</c:v>
                </c:pt>
                <c:pt idx="3508">
                  <c:v>-73.44</c:v>
                </c:pt>
                <c:pt idx="3509">
                  <c:v>-73.459999999999994</c:v>
                </c:pt>
                <c:pt idx="3510">
                  <c:v>-73.459999999999994</c:v>
                </c:pt>
                <c:pt idx="3511">
                  <c:v>-73.48</c:v>
                </c:pt>
                <c:pt idx="3512">
                  <c:v>-73.510000000000005</c:v>
                </c:pt>
                <c:pt idx="3513">
                  <c:v>-73.540000000000006</c:v>
                </c:pt>
                <c:pt idx="3514">
                  <c:v>-73.569999999999993</c:v>
                </c:pt>
                <c:pt idx="3515">
                  <c:v>-73.569999999999993</c:v>
                </c:pt>
                <c:pt idx="3516">
                  <c:v>-73.56</c:v>
                </c:pt>
                <c:pt idx="3517">
                  <c:v>-73.55</c:v>
                </c:pt>
                <c:pt idx="3518">
                  <c:v>-73.540000000000006</c:v>
                </c:pt>
                <c:pt idx="3519">
                  <c:v>-73.53</c:v>
                </c:pt>
                <c:pt idx="3520">
                  <c:v>-73.510000000000005</c:v>
                </c:pt>
                <c:pt idx="3521">
                  <c:v>-73.47</c:v>
                </c:pt>
                <c:pt idx="3522">
                  <c:v>-73.44</c:v>
                </c:pt>
                <c:pt idx="3523">
                  <c:v>-73.41</c:v>
                </c:pt>
                <c:pt idx="3524">
                  <c:v>-73.38</c:v>
                </c:pt>
                <c:pt idx="3525">
                  <c:v>-73.36</c:v>
                </c:pt>
                <c:pt idx="3526">
                  <c:v>-73.34</c:v>
                </c:pt>
                <c:pt idx="3527">
                  <c:v>-73.31</c:v>
                </c:pt>
                <c:pt idx="3528">
                  <c:v>-73.260000000000005</c:v>
                </c:pt>
                <c:pt idx="3529">
                  <c:v>-73.2</c:v>
                </c:pt>
                <c:pt idx="3530">
                  <c:v>-73.16</c:v>
                </c:pt>
                <c:pt idx="3531">
                  <c:v>-73.14</c:v>
                </c:pt>
                <c:pt idx="3532">
                  <c:v>-73.12</c:v>
                </c:pt>
                <c:pt idx="3533">
                  <c:v>-73.099999999999994</c:v>
                </c:pt>
                <c:pt idx="3534">
                  <c:v>-73.08</c:v>
                </c:pt>
                <c:pt idx="3535">
                  <c:v>-73.06</c:v>
                </c:pt>
                <c:pt idx="3536">
                  <c:v>-73.05</c:v>
                </c:pt>
                <c:pt idx="3537">
                  <c:v>-73.05</c:v>
                </c:pt>
                <c:pt idx="3538">
                  <c:v>-73.06</c:v>
                </c:pt>
                <c:pt idx="3539">
                  <c:v>-73.09</c:v>
                </c:pt>
                <c:pt idx="3540">
                  <c:v>-73.12</c:v>
                </c:pt>
                <c:pt idx="3541">
                  <c:v>-73.14</c:v>
                </c:pt>
                <c:pt idx="3542">
                  <c:v>-73.13</c:v>
                </c:pt>
                <c:pt idx="3543">
                  <c:v>-73.099999999999994</c:v>
                </c:pt>
                <c:pt idx="3544">
                  <c:v>-73.05</c:v>
                </c:pt>
                <c:pt idx="3545">
                  <c:v>-73.010000000000005</c:v>
                </c:pt>
                <c:pt idx="3546">
                  <c:v>-73</c:v>
                </c:pt>
                <c:pt idx="3547">
                  <c:v>-73</c:v>
                </c:pt>
                <c:pt idx="3548">
                  <c:v>-73</c:v>
                </c:pt>
                <c:pt idx="3549">
                  <c:v>-73</c:v>
                </c:pt>
                <c:pt idx="3550">
                  <c:v>-73</c:v>
                </c:pt>
                <c:pt idx="3551">
                  <c:v>-73.010000000000005</c:v>
                </c:pt>
                <c:pt idx="3552">
                  <c:v>-73.02</c:v>
                </c:pt>
                <c:pt idx="3553">
                  <c:v>-73.05</c:v>
                </c:pt>
                <c:pt idx="3554">
                  <c:v>-73.08</c:v>
                </c:pt>
                <c:pt idx="3555">
                  <c:v>-73.11</c:v>
                </c:pt>
                <c:pt idx="3556">
                  <c:v>-73.11</c:v>
                </c:pt>
                <c:pt idx="3557">
                  <c:v>-73.099999999999994</c:v>
                </c:pt>
                <c:pt idx="3558">
                  <c:v>-73.08</c:v>
                </c:pt>
                <c:pt idx="3559">
                  <c:v>-73.069999999999993</c:v>
                </c:pt>
                <c:pt idx="3560">
                  <c:v>-73.040000000000006</c:v>
                </c:pt>
                <c:pt idx="3561">
                  <c:v>-73.02</c:v>
                </c:pt>
                <c:pt idx="3562">
                  <c:v>-73.010000000000005</c:v>
                </c:pt>
                <c:pt idx="3563">
                  <c:v>-73.010000000000005</c:v>
                </c:pt>
                <c:pt idx="3564">
                  <c:v>-73.02</c:v>
                </c:pt>
                <c:pt idx="3565">
                  <c:v>-73.010000000000005</c:v>
                </c:pt>
                <c:pt idx="3566">
                  <c:v>-72.989999999999995</c:v>
                </c:pt>
                <c:pt idx="3567">
                  <c:v>-72.98</c:v>
                </c:pt>
                <c:pt idx="3568">
                  <c:v>-72.959999999999994</c:v>
                </c:pt>
                <c:pt idx="3569">
                  <c:v>-72.95</c:v>
                </c:pt>
                <c:pt idx="3570">
                  <c:v>-72.95</c:v>
                </c:pt>
                <c:pt idx="3571">
                  <c:v>-72.95</c:v>
                </c:pt>
                <c:pt idx="3572">
                  <c:v>-72.95</c:v>
                </c:pt>
                <c:pt idx="3573">
                  <c:v>-72.959999999999994</c:v>
                </c:pt>
                <c:pt idx="3574">
                  <c:v>-72.97</c:v>
                </c:pt>
                <c:pt idx="3575">
                  <c:v>-72.97</c:v>
                </c:pt>
                <c:pt idx="3576">
                  <c:v>-72.97</c:v>
                </c:pt>
                <c:pt idx="3577">
                  <c:v>-72.94</c:v>
                </c:pt>
                <c:pt idx="3578">
                  <c:v>-72.930000000000007</c:v>
                </c:pt>
                <c:pt idx="3579">
                  <c:v>-72.92</c:v>
                </c:pt>
                <c:pt idx="3580">
                  <c:v>-72.930000000000007</c:v>
                </c:pt>
                <c:pt idx="3581">
                  <c:v>-72.92</c:v>
                </c:pt>
                <c:pt idx="3582">
                  <c:v>-72.91</c:v>
                </c:pt>
                <c:pt idx="3583">
                  <c:v>-72.91</c:v>
                </c:pt>
                <c:pt idx="3584">
                  <c:v>-72.91</c:v>
                </c:pt>
                <c:pt idx="3585">
                  <c:v>-72.92</c:v>
                </c:pt>
                <c:pt idx="3586">
                  <c:v>-72.930000000000007</c:v>
                </c:pt>
                <c:pt idx="3587">
                  <c:v>-72.930000000000007</c:v>
                </c:pt>
                <c:pt idx="3588">
                  <c:v>-72.91</c:v>
                </c:pt>
                <c:pt idx="3589">
                  <c:v>-72.900000000000006</c:v>
                </c:pt>
                <c:pt idx="3590">
                  <c:v>-72.89</c:v>
                </c:pt>
                <c:pt idx="3591">
                  <c:v>-72.87</c:v>
                </c:pt>
                <c:pt idx="3592">
                  <c:v>-72.87</c:v>
                </c:pt>
                <c:pt idx="3593">
                  <c:v>-72.86</c:v>
                </c:pt>
                <c:pt idx="3594">
                  <c:v>-72.87</c:v>
                </c:pt>
                <c:pt idx="3595">
                  <c:v>-72.89</c:v>
                </c:pt>
                <c:pt idx="3596">
                  <c:v>-72.91</c:v>
                </c:pt>
                <c:pt idx="3597">
                  <c:v>-72.92</c:v>
                </c:pt>
                <c:pt idx="3598">
                  <c:v>-72.930000000000007</c:v>
                </c:pt>
                <c:pt idx="3599">
                  <c:v>-72.94</c:v>
                </c:pt>
                <c:pt idx="3600">
                  <c:v>-72.94</c:v>
                </c:pt>
                <c:pt idx="3601">
                  <c:v>-72.92</c:v>
                </c:pt>
                <c:pt idx="3602">
                  <c:v>-72.89</c:v>
                </c:pt>
                <c:pt idx="3603">
                  <c:v>-72.849999999999994</c:v>
                </c:pt>
                <c:pt idx="3604">
                  <c:v>-72.83</c:v>
                </c:pt>
                <c:pt idx="3605">
                  <c:v>-72.81</c:v>
                </c:pt>
                <c:pt idx="3606">
                  <c:v>-72.81</c:v>
                </c:pt>
                <c:pt idx="3607">
                  <c:v>-72.819999999999993</c:v>
                </c:pt>
                <c:pt idx="3608">
                  <c:v>-72.8</c:v>
                </c:pt>
                <c:pt idx="3609">
                  <c:v>-72.78</c:v>
                </c:pt>
                <c:pt idx="3610">
                  <c:v>-72.790000000000006</c:v>
                </c:pt>
                <c:pt idx="3611">
                  <c:v>-72.78</c:v>
                </c:pt>
                <c:pt idx="3612">
                  <c:v>-72.760000000000005</c:v>
                </c:pt>
                <c:pt idx="3613">
                  <c:v>-72.739999999999995</c:v>
                </c:pt>
                <c:pt idx="3614">
                  <c:v>-72.709999999999994</c:v>
                </c:pt>
                <c:pt idx="3615">
                  <c:v>-72.69</c:v>
                </c:pt>
                <c:pt idx="3616">
                  <c:v>-72.680000000000007</c:v>
                </c:pt>
                <c:pt idx="3617">
                  <c:v>-72.680000000000007</c:v>
                </c:pt>
                <c:pt idx="3618">
                  <c:v>-72.66</c:v>
                </c:pt>
                <c:pt idx="3619">
                  <c:v>-72.64</c:v>
                </c:pt>
                <c:pt idx="3620">
                  <c:v>-72.63</c:v>
                </c:pt>
                <c:pt idx="3621">
                  <c:v>-72.62</c:v>
                </c:pt>
                <c:pt idx="3622">
                  <c:v>-72.61</c:v>
                </c:pt>
                <c:pt idx="3623">
                  <c:v>-72.599999999999994</c:v>
                </c:pt>
                <c:pt idx="3624">
                  <c:v>-72.569999999999993</c:v>
                </c:pt>
                <c:pt idx="3625">
                  <c:v>-72.53</c:v>
                </c:pt>
                <c:pt idx="3626">
                  <c:v>-72.510000000000005</c:v>
                </c:pt>
                <c:pt idx="3627">
                  <c:v>-72.5</c:v>
                </c:pt>
                <c:pt idx="3628">
                  <c:v>-72.510000000000005</c:v>
                </c:pt>
                <c:pt idx="3629">
                  <c:v>-72.5</c:v>
                </c:pt>
                <c:pt idx="3630">
                  <c:v>-72.5</c:v>
                </c:pt>
                <c:pt idx="3631">
                  <c:v>-72.489999999999995</c:v>
                </c:pt>
                <c:pt idx="3632">
                  <c:v>-72.489999999999995</c:v>
                </c:pt>
                <c:pt idx="3633">
                  <c:v>-72.489999999999995</c:v>
                </c:pt>
                <c:pt idx="3634">
                  <c:v>-72.459999999999994</c:v>
                </c:pt>
                <c:pt idx="3635">
                  <c:v>-72.44</c:v>
                </c:pt>
                <c:pt idx="3636">
                  <c:v>-72.45</c:v>
                </c:pt>
                <c:pt idx="3637">
                  <c:v>-72.48</c:v>
                </c:pt>
                <c:pt idx="3638">
                  <c:v>-72.48</c:v>
                </c:pt>
                <c:pt idx="3639">
                  <c:v>-72.5</c:v>
                </c:pt>
                <c:pt idx="3640">
                  <c:v>-72.53</c:v>
                </c:pt>
                <c:pt idx="3641">
                  <c:v>-72.569999999999993</c:v>
                </c:pt>
                <c:pt idx="3642">
                  <c:v>-72.569999999999993</c:v>
                </c:pt>
                <c:pt idx="3643">
                  <c:v>-72.58</c:v>
                </c:pt>
                <c:pt idx="3644">
                  <c:v>-72.61</c:v>
                </c:pt>
                <c:pt idx="3645">
                  <c:v>-72.63</c:v>
                </c:pt>
                <c:pt idx="3646">
                  <c:v>-72.650000000000006</c:v>
                </c:pt>
                <c:pt idx="3647">
                  <c:v>-72.67</c:v>
                </c:pt>
                <c:pt idx="3648">
                  <c:v>-72.680000000000007</c:v>
                </c:pt>
                <c:pt idx="3649">
                  <c:v>-72.7</c:v>
                </c:pt>
                <c:pt idx="3650">
                  <c:v>-72.709999999999994</c:v>
                </c:pt>
                <c:pt idx="3651">
                  <c:v>-72.7</c:v>
                </c:pt>
                <c:pt idx="3652">
                  <c:v>-72.7</c:v>
                </c:pt>
                <c:pt idx="3653">
                  <c:v>-72.709999999999994</c:v>
                </c:pt>
                <c:pt idx="3654">
                  <c:v>-72.73</c:v>
                </c:pt>
                <c:pt idx="3655">
                  <c:v>-72.75</c:v>
                </c:pt>
                <c:pt idx="3656">
                  <c:v>-72.760000000000005</c:v>
                </c:pt>
                <c:pt idx="3657">
                  <c:v>-72.77</c:v>
                </c:pt>
                <c:pt idx="3658">
                  <c:v>-72.78</c:v>
                </c:pt>
                <c:pt idx="3659">
                  <c:v>-72.8</c:v>
                </c:pt>
                <c:pt idx="3660">
                  <c:v>-72.819999999999993</c:v>
                </c:pt>
                <c:pt idx="3661">
                  <c:v>-72.83</c:v>
                </c:pt>
                <c:pt idx="3662">
                  <c:v>-72.849999999999994</c:v>
                </c:pt>
                <c:pt idx="3663">
                  <c:v>-72.89</c:v>
                </c:pt>
                <c:pt idx="3664">
                  <c:v>-72.91</c:v>
                </c:pt>
                <c:pt idx="3665">
                  <c:v>-72.92</c:v>
                </c:pt>
                <c:pt idx="3666">
                  <c:v>-72.91</c:v>
                </c:pt>
                <c:pt idx="3667">
                  <c:v>-72.900000000000006</c:v>
                </c:pt>
                <c:pt idx="3668">
                  <c:v>-72.89</c:v>
                </c:pt>
                <c:pt idx="3669">
                  <c:v>-72.89</c:v>
                </c:pt>
                <c:pt idx="3670">
                  <c:v>-72.89</c:v>
                </c:pt>
                <c:pt idx="3671">
                  <c:v>-72.88</c:v>
                </c:pt>
                <c:pt idx="3672">
                  <c:v>-72.88</c:v>
                </c:pt>
                <c:pt idx="3673">
                  <c:v>-72.87</c:v>
                </c:pt>
                <c:pt idx="3674">
                  <c:v>-72.87</c:v>
                </c:pt>
                <c:pt idx="3675">
                  <c:v>-72.88</c:v>
                </c:pt>
                <c:pt idx="3676">
                  <c:v>-72.900000000000006</c:v>
                </c:pt>
                <c:pt idx="3677">
                  <c:v>-72.91</c:v>
                </c:pt>
                <c:pt idx="3678">
                  <c:v>-72.92</c:v>
                </c:pt>
                <c:pt idx="3679">
                  <c:v>-72.92</c:v>
                </c:pt>
                <c:pt idx="3680">
                  <c:v>-72.92</c:v>
                </c:pt>
                <c:pt idx="3681">
                  <c:v>-72.91</c:v>
                </c:pt>
                <c:pt idx="3682">
                  <c:v>-72.900000000000006</c:v>
                </c:pt>
                <c:pt idx="3683">
                  <c:v>-72.900000000000006</c:v>
                </c:pt>
                <c:pt idx="3684">
                  <c:v>-72.900000000000006</c:v>
                </c:pt>
                <c:pt idx="3685">
                  <c:v>-72.91</c:v>
                </c:pt>
                <c:pt idx="3686">
                  <c:v>-72.92</c:v>
                </c:pt>
                <c:pt idx="3687">
                  <c:v>-72.91</c:v>
                </c:pt>
                <c:pt idx="3688">
                  <c:v>-72.900000000000006</c:v>
                </c:pt>
                <c:pt idx="3689">
                  <c:v>-72.89</c:v>
                </c:pt>
                <c:pt idx="3690">
                  <c:v>-72.86</c:v>
                </c:pt>
                <c:pt idx="3691">
                  <c:v>-72.819999999999993</c:v>
                </c:pt>
                <c:pt idx="3692">
                  <c:v>-72.8</c:v>
                </c:pt>
                <c:pt idx="3693">
                  <c:v>-72.819999999999993</c:v>
                </c:pt>
                <c:pt idx="3694">
                  <c:v>-72.84</c:v>
                </c:pt>
                <c:pt idx="3695">
                  <c:v>-72.849999999999994</c:v>
                </c:pt>
                <c:pt idx="3696">
                  <c:v>-72.88</c:v>
                </c:pt>
                <c:pt idx="3697">
                  <c:v>-72.88</c:v>
                </c:pt>
                <c:pt idx="3698">
                  <c:v>-72.87</c:v>
                </c:pt>
                <c:pt idx="3699">
                  <c:v>-72.84</c:v>
                </c:pt>
                <c:pt idx="3700">
                  <c:v>-72.81</c:v>
                </c:pt>
                <c:pt idx="3701">
                  <c:v>-72.790000000000006</c:v>
                </c:pt>
                <c:pt idx="3702">
                  <c:v>-72.790000000000006</c:v>
                </c:pt>
                <c:pt idx="3703">
                  <c:v>-72.790000000000006</c:v>
                </c:pt>
                <c:pt idx="3704">
                  <c:v>-72.790000000000006</c:v>
                </c:pt>
                <c:pt idx="3705">
                  <c:v>-72.8</c:v>
                </c:pt>
                <c:pt idx="3706">
                  <c:v>-72.81</c:v>
                </c:pt>
                <c:pt idx="3707">
                  <c:v>-72.819999999999993</c:v>
                </c:pt>
                <c:pt idx="3708">
                  <c:v>-72.81</c:v>
                </c:pt>
                <c:pt idx="3709">
                  <c:v>-72.8</c:v>
                </c:pt>
                <c:pt idx="3710">
                  <c:v>-72.8</c:v>
                </c:pt>
                <c:pt idx="3711">
                  <c:v>-72.81</c:v>
                </c:pt>
                <c:pt idx="3712">
                  <c:v>-72.81</c:v>
                </c:pt>
                <c:pt idx="3713">
                  <c:v>-72.78</c:v>
                </c:pt>
                <c:pt idx="3714">
                  <c:v>-72.75</c:v>
                </c:pt>
                <c:pt idx="3715">
                  <c:v>-72.73</c:v>
                </c:pt>
                <c:pt idx="3716">
                  <c:v>-72.72</c:v>
                </c:pt>
                <c:pt idx="3717">
                  <c:v>-72.72</c:v>
                </c:pt>
                <c:pt idx="3718">
                  <c:v>-72.7</c:v>
                </c:pt>
                <c:pt idx="3719">
                  <c:v>-72.680000000000007</c:v>
                </c:pt>
                <c:pt idx="3720">
                  <c:v>-72.66</c:v>
                </c:pt>
                <c:pt idx="3721">
                  <c:v>-72.63</c:v>
                </c:pt>
                <c:pt idx="3722">
                  <c:v>-72.599999999999994</c:v>
                </c:pt>
                <c:pt idx="3723">
                  <c:v>-72.56</c:v>
                </c:pt>
                <c:pt idx="3724">
                  <c:v>-72.53</c:v>
                </c:pt>
                <c:pt idx="3725">
                  <c:v>-72.510000000000005</c:v>
                </c:pt>
                <c:pt idx="3726">
                  <c:v>-72.510000000000005</c:v>
                </c:pt>
                <c:pt idx="3727">
                  <c:v>-72.53</c:v>
                </c:pt>
                <c:pt idx="3728">
                  <c:v>-72.53</c:v>
                </c:pt>
                <c:pt idx="3729">
                  <c:v>-72.53</c:v>
                </c:pt>
                <c:pt idx="3730">
                  <c:v>-72.510000000000005</c:v>
                </c:pt>
                <c:pt idx="3731">
                  <c:v>-72.5</c:v>
                </c:pt>
                <c:pt idx="3732">
                  <c:v>-72.5</c:v>
                </c:pt>
                <c:pt idx="3733">
                  <c:v>-72.5</c:v>
                </c:pt>
                <c:pt idx="3734">
                  <c:v>-72.5</c:v>
                </c:pt>
                <c:pt idx="3735">
                  <c:v>-72.52</c:v>
                </c:pt>
                <c:pt idx="3736">
                  <c:v>-72.52</c:v>
                </c:pt>
                <c:pt idx="3737">
                  <c:v>-72.52</c:v>
                </c:pt>
                <c:pt idx="3738">
                  <c:v>-72.52</c:v>
                </c:pt>
                <c:pt idx="3739">
                  <c:v>-72.52</c:v>
                </c:pt>
                <c:pt idx="3740">
                  <c:v>-72.52</c:v>
                </c:pt>
                <c:pt idx="3741">
                  <c:v>-72.52</c:v>
                </c:pt>
                <c:pt idx="3742">
                  <c:v>-72.510000000000005</c:v>
                </c:pt>
                <c:pt idx="3743">
                  <c:v>-72.510000000000005</c:v>
                </c:pt>
                <c:pt idx="3744">
                  <c:v>-72.48</c:v>
                </c:pt>
                <c:pt idx="3745">
                  <c:v>-72.45</c:v>
                </c:pt>
                <c:pt idx="3746">
                  <c:v>-72.44</c:v>
                </c:pt>
                <c:pt idx="3747">
                  <c:v>-72.42</c:v>
                </c:pt>
                <c:pt idx="3748">
                  <c:v>-72.42</c:v>
                </c:pt>
                <c:pt idx="3749">
                  <c:v>-72.430000000000007</c:v>
                </c:pt>
                <c:pt idx="3750">
                  <c:v>-72.459999999999994</c:v>
                </c:pt>
                <c:pt idx="3751">
                  <c:v>-72.47</c:v>
                </c:pt>
                <c:pt idx="3752">
                  <c:v>-72.459999999999994</c:v>
                </c:pt>
                <c:pt idx="3753">
                  <c:v>-72.44</c:v>
                </c:pt>
                <c:pt idx="3754">
                  <c:v>-72.400000000000006</c:v>
                </c:pt>
                <c:pt idx="3755">
                  <c:v>-72.36</c:v>
                </c:pt>
                <c:pt idx="3756">
                  <c:v>-72.319999999999993</c:v>
                </c:pt>
                <c:pt idx="3757">
                  <c:v>-72.290000000000006</c:v>
                </c:pt>
                <c:pt idx="3758">
                  <c:v>-72.25</c:v>
                </c:pt>
                <c:pt idx="3759">
                  <c:v>-72.22</c:v>
                </c:pt>
                <c:pt idx="3760">
                  <c:v>-72.209999999999994</c:v>
                </c:pt>
                <c:pt idx="3761">
                  <c:v>-72.180000000000007</c:v>
                </c:pt>
                <c:pt idx="3762">
                  <c:v>-72.13</c:v>
                </c:pt>
                <c:pt idx="3763">
                  <c:v>-72.08</c:v>
                </c:pt>
                <c:pt idx="3764">
                  <c:v>-72.06</c:v>
                </c:pt>
                <c:pt idx="3765">
                  <c:v>-72.02</c:v>
                </c:pt>
                <c:pt idx="3766">
                  <c:v>-71.98</c:v>
                </c:pt>
                <c:pt idx="3767">
                  <c:v>-71.930000000000007</c:v>
                </c:pt>
                <c:pt idx="3768">
                  <c:v>-71.900000000000006</c:v>
                </c:pt>
                <c:pt idx="3769">
                  <c:v>-71.849999999999994</c:v>
                </c:pt>
                <c:pt idx="3770">
                  <c:v>-71.790000000000006</c:v>
                </c:pt>
                <c:pt idx="3771">
                  <c:v>-71.73</c:v>
                </c:pt>
                <c:pt idx="3772">
                  <c:v>-71.7</c:v>
                </c:pt>
                <c:pt idx="3773">
                  <c:v>-71.66</c:v>
                </c:pt>
                <c:pt idx="3774">
                  <c:v>-71.62</c:v>
                </c:pt>
                <c:pt idx="3775">
                  <c:v>-71.59</c:v>
                </c:pt>
                <c:pt idx="3776">
                  <c:v>-71.569999999999993</c:v>
                </c:pt>
                <c:pt idx="3777">
                  <c:v>-71.52</c:v>
                </c:pt>
                <c:pt idx="3778">
                  <c:v>-71.459999999999994</c:v>
                </c:pt>
                <c:pt idx="3779">
                  <c:v>-71.400000000000006</c:v>
                </c:pt>
                <c:pt idx="3780">
                  <c:v>-71.36</c:v>
                </c:pt>
                <c:pt idx="3781">
                  <c:v>-71.34</c:v>
                </c:pt>
                <c:pt idx="3782">
                  <c:v>-71.319999999999993</c:v>
                </c:pt>
                <c:pt idx="3783">
                  <c:v>-71.290000000000006</c:v>
                </c:pt>
                <c:pt idx="3784">
                  <c:v>-71.260000000000005</c:v>
                </c:pt>
                <c:pt idx="3785">
                  <c:v>-71.239999999999995</c:v>
                </c:pt>
                <c:pt idx="3786">
                  <c:v>-71.209999999999994</c:v>
                </c:pt>
                <c:pt idx="3787">
                  <c:v>-71.17</c:v>
                </c:pt>
                <c:pt idx="3788">
                  <c:v>-71.150000000000006</c:v>
                </c:pt>
                <c:pt idx="3789">
                  <c:v>-71.13</c:v>
                </c:pt>
                <c:pt idx="3790">
                  <c:v>-71.12</c:v>
                </c:pt>
                <c:pt idx="3791">
                  <c:v>-71.11</c:v>
                </c:pt>
                <c:pt idx="3792">
                  <c:v>-71.12</c:v>
                </c:pt>
                <c:pt idx="3793">
                  <c:v>-71.12</c:v>
                </c:pt>
                <c:pt idx="3794">
                  <c:v>-71.099999999999994</c:v>
                </c:pt>
                <c:pt idx="3795">
                  <c:v>-71.069999999999993</c:v>
                </c:pt>
                <c:pt idx="3796">
                  <c:v>-71.05</c:v>
                </c:pt>
                <c:pt idx="3797">
                  <c:v>-71.05</c:v>
                </c:pt>
                <c:pt idx="3798">
                  <c:v>-71.05</c:v>
                </c:pt>
                <c:pt idx="3799">
                  <c:v>-71.05</c:v>
                </c:pt>
                <c:pt idx="3800">
                  <c:v>-71.05</c:v>
                </c:pt>
                <c:pt idx="3801">
                  <c:v>-71.02</c:v>
                </c:pt>
                <c:pt idx="3802">
                  <c:v>-70.989999999999995</c:v>
                </c:pt>
                <c:pt idx="3803">
                  <c:v>-70.959999999999994</c:v>
                </c:pt>
                <c:pt idx="3804">
                  <c:v>-70.94</c:v>
                </c:pt>
                <c:pt idx="3805">
                  <c:v>-70.92</c:v>
                </c:pt>
                <c:pt idx="3806">
                  <c:v>-70.92</c:v>
                </c:pt>
                <c:pt idx="3807">
                  <c:v>-70.930000000000007</c:v>
                </c:pt>
                <c:pt idx="3808">
                  <c:v>-70.95</c:v>
                </c:pt>
                <c:pt idx="3809">
                  <c:v>-70.95</c:v>
                </c:pt>
                <c:pt idx="3810">
                  <c:v>-70.94</c:v>
                </c:pt>
                <c:pt idx="3811">
                  <c:v>-70.930000000000007</c:v>
                </c:pt>
                <c:pt idx="3812">
                  <c:v>-70.91</c:v>
                </c:pt>
                <c:pt idx="3813">
                  <c:v>-70.87</c:v>
                </c:pt>
                <c:pt idx="3814">
                  <c:v>-70.83</c:v>
                </c:pt>
                <c:pt idx="3815">
                  <c:v>-70.790000000000006</c:v>
                </c:pt>
                <c:pt idx="3816">
                  <c:v>-70.77</c:v>
                </c:pt>
                <c:pt idx="3817">
                  <c:v>-70.75</c:v>
                </c:pt>
                <c:pt idx="3818">
                  <c:v>-70.73</c:v>
                </c:pt>
                <c:pt idx="3819">
                  <c:v>-70.709999999999994</c:v>
                </c:pt>
                <c:pt idx="3820">
                  <c:v>-70.69</c:v>
                </c:pt>
                <c:pt idx="3821">
                  <c:v>-70.66</c:v>
                </c:pt>
                <c:pt idx="3822">
                  <c:v>-70.62</c:v>
                </c:pt>
                <c:pt idx="3823">
                  <c:v>-70.58</c:v>
                </c:pt>
                <c:pt idx="3824">
                  <c:v>-70.540000000000006</c:v>
                </c:pt>
                <c:pt idx="3825">
                  <c:v>-70.510000000000005</c:v>
                </c:pt>
                <c:pt idx="3826">
                  <c:v>-70.48</c:v>
                </c:pt>
                <c:pt idx="3827">
                  <c:v>-70.459999999999994</c:v>
                </c:pt>
                <c:pt idx="3828">
                  <c:v>-70.430000000000007</c:v>
                </c:pt>
                <c:pt idx="3829">
                  <c:v>-70.38</c:v>
                </c:pt>
                <c:pt idx="3830">
                  <c:v>-70.34</c:v>
                </c:pt>
                <c:pt idx="3831">
                  <c:v>-70.319999999999993</c:v>
                </c:pt>
                <c:pt idx="3832">
                  <c:v>-70.290000000000006</c:v>
                </c:pt>
                <c:pt idx="3833">
                  <c:v>-70.27</c:v>
                </c:pt>
                <c:pt idx="3834">
                  <c:v>-70.260000000000005</c:v>
                </c:pt>
                <c:pt idx="3835">
                  <c:v>-70.260000000000005</c:v>
                </c:pt>
                <c:pt idx="3836">
                  <c:v>-70.25</c:v>
                </c:pt>
                <c:pt idx="3837">
                  <c:v>-70.23</c:v>
                </c:pt>
                <c:pt idx="3838">
                  <c:v>-70.2</c:v>
                </c:pt>
                <c:pt idx="3839">
                  <c:v>-70.17</c:v>
                </c:pt>
                <c:pt idx="3840">
                  <c:v>-70.17</c:v>
                </c:pt>
                <c:pt idx="3841">
                  <c:v>-70.16</c:v>
                </c:pt>
                <c:pt idx="3842">
                  <c:v>-70.17</c:v>
                </c:pt>
                <c:pt idx="3843">
                  <c:v>-70.180000000000007</c:v>
                </c:pt>
                <c:pt idx="3844">
                  <c:v>-70.17</c:v>
                </c:pt>
                <c:pt idx="3845">
                  <c:v>-70.14</c:v>
                </c:pt>
                <c:pt idx="3846">
                  <c:v>-70.099999999999994</c:v>
                </c:pt>
                <c:pt idx="3847">
                  <c:v>-70.069999999999993</c:v>
                </c:pt>
                <c:pt idx="3848">
                  <c:v>-70.05</c:v>
                </c:pt>
                <c:pt idx="3849">
                  <c:v>-70.05</c:v>
                </c:pt>
                <c:pt idx="3850">
                  <c:v>-70.05</c:v>
                </c:pt>
                <c:pt idx="3851">
                  <c:v>-70.069999999999993</c:v>
                </c:pt>
                <c:pt idx="3852">
                  <c:v>-70.09</c:v>
                </c:pt>
                <c:pt idx="3853">
                  <c:v>-70.11</c:v>
                </c:pt>
                <c:pt idx="3854">
                  <c:v>-70.12</c:v>
                </c:pt>
                <c:pt idx="3855">
                  <c:v>-70.069999999999993</c:v>
                </c:pt>
                <c:pt idx="3856">
                  <c:v>-70.040000000000006</c:v>
                </c:pt>
                <c:pt idx="3857">
                  <c:v>-70.02</c:v>
                </c:pt>
                <c:pt idx="3858">
                  <c:v>-70.010000000000005</c:v>
                </c:pt>
                <c:pt idx="3859">
                  <c:v>-70</c:v>
                </c:pt>
                <c:pt idx="3860">
                  <c:v>-69.97</c:v>
                </c:pt>
                <c:pt idx="3861">
                  <c:v>-69.94</c:v>
                </c:pt>
                <c:pt idx="3862">
                  <c:v>-69.92</c:v>
                </c:pt>
                <c:pt idx="3863">
                  <c:v>-69.91</c:v>
                </c:pt>
                <c:pt idx="3864">
                  <c:v>-69.89</c:v>
                </c:pt>
                <c:pt idx="3865">
                  <c:v>-69.89</c:v>
                </c:pt>
                <c:pt idx="3866">
                  <c:v>-69.87</c:v>
                </c:pt>
                <c:pt idx="3867">
                  <c:v>-69.849999999999994</c:v>
                </c:pt>
                <c:pt idx="3868">
                  <c:v>-69.83</c:v>
                </c:pt>
                <c:pt idx="3869">
                  <c:v>-69.81</c:v>
                </c:pt>
                <c:pt idx="3870">
                  <c:v>-69.81</c:v>
                </c:pt>
                <c:pt idx="3871">
                  <c:v>-69.81</c:v>
                </c:pt>
                <c:pt idx="3872">
                  <c:v>-69.8</c:v>
                </c:pt>
                <c:pt idx="3873">
                  <c:v>-69.77</c:v>
                </c:pt>
                <c:pt idx="3874">
                  <c:v>-69.739999999999995</c:v>
                </c:pt>
                <c:pt idx="3875">
                  <c:v>-69.709999999999994</c:v>
                </c:pt>
                <c:pt idx="3876">
                  <c:v>-69.7</c:v>
                </c:pt>
                <c:pt idx="3877">
                  <c:v>-69.69</c:v>
                </c:pt>
                <c:pt idx="3878">
                  <c:v>-69.7</c:v>
                </c:pt>
                <c:pt idx="3879">
                  <c:v>-69.709999999999994</c:v>
                </c:pt>
                <c:pt idx="3880">
                  <c:v>-69.709999999999994</c:v>
                </c:pt>
                <c:pt idx="3881">
                  <c:v>-69.7</c:v>
                </c:pt>
                <c:pt idx="3882">
                  <c:v>-69.69</c:v>
                </c:pt>
                <c:pt idx="3883">
                  <c:v>-69.66</c:v>
                </c:pt>
                <c:pt idx="3884">
                  <c:v>-69.64</c:v>
                </c:pt>
                <c:pt idx="3885">
                  <c:v>-69.62</c:v>
                </c:pt>
                <c:pt idx="3886">
                  <c:v>-69.62</c:v>
                </c:pt>
                <c:pt idx="3887">
                  <c:v>-69.63</c:v>
                </c:pt>
                <c:pt idx="3888">
                  <c:v>-69.66</c:v>
                </c:pt>
                <c:pt idx="3889">
                  <c:v>-69.67</c:v>
                </c:pt>
                <c:pt idx="3890">
                  <c:v>-69.66</c:v>
                </c:pt>
                <c:pt idx="3891">
                  <c:v>-69.66</c:v>
                </c:pt>
                <c:pt idx="3892">
                  <c:v>-69.63</c:v>
                </c:pt>
                <c:pt idx="3893">
                  <c:v>-69.599999999999994</c:v>
                </c:pt>
                <c:pt idx="3894">
                  <c:v>-69.59</c:v>
                </c:pt>
                <c:pt idx="3895">
                  <c:v>-69.59</c:v>
                </c:pt>
                <c:pt idx="3896">
                  <c:v>-69.61</c:v>
                </c:pt>
                <c:pt idx="3897">
                  <c:v>-69.63</c:v>
                </c:pt>
                <c:pt idx="3898">
                  <c:v>-69.64</c:v>
                </c:pt>
                <c:pt idx="3899">
                  <c:v>-69.650000000000006</c:v>
                </c:pt>
                <c:pt idx="3900">
                  <c:v>-69.66</c:v>
                </c:pt>
                <c:pt idx="3901">
                  <c:v>-69.680000000000007</c:v>
                </c:pt>
                <c:pt idx="3902">
                  <c:v>-69.680000000000007</c:v>
                </c:pt>
                <c:pt idx="3903">
                  <c:v>-69.67</c:v>
                </c:pt>
                <c:pt idx="3904">
                  <c:v>-69.67</c:v>
                </c:pt>
                <c:pt idx="3905">
                  <c:v>-69.66</c:v>
                </c:pt>
                <c:pt idx="3906">
                  <c:v>-69.63</c:v>
                </c:pt>
                <c:pt idx="3907">
                  <c:v>-69.61</c:v>
                </c:pt>
                <c:pt idx="3908">
                  <c:v>-69.59</c:v>
                </c:pt>
                <c:pt idx="3909">
                  <c:v>-69.569999999999993</c:v>
                </c:pt>
                <c:pt idx="3910">
                  <c:v>-69.55</c:v>
                </c:pt>
                <c:pt idx="3911">
                  <c:v>-69.540000000000006</c:v>
                </c:pt>
                <c:pt idx="3912">
                  <c:v>-69.53</c:v>
                </c:pt>
                <c:pt idx="3913">
                  <c:v>-69.5</c:v>
                </c:pt>
                <c:pt idx="3914">
                  <c:v>-69.459999999999994</c:v>
                </c:pt>
                <c:pt idx="3915">
                  <c:v>-69.400000000000006</c:v>
                </c:pt>
                <c:pt idx="3916">
                  <c:v>-69.34</c:v>
                </c:pt>
                <c:pt idx="3917">
                  <c:v>-69.3</c:v>
                </c:pt>
                <c:pt idx="3918">
                  <c:v>-69.260000000000005</c:v>
                </c:pt>
                <c:pt idx="3919">
                  <c:v>-69.23</c:v>
                </c:pt>
                <c:pt idx="3920">
                  <c:v>-69.209999999999994</c:v>
                </c:pt>
                <c:pt idx="3921">
                  <c:v>-69.2</c:v>
                </c:pt>
                <c:pt idx="3922">
                  <c:v>-69.19</c:v>
                </c:pt>
                <c:pt idx="3923">
                  <c:v>-69.16</c:v>
                </c:pt>
                <c:pt idx="3924">
                  <c:v>-69.11</c:v>
                </c:pt>
                <c:pt idx="3925">
                  <c:v>-69.040000000000006</c:v>
                </c:pt>
                <c:pt idx="3926">
                  <c:v>-68.98</c:v>
                </c:pt>
                <c:pt idx="3927">
                  <c:v>-68.94</c:v>
                </c:pt>
                <c:pt idx="3928">
                  <c:v>-68.89</c:v>
                </c:pt>
                <c:pt idx="3929">
                  <c:v>-68.84</c:v>
                </c:pt>
                <c:pt idx="3930">
                  <c:v>-68.78</c:v>
                </c:pt>
                <c:pt idx="3931">
                  <c:v>-68.72</c:v>
                </c:pt>
                <c:pt idx="3932">
                  <c:v>-68.650000000000006</c:v>
                </c:pt>
                <c:pt idx="3933">
                  <c:v>-68.58</c:v>
                </c:pt>
                <c:pt idx="3934">
                  <c:v>-68.489999999999995</c:v>
                </c:pt>
                <c:pt idx="3935">
                  <c:v>-68.39</c:v>
                </c:pt>
                <c:pt idx="3936">
                  <c:v>-68.290000000000006</c:v>
                </c:pt>
                <c:pt idx="3937">
                  <c:v>-68.180000000000007</c:v>
                </c:pt>
                <c:pt idx="3938">
                  <c:v>-68.05</c:v>
                </c:pt>
                <c:pt idx="3939">
                  <c:v>-67.88</c:v>
                </c:pt>
                <c:pt idx="3940">
                  <c:v>-67.709999999999994</c:v>
                </c:pt>
                <c:pt idx="3941">
                  <c:v>-67.55</c:v>
                </c:pt>
                <c:pt idx="3942">
                  <c:v>-67.38</c:v>
                </c:pt>
                <c:pt idx="3943">
                  <c:v>-67.2</c:v>
                </c:pt>
                <c:pt idx="3944">
                  <c:v>-67</c:v>
                </c:pt>
                <c:pt idx="3945">
                  <c:v>-66.790000000000006</c:v>
                </c:pt>
                <c:pt idx="3946">
                  <c:v>-66.56</c:v>
                </c:pt>
                <c:pt idx="3947">
                  <c:v>-66.349999999999994</c:v>
                </c:pt>
                <c:pt idx="3948">
                  <c:v>-66.13</c:v>
                </c:pt>
                <c:pt idx="3949">
                  <c:v>-65.89</c:v>
                </c:pt>
                <c:pt idx="3950">
                  <c:v>-65.599999999999994</c:v>
                </c:pt>
                <c:pt idx="3951">
                  <c:v>-65.27</c:v>
                </c:pt>
                <c:pt idx="3952">
                  <c:v>-64.94</c:v>
                </c:pt>
                <c:pt idx="3953">
                  <c:v>-64.599999999999994</c:v>
                </c:pt>
                <c:pt idx="3954">
                  <c:v>-64.27</c:v>
                </c:pt>
                <c:pt idx="3955">
                  <c:v>-63.95</c:v>
                </c:pt>
                <c:pt idx="3956">
                  <c:v>-63.65</c:v>
                </c:pt>
                <c:pt idx="3957">
                  <c:v>-63.38</c:v>
                </c:pt>
                <c:pt idx="3958">
                  <c:v>-63.1</c:v>
                </c:pt>
                <c:pt idx="3959">
                  <c:v>-62.82</c:v>
                </c:pt>
                <c:pt idx="3960">
                  <c:v>-62.49</c:v>
                </c:pt>
                <c:pt idx="3961">
                  <c:v>-62.09</c:v>
                </c:pt>
                <c:pt idx="3962">
                  <c:v>-61.66</c:v>
                </c:pt>
                <c:pt idx="3963">
                  <c:v>-61.25</c:v>
                </c:pt>
                <c:pt idx="3964">
                  <c:v>-60.85</c:v>
                </c:pt>
                <c:pt idx="3965">
                  <c:v>-60.46</c:v>
                </c:pt>
                <c:pt idx="3966">
                  <c:v>-60</c:v>
                </c:pt>
                <c:pt idx="3967">
                  <c:v>-59.49</c:v>
                </c:pt>
                <c:pt idx="3968">
                  <c:v>-58.89</c:v>
                </c:pt>
                <c:pt idx="3969">
                  <c:v>-58.24</c:v>
                </c:pt>
                <c:pt idx="3970">
                  <c:v>-57.62</c:v>
                </c:pt>
                <c:pt idx="3971">
                  <c:v>-57.03</c:v>
                </c:pt>
                <c:pt idx="3972">
                  <c:v>-56.49</c:v>
                </c:pt>
                <c:pt idx="3973">
                  <c:v>-55.95</c:v>
                </c:pt>
                <c:pt idx="3974">
                  <c:v>-55.34</c:v>
                </c:pt>
                <c:pt idx="3975">
                  <c:v>-54.63</c:v>
                </c:pt>
                <c:pt idx="3976">
                  <c:v>-53.86</c:v>
                </c:pt>
                <c:pt idx="3977">
                  <c:v>-53.1</c:v>
                </c:pt>
                <c:pt idx="3978">
                  <c:v>-52.36</c:v>
                </c:pt>
                <c:pt idx="3979">
                  <c:v>-51.62</c:v>
                </c:pt>
                <c:pt idx="3980">
                  <c:v>-50.86</c:v>
                </c:pt>
                <c:pt idx="3981">
                  <c:v>-50.04</c:v>
                </c:pt>
                <c:pt idx="3982">
                  <c:v>-49.19</c:v>
                </c:pt>
                <c:pt idx="3983">
                  <c:v>-48.36</c:v>
                </c:pt>
                <c:pt idx="3984">
                  <c:v>-47.51</c:v>
                </c:pt>
                <c:pt idx="3985">
                  <c:v>-46.67</c:v>
                </c:pt>
                <c:pt idx="3986">
                  <c:v>-45.89</c:v>
                </c:pt>
                <c:pt idx="3987">
                  <c:v>-45.16</c:v>
                </c:pt>
                <c:pt idx="3988">
                  <c:v>-44.45</c:v>
                </c:pt>
                <c:pt idx="3989">
                  <c:v>-43.76</c:v>
                </c:pt>
                <c:pt idx="3990">
                  <c:v>-43.05</c:v>
                </c:pt>
                <c:pt idx="3991">
                  <c:v>-42.28</c:v>
                </c:pt>
                <c:pt idx="3992">
                  <c:v>-41.47</c:v>
                </c:pt>
                <c:pt idx="3993">
                  <c:v>-40.65</c:v>
                </c:pt>
                <c:pt idx="3994">
                  <c:v>-39.869999999999997</c:v>
                </c:pt>
                <c:pt idx="3995">
                  <c:v>-39.18</c:v>
                </c:pt>
                <c:pt idx="3996">
                  <c:v>-38.53</c:v>
                </c:pt>
                <c:pt idx="3997">
                  <c:v>-37.89</c:v>
                </c:pt>
                <c:pt idx="3998">
                  <c:v>-37.24</c:v>
                </c:pt>
                <c:pt idx="3999">
                  <c:v>-36.58</c:v>
                </c:pt>
                <c:pt idx="4000">
                  <c:v>-35.94</c:v>
                </c:pt>
                <c:pt idx="4001">
                  <c:v>-35.31</c:v>
                </c:pt>
                <c:pt idx="4002">
                  <c:v>-34.67</c:v>
                </c:pt>
                <c:pt idx="4003">
                  <c:v>-34.04</c:v>
                </c:pt>
                <c:pt idx="4004">
                  <c:v>-33.4</c:v>
                </c:pt>
                <c:pt idx="4005">
                  <c:v>-32.79</c:v>
                </c:pt>
                <c:pt idx="4006">
                  <c:v>-32.159999999999997</c:v>
                </c:pt>
                <c:pt idx="4007">
                  <c:v>-31.53</c:v>
                </c:pt>
                <c:pt idx="4008">
                  <c:v>-30.88</c:v>
                </c:pt>
                <c:pt idx="4009">
                  <c:v>-30.22</c:v>
                </c:pt>
                <c:pt idx="4010">
                  <c:v>-29.55</c:v>
                </c:pt>
                <c:pt idx="4011">
                  <c:v>-28.88</c:v>
                </c:pt>
                <c:pt idx="4012">
                  <c:v>-28.24</c:v>
                </c:pt>
                <c:pt idx="4013">
                  <c:v>-27.63</c:v>
                </c:pt>
                <c:pt idx="4014">
                  <c:v>-27.03</c:v>
                </c:pt>
                <c:pt idx="4015">
                  <c:v>-26.41</c:v>
                </c:pt>
                <c:pt idx="4016">
                  <c:v>-25.78</c:v>
                </c:pt>
                <c:pt idx="4017">
                  <c:v>-25.15</c:v>
                </c:pt>
                <c:pt idx="4018">
                  <c:v>-24.49</c:v>
                </c:pt>
                <c:pt idx="4019">
                  <c:v>-23.84</c:v>
                </c:pt>
                <c:pt idx="4020">
                  <c:v>-23.18</c:v>
                </c:pt>
                <c:pt idx="4021">
                  <c:v>-22.53</c:v>
                </c:pt>
                <c:pt idx="4022">
                  <c:v>-21.89</c:v>
                </c:pt>
                <c:pt idx="4023">
                  <c:v>-21.26</c:v>
                </c:pt>
                <c:pt idx="4024">
                  <c:v>-20.61</c:v>
                </c:pt>
                <c:pt idx="4025">
                  <c:v>-19.899999999999999</c:v>
                </c:pt>
                <c:pt idx="4026">
                  <c:v>-19.16</c:v>
                </c:pt>
                <c:pt idx="4027">
                  <c:v>-18.399999999999999</c:v>
                </c:pt>
                <c:pt idx="4028">
                  <c:v>-17.62</c:v>
                </c:pt>
                <c:pt idx="4029">
                  <c:v>-16.78</c:v>
                </c:pt>
                <c:pt idx="4030">
                  <c:v>-15.95</c:v>
                </c:pt>
                <c:pt idx="4031">
                  <c:v>-15.16</c:v>
                </c:pt>
                <c:pt idx="4032">
                  <c:v>-14.39</c:v>
                </c:pt>
                <c:pt idx="4033">
                  <c:v>-13.63</c:v>
                </c:pt>
                <c:pt idx="4034">
                  <c:v>-12.84</c:v>
                </c:pt>
                <c:pt idx="4035">
                  <c:v>-12.05</c:v>
                </c:pt>
                <c:pt idx="4036">
                  <c:v>-11.28</c:v>
                </c:pt>
                <c:pt idx="4037">
                  <c:v>-10.53</c:v>
                </c:pt>
                <c:pt idx="4038">
                  <c:v>-9.7899999999999991</c:v>
                </c:pt>
                <c:pt idx="4039">
                  <c:v>-9.0500000000000007</c:v>
                </c:pt>
                <c:pt idx="4040">
                  <c:v>-8.3000000000000007</c:v>
                </c:pt>
                <c:pt idx="4041">
                  <c:v>-7.52</c:v>
                </c:pt>
                <c:pt idx="4042">
                  <c:v>-6.78</c:v>
                </c:pt>
                <c:pt idx="4043">
                  <c:v>-6.09</c:v>
                </c:pt>
                <c:pt idx="4044">
                  <c:v>-5.43</c:v>
                </c:pt>
                <c:pt idx="4045">
                  <c:v>-4.8</c:v>
                </c:pt>
                <c:pt idx="4046">
                  <c:v>-4.2</c:v>
                </c:pt>
                <c:pt idx="4047">
                  <c:v>-3.6</c:v>
                </c:pt>
                <c:pt idx="4048">
                  <c:v>-3.02</c:v>
                </c:pt>
                <c:pt idx="4049">
                  <c:v>-2.4500000000000002</c:v>
                </c:pt>
                <c:pt idx="4050">
                  <c:v>-1.89</c:v>
                </c:pt>
                <c:pt idx="4051">
                  <c:v>-1.35</c:v>
                </c:pt>
                <c:pt idx="4052">
                  <c:v>-0.82</c:v>
                </c:pt>
                <c:pt idx="4053">
                  <c:v>-0.28999999999999998</c:v>
                </c:pt>
                <c:pt idx="4054">
                  <c:v>0.24</c:v>
                </c:pt>
                <c:pt idx="4055">
                  <c:v>0.73</c:v>
                </c:pt>
                <c:pt idx="4056">
                  <c:v>1.24</c:v>
                </c:pt>
                <c:pt idx="4057">
                  <c:v>1.75</c:v>
                </c:pt>
                <c:pt idx="4058">
                  <c:v>2.2599999999999998</c:v>
                </c:pt>
                <c:pt idx="4059">
                  <c:v>2.74</c:v>
                </c:pt>
                <c:pt idx="4060">
                  <c:v>3.22</c:v>
                </c:pt>
                <c:pt idx="4061">
                  <c:v>3.69</c:v>
                </c:pt>
                <c:pt idx="4062">
                  <c:v>4.13</c:v>
                </c:pt>
                <c:pt idx="4063">
                  <c:v>4.5599999999999996</c:v>
                </c:pt>
                <c:pt idx="4064">
                  <c:v>4.99</c:v>
                </c:pt>
                <c:pt idx="4065">
                  <c:v>5.43</c:v>
                </c:pt>
                <c:pt idx="4066">
                  <c:v>5.88</c:v>
                </c:pt>
                <c:pt idx="4067">
                  <c:v>6.35</c:v>
                </c:pt>
                <c:pt idx="4068">
                  <c:v>6.82</c:v>
                </c:pt>
                <c:pt idx="4069">
                  <c:v>7.29</c:v>
                </c:pt>
                <c:pt idx="4070">
                  <c:v>7.74</c:v>
                </c:pt>
                <c:pt idx="4071">
                  <c:v>8.18</c:v>
                </c:pt>
                <c:pt idx="4072">
                  <c:v>8.61</c:v>
                </c:pt>
                <c:pt idx="4073">
                  <c:v>9.01</c:v>
                </c:pt>
                <c:pt idx="4074">
                  <c:v>9.4499999999999993</c:v>
                </c:pt>
                <c:pt idx="4075">
                  <c:v>9.9</c:v>
                </c:pt>
                <c:pt idx="4076">
                  <c:v>10.36</c:v>
                </c:pt>
                <c:pt idx="4077">
                  <c:v>10.82</c:v>
                </c:pt>
                <c:pt idx="4078">
                  <c:v>11.26</c:v>
                </c:pt>
                <c:pt idx="4079">
                  <c:v>11.69</c:v>
                </c:pt>
                <c:pt idx="4080">
                  <c:v>12.04</c:v>
                </c:pt>
                <c:pt idx="4081">
                  <c:v>12.33</c:v>
                </c:pt>
                <c:pt idx="4082">
                  <c:v>12.57</c:v>
                </c:pt>
                <c:pt idx="4083">
                  <c:v>12.81</c:v>
                </c:pt>
                <c:pt idx="4084">
                  <c:v>13.07</c:v>
                </c:pt>
                <c:pt idx="4085">
                  <c:v>13.33</c:v>
                </c:pt>
                <c:pt idx="4086">
                  <c:v>13.55</c:v>
                </c:pt>
                <c:pt idx="4087">
                  <c:v>13.71</c:v>
                </c:pt>
                <c:pt idx="4088">
                  <c:v>13.81</c:v>
                </c:pt>
                <c:pt idx="4089">
                  <c:v>13.89</c:v>
                </c:pt>
                <c:pt idx="4090">
                  <c:v>13.94</c:v>
                </c:pt>
                <c:pt idx="4091">
                  <c:v>13.98</c:v>
                </c:pt>
                <c:pt idx="4092">
                  <c:v>14</c:v>
                </c:pt>
                <c:pt idx="4093">
                  <c:v>14</c:v>
                </c:pt>
                <c:pt idx="4094">
                  <c:v>13.99</c:v>
                </c:pt>
                <c:pt idx="4095">
                  <c:v>13.94</c:v>
                </c:pt>
                <c:pt idx="4096">
                  <c:v>13.8</c:v>
                </c:pt>
                <c:pt idx="4097">
                  <c:v>13.65</c:v>
                </c:pt>
                <c:pt idx="4098">
                  <c:v>13.49</c:v>
                </c:pt>
                <c:pt idx="4099">
                  <c:v>13.32</c:v>
                </c:pt>
                <c:pt idx="4100">
                  <c:v>13.12</c:v>
                </c:pt>
                <c:pt idx="4101">
                  <c:v>12.89</c:v>
                </c:pt>
                <c:pt idx="4102">
                  <c:v>12.63</c:v>
                </c:pt>
                <c:pt idx="4103">
                  <c:v>12.31</c:v>
                </c:pt>
                <c:pt idx="4104">
                  <c:v>11.94</c:v>
                </c:pt>
                <c:pt idx="4105">
                  <c:v>11.5</c:v>
                </c:pt>
                <c:pt idx="4106">
                  <c:v>11.01</c:v>
                </c:pt>
                <c:pt idx="4107">
                  <c:v>10.49</c:v>
                </c:pt>
                <c:pt idx="4108">
                  <c:v>9.9600000000000009</c:v>
                </c:pt>
                <c:pt idx="4109">
                  <c:v>9.39</c:v>
                </c:pt>
                <c:pt idx="4110">
                  <c:v>8.81</c:v>
                </c:pt>
                <c:pt idx="4111">
                  <c:v>8.2100000000000009</c:v>
                </c:pt>
                <c:pt idx="4112">
                  <c:v>7.57</c:v>
                </c:pt>
                <c:pt idx="4113">
                  <c:v>6.91</c:v>
                </c:pt>
                <c:pt idx="4114">
                  <c:v>6.26</c:v>
                </c:pt>
                <c:pt idx="4115">
                  <c:v>5.62</c:v>
                </c:pt>
                <c:pt idx="4116">
                  <c:v>4.97</c:v>
                </c:pt>
                <c:pt idx="4117">
                  <c:v>4.3</c:v>
                </c:pt>
                <c:pt idx="4118">
                  <c:v>3.59</c:v>
                </c:pt>
                <c:pt idx="4119">
                  <c:v>2.86</c:v>
                </c:pt>
                <c:pt idx="4120">
                  <c:v>2.0699999999999998</c:v>
                </c:pt>
                <c:pt idx="4121">
                  <c:v>1.24</c:v>
                </c:pt>
                <c:pt idx="4122">
                  <c:v>0.37</c:v>
                </c:pt>
                <c:pt idx="4123">
                  <c:v>-0.51</c:v>
                </c:pt>
                <c:pt idx="4124">
                  <c:v>-1.39</c:v>
                </c:pt>
                <c:pt idx="4125">
                  <c:v>-2.2599999999999998</c:v>
                </c:pt>
                <c:pt idx="4126">
                  <c:v>-3.15</c:v>
                </c:pt>
                <c:pt idx="4127">
                  <c:v>-4.0599999999999996</c:v>
                </c:pt>
                <c:pt idx="4128">
                  <c:v>-5.01</c:v>
                </c:pt>
                <c:pt idx="4129">
                  <c:v>-6</c:v>
                </c:pt>
                <c:pt idx="4130">
                  <c:v>-7.03</c:v>
                </c:pt>
                <c:pt idx="4131">
                  <c:v>-8.1</c:v>
                </c:pt>
                <c:pt idx="4132">
                  <c:v>-9.16</c:v>
                </c:pt>
                <c:pt idx="4133">
                  <c:v>-10.19</c:v>
                </c:pt>
                <c:pt idx="4134">
                  <c:v>-11.21</c:v>
                </c:pt>
                <c:pt idx="4135">
                  <c:v>-12.22</c:v>
                </c:pt>
                <c:pt idx="4136">
                  <c:v>-13.24</c:v>
                </c:pt>
                <c:pt idx="4137">
                  <c:v>-14.29</c:v>
                </c:pt>
                <c:pt idx="4138">
                  <c:v>-15.35</c:v>
                </c:pt>
                <c:pt idx="4139">
                  <c:v>-16.420000000000002</c:v>
                </c:pt>
                <c:pt idx="4140">
                  <c:v>-17.510000000000002</c:v>
                </c:pt>
                <c:pt idx="4141">
                  <c:v>-18.59</c:v>
                </c:pt>
                <c:pt idx="4142">
                  <c:v>-19.649999999999999</c:v>
                </c:pt>
                <c:pt idx="4143">
                  <c:v>-20.7</c:v>
                </c:pt>
                <c:pt idx="4144">
                  <c:v>-21.75</c:v>
                </c:pt>
                <c:pt idx="4145">
                  <c:v>-22.8</c:v>
                </c:pt>
                <c:pt idx="4146">
                  <c:v>-23.88</c:v>
                </c:pt>
                <c:pt idx="4147">
                  <c:v>-24.96</c:v>
                </c:pt>
                <c:pt idx="4148">
                  <c:v>-26.04</c:v>
                </c:pt>
                <c:pt idx="4149">
                  <c:v>-27.13</c:v>
                </c:pt>
                <c:pt idx="4150">
                  <c:v>-28.2</c:v>
                </c:pt>
                <c:pt idx="4151">
                  <c:v>-29.26</c:v>
                </c:pt>
                <c:pt idx="4152">
                  <c:v>-30.31</c:v>
                </c:pt>
                <c:pt idx="4153">
                  <c:v>-31.38</c:v>
                </c:pt>
                <c:pt idx="4154">
                  <c:v>-32.479999999999997</c:v>
                </c:pt>
                <c:pt idx="4155">
                  <c:v>-33.549999999999997</c:v>
                </c:pt>
                <c:pt idx="4156">
                  <c:v>-34.57</c:v>
                </c:pt>
                <c:pt idx="4157">
                  <c:v>-35.58</c:v>
                </c:pt>
                <c:pt idx="4158">
                  <c:v>-36.630000000000003</c:v>
                </c:pt>
                <c:pt idx="4159">
                  <c:v>-37.71</c:v>
                </c:pt>
                <c:pt idx="4160">
                  <c:v>-38.78</c:v>
                </c:pt>
                <c:pt idx="4161">
                  <c:v>-39.799999999999997</c:v>
                </c:pt>
                <c:pt idx="4162">
                  <c:v>-40.75</c:v>
                </c:pt>
                <c:pt idx="4163">
                  <c:v>-41.67</c:v>
                </c:pt>
                <c:pt idx="4164">
                  <c:v>-42.57</c:v>
                </c:pt>
                <c:pt idx="4165">
                  <c:v>-43.47</c:v>
                </c:pt>
                <c:pt idx="4166">
                  <c:v>-44.4</c:v>
                </c:pt>
                <c:pt idx="4167">
                  <c:v>-45.39</c:v>
                </c:pt>
                <c:pt idx="4168">
                  <c:v>-46.39</c:v>
                </c:pt>
                <c:pt idx="4169">
                  <c:v>-47.37</c:v>
                </c:pt>
                <c:pt idx="4170">
                  <c:v>-48.24</c:v>
                </c:pt>
                <c:pt idx="4171">
                  <c:v>-49.04</c:v>
                </c:pt>
                <c:pt idx="4172">
                  <c:v>-49.84</c:v>
                </c:pt>
                <c:pt idx="4173">
                  <c:v>-50.71</c:v>
                </c:pt>
                <c:pt idx="4174">
                  <c:v>-51.64</c:v>
                </c:pt>
                <c:pt idx="4175">
                  <c:v>-52.53</c:v>
                </c:pt>
                <c:pt idx="4176">
                  <c:v>-53.33</c:v>
                </c:pt>
                <c:pt idx="4177">
                  <c:v>-54.11</c:v>
                </c:pt>
                <c:pt idx="4178">
                  <c:v>-54.87</c:v>
                </c:pt>
                <c:pt idx="4179">
                  <c:v>-55.59</c:v>
                </c:pt>
                <c:pt idx="4180">
                  <c:v>-56.31</c:v>
                </c:pt>
                <c:pt idx="4181">
                  <c:v>-57.11</c:v>
                </c:pt>
                <c:pt idx="4182">
                  <c:v>-57.93</c:v>
                </c:pt>
                <c:pt idx="4183">
                  <c:v>-58.71</c:v>
                </c:pt>
                <c:pt idx="4184">
                  <c:v>-59.45</c:v>
                </c:pt>
                <c:pt idx="4185">
                  <c:v>-60.13</c:v>
                </c:pt>
                <c:pt idx="4186">
                  <c:v>-60.84</c:v>
                </c:pt>
                <c:pt idx="4187">
                  <c:v>-61.52</c:v>
                </c:pt>
                <c:pt idx="4188">
                  <c:v>-62.15</c:v>
                </c:pt>
                <c:pt idx="4189">
                  <c:v>-62.81</c:v>
                </c:pt>
                <c:pt idx="4190">
                  <c:v>-63.53</c:v>
                </c:pt>
                <c:pt idx="4191">
                  <c:v>-64.3</c:v>
                </c:pt>
                <c:pt idx="4192">
                  <c:v>-65.02</c:v>
                </c:pt>
                <c:pt idx="4193">
                  <c:v>-65.64</c:v>
                </c:pt>
                <c:pt idx="4194">
                  <c:v>-66.33</c:v>
                </c:pt>
                <c:pt idx="4195">
                  <c:v>-67.010000000000005</c:v>
                </c:pt>
                <c:pt idx="4196">
                  <c:v>-67.75</c:v>
                </c:pt>
                <c:pt idx="4197">
                  <c:v>-68.52</c:v>
                </c:pt>
                <c:pt idx="4198">
                  <c:v>-69.3</c:v>
                </c:pt>
                <c:pt idx="4199">
                  <c:v>-70.02</c:v>
                </c:pt>
                <c:pt idx="4200">
                  <c:v>-70.73</c:v>
                </c:pt>
                <c:pt idx="4201">
                  <c:v>-71.430000000000007</c:v>
                </c:pt>
                <c:pt idx="4202">
                  <c:v>-72.099999999999994</c:v>
                </c:pt>
                <c:pt idx="4203">
                  <c:v>-72.739999999999995</c:v>
                </c:pt>
                <c:pt idx="4204">
                  <c:v>-73.33</c:v>
                </c:pt>
                <c:pt idx="4205">
                  <c:v>-73.87</c:v>
                </c:pt>
                <c:pt idx="4206">
                  <c:v>-74.319999999999993</c:v>
                </c:pt>
                <c:pt idx="4207">
                  <c:v>-74.650000000000006</c:v>
                </c:pt>
                <c:pt idx="4208">
                  <c:v>-74.94</c:v>
                </c:pt>
                <c:pt idx="4209">
                  <c:v>-75.14</c:v>
                </c:pt>
                <c:pt idx="4210">
                  <c:v>-75.239999999999995</c:v>
                </c:pt>
                <c:pt idx="4211">
                  <c:v>-75.239999999999995</c:v>
                </c:pt>
                <c:pt idx="4212">
                  <c:v>-75.19</c:v>
                </c:pt>
                <c:pt idx="4213">
                  <c:v>-75.14</c:v>
                </c:pt>
                <c:pt idx="4214">
                  <c:v>-75.069999999999993</c:v>
                </c:pt>
                <c:pt idx="4215">
                  <c:v>-74.95</c:v>
                </c:pt>
                <c:pt idx="4216">
                  <c:v>-74.75</c:v>
                </c:pt>
                <c:pt idx="4217">
                  <c:v>-74.56</c:v>
                </c:pt>
                <c:pt idx="4218">
                  <c:v>-74.42</c:v>
                </c:pt>
                <c:pt idx="4219">
                  <c:v>-74.290000000000006</c:v>
                </c:pt>
                <c:pt idx="4220">
                  <c:v>-74.13</c:v>
                </c:pt>
                <c:pt idx="4221">
                  <c:v>-73.95</c:v>
                </c:pt>
                <c:pt idx="4222">
                  <c:v>-73.75</c:v>
                </c:pt>
                <c:pt idx="4223">
                  <c:v>-73.53</c:v>
                </c:pt>
                <c:pt idx="4224">
                  <c:v>-73.33</c:v>
                </c:pt>
                <c:pt idx="4225">
                  <c:v>-73.11</c:v>
                </c:pt>
                <c:pt idx="4226">
                  <c:v>-72.89</c:v>
                </c:pt>
                <c:pt idx="4227">
                  <c:v>-72.650000000000006</c:v>
                </c:pt>
                <c:pt idx="4228">
                  <c:v>-72.319999999999993</c:v>
                </c:pt>
                <c:pt idx="4229">
                  <c:v>-71.89</c:v>
                </c:pt>
                <c:pt idx="4230">
                  <c:v>-71.400000000000006</c:v>
                </c:pt>
                <c:pt idx="4231">
                  <c:v>-70.89</c:v>
                </c:pt>
                <c:pt idx="4232">
                  <c:v>-70.430000000000007</c:v>
                </c:pt>
                <c:pt idx="4233">
                  <c:v>-69.959999999999994</c:v>
                </c:pt>
                <c:pt idx="4234">
                  <c:v>-69.459999999999994</c:v>
                </c:pt>
                <c:pt idx="4235">
                  <c:v>-68.89</c:v>
                </c:pt>
                <c:pt idx="4236">
                  <c:v>-68.290000000000006</c:v>
                </c:pt>
                <c:pt idx="4237">
                  <c:v>-67.7</c:v>
                </c:pt>
                <c:pt idx="4238">
                  <c:v>-67.14</c:v>
                </c:pt>
                <c:pt idx="4239">
                  <c:v>-66.599999999999994</c:v>
                </c:pt>
                <c:pt idx="4240">
                  <c:v>-65.94</c:v>
                </c:pt>
                <c:pt idx="4241">
                  <c:v>-65.14</c:v>
                </c:pt>
                <c:pt idx="4242">
                  <c:v>-64.319999999999993</c:v>
                </c:pt>
                <c:pt idx="4243">
                  <c:v>-63.52</c:v>
                </c:pt>
                <c:pt idx="4244">
                  <c:v>-62.81</c:v>
                </c:pt>
                <c:pt idx="4245">
                  <c:v>-62.2</c:v>
                </c:pt>
                <c:pt idx="4246">
                  <c:v>-61.55</c:v>
                </c:pt>
                <c:pt idx="4247">
                  <c:v>-60.9</c:v>
                </c:pt>
                <c:pt idx="4248">
                  <c:v>-60.21</c:v>
                </c:pt>
                <c:pt idx="4249">
                  <c:v>-59.47</c:v>
                </c:pt>
                <c:pt idx="4250">
                  <c:v>-58.7</c:v>
                </c:pt>
                <c:pt idx="4251">
                  <c:v>-57.89</c:v>
                </c:pt>
                <c:pt idx="4252">
                  <c:v>-57.11</c:v>
                </c:pt>
                <c:pt idx="4253">
                  <c:v>-56.41</c:v>
                </c:pt>
                <c:pt idx="4254">
                  <c:v>-55.72</c:v>
                </c:pt>
                <c:pt idx="4255">
                  <c:v>-54.96</c:v>
                </c:pt>
                <c:pt idx="4256">
                  <c:v>-54.16</c:v>
                </c:pt>
                <c:pt idx="4257">
                  <c:v>-53.27</c:v>
                </c:pt>
                <c:pt idx="4258">
                  <c:v>-52.34</c:v>
                </c:pt>
                <c:pt idx="4259">
                  <c:v>-51.45</c:v>
                </c:pt>
                <c:pt idx="4260">
                  <c:v>-50.62</c:v>
                </c:pt>
                <c:pt idx="4261">
                  <c:v>-49.85</c:v>
                </c:pt>
                <c:pt idx="4262">
                  <c:v>-49.1</c:v>
                </c:pt>
                <c:pt idx="4263">
                  <c:v>-48.28</c:v>
                </c:pt>
                <c:pt idx="4264">
                  <c:v>-47.45</c:v>
                </c:pt>
                <c:pt idx="4265">
                  <c:v>-46.63</c:v>
                </c:pt>
                <c:pt idx="4266">
                  <c:v>-45.79</c:v>
                </c:pt>
                <c:pt idx="4267">
                  <c:v>-44.96</c:v>
                </c:pt>
                <c:pt idx="4268">
                  <c:v>-44.15</c:v>
                </c:pt>
                <c:pt idx="4269">
                  <c:v>-43.35</c:v>
                </c:pt>
                <c:pt idx="4270">
                  <c:v>-42.51</c:v>
                </c:pt>
                <c:pt idx="4271">
                  <c:v>-41.58</c:v>
                </c:pt>
                <c:pt idx="4272">
                  <c:v>-40.619999999999997</c:v>
                </c:pt>
                <c:pt idx="4273">
                  <c:v>-39.67</c:v>
                </c:pt>
                <c:pt idx="4274">
                  <c:v>-38.79</c:v>
                </c:pt>
                <c:pt idx="4275">
                  <c:v>-37.909999999999997</c:v>
                </c:pt>
                <c:pt idx="4276">
                  <c:v>-37.03</c:v>
                </c:pt>
                <c:pt idx="4277">
                  <c:v>-36.19</c:v>
                </c:pt>
                <c:pt idx="4278">
                  <c:v>-35.32</c:v>
                </c:pt>
                <c:pt idx="4279">
                  <c:v>-34.380000000000003</c:v>
                </c:pt>
                <c:pt idx="4280">
                  <c:v>-33.44</c:v>
                </c:pt>
                <c:pt idx="4281">
                  <c:v>-32.479999999999997</c:v>
                </c:pt>
                <c:pt idx="4282">
                  <c:v>-31.52</c:v>
                </c:pt>
                <c:pt idx="4283">
                  <c:v>-30.57</c:v>
                </c:pt>
                <c:pt idx="4284">
                  <c:v>-29.66</c:v>
                </c:pt>
                <c:pt idx="4285">
                  <c:v>-28.8</c:v>
                </c:pt>
                <c:pt idx="4286">
                  <c:v>-27.98</c:v>
                </c:pt>
                <c:pt idx="4287">
                  <c:v>-27.13</c:v>
                </c:pt>
                <c:pt idx="4288">
                  <c:v>-26.23</c:v>
                </c:pt>
                <c:pt idx="4289">
                  <c:v>-25.32</c:v>
                </c:pt>
                <c:pt idx="4290">
                  <c:v>-24.46</c:v>
                </c:pt>
                <c:pt idx="4291">
                  <c:v>-23.62</c:v>
                </c:pt>
                <c:pt idx="4292">
                  <c:v>-22.86</c:v>
                </c:pt>
                <c:pt idx="4293">
                  <c:v>-22.09</c:v>
                </c:pt>
                <c:pt idx="4294">
                  <c:v>-21.25</c:v>
                </c:pt>
                <c:pt idx="4295">
                  <c:v>-20.440000000000001</c:v>
                </c:pt>
                <c:pt idx="4296">
                  <c:v>-19.670000000000002</c:v>
                </c:pt>
                <c:pt idx="4297">
                  <c:v>-18.98</c:v>
                </c:pt>
                <c:pt idx="4298">
                  <c:v>-18.2</c:v>
                </c:pt>
                <c:pt idx="4299">
                  <c:v>-17.36</c:v>
                </c:pt>
                <c:pt idx="4300">
                  <c:v>-16.54</c:v>
                </c:pt>
                <c:pt idx="4301">
                  <c:v>-15.79</c:v>
                </c:pt>
                <c:pt idx="4302">
                  <c:v>-15.07</c:v>
                </c:pt>
                <c:pt idx="4303">
                  <c:v>-14.39</c:v>
                </c:pt>
                <c:pt idx="4304">
                  <c:v>-13.73</c:v>
                </c:pt>
                <c:pt idx="4305">
                  <c:v>-13.13</c:v>
                </c:pt>
                <c:pt idx="4306">
                  <c:v>-12.66</c:v>
                </c:pt>
                <c:pt idx="4307">
                  <c:v>-12.27</c:v>
                </c:pt>
                <c:pt idx="4308">
                  <c:v>-11.89</c:v>
                </c:pt>
                <c:pt idx="4309">
                  <c:v>-11.35</c:v>
                </c:pt>
                <c:pt idx="4310">
                  <c:v>-10.69</c:v>
                </c:pt>
                <c:pt idx="4311">
                  <c:v>-10.09</c:v>
                </c:pt>
                <c:pt idx="4312">
                  <c:v>-9.61</c:v>
                </c:pt>
                <c:pt idx="4313">
                  <c:v>-9.18</c:v>
                </c:pt>
                <c:pt idx="4314">
                  <c:v>-8.7799999999999994</c:v>
                </c:pt>
                <c:pt idx="4315">
                  <c:v>-8.36</c:v>
                </c:pt>
                <c:pt idx="4316">
                  <c:v>-7.91</c:v>
                </c:pt>
                <c:pt idx="4317">
                  <c:v>-7.47</c:v>
                </c:pt>
                <c:pt idx="4318">
                  <c:v>-7.07</c:v>
                </c:pt>
                <c:pt idx="4319">
                  <c:v>-6.72</c:v>
                </c:pt>
                <c:pt idx="4320">
                  <c:v>-6.42</c:v>
                </c:pt>
                <c:pt idx="4321">
                  <c:v>-6.12</c:v>
                </c:pt>
                <c:pt idx="4322">
                  <c:v>-5.84</c:v>
                </c:pt>
                <c:pt idx="4323">
                  <c:v>-5.6</c:v>
                </c:pt>
                <c:pt idx="4324">
                  <c:v>-5.35</c:v>
                </c:pt>
                <c:pt idx="4325">
                  <c:v>-5.0999999999999996</c:v>
                </c:pt>
                <c:pt idx="4326">
                  <c:v>-4.83</c:v>
                </c:pt>
                <c:pt idx="4327">
                  <c:v>-4.57</c:v>
                </c:pt>
                <c:pt idx="4328">
                  <c:v>-4.34</c:v>
                </c:pt>
                <c:pt idx="4329">
                  <c:v>-4.0999999999999996</c:v>
                </c:pt>
                <c:pt idx="4330">
                  <c:v>-3.87</c:v>
                </c:pt>
                <c:pt idx="4331">
                  <c:v>-3.66</c:v>
                </c:pt>
                <c:pt idx="4332">
                  <c:v>-3.42</c:v>
                </c:pt>
                <c:pt idx="4333">
                  <c:v>-3.16</c:v>
                </c:pt>
                <c:pt idx="4334">
                  <c:v>-2.85</c:v>
                </c:pt>
                <c:pt idx="4335">
                  <c:v>-2.5299999999999998</c:v>
                </c:pt>
                <c:pt idx="4336">
                  <c:v>-2.2400000000000002</c:v>
                </c:pt>
                <c:pt idx="4337">
                  <c:v>-1.89</c:v>
                </c:pt>
                <c:pt idx="4338">
                  <c:v>-1.52</c:v>
                </c:pt>
                <c:pt idx="4339">
                  <c:v>-1.1299999999999999</c:v>
                </c:pt>
                <c:pt idx="4340">
                  <c:v>-0.71</c:v>
                </c:pt>
                <c:pt idx="4341">
                  <c:v>-0.33</c:v>
                </c:pt>
                <c:pt idx="4342">
                  <c:v>0.03</c:v>
                </c:pt>
                <c:pt idx="4343">
                  <c:v>0.38</c:v>
                </c:pt>
                <c:pt idx="4344">
                  <c:v>0.71</c:v>
                </c:pt>
                <c:pt idx="4345">
                  <c:v>1.04</c:v>
                </c:pt>
                <c:pt idx="4346">
                  <c:v>1.39</c:v>
                </c:pt>
                <c:pt idx="4347">
                  <c:v>1.8</c:v>
                </c:pt>
                <c:pt idx="4348">
                  <c:v>2.25</c:v>
                </c:pt>
                <c:pt idx="4349">
                  <c:v>2.8</c:v>
                </c:pt>
                <c:pt idx="4350">
                  <c:v>3.26</c:v>
                </c:pt>
                <c:pt idx="4351">
                  <c:v>3.77</c:v>
                </c:pt>
                <c:pt idx="4352">
                  <c:v>4.29</c:v>
                </c:pt>
                <c:pt idx="4353">
                  <c:v>4.7699999999999996</c:v>
                </c:pt>
                <c:pt idx="4354">
                  <c:v>5.12</c:v>
                </c:pt>
                <c:pt idx="4355">
                  <c:v>5.4</c:v>
                </c:pt>
                <c:pt idx="4356">
                  <c:v>5.66</c:v>
                </c:pt>
                <c:pt idx="4357">
                  <c:v>5.93</c:v>
                </c:pt>
                <c:pt idx="4358">
                  <c:v>6.21</c:v>
                </c:pt>
                <c:pt idx="4359">
                  <c:v>6.5</c:v>
                </c:pt>
                <c:pt idx="4360">
                  <c:v>6.79</c:v>
                </c:pt>
                <c:pt idx="4361">
                  <c:v>7.07</c:v>
                </c:pt>
                <c:pt idx="4362">
                  <c:v>7.28</c:v>
                </c:pt>
                <c:pt idx="4363">
                  <c:v>7.44</c:v>
                </c:pt>
                <c:pt idx="4364">
                  <c:v>7.55</c:v>
                </c:pt>
                <c:pt idx="4365">
                  <c:v>7.66</c:v>
                </c:pt>
                <c:pt idx="4366">
                  <c:v>7.78</c:v>
                </c:pt>
                <c:pt idx="4367">
                  <c:v>7.96</c:v>
                </c:pt>
                <c:pt idx="4368">
                  <c:v>8.19</c:v>
                </c:pt>
                <c:pt idx="4369">
                  <c:v>8.4499999999999993</c:v>
                </c:pt>
                <c:pt idx="4370">
                  <c:v>8.7100000000000009</c:v>
                </c:pt>
                <c:pt idx="4371">
                  <c:v>8.94</c:v>
                </c:pt>
                <c:pt idx="4372">
                  <c:v>9.17</c:v>
                </c:pt>
                <c:pt idx="4373">
                  <c:v>9.41</c:v>
                </c:pt>
                <c:pt idx="4374">
                  <c:v>9.7100000000000009</c:v>
                </c:pt>
                <c:pt idx="4375">
                  <c:v>10.08</c:v>
                </c:pt>
                <c:pt idx="4376">
                  <c:v>10.5</c:v>
                </c:pt>
                <c:pt idx="4377">
                  <c:v>10.96</c:v>
                </c:pt>
                <c:pt idx="4378">
                  <c:v>11.45</c:v>
                </c:pt>
                <c:pt idx="4379">
                  <c:v>12.02</c:v>
                </c:pt>
                <c:pt idx="4380">
                  <c:v>12.68</c:v>
                </c:pt>
                <c:pt idx="4381">
                  <c:v>13.41</c:v>
                </c:pt>
                <c:pt idx="4382">
                  <c:v>14.26</c:v>
                </c:pt>
                <c:pt idx="4383">
                  <c:v>15.15</c:v>
                </c:pt>
                <c:pt idx="4384">
                  <c:v>16.059999999999999</c:v>
                </c:pt>
                <c:pt idx="4385">
                  <c:v>16.989999999999998</c:v>
                </c:pt>
                <c:pt idx="4386">
                  <c:v>17.95</c:v>
                </c:pt>
                <c:pt idx="4387">
                  <c:v>18.93</c:v>
                </c:pt>
                <c:pt idx="4388">
                  <c:v>19.93</c:v>
                </c:pt>
                <c:pt idx="4389">
                  <c:v>20.94</c:v>
                </c:pt>
                <c:pt idx="4390">
                  <c:v>21.95</c:v>
                </c:pt>
                <c:pt idx="4391">
                  <c:v>22.94</c:v>
                </c:pt>
                <c:pt idx="4392">
                  <c:v>24.04</c:v>
                </c:pt>
                <c:pt idx="4393">
                  <c:v>25.08</c:v>
                </c:pt>
                <c:pt idx="4394">
                  <c:v>26.17</c:v>
                </c:pt>
                <c:pt idx="4395">
                  <c:v>27.24</c:v>
                </c:pt>
                <c:pt idx="4396">
                  <c:v>28.25</c:v>
                </c:pt>
                <c:pt idx="4397">
                  <c:v>29.11</c:v>
                </c:pt>
                <c:pt idx="4398">
                  <c:v>29.86</c:v>
                </c:pt>
                <c:pt idx="4399">
                  <c:v>30.6</c:v>
                </c:pt>
                <c:pt idx="4400">
                  <c:v>31.32</c:v>
                </c:pt>
                <c:pt idx="4401">
                  <c:v>32.08</c:v>
                </c:pt>
                <c:pt idx="4402">
                  <c:v>32.909999999999997</c:v>
                </c:pt>
                <c:pt idx="4403">
                  <c:v>33.799999999999997</c:v>
                </c:pt>
                <c:pt idx="4404">
                  <c:v>34.65</c:v>
                </c:pt>
                <c:pt idx="4405">
                  <c:v>35.409999999999997</c:v>
                </c:pt>
                <c:pt idx="4406">
                  <c:v>36.08</c:v>
                </c:pt>
                <c:pt idx="4407">
                  <c:v>36.69</c:v>
                </c:pt>
                <c:pt idx="4408">
                  <c:v>37.24</c:v>
                </c:pt>
                <c:pt idx="4409">
                  <c:v>37.74</c:v>
                </c:pt>
                <c:pt idx="4410">
                  <c:v>38.229999999999997</c:v>
                </c:pt>
                <c:pt idx="4411">
                  <c:v>38.72</c:v>
                </c:pt>
                <c:pt idx="4412">
                  <c:v>39.15</c:v>
                </c:pt>
                <c:pt idx="4413">
                  <c:v>39.5</c:v>
                </c:pt>
                <c:pt idx="4414">
                  <c:v>39.75</c:v>
                </c:pt>
                <c:pt idx="4415">
                  <c:v>39.950000000000003</c:v>
                </c:pt>
                <c:pt idx="4416">
                  <c:v>40.15</c:v>
                </c:pt>
                <c:pt idx="4417">
                  <c:v>40.39</c:v>
                </c:pt>
                <c:pt idx="4418">
                  <c:v>40.659999999999997</c:v>
                </c:pt>
                <c:pt idx="4419">
                  <c:v>40.93</c:v>
                </c:pt>
                <c:pt idx="4420">
                  <c:v>41.18</c:v>
                </c:pt>
                <c:pt idx="4421">
                  <c:v>41.41</c:v>
                </c:pt>
                <c:pt idx="4422">
                  <c:v>41.62</c:v>
                </c:pt>
                <c:pt idx="4423">
                  <c:v>41.77</c:v>
                </c:pt>
                <c:pt idx="4424">
                  <c:v>41.88</c:v>
                </c:pt>
                <c:pt idx="4425">
                  <c:v>42</c:v>
                </c:pt>
                <c:pt idx="4426">
                  <c:v>42.1</c:v>
                </c:pt>
                <c:pt idx="4427">
                  <c:v>42.19</c:v>
                </c:pt>
                <c:pt idx="4428">
                  <c:v>42.24</c:v>
                </c:pt>
                <c:pt idx="4429">
                  <c:v>42.29</c:v>
                </c:pt>
                <c:pt idx="4430">
                  <c:v>42.32</c:v>
                </c:pt>
                <c:pt idx="4431">
                  <c:v>42.35</c:v>
                </c:pt>
                <c:pt idx="4432">
                  <c:v>42.39</c:v>
                </c:pt>
                <c:pt idx="4433">
                  <c:v>42.43</c:v>
                </c:pt>
                <c:pt idx="4434">
                  <c:v>42.43</c:v>
                </c:pt>
                <c:pt idx="4435">
                  <c:v>42.39</c:v>
                </c:pt>
                <c:pt idx="4436">
                  <c:v>42.3</c:v>
                </c:pt>
                <c:pt idx="4437">
                  <c:v>42.21</c:v>
                </c:pt>
                <c:pt idx="4438">
                  <c:v>42.14</c:v>
                </c:pt>
                <c:pt idx="4439">
                  <c:v>42.12</c:v>
                </c:pt>
                <c:pt idx="4440">
                  <c:v>42.12</c:v>
                </c:pt>
                <c:pt idx="4441">
                  <c:v>42.11</c:v>
                </c:pt>
                <c:pt idx="4442">
                  <c:v>42.06</c:v>
                </c:pt>
                <c:pt idx="4443">
                  <c:v>41.97</c:v>
                </c:pt>
                <c:pt idx="4444">
                  <c:v>41.87</c:v>
                </c:pt>
                <c:pt idx="4445">
                  <c:v>41.79</c:v>
                </c:pt>
                <c:pt idx="4446">
                  <c:v>41.76</c:v>
                </c:pt>
                <c:pt idx="4447">
                  <c:v>41.8</c:v>
                </c:pt>
                <c:pt idx="4448">
                  <c:v>41.85</c:v>
                </c:pt>
                <c:pt idx="4449">
                  <c:v>41.89</c:v>
                </c:pt>
                <c:pt idx="4450">
                  <c:v>41.91</c:v>
                </c:pt>
                <c:pt idx="4451">
                  <c:v>41.88</c:v>
                </c:pt>
                <c:pt idx="4452">
                  <c:v>41.85</c:v>
                </c:pt>
                <c:pt idx="4453">
                  <c:v>41.83</c:v>
                </c:pt>
                <c:pt idx="4454">
                  <c:v>41.83</c:v>
                </c:pt>
                <c:pt idx="4455">
                  <c:v>41.81</c:v>
                </c:pt>
                <c:pt idx="4456">
                  <c:v>41.78</c:v>
                </c:pt>
                <c:pt idx="4457">
                  <c:v>41.72</c:v>
                </c:pt>
                <c:pt idx="4458">
                  <c:v>41.68</c:v>
                </c:pt>
                <c:pt idx="4459">
                  <c:v>41.69</c:v>
                </c:pt>
                <c:pt idx="4460">
                  <c:v>41.72</c:v>
                </c:pt>
                <c:pt idx="4461">
                  <c:v>41.76</c:v>
                </c:pt>
                <c:pt idx="4462">
                  <c:v>41.82</c:v>
                </c:pt>
                <c:pt idx="4463">
                  <c:v>41.89</c:v>
                </c:pt>
                <c:pt idx="4464">
                  <c:v>41.93</c:v>
                </c:pt>
                <c:pt idx="4465">
                  <c:v>41.92</c:v>
                </c:pt>
                <c:pt idx="4466">
                  <c:v>41.94</c:v>
                </c:pt>
                <c:pt idx="4467">
                  <c:v>42.03</c:v>
                </c:pt>
                <c:pt idx="4468">
                  <c:v>42.08</c:v>
                </c:pt>
                <c:pt idx="4469">
                  <c:v>42.12</c:v>
                </c:pt>
                <c:pt idx="4470">
                  <c:v>42</c:v>
                </c:pt>
                <c:pt idx="4471">
                  <c:v>41.74</c:v>
                </c:pt>
                <c:pt idx="4472">
                  <c:v>41.67</c:v>
                </c:pt>
                <c:pt idx="4473">
                  <c:v>41.63</c:v>
                </c:pt>
                <c:pt idx="4474">
                  <c:v>41.63</c:v>
                </c:pt>
                <c:pt idx="4475">
                  <c:v>41.67</c:v>
                </c:pt>
                <c:pt idx="4476">
                  <c:v>41.64</c:v>
                </c:pt>
                <c:pt idx="4477">
                  <c:v>41.5</c:v>
                </c:pt>
                <c:pt idx="4478">
                  <c:v>41.41</c:v>
                </c:pt>
                <c:pt idx="4479">
                  <c:v>41.37</c:v>
                </c:pt>
                <c:pt idx="4480">
                  <c:v>41.32</c:v>
                </c:pt>
                <c:pt idx="4481">
                  <c:v>41.31</c:v>
                </c:pt>
                <c:pt idx="4482">
                  <c:v>41.27</c:v>
                </c:pt>
                <c:pt idx="4483">
                  <c:v>41.21</c:v>
                </c:pt>
                <c:pt idx="4484">
                  <c:v>41.16</c:v>
                </c:pt>
                <c:pt idx="4485">
                  <c:v>41.06</c:v>
                </c:pt>
                <c:pt idx="4486">
                  <c:v>41.01</c:v>
                </c:pt>
                <c:pt idx="4487">
                  <c:v>41.05</c:v>
                </c:pt>
                <c:pt idx="4488">
                  <c:v>41.06</c:v>
                </c:pt>
                <c:pt idx="4489">
                  <c:v>41.06</c:v>
                </c:pt>
                <c:pt idx="4490">
                  <c:v>41.07</c:v>
                </c:pt>
                <c:pt idx="4491">
                  <c:v>41.1</c:v>
                </c:pt>
                <c:pt idx="4492">
                  <c:v>41.15</c:v>
                </c:pt>
                <c:pt idx="4493">
                  <c:v>41.21</c:v>
                </c:pt>
                <c:pt idx="4494">
                  <c:v>41.25</c:v>
                </c:pt>
                <c:pt idx="4495">
                  <c:v>41.3</c:v>
                </c:pt>
                <c:pt idx="4496">
                  <c:v>41.36</c:v>
                </c:pt>
                <c:pt idx="4497">
                  <c:v>41.46</c:v>
                </c:pt>
                <c:pt idx="4498">
                  <c:v>41.61</c:v>
                </c:pt>
                <c:pt idx="4499">
                  <c:v>41.82</c:v>
                </c:pt>
                <c:pt idx="4500">
                  <c:v>42.01</c:v>
                </c:pt>
                <c:pt idx="4501">
                  <c:v>42.13</c:v>
                </c:pt>
                <c:pt idx="4502">
                  <c:v>42.22</c:v>
                </c:pt>
                <c:pt idx="4503">
                  <c:v>42.29</c:v>
                </c:pt>
                <c:pt idx="4504">
                  <c:v>42.33</c:v>
                </c:pt>
                <c:pt idx="4505">
                  <c:v>42.33</c:v>
                </c:pt>
                <c:pt idx="4506">
                  <c:v>42.28</c:v>
                </c:pt>
                <c:pt idx="4507">
                  <c:v>42.16</c:v>
                </c:pt>
                <c:pt idx="4508">
                  <c:v>42.04</c:v>
                </c:pt>
                <c:pt idx="4509">
                  <c:v>41.95</c:v>
                </c:pt>
                <c:pt idx="4510">
                  <c:v>41.84</c:v>
                </c:pt>
                <c:pt idx="4511">
                  <c:v>41.7</c:v>
                </c:pt>
                <c:pt idx="4512">
                  <c:v>41.56</c:v>
                </c:pt>
                <c:pt idx="4513">
                  <c:v>41.35</c:v>
                </c:pt>
                <c:pt idx="4514">
                  <c:v>41.12</c:v>
                </c:pt>
                <c:pt idx="4515">
                  <c:v>40.89</c:v>
                </c:pt>
                <c:pt idx="4516">
                  <c:v>40.61</c:v>
                </c:pt>
                <c:pt idx="4517">
                  <c:v>40.29</c:v>
                </c:pt>
                <c:pt idx="4518">
                  <c:v>39.96</c:v>
                </c:pt>
                <c:pt idx="4519">
                  <c:v>39.53</c:v>
                </c:pt>
                <c:pt idx="4520">
                  <c:v>39.119999999999997</c:v>
                </c:pt>
                <c:pt idx="4521">
                  <c:v>38.69</c:v>
                </c:pt>
                <c:pt idx="4522">
                  <c:v>38.25</c:v>
                </c:pt>
                <c:pt idx="4523">
                  <c:v>37.83</c:v>
                </c:pt>
                <c:pt idx="4524">
                  <c:v>37.42</c:v>
                </c:pt>
                <c:pt idx="4525">
                  <c:v>37.04</c:v>
                </c:pt>
                <c:pt idx="4526">
                  <c:v>36.67</c:v>
                </c:pt>
                <c:pt idx="4527">
                  <c:v>36.25</c:v>
                </c:pt>
                <c:pt idx="4528">
                  <c:v>35.82</c:v>
                </c:pt>
                <c:pt idx="4529">
                  <c:v>35.340000000000003</c:v>
                </c:pt>
                <c:pt idx="4530">
                  <c:v>34.869999999999997</c:v>
                </c:pt>
                <c:pt idx="4531">
                  <c:v>34.4</c:v>
                </c:pt>
                <c:pt idx="4532">
                  <c:v>33.9</c:v>
                </c:pt>
                <c:pt idx="4533">
                  <c:v>33.130000000000003</c:v>
                </c:pt>
                <c:pt idx="4534">
                  <c:v>32.36</c:v>
                </c:pt>
                <c:pt idx="4535">
                  <c:v>31.71</c:v>
                </c:pt>
                <c:pt idx="4536">
                  <c:v>31.2</c:v>
                </c:pt>
                <c:pt idx="4537">
                  <c:v>30.71</c:v>
                </c:pt>
                <c:pt idx="4538">
                  <c:v>30.22</c:v>
                </c:pt>
                <c:pt idx="4539">
                  <c:v>29.68</c:v>
                </c:pt>
                <c:pt idx="4540">
                  <c:v>29.14</c:v>
                </c:pt>
                <c:pt idx="4541">
                  <c:v>28.66</c:v>
                </c:pt>
                <c:pt idx="4542">
                  <c:v>28.23</c:v>
                </c:pt>
                <c:pt idx="4543">
                  <c:v>27.81</c:v>
                </c:pt>
                <c:pt idx="4544">
                  <c:v>27.35</c:v>
                </c:pt>
                <c:pt idx="4545">
                  <c:v>26.9</c:v>
                </c:pt>
                <c:pt idx="4546">
                  <c:v>26.49</c:v>
                </c:pt>
                <c:pt idx="4547">
                  <c:v>26.13</c:v>
                </c:pt>
                <c:pt idx="4548">
                  <c:v>25.72</c:v>
                </c:pt>
                <c:pt idx="4549">
                  <c:v>25.29</c:v>
                </c:pt>
                <c:pt idx="4550">
                  <c:v>24.8</c:v>
                </c:pt>
                <c:pt idx="4551">
                  <c:v>24.27</c:v>
                </c:pt>
                <c:pt idx="4552">
                  <c:v>23.76</c:v>
                </c:pt>
                <c:pt idx="4553">
                  <c:v>23.31</c:v>
                </c:pt>
                <c:pt idx="4554">
                  <c:v>22.95</c:v>
                </c:pt>
                <c:pt idx="4555">
                  <c:v>22.69</c:v>
                </c:pt>
                <c:pt idx="4556">
                  <c:v>22.43</c:v>
                </c:pt>
                <c:pt idx="4557">
                  <c:v>22.12</c:v>
                </c:pt>
                <c:pt idx="4558">
                  <c:v>21.79</c:v>
                </c:pt>
                <c:pt idx="4559">
                  <c:v>21.48</c:v>
                </c:pt>
                <c:pt idx="4560">
                  <c:v>21.21</c:v>
                </c:pt>
                <c:pt idx="4561">
                  <c:v>20.99</c:v>
                </c:pt>
                <c:pt idx="4562">
                  <c:v>20.81</c:v>
                </c:pt>
                <c:pt idx="4563">
                  <c:v>20.62</c:v>
                </c:pt>
                <c:pt idx="4564">
                  <c:v>20.420000000000002</c:v>
                </c:pt>
                <c:pt idx="4565">
                  <c:v>20.18</c:v>
                </c:pt>
                <c:pt idx="4566">
                  <c:v>19.940000000000001</c:v>
                </c:pt>
                <c:pt idx="4567">
                  <c:v>19.7</c:v>
                </c:pt>
                <c:pt idx="4568">
                  <c:v>19.48</c:v>
                </c:pt>
                <c:pt idx="4569">
                  <c:v>19.28</c:v>
                </c:pt>
                <c:pt idx="4570">
                  <c:v>19.079999999999998</c:v>
                </c:pt>
                <c:pt idx="4571">
                  <c:v>18.87</c:v>
                </c:pt>
                <c:pt idx="4572">
                  <c:v>18.66</c:v>
                </c:pt>
                <c:pt idx="4573">
                  <c:v>18.420000000000002</c:v>
                </c:pt>
                <c:pt idx="4574">
                  <c:v>18.170000000000002</c:v>
                </c:pt>
                <c:pt idx="4575">
                  <c:v>17.96</c:v>
                </c:pt>
                <c:pt idx="4576">
                  <c:v>17.78</c:v>
                </c:pt>
                <c:pt idx="4577">
                  <c:v>17.63</c:v>
                </c:pt>
                <c:pt idx="4578">
                  <c:v>17.47</c:v>
                </c:pt>
                <c:pt idx="4579">
                  <c:v>17.32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0E-4435-BEA2-203467DDD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7411216"/>
        <c:axId val="257408720"/>
      </c:lineChart>
      <c:catAx>
        <c:axId val="257411216"/>
        <c:scaling>
          <c:orientation val="minMax"/>
        </c:scaling>
        <c:delete val="1"/>
        <c:axPos val="b"/>
        <c:majorTickMark val="none"/>
        <c:minorTickMark val="none"/>
        <c:tickLblPos val="nextTo"/>
        <c:crossAx val="257408720"/>
        <c:crosses val="autoZero"/>
        <c:auto val="1"/>
        <c:lblAlgn val="ctr"/>
        <c:lblOffset val="100"/>
        <c:noMultiLvlLbl val="0"/>
      </c:catAx>
      <c:valAx>
        <c:axId val="25740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741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法式!$L$1</c:f>
              <c:strCache>
                <c:ptCount val="1"/>
                <c:pt idx="0">
                  <c:v>幣二次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63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C49-4F5D-AC73-9D16C1C0A8D4}"/>
                </c:ext>
              </c:extLst>
            </c:dLbl>
            <c:dLbl>
              <c:idx val="81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8C49-4F5D-AC73-9D16C1C0A8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法式!$L$2:$L$3070</c:f>
              <c:numCache>
                <c:formatCode>General</c:formatCode>
                <c:ptCount val="3069"/>
                <c:pt idx="0">
                  <c:v>139.13999999999999</c:v>
                </c:pt>
                <c:pt idx="1">
                  <c:v>-172.94</c:v>
                </c:pt>
                <c:pt idx="2">
                  <c:v>161.19</c:v>
                </c:pt>
                <c:pt idx="3">
                  <c:v>-44.73</c:v>
                </c:pt>
                <c:pt idx="4">
                  <c:v>-169.91</c:v>
                </c:pt>
                <c:pt idx="5">
                  <c:v>-169.53</c:v>
                </c:pt>
                <c:pt idx="6">
                  <c:v>-169.24</c:v>
                </c:pt>
                <c:pt idx="7">
                  <c:v>-168.93</c:v>
                </c:pt>
                <c:pt idx="8">
                  <c:v>-168.61</c:v>
                </c:pt>
                <c:pt idx="9">
                  <c:v>-168.31</c:v>
                </c:pt>
                <c:pt idx="10">
                  <c:v>-168</c:v>
                </c:pt>
                <c:pt idx="11">
                  <c:v>-167.69</c:v>
                </c:pt>
                <c:pt idx="12">
                  <c:v>-167.38</c:v>
                </c:pt>
                <c:pt idx="13">
                  <c:v>-167.07</c:v>
                </c:pt>
                <c:pt idx="14">
                  <c:v>-166.75</c:v>
                </c:pt>
                <c:pt idx="15">
                  <c:v>-166.43</c:v>
                </c:pt>
                <c:pt idx="16">
                  <c:v>-13.88</c:v>
                </c:pt>
                <c:pt idx="17">
                  <c:v>-14.19</c:v>
                </c:pt>
                <c:pt idx="18">
                  <c:v>-14.5</c:v>
                </c:pt>
                <c:pt idx="19">
                  <c:v>-14.8</c:v>
                </c:pt>
                <c:pt idx="20">
                  <c:v>-15.11</c:v>
                </c:pt>
                <c:pt idx="21">
                  <c:v>-15.4</c:v>
                </c:pt>
                <c:pt idx="22">
                  <c:v>-15.71</c:v>
                </c:pt>
                <c:pt idx="23">
                  <c:v>-16.010000000000002</c:v>
                </c:pt>
                <c:pt idx="24">
                  <c:v>-16.32</c:v>
                </c:pt>
                <c:pt idx="25">
                  <c:v>-16.62</c:v>
                </c:pt>
                <c:pt idx="26">
                  <c:v>-16.920000000000002</c:v>
                </c:pt>
                <c:pt idx="27">
                  <c:v>-17.22</c:v>
                </c:pt>
                <c:pt idx="28">
                  <c:v>-17.53</c:v>
                </c:pt>
                <c:pt idx="29">
                  <c:v>-17.829999999999998</c:v>
                </c:pt>
                <c:pt idx="30">
                  <c:v>-18.14</c:v>
                </c:pt>
                <c:pt idx="31">
                  <c:v>-18.45</c:v>
                </c:pt>
                <c:pt idx="32">
                  <c:v>-18.760000000000002</c:v>
                </c:pt>
                <c:pt idx="33">
                  <c:v>-19.079999999999998</c:v>
                </c:pt>
                <c:pt idx="34">
                  <c:v>-19.39</c:v>
                </c:pt>
                <c:pt idx="35">
                  <c:v>-19.690000000000001</c:v>
                </c:pt>
                <c:pt idx="36">
                  <c:v>-19.98</c:v>
                </c:pt>
                <c:pt idx="37">
                  <c:v>-20.27</c:v>
                </c:pt>
                <c:pt idx="38">
                  <c:v>-20.56</c:v>
                </c:pt>
                <c:pt idx="39">
                  <c:v>-20.85</c:v>
                </c:pt>
                <c:pt idx="40">
                  <c:v>-21.15</c:v>
                </c:pt>
                <c:pt idx="41">
                  <c:v>-21.45</c:v>
                </c:pt>
                <c:pt idx="42">
                  <c:v>-21.76</c:v>
                </c:pt>
                <c:pt idx="43">
                  <c:v>-22.07</c:v>
                </c:pt>
                <c:pt idx="44">
                  <c:v>-22.37</c:v>
                </c:pt>
                <c:pt idx="45">
                  <c:v>-22.66</c:v>
                </c:pt>
                <c:pt idx="46">
                  <c:v>-22.95</c:v>
                </c:pt>
                <c:pt idx="47">
                  <c:v>-23.24</c:v>
                </c:pt>
                <c:pt idx="48">
                  <c:v>-23.52</c:v>
                </c:pt>
                <c:pt idx="49">
                  <c:v>-23.8</c:v>
                </c:pt>
                <c:pt idx="50">
                  <c:v>-24.08</c:v>
                </c:pt>
                <c:pt idx="51">
                  <c:v>-24.36</c:v>
                </c:pt>
                <c:pt idx="52">
                  <c:v>-24.63</c:v>
                </c:pt>
                <c:pt idx="53">
                  <c:v>-24.92</c:v>
                </c:pt>
                <c:pt idx="54">
                  <c:v>-25.2</c:v>
                </c:pt>
                <c:pt idx="55">
                  <c:v>-25.46</c:v>
                </c:pt>
                <c:pt idx="56">
                  <c:v>-25.72</c:v>
                </c:pt>
                <c:pt idx="57">
                  <c:v>-25.98</c:v>
                </c:pt>
                <c:pt idx="58">
                  <c:v>-26.24</c:v>
                </c:pt>
                <c:pt idx="59">
                  <c:v>-26.51</c:v>
                </c:pt>
                <c:pt idx="60">
                  <c:v>-26.77</c:v>
                </c:pt>
                <c:pt idx="61">
                  <c:v>-27.04</c:v>
                </c:pt>
                <c:pt idx="62">
                  <c:v>-27.29</c:v>
                </c:pt>
                <c:pt idx="63">
                  <c:v>-27.55</c:v>
                </c:pt>
                <c:pt idx="64">
                  <c:v>-27.82</c:v>
                </c:pt>
                <c:pt idx="65">
                  <c:v>-28.08</c:v>
                </c:pt>
                <c:pt idx="66">
                  <c:v>-28.33</c:v>
                </c:pt>
                <c:pt idx="67">
                  <c:v>-28.58</c:v>
                </c:pt>
                <c:pt idx="68">
                  <c:v>-28.84</c:v>
                </c:pt>
                <c:pt idx="69">
                  <c:v>-29.09</c:v>
                </c:pt>
                <c:pt idx="70">
                  <c:v>-29.34</c:v>
                </c:pt>
                <c:pt idx="71">
                  <c:v>-29.57</c:v>
                </c:pt>
                <c:pt idx="72">
                  <c:v>-29.8</c:v>
                </c:pt>
                <c:pt idx="73">
                  <c:v>-30.04</c:v>
                </c:pt>
                <c:pt idx="74">
                  <c:v>-30.27</c:v>
                </c:pt>
                <c:pt idx="75">
                  <c:v>-30.49</c:v>
                </c:pt>
                <c:pt idx="76">
                  <c:v>-30.72</c:v>
                </c:pt>
                <c:pt idx="77">
                  <c:v>-30.96</c:v>
                </c:pt>
                <c:pt idx="78">
                  <c:v>-31.19</c:v>
                </c:pt>
                <c:pt idx="79">
                  <c:v>-31.43</c:v>
                </c:pt>
                <c:pt idx="80">
                  <c:v>-31.68</c:v>
                </c:pt>
                <c:pt idx="81">
                  <c:v>-31.91</c:v>
                </c:pt>
                <c:pt idx="82">
                  <c:v>-32.15</c:v>
                </c:pt>
                <c:pt idx="83">
                  <c:v>-32.380000000000003</c:v>
                </c:pt>
                <c:pt idx="84">
                  <c:v>-32.6</c:v>
                </c:pt>
                <c:pt idx="85">
                  <c:v>-32.83</c:v>
                </c:pt>
                <c:pt idx="86">
                  <c:v>-33.06</c:v>
                </c:pt>
                <c:pt idx="87">
                  <c:v>-33.28</c:v>
                </c:pt>
                <c:pt idx="88">
                  <c:v>-33.47</c:v>
                </c:pt>
                <c:pt idx="89">
                  <c:v>-33.68</c:v>
                </c:pt>
                <c:pt idx="90">
                  <c:v>-33.880000000000003</c:v>
                </c:pt>
                <c:pt idx="91">
                  <c:v>-34.08</c:v>
                </c:pt>
                <c:pt idx="92">
                  <c:v>-34.29</c:v>
                </c:pt>
                <c:pt idx="93">
                  <c:v>-34.5</c:v>
                </c:pt>
                <c:pt idx="94">
                  <c:v>-34.71</c:v>
                </c:pt>
                <c:pt idx="95">
                  <c:v>-34.909999999999997</c:v>
                </c:pt>
                <c:pt idx="96">
                  <c:v>-35.1</c:v>
                </c:pt>
                <c:pt idx="97">
                  <c:v>-35.29</c:v>
                </c:pt>
                <c:pt idx="98">
                  <c:v>-35.46</c:v>
                </c:pt>
                <c:pt idx="99">
                  <c:v>-35.65</c:v>
                </c:pt>
                <c:pt idx="100">
                  <c:v>-35.82</c:v>
                </c:pt>
                <c:pt idx="101">
                  <c:v>-36</c:v>
                </c:pt>
                <c:pt idx="102">
                  <c:v>-36.17</c:v>
                </c:pt>
                <c:pt idx="103">
                  <c:v>-36.340000000000003</c:v>
                </c:pt>
                <c:pt idx="104">
                  <c:v>-36.51</c:v>
                </c:pt>
                <c:pt idx="105">
                  <c:v>-36.69</c:v>
                </c:pt>
                <c:pt idx="106">
                  <c:v>-36.86</c:v>
                </c:pt>
                <c:pt idx="107">
                  <c:v>-37.049999999999997</c:v>
                </c:pt>
                <c:pt idx="108">
                  <c:v>-37.229999999999997</c:v>
                </c:pt>
                <c:pt idx="109">
                  <c:v>-37.4</c:v>
                </c:pt>
                <c:pt idx="110">
                  <c:v>-37.57</c:v>
                </c:pt>
                <c:pt idx="111">
                  <c:v>-37.729999999999997</c:v>
                </c:pt>
                <c:pt idx="112">
                  <c:v>-37.89</c:v>
                </c:pt>
                <c:pt idx="113">
                  <c:v>-38.049999999999997</c:v>
                </c:pt>
                <c:pt idx="114">
                  <c:v>-38.21</c:v>
                </c:pt>
                <c:pt idx="115">
                  <c:v>-38.36</c:v>
                </c:pt>
                <c:pt idx="116">
                  <c:v>-38.520000000000003</c:v>
                </c:pt>
                <c:pt idx="117">
                  <c:v>-38.67</c:v>
                </c:pt>
                <c:pt idx="118">
                  <c:v>-38.81</c:v>
                </c:pt>
                <c:pt idx="119">
                  <c:v>-38.96</c:v>
                </c:pt>
                <c:pt idx="120">
                  <c:v>-39.119999999999997</c:v>
                </c:pt>
                <c:pt idx="121">
                  <c:v>-39.28</c:v>
                </c:pt>
                <c:pt idx="122">
                  <c:v>-39.450000000000003</c:v>
                </c:pt>
                <c:pt idx="123">
                  <c:v>-39.590000000000003</c:v>
                </c:pt>
                <c:pt idx="124">
                  <c:v>-39.729999999999997</c:v>
                </c:pt>
                <c:pt idx="125">
                  <c:v>-39.86</c:v>
                </c:pt>
                <c:pt idx="126">
                  <c:v>-40</c:v>
                </c:pt>
                <c:pt idx="127">
                  <c:v>-40.130000000000003</c:v>
                </c:pt>
                <c:pt idx="128">
                  <c:v>-40.26</c:v>
                </c:pt>
                <c:pt idx="129">
                  <c:v>-40.39</c:v>
                </c:pt>
                <c:pt idx="130">
                  <c:v>-40.53</c:v>
                </c:pt>
                <c:pt idx="131">
                  <c:v>-40.67</c:v>
                </c:pt>
                <c:pt idx="132">
                  <c:v>-40.81</c:v>
                </c:pt>
                <c:pt idx="133">
                  <c:v>-40.93</c:v>
                </c:pt>
                <c:pt idx="134">
                  <c:v>-41.06</c:v>
                </c:pt>
                <c:pt idx="135">
                  <c:v>-41.18</c:v>
                </c:pt>
                <c:pt idx="136">
                  <c:v>-41.29</c:v>
                </c:pt>
                <c:pt idx="137">
                  <c:v>-41.4</c:v>
                </c:pt>
                <c:pt idx="138">
                  <c:v>-41.52</c:v>
                </c:pt>
                <c:pt idx="139">
                  <c:v>-41.65</c:v>
                </c:pt>
                <c:pt idx="140">
                  <c:v>-41.77</c:v>
                </c:pt>
                <c:pt idx="141">
                  <c:v>-41.89</c:v>
                </c:pt>
                <c:pt idx="142">
                  <c:v>-42.01</c:v>
                </c:pt>
                <c:pt idx="143">
                  <c:v>-42.14</c:v>
                </c:pt>
                <c:pt idx="144">
                  <c:v>-42.25</c:v>
                </c:pt>
                <c:pt idx="145">
                  <c:v>-42.37</c:v>
                </c:pt>
                <c:pt idx="146">
                  <c:v>-42.49</c:v>
                </c:pt>
                <c:pt idx="147">
                  <c:v>-42.62</c:v>
                </c:pt>
                <c:pt idx="148">
                  <c:v>-42.74</c:v>
                </c:pt>
                <c:pt idx="149">
                  <c:v>-42.84</c:v>
                </c:pt>
                <c:pt idx="150">
                  <c:v>-42.94</c:v>
                </c:pt>
                <c:pt idx="151">
                  <c:v>-43.02</c:v>
                </c:pt>
                <c:pt idx="152">
                  <c:v>-43.12</c:v>
                </c:pt>
                <c:pt idx="153">
                  <c:v>-43.24</c:v>
                </c:pt>
                <c:pt idx="154">
                  <c:v>-43.36</c:v>
                </c:pt>
                <c:pt idx="155">
                  <c:v>-43.48</c:v>
                </c:pt>
                <c:pt idx="156">
                  <c:v>-43.6</c:v>
                </c:pt>
                <c:pt idx="157">
                  <c:v>-43.72</c:v>
                </c:pt>
                <c:pt idx="158">
                  <c:v>-43.82</c:v>
                </c:pt>
                <c:pt idx="159">
                  <c:v>-43.92</c:v>
                </c:pt>
                <c:pt idx="160">
                  <c:v>-44.01</c:v>
                </c:pt>
                <c:pt idx="161">
                  <c:v>-44.11</c:v>
                </c:pt>
                <c:pt idx="162">
                  <c:v>-44.21</c:v>
                </c:pt>
                <c:pt idx="163">
                  <c:v>-44.32</c:v>
                </c:pt>
                <c:pt idx="164">
                  <c:v>-44.43</c:v>
                </c:pt>
                <c:pt idx="165">
                  <c:v>-44.55</c:v>
                </c:pt>
                <c:pt idx="166">
                  <c:v>-44.65</c:v>
                </c:pt>
                <c:pt idx="167">
                  <c:v>-44.74</c:v>
                </c:pt>
                <c:pt idx="168">
                  <c:v>-44.83</c:v>
                </c:pt>
                <c:pt idx="169">
                  <c:v>-44.93</c:v>
                </c:pt>
                <c:pt idx="170">
                  <c:v>-45.01</c:v>
                </c:pt>
                <c:pt idx="171">
                  <c:v>-45.09</c:v>
                </c:pt>
                <c:pt idx="172">
                  <c:v>-45.18</c:v>
                </c:pt>
                <c:pt idx="173">
                  <c:v>-45.26</c:v>
                </c:pt>
                <c:pt idx="174">
                  <c:v>-45.33</c:v>
                </c:pt>
                <c:pt idx="175">
                  <c:v>-45.4</c:v>
                </c:pt>
                <c:pt idx="176">
                  <c:v>-45.46</c:v>
                </c:pt>
                <c:pt idx="177">
                  <c:v>-45.53</c:v>
                </c:pt>
                <c:pt idx="178">
                  <c:v>-45.59</c:v>
                </c:pt>
                <c:pt idx="179">
                  <c:v>-45.67</c:v>
                </c:pt>
                <c:pt idx="180">
                  <c:v>-45.75</c:v>
                </c:pt>
                <c:pt idx="181">
                  <c:v>-45.83</c:v>
                </c:pt>
                <c:pt idx="182">
                  <c:v>-45.89</c:v>
                </c:pt>
                <c:pt idx="183">
                  <c:v>-45.95</c:v>
                </c:pt>
                <c:pt idx="184">
                  <c:v>-46.01</c:v>
                </c:pt>
                <c:pt idx="185">
                  <c:v>-46.06</c:v>
                </c:pt>
                <c:pt idx="186">
                  <c:v>-46.12</c:v>
                </c:pt>
                <c:pt idx="187">
                  <c:v>-46.17</c:v>
                </c:pt>
                <c:pt idx="188">
                  <c:v>-46.22</c:v>
                </c:pt>
                <c:pt idx="189">
                  <c:v>-46.28</c:v>
                </c:pt>
                <c:pt idx="190">
                  <c:v>-46.33</c:v>
                </c:pt>
                <c:pt idx="191">
                  <c:v>-46.38</c:v>
                </c:pt>
                <c:pt idx="192">
                  <c:v>-46.43</c:v>
                </c:pt>
                <c:pt idx="193">
                  <c:v>-46.47</c:v>
                </c:pt>
                <c:pt idx="194">
                  <c:v>-46.51</c:v>
                </c:pt>
                <c:pt idx="195">
                  <c:v>-46.55</c:v>
                </c:pt>
                <c:pt idx="196">
                  <c:v>-46.6</c:v>
                </c:pt>
                <c:pt idx="197">
                  <c:v>-46.64</c:v>
                </c:pt>
                <c:pt idx="198">
                  <c:v>-46.67</c:v>
                </c:pt>
                <c:pt idx="199">
                  <c:v>-46.71</c:v>
                </c:pt>
                <c:pt idx="200">
                  <c:v>-46.75</c:v>
                </c:pt>
                <c:pt idx="201">
                  <c:v>-46.79</c:v>
                </c:pt>
                <c:pt idx="202">
                  <c:v>-46.85</c:v>
                </c:pt>
                <c:pt idx="203">
                  <c:v>-46.91</c:v>
                </c:pt>
                <c:pt idx="204">
                  <c:v>-46.97</c:v>
                </c:pt>
                <c:pt idx="205">
                  <c:v>-47.04</c:v>
                </c:pt>
                <c:pt idx="206">
                  <c:v>-47.11</c:v>
                </c:pt>
                <c:pt idx="207">
                  <c:v>-47.16</c:v>
                </c:pt>
                <c:pt idx="208">
                  <c:v>-47.21</c:v>
                </c:pt>
                <c:pt idx="209">
                  <c:v>-47.26</c:v>
                </c:pt>
                <c:pt idx="210">
                  <c:v>-47.3</c:v>
                </c:pt>
                <c:pt idx="211">
                  <c:v>-47.33</c:v>
                </c:pt>
                <c:pt idx="212">
                  <c:v>-47.38</c:v>
                </c:pt>
                <c:pt idx="213">
                  <c:v>-47.43</c:v>
                </c:pt>
                <c:pt idx="214">
                  <c:v>-47.47</c:v>
                </c:pt>
                <c:pt idx="215">
                  <c:v>-47.53</c:v>
                </c:pt>
                <c:pt idx="216">
                  <c:v>-47.57</c:v>
                </c:pt>
                <c:pt idx="217">
                  <c:v>-47.61</c:v>
                </c:pt>
                <c:pt idx="218">
                  <c:v>-47.66</c:v>
                </c:pt>
                <c:pt idx="219">
                  <c:v>-47.7</c:v>
                </c:pt>
                <c:pt idx="220">
                  <c:v>-47.72</c:v>
                </c:pt>
                <c:pt idx="221">
                  <c:v>-47.77</c:v>
                </c:pt>
                <c:pt idx="222">
                  <c:v>-47.81</c:v>
                </c:pt>
                <c:pt idx="223">
                  <c:v>-47.85</c:v>
                </c:pt>
                <c:pt idx="224">
                  <c:v>-47.89</c:v>
                </c:pt>
                <c:pt idx="225">
                  <c:v>-47.93</c:v>
                </c:pt>
                <c:pt idx="226">
                  <c:v>-47.96</c:v>
                </c:pt>
                <c:pt idx="227">
                  <c:v>-48</c:v>
                </c:pt>
                <c:pt idx="228">
                  <c:v>-48.04</c:v>
                </c:pt>
                <c:pt idx="229">
                  <c:v>-48.08</c:v>
                </c:pt>
                <c:pt idx="230">
                  <c:v>-48.13</c:v>
                </c:pt>
                <c:pt idx="231">
                  <c:v>-48.19</c:v>
                </c:pt>
                <c:pt idx="232">
                  <c:v>-48.23</c:v>
                </c:pt>
                <c:pt idx="233">
                  <c:v>-48.26</c:v>
                </c:pt>
                <c:pt idx="234">
                  <c:v>-48.29</c:v>
                </c:pt>
                <c:pt idx="235">
                  <c:v>-48.32</c:v>
                </c:pt>
                <c:pt idx="236">
                  <c:v>-48.35</c:v>
                </c:pt>
                <c:pt idx="237">
                  <c:v>-48.38</c:v>
                </c:pt>
                <c:pt idx="238">
                  <c:v>-48.43</c:v>
                </c:pt>
                <c:pt idx="239">
                  <c:v>-48.47</c:v>
                </c:pt>
                <c:pt idx="240">
                  <c:v>-48.51</c:v>
                </c:pt>
                <c:pt idx="241">
                  <c:v>-48.56</c:v>
                </c:pt>
                <c:pt idx="242">
                  <c:v>-48.6</c:v>
                </c:pt>
                <c:pt idx="243">
                  <c:v>-48.64</c:v>
                </c:pt>
                <c:pt idx="244">
                  <c:v>-48.67</c:v>
                </c:pt>
                <c:pt idx="245">
                  <c:v>-48.71</c:v>
                </c:pt>
                <c:pt idx="246">
                  <c:v>-48.74</c:v>
                </c:pt>
                <c:pt idx="247">
                  <c:v>-48.78</c:v>
                </c:pt>
                <c:pt idx="248">
                  <c:v>-48.82</c:v>
                </c:pt>
                <c:pt idx="249">
                  <c:v>-48.87</c:v>
                </c:pt>
                <c:pt idx="250">
                  <c:v>-48.92</c:v>
                </c:pt>
                <c:pt idx="251">
                  <c:v>-48.96</c:v>
                </c:pt>
                <c:pt idx="252">
                  <c:v>-49</c:v>
                </c:pt>
                <c:pt idx="253">
                  <c:v>-49.03</c:v>
                </c:pt>
                <c:pt idx="254">
                  <c:v>-49.08</c:v>
                </c:pt>
                <c:pt idx="255">
                  <c:v>-49.13</c:v>
                </c:pt>
                <c:pt idx="256">
                  <c:v>-49.17</c:v>
                </c:pt>
                <c:pt idx="257">
                  <c:v>-49.21</c:v>
                </c:pt>
                <c:pt idx="258">
                  <c:v>-49.27</c:v>
                </c:pt>
                <c:pt idx="259">
                  <c:v>-49.31</c:v>
                </c:pt>
                <c:pt idx="260">
                  <c:v>-49.36</c:v>
                </c:pt>
                <c:pt idx="261">
                  <c:v>-49.41</c:v>
                </c:pt>
                <c:pt idx="262">
                  <c:v>-49.46</c:v>
                </c:pt>
                <c:pt idx="263">
                  <c:v>-49.5</c:v>
                </c:pt>
                <c:pt idx="264">
                  <c:v>-49.54</c:v>
                </c:pt>
                <c:pt idx="265">
                  <c:v>-49.58</c:v>
                </c:pt>
                <c:pt idx="266">
                  <c:v>-49.62</c:v>
                </c:pt>
                <c:pt idx="267">
                  <c:v>-49.65</c:v>
                </c:pt>
                <c:pt idx="268">
                  <c:v>-49.69</c:v>
                </c:pt>
                <c:pt idx="269">
                  <c:v>-49.74</c:v>
                </c:pt>
                <c:pt idx="270">
                  <c:v>-49.78</c:v>
                </c:pt>
                <c:pt idx="271">
                  <c:v>-49.82</c:v>
                </c:pt>
                <c:pt idx="272">
                  <c:v>-49.87</c:v>
                </c:pt>
                <c:pt idx="273">
                  <c:v>-49.91</c:v>
                </c:pt>
                <c:pt idx="274">
                  <c:v>-49.93</c:v>
                </c:pt>
                <c:pt idx="275">
                  <c:v>-49.95</c:v>
                </c:pt>
                <c:pt idx="276">
                  <c:v>-50</c:v>
                </c:pt>
                <c:pt idx="277">
                  <c:v>-50.03</c:v>
                </c:pt>
                <c:pt idx="278">
                  <c:v>-50.05</c:v>
                </c:pt>
                <c:pt idx="279">
                  <c:v>-50.08</c:v>
                </c:pt>
                <c:pt idx="280">
                  <c:v>-50.11</c:v>
                </c:pt>
                <c:pt idx="281">
                  <c:v>-50.14</c:v>
                </c:pt>
                <c:pt idx="282">
                  <c:v>-50.17</c:v>
                </c:pt>
                <c:pt idx="283">
                  <c:v>-50.22</c:v>
                </c:pt>
                <c:pt idx="284">
                  <c:v>-50.26</c:v>
                </c:pt>
                <c:pt idx="285">
                  <c:v>-50.3</c:v>
                </c:pt>
                <c:pt idx="286">
                  <c:v>-50.34</c:v>
                </c:pt>
                <c:pt idx="287">
                  <c:v>-50.37</c:v>
                </c:pt>
                <c:pt idx="288">
                  <c:v>-50.41</c:v>
                </c:pt>
                <c:pt idx="289">
                  <c:v>-50.45</c:v>
                </c:pt>
                <c:pt idx="290">
                  <c:v>-50.49</c:v>
                </c:pt>
                <c:pt idx="291">
                  <c:v>-50.55</c:v>
                </c:pt>
                <c:pt idx="292">
                  <c:v>-50.6</c:v>
                </c:pt>
                <c:pt idx="293">
                  <c:v>-50.66</c:v>
                </c:pt>
                <c:pt idx="294">
                  <c:v>-50.72</c:v>
                </c:pt>
                <c:pt idx="295">
                  <c:v>-50.77</c:v>
                </c:pt>
                <c:pt idx="296">
                  <c:v>-50.83</c:v>
                </c:pt>
                <c:pt idx="297">
                  <c:v>-50.88</c:v>
                </c:pt>
                <c:pt idx="298">
                  <c:v>-50.93</c:v>
                </c:pt>
                <c:pt idx="299">
                  <c:v>-50.96</c:v>
                </c:pt>
                <c:pt idx="300">
                  <c:v>-50.98</c:v>
                </c:pt>
                <c:pt idx="301">
                  <c:v>-51.01</c:v>
                </c:pt>
                <c:pt idx="302">
                  <c:v>-51.07</c:v>
                </c:pt>
                <c:pt idx="303">
                  <c:v>-51.14</c:v>
                </c:pt>
                <c:pt idx="304">
                  <c:v>-51.19</c:v>
                </c:pt>
                <c:pt idx="305">
                  <c:v>-51.25</c:v>
                </c:pt>
                <c:pt idx="306">
                  <c:v>-51.33</c:v>
                </c:pt>
                <c:pt idx="307">
                  <c:v>-51.41</c:v>
                </c:pt>
                <c:pt idx="308">
                  <c:v>-51.48</c:v>
                </c:pt>
                <c:pt idx="309">
                  <c:v>-51.55</c:v>
                </c:pt>
                <c:pt idx="310">
                  <c:v>-51.64</c:v>
                </c:pt>
                <c:pt idx="311">
                  <c:v>-51.72</c:v>
                </c:pt>
                <c:pt idx="312">
                  <c:v>-51.79</c:v>
                </c:pt>
                <c:pt idx="313">
                  <c:v>-51.87</c:v>
                </c:pt>
                <c:pt idx="314">
                  <c:v>-51.95</c:v>
                </c:pt>
                <c:pt idx="315">
                  <c:v>-52.01</c:v>
                </c:pt>
                <c:pt idx="316">
                  <c:v>-52.07</c:v>
                </c:pt>
                <c:pt idx="317">
                  <c:v>-52.13</c:v>
                </c:pt>
                <c:pt idx="318">
                  <c:v>-52.18</c:v>
                </c:pt>
                <c:pt idx="319">
                  <c:v>-52.25</c:v>
                </c:pt>
                <c:pt idx="320">
                  <c:v>-52.31</c:v>
                </c:pt>
                <c:pt idx="321">
                  <c:v>-52.36</c:v>
                </c:pt>
                <c:pt idx="322">
                  <c:v>-52.42</c:v>
                </c:pt>
                <c:pt idx="323">
                  <c:v>-52.48</c:v>
                </c:pt>
                <c:pt idx="324">
                  <c:v>-52.55</c:v>
                </c:pt>
                <c:pt idx="325">
                  <c:v>-52.62</c:v>
                </c:pt>
                <c:pt idx="326">
                  <c:v>-52.67</c:v>
                </c:pt>
                <c:pt idx="327">
                  <c:v>-52.72</c:v>
                </c:pt>
                <c:pt idx="328">
                  <c:v>-52.79</c:v>
                </c:pt>
                <c:pt idx="329">
                  <c:v>-52.85</c:v>
                </c:pt>
                <c:pt idx="330">
                  <c:v>-52.9</c:v>
                </c:pt>
                <c:pt idx="331">
                  <c:v>-52.94</c:v>
                </c:pt>
                <c:pt idx="332">
                  <c:v>-52.98</c:v>
                </c:pt>
                <c:pt idx="333">
                  <c:v>-53.02</c:v>
                </c:pt>
                <c:pt idx="334">
                  <c:v>-53.06</c:v>
                </c:pt>
                <c:pt idx="335">
                  <c:v>-53.11</c:v>
                </c:pt>
                <c:pt idx="336">
                  <c:v>-53.14</c:v>
                </c:pt>
                <c:pt idx="337">
                  <c:v>-53.16</c:v>
                </c:pt>
                <c:pt idx="338">
                  <c:v>-53.15</c:v>
                </c:pt>
                <c:pt idx="339">
                  <c:v>-53.16</c:v>
                </c:pt>
                <c:pt idx="340">
                  <c:v>-53.17</c:v>
                </c:pt>
                <c:pt idx="341">
                  <c:v>-53.18</c:v>
                </c:pt>
                <c:pt idx="342">
                  <c:v>-53.2</c:v>
                </c:pt>
                <c:pt idx="343">
                  <c:v>-53.2</c:v>
                </c:pt>
                <c:pt idx="344">
                  <c:v>-53.21</c:v>
                </c:pt>
                <c:pt idx="345">
                  <c:v>-53.24</c:v>
                </c:pt>
                <c:pt idx="346">
                  <c:v>-53.29</c:v>
                </c:pt>
                <c:pt idx="347">
                  <c:v>-53.32</c:v>
                </c:pt>
                <c:pt idx="348">
                  <c:v>-53.34</c:v>
                </c:pt>
                <c:pt idx="349">
                  <c:v>-53.38</c:v>
                </c:pt>
                <c:pt idx="350">
                  <c:v>-53.41</c:v>
                </c:pt>
                <c:pt idx="351">
                  <c:v>-53.42</c:v>
                </c:pt>
                <c:pt idx="352">
                  <c:v>-53.44</c:v>
                </c:pt>
                <c:pt idx="353">
                  <c:v>-53.48</c:v>
                </c:pt>
                <c:pt idx="354">
                  <c:v>-53.51</c:v>
                </c:pt>
                <c:pt idx="355">
                  <c:v>-53.52</c:v>
                </c:pt>
                <c:pt idx="356">
                  <c:v>-53.52</c:v>
                </c:pt>
                <c:pt idx="357">
                  <c:v>-53.53</c:v>
                </c:pt>
                <c:pt idx="358">
                  <c:v>-53.51</c:v>
                </c:pt>
                <c:pt idx="359">
                  <c:v>-53.5</c:v>
                </c:pt>
                <c:pt idx="360">
                  <c:v>-53.5</c:v>
                </c:pt>
                <c:pt idx="361">
                  <c:v>-53.5</c:v>
                </c:pt>
                <c:pt idx="362">
                  <c:v>-53.5</c:v>
                </c:pt>
                <c:pt idx="363">
                  <c:v>-53.52</c:v>
                </c:pt>
                <c:pt idx="364">
                  <c:v>-53.52</c:v>
                </c:pt>
                <c:pt idx="365">
                  <c:v>-53.52</c:v>
                </c:pt>
                <c:pt idx="366">
                  <c:v>-53.51</c:v>
                </c:pt>
                <c:pt idx="367">
                  <c:v>-53.51</c:v>
                </c:pt>
                <c:pt idx="368">
                  <c:v>-53.52</c:v>
                </c:pt>
                <c:pt idx="369">
                  <c:v>-53.52</c:v>
                </c:pt>
                <c:pt idx="370">
                  <c:v>-53.52</c:v>
                </c:pt>
                <c:pt idx="371">
                  <c:v>-53.49</c:v>
                </c:pt>
                <c:pt idx="372">
                  <c:v>-53.47</c:v>
                </c:pt>
                <c:pt idx="373">
                  <c:v>-53.46</c:v>
                </c:pt>
                <c:pt idx="374">
                  <c:v>-53.45</c:v>
                </c:pt>
                <c:pt idx="375">
                  <c:v>-53.44</c:v>
                </c:pt>
                <c:pt idx="376">
                  <c:v>-53.45</c:v>
                </c:pt>
                <c:pt idx="377">
                  <c:v>-53.45</c:v>
                </c:pt>
                <c:pt idx="378">
                  <c:v>-53.45</c:v>
                </c:pt>
                <c:pt idx="379">
                  <c:v>-53.44</c:v>
                </c:pt>
                <c:pt idx="380">
                  <c:v>-53.43</c:v>
                </c:pt>
                <c:pt idx="381">
                  <c:v>-53.42</c:v>
                </c:pt>
                <c:pt idx="382">
                  <c:v>-53.42</c:v>
                </c:pt>
                <c:pt idx="383">
                  <c:v>-53.43</c:v>
                </c:pt>
                <c:pt idx="384">
                  <c:v>-53.44</c:v>
                </c:pt>
                <c:pt idx="385">
                  <c:v>-53.46</c:v>
                </c:pt>
                <c:pt idx="386">
                  <c:v>-53.45</c:v>
                </c:pt>
                <c:pt idx="387">
                  <c:v>-53.44</c:v>
                </c:pt>
                <c:pt idx="388">
                  <c:v>-53.41</c:v>
                </c:pt>
                <c:pt idx="389">
                  <c:v>-53.38</c:v>
                </c:pt>
                <c:pt idx="390">
                  <c:v>-53.38</c:v>
                </c:pt>
                <c:pt idx="391">
                  <c:v>-53.38</c:v>
                </c:pt>
                <c:pt idx="392">
                  <c:v>-53.38</c:v>
                </c:pt>
                <c:pt idx="393">
                  <c:v>-53.39</c:v>
                </c:pt>
                <c:pt idx="394">
                  <c:v>-53.4</c:v>
                </c:pt>
                <c:pt idx="395">
                  <c:v>-53.41</c:v>
                </c:pt>
                <c:pt idx="396">
                  <c:v>-53.42</c:v>
                </c:pt>
                <c:pt idx="397">
                  <c:v>-53.43</c:v>
                </c:pt>
                <c:pt idx="398">
                  <c:v>-53.44</c:v>
                </c:pt>
                <c:pt idx="399">
                  <c:v>-53.46</c:v>
                </c:pt>
                <c:pt idx="400">
                  <c:v>-53.48</c:v>
                </c:pt>
                <c:pt idx="401">
                  <c:v>-53.5</c:v>
                </c:pt>
                <c:pt idx="402">
                  <c:v>-53.51</c:v>
                </c:pt>
                <c:pt idx="403">
                  <c:v>-53.52</c:v>
                </c:pt>
                <c:pt idx="404">
                  <c:v>-53.55</c:v>
                </c:pt>
                <c:pt idx="405">
                  <c:v>-53.57</c:v>
                </c:pt>
                <c:pt idx="406">
                  <c:v>-53.6</c:v>
                </c:pt>
                <c:pt idx="407">
                  <c:v>-53.61</c:v>
                </c:pt>
                <c:pt idx="408">
                  <c:v>-53.63</c:v>
                </c:pt>
                <c:pt idx="409">
                  <c:v>-53.65</c:v>
                </c:pt>
                <c:pt idx="410">
                  <c:v>-53.66</c:v>
                </c:pt>
                <c:pt idx="411">
                  <c:v>-53.69</c:v>
                </c:pt>
                <c:pt idx="412">
                  <c:v>-53.72</c:v>
                </c:pt>
                <c:pt idx="413">
                  <c:v>-53.75</c:v>
                </c:pt>
                <c:pt idx="414">
                  <c:v>-53.79</c:v>
                </c:pt>
                <c:pt idx="415">
                  <c:v>-53.81</c:v>
                </c:pt>
                <c:pt idx="416">
                  <c:v>-53.85</c:v>
                </c:pt>
                <c:pt idx="417">
                  <c:v>-53.89</c:v>
                </c:pt>
                <c:pt idx="418">
                  <c:v>-53.93</c:v>
                </c:pt>
                <c:pt idx="419">
                  <c:v>-53.95</c:v>
                </c:pt>
                <c:pt idx="420">
                  <c:v>-53.97</c:v>
                </c:pt>
                <c:pt idx="421">
                  <c:v>-53.99</c:v>
                </c:pt>
                <c:pt idx="422">
                  <c:v>-54.01</c:v>
                </c:pt>
                <c:pt idx="423">
                  <c:v>-54.04</c:v>
                </c:pt>
                <c:pt idx="424">
                  <c:v>-54.08</c:v>
                </c:pt>
                <c:pt idx="425">
                  <c:v>-54.12</c:v>
                </c:pt>
                <c:pt idx="426">
                  <c:v>-54.16</c:v>
                </c:pt>
                <c:pt idx="427">
                  <c:v>-54.18</c:v>
                </c:pt>
                <c:pt idx="428">
                  <c:v>-54.21</c:v>
                </c:pt>
                <c:pt idx="429">
                  <c:v>-54.23</c:v>
                </c:pt>
                <c:pt idx="430">
                  <c:v>-54.25</c:v>
                </c:pt>
                <c:pt idx="431">
                  <c:v>-54.27</c:v>
                </c:pt>
                <c:pt idx="432">
                  <c:v>-54.3</c:v>
                </c:pt>
                <c:pt idx="433">
                  <c:v>-54.34</c:v>
                </c:pt>
                <c:pt idx="434">
                  <c:v>-54.39</c:v>
                </c:pt>
                <c:pt idx="435">
                  <c:v>-54.42</c:v>
                </c:pt>
                <c:pt idx="436">
                  <c:v>-54.46</c:v>
                </c:pt>
                <c:pt idx="437">
                  <c:v>-54.49</c:v>
                </c:pt>
                <c:pt idx="438">
                  <c:v>-54.52</c:v>
                </c:pt>
                <c:pt idx="439">
                  <c:v>-54.56</c:v>
                </c:pt>
                <c:pt idx="440">
                  <c:v>-54.58</c:v>
                </c:pt>
                <c:pt idx="441">
                  <c:v>-54.6</c:v>
                </c:pt>
                <c:pt idx="442">
                  <c:v>-54.62</c:v>
                </c:pt>
                <c:pt idx="443">
                  <c:v>-54.65</c:v>
                </c:pt>
                <c:pt idx="444">
                  <c:v>-54.67</c:v>
                </c:pt>
                <c:pt idx="445">
                  <c:v>-54.7</c:v>
                </c:pt>
                <c:pt idx="446">
                  <c:v>-54.72</c:v>
                </c:pt>
                <c:pt idx="447">
                  <c:v>-54.75</c:v>
                </c:pt>
                <c:pt idx="448">
                  <c:v>-54.76</c:v>
                </c:pt>
                <c:pt idx="449">
                  <c:v>-54.76</c:v>
                </c:pt>
                <c:pt idx="450">
                  <c:v>-54.76</c:v>
                </c:pt>
                <c:pt idx="451">
                  <c:v>-54.76</c:v>
                </c:pt>
                <c:pt idx="452">
                  <c:v>-54.77</c:v>
                </c:pt>
                <c:pt idx="453">
                  <c:v>-54.76</c:v>
                </c:pt>
                <c:pt idx="454">
                  <c:v>-54.76</c:v>
                </c:pt>
                <c:pt idx="455">
                  <c:v>-54.76</c:v>
                </c:pt>
                <c:pt idx="456">
                  <c:v>-54.76</c:v>
                </c:pt>
                <c:pt idx="457">
                  <c:v>-54.74</c:v>
                </c:pt>
                <c:pt idx="458">
                  <c:v>-54.73</c:v>
                </c:pt>
                <c:pt idx="459">
                  <c:v>-54.7</c:v>
                </c:pt>
                <c:pt idx="460">
                  <c:v>-54.66</c:v>
                </c:pt>
                <c:pt idx="461">
                  <c:v>-54.62</c:v>
                </c:pt>
                <c:pt idx="462">
                  <c:v>-54.57</c:v>
                </c:pt>
                <c:pt idx="463">
                  <c:v>-54.52</c:v>
                </c:pt>
                <c:pt idx="464">
                  <c:v>-54.44</c:v>
                </c:pt>
                <c:pt idx="465">
                  <c:v>-54.35</c:v>
                </c:pt>
                <c:pt idx="466">
                  <c:v>-54.27</c:v>
                </c:pt>
                <c:pt idx="467">
                  <c:v>-54.19</c:v>
                </c:pt>
                <c:pt idx="468">
                  <c:v>-54.1</c:v>
                </c:pt>
                <c:pt idx="469">
                  <c:v>-53.97</c:v>
                </c:pt>
                <c:pt idx="470">
                  <c:v>-53.84</c:v>
                </c:pt>
                <c:pt idx="471">
                  <c:v>-53.66</c:v>
                </c:pt>
                <c:pt idx="472">
                  <c:v>-53.46</c:v>
                </c:pt>
                <c:pt idx="473">
                  <c:v>-53.24</c:v>
                </c:pt>
                <c:pt idx="474">
                  <c:v>-52.99</c:v>
                </c:pt>
                <c:pt idx="475">
                  <c:v>-52.73</c:v>
                </c:pt>
                <c:pt idx="476">
                  <c:v>-52.49</c:v>
                </c:pt>
                <c:pt idx="477">
                  <c:v>-52.28</c:v>
                </c:pt>
                <c:pt idx="478">
                  <c:v>-52.04</c:v>
                </c:pt>
                <c:pt idx="479">
                  <c:v>-51.8</c:v>
                </c:pt>
                <c:pt idx="480">
                  <c:v>-51.54</c:v>
                </c:pt>
                <c:pt idx="481">
                  <c:v>-51.27</c:v>
                </c:pt>
                <c:pt idx="482">
                  <c:v>-50.97</c:v>
                </c:pt>
                <c:pt idx="483">
                  <c:v>-50.61</c:v>
                </c:pt>
                <c:pt idx="484">
                  <c:v>-50.22</c:v>
                </c:pt>
                <c:pt idx="485">
                  <c:v>-49.83</c:v>
                </c:pt>
                <c:pt idx="486">
                  <c:v>-49.43</c:v>
                </c:pt>
                <c:pt idx="487">
                  <c:v>-49.03</c:v>
                </c:pt>
                <c:pt idx="488">
                  <c:v>-48.62</c:v>
                </c:pt>
                <c:pt idx="489">
                  <c:v>-48.18</c:v>
                </c:pt>
                <c:pt idx="490">
                  <c:v>-47.74</c:v>
                </c:pt>
                <c:pt idx="491">
                  <c:v>-47.3</c:v>
                </c:pt>
                <c:pt idx="492">
                  <c:v>-46.86</c:v>
                </c:pt>
                <c:pt idx="493">
                  <c:v>-46.4</c:v>
                </c:pt>
                <c:pt idx="494">
                  <c:v>-45.92</c:v>
                </c:pt>
                <c:pt idx="495">
                  <c:v>-45.43</c:v>
                </c:pt>
                <c:pt idx="496">
                  <c:v>-44.94</c:v>
                </c:pt>
                <c:pt idx="497">
                  <c:v>-44.43</c:v>
                </c:pt>
                <c:pt idx="498">
                  <c:v>-43.91</c:v>
                </c:pt>
                <c:pt idx="499">
                  <c:v>-43.35</c:v>
                </c:pt>
                <c:pt idx="500">
                  <c:v>-42.78</c:v>
                </c:pt>
                <c:pt idx="501">
                  <c:v>-42.21</c:v>
                </c:pt>
                <c:pt idx="502">
                  <c:v>-41.63</c:v>
                </c:pt>
                <c:pt idx="503">
                  <c:v>-41.06</c:v>
                </c:pt>
                <c:pt idx="504">
                  <c:v>-40.46</c:v>
                </c:pt>
                <c:pt idx="505">
                  <c:v>-39.85</c:v>
                </c:pt>
                <c:pt idx="506">
                  <c:v>-39.24</c:v>
                </c:pt>
                <c:pt idx="507">
                  <c:v>-38.61</c:v>
                </c:pt>
                <c:pt idx="508">
                  <c:v>-37.950000000000003</c:v>
                </c:pt>
                <c:pt idx="509">
                  <c:v>-37.29</c:v>
                </c:pt>
                <c:pt idx="510">
                  <c:v>-36.590000000000003</c:v>
                </c:pt>
                <c:pt idx="511">
                  <c:v>-35.840000000000003</c:v>
                </c:pt>
                <c:pt idx="512">
                  <c:v>-35</c:v>
                </c:pt>
                <c:pt idx="513">
                  <c:v>-34.1</c:v>
                </c:pt>
                <c:pt idx="514">
                  <c:v>-33.21</c:v>
                </c:pt>
                <c:pt idx="515">
                  <c:v>-32.36</c:v>
                </c:pt>
                <c:pt idx="516">
                  <c:v>-31.56</c:v>
                </c:pt>
                <c:pt idx="517">
                  <c:v>-30.81</c:v>
                </c:pt>
                <c:pt idx="518">
                  <c:v>-30.04</c:v>
                </c:pt>
                <c:pt idx="519">
                  <c:v>-29.19</c:v>
                </c:pt>
                <c:pt idx="520">
                  <c:v>-28.24</c:v>
                </c:pt>
                <c:pt idx="521">
                  <c:v>-27.23</c:v>
                </c:pt>
                <c:pt idx="522">
                  <c:v>-26.17</c:v>
                </c:pt>
                <c:pt idx="523">
                  <c:v>-25.07</c:v>
                </c:pt>
                <c:pt idx="524">
                  <c:v>-24.02</c:v>
                </c:pt>
                <c:pt idx="525">
                  <c:v>-23.08</c:v>
                </c:pt>
                <c:pt idx="526">
                  <c:v>-22.16</c:v>
                </c:pt>
                <c:pt idx="527">
                  <c:v>-21.23</c:v>
                </c:pt>
                <c:pt idx="528">
                  <c:v>-20.239999999999998</c:v>
                </c:pt>
                <c:pt idx="529">
                  <c:v>-19.2</c:v>
                </c:pt>
                <c:pt idx="530">
                  <c:v>-18.100000000000001</c:v>
                </c:pt>
                <c:pt idx="531">
                  <c:v>-16.98</c:v>
                </c:pt>
                <c:pt idx="532">
                  <c:v>-15.94</c:v>
                </c:pt>
                <c:pt idx="533">
                  <c:v>-14.99</c:v>
                </c:pt>
                <c:pt idx="534">
                  <c:v>-14.08</c:v>
                </c:pt>
                <c:pt idx="535">
                  <c:v>-13.12</c:v>
                </c:pt>
                <c:pt idx="536">
                  <c:v>-12.13</c:v>
                </c:pt>
                <c:pt idx="537">
                  <c:v>-11.09</c:v>
                </c:pt>
                <c:pt idx="538">
                  <c:v>-10.050000000000001</c:v>
                </c:pt>
                <c:pt idx="539">
                  <c:v>-9.0399999999999991</c:v>
                </c:pt>
                <c:pt idx="540">
                  <c:v>-8.02</c:v>
                </c:pt>
                <c:pt idx="541">
                  <c:v>-7.03</c:v>
                </c:pt>
                <c:pt idx="542">
                  <c:v>-6.07</c:v>
                </c:pt>
                <c:pt idx="543">
                  <c:v>-5.0999999999999996</c:v>
                </c:pt>
                <c:pt idx="544">
                  <c:v>-4.09</c:v>
                </c:pt>
                <c:pt idx="545">
                  <c:v>-2.98</c:v>
                </c:pt>
                <c:pt idx="546">
                  <c:v>-1.8</c:v>
                </c:pt>
                <c:pt idx="547">
                  <c:v>-0.6</c:v>
                </c:pt>
                <c:pt idx="548">
                  <c:v>0.57999999999999996</c:v>
                </c:pt>
                <c:pt idx="549">
                  <c:v>1.73</c:v>
                </c:pt>
                <c:pt idx="550">
                  <c:v>2.85</c:v>
                </c:pt>
                <c:pt idx="551">
                  <c:v>3.98</c:v>
                </c:pt>
                <c:pt idx="552">
                  <c:v>5.18</c:v>
                </c:pt>
                <c:pt idx="553">
                  <c:v>6.47</c:v>
                </c:pt>
                <c:pt idx="554">
                  <c:v>7.79</c:v>
                </c:pt>
                <c:pt idx="555">
                  <c:v>9.07</c:v>
                </c:pt>
                <c:pt idx="556">
                  <c:v>10.28</c:v>
                </c:pt>
                <c:pt idx="557">
                  <c:v>11.46</c:v>
                </c:pt>
                <c:pt idx="558">
                  <c:v>12.67</c:v>
                </c:pt>
                <c:pt idx="559">
                  <c:v>13.95</c:v>
                </c:pt>
                <c:pt idx="560">
                  <c:v>15.27</c:v>
                </c:pt>
                <c:pt idx="561">
                  <c:v>16.63</c:v>
                </c:pt>
                <c:pt idx="562">
                  <c:v>17.93</c:v>
                </c:pt>
                <c:pt idx="563">
                  <c:v>19.16</c:v>
                </c:pt>
                <c:pt idx="564">
                  <c:v>20.38</c:v>
                </c:pt>
                <c:pt idx="565">
                  <c:v>21.59</c:v>
                </c:pt>
                <c:pt idx="566">
                  <c:v>22.8</c:v>
                </c:pt>
                <c:pt idx="567">
                  <c:v>24.05</c:v>
                </c:pt>
                <c:pt idx="568">
                  <c:v>25.3</c:v>
                </c:pt>
                <c:pt idx="569">
                  <c:v>26.53</c:v>
                </c:pt>
                <c:pt idx="570">
                  <c:v>27.73</c:v>
                </c:pt>
                <c:pt idx="571">
                  <c:v>28.88</c:v>
                </c:pt>
                <c:pt idx="572">
                  <c:v>30.1</c:v>
                </c:pt>
                <c:pt idx="573">
                  <c:v>31.25</c:v>
                </c:pt>
                <c:pt idx="574">
                  <c:v>32.4</c:v>
                </c:pt>
                <c:pt idx="575">
                  <c:v>33.590000000000003</c:v>
                </c:pt>
                <c:pt idx="576">
                  <c:v>34.75</c:v>
                </c:pt>
                <c:pt idx="577">
                  <c:v>35.799999999999997</c:v>
                </c:pt>
                <c:pt idx="578">
                  <c:v>36.78</c:v>
                </c:pt>
                <c:pt idx="579">
                  <c:v>37.74</c:v>
                </c:pt>
                <c:pt idx="580">
                  <c:v>38.69</c:v>
                </c:pt>
                <c:pt idx="581">
                  <c:v>39.619999999999997</c:v>
                </c:pt>
                <c:pt idx="582">
                  <c:v>40.590000000000003</c:v>
                </c:pt>
                <c:pt idx="583">
                  <c:v>41.57</c:v>
                </c:pt>
                <c:pt idx="584">
                  <c:v>42.45</c:v>
                </c:pt>
                <c:pt idx="585">
                  <c:v>43.23</c:v>
                </c:pt>
                <c:pt idx="586">
                  <c:v>43.93</c:v>
                </c:pt>
                <c:pt idx="587">
                  <c:v>44.63</c:v>
                </c:pt>
                <c:pt idx="588">
                  <c:v>45.34</c:v>
                </c:pt>
                <c:pt idx="589">
                  <c:v>46.04</c:v>
                </c:pt>
                <c:pt idx="590">
                  <c:v>46.64</c:v>
                </c:pt>
                <c:pt idx="591">
                  <c:v>47.16</c:v>
                </c:pt>
                <c:pt idx="592">
                  <c:v>47.65</c:v>
                </c:pt>
                <c:pt idx="593">
                  <c:v>48.15</c:v>
                </c:pt>
                <c:pt idx="594">
                  <c:v>48.65</c:v>
                </c:pt>
                <c:pt idx="595">
                  <c:v>49.12</c:v>
                </c:pt>
                <c:pt idx="596">
                  <c:v>49.45</c:v>
                </c:pt>
                <c:pt idx="597">
                  <c:v>49.7</c:v>
                </c:pt>
                <c:pt idx="598">
                  <c:v>49.96</c:v>
                </c:pt>
                <c:pt idx="599">
                  <c:v>50.29</c:v>
                </c:pt>
                <c:pt idx="600">
                  <c:v>50.65</c:v>
                </c:pt>
                <c:pt idx="601">
                  <c:v>50.96</c:v>
                </c:pt>
                <c:pt idx="602">
                  <c:v>51.23</c:v>
                </c:pt>
                <c:pt idx="603">
                  <c:v>51.46</c:v>
                </c:pt>
                <c:pt idx="604">
                  <c:v>51.64</c:v>
                </c:pt>
                <c:pt idx="605">
                  <c:v>51.84</c:v>
                </c:pt>
                <c:pt idx="606">
                  <c:v>52.08</c:v>
                </c:pt>
                <c:pt idx="607">
                  <c:v>52.38</c:v>
                </c:pt>
                <c:pt idx="608">
                  <c:v>52.69</c:v>
                </c:pt>
                <c:pt idx="609">
                  <c:v>52.99</c:v>
                </c:pt>
                <c:pt idx="610">
                  <c:v>53.26</c:v>
                </c:pt>
                <c:pt idx="611">
                  <c:v>53.5</c:v>
                </c:pt>
                <c:pt idx="612">
                  <c:v>53.72</c:v>
                </c:pt>
                <c:pt idx="613">
                  <c:v>53.94</c:v>
                </c:pt>
                <c:pt idx="614">
                  <c:v>54.14</c:v>
                </c:pt>
                <c:pt idx="615">
                  <c:v>54.33</c:v>
                </c:pt>
                <c:pt idx="616">
                  <c:v>54.53</c:v>
                </c:pt>
                <c:pt idx="617">
                  <c:v>54.73</c:v>
                </c:pt>
                <c:pt idx="618">
                  <c:v>54.91</c:v>
                </c:pt>
                <c:pt idx="619">
                  <c:v>55.05</c:v>
                </c:pt>
                <c:pt idx="620">
                  <c:v>55.17</c:v>
                </c:pt>
                <c:pt idx="621">
                  <c:v>55.27</c:v>
                </c:pt>
                <c:pt idx="622">
                  <c:v>55.37</c:v>
                </c:pt>
                <c:pt idx="623">
                  <c:v>55.49</c:v>
                </c:pt>
                <c:pt idx="624">
                  <c:v>55.59</c:v>
                </c:pt>
                <c:pt idx="625">
                  <c:v>55.69</c:v>
                </c:pt>
                <c:pt idx="626">
                  <c:v>55.8</c:v>
                </c:pt>
                <c:pt idx="627">
                  <c:v>55.91</c:v>
                </c:pt>
                <c:pt idx="628">
                  <c:v>56.07</c:v>
                </c:pt>
                <c:pt idx="629">
                  <c:v>56.24</c:v>
                </c:pt>
                <c:pt idx="630">
                  <c:v>56.41</c:v>
                </c:pt>
                <c:pt idx="631">
                  <c:v>56.56</c:v>
                </c:pt>
                <c:pt idx="632">
                  <c:v>56.67</c:v>
                </c:pt>
                <c:pt idx="633">
                  <c:v>56.75</c:v>
                </c:pt>
                <c:pt idx="634">
                  <c:v>56.83</c:v>
                </c:pt>
                <c:pt idx="635">
                  <c:v>56.93</c:v>
                </c:pt>
                <c:pt idx="636">
                  <c:v>57.04</c:v>
                </c:pt>
                <c:pt idx="637">
                  <c:v>57.15</c:v>
                </c:pt>
                <c:pt idx="638">
                  <c:v>57.24</c:v>
                </c:pt>
                <c:pt idx="639">
                  <c:v>57.28</c:v>
                </c:pt>
                <c:pt idx="640">
                  <c:v>57.3</c:v>
                </c:pt>
                <c:pt idx="641">
                  <c:v>57.31</c:v>
                </c:pt>
                <c:pt idx="642">
                  <c:v>57.34</c:v>
                </c:pt>
                <c:pt idx="643">
                  <c:v>57.35</c:v>
                </c:pt>
                <c:pt idx="644">
                  <c:v>57.35</c:v>
                </c:pt>
                <c:pt idx="645">
                  <c:v>57.33</c:v>
                </c:pt>
                <c:pt idx="646">
                  <c:v>57.29</c:v>
                </c:pt>
                <c:pt idx="647">
                  <c:v>57.2</c:v>
                </c:pt>
                <c:pt idx="648">
                  <c:v>57.1</c:v>
                </c:pt>
                <c:pt idx="649">
                  <c:v>57.01</c:v>
                </c:pt>
                <c:pt idx="650">
                  <c:v>56.93</c:v>
                </c:pt>
                <c:pt idx="651">
                  <c:v>56.86</c:v>
                </c:pt>
                <c:pt idx="652">
                  <c:v>56.74</c:v>
                </c:pt>
                <c:pt idx="653">
                  <c:v>56.57</c:v>
                </c:pt>
                <c:pt idx="654">
                  <c:v>56.35</c:v>
                </c:pt>
                <c:pt idx="655">
                  <c:v>56.08</c:v>
                </c:pt>
                <c:pt idx="656">
                  <c:v>55.78</c:v>
                </c:pt>
                <c:pt idx="657">
                  <c:v>55.48</c:v>
                </c:pt>
                <c:pt idx="658">
                  <c:v>55.16</c:v>
                </c:pt>
                <c:pt idx="659">
                  <c:v>54.82</c:v>
                </c:pt>
                <c:pt idx="660">
                  <c:v>54.43</c:v>
                </c:pt>
                <c:pt idx="661">
                  <c:v>54.01</c:v>
                </c:pt>
                <c:pt idx="662">
                  <c:v>53.53</c:v>
                </c:pt>
                <c:pt idx="663">
                  <c:v>52.98</c:v>
                </c:pt>
                <c:pt idx="664">
                  <c:v>52.39</c:v>
                </c:pt>
                <c:pt idx="665">
                  <c:v>51.77</c:v>
                </c:pt>
                <c:pt idx="666">
                  <c:v>51.11</c:v>
                </c:pt>
                <c:pt idx="667">
                  <c:v>50.39</c:v>
                </c:pt>
                <c:pt idx="668">
                  <c:v>49.66</c:v>
                </c:pt>
                <c:pt idx="669">
                  <c:v>48.91</c:v>
                </c:pt>
                <c:pt idx="670">
                  <c:v>48.14</c:v>
                </c:pt>
                <c:pt idx="671">
                  <c:v>47.37</c:v>
                </c:pt>
                <c:pt idx="672">
                  <c:v>46.56</c:v>
                </c:pt>
                <c:pt idx="673">
                  <c:v>45.68</c:v>
                </c:pt>
                <c:pt idx="674">
                  <c:v>44.76</c:v>
                </c:pt>
                <c:pt idx="675">
                  <c:v>43.86</c:v>
                </c:pt>
                <c:pt idx="676">
                  <c:v>42.99</c:v>
                </c:pt>
                <c:pt idx="677">
                  <c:v>42.11</c:v>
                </c:pt>
                <c:pt idx="678">
                  <c:v>41.16</c:v>
                </c:pt>
                <c:pt idx="679">
                  <c:v>40.17</c:v>
                </c:pt>
                <c:pt idx="680">
                  <c:v>39.14</c:v>
                </c:pt>
                <c:pt idx="681">
                  <c:v>38.06</c:v>
                </c:pt>
                <c:pt idx="682">
                  <c:v>36.93</c:v>
                </c:pt>
                <c:pt idx="683">
                  <c:v>35.72</c:v>
                </c:pt>
                <c:pt idx="684">
                  <c:v>34.49</c:v>
                </c:pt>
                <c:pt idx="685">
                  <c:v>33.29</c:v>
                </c:pt>
                <c:pt idx="686">
                  <c:v>32.07</c:v>
                </c:pt>
                <c:pt idx="687">
                  <c:v>30.81</c:v>
                </c:pt>
                <c:pt idx="688">
                  <c:v>29.47</c:v>
                </c:pt>
                <c:pt idx="689">
                  <c:v>28.1</c:v>
                </c:pt>
                <c:pt idx="690">
                  <c:v>26.69</c:v>
                </c:pt>
                <c:pt idx="691">
                  <c:v>25.26</c:v>
                </c:pt>
                <c:pt idx="692">
                  <c:v>23.8</c:v>
                </c:pt>
                <c:pt idx="693">
                  <c:v>22.35</c:v>
                </c:pt>
                <c:pt idx="694">
                  <c:v>20.86</c:v>
                </c:pt>
                <c:pt idx="695">
                  <c:v>19.38</c:v>
                </c:pt>
                <c:pt idx="696">
                  <c:v>17.88</c:v>
                </c:pt>
                <c:pt idx="697">
                  <c:v>16.350000000000001</c:v>
                </c:pt>
                <c:pt idx="698">
                  <c:v>14.82</c:v>
                </c:pt>
                <c:pt idx="699">
                  <c:v>13.34</c:v>
                </c:pt>
                <c:pt idx="700">
                  <c:v>11.85</c:v>
                </c:pt>
                <c:pt idx="701">
                  <c:v>10.34</c:v>
                </c:pt>
                <c:pt idx="702">
                  <c:v>8.82</c:v>
                </c:pt>
                <c:pt idx="703">
                  <c:v>7.29</c:v>
                </c:pt>
                <c:pt idx="704">
                  <c:v>5.81</c:v>
                </c:pt>
                <c:pt idx="705">
                  <c:v>4.38</c:v>
                </c:pt>
                <c:pt idx="706">
                  <c:v>3</c:v>
                </c:pt>
                <c:pt idx="707">
                  <c:v>1.66</c:v>
                </c:pt>
                <c:pt idx="708">
                  <c:v>0.27</c:v>
                </c:pt>
                <c:pt idx="709">
                  <c:v>-1.1200000000000001</c:v>
                </c:pt>
                <c:pt idx="710">
                  <c:v>-2.48</c:v>
                </c:pt>
                <c:pt idx="711">
                  <c:v>-3.85</c:v>
                </c:pt>
                <c:pt idx="712">
                  <c:v>-5.2</c:v>
                </c:pt>
                <c:pt idx="713">
                  <c:v>-6.52</c:v>
                </c:pt>
                <c:pt idx="714">
                  <c:v>-7.79</c:v>
                </c:pt>
                <c:pt idx="715">
                  <c:v>-9.01</c:v>
                </c:pt>
                <c:pt idx="716">
                  <c:v>-10.220000000000001</c:v>
                </c:pt>
                <c:pt idx="717">
                  <c:v>-11.46</c:v>
                </c:pt>
                <c:pt idx="718">
                  <c:v>-12.72</c:v>
                </c:pt>
                <c:pt idx="719">
                  <c:v>-14</c:v>
                </c:pt>
                <c:pt idx="720">
                  <c:v>-15.28</c:v>
                </c:pt>
                <c:pt idx="721">
                  <c:v>-16.489999999999998</c:v>
                </c:pt>
                <c:pt idx="722">
                  <c:v>-17.66</c:v>
                </c:pt>
                <c:pt idx="723">
                  <c:v>-18.809999999999999</c:v>
                </c:pt>
                <c:pt idx="724">
                  <c:v>-19.95</c:v>
                </c:pt>
                <c:pt idx="725">
                  <c:v>-21.07</c:v>
                </c:pt>
                <c:pt idx="726">
                  <c:v>-22.17</c:v>
                </c:pt>
                <c:pt idx="727">
                  <c:v>-23.24</c:v>
                </c:pt>
                <c:pt idx="728">
                  <c:v>-24.27</c:v>
                </c:pt>
                <c:pt idx="729">
                  <c:v>-25.24</c:v>
                </c:pt>
                <c:pt idx="730">
                  <c:v>-26.17</c:v>
                </c:pt>
                <c:pt idx="731">
                  <c:v>-27.15</c:v>
                </c:pt>
                <c:pt idx="732">
                  <c:v>-28.18</c:v>
                </c:pt>
                <c:pt idx="733">
                  <c:v>-29.26</c:v>
                </c:pt>
                <c:pt idx="734">
                  <c:v>-30.37</c:v>
                </c:pt>
                <c:pt idx="735">
                  <c:v>-31.49</c:v>
                </c:pt>
                <c:pt idx="736">
                  <c:v>-32.61</c:v>
                </c:pt>
                <c:pt idx="737">
                  <c:v>-33.76</c:v>
                </c:pt>
                <c:pt idx="738">
                  <c:v>-34.89</c:v>
                </c:pt>
                <c:pt idx="739">
                  <c:v>-35.96</c:v>
                </c:pt>
                <c:pt idx="740">
                  <c:v>-37</c:v>
                </c:pt>
                <c:pt idx="741">
                  <c:v>-38.08</c:v>
                </c:pt>
                <c:pt idx="742">
                  <c:v>-39.14</c:v>
                </c:pt>
                <c:pt idx="743">
                  <c:v>-40.130000000000003</c:v>
                </c:pt>
                <c:pt idx="744">
                  <c:v>-41.06</c:v>
                </c:pt>
                <c:pt idx="745">
                  <c:v>-41.96</c:v>
                </c:pt>
                <c:pt idx="746">
                  <c:v>-42.82</c:v>
                </c:pt>
                <c:pt idx="747">
                  <c:v>-43.67</c:v>
                </c:pt>
                <c:pt idx="748">
                  <c:v>-44.48</c:v>
                </c:pt>
                <c:pt idx="749">
                  <c:v>-45.22</c:v>
                </c:pt>
                <c:pt idx="750">
                  <c:v>-45.9</c:v>
                </c:pt>
                <c:pt idx="751">
                  <c:v>-46.59</c:v>
                </c:pt>
                <c:pt idx="752">
                  <c:v>-47.24</c:v>
                </c:pt>
                <c:pt idx="753">
                  <c:v>-47.81</c:v>
                </c:pt>
                <c:pt idx="754">
                  <c:v>-48.32</c:v>
                </c:pt>
                <c:pt idx="755">
                  <c:v>-48.77</c:v>
                </c:pt>
                <c:pt idx="756">
                  <c:v>-49.15</c:v>
                </c:pt>
                <c:pt idx="757">
                  <c:v>-49.5</c:v>
                </c:pt>
                <c:pt idx="758">
                  <c:v>-49.86</c:v>
                </c:pt>
                <c:pt idx="759">
                  <c:v>-50.19</c:v>
                </c:pt>
                <c:pt idx="760">
                  <c:v>-50.5</c:v>
                </c:pt>
                <c:pt idx="761">
                  <c:v>-50.8</c:v>
                </c:pt>
                <c:pt idx="762">
                  <c:v>-51.09</c:v>
                </c:pt>
                <c:pt idx="763">
                  <c:v>-51.38</c:v>
                </c:pt>
                <c:pt idx="764">
                  <c:v>-51.72</c:v>
                </c:pt>
                <c:pt idx="765">
                  <c:v>-52.11</c:v>
                </c:pt>
                <c:pt idx="766">
                  <c:v>-52.51</c:v>
                </c:pt>
                <c:pt idx="767">
                  <c:v>-52.91</c:v>
                </c:pt>
                <c:pt idx="768">
                  <c:v>-53.26</c:v>
                </c:pt>
                <c:pt idx="769">
                  <c:v>-53.58</c:v>
                </c:pt>
                <c:pt idx="770">
                  <c:v>-53.83</c:v>
                </c:pt>
                <c:pt idx="771">
                  <c:v>-54.04</c:v>
                </c:pt>
                <c:pt idx="772">
                  <c:v>-54.28</c:v>
                </c:pt>
                <c:pt idx="773">
                  <c:v>-54.55</c:v>
                </c:pt>
                <c:pt idx="774">
                  <c:v>-54.84</c:v>
                </c:pt>
                <c:pt idx="775">
                  <c:v>-55.08</c:v>
                </c:pt>
                <c:pt idx="776">
                  <c:v>-55.26</c:v>
                </c:pt>
                <c:pt idx="777">
                  <c:v>-55.38</c:v>
                </c:pt>
                <c:pt idx="778">
                  <c:v>-55.47</c:v>
                </c:pt>
                <c:pt idx="779">
                  <c:v>-55.53</c:v>
                </c:pt>
                <c:pt idx="780">
                  <c:v>-55.55</c:v>
                </c:pt>
                <c:pt idx="781">
                  <c:v>-55.54</c:v>
                </c:pt>
                <c:pt idx="782">
                  <c:v>-55.53</c:v>
                </c:pt>
                <c:pt idx="783">
                  <c:v>-55.51</c:v>
                </c:pt>
                <c:pt idx="784">
                  <c:v>-55.46</c:v>
                </c:pt>
                <c:pt idx="785">
                  <c:v>-55.41</c:v>
                </c:pt>
                <c:pt idx="786">
                  <c:v>-55.38</c:v>
                </c:pt>
                <c:pt idx="787">
                  <c:v>-55.36</c:v>
                </c:pt>
                <c:pt idx="788">
                  <c:v>-55.33</c:v>
                </c:pt>
                <c:pt idx="789">
                  <c:v>-55.28</c:v>
                </c:pt>
                <c:pt idx="790">
                  <c:v>-55.24</c:v>
                </c:pt>
                <c:pt idx="791">
                  <c:v>-55.2</c:v>
                </c:pt>
                <c:pt idx="792">
                  <c:v>-55.16</c:v>
                </c:pt>
                <c:pt idx="793">
                  <c:v>-55.13</c:v>
                </c:pt>
                <c:pt idx="794">
                  <c:v>-55.11</c:v>
                </c:pt>
                <c:pt idx="795">
                  <c:v>-55.09</c:v>
                </c:pt>
                <c:pt idx="796">
                  <c:v>-55.06</c:v>
                </c:pt>
                <c:pt idx="797">
                  <c:v>-55.07</c:v>
                </c:pt>
                <c:pt idx="798">
                  <c:v>-55.1</c:v>
                </c:pt>
                <c:pt idx="799">
                  <c:v>-55.12</c:v>
                </c:pt>
                <c:pt idx="800">
                  <c:v>-55.14</c:v>
                </c:pt>
                <c:pt idx="801">
                  <c:v>-55.13</c:v>
                </c:pt>
                <c:pt idx="802">
                  <c:v>-55.1</c:v>
                </c:pt>
                <c:pt idx="803">
                  <c:v>-55.06</c:v>
                </c:pt>
                <c:pt idx="804">
                  <c:v>-55.01</c:v>
                </c:pt>
                <c:pt idx="805">
                  <c:v>-54.93</c:v>
                </c:pt>
                <c:pt idx="806">
                  <c:v>-54.88</c:v>
                </c:pt>
                <c:pt idx="807">
                  <c:v>-54.84</c:v>
                </c:pt>
                <c:pt idx="808">
                  <c:v>-54.78</c:v>
                </c:pt>
                <c:pt idx="809">
                  <c:v>-54.72</c:v>
                </c:pt>
                <c:pt idx="810">
                  <c:v>-54.68</c:v>
                </c:pt>
                <c:pt idx="811">
                  <c:v>-54.62</c:v>
                </c:pt>
                <c:pt idx="812">
                  <c:v>-54.57</c:v>
                </c:pt>
                <c:pt idx="813">
                  <c:v>-54.52</c:v>
                </c:pt>
                <c:pt idx="814">
                  <c:v>-54.46</c:v>
                </c:pt>
                <c:pt idx="815">
                  <c:v>-54.38</c:v>
                </c:pt>
                <c:pt idx="816">
                  <c:v>-54.29</c:v>
                </c:pt>
                <c:pt idx="817">
                  <c:v>-54.17</c:v>
                </c:pt>
                <c:pt idx="818">
                  <c:v>-54.05</c:v>
                </c:pt>
                <c:pt idx="819">
                  <c:v>-53.93</c:v>
                </c:pt>
                <c:pt idx="820">
                  <c:v>-53.83</c:v>
                </c:pt>
                <c:pt idx="821">
                  <c:v>-53.71</c:v>
                </c:pt>
                <c:pt idx="822">
                  <c:v>-53.6</c:v>
                </c:pt>
                <c:pt idx="823">
                  <c:v>-53.48</c:v>
                </c:pt>
                <c:pt idx="824">
                  <c:v>-53.35</c:v>
                </c:pt>
                <c:pt idx="825">
                  <c:v>-53.22</c:v>
                </c:pt>
                <c:pt idx="826">
                  <c:v>-53.13</c:v>
                </c:pt>
                <c:pt idx="827">
                  <c:v>-53.03</c:v>
                </c:pt>
                <c:pt idx="828">
                  <c:v>-52.95</c:v>
                </c:pt>
                <c:pt idx="829">
                  <c:v>-52.84</c:v>
                </c:pt>
                <c:pt idx="830">
                  <c:v>-52.71</c:v>
                </c:pt>
                <c:pt idx="831">
                  <c:v>-52.54</c:v>
                </c:pt>
                <c:pt idx="832">
                  <c:v>-52.31</c:v>
                </c:pt>
                <c:pt idx="833">
                  <c:v>-52.05</c:v>
                </c:pt>
                <c:pt idx="834">
                  <c:v>-51.75</c:v>
                </c:pt>
                <c:pt idx="835">
                  <c:v>-51.44</c:v>
                </c:pt>
                <c:pt idx="836">
                  <c:v>-51.13</c:v>
                </c:pt>
                <c:pt idx="837">
                  <c:v>-50.86</c:v>
                </c:pt>
                <c:pt idx="838">
                  <c:v>-50.63</c:v>
                </c:pt>
                <c:pt idx="839">
                  <c:v>-50.41</c:v>
                </c:pt>
                <c:pt idx="840">
                  <c:v>-50.19</c:v>
                </c:pt>
                <c:pt idx="841">
                  <c:v>-49.99</c:v>
                </c:pt>
                <c:pt idx="842">
                  <c:v>-49.8</c:v>
                </c:pt>
                <c:pt idx="843">
                  <c:v>-49.59</c:v>
                </c:pt>
                <c:pt idx="844">
                  <c:v>-49.35</c:v>
                </c:pt>
                <c:pt idx="845">
                  <c:v>-49.08</c:v>
                </c:pt>
                <c:pt idx="846">
                  <c:v>-48.83</c:v>
                </c:pt>
                <c:pt idx="847">
                  <c:v>-48.6</c:v>
                </c:pt>
                <c:pt idx="848">
                  <c:v>-48.37</c:v>
                </c:pt>
                <c:pt idx="849">
                  <c:v>-48.11</c:v>
                </c:pt>
                <c:pt idx="850">
                  <c:v>-47.76</c:v>
                </c:pt>
                <c:pt idx="851">
                  <c:v>-47.42</c:v>
                </c:pt>
                <c:pt idx="852">
                  <c:v>-47.09</c:v>
                </c:pt>
                <c:pt idx="853">
                  <c:v>-46.72</c:v>
                </c:pt>
                <c:pt idx="854">
                  <c:v>-46.32</c:v>
                </c:pt>
                <c:pt idx="855">
                  <c:v>-45.91</c:v>
                </c:pt>
                <c:pt idx="856">
                  <c:v>-45.47</c:v>
                </c:pt>
                <c:pt idx="857">
                  <c:v>-45.01</c:v>
                </c:pt>
                <c:pt idx="858">
                  <c:v>-44.54</c:v>
                </c:pt>
                <c:pt idx="859">
                  <c:v>-44.06</c:v>
                </c:pt>
                <c:pt idx="860">
                  <c:v>-43.55</c:v>
                </c:pt>
                <c:pt idx="861">
                  <c:v>-42.97</c:v>
                </c:pt>
                <c:pt idx="862">
                  <c:v>-42.37</c:v>
                </c:pt>
                <c:pt idx="863">
                  <c:v>-41.75</c:v>
                </c:pt>
                <c:pt idx="864">
                  <c:v>-41.11</c:v>
                </c:pt>
                <c:pt idx="865">
                  <c:v>-40.520000000000003</c:v>
                </c:pt>
                <c:pt idx="866">
                  <c:v>-39.979999999999997</c:v>
                </c:pt>
                <c:pt idx="867">
                  <c:v>-39.450000000000003</c:v>
                </c:pt>
                <c:pt idx="868">
                  <c:v>-38.82</c:v>
                </c:pt>
                <c:pt idx="869">
                  <c:v>-38.06</c:v>
                </c:pt>
                <c:pt idx="870">
                  <c:v>-37.270000000000003</c:v>
                </c:pt>
                <c:pt idx="871">
                  <c:v>-36.51</c:v>
                </c:pt>
                <c:pt idx="872">
                  <c:v>-35.799999999999997</c:v>
                </c:pt>
                <c:pt idx="873">
                  <c:v>-35.130000000000003</c:v>
                </c:pt>
                <c:pt idx="874">
                  <c:v>-34.5</c:v>
                </c:pt>
                <c:pt idx="875">
                  <c:v>-33.799999999999997</c:v>
                </c:pt>
                <c:pt idx="876">
                  <c:v>-33.04</c:v>
                </c:pt>
                <c:pt idx="877">
                  <c:v>-32.28</c:v>
                </c:pt>
                <c:pt idx="878">
                  <c:v>-31.56</c:v>
                </c:pt>
                <c:pt idx="879">
                  <c:v>-30.89</c:v>
                </c:pt>
                <c:pt idx="880">
                  <c:v>-30.15</c:v>
                </c:pt>
                <c:pt idx="881">
                  <c:v>-29.29</c:v>
                </c:pt>
                <c:pt idx="882">
                  <c:v>-28.38</c:v>
                </c:pt>
                <c:pt idx="883">
                  <c:v>-27.5</c:v>
                </c:pt>
                <c:pt idx="884">
                  <c:v>-26.63</c:v>
                </c:pt>
                <c:pt idx="885">
                  <c:v>-25.8</c:v>
                </c:pt>
                <c:pt idx="886">
                  <c:v>-24.93</c:v>
                </c:pt>
                <c:pt idx="887">
                  <c:v>-24.05</c:v>
                </c:pt>
                <c:pt idx="888">
                  <c:v>-23.18</c:v>
                </c:pt>
                <c:pt idx="889">
                  <c:v>-22.22</c:v>
                </c:pt>
                <c:pt idx="890">
                  <c:v>-21.2</c:v>
                </c:pt>
                <c:pt idx="891">
                  <c:v>-20.170000000000002</c:v>
                </c:pt>
                <c:pt idx="892">
                  <c:v>-19.16</c:v>
                </c:pt>
                <c:pt idx="893">
                  <c:v>-18.18</c:v>
                </c:pt>
                <c:pt idx="894">
                  <c:v>-17.13</c:v>
                </c:pt>
                <c:pt idx="895">
                  <c:v>-15.97</c:v>
                </c:pt>
                <c:pt idx="896">
                  <c:v>-14.81</c:v>
                </c:pt>
                <c:pt idx="897">
                  <c:v>-13.62</c:v>
                </c:pt>
                <c:pt idx="898">
                  <c:v>-12.49</c:v>
                </c:pt>
                <c:pt idx="899">
                  <c:v>-11.37</c:v>
                </c:pt>
                <c:pt idx="900">
                  <c:v>-10.199999999999999</c:v>
                </c:pt>
                <c:pt idx="901">
                  <c:v>-8.99</c:v>
                </c:pt>
                <c:pt idx="902">
                  <c:v>-7.76</c:v>
                </c:pt>
                <c:pt idx="903">
                  <c:v>-6.56</c:v>
                </c:pt>
                <c:pt idx="904">
                  <c:v>-5.41</c:v>
                </c:pt>
                <c:pt idx="905">
                  <c:v>-4.28</c:v>
                </c:pt>
                <c:pt idx="906">
                  <c:v>-3.15</c:v>
                </c:pt>
                <c:pt idx="907">
                  <c:v>-1.99</c:v>
                </c:pt>
                <c:pt idx="908">
                  <c:v>-0.78</c:v>
                </c:pt>
                <c:pt idx="909">
                  <c:v>0.41</c:v>
                </c:pt>
                <c:pt idx="910">
                  <c:v>1.57</c:v>
                </c:pt>
                <c:pt idx="911">
                  <c:v>2.75</c:v>
                </c:pt>
                <c:pt idx="912">
                  <c:v>3.94</c:v>
                </c:pt>
                <c:pt idx="913">
                  <c:v>5.14</c:v>
                </c:pt>
                <c:pt idx="914">
                  <c:v>6.31</c:v>
                </c:pt>
                <c:pt idx="915">
                  <c:v>7.42</c:v>
                </c:pt>
                <c:pt idx="916">
                  <c:v>8.5</c:v>
                </c:pt>
                <c:pt idx="917">
                  <c:v>9.6</c:v>
                </c:pt>
                <c:pt idx="918">
                  <c:v>10.78</c:v>
                </c:pt>
                <c:pt idx="919">
                  <c:v>12.03</c:v>
                </c:pt>
                <c:pt idx="920">
                  <c:v>13.28</c:v>
                </c:pt>
                <c:pt idx="921">
                  <c:v>14.48</c:v>
                </c:pt>
                <c:pt idx="922">
                  <c:v>15.64</c:v>
                </c:pt>
                <c:pt idx="923">
                  <c:v>16.77</c:v>
                </c:pt>
                <c:pt idx="924">
                  <c:v>17.88</c:v>
                </c:pt>
                <c:pt idx="925">
                  <c:v>19</c:v>
                </c:pt>
                <c:pt idx="926">
                  <c:v>20.149999999999999</c:v>
                </c:pt>
                <c:pt idx="927">
                  <c:v>21.24</c:v>
                </c:pt>
                <c:pt idx="928">
                  <c:v>22.32</c:v>
                </c:pt>
                <c:pt idx="929">
                  <c:v>23.4</c:v>
                </c:pt>
                <c:pt idx="930">
                  <c:v>24.5</c:v>
                </c:pt>
                <c:pt idx="931">
                  <c:v>25.58</c:v>
                </c:pt>
                <c:pt idx="932">
                  <c:v>26.64</c:v>
                </c:pt>
                <c:pt idx="933">
                  <c:v>27.66</c:v>
                </c:pt>
                <c:pt idx="934">
                  <c:v>28.62</c:v>
                </c:pt>
                <c:pt idx="935">
                  <c:v>29.5</c:v>
                </c:pt>
                <c:pt idx="936">
                  <c:v>30.33</c:v>
                </c:pt>
                <c:pt idx="937">
                  <c:v>31.15</c:v>
                </c:pt>
                <c:pt idx="938">
                  <c:v>32.01</c:v>
                </c:pt>
                <c:pt idx="939">
                  <c:v>32.96</c:v>
                </c:pt>
                <c:pt idx="940">
                  <c:v>33.880000000000003</c:v>
                </c:pt>
                <c:pt idx="941">
                  <c:v>34.69</c:v>
                </c:pt>
                <c:pt idx="942">
                  <c:v>35.369999999999997</c:v>
                </c:pt>
                <c:pt idx="943">
                  <c:v>36.04</c:v>
                </c:pt>
                <c:pt idx="944">
                  <c:v>36.75</c:v>
                </c:pt>
                <c:pt idx="945">
                  <c:v>37.520000000000003</c:v>
                </c:pt>
                <c:pt idx="946">
                  <c:v>38.31</c:v>
                </c:pt>
                <c:pt idx="947">
                  <c:v>39.090000000000003</c:v>
                </c:pt>
                <c:pt idx="948">
                  <c:v>39.85</c:v>
                </c:pt>
                <c:pt idx="949">
                  <c:v>40.57</c:v>
                </c:pt>
                <c:pt idx="950">
                  <c:v>41.28</c:v>
                </c:pt>
                <c:pt idx="951">
                  <c:v>41.98</c:v>
                </c:pt>
                <c:pt idx="952">
                  <c:v>42.63</c:v>
                </c:pt>
                <c:pt idx="953">
                  <c:v>43.26</c:v>
                </c:pt>
                <c:pt idx="954">
                  <c:v>43.89</c:v>
                </c:pt>
                <c:pt idx="955">
                  <c:v>44.52</c:v>
                </c:pt>
                <c:pt idx="956">
                  <c:v>45.2</c:v>
                </c:pt>
                <c:pt idx="957">
                  <c:v>45.88</c:v>
                </c:pt>
                <c:pt idx="958">
                  <c:v>46.52</c:v>
                </c:pt>
                <c:pt idx="959">
                  <c:v>47.14</c:v>
                </c:pt>
                <c:pt idx="960">
                  <c:v>47.71</c:v>
                </c:pt>
                <c:pt idx="961">
                  <c:v>48.27</c:v>
                </c:pt>
                <c:pt idx="962">
                  <c:v>48.82</c:v>
                </c:pt>
                <c:pt idx="963">
                  <c:v>49.37</c:v>
                </c:pt>
                <c:pt idx="964">
                  <c:v>49.92</c:v>
                </c:pt>
                <c:pt idx="965">
                  <c:v>50.51</c:v>
                </c:pt>
                <c:pt idx="966">
                  <c:v>51.09</c:v>
                </c:pt>
                <c:pt idx="967">
                  <c:v>51.65</c:v>
                </c:pt>
                <c:pt idx="968">
                  <c:v>52.18</c:v>
                </c:pt>
                <c:pt idx="969">
                  <c:v>52.68</c:v>
                </c:pt>
                <c:pt idx="970">
                  <c:v>53.11</c:v>
                </c:pt>
                <c:pt idx="971">
                  <c:v>53.52</c:v>
                </c:pt>
                <c:pt idx="972">
                  <c:v>53.96</c:v>
                </c:pt>
                <c:pt idx="973">
                  <c:v>54.41</c:v>
                </c:pt>
                <c:pt idx="974">
                  <c:v>54.88</c:v>
                </c:pt>
                <c:pt idx="975">
                  <c:v>55.35</c:v>
                </c:pt>
                <c:pt idx="976">
                  <c:v>55.79</c:v>
                </c:pt>
                <c:pt idx="977">
                  <c:v>56.2</c:v>
                </c:pt>
                <c:pt idx="978">
                  <c:v>56.59</c:v>
                </c:pt>
                <c:pt idx="979">
                  <c:v>56.98</c:v>
                </c:pt>
                <c:pt idx="980">
                  <c:v>57.4</c:v>
                </c:pt>
                <c:pt idx="981">
                  <c:v>57.82</c:v>
                </c:pt>
                <c:pt idx="982">
                  <c:v>58.27</c:v>
                </c:pt>
                <c:pt idx="983">
                  <c:v>58.71</c:v>
                </c:pt>
                <c:pt idx="984">
                  <c:v>59.09</c:v>
                </c:pt>
                <c:pt idx="985">
                  <c:v>59.42</c:v>
                </c:pt>
                <c:pt idx="986">
                  <c:v>59.71</c:v>
                </c:pt>
                <c:pt idx="987">
                  <c:v>59.98</c:v>
                </c:pt>
                <c:pt idx="988">
                  <c:v>60.24</c:v>
                </c:pt>
                <c:pt idx="989">
                  <c:v>60.47</c:v>
                </c:pt>
                <c:pt idx="990">
                  <c:v>60.7</c:v>
                </c:pt>
                <c:pt idx="991">
                  <c:v>60.91</c:v>
                </c:pt>
                <c:pt idx="992">
                  <c:v>61.11</c:v>
                </c:pt>
                <c:pt idx="993">
                  <c:v>61.27</c:v>
                </c:pt>
                <c:pt idx="994">
                  <c:v>61.4</c:v>
                </c:pt>
                <c:pt idx="995">
                  <c:v>61.51</c:v>
                </c:pt>
                <c:pt idx="996">
                  <c:v>61.62</c:v>
                </c:pt>
                <c:pt idx="997">
                  <c:v>61.73</c:v>
                </c:pt>
                <c:pt idx="998">
                  <c:v>61.82</c:v>
                </c:pt>
                <c:pt idx="999">
                  <c:v>61.87</c:v>
                </c:pt>
                <c:pt idx="1000">
                  <c:v>61.85</c:v>
                </c:pt>
                <c:pt idx="1001">
                  <c:v>61.75</c:v>
                </c:pt>
                <c:pt idx="1002">
                  <c:v>61.59</c:v>
                </c:pt>
                <c:pt idx="1003">
                  <c:v>61.42</c:v>
                </c:pt>
                <c:pt idx="1004">
                  <c:v>61.23</c:v>
                </c:pt>
                <c:pt idx="1005">
                  <c:v>60.97</c:v>
                </c:pt>
                <c:pt idx="1006">
                  <c:v>60.63</c:v>
                </c:pt>
                <c:pt idx="1007">
                  <c:v>60.22</c:v>
                </c:pt>
                <c:pt idx="1008">
                  <c:v>59.76</c:v>
                </c:pt>
                <c:pt idx="1009">
                  <c:v>59.23</c:v>
                </c:pt>
                <c:pt idx="1010">
                  <c:v>58.59</c:v>
                </c:pt>
                <c:pt idx="1011">
                  <c:v>57.9</c:v>
                </c:pt>
                <c:pt idx="1012">
                  <c:v>57.16</c:v>
                </c:pt>
                <c:pt idx="1013">
                  <c:v>56.37</c:v>
                </c:pt>
                <c:pt idx="1014">
                  <c:v>55.56</c:v>
                </c:pt>
                <c:pt idx="1015">
                  <c:v>54.71</c:v>
                </c:pt>
                <c:pt idx="1016">
                  <c:v>53.82</c:v>
                </c:pt>
                <c:pt idx="1017">
                  <c:v>52.92</c:v>
                </c:pt>
                <c:pt idx="1018">
                  <c:v>51.99</c:v>
                </c:pt>
                <c:pt idx="1019">
                  <c:v>51.04</c:v>
                </c:pt>
                <c:pt idx="1020">
                  <c:v>50.06</c:v>
                </c:pt>
                <c:pt idx="1021">
                  <c:v>49.03</c:v>
                </c:pt>
                <c:pt idx="1022">
                  <c:v>47.98</c:v>
                </c:pt>
                <c:pt idx="1023">
                  <c:v>46.94</c:v>
                </c:pt>
                <c:pt idx="1024">
                  <c:v>45.85</c:v>
                </c:pt>
                <c:pt idx="1025">
                  <c:v>44.68</c:v>
                </c:pt>
                <c:pt idx="1026">
                  <c:v>43.46</c:v>
                </c:pt>
                <c:pt idx="1027">
                  <c:v>42.19</c:v>
                </c:pt>
                <c:pt idx="1028">
                  <c:v>40.93</c:v>
                </c:pt>
                <c:pt idx="1029">
                  <c:v>39.68</c:v>
                </c:pt>
                <c:pt idx="1030">
                  <c:v>38.450000000000003</c:v>
                </c:pt>
                <c:pt idx="1031">
                  <c:v>37.22</c:v>
                </c:pt>
                <c:pt idx="1032">
                  <c:v>35.979999999999997</c:v>
                </c:pt>
                <c:pt idx="1033">
                  <c:v>34.69</c:v>
                </c:pt>
                <c:pt idx="1034">
                  <c:v>33.35</c:v>
                </c:pt>
                <c:pt idx="1035">
                  <c:v>31.97</c:v>
                </c:pt>
                <c:pt idx="1036">
                  <c:v>30.58</c:v>
                </c:pt>
                <c:pt idx="1037">
                  <c:v>29.16</c:v>
                </c:pt>
                <c:pt idx="1038">
                  <c:v>27.78</c:v>
                </c:pt>
                <c:pt idx="1039">
                  <c:v>26.41</c:v>
                </c:pt>
                <c:pt idx="1040">
                  <c:v>25.01</c:v>
                </c:pt>
                <c:pt idx="1041">
                  <c:v>23.59</c:v>
                </c:pt>
                <c:pt idx="1042">
                  <c:v>22.16</c:v>
                </c:pt>
                <c:pt idx="1043">
                  <c:v>20.71</c:v>
                </c:pt>
                <c:pt idx="1044">
                  <c:v>19.27</c:v>
                </c:pt>
                <c:pt idx="1045">
                  <c:v>17.809999999999999</c:v>
                </c:pt>
                <c:pt idx="1046">
                  <c:v>16.350000000000001</c:v>
                </c:pt>
                <c:pt idx="1047">
                  <c:v>14.92</c:v>
                </c:pt>
                <c:pt idx="1048">
                  <c:v>13.5</c:v>
                </c:pt>
                <c:pt idx="1049">
                  <c:v>12.06</c:v>
                </c:pt>
                <c:pt idx="1050">
                  <c:v>10.6</c:v>
                </c:pt>
                <c:pt idx="1051">
                  <c:v>9.1199999999999992</c:v>
                </c:pt>
                <c:pt idx="1052">
                  <c:v>7.67</c:v>
                </c:pt>
                <c:pt idx="1053">
                  <c:v>6.23</c:v>
                </c:pt>
                <c:pt idx="1054">
                  <c:v>4.83</c:v>
                </c:pt>
                <c:pt idx="1055">
                  <c:v>3.48</c:v>
                </c:pt>
                <c:pt idx="1056">
                  <c:v>2.2000000000000002</c:v>
                </c:pt>
                <c:pt idx="1057">
                  <c:v>0.91</c:v>
                </c:pt>
                <c:pt idx="1058">
                  <c:v>-0.42</c:v>
                </c:pt>
                <c:pt idx="1059">
                  <c:v>-1.79</c:v>
                </c:pt>
                <c:pt idx="1060">
                  <c:v>-3.21</c:v>
                </c:pt>
                <c:pt idx="1061">
                  <c:v>-4.6500000000000004</c:v>
                </c:pt>
                <c:pt idx="1062">
                  <c:v>-6.1</c:v>
                </c:pt>
                <c:pt idx="1063">
                  <c:v>-7.51</c:v>
                </c:pt>
                <c:pt idx="1064">
                  <c:v>-8.9</c:v>
                </c:pt>
                <c:pt idx="1065">
                  <c:v>-10.29</c:v>
                </c:pt>
                <c:pt idx="1066">
                  <c:v>-11.65</c:v>
                </c:pt>
                <c:pt idx="1067">
                  <c:v>-13.01</c:v>
                </c:pt>
                <c:pt idx="1068">
                  <c:v>-14.34</c:v>
                </c:pt>
                <c:pt idx="1069">
                  <c:v>-15.69</c:v>
                </c:pt>
                <c:pt idx="1070">
                  <c:v>-17.059999999999999</c:v>
                </c:pt>
                <c:pt idx="1071">
                  <c:v>-18.43</c:v>
                </c:pt>
                <c:pt idx="1072">
                  <c:v>-19.78</c:v>
                </c:pt>
                <c:pt idx="1073">
                  <c:v>-21.09</c:v>
                </c:pt>
                <c:pt idx="1074">
                  <c:v>-22.38</c:v>
                </c:pt>
                <c:pt idx="1075">
                  <c:v>-23.67</c:v>
                </c:pt>
                <c:pt idx="1076">
                  <c:v>-25.02</c:v>
                </c:pt>
                <c:pt idx="1077">
                  <c:v>-26.36</c:v>
                </c:pt>
                <c:pt idx="1078">
                  <c:v>-27.66</c:v>
                </c:pt>
                <c:pt idx="1079">
                  <c:v>-28.93</c:v>
                </c:pt>
                <c:pt idx="1080">
                  <c:v>-30.15</c:v>
                </c:pt>
                <c:pt idx="1081">
                  <c:v>-31.27</c:v>
                </c:pt>
                <c:pt idx="1082">
                  <c:v>-32.29</c:v>
                </c:pt>
                <c:pt idx="1083">
                  <c:v>-33.33</c:v>
                </c:pt>
                <c:pt idx="1084">
                  <c:v>-34.409999999999997</c:v>
                </c:pt>
                <c:pt idx="1085">
                  <c:v>-35.44</c:v>
                </c:pt>
                <c:pt idx="1086">
                  <c:v>-36.42</c:v>
                </c:pt>
                <c:pt idx="1087">
                  <c:v>-37.44</c:v>
                </c:pt>
                <c:pt idx="1088">
                  <c:v>-38.46</c:v>
                </c:pt>
                <c:pt idx="1089">
                  <c:v>-39.51</c:v>
                </c:pt>
                <c:pt idx="1090">
                  <c:v>-40.56</c:v>
                </c:pt>
                <c:pt idx="1091">
                  <c:v>-41.5</c:v>
                </c:pt>
                <c:pt idx="1092">
                  <c:v>-42.38</c:v>
                </c:pt>
                <c:pt idx="1093">
                  <c:v>-43.23</c:v>
                </c:pt>
                <c:pt idx="1094">
                  <c:v>-44.07</c:v>
                </c:pt>
                <c:pt idx="1095">
                  <c:v>-44.88</c:v>
                </c:pt>
                <c:pt idx="1096">
                  <c:v>-45.65</c:v>
                </c:pt>
                <c:pt idx="1097">
                  <c:v>-46.34</c:v>
                </c:pt>
                <c:pt idx="1098">
                  <c:v>-46.92</c:v>
                </c:pt>
                <c:pt idx="1099">
                  <c:v>-47.49</c:v>
                </c:pt>
                <c:pt idx="1100">
                  <c:v>-48.08</c:v>
                </c:pt>
                <c:pt idx="1101">
                  <c:v>-48.66</c:v>
                </c:pt>
                <c:pt idx="1102">
                  <c:v>-49.2</c:v>
                </c:pt>
                <c:pt idx="1103">
                  <c:v>-49.7</c:v>
                </c:pt>
                <c:pt idx="1104">
                  <c:v>-50.19</c:v>
                </c:pt>
                <c:pt idx="1105">
                  <c:v>-50.67</c:v>
                </c:pt>
                <c:pt idx="1106">
                  <c:v>-51.11</c:v>
                </c:pt>
                <c:pt idx="1107">
                  <c:v>-51.49</c:v>
                </c:pt>
                <c:pt idx="1108">
                  <c:v>-51.83</c:v>
                </c:pt>
                <c:pt idx="1109">
                  <c:v>-52.17</c:v>
                </c:pt>
                <c:pt idx="1110">
                  <c:v>-52.53</c:v>
                </c:pt>
                <c:pt idx="1111">
                  <c:v>-52.85</c:v>
                </c:pt>
                <c:pt idx="1112">
                  <c:v>-53.11</c:v>
                </c:pt>
                <c:pt idx="1113">
                  <c:v>-53.35</c:v>
                </c:pt>
                <c:pt idx="1114">
                  <c:v>-53.66</c:v>
                </c:pt>
                <c:pt idx="1115">
                  <c:v>-53.99</c:v>
                </c:pt>
                <c:pt idx="1116">
                  <c:v>-54.31</c:v>
                </c:pt>
                <c:pt idx="1117">
                  <c:v>-54.58</c:v>
                </c:pt>
                <c:pt idx="1118">
                  <c:v>-54.81</c:v>
                </c:pt>
                <c:pt idx="1119">
                  <c:v>-55</c:v>
                </c:pt>
                <c:pt idx="1120">
                  <c:v>-55.2</c:v>
                </c:pt>
                <c:pt idx="1121">
                  <c:v>-55.41</c:v>
                </c:pt>
                <c:pt idx="1122">
                  <c:v>-55.62</c:v>
                </c:pt>
                <c:pt idx="1123">
                  <c:v>-55.84</c:v>
                </c:pt>
                <c:pt idx="1124">
                  <c:v>-56.02</c:v>
                </c:pt>
                <c:pt idx="1125">
                  <c:v>-56.2</c:v>
                </c:pt>
                <c:pt idx="1126">
                  <c:v>-56.4</c:v>
                </c:pt>
                <c:pt idx="1127">
                  <c:v>-56.59</c:v>
                </c:pt>
                <c:pt idx="1128">
                  <c:v>-56.78</c:v>
                </c:pt>
                <c:pt idx="1129">
                  <c:v>-56.95</c:v>
                </c:pt>
                <c:pt idx="1130">
                  <c:v>-57.09</c:v>
                </c:pt>
                <c:pt idx="1131">
                  <c:v>-57.22</c:v>
                </c:pt>
                <c:pt idx="1132">
                  <c:v>-57.36</c:v>
                </c:pt>
                <c:pt idx="1133">
                  <c:v>-57.47</c:v>
                </c:pt>
                <c:pt idx="1134">
                  <c:v>-57.6</c:v>
                </c:pt>
                <c:pt idx="1135">
                  <c:v>-57.72</c:v>
                </c:pt>
                <c:pt idx="1136">
                  <c:v>-57.82</c:v>
                </c:pt>
                <c:pt idx="1137">
                  <c:v>-57.91</c:v>
                </c:pt>
                <c:pt idx="1138">
                  <c:v>-57.99</c:v>
                </c:pt>
                <c:pt idx="1139">
                  <c:v>-58.05</c:v>
                </c:pt>
                <c:pt idx="1140">
                  <c:v>-58.12</c:v>
                </c:pt>
                <c:pt idx="1141">
                  <c:v>-58.17</c:v>
                </c:pt>
                <c:pt idx="1142">
                  <c:v>-58.22</c:v>
                </c:pt>
                <c:pt idx="1143">
                  <c:v>-58.26</c:v>
                </c:pt>
                <c:pt idx="1144">
                  <c:v>-58.31</c:v>
                </c:pt>
                <c:pt idx="1145">
                  <c:v>-58.37</c:v>
                </c:pt>
                <c:pt idx="1146">
                  <c:v>-58.41</c:v>
                </c:pt>
                <c:pt idx="1147">
                  <c:v>-58.46</c:v>
                </c:pt>
                <c:pt idx="1148">
                  <c:v>-58.48</c:v>
                </c:pt>
                <c:pt idx="1149">
                  <c:v>-58.46</c:v>
                </c:pt>
                <c:pt idx="1150">
                  <c:v>-58.44</c:v>
                </c:pt>
                <c:pt idx="1151">
                  <c:v>-58.43</c:v>
                </c:pt>
                <c:pt idx="1152">
                  <c:v>-58.41</c:v>
                </c:pt>
                <c:pt idx="1153">
                  <c:v>-58.36</c:v>
                </c:pt>
                <c:pt idx="1154">
                  <c:v>-58.32</c:v>
                </c:pt>
                <c:pt idx="1155">
                  <c:v>-58.26</c:v>
                </c:pt>
                <c:pt idx="1156">
                  <c:v>-58.19</c:v>
                </c:pt>
                <c:pt idx="1157">
                  <c:v>-58.15</c:v>
                </c:pt>
                <c:pt idx="1158">
                  <c:v>-58.11</c:v>
                </c:pt>
                <c:pt idx="1159">
                  <c:v>-58.05</c:v>
                </c:pt>
                <c:pt idx="1160">
                  <c:v>-57.98</c:v>
                </c:pt>
                <c:pt idx="1161">
                  <c:v>-57.91</c:v>
                </c:pt>
                <c:pt idx="1162">
                  <c:v>-57.82</c:v>
                </c:pt>
                <c:pt idx="1163">
                  <c:v>-57.73</c:v>
                </c:pt>
                <c:pt idx="1164">
                  <c:v>-57.63</c:v>
                </c:pt>
                <c:pt idx="1165">
                  <c:v>-57.54</c:v>
                </c:pt>
                <c:pt idx="1166">
                  <c:v>-57.45</c:v>
                </c:pt>
                <c:pt idx="1167">
                  <c:v>-57.32</c:v>
                </c:pt>
                <c:pt idx="1168">
                  <c:v>-57.16</c:v>
                </c:pt>
                <c:pt idx="1169">
                  <c:v>-57.02</c:v>
                </c:pt>
                <c:pt idx="1170">
                  <c:v>-56.87</c:v>
                </c:pt>
                <c:pt idx="1171">
                  <c:v>-56.77</c:v>
                </c:pt>
                <c:pt idx="1172">
                  <c:v>-56.7</c:v>
                </c:pt>
                <c:pt idx="1173">
                  <c:v>-56.61</c:v>
                </c:pt>
                <c:pt idx="1174">
                  <c:v>-56.5</c:v>
                </c:pt>
                <c:pt idx="1175">
                  <c:v>-56.38</c:v>
                </c:pt>
                <c:pt idx="1176">
                  <c:v>-56.26</c:v>
                </c:pt>
                <c:pt idx="1177">
                  <c:v>-56.07</c:v>
                </c:pt>
                <c:pt idx="1178">
                  <c:v>-55.85</c:v>
                </c:pt>
                <c:pt idx="1179">
                  <c:v>-55.62</c:v>
                </c:pt>
                <c:pt idx="1180">
                  <c:v>-55.38</c:v>
                </c:pt>
                <c:pt idx="1181">
                  <c:v>-55.13</c:v>
                </c:pt>
                <c:pt idx="1182">
                  <c:v>-54.87</c:v>
                </c:pt>
                <c:pt idx="1183">
                  <c:v>-54.58</c:v>
                </c:pt>
                <c:pt idx="1184">
                  <c:v>-54.26</c:v>
                </c:pt>
                <c:pt idx="1185">
                  <c:v>-53.9</c:v>
                </c:pt>
                <c:pt idx="1186">
                  <c:v>-53.53</c:v>
                </c:pt>
                <c:pt idx="1187">
                  <c:v>-53.19</c:v>
                </c:pt>
                <c:pt idx="1188">
                  <c:v>-52.87</c:v>
                </c:pt>
                <c:pt idx="1189">
                  <c:v>-52.55</c:v>
                </c:pt>
                <c:pt idx="1190">
                  <c:v>-52.2</c:v>
                </c:pt>
                <c:pt idx="1191">
                  <c:v>-51.8</c:v>
                </c:pt>
                <c:pt idx="1192">
                  <c:v>-51.35</c:v>
                </c:pt>
                <c:pt idx="1193">
                  <c:v>-50.86</c:v>
                </c:pt>
                <c:pt idx="1194">
                  <c:v>-50.31</c:v>
                </c:pt>
                <c:pt idx="1195">
                  <c:v>-49.8</c:v>
                </c:pt>
                <c:pt idx="1196">
                  <c:v>-49.33</c:v>
                </c:pt>
                <c:pt idx="1197">
                  <c:v>-48.91</c:v>
                </c:pt>
                <c:pt idx="1198">
                  <c:v>-48.48</c:v>
                </c:pt>
                <c:pt idx="1199">
                  <c:v>-47.96</c:v>
                </c:pt>
                <c:pt idx="1200">
                  <c:v>-47.39</c:v>
                </c:pt>
                <c:pt idx="1201">
                  <c:v>-46.83</c:v>
                </c:pt>
                <c:pt idx="1202">
                  <c:v>-46.32</c:v>
                </c:pt>
                <c:pt idx="1203">
                  <c:v>-45.82</c:v>
                </c:pt>
                <c:pt idx="1204">
                  <c:v>-45.31</c:v>
                </c:pt>
                <c:pt idx="1205">
                  <c:v>-44.73</c:v>
                </c:pt>
                <c:pt idx="1206">
                  <c:v>-44.1</c:v>
                </c:pt>
                <c:pt idx="1207">
                  <c:v>-43.47</c:v>
                </c:pt>
                <c:pt idx="1208">
                  <c:v>-42.84</c:v>
                </c:pt>
                <c:pt idx="1209">
                  <c:v>-42.24</c:v>
                </c:pt>
                <c:pt idx="1210">
                  <c:v>-41.64</c:v>
                </c:pt>
                <c:pt idx="1211">
                  <c:v>-41.02</c:v>
                </c:pt>
                <c:pt idx="1212">
                  <c:v>-40.31</c:v>
                </c:pt>
                <c:pt idx="1213">
                  <c:v>-39.53</c:v>
                </c:pt>
                <c:pt idx="1214">
                  <c:v>-38.75</c:v>
                </c:pt>
                <c:pt idx="1215">
                  <c:v>-37.99</c:v>
                </c:pt>
                <c:pt idx="1216">
                  <c:v>-37.21</c:v>
                </c:pt>
                <c:pt idx="1217">
                  <c:v>-36.4</c:v>
                </c:pt>
                <c:pt idx="1218">
                  <c:v>-35.5</c:v>
                </c:pt>
                <c:pt idx="1219">
                  <c:v>-34.5</c:v>
                </c:pt>
                <c:pt idx="1220">
                  <c:v>-33.47</c:v>
                </c:pt>
                <c:pt idx="1221">
                  <c:v>-32.450000000000003</c:v>
                </c:pt>
                <c:pt idx="1222">
                  <c:v>-31.44</c:v>
                </c:pt>
                <c:pt idx="1223">
                  <c:v>-30.44</c:v>
                </c:pt>
                <c:pt idx="1224">
                  <c:v>-29.42</c:v>
                </c:pt>
                <c:pt idx="1225">
                  <c:v>-28.33</c:v>
                </c:pt>
                <c:pt idx="1226">
                  <c:v>-27.2</c:v>
                </c:pt>
                <c:pt idx="1227">
                  <c:v>-26.06</c:v>
                </c:pt>
                <c:pt idx="1228">
                  <c:v>-24.94</c:v>
                </c:pt>
                <c:pt idx="1229">
                  <c:v>-23.84</c:v>
                </c:pt>
                <c:pt idx="1230">
                  <c:v>-22.75</c:v>
                </c:pt>
                <c:pt idx="1231">
                  <c:v>-21.58</c:v>
                </c:pt>
                <c:pt idx="1232">
                  <c:v>-20.329999999999998</c:v>
                </c:pt>
                <c:pt idx="1233">
                  <c:v>-19.059999999999999</c:v>
                </c:pt>
                <c:pt idx="1234">
                  <c:v>-17.8</c:v>
                </c:pt>
                <c:pt idx="1235">
                  <c:v>-16.559999999999999</c:v>
                </c:pt>
                <c:pt idx="1236">
                  <c:v>-15.26</c:v>
                </c:pt>
                <c:pt idx="1237">
                  <c:v>-13.9</c:v>
                </c:pt>
                <c:pt idx="1238">
                  <c:v>-12.55</c:v>
                </c:pt>
                <c:pt idx="1239">
                  <c:v>-11.15</c:v>
                </c:pt>
                <c:pt idx="1240">
                  <c:v>-9.6999999999999993</c:v>
                </c:pt>
                <c:pt idx="1241">
                  <c:v>-8.26</c:v>
                </c:pt>
                <c:pt idx="1242">
                  <c:v>-6.83</c:v>
                </c:pt>
                <c:pt idx="1243">
                  <c:v>-5.46</c:v>
                </c:pt>
                <c:pt idx="1244">
                  <c:v>-4.1100000000000003</c:v>
                </c:pt>
                <c:pt idx="1245">
                  <c:v>-2.71</c:v>
                </c:pt>
                <c:pt idx="1246">
                  <c:v>-1.29</c:v>
                </c:pt>
                <c:pt idx="1247">
                  <c:v>0.16</c:v>
                </c:pt>
                <c:pt idx="1248">
                  <c:v>1.66</c:v>
                </c:pt>
                <c:pt idx="1249">
                  <c:v>3.13</c:v>
                </c:pt>
                <c:pt idx="1250">
                  <c:v>4.62</c:v>
                </c:pt>
                <c:pt idx="1251">
                  <c:v>6.11</c:v>
                </c:pt>
                <c:pt idx="1252">
                  <c:v>7.62</c:v>
                </c:pt>
                <c:pt idx="1253">
                  <c:v>9.18</c:v>
                </c:pt>
                <c:pt idx="1254">
                  <c:v>10.72</c:v>
                </c:pt>
                <c:pt idx="1255">
                  <c:v>12.2</c:v>
                </c:pt>
                <c:pt idx="1256">
                  <c:v>13.73</c:v>
                </c:pt>
                <c:pt idx="1257">
                  <c:v>15.26</c:v>
                </c:pt>
                <c:pt idx="1258">
                  <c:v>16.77</c:v>
                </c:pt>
                <c:pt idx="1259">
                  <c:v>18.329999999999998</c:v>
                </c:pt>
                <c:pt idx="1260">
                  <c:v>19.89</c:v>
                </c:pt>
                <c:pt idx="1261">
                  <c:v>21.44</c:v>
                </c:pt>
                <c:pt idx="1262">
                  <c:v>22.95</c:v>
                </c:pt>
                <c:pt idx="1263">
                  <c:v>24.37</c:v>
                </c:pt>
                <c:pt idx="1264">
                  <c:v>25.7</c:v>
                </c:pt>
                <c:pt idx="1265">
                  <c:v>26.96</c:v>
                </c:pt>
                <c:pt idx="1266">
                  <c:v>28.22</c:v>
                </c:pt>
                <c:pt idx="1267">
                  <c:v>29.58</c:v>
                </c:pt>
                <c:pt idx="1268">
                  <c:v>31.03</c:v>
                </c:pt>
                <c:pt idx="1269">
                  <c:v>32.450000000000003</c:v>
                </c:pt>
                <c:pt idx="1270">
                  <c:v>33.799999999999997</c:v>
                </c:pt>
                <c:pt idx="1271">
                  <c:v>35.14</c:v>
                </c:pt>
                <c:pt idx="1272">
                  <c:v>36.42</c:v>
                </c:pt>
                <c:pt idx="1273">
                  <c:v>37.61</c:v>
                </c:pt>
                <c:pt idx="1274">
                  <c:v>38.729999999999997</c:v>
                </c:pt>
                <c:pt idx="1275">
                  <c:v>39.840000000000003</c:v>
                </c:pt>
                <c:pt idx="1276">
                  <c:v>40.92</c:v>
                </c:pt>
                <c:pt idx="1277">
                  <c:v>41.93</c:v>
                </c:pt>
                <c:pt idx="1278">
                  <c:v>42.87</c:v>
                </c:pt>
                <c:pt idx="1279">
                  <c:v>43.8</c:v>
                </c:pt>
                <c:pt idx="1280">
                  <c:v>44.72</c:v>
                </c:pt>
                <c:pt idx="1281">
                  <c:v>45.63</c:v>
                </c:pt>
                <c:pt idx="1282">
                  <c:v>46.48</c:v>
                </c:pt>
                <c:pt idx="1283">
                  <c:v>47.24</c:v>
                </c:pt>
                <c:pt idx="1284">
                  <c:v>47.93</c:v>
                </c:pt>
                <c:pt idx="1285">
                  <c:v>48.64</c:v>
                </c:pt>
                <c:pt idx="1286">
                  <c:v>49.37</c:v>
                </c:pt>
                <c:pt idx="1287">
                  <c:v>50.13</c:v>
                </c:pt>
                <c:pt idx="1288">
                  <c:v>50.86</c:v>
                </c:pt>
                <c:pt idx="1289">
                  <c:v>51.53</c:v>
                </c:pt>
                <c:pt idx="1290">
                  <c:v>52.16</c:v>
                </c:pt>
                <c:pt idx="1291">
                  <c:v>52.74</c:v>
                </c:pt>
                <c:pt idx="1292">
                  <c:v>53.28</c:v>
                </c:pt>
                <c:pt idx="1293">
                  <c:v>53.76</c:v>
                </c:pt>
                <c:pt idx="1294">
                  <c:v>54.21</c:v>
                </c:pt>
                <c:pt idx="1295">
                  <c:v>54.65</c:v>
                </c:pt>
                <c:pt idx="1296">
                  <c:v>55.09</c:v>
                </c:pt>
                <c:pt idx="1297">
                  <c:v>55.51</c:v>
                </c:pt>
                <c:pt idx="1298">
                  <c:v>55.89</c:v>
                </c:pt>
                <c:pt idx="1299">
                  <c:v>56.25</c:v>
                </c:pt>
                <c:pt idx="1300">
                  <c:v>56.58</c:v>
                </c:pt>
                <c:pt idx="1301">
                  <c:v>56.88</c:v>
                </c:pt>
                <c:pt idx="1302">
                  <c:v>57.16</c:v>
                </c:pt>
                <c:pt idx="1303">
                  <c:v>57.41</c:v>
                </c:pt>
                <c:pt idx="1304">
                  <c:v>57.69</c:v>
                </c:pt>
                <c:pt idx="1305">
                  <c:v>58.02</c:v>
                </c:pt>
                <c:pt idx="1306">
                  <c:v>58.36</c:v>
                </c:pt>
                <c:pt idx="1307">
                  <c:v>58.65</c:v>
                </c:pt>
                <c:pt idx="1308">
                  <c:v>58.85</c:v>
                </c:pt>
                <c:pt idx="1309">
                  <c:v>59.01</c:v>
                </c:pt>
                <c:pt idx="1310">
                  <c:v>59.15</c:v>
                </c:pt>
                <c:pt idx="1311">
                  <c:v>59.25</c:v>
                </c:pt>
                <c:pt idx="1312">
                  <c:v>59.32</c:v>
                </c:pt>
                <c:pt idx="1313">
                  <c:v>59.4</c:v>
                </c:pt>
                <c:pt idx="1314">
                  <c:v>59.45</c:v>
                </c:pt>
                <c:pt idx="1315">
                  <c:v>59.43</c:v>
                </c:pt>
                <c:pt idx="1316">
                  <c:v>59.35</c:v>
                </c:pt>
                <c:pt idx="1317">
                  <c:v>59.21</c:v>
                </c:pt>
                <c:pt idx="1318">
                  <c:v>59.04</c:v>
                </c:pt>
                <c:pt idx="1319">
                  <c:v>58.85</c:v>
                </c:pt>
                <c:pt idx="1320">
                  <c:v>58.61</c:v>
                </c:pt>
                <c:pt idx="1321">
                  <c:v>58.28</c:v>
                </c:pt>
                <c:pt idx="1322">
                  <c:v>57.85</c:v>
                </c:pt>
                <c:pt idx="1323">
                  <c:v>57.35</c:v>
                </c:pt>
                <c:pt idx="1324">
                  <c:v>56.75</c:v>
                </c:pt>
                <c:pt idx="1325">
                  <c:v>56.07</c:v>
                </c:pt>
                <c:pt idx="1326">
                  <c:v>55.3</c:v>
                </c:pt>
                <c:pt idx="1327">
                  <c:v>54.47</c:v>
                </c:pt>
                <c:pt idx="1328">
                  <c:v>53.59</c:v>
                </c:pt>
                <c:pt idx="1329">
                  <c:v>52.66</c:v>
                </c:pt>
                <c:pt idx="1330">
                  <c:v>51.64</c:v>
                </c:pt>
                <c:pt idx="1331">
                  <c:v>50.52</c:v>
                </c:pt>
                <c:pt idx="1332">
                  <c:v>49.32</c:v>
                </c:pt>
                <c:pt idx="1333">
                  <c:v>48.08</c:v>
                </c:pt>
                <c:pt idx="1334">
                  <c:v>46.77</c:v>
                </c:pt>
                <c:pt idx="1335">
                  <c:v>45.35</c:v>
                </c:pt>
                <c:pt idx="1336">
                  <c:v>43.84</c:v>
                </c:pt>
                <c:pt idx="1337">
                  <c:v>42.29</c:v>
                </c:pt>
                <c:pt idx="1338">
                  <c:v>40.75</c:v>
                </c:pt>
                <c:pt idx="1339">
                  <c:v>39.24</c:v>
                </c:pt>
                <c:pt idx="1340">
                  <c:v>37.72</c:v>
                </c:pt>
                <c:pt idx="1341">
                  <c:v>36.18</c:v>
                </c:pt>
                <c:pt idx="1342">
                  <c:v>34.65</c:v>
                </c:pt>
                <c:pt idx="1343">
                  <c:v>33.1</c:v>
                </c:pt>
                <c:pt idx="1344">
                  <c:v>31.46</c:v>
                </c:pt>
                <c:pt idx="1345">
                  <c:v>29.75</c:v>
                </c:pt>
                <c:pt idx="1346">
                  <c:v>28.1</c:v>
                </c:pt>
                <c:pt idx="1347">
                  <c:v>26.54</c:v>
                </c:pt>
                <c:pt idx="1348">
                  <c:v>25.05</c:v>
                </c:pt>
                <c:pt idx="1349">
                  <c:v>23.52</c:v>
                </c:pt>
                <c:pt idx="1350">
                  <c:v>21.92</c:v>
                </c:pt>
                <c:pt idx="1351">
                  <c:v>20.239999999999998</c:v>
                </c:pt>
                <c:pt idx="1352">
                  <c:v>18.52</c:v>
                </c:pt>
                <c:pt idx="1353">
                  <c:v>16.84</c:v>
                </c:pt>
                <c:pt idx="1354">
                  <c:v>15.23</c:v>
                </c:pt>
                <c:pt idx="1355">
                  <c:v>13.66</c:v>
                </c:pt>
                <c:pt idx="1356">
                  <c:v>12.04</c:v>
                </c:pt>
                <c:pt idx="1357">
                  <c:v>10.38</c:v>
                </c:pt>
                <c:pt idx="1358">
                  <c:v>8.7200000000000006</c:v>
                </c:pt>
                <c:pt idx="1359">
                  <c:v>7.08</c:v>
                </c:pt>
                <c:pt idx="1360">
                  <c:v>5.46</c:v>
                </c:pt>
                <c:pt idx="1361">
                  <c:v>3.85</c:v>
                </c:pt>
                <c:pt idx="1362">
                  <c:v>2.25</c:v>
                </c:pt>
                <c:pt idx="1363">
                  <c:v>0.69</c:v>
                </c:pt>
                <c:pt idx="1364">
                  <c:v>-0.83</c:v>
                </c:pt>
                <c:pt idx="1365">
                  <c:v>-2.2999999999999998</c:v>
                </c:pt>
                <c:pt idx="1366">
                  <c:v>-3.76</c:v>
                </c:pt>
                <c:pt idx="1367">
                  <c:v>-5.19</c:v>
                </c:pt>
                <c:pt idx="1368">
                  <c:v>-6.59</c:v>
                </c:pt>
                <c:pt idx="1369">
                  <c:v>-8</c:v>
                </c:pt>
                <c:pt idx="1370">
                  <c:v>-9.4</c:v>
                </c:pt>
                <c:pt idx="1371">
                  <c:v>-10.83</c:v>
                </c:pt>
                <c:pt idx="1372">
                  <c:v>-12.29</c:v>
                </c:pt>
                <c:pt idx="1373">
                  <c:v>-13.74</c:v>
                </c:pt>
                <c:pt idx="1374">
                  <c:v>-15.15</c:v>
                </c:pt>
                <c:pt idx="1375">
                  <c:v>-16.54</c:v>
                </c:pt>
                <c:pt idx="1376">
                  <c:v>-17.95</c:v>
                </c:pt>
                <c:pt idx="1377">
                  <c:v>-19.39</c:v>
                </c:pt>
                <c:pt idx="1378">
                  <c:v>-20.88</c:v>
                </c:pt>
                <c:pt idx="1379">
                  <c:v>-22.31</c:v>
                </c:pt>
                <c:pt idx="1380">
                  <c:v>-23.65</c:v>
                </c:pt>
                <c:pt idx="1381">
                  <c:v>-24.93</c:v>
                </c:pt>
                <c:pt idx="1382">
                  <c:v>-26.18</c:v>
                </c:pt>
                <c:pt idx="1383">
                  <c:v>-27.44</c:v>
                </c:pt>
                <c:pt idx="1384">
                  <c:v>-28.68</c:v>
                </c:pt>
                <c:pt idx="1385">
                  <c:v>-29.85</c:v>
                </c:pt>
                <c:pt idx="1386">
                  <c:v>-30.99</c:v>
                </c:pt>
                <c:pt idx="1387">
                  <c:v>-32.200000000000003</c:v>
                </c:pt>
                <c:pt idx="1388">
                  <c:v>-33.450000000000003</c:v>
                </c:pt>
                <c:pt idx="1389">
                  <c:v>-34.71</c:v>
                </c:pt>
                <c:pt idx="1390">
                  <c:v>-35.96</c:v>
                </c:pt>
                <c:pt idx="1391">
                  <c:v>-37.21</c:v>
                </c:pt>
                <c:pt idx="1392">
                  <c:v>-38.46</c:v>
                </c:pt>
                <c:pt idx="1393">
                  <c:v>-39.72</c:v>
                </c:pt>
                <c:pt idx="1394">
                  <c:v>-40.92</c:v>
                </c:pt>
                <c:pt idx="1395">
                  <c:v>-42.1</c:v>
                </c:pt>
                <c:pt idx="1396">
                  <c:v>-43.23</c:v>
                </c:pt>
                <c:pt idx="1397">
                  <c:v>-44.35</c:v>
                </c:pt>
                <c:pt idx="1398">
                  <c:v>-45.45</c:v>
                </c:pt>
                <c:pt idx="1399">
                  <c:v>-46.45</c:v>
                </c:pt>
                <c:pt idx="1400">
                  <c:v>-47.38</c:v>
                </c:pt>
                <c:pt idx="1401">
                  <c:v>-48.29</c:v>
                </c:pt>
                <c:pt idx="1402">
                  <c:v>-49.19</c:v>
                </c:pt>
                <c:pt idx="1403">
                  <c:v>-50.04</c:v>
                </c:pt>
                <c:pt idx="1404">
                  <c:v>-50.8</c:v>
                </c:pt>
                <c:pt idx="1405">
                  <c:v>-51.46</c:v>
                </c:pt>
                <c:pt idx="1406">
                  <c:v>-52.08</c:v>
                </c:pt>
                <c:pt idx="1407">
                  <c:v>-52.7</c:v>
                </c:pt>
                <c:pt idx="1408">
                  <c:v>-53.24</c:v>
                </c:pt>
                <c:pt idx="1409">
                  <c:v>-53.68</c:v>
                </c:pt>
                <c:pt idx="1410">
                  <c:v>-54.09</c:v>
                </c:pt>
                <c:pt idx="1411">
                  <c:v>-54.51</c:v>
                </c:pt>
                <c:pt idx="1412">
                  <c:v>-54.96</c:v>
                </c:pt>
                <c:pt idx="1413">
                  <c:v>-55.39</c:v>
                </c:pt>
                <c:pt idx="1414">
                  <c:v>-55.77</c:v>
                </c:pt>
                <c:pt idx="1415">
                  <c:v>-56.13</c:v>
                </c:pt>
                <c:pt idx="1416">
                  <c:v>-56.45</c:v>
                </c:pt>
                <c:pt idx="1417">
                  <c:v>-56.72</c:v>
                </c:pt>
                <c:pt idx="1418">
                  <c:v>-56.96</c:v>
                </c:pt>
                <c:pt idx="1419">
                  <c:v>-57.17</c:v>
                </c:pt>
                <c:pt idx="1420">
                  <c:v>-57.36</c:v>
                </c:pt>
                <c:pt idx="1421">
                  <c:v>-57.55</c:v>
                </c:pt>
                <c:pt idx="1422">
                  <c:v>-57.77</c:v>
                </c:pt>
                <c:pt idx="1423">
                  <c:v>-57.99</c:v>
                </c:pt>
                <c:pt idx="1424">
                  <c:v>-58.17</c:v>
                </c:pt>
                <c:pt idx="1425">
                  <c:v>-58.29</c:v>
                </c:pt>
                <c:pt idx="1426">
                  <c:v>-58.38</c:v>
                </c:pt>
                <c:pt idx="1427">
                  <c:v>-58.51</c:v>
                </c:pt>
                <c:pt idx="1428">
                  <c:v>-58.62</c:v>
                </c:pt>
                <c:pt idx="1429">
                  <c:v>-58.7</c:v>
                </c:pt>
                <c:pt idx="1430">
                  <c:v>-58.74</c:v>
                </c:pt>
                <c:pt idx="1431">
                  <c:v>-58.74</c:v>
                </c:pt>
                <c:pt idx="1432">
                  <c:v>-58.74</c:v>
                </c:pt>
                <c:pt idx="1433">
                  <c:v>-58.69</c:v>
                </c:pt>
                <c:pt idx="1434">
                  <c:v>-58.62</c:v>
                </c:pt>
                <c:pt idx="1435">
                  <c:v>-58.55</c:v>
                </c:pt>
                <c:pt idx="1436">
                  <c:v>-58.49</c:v>
                </c:pt>
                <c:pt idx="1437">
                  <c:v>-58.41</c:v>
                </c:pt>
                <c:pt idx="1438">
                  <c:v>-58.32</c:v>
                </c:pt>
                <c:pt idx="1439">
                  <c:v>-58.24</c:v>
                </c:pt>
                <c:pt idx="1440">
                  <c:v>-58.15</c:v>
                </c:pt>
                <c:pt idx="1441">
                  <c:v>-58.05</c:v>
                </c:pt>
                <c:pt idx="1442">
                  <c:v>-57.96</c:v>
                </c:pt>
                <c:pt idx="1443">
                  <c:v>-57.88</c:v>
                </c:pt>
                <c:pt idx="1444">
                  <c:v>-57.82</c:v>
                </c:pt>
                <c:pt idx="1445">
                  <c:v>-57.72</c:v>
                </c:pt>
                <c:pt idx="1446">
                  <c:v>-57.59</c:v>
                </c:pt>
                <c:pt idx="1447">
                  <c:v>-57.44</c:v>
                </c:pt>
                <c:pt idx="1448">
                  <c:v>-57.33</c:v>
                </c:pt>
                <c:pt idx="1449">
                  <c:v>-57.22</c:v>
                </c:pt>
                <c:pt idx="1450">
                  <c:v>-57.12</c:v>
                </c:pt>
                <c:pt idx="1451">
                  <c:v>-57</c:v>
                </c:pt>
                <c:pt idx="1452">
                  <c:v>-56.89</c:v>
                </c:pt>
                <c:pt idx="1453">
                  <c:v>-56.77</c:v>
                </c:pt>
                <c:pt idx="1454">
                  <c:v>-56.66</c:v>
                </c:pt>
                <c:pt idx="1455">
                  <c:v>-56.56</c:v>
                </c:pt>
                <c:pt idx="1456">
                  <c:v>-56.45</c:v>
                </c:pt>
                <c:pt idx="1457">
                  <c:v>-56.32</c:v>
                </c:pt>
                <c:pt idx="1458">
                  <c:v>-56.18</c:v>
                </c:pt>
                <c:pt idx="1459">
                  <c:v>-56.04</c:v>
                </c:pt>
                <c:pt idx="1460">
                  <c:v>-55.91</c:v>
                </c:pt>
                <c:pt idx="1461">
                  <c:v>-55.78</c:v>
                </c:pt>
                <c:pt idx="1462">
                  <c:v>-55.62</c:v>
                </c:pt>
                <c:pt idx="1463">
                  <c:v>-55.45</c:v>
                </c:pt>
                <c:pt idx="1464">
                  <c:v>-55.27</c:v>
                </c:pt>
                <c:pt idx="1465">
                  <c:v>-55.08</c:v>
                </c:pt>
                <c:pt idx="1466">
                  <c:v>-54.91</c:v>
                </c:pt>
                <c:pt idx="1467">
                  <c:v>-54.76</c:v>
                </c:pt>
                <c:pt idx="1468">
                  <c:v>-54.58</c:v>
                </c:pt>
                <c:pt idx="1469">
                  <c:v>-54.37</c:v>
                </c:pt>
                <c:pt idx="1470">
                  <c:v>-54.15</c:v>
                </c:pt>
                <c:pt idx="1471">
                  <c:v>-53.94</c:v>
                </c:pt>
                <c:pt idx="1472">
                  <c:v>-53.7</c:v>
                </c:pt>
                <c:pt idx="1473">
                  <c:v>-53.43</c:v>
                </c:pt>
                <c:pt idx="1474">
                  <c:v>-53.1</c:v>
                </c:pt>
                <c:pt idx="1475">
                  <c:v>-52.74</c:v>
                </c:pt>
                <c:pt idx="1476">
                  <c:v>-52.33</c:v>
                </c:pt>
                <c:pt idx="1477">
                  <c:v>-51.91</c:v>
                </c:pt>
                <c:pt idx="1478">
                  <c:v>-51.51</c:v>
                </c:pt>
                <c:pt idx="1479">
                  <c:v>-51.12</c:v>
                </c:pt>
                <c:pt idx="1480">
                  <c:v>-50.74</c:v>
                </c:pt>
                <c:pt idx="1481">
                  <c:v>-50.36</c:v>
                </c:pt>
                <c:pt idx="1482">
                  <c:v>-49.92</c:v>
                </c:pt>
                <c:pt idx="1483">
                  <c:v>-49.38</c:v>
                </c:pt>
                <c:pt idx="1484">
                  <c:v>-48.81</c:v>
                </c:pt>
                <c:pt idx="1485">
                  <c:v>-48.22</c:v>
                </c:pt>
                <c:pt idx="1486">
                  <c:v>-47.68</c:v>
                </c:pt>
                <c:pt idx="1487">
                  <c:v>-47.19</c:v>
                </c:pt>
                <c:pt idx="1488">
                  <c:v>-46.71</c:v>
                </c:pt>
                <c:pt idx="1489">
                  <c:v>-46.19</c:v>
                </c:pt>
                <c:pt idx="1490">
                  <c:v>-45.62</c:v>
                </c:pt>
                <c:pt idx="1491">
                  <c:v>-45.03</c:v>
                </c:pt>
                <c:pt idx="1492">
                  <c:v>-44.44</c:v>
                </c:pt>
                <c:pt idx="1493">
                  <c:v>-43.86</c:v>
                </c:pt>
                <c:pt idx="1494">
                  <c:v>-43.26</c:v>
                </c:pt>
                <c:pt idx="1495">
                  <c:v>-42.62</c:v>
                </c:pt>
                <c:pt idx="1496">
                  <c:v>-41.91</c:v>
                </c:pt>
                <c:pt idx="1497">
                  <c:v>-41.16</c:v>
                </c:pt>
                <c:pt idx="1498">
                  <c:v>-40.36</c:v>
                </c:pt>
                <c:pt idx="1499">
                  <c:v>-39.549999999999997</c:v>
                </c:pt>
                <c:pt idx="1500">
                  <c:v>-38.76</c:v>
                </c:pt>
                <c:pt idx="1501">
                  <c:v>-37.94</c:v>
                </c:pt>
                <c:pt idx="1502">
                  <c:v>-37.11</c:v>
                </c:pt>
                <c:pt idx="1503">
                  <c:v>-36.24</c:v>
                </c:pt>
                <c:pt idx="1504">
                  <c:v>-35.32</c:v>
                </c:pt>
                <c:pt idx="1505">
                  <c:v>-34.369999999999997</c:v>
                </c:pt>
                <c:pt idx="1506">
                  <c:v>-33.409999999999997</c:v>
                </c:pt>
                <c:pt idx="1507">
                  <c:v>-32.46</c:v>
                </c:pt>
                <c:pt idx="1508">
                  <c:v>-31.48</c:v>
                </c:pt>
                <c:pt idx="1509">
                  <c:v>-30.5</c:v>
                </c:pt>
                <c:pt idx="1510">
                  <c:v>-29.51</c:v>
                </c:pt>
                <c:pt idx="1511">
                  <c:v>-28.47</c:v>
                </c:pt>
                <c:pt idx="1512">
                  <c:v>-27.37</c:v>
                </c:pt>
                <c:pt idx="1513">
                  <c:v>-26.22</c:v>
                </c:pt>
                <c:pt idx="1514">
                  <c:v>-24.98</c:v>
                </c:pt>
                <c:pt idx="1515">
                  <c:v>-23.68</c:v>
                </c:pt>
                <c:pt idx="1516">
                  <c:v>-22.4</c:v>
                </c:pt>
                <c:pt idx="1517">
                  <c:v>-21.13</c:v>
                </c:pt>
                <c:pt idx="1518">
                  <c:v>-19.850000000000001</c:v>
                </c:pt>
                <c:pt idx="1519">
                  <c:v>-18.53</c:v>
                </c:pt>
                <c:pt idx="1520">
                  <c:v>-17.16</c:v>
                </c:pt>
                <c:pt idx="1521">
                  <c:v>-15.74</c:v>
                </c:pt>
                <c:pt idx="1522">
                  <c:v>-14.29</c:v>
                </c:pt>
                <c:pt idx="1523">
                  <c:v>-12.82</c:v>
                </c:pt>
                <c:pt idx="1524">
                  <c:v>-11.35</c:v>
                </c:pt>
                <c:pt idx="1525">
                  <c:v>-9.8800000000000008</c:v>
                </c:pt>
                <c:pt idx="1526">
                  <c:v>-8.43</c:v>
                </c:pt>
                <c:pt idx="1527">
                  <c:v>-6.98</c:v>
                </c:pt>
                <c:pt idx="1528">
                  <c:v>-5.5</c:v>
                </c:pt>
                <c:pt idx="1529">
                  <c:v>-3.93</c:v>
                </c:pt>
                <c:pt idx="1530">
                  <c:v>-2.27</c:v>
                </c:pt>
                <c:pt idx="1531">
                  <c:v>-0.62</c:v>
                </c:pt>
                <c:pt idx="1532">
                  <c:v>0.96</c:v>
                </c:pt>
                <c:pt idx="1533">
                  <c:v>2.4500000000000002</c:v>
                </c:pt>
                <c:pt idx="1534">
                  <c:v>3.89</c:v>
                </c:pt>
                <c:pt idx="1535">
                  <c:v>5.38</c:v>
                </c:pt>
                <c:pt idx="1536">
                  <c:v>6.89</c:v>
                </c:pt>
                <c:pt idx="1537">
                  <c:v>8.43</c:v>
                </c:pt>
                <c:pt idx="1538">
                  <c:v>10</c:v>
                </c:pt>
                <c:pt idx="1539">
                  <c:v>11.56</c:v>
                </c:pt>
                <c:pt idx="1540">
                  <c:v>13.08</c:v>
                </c:pt>
                <c:pt idx="1541">
                  <c:v>14.56</c:v>
                </c:pt>
                <c:pt idx="1542">
                  <c:v>16.03</c:v>
                </c:pt>
                <c:pt idx="1543">
                  <c:v>17.48</c:v>
                </c:pt>
                <c:pt idx="1544">
                  <c:v>18.96</c:v>
                </c:pt>
                <c:pt idx="1545">
                  <c:v>20.43</c:v>
                </c:pt>
                <c:pt idx="1546">
                  <c:v>21.86</c:v>
                </c:pt>
                <c:pt idx="1547">
                  <c:v>23.3</c:v>
                </c:pt>
                <c:pt idx="1548">
                  <c:v>24.77</c:v>
                </c:pt>
                <c:pt idx="1549">
                  <c:v>26.2</c:v>
                </c:pt>
                <c:pt idx="1550">
                  <c:v>27.54</c:v>
                </c:pt>
                <c:pt idx="1551">
                  <c:v>28.85</c:v>
                </c:pt>
                <c:pt idx="1552">
                  <c:v>30.19</c:v>
                </c:pt>
                <c:pt idx="1553">
                  <c:v>31.54</c:v>
                </c:pt>
                <c:pt idx="1554">
                  <c:v>32.840000000000003</c:v>
                </c:pt>
                <c:pt idx="1555">
                  <c:v>34.020000000000003</c:v>
                </c:pt>
                <c:pt idx="1556">
                  <c:v>35.08</c:v>
                </c:pt>
                <c:pt idx="1557">
                  <c:v>36.08</c:v>
                </c:pt>
                <c:pt idx="1558">
                  <c:v>37.14</c:v>
                </c:pt>
                <c:pt idx="1559">
                  <c:v>38.29</c:v>
                </c:pt>
                <c:pt idx="1560">
                  <c:v>39.479999999999997</c:v>
                </c:pt>
                <c:pt idx="1561">
                  <c:v>40.590000000000003</c:v>
                </c:pt>
                <c:pt idx="1562">
                  <c:v>41.53</c:v>
                </c:pt>
                <c:pt idx="1563">
                  <c:v>42.35</c:v>
                </c:pt>
                <c:pt idx="1564">
                  <c:v>43.11</c:v>
                </c:pt>
                <c:pt idx="1565">
                  <c:v>43.92</c:v>
                </c:pt>
                <c:pt idx="1566">
                  <c:v>44.76</c:v>
                </c:pt>
                <c:pt idx="1567">
                  <c:v>45.6</c:v>
                </c:pt>
                <c:pt idx="1568">
                  <c:v>46.47</c:v>
                </c:pt>
                <c:pt idx="1569">
                  <c:v>47.34</c:v>
                </c:pt>
                <c:pt idx="1570">
                  <c:v>48.12</c:v>
                </c:pt>
                <c:pt idx="1571">
                  <c:v>48.82</c:v>
                </c:pt>
                <c:pt idx="1572">
                  <c:v>49.48</c:v>
                </c:pt>
                <c:pt idx="1573">
                  <c:v>50.15</c:v>
                </c:pt>
                <c:pt idx="1574">
                  <c:v>50.82</c:v>
                </c:pt>
                <c:pt idx="1575">
                  <c:v>51.44</c:v>
                </c:pt>
                <c:pt idx="1576">
                  <c:v>52.01</c:v>
                </c:pt>
                <c:pt idx="1577">
                  <c:v>52.54</c:v>
                </c:pt>
                <c:pt idx="1578">
                  <c:v>53.05</c:v>
                </c:pt>
                <c:pt idx="1579">
                  <c:v>53.57</c:v>
                </c:pt>
                <c:pt idx="1580">
                  <c:v>54.13</c:v>
                </c:pt>
                <c:pt idx="1581">
                  <c:v>54.69</c:v>
                </c:pt>
                <c:pt idx="1582">
                  <c:v>55.21</c:v>
                </c:pt>
                <c:pt idx="1583">
                  <c:v>55.68</c:v>
                </c:pt>
                <c:pt idx="1584">
                  <c:v>56.14</c:v>
                </c:pt>
                <c:pt idx="1585">
                  <c:v>56.64</c:v>
                </c:pt>
                <c:pt idx="1586">
                  <c:v>57.22</c:v>
                </c:pt>
                <c:pt idx="1587">
                  <c:v>57.84</c:v>
                </c:pt>
                <c:pt idx="1588">
                  <c:v>58.48</c:v>
                </c:pt>
                <c:pt idx="1589">
                  <c:v>59.13</c:v>
                </c:pt>
                <c:pt idx="1590">
                  <c:v>59.74</c:v>
                </c:pt>
                <c:pt idx="1591">
                  <c:v>60.29</c:v>
                </c:pt>
                <c:pt idx="1592">
                  <c:v>60.79</c:v>
                </c:pt>
                <c:pt idx="1593">
                  <c:v>61.26</c:v>
                </c:pt>
                <c:pt idx="1594">
                  <c:v>61.77</c:v>
                </c:pt>
                <c:pt idx="1595">
                  <c:v>62.3</c:v>
                </c:pt>
                <c:pt idx="1596">
                  <c:v>62.87</c:v>
                </c:pt>
                <c:pt idx="1597">
                  <c:v>63.44</c:v>
                </c:pt>
                <c:pt idx="1598">
                  <c:v>63.96</c:v>
                </c:pt>
                <c:pt idx="1599">
                  <c:v>64.459999999999994</c:v>
                </c:pt>
                <c:pt idx="1600">
                  <c:v>64.92</c:v>
                </c:pt>
                <c:pt idx="1601">
                  <c:v>65.400000000000006</c:v>
                </c:pt>
                <c:pt idx="1602">
                  <c:v>65.95</c:v>
                </c:pt>
                <c:pt idx="1603">
                  <c:v>66.510000000000005</c:v>
                </c:pt>
                <c:pt idx="1604">
                  <c:v>67.05</c:v>
                </c:pt>
                <c:pt idx="1605">
                  <c:v>67.489999999999995</c:v>
                </c:pt>
                <c:pt idx="1606">
                  <c:v>67.86</c:v>
                </c:pt>
                <c:pt idx="1607">
                  <c:v>68.17</c:v>
                </c:pt>
                <c:pt idx="1608">
                  <c:v>68.41</c:v>
                </c:pt>
                <c:pt idx="1609">
                  <c:v>68.56</c:v>
                </c:pt>
                <c:pt idx="1610">
                  <c:v>68.64</c:v>
                </c:pt>
                <c:pt idx="1611">
                  <c:v>68.709999999999994</c:v>
                </c:pt>
                <c:pt idx="1612">
                  <c:v>68.81</c:v>
                </c:pt>
                <c:pt idx="1613">
                  <c:v>68.89</c:v>
                </c:pt>
                <c:pt idx="1614">
                  <c:v>68.89</c:v>
                </c:pt>
                <c:pt idx="1615">
                  <c:v>68.739999999999995</c:v>
                </c:pt>
                <c:pt idx="1616">
                  <c:v>68.459999999999994</c:v>
                </c:pt>
                <c:pt idx="1617">
                  <c:v>68.09</c:v>
                </c:pt>
                <c:pt idx="1618">
                  <c:v>67.67</c:v>
                </c:pt>
                <c:pt idx="1619">
                  <c:v>67.239999999999995</c:v>
                </c:pt>
                <c:pt idx="1620">
                  <c:v>66.8</c:v>
                </c:pt>
                <c:pt idx="1621">
                  <c:v>66.290000000000006</c:v>
                </c:pt>
                <c:pt idx="1622">
                  <c:v>65.69</c:v>
                </c:pt>
                <c:pt idx="1623">
                  <c:v>64.97</c:v>
                </c:pt>
                <c:pt idx="1624">
                  <c:v>64.11</c:v>
                </c:pt>
                <c:pt idx="1625">
                  <c:v>63.13</c:v>
                </c:pt>
                <c:pt idx="1626">
                  <c:v>62.09</c:v>
                </c:pt>
                <c:pt idx="1627">
                  <c:v>61</c:v>
                </c:pt>
                <c:pt idx="1628">
                  <c:v>59.89</c:v>
                </c:pt>
                <c:pt idx="1629">
                  <c:v>58.7</c:v>
                </c:pt>
                <c:pt idx="1630">
                  <c:v>57.45</c:v>
                </c:pt>
                <c:pt idx="1631">
                  <c:v>56.13</c:v>
                </c:pt>
                <c:pt idx="1632">
                  <c:v>54.78</c:v>
                </c:pt>
                <c:pt idx="1633">
                  <c:v>53.39</c:v>
                </c:pt>
                <c:pt idx="1634">
                  <c:v>51.95</c:v>
                </c:pt>
                <c:pt idx="1635">
                  <c:v>50.47</c:v>
                </c:pt>
                <c:pt idx="1636">
                  <c:v>48.9</c:v>
                </c:pt>
                <c:pt idx="1637">
                  <c:v>47.29</c:v>
                </c:pt>
                <c:pt idx="1638">
                  <c:v>45.71</c:v>
                </c:pt>
                <c:pt idx="1639">
                  <c:v>44.19</c:v>
                </c:pt>
                <c:pt idx="1640">
                  <c:v>42.68</c:v>
                </c:pt>
                <c:pt idx="1641">
                  <c:v>41.16</c:v>
                </c:pt>
                <c:pt idx="1642">
                  <c:v>39.590000000000003</c:v>
                </c:pt>
                <c:pt idx="1643">
                  <c:v>37.950000000000003</c:v>
                </c:pt>
                <c:pt idx="1644">
                  <c:v>36.25</c:v>
                </c:pt>
                <c:pt idx="1645">
                  <c:v>34.56</c:v>
                </c:pt>
                <c:pt idx="1646">
                  <c:v>32.909999999999997</c:v>
                </c:pt>
                <c:pt idx="1647">
                  <c:v>31.28</c:v>
                </c:pt>
                <c:pt idx="1648">
                  <c:v>29.65</c:v>
                </c:pt>
                <c:pt idx="1649">
                  <c:v>28.01</c:v>
                </c:pt>
                <c:pt idx="1650">
                  <c:v>26.35</c:v>
                </c:pt>
                <c:pt idx="1651">
                  <c:v>24.7</c:v>
                </c:pt>
                <c:pt idx="1652">
                  <c:v>23.03</c:v>
                </c:pt>
                <c:pt idx="1653">
                  <c:v>21.33</c:v>
                </c:pt>
                <c:pt idx="1654">
                  <c:v>19.61</c:v>
                </c:pt>
                <c:pt idx="1655">
                  <c:v>17.899999999999999</c:v>
                </c:pt>
                <c:pt idx="1656">
                  <c:v>16.309999999999999</c:v>
                </c:pt>
                <c:pt idx="1657">
                  <c:v>14.83</c:v>
                </c:pt>
                <c:pt idx="1658">
                  <c:v>13.28</c:v>
                </c:pt>
                <c:pt idx="1659">
                  <c:v>11.71</c:v>
                </c:pt>
                <c:pt idx="1660">
                  <c:v>10.119999999999999</c:v>
                </c:pt>
                <c:pt idx="1661">
                  <c:v>8.56</c:v>
                </c:pt>
                <c:pt idx="1662">
                  <c:v>7.03</c:v>
                </c:pt>
                <c:pt idx="1663">
                  <c:v>5.48</c:v>
                </c:pt>
                <c:pt idx="1664">
                  <c:v>3.97</c:v>
                </c:pt>
                <c:pt idx="1665">
                  <c:v>2.52</c:v>
                </c:pt>
                <c:pt idx="1666">
                  <c:v>1.1499999999999999</c:v>
                </c:pt>
                <c:pt idx="1667">
                  <c:v>-0.21</c:v>
                </c:pt>
                <c:pt idx="1668">
                  <c:v>-1.66</c:v>
                </c:pt>
                <c:pt idx="1669">
                  <c:v>-3.18</c:v>
                </c:pt>
                <c:pt idx="1670">
                  <c:v>-4.7</c:v>
                </c:pt>
                <c:pt idx="1671">
                  <c:v>-6.17</c:v>
                </c:pt>
                <c:pt idx="1672">
                  <c:v>-7.59</c:v>
                </c:pt>
                <c:pt idx="1673">
                  <c:v>-8.99</c:v>
                </c:pt>
                <c:pt idx="1674">
                  <c:v>-10.4</c:v>
                </c:pt>
                <c:pt idx="1675">
                  <c:v>-11.84</c:v>
                </c:pt>
                <c:pt idx="1676">
                  <c:v>-13.29</c:v>
                </c:pt>
                <c:pt idx="1677">
                  <c:v>-14.73</c:v>
                </c:pt>
                <c:pt idx="1678">
                  <c:v>-16.149999999999999</c:v>
                </c:pt>
                <c:pt idx="1679">
                  <c:v>-17.59</c:v>
                </c:pt>
                <c:pt idx="1680">
                  <c:v>-19</c:v>
                </c:pt>
                <c:pt idx="1681">
                  <c:v>-20.39</c:v>
                </c:pt>
                <c:pt idx="1682">
                  <c:v>-21.75</c:v>
                </c:pt>
                <c:pt idx="1683">
                  <c:v>-23.06</c:v>
                </c:pt>
                <c:pt idx="1684">
                  <c:v>-24.38</c:v>
                </c:pt>
                <c:pt idx="1685">
                  <c:v>-25.75</c:v>
                </c:pt>
                <c:pt idx="1686">
                  <c:v>-27.1</c:v>
                </c:pt>
                <c:pt idx="1687">
                  <c:v>-28.44</c:v>
                </c:pt>
                <c:pt idx="1688">
                  <c:v>-29.72</c:v>
                </c:pt>
                <c:pt idx="1689">
                  <c:v>-30.97</c:v>
                </c:pt>
                <c:pt idx="1690">
                  <c:v>-32.22</c:v>
                </c:pt>
                <c:pt idx="1691">
                  <c:v>-33.450000000000003</c:v>
                </c:pt>
                <c:pt idx="1692">
                  <c:v>-34.65</c:v>
                </c:pt>
                <c:pt idx="1693">
                  <c:v>-35.85</c:v>
                </c:pt>
                <c:pt idx="1694">
                  <c:v>-37.020000000000003</c:v>
                </c:pt>
                <c:pt idx="1695">
                  <c:v>-38.18</c:v>
                </c:pt>
                <c:pt idx="1696">
                  <c:v>-39.33</c:v>
                </c:pt>
                <c:pt idx="1697">
                  <c:v>-40.450000000000003</c:v>
                </c:pt>
                <c:pt idx="1698">
                  <c:v>-41.53</c:v>
                </c:pt>
                <c:pt idx="1699">
                  <c:v>-42.62</c:v>
                </c:pt>
                <c:pt idx="1700">
                  <c:v>-43.66</c:v>
                </c:pt>
                <c:pt idx="1701">
                  <c:v>-44.65</c:v>
                </c:pt>
                <c:pt idx="1702">
                  <c:v>-45.64</c:v>
                </c:pt>
                <c:pt idx="1703">
                  <c:v>-46.61</c:v>
                </c:pt>
                <c:pt idx="1704">
                  <c:v>-47.57</c:v>
                </c:pt>
                <c:pt idx="1705">
                  <c:v>-48.49</c:v>
                </c:pt>
                <c:pt idx="1706">
                  <c:v>-49.34</c:v>
                </c:pt>
                <c:pt idx="1707">
                  <c:v>-50.18</c:v>
                </c:pt>
                <c:pt idx="1708">
                  <c:v>-50.94</c:v>
                </c:pt>
                <c:pt idx="1709">
                  <c:v>-51.6</c:v>
                </c:pt>
                <c:pt idx="1710">
                  <c:v>-52.24</c:v>
                </c:pt>
                <c:pt idx="1711">
                  <c:v>-52.86</c:v>
                </c:pt>
                <c:pt idx="1712">
                  <c:v>-53.39</c:v>
                </c:pt>
                <c:pt idx="1713">
                  <c:v>-53.87</c:v>
                </c:pt>
                <c:pt idx="1714">
                  <c:v>-54.39</c:v>
                </c:pt>
                <c:pt idx="1715">
                  <c:v>-54.92</c:v>
                </c:pt>
                <c:pt idx="1716">
                  <c:v>-55.35</c:v>
                </c:pt>
                <c:pt idx="1717">
                  <c:v>-55.7</c:v>
                </c:pt>
                <c:pt idx="1718">
                  <c:v>-56.03</c:v>
                </c:pt>
                <c:pt idx="1719">
                  <c:v>-56.36</c:v>
                </c:pt>
                <c:pt idx="1720">
                  <c:v>-56.64</c:v>
                </c:pt>
                <c:pt idx="1721">
                  <c:v>-56.86</c:v>
                </c:pt>
                <c:pt idx="1722">
                  <c:v>-57.05</c:v>
                </c:pt>
                <c:pt idx="1723">
                  <c:v>-57.22</c:v>
                </c:pt>
                <c:pt idx="1724">
                  <c:v>-57.34</c:v>
                </c:pt>
                <c:pt idx="1725">
                  <c:v>-57.39</c:v>
                </c:pt>
                <c:pt idx="1726">
                  <c:v>-57.41</c:v>
                </c:pt>
                <c:pt idx="1727">
                  <c:v>-57.4</c:v>
                </c:pt>
                <c:pt idx="1728">
                  <c:v>-57.37</c:v>
                </c:pt>
                <c:pt idx="1729">
                  <c:v>-57.35</c:v>
                </c:pt>
                <c:pt idx="1730">
                  <c:v>-57.3</c:v>
                </c:pt>
                <c:pt idx="1731">
                  <c:v>-57.24</c:v>
                </c:pt>
                <c:pt idx="1732">
                  <c:v>-57.19</c:v>
                </c:pt>
                <c:pt idx="1733">
                  <c:v>-57.13</c:v>
                </c:pt>
                <c:pt idx="1734">
                  <c:v>-57.02</c:v>
                </c:pt>
                <c:pt idx="1735">
                  <c:v>-56.92</c:v>
                </c:pt>
                <c:pt idx="1736">
                  <c:v>-56.79</c:v>
                </c:pt>
                <c:pt idx="1737">
                  <c:v>-56.64</c:v>
                </c:pt>
                <c:pt idx="1738">
                  <c:v>-56.49</c:v>
                </c:pt>
                <c:pt idx="1739">
                  <c:v>-56.31</c:v>
                </c:pt>
                <c:pt idx="1740">
                  <c:v>-56.16</c:v>
                </c:pt>
                <c:pt idx="1741">
                  <c:v>-56.02</c:v>
                </c:pt>
                <c:pt idx="1742">
                  <c:v>-55.89</c:v>
                </c:pt>
                <c:pt idx="1743">
                  <c:v>-55.75</c:v>
                </c:pt>
                <c:pt idx="1744">
                  <c:v>-55.6</c:v>
                </c:pt>
                <c:pt idx="1745">
                  <c:v>-55.45</c:v>
                </c:pt>
                <c:pt idx="1746">
                  <c:v>-55.28</c:v>
                </c:pt>
                <c:pt idx="1747">
                  <c:v>-55.1</c:v>
                </c:pt>
                <c:pt idx="1748">
                  <c:v>-54.95</c:v>
                </c:pt>
                <c:pt idx="1749">
                  <c:v>-54.82</c:v>
                </c:pt>
                <c:pt idx="1750">
                  <c:v>-54.69</c:v>
                </c:pt>
                <c:pt idx="1751">
                  <c:v>-54.58</c:v>
                </c:pt>
                <c:pt idx="1752">
                  <c:v>-54.42</c:v>
                </c:pt>
                <c:pt idx="1753">
                  <c:v>-54.25</c:v>
                </c:pt>
                <c:pt idx="1754">
                  <c:v>-54.09</c:v>
                </c:pt>
                <c:pt idx="1755">
                  <c:v>-53.91</c:v>
                </c:pt>
                <c:pt idx="1756">
                  <c:v>-53.73</c:v>
                </c:pt>
                <c:pt idx="1757">
                  <c:v>-53.55</c:v>
                </c:pt>
                <c:pt idx="1758">
                  <c:v>-53.35</c:v>
                </c:pt>
                <c:pt idx="1759">
                  <c:v>-53.17</c:v>
                </c:pt>
                <c:pt idx="1760">
                  <c:v>-52.98</c:v>
                </c:pt>
                <c:pt idx="1761">
                  <c:v>-52.8</c:v>
                </c:pt>
                <c:pt idx="1762">
                  <c:v>-52.59</c:v>
                </c:pt>
                <c:pt idx="1763">
                  <c:v>-52.38</c:v>
                </c:pt>
                <c:pt idx="1764">
                  <c:v>-52.15</c:v>
                </c:pt>
                <c:pt idx="1765">
                  <c:v>-51.94</c:v>
                </c:pt>
                <c:pt idx="1766">
                  <c:v>-51.75</c:v>
                </c:pt>
                <c:pt idx="1767">
                  <c:v>-51.54</c:v>
                </c:pt>
                <c:pt idx="1768">
                  <c:v>-51.31</c:v>
                </c:pt>
                <c:pt idx="1769">
                  <c:v>-51.07</c:v>
                </c:pt>
                <c:pt idx="1770">
                  <c:v>-50.82</c:v>
                </c:pt>
                <c:pt idx="1771">
                  <c:v>-50.56</c:v>
                </c:pt>
                <c:pt idx="1772">
                  <c:v>-50.27</c:v>
                </c:pt>
                <c:pt idx="1773">
                  <c:v>-49.98</c:v>
                </c:pt>
                <c:pt idx="1774">
                  <c:v>-49.69</c:v>
                </c:pt>
                <c:pt idx="1775">
                  <c:v>-49.39</c:v>
                </c:pt>
                <c:pt idx="1776">
                  <c:v>-49.05</c:v>
                </c:pt>
                <c:pt idx="1777">
                  <c:v>-48.67</c:v>
                </c:pt>
                <c:pt idx="1778">
                  <c:v>-48.26</c:v>
                </c:pt>
                <c:pt idx="1779">
                  <c:v>-47.83</c:v>
                </c:pt>
                <c:pt idx="1780">
                  <c:v>-47.41</c:v>
                </c:pt>
                <c:pt idx="1781">
                  <c:v>-46.97</c:v>
                </c:pt>
                <c:pt idx="1782">
                  <c:v>-46.47</c:v>
                </c:pt>
                <c:pt idx="1783">
                  <c:v>-45.89</c:v>
                </c:pt>
                <c:pt idx="1784">
                  <c:v>-45.24</c:v>
                </c:pt>
                <c:pt idx="1785">
                  <c:v>-44.59</c:v>
                </c:pt>
                <c:pt idx="1786">
                  <c:v>-43.91</c:v>
                </c:pt>
                <c:pt idx="1787">
                  <c:v>-43.21</c:v>
                </c:pt>
                <c:pt idx="1788">
                  <c:v>-42.45</c:v>
                </c:pt>
                <c:pt idx="1789">
                  <c:v>-41.6</c:v>
                </c:pt>
                <c:pt idx="1790">
                  <c:v>-40.72</c:v>
                </c:pt>
                <c:pt idx="1791">
                  <c:v>-39.840000000000003</c:v>
                </c:pt>
                <c:pt idx="1792">
                  <c:v>-38.99</c:v>
                </c:pt>
                <c:pt idx="1793">
                  <c:v>-38.17</c:v>
                </c:pt>
                <c:pt idx="1794">
                  <c:v>-37.32</c:v>
                </c:pt>
                <c:pt idx="1795">
                  <c:v>-36.42</c:v>
                </c:pt>
                <c:pt idx="1796">
                  <c:v>-35.44</c:v>
                </c:pt>
                <c:pt idx="1797">
                  <c:v>-34.450000000000003</c:v>
                </c:pt>
                <c:pt idx="1798">
                  <c:v>-33.520000000000003</c:v>
                </c:pt>
                <c:pt idx="1799">
                  <c:v>-32.67</c:v>
                </c:pt>
                <c:pt idx="1800">
                  <c:v>-31.8</c:v>
                </c:pt>
                <c:pt idx="1801">
                  <c:v>-30.87</c:v>
                </c:pt>
                <c:pt idx="1802">
                  <c:v>-29.86</c:v>
                </c:pt>
                <c:pt idx="1803">
                  <c:v>-28.74</c:v>
                </c:pt>
                <c:pt idx="1804">
                  <c:v>-27.61</c:v>
                </c:pt>
                <c:pt idx="1805">
                  <c:v>-26.48</c:v>
                </c:pt>
                <c:pt idx="1806">
                  <c:v>-25.37</c:v>
                </c:pt>
                <c:pt idx="1807">
                  <c:v>-24.33</c:v>
                </c:pt>
                <c:pt idx="1808">
                  <c:v>-23.32</c:v>
                </c:pt>
                <c:pt idx="1809">
                  <c:v>-22.25</c:v>
                </c:pt>
                <c:pt idx="1810">
                  <c:v>-21.12</c:v>
                </c:pt>
                <c:pt idx="1811">
                  <c:v>-19.89</c:v>
                </c:pt>
                <c:pt idx="1812">
                  <c:v>-18.63</c:v>
                </c:pt>
                <c:pt idx="1813">
                  <c:v>-17.43</c:v>
                </c:pt>
                <c:pt idx="1814">
                  <c:v>-16.27</c:v>
                </c:pt>
                <c:pt idx="1815">
                  <c:v>-15.09</c:v>
                </c:pt>
                <c:pt idx="1816">
                  <c:v>-13.83</c:v>
                </c:pt>
                <c:pt idx="1817">
                  <c:v>-12.5</c:v>
                </c:pt>
                <c:pt idx="1818">
                  <c:v>-11.13</c:v>
                </c:pt>
                <c:pt idx="1819">
                  <c:v>-9.77</c:v>
                </c:pt>
                <c:pt idx="1820">
                  <c:v>-8.4700000000000006</c:v>
                </c:pt>
                <c:pt idx="1821">
                  <c:v>-7.22</c:v>
                </c:pt>
                <c:pt idx="1822">
                  <c:v>-5.97</c:v>
                </c:pt>
                <c:pt idx="1823">
                  <c:v>-4.6900000000000004</c:v>
                </c:pt>
                <c:pt idx="1824">
                  <c:v>-3.35</c:v>
                </c:pt>
                <c:pt idx="1825">
                  <c:v>-1.93</c:v>
                </c:pt>
                <c:pt idx="1826">
                  <c:v>-0.52</c:v>
                </c:pt>
                <c:pt idx="1827">
                  <c:v>0.83</c:v>
                </c:pt>
                <c:pt idx="1828">
                  <c:v>2.12</c:v>
                </c:pt>
                <c:pt idx="1829">
                  <c:v>3.39</c:v>
                </c:pt>
                <c:pt idx="1830">
                  <c:v>4.6399999999999997</c:v>
                </c:pt>
                <c:pt idx="1831">
                  <c:v>5.94</c:v>
                </c:pt>
                <c:pt idx="1832">
                  <c:v>7.28</c:v>
                </c:pt>
                <c:pt idx="1833">
                  <c:v>8.6300000000000008</c:v>
                </c:pt>
                <c:pt idx="1834">
                  <c:v>9.99</c:v>
                </c:pt>
                <c:pt idx="1835">
                  <c:v>11.38</c:v>
                </c:pt>
                <c:pt idx="1836">
                  <c:v>12.76</c:v>
                </c:pt>
                <c:pt idx="1837">
                  <c:v>14.1</c:v>
                </c:pt>
                <c:pt idx="1838">
                  <c:v>15.38</c:v>
                </c:pt>
                <c:pt idx="1839">
                  <c:v>16.600000000000001</c:v>
                </c:pt>
                <c:pt idx="1840">
                  <c:v>17.79</c:v>
                </c:pt>
                <c:pt idx="1841">
                  <c:v>18.989999999999998</c:v>
                </c:pt>
                <c:pt idx="1842">
                  <c:v>20.22</c:v>
                </c:pt>
                <c:pt idx="1843">
                  <c:v>21.52</c:v>
                </c:pt>
                <c:pt idx="1844">
                  <c:v>22.86</c:v>
                </c:pt>
                <c:pt idx="1845">
                  <c:v>24.31</c:v>
                </c:pt>
                <c:pt idx="1846">
                  <c:v>25.65</c:v>
                </c:pt>
                <c:pt idx="1847">
                  <c:v>26.89</c:v>
                </c:pt>
                <c:pt idx="1848">
                  <c:v>28.06</c:v>
                </c:pt>
                <c:pt idx="1849">
                  <c:v>29.18</c:v>
                </c:pt>
                <c:pt idx="1850">
                  <c:v>30.31</c:v>
                </c:pt>
                <c:pt idx="1851">
                  <c:v>31.49</c:v>
                </c:pt>
                <c:pt idx="1852">
                  <c:v>32.700000000000003</c:v>
                </c:pt>
                <c:pt idx="1853">
                  <c:v>33.92</c:v>
                </c:pt>
                <c:pt idx="1854">
                  <c:v>35.119999999999997</c:v>
                </c:pt>
                <c:pt idx="1855">
                  <c:v>36.25</c:v>
                </c:pt>
                <c:pt idx="1856">
                  <c:v>37.32</c:v>
                </c:pt>
                <c:pt idx="1857">
                  <c:v>38.4</c:v>
                </c:pt>
                <c:pt idx="1858">
                  <c:v>39.5</c:v>
                </c:pt>
                <c:pt idx="1859">
                  <c:v>40.65</c:v>
                </c:pt>
                <c:pt idx="1860">
                  <c:v>41.75</c:v>
                </c:pt>
                <c:pt idx="1861">
                  <c:v>42.79</c:v>
                </c:pt>
                <c:pt idx="1862">
                  <c:v>43.8</c:v>
                </c:pt>
                <c:pt idx="1863">
                  <c:v>44.73</c:v>
                </c:pt>
                <c:pt idx="1864">
                  <c:v>45.6</c:v>
                </c:pt>
                <c:pt idx="1865">
                  <c:v>46.53</c:v>
                </c:pt>
                <c:pt idx="1866">
                  <c:v>47.48</c:v>
                </c:pt>
                <c:pt idx="1867">
                  <c:v>48.43</c:v>
                </c:pt>
                <c:pt idx="1868">
                  <c:v>49.33</c:v>
                </c:pt>
                <c:pt idx="1869">
                  <c:v>50.17</c:v>
                </c:pt>
                <c:pt idx="1870">
                  <c:v>50.93</c:v>
                </c:pt>
                <c:pt idx="1871">
                  <c:v>51.68</c:v>
                </c:pt>
                <c:pt idx="1872">
                  <c:v>52.45</c:v>
                </c:pt>
                <c:pt idx="1873">
                  <c:v>53.25</c:v>
                </c:pt>
                <c:pt idx="1874">
                  <c:v>54.06</c:v>
                </c:pt>
                <c:pt idx="1875">
                  <c:v>54.86</c:v>
                </c:pt>
                <c:pt idx="1876">
                  <c:v>55.63</c:v>
                </c:pt>
                <c:pt idx="1877">
                  <c:v>56.36</c:v>
                </c:pt>
                <c:pt idx="1878">
                  <c:v>57.04</c:v>
                </c:pt>
                <c:pt idx="1879">
                  <c:v>57.74</c:v>
                </c:pt>
                <c:pt idx="1880">
                  <c:v>58.42</c:v>
                </c:pt>
                <c:pt idx="1881">
                  <c:v>59.06</c:v>
                </c:pt>
                <c:pt idx="1882">
                  <c:v>59.65</c:v>
                </c:pt>
                <c:pt idx="1883">
                  <c:v>60.19</c:v>
                </c:pt>
                <c:pt idx="1884">
                  <c:v>60.71</c:v>
                </c:pt>
                <c:pt idx="1885">
                  <c:v>61.21</c:v>
                </c:pt>
                <c:pt idx="1886">
                  <c:v>61.68</c:v>
                </c:pt>
                <c:pt idx="1887">
                  <c:v>62.05</c:v>
                </c:pt>
                <c:pt idx="1888">
                  <c:v>62.38</c:v>
                </c:pt>
                <c:pt idx="1889">
                  <c:v>62.73</c:v>
                </c:pt>
                <c:pt idx="1890">
                  <c:v>63.08</c:v>
                </c:pt>
                <c:pt idx="1891">
                  <c:v>63.43</c:v>
                </c:pt>
                <c:pt idx="1892">
                  <c:v>63.74</c:v>
                </c:pt>
                <c:pt idx="1893">
                  <c:v>64</c:v>
                </c:pt>
                <c:pt idx="1894">
                  <c:v>64.2</c:v>
                </c:pt>
                <c:pt idx="1895">
                  <c:v>64.3</c:v>
                </c:pt>
                <c:pt idx="1896">
                  <c:v>64.349999999999994</c:v>
                </c:pt>
                <c:pt idx="1897">
                  <c:v>64.41</c:v>
                </c:pt>
                <c:pt idx="1898">
                  <c:v>64.48</c:v>
                </c:pt>
                <c:pt idx="1899">
                  <c:v>64.52</c:v>
                </c:pt>
                <c:pt idx="1900">
                  <c:v>64.489999999999995</c:v>
                </c:pt>
                <c:pt idx="1901">
                  <c:v>64.36</c:v>
                </c:pt>
                <c:pt idx="1902">
                  <c:v>64.14</c:v>
                </c:pt>
                <c:pt idx="1903">
                  <c:v>63.83</c:v>
                </c:pt>
                <c:pt idx="1904">
                  <c:v>63.45</c:v>
                </c:pt>
                <c:pt idx="1905">
                  <c:v>63.03</c:v>
                </c:pt>
                <c:pt idx="1906">
                  <c:v>62.6</c:v>
                </c:pt>
                <c:pt idx="1907">
                  <c:v>62.17</c:v>
                </c:pt>
                <c:pt idx="1908">
                  <c:v>61.67</c:v>
                </c:pt>
                <c:pt idx="1909">
                  <c:v>61.02</c:v>
                </c:pt>
                <c:pt idx="1910">
                  <c:v>60.23</c:v>
                </c:pt>
                <c:pt idx="1911">
                  <c:v>59.36</c:v>
                </c:pt>
                <c:pt idx="1912">
                  <c:v>58.47</c:v>
                </c:pt>
                <c:pt idx="1913">
                  <c:v>57.52</c:v>
                </c:pt>
                <c:pt idx="1914">
                  <c:v>56.47</c:v>
                </c:pt>
                <c:pt idx="1915">
                  <c:v>55.31</c:v>
                </c:pt>
                <c:pt idx="1916">
                  <c:v>54.1</c:v>
                </c:pt>
                <c:pt idx="1917">
                  <c:v>52.87</c:v>
                </c:pt>
                <c:pt idx="1918">
                  <c:v>51.59</c:v>
                </c:pt>
                <c:pt idx="1919">
                  <c:v>50.21</c:v>
                </c:pt>
                <c:pt idx="1920">
                  <c:v>48.77</c:v>
                </c:pt>
                <c:pt idx="1921">
                  <c:v>47.29</c:v>
                </c:pt>
                <c:pt idx="1922">
                  <c:v>45.78</c:v>
                </c:pt>
                <c:pt idx="1923">
                  <c:v>44.25</c:v>
                </c:pt>
                <c:pt idx="1924">
                  <c:v>42.76</c:v>
                </c:pt>
                <c:pt idx="1925">
                  <c:v>41.32</c:v>
                </c:pt>
                <c:pt idx="1926">
                  <c:v>39.869999999999997</c:v>
                </c:pt>
                <c:pt idx="1927">
                  <c:v>38.39</c:v>
                </c:pt>
                <c:pt idx="1928">
                  <c:v>36.9</c:v>
                </c:pt>
                <c:pt idx="1929">
                  <c:v>35.409999999999997</c:v>
                </c:pt>
                <c:pt idx="1930">
                  <c:v>33.909999999999997</c:v>
                </c:pt>
                <c:pt idx="1931">
                  <c:v>32.369999999999997</c:v>
                </c:pt>
                <c:pt idx="1932">
                  <c:v>30.8</c:v>
                </c:pt>
                <c:pt idx="1933">
                  <c:v>29.25</c:v>
                </c:pt>
                <c:pt idx="1934">
                  <c:v>27.76</c:v>
                </c:pt>
                <c:pt idx="1935">
                  <c:v>26.25</c:v>
                </c:pt>
                <c:pt idx="1936">
                  <c:v>24.69</c:v>
                </c:pt>
                <c:pt idx="1937">
                  <c:v>23.12</c:v>
                </c:pt>
                <c:pt idx="1938">
                  <c:v>21.58</c:v>
                </c:pt>
                <c:pt idx="1939">
                  <c:v>20.04</c:v>
                </c:pt>
                <c:pt idx="1940">
                  <c:v>18.489999999999998</c:v>
                </c:pt>
                <c:pt idx="1941">
                  <c:v>16.87</c:v>
                </c:pt>
                <c:pt idx="1942">
                  <c:v>15.26</c:v>
                </c:pt>
                <c:pt idx="1943">
                  <c:v>13.66</c:v>
                </c:pt>
                <c:pt idx="1944">
                  <c:v>12.13</c:v>
                </c:pt>
                <c:pt idx="1945">
                  <c:v>10.63</c:v>
                </c:pt>
                <c:pt idx="1946">
                  <c:v>9.11</c:v>
                </c:pt>
                <c:pt idx="1947">
                  <c:v>7.62</c:v>
                </c:pt>
                <c:pt idx="1948">
                  <c:v>6.14</c:v>
                </c:pt>
                <c:pt idx="1949">
                  <c:v>4.67</c:v>
                </c:pt>
                <c:pt idx="1950">
                  <c:v>3.22</c:v>
                </c:pt>
                <c:pt idx="1951">
                  <c:v>1.78</c:v>
                </c:pt>
                <c:pt idx="1952">
                  <c:v>0.32</c:v>
                </c:pt>
                <c:pt idx="1953">
                  <c:v>-1.1100000000000001</c:v>
                </c:pt>
                <c:pt idx="1954">
                  <c:v>-2.5099999999999998</c:v>
                </c:pt>
                <c:pt idx="1955">
                  <c:v>-3.92</c:v>
                </c:pt>
                <c:pt idx="1956">
                  <c:v>-5.36</c:v>
                </c:pt>
                <c:pt idx="1957">
                  <c:v>-6.82</c:v>
                </c:pt>
                <c:pt idx="1958">
                  <c:v>-8.32</c:v>
                </c:pt>
                <c:pt idx="1959">
                  <c:v>-9.8000000000000007</c:v>
                </c:pt>
                <c:pt idx="1960">
                  <c:v>-11.29</c:v>
                </c:pt>
                <c:pt idx="1961">
                  <c:v>-12.78</c:v>
                </c:pt>
                <c:pt idx="1962">
                  <c:v>-14.26</c:v>
                </c:pt>
                <c:pt idx="1963">
                  <c:v>-15.78</c:v>
                </c:pt>
                <c:pt idx="1964">
                  <c:v>-17.309999999999999</c:v>
                </c:pt>
                <c:pt idx="1965">
                  <c:v>-18.829999999999998</c:v>
                </c:pt>
                <c:pt idx="1966">
                  <c:v>-20.32</c:v>
                </c:pt>
                <c:pt idx="1967">
                  <c:v>-21.82</c:v>
                </c:pt>
                <c:pt idx="1968">
                  <c:v>-23.32</c:v>
                </c:pt>
                <c:pt idx="1969">
                  <c:v>-24.72</c:v>
                </c:pt>
                <c:pt idx="1970">
                  <c:v>-26.05</c:v>
                </c:pt>
                <c:pt idx="1971">
                  <c:v>-27.39</c:v>
                </c:pt>
                <c:pt idx="1972">
                  <c:v>-28.71</c:v>
                </c:pt>
                <c:pt idx="1973">
                  <c:v>-30.05</c:v>
                </c:pt>
                <c:pt idx="1974">
                  <c:v>-31.44</c:v>
                </c:pt>
                <c:pt idx="1975">
                  <c:v>-32.82</c:v>
                </c:pt>
                <c:pt idx="1976">
                  <c:v>-34.17</c:v>
                </c:pt>
                <c:pt idx="1977">
                  <c:v>-35.5</c:v>
                </c:pt>
                <c:pt idx="1978">
                  <c:v>-36.770000000000003</c:v>
                </c:pt>
                <c:pt idx="1979">
                  <c:v>-38.049999999999997</c:v>
                </c:pt>
                <c:pt idx="1980">
                  <c:v>-39.31</c:v>
                </c:pt>
                <c:pt idx="1981">
                  <c:v>-40.54</c:v>
                </c:pt>
                <c:pt idx="1982">
                  <c:v>-41.68</c:v>
                </c:pt>
                <c:pt idx="1983">
                  <c:v>-42.72</c:v>
                </c:pt>
                <c:pt idx="1984">
                  <c:v>-43.73</c:v>
                </c:pt>
                <c:pt idx="1985">
                  <c:v>-44.7</c:v>
                </c:pt>
                <c:pt idx="1986">
                  <c:v>-45.61</c:v>
                </c:pt>
                <c:pt idx="1987">
                  <c:v>-46.46</c:v>
                </c:pt>
                <c:pt idx="1988">
                  <c:v>-47.18</c:v>
                </c:pt>
                <c:pt idx="1989">
                  <c:v>-47.84</c:v>
                </c:pt>
                <c:pt idx="1990">
                  <c:v>-48.42</c:v>
                </c:pt>
                <c:pt idx="1991">
                  <c:v>-48.92</c:v>
                </c:pt>
                <c:pt idx="1992">
                  <c:v>-49.32</c:v>
                </c:pt>
                <c:pt idx="1993">
                  <c:v>-49.63</c:v>
                </c:pt>
                <c:pt idx="1994">
                  <c:v>-49.9</c:v>
                </c:pt>
                <c:pt idx="1995">
                  <c:v>-50.19</c:v>
                </c:pt>
                <c:pt idx="1996">
                  <c:v>-50.5</c:v>
                </c:pt>
                <c:pt idx="1997">
                  <c:v>-50.76</c:v>
                </c:pt>
                <c:pt idx="1998">
                  <c:v>-51.01</c:v>
                </c:pt>
                <c:pt idx="1999">
                  <c:v>-51.25</c:v>
                </c:pt>
                <c:pt idx="2000">
                  <c:v>-51.47</c:v>
                </c:pt>
                <c:pt idx="2001">
                  <c:v>-51.68</c:v>
                </c:pt>
                <c:pt idx="2002">
                  <c:v>-51.92</c:v>
                </c:pt>
                <c:pt idx="2003">
                  <c:v>-52.18</c:v>
                </c:pt>
                <c:pt idx="2004">
                  <c:v>-52.42</c:v>
                </c:pt>
                <c:pt idx="2005">
                  <c:v>-52.63</c:v>
                </c:pt>
                <c:pt idx="2006">
                  <c:v>-52.81</c:v>
                </c:pt>
                <c:pt idx="2007">
                  <c:v>-52.96</c:v>
                </c:pt>
                <c:pt idx="2008">
                  <c:v>-53.14</c:v>
                </c:pt>
                <c:pt idx="2009">
                  <c:v>-53.32</c:v>
                </c:pt>
                <c:pt idx="2010">
                  <c:v>-53.49</c:v>
                </c:pt>
                <c:pt idx="2011">
                  <c:v>-53.62</c:v>
                </c:pt>
                <c:pt idx="2012">
                  <c:v>-53.7</c:v>
                </c:pt>
                <c:pt idx="2013">
                  <c:v>-53.78</c:v>
                </c:pt>
                <c:pt idx="2014">
                  <c:v>-53.88</c:v>
                </c:pt>
                <c:pt idx="2015">
                  <c:v>-53.97</c:v>
                </c:pt>
                <c:pt idx="2016">
                  <c:v>-54.03</c:v>
                </c:pt>
                <c:pt idx="2017">
                  <c:v>-54.09</c:v>
                </c:pt>
                <c:pt idx="2018">
                  <c:v>-54.14</c:v>
                </c:pt>
                <c:pt idx="2019">
                  <c:v>-54.15</c:v>
                </c:pt>
                <c:pt idx="2020">
                  <c:v>-54.14</c:v>
                </c:pt>
                <c:pt idx="2021">
                  <c:v>-54.1</c:v>
                </c:pt>
                <c:pt idx="2022">
                  <c:v>-54.07</c:v>
                </c:pt>
                <c:pt idx="2023">
                  <c:v>-54.06</c:v>
                </c:pt>
                <c:pt idx="2024">
                  <c:v>-54.07</c:v>
                </c:pt>
                <c:pt idx="2025">
                  <c:v>-54.08</c:v>
                </c:pt>
                <c:pt idx="2026">
                  <c:v>-54.05</c:v>
                </c:pt>
                <c:pt idx="2027">
                  <c:v>-53.98</c:v>
                </c:pt>
                <c:pt idx="2028">
                  <c:v>-53.9</c:v>
                </c:pt>
                <c:pt idx="2029">
                  <c:v>-53.81</c:v>
                </c:pt>
                <c:pt idx="2030">
                  <c:v>-53.73</c:v>
                </c:pt>
                <c:pt idx="2031">
                  <c:v>-53.66</c:v>
                </c:pt>
                <c:pt idx="2032">
                  <c:v>-53.59</c:v>
                </c:pt>
                <c:pt idx="2033">
                  <c:v>-53.5</c:v>
                </c:pt>
                <c:pt idx="2034">
                  <c:v>-53.42</c:v>
                </c:pt>
                <c:pt idx="2035">
                  <c:v>-53.31</c:v>
                </c:pt>
                <c:pt idx="2036">
                  <c:v>-53.2</c:v>
                </c:pt>
                <c:pt idx="2037">
                  <c:v>-53.09</c:v>
                </c:pt>
                <c:pt idx="2038">
                  <c:v>-52.98</c:v>
                </c:pt>
                <c:pt idx="2039">
                  <c:v>-52.88</c:v>
                </c:pt>
                <c:pt idx="2040">
                  <c:v>-52.78</c:v>
                </c:pt>
                <c:pt idx="2041">
                  <c:v>-52.66</c:v>
                </c:pt>
                <c:pt idx="2042">
                  <c:v>-52.52</c:v>
                </c:pt>
                <c:pt idx="2043">
                  <c:v>-52.35</c:v>
                </c:pt>
                <c:pt idx="2044">
                  <c:v>-52.17</c:v>
                </c:pt>
                <c:pt idx="2045">
                  <c:v>-51.99</c:v>
                </c:pt>
                <c:pt idx="2046">
                  <c:v>-51.84</c:v>
                </c:pt>
                <c:pt idx="2047">
                  <c:v>-51.66</c:v>
                </c:pt>
                <c:pt idx="2048">
                  <c:v>-51.49</c:v>
                </c:pt>
                <c:pt idx="2049">
                  <c:v>-51.31</c:v>
                </c:pt>
                <c:pt idx="2050">
                  <c:v>-51.12</c:v>
                </c:pt>
                <c:pt idx="2051">
                  <c:v>-50.93</c:v>
                </c:pt>
                <c:pt idx="2052">
                  <c:v>-50.72</c:v>
                </c:pt>
                <c:pt idx="2053">
                  <c:v>-50.51</c:v>
                </c:pt>
                <c:pt idx="2054">
                  <c:v>-50.3</c:v>
                </c:pt>
                <c:pt idx="2055">
                  <c:v>-50.09</c:v>
                </c:pt>
                <c:pt idx="2056">
                  <c:v>-49.87</c:v>
                </c:pt>
                <c:pt idx="2057">
                  <c:v>-49.64</c:v>
                </c:pt>
                <c:pt idx="2058">
                  <c:v>-49.4</c:v>
                </c:pt>
                <c:pt idx="2059">
                  <c:v>-49.17</c:v>
                </c:pt>
                <c:pt idx="2060">
                  <c:v>-48.92</c:v>
                </c:pt>
                <c:pt idx="2061">
                  <c:v>-48.65</c:v>
                </c:pt>
                <c:pt idx="2062">
                  <c:v>-48.35</c:v>
                </c:pt>
                <c:pt idx="2063">
                  <c:v>-48.04</c:v>
                </c:pt>
                <c:pt idx="2064">
                  <c:v>-47.73</c:v>
                </c:pt>
                <c:pt idx="2065">
                  <c:v>-47.42</c:v>
                </c:pt>
                <c:pt idx="2066">
                  <c:v>-47.12</c:v>
                </c:pt>
                <c:pt idx="2067">
                  <c:v>-46.79</c:v>
                </c:pt>
                <c:pt idx="2068">
                  <c:v>-46.45</c:v>
                </c:pt>
                <c:pt idx="2069">
                  <c:v>-46.07</c:v>
                </c:pt>
                <c:pt idx="2070">
                  <c:v>-45.63</c:v>
                </c:pt>
                <c:pt idx="2071">
                  <c:v>-45.15</c:v>
                </c:pt>
                <c:pt idx="2072">
                  <c:v>-44.68</c:v>
                </c:pt>
                <c:pt idx="2073">
                  <c:v>-44.21</c:v>
                </c:pt>
                <c:pt idx="2074">
                  <c:v>-43.73</c:v>
                </c:pt>
                <c:pt idx="2075">
                  <c:v>-43.22</c:v>
                </c:pt>
                <c:pt idx="2076">
                  <c:v>-42.66</c:v>
                </c:pt>
                <c:pt idx="2077">
                  <c:v>-42.11</c:v>
                </c:pt>
                <c:pt idx="2078">
                  <c:v>-41.6</c:v>
                </c:pt>
                <c:pt idx="2079">
                  <c:v>-41.14</c:v>
                </c:pt>
                <c:pt idx="2080">
                  <c:v>-40.69</c:v>
                </c:pt>
                <c:pt idx="2081">
                  <c:v>-40.200000000000003</c:v>
                </c:pt>
                <c:pt idx="2082">
                  <c:v>-39.61</c:v>
                </c:pt>
                <c:pt idx="2083">
                  <c:v>-38.92</c:v>
                </c:pt>
                <c:pt idx="2084">
                  <c:v>-38.15</c:v>
                </c:pt>
                <c:pt idx="2085">
                  <c:v>-37.369999999999997</c:v>
                </c:pt>
                <c:pt idx="2086">
                  <c:v>-36.659999999999997</c:v>
                </c:pt>
                <c:pt idx="2087">
                  <c:v>-36</c:v>
                </c:pt>
                <c:pt idx="2088">
                  <c:v>-35.369999999999997</c:v>
                </c:pt>
                <c:pt idx="2089">
                  <c:v>-34.64</c:v>
                </c:pt>
                <c:pt idx="2090">
                  <c:v>-33.79</c:v>
                </c:pt>
                <c:pt idx="2091">
                  <c:v>-32.94</c:v>
                </c:pt>
                <c:pt idx="2092">
                  <c:v>-32.119999999999997</c:v>
                </c:pt>
                <c:pt idx="2093">
                  <c:v>-31.3</c:v>
                </c:pt>
                <c:pt idx="2094">
                  <c:v>-30.46</c:v>
                </c:pt>
                <c:pt idx="2095">
                  <c:v>-29.59</c:v>
                </c:pt>
                <c:pt idx="2096">
                  <c:v>-28.68</c:v>
                </c:pt>
                <c:pt idx="2097">
                  <c:v>-27.75</c:v>
                </c:pt>
                <c:pt idx="2098">
                  <c:v>-26.82</c:v>
                </c:pt>
                <c:pt idx="2099">
                  <c:v>-25.9</c:v>
                </c:pt>
                <c:pt idx="2100">
                  <c:v>-24.95</c:v>
                </c:pt>
                <c:pt idx="2101">
                  <c:v>-23.98</c:v>
                </c:pt>
                <c:pt idx="2102">
                  <c:v>-23.03</c:v>
                </c:pt>
                <c:pt idx="2103">
                  <c:v>-22.07</c:v>
                </c:pt>
                <c:pt idx="2104">
                  <c:v>-21.09</c:v>
                </c:pt>
                <c:pt idx="2105">
                  <c:v>-20.07</c:v>
                </c:pt>
                <c:pt idx="2106">
                  <c:v>-18.93</c:v>
                </c:pt>
                <c:pt idx="2107">
                  <c:v>-17.68</c:v>
                </c:pt>
                <c:pt idx="2108">
                  <c:v>-16.38</c:v>
                </c:pt>
                <c:pt idx="2109">
                  <c:v>-15.09</c:v>
                </c:pt>
                <c:pt idx="2110">
                  <c:v>-13.94</c:v>
                </c:pt>
                <c:pt idx="2111">
                  <c:v>-12.88</c:v>
                </c:pt>
                <c:pt idx="2112">
                  <c:v>-11.83</c:v>
                </c:pt>
                <c:pt idx="2113">
                  <c:v>-10.71</c:v>
                </c:pt>
                <c:pt idx="2114">
                  <c:v>-9.4600000000000009</c:v>
                </c:pt>
                <c:pt idx="2115">
                  <c:v>-8.0500000000000007</c:v>
                </c:pt>
                <c:pt idx="2116">
                  <c:v>-6.56</c:v>
                </c:pt>
                <c:pt idx="2117">
                  <c:v>-5.0999999999999996</c:v>
                </c:pt>
                <c:pt idx="2118">
                  <c:v>-3.77</c:v>
                </c:pt>
                <c:pt idx="2119">
                  <c:v>-2.58</c:v>
                </c:pt>
                <c:pt idx="2120">
                  <c:v>-1.43</c:v>
                </c:pt>
                <c:pt idx="2121">
                  <c:v>-0.21</c:v>
                </c:pt>
                <c:pt idx="2122">
                  <c:v>1.08</c:v>
                </c:pt>
                <c:pt idx="2123">
                  <c:v>2.4900000000000002</c:v>
                </c:pt>
                <c:pt idx="2124">
                  <c:v>4</c:v>
                </c:pt>
                <c:pt idx="2125">
                  <c:v>5.49</c:v>
                </c:pt>
                <c:pt idx="2126">
                  <c:v>6.88</c:v>
                </c:pt>
                <c:pt idx="2127">
                  <c:v>8.2100000000000009</c:v>
                </c:pt>
                <c:pt idx="2128">
                  <c:v>9.51</c:v>
                </c:pt>
                <c:pt idx="2129">
                  <c:v>10.8</c:v>
                </c:pt>
                <c:pt idx="2130">
                  <c:v>12.09</c:v>
                </c:pt>
                <c:pt idx="2131">
                  <c:v>13.39</c:v>
                </c:pt>
                <c:pt idx="2132">
                  <c:v>14.68</c:v>
                </c:pt>
                <c:pt idx="2133">
                  <c:v>15.95</c:v>
                </c:pt>
                <c:pt idx="2134">
                  <c:v>17.22</c:v>
                </c:pt>
                <c:pt idx="2135">
                  <c:v>18.53</c:v>
                </c:pt>
                <c:pt idx="2136">
                  <c:v>19.86</c:v>
                </c:pt>
                <c:pt idx="2137">
                  <c:v>21.19</c:v>
                </c:pt>
                <c:pt idx="2138">
                  <c:v>22.53</c:v>
                </c:pt>
                <c:pt idx="2139">
                  <c:v>23.9</c:v>
                </c:pt>
                <c:pt idx="2140">
                  <c:v>25.35</c:v>
                </c:pt>
                <c:pt idx="2141">
                  <c:v>26.78</c:v>
                </c:pt>
                <c:pt idx="2142">
                  <c:v>28.16</c:v>
                </c:pt>
                <c:pt idx="2143">
                  <c:v>29.53</c:v>
                </c:pt>
                <c:pt idx="2144">
                  <c:v>30.92</c:v>
                </c:pt>
                <c:pt idx="2145">
                  <c:v>32.33</c:v>
                </c:pt>
                <c:pt idx="2146">
                  <c:v>33.74</c:v>
                </c:pt>
                <c:pt idx="2147">
                  <c:v>35.08</c:v>
                </c:pt>
                <c:pt idx="2148">
                  <c:v>36.35</c:v>
                </c:pt>
                <c:pt idx="2149">
                  <c:v>37.630000000000003</c:v>
                </c:pt>
                <c:pt idx="2150">
                  <c:v>38.94</c:v>
                </c:pt>
                <c:pt idx="2151">
                  <c:v>40.36</c:v>
                </c:pt>
                <c:pt idx="2152">
                  <c:v>41.67</c:v>
                </c:pt>
                <c:pt idx="2153">
                  <c:v>42.77</c:v>
                </c:pt>
                <c:pt idx="2154">
                  <c:v>43.75</c:v>
                </c:pt>
                <c:pt idx="2155">
                  <c:v>44.72</c:v>
                </c:pt>
                <c:pt idx="2156">
                  <c:v>45.76</c:v>
                </c:pt>
                <c:pt idx="2157">
                  <c:v>46.87</c:v>
                </c:pt>
                <c:pt idx="2158">
                  <c:v>47.94</c:v>
                </c:pt>
                <c:pt idx="2159">
                  <c:v>48.91</c:v>
                </c:pt>
                <c:pt idx="2160">
                  <c:v>49.79</c:v>
                </c:pt>
                <c:pt idx="2161">
                  <c:v>50.6</c:v>
                </c:pt>
                <c:pt idx="2162">
                  <c:v>51.36</c:v>
                </c:pt>
                <c:pt idx="2163">
                  <c:v>52.14</c:v>
                </c:pt>
                <c:pt idx="2164">
                  <c:v>52.89</c:v>
                </c:pt>
                <c:pt idx="2165">
                  <c:v>53.7</c:v>
                </c:pt>
                <c:pt idx="2166">
                  <c:v>54.59</c:v>
                </c:pt>
                <c:pt idx="2167">
                  <c:v>55.52</c:v>
                </c:pt>
                <c:pt idx="2168">
                  <c:v>56.46</c:v>
                </c:pt>
                <c:pt idx="2169">
                  <c:v>57.37</c:v>
                </c:pt>
                <c:pt idx="2170">
                  <c:v>58.25</c:v>
                </c:pt>
                <c:pt idx="2171">
                  <c:v>59.07</c:v>
                </c:pt>
                <c:pt idx="2172">
                  <c:v>59.83</c:v>
                </c:pt>
                <c:pt idx="2173">
                  <c:v>60.56</c:v>
                </c:pt>
                <c:pt idx="2174">
                  <c:v>61.32</c:v>
                </c:pt>
                <c:pt idx="2175">
                  <c:v>62.12</c:v>
                </c:pt>
                <c:pt idx="2176">
                  <c:v>62.89</c:v>
                </c:pt>
                <c:pt idx="2177">
                  <c:v>63.61</c:v>
                </c:pt>
                <c:pt idx="2178">
                  <c:v>64.23</c:v>
                </c:pt>
                <c:pt idx="2179">
                  <c:v>64.84</c:v>
                </c:pt>
                <c:pt idx="2180">
                  <c:v>65.45</c:v>
                </c:pt>
                <c:pt idx="2181">
                  <c:v>66.040000000000006</c:v>
                </c:pt>
                <c:pt idx="2182">
                  <c:v>66.62</c:v>
                </c:pt>
                <c:pt idx="2183">
                  <c:v>67.180000000000007</c:v>
                </c:pt>
                <c:pt idx="2184">
                  <c:v>67.69</c:v>
                </c:pt>
                <c:pt idx="2185">
                  <c:v>68.13</c:v>
                </c:pt>
                <c:pt idx="2186">
                  <c:v>68.48</c:v>
                </c:pt>
                <c:pt idx="2187">
                  <c:v>68.78</c:v>
                </c:pt>
                <c:pt idx="2188">
                  <c:v>69.05</c:v>
                </c:pt>
                <c:pt idx="2189">
                  <c:v>69.3</c:v>
                </c:pt>
                <c:pt idx="2190">
                  <c:v>69.53</c:v>
                </c:pt>
                <c:pt idx="2191">
                  <c:v>69.650000000000006</c:v>
                </c:pt>
                <c:pt idx="2192">
                  <c:v>69.64</c:v>
                </c:pt>
                <c:pt idx="2193">
                  <c:v>69.53</c:v>
                </c:pt>
                <c:pt idx="2194">
                  <c:v>69.31</c:v>
                </c:pt>
                <c:pt idx="2195">
                  <c:v>69.03</c:v>
                </c:pt>
                <c:pt idx="2196">
                  <c:v>68.739999999999995</c:v>
                </c:pt>
                <c:pt idx="2197">
                  <c:v>68.39</c:v>
                </c:pt>
                <c:pt idx="2198">
                  <c:v>67.98</c:v>
                </c:pt>
                <c:pt idx="2199">
                  <c:v>67.47</c:v>
                </c:pt>
                <c:pt idx="2200">
                  <c:v>66.83</c:v>
                </c:pt>
                <c:pt idx="2201">
                  <c:v>66.069999999999993</c:v>
                </c:pt>
                <c:pt idx="2202">
                  <c:v>65.23</c:v>
                </c:pt>
                <c:pt idx="2203">
                  <c:v>64.33</c:v>
                </c:pt>
                <c:pt idx="2204">
                  <c:v>63.41</c:v>
                </c:pt>
                <c:pt idx="2205">
                  <c:v>62.44</c:v>
                </c:pt>
                <c:pt idx="2206">
                  <c:v>61.38</c:v>
                </c:pt>
                <c:pt idx="2207">
                  <c:v>60.27</c:v>
                </c:pt>
                <c:pt idx="2208">
                  <c:v>59.12</c:v>
                </c:pt>
                <c:pt idx="2209">
                  <c:v>57.9</c:v>
                </c:pt>
                <c:pt idx="2210">
                  <c:v>56.61</c:v>
                </c:pt>
                <c:pt idx="2211">
                  <c:v>55.22</c:v>
                </c:pt>
                <c:pt idx="2212">
                  <c:v>53.79</c:v>
                </c:pt>
                <c:pt idx="2213">
                  <c:v>52.35</c:v>
                </c:pt>
                <c:pt idx="2214">
                  <c:v>50.88</c:v>
                </c:pt>
                <c:pt idx="2215">
                  <c:v>49.37</c:v>
                </c:pt>
                <c:pt idx="2216">
                  <c:v>47.86</c:v>
                </c:pt>
                <c:pt idx="2217">
                  <c:v>46.34</c:v>
                </c:pt>
                <c:pt idx="2218">
                  <c:v>44.79</c:v>
                </c:pt>
                <c:pt idx="2219">
                  <c:v>43.18</c:v>
                </c:pt>
                <c:pt idx="2220">
                  <c:v>41.49</c:v>
                </c:pt>
                <c:pt idx="2221">
                  <c:v>39.78</c:v>
                </c:pt>
                <c:pt idx="2222">
                  <c:v>38.130000000000003</c:v>
                </c:pt>
                <c:pt idx="2223">
                  <c:v>36.49</c:v>
                </c:pt>
                <c:pt idx="2224">
                  <c:v>34.869999999999997</c:v>
                </c:pt>
                <c:pt idx="2225">
                  <c:v>33.270000000000003</c:v>
                </c:pt>
                <c:pt idx="2226">
                  <c:v>31.66</c:v>
                </c:pt>
                <c:pt idx="2227">
                  <c:v>30.01</c:v>
                </c:pt>
                <c:pt idx="2228">
                  <c:v>28.36</c:v>
                </c:pt>
                <c:pt idx="2229">
                  <c:v>26.68</c:v>
                </c:pt>
                <c:pt idx="2230">
                  <c:v>25.01</c:v>
                </c:pt>
                <c:pt idx="2231">
                  <c:v>23.36</c:v>
                </c:pt>
                <c:pt idx="2232">
                  <c:v>21.74</c:v>
                </c:pt>
                <c:pt idx="2233">
                  <c:v>20.170000000000002</c:v>
                </c:pt>
                <c:pt idx="2234">
                  <c:v>18.62</c:v>
                </c:pt>
                <c:pt idx="2235">
                  <c:v>17.03</c:v>
                </c:pt>
                <c:pt idx="2236">
                  <c:v>15.42</c:v>
                </c:pt>
                <c:pt idx="2237">
                  <c:v>13.84</c:v>
                </c:pt>
                <c:pt idx="2238">
                  <c:v>12.26</c:v>
                </c:pt>
                <c:pt idx="2239">
                  <c:v>10.7</c:v>
                </c:pt>
                <c:pt idx="2240">
                  <c:v>9.16</c:v>
                </c:pt>
                <c:pt idx="2241">
                  <c:v>7.61</c:v>
                </c:pt>
                <c:pt idx="2242">
                  <c:v>6.05</c:v>
                </c:pt>
                <c:pt idx="2243">
                  <c:v>4.5199999999999996</c:v>
                </c:pt>
                <c:pt idx="2244">
                  <c:v>2.98</c:v>
                </c:pt>
                <c:pt idx="2245">
                  <c:v>1.44</c:v>
                </c:pt>
                <c:pt idx="2246">
                  <c:v>-0.09</c:v>
                </c:pt>
                <c:pt idx="2247">
                  <c:v>-1.65</c:v>
                </c:pt>
                <c:pt idx="2248">
                  <c:v>-3.2</c:v>
                </c:pt>
                <c:pt idx="2249">
                  <c:v>-4.76</c:v>
                </c:pt>
                <c:pt idx="2250">
                  <c:v>-6.32</c:v>
                </c:pt>
                <c:pt idx="2251">
                  <c:v>-7.88</c:v>
                </c:pt>
                <c:pt idx="2252">
                  <c:v>-9.43</c:v>
                </c:pt>
                <c:pt idx="2253">
                  <c:v>-10.94</c:v>
                </c:pt>
                <c:pt idx="2254">
                  <c:v>-12.4</c:v>
                </c:pt>
                <c:pt idx="2255">
                  <c:v>-13.85</c:v>
                </c:pt>
                <c:pt idx="2256">
                  <c:v>-15.27</c:v>
                </c:pt>
                <c:pt idx="2257">
                  <c:v>-16.7</c:v>
                </c:pt>
                <c:pt idx="2258">
                  <c:v>-18.100000000000001</c:v>
                </c:pt>
                <c:pt idx="2259">
                  <c:v>-19.46</c:v>
                </c:pt>
                <c:pt idx="2260">
                  <c:v>-20.85</c:v>
                </c:pt>
                <c:pt idx="2261">
                  <c:v>-22.27</c:v>
                </c:pt>
                <c:pt idx="2262">
                  <c:v>-23.68</c:v>
                </c:pt>
                <c:pt idx="2263">
                  <c:v>-25.05</c:v>
                </c:pt>
                <c:pt idx="2264">
                  <c:v>-26.4</c:v>
                </c:pt>
                <c:pt idx="2265">
                  <c:v>-27.73</c:v>
                </c:pt>
                <c:pt idx="2266">
                  <c:v>-29.03</c:v>
                </c:pt>
                <c:pt idx="2267">
                  <c:v>-30.36</c:v>
                </c:pt>
                <c:pt idx="2268">
                  <c:v>-31.73</c:v>
                </c:pt>
                <c:pt idx="2269">
                  <c:v>-33.130000000000003</c:v>
                </c:pt>
                <c:pt idx="2270">
                  <c:v>-34.49</c:v>
                </c:pt>
                <c:pt idx="2271">
                  <c:v>-35.81</c:v>
                </c:pt>
                <c:pt idx="2272">
                  <c:v>-37.14</c:v>
                </c:pt>
                <c:pt idx="2273">
                  <c:v>-38.46</c:v>
                </c:pt>
                <c:pt idx="2274">
                  <c:v>-39.78</c:v>
                </c:pt>
                <c:pt idx="2275">
                  <c:v>-41.04</c:v>
                </c:pt>
                <c:pt idx="2276">
                  <c:v>-42.24</c:v>
                </c:pt>
                <c:pt idx="2277">
                  <c:v>-43.37</c:v>
                </c:pt>
                <c:pt idx="2278">
                  <c:v>-44.38</c:v>
                </c:pt>
                <c:pt idx="2279">
                  <c:v>-45.23</c:v>
                </c:pt>
                <c:pt idx="2280">
                  <c:v>-45.95</c:v>
                </c:pt>
                <c:pt idx="2281">
                  <c:v>-46.54</c:v>
                </c:pt>
                <c:pt idx="2282">
                  <c:v>-46.99</c:v>
                </c:pt>
                <c:pt idx="2283">
                  <c:v>-47.32</c:v>
                </c:pt>
                <c:pt idx="2284">
                  <c:v>-47.53</c:v>
                </c:pt>
                <c:pt idx="2285">
                  <c:v>-47.63</c:v>
                </c:pt>
                <c:pt idx="2286">
                  <c:v>-47.69</c:v>
                </c:pt>
                <c:pt idx="2287">
                  <c:v>-47.79</c:v>
                </c:pt>
                <c:pt idx="2288">
                  <c:v>-47.88</c:v>
                </c:pt>
                <c:pt idx="2289">
                  <c:v>-48.06</c:v>
                </c:pt>
                <c:pt idx="2290">
                  <c:v>-48.3</c:v>
                </c:pt>
                <c:pt idx="2291">
                  <c:v>-48.52</c:v>
                </c:pt>
                <c:pt idx="2292">
                  <c:v>-48.7</c:v>
                </c:pt>
                <c:pt idx="2293">
                  <c:v>-48.91</c:v>
                </c:pt>
                <c:pt idx="2294">
                  <c:v>-49.17</c:v>
                </c:pt>
                <c:pt idx="2295">
                  <c:v>-49.43</c:v>
                </c:pt>
                <c:pt idx="2296">
                  <c:v>-49.61</c:v>
                </c:pt>
                <c:pt idx="2297">
                  <c:v>-49.76</c:v>
                </c:pt>
                <c:pt idx="2298">
                  <c:v>-49.98</c:v>
                </c:pt>
                <c:pt idx="2299">
                  <c:v>-50.25</c:v>
                </c:pt>
                <c:pt idx="2300">
                  <c:v>-50.5</c:v>
                </c:pt>
                <c:pt idx="2301">
                  <c:v>-50.74</c:v>
                </c:pt>
                <c:pt idx="2302">
                  <c:v>-50.93</c:v>
                </c:pt>
                <c:pt idx="2303">
                  <c:v>-51.08</c:v>
                </c:pt>
                <c:pt idx="2304">
                  <c:v>-51.24</c:v>
                </c:pt>
                <c:pt idx="2305">
                  <c:v>-51.39</c:v>
                </c:pt>
                <c:pt idx="2306">
                  <c:v>-51.51</c:v>
                </c:pt>
                <c:pt idx="2307">
                  <c:v>-51.59</c:v>
                </c:pt>
                <c:pt idx="2308">
                  <c:v>-51.66</c:v>
                </c:pt>
                <c:pt idx="2309">
                  <c:v>-51.74</c:v>
                </c:pt>
                <c:pt idx="2310">
                  <c:v>-51.8</c:v>
                </c:pt>
                <c:pt idx="2311">
                  <c:v>-51.83</c:v>
                </c:pt>
                <c:pt idx="2312">
                  <c:v>-51.82</c:v>
                </c:pt>
                <c:pt idx="2313">
                  <c:v>-51.8</c:v>
                </c:pt>
                <c:pt idx="2314">
                  <c:v>-51.77</c:v>
                </c:pt>
                <c:pt idx="2315">
                  <c:v>-51.74</c:v>
                </c:pt>
                <c:pt idx="2316">
                  <c:v>-51.7</c:v>
                </c:pt>
                <c:pt idx="2317">
                  <c:v>-51.63</c:v>
                </c:pt>
                <c:pt idx="2318">
                  <c:v>-51.52</c:v>
                </c:pt>
                <c:pt idx="2319">
                  <c:v>-51.37</c:v>
                </c:pt>
                <c:pt idx="2320">
                  <c:v>-51.24</c:v>
                </c:pt>
                <c:pt idx="2321">
                  <c:v>-51.12</c:v>
                </c:pt>
                <c:pt idx="2322">
                  <c:v>-50.98</c:v>
                </c:pt>
                <c:pt idx="2323">
                  <c:v>-50.89</c:v>
                </c:pt>
                <c:pt idx="2324">
                  <c:v>-50.82</c:v>
                </c:pt>
                <c:pt idx="2325">
                  <c:v>-50.74</c:v>
                </c:pt>
                <c:pt idx="2326">
                  <c:v>-50.63</c:v>
                </c:pt>
                <c:pt idx="2327">
                  <c:v>-50.52</c:v>
                </c:pt>
                <c:pt idx="2328">
                  <c:v>-50.45</c:v>
                </c:pt>
                <c:pt idx="2329">
                  <c:v>-50.39</c:v>
                </c:pt>
                <c:pt idx="2330">
                  <c:v>-50.32</c:v>
                </c:pt>
                <c:pt idx="2331">
                  <c:v>-50.24</c:v>
                </c:pt>
                <c:pt idx="2332">
                  <c:v>-50.17</c:v>
                </c:pt>
                <c:pt idx="2333">
                  <c:v>-50.09</c:v>
                </c:pt>
                <c:pt idx="2334">
                  <c:v>-49.99</c:v>
                </c:pt>
                <c:pt idx="2335">
                  <c:v>-49.91</c:v>
                </c:pt>
                <c:pt idx="2336">
                  <c:v>-49.8</c:v>
                </c:pt>
                <c:pt idx="2337">
                  <c:v>-49.66</c:v>
                </c:pt>
                <c:pt idx="2338">
                  <c:v>-49.54</c:v>
                </c:pt>
                <c:pt idx="2339">
                  <c:v>-49.44</c:v>
                </c:pt>
                <c:pt idx="2340">
                  <c:v>-49.31</c:v>
                </c:pt>
                <c:pt idx="2341">
                  <c:v>-49.19</c:v>
                </c:pt>
                <c:pt idx="2342">
                  <c:v>-49.05</c:v>
                </c:pt>
                <c:pt idx="2343">
                  <c:v>-48.88</c:v>
                </c:pt>
                <c:pt idx="2344">
                  <c:v>-48.7</c:v>
                </c:pt>
                <c:pt idx="2345">
                  <c:v>-48.51</c:v>
                </c:pt>
                <c:pt idx="2346">
                  <c:v>-48.3</c:v>
                </c:pt>
                <c:pt idx="2347">
                  <c:v>-48.11</c:v>
                </c:pt>
                <c:pt idx="2348">
                  <c:v>-47.93</c:v>
                </c:pt>
                <c:pt idx="2349">
                  <c:v>-47.76</c:v>
                </c:pt>
                <c:pt idx="2350">
                  <c:v>-47.6</c:v>
                </c:pt>
                <c:pt idx="2351">
                  <c:v>-47.4</c:v>
                </c:pt>
                <c:pt idx="2352">
                  <c:v>-47.2</c:v>
                </c:pt>
                <c:pt idx="2353">
                  <c:v>-46.98</c:v>
                </c:pt>
                <c:pt idx="2354">
                  <c:v>-46.75</c:v>
                </c:pt>
                <c:pt idx="2355">
                  <c:v>-46.48</c:v>
                </c:pt>
                <c:pt idx="2356">
                  <c:v>-46.19</c:v>
                </c:pt>
                <c:pt idx="2357">
                  <c:v>-45.91</c:v>
                </c:pt>
                <c:pt idx="2358">
                  <c:v>-45.61</c:v>
                </c:pt>
                <c:pt idx="2359">
                  <c:v>-45.31</c:v>
                </c:pt>
                <c:pt idx="2360">
                  <c:v>-44.98</c:v>
                </c:pt>
                <c:pt idx="2361">
                  <c:v>-44.64</c:v>
                </c:pt>
                <c:pt idx="2362">
                  <c:v>-44.28</c:v>
                </c:pt>
                <c:pt idx="2363">
                  <c:v>-43.9</c:v>
                </c:pt>
                <c:pt idx="2364">
                  <c:v>-43.49</c:v>
                </c:pt>
                <c:pt idx="2365">
                  <c:v>-43.03</c:v>
                </c:pt>
                <c:pt idx="2366">
                  <c:v>-42.52</c:v>
                </c:pt>
                <c:pt idx="2367">
                  <c:v>-41.94</c:v>
                </c:pt>
                <c:pt idx="2368">
                  <c:v>-41.31</c:v>
                </c:pt>
                <c:pt idx="2369">
                  <c:v>-40.68</c:v>
                </c:pt>
                <c:pt idx="2370">
                  <c:v>-40.04</c:v>
                </c:pt>
                <c:pt idx="2371">
                  <c:v>-39.43</c:v>
                </c:pt>
                <c:pt idx="2372">
                  <c:v>-38.82</c:v>
                </c:pt>
                <c:pt idx="2373">
                  <c:v>-38.229999999999997</c:v>
                </c:pt>
                <c:pt idx="2374">
                  <c:v>-37.61</c:v>
                </c:pt>
                <c:pt idx="2375">
                  <c:v>-36.950000000000003</c:v>
                </c:pt>
                <c:pt idx="2376">
                  <c:v>-36.229999999999997</c:v>
                </c:pt>
                <c:pt idx="2377">
                  <c:v>-35.42</c:v>
                </c:pt>
                <c:pt idx="2378">
                  <c:v>-34.6</c:v>
                </c:pt>
                <c:pt idx="2379">
                  <c:v>-33.770000000000003</c:v>
                </c:pt>
                <c:pt idx="2380">
                  <c:v>-32.93</c:v>
                </c:pt>
                <c:pt idx="2381">
                  <c:v>-32.090000000000003</c:v>
                </c:pt>
                <c:pt idx="2382">
                  <c:v>-31.16</c:v>
                </c:pt>
                <c:pt idx="2383">
                  <c:v>-30.14</c:v>
                </c:pt>
                <c:pt idx="2384">
                  <c:v>-29.03</c:v>
                </c:pt>
                <c:pt idx="2385">
                  <c:v>-27.87</c:v>
                </c:pt>
                <c:pt idx="2386">
                  <c:v>-26.72</c:v>
                </c:pt>
                <c:pt idx="2387">
                  <c:v>-25.61</c:v>
                </c:pt>
                <c:pt idx="2388">
                  <c:v>-24.53</c:v>
                </c:pt>
                <c:pt idx="2389">
                  <c:v>-23.4</c:v>
                </c:pt>
                <c:pt idx="2390">
                  <c:v>-22.2</c:v>
                </c:pt>
                <c:pt idx="2391">
                  <c:v>-20.99</c:v>
                </c:pt>
                <c:pt idx="2392">
                  <c:v>-19.739999999999998</c:v>
                </c:pt>
                <c:pt idx="2393">
                  <c:v>-18.510000000000002</c:v>
                </c:pt>
                <c:pt idx="2394">
                  <c:v>-17.27</c:v>
                </c:pt>
                <c:pt idx="2395">
                  <c:v>-16.05</c:v>
                </c:pt>
                <c:pt idx="2396">
                  <c:v>-14.83</c:v>
                </c:pt>
                <c:pt idx="2397">
                  <c:v>-13.58</c:v>
                </c:pt>
                <c:pt idx="2398">
                  <c:v>-12.25</c:v>
                </c:pt>
                <c:pt idx="2399">
                  <c:v>-10.85</c:v>
                </c:pt>
                <c:pt idx="2400">
                  <c:v>-9.41</c:v>
                </c:pt>
                <c:pt idx="2401">
                  <c:v>-8.0399999999999991</c:v>
                </c:pt>
                <c:pt idx="2402">
                  <c:v>-6.76</c:v>
                </c:pt>
                <c:pt idx="2403">
                  <c:v>-5.48</c:v>
                </c:pt>
                <c:pt idx="2404">
                  <c:v>-4.18</c:v>
                </c:pt>
                <c:pt idx="2405">
                  <c:v>-2.8</c:v>
                </c:pt>
                <c:pt idx="2406">
                  <c:v>-1.37</c:v>
                </c:pt>
                <c:pt idx="2407">
                  <c:v>0.13</c:v>
                </c:pt>
                <c:pt idx="2408">
                  <c:v>1.68</c:v>
                </c:pt>
                <c:pt idx="2409">
                  <c:v>3.24</c:v>
                </c:pt>
                <c:pt idx="2410">
                  <c:v>4.68</c:v>
                </c:pt>
                <c:pt idx="2411">
                  <c:v>6.04</c:v>
                </c:pt>
                <c:pt idx="2412">
                  <c:v>7.4</c:v>
                </c:pt>
                <c:pt idx="2413">
                  <c:v>8.82</c:v>
                </c:pt>
                <c:pt idx="2414">
                  <c:v>10.39</c:v>
                </c:pt>
                <c:pt idx="2415">
                  <c:v>12.01</c:v>
                </c:pt>
                <c:pt idx="2416">
                  <c:v>13.56</c:v>
                </c:pt>
                <c:pt idx="2417">
                  <c:v>15.02</c:v>
                </c:pt>
                <c:pt idx="2418">
                  <c:v>16.41</c:v>
                </c:pt>
                <c:pt idx="2419">
                  <c:v>17.78</c:v>
                </c:pt>
                <c:pt idx="2420">
                  <c:v>19.21</c:v>
                </c:pt>
                <c:pt idx="2421">
                  <c:v>20.7</c:v>
                </c:pt>
                <c:pt idx="2422">
                  <c:v>22.21</c:v>
                </c:pt>
                <c:pt idx="2423">
                  <c:v>23.68</c:v>
                </c:pt>
                <c:pt idx="2424">
                  <c:v>25.12</c:v>
                </c:pt>
                <c:pt idx="2425">
                  <c:v>26.53</c:v>
                </c:pt>
                <c:pt idx="2426">
                  <c:v>27.87</c:v>
                </c:pt>
                <c:pt idx="2427">
                  <c:v>29.16</c:v>
                </c:pt>
                <c:pt idx="2428">
                  <c:v>30.48</c:v>
                </c:pt>
                <c:pt idx="2429">
                  <c:v>31.84</c:v>
                </c:pt>
                <c:pt idx="2430">
                  <c:v>33.090000000000003</c:v>
                </c:pt>
                <c:pt idx="2431">
                  <c:v>34.270000000000003</c:v>
                </c:pt>
                <c:pt idx="2432">
                  <c:v>35.43</c:v>
                </c:pt>
                <c:pt idx="2433">
                  <c:v>36.5</c:v>
                </c:pt>
                <c:pt idx="2434">
                  <c:v>37.54</c:v>
                </c:pt>
                <c:pt idx="2435">
                  <c:v>38.630000000000003</c:v>
                </c:pt>
                <c:pt idx="2436">
                  <c:v>39.729999999999997</c:v>
                </c:pt>
                <c:pt idx="2437">
                  <c:v>40.86</c:v>
                </c:pt>
                <c:pt idx="2438">
                  <c:v>41.99</c:v>
                </c:pt>
                <c:pt idx="2439">
                  <c:v>43.09</c:v>
                </c:pt>
                <c:pt idx="2440">
                  <c:v>44.13</c:v>
                </c:pt>
                <c:pt idx="2441">
                  <c:v>45.08</c:v>
                </c:pt>
                <c:pt idx="2442">
                  <c:v>45.9</c:v>
                </c:pt>
                <c:pt idx="2443">
                  <c:v>46.63</c:v>
                </c:pt>
                <c:pt idx="2444">
                  <c:v>47.3</c:v>
                </c:pt>
                <c:pt idx="2445">
                  <c:v>47.99</c:v>
                </c:pt>
                <c:pt idx="2446">
                  <c:v>48.75</c:v>
                </c:pt>
                <c:pt idx="2447">
                  <c:v>49.59</c:v>
                </c:pt>
                <c:pt idx="2448">
                  <c:v>50.38</c:v>
                </c:pt>
                <c:pt idx="2449">
                  <c:v>51.04</c:v>
                </c:pt>
                <c:pt idx="2450">
                  <c:v>51.67</c:v>
                </c:pt>
                <c:pt idx="2451">
                  <c:v>52.35</c:v>
                </c:pt>
                <c:pt idx="2452">
                  <c:v>53.09</c:v>
                </c:pt>
                <c:pt idx="2453">
                  <c:v>53.92</c:v>
                </c:pt>
                <c:pt idx="2454">
                  <c:v>54.81</c:v>
                </c:pt>
                <c:pt idx="2455">
                  <c:v>55.66</c:v>
                </c:pt>
                <c:pt idx="2456">
                  <c:v>56.4</c:v>
                </c:pt>
                <c:pt idx="2457">
                  <c:v>57</c:v>
                </c:pt>
                <c:pt idx="2458">
                  <c:v>57.51</c:v>
                </c:pt>
                <c:pt idx="2459">
                  <c:v>58.07</c:v>
                </c:pt>
                <c:pt idx="2460">
                  <c:v>58.81</c:v>
                </c:pt>
                <c:pt idx="2461">
                  <c:v>59.63</c:v>
                </c:pt>
                <c:pt idx="2462">
                  <c:v>60.42</c:v>
                </c:pt>
                <c:pt idx="2463">
                  <c:v>61.09</c:v>
                </c:pt>
                <c:pt idx="2464">
                  <c:v>61.61</c:v>
                </c:pt>
                <c:pt idx="2465">
                  <c:v>62.07</c:v>
                </c:pt>
                <c:pt idx="2466">
                  <c:v>62.53</c:v>
                </c:pt>
                <c:pt idx="2467">
                  <c:v>63.04</c:v>
                </c:pt>
                <c:pt idx="2468">
                  <c:v>63.64</c:v>
                </c:pt>
                <c:pt idx="2469">
                  <c:v>64.3</c:v>
                </c:pt>
                <c:pt idx="2470">
                  <c:v>64.95</c:v>
                </c:pt>
                <c:pt idx="2471">
                  <c:v>65.52</c:v>
                </c:pt>
                <c:pt idx="2472">
                  <c:v>65.97</c:v>
                </c:pt>
                <c:pt idx="2473">
                  <c:v>66.33</c:v>
                </c:pt>
                <c:pt idx="2474">
                  <c:v>66.650000000000006</c:v>
                </c:pt>
                <c:pt idx="2475">
                  <c:v>66.98</c:v>
                </c:pt>
                <c:pt idx="2476">
                  <c:v>67.28</c:v>
                </c:pt>
                <c:pt idx="2477">
                  <c:v>67.58</c:v>
                </c:pt>
                <c:pt idx="2478">
                  <c:v>67.790000000000006</c:v>
                </c:pt>
                <c:pt idx="2479">
                  <c:v>67.92</c:v>
                </c:pt>
                <c:pt idx="2480">
                  <c:v>67.91</c:v>
                </c:pt>
                <c:pt idx="2481">
                  <c:v>67.760000000000005</c:v>
                </c:pt>
                <c:pt idx="2482">
                  <c:v>67.44</c:v>
                </c:pt>
                <c:pt idx="2483">
                  <c:v>67.03</c:v>
                </c:pt>
                <c:pt idx="2484">
                  <c:v>66.55</c:v>
                </c:pt>
                <c:pt idx="2485">
                  <c:v>65.989999999999995</c:v>
                </c:pt>
                <c:pt idx="2486">
                  <c:v>65.400000000000006</c:v>
                </c:pt>
                <c:pt idx="2487">
                  <c:v>64.709999999999994</c:v>
                </c:pt>
                <c:pt idx="2488">
                  <c:v>63.86</c:v>
                </c:pt>
                <c:pt idx="2489">
                  <c:v>62.88</c:v>
                </c:pt>
                <c:pt idx="2490">
                  <c:v>61.79</c:v>
                </c:pt>
                <c:pt idx="2491">
                  <c:v>60.64</c:v>
                </c:pt>
                <c:pt idx="2492">
                  <c:v>59.46</c:v>
                </c:pt>
                <c:pt idx="2493">
                  <c:v>58.23</c:v>
                </c:pt>
                <c:pt idx="2494">
                  <c:v>56.89</c:v>
                </c:pt>
                <c:pt idx="2495">
                  <c:v>55.43</c:v>
                </c:pt>
                <c:pt idx="2496">
                  <c:v>53.89</c:v>
                </c:pt>
                <c:pt idx="2497">
                  <c:v>52.32</c:v>
                </c:pt>
                <c:pt idx="2498">
                  <c:v>50.75</c:v>
                </c:pt>
                <c:pt idx="2499">
                  <c:v>49.14</c:v>
                </c:pt>
                <c:pt idx="2500">
                  <c:v>47.5</c:v>
                </c:pt>
                <c:pt idx="2501">
                  <c:v>45.82</c:v>
                </c:pt>
                <c:pt idx="2502">
                  <c:v>44.11</c:v>
                </c:pt>
                <c:pt idx="2503">
                  <c:v>42.4</c:v>
                </c:pt>
                <c:pt idx="2504">
                  <c:v>40.71</c:v>
                </c:pt>
                <c:pt idx="2505">
                  <c:v>39.020000000000003</c:v>
                </c:pt>
                <c:pt idx="2506">
                  <c:v>37.29</c:v>
                </c:pt>
                <c:pt idx="2507">
                  <c:v>35.49</c:v>
                </c:pt>
                <c:pt idx="2508">
                  <c:v>33.67</c:v>
                </c:pt>
                <c:pt idx="2509">
                  <c:v>31.86</c:v>
                </c:pt>
                <c:pt idx="2510">
                  <c:v>30.08</c:v>
                </c:pt>
                <c:pt idx="2511">
                  <c:v>28.34</c:v>
                </c:pt>
                <c:pt idx="2512">
                  <c:v>26.62</c:v>
                </c:pt>
                <c:pt idx="2513">
                  <c:v>24.92</c:v>
                </c:pt>
                <c:pt idx="2514">
                  <c:v>23.18</c:v>
                </c:pt>
                <c:pt idx="2515">
                  <c:v>21.45</c:v>
                </c:pt>
                <c:pt idx="2516">
                  <c:v>19.690000000000001</c:v>
                </c:pt>
                <c:pt idx="2517">
                  <c:v>17.89</c:v>
                </c:pt>
                <c:pt idx="2518">
                  <c:v>16.05</c:v>
                </c:pt>
                <c:pt idx="2519">
                  <c:v>14.22</c:v>
                </c:pt>
                <c:pt idx="2520">
                  <c:v>12.42</c:v>
                </c:pt>
                <c:pt idx="2521">
                  <c:v>10.63</c:v>
                </c:pt>
                <c:pt idx="2522">
                  <c:v>8.9</c:v>
                </c:pt>
                <c:pt idx="2523">
                  <c:v>7.22</c:v>
                </c:pt>
                <c:pt idx="2524">
                  <c:v>5.56</c:v>
                </c:pt>
                <c:pt idx="2525">
                  <c:v>3.87</c:v>
                </c:pt>
                <c:pt idx="2526">
                  <c:v>2.11</c:v>
                </c:pt>
                <c:pt idx="2527">
                  <c:v>0.4</c:v>
                </c:pt>
                <c:pt idx="2528">
                  <c:v>-1.26</c:v>
                </c:pt>
                <c:pt idx="2529">
                  <c:v>-2.84</c:v>
                </c:pt>
                <c:pt idx="2530">
                  <c:v>-4.3899999999999997</c:v>
                </c:pt>
                <c:pt idx="2531">
                  <c:v>-5.97</c:v>
                </c:pt>
                <c:pt idx="2532">
                  <c:v>-7.58</c:v>
                </c:pt>
                <c:pt idx="2533">
                  <c:v>-9.19</c:v>
                </c:pt>
                <c:pt idx="2534">
                  <c:v>-10.8</c:v>
                </c:pt>
                <c:pt idx="2535">
                  <c:v>-12.43</c:v>
                </c:pt>
                <c:pt idx="2536">
                  <c:v>-14.03</c:v>
                </c:pt>
                <c:pt idx="2537">
                  <c:v>-15.63</c:v>
                </c:pt>
                <c:pt idx="2538">
                  <c:v>-17.23</c:v>
                </c:pt>
                <c:pt idx="2539">
                  <c:v>-18.89</c:v>
                </c:pt>
                <c:pt idx="2540">
                  <c:v>-20.55</c:v>
                </c:pt>
                <c:pt idx="2541">
                  <c:v>-22.2</c:v>
                </c:pt>
                <c:pt idx="2542">
                  <c:v>-23.84</c:v>
                </c:pt>
                <c:pt idx="2543">
                  <c:v>-25.47</c:v>
                </c:pt>
                <c:pt idx="2544">
                  <c:v>-27.12</c:v>
                </c:pt>
                <c:pt idx="2545">
                  <c:v>-28.72</c:v>
                </c:pt>
                <c:pt idx="2546">
                  <c:v>-30.35</c:v>
                </c:pt>
                <c:pt idx="2547">
                  <c:v>-32.01</c:v>
                </c:pt>
                <c:pt idx="2548">
                  <c:v>-33.619999999999997</c:v>
                </c:pt>
                <c:pt idx="2549">
                  <c:v>-35.19</c:v>
                </c:pt>
                <c:pt idx="2550">
                  <c:v>-36.76</c:v>
                </c:pt>
                <c:pt idx="2551">
                  <c:v>-38.299999999999997</c:v>
                </c:pt>
                <c:pt idx="2552">
                  <c:v>-39.799999999999997</c:v>
                </c:pt>
                <c:pt idx="2553">
                  <c:v>-41.23</c:v>
                </c:pt>
                <c:pt idx="2554">
                  <c:v>-42.61</c:v>
                </c:pt>
                <c:pt idx="2555">
                  <c:v>-43.84</c:v>
                </c:pt>
                <c:pt idx="2556">
                  <c:v>-44.9</c:v>
                </c:pt>
                <c:pt idx="2557">
                  <c:v>-45.81</c:v>
                </c:pt>
                <c:pt idx="2558">
                  <c:v>-46.59</c:v>
                </c:pt>
                <c:pt idx="2559">
                  <c:v>-47.26</c:v>
                </c:pt>
                <c:pt idx="2560">
                  <c:v>-47.9</c:v>
                </c:pt>
                <c:pt idx="2561">
                  <c:v>-48.45</c:v>
                </c:pt>
                <c:pt idx="2562">
                  <c:v>-48.91</c:v>
                </c:pt>
                <c:pt idx="2563">
                  <c:v>-49.3</c:v>
                </c:pt>
                <c:pt idx="2564">
                  <c:v>-49.69</c:v>
                </c:pt>
                <c:pt idx="2565">
                  <c:v>-50.08</c:v>
                </c:pt>
                <c:pt idx="2566">
                  <c:v>-50.47</c:v>
                </c:pt>
                <c:pt idx="2567">
                  <c:v>-50.94</c:v>
                </c:pt>
                <c:pt idx="2568">
                  <c:v>-51.47</c:v>
                </c:pt>
                <c:pt idx="2569">
                  <c:v>-51.95</c:v>
                </c:pt>
                <c:pt idx="2570">
                  <c:v>-52.31</c:v>
                </c:pt>
                <c:pt idx="2571">
                  <c:v>-52.62</c:v>
                </c:pt>
                <c:pt idx="2572">
                  <c:v>-53.01</c:v>
                </c:pt>
                <c:pt idx="2573">
                  <c:v>-53.46</c:v>
                </c:pt>
                <c:pt idx="2574">
                  <c:v>-53.9</c:v>
                </c:pt>
                <c:pt idx="2575">
                  <c:v>-54.27</c:v>
                </c:pt>
                <c:pt idx="2576">
                  <c:v>-54.57</c:v>
                </c:pt>
                <c:pt idx="2577">
                  <c:v>-54.8</c:v>
                </c:pt>
                <c:pt idx="2578">
                  <c:v>-55.04</c:v>
                </c:pt>
                <c:pt idx="2579">
                  <c:v>-55.31</c:v>
                </c:pt>
                <c:pt idx="2580">
                  <c:v>-55.57</c:v>
                </c:pt>
                <c:pt idx="2581">
                  <c:v>-55.81</c:v>
                </c:pt>
                <c:pt idx="2582">
                  <c:v>-56</c:v>
                </c:pt>
                <c:pt idx="2583">
                  <c:v>-56.15</c:v>
                </c:pt>
                <c:pt idx="2584">
                  <c:v>-56.3</c:v>
                </c:pt>
                <c:pt idx="2585">
                  <c:v>-56.44</c:v>
                </c:pt>
                <c:pt idx="2586">
                  <c:v>-56.57</c:v>
                </c:pt>
                <c:pt idx="2587">
                  <c:v>-56.7</c:v>
                </c:pt>
                <c:pt idx="2588">
                  <c:v>-56.81</c:v>
                </c:pt>
                <c:pt idx="2589">
                  <c:v>-56.86</c:v>
                </c:pt>
                <c:pt idx="2590">
                  <c:v>-56.87</c:v>
                </c:pt>
                <c:pt idx="2591">
                  <c:v>-56.89</c:v>
                </c:pt>
                <c:pt idx="2592">
                  <c:v>-56.93</c:v>
                </c:pt>
                <c:pt idx="2593">
                  <c:v>-56.99</c:v>
                </c:pt>
                <c:pt idx="2594">
                  <c:v>-57.04</c:v>
                </c:pt>
                <c:pt idx="2595">
                  <c:v>-57.03</c:v>
                </c:pt>
                <c:pt idx="2596">
                  <c:v>-57</c:v>
                </c:pt>
                <c:pt idx="2597">
                  <c:v>-56.95</c:v>
                </c:pt>
                <c:pt idx="2598">
                  <c:v>-56.87</c:v>
                </c:pt>
                <c:pt idx="2599">
                  <c:v>-56.81</c:v>
                </c:pt>
                <c:pt idx="2600">
                  <c:v>-56.78</c:v>
                </c:pt>
                <c:pt idx="2601">
                  <c:v>-56.74</c:v>
                </c:pt>
                <c:pt idx="2602">
                  <c:v>-56.67</c:v>
                </c:pt>
                <c:pt idx="2603">
                  <c:v>-56.59</c:v>
                </c:pt>
                <c:pt idx="2604">
                  <c:v>-56.5</c:v>
                </c:pt>
                <c:pt idx="2605">
                  <c:v>-56.43</c:v>
                </c:pt>
                <c:pt idx="2606">
                  <c:v>-56.39</c:v>
                </c:pt>
                <c:pt idx="2607">
                  <c:v>-56.34</c:v>
                </c:pt>
                <c:pt idx="2608">
                  <c:v>-56.33</c:v>
                </c:pt>
                <c:pt idx="2609">
                  <c:v>-56.33</c:v>
                </c:pt>
                <c:pt idx="2610">
                  <c:v>-56.27</c:v>
                </c:pt>
                <c:pt idx="2611">
                  <c:v>-56.21</c:v>
                </c:pt>
                <c:pt idx="2612">
                  <c:v>-56.14</c:v>
                </c:pt>
                <c:pt idx="2613">
                  <c:v>-56.07</c:v>
                </c:pt>
                <c:pt idx="2614">
                  <c:v>-55.99</c:v>
                </c:pt>
                <c:pt idx="2615">
                  <c:v>-55.9</c:v>
                </c:pt>
                <c:pt idx="2616">
                  <c:v>-55.79</c:v>
                </c:pt>
                <c:pt idx="2617">
                  <c:v>-55.67</c:v>
                </c:pt>
                <c:pt idx="2618">
                  <c:v>-55.53</c:v>
                </c:pt>
                <c:pt idx="2619">
                  <c:v>-55.39</c:v>
                </c:pt>
                <c:pt idx="2620">
                  <c:v>-55.25</c:v>
                </c:pt>
                <c:pt idx="2621">
                  <c:v>-55.11</c:v>
                </c:pt>
                <c:pt idx="2622">
                  <c:v>-54.96</c:v>
                </c:pt>
                <c:pt idx="2623">
                  <c:v>-54.82</c:v>
                </c:pt>
                <c:pt idx="2624">
                  <c:v>-54.67</c:v>
                </c:pt>
                <c:pt idx="2625">
                  <c:v>-54.5</c:v>
                </c:pt>
                <c:pt idx="2626">
                  <c:v>-54.3</c:v>
                </c:pt>
                <c:pt idx="2627">
                  <c:v>-54.09</c:v>
                </c:pt>
                <c:pt idx="2628">
                  <c:v>-53.89</c:v>
                </c:pt>
                <c:pt idx="2629">
                  <c:v>-53.7</c:v>
                </c:pt>
                <c:pt idx="2630">
                  <c:v>-53.53</c:v>
                </c:pt>
                <c:pt idx="2631">
                  <c:v>-53.35</c:v>
                </c:pt>
                <c:pt idx="2632">
                  <c:v>-53.12</c:v>
                </c:pt>
                <c:pt idx="2633">
                  <c:v>-52.86</c:v>
                </c:pt>
                <c:pt idx="2634">
                  <c:v>-52.58</c:v>
                </c:pt>
                <c:pt idx="2635">
                  <c:v>-52.27</c:v>
                </c:pt>
                <c:pt idx="2636">
                  <c:v>-51.9</c:v>
                </c:pt>
                <c:pt idx="2637">
                  <c:v>-51.53</c:v>
                </c:pt>
                <c:pt idx="2638">
                  <c:v>-51.19</c:v>
                </c:pt>
                <c:pt idx="2639">
                  <c:v>-50.88</c:v>
                </c:pt>
                <c:pt idx="2640">
                  <c:v>-50.54</c:v>
                </c:pt>
                <c:pt idx="2641">
                  <c:v>-50.16</c:v>
                </c:pt>
                <c:pt idx="2642">
                  <c:v>-49.73</c:v>
                </c:pt>
                <c:pt idx="2643">
                  <c:v>-49.26</c:v>
                </c:pt>
                <c:pt idx="2644">
                  <c:v>-48.72</c:v>
                </c:pt>
                <c:pt idx="2645">
                  <c:v>-48.17</c:v>
                </c:pt>
                <c:pt idx="2646">
                  <c:v>-47.65</c:v>
                </c:pt>
                <c:pt idx="2647">
                  <c:v>-47.13</c:v>
                </c:pt>
                <c:pt idx="2648">
                  <c:v>-46.56</c:v>
                </c:pt>
                <c:pt idx="2649">
                  <c:v>-45.92</c:v>
                </c:pt>
                <c:pt idx="2650">
                  <c:v>-45.22</c:v>
                </c:pt>
                <c:pt idx="2651">
                  <c:v>-44.49</c:v>
                </c:pt>
                <c:pt idx="2652">
                  <c:v>-43.78</c:v>
                </c:pt>
                <c:pt idx="2653">
                  <c:v>-43.12</c:v>
                </c:pt>
                <c:pt idx="2654">
                  <c:v>-42.51</c:v>
                </c:pt>
                <c:pt idx="2655">
                  <c:v>-41.88</c:v>
                </c:pt>
                <c:pt idx="2656">
                  <c:v>-41.14</c:v>
                </c:pt>
                <c:pt idx="2657">
                  <c:v>-40.28</c:v>
                </c:pt>
                <c:pt idx="2658">
                  <c:v>-39.33</c:v>
                </c:pt>
                <c:pt idx="2659">
                  <c:v>-38.31</c:v>
                </c:pt>
                <c:pt idx="2660">
                  <c:v>-37.299999999999997</c:v>
                </c:pt>
                <c:pt idx="2661">
                  <c:v>-36.31</c:v>
                </c:pt>
                <c:pt idx="2662">
                  <c:v>-35.4</c:v>
                </c:pt>
                <c:pt idx="2663">
                  <c:v>-34.51</c:v>
                </c:pt>
                <c:pt idx="2664">
                  <c:v>-33.57</c:v>
                </c:pt>
                <c:pt idx="2665">
                  <c:v>-32.53</c:v>
                </c:pt>
                <c:pt idx="2666">
                  <c:v>-31.42</c:v>
                </c:pt>
                <c:pt idx="2667">
                  <c:v>-30.29</c:v>
                </c:pt>
                <c:pt idx="2668">
                  <c:v>-29.18</c:v>
                </c:pt>
                <c:pt idx="2669">
                  <c:v>-28.09</c:v>
                </c:pt>
                <c:pt idx="2670">
                  <c:v>-26.94</c:v>
                </c:pt>
                <c:pt idx="2671">
                  <c:v>-25.81</c:v>
                </c:pt>
                <c:pt idx="2672">
                  <c:v>-24.7</c:v>
                </c:pt>
                <c:pt idx="2673">
                  <c:v>-23.56</c:v>
                </c:pt>
                <c:pt idx="2674">
                  <c:v>-22.36</c:v>
                </c:pt>
                <c:pt idx="2675">
                  <c:v>-21.08</c:v>
                </c:pt>
                <c:pt idx="2676">
                  <c:v>-19.78</c:v>
                </c:pt>
                <c:pt idx="2677">
                  <c:v>-18.510000000000002</c:v>
                </c:pt>
                <c:pt idx="2678">
                  <c:v>-17.239999999999998</c:v>
                </c:pt>
                <c:pt idx="2679">
                  <c:v>-15.98</c:v>
                </c:pt>
                <c:pt idx="2680">
                  <c:v>-14.61</c:v>
                </c:pt>
                <c:pt idx="2681">
                  <c:v>-13.13</c:v>
                </c:pt>
                <c:pt idx="2682">
                  <c:v>-11.6</c:v>
                </c:pt>
                <c:pt idx="2683">
                  <c:v>-10.08</c:v>
                </c:pt>
                <c:pt idx="2684">
                  <c:v>-8.59</c:v>
                </c:pt>
                <c:pt idx="2685">
                  <c:v>-7.12</c:v>
                </c:pt>
                <c:pt idx="2686">
                  <c:v>-5.64</c:v>
                </c:pt>
                <c:pt idx="2687">
                  <c:v>-4.1500000000000004</c:v>
                </c:pt>
                <c:pt idx="2688">
                  <c:v>-2.63</c:v>
                </c:pt>
                <c:pt idx="2689">
                  <c:v>-1.08</c:v>
                </c:pt>
                <c:pt idx="2690">
                  <c:v>0.46</c:v>
                </c:pt>
                <c:pt idx="2691">
                  <c:v>1.98</c:v>
                </c:pt>
                <c:pt idx="2692">
                  <c:v>3.46</c:v>
                </c:pt>
                <c:pt idx="2693">
                  <c:v>4.92</c:v>
                </c:pt>
                <c:pt idx="2694">
                  <c:v>6.36</c:v>
                </c:pt>
                <c:pt idx="2695">
                  <c:v>7.79</c:v>
                </c:pt>
                <c:pt idx="2696">
                  <c:v>9.2100000000000009</c:v>
                </c:pt>
                <c:pt idx="2697">
                  <c:v>10.7</c:v>
                </c:pt>
                <c:pt idx="2698">
                  <c:v>12.22</c:v>
                </c:pt>
                <c:pt idx="2699">
                  <c:v>13.72</c:v>
                </c:pt>
                <c:pt idx="2700">
                  <c:v>15.2</c:v>
                </c:pt>
                <c:pt idx="2701">
                  <c:v>16.62</c:v>
                </c:pt>
                <c:pt idx="2702">
                  <c:v>17.989999999999998</c:v>
                </c:pt>
                <c:pt idx="2703">
                  <c:v>19.36</c:v>
                </c:pt>
                <c:pt idx="2704">
                  <c:v>20.72</c:v>
                </c:pt>
                <c:pt idx="2705">
                  <c:v>22.02</c:v>
                </c:pt>
                <c:pt idx="2706">
                  <c:v>23.29</c:v>
                </c:pt>
                <c:pt idx="2707">
                  <c:v>24.55</c:v>
                </c:pt>
                <c:pt idx="2708">
                  <c:v>25.8</c:v>
                </c:pt>
                <c:pt idx="2709">
                  <c:v>27.19</c:v>
                </c:pt>
                <c:pt idx="2710">
                  <c:v>28.72</c:v>
                </c:pt>
                <c:pt idx="2711">
                  <c:v>30.14</c:v>
                </c:pt>
                <c:pt idx="2712">
                  <c:v>31.44</c:v>
                </c:pt>
                <c:pt idx="2713">
                  <c:v>32.659999999999997</c:v>
                </c:pt>
                <c:pt idx="2714">
                  <c:v>33.82</c:v>
                </c:pt>
                <c:pt idx="2715">
                  <c:v>35.04</c:v>
                </c:pt>
                <c:pt idx="2716">
                  <c:v>36.36</c:v>
                </c:pt>
                <c:pt idx="2717">
                  <c:v>37.68</c:v>
                </c:pt>
                <c:pt idx="2718">
                  <c:v>38.94</c:v>
                </c:pt>
                <c:pt idx="2719">
                  <c:v>40.159999999999997</c:v>
                </c:pt>
                <c:pt idx="2720">
                  <c:v>41.37</c:v>
                </c:pt>
                <c:pt idx="2721">
                  <c:v>42.55</c:v>
                </c:pt>
                <c:pt idx="2722">
                  <c:v>43.77</c:v>
                </c:pt>
                <c:pt idx="2723">
                  <c:v>45.03</c:v>
                </c:pt>
                <c:pt idx="2724">
                  <c:v>46.26</c:v>
                </c:pt>
                <c:pt idx="2725">
                  <c:v>47.46</c:v>
                </c:pt>
                <c:pt idx="2726">
                  <c:v>48.6</c:v>
                </c:pt>
                <c:pt idx="2727">
                  <c:v>49.67</c:v>
                </c:pt>
                <c:pt idx="2728">
                  <c:v>50.7</c:v>
                </c:pt>
                <c:pt idx="2729">
                  <c:v>51.71</c:v>
                </c:pt>
                <c:pt idx="2730">
                  <c:v>52.77</c:v>
                </c:pt>
                <c:pt idx="2731">
                  <c:v>53.87</c:v>
                </c:pt>
                <c:pt idx="2732">
                  <c:v>54.99</c:v>
                </c:pt>
                <c:pt idx="2733">
                  <c:v>56.06</c:v>
                </c:pt>
                <c:pt idx="2734">
                  <c:v>57.07</c:v>
                </c:pt>
                <c:pt idx="2735">
                  <c:v>58.02</c:v>
                </c:pt>
                <c:pt idx="2736">
                  <c:v>58.91</c:v>
                </c:pt>
                <c:pt idx="2737">
                  <c:v>59.78</c:v>
                </c:pt>
                <c:pt idx="2738">
                  <c:v>60.71</c:v>
                </c:pt>
                <c:pt idx="2739">
                  <c:v>61.7</c:v>
                </c:pt>
                <c:pt idx="2740">
                  <c:v>62.74</c:v>
                </c:pt>
                <c:pt idx="2741">
                  <c:v>63.73</c:v>
                </c:pt>
                <c:pt idx="2742">
                  <c:v>64.61</c:v>
                </c:pt>
                <c:pt idx="2743">
                  <c:v>65.37</c:v>
                </c:pt>
                <c:pt idx="2744">
                  <c:v>66.05</c:v>
                </c:pt>
                <c:pt idx="2745">
                  <c:v>66.650000000000006</c:v>
                </c:pt>
                <c:pt idx="2746">
                  <c:v>67.23</c:v>
                </c:pt>
                <c:pt idx="2747">
                  <c:v>67.849999999999994</c:v>
                </c:pt>
                <c:pt idx="2748">
                  <c:v>68.48</c:v>
                </c:pt>
                <c:pt idx="2749">
                  <c:v>69.09</c:v>
                </c:pt>
                <c:pt idx="2750">
                  <c:v>69.62</c:v>
                </c:pt>
                <c:pt idx="2751">
                  <c:v>70.06</c:v>
                </c:pt>
                <c:pt idx="2752">
                  <c:v>70.47</c:v>
                </c:pt>
                <c:pt idx="2753">
                  <c:v>70.89</c:v>
                </c:pt>
                <c:pt idx="2754">
                  <c:v>71.3</c:v>
                </c:pt>
                <c:pt idx="2755">
                  <c:v>71.709999999999994</c:v>
                </c:pt>
                <c:pt idx="2756">
                  <c:v>72.09</c:v>
                </c:pt>
                <c:pt idx="2757">
                  <c:v>72.36</c:v>
                </c:pt>
                <c:pt idx="2758">
                  <c:v>72.53</c:v>
                </c:pt>
                <c:pt idx="2759">
                  <c:v>72.62</c:v>
                </c:pt>
                <c:pt idx="2760">
                  <c:v>72.680000000000007</c:v>
                </c:pt>
                <c:pt idx="2761">
                  <c:v>72.739999999999995</c:v>
                </c:pt>
                <c:pt idx="2762">
                  <c:v>72.790000000000006</c:v>
                </c:pt>
                <c:pt idx="2763">
                  <c:v>72.760000000000005</c:v>
                </c:pt>
                <c:pt idx="2764">
                  <c:v>72.650000000000006</c:v>
                </c:pt>
                <c:pt idx="2765">
                  <c:v>72.459999999999994</c:v>
                </c:pt>
                <c:pt idx="2766">
                  <c:v>72.23</c:v>
                </c:pt>
                <c:pt idx="2767">
                  <c:v>71.97</c:v>
                </c:pt>
                <c:pt idx="2768">
                  <c:v>71.7</c:v>
                </c:pt>
                <c:pt idx="2769">
                  <c:v>71.41</c:v>
                </c:pt>
                <c:pt idx="2770">
                  <c:v>71.05</c:v>
                </c:pt>
                <c:pt idx="2771">
                  <c:v>70.62</c:v>
                </c:pt>
                <c:pt idx="2772">
                  <c:v>70.150000000000006</c:v>
                </c:pt>
                <c:pt idx="2773">
                  <c:v>69.63</c:v>
                </c:pt>
                <c:pt idx="2774">
                  <c:v>69.09</c:v>
                </c:pt>
                <c:pt idx="2775">
                  <c:v>68.459999999999994</c:v>
                </c:pt>
                <c:pt idx="2776">
                  <c:v>67.709999999999994</c:v>
                </c:pt>
                <c:pt idx="2777">
                  <c:v>66.89</c:v>
                </c:pt>
                <c:pt idx="2778">
                  <c:v>65.989999999999995</c:v>
                </c:pt>
                <c:pt idx="2779">
                  <c:v>65.010000000000005</c:v>
                </c:pt>
                <c:pt idx="2780">
                  <c:v>63.97</c:v>
                </c:pt>
                <c:pt idx="2781">
                  <c:v>62.9</c:v>
                </c:pt>
                <c:pt idx="2782">
                  <c:v>61.8</c:v>
                </c:pt>
                <c:pt idx="2783">
                  <c:v>60.63</c:v>
                </c:pt>
                <c:pt idx="2784">
                  <c:v>59.37</c:v>
                </c:pt>
                <c:pt idx="2785">
                  <c:v>58.06</c:v>
                </c:pt>
                <c:pt idx="2786">
                  <c:v>56.69</c:v>
                </c:pt>
                <c:pt idx="2787">
                  <c:v>55.28</c:v>
                </c:pt>
                <c:pt idx="2788">
                  <c:v>53.81</c:v>
                </c:pt>
                <c:pt idx="2789">
                  <c:v>52.31</c:v>
                </c:pt>
                <c:pt idx="2790">
                  <c:v>50.81</c:v>
                </c:pt>
                <c:pt idx="2791">
                  <c:v>49.31</c:v>
                </c:pt>
                <c:pt idx="2792">
                  <c:v>47.77</c:v>
                </c:pt>
                <c:pt idx="2793">
                  <c:v>46.22</c:v>
                </c:pt>
                <c:pt idx="2794">
                  <c:v>44.65</c:v>
                </c:pt>
                <c:pt idx="2795">
                  <c:v>43.03</c:v>
                </c:pt>
                <c:pt idx="2796">
                  <c:v>41.36</c:v>
                </c:pt>
                <c:pt idx="2797">
                  <c:v>39.67</c:v>
                </c:pt>
                <c:pt idx="2798">
                  <c:v>37.97</c:v>
                </c:pt>
                <c:pt idx="2799">
                  <c:v>36.299999999999997</c:v>
                </c:pt>
                <c:pt idx="2800">
                  <c:v>34.659999999999997</c:v>
                </c:pt>
                <c:pt idx="2801">
                  <c:v>33.049999999999997</c:v>
                </c:pt>
                <c:pt idx="2802">
                  <c:v>31.46</c:v>
                </c:pt>
                <c:pt idx="2803">
                  <c:v>29.86</c:v>
                </c:pt>
                <c:pt idx="2804">
                  <c:v>28.22</c:v>
                </c:pt>
                <c:pt idx="2805">
                  <c:v>26.54</c:v>
                </c:pt>
                <c:pt idx="2806">
                  <c:v>24.84</c:v>
                </c:pt>
                <c:pt idx="2807">
                  <c:v>23.09</c:v>
                </c:pt>
                <c:pt idx="2808">
                  <c:v>21.35</c:v>
                </c:pt>
                <c:pt idx="2809">
                  <c:v>19.72</c:v>
                </c:pt>
                <c:pt idx="2810">
                  <c:v>18.100000000000001</c:v>
                </c:pt>
                <c:pt idx="2811">
                  <c:v>16.38</c:v>
                </c:pt>
                <c:pt idx="2812">
                  <c:v>14.61</c:v>
                </c:pt>
                <c:pt idx="2813">
                  <c:v>12.84</c:v>
                </c:pt>
                <c:pt idx="2814">
                  <c:v>11.09</c:v>
                </c:pt>
                <c:pt idx="2815">
                  <c:v>9.35</c:v>
                </c:pt>
                <c:pt idx="2816">
                  <c:v>7.61</c:v>
                </c:pt>
                <c:pt idx="2817">
                  <c:v>5.85</c:v>
                </c:pt>
                <c:pt idx="2818">
                  <c:v>4.13</c:v>
                </c:pt>
                <c:pt idx="2819">
                  <c:v>2.44</c:v>
                </c:pt>
                <c:pt idx="2820">
                  <c:v>0.8</c:v>
                </c:pt>
                <c:pt idx="2821">
                  <c:v>-0.86</c:v>
                </c:pt>
                <c:pt idx="2822">
                  <c:v>-2.52</c:v>
                </c:pt>
                <c:pt idx="2823">
                  <c:v>-4.22</c:v>
                </c:pt>
                <c:pt idx="2824">
                  <c:v>-5.97</c:v>
                </c:pt>
                <c:pt idx="2825">
                  <c:v>-7.69</c:v>
                </c:pt>
                <c:pt idx="2826">
                  <c:v>-9.4</c:v>
                </c:pt>
                <c:pt idx="2827">
                  <c:v>-11.09</c:v>
                </c:pt>
                <c:pt idx="2828">
                  <c:v>-12.74</c:v>
                </c:pt>
                <c:pt idx="2829">
                  <c:v>-14.42</c:v>
                </c:pt>
                <c:pt idx="2830">
                  <c:v>-16.13</c:v>
                </c:pt>
                <c:pt idx="2831">
                  <c:v>-17.89</c:v>
                </c:pt>
                <c:pt idx="2832">
                  <c:v>-19.63</c:v>
                </c:pt>
                <c:pt idx="2833">
                  <c:v>-21.31</c:v>
                </c:pt>
                <c:pt idx="2834">
                  <c:v>-22.95</c:v>
                </c:pt>
                <c:pt idx="2835">
                  <c:v>-24.57</c:v>
                </c:pt>
                <c:pt idx="2836">
                  <c:v>-26.19</c:v>
                </c:pt>
                <c:pt idx="2837">
                  <c:v>-27.78</c:v>
                </c:pt>
                <c:pt idx="2838">
                  <c:v>-29.34</c:v>
                </c:pt>
                <c:pt idx="2839">
                  <c:v>-30.85</c:v>
                </c:pt>
                <c:pt idx="2840">
                  <c:v>-32.36</c:v>
                </c:pt>
                <c:pt idx="2841">
                  <c:v>-33.869999999999997</c:v>
                </c:pt>
                <c:pt idx="2842">
                  <c:v>-35.369999999999997</c:v>
                </c:pt>
                <c:pt idx="2843">
                  <c:v>-36.85</c:v>
                </c:pt>
                <c:pt idx="2844">
                  <c:v>-38.270000000000003</c:v>
                </c:pt>
                <c:pt idx="2845">
                  <c:v>-39.68</c:v>
                </c:pt>
                <c:pt idx="2846">
                  <c:v>-41.07</c:v>
                </c:pt>
                <c:pt idx="2847">
                  <c:v>-42.34</c:v>
                </c:pt>
                <c:pt idx="2848">
                  <c:v>-43.59</c:v>
                </c:pt>
                <c:pt idx="2849">
                  <c:v>-44.78</c:v>
                </c:pt>
                <c:pt idx="2850">
                  <c:v>-45.82</c:v>
                </c:pt>
                <c:pt idx="2851">
                  <c:v>-46.71</c:v>
                </c:pt>
                <c:pt idx="2852">
                  <c:v>-47.38</c:v>
                </c:pt>
                <c:pt idx="2853">
                  <c:v>-47.81</c:v>
                </c:pt>
                <c:pt idx="2854">
                  <c:v>-48.07</c:v>
                </c:pt>
                <c:pt idx="2855">
                  <c:v>-48.25</c:v>
                </c:pt>
                <c:pt idx="2856">
                  <c:v>-48.4</c:v>
                </c:pt>
                <c:pt idx="2857">
                  <c:v>-48.45</c:v>
                </c:pt>
                <c:pt idx="2858">
                  <c:v>-48.58</c:v>
                </c:pt>
                <c:pt idx="2859">
                  <c:v>-48.78</c:v>
                </c:pt>
                <c:pt idx="2860">
                  <c:v>-49.04</c:v>
                </c:pt>
                <c:pt idx="2861">
                  <c:v>-49.35</c:v>
                </c:pt>
                <c:pt idx="2862">
                  <c:v>-49.61</c:v>
                </c:pt>
                <c:pt idx="2863">
                  <c:v>-49.85</c:v>
                </c:pt>
                <c:pt idx="2864">
                  <c:v>-50.1</c:v>
                </c:pt>
                <c:pt idx="2865">
                  <c:v>-50.4</c:v>
                </c:pt>
                <c:pt idx="2866">
                  <c:v>-50.73</c:v>
                </c:pt>
                <c:pt idx="2867">
                  <c:v>-51.07</c:v>
                </c:pt>
                <c:pt idx="2868">
                  <c:v>-51.4</c:v>
                </c:pt>
                <c:pt idx="2869">
                  <c:v>-51.7</c:v>
                </c:pt>
                <c:pt idx="2870">
                  <c:v>-51.96</c:v>
                </c:pt>
                <c:pt idx="2871">
                  <c:v>-52.18</c:v>
                </c:pt>
                <c:pt idx="2872">
                  <c:v>-52.33</c:v>
                </c:pt>
                <c:pt idx="2873">
                  <c:v>-52.44</c:v>
                </c:pt>
                <c:pt idx="2874">
                  <c:v>-52.57</c:v>
                </c:pt>
                <c:pt idx="2875">
                  <c:v>-52.72</c:v>
                </c:pt>
                <c:pt idx="2876">
                  <c:v>-52.85</c:v>
                </c:pt>
                <c:pt idx="2877">
                  <c:v>-52.95</c:v>
                </c:pt>
                <c:pt idx="2878">
                  <c:v>-53.03</c:v>
                </c:pt>
                <c:pt idx="2879">
                  <c:v>-53.11</c:v>
                </c:pt>
                <c:pt idx="2880">
                  <c:v>-53.16</c:v>
                </c:pt>
                <c:pt idx="2881">
                  <c:v>-53.17</c:v>
                </c:pt>
                <c:pt idx="2882">
                  <c:v>-53.1</c:v>
                </c:pt>
                <c:pt idx="2883">
                  <c:v>-52.97</c:v>
                </c:pt>
                <c:pt idx="2884">
                  <c:v>-52.81</c:v>
                </c:pt>
                <c:pt idx="2885">
                  <c:v>-52.65</c:v>
                </c:pt>
                <c:pt idx="2886">
                  <c:v>-52.49</c:v>
                </c:pt>
                <c:pt idx="2887">
                  <c:v>-52.32</c:v>
                </c:pt>
                <c:pt idx="2888">
                  <c:v>-52.14</c:v>
                </c:pt>
                <c:pt idx="2889">
                  <c:v>-51.95</c:v>
                </c:pt>
                <c:pt idx="2890">
                  <c:v>-51.76</c:v>
                </c:pt>
                <c:pt idx="2891">
                  <c:v>-51.59</c:v>
                </c:pt>
                <c:pt idx="2892">
                  <c:v>-51.45</c:v>
                </c:pt>
                <c:pt idx="2893">
                  <c:v>-51.31</c:v>
                </c:pt>
                <c:pt idx="2894">
                  <c:v>-51.13</c:v>
                </c:pt>
                <c:pt idx="2895">
                  <c:v>-50.98</c:v>
                </c:pt>
                <c:pt idx="2896">
                  <c:v>-50.88</c:v>
                </c:pt>
                <c:pt idx="2897">
                  <c:v>-50.8</c:v>
                </c:pt>
                <c:pt idx="2898">
                  <c:v>-50.69</c:v>
                </c:pt>
                <c:pt idx="2899">
                  <c:v>-50.5</c:v>
                </c:pt>
                <c:pt idx="2900">
                  <c:v>-50.25</c:v>
                </c:pt>
                <c:pt idx="2901">
                  <c:v>-50.03</c:v>
                </c:pt>
                <c:pt idx="2902">
                  <c:v>-49.81</c:v>
                </c:pt>
                <c:pt idx="2903">
                  <c:v>-49.62</c:v>
                </c:pt>
                <c:pt idx="2904">
                  <c:v>-49.47</c:v>
                </c:pt>
                <c:pt idx="2905">
                  <c:v>-49.34</c:v>
                </c:pt>
                <c:pt idx="2906">
                  <c:v>-49.17</c:v>
                </c:pt>
                <c:pt idx="2907">
                  <c:v>-48.94</c:v>
                </c:pt>
                <c:pt idx="2908">
                  <c:v>-48.73</c:v>
                </c:pt>
                <c:pt idx="2909">
                  <c:v>-48.59</c:v>
                </c:pt>
                <c:pt idx="2910">
                  <c:v>-48.54</c:v>
                </c:pt>
                <c:pt idx="2911">
                  <c:v>-48.52</c:v>
                </c:pt>
                <c:pt idx="2912">
                  <c:v>-48.49</c:v>
                </c:pt>
                <c:pt idx="2913">
                  <c:v>-48.39</c:v>
                </c:pt>
                <c:pt idx="2914">
                  <c:v>-48.22</c:v>
                </c:pt>
                <c:pt idx="2915">
                  <c:v>-48.02</c:v>
                </c:pt>
                <c:pt idx="2916">
                  <c:v>-47.81</c:v>
                </c:pt>
                <c:pt idx="2917">
                  <c:v>-47.67</c:v>
                </c:pt>
                <c:pt idx="2918">
                  <c:v>-47.55</c:v>
                </c:pt>
                <c:pt idx="2919">
                  <c:v>-47.44</c:v>
                </c:pt>
                <c:pt idx="2920">
                  <c:v>-47.31</c:v>
                </c:pt>
                <c:pt idx="2921">
                  <c:v>-47.17</c:v>
                </c:pt>
                <c:pt idx="2922">
                  <c:v>-47.01</c:v>
                </c:pt>
                <c:pt idx="2923">
                  <c:v>-46.83</c:v>
                </c:pt>
                <c:pt idx="2924">
                  <c:v>-46.62</c:v>
                </c:pt>
                <c:pt idx="2925">
                  <c:v>-46.4</c:v>
                </c:pt>
                <c:pt idx="2926">
                  <c:v>-46.15</c:v>
                </c:pt>
                <c:pt idx="2927">
                  <c:v>-45.91</c:v>
                </c:pt>
                <c:pt idx="2928">
                  <c:v>-45.74</c:v>
                </c:pt>
                <c:pt idx="2929">
                  <c:v>-45.64</c:v>
                </c:pt>
                <c:pt idx="2930">
                  <c:v>-45.52</c:v>
                </c:pt>
                <c:pt idx="2931">
                  <c:v>-45.34</c:v>
                </c:pt>
                <c:pt idx="2932">
                  <c:v>-45.11</c:v>
                </c:pt>
                <c:pt idx="2933">
                  <c:v>-44.83</c:v>
                </c:pt>
                <c:pt idx="2934">
                  <c:v>-44.56</c:v>
                </c:pt>
                <c:pt idx="2935">
                  <c:v>-44.36</c:v>
                </c:pt>
                <c:pt idx="2936">
                  <c:v>-44.23</c:v>
                </c:pt>
                <c:pt idx="2937">
                  <c:v>-44.08</c:v>
                </c:pt>
                <c:pt idx="2938">
                  <c:v>-43.89</c:v>
                </c:pt>
                <c:pt idx="2939">
                  <c:v>-43.69</c:v>
                </c:pt>
                <c:pt idx="2940">
                  <c:v>-43.48</c:v>
                </c:pt>
                <c:pt idx="2941">
                  <c:v>-43.21</c:v>
                </c:pt>
                <c:pt idx="2942">
                  <c:v>-42.91</c:v>
                </c:pt>
                <c:pt idx="2943">
                  <c:v>-42.61</c:v>
                </c:pt>
                <c:pt idx="2944">
                  <c:v>-42.38</c:v>
                </c:pt>
                <c:pt idx="2945">
                  <c:v>-42.17</c:v>
                </c:pt>
                <c:pt idx="2946">
                  <c:v>-41.93</c:v>
                </c:pt>
                <c:pt idx="2947">
                  <c:v>-41.66</c:v>
                </c:pt>
                <c:pt idx="2948">
                  <c:v>-41.36</c:v>
                </c:pt>
                <c:pt idx="2949">
                  <c:v>-41.03</c:v>
                </c:pt>
                <c:pt idx="2950">
                  <c:v>-40.75</c:v>
                </c:pt>
                <c:pt idx="2951">
                  <c:v>-40.51</c:v>
                </c:pt>
                <c:pt idx="2952">
                  <c:v>-40.29</c:v>
                </c:pt>
                <c:pt idx="2953">
                  <c:v>-40.090000000000003</c:v>
                </c:pt>
                <c:pt idx="2954">
                  <c:v>-39.92</c:v>
                </c:pt>
                <c:pt idx="2955">
                  <c:v>-39.71</c:v>
                </c:pt>
                <c:pt idx="2956">
                  <c:v>-39.46</c:v>
                </c:pt>
                <c:pt idx="2957">
                  <c:v>-39.17</c:v>
                </c:pt>
                <c:pt idx="2958">
                  <c:v>-38.9</c:v>
                </c:pt>
                <c:pt idx="2959">
                  <c:v>-38.69</c:v>
                </c:pt>
                <c:pt idx="2960">
                  <c:v>-38.5</c:v>
                </c:pt>
                <c:pt idx="2961">
                  <c:v>-38.33</c:v>
                </c:pt>
                <c:pt idx="2962">
                  <c:v>-38.15</c:v>
                </c:pt>
                <c:pt idx="2963">
                  <c:v>-37.979999999999997</c:v>
                </c:pt>
                <c:pt idx="2964">
                  <c:v>-37.83</c:v>
                </c:pt>
                <c:pt idx="2965">
                  <c:v>-37.659999999999997</c:v>
                </c:pt>
                <c:pt idx="2966">
                  <c:v>-37.28</c:v>
                </c:pt>
                <c:pt idx="2967">
                  <c:v>-36.96</c:v>
                </c:pt>
                <c:pt idx="2968">
                  <c:v>-36.68</c:v>
                </c:pt>
                <c:pt idx="2969">
                  <c:v>-36.44</c:v>
                </c:pt>
                <c:pt idx="2970">
                  <c:v>-36.24</c:v>
                </c:pt>
                <c:pt idx="2971">
                  <c:v>-36.119999999999997</c:v>
                </c:pt>
                <c:pt idx="2972">
                  <c:v>-36.020000000000003</c:v>
                </c:pt>
                <c:pt idx="2973">
                  <c:v>-35.909999999999997</c:v>
                </c:pt>
                <c:pt idx="2974">
                  <c:v>-35.79</c:v>
                </c:pt>
                <c:pt idx="2975">
                  <c:v>-35.659999999999997</c:v>
                </c:pt>
                <c:pt idx="2976">
                  <c:v>-35.53</c:v>
                </c:pt>
                <c:pt idx="2977">
                  <c:v>-35.39</c:v>
                </c:pt>
                <c:pt idx="2978">
                  <c:v>-35.33</c:v>
                </c:pt>
                <c:pt idx="2979">
                  <c:v>-35.44</c:v>
                </c:pt>
                <c:pt idx="2980">
                  <c:v>-35.51</c:v>
                </c:pt>
                <c:pt idx="2981">
                  <c:v>-35.56</c:v>
                </c:pt>
                <c:pt idx="2982">
                  <c:v>-35.53</c:v>
                </c:pt>
                <c:pt idx="2983">
                  <c:v>-35.43</c:v>
                </c:pt>
                <c:pt idx="2984">
                  <c:v>-35.28</c:v>
                </c:pt>
                <c:pt idx="2985">
                  <c:v>-35.22</c:v>
                </c:pt>
                <c:pt idx="2986">
                  <c:v>-35.21</c:v>
                </c:pt>
                <c:pt idx="2987">
                  <c:v>-35.21</c:v>
                </c:pt>
                <c:pt idx="2988">
                  <c:v>-35.19</c:v>
                </c:pt>
                <c:pt idx="2989">
                  <c:v>-35.159999999999997</c:v>
                </c:pt>
                <c:pt idx="2990">
                  <c:v>-35.29</c:v>
                </c:pt>
                <c:pt idx="2991">
                  <c:v>-35.24</c:v>
                </c:pt>
                <c:pt idx="2992">
                  <c:v>-35.119999999999997</c:v>
                </c:pt>
                <c:pt idx="2993">
                  <c:v>-34.89</c:v>
                </c:pt>
                <c:pt idx="2994">
                  <c:v>-34.69</c:v>
                </c:pt>
                <c:pt idx="2995">
                  <c:v>-34.590000000000003</c:v>
                </c:pt>
                <c:pt idx="2996">
                  <c:v>-34.58</c:v>
                </c:pt>
                <c:pt idx="2997">
                  <c:v>-34.69</c:v>
                </c:pt>
                <c:pt idx="2998">
                  <c:v>-34.799999999999997</c:v>
                </c:pt>
                <c:pt idx="2999">
                  <c:v>-34.86</c:v>
                </c:pt>
                <c:pt idx="3000">
                  <c:v>-34.86</c:v>
                </c:pt>
                <c:pt idx="3001">
                  <c:v>-34.82</c:v>
                </c:pt>
                <c:pt idx="3002">
                  <c:v>-34.729999999999997</c:v>
                </c:pt>
                <c:pt idx="3003">
                  <c:v>-34.4</c:v>
                </c:pt>
                <c:pt idx="3004">
                  <c:v>-33.92</c:v>
                </c:pt>
                <c:pt idx="3005">
                  <c:v>-33.65</c:v>
                </c:pt>
                <c:pt idx="3006">
                  <c:v>-33.61</c:v>
                </c:pt>
                <c:pt idx="3007">
                  <c:v>-33.58</c:v>
                </c:pt>
                <c:pt idx="3008">
                  <c:v>-33.549999999999997</c:v>
                </c:pt>
                <c:pt idx="3009">
                  <c:v>-33.51</c:v>
                </c:pt>
                <c:pt idx="3010">
                  <c:v>-33.47</c:v>
                </c:pt>
                <c:pt idx="3011">
                  <c:v>-33.450000000000003</c:v>
                </c:pt>
                <c:pt idx="3012">
                  <c:v>-33.47</c:v>
                </c:pt>
                <c:pt idx="3013">
                  <c:v>-33.56</c:v>
                </c:pt>
                <c:pt idx="3014">
                  <c:v>-33.619999999999997</c:v>
                </c:pt>
                <c:pt idx="3015">
                  <c:v>-33.69</c:v>
                </c:pt>
                <c:pt idx="3016">
                  <c:v>-33.71</c:v>
                </c:pt>
                <c:pt idx="3017">
                  <c:v>-33.71</c:v>
                </c:pt>
                <c:pt idx="3018">
                  <c:v>-33.69</c:v>
                </c:pt>
                <c:pt idx="3019">
                  <c:v>-33.659999999999997</c:v>
                </c:pt>
                <c:pt idx="3020">
                  <c:v>-33.64</c:v>
                </c:pt>
                <c:pt idx="3021">
                  <c:v>-33.68</c:v>
                </c:pt>
                <c:pt idx="3022">
                  <c:v>-33.770000000000003</c:v>
                </c:pt>
                <c:pt idx="3023">
                  <c:v>-33.86</c:v>
                </c:pt>
                <c:pt idx="3024">
                  <c:v>-34</c:v>
                </c:pt>
                <c:pt idx="3025">
                  <c:v>-34.11</c:v>
                </c:pt>
                <c:pt idx="3026">
                  <c:v>-34.200000000000003</c:v>
                </c:pt>
                <c:pt idx="3027">
                  <c:v>-34.26</c:v>
                </c:pt>
                <c:pt idx="3028">
                  <c:v>-34.31</c:v>
                </c:pt>
                <c:pt idx="3029">
                  <c:v>-34.35</c:v>
                </c:pt>
                <c:pt idx="3030">
                  <c:v>-34.380000000000003</c:v>
                </c:pt>
                <c:pt idx="3031">
                  <c:v>-34.380000000000003</c:v>
                </c:pt>
                <c:pt idx="3032">
                  <c:v>-34.36</c:v>
                </c:pt>
                <c:pt idx="3033">
                  <c:v>-34.35</c:v>
                </c:pt>
                <c:pt idx="3034">
                  <c:v>-34.33</c:v>
                </c:pt>
                <c:pt idx="3035">
                  <c:v>-34.32</c:v>
                </c:pt>
                <c:pt idx="3036">
                  <c:v>-34.36</c:v>
                </c:pt>
                <c:pt idx="3037">
                  <c:v>-34.46</c:v>
                </c:pt>
                <c:pt idx="3038">
                  <c:v>-34.61</c:v>
                </c:pt>
                <c:pt idx="3039">
                  <c:v>-34.79</c:v>
                </c:pt>
                <c:pt idx="3040">
                  <c:v>-34.97</c:v>
                </c:pt>
                <c:pt idx="3041">
                  <c:v>-35.1</c:v>
                </c:pt>
                <c:pt idx="3042">
                  <c:v>-35.1</c:v>
                </c:pt>
                <c:pt idx="3043">
                  <c:v>-35.08</c:v>
                </c:pt>
                <c:pt idx="3044">
                  <c:v>-35.159999999999997</c:v>
                </c:pt>
                <c:pt idx="3045">
                  <c:v>-35.229999999999997</c:v>
                </c:pt>
                <c:pt idx="3046">
                  <c:v>-35.31</c:v>
                </c:pt>
                <c:pt idx="3047">
                  <c:v>-35.409999999999997</c:v>
                </c:pt>
                <c:pt idx="3048">
                  <c:v>-35.479999999999997</c:v>
                </c:pt>
                <c:pt idx="3049">
                  <c:v>-35.51</c:v>
                </c:pt>
                <c:pt idx="3050">
                  <c:v>-35.53</c:v>
                </c:pt>
                <c:pt idx="3051">
                  <c:v>-35.56</c:v>
                </c:pt>
                <c:pt idx="3052">
                  <c:v>-35.58</c:v>
                </c:pt>
                <c:pt idx="3053">
                  <c:v>-35.57</c:v>
                </c:pt>
                <c:pt idx="3054">
                  <c:v>-35.549999999999997</c:v>
                </c:pt>
                <c:pt idx="3055">
                  <c:v>-35.58</c:v>
                </c:pt>
                <c:pt idx="3056">
                  <c:v>-35.64</c:v>
                </c:pt>
                <c:pt idx="3057">
                  <c:v>-35.76</c:v>
                </c:pt>
                <c:pt idx="3058">
                  <c:v>-35.94</c:v>
                </c:pt>
                <c:pt idx="3059">
                  <c:v>-36.119999999999997</c:v>
                </c:pt>
                <c:pt idx="3060">
                  <c:v>-36.29</c:v>
                </c:pt>
                <c:pt idx="3061">
                  <c:v>-36.4</c:v>
                </c:pt>
                <c:pt idx="3062">
                  <c:v>-36.47</c:v>
                </c:pt>
                <c:pt idx="3063">
                  <c:v>-36.54</c:v>
                </c:pt>
                <c:pt idx="3064">
                  <c:v>-36.6</c:v>
                </c:pt>
                <c:pt idx="3065">
                  <c:v>-36.630000000000003</c:v>
                </c:pt>
                <c:pt idx="3066">
                  <c:v>-36.65</c:v>
                </c:pt>
                <c:pt idx="3067">
                  <c:v>-36.67</c:v>
                </c:pt>
                <c:pt idx="3068">
                  <c:v>-36.68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49-4F5D-AC73-9D16C1C0A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6818688"/>
        <c:axId val="336802048"/>
      </c:lineChart>
      <c:catAx>
        <c:axId val="336818688"/>
        <c:scaling>
          <c:orientation val="minMax"/>
        </c:scaling>
        <c:delete val="1"/>
        <c:axPos val="b"/>
        <c:majorTickMark val="none"/>
        <c:minorTickMark val="none"/>
        <c:tickLblPos val="nextTo"/>
        <c:crossAx val="336802048"/>
        <c:crosses val="autoZero"/>
        <c:auto val="1"/>
        <c:lblAlgn val="ctr"/>
        <c:lblOffset val="100"/>
        <c:noMultiLvlLbl val="0"/>
      </c:catAx>
      <c:valAx>
        <c:axId val="33680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681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工作表1!$A$2:$A$2730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工作表1!$B$2:$B$2730</c:f>
              <c:numCache>
                <c:formatCode>General</c:formatCode>
                <c:ptCount val="2729"/>
                <c:pt idx="0">
                  <c:v>1.27</c:v>
                </c:pt>
                <c:pt idx="1">
                  <c:v>1.22</c:v>
                </c:pt>
                <c:pt idx="2">
                  <c:v>1.17</c:v>
                </c:pt>
                <c:pt idx="3">
                  <c:v>1.1200000000000001</c:v>
                </c:pt>
                <c:pt idx="4">
                  <c:v>1.07</c:v>
                </c:pt>
                <c:pt idx="5">
                  <c:v>1.02</c:v>
                </c:pt>
                <c:pt idx="6">
                  <c:v>0.96</c:v>
                </c:pt>
                <c:pt idx="7">
                  <c:v>0.92</c:v>
                </c:pt>
                <c:pt idx="8">
                  <c:v>1.44</c:v>
                </c:pt>
                <c:pt idx="9">
                  <c:v>1.43</c:v>
                </c:pt>
                <c:pt idx="10">
                  <c:v>1.4</c:v>
                </c:pt>
                <c:pt idx="11">
                  <c:v>1.39</c:v>
                </c:pt>
                <c:pt idx="12">
                  <c:v>1.39</c:v>
                </c:pt>
                <c:pt idx="13">
                  <c:v>1.38</c:v>
                </c:pt>
                <c:pt idx="14">
                  <c:v>1.35</c:v>
                </c:pt>
                <c:pt idx="15">
                  <c:v>1.31</c:v>
                </c:pt>
                <c:pt idx="16">
                  <c:v>1.27</c:v>
                </c:pt>
                <c:pt idx="17">
                  <c:v>1.22</c:v>
                </c:pt>
                <c:pt idx="18">
                  <c:v>1.17</c:v>
                </c:pt>
                <c:pt idx="19">
                  <c:v>1.1200000000000001</c:v>
                </c:pt>
                <c:pt idx="20">
                  <c:v>1.07</c:v>
                </c:pt>
                <c:pt idx="21">
                  <c:v>1.02</c:v>
                </c:pt>
                <c:pt idx="22">
                  <c:v>0.96</c:v>
                </c:pt>
                <c:pt idx="23">
                  <c:v>0.92</c:v>
                </c:pt>
                <c:pt idx="24">
                  <c:v>1.01</c:v>
                </c:pt>
                <c:pt idx="25">
                  <c:v>1.02</c:v>
                </c:pt>
                <c:pt idx="26">
                  <c:v>1.02</c:v>
                </c:pt>
                <c:pt idx="27">
                  <c:v>1</c:v>
                </c:pt>
                <c:pt idx="28">
                  <c:v>1.04</c:v>
                </c:pt>
                <c:pt idx="29">
                  <c:v>1.01</c:v>
                </c:pt>
                <c:pt idx="30">
                  <c:v>1</c:v>
                </c:pt>
                <c:pt idx="31">
                  <c:v>0.99</c:v>
                </c:pt>
                <c:pt idx="32">
                  <c:v>0.98</c:v>
                </c:pt>
                <c:pt idx="33">
                  <c:v>0.97</c:v>
                </c:pt>
                <c:pt idx="34">
                  <c:v>0.99</c:v>
                </c:pt>
                <c:pt idx="35">
                  <c:v>1</c:v>
                </c:pt>
                <c:pt idx="36">
                  <c:v>0.99</c:v>
                </c:pt>
                <c:pt idx="37">
                  <c:v>0.99</c:v>
                </c:pt>
                <c:pt idx="38">
                  <c:v>0.99</c:v>
                </c:pt>
                <c:pt idx="39">
                  <c:v>0.96</c:v>
                </c:pt>
                <c:pt idx="40">
                  <c:v>0.96</c:v>
                </c:pt>
                <c:pt idx="41">
                  <c:v>0.95</c:v>
                </c:pt>
                <c:pt idx="42">
                  <c:v>0.96</c:v>
                </c:pt>
                <c:pt idx="43">
                  <c:v>0.96</c:v>
                </c:pt>
                <c:pt idx="44">
                  <c:v>0.94</c:v>
                </c:pt>
                <c:pt idx="45">
                  <c:v>0.94</c:v>
                </c:pt>
                <c:pt idx="46">
                  <c:v>0.94</c:v>
                </c:pt>
                <c:pt idx="47">
                  <c:v>0.95</c:v>
                </c:pt>
                <c:pt idx="48">
                  <c:v>0.96</c:v>
                </c:pt>
                <c:pt idx="49">
                  <c:v>0.96</c:v>
                </c:pt>
                <c:pt idx="50">
                  <c:v>0.98</c:v>
                </c:pt>
                <c:pt idx="51">
                  <c:v>0.99</c:v>
                </c:pt>
                <c:pt idx="52">
                  <c:v>1</c:v>
                </c:pt>
                <c:pt idx="53">
                  <c:v>0.99</c:v>
                </c:pt>
                <c:pt idx="54">
                  <c:v>0.99</c:v>
                </c:pt>
                <c:pt idx="55">
                  <c:v>1</c:v>
                </c:pt>
                <c:pt idx="56">
                  <c:v>1</c:v>
                </c:pt>
                <c:pt idx="57">
                  <c:v>1.01</c:v>
                </c:pt>
                <c:pt idx="58">
                  <c:v>1.01</c:v>
                </c:pt>
                <c:pt idx="59">
                  <c:v>1.03</c:v>
                </c:pt>
                <c:pt idx="60">
                  <c:v>1.04</c:v>
                </c:pt>
                <c:pt idx="61">
                  <c:v>1.03</c:v>
                </c:pt>
                <c:pt idx="62">
                  <c:v>1.03</c:v>
                </c:pt>
                <c:pt idx="63">
                  <c:v>1.03</c:v>
                </c:pt>
                <c:pt idx="64">
                  <c:v>1.03</c:v>
                </c:pt>
                <c:pt idx="65">
                  <c:v>1.03</c:v>
                </c:pt>
                <c:pt idx="66">
                  <c:v>1.05</c:v>
                </c:pt>
                <c:pt idx="67">
                  <c:v>1.06</c:v>
                </c:pt>
                <c:pt idx="68">
                  <c:v>1.07</c:v>
                </c:pt>
                <c:pt idx="69">
                  <c:v>1.07</c:v>
                </c:pt>
                <c:pt idx="70">
                  <c:v>1.0900000000000001</c:v>
                </c:pt>
                <c:pt idx="71">
                  <c:v>1.0900000000000001</c:v>
                </c:pt>
                <c:pt idx="72">
                  <c:v>1.0900000000000001</c:v>
                </c:pt>
                <c:pt idx="73">
                  <c:v>1.0900000000000001</c:v>
                </c:pt>
                <c:pt idx="74">
                  <c:v>1.1000000000000001</c:v>
                </c:pt>
                <c:pt idx="75">
                  <c:v>1.1200000000000001</c:v>
                </c:pt>
                <c:pt idx="76">
                  <c:v>1.1599999999999999</c:v>
                </c:pt>
                <c:pt idx="77">
                  <c:v>1.17</c:v>
                </c:pt>
                <c:pt idx="78">
                  <c:v>1.18</c:v>
                </c:pt>
                <c:pt idx="79">
                  <c:v>1.18</c:v>
                </c:pt>
                <c:pt idx="80">
                  <c:v>1.2</c:v>
                </c:pt>
                <c:pt idx="81">
                  <c:v>1.23</c:v>
                </c:pt>
                <c:pt idx="82">
                  <c:v>1.27</c:v>
                </c:pt>
                <c:pt idx="83">
                  <c:v>1.32</c:v>
                </c:pt>
                <c:pt idx="84">
                  <c:v>1.36</c:v>
                </c:pt>
                <c:pt idx="85">
                  <c:v>1.38</c:v>
                </c:pt>
                <c:pt idx="86">
                  <c:v>1.39</c:v>
                </c:pt>
                <c:pt idx="87">
                  <c:v>1.4</c:v>
                </c:pt>
                <c:pt idx="88">
                  <c:v>1.45</c:v>
                </c:pt>
                <c:pt idx="89">
                  <c:v>1.5</c:v>
                </c:pt>
                <c:pt idx="90">
                  <c:v>1.52</c:v>
                </c:pt>
                <c:pt idx="91">
                  <c:v>1.52</c:v>
                </c:pt>
                <c:pt idx="92">
                  <c:v>1.48</c:v>
                </c:pt>
                <c:pt idx="93">
                  <c:v>1.46</c:v>
                </c:pt>
                <c:pt idx="94">
                  <c:v>1.48</c:v>
                </c:pt>
                <c:pt idx="95">
                  <c:v>1.48</c:v>
                </c:pt>
                <c:pt idx="96">
                  <c:v>1.47</c:v>
                </c:pt>
                <c:pt idx="97">
                  <c:v>1.5</c:v>
                </c:pt>
                <c:pt idx="98">
                  <c:v>1.52</c:v>
                </c:pt>
                <c:pt idx="99">
                  <c:v>1.53</c:v>
                </c:pt>
                <c:pt idx="100">
                  <c:v>1.53</c:v>
                </c:pt>
                <c:pt idx="101">
                  <c:v>1.54</c:v>
                </c:pt>
                <c:pt idx="102">
                  <c:v>1.54</c:v>
                </c:pt>
                <c:pt idx="103">
                  <c:v>1.52</c:v>
                </c:pt>
                <c:pt idx="104">
                  <c:v>1.51</c:v>
                </c:pt>
                <c:pt idx="105">
                  <c:v>1.51</c:v>
                </c:pt>
                <c:pt idx="106">
                  <c:v>1.51</c:v>
                </c:pt>
                <c:pt idx="107">
                  <c:v>1.52</c:v>
                </c:pt>
                <c:pt idx="108">
                  <c:v>1.52</c:v>
                </c:pt>
                <c:pt idx="109">
                  <c:v>1.48</c:v>
                </c:pt>
                <c:pt idx="110">
                  <c:v>1.48</c:v>
                </c:pt>
                <c:pt idx="111">
                  <c:v>1.45</c:v>
                </c:pt>
                <c:pt idx="112">
                  <c:v>1.4</c:v>
                </c:pt>
                <c:pt idx="113">
                  <c:v>1.38</c:v>
                </c:pt>
                <c:pt idx="114">
                  <c:v>1.37</c:v>
                </c:pt>
                <c:pt idx="115">
                  <c:v>1.35</c:v>
                </c:pt>
                <c:pt idx="116">
                  <c:v>1.34</c:v>
                </c:pt>
                <c:pt idx="117">
                  <c:v>1.35</c:v>
                </c:pt>
                <c:pt idx="118">
                  <c:v>1.36</c:v>
                </c:pt>
                <c:pt idx="119">
                  <c:v>1.35</c:v>
                </c:pt>
                <c:pt idx="120">
                  <c:v>1.35</c:v>
                </c:pt>
                <c:pt idx="121">
                  <c:v>1.31</c:v>
                </c:pt>
                <c:pt idx="122">
                  <c:v>1.28</c:v>
                </c:pt>
                <c:pt idx="123">
                  <c:v>1.25</c:v>
                </c:pt>
                <c:pt idx="124">
                  <c:v>1.22</c:v>
                </c:pt>
                <c:pt idx="125">
                  <c:v>1.19</c:v>
                </c:pt>
                <c:pt idx="126">
                  <c:v>1.1399999999999999</c:v>
                </c:pt>
                <c:pt idx="127">
                  <c:v>1.1100000000000001</c:v>
                </c:pt>
                <c:pt idx="128">
                  <c:v>1.07</c:v>
                </c:pt>
                <c:pt idx="129">
                  <c:v>1.01</c:v>
                </c:pt>
                <c:pt idx="130">
                  <c:v>0.95</c:v>
                </c:pt>
                <c:pt idx="131">
                  <c:v>0.89</c:v>
                </c:pt>
                <c:pt idx="132">
                  <c:v>0.81</c:v>
                </c:pt>
                <c:pt idx="133">
                  <c:v>0.73</c:v>
                </c:pt>
                <c:pt idx="134">
                  <c:v>0.67</c:v>
                </c:pt>
                <c:pt idx="135">
                  <c:v>0.6</c:v>
                </c:pt>
                <c:pt idx="136">
                  <c:v>0.53</c:v>
                </c:pt>
                <c:pt idx="137">
                  <c:v>0.5</c:v>
                </c:pt>
                <c:pt idx="138">
                  <c:v>0.46</c:v>
                </c:pt>
                <c:pt idx="139">
                  <c:v>0.42</c:v>
                </c:pt>
                <c:pt idx="140">
                  <c:v>0.4</c:v>
                </c:pt>
                <c:pt idx="141">
                  <c:v>0.37</c:v>
                </c:pt>
                <c:pt idx="142">
                  <c:v>0.35</c:v>
                </c:pt>
                <c:pt idx="143">
                  <c:v>0.37</c:v>
                </c:pt>
                <c:pt idx="144">
                  <c:v>0.37</c:v>
                </c:pt>
                <c:pt idx="145">
                  <c:v>0.37</c:v>
                </c:pt>
                <c:pt idx="146">
                  <c:v>0.36</c:v>
                </c:pt>
                <c:pt idx="147">
                  <c:v>0.36</c:v>
                </c:pt>
                <c:pt idx="148">
                  <c:v>0.33</c:v>
                </c:pt>
                <c:pt idx="149">
                  <c:v>0.34</c:v>
                </c:pt>
                <c:pt idx="150">
                  <c:v>0.37</c:v>
                </c:pt>
                <c:pt idx="151">
                  <c:v>0.37</c:v>
                </c:pt>
                <c:pt idx="152">
                  <c:v>0.39</c:v>
                </c:pt>
                <c:pt idx="153">
                  <c:v>0.39</c:v>
                </c:pt>
                <c:pt idx="154">
                  <c:v>0.39</c:v>
                </c:pt>
                <c:pt idx="155">
                  <c:v>0.39</c:v>
                </c:pt>
                <c:pt idx="156">
                  <c:v>0.36</c:v>
                </c:pt>
                <c:pt idx="157">
                  <c:v>0.37</c:v>
                </c:pt>
                <c:pt idx="158">
                  <c:v>0.39</c:v>
                </c:pt>
                <c:pt idx="159">
                  <c:v>0.4</c:v>
                </c:pt>
                <c:pt idx="160">
                  <c:v>0.39</c:v>
                </c:pt>
                <c:pt idx="161">
                  <c:v>0.4</c:v>
                </c:pt>
                <c:pt idx="162">
                  <c:v>0.43</c:v>
                </c:pt>
                <c:pt idx="163">
                  <c:v>0.49</c:v>
                </c:pt>
                <c:pt idx="164">
                  <c:v>0.49</c:v>
                </c:pt>
                <c:pt idx="165">
                  <c:v>0.47</c:v>
                </c:pt>
                <c:pt idx="166">
                  <c:v>0.48</c:v>
                </c:pt>
                <c:pt idx="167">
                  <c:v>0.48</c:v>
                </c:pt>
                <c:pt idx="168">
                  <c:v>0.49</c:v>
                </c:pt>
                <c:pt idx="169">
                  <c:v>0.49</c:v>
                </c:pt>
                <c:pt idx="170">
                  <c:v>0.5</c:v>
                </c:pt>
                <c:pt idx="171">
                  <c:v>0.49</c:v>
                </c:pt>
                <c:pt idx="172">
                  <c:v>0.47</c:v>
                </c:pt>
                <c:pt idx="173">
                  <c:v>0.45</c:v>
                </c:pt>
                <c:pt idx="174">
                  <c:v>0.45</c:v>
                </c:pt>
                <c:pt idx="175">
                  <c:v>0.44</c:v>
                </c:pt>
                <c:pt idx="176">
                  <c:v>0.43</c:v>
                </c:pt>
                <c:pt idx="177">
                  <c:v>0.43</c:v>
                </c:pt>
                <c:pt idx="178">
                  <c:v>0.42</c:v>
                </c:pt>
                <c:pt idx="179">
                  <c:v>0.41</c:v>
                </c:pt>
                <c:pt idx="180">
                  <c:v>0.42</c:v>
                </c:pt>
                <c:pt idx="181">
                  <c:v>0.42</c:v>
                </c:pt>
                <c:pt idx="182">
                  <c:v>0.39</c:v>
                </c:pt>
                <c:pt idx="183">
                  <c:v>0.39</c:v>
                </c:pt>
                <c:pt idx="184">
                  <c:v>0.39</c:v>
                </c:pt>
                <c:pt idx="185">
                  <c:v>0.39</c:v>
                </c:pt>
                <c:pt idx="186">
                  <c:v>0.36</c:v>
                </c:pt>
                <c:pt idx="187">
                  <c:v>0.36</c:v>
                </c:pt>
                <c:pt idx="188">
                  <c:v>0.36</c:v>
                </c:pt>
                <c:pt idx="189">
                  <c:v>0.35</c:v>
                </c:pt>
                <c:pt idx="190">
                  <c:v>0.34</c:v>
                </c:pt>
                <c:pt idx="191">
                  <c:v>0.31</c:v>
                </c:pt>
                <c:pt idx="192">
                  <c:v>0.28999999999999998</c:v>
                </c:pt>
                <c:pt idx="193">
                  <c:v>0.28000000000000003</c:v>
                </c:pt>
                <c:pt idx="194">
                  <c:v>0.28000000000000003</c:v>
                </c:pt>
                <c:pt idx="195">
                  <c:v>0.25</c:v>
                </c:pt>
                <c:pt idx="196">
                  <c:v>0.24</c:v>
                </c:pt>
                <c:pt idx="197">
                  <c:v>0.23</c:v>
                </c:pt>
                <c:pt idx="198">
                  <c:v>0.22</c:v>
                </c:pt>
                <c:pt idx="199">
                  <c:v>0.21</c:v>
                </c:pt>
                <c:pt idx="200">
                  <c:v>0.2</c:v>
                </c:pt>
                <c:pt idx="201">
                  <c:v>0.2</c:v>
                </c:pt>
                <c:pt idx="202">
                  <c:v>0.19</c:v>
                </c:pt>
                <c:pt idx="203">
                  <c:v>0.18</c:v>
                </c:pt>
                <c:pt idx="204">
                  <c:v>0.16</c:v>
                </c:pt>
                <c:pt idx="205">
                  <c:v>0.16</c:v>
                </c:pt>
                <c:pt idx="206">
                  <c:v>0.15</c:v>
                </c:pt>
                <c:pt idx="207">
                  <c:v>0.14000000000000001</c:v>
                </c:pt>
                <c:pt idx="208">
                  <c:v>0.13</c:v>
                </c:pt>
                <c:pt idx="209">
                  <c:v>0.13</c:v>
                </c:pt>
                <c:pt idx="210">
                  <c:v>0.12</c:v>
                </c:pt>
                <c:pt idx="211">
                  <c:v>0.12</c:v>
                </c:pt>
                <c:pt idx="212">
                  <c:v>0.13</c:v>
                </c:pt>
                <c:pt idx="213">
                  <c:v>0.12</c:v>
                </c:pt>
                <c:pt idx="214">
                  <c:v>0.13</c:v>
                </c:pt>
                <c:pt idx="215">
                  <c:v>0.12</c:v>
                </c:pt>
                <c:pt idx="216">
                  <c:v>0.12</c:v>
                </c:pt>
                <c:pt idx="217">
                  <c:v>0.12</c:v>
                </c:pt>
                <c:pt idx="218">
                  <c:v>0.13</c:v>
                </c:pt>
                <c:pt idx="219">
                  <c:v>0.12</c:v>
                </c:pt>
                <c:pt idx="220">
                  <c:v>0.11</c:v>
                </c:pt>
                <c:pt idx="221">
                  <c:v>0.12</c:v>
                </c:pt>
                <c:pt idx="222">
                  <c:v>0.12</c:v>
                </c:pt>
                <c:pt idx="223">
                  <c:v>0.12</c:v>
                </c:pt>
                <c:pt idx="224">
                  <c:v>0.14000000000000001</c:v>
                </c:pt>
                <c:pt idx="225">
                  <c:v>0.14000000000000001</c:v>
                </c:pt>
                <c:pt idx="226">
                  <c:v>0.14000000000000001</c:v>
                </c:pt>
                <c:pt idx="227">
                  <c:v>0.14000000000000001</c:v>
                </c:pt>
                <c:pt idx="228">
                  <c:v>0.14000000000000001</c:v>
                </c:pt>
                <c:pt idx="229">
                  <c:v>0.14000000000000001</c:v>
                </c:pt>
                <c:pt idx="230">
                  <c:v>0.17</c:v>
                </c:pt>
                <c:pt idx="231">
                  <c:v>0.21</c:v>
                </c:pt>
                <c:pt idx="232">
                  <c:v>0.23</c:v>
                </c:pt>
                <c:pt idx="233">
                  <c:v>0.25</c:v>
                </c:pt>
                <c:pt idx="234">
                  <c:v>0.24</c:v>
                </c:pt>
                <c:pt idx="235">
                  <c:v>0.23</c:v>
                </c:pt>
                <c:pt idx="236">
                  <c:v>0.22</c:v>
                </c:pt>
                <c:pt idx="237">
                  <c:v>0.24</c:v>
                </c:pt>
                <c:pt idx="238">
                  <c:v>0.25</c:v>
                </c:pt>
                <c:pt idx="239">
                  <c:v>0.3</c:v>
                </c:pt>
                <c:pt idx="240">
                  <c:v>0.32</c:v>
                </c:pt>
                <c:pt idx="241">
                  <c:v>0.32</c:v>
                </c:pt>
                <c:pt idx="242">
                  <c:v>0.34</c:v>
                </c:pt>
                <c:pt idx="243">
                  <c:v>0.34</c:v>
                </c:pt>
                <c:pt idx="244">
                  <c:v>0.36</c:v>
                </c:pt>
                <c:pt idx="245">
                  <c:v>0.37</c:v>
                </c:pt>
                <c:pt idx="246">
                  <c:v>0.37</c:v>
                </c:pt>
                <c:pt idx="247">
                  <c:v>0.4</c:v>
                </c:pt>
                <c:pt idx="248">
                  <c:v>0.4</c:v>
                </c:pt>
                <c:pt idx="249">
                  <c:v>0.38</c:v>
                </c:pt>
                <c:pt idx="250">
                  <c:v>0.38</c:v>
                </c:pt>
                <c:pt idx="251">
                  <c:v>0.37</c:v>
                </c:pt>
                <c:pt idx="252">
                  <c:v>0.37</c:v>
                </c:pt>
                <c:pt idx="253">
                  <c:v>0.38</c:v>
                </c:pt>
                <c:pt idx="254">
                  <c:v>0.35</c:v>
                </c:pt>
                <c:pt idx="255">
                  <c:v>0.34</c:v>
                </c:pt>
                <c:pt idx="256">
                  <c:v>0.35</c:v>
                </c:pt>
                <c:pt idx="257">
                  <c:v>0.33</c:v>
                </c:pt>
                <c:pt idx="258">
                  <c:v>0.3</c:v>
                </c:pt>
                <c:pt idx="259">
                  <c:v>0.28000000000000003</c:v>
                </c:pt>
                <c:pt idx="260">
                  <c:v>0.28000000000000003</c:v>
                </c:pt>
                <c:pt idx="261">
                  <c:v>0.27</c:v>
                </c:pt>
                <c:pt idx="262">
                  <c:v>0.27</c:v>
                </c:pt>
                <c:pt idx="263">
                  <c:v>0.26</c:v>
                </c:pt>
                <c:pt idx="264">
                  <c:v>0.27</c:v>
                </c:pt>
                <c:pt idx="265">
                  <c:v>0.26</c:v>
                </c:pt>
                <c:pt idx="266">
                  <c:v>0.27</c:v>
                </c:pt>
                <c:pt idx="267">
                  <c:v>0.26</c:v>
                </c:pt>
                <c:pt idx="268">
                  <c:v>0.26</c:v>
                </c:pt>
                <c:pt idx="269">
                  <c:v>0.26</c:v>
                </c:pt>
                <c:pt idx="270">
                  <c:v>0.27</c:v>
                </c:pt>
                <c:pt idx="271">
                  <c:v>0.28999999999999998</c:v>
                </c:pt>
                <c:pt idx="272">
                  <c:v>0.3</c:v>
                </c:pt>
                <c:pt idx="273">
                  <c:v>0.31</c:v>
                </c:pt>
                <c:pt idx="274">
                  <c:v>0.31</c:v>
                </c:pt>
                <c:pt idx="275">
                  <c:v>0.34</c:v>
                </c:pt>
                <c:pt idx="276">
                  <c:v>0.34</c:v>
                </c:pt>
                <c:pt idx="277">
                  <c:v>0.36</c:v>
                </c:pt>
                <c:pt idx="278">
                  <c:v>0.38</c:v>
                </c:pt>
                <c:pt idx="279">
                  <c:v>0.39</c:v>
                </c:pt>
                <c:pt idx="280">
                  <c:v>0.4</c:v>
                </c:pt>
                <c:pt idx="281">
                  <c:v>0.43</c:v>
                </c:pt>
                <c:pt idx="282">
                  <c:v>0.46</c:v>
                </c:pt>
                <c:pt idx="283">
                  <c:v>0.49</c:v>
                </c:pt>
                <c:pt idx="284">
                  <c:v>0.52</c:v>
                </c:pt>
                <c:pt idx="285">
                  <c:v>0.54</c:v>
                </c:pt>
                <c:pt idx="286">
                  <c:v>0.55000000000000004</c:v>
                </c:pt>
                <c:pt idx="287">
                  <c:v>0.56999999999999995</c:v>
                </c:pt>
                <c:pt idx="288">
                  <c:v>0.6</c:v>
                </c:pt>
                <c:pt idx="289">
                  <c:v>0.63</c:v>
                </c:pt>
                <c:pt idx="290">
                  <c:v>0.65</c:v>
                </c:pt>
                <c:pt idx="291">
                  <c:v>0.67</c:v>
                </c:pt>
                <c:pt idx="292">
                  <c:v>0.7</c:v>
                </c:pt>
                <c:pt idx="293">
                  <c:v>0.75</c:v>
                </c:pt>
                <c:pt idx="294">
                  <c:v>0.79</c:v>
                </c:pt>
                <c:pt idx="295">
                  <c:v>0.82</c:v>
                </c:pt>
                <c:pt idx="296">
                  <c:v>0.85</c:v>
                </c:pt>
                <c:pt idx="297">
                  <c:v>0.87</c:v>
                </c:pt>
                <c:pt idx="298">
                  <c:v>0.91</c:v>
                </c:pt>
                <c:pt idx="299">
                  <c:v>0.94</c:v>
                </c:pt>
                <c:pt idx="300">
                  <c:v>0.99</c:v>
                </c:pt>
                <c:pt idx="301">
                  <c:v>1.03</c:v>
                </c:pt>
                <c:pt idx="302">
                  <c:v>1.0900000000000001</c:v>
                </c:pt>
                <c:pt idx="303">
                  <c:v>1.1200000000000001</c:v>
                </c:pt>
                <c:pt idx="304">
                  <c:v>1.1200000000000001</c:v>
                </c:pt>
                <c:pt idx="305">
                  <c:v>1.0900000000000001</c:v>
                </c:pt>
                <c:pt idx="306">
                  <c:v>1.08</c:v>
                </c:pt>
                <c:pt idx="307">
                  <c:v>1.1100000000000001</c:v>
                </c:pt>
                <c:pt idx="308">
                  <c:v>1.1499999999999999</c:v>
                </c:pt>
                <c:pt idx="309">
                  <c:v>1.17</c:v>
                </c:pt>
                <c:pt idx="310">
                  <c:v>1.19</c:v>
                </c:pt>
                <c:pt idx="311">
                  <c:v>1.23</c:v>
                </c:pt>
                <c:pt idx="312">
                  <c:v>1.24</c:v>
                </c:pt>
                <c:pt idx="313">
                  <c:v>1.27</c:v>
                </c:pt>
                <c:pt idx="314">
                  <c:v>1.28</c:v>
                </c:pt>
                <c:pt idx="315">
                  <c:v>1.28</c:v>
                </c:pt>
                <c:pt idx="316">
                  <c:v>1.29</c:v>
                </c:pt>
                <c:pt idx="317">
                  <c:v>1.3</c:v>
                </c:pt>
                <c:pt idx="318">
                  <c:v>1.32</c:v>
                </c:pt>
                <c:pt idx="319">
                  <c:v>1.33</c:v>
                </c:pt>
                <c:pt idx="320">
                  <c:v>1.33</c:v>
                </c:pt>
                <c:pt idx="321">
                  <c:v>1.34</c:v>
                </c:pt>
                <c:pt idx="322">
                  <c:v>1.34</c:v>
                </c:pt>
                <c:pt idx="323">
                  <c:v>1.35</c:v>
                </c:pt>
                <c:pt idx="324">
                  <c:v>1.36</c:v>
                </c:pt>
                <c:pt idx="325">
                  <c:v>1.37</c:v>
                </c:pt>
                <c:pt idx="326">
                  <c:v>1.37</c:v>
                </c:pt>
                <c:pt idx="327">
                  <c:v>1.36</c:v>
                </c:pt>
                <c:pt idx="328">
                  <c:v>1.35</c:v>
                </c:pt>
                <c:pt idx="329">
                  <c:v>1.34</c:v>
                </c:pt>
                <c:pt idx="330">
                  <c:v>1.36</c:v>
                </c:pt>
                <c:pt idx="331">
                  <c:v>1.37</c:v>
                </c:pt>
                <c:pt idx="332">
                  <c:v>1.39</c:v>
                </c:pt>
                <c:pt idx="333">
                  <c:v>1.39</c:v>
                </c:pt>
                <c:pt idx="334">
                  <c:v>1.38</c:v>
                </c:pt>
                <c:pt idx="335">
                  <c:v>1.38</c:v>
                </c:pt>
                <c:pt idx="336">
                  <c:v>1.37</c:v>
                </c:pt>
                <c:pt idx="337">
                  <c:v>1.34</c:v>
                </c:pt>
                <c:pt idx="338">
                  <c:v>1.34</c:v>
                </c:pt>
                <c:pt idx="339">
                  <c:v>1.38</c:v>
                </c:pt>
                <c:pt idx="340">
                  <c:v>1.4</c:v>
                </c:pt>
                <c:pt idx="341">
                  <c:v>1.36</c:v>
                </c:pt>
                <c:pt idx="342">
                  <c:v>1.33</c:v>
                </c:pt>
                <c:pt idx="343">
                  <c:v>1.26</c:v>
                </c:pt>
                <c:pt idx="344">
                  <c:v>1.22</c:v>
                </c:pt>
                <c:pt idx="345">
                  <c:v>1.18</c:v>
                </c:pt>
                <c:pt idx="346">
                  <c:v>1.1399999999999999</c:v>
                </c:pt>
                <c:pt idx="347">
                  <c:v>1.1100000000000001</c:v>
                </c:pt>
                <c:pt idx="348">
                  <c:v>1.0900000000000001</c:v>
                </c:pt>
                <c:pt idx="349">
                  <c:v>1.08</c:v>
                </c:pt>
                <c:pt idx="350">
                  <c:v>1.05</c:v>
                </c:pt>
                <c:pt idx="351">
                  <c:v>1.03</c:v>
                </c:pt>
                <c:pt idx="352">
                  <c:v>1.02</c:v>
                </c:pt>
                <c:pt idx="353">
                  <c:v>0.98</c:v>
                </c:pt>
                <c:pt idx="354">
                  <c:v>0.91</c:v>
                </c:pt>
                <c:pt idx="355">
                  <c:v>0.87</c:v>
                </c:pt>
                <c:pt idx="356">
                  <c:v>0.83</c:v>
                </c:pt>
                <c:pt idx="357">
                  <c:v>0.77</c:v>
                </c:pt>
                <c:pt idx="358">
                  <c:v>0.73</c:v>
                </c:pt>
                <c:pt idx="359">
                  <c:v>0.68</c:v>
                </c:pt>
                <c:pt idx="360">
                  <c:v>0.65</c:v>
                </c:pt>
                <c:pt idx="361">
                  <c:v>0.59</c:v>
                </c:pt>
                <c:pt idx="362">
                  <c:v>0.52</c:v>
                </c:pt>
                <c:pt idx="363">
                  <c:v>0.47</c:v>
                </c:pt>
                <c:pt idx="364">
                  <c:v>0.42</c:v>
                </c:pt>
                <c:pt idx="365">
                  <c:v>0.37</c:v>
                </c:pt>
                <c:pt idx="366">
                  <c:v>0.34</c:v>
                </c:pt>
                <c:pt idx="367">
                  <c:v>0.32</c:v>
                </c:pt>
                <c:pt idx="368">
                  <c:v>0.34</c:v>
                </c:pt>
                <c:pt idx="369">
                  <c:v>0.35</c:v>
                </c:pt>
                <c:pt idx="370">
                  <c:v>0.35</c:v>
                </c:pt>
                <c:pt idx="371">
                  <c:v>0.39</c:v>
                </c:pt>
                <c:pt idx="372">
                  <c:v>0.43</c:v>
                </c:pt>
                <c:pt idx="373">
                  <c:v>0.5</c:v>
                </c:pt>
                <c:pt idx="374">
                  <c:v>0.57999999999999996</c:v>
                </c:pt>
                <c:pt idx="375">
                  <c:v>0.69</c:v>
                </c:pt>
                <c:pt idx="376">
                  <c:v>0.82</c:v>
                </c:pt>
                <c:pt idx="377">
                  <c:v>0.94</c:v>
                </c:pt>
                <c:pt idx="378">
                  <c:v>1.02</c:v>
                </c:pt>
                <c:pt idx="379">
                  <c:v>1.07</c:v>
                </c:pt>
                <c:pt idx="380">
                  <c:v>1.17</c:v>
                </c:pt>
                <c:pt idx="381">
                  <c:v>1.25</c:v>
                </c:pt>
                <c:pt idx="382">
                  <c:v>1.33</c:v>
                </c:pt>
                <c:pt idx="383">
                  <c:v>1.46</c:v>
                </c:pt>
                <c:pt idx="384">
                  <c:v>1.59</c:v>
                </c:pt>
                <c:pt idx="385">
                  <c:v>1.69</c:v>
                </c:pt>
                <c:pt idx="386">
                  <c:v>1.79</c:v>
                </c:pt>
                <c:pt idx="387">
                  <c:v>1.89</c:v>
                </c:pt>
                <c:pt idx="388">
                  <c:v>1.97</c:v>
                </c:pt>
                <c:pt idx="389">
                  <c:v>2.0499999999999998</c:v>
                </c:pt>
                <c:pt idx="390">
                  <c:v>2.12</c:v>
                </c:pt>
                <c:pt idx="391">
                  <c:v>2.2000000000000002</c:v>
                </c:pt>
                <c:pt idx="392">
                  <c:v>2.27</c:v>
                </c:pt>
                <c:pt idx="393">
                  <c:v>2.35</c:v>
                </c:pt>
                <c:pt idx="394">
                  <c:v>2.41</c:v>
                </c:pt>
                <c:pt idx="395">
                  <c:v>2.5</c:v>
                </c:pt>
                <c:pt idx="396">
                  <c:v>2.57</c:v>
                </c:pt>
                <c:pt idx="397">
                  <c:v>2.61</c:v>
                </c:pt>
                <c:pt idx="398">
                  <c:v>2.64</c:v>
                </c:pt>
                <c:pt idx="399">
                  <c:v>2.68</c:v>
                </c:pt>
                <c:pt idx="400">
                  <c:v>2.7</c:v>
                </c:pt>
                <c:pt idx="401">
                  <c:v>2.71</c:v>
                </c:pt>
                <c:pt idx="402">
                  <c:v>2.71</c:v>
                </c:pt>
                <c:pt idx="403">
                  <c:v>2.71</c:v>
                </c:pt>
                <c:pt idx="404">
                  <c:v>2.68</c:v>
                </c:pt>
                <c:pt idx="405">
                  <c:v>2.64</c:v>
                </c:pt>
                <c:pt idx="406">
                  <c:v>2.61</c:v>
                </c:pt>
                <c:pt idx="407">
                  <c:v>2.59</c:v>
                </c:pt>
                <c:pt idx="408">
                  <c:v>2.58</c:v>
                </c:pt>
                <c:pt idx="409">
                  <c:v>2.6</c:v>
                </c:pt>
                <c:pt idx="410">
                  <c:v>2.61</c:v>
                </c:pt>
                <c:pt idx="411">
                  <c:v>2.63</c:v>
                </c:pt>
                <c:pt idx="412">
                  <c:v>2.67</c:v>
                </c:pt>
                <c:pt idx="413">
                  <c:v>2.71</c:v>
                </c:pt>
                <c:pt idx="414">
                  <c:v>2.74</c:v>
                </c:pt>
                <c:pt idx="415">
                  <c:v>2.81</c:v>
                </c:pt>
                <c:pt idx="416">
                  <c:v>2.87</c:v>
                </c:pt>
                <c:pt idx="417">
                  <c:v>2.94</c:v>
                </c:pt>
                <c:pt idx="418">
                  <c:v>2.99</c:v>
                </c:pt>
                <c:pt idx="419">
                  <c:v>3.02</c:v>
                </c:pt>
                <c:pt idx="420">
                  <c:v>3.06</c:v>
                </c:pt>
                <c:pt idx="421">
                  <c:v>3.09</c:v>
                </c:pt>
                <c:pt idx="422">
                  <c:v>3.11</c:v>
                </c:pt>
                <c:pt idx="423">
                  <c:v>3.15</c:v>
                </c:pt>
                <c:pt idx="424">
                  <c:v>3.18</c:v>
                </c:pt>
                <c:pt idx="425">
                  <c:v>3.19</c:v>
                </c:pt>
                <c:pt idx="426">
                  <c:v>3.21</c:v>
                </c:pt>
                <c:pt idx="427">
                  <c:v>3.2</c:v>
                </c:pt>
                <c:pt idx="428">
                  <c:v>3.2</c:v>
                </c:pt>
                <c:pt idx="429">
                  <c:v>3.22</c:v>
                </c:pt>
                <c:pt idx="430">
                  <c:v>3.22</c:v>
                </c:pt>
                <c:pt idx="431">
                  <c:v>3.23</c:v>
                </c:pt>
                <c:pt idx="432">
                  <c:v>3.21</c:v>
                </c:pt>
                <c:pt idx="433">
                  <c:v>3.19</c:v>
                </c:pt>
                <c:pt idx="434">
                  <c:v>3.18</c:v>
                </c:pt>
                <c:pt idx="435">
                  <c:v>3.17</c:v>
                </c:pt>
                <c:pt idx="436">
                  <c:v>3.15</c:v>
                </c:pt>
                <c:pt idx="437">
                  <c:v>3.11</c:v>
                </c:pt>
                <c:pt idx="438">
                  <c:v>3.08</c:v>
                </c:pt>
                <c:pt idx="439">
                  <c:v>3.05</c:v>
                </c:pt>
                <c:pt idx="440">
                  <c:v>3.02</c:v>
                </c:pt>
                <c:pt idx="441">
                  <c:v>2.95</c:v>
                </c:pt>
                <c:pt idx="442">
                  <c:v>2.89</c:v>
                </c:pt>
                <c:pt idx="443">
                  <c:v>2.83</c:v>
                </c:pt>
                <c:pt idx="444">
                  <c:v>2.78</c:v>
                </c:pt>
                <c:pt idx="445">
                  <c:v>2.76</c:v>
                </c:pt>
                <c:pt idx="446">
                  <c:v>2.75</c:v>
                </c:pt>
                <c:pt idx="447">
                  <c:v>2.7</c:v>
                </c:pt>
                <c:pt idx="448">
                  <c:v>2.62</c:v>
                </c:pt>
                <c:pt idx="449">
                  <c:v>2.56</c:v>
                </c:pt>
                <c:pt idx="450">
                  <c:v>2.5</c:v>
                </c:pt>
                <c:pt idx="451">
                  <c:v>2.42</c:v>
                </c:pt>
                <c:pt idx="452">
                  <c:v>2.39</c:v>
                </c:pt>
                <c:pt idx="453">
                  <c:v>2.34</c:v>
                </c:pt>
                <c:pt idx="454">
                  <c:v>2.2799999999999998</c:v>
                </c:pt>
                <c:pt idx="455">
                  <c:v>2.21</c:v>
                </c:pt>
                <c:pt idx="456">
                  <c:v>2.17</c:v>
                </c:pt>
                <c:pt idx="457">
                  <c:v>2.12</c:v>
                </c:pt>
                <c:pt idx="458">
                  <c:v>2.08</c:v>
                </c:pt>
                <c:pt idx="459">
                  <c:v>2.0299999999999998</c:v>
                </c:pt>
                <c:pt idx="460">
                  <c:v>1.98</c:v>
                </c:pt>
                <c:pt idx="461">
                  <c:v>1.94</c:v>
                </c:pt>
                <c:pt idx="462">
                  <c:v>1.91</c:v>
                </c:pt>
                <c:pt idx="463">
                  <c:v>1.87</c:v>
                </c:pt>
                <c:pt idx="464">
                  <c:v>1.84</c:v>
                </c:pt>
                <c:pt idx="465">
                  <c:v>1.82</c:v>
                </c:pt>
                <c:pt idx="466">
                  <c:v>1.79</c:v>
                </c:pt>
                <c:pt idx="467">
                  <c:v>1.76</c:v>
                </c:pt>
                <c:pt idx="468">
                  <c:v>1.71</c:v>
                </c:pt>
                <c:pt idx="469">
                  <c:v>1.64</c:v>
                </c:pt>
                <c:pt idx="470">
                  <c:v>1.6</c:v>
                </c:pt>
                <c:pt idx="471">
                  <c:v>1.52</c:v>
                </c:pt>
                <c:pt idx="472">
                  <c:v>1.45</c:v>
                </c:pt>
                <c:pt idx="473">
                  <c:v>1.4</c:v>
                </c:pt>
                <c:pt idx="474">
                  <c:v>1.33</c:v>
                </c:pt>
                <c:pt idx="475">
                  <c:v>1.28</c:v>
                </c:pt>
                <c:pt idx="476">
                  <c:v>1.2</c:v>
                </c:pt>
                <c:pt idx="477">
                  <c:v>1.1399999999999999</c:v>
                </c:pt>
                <c:pt idx="478">
                  <c:v>1.0900000000000001</c:v>
                </c:pt>
                <c:pt idx="479">
                  <c:v>1.03</c:v>
                </c:pt>
                <c:pt idx="480">
                  <c:v>0.95</c:v>
                </c:pt>
                <c:pt idx="481">
                  <c:v>0.91</c:v>
                </c:pt>
                <c:pt idx="482">
                  <c:v>0.87</c:v>
                </c:pt>
                <c:pt idx="483">
                  <c:v>0.83</c:v>
                </c:pt>
                <c:pt idx="484">
                  <c:v>0.78</c:v>
                </c:pt>
                <c:pt idx="485">
                  <c:v>0.73</c:v>
                </c:pt>
                <c:pt idx="486">
                  <c:v>0.67</c:v>
                </c:pt>
                <c:pt idx="487">
                  <c:v>0.64</c:v>
                </c:pt>
                <c:pt idx="488">
                  <c:v>0.59</c:v>
                </c:pt>
                <c:pt idx="489">
                  <c:v>0.56999999999999995</c:v>
                </c:pt>
                <c:pt idx="490">
                  <c:v>0.54</c:v>
                </c:pt>
                <c:pt idx="491">
                  <c:v>0.5</c:v>
                </c:pt>
                <c:pt idx="492">
                  <c:v>0.48</c:v>
                </c:pt>
                <c:pt idx="493">
                  <c:v>0.44</c:v>
                </c:pt>
                <c:pt idx="494">
                  <c:v>0.42</c:v>
                </c:pt>
                <c:pt idx="495">
                  <c:v>0.38</c:v>
                </c:pt>
                <c:pt idx="496">
                  <c:v>0.34</c:v>
                </c:pt>
                <c:pt idx="497">
                  <c:v>0.31</c:v>
                </c:pt>
                <c:pt idx="498">
                  <c:v>0.28999999999999998</c:v>
                </c:pt>
                <c:pt idx="499">
                  <c:v>0.28000000000000003</c:v>
                </c:pt>
                <c:pt idx="500">
                  <c:v>0.26</c:v>
                </c:pt>
                <c:pt idx="501">
                  <c:v>0.24</c:v>
                </c:pt>
                <c:pt idx="502">
                  <c:v>0.22</c:v>
                </c:pt>
                <c:pt idx="503">
                  <c:v>0.21</c:v>
                </c:pt>
                <c:pt idx="504">
                  <c:v>0.2</c:v>
                </c:pt>
                <c:pt idx="505">
                  <c:v>0.18</c:v>
                </c:pt>
                <c:pt idx="506">
                  <c:v>0.18</c:v>
                </c:pt>
                <c:pt idx="507">
                  <c:v>0.17</c:v>
                </c:pt>
                <c:pt idx="508">
                  <c:v>0.16</c:v>
                </c:pt>
                <c:pt idx="509">
                  <c:v>0.15</c:v>
                </c:pt>
                <c:pt idx="510">
                  <c:v>0.17</c:v>
                </c:pt>
                <c:pt idx="511">
                  <c:v>0.18</c:v>
                </c:pt>
                <c:pt idx="512">
                  <c:v>0.17</c:v>
                </c:pt>
                <c:pt idx="513">
                  <c:v>0.17</c:v>
                </c:pt>
                <c:pt idx="514">
                  <c:v>0.17</c:v>
                </c:pt>
                <c:pt idx="515">
                  <c:v>0.16</c:v>
                </c:pt>
                <c:pt idx="516">
                  <c:v>0.17</c:v>
                </c:pt>
                <c:pt idx="517">
                  <c:v>0.19</c:v>
                </c:pt>
                <c:pt idx="518">
                  <c:v>0.22</c:v>
                </c:pt>
                <c:pt idx="519">
                  <c:v>0.26</c:v>
                </c:pt>
                <c:pt idx="520">
                  <c:v>0.3</c:v>
                </c:pt>
                <c:pt idx="521">
                  <c:v>0.33</c:v>
                </c:pt>
                <c:pt idx="522">
                  <c:v>0.37</c:v>
                </c:pt>
                <c:pt idx="523">
                  <c:v>0.43</c:v>
                </c:pt>
                <c:pt idx="524">
                  <c:v>0.47</c:v>
                </c:pt>
                <c:pt idx="525">
                  <c:v>0.52</c:v>
                </c:pt>
                <c:pt idx="526">
                  <c:v>0.55000000000000004</c:v>
                </c:pt>
                <c:pt idx="527">
                  <c:v>0.59</c:v>
                </c:pt>
                <c:pt idx="528">
                  <c:v>0.65</c:v>
                </c:pt>
                <c:pt idx="529">
                  <c:v>0.68</c:v>
                </c:pt>
                <c:pt idx="530">
                  <c:v>0.73</c:v>
                </c:pt>
                <c:pt idx="531">
                  <c:v>0.78</c:v>
                </c:pt>
                <c:pt idx="532">
                  <c:v>0.83</c:v>
                </c:pt>
                <c:pt idx="533">
                  <c:v>0.87</c:v>
                </c:pt>
                <c:pt idx="534">
                  <c:v>0.91</c:v>
                </c:pt>
                <c:pt idx="535">
                  <c:v>0.95</c:v>
                </c:pt>
                <c:pt idx="536">
                  <c:v>1</c:v>
                </c:pt>
                <c:pt idx="537">
                  <c:v>1.03</c:v>
                </c:pt>
                <c:pt idx="538">
                  <c:v>1.08</c:v>
                </c:pt>
                <c:pt idx="539">
                  <c:v>1.1200000000000001</c:v>
                </c:pt>
                <c:pt idx="540">
                  <c:v>1.17</c:v>
                </c:pt>
                <c:pt idx="541">
                  <c:v>1.21</c:v>
                </c:pt>
                <c:pt idx="542">
                  <c:v>1.24</c:v>
                </c:pt>
                <c:pt idx="543">
                  <c:v>1.28</c:v>
                </c:pt>
                <c:pt idx="544">
                  <c:v>1.3</c:v>
                </c:pt>
                <c:pt idx="545">
                  <c:v>1.33</c:v>
                </c:pt>
                <c:pt idx="546">
                  <c:v>1.37</c:v>
                </c:pt>
                <c:pt idx="547">
                  <c:v>1.41</c:v>
                </c:pt>
                <c:pt idx="548">
                  <c:v>1.45</c:v>
                </c:pt>
                <c:pt idx="549">
                  <c:v>1.48</c:v>
                </c:pt>
                <c:pt idx="550">
                  <c:v>1.48</c:v>
                </c:pt>
                <c:pt idx="551">
                  <c:v>1.49</c:v>
                </c:pt>
                <c:pt idx="552">
                  <c:v>1.5</c:v>
                </c:pt>
                <c:pt idx="553">
                  <c:v>1.51</c:v>
                </c:pt>
                <c:pt idx="554">
                  <c:v>1.54</c:v>
                </c:pt>
                <c:pt idx="555">
                  <c:v>1.56</c:v>
                </c:pt>
                <c:pt idx="556">
                  <c:v>1.57</c:v>
                </c:pt>
                <c:pt idx="557">
                  <c:v>1.61</c:v>
                </c:pt>
                <c:pt idx="558">
                  <c:v>1.6</c:v>
                </c:pt>
                <c:pt idx="559">
                  <c:v>1.59</c:v>
                </c:pt>
                <c:pt idx="560">
                  <c:v>1.59</c:v>
                </c:pt>
                <c:pt idx="561">
                  <c:v>1.59</c:v>
                </c:pt>
                <c:pt idx="562">
                  <c:v>1.61</c:v>
                </c:pt>
                <c:pt idx="563">
                  <c:v>1.61</c:v>
                </c:pt>
                <c:pt idx="564">
                  <c:v>1.62</c:v>
                </c:pt>
                <c:pt idx="565">
                  <c:v>1.6</c:v>
                </c:pt>
                <c:pt idx="566">
                  <c:v>1.61</c:v>
                </c:pt>
                <c:pt idx="567">
                  <c:v>1.58</c:v>
                </c:pt>
                <c:pt idx="568">
                  <c:v>1.58</c:v>
                </c:pt>
                <c:pt idx="569">
                  <c:v>1.55</c:v>
                </c:pt>
                <c:pt idx="570">
                  <c:v>1.52</c:v>
                </c:pt>
                <c:pt idx="571">
                  <c:v>1.52</c:v>
                </c:pt>
                <c:pt idx="572">
                  <c:v>1.52</c:v>
                </c:pt>
                <c:pt idx="573">
                  <c:v>1.53</c:v>
                </c:pt>
                <c:pt idx="574">
                  <c:v>1.53</c:v>
                </c:pt>
                <c:pt idx="575">
                  <c:v>1.53</c:v>
                </c:pt>
                <c:pt idx="576">
                  <c:v>1.53</c:v>
                </c:pt>
                <c:pt idx="577">
                  <c:v>1.51</c:v>
                </c:pt>
                <c:pt idx="578">
                  <c:v>1.5</c:v>
                </c:pt>
                <c:pt idx="579">
                  <c:v>1.43</c:v>
                </c:pt>
                <c:pt idx="580">
                  <c:v>1.39</c:v>
                </c:pt>
                <c:pt idx="581">
                  <c:v>1.4</c:v>
                </c:pt>
                <c:pt idx="582">
                  <c:v>1.41</c:v>
                </c:pt>
                <c:pt idx="583">
                  <c:v>1.4</c:v>
                </c:pt>
                <c:pt idx="584">
                  <c:v>1.38</c:v>
                </c:pt>
                <c:pt idx="585">
                  <c:v>1.37</c:v>
                </c:pt>
                <c:pt idx="586">
                  <c:v>1.35</c:v>
                </c:pt>
                <c:pt idx="587">
                  <c:v>1.34</c:v>
                </c:pt>
                <c:pt idx="588">
                  <c:v>1.33</c:v>
                </c:pt>
                <c:pt idx="589">
                  <c:v>1.32</c:v>
                </c:pt>
                <c:pt idx="590">
                  <c:v>1.33</c:v>
                </c:pt>
                <c:pt idx="591">
                  <c:v>1.32</c:v>
                </c:pt>
                <c:pt idx="592">
                  <c:v>1.29</c:v>
                </c:pt>
                <c:pt idx="593">
                  <c:v>1.28</c:v>
                </c:pt>
                <c:pt idx="594">
                  <c:v>1.23</c:v>
                </c:pt>
                <c:pt idx="595">
                  <c:v>1.21</c:v>
                </c:pt>
                <c:pt idx="596">
                  <c:v>1.2</c:v>
                </c:pt>
                <c:pt idx="597">
                  <c:v>1.18</c:v>
                </c:pt>
                <c:pt idx="598">
                  <c:v>1.17</c:v>
                </c:pt>
                <c:pt idx="599">
                  <c:v>1.1299999999999999</c:v>
                </c:pt>
                <c:pt idx="600">
                  <c:v>1.1100000000000001</c:v>
                </c:pt>
                <c:pt idx="601">
                  <c:v>1.06</c:v>
                </c:pt>
                <c:pt idx="602">
                  <c:v>1.05</c:v>
                </c:pt>
                <c:pt idx="603">
                  <c:v>1.05</c:v>
                </c:pt>
                <c:pt idx="604">
                  <c:v>1.04</c:v>
                </c:pt>
                <c:pt idx="605">
                  <c:v>1.05</c:v>
                </c:pt>
                <c:pt idx="606">
                  <c:v>1.03</c:v>
                </c:pt>
                <c:pt idx="607">
                  <c:v>1.03</c:v>
                </c:pt>
                <c:pt idx="608">
                  <c:v>1.02</c:v>
                </c:pt>
                <c:pt idx="609">
                  <c:v>1</c:v>
                </c:pt>
                <c:pt idx="610">
                  <c:v>0.98</c:v>
                </c:pt>
                <c:pt idx="611">
                  <c:v>0.96</c:v>
                </c:pt>
                <c:pt idx="612">
                  <c:v>0.94</c:v>
                </c:pt>
                <c:pt idx="613">
                  <c:v>0.9</c:v>
                </c:pt>
                <c:pt idx="614">
                  <c:v>0.86</c:v>
                </c:pt>
                <c:pt idx="615">
                  <c:v>0.81</c:v>
                </c:pt>
                <c:pt idx="616">
                  <c:v>0.77</c:v>
                </c:pt>
                <c:pt idx="617">
                  <c:v>0.73</c:v>
                </c:pt>
                <c:pt idx="618">
                  <c:v>0.67</c:v>
                </c:pt>
                <c:pt idx="619">
                  <c:v>0.63</c:v>
                </c:pt>
                <c:pt idx="620">
                  <c:v>0.55000000000000004</c:v>
                </c:pt>
                <c:pt idx="621">
                  <c:v>0.49</c:v>
                </c:pt>
                <c:pt idx="622">
                  <c:v>0.43</c:v>
                </c:pt>
                <c:pt idx="623">
                  <c:v>0.39</c:v>
                </c:pt>
                <c:pt idx="624">
                  <c:v>0.36</c:v>
                </c:pt>
                <c:pt idx="625">
                  <c:v>0.33</c:v>
                </c:pt>
                <c:pt idx="626">
                  <c:v>0.32</c:v>
                </c:pt>
                <c:pt idx="627">
                  <c:v>0.32</c:v>
                </c:pt>
                <c:pt idx="628">
                  <c:v>0.31</c:v>
                </c:pt>
                <c:pt idx="629">
                  <c:v>0.31</c:v>
                </c:pt>
                <c:pt idx="630">
                  <c:v>0.35</c:v>
                </c:pt>
                <c:pt idx="631">
                  <c:v>0.38</c:v>
                </c:pt>
                <c:pt idx="632">
                  <c:v>0.42</c:v>
                </c:pt>
                <c:pt idx="633">
                  <c:v>0.4</c:v>
                </c:pt>
                <c:pt idx="634">
                  <c:v>0.4</c:v>
                </c:pt>
                <c:pt idx="635">
                  <c:v>0.42</c:v>
                </c:pt>
                <c:pt idx="636">
                  <c:v>0.41</c:v>
                </c:pt>
                <c:pt idx="637">
                  <c:v>0.43</c:v>
                </c:pt>
                <c:pt idx="638">
                  <c:v>0.45</c:v>
                </c:pt>
                <c:pt idx="639">
                  <c:v>0.45</c:v>
                </c:pt>
                <c:pt idx="640">
                  <c:v>0.43</c:v>
                </c:pt>
                <c:pt idx="641">
                  <c:v>0.45</c:v>
                </c:pt>
                <c:pt idx="642">
                  <c:v>0.44</c:v>
                </c:pt>
                <c:pt idx="643">
                  <c:v>0.41</c:v>
                </c:pt>
                <c:pt idx="644">
                  <c:v>0.38</c:v>
                </c:pt>
                <c:pt idx="645">
                  <c:v>0.39</c:v>
                </c:pt>
                <c:pt idx="646">
                  <c:v>0.43</c:v>
                </c:pt>
                <c:pt idx="647">
                  <c:v>0.42</c:v>
                </c:pt>
                <c:pt idx="648">
                  <c:v>0.38</c:v>
                </c:pt>
                <c:pt idx="649">
                  <c:v>0.36</c:v>
                </c:pt>
                <c:pt idx="650">
                  <c:v>0.33</c:v>
                </c:pt>
                <c:pt idx="651">
                  <c:v>0.32</c:v>
                </c:pt>
                <c:pt idx="652">
                  <c:v>0.3</c:v>
                </c:pt>
                <c:pt idx="653">
                  <c:v>0.3</c:v>
                </c:pt>
                <c:pt idx="654">
                  <c:v>0.28999999999999998</c:v>
                </c:pt>
                <c:pt idx="655">
                  <c:v>0.28000000000000003</c:v>
                </c:pt>
                <c:pt idx="656">
                  <c:v>0.28999999999999998</c:v>
                </c:pt>
                <c:pt idx="657">
                  <c:v>0.3</c:v>
                </c:pt>
                <c:pt idx="658">
                  <c:v>0.31</c:v>
                </c:pt>
                <c:pt idx="659">
                  <c:v>0.32</c:v>
                </c:pt>
                <c:pt idx="660">
                  <c:v>0.32</c:v>
                </c:pt>
                <c:pt idx="661">
                  <c:v>0.33</c:v>
                </c:pt>
                <c:pt idx="662">
                  <c:v>0.34</c:v>
                </c:pt>
                <c:pt idx="663">
                  <c:v>0.33</c:v>
                </c:pt>
                <c:pt idx="664">
                  <c:v>0.31</c:v>
                </c:pt>
                <c:pt idx="665">
                  <c:v>0.32</c:v>
                </c:pt>
                <c:pt idx="666">
                  <c:v>0.33</c:v>
                </c:pt>
                <c:pt idx="667">
                  <c:v>0.34</c:v>
                </c:pt>
                <c:pt idx="668">
                  <c:v>0.35</c:v>
                </c:pt>
                <c:pt idx="669">
                  <c:v>0.35</c:v>
                </c:pt>
                <c:pt idx="670">
                  <c:v>0.36</c:v>
                </c:pt>
                <c:pt idx="671">
                  <c:v>0.35</c:v>
                </c:pt>
                <c:pt idx="672">
                  <c:v>0.36</c:v>
                </c:pt>
                <c:pt idx="673">
                  <c:v>0.36</c:v>
                </c:pt>
                <c:pt idx="674">
                  <c:v>0.35</c:v>
                </c:pt>
                <c:pt idx="675">
                  <c:v>0.35</c:v>
                </c:pt>
                <c:pt idx="676">
                  <c:v>0.36</c:v>
                </c:pt>
                <c:pt idx="677">
                  <c:v>0.37</c:v>
                </c:pt>
                <c:pt idx="678">
                  <c:v>0.37</c:v>
                </c:pt>
                <c:pt idx="679">
                  <c:v>0.36</c:v>
                </c:pt>
                <c:pt idx="680">
                  <c:v>0.36</c:v>
                </c:pt>
                <c:pt idx="681">
                  <c:v>0.38</c:v>
                </c:pt>
                <c:pt idx="682">
                  <c:v>0.36</c:v>
                </c:pt>
                <c:pt idx="683">
                  <c:v>0.37</c:v>
                </c:pt>
                <c:pt idx="684">
                  <c:v>0.36</c:v>
                </c:pt>
                <c:pt idx="685">
                  <c:v>0.35</c:v>
                </c:pt>
                <c:pt idx="686">
                  <c:v>0.33</c:v>
                </c:pt>
                <c:pt idx="687">
                  <c:v>0.31</c:v>
                </c:pt>
                <c:pt idx="688">
                  <c:v>0.27</c:v>
                </c:pt>
                <c:pt idx="689">
                  <c:v>0.25</c:v>
                </c:pt>
                <c:pt idx="690">
                  <c:v>0.23</c:v>
                </c:pt>
                <c:pt idx="691">
                  <c:v>0.22</c:v>
                </c:pt>
                <c:pt idx="692">
                  <c:v>0.21</c:v>
                </c:pt>
                <c:pt idx="693">
                  <c:v>0.21</c:v>
                </c:pt>
                <c:pt idx="694">
                  <c:v>0.19</c:v>
                </c:pt>
                <c:pt idx="695">
                  <c:v>0.19</c:v>
                </c:pt>
                <c:pt idx="696">
                  <c:v>0.18</c:v>
                </c:pt>
                <c:pt idx="697">
                  <c:v>0.16</c:v>
                </c:pt>
                <c:pt idx="698">
                  <c:v>0.16</c:v>
                </c:pt>
                <c:pt idx="699">
                  <c:v>0.17</c:v>
                </c:pt>
                <c:pt idx="700">
                  <c:v>0.18</c:v>
                </c:pt>
                <c:pt idx="701">
                  <c:v>0.2</c:v>
                </c:pt>
                <c:pt idx="702">
                  <c:v>0.2</c:v>
                </c:pt>
                <c:pt idx="703">
                  <c:v>0.19</c:v>
                </c:pt>
                <c:pt idx="704">
                  <c:v>0.22</c:v>
                </c:pt>
                <c:pt idx="705">
                  <c:v>0.22</c:v>
                </c:pt>
                <c:pt idx="706">
                  <c:v>0.23</c:v>
                </c:pt>
                <c:pt idx="707">
                  <c:v>0.24</c:v>
                </c:pt>
                <c:pt idx="708">
                  <c:v>0.27</c:v>
                </c:pt>
                <c:pt idx="709">
                  <c:v>0.28000000000000003</c:v>
                </c:pt>
                <c:pt idx="710">
                  <c:v>0.31</c:v>
                </c:pt>
                <c:pt idx="711">
                  <c:v>0.28999999999999998</c:v>
                </c:pt>
                <c:pt idx="712">
                  <c:v>0.27</c:v>
                </c:pt>
                <c:pt idx="713">
                  <c:v>0.26</c:v>
                </c:pt>
                <c:pt idx="714">
                  <c:v>0.26</c:v>
                </c:pt>
                <c:pt idx="715">
                  <c:v>0.27</c:v>
                </c:pt>
                <c:pt idx="716">
                  <c:v>0.26</c:v>
                </c:pt>
                <c:pt idx="717">
                  <c:v>0.3</c:v>
                </c:pt>
                <c:pt idx="718">
                  <c:v>0.32</c:v>
                </c:pt>
                <c:pt idx="719">
                  <c:v>0.34</c:v>
                </c:pt>
                <c:pt idx="720">
                  <c:v>0.36</c:v>
                </c:pt>
                <c:pt idx="721">
                  <c:v>0.36</c:v>
                </c:pt>
                <c:pt idx="722">
                  <c:v>0.37</c:v>
                </c:pt>
                <c:pt idx="723">
                  <c:v>0.38</c:v>
                </c:pt>
                <c:pt idx="724">
                  <c:v>0.37</c:v>
                </c:pt>
                <c:pt idx="725">
                  <c:v>0.39</c:v>
                </c:pt>
                <c:pt idx="726">
                  <c:v>0.41</c:v>
                </c:pt>
                <c:pt idx="727">
                  <c:v>0.39</c:v>
                </c:pt>
                <c:pt idx="728">
                  <c:v>0.39</c:v>
                </c:pt>
                <c:pt idx="729">
                  <c:v>0.39</c:v>
                </c:pt>
                <c:pt idx="730">
                  <c:v>0.38</c:v>
                </c:pt>
                <c:pt idx="731">
                  <c:v>0.38</c:v>
                </c:pt>
                <c:pt idx="732">
                  <c:v>0.38</c:v>
                </c:pt>
                <c:pt idx="733">
                  <c:v>0.39</c:v>
                </c:pt>
                <c:pt idx="734">
                  <c:v>0.38</c:v>
                </c:pt>
                <c:pt idx="735">
                  <c:v>0.38</c:v>
                </c:pt>
                <c:pt idx="736">
                  <c:v>0.37</c:v>
                </c:pt>
                <c:pt idx="737">
                  <c:v>0.39</c:v>
                </c:pt>
                <c:pt idx="738">
                  <c:v>0.39</c:v>
                </c:pt>
                <c:pt idx="739">
                  <c:v>0.4</c:v>
                </c:pt>
                <c:pt idx="740">
                  <c:v>0.4</c:v>
                </c:pt>
                <c:pt idx="741">
                  <c:v>0.4</c:v>
                </c:pt>
                <c:pt idx="742">
                  <c:v>0.43</c:v>
                </c:pt>
                <c:pt idx="743">
                  <c:v>0.42</c:v>
                </c:pt>
                <c:pt idx="744">
                  <c:v>0.43</c:v>
                </c:pt>
                <c:pt idx="745">
                  <c:v>0.44</c:v>
                </c:pt>
                <c:pt idx="746">
                  <c:v>0.42</c:v>
                </c:pt>
                <c:pt idx="747">
                  <c:v>0.43</c:v>
                </c:pt>
                <c:pt idx="748">
                  <c:v>0.43</c:v>
                </c:pt>
                <c:pt idx="749">
                  <c:v>0.43</c:v>
                </c:pt>
                <c:pt idx="750">
                  <c:v>0.44</c:v>
                </c:pt>
                <c:pt idx="751">
                  <c:v>0.43</c:v>
                </c:pt>
                <c:pt idx="752">
                  <c:v>0.42</c:v>
                </c:pt>
                <c:pt idx="753">
                  <c:v>0.4</c:v>
                </c:pt>
                <c:pt idx="754">
                  <c:v>0.4</c:v>
                </c:pt>
                <c:pt idx="755">
                  <c:v>0.39</c:v>
                </c:pt>
                <c:pt idx="756">
                  <c:v>0.37</c:v>
                </c:pt>
                <c:pt idx="757">
                  <c:v>0.38</c:v>
                </c:pt>
                <c:pt idx="758">
                  <c:v>0.39</c:v>
                </c:pt>
                <c:pt idx="759">
                  <c:v>0.37</c:v>
                </c:pt>
                <c:pt idx="760">
                  <c:v>0.36</c:v>
                </c:pt>
                <c:pt idx="761">
                  <c:v>0.36</c:v>
                </c:pt>
                <c:pt idx="762">
                  <c:v>0.36</c:v>
                </c:pt>
                <c:pt idx="763">
                  <c:v>0.36</c:v>
                </c:pt>
                <c:pt idx="764">
                  <c:v>0.36</c:v>
                </c:pt>
                <c:pt idx="765">
                  <c:v>0.35</c:v>
                </c:pt>
                <c:pt idx="766">
                  <c:v>0.38</c:v>
                </c:pt>
                <c:pt idx="767">
                  <c:v>0.37</c:v>
                </c:pt>
                <c:pt idx="768">
                  <c:v>0.37</c:v>
                </c:pt>
                <c:pt idx="769">
                  <c:v>0.38</c:v>
                </c:pt>
                <c:pt idx="770">
                  <c:v>0.4</c:v>
                </c:pt>
                <c:pt idx="771">
                  <c:v>0.41</c:v>
                </c:pt>
                <c:pt idx="772">
                  <c:v>0.42</c:v>
                </c:pt>
                <c:pt idx="773">
                  <c:v>0.43</c:v>
                </c:pt>
                <c:pt idx="774">
                  <c:v>0.45</c:v>
                </c:pt>
                <c:pt idx="775">
                  <c:v>0.51</c:v>
                </c:pt>
                <c:pt idx="776">
                  <c:v>0.46</c:v>
                </c:pt>
                <c:pt idx="777">
                  <c:v>0.43</c:v>
                </c:pt>
                <c:pt idx="778">
                  <c:v>0.39</c:v>
                </c:pt>
                <c:pt idx="779">
                  <c:v>0.39</c:v>
                </c:pt>
                <c:pt idx="780">
                  <c:v>0.39</c:v>
                </c:pt>
                <c:pt idx="781">
                  <c:v>0.4</c:v>
                </c:pt>
                <c:pt idx="782">
                  <c:v>0.41</c:v>
                </c:pt>
                <c:pt idx="783">
                  <c:v>0.43</c:v>
                </c:pt>
                <c:pt idx="784">
                  <c:v>0.42</c:v>
                </c:pt>
                <c:pt idx="785">
                  <c:v>0.42</c:v>
                </c:pt>
                <c:pt idx="786">
                  <c:v>0.4</c:v>
                </c:pt>
                <c:pt idx="787">
                  <c:v>0.39</c:v>
                </c:pt>
                <c:pt idx="788">
                  <c:v>0.41</c:v>
                </c:pt>
                <c:pt idx="789">
                  <c:v>0.42</c:v>
                </c:pt>
                <c:pt idx="790">
                  <c:v>0.43</c:v>
                </c:pt>
                <c:pt idx="791">
                  <c:v>0.43</c:v>
                </c:pt>
                <c:pt idx="792">
                  <c:v>0.43</c:v>
                </c:pt>
                <c:pt idx="793">
                  <c:v>0.43</c:v>
                </c:pt>
                <c:pt idx="794">
                  <c:v>0.42</c:v>
                </c:pt>
                <c:pt idx="795">
                  <c:v>0.42</c:v>
                </c:pt>
                <c:pt idx="796">
                  <c:v>0.41</c:v>
                </c:pt>
                <c:pt idx="797">
                  <c:v>0.44</c:v>
                </c:pt>
                <c:pt idx="798">
                  <c:v>0.45</c:v>
                </c:pt>
                <c:pt idx="799">
                  <c:v>0.45</c:v>
                </c:pt>
                <c:pt idx="800">
                  <c:v>0.48</c:v>
                </c:pt>
                <c:pt idx="801">
                  <c:v>0.47</c:v>
                </c:pt>
                <c:pt idx="802">
                  <c:v>0.49</c:v>
                </c:pt>
                <c:pt idx="803">
                  <c:v>0.5</c:v>
                </c:pt>
                <c:pt idx="804">
                  <c:v>0.52</c:v>
                </c:pt>
                <c:pt idx="805">
                  <c:v>0.54</c:v>
                </c:pt>
                <c:pt idx="806">
                  <c:v>0.6</c:v>
                </c:pt>
                <c:pt idx="807">
                  <c:v>0.6</c:v>
                </c:pt>
                <c:pt idx="808">
                  <c:v>0.65</c:v>
                </c:pt>
                <c:pt idx="809">
                  <c:v>0.65</c:v>
                </c:pt>
                <c:pt idx="810">
                  <c:v>0.63</c:v>
                </c:pt>
                <c:pt idx="811">
                  <c:v>0.67</c:v>
                </c:pt>
                <c:pt idx="812">
                  <c:v>0.68</c:v>
                </c:pt>
                <c:pt idx="813">
                  <c:v>0.71</c:v>
                </c:pt>
                <c:pt idx="814">
                  <c:v>0.73</c:v>
                </c:pt>
                <c:pt idx="815">
                  <c:v>0.75</c:v>
                </c:pt>
                <c:pt idx="816">
                  <c:v>0.77</c:v>
                </c:pt>
                <c:pt idx="817">
                  <c:v>0.77</c:v>
                </c:pt>
                <c:pt idx="818">
                  <c:v>0.79</c:v>
                </c:pt>
                <c:pt idx="819">
                  <c:v>0.79</c:v>
                </c:pt>
                <c:pt idx="820">
                  <c:v>0.81</c:v>
                </c:pt>
                <c:pt idx="821">
                  <c:v>0.83</c:v>
                </c:pt>
                <c:pt idx="822">
                  <c:v>0.85</c:v>
                </c:pt>
                <c:pt idx="823">
                  <c:v>0.87</c:v>
                </c:pt>
                <c:pt idx="824">
                  <c:v>0.87</c:v>
                </c:pt>
                <c:pt idx="825">
                  <c:v>0.91</c:v>
                </c:pt>
                <c:pt idx="826">
                  <c:v>0.92</c:v>
                </c:pt>
                <c:pt idx="827">
                  <c:v>0.94</c:v>
                </c:pt>
                <c:pt idx="828">
                  <c:v>0.97</c:v>
                </c:pt>
                <c:pt idx="829">
                  <c:v>0.99</c:v>
                </c:pt>
                <c:pt idx="830">
                  <c:v>1.02</c:v>
                </c:pt>
                <c:pt idx="831">
                  <c:v>1.03</c:v>
                </c:pt>
                <c:pt idx="832">
                  <c:v>1.04</c:v>
                </c:pt>
                <c:pt idx="833">
                  <c:v>1.06</c:v>
                </c:pt>
                <c:pt idx="834">
                  <c:v>1.08</c:v>
                </c:pt>
                <c:pt idx="835">
                  <c:v>1.1000000000000001</c:v>
                </c:pt>
                <c:pt idx="836">
                  <c:v>1.1200000000000001</c:v>
                </c:pt>
                <c:pt idx="837">
                  <c:v>1.1399999999999999</c:v>
                </c:pt>
                <c:pt idx="838">
                  <c:v>1.18</c:v>
                </c:pt>
                <c:pt idx="839">
                  <c:v>1.2</c:v>
                </c:pt>
                <c:pt idx="840">
                  <c:v>1.24</c:v>
                </c:pt>
                <c:pt idx="841">
                  <c:v>1.24</c:v>
                </c:pt>
                <c:pt idx="842">
                  <c:v>1.18</c:v>
                </c:pt>
                <c:pt idx="843">
                  <c:v>1.1299999999999999</c:v>
                </c:pt>
                <c:pt idx="844">
                  <c:v>1.1299999999999999</c:v>
                </c:pt>
                <c:pt idx="845">
                  <c:v>1.1499999999999999</c:v>
                </c:pt>
                <c:pt idx="846">
                  <c:v>1.1399999999999999</c:v>
                </c:pt>
                <c:pt idx="847">
                  <c:v>1.1299999999999999</c:v>
                </c:pt>
                <c:pt idx="848">
                  <c:v>1.1599999999999999</c:v>
                </c:pt>
                <c:pt idx="849">
                  <c:v>1.1499999999999999</c:v>
                </c:pt>
                <c:pt idx="850">
                  <c:v>1.19</c:v>
                </c:pt>
                <c:pt idx="851">
                  <c:v>1.18</c:v>
                </c:pt>
                <c:pt idx="852">
                  <c:v>1.1599999999999999</c:v>
                </c:pt>
                <c:pt idx="853">
                  <c:v>1.18</c:v>
                </c:pt>
                <c:pt idx="854">
                  <c:v>1.18</c:v>
                </c:pt>
                <c:pt idx="855">
                  <c:v>1.18</c:v>
                </c:pt>
                <c:pt idx="856">
                  <c:v>1.18</c:v>
                </c:pt>
                <c:pt idx="857">
                  <c:v>1.18</c:v>
                </c:pt>
                <c:pt idx="858">
                  <c:v>1.18</c:v>
                </c:pt>
                <c:pt idx="859">
                  <c:v>1.19</c:v>
                </c:pt>
                <c:pt idx="860">
                  <c:v>1.1499999999999999</c:v>
                </c:pt>
                <c:pt idx="861">
                  <c:v>1.1499999999999999</c:v>
                </c:pt>
                <c:pt idx="862">
                  <c:v>1.1499999999999999</c:v>
                </c:pt>
                <c:pt idx="863">
                  <c:v>1.1299999999999999</c:v>
                </c:pt>
                <c:pt idx="864">
                  <c:v>1.1399999999999999</c:v>
                </c:pt>
                <c:pt idx="865">
                  <c:v>1.1399999999999999</c:v>
                </c:pt>
                <c:pt idx="866">
                  <c:v>1.1499999999999999</c:v>
                </c:pt>
                <c:pt idx="867">
                  <c:v>1.1499999999999999</c:v>
                </c:pt>
                <c:pt idx="868">
                  <c:v>1.1399999999999999</c:v>
                </c:pt>
                <c:pt idx="869">
                  <c:v>1.1399999999999999</c:v>
                </c:pt>
                <c:pt idx="870">
                  <c:v>1.1200000000000001</c:v>
                </c:pt>
                <c:pt idx="871">
                  <c:v>1.1299999999999999</c:v>
                </c:pt>
                <c:pt idx="872">
                  <c:v>1.1299999999999999</c:v>
                </c:pt>
                <c:pt idx="873">
                  <c:v>1.1499999999999999</c:v>
                </c:pt>
                <c:pt idx="874">
                  <c:v>1.17</c:v>
                </c:pt>
                <c:pt idx="875">
                  <c:v>1.17</c:v>
                </c:pt>
                <c:pt idx="876">
                  <c:v>1.18</c:v>
                </c:pt>
                <c:pt idx="877">
                  <c:v>1.18</c:v>
                </c:pt>
                <c:pt idx="878">
                  <c:v>1.18</c:v>
                </c:pt>
                <c:pt idx="879">
                  <c:v>1.1499999999999999</c:v>
                </c:pt>
                <c:pt idx="880">
                  <c:v>1.1499999999999999</c:v>
                </c:pt>
                <c:pt idx="881">
                  <c:v>1.1299999999999999</c:v>
                </c:pt>
                <c:pt idx="882">
                  <c:v>1.1200000000000001</c:v>
                </c:pt>
                <c:pt idx="883">
                  <c:v>1.1399999999999999</c:v>
                </c:pt>
                <c:pt idx="884">
                  <c:v>1.1200000000000001</c:v>
                </c:pt>
                <c:pt idx="885">
                  <c:v>1.1200000000000001</c:v>
                </c:pt>
                <c:pt idx="886">
                  <c:v>1.1000000000000001</c:v>
                </c:pt>
                <c:pt idx="887">
                  <c:v>1.08</c:v>
                </c:pt>
                <c:pt idx="888">
                  <c:v>1.07</c:v>
                </c:pt>
                <c:pt idx="889">
                  <c:v>1.07</c:v>
                </c:pt>
                <c:pt idx="890">
                  <c:v>1.06</c:v>
                </c:pt>
                <c:pt idx="891">
                  <c:v>1.02</c:v>
                </c:pt>
                <c:pt idx="892">
                  <c:v>1</c:v>
                </c:pt>
                <c:pt idx="893">
                  <c:v>0.96</c:v>
                </c:pt>
                <c:pt idx="894">
                  <c:v>0.95</c:v>
                </c:pt>
                <c:pt idx="895">
                  <c:v>0.94</c:v>
                </c:pt>
                <c:pt idx="896">
                  <c:v>0.95</c:v>
                </c:pt>
                <c:pt idx="897">
                  <c:v>0.95</c:v>
                </c:pt>
                <c:pt idx="898">
                  <c:v>0.92</c:v>
                </c:pt>
                <c:pt idx="899">
                  <c:v>0.89</c:v>
                </c:pt>
                <c:pt idx="900">
                  <c:v>0.87</c:v>
                </c:pt>
                <c:pt idx="901">
                  <c:v>0.84</c:v>
                </c:pt>
                <c:pt idx="902">
                  <c:v>0.84</c:v>
                </c:pt>
                <c:pt idx="903">
                  <c:v>0.84</c:v>
                </c:pt>
                <c:pt idx="904">
                  <c:v>0.84</c:v>
                </c:pt>
                <c:pt idx="905">
                  <c:v>0.84</c:v>
                </c:pt>
                <c:pt idx="906">
                  <c:v>0.8</c:v>
                </c:pt>
                <c:pt idx="907">
                  <c:v>0.72</c:v>
                </c:pt>
                <c:pt idx="908">
                  <c:v>0.65</c:v>
                </c:pt>
                <c:pt idx="909">
                  <c:v>0.65</c:v>
                </c:pt>
                <c:pt idx="910">
                  <c:v>0.65</c:v>
                </c:pt>
                <c:pt idx="911">
                  <c:v>0.64</c:v>
                </c:pt>
                <c:pt idx="912">
                  <c:v>0.65</c:v>
                </c:pt>
                <c:pt idx="913">
                  <c:v>0.65</c:v>
                </c:pt>
                <c:pt idx="914">
                  <c:v>0.65</c:v>
                </c:pt>
                <c:pt idx="915">
                  <c:v>0.65</c:v>
                </c:pt>
                <c:pt idx="916">
                  <c:v>0.63</c:v>
                </c:pt>
                <c:pt idx="917">
                  <c:v>0.63</c:v>
                </c:pt>
                <c:pt idx="918">
                  <c:v>0.64</c:v>
                </c:pt>
                <c:pt idx="919">
                  <c:v>0.65</c:v>
                </c:pt>
                <c:pt idx="920">
                  <c:v>0.66</c:v>
                </c:pt>
                <c:pt idx="921">
                  <c:v>0.66</c:v>
                </c:pt>
                <c:pt idx="922">
                  <c:v>0.64</c:v>
                </c:pt>
                <c:pt idx="923">
                  <c:v>0.62</c:v>
                </c:pt>
                <c:pt idx="924">
                  <c:v>0.64</c:v>
                </c:pt>
                <c:pt idx="925">
                  <c:v>0.62</c:v>
                </c:pt>
                <c:pt idx="926">
                  <c:v>0.62</c:v>
                </c:pt>
                <c:pt idx="927">
                  <c:v>0.63</c:v>
                </c:pt>
                <c:pt idx="928">
                  <c:v>0.63</c:v>
                </c:pt>
                <c:pt idx="929">
                  <c:v>0.61</c:v>
                </c:pt>
                <c:pt idx="930">
                  <c:v>0.62</c:v>
                </c:pt>
                <c:pt idx="931">
                  <c:v>0.65</c:v>
                </c:pt>
                <c:pt idx="932">
                  <c:v>0.64</c:v>
                </c:pt>
                <c:pt idx="933">
                  <c:v>0.65</c:v>
                </c:pt>
                <c:pt idx="934">
                  <c:v>0.74</c:v>
                </c:pt>
                <c:pt idx="935">
                  <c:v>0.71</c:v>
                </c:pt>
                <c:pt idx="936">
                  <c:v>0.74</c:v>
                </c:pt>
                <c:pt idx="937">
                  <c:v>0.7</c:v>
                </c:pt>
                <c:pt idx="938">
                  <c:v>0.69</c:v>
                </c:pt>
                <c:pt idx="939">
                  <c:v>0.69</c:v>
                </c:pt>
                <c:pt idx="940">
                  <c:v>0.72</c:v>
                </c:pt>
                <c:pt idx="941">
                  <c:v>0.72</c:v>
                </c:pt>
                <c:pt idx="942">
                  <c:v>0.69</c:v>
                </c:pt>
                <c:pt idx="943">
                  <c:v>0.69</c:v>
                </c:pt>
                <c:pt idx="944">
                  <c:v>0.69</c:v>
                </c:pt>
                <c:pt idx="945">
                  <c:v>0.71</c:v>
                </c:pt>
                <c:pt idx="946">
                  <c:v>0.73</c:v>
                </c:pt>
                <c:pt idx="947">
                  <c:v>0.78</c:v>
                </c:pt>
                <c:pt idx="948">
                  <c:v>0.74</c:v>
                </c:pt>
                <c:pt idx="949">
                  <c:v>0.74</c:v>
                </c:pt>
                <c:pt idx="950">
                  <c:v>0.73</c:v>
                </c:pt>
                <c:pt idx="951">
                  <c:v>0.73</c:v>
                </c:pt>
                <c:pt idx="952">
                  <c:v>0.71</c:v>
                </c:pt>
                <c:pt idx="953">
                  <c:v>0.72</c:v>
                </c:pt>
                <c:pt idx="954">
                  <c:v>0.72</c:v>
                </c:pt>
                <c:pt idx="955">
                  <c:v>0.73</c:v>
                </c:pt>
                <c:pt idx="956">
                  <c:v>0.71</c:v>
                </c:pt>
                <c:pt idx="957">
                  <c:v>0.72</c:v>
                </c:pt>
                <c:pt idx="958">
                  <c:v>0.73</c:v>
                </c:pt>
                <c:pt idx="959">
                  <c:v>0.73</c:v>
                </c:pt>
                <c:pt idx="960">
                  <c:v>0.73</c:v>
                </c:pt>
                <c:pt idx="961">
                  <c:v>0.73</c:v>
                </c:pt>
                <c:pt idx="962">
                  <c:v>0.71</c:v>
                </c:pt>
                <c:pt idx="963">
                  <c:v>0.71</c:v>
                </c:pt>
                <c:pt idx="964">
                  <c:v>0.71</c:v>
                </c:pt>
                <c:pt idx="965">
                  <c:v>0.72</c:v>
                </c:pt>
                <c:pt idx="966">
                  <c:v>0.74</c:v>
                </c:pt>
                <c:pt idx="967">
                  <c:v>0.73</c:v>
                </c:pt>
                <c:pt idx="968">
                  <c:v>0.73</c:v>
                </c:pt>
                <c:pt idx="969">
                  <c:v>0.75</c:v>
                </c:pt>
                <c:pt idx="970">
                  <c:v>0.76</c:v>
                </c:pt>
                <c:pt idx="971">
                  <c:v>0.76</c:v>
                </c:pt>
                <c:pt idx="972">
                  <c:v>0.76</c:v>
                </c:pt>
                <c:pt idx="973">
                  <c:v>0.72</c:v>
                </c:pt>
                <c:pt idx="974">
                  <c:v>0.67</c:v>
                </c:pt>
                <c:pt idx="975">
                  <c:v>0.67</c:v>
                </c:pt>
                <c:pt idx="976">
                  <c:v>0.65</c:v>
                </c:pt>
                <c:pt idx="977">
                  <c:v>0.65</c:v>
                </c:pt>
                <c:pt idx="978">
                  <c:v>0.64</c:v>
                </c:pt>
                <c:pt idx="979">
                  <c:v>0.65</c:v>
                </c:pt>
                <c:pt idx="980">
                  <c:v>0.65</c:v>
                </c:pt>
                <c:pt idx="981">
                  <c:v>0.65</c:v>
                </c:pt>
                <c:pt idx="982">
                  <c:v>0.67</c:v>
                </c:pt>
                <c:pt idx="983">
                  <c:v>0.67</c:v>
                </c:pt>
                <c:pt idx="984">
                  <c:v>0.67</c:v>
                </c:pt>
                <c:pt idx="985">
                  <c:v>0.67</c:v>
                </c:pt>
                <c:pt idx="986">
                  <c:v>0.68</c:v>
                </c:pt>
                <c:pt idx="987">
                  <c:v>0.67</c:v>
                </c:pt>
                <c:pt idx="988">
                  <c:v>0.69</c:v>
                </c:pt>
                <c:pt idx="989">
                  <c:v>0.65</c:v>
                </c:pt>
                <c:pt idx="990">
                  <c:v>0.63</c:v>
                </c:pt>
                <c:pt idx="991">
                  <c:v>0.65</c:v>
                </c:pt>
                <c:pt idx="992">
                  <c:v>0.65</c:v>
                </c:pt>
                <c:pt idx="993">
                  <c:v>0.62</c:v>
                </c:pt>
                <c:pt idx="994">
                  <c:v>0.62</c:v>
                </c:pt>
                <c:pt idx="995">
                  <c:v>0.59</c:v>
                </c:pt>
                <c:pt idx="996">
                  <c:v>0.56999999999999995</c:v>
                </c:pt>
                <c:pt idx="997">
                  <c:v>0.56000000000000005</c:v>
                </c:pt>
                <c:pt idx="998">
                  <c:v>0.56000000000000005</c:v>
                </c:pt>
                <c:pt idx="999">
                  <c:v>0.55000000000000004</c:v>
                </c:pt>
                <c:pt idx="1000">
                  <c:v>0.57999999999999996</c:v>
                </c:pt>
                <c:pt idx="1001">
                  <c:v>0.57999999999999996</c:v>
                </c:pt>
                <c:pt idx="1002">
                  <c:v>0.54</c:v>
                </c:pt>
                <c:pt idx="1003">
                  <c:v>0.52</c:v>
                </c:pt>
                <c:pt idx="1004">
                  <c:v>0.54</c:v>
                </c:pt>
                <c:pt idx="1005">
                  <c:v>0.54</c:v>
                </c:pt>
                <c:pt idx="1006">
                  <c:v>0.54</c:v>
                </c:pt>
                <c:pt idx="1007">
                  <c:v>0.56000000000000005</c:v>
                </c:pt>
                <c:pt idx="1008">
                  <c:v>0.54</c:v>
                </c:pt>
                <c:pt idx="1009">
                  <c:v>0.56000000000000005</c:v>
                </c:pt>
                <c:pt idx="1010">
                  <c:v>0.56999999999999995</c:v>
                </c:pt>
                <c:pt idx="1011">
                  <c:v>0.56000000000000005</c:v>
                </c:pt>
                <c:pt idx="1012">
                  <c:v>0.56000000000000005</c:v>
                </c:pt>
                <c:pt idx="1013">
                  <c:v>0.55000000000000004</c:v>
                </c:pt>
                <c:pt idx="1014">
                  <c:v>0.56000000000000005</c:v>
                </c:pt>
                <c:pt idx="1015">
                  <c:v>0.54</c:v>
                </c:pt>
                <c:pt idx="1016">
                  <c:v>0.56999999999999995</c:v>
                </c:pt>
                <c:pt idx="1017">
                  <c:v>0.59</c:v>
                </c:pt>
                <c:pt idx="1018">
                  <c:v>0.62</c:v>
                </c:pt>
                <c:pt idx="1019">
                  <c:v>0.61</c:v>
                </c:pt>
                <c:pt idx="1020">
                  <c:v>0.63</c:v>
                </c:pt>
                <c:pt idx="1021">
                  <c:v>0.61</c:v>
                </c:pt>
                <c:pt idx="1022">
                  <c:v>0.6</c:v>
                </c:pt>
                <c:pt idx="1023">
                  <c:v>0.63</c:v>
                </c:pt>
                <c:pt idx="1024">
                  <c:v>0.62</c:v>
                </c:pt>
                <c:pt idx="1025">
                  <c:v>0.65</c:v>
                </c:pt>
                <c:pt idx="1026">
                  <c:v>0.69</c:v>
                </c:pt>
                <c:pt idx="1027">
                  <c:v>0.65</c:v>
                </c:pt>
                <c:pt idx="1028">
                  <c:v>0.66</c:v>
                </c:pt>
                <c:pt idx="1029">
                  <c:v>0.68</c:v>
                </c:pt>
                <c:pt idx="1030">
                  <c:v>0.68</c:v>
                </c:pt>
                <c:pt idx="1031">
                  <c:v>0.69</c:v>
                </c:pt>
                <c:pt idx="1032">
                  <c:v>0.74</c:v>
                </c:pt>
                <c:pt idx="1033">
                  <c:v>0.73</c:v>
                </c:pt>
                <c:pt idx="1034">
                  <c:v>0.75</c:v>
                </c:pt>
                <c:pt idx="1035">
                  <c:v>0.8</c:v>
                </c:pt>
                <c:pt idx="1036">
                  <c:v>0.85</c:v>
                </c:pt>
                <c:pt idx="1037">
                  <c:v>0.84</c:v>
                </c:pt>
                <c:pt idx="1038">
                  <c:v>0.78</c:v>
                </c:pt>
                <c:pt idx="1039">
                  <c:v>0.73</c:v>
                </c:pt>
                <c:pt idx="1040">
                  <c:v>0.74</c:v>
                </c:pt>
                <c:pt idx="1041">
                  <c:v>0.75</c:v>
                </c:pt>
                <c:pt idx="1042">
                  <c:v>0.75</c:v>
                </c:pt>
                <c:pt idx="1043">
                  <c:v>0.78</c:v>
                </c:pt>
                <c:pt idx="1044">
                  <c:v>0.8</c:v>
                </c:pt>
                <c:pt idx="1045">
                  <c:v>0.8</c:v>
                </c:pt>
                <c:pt idx="1046">
                  <c:v>0.79</c:v>
                </c:pt>
                <c:pt idx="1047">
                  <c:v>0.81</c:v>
                </c:pt>
                <c:pt idx="1048">
                  <c:v>0.81</c:v>
                </c:pt>
                <c:pt idx="1049">
                  <c:v>0.81</c:v>
                </c:pt>
                <c:pt idx="1050">
                  <c:v>0.82</c:v>
                </c:pt>
                <c:pt idx="1051">
                  <c:v>0.81</c:v>
                </c:pt>
                <c:pt idx="1052">
                  <c:v>0.81</c:v>
                </c:pt>
                <c:pt idx="1053">
                  <c:v>0.81</c:v>
                </c:pt>
                <c:pt idx="1054">
                  <c:v>0.8</c:v>
                </c:pt>
                <c:pt idx="1055">
                  <c:v>0.77</c:v>
                </c:pt>
                <c:pt idx="1056">
                  <c:v>0.78</c:v>
                </c:pt>
                <c:pt idx="1057">
                  <c:v>0.78</c:v>
                </c:pt>
                <c:pt idx="1058">
                  <c:v>0.78</c:v>
                </c:pt>
                <c:pt idx="1059">
                  <c:v>0.76</c:v>
                </c:pt>
                <c:pt idx="1060">
                  <c:v>0.76</c:v>
                </c:pt>
                <c:pt idx="1061">
                  <c:v>0.74</c:v>
                </c:pt>
                <c:pt idx="1062">
                  <c:v>0.72</c:v>
                </c:pt>
                <c:pt idx="1063">
                  <c:v>0.72</c:v>
                </c:pt>
                <c:pt idx="1064">
                  <c:v>0.73</c:v>
                </c:pt>
                <c:pt idx="1065">
                  <c:v>0.73</c:v>
                </c:pt>
                <c:pt idx="1066">
                  <c:v>0.72</c:v>
                </c:pt>
                <c:pt idx="1067">
                  <c:v>0.73</c:v>
                </c:pt>
                <c:pt idx="1068">
                  <c:v>0.72</c:v>
                </c:pt>
                <c:pt idx="1069">
                  <c:v>0.71</c:v>
                </c:pt>
                <c:pt idx="1070">
                  <c:v>0.72</c:v>
                </c:pt>
                <c:pt idx="1071">
                  <c:v>0.73</c:v>
                </c:pt>
                <c:pt idx="1072">
                  <c:v>0.71</c:v>
                </c:pt>
                <c:pt idx="1073">
                  <c:v>0.72</c:v>
                </c:pt>
                <c:pt idx="1074">
                  <c:v>0.74</c:v>
                </c:pt>
                <c:pt idx="1075">
                  <c:v>0.73</c:v>
                </c:pt>
                <c:pt idx="1076">
                  <c:v>0.74</c:v>
                </c:pt>
                <c:pt idx="1077">
                  <c:v>0.74</c:v>
                </c:pt>
                <c:pt idx="1078">
                  <c:v>0.74</c:v>
                </c:pt>
                <c:pt idx="1079">
                  <c:v>0.76</c:v>
                </c:pt>
                <c:pt idx="1080">
                  <c:v>0.76</c:v>
                </c:pt>
                <c:pt idx="1081">
                  <c:v>0.79</c:v>
                </c:pt>
                <c:pt idx="1082">
                  <c:v>0.78</c:v>
                </c:pt>
                <c:pt idx="1083">
                  <c:v>0.81</c:v>
                </c:pt>
                <c:pt idx="1084">
                  <c:v>0.81</c:v>
                </c:pt>
                <c:pt idx="1085">
                  <c:v>0.81</c:v>
                </c:pt>
                <c:pt idx="1086">
                  <c:v>0.81</c:v>
                </c:pt>
                <c:pt idx="1087">
                  <c:v>0.83</c:v>
                </c:pt>
                <c:pt idx="1088">
                  <c:v>0.85</c:v>
                </c:pt>
                <c:pt idx="1089">
                  <c:v>0.88</c:v>
                </c:pt>
                <c:pt idx="1090">
                  <c:v>0.88</c:v>
                </c:pt>
                <c:pt idx="1091">
                  <c:v>0.87</c:v>
                </c:pt>
                <c:pt idx="1092">
                  <c:v>0.87</c:v>
                </c:pt>
                <c:pt idx="1093">
                  <c:v>0.87</c:v>
                </c:pt>
                <c:pt idx="1094">
                  <c:v>0.87</c:v>
                </c:pt>
                <c:pt idx="1095">
                  <c:v>0.88</c:v>
                </c:pt>
                <c:pt idx="1096">
                  <c:v>0.91</c:v>
                </c:pt>
                <c:pt idx="1097">
                  <c:v>0.91</c:v>
                </c:pt>
                <c:pt idx="1098">
                  <c:v>0.92</c:v>
                </c:pt>
                <c:pt idx="1099">
                  <c:v>0.93</c:v>
                </c:pt>
                <c:pt idx="1100">
                  <c:v>0.96</c:v>
                </c:pt>
                <c:pt idx="1101">
                  <c:v>0.96</c:v>
                </c:pt>
                <c:pt idx="1102">
                  <c:v>0.98</c:v>
                </c:pt>
                <c:pt idx="1103">
                  <c:v>1.01</c:v>
                </c:pt>
                <c:pt idx="1104">
                  <c:v>1</c:v>
                </c:pt>
                <c:pt idx="1105">
                  <c:v>0.97</c:v>
                </c:pt>
                <c:pt idx="1106">
                  <c:v>0.92</c:v>
                </c:pt>
                <c:pt idx="1107">
                  <c:v>0.94</c:v>
                </c:pt>
                <c:pt idx="1108">
                  <c:v>0.97</c:v>
                </c:pt>
                <c:pt idx="1109">
                  <c:v>0.99</c:v>
                </c:pt>
                <c:pt idx="1110">
                  <c:v>0.98</c:v>
                </c:pt>
                <c:pt idx="1111">
                  <c:v>0.99</c:v>
                </c:pt>
                <c:pt idx="1112">
                  <c:v>1.02</c:v>
                </c:pt>
                <c:pt idx="1113">
                  <c:v>1.04</c:v>
                </c:pt>
                <c:pt idx="1114">
                  <c:v>1.05</c:v>
                </c:pt>
                <c:pt idx="1115">
                  <c:v>1.07</c:v>
                </c:pt>
                <c:pt idx="1116">
                  <c:v>1.06</c:v>
                </c:pt>
                <c:pt idx="1117">
                  <c:v>1.06</c:v>
                </c:pt>
                <c:pt idx="1118">
                  <c:v>1.0900000000000001</c:v>
                </c:pt>
                <c:pt idx="1119">
                  <c:v>1.0900000000000001</c:v>
                </c:pt>
                <c:pt idx="1120">
                  <c:v>1.1100000000000001</c:v>
                </c:pt>
                <c:pt idx="1121">
                  <c:v>1.1299999999999999</c:v>
                </c:pt>
                <c:pt idx="1122">
                  <c:v>1.1299999999999999</c:v>
                </c:pt>
                <c:pt idx="1123">
                  <c:v>1.1299999999999999</c:v>
                </c:pt>
                <c:pt idx="1124">
                  <c:v>1.1200000000000001</c:v>
                </c:pt>
                <c:pt idx="1125">
                  <c:v>1.1299999999999999</c:v>
                </c:pt>
                <c:pt idx="1126">
                  <c:v>1.1399999999999999</c:v>
                </c:pt>
                <c:pt idx="1127">
                  <c:v>1.1299999999999999</c:v>
                </c:pt>
                <c:pt idx="1128">
                  <c:v>1.1599999999999999</c:v>
                </c:pt>
                <c:pt idx="1129">
                  <c:v>1.1499999999999999</c:v>
                </c:pt>
                <c:pt idx="1130">
                  <c:v>1.1499999999999999</c:v>
                </c:pt>
                <c:pt idx="1131">
                  <c:v>1.1399999999999999</c:v>
                </c:pt>
                <c:pt idx="1132">
                  <c:v>1.1499999999999999</c:v>
                </c:pt>
                <c:pt idx="1133">
                  <c:v>1.1599999999999999</c:v>
                </c:pt>
                <c:pt idx="1134">
                  <c:v>1.1599999999999999</c:v>
                </c:pt>
                <c:pt idx="1135">
                  <c:v>1.17</c:v>
                </c:pt>
                <c:pt idx="1136">
                  <c:v>1.17</c:v>
                </c:pt>
                <c:pt idx="1137">
                  <c:v>1.1499999999999999</c:v>
                </c:pt>
                <c:pt idx="1138">
                  <c:v>1.1599999999999999</c:v>
                </c:pt>
                <c:pt idx="1139">
                  <c:v>1.1599999999999999</c:v>
                </c:pt>
                <c:pt idx="1140">
                  <c:v>1.1599999999999999</c:v>
                </c:pt>
                <c:pt idx="1141">
                  <c:v>1.1499999999999999</c:v>
                </c:pt>
                <c:pt idx="1142">
                  <c:v>1.1599999999999999</c:v>
                </c:pt>
                <c:pt idx="1143">
                  <c:v>1.1499999999999999</c:v>
                </c:pt>
                <c:pt idx="1144">
                  <c:v>1.1200000000000001</c:v>
                </c:pt>
                <c:pt idx="1145">
                  <c:v>1.1299999999999999</c:v>
                </c:pt>
                <c:pt idx="1146">
                  <c:v>1.1200000000000001</c:v>
                </c:pt>
                <c:pt idx="1147">
                  <c:v>1.1200000000000001</c:v>
                </c:pt>
                <c:pt idx="1148">
                  <c:v>1.1000000000000001</c:v>
                </c:pt>
                <c:pt idx="1149">
                  <c:v>1.1100000000000001</c:v>
                </c:pt>
                <c:pt idx="1150">
                  <c:v>1.1100000000000001</c:v>
                </c:pt>
                <c:pt idx="1151">
                  <c:v>1.1100000000000001</c:v>
                </c:pt>
                <c:pt idx="1152">
                  <c:v>1.1000000000000001</c:v>
                </c:pt>
                <c:pt idx="1153">
                  <c:v>1.1000000000000001</c:v>
                </c:pt>
                <c:pt idx="1154">
                  <c:v>1.1000000000000001</c:v>
                </c:pt>
                <c:pt idx="1155">
                  <c:v>1.0900000000000001</c:v>
                </c:pt>
                <c:pt idx="1156">
                  <c:v>1.08</c:v>
                </c:pt>
                <c:pt idx="1157">
                  <c:v>1.08</c:v>
                </c:pt>
                <c:pt idx="1158">
                  <c:v>1.08</c:v>
                </c:pt>
                <c:pt idx="1159">
                  <c:v>1.06</c:v>
                </c:pt>
                <c:pt idx="1160">
                  <c:v>1.04</c:v>
                </c:pt>
                <c:pt idx="1161">
                  <c:v>1.05</c:v>
                </c:pt>
                <c:pt idx="1162">
                  <c:v>1.06</c:v>
                </c:pt>
                <c:pt idx="1163">
                  <c:v>1.05</c:v>
                </c:pt>
                <c:pt idx="1164">
                  <c:v>1.04</c:v>
                </c:pt>
                <c:pt idx="1165">
                  <c:v>1.05</c:v>
                </c:pt>
                <c:pt idx="1166">
                  <c:v>1.04</c:v>
                </c:pt>
                <c:pt idx="1167">
                  <c:v>1.05</c:v>
                </c:pt>
                <c:pt idx="1168">
                  <c:v>1.05</c:v>
                </c:pt>
                <c:pt idx="1169">
                  <c:v>1.06</c:v>
                </c:pt>
                <c:pt idx="1170">
                  <c:v>1.06</c:v>
                </c:pt>
                <c:pt idx="1171">
                  <c:v>1.02</c:v>
                </c:pt>
                <c:pt idx="1172">
                  <c:v>0.96</c:v>
                </c:pt>
                <c:pt idx="1173">
                  <c:v>0.91</c:v>
                </c:pt>
                <c:pt idx="1174">
                  <c:v>0.94</c:v>
                </c:pt>
                <c:pt idx="1175">
                  <c:v>1.03</c:v>
                </c:pt>
                <c:pt idx="1176">
                  <c:v>1.06</c:v>
                </c:pt>
                <c:pt idx="1177">
                  <c:v>1.04</c:v>
                </c:pt>
                <c:pt idx="1178">
                  <c:v>0.96</c:v>
                </c:pt>
                <c:pt idx="1179">
                  <c:v>0.92</c:v>
                </c:pt>
                <c:pt idx="1180">
                  <c:v>0.89</c:v>
                </c:pt>
                <c:pt idx="1181">
                  <c:v>0.88</c:v>
                </c:pt>
                <c:pt idx="1182">
                  <c:v>0.86</c:v>
                </c:pt>
                <c:pt idx="1183">
                  <c:v>0.84</c:v>
                </c:pt>
                <c:pt idx="1184">
                  <c:v>0.85</c:v>
                </c:pt>
                <c:pt idx="1185">
                  <c:v>0.87</c:v>
                </c:pt>
                <c:pt idx="1186">
                  <c:v>0.87</c:v>
                </c:pt>
                <c:pt idx="1187">
                  <c:v>0.87</c:v>
                </c:pt>
                <c:pt idx="1188">
                  <c:v>0.86</c:v>
                </c:pt>
                <c:pt idx="1189">
                  <c:v>0.85</c:v>
                </c:pt>
                <c:pt idx="1190">
                  <c:v>0.85</c:v>
                </c:pt>
                <c:pt idx="1191">
                  <c:v>0.86</c:v>
                </c:pt>
                <c:pt idx="1192">
                  <c:v>0.86</c:v>
                </c:pt>
                <c:pt idx="1193">
                  <c:v>0.86</c:v>
                </c:pt>
                <c:pt idx="1194">
                  <c:v>0.87</c:v>
                </c:pt>
                <c:pt idx="1195">
                  <c:v>0.85</c:v>
                </c:pt>
                <c:pt idx="1196">
                  <c:v>0.83</c:v>
                </c:pt>
                <c:pt idx="1197">
                  <c:v>0.83</c:v>
                </c:pt>
                <c:pt idx="1198">
                  <c:v>0.81</c:v>
                </c:pt>
                <c:pt idx="1199">
                  <c:v>0.82</c:v>
                </c:pt>
                <c:pt idx="1200">
                  <c:v>0.84</c:v>
                </c:pt>
                <c:pt idx="1201">
                  <c:v>0.85</c:v>
                </c:pt>
                <c:pt idx="1202">
                  <c:v>0.85</c:v>
                </c:pt>
                <c:pt idx="1203">
                  <c:v>0.85</c:v>
                </c:pt>
                <c:pt idx="1204">
                  <c:v>0.82</c:v>
                </c:pt>
                <c:pt idx="1205">
                  <c:v>0.83</c:v>
                </c:pt>
                <c:pt idx="1206">
                  <c:v>0.82</c:v>
                </c:pt>
                <c:pt idx="1207">
                  <c:v>0.83</c:v>
                </c:pt>
                <c:pt idx="1208">
                  <c:v>0.8</c:v>
                </c:pt>
                <c:pt idx="1209">
                  <c:v>0.81</c:v>
                </c:pt>
                <c:pt idx="1210">
                  <c:v>0.78</c:v>
                </c:pt>
                <c:pt idx="1211">
                  <c:v>0.78</c:v>
                </c:pt>
                <c:pt idx="1212">
                  <c:v>0.77</c:v>
                </c:pt>
                <c:pt idx="1213">
                  <c:v>0.74</c:v>
                </c:pt>
                <c:pt idx="1214">
                  <c:v>0.72</c:v>
                </c:pt>
                <c:pt idx="1215">
                  <c:v>0.7</c:v>
                </c:pt>
                <c:pt idx="1216">
                  <c:v>0.67</c:v>
                </c:pt>
                <c:pt idx="1217">
                  <c:v>0.64</c:v>
                </c:pt>
                <c:pt idx="1218">
                  <c:v>0.6</c:v>
                </c:pt>
                <c:pt idx="1219">
                  <c:v>0.56999999999999995</c:v>
                </c:pt>
                <c:pt idx="1220">
                  <c:v>0.56000000000000005</c:v>
                </c:pt>
                <c:pt idx="1221">
                  <c:v>0.53</c:v>
                </c:pt>
                <c:pt idx="1222">
                  <c:v>0.49</c:v>
                </c:pt>
                <c:pt idx="1223">
                  <c:v>0.49</c:v>
                </c:pt>
                <c:pt idx="1224">
                  <c:v>0.46</c:v>
                </c:pt>
                <c:pt idx="1225">
                  <c:v>0.45</c:v>
                </c:pt>
                <c:pt idx="1226">
                  <c:v>0.44</c:v>
                </c:pt>
                <c:pt idx="1227">
                  <c:v>0.43</c:v>
                </c:pt>
                <c:pt idx="1228">
                  <c:v>0.42</c:v>
                </c:pt>
                <c:pt idx="1229">
                  <c:v>0.41</c:v>
                </c:pt>
                <c:pt idx="1230">
                  <c:v>0.42</c:v>
                </c:pt>
                <c:pt idx="1231">
                  <c:v>0.4</c:v>
                </c:pt>
                <c:pt idx="1232">
                  <c:v>0.39</c:v>
                </c:pt>
                <c:pt idx="1233">
                  <c:v>0.38</c:v>
                </c:pt>
                <c:pt idx="1234">
                  <c:v>0.38</c:v>
                </c:pt>
                <c:pt idx="1235">
                  <c:v>0.4</c:v>
                </c:pt>
                <c:pt idx="1236">
                  <c:v>0.39</c:v>
                </c:pt>
                <c:pt idx="1237">
                  <c:v>0.41</c:v>
                </c:pt>
                <c:pt idx="1238">
                  <c:v>0.44</c:v>
                </c:pt>
                <c:pt idx="1239">
                  <c:v>0.48</c:v>
                </c:pt>
                <c:pt idx="1240">
                  <c:v>0.46</c:v>
                </c:pt>
                <c:pt idx="1241">
                  <c:v>0.42</c:v>
                </c:pt>
                <c:pt idx="1242">
                  <c:v>0.37</c:v>
                </c:pt>
                <c:pt idx="1243">
                  <c:v>0.36</c:v>
                </c:pt>
                <c:pt idx="1244">
                  <c:v>0.39</c:v>
                </c:pt>
                <c:pt idx="1245">
                  <c:v>0.41</c:v>
                </c:pt>
                <c:pt idx="1246">
                  <c:v>0.43</c:v>
                </c:pt>
                <c:pt idx="1247">
                  <c:v>0.48</c:v>
                </c:pt>
                <c:pt idx="1248">
                  <c:v>0.48</c:v>
                </c:pt>
                <c:pt idx="1249">
                  <c:v>0.5</c:v>
                </c:pt>
                <c:pt idx="1250">
                  <c:v>0.52</c:v>
                </c:pt>
                <c:pt idx="1251">
                  <c:v>0.54</c:v>
                </c:pt>
                <c:pt idx="1252">
                  <c:v>0.54</c:v>
                </c:pt>
                <c:pt idx="1253">
                  <c:v>0.56999999999999995</c:v>
                </c:pt>
                <c:pt idx="1254">
                  <c:v>0.56999999999999995</c:v>
                </c:pt>
                <c:pt idx="1255">
                  <c:v>0.59</c:v>
                </c:pt>
                <c:pt idx="1256">
                  <c:v>0.6</c:v>
                </c:pt>
                <c:pt idx="1257">
                  <c:v>0.62</c:v>
                </c:pt>
                <c:pt idx="1258">
                  <c:v>0.62</c:v>
                </c:pt>
                <c:pt idx="1259">
                  <c:v>0.64</c:v>
                </c:pt>
                <c:pt idx="1260">
                  <c:v>0.63</c:v>
                </c:pt>
                <c:pt idx="1261">
                  <c:v>0.63</c:v>
                </c:pt>
                <c:pt idx="1262">
                  <c:v>0.61</c:v>
                </c:pt>
                <c:pt idx="1263">
                  <c:v>0.59</c:v>
                </c:pt>
                <c:pt idx="1264">
                  <c:v>0.56999999999999995</c:v>
                </c:pt>
                <c:pt idx="1265">
                  <c:v>0.56999999999999995</c:v>
                </c:pt>
                <c:pt idx="1266">
                  <c:v>0.59</c:v>
                </c:pt>
                <c:pt idx="1267">
                  <c:v>0.61</c:v>
                </c:pt>
                <c:pt idx="1268">
                  <c:v>0.62</c:v>
                </c:pt>
                <c:pt idx="1269">
                  <c:v>0.62</c:v>
                </c:pt>
                <c:pt idx="1270">
                  <c:v>0.63</c:v>
                </c:pt>
                <c:pt idx="1271">
                  <c:v>0.64</c:v>
                </c:pt>
                <c:pt idx="1272">
                  <c:v>0.63</c:v>
                </c:pt>
                <c:pt idx="1273">
                  <c:v>0.65</c:v>
                </c:pt>
                <c:pt idx="1274">
                  <c:v>0.63</c:v>
                </c:pt>
                <c:pt idx="1275">
                  <c:v>0.62</c:v>
                </c:pt>
                <c:pt idx="1276">
                  <c:v>0.62</c:v>
                </c:pt>
                <c:pt idx="1277">
                  <c:v>0.61</c:v>
                </c:pt>
                <c:pt idx="1278">
                  <c:v>0.62</c:v>
                </c:pt>
                <c:pt idx="1279">
                  <c:v>0.6</c:v>
                </c:pt>
                <c:pt idx="1280">
                  <c:v>0.59</c:v>
                </c:pt>
                <c:pt idx="1281">
                  <c:v>0.59</c:v>
                </c:pt>
                <c:pt idx="1282">
                  <c:v>0.57999999999999996</c:v>
                </c:pt>
                <c:pt idx="1283">
                  <c:v>0.56999999999999995</c:v>
                </c:pt>
                <c:pt idx="1284">
                  <c:v>0.56000000000000005</c:v>
                </c:pt>
                <c:pt idx="1285">
                  <c:v>0.55000000000000004</c:v>
                </c:pt>
                <c:pt idx="1286">
                  <c:v>0.54</c:v>
                </c:pt>
                <c:pt idx="1287">
                  <c:v>0.53</c:v>
                </c:pt>
                <c:pt idx="1288">
                  <c:v>0.51</c:v>
                </c:pt>
                <c:pt idx="1289">
                  <c:v>0.49</c:v>
                </c:pt>
                <c:pt idx="1290">
                  <c:v>0.46</c:v>
                </c:pt>
                <c:pt idx="1291">
                  <c:v>0.44</c:v>
                </c:pt>
                <c:pt idx="1292">
                  <c:v>0.44</c:v>
                </c:pt>
                <c:pt idx="1293">
                  <c:v>0.43</c:v>
                </c:pt>
                <c:pt idx="1294">
                  <c:v>0.42</c:v>
                </c:pt>
                <c:pt idx="1295">
                  <c:v>0.42</c:v>
                </c:pt>
                <c:pt idx="1296">
                  <c:v>0.41</c:v>
                </c:pt>
                <c:pt idx="1297">
                  <c:v>0.4</c:v>
                </c:pt>
                <c:pt idx="1298">
                  <c:v>0.37</c:v>
                </c:pt>
                <c:pt idx="1299">
                  <c:v>0.36</c:v>
                </c:pt>
                <c:pt idx="1300">
                  <c:v>0.37</c:v>
                </c:pt>
                <c:pt idx="1301">
                  <c:v>0.36</c:v>
                </c:pt>
                <c:pt idx="1302">
                  <c:v>0.36</c:v>
                </c:pt>
                <c:pt idx="1303">
                  <c:v>0.35</c:v>
                </c:pt>
                <c:pt idx="1304">
                  <c:v>0.34</c:v>
                </c:pt>
                <c:pt idx="1305">
                  <c:v>0.35</c:v>
                </c:pt>
                <c:pt idx="1306">
                  <c:v>0.36</c:v>
                </c:pt>
                <c:pt idx="1307">
                  <c:v>0.34</c:v>
                </c:pt>
                <c:pt idx="1308">
                  <c:v>0.36</c:v>
                </c:pt>
                <c:pt idx="1309">
                  <c:v>0.35</c:v>
                </c:pt>
                <c:pt idx="1310">
                  <c:v>0.34</c:v>
                </c:pt>
                <c:pt idx="1311">
                  <c:v>0.3</c:v>
                </c:pt>
                <c:pt idx="1312">
                  <c:v>0.27</c:v>
                </c:pt>
                <c:pt idx="1313">
                  <c:v>0.26</c:v>
                </c:pt>
                <c:pt idx="1314">
                  <c:v>0.27</c:v>
                </c:pt>
                <c:pt idx="1315">
                  <c:v>0.26</c:v>
                </c:pt>
                <c:pt idx="1316">
                  <c:v>0.27</c:v>
                </c:pt>
                <c:pt idx="1317">
                  <c:v>0.27</c:v>
                </c:pt>
                <c:pt idx="1318">
                  <c:v>0.26</c:v>
                </c:pt>
                <c:pt idx="1319">
                  <c:v>0.28000000000000003</c:v>
                </c:pt>
                <c:pt idx="1320">
                  <c:v>0.28000000000000003</c:v>
                </c:pt>
                <c:pt idx="1321">
                  <c:v>0.27</c:v>
                </c:pt>
                <c:pt idx="1322">
                  <c:v>0.28000000000000003</c:v>
                </c:pt>
                <c:pt idx="1323">
                  <c:v>0.28999999999999998</c:v>
                </c:pt>
                <c:pt idx="1324">
                  <c:v>0.26</c:v>
                </c:pt>
                <c:pt idx="1325">
                  <c:v>0.27</c:v>
                </c:pt>
                <c:pt idx="1326">
                  <c:v>0.26</c:v>
                </c:pt>
                <c:pt idx="1327">
                  <c:v>0.25</c:v>
                </c:pt>
                <c:pt idx="1328">
                  <c:v>0.27</c:v>
                </c:pt>
                <c:pt idx="1329">
                  <c:v>0.26</c:v>
                </c:pt>
                <c:pt idx="1330">
                  <c:v>0.24</c:v>
                </c:pt>
                <c:pt idx="1331">
                  <c:v>0.24</c:v>
                </c:pt>
                <c:pt idx="1332">
                  <c:v>0.24</c:v>
                </c:pt>
                <c:pt idx="1333">
                  <c:v>0.24</c:v>
                </c:pt>
                <c:pt idx="1334">
                  <c:v>0.24</c:v>
                </c:pt>
                <c:pt idx="1335">
                  <c:v>0.25</c:v>
                </c:pt>
                <c:pt idx="1336">
                  <c:v>0.26</c:v>
                </c:pt>
                <c:pt idx="1337">
                  <c:v>0.25</c:v>
                </c:pt>
                <c:pt idx="1338">
                  <c:v>0.25</c:v>
                </c:pt>
                <c:pt idx="1339">
                  <c:v>0.26</c:v>
                </c:pt>
                <c:pt idx="1340">
                  <c:v>0.27</c:v>
                </c:pt>
                <c:pt idx="1341">
                  <c:v>0.31</c:v>
                </c:pt>
                <c:pt idx="1342">
                  <c:v>0.31</c:v>
                </c:pt>
                <c:pt idx="1343">
                  <c:v>0.28999999999999998</c:v>
                </c:pt>
                <c:pt idx="1344">
                  <c:v>0.3</c:v>
                </c:pt>
                <c:pt idx="1345">
                  <c:v>0.28999999999999998</c:v>
                </c:pt>
                <c:pt idx="1346">
                  <c:v>0.28999999999999998</c:v>
                </c:pt>
                <c:pt idx="1347">
                  <c:v>0.28999999999999998</c:v>
                </c:pt>
                <c:pt idx="1348">
                  <c:v>0.26</c:v>
                </c:pt>
                <c:pt idx="1349">
                  <c:v>0.27</c:v>
                </c:pt>
                <c:pt idx="1350">
                  <c:v>0.27</c:v>
                </c:pt>
                <c:pt idx="1351">
                  <c:v>0.26</c:v>
                </c:pt>
                <c:pt idx="1352">
                  <c:v>0.27</c:v>
                </c:pt>
                <c:pt idx="1353">
                  <c:v>0.26</c:v>
                </c:pt>
                <c:pt idx="1354">
                  <c:v>0.24</c:v>
                </c:pt>
                <c:pt idx="1355">
                  <c:v>0.24</c:v>
                </c:pt>
                <c:pt idx="1356">
                  <c:v>0.24</c:v>
                </c:pt>
                <c:pt idx="1357">
                  <c:v>0.26</c:v>
                </c:pt>
                <c:pt idx="1358">
                  <c:v>0.26</c:v>
                </c:pt>
                <c:pt idx="1359">
                  <c:v>0.25</c:v>
                </c:pt>
                <c:pt idx="1360">
                  <c:v>0.23</c:v>
                </c:pt>
                <c:pt idx="1361">
                  <c:v>0.22</c:v>
                </c:pt>
                <c:pt idx="1362">
                  <c:v>0.24</c:v>
                </c:pt>
                <c:pt idx="1363">
                  <c:v>0.24</c:v>
                </c:pt>
                <c:pt idx="1364">
                  <c:v>0.23</c:v>
                </c:pt>
                <c:pt idx="1365">
                  <c:v>0.23</c:v>
                </c:pt>
                <c:pt idx="1366">
                  <c:v>0.21</c:v>
                </c:pt>
                <c:pt idx="1367">
                  <c:v>0.2</c:v>
                </c:pt>
                <c:pt idx="1368">
                  <c:v>0.19</c:v>
                </c:pt>
                <c:pt idx="1369">
                  <c:v>0.2</c:v>
                </c:pt>
                <c:pt idx="1370">
                  <c:v>0.21</c:v>
                </c:pt>
                <c:pt idx="1371">
                  <c:v>0.2</c:v>
                </c:pt>
                <c:pt idx="1372">
                  <c:v>0.19</c:v>
                </c:pt>
                <c:pt idx="1373">
                  <c:v>0.19</c:v>
                </c:pt>
                <c:pt idx="1374">
                  <c:v>0.18</c:v>
                </c:pt>
                <c:pt idx="1375">
                  <c:v>0.16</c:v>
                </c:pt>
                <c:pt idx="1376">
                  <c:v>0.16</c:v>
                </c:pt>
                <c:pt idx="1377">
                  <c:v>0.18</c:v>
                </c:pt>
                <c:pt idx="1378">
                  <c:v>0.2</c:v>
                </c:pt>
                <c:pt idx="1379">
                  <c:v>0.2</c:v>
                </c:pt>
                <c:pt idx="1380">
                  <c:v>0.2</c:v>
                </c:pt>
                <c:pt idx="1381">
                  <c:v>0.22</c:v>
                </c:pt>
                <c:pt idx="1382">
                  <c:v>0.22</c:v>
                </c:pt>
                <c:pt idx="1383">
                  <c:v>0.21</c:v>
                </c:pt>
                <c:pt idx="1384">
                  <c:v>0.23</c:v>
                </c:pt>
                <c:pt idx="1385">
                  <c:v>0.22</c:v>
                </c:pt>
                <c:pt idx="1386">
                  <c:v>0.21</c:v>
                </c:pt>
                <c:pt idx="1387">
                  <c:v>0.19</c:v>
                </c:pt>
                <c:pt idx="1388">
                  <c:v>0.19</c:v>
                </c:pt>
                <c:pt idx="1389">
                  <c:v>0.18</c:v>
                </c:pt>
                <c:pt idx="1390">
                  <c:v>0.16</c:v>
                </c:pt>
                <c:pt idx="1391">
                  <c:v>0.15</c:v>
                </c:pt>
                <c:pt idx="1392">
                  <c:v>0.16</c:v>
                </c:pt>
                <c:pt idx="1393">
                  <c:v>0.15</c:v>
                </c:pt>
                <c:pt idx="1394">
                  <c:v>0.14000000000000001</c:v>
                </c:pt>
                <c:pt idx="1395">
                  <c:v>0.14000000000000001</c:v>
                </c:pt>
                <c:pt idx="1396">
                  <c:v>0.13</c:v>
                </c:pt>
                <c:pt idx="1397">
                  <c:v>0.13</c:v>
                </c:pt>
                <c:pt idx="1398">
                  <c:v>0.12</c:v>
                </c:pt>
                <c:pt idx="1399">
                  <c:v>0.12</c:v>
                </c:pt>
                <c:pt idx="1400">
                  <c:v>0.11</c:v>
                </c:pt>
                <c:pt idx="1401">
                  <c:v>0.11</c:v>
                </c:pt>
                <c:pt idx="1402">
                  <c:v>0.11</c:v>
                </c:pt>
                <c:pt idx="1403">
                  <c:v>0.12</c:v>
                </c:pt>
                <c:pt idx="1404">
                  <c:v>0.14000000000000001</c:v>
                </c:pt>
                <c:pt idx="1405">
                  <c:v>0.14000000000000001</c:v>
                </c:pt>
                <c:pt idx="1406">
                  <c:v>0.14000000000000001</c:v>
                </c:pt>
                <c:pt idx="1407">
                  <c:v>0.13</c:v>
                </c:pt>
                <c:pt idx="1408">
                  <c:v>0.13</c:v>
                </c:pt>
                <c:pt idx="1409">
                  <c:v>0.13</c:v>
                </c:pt>
                <c:pt idx="1410">
                  <c:v>0.13</c:v>
                </c:pt>
                <c:pt idx="1411">
                  <c:v>0.14000000000000001</c:v>
                </c:pt>
                <c:pt idx="1412">
                  <c:v>0.13</c:v>
                </c:pt>
                <c:pt idx="1413">
                  <c:v>0.13</c:v>
                </c:pt>
                <c:pt idx="1414">
                  <c:v>0.14000000000000001</c:v>
                </c:pt>
                <c:pt idx="1415">
                  <c:v>0.13</c:v>
                </c:pt>
                <c:pt idx="1416">
                  <c:v>0.12</c:v>
                </c:pt>
                <c:pt idx="1417">
                  <c:v>0.12</c:v>
                </c:pt>
                <c:pt idx="1418">
                  <c:v>0.11</c:v>
                </c:pt>
                <c:pt idx="1419">
                  <c:v>0.13</c:v>
                </c:pt>
                <c:pt idx="1420">
                  <c:v>0.13</c:v>
                </c:pt>
                <c:pt idx="1421">
                  <c:v>0.14000000000000001</c:v>
                </c:pt>
                <c:pt idx="1422">
                  <c:v>0.14000000000000001</c:v>
                </c:pt>
                <c:pt idx="1423">
                  <c:v>0.14000000000000001</c:v>
                </c:pt>
                <c:pt idx="1424">
                  <c:v>0.14000000000000001</c:v>
                </c:pt>
                <c:pt idx="1425">
                  <c:v>0.13</c:v>
                </c:pt>
                <c:pt idx="1426">
                  <c:v>0.13</c:v>
                </c:pt>
                <c:pt idx="1427">
                  <c:v>0.13</c:v>
                </c:pt>
                <c:pt idx="1428">
                  <c:v>0.13</c:v>
                </c:pt>
                <c:pt idx="1429">
                  <c:v>0.15</c:v>
                </c:pt>
                <c:pt idx="1430">
                  <c:v>0.15</c:v>
                </c:pt>
                <c:pt idx="1431">
                  <c:v>0.16</c:v>
                </c:pt>
                <c:pt idx="1432">
                  <c:v>0.15</c:v>
                </c:pt>
                <c:pt idx="1433">
                  <c:v>0.14000000000000001</c:v>
                </c:pt>
                <c:pt idx="1434">
                  <c:v>0.13</c:v>
                </c:pt>
                <c:pt idx="1435">
                  <c:v>0.15</c:v>
                </c:pt>
                <c:pt idx="1436">
                  <c:v>0.14000000000000001</c:v>
                </c:pt>
                <c:pt idx="1437">
                  <c:v>0.15</c:v>
                </c:pt>
                <c:pt idx="1438">
                  <c:v>0.15</c:v>
                </c:pt>
                <c:pt idx="1439">
                  <c:v>0.15</c:v>
                </c:pt>
                <c:pt idx="1440">
                  <c:v>0.15</c:v>
                </c:pt>
                <c:pt idx="1441">
                  <c:v>0.16</c:v>
                </c:pt>
                <c:pt idx="1442">
                  <c:v>0.16</c:v>
                </c:pt>
                <c:pt idx="1443">
                  <c:v>0.15</c:v>
                </c:pt>
                <c:pt idx="1444">
                  <c:v>0.15</c:v>
                </c:pt>
                <c:pt idx="1445">
                  <c:v>0.14000000000000001</c:v>
                </c:pt>
                <c:pt idx="1446">
                  <c:v>0.17</c:v>
                </c:pt>
                <c:pt idx="1447">
                  <c:v>0.17</c:v>
                </c:pt>
                <c:pt idx="1448">
                  <c:v>0.16</c:v>
                </c:pt>
                <c:pt idx="1449">
                  <c:v>0.15</c:v>
                </c:pt>
                <c:pt idx="1450">
                  <c:v>0.14000000000000001</c:v>
                </c:pt>
                <c:pt idx="1451">
                  <c:v>0.14000000000000001</c:v>
                </c:pt>
                <c:pt idx="1452">
                  <c:v>0.17</c:v>
                </c:pt>
                <c:pt idx="1453">
                  <c:v>0.2</c:v>
                </c:pt>
                <c:pt idx="1454">
                  <c:v>0.19</c:v>
                </c:pt>
                <c:pt idx="1455">
                  <c:v>0.19</c:v>
                </c:pt>
                <c:pt idx="1456">
                  <c:v>0.17</c:v>
                </c:pt>
                <c:pt idx="1457">
                  <c:v>0.16</c:v>
                </c:pt>
                <c:pt idx="1458">
                  <c:v>0.16</c:v>
                </c:pt>
                <c:pt idx="1459">
                  <c:v>0.16</c:v>
                </c:pt>
                <c:pt idx="1460">
                  <c:v>0.17</c:v>
                </c:pt>
                <c:pt idx="1461">
                  <c:v>0.16</c:v>
                </c:pt>
                <c:pt idx="1462">
                  <c:v>0.14000000000000001</c:v>
                </c:pt>
                <c:pt idx="1463">
                  <c:v>0.16</c:v>
                </c:pt>
                <c:pt idx="1464">
                  <c:v>0.17</c:v>
                </c:pt>
                <c:pt idx="1465">
                  <c:v>0.17</c:v>
                </c:pt>
                <c:pt idx="1466">
                  <c:v>0.18</c:v>
                </c:pt>
                <c:pt idx="1467">
                  <c:v>0.17</c:v>
                </c:pt>
                <c:pt idx="1468">
                  <c:v>0.18</c:v>
                </c:pt>
                <c:pt idx="1469">
                  <c:v>0.21</c:v>
                </c:pt>
                <c:pt idx="1470">
                  <c:v>0.22</c:v>
                </c:pt>
                <c:pt idx="1471">
                  <c:v>0.21</c:v>
                </c:pt>
                <c:pt idx="1472">
                  <c:v>0.2</c:v>
                </c:pt>
                <c:pt idx="1473">
                  <c:v>0.2</c:v>
                </c:pt>
                <c:pt idx="1474">
                  <c:v>0.2</c:v>
                </c:pt>
                <c:pt idx="1475">
                  <c:v>0.19</c:v>
                </c:pt>
                <c:pt idx="1476">
                  <c:v>0.22</c:v>
                </c:pt>
                <c:pt idx="1477">
                  <c:v>0.22</c:v>
                </c:pt>
                <c:pt idx="1478">
                  <c:v>0.23</c:v>
                </c:pt>
                <c:pt idx="1479">
                  <c:v>0.25</c:v>
                </c:pt>
                <c:pt idx="1480">
                  <c:v>0.26</c:v>
                </c:pt>
                <c:pt idx="1481">
                  <c:v>0.24</c:v>
                </c:pt>
                <c:pt idx="1482">
                  <c:v>0.26</c:v>
                </c:pt>
                <c:pt idx="1483">
                  <c:v>0.24</c:v>
                </c:pt>
                <c:pt idx="1484">
                  <c:v>0.27</c:v>
                </c:pt>
                <c:pt idx="1485">
                  <c:v>0.25</c:v>
                </c:pt>
                <c:pt idx="1486">
                  <c:v>0.26</c:v>
                </c:pt>
                <c:pt idx="1487">
                  <c:v>0.27</c:v>
                </c:pt>
                <c:pt idx="1488">
                  <c:v>0.28999999999999998</c:v>
                </c:pt>
                <c:pt idx="1489">
                  <c:v>0.26</c:v>
                </c:pt>
                <c:pt idx="1490">
                  <c:v>0.27</c:v>
                </c:pt>
                <c:pt idx="1491">
                  <c:v>0.26</c:v>
                </c:pt>
                <c:pt idx="1492">
                  <c:v>0.25</c:v>
                </c:pt>
                <c:pt idx="1493">
                  <c:v>0.25</c:v>
                </c:pt>
                <c:pt idx="1494">
                  <c:v>0.27</c:v>
                </c:pt>
                <c:pt idx="1495">
                  <c:v>0.26</c:v>
                </c:pt>
                <c:pt idx="1496">
                  <c:v>0.23</c:v>
                </c:pt>
                <c:pt idx="1497">
                  <c:v>0.23</c:v>
                </c:pt>
                <c:pt idx="1498">
                  <c:v>0.23</c:v>
                </c:pt>
                <c:pt idx="1499">
                  <c:v>0.23</c:v>
                </c:pt>
                <c:pt idx="1500">
                  <c:v>0.23</c:v>
                </c:pt>
                <c:pt idx="1501">
                  <c:v>0.25</c:v>
                </c:pt>
                <c:pt idx="1502">
                  <c:v>0.24</c:v>
                </c:pt>
                <c:pt idx="1503">
                  <c:v>0.24</c:v>
                </c:pt>
                <c:pt idx="1504">
                  <c:v>0.24</c:v>
                </c:pt>
                <c:pt idx="1505">
                  <c:v>0.22</c:v>
                </c:pt>
                <c:pt idx="1506">
                  <c:v>0.2</c:v>
                </c:pt>
                <c:pt idx="1507">
                  <c:v>0.22</c:v>
                </c:pt>
                <c:pt idx="1508">
                  <c:v>0.21</c:v>
                </c:pt>
                <c:pt idx="1509">
                  <c:v>0.21</c:v>
                </c:pt>
                <c:pt idx="1510">
                  <c:v>0.22</c:v>
                </c:pt>
                <c:pt idx="1511">
                  <c:v>0.21</c:v>
                </c:pt>
                <c:pt idx="1512">
                  <c:v>0.22</c:v>
                </c:pt>
                <c:pt idx="1513">
                  <c:v>0.21</c:v>
                </c:pt>
                <c:pt idx="1514">
                  <c:v>0.21</c:v>
                </c:pt>
                <c:pt idx="1515">
                  <c:v>0.2</c:v>
                </c:pt>
                <c:pt idx="1516">
                  <c:v>0.22</c:v>
                </c:pt>
                <c:pt idx="1517">
                  <c:v>0.24</c:v>
                </c:pt>
                <c:pt idx="1518">
                  <c:v>0.26</c:v>
                </c:pt>
                <c:pt idx="1519">
                  <c:v>0.23</c:v>
                </c:pt>
                <c:pt idx="1520">
                  <c:v>0.23</c:v>
                </c:pt>
                <c:pt idx="1521">
                  <c:v>0.22</c:v>
                </c:pt>
                <c:pt idx="1522">
                  <c:v>0.23</c:v>
                </c:pt>
                <c:pt idx="1523">
                  <c:v>0.22</c:v>
                </c:pt>
                <c:pt idx="1524">
                  <c:v>0.21</c:v>
                </c:pt>
                <c:pt idx="1525">
                  <c:v>0.2</c:v>
                </c:pt>
                <c:pt idx="1526">
                  <c:v>0.23</c:v>
                </c:pt>
                <c:pt idx="1527">
                  <c:v>0.22</c:v>
                </c:pt>
                <c:pt idx="1528">
                  <c:v>0.22</c:v>
                </c:pt>
                <c:pt idx="1529">
                  <c:v>0.24</c:v>
                </c:pt>
                <c:pt idx="1530">
                  <c:v>0.25</c:v>
                </c:pt>
                <c:pt idx="1531">
                  <c:v>0.26</c:v>
                </c:pt>
                <c:pt idx="1532">
                  <c:v>0.25</c:v>
                </c:pt>
                <c:pt idx="1533">
                  <c:v>0.25</c:v>
                </c:pt>
                <c:pt idx="1534">
                  <c:v>0.26</c:v>
                </c:pt>
                <c:pt idx="1535">
                  <c:v>0.26</c:v>
                </c:pt>
                <c:pt idx="1536">
                  <c:v>0.24</c:v>
                </c:pt>
                <c:pt idx="1537">
                  <c:v>0.23</c:v>
                </c:pt>
                <c:pt idx="1538">
                  <c:v>0.22</c:v>
                </c:pt>
                <c:pt idx="1539">
                  <c:v>0.21</c:v>
                </c:pt>
                <c:pt idx="1540">
                  <c:v>0.22</c:v>
                </c:pt>
                <c:pt idx="1541">
                  <c:v>0.2</c:v>
                </c:pt>
                <c:pt idx="1542">
                  <c:v>0.19</c:v>
                </c:pt>
                <c:pt idx="1543">
                  <c:v>0.17</c:v>
                </c:pt>
                <c:pt idx="1544">
                  <c:v>0.18</c:v>
                </c:pt>
                <c:pt idx="1545">
                  <c:v>0.18</c:v>
                </c:pt>
                <c:pt idx="1546">
                  <c:v>0.18</c:v>
                </c:pt>
                <c:pt idx="1547">
                  <c:v>0.17</c:v>
                </c:pt>
                <c:pt idx="1548">
                  <c:v>0.16</c:v>
                </c:pt>
                <c:pt idx="1549">
                  <c:v>0.15</c:v>
                </c:pt>
                <c:pt idx="1550">
                  <c:v>0.14000000000000001</c:v>
                </c:pt>
                <c:pt idx="1551">
                  <c:v>0.14000000000000001</c:v>
                </c:pt>
                <c:pt idx="1552">
                  <c:v>0.13</c:v>
                </c:pt>
                <c:pt idx="1553">
                  <c:v>0.13</c:v>
                </c:pt>
                <c:pt idx="1554">
                  <c:v>0.12</c:v>
                </c:pt>
                <c:pt idx="1555">
                  <c:v>0.12</c:v>
                </c:pt>
                <c:pt idx="1556">
                  <c:v>0.12</c:v>
                </c:pt>
                <c:pt idx="1557">
                  <c:v>0.11</c:v>
                </c:pt>
                <c:pt idx="1558">
                  <c:v>0.11</c:v>
                </c:pt>
                <c:pt idx="1559">
                  <c:v>0.12</c:v>
                </c:pt>
                <c:pt idx="1560">
                  <c:v>0.13</c:v>
                </c:pt>
                <c:pt idx="1561">
                  <c:v>0.13</c:v>
                </c:pt>
                <c:pt idx="1562">
                  <c:v>0.12</c:v>
                </c:pt>
                <c:pt idx="1563">
                  <c:v>0.12</c:v>
                </c:pt>
                <c:pt idx="1564">
                  <c:v>0.13</c:v>
                </c:pt>
                <c:pt idx="1565">
                  <c:v>0.13</c:v>
                </c:pt>
                <c:pt idx="1566">
                  <c:v>0.12</c:v>
                </c:pt>
                <c:pt idx="1567">
                  <c:v>0.13</c:v>
                </c:pt>
                <c:pt idx="1568">
                  <c:v>0.13</c:v>
                </c:pt>
                <c:pt idx="1569">
                  <c:v>0.16</c:v>
                </c:pt>
                <c:pt idx="1570">
                  <c:v>0.15</c:v>
                </c:pt>
                <c:pt idx="1571">
                  <c:v>0.16</c:v>
                </c:pt>
                <c:pt idx="1572">
                  <c:v>0.15</c:v>
                </c:pt>
                <c:pt idx="1573">
                  <c:v>0.2</c:v>
                </c:pt>
                <c:pt idx="1574">
                  <c:v>0.2</c:v>
                </c:pt>
                <c:pt idx="1575">
                  <c:v>0.21</c:v>
                </c:pt>
                <c:pt idx="1576">
                  <c:v>0.21</c:v>
                </c:pt>
                <c:pt idx="1577">
                  <c:v>0.21</c:v>
                </c:pt>
                <c:pt idx="1578">
                  <c:v>0.2</c:v>
                </c:pt>
                <c:pt idx="1579">
                  <c:v>0.19</c:v>
                </c:pt>
                <c:pt idx="1580">
                  <c:v>0.21</c:v>
                </c:pt>
                <c:pt idx="1581">
                  <c:v>0.21</c:v>
                </c:pt>
                <c:pt idx="1582">
                  <c:v>0.2</c:v>
                </c:pt>
                <c:pt idx="1583">
                  <c:v>0.21</c:v>
                </c:pt>
                <c:pt idx="1584">
                  <c:v>0.2</c:v>
                </c:pt>
                <c:pt idx="1585">
                  <c:v>0.18</c:v>
                </c:pt>
                <c:pt idx="1586">
                  <c:v>0.19</c:v>
                </c:pt>
                <c:pt idx="1587">
                  <c:v>0.22</c:v>
                </c:pt>
                <c:pt idx="1588">
                  <c:v>0.26</c:v>
                </c:pt>
                <c:pt idx="1589">
                  <c:v>0.28999999999999998</c:v>
                </c:pt>
                <c:pt idx="1590">
                  <c:v>0.28000000000000003</c:v>
                </c:pt>
                <c:pt idx="1591">
                  <c:v>0.28000000000000003</c:v>
                </c:pt>
                <c:pt idx="1592">
                  <c:v>0.28999999999999998</c:v>
                </c:pt>
                <c:pt idx="1593">
                  <c:v>0.28000000000000003</c:v>
                </c:pt>
                <c:pt idx="1594">
                  <c:v>0.28000000000000003</c:v>
                </c:pt>
                <c:pt idx="1595">
                  <c:v>0.27</c:v>
                </c:pt>
                <c:pt idx="1596">
                  <c:v>0.27</c:v>
                </c:pt>
                <c:pt idx="1597">
                  <c:v>0.26</c:v>
                </c:pt>
                <c:pt idx="1598">
                  <c:v>0.25</c:v>
                </c:pt>
                <c:pt idx="1599">
                  <c:v>0.24</c:v>
                </c:pt>
                <c:pt idx="1600">
                  <c:v>0.24</c:v>
                </c:pt>
                <c:pt idx="1601">
                  <c:v>0.22</c:v>
                </c:pt>
                <c:pt idx="1602">
                  <c:v>0.24</c:v>
                </c:pt>
                <c:pt idx="1603">
                  <c:v>0.23</c:v>
                </c:pt>
                <c:pt idx="1604">
                  <c:v>0.25</c:v>
                </c:pt>
                <c:pt idx="1605">
                  <c:v>0.24</c:v>
                </c:pt>
                <c:pt idx="1606">
                  <c:v>0.25</c:v>
                </c:pt>
                <c:pt idx="1607">
                  <c:v>0.27</c:v>
                </c:pt>
                <c:pt idx="1608">
                  <c:v>0.28999999999999998</c:v>
                </c:pt>
                <c:pt idx="1609">
                  <c:v>0.31</c:v>
                </c:pt>
                <c:pt idx="1610">
                  <c:v>0.3</c:v>
                </c:pt>
                <c:pt idx="1611">
                  <c:v>0.28999999999999998</c:v>
                </c:pt>
                <c:pt idx="1612">
                  <c:v>0.28999999999999998</c:v>
                </c:pt>
                <c:pt idx="1613">
                  <c:v>0.28999999999999998</c:v>
                </c:pt>
                <c:pt idx="1614">
                  <c:v>0.28000000000000003</c:v>
                </c:pt>
                <c:pt idx="1615">
                  <c:v>0.28000000000000003</c:v>
                </c:pt>
                <c:pt idx="1616">
                  <c:v>0.26</c:v>
                </c:pt>
                <c:pt idx="1617">
                  <c:v>0.26</c:v>
                </c:pt>
                <c:pt idx="1618">
                  <c:v>0.25</c:v>
                </c:pt>
                <c:pt idx="1619">
                  <c:v>0.23</c:v>
                </c:pt>
                <c:pt idx="1620">
                  <c:v>0.22</c:v>
                </c:pt>
                <c:pt idx="1621">
                  <c:v>0.21</c:v>
                </c:pt>
                <c:pt idx="1622">
                  <c:v>0.2</c:v>
                </c:pt>
                <c:pt idx="1623">
                  <c:v>0.18</c:v>
                </c:pt>
                <c:pt idx="1624">
                  <c:v>0.17</c:v>
                </c:pt>
                <c:pt idx="1625">
                  <c:v>0.17</c:v>
                </c:pt>
                <c:pt idx="1626">
                  <c:v>0.17</c:v>
                </c:pt>
                <c:pt idx="1627">
                  <c:v>0.16</c:v>
                </c:pt>
                <c:pt idx="1628">
                  <c:v>0.15</c:v>
                </c:pt>
                <c:pt idx="1629">
                  <c:v>0.14000000000000001</c:v>
                </c:pt>
                <c:pt idx="1630">
                  <c:v>0.13</c:v>
                </c:pt>
                <c:pt idx="1631">
                  <c:v>0.12</c:v>
                </c:pt>
                <c:pt idx="1632">
                  <c:v>0.11</c:v>
                </c:pt>
                <c:pt idx="1633">
                  <c:v>0.1</c:v>
                </c:pt>
                <c:pt idx="1634">
                  <c:v>0.11</c:v>
                </c:pt>
                <c:pt idx="1635">
                  <c:v>0.11</c:v>
                </c:pt>
                <c:pt idx="1636">
                  <c:v>0.11</c:v>
                </c:pt>
                <c:pt idx="1637">
                  <c:v>0.11</c:v>
                </c:pt>
                <c:pt idx="1638">
                  <c:v>0.12</c:v>
                </c:pt>
                <c:pt idx="1639">
                  <c:v>0.11</c:v>
                </c:pt>
                <c:pt idx="1640">
                  <c:v>0.11</c:v>
                </c:pt>
                <c:pt idx="1641">
                  <c:v>0.11</c:v>
                </c:pt>
                <c:pt idx="1642">
                  <c:v>0.11</c:v>
                </c:pt>
                <c:pt idx="1643">
                  <c:v>0.11</c:v>
                </c:pt>
                <c:pt idx="1644">
                  <c:v>0.11</c:v>
                </c:pt>
                <c:pt idx="1645">
                  <c:v>0.1</c:v>
                </c:pt>
                <c:pt idx="1646">
                  <c:v>0.1</c:v>
                </c:pt>
                <c:pt idx="1647">
                  <c:v>0.11</c:v>
                </c:pt>
                <c:pt idx="1648">
                  <c:v>0.11</c:v>
                </c:pt>
                <c:pt idx="1649">
                  <c:v>0.12</c:v>
                </c:pt>
                <c:pt idx="1650">
                  <c:v>0.11</c:v>
                </c:pt>
                <c:pt idx="1651">
                  <c:v>0.11</c:v>
                </c:pt>
                <c:pt idx="1652">
                  <c:v>0.13</c:v>
                </c:pt>
                <c:pt idx="1653">
                  <c:v>0.12</c:v>
                </c:pt>
                <c:pt idx="1654">
                  <c:v>0.14000000000000001</c:v>
                </c:pt>
                <c:pt idx="1655">
                  <c:v>0.16</c:v>
                </c:pt>
                <c:pt idx="1656">
                  <c:v>0.19</c:v>
                </c:pt>
                <c:pt idx="1657">
                  <c:v>0.17</c:v>
                </c:pt>
                <c:pt idx="1658">
                  <c:v>0.16</c:v>
                </c:pt>
                <c:pt idx="1659">
                  <c:v>0.15</c:v>
                </c:pt>
                <c:pt idx="1660">
                  <c:v>0.15</c:v>
                </c:pt>
                <c:pt idx="1661">
                  <c:v>0.14000000000000001</c:v>
                </c:pt>
                <c:pt idx="1662">
                  <c:v>0.14000000000000001</c:v>
                </c:pt>
                <c:pt idx="1663">
                  <c:v>0.14000000000000001</c:v>
                </c:pt>
                <c:pt idx="1664">
                  <c:v>0.14000000000000001</c:v>
                </c:pt>
                <c:pt idx="1665">
                  <c:v>0.13</c:v>
                </c:pt>
                <c:pt idx="1666">
                  <c:v>0.13</c:v>
                </c:pt>
                <c:pt idx="1667">
                  <c:v>0.14000000000000001</c:v>
                </c:pt>
                <c:pt idx="1668">
                  <c:v>0.17</c:v>
                </c:pt>
                <c:pt idx="1669">
                  <c:v>0.2</c:v>
                </c:pt>
                <c:pt idx="1670">
                  <c:v>0.21</c:v>
                </c:pt>
                <c:pt idx="1671">
                  <c:v>0.23</c:v>
                </c:pt>
                <c:pt idx="1672">
                  <c:v>0.25</c:v>
                </c:pt>
                <c:pt idx="1673">
                  <c:v>0.27</c:v>
                </c:pt>
                <c:pt idx="1674">
                  <c:v>0.28999999999999998</c:v>
                </c:pt>
                <c:pt idx="1675">
                  <c:v>0.31</c:v>
                </c:pt>
                <c:pt idx="1676">
                  <c:v>0.33</c:v>
                </c:pt>
                <c:pt idx="1677">
                  <c:v>0.34</c:v>
                </c:pt>
                <c:pt idx="1678">
                  <c:v>0.34</c:v>
                </c:pt>
                <c:pt idx="1679">
                  <c:v>0.36</c:v>
                </c:pt>
                <c:pt idx="1680">
                  <c:v>0.4</c:v>
                </c:pt>
                <c:pt idx="1681">
                  <c:v>0.41</c:v>
                </c:pt>
                <c:pt idx="1682">
                  <c:v>0.41</c:v>
                </c:pt>
                <c:pt idx="1683">
                  <c:v>0.42</c:v>
                </c:pt>
                <c:pt idx="1684">
                  <c:v>0.41</c:v>
                </c:pt>
                <c:pt idx="1685">
                  <c:v>0.4</c:v>
                </c:pt>
                <c:pt idx="1686">
                  <c:v>0.4</c:v>
                </c:pt>
                <c:pt idx="1687">
                  <c:v>0.39</c:v>
                </c:pt>
                <c:pt idx="1688">
                  <c:v>0.39</c:v>
                </c:pt>
                <c:pt idx="1689">
                  <c:v>0.39</c:v>
                </c:pt>
                <c:pt idx="1690">
                  <c:v>0.38</c:v>
                </c:pt>
                <c:pt idx="1691">
                  <c:v>0.39</c:v>
                </c:pt>
                <c:pt idx="1692">
                  <c:v>0.37</c:v>
                </c:pt>
                <c:pt idx="1693">
                  <c:v>0.35</c:v>
                </c:pt>
                <c:pt idx="1694">
                  <c:v>0.33</c:v>
                </c:pt>
                <c:pt idx="1695">
                  <c:v>0.31</c:v>
                </c:pt>
                <c:pt idx="1696">
                  <c:v>0.3</c:v>
                </c:pt>
                <c:pt idx="1697">
                  <c:v>0.3</c:v>
                </c:pt>
                <c:pt idx="1698">
                  <c:v>0.28000000000000003</c:v>
                </c:pt>
                <c:pt idx="1699">
                  <c:v>0.27</c:v>
                </c:pt>
                <c:pt idx="1700">
                  <c:v>0.26</c:v>
                </c:pt>
                <c:pt idx="1701">
                  <c:v>0.25</c:v>
                </c:pt>
                <c:pt idx="1702">
                  <c:v>0.25</c:v>
                </c:pt>
                <c:pt idx="1703">
                  <c:v>0.23</c:v>
                </c:pt>
                <c:pt idx="1704">
                  <c:v>0.24</c:v>
                </c:pt>
                <c:pt idx="1705">
                  <c:v>0.24</c:v>
                </c:pt>
                <c:pt idx="1706">
                  <c:v>0.24</c:v>
                </c:pt>
                <c:pt idx="1707">
                  <c:v>0.24</c:v>
                </c:pt>
                <c:pt idx="1708">
                  <c:v>0.24</c:v>
                </c:pt>
                <c:pt idx="1709">
                  <c:v>0.25</c:v>
                </c:pt>
                <c:pt idx="1710">
                  <c:v>0.25</c:v>
                </c:pt>
                <c:pt idx="1711">
                  <c:v>0.24</c:v>
                </c:pt>
                <c:pt idx="1712">
                  <c:v>0.23</c:v>
                </c:pt>
                <c:pt idx="1713">
                  <c:v>0.24</c:v>
                </c:pt>
                <c:pt idx="1714">
                  <c:v>0.25</c:v>
                </c:pt>
                <c:pt idx="1715">
                  <c:v>0.25</c:v>
                </c:pt>
                <c:pt idx="1716">
                  <c:v>0.25</c:v>
                </c:pt>
                <c:pt idx="1717">
                  <c:v>0.24</c:v>
                </c:pt>
                <c:pt idx="1718">
                  <c:v>0.24</c:v>
                </c:pt>
                <c:pt idx="1719">
                  <c:v>0.22</c:v>
                </c:pt>
                <c:pt idx="1720">
                  <c:v>0.21</c:v>
                </c:pt>
                <c:pt idx="1721">
                  <c:v>0.2</c:v>
                </c:pt>
                <c:pt idx="1722">
                  <c:v>0.2</c:v>
                </c:pt>
                <c:pt idx="1723">
                  <c:v>0.21</c:v>
                </c:pt>
                <c:pt idx="1724">
                  <c:v>0.26</c:v>
                </c:pt>
                <c:pt idx="1725">
                  <c:v>0.28000000000000003</c:v>
                </c:pt>
                <c:pt idx="1726">
                  <c:v>0.28000000000000003</c:v>
                </c:pt>
                <c:pt idx="1727">
                  <c:v>0.27</c:v>
                </c:pt>
                <c:pt idx="1728">
                  <c:v>0.25</c:v>
                </c:pt>
                <c:pt idx="1729">
                  <c:v>0.25</c:v>
                </c:pt>
                <c:pt idx="1730">
                  <c:v>0.23</c:v>
                </c:pt>
                <c:pt idx="1731">
                  <c:v>0.23</c:v>
                </c:pt>
                <c:pt idx="1732">
                  <c:v>0.23</c:v>
                </c:pt>
                <c:pt idx="1733">
                  <c:v>0.22</c:v>
                </c:pt>
                <c:pt idx="1734">
                  <c:v>0.21</c:v>
                </c:pt>
                <c:pt idx="1735">
                  <c:v>0.21</c:v>
                </c:pt>
                <c:pt idx="1736">
                  <c:v>0.2</c:v>
                </c:pt>
                <c:pt idx="1737">
                  <c:v>0.19</c:v>
                </c:pt>
                <c:pt idx="1738">
                  <c:v>0.18</c:v>
                </c:pt>
                <c:pt idx="1739">
                  <c:v>0.18</c:v>
                </c:pt>
                <c:pt idx="1740">
                  <c:v>0.19</c:v>
                </c:pt>
                <c:pt idx="1741">
                  <c:v>0.19</c:v>
                </c:pt>
                <c:pt idx="1742">
                  <c:v>0.18</c:v>
                </c:pt>
                <c:pt idx="1743">
                  <c:v>0.18</c:v>
                </c:pt>
                <c:pt idx="1744">
                  <c:v>0.17</c:v>
                </c:pt>
                <c:pt idx="1745">
                  <c:v>0.16</c:v>
                </c:pt>
                <c:pt idx="1746">
                  <c:v>0.17</c:v>
                </c:pt>
                <c:pt idx="1747">
                  <c:v>0.18</c:v>
                </c:pt>
                <c:pt idx="1748">
                  <c:v>0.19</c:v>
                </c:pt>
                <c:pt idx="1749">
                  <c:v>0.18</c:v>
                </c:pt>
                <c:pt idx="1750">
                  <c:v>0.17</c:v>
                </c:pt>
                <c:pt idx="1751">
                  <c:v>0.18</c:v>
                </c:pt>
                <c:pt idx="1752">
                  <c:v>0.16</c:v>
                </c:pt>
                <c:pt idx="1753">
                  <c:v>0.15</c:v>
                </c:pt>
                <c:pt idx="1754">
                  <c:v>0.15</c:v>
                </c:pt>
                <c:pt idx="1755">
                  <c:v>0.15</c:v>
                </c:pt>
                <c:pt idx="1756">
                  <c:v>0.14000000000000001</c:v>
                </c:pt>
                <c:pt idx="1757">
                  <c:v>0.14000000000000001</c:v>
                </c:pt>
                <c:pt idx="1758">
                  <c:v>0.15</c:v>
                </c:pt>
                <c:pt idx="1759">
                  <c:v>0.14000000000000001</c:v>
                </c:pt>
                <c:pt idx="1760">
                  <c:v>0.15</c:v>
                </c:pt>
                <c:pt idx="1761">
                  <c:v>0.16</c:v>
                </c:pt>
                <c:pt idx="1762">
                  <c:v>0.15</c:v>
                </c:pt>
                <c:pt idx="1763">
                  <c:v>0.16</c:v>
                </c:pt>
                <c:pt idx="1764">
                  <c:v>0.17</c:v>
                </c:pt>
                <c:pt idx="1765">
                  <c:v>0.17</c:v>
                </c:pt>
                <c:pt idx="1766">
                  <c:v>0.17</c:v>
                </c:pt>
                <c:pt idx="1767">
                  <c:v>0.18</c:v>
                </c:pt>
                <c:pt idx="1768">
                  <c:v>0.19</c:v>
                </c:pt>
                <c:pt idx="1769">
                  <c:v>0.18</c:v>
                </c:pt>
                <c:pt idx="1770">
                  <c:v>0.17</c:v>
                </c:pt>
                <c:pt idx="1771">
                  <c:v>0.18</c:v>
                </c:pt>
                <c:pt idx="1772">
                  <c:v>0.2</c:v>
                </c:pt>
                <c:pt idx="1773">
                  <c:v>0.2</c:v>
                </c:pt>
                <c:pt idx="1774">
                  <c:v>0.22</c:v>
                </c:pt>
                <c:pt idx="1775">
                  <c:v>0.2</c:v>
                </c:pt>
                <c:pt idx="1776">
                  <c:v>0.19</c:v>
                </c:pt>
                <c:pt idx="1777">
                  <c:v>0.18</c:v>
                </c:pt>
                <c:pt idx="1778">
                  <c:v>0.18</c:v>
                </c:pt>
                <c:pt idx="1779">
                  <c:v>0.19</c:v>
                </c:pt>
                <c:pt idx="1780">
                  <c:v>0.21</c:v>
                </c:pt>
                <c:pt idx="1781">
                  <c:v>0.2</c:v>
                </c:pt>
                <c:pt idx="1782">
                  <c:v>0.21</c:v>
                </c:pt>
                <c:pt idx="1783">
                  <c:v>0.22</c:v>
                </c:pt>
                <c:pt idx="1784">
                  <c:v>0.21</c:v>
                </c:pt>
                <c:pt idx="1785">
                  <c:v>0.22</c:v>
                </c:pt>
                <c:pt idx="1786">
                  <c:v>0.22</c:v>
                </c:pt>
                <c:pt idx="1787">
                  <c:v>0.23</c:v>
                </c:pt>
                <c:pt idx="1788">
                  <c:v>0.23</c:v>
                </c:pt>
                <c:pt idx="1789">
                  <c:v>0.22</c:v>
                </c:pt>
                <c:pt idx="1790">
                  <c:v>0.21</c:v>
                </c:pt>
                <c:pt idx="1791">
                  <c:v>0.21</c:v>
                </c:pt>
                <c:pt idx="1792">
                  <c:v>0.2</c:v>
                </c:pt>
                <c:pt idx="1793">
                  <c:v>0.22</c:v>
                </c:pt>
                <c:pt idx="1794">
                  <c:v>0.23</c:v>
                </c:pt>
                <c:pt idx="1795">
                  <c:v>0.28000000000000003</c:v>
                </c:pt>
                <c:pt idx="1796">
                  <c:v>0.26</c:v>
                </c:pt>
                <c:pt idx="1797">
                  <c:v>0.23</c:v>
                </c:pt>
                <c:pt idx="1798">
                  <c:v>0.23</c:v>
                </c:pt>
                <c:pt idx="1799">
                  <c:v>0.21</c:v>
                </c:pt>
                <c:pt idx="1800">
                  <c:v>0.2</c:v>
                </c:pt>
                <c:pt idx="1801">
                  <c:v>0.18</c:v>
                </c:pt>
                <c:pt idx="1802">
                  <c:v>0.18</c:v>
                </c:pt>
                <c:pt idx="1803">
                  <c:v>0.18</c:v>
                </c:pt>
                <c:pt idx="1804">
                  <c:v>0.16</c:v>
                </c:pt>
                <c:pt idx="1805">
                  <c:v>0.17</c:v>
                </c:pt>
                <c:pt idx="1806">
                  <c:v>0.16</c:v>
                </c:pt>
                <c:pt idx="1807">
                  <c:v>0.17</c:v>
                </c:pt>
                <c:pt idx="1808">
                  <c:v>0.18</c:v>
                </c:pt>
                <c:pt idx="1809">
                  <c:v>0.17</c:v>
                </c:pt>
                <c:pt idx="1810">
                  <c:v>0.16</c:v>
                </c:pt>
                <c:pt idx="1811">
                  <c:v>0.15</c:v>
                </c:pt>
                <c:pt idx="1812">
                  <c:v>0.15</c:v>
                </c:pt>
                <c:pt idx="1813">
                  <c:v>0.15</c:v>
                </c:pt>
                <c:pt idx="1814">
                  <c:v>0.15</c:v>
                </c:pt>
                <c:pt idx="1815">
                  <c:v>0.14000000000000001</c:v>
                </c:pt>
                <c:pt idx="1816">
                  <c:v>0.13</c:v>
                </c:pt>
                <c:pt idx="1817">
                  <c:v>0.12</c:v>
                </c:pt>
                <c:pt idx="1818">
                  <c:v>0.13</c:v>
                </c:pt>
                <c:pt idx="1819">
                  <c:v>0.13</c:v>
                </c:pt>
                <c:pt idx="1820">
                  <c:v>0.13</c:v>
                </c:pt>
                <c:pt idx="1821">
                  <c:v>0.12</c:v>
                </c:pt>
                <c:pt idx="1822">
                  <c:v>0.12</c:v>
                </c:pt>
                <c:pt idx="1823">
                  <c:v>0.12</c:v>
                </c:pt>
                <c:pt idx="1824">
                  <c:v>0.12</c:v>
                </c:pt>
                <c:pt idx="1825">
                  <c:v>0.11</c:v>
                </c:pt>
                <c:pt idx="1826">
                  <c:v>0.11</c:v>
                </c:pt>
                <c:pt idx="1827">
                  <c:v>0.11</c:v>
                </c:pt>
                <c:pt idx="1828">
                  <c:v>0.12</c:v>
                </c:pt>
                <c:pt idx="1829">
                  <c:v>0.12</c:v>
                </c:pt>
                <c:pt idx="1830">
                  <c:v>0.13</c:v>
                </c:pt>
                <c:pt idx="1831">
                  <c:v>0.13</c:v>
                </c:pt>
                <c:pt idx="1832">
                  <c:v>0.13</c:v>
                </c:pt>
                <c:pt idx="1833">
                  <c:v>0.12</c:v>
                </c:pt>
                <c:pt idx="1834">
                  <c:v>0.11</c:v>
                </c:pt>
                <c:pt idx="1835">
                  <c:v>0.11</c:v>
                </c:pt>
                <c:pt idx="1836">
                  <c:v>0.11</c:v>
                </c:pt>
                <c:pt idx="1837">
                  <c:v>0.11</c:v>
                </c:pt>
                <c:pt idx="1838">
                  <c:v>0.11</c:v>
                </c:pt>
                <c:pt idx="1839">
                  <c:v>0.12</c:v>
                </c:pt>
                <c:pt idx="1840">
                  <c:v>0.12</c:v>
                </c:pt>
                <c:pt idx="1841">
                  <c:v>0.12</c:v>
                </c:pt>
                <c:pt idx="1842">
                  <c:v>0.12</c:v>
                </c:pt>
                <c:pt idx="1843">
                  <c:v>0.13</c:v>
                </c:pt>
                <c:pt idx="1844">
                  <c:v>0.15</c:v>
                </c:pt>
                <c:pt idx="1845">
                  <c:v>0.15</c:v>
                </c:pt>
                <c:pt idx="1846">
                  <c:v>0.14000000000000001</c:v>
                </c:pt>
                <c:pt idx="1847">
                  <c:v>0.13</c:v>
                </c:pt>
                <c:pt idx="1848">
                  <c:v>0.14000000000000001</c:v>
                </c:pt>
                <c:pt idx="1849">
                  <c:v>0.13</c:v>
                </c:pt>
                <c:pt idx="1850">
                  <c:v>0.13</c:v>
                </c:pt>
                <c:pt idx="1851">
                  <c:v>0.14000000000000001</c:v>
                </c:pt>
                <c:pt idx="1852">
                  <c:v>0.15</c:v>
                </c:pt>
                <c:pt idx="1853">
                  <c:v>0.15</c:v>
                </c:pt>
                <c:pt idx="1854">
                  <c:v>0.14000000000000001</c:v>
                </c:pt>
                <c:pt idx="1855">
                  <c:v>0.14000000000000001</c:v>
                </c:pt>
                <c:pt idx="1856">
                  <c:v>0.16</c:v>
                </c:pt>
                <c:pt idx="1857">
                  <c:v>0.16</c:v>
                </c:pt>
                <c:pt idx="1858">
                  <c:v>0.18</c:v>
                </c:pt>
                <c:pt idx="1859">
                  <c:v>0.17</c:v>
                </c:pt>
                <c:pt idx="1860">
                  <c:v>0.21</c:v>
                </c:pt>
                <c:pt idx="1861">
                  <c:v>0.22</c:v>
                </c:pt>
                <c:pt idx="1862">
                  <c:v>0.24</c:v>
                </c:pt>
                <c:pt idx="1863">
                  <c:v>0.25</c:v>
                </c:pt>
                <c:pt idx="1864">
                  <c:v>0.26</c:v>
                </c:pt>
                <c:pt idx="1865">
                  <c:v>0.26</c:v>
                </c:pt>
                <c:pt idx="1866">
                  <c:v>0.26</c:v>
                </c:pt>
                <c:pt idx="1867">
                  <c:v>0.27</c:v>
                </c:pt>
                <c:pt idx="1868">
                  <c:v>0.27</c:v>
                </c:pt>
                <c:pt idx="1869">
                  <c:v>0.27</c:v>
                </c:pt>
                <c:pt idx="1870">
                  <c:v>0.27</c:v>
                </c:pt>
                <c:pt idx="1871">
                  <c:v>0.3</c:v>
                </c:pt>
                <c:pt idx="1872">
                  <c:v>0.33</c:v>
                </c:pt>
                <c:pt idx="1873">
                  <c:v>0.33</c:v>
                </c:pt>
                <c:pt idx="1874">
                  <c:v>0.32</c:v>
                </c:pt>
                <c:pt idx="1875">
                  <c:v>0.33</c:v>
                </c:pt>
                <c:pt idx="1876">
                  <c:v>0.32</c:v>
                </c:pt>
                <c:pt idx="1877">
                  <c:v>0.33</c:v>
                </c:pt>
                <c:pt idx="1878">
                  <c:v>0.35</c:v>
                </c:pt>
                <c:pt idx="1879">
                  <c:v>0.41</c:v>
                </c:pt>
                <c:pt idx="1880">
                  <c:v>0.4</c:v>
                </c:pt>
                <c:pt idx="1881">
                  <c:v>0.38</c:v>
                </c:pt>
                <c:pt idx="1882">
                  <c:v>0.36</c:v>
                </c:pt>
                <c:pt idx="1883">
                  <c:v>0.34</c:v>
                </c:pt>
                <c:pt idx="1884">
                  <c:v>0.33</c:v>
                </c:pt>
                <c:pt idx="1885">
                  <c:v>0.32</c:v>
                </c:pt>
                <c:pt idx="1886">
                  <c:v>0.32</c:v>
                </c:pt>
                <c:pt idx="1887">
                  <c:v>0.3</c:v>
                </c:pt>
                <c:pt idx="1888">
                  <c:v>0.33</c:v>
                </c:pt>
                <c:pt idx="1889">
                  <c:v>0.32</c:v>
                </c:pt>
                <c:pt idx="1890">
                  <c:v>0.32</c:v>
                </c:pt>
                <c:pt idx="1891">
                  <c:v>0.34</c:v>
                </c:pt>
                <c:pt idx="1892">
                  <c:v>0.35</c:v>
                </c:pt>
                <c:pt idx="1893">
                  <c:v>0.34</c:v>
                </c:pt>
                <c:pt idx="1894">
                  <c:v>0.35</c:v>
                </c:pt>
                <c:pt idx="1895">
                  <c:v>0.35</c:v>
                </c:pt>
                <c:pt idx="1896">
                  <c:v>0.34</c:v>
                </c:pt>
                <c:pt idx="1897">
                  <c:v>0.35</c:v>
                </c:pt>
                <c:pt idx="1898">
                  <c:v>0.36</c:v>
                </c:pt>
                <c:pt idx="1899">
                  <c:v>0.33</c:v>
                </c:pt>
                <c:pt idx="1900">
                  <c:v>0.32</c:v>
                </c:pt>
                <c:pt idx="1901">
                  <c:v>0.33</c:v>
                </c:pt>
                <c:pt idx="1902">
                  <c:v>0.32</c:v>
                </c:pt>
                <c:pt idx="1903">
                  <c:v>0.3</c:v>
                </c:pt>
                <c:pt idx="1904">
                  <c:v>0.31</c:v>
                </c:pt>
                <c:pt idx="1905">
                  <c:v>0.3</c:v>
                </c:pt>
                <c:pt idx="1906">
                  <c:v>0.28000000000000003</c:v>
                </c:pt>
                <c:pt idx="1907">
                  <c:v>0.28999999999999998</c:v>
                </c:pt>
                <c:pt idx="1908">
                  <c:v>0.27</c:v>
                </c:pt>
                <c:pt idx="1909">
                  <c:v>0.25</c:v>
                </c:pt>
                <c:pt idx="1910">
                  <c:v>0.23</c:v>
                </c:pt>
                <c:pt idx="1911">
                  <c:v>0.22</c:v>
                </c:pt>
                <c:pt idx="1912">
                  <c:v>0.23</c:v>
                </c:pt>
                <c:pt idx="1913">
                  <c:v>0.22</c:v>
                </c:pt>
                <c:pt idx="1914">
                  <c:v>0.2</c:v>
                </c:pt>
                <c:pt idx="1915">
                  <c:v>0.19</c:v>
                </c:pt>
                <c:pt idx="1916">
                  <c:v>0.19</c:v>
                </c:pt>
                <c:pt idx="1917">
                  <c:v>0.18</c:v>
                </c:pt>
                <c:pt idx="1918">
                  <c:v>0.19</c:v>
                </c:pt>
                <c:pt idx="1919">
                  <c:v>0.18</c:v>
                </c:pt>
                <c:pt idx="1920">
                  <c:v>0.17</c:v>
                </c:pt>
                <c:pt idx="1921">
                  <c:v>0.17</c:v>
                </c:pt>
                <c:pt idx="1922">
                  <c:v>0.17</c:v>
                </c:pt>
                <c:pt idx="1923">
                  <c:v>0.18</c:v>
                </c:pt>
                <c:pt idx="1924">
                  <c:v>0.17</c:v>
                </c:pt>
                <c:pt idx="1925">
                  <c:v>0.18</c:v>
                </c:pt>
                <c:pt idx="1926">
                  <c:v>0.17</c:v>
                </c:pt>
                <c:pt idx="1927">
                  <c:v>0.16</c:v>
                </c:pt>
                <c:pt idx="1928">
                  <c:v>0.16</c:v>
                </c:pt>
                <c:pt idx="1929">
                  <c:v>0.17</c:v>
                </c:pt>
                <c:pt idx="1930">
                  <c:v>0.16</c:v>
                </c:pt>
                <c:pt idx="1931">
                  <c:v>0.19</c:v>
                </c:pt>
                <c:pt idx="1932">
                  <c:v>0.2</c:v>
                </c:pt>
                <c:pt idx="1933">
                  <c:v>0.19</c:v>
                </c:pt>
                <c:pt idx="1934">
                  <c:v>0.19</c:v>
                </c:pt>
                <c:pt idx="1935">
                  <c:v>0.21</c:v>
                </c:pt>
                <c:pt idx="1936">
                  <c:v>0.2</c:v>
                </c:pt>
                <c:pt idx="1937">
                  <c:v>0.2</c:v>
                </c:pt>
                <c:pt idx="1938">
                  <c:v>0.18</c:v>
                </c:pt>
                <c:pt idx="1939">
                  <c:v>0.18</c:v>
                </c:pt>
                <c:pt idx="1940">
                  <c:v>0.19</c:v>
                </c:pt>
                <c:pt idx="1941">
                  <c:v>0.19</c:v>
                </c:pt>
                <c:pt idx="1942">
                  <c:v>0.18</c:v>
                </c:pt>
                <c:pt idx="1943">
                  <c:v>0.18</c:v>
                </c:pt>
                <c:pt idx="1944">
                  <c:v>0.17</c:v>
                </c:pt>
                <c:pt idx="1945">
                  <c:v>0.17</c:v>
                </c:pt>
                <c:pt idx="1946">
                  <c:v>0.16</c:v>
                </c:pt>
                <c:pt idx="1947">
                  <c:v>0.16</c:v>
                </c:pt>
                <c:pt idx="1948">
                  <c:v>0.15</c:v>
                </c:pt>
                <c:pt idx="1949">
                  <c:v>0.15</c:v>
                </c:pt>
                <c:pt idx="1950">
                  <c:v>0.15</c:v>
                </c:pt>
                <c:pt idx="1951">
                  <c:v>0.15</c:v>
                </c:pt>
                <c:pt idx="1952">
                  <c:v>0.14000000000000001</c:v>
                </c:pt>
                <c:pt idx="1953">
                  <c:v>0.13</c:v>
                </c:pt>
                <c:pt idx="1954">
                  <c:v>0.12</c:v>
                </c:pt>
                <c:pt idx="1955">
                  <c:v>0.12</c:v>
                </c:pt>
                <c:pt idx="1956">
                  <c:v>0.12</c:v>
                </c:pt>
                <c:pt idx="1957">
                  <c:v>0.11</c:v>
                </c:pt>
                <c:pt idx="1958">
                  <c:v>0.12</c:v>
                </c:pt>
                <c:pt idx="1959">
                  <c:v>0.13</c:v>
                </c:pt>
                <c:pt idx="1960">
                  <c:v>0.14000000000000001</c:v>
                </c:pt>
                <c:pt idx="1961">
                  <c:v>0.14000000000000001</c:v>
                </c:pt>
                <c:pt idx="1962">
                  <c:v>0.14000000000000001</c:v>
                </c:pt>
                <c:pt idx="1963">
                  <c:v>0.13</c:v>
                </c:pt>
                <c:pt idx="1964">
                  <c:v>0.14000000000000001</c:v>
                </c:pt>
                <c:pt idx="1965">
                  <c:v>0.13</c:v>
                </c:pt>
                <c:pt idx="1966">
                  <c:v>0.12</c:v>
                </c:pt>
                <c:pt idx="1967">
                  <c:v>0.13</c:v>
                </c:pt>
                <c:pt idx="1968">
                  <c:v>0.12</c:v>
                </c:pt>
                <c:pt idx="1969">
                  <c:v>0.13</c:v>
                </c:pt>
                <c:pt idx="1970">
                  <c:v>0.14000000000000001</c:v>
                </c:pt>
                <c:pt idx="1971">
                  <c:v>0.13</c:v>
                </c:pt>
                <c:pt idx="1972">
                  <c:v>0.13</c:v>
                </c:pt>
                <c:pt idx="1973">
                  <c:v>0.12</c:v>
                </c:pt>
                <c:pt idx="1974">
                  <c:v>0.13</c:v>
                </c:pt>
                <c:pt idx="1975">
                  <c:v>0.14000000000000001</c:v>
                </c:pt>
                <c:pt idx="1976">
                  <c:v>0.13</c:v>
                </c:pt>
                <c:pt idx="1977">
                  <c:v>0.14000000000000001</c:v>
                </c:pt>
                <c:pt idx="1978">
                  <c:v>0.13</c:v>
                </c:pt>
                <c:pt idx="1979">
                  <c:v>0.13</c:v>
                </c:pt>
                <c:pt idx="1980">
                  <c:v>0.12</c:v>
                </c:pt>
                <c:pt idx="1981">
                  <c:v>0.12</c:v>
                </c:pt>
                <c:pt idx="1982">
                  <c:v>0.12</c:v>
                </c:pt>
                <c:pt idx="1983">
                  <c:v>0.12</c:v>
                </c:pt>
                <c:pt idx="1984">
                  <c:v>0.13</c:v>
                </c:pt>
                <c:pt idx="1985">
                  <c:v>0.12</c:v>
                </c:pt>
                <c:pt idx="1986">
                  <c:v>0.13</c:v>
                </c:pt>
                <c:pt idx="1987">
                  <c:v>0.12</c:v>
                </c:pt>
                <c:pt idx="1988">
                  <c:v>0.13</c:v>
                </c:pt>
                <c:pt idx="1989">
                  <c:v>0.12</c:v>
                </c:pt>
                <c:pt idx="1990">
                  <c:v>0.13</c:v>
                </c:pt>
                <c:pt idx="1991">
                  <c:v>0.14000000000000001</c:v>
                </c:pt>
                <c:pt idx="1992">
                  <c:v>0.14000000000000001</c:v>
                </c:pt>
                <c:pt idx="1993">
                  <c:v>0.14000000000000001</c:v>
                </c:pt>
                <c:pt idx="1994">
                  <c:v>0.15</c:v>
                </c:pt>
                <c:pt idx="1995">
                  <c:v>0.14000000000000001</c:v>
                </c:pt>
                <c:pt idx="1996">
                  <c:v>0.14000000000000001</c:v>
                </c:pt>
                <c:pt idx="1997">
                  <c:v>0.14000000000000001</c:v>
                </c:pt>
                <c:pt idx="1998">
                  <c:v>0.14000000000000001</c:v>
                </c:pt>
                <c:pt idx="1999">
                  <c:v>0.15</c:v>
                </c:pt>
                <c:pt idx="2000">
                  <c:v>0.15</c:v>
                </c:pt>
                <c:pt idx="2001">
                  <c:v>0.15</c:v>
                </c:pt>
                <c:pt idx="2002">
                  <c:v>0.15</c:v>
                </c:pt>
                <c:pt idx="2003">
                  <c:v>0.14000000000000001</c:v>
                </c:pt>
                <c:pt idx="2004">
                  <c:v>0.13</c:v>
                </c:pt>
                <c:pt idx="2005">
                  <c:v>0.13</c:v>
                </c:pt>
                <c:pt idx="2006">
                  <c:v>0.19</c:v>
                </c:pt>
                <c:pt idx="2007">
                  <c:v>0.22</c:v>
                </c:pt>
                <c:pt idx="2008">
                  <c:v>0.22</c:v>
                </c:pt>
                <c:pt idx="2009">
                  <c:v>0.23</c:v>
                </c:pt>
                <c:pt idx="2010">
                  <c:v>0.23</c:v>
                </c:pt>
                <c:pt idx="2011">
                  <c:v>0.22</c:v>
                </c:pt>
                <c:pt idx="2012">
                  <c:v>0.2</c:v>
                </c:pt>
                <c:pt idx="2013">
                  <c:v>0.19</c:v>
                </c:pt>
                <c:pt idx="2014">
                  <c:v>0.17</c:v>
                </c:pt>
                <c:pt idx="2015">
                  <c:v>0.16</c:v>
                </c:pt>
                <c:pt idx="2016">
                  <c:v>0.15</c:v>
                </c:pt>
                <c:pt idx="2017">
                  <c:v>0.14000000000000001</c:v>
                </c:pt>
                <c:pt idx="2018">
                  <c:v>0.13</c:v>
                </c:pt>
                <c:pt idx="2019">
                  <c:v>0.12</c:v>
                </c:pt>
                <c:pt idx="2020">
                  <c:v>0.13</c:v>
                </c:pt>
                <c:pt idx="2021">
                  <c:v>0.14000000000000001</c:v>
                </c:pt>
                <c:pt idx="2022">
                  <c:v>0.14000000000000001</c:v>
                </c:pt>
                <c:pt idx="2023">
                  <c:v>0.14000000000000001</c:v>
                </c:pt>
                <c:pt idx="2024">
                  <c:v>0.14000000000000001</c:v>
                </c:pt>
                <c:pt idx="2025">
                  <c:v>0.14000000000000001</c:v>
                </c:pt>
                <c:pt idx="2026">
                  <c:v>0.16</c:v>
                </c:pt>
                <c:pt idx="2027">
                  <c:v>0.15</c:v>
                </c:pt>
                <c:pt idx="2028">
                  <c:v>0.14000000000000001</c:v>
                </c:pt>
                <c:pt idx="2029">
                  <c:v>0.14000000000000001</c:v>
                </c:pt>
                <c:pt idx="2030">
                  <c:v>0.14000000000000001</c:v>
                </c:pt>
                <c:pt idx="2031">
                  <c:v>0.16</c:v>
                </c:pt>
                <c:pt idx="2032">
                  <c:v>0.16</c:v>
                </c:pt>
                <c:pt idx="2033">
                  <c:v>0.16</c:v>
                </c:pt>
                <c:pt idx="2034">
                  <c:v>0.17</c:v>
                </c:pt>
                <c:pt idx="2035">
                  <c:v>0.19</c:v>
                </c:pt>
                <c:pt idx="2036">
                  <c:v>0.18</c:v>
                </c:pt>
                <c:pt idx="2037">
                  <c:v>0.2</c:v>
                </c:pt>
                <c:pt idx="2038">
                  <c:v>0.2</c:v>
                </c:pt>
                <c:pt idx="2039">
                  <c:v>0.21</c:v>
                </c:pt>
                <c:pt idx="2040">
                  <c:v>0.24</c:v>
                </c:pt>
                <c:pt idx="2041">
                  <c:v>0.25</c:v>
                </c:pt>
                <c:pt idx="2042">
                  <c:v>0.26</c:v>
                </c:pt>
                <c:pt idx="2043">
                  <c:v>0.28999999999999998</c:v>
                </c:pt>
                <c:pt idx="2044">
                  <c:v>0.3</c:v>
                </c:pt>
                <c:pt idx="2045">
                  <c:v>0.32</c:v>
                </c:pt>
                <c:pt idx="2046">
                  <c:v>0.33</c:v>
                </c:pt>
                <c:pt idx="2047">
                  <c:v>0.33</c:v>
                </c:pt>
                <c:pt idx="2048">
                  <c:v>0.33</c:v>
                </c:pt>
                <c:pt idx="2049">
                  <c:v>0.34</c:v>
                </c:pt>
                <c:pt idx="2050">
                  <c:v>0.35</c:v>
                </c:pt>
                <c:pt idx="2051">
                  <c:v>0.34</c:v>
                </c:pt>
                <c:pt idx="2052">
                  <c:v>0.36</c:v>
                </c:pt>
                <c:pt idx="2053">
                  <c:v>0.36</c:v>
                </c:pt>
                <c:pt idx="2054">
                  <c:v>0.39</c:v>
                </c:pt>
                <c:pt idx="2055">
                  <c:v>0.39</c:v>
                </c:pt>
                <c:pt idx="2056">
                  <c:v>0.39</c:v>
                </c:pt>
                <c:pt idx="2057">
                  <c:v>0.38</c:v>
                </c:pt>
                <c:pt idx="2058">
                  <c:v>0.39</c:v>
                </c:pt>
                <c:pt idx="2059">
                  <c:v>0.38</c:v>
                </c:pt>
                <c:pt idx="2060">
                  <c:v>0.39</c:v>
                </c:pt>
                <c:pt idx="2061">
                  <c:v>0.39</c:v>
                </c:pt>
                <c:pt idx="2062">
                  <c:v>0.4</c:v>
                </c:pt>
                <c:pt idx="2063">
                  <c:v>0.39</c:v>
                </c:pt>
                <c:pt idx="2064">
                  <c:v>0.38</c:v>
                </c:pt>
                <c:pt idx="2065">
                  <c:v>0.36</c:v>
                </c:pt>
                <c:pt idx="2066">
                  <c:v>0.37</c:v>
                </c:pt>
                <c:pt idx="2067">
                  <c:v>0.35</c:v>
                </c:pt>
                <c:pt idx="2068">
                  <c:v>0.36</c:v>
                </c:pt>
                <c:pt idx="2069">
                  <c:v>0.35</c:v>
                </c:pt>
                <c:pt idx="2070">
                  <c:v>0.34</c:v>
                </c:pt>
                <c:pt idx="2071">
                  <c:v>0.32</c:v>
                </c:pt>
                <c:pt idx="2072">
                  <c:v>0.3</c:v>
                </c:pt>
                <c:pt idx="2073">
                  <c:v>0.28000000000000003</c:v>
                </c:pt>
                <c:pt idx="2074">
                  <c:v>0.26</c:v>
                </c:pt>
                <c:pt idx="2075">
                  <c:v>0.25</c:v>
                </c:pt>
                <c:pt idx="2076">
                  <c:v>0.23</c:v>
                </c:pt>
                <c:pt idx="2077">
                  <c:v>0.22</c:v>
                </c:pt>
                <c:pt idx="2078">
                  <c:v>0.22</c:v>
                </c:pt>
                <c:pt idx="2079">
                  <c:v>0.21</c:v>
                </c:pt>
                <c:pt idx="2080">
                  <c:v>0.2</c:v>
                </c:pt>
                <c:pt idx="2081">
                  <c:v>0.19</c:v>
                </c:pt>
                <c:pt idx="2082">
                  <c:v>0.18</c:v>
                </c:pt>
                <c:pt idx="2083">
                  <c:v>0.17</c:v>
                </c:pt>
                <c:pt idx="2084">
                  <c:v>0.17</c:v>
                </c:pt>
                <c:pt idx="2085">
                  <c:v>0.16</c:v>
                </c:pt>
                <c:pt idx="2086">
                  <c:v>0.16</c:v>
                </c:pt>
                <c:pt idx="2087">
                  <c:v>0.16</c:v>
                </c:pt>
                <c:pt idx="2088">
                  <c:v>0.15</c:v>
                </c:pt>
                <c:pt idx="2089">
                  <c:v>0.14000000000000001</c:v>
                </c:pt>
                <c:pt idx="2090">
                  <c:v>0.13</c:v>
                </c:pt>
                <c:pt idx="2091">
                  <c:v>0.12</c:v>
                </c:pt>
                <c:pt idx="2092">
                  <c:v>0.12</c:v>
                </c:pt>
                <c:pt idx="2093">
                  <c:v>0.11</c:v>
                </c:pt>
                <c:pt idx="2094">
                  <c:v>0.11</c:v>
                </c:pt>
                <c:pt idx="2095">
                  <c:v>0.11</c:v>
                </c:pt>
                <c:pt idx="2096">
                  <c:v>0.1</c:v>
                </c:pt>
                <c:pt idx="2097">
                  <c:v>0.11</c:v>
                </c:pt>
                <c:pt idx="2098">
                  <c:v>0.11</c:v>
                </c:pt>
                <c:pt idx="2099">
                  <c:v>0.11</c:v>
                </c:pt>
                <c:pt idx="2100">
                  <c:v>0.13</c:v>
                </c:pt>
                <c:pt idx="2101">
                  <c:v>0.13</c:v>
                </c:pt>
                <c:pt idx="2102">
                  <c:v>0.13</c:v>
                </c:pt>
                <c:pt idx="2103">
                  <c:v>0.14000000000000001</c:v>
                </c:pt>
                <c:pt idx="2104">
                  <c:v>0.15</c:v>
                </c:pt>
                <c:pt idx="2105">
                  <c:v>0.15</c:v>
                </c:pt>
                <c:pt idx="2106">
                  <c:v>0.17</c:v>
                </c:pt>
                <c:pt idx="2107">
                  <c:v>0.16</c:v>
                </c:pt>
                <c:pt idx="2108">
                  <c:v>0.18</c:v>
                </c:pt>
                <c:pt idx="2109">
                  <c:v>0.17</c:v>
                </c:pt>
                <c:pt idx="2110">
                  <c:v>0.15</c:v>
                </c:pt>
                <c:pt idx="2111">
                  <c:v>0.15</c:v>
                </c:pt>
                <c:pt idx="2112">
                  <c:v>0.16</c:v>
                </c:pt>
                <c:pt idx="2113">
                  <c:v>0.17</c:v>
                </c:pt>
                <c:pt idx="2114">
                  <c:v>0.18</c:v>
                </c:pt>
                <c:pt idx="2115">
                  <c:v>0.19</c:v>
                </c:pt>
                <c:pt idx="2116">
                  <c:v>0.19</c:v>
                </c:pt>
                <c:pt idx="2117">
                  <c:v>0.18</c:v>
                </c:pt>
                <c:pt idx="2118">
                  <c:v>0.16</c:v>
                </c:pt>
                <c:pt idx="2119">
                  <c:v>0.16</c:v>
                </c:pt>
                <c:pt idx="2120">
                  <c:v>0.15</c:v>
                </c:pt>
                <c:pt idx="2121">
                  <c:v>0.16</c:v>
                </c:pt>
                <c:pt idx="2122">
                  <c:v>0.15</c:v>
                </c:pt>
                <c:pt idx="2123">
                  <c:v>0.15</c:v>
                </c:pt>
                <c:pt idx="2124">
                  <c:v>0.14000000000000001</c:v>
                </c:pt>
                <c:pt idx="2125">
                  <c:v>0.14000000000000001</c:v>
                </c:pt>
                <c:pt idx="2126">
                  <c:v>0.14000000000000001</c:v>
                </c:pt>
                <c:pt idx="2127">
                  <c:v>0.13</c:v>
                </c:pt>
                <c:pt idx="2128">
                  <c:v>0.12</c:v>
                </c:pt>
                <c:pt idx="2129">
                  <c:v>0.12</c:v>
                </c:pt>
                <c:pt idx="2130">
                  <c:v>0.12</c:v>
                </c:pt>
                <c:pt idx="2131">
                  <c:v>0.13</c:v>
                </c:pt>
                <c:pt idx="2132">
                  <c:v>0.12</c:v>
                </c:pt>
                <c:pt idx="2133">
                  <c:v>0.14000000000000001</c:v>
                </c:pt>
                <c:pt idx="2134">
                  <c:v>0.14000000000000001</c:v>
                </c:pt>
                <c:pt idx="2135">
                  <c:v>0.16</c:v>
                </c:pt>
                <c:pt idx="2136">
                  <c:v>0.19</c:v>
                </c:pt>
                <c:pt idx="2137">
                  <c:v>0.2</c:v>
                </c:pt>
                <c:pt idx="2138">
                  <c:v>0.21</c:v>
                </c:pt>
                <c:pt idx="2139">
                  <c:v>0.21</c:v>
                </c:pt>
                <c:pt idx="2140">
                  <c:v>0.22</c:v>
                </c:pt>
                <c:pt idx="2141">
                  <c:v>0.21</c:v>
                </c:pt>
                <c:pt idx="2142">
                  <c:v>0.21</c:v>
                </c:pt>
                <c:pt idx="2143">
                  <c:v>0.19</c:v>
                </c:pt>
                <c:pt idx="2144">
                  <c:v>0.18</c:v>
                </c:pt>
                <c:pt idx="2145">
                  <c:v>0.19</c:v>
                </c:pt>
                <c:pt idx="2146">
                  <c:v>0.18</c:v>
                </c:pt>
                <c:pt idx="2147">
                  <c:v>0.17</c:v>
                </c:pt>
                <c:pt idx="2148">
                  <c:v>0.17</c:v>
                </c:pt>
                <c:pt idx="2149">
                  <c:v>0.16</c:v>
                </c:pt>
                <c:pt idx="2150">
                  <c:v>0.18</c:v>
                </c:pt>
                <c:pt idx="2151">
                  <c:v>0.17</c:v>
                </c:pt>
                <c:pt idx="2152">
                  <c:v>0.17</c:v>
                </c:pt>
                <c:pt idx="2153">
                  <c:v>0.17</c:v>
                </c:pt>
                <c:pt idx="2154">
                  <c:v>0.17</c:v>
                </c:pt>
                <c:pt idx="2155">
                  <c:v>0.15</c:v>
                </c:pt>
                <c:pt idx="2156">
                  <c:v>0.15</c:v>
                </c:pt>
                <c:pt idx="2157">
                  <c:v>0.15</c:v>
                </c:pt>
                <c:pt idx="2158">
                  <c:v>0.16</c:v>
                </c:pt>
                <c:pt idx="2159">
                  <c:v>0.15</c:v>
                </c:pt>
                <c:pt idx="2160">
                  <c:v>0.15</c:v>
                </c:pt>
                <c:pt idx="2161">
                  <c:v>0.16</c:v>
                </c:pt>
                <c:pt idx="2162">
                  <c:v>0.15</c:v>
                </c:pt>
                <c:pt idx="2163">
                  <c:v>0.15</c:v>
                </c:pt>
                <c:pt idx="2164">
                  <c:v>0.14000000000000001</c:v>
                </c:pt>
                <c:pt idx="2165">
                  <c:v>0.16</c:v>
                </c:pt>
                <c:pt idx="2166">
                  <c:v>0.19</c:v>
                </c:pt>
                <c:pt idx="2167">
                  <c:v>0.19</c:v>
                </c:pt>
                <c:pt idx="2168">
                  <c:v>0.21</c:v>
                </c:pt>
                <c:pt idx="2169">
                  <c:v>0.2</c:v>
                </c:pt>
                <c:pt idx="2170">
                  <c:v>0.18</c:v>
                </c:pt>
                <c:pt idx="2171">
                  <c:v>0.19</c:v>
                </c:pt>
                <c:pt idx="2172">
                  <c:v>0.19</c:v>
                </c:pt>
                <c:pt idx="2173">
                  <c:v>0.19</c:v>
                </c:pt>
                <c:pt idx="2174">
                  <c:v>0.23</c:v>
                </c:pt>
                <c:pt idx="2175">
                  <c:v>0.22</c:v>
                </c:pt>
                <c:pt idx="2176">
                  <c:v>0.23</c:v>
                </c:pt>
                <c:pt idx="2177">
                  <c:v>0.27</c:v>
                </c:pt>
                <c:pt idx="2178">
                  <c:v>0.25</c:v>
                </c:pt>
                <c:pt idx="2179">
                  <c:v>0.24</c:v>
                </c:pt>
                <c:pt idx="2180">
                  <c:v>0.23</c:v>
                </c:pt>
                <c:pt idx="2181">
                  <c:v>0.23</c:v>
                </c:pt>
                <c:pt idx="2182">
                  <c:v>0.24</c:v>
                </c:pt>
                <c:pt idx="2183">
                  <c:v>0.28999999999999998</c:v>
                </c:pt>
                <c:pt idx="2184">
                  <c:v>0.27</c:v>
                </c:pt>
                <c:pt idx="2185">
                  <c:v>0.28000000000000003</c:v>
                </c:pt>
                <c:pt idx="2186">
                  <c:v>0.27</c:v>
                </c:pt>
                <c:pt idx="2187">
                  <c:v>0.26</c:v>
                </c:pt>
                <c:pt idx="2188">
                  <c:v>0.28000000000000003</c:v>
                </c:pt>
                <c:pt idx="2189">
                  <c:v>0.28000000000000003</c:v>
                </c:pt>
                <c:pt idx="2190">
                  <c:v>0.3</c:v>
                </c:pt>
                <c:pt idx="2191">
                  <c:v>0.32</c:v>
                </c:pt>
                <c:pt idx="2192">
                  <c:v>0.37</c:v>
                </c:pt>
                <c:pt idx="2193">
                  <c:v>0.35</c:v>
                </c:pt>
                <c:pt idx="2194">
                  <c:v>0.34</c:v>
                </c:pt>
                <c:pt idx="2195">
                  <c:v>0.35</c:v>
                </c:pt>
                <c:pt idx="2196">
                  <c:v>0.37</c:v>
                </c:pt>
                <c:pt idx="2197">
                  <c:v>0.42</c:v>
                </c:pt>
                <c:pt idx="2198">
                  <c:v>0.44</c:v>
                </c:pt>
                <c:pt idx="2199">
                  <c:v>0.41</c:v>
                </c:pt>
                <c:pt idx="2200">
                  <c:v>0.37</c:v>
                </c:pt>
                <c:pt idx="2201">
                  <c:v>0.38</c:v>
                </c:pt>
                <c:pt idx="2202">
                  <c:v>0.43</c:v>
                </c:pt>
                <c:pt idx="2203">
                  <c:v>0.45</c:v>
                </c:pt>
                <c:pt idx="2204">
                  <c:v>0.46</c:v>
                </c:pt>
                <c:pt idx="2205">
                  <c:v>0.52</c:v>
                </c:pt>
                <c:pt idx="2206">
                  <c:v>0.55000000000000004</c:v>
                </c:pt>
                <c:pt idx="2207">
                  <c:v>0.59</c:v>
                </c:pt>
                <c:pt idx="2208">
                  <c:v>0.62</c:v>
                </c:pt>
                <c:pt idx="2209">
                  <c:v>0.65</c:v>
                </c:pt>
                <c:pt idx="2210">
                  <c:v>0.65</c:v>
                </c:pt>
                <c:pt idx="2211">
                  <c:v>0.68</c:v>
                </c:pt>
                <c:pt idx="2212">
                  <c:v>0.7</c:v>
                </c:pt>
                <c:pt idx="2213">
                  <c:v>0.71</c:v>
                </c:pt>
                <c:pt idx="2214">
                  <c:v>0.73</c:v>
                </c:pt>
                <c:pt idx="2215">
                  <c:v>0.78</c:v>
                </c:pt>
                <c:pt idx="2216">
                  <c:v>0.77</c:v>
                </c:pt>
                <c:pt idx="2217">
                  <c:v>0.78</c:v>
                </c:pt>
                <c:pt idx="2218">
                  <c:v>0.8</c:v>
                </c:pt>
                <c:pt idx="2219">
                  <c:v>0.81</c:v>
                </c:pt>
                <c:pt idx="2220">
                  <c:v>0.84</c:v>
                </c:pt>
                <c:pt idx="2221">
                  <c:v>0.86</c:v>
                </c:pt>
                <c:pt idx="2222">
                  <c:v>0.88</c:v>
                </c:pt>
                <c:pt idx="2223">
                  <c:v>0.89</c:v>
                </c:pt>
                <c:pt idx="2224">
                  <c:v>0.93</c:v>
                </c:pt>
                <c:pt idx="2225">
                  <c:v>0.93</c:v>
                </c:pt>
                <c:pt idx="2226">
                  <c:v>0.94</c:v>
                </c:pt>
                <c:pt idx="2227">
                  <c:v>0.96</c:v>
                </c:pt>
                <c:pt idx="2228">
                  <c:v>1</c:v>
                </c:pt>
                <c:pt idx="2229">
                  <c:v>1.01</c:v>
                </c:pt>
                <c:pt idx="2230">
                  <c:v>1.05</c:v>
                </c:pt>
                <c:pt idx="2231">
                  <c:v>1.07</c:v>
                </c:pt>
                <c:pt idx="2232">
                  <c:v>1.07</c:v>
                </c:pt>
                <c:pt idx="2233">
                  <c:v>1.08</c:v>
                </c:pt>
                <c:pt idx="2234">
                  <c:v>1.1000000000000001</c:v>
                </c:pt>
                <c:pt idx="2235">
                  <c:v>1.0900000000000001</c:v>
                </c:pt>
                <c:pt idx="2236">
                  <c:v>1.0900000000000001</c:v>
                </c:pt>
                <c:pt idx="2237">
                  <c:v>1.0900000000000001</c:v>
                </c:pt>
                <c:pt idx="2238">
                  <c:v>1.1200000000000001</c:v>
                </c:pt>
                <c:pt idx="2239">
                  <c:v>1.0900000000000001</c:v>
                </c:pt>
                <c:pt idx="2240">
                  <c:v>1.1100000000000001</c:v>
                </c:pt>
                <c:pt idx="2241">
                  <c:v>1.1100000000000001</c:v>
                </c:pt>
                <c:pt idx="2242">
                  <c:v>1.0900000000000001</c:v>
                </c:pt>
                <c:pt idx="2243">
                  <c:v>1.08</c:v>
                </c:pt>
                <c:pt idx="2244">
                  <c:v>1.07</c:v>
                </c:pt>
                <c:pt idx="2245">
                  <c:v>1.06</c:v>
                </c:pt>
                <c:pt idx="2246">
                  <c:v>1.06</c:v>
                </c:pt>
                <c:pt idx="2247">
                  <c:v>1.06</c:v>
                </c:pt>
                <c:pt idx="2248">
                  <c:v>1.01</c:v>
                </c:pt>
                <c:pt idx="2249">
                  <c:v>1.03</c:v>
                </c:pt>
                <c:pt idx="2250">
                  <c:v>1</c:v>
                </c:pt>
                <c:pt idx="2251">
                  <c:v>0.99</c:v>
                </c:pt>
                <c:pt idx="2252">
                  <c:v>0.99</c:v>
                </c:pt>
                <c:pt idx="2253">
                  <c:v>0.95</c:v>
                </c:pt>
                <c:pt idx="2254">
                  <c:v>0.97</c:v>
                </c:pt>
                <c:pt idx="2255">
                  <c:v>0.97</c:v>
                </c:pt>
                <c:pt idx="2256">
                  <c:v>0.95</c:v>
                </c:pt>
                <c:pt idx="2257">
                  <c:v>0.96</c:v>
                </c:pt>
                <c:pt idx="2258">
                  <c:v>0.97</c:v>
                </c:pt>
                <c:pt idx="2259">
                  <c:v>0.97</c:v>
                </c:pt>
                <c:pt idx="2260">
                  <c:v>0.97</c:v>
                </c:pt>
                <c:pt idx="2261">
                  <c:v>0.96</c:v>
                </c:pt>
                <c:pt idx="2262">
                  <c:v>0.91</c:v>
                </c:pt>
                <c:pt idx="2263">
                  <c:v>0.83</c:v>
                </c:pt>
                <c:pt idx="2264">
                  <c:v>0.8</c:v>
                </c:pt>
                <c:pt idx="2265">
                  <c:v>0.85</c:v>
                </c:pt>
                <c:pt idx="2266">
                  <c:v>0.82</c:v>
                </c:pt>
                <c:pt idx="2267">
                  <c:v>0.82</c:v>
                </c:pt>
                <c:pt idx="2268">
                  <c:v>0.81</c:v>
                </c:pt>
                <c:pt idx="2269">
                  <c:v>0.8</c:v>
                </c:pt>
                <c:pt idx="2270">
                  <c:v>0.78</c:v>
                </c:pt>
                <c:pt idx="2271">
                  <c:v>0.78</c:v>
                </c:pt>
                <c:pt idx="2272">
                  <c:v>0.78</c:v>
                </c:pt>
                <c:pt idx="2273">
                  <c:v>0.76</c:v>
                </c:pt>
                <c:pt idx="2274">
                  <c:v>0.77</c:v>
                </c:pt>
                <c:pt idx="2275">
                  <c:v>0.76</c:v>
                </c:pt>
                <c:pt idx="2276">
                  <c:v>0.73</c:v>
                </c:pt>
                <c:pt idx="2277">
                  <c:v>0.69</c:v>
                </c:pt>
                <c:pt idx="2278">
                  <c:v>0.68</c:v>
                </c:pt>
                <c:pt idx="2279">
                  <c:v>0.66</c:v>
                </c:pt>
                <c:pt idx="2280">
                  <c:v>0.65</c:v>
                </c:pt>
                <c:pt idx="2281">
                  <c:v>0.64</c:v>
                </c:pt>
                <c:pt idx="2282">
                  <c:v>0.59</c:v>
                </c:pt>
                <c:pt idx="2283">
                  <c:v>0.59</c:v>
                </c:pt>
                <c:pt idx="2284">
                  <c:v>0.56999999999999995</c:v>
                </c:pt>
                <c:pt idx="2285">
                  <c:v>0.52</c:v>
                </c:pt>
                <c:pt idx="2286">
                  <c:v>0.52</c:v>
                </c:pt>
                <c:pt idx="2287">
                  <c:v>0.49</c:v>
                </c:pt>
                <c:pt idx="2288">
                  <c:v>0.46</c:v>
                </c:pt>
                <c:pt idx="2289">
                  <c:v>0.45</c:v>
                </c:pt>
                <c:pt idx="2290">
                  <c:v>0.43</c:v>
                </c:pt>
                <c:pt idx="2291">
                  <c:v>0.43</c:v>
                </c:pt>
                <c:pt idx="2292">
                  <c:v>0.43</c:v>
                </c:pt>
                <c:pt idx="2293">
                  <c:v>0.41</c:v>
                </c:pt>
                <c:pt idx="2294">
                  <c:v>0.4</c:v>
                </c:pt>
                <c:pt idx="2295">
                  <c:v>0.39</c:v>
                </c:pt>
                <c:pt idx="2296">
                  <c:v>0.38</c:v>
                </c:pt>
                <c:pt idx="2297">
                  <c:v>0.37</c:v>
                </c:pt>
                <c:pt idx="2298">
                  <c:v>0.34</c:v>
                </c:pt>
                <c:pt idx="2299">
                  <c:v>0.33</c:v>
                </c:pt>
                <c:pt idx="2300">
                  <c:v>0.31</c:v>
                </c:pt>
                <c:pt idx="2301">
                  <c:v>0.32</c:v>
                </c:pt>
                <c:pt idx="2302">
                  <c:v>0.28999999999999998</c:v>
                </c:pt>
                <c:pt idx="2303">
                  <c:v>0.3</c:v>
                </c:pt>
                <c:pt idx="2304">
                  <c:v>0.28000000000000003</c:v>
                </c:pt>
                <c:pt idx="2305">
                  <c:v>0.26</c:v>
                </c:pt>
                <c:pt idx="2306">
                  <c:v>0.25</c:v>
                </c:pt>
                <c:pt idx="2307">
                  <c:v>0.25</c:v>
                </c:pt>
                <c:pt idx="2308">
                  <c:v>0.23</c:v>
                </c:pt>
                <c:pt idx="2309">
                  <c:v>0.24</c:v>
                </c:pt>
                <c:pt idx="2310">
                  <c:v>0.23</c:v>
                </c:pt>
                <c:pt idx="2311">
                  <c:v>0.23</c:v>
                </c:pt>
                <c:pt idx="2312">
                  <c:v>0.22</c:v>
                </c:pt>
                <c:pt idx="2313">
                  <c:v>0.22</c:v>
                </c:pt>
                <c:pt idx="2314">
                  <c:v>0.2</c:v>
                </c:pt>
                <c:pt idx="2315">
                  <c:v>0.19</c:v>
                </c:pt>
                <c:pt idx="2316">
                  <c:v>0.19</c:v>
                </c:pt>
                <c:pt idx="2317">
                  <c:v>0.22</c:v>
                </c:pt>
                <c:pt idx="2318">
                  <c:v>0.23</c:v>
                </c:pt>
                <c:pt idx="2319">
                  <c:v>0.21</c:v>
                </c:pt>
                <c:pt idx="2320">
                  <c:v>0.19</c:v>
                </c:pt>
                <c:pt idx="2321">
                  <c:v>0.18</c:v>
                </c:pt>
                <c:pt idx="2322">
                  <c:v>0.2</c:v>
                </c:pt>
                <c:pt idx="2323">
                  <c:v>0.18</c:v>
                </c:pt>
                <c:pt idx="2324">
                  <c:v>0.18</c:v>
                </c:pt>
                <c:pt idx="2325">
                  <c:v>0.17</c:v>
                </c:pt>
                <c:pt idx="2326">
                  <c:v>0.17</c:v>
                </c:pt>
                <c:pt idx="2327">
                  <c:v>0.19</c:v>
                </c:pt>
                <c:pt idx="2328">
                  <c:v>0.17</c:v>
                </c:pt>
                <c:pt idx="2329">
                  <c:v>0.23</c:v>
                </c:pt>
                <c:pt idx="2330">
                  <c:v>0.27</c:v>
                </c:pt>
                <c:pt idx="2331">
                  <c:v>0.24</c:v>
                </c:pt>
                <c:pt idx="2332">
                  <c:v>0.23</c:v>
                </c:pt>
                <c:pt idx="2333">
                  <c:v>0.22</c:v>
                </c:pt>
                <c:pt idx="2334">
                  <c:v>0.21</c:v>
                </c:pt>
                <c:pt idx="2335">
                  <c:v>0.21</c:v>
                </c:pt>
                <c:pt idx="2336">
                  <c:v>0.2</c:v>
                </c:pt>
                <c:pt idx="2337">
                  <c:v>0.19</c:v>
                </c:pt>
                <c:pt idx="2338">
                  <c:v>0.19</c:v>
                </c:pt>
                <c:pt idx="2339">
                  <c:v>0.21</c:v>
                </c:pt>
                <c:pt idx="2340">
                  <c:v>0.22</c:v>
                </c:pt>
                <c:pt idx="2341">
                  <c:v>0.22</c:v>
                </c:pt>
                <c:pt idx="2342">
                  <c:v>0.22</c:v>
                </c:pt>
                <c:pt idx="2343">
                  <c:v>0.22</c:v>
                </c:pt>
                <c:pt idx="2344">
                  <c:v>0.22</c:v>
                </c:pt>
                <c:pt idx="2345">
                  <c:v>0.26</c:v>
                </c:pt>
                <c:pt idx="2346">
                  <c:v>0.27</c:v>
                </c:pt>
                <c:pt idx="2347">
                  <c:v>0.28999999999999998</c:v>
                </c:pt>
                <c:pt idx="2348">
                  <c:v>0.33</c:v>
                </c:pt>
                <c:pt idx="2349">
                  <c:v>0.35</c:v>
                </c:pt>
                <c:pt idx="2350">
                  <c:v>0.35</c:v>
                </c:pt>
                <c:pt idx="2351">
                  <c:v>0.37</c:v>
                </c:pt>
                <c:pt idx="2352">
                  <c:v>0.4</c:v>
                </c:pt>
                <c:pt idx="2353">
                  <c:v>0.43</c:v>
                </c:pt>
                <c:pt idx="2354">
                  <c:v>0.41</c:v>
                </c:pt>
                <c:pt idx="2355">
                  <c:v>0.43</c:v>
                </c:pt>
                <c:pt idx="2356">
                  <c:v>0.44</c:v>
                </c:pt>
                <c:pt idx="2357">
                  <c:v>0.45</c:v>
                </c:pt>
                <c:pt idx="2358">
                  <c:v>0.45</c:v>
                </c:pt>
                <c:pt idx="2359">
                  <c:v>0.46</c:v>
                </c:pt>
                <c:pt idx="2360">
                  <c:v>0.47</c:v>
                </c:pt>
                <c:pt idx="2361">
                  <c:v>0.48</c:v>
                </c:pt>
                <c:pt idx="2362">
                  <c:v>0.47</c:v>
                </c:pt>
                <c:pt idx="2363">
                  <c:v>0.48</c:v>
                </c:pt>
                <c:pt idx="2364">
                  <c:v>0.49</c:v>
                </c:pt>
                <c:pt idx="2365">
                  <c:v>0.48</c:v>
                </c:pt>
                <c:pt idx="2366">
                  <c:v>0.5</c:v>
                </c:pt>
                <c:pt idx="2367">
                  <c:v>0.5</c:v>
                </c:pt>
                <c:pt idx="2368">
                  <c:v>0.52</c:v>
                </c:pt>
                <c:pt idx="2369">
                  <c:v>0.5</c:v>
                </c:pt>
                <c:pt idx="2370">
                  <c:v>0.51</c:v>
                </c:pt>
                <c:pt idx="2371">
                  <c:v>0.52</c:v>
                </c:pt>
                <c:pt idx="2372">
                  <c:v>0.51</c:v>
                </c:pt>
                <c:pt idx="2373">
                  <c:v>0.52</c:v>
                </c:pt>
                <c:pt idx="2374">
                  <c:v>0.51</c:v>
                </c:pt>
                <c:pt idx="2375">
                  <c:v>0.51</c:v>
                </c:pt>
                <c:pt idx="2376">
                  <c:v>0.5</c:v>
                </c:pt>
                <c:pt idx="2377">
                  <c:v>0.51</c:v>
                </c:pt>
                <c:pt idx="2378">
                  <c:v>0.5</c:v>
                </c:pt>
                <c:pt idx="2379">
                  <c:v>0.47</c:v>
                </c:pt>
                <c:pt idx="2380">
                  <c:v>0.44</c:v>
                </c:pt>
                <c:pt idx="2381">
                  <c:v>0.44</c:v>
                </c:pt>
                <c:pt idx="2382">
                  <c:v>0.43</c:v>
                </c:pt>
                <c:pt idx="2383">
                  <c:v>0.42</c:v>
                </c:pt>
                <c:pt idx="2384">
                  <c:v>0.41</c:v>
                </c:pt>
                <c:pt idx="2385">
                  <c:v>0.39</c:v>
                </c:pt>
                <c:pt idx="2386">
                  <c:v>0.39</c:v>
                </c:pt>
                <c:pt idx="2387">
                  <c:v>0.39</c:v>
                </c:pt>
                <c:pt idx="2388">
                  <c:v>0.39</c:v>
                </c:pt>
                <c:pt idx="2389">
                  <c:v>0.39</c:v>
                </c:pt>
                <c:pt idx="2390">
                  <c:v>0.4</c:v>
                </c:pt>
                <c:pt idx="2391">
                  <c:v>0.43</c:v>
                </c:pt>
                <c:pt idx="2392">
                  <c:v>0.43</c:v>
                </c:pt>
                <c:pt idx="2393">
                  <c:v>0.44</c:v>
                </c:pt>
                <c:pt idx="2394">
                  <c:v>0.45</c:v>
                </c:pt>
                <c:pt idx="2395">
                  <c:v>0.46</c:v>
                </c:pt>
                <c:pt idx="2396">
                  <c:v>0.5</c:v>
                </c:pt>
                <c:pt idx="2397">
                  <c:v>0.56999999999999995</c:v>
                </c:pt>
                <c:pt idx="2398">
                  <c:v>0.62</c:v>
                </c:pt>
                <c:pt idx="2399">
                  <c:v>0.62</c:v>
                </c:pt>
                <c:pt idx="2400">
                  <c:v>0.63</c:v>
                </c:pt>
                <c:pt idx="2401">
                  <c:v>0.63</c:v>
                </c:pt>
                <c:pt idx="2402">
                  <c:v>0.62</c:v>
                </c:pt>
                <c:pt idx="2403">
                  <c:v>0.61</c:v>
                </c:pt>
                <c:pt idx="2404">
                  <c:v>0.61</c:v>
                </c:pt>
                <c:pt idx="2405">
                  <c:v>0.61</c:v>
                </c:pt>
                <c:pt idx="2406">
                  <c:v>0.6</c:v>
                </c:pt>
                <c:pt idx="2407">
                  <c:v>0.59</c:v>
                </c:pt>
                <c:pt idx="2408">
                  <c:v>0.56999999999999995</c:v>
                </c:pt>
                <c:pt idx="2409">
                  <c:v>0.55000000000000004</c:v>
                </c:pt>
                <c:pt idx="2410">
                  <c:v>0.49</c:v>
                </c:pt>
                <c:pt idx="2411">
                  <c:v>0.48</c:v>
                </c:pt>
                <c:pt idx="2412">
                  <c:v>0.45</c:v>
                </c:pt>
                <c:pt idx="2413">
                  <c:v>0.48</c:v>
                </c:pt>
                <c:pt idx="2414">
                  <c:v>0.51</c:v>
                </c:pt>
                <c:pt idx="2415">
                  <c:v>0.55000000000000004</c:v>
                </c:pt>
                <c:pt idx="2416">
                  <c:v>0.57999999999999996</c:v>
                </c:pt>
                <c:pt idx="2417">
                  <c:v>0.62</c:v>
                </c:pt>
                <c:pt idx="2418">
                  <c:v>0.64</c:v>
                </c:pt>
                <c:pt idx="2419">
                  <c:v>0.67</c:v>
                </c:pt>
                <c:pt idx="2420">
                  <c:v>0.67</c:v>
                </c:pt>
                <c:pt idx="2421">
                  <c:v>0.69</c:v>
                </c:pt>
                <c:pt idx="2422">
                  <c:v>0.71</c:v>
                </c:pt>
                <c:pt idx="2423">
                  <c:v>0.72</c:v>
                </c:pt>
                <c:pt idx="2424">
                  <c:v>0.74</c:v>
                </c:pt>
                <c:pt idx="2425">
                  <c:v>0.76</c:v>
                </c:pt>
                <c:pt idx="2426">
                  <c:v>0.75</c:v>
                </c:pt>
                <c:pt idx="2427">
                  <c:v>0.76</c:v>
                </c:pt>
                <c:pt idx="2428">
                  <c:v>0.78</c:v>
                </c:pt>
                <c:pt idx="2429">
                  <c:v>0.8</c:v>
                </c:pt>
                <c:pt idx="2430">
                  <c:v>0.81</c:v>
                </c:pt>
                <c:pt idx="2431">
                  <c:v>0.81</c:v>
                </c:pt>
                <c:pt idx="2432">
                  <c:v>0.83</c:v>
                </c:pt>
                <c:pt idx="2433">
                  <c:v>0.82</c:v>
                </c:pt>
                <c:pt idx="2434">
                  <c:v>0.82</c:v>
                </c:pt>
                <c:pt idx="2435">
                  <c:v>0.83</c:v>
                </c:pt>
                <c:pt idx="2436">
                  <c:v>0.84</c:v>
                </c:pt>
                <c:pt idx="2437">
                  <c:v>0.83</c:v>
                </c:pt>
                <c:pt idx="2438">
                  <c:v>0.83</c:v>
                </c:pt>
                <c:pt idx="2439">
                  <c:v>0.82</c:v>
                </c:pt>
                <c:pt idx="2440">
                  <c:v>0.84</c:v>
                </c:pt>
                <c:pt idx="2441">
                  <c:v>0.82</c:v>
                </c:pt>
                <c:pt idx="2442">
                  <c:v>0.81</c:v>
                </c:pt>
                <c:pt idx="2443">
                  <c:v>0.8</c:v>
                </c:pt>
                <c:pt idx="2444">
                  <c:v>0.79</c:v>
                </c:pt>
                <c:pt idx="2445">
                  <c:v>0.78</c:v>
                </c:pt>
                <c:pt idx="2446">
                  <c:v>0.77</c:v>
                </c:pt>
                <c:pt idx="2447">
                  <c:v>0.76</c:v>
                </c:pt>
                <c:pt idx="2448">
                  <c:v>0.75</c:v>
                </c:pt>
                <c:pt idx="2449">
                  <c:v>0.74</c:v>
                </c:pt>
                <c:pt idx="2450">
                  <c:v>0.74</c:v>
                </c:pt>
                <c:pt idx="2451">
                  <c:v>0.74</c:v>
                </c:pt>
                <c:pt idx="2452">
                  <c:v>0.75</c:v>
                </c:pt>
                <c:pt idx="2453">
                  <c:v>0.75</c:v>
                </c:pt>
                <c:pt idx="2454">
                  <c:v>0.72</c:v>
                </c:pt>
                <c:pt idx="2455">
                  <c:v>0.75</c:v>
                </c:pt>
                <c:pt idx="2456">
                  <c:v>0.74</c:v>
                </c:pt>
                <c:pt idx="2457">
                  <c:v>0.74</c:v>
                </c:pt>
                <c:pt idx="2458">
                  <c:v>0.76</c:v>
                </c:pt>
                <c:pt idx="2459">
                  <c:v>0.75</c:v>
                </c:pt>
                <c:pt idx="2460">
                  <c:v>0.72</c:v>
                </c:pt>
                <c:pt idx="2461">
                  <c:v>0.7</c:v>
                </c:pt>
                <c:pt idx="2462">
                  <c:v>0.69</c:v>
                </c:pt>
                <c:pt idx="2463">
                  <c:v>0.72</c:v>
                </c:pt>
                <c:pt idx="2464">
                  <c:v>0.77</c:v>
                </c:pt>
                <c:pt idx="2465">
                  <c:v>0.74</c:v>
                </c:pt>
                <c:pt idx="2466">
                  <c:v>0.72</c:v>
                </c:pt>
                <c:pt idx="2467">
                  <c:v>0.71</c:v>
                </c:pt>
                <c:pt idx="2468">
                  <c:v>0.71</c:v>
                </c:pt>
                <c:pt idx="2469">
                  <c:v>0.68</c:v>
                </c:pt>
                <c:pt idx="2470">
                  <c:v>0.66</c:v>
                </c:pt>
                <c:pt idx="2471">
                  <c:v>0.64</c:v>
                </c:pt>
                <c:pt idx="2472">
                  <c:v>0.61</c:v>
                </c:pt>
                <c:pt idx="2473">
                  <c:v>0.59</c:v>
                </c:pt>
                <c:pt idx="2474">
                  <c:v>0.55000000000000004</c:v>
                </c:pt>
                <c:pt idx="2475">
                  <c:v>0.52</c:v>
                </c:pt>
                <c:pt idx="2476">
                  <c:v>0.51</c:v>
                </c:pt>
                <c:pt idx="2477">
                  <c:v>0.49</c:v>
                </c:pt>
                <c:pt idx="2478">
                  <c:v>0.48</c:v>
                </c:pt>
                <c:pt idx="2479">
                  <c:v>0.46</c:v>
                </c:pt>
                <c:pt idx="2480">
                  <c:v>0.45</c:v>
                </c:pt>
                <c:pt idx="2481">
                  <c:v>0.45</c:v>
                </c:pt>
                <c:pt idx="2482">
                  <c:v>0.44</c:v>
                </c:pt>
                <c:pt idx="2483">
                  <c:v>0.43</c:v>
                </c:pt>
                <c:pt idx="2484">
                  <c:v>0.42</c:v>
                </c:pt>
                <c:pt idx="2485">
                  <c:v>0.42</c:v>
                </c:pt>
                <c:pt idx="2486">
                  <c:v>0.41</c:v>
                </c:pt>
                <c:pt idx="2487">
                  <c:v>0.4</c:v>
                </c:pt>
                <c:pt idx="2488">
                  <c:v>0.38</c:v>
                </c:pt>
                <c:pt idx="2489">
                  <c:v>0.35</c:v>
                </c:pt>
                <c:pt idx="2490">
                  <c:v>0.34</c:v>
                </c:pt>
                <c:pt idx="2491">
                  <c:v>0.32</c:v>
                </c:pt>
                <c:pt idx="2492">
                  <c:v>0.31</c:v>
                </c:pt>
                <c:pt idx="2493">
                  <c:v>0.28000000000000003</c:v>
                </c:pt>
                <c:pt idx="2494">
                  <c:v>0.25</c:v>
                </c:pt>
                <c:pt idx="2495">
                  <c:v>0.24</c:v>
                </c:pt>
                <c:pt idx="2496">
                  <c:v>0.22</c:v>
                </c:pt>
                <c:pt idx="2497">
                  <c:v>0.21</c:v>
                </c:pt>
                <c:pt idx="2498">
                  <c:v>0.2</c:v>
                </c:pt>
                <c:pt idx="2499">
                  <c:v>0.19</c:v>
                </c:pt>
                <c:pt idx="2500">
                  <c:v>0.18</c:v>
                </c:pt>
                <c:pt idx="2501">
                  <c:v>0.17</c:v>
                </c:pt>
                <c:pt idx="2502">
                  <c:v>0.16</c:v>
                </c:pt>
                <c:pt idx="2503">
                  <c:v>0.15</c:v>
                </c:pt>
                <c:pt idx="2504">
                  <c:v>0.15</c:v>
                </c:pt>
                <c:pt idx="2505">
                  <c:v>0.14000000000000001</c:v>
                </c:pt>
                <c:pt idx="2506">
                  <c:v>0.13</c:v>
                </c:pt>
                <c:pt idx="2507">
                  <c:v>0.13</c:v>
                </c:pt>
                <c:pt idx="2508">
                  <c:v>0.12</c:v>
                </c:pt>
                <c:pt idx="2509">
                  <c:v>0.13</c:v>
                </c:pt>
                <c:pt idx="2510">
                  <c:v>0.12</c:v>
                </c:pt>
                <c:pt idx="2511">
                  <c:v>0.12</c:v>
                </c:pt>
                <c:pt idx="2512">
                  <c:v>0.11</c:v>
                </c:pt>
                <c:pt idx="2513">
                  <c:v>0.12</c:v>
                </c:pt>
                <c:pt idx="2514">
                  <c:v>0.12</c:v>
                </c:pt>
                <c:pt idx="2515">
                  <c:v>0.12</c:v>
                </c:pt>
                <c:pt idx="2516">
                  <c:v>0.12</c:v>
                </c:pt>
                <c:pt idx="2517">
                  <c:v>0.12</c:v>
                </c:pt>
                <c:pt idx="2518">
                  <c:v>0.12</c:v>
                </c:pt>
                <c:pt idx="2519">
                  <c:v>0.13</c:v>
                </c:pt>
                <c:pt idx="2520">
                  <c:v>0.16</c:v>
                </c:pt>
                <c:pt idx="2521">
                  <c:v>0.15</c:v>
                </c:pt>
                <c:pt idx="2522">
                  <c:v>0.14000000000000001</c:v>
                </c:pt>
                <c:pt idx="2523">
                  <c:v>0.15</c:v>
                </c:pt>
                <c:pt idx="2524">
                  <c:v>0.15</c:v>
                </c:pt>
                <c:pt idx="2525">
                  <c:v>0.16</c:v>
                </c:pt>
                <c:pt idx="2526">
                  <c:v>0.16</c:v>
                </c:pt>
                <c:pt idx="2527">
                  <c:v>0.19</c:v>
                </c:pt>
                <c:pt idx="2528">
                  <c:v>0.2</c:v>
                </c:pt>
                <c:pt idx="2529">
                  <c:v>0.18</c:v>
                </c:pt>
                <c:pt idx="2530">
                  <c:v>0.18</c:v>
                </c:pt>
                <c:pt idx="2531">
                  <c:v>0.18</c:v>
                </c:pt>
                <c:pt idx="2532">
                  <c:v>0.19</c:v>
                </c:pt>
                <c:pt idx="2533">
                  <c:v>0.19</c:v>
                </c:pt>
                <c:pt idx="2534">
                  <c:v>0.21</c:v>
                </c:pt>
                <c:pt idx="2535">
                  <c:v>0.22</c:v>
                </c:pt>
                <c:pt idx="2536">
                  <c:v>0.23</c:v>
                </c:pt>
                <c:pt idx="2537">
                  <c:v>0.25</c:v>
                </c:pt>
                <c:pt idx="2538">
                  <c:v>0.25</c:v>
                </c:pt>
                <c:pt idx="2539">
                  <c:v>0.28999999999999998</c:v>
                </c:pt>
                <c:pt idx="2540">
                  <c:v>0.27</c:v>
                </c:pt>
                <c:pt idx="2541">
                  <c:v>0.27</c:v>
                </c:pt>
                <c:pt idx="2542">
                  <c:v>0.27</c:v>
                </c:pt>
                <c:pt idx="2543">
                  <c:v>0.26</c:v>
                </c:pt>
                <c:pt idx="2544">
                  <c:v>0.28999999999999998</c:v>
                </c:pt>
                <c:pt idx="2545">
                  <c:v>0.28999999999999998</c:v>
                </c:pt>
                <c:pt idx="2546">
                  <c:v>0.28999999999999998</c:v>
                </c:pt>
                <c:pt idx="2547">
                  <c:v>0.28999999999999998</c:v>
                </c:pt>
                <c:pt idx="2548">
                  <c:v>0.3</c:v>
                </c:pt>
                <c:pt idx="2549">
                  <c:v>0.28999999999999998</c:v>
                </c:pt>
                <c:pt idx="2550">
                  <c:v>0.28000000000000003</c:v>
                </c:pt>
                <c:pt idx="2551">
                  <c:v>0.26</c:v>
                </c:pt>
                <c:pt idx="2552">
                  <c:v>0.25</c:v>
                </c:pt>
                <c:pt idx="2553">
                  <c:v>0.25</c:v>
                </c:pt>
                <c:pt idx="2554">
                  <c:v>0.26</c:v>
                </c:pt>
                <c:pt idx="2555">
                  <c:v>0.28000000000000003</c:v>
                </c:pt>
                <c:pt idx="2556">
                  <c:v>0.28000000000000003</c:v>
                </c:pt>
                <c:pt idx="2557">
                  <c:v>0.31</c:v>
                </c:pt>
                <c:pt idx="2558">
                  <c:v>0.3</c:v>
                </c:pt>
                <c:pt idx="2559">
                  <c:v>0.3</c:v>
                </c:pt>
                <c:pt idx="2560">
                  <c:v>0.3</c:v>
                </c:pt>
                <c:pt idx="2561">
                  <c:v>0.33</c:v>
                </c:pt>
                <c:pt idx="2562">
                  <c:v>0.32</c:v>
                </c:pt>
                <c:pt idx="2563">
                  <c:v>0.31</c:v>
                </c:pt>
                <c:pt idx="2564">
                  <c:v>0.33</c:v>
                </c:pt>
                <c:pt idx="2565">
                  <c:v>0.34</c:v>
                </c:pt>
                <c:pt idx="2566">
                  <c:v>0.35</c:v>
                </c:pt>
                <c:pt idx="2567">
                  <c:v>0.36</c:v>
                </c:pt>
                <c:pt idx="2568">
                  <c:v>0.37</c:v>
                </c:pt>
                <c:pt idx="2569">
                  <c:v>0.39</c:v>
                </c:pt>
                <c:pt idx="2570">
                  <c:v>0.4</c:v>
                </c:pt>
                <c:pt idx="2571">
                  <c:v>0.4</c:v>
                </c:pt>
                <c:pt idx="2572">
                  <c:v>0.4</c:v>
                </c:pt>
                <c:pt idx="2573">
                  <c:v>0.41</c:v>
                </c:pt>
                <c:pt idx="2574">
                  <c:v>0.43</c:v>
                </c:pt>
                <c:pt idx="2575">
                  <c:v>0.45</c:v>
                </c:pt>
                <c:pt idx="2576">
                  <c:v>0.46</c:v>
                </c:pt>
                <c:pt idx="2577">
                  <c:v>0.48</c:v>
                </c:pt>
                <c:pt idx="2578">
                  <c:v>0.53</c:v>
                </c:pt>
                <c:pt idx="2579">
                  <c:v>0.55000000000000004</c:v>
                </c:pt>
                <c:pt idx="2580">
                  <c:v>0.56000000000000005</c:v>
                </c:pt>
                <c:pt idx="2581">
                  <c:v>0.56000000000000005</c:v>
                </c:pt>
                <c:pt idx="2582">
                  <c:v>0.6</c:v>
                </c:pt>
                <c:pt idx="2583">
                  <c:v>0.59</c:v>
                </c:pt>
                <c:pt idx="2584">
                  <c:v>0.59</c:v>
                </c:pt>
                <c:pt idx="2585">
                  <c:v>0.63</c:v>
                </c:pt>
                <c:pt idx="2586">
                  <c:v>0.65</c:v>
                </c:pt>
                <c:pt idx="2587">
                  <c:v>0.66</c:v>
                </c:pt>
                <c:pt idx="2588">
                  <c:v>0.69</c:v>
                </c:pt>
                <c:pt idx="2589">
                  <c:v>0.7</c:v>
                </c:pt>
                <c:pt idx="2590">
                  <c:v>0.72</c:v>
                </c:pt>
                <c:pt idx="2591">
                  <c:v>0.76</c:v>
                </c:pt>
                <c:pt idx="2592">
                  <c:v>0.79</c:v>
                </c:pt>
                <c:pt idx="2593">
                  <c:v>0.8</c:v>
                </c:pt>
                <c:pt idx="2594">
                  <c:v>0.77</c:v>
                </c:pt>
                <c:pt idx="2595">
                  <c:v>0.73</c:v>
                </c:pt>
                <c:pt idx="2596">
                  <c:v>0.72</c:v>
                </c:pt>
                <c:pt idx="2597">
                  <c:v>0.74</c:v>
                </c:pt>
                <c:pt idx="2598">
                  <c:v>0.75</c:v>
                </c:pt>
                <c:pt idx="2599">
                  <c:v>0.76</c:v>
                </c:pt>
                <c:pt idx="2600">
                  <c:v>0.76</c:v>
                </c:pt>
                <c:pt idx="2601">
                  <c:v>0.79</c:v>
                </c:pt>
                <c:pt idx="2602">
                  <c:v>0.8</c:v>
                </c:pt>
                <c:pt idx="2603">
                  <c:v>0.79</c:v>
                </c:pt>
                <c:pt idx="2604">
                  <c:v>0.8</c:v>
                </c:pt>
                <c:pt idx="2605">
                  <c:v>0.79</c:v>
                </c:pt>
                <c:pt idx="2606">
                  <c:v>0.78</c:v>
                </c:pt>
                <c:pt idx="2607">
                  <c:v>0.82</c:v>
                </c:pt>
                <c:pt idx="2608">
                  <c:v>0.81</c:v>
                </c:pt>
                <c:pt idx="2609">
                  <c:v>0.78</c:v>
                </c:pt>
                <c:pt idx="2610">
                  <c:v>0.78</c:v>
                </c:pt>
                <c:pt idx="2611">
                  <c:v>0.77</c:v>
                </c:pt>
                <c:pt idx="2612">
                  <c:v>0.76</c:v>
                </c:pt>
                <c:pt idx="2613">
                  <c:v>0.76</c:v>
                </c:pt>
                <c:pt idx="2614">
                  <c:v>0.75</c:v>
                </c:pt>
                <c:pt idx="2615">
                  <c:v>0.73</c:v>
                </c:pt>
                <c:pt idx="2616">
                  <c:v>0.73</c:v>
                </c:pt>
                <c:pt idx="2617">
                  <c:v>0.73</c:v>
                </c:pt>
                <c:pt idx="2618">
                  <c:v>0.7</c:v>
                </c:pt>
                <c:pt idx="2619">
                  <c:v>0.68</c:v>
                </c:pt>
                <c:pt idx="2620">
                  <c:v>0.67</c:v>
                </c:pt>
                <c:pt idx="2621">
                  <c:v>0.66</c:v>
                </c:pt>
                <c:pt idx="2622">
                  <c:v>0.65</c:v>
                </c:pt>
                <c:pt idx="2623">
                  <c:v>0.67</c:v>
                </c:pt>
                <c:pt idx="2624">
                  <c:v>0.67</c:v>
                </c:pt>
                <c:pt idx="2625">
                  <c:v>0.69</c:v>
                </c:pt>
                <c:pt idx="2626">
                  <c:v>0.7</c:v>
                </c:pt>
                <c:pt idx="2627">
                  <c:v>0.68</c:v>
                </c:pt>
                <c:pt idx="2628">
                  <c:v>0.66</c:v>
                </c:pt>
                <c:pt idx="2629">
                  <c:v>0.65</c:v>
                </c:pt>
                <c:pt idx="2630">
                  <c:v>0.63</c:v>
                </c:pt>
                <c:pt idx="2631">
                  <c:v>0.62</c:v>
                </c:pt>
                <c:pt idx="2632">
                  <c:v>0.62</c:v>
                </c:pt>
                <c:pt idx="2633">
                  <c:v>0.62</c:v>
                </c:pt>
                <c:pt idx="2634">
                  <c:v>0.64</c:v>
                </c:pt>
                <c:pt idx="2635">
                  <c:v>0.64</c:v>
                </c:pt>
                <c:pt idx="2636">
                  <c:v>0.63</c:v>
                </c:pt>
                <c:pt idx="2637">
                  <c:v>0.64</c:v>
                </c:pt>
                <c:pt idx="2638">
                  <c:v>0.59</c:v>
                </c:pt>
                <c:pt idx="2639">
                  <c:v>0.55000000000000004</c:v>
                </c:pt>
                <c:pt idx="2640">
                  <c:v>0.53</c:v>
                </c:pt>
                <c:pt idx="2641">
                  <c:v>0.53</c:v>
                </c:pt>
                <c:pt idx="2642">
                  <c:v>0.52</c:v>
                </c:pt>
                <c:pt idx="2643">
                  <c:v>0.53</c:v>
                </c:pt>
                <c:pt idx="2644">
                  <c:v>0.51</c:v>
                </c:pt>
                <c:pt idx="2645">
                  <c:v>0.5</c:v>
                </c:pt>
                <c:pt idx="2646">
                  <c:v>0.46</c:v>
                </c:pt>
                <c:pt idx="2647">
                  <c:v>0.42</c:v>
                </c:pt>
                <c:pt idx="2648">
                  <c:v>0.4</c:v>
                </c:pt>
                <c:pt idx="2649">
                  <c:v>0.39</c:v>
                </c:pt>
                <c:pt idx="2650">
                  <c:v>0.36</c:v>
                </c:pt>
                <c:pt idx="2651">
                  <c:v>0.35</c:v>
                </c:pt>
                <c:pt idx="2652">
                  <c:v>0.33</c:v>
                </c:pt>
                <c:pt idx="2653">
                  <c:v>0.32</c:v>
                </c:pt>
                <c:pt idx="2654">
                  <c:v>0.31</c:v>
                </c:pt>
                <c:pt idx="2655">
                  <c:v>0.31</c:v>
                </c:pt>
                <c:pt idx="2656">
                  <c:v>0.3</c:v>
                </c:pt>
                <c:pt idx="2657">
                  <c:v>0.28000000000000003</c:v>
                </c:pt>
                <c:pt idx="2658">
                  <c:v>0.3</c:v>
                </c:pt>
                <c:pt idx="2659">
                  <c:v>0.28999999999999998</c:v>
                </c:pt>
                <c:pt idx="2660">
                  <c:v>0.28000000000000003</c:v>
                </c:pt>
                <c:pt idx="2661">
                  <c:v>0.28000000000000003</c:v>
                </c:pt>
                <c:pt idx="2662">
                  <c:v>0.26</c:v>
                </c:pt>
                <c:pt idx="2663">
                  <c:v>0.25</c:v>
                </c:pt>
                <c:pt idx="2664">
                  <c:v>0.23</c:v>
                </c:pt>
                <c:pt idx="2665">
                  <c:v>0.22</c:v>
                </c:pt>
                <c:pt idx="2666">
                  <c:v>0.22</c:v>
                </c:pt>
                <c:pt idx="2667">
                  <c:v>0.22</c:v>
                </c:pt>
                <c:pt idx="2668">
                  <c:v>0.21</c:v>
                </c:pt>
                <c:pt idx="2669">
                  <c:v>0.19</c:v>
                </c:pt>
                <c:pt idx="2670">
                  <c:v>0.18</c:v>
                </c:pt>
                <c:pt idx="2671">
                  <c:v>0.18</c:v>
                </c:pt>
                <c:pt idx="2672">
                  <c:v>0.16</c:v>
                </c:pt>
                <c:pt idx="2673">
                  <c:v>0.15</c:v>
                </c:pt>
                <c:pt idx="2674">
                  <c:v>0.14000000000000001</c:v>
                </c:pt>
                <c:pt idx="2675">
                  <c:v>0.14000000000000001</c:v>
                </c:pt>
                <c:pt idx="2676">
                  <c:v>0.13</c:v>
                </c:pt>
                <c:pt idx="2677">
                  <c:v>0.14000000000000001</c:v>
                </c:pt>
                <c:pt idx="2678">
                  <c:v>0.13</c:v>
                </c:pt>
                <c:pt idx="2679">
                  <c:v>0.12</c:v>
                </c:pt>
                <c:pt idx="2680">
                  <c:v>0.12</c:v>
                </c:pt>
                <c:pt idx="2681">
                  <c:v>0.13</c:v>
                </c:pt>
                <c:pt idx="2682">
                  <c:v>0.12</c:v>
                </c:pt>
                <c:pt idx="2683">
                  <c:v>0.13</c:v>
                </c:pt>
                <c:pt idx="2684">
                  <c:v>0.12</c:v>
                </c:pt>
                <c:pt idx="2685">
                  <c:v>0.12</c:v>
                </c:pt>
                <c:pt idx="2686">
                  <c:v>0.11</c:v>
                </c:pt>
                <c:pt idx="2687">
                  <c:v>0.1</c:v>
                </c:pt>
                <c:pt idx="2688">
                  <c:v>0.1</c:v>
                </c:pt>
                <c:pt idx="2689">
                  <c:v>0.1</c:v>
                </c:pt>
                <c:pt idx="2690">
                  <c:v>0.1</c:v>
                </c:pt>
                <c:pt idx="2691">
                  <c:v>0.1</c:v>
                </c:pt>
                <c:pt idx="2692">
                  <c:v>0.09</c:v>
                </c:pt>
                <c:pt idx="2693">
                  <c:v>0.09</c:v>
                </c:pt>
                <c:pt idx="2694">
                  <c:v>0.09</c:v>
                </c:pt>
                <c:pt idx="2695">
                  <c:v>0.09</c:v>
                </c:pt>
                <c:pt idx="2696">
                  <c:v>0.1</c:v>
                </c:pt>
                <c:pt idx="2697">
                  <c:v>0.11</c:v>
                </c:pt>
                <c:pt idx="2698">
                  <c:v>0.11</c:v>
                </c:pt>
                <c:pt idx="2699">
                  <c:v>0.11</c:v>
                </c:pt>
                <c:pt idx="2700">
                  <c:v>0.16</c:v>
                </c:pt>
                <c:pt idx="2701">
                  <c:v>0.15</c:v>
                </c:pt>
                <c:pt idx="2702">
                  <c:v>0.14000000000000001</c:v>
                </c:pt>
                <c:pt idx="2703">
                  <c:v>0.13</c:v>
                </c:pt>
                <c:pt idx="2704">
                  <c:v>0.12</c:v>
                </c:pt>
                <c:pt idx="2705">
                  <c:v>0.12</c:v>
                </c:pt>
                <c:pt idx="2706">
                  <c:v>0.12</c:v>
                </c:pt>
                <c:pt idx="2707">
                  <c:v>0.12</c:v>
                </c:pt>
                <c:pt idx="2708">
                  <c:v>0.11</c:v>
                </c:pt>
                <c:pt idx="2709">
                  <c:v>0.1</c:v>
                </c:pt>
                <c:pt idx="2710">
                  <c:v>0.1</c:v>
                </c:pt>
                <c:pt idx="2711">
                  <c:v>0.1</c:v>
                </c:pt>
                <c:pt idx="2712">
                  <c:v>0.11</c:v>
                </c:pt>
                <c:pt idx="2713">
                  <c:v>0.1</c:v>
                </c:pt>
                <c:pt idx="2714">
                  <c:v>0.11</c:v>
                </c:pt>
                <c:pt idx="2715">
                  <c:v>0.11</c:v>
                </c:pt>
                <c:pt idx="2716">
                  <c:v>0.13</c:v>
                </c:pt>
                <c:pt idx="2717">
                  <c:v>0.14000000000000001</c:v>
                </c:pt>
                <c:pt idx="2718">
                  <c:v>0.17</c:v>
                </c:pt>
                <c:pt idx="2719">
                  <c:v>0.21</c:v>
                </c:pt>
                <c:pt idx="2720">
                  <c:v>0.25</c:v>
                </c:pt>
                <c:pt idx="2721">
                  <c:v>0.28000000000000003</c:v>
                </c:pt>
                <c:pt idx="2722">
                  <c:v>0.32</c:v>
                </c:pt>
                <c:pt idx="2723">
                  <c:v>0.36</c:v>
                </c:pt>
                <c:pt idx="2724">
                  <c:v>0.37</c:v>
                </c:pt>
                <c:pt idx="2725">
                  <c:v>0.35</c:v>
                </c:pt>
                <c:pt idx="2726">
                  <c:v>0.36</c:v>
                </c:pt>
                <c:pt idx="2727">
                  <c:v>0.4</c:v>
                </c:pt>
                <c:pt idx="2728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2E-402B-B4A7-4C3709822C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44347888"/>
        <c:axId val="-1644347344"/>
      </c:lineChart>
      <c:catAx>
        <c:axId val="-1644347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44347344"/>
        <c:crosses val="autoZero"/>
        <c:auto val="1"/>
        <c:lblAlgn val="ctr"/>
        <c:lblOffset val="100"/>
        <c:noMultiLvlLbl val="0"/>
      </c:catAx>
      <c:valAx>
        <c:axId val="-164434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44347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工作表1!$A$2:$A$2493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工作表1!$B$2:$B$2493</c:f>
              <c:numCache>
                <c:formatCode>General</c:formatCode>
                <c:ptCount val="2492"/>
                <c:pt idx="0">
                  <c:v>3.79</c:v>
                </c:pt>
                <c:pt idx="1">
                  <c:v>3.88</c:v>
                </c:pt>
                <c:pt idx="2">
                  <c:v>3.91</c:v>
                </c:pt>
                <c:pt idx="3">
                  <c:v>3.76</c:v>
                </c:pt>
                <c:pt idx="4">
                  <c:v>3.6</c:v>
                </c:pt>
                <c:pt idx="5">
                  <c:v>3.51</c:v>
                </c:pt>
                <c:pt idx="6">
                  <c:v>3.47</c:v>
                </c:pt>
                <c:pt idx="7">
                  <c:v>3.44</c:v>
                </c:pt>
                <c:pt idx="8">
                  <c:v>3.38</c:v>
                </c:pt>
                <c:pt idx="9">
                  <c:v>3.3</c:v>
                </c:pt>
                <c:pt idx="10">
                  <c:v>3.18</c:v>
                </c:pt>
                <c:pt idx="11">
                  <c:v>3.16</c:v>
                </c:pt>
                <c:pt idx="12">
                  <c:v>3.11</c:v>
                </c:pt>
                <c:pt idx="13">
                  <c:v>3.86</c:v>
                </c:pt>
                <c:pt idx="14">
                  <c:v>3.85</c:v>
                </c:pt>
                <c:pt idx="15">
                  <c:v>3.79</c:v>
                </c:pt>
                <c:pt idx="16">
                  <c:v>3.79</c:v>
                </c:pt>
                <c:pt idx="17">
                  <c:v>3.88</c:v>
                </c:pt>
                <c:pt idx="18">
                  <c:v>3.91</c:v>
                </c:pt>
                <c:pt idx="19">
                  <c:v>3.76</c:v>
                </c:pt>
                <c:pt idx="20">
                  <c:v>3.6</c:v>
                </c:pt>
                <c:pt idx="21">
                  <c:v>3.51</c:v>
                </c:pt>
                <c:pt idx="22">
                  <c:v>3.47</c:v>
                </c:pt>
                <c:pt idx="23">
                  <c:v>3.44</c:v>
                </c:pt>
                <c:pt idx="24">
                  <c:v>3.38</c:v>
                </c:pt>
                <c:pt idx="25">
                  <c:v>3.3</c:v>
                </c:pt>
                <c:pt idx="26">
                  <c:v>3.18</c:v>
                </c:pt>
                <c:pt idx="27">
                  <c:v>3.16</c:v>
                </c:pt>
                <c:pt idx="28">
                  <c:v>3.11</c:v>
                </c:pt>
                <c:pt idx="29">
                  <c:v>1.85</c:v>
                </c:pt>
                <c:pt idx="30">
                  <c:v>1.83</c:v>
                </c:pt>
                <c:pt idx="31">
                  <c:v>1.82</c:v>
                </c:pt>
                <c:pt idx="32">
                  <c:v>1.82</c:v>
                </c:pt>
                <c:pt idx="33">
                  <c:v>1.81</c:v>
                </c:pt>
                <c:pt idx="34">
                  <c:v>1.81</c:v>
                </c:pt>
                <c:pt idx="35">
                  <c:v>1.8</c:v>
                </c:pt>
                <c:pt idx="36">
                  <c:v>1.79</c:v>
                </c:pt>
                <c:pt idx="37">
                  <c:v>1.79</c:v>
                </c:pt>
                <c:pt idx="38">
                  <c:v>1.79</c:v>
                </c:pt>
                <c:pt idx="39">
                  <c:v>1.78</c:v>
                </c:pt>
                <c:pt idx="40">
                  <c:v>1.77</c:v>
                </c:pt>
                <c:pt idx="41">
                  <c:v>1.77</c:v>
                </c:pt>
                <c:pt idx="42">
                  <c:v>1.75</c:v>
                </c:pt>
                <c:pt idx="43">
                  <c:v>1.76</c:v>
                </c:pt>
                <c:pt idx="44">
                  <c:v>1.74</c:v>
                </c:pt>
                <c:pt idx="45">
                  <c:v>1.72</c:v>
                </c:pt>
                <c:pt idx="46">
                  <c:v>1.73</c:v>
                </c:pt>
                <c:pt idx="47">
                  <c:v>1.73</c:v>
                </c:pt>
                <c:pt idx="48">
                  <c:v>1.73</c:v>
                </c:pt>
                <c:pt idx="49">
                  <c:v>1.75</c:v>
                </c:pt>
                <c:pt idx="50">
                  <c:v>1.74</c:v>
                </c:pt>
                <c:pt idx="51">
                  <c:v>1.74</c:v>
                </c:pt>
                <c:pt idx="52">
                  <c:v>1.74</c:v>
                </c:pt>
                <c:pt idx="53">
                  <c:v>1.77</c:v>
                </c:pt>
                <c:pt idx="54">
                  <c:v>1.78</c:v>
                </c:pt>
                <c:pt idx="55">
                  <c:v>1.76</c:v>
                </c:pt>
                <c:pt idx="56">
                  <c:v>1.74</c:v>
                </c:pt>
                <c:pt idx="57">
                  <c:v>1.64</c:v>
                </c:pt>
                <c:pt idx="58">
                  <c:v>1.54</c:v>
                </c:pt>
                <c:pt idx="59">
                  <c:v>1.49</c:v>
                </c:pt>
                <c:pt idx="60">
                  <c:v>1.56</c:v>
                </c:pt>
                <c:pt idx="61">
                  <c:v>1.66</c:v>
                </c:pt>
                <c:pt idx="62">
                  <c:v>1.69</c:v>
                </c:pt>
                <c:pt idx="63">
                  <c:v>1.71</c:v>
                </c:pt>
                <c:pt idx="64">
                  <c:v>1.71</c:v>
                </c:pt>
                <c:pt idx="65">
                  <c:v>1.69</c:v>
                </c:pt>
                <c:pt idx="66">
                  <c:v>1.72</c:v>
                </c:pt>
                <c:pt idx="67">
                  <c:v>1.74</c:v>
                </c:pt>
                <c:pt idx="68">
                  <c:v>1.74</c:v>
                </c:pt>
                <c:pt idx="69">
                  <c:v>1.73</c:v>
                </c:pt>
                <c:pt idx="70">
                  <c:v>1.68</c:v>
                </c:pt>
                <c:pt idx="71">
                  <c:v>1.65</c:v>
                </c:pt>
                <c:pt idx="72">
                  <c:v>1.6</c:v>
                </c:pt>
                <c:pt idx="73">
                  <c:v>1.59</c:v>
                </c:pt>
                <c:pt idx="74">
                  <c:v>1.57</c:v>
                </c:pt>
                <c:pt idx="75">
                  <c:v>1.55</c:v>
                </c:pt>
                <c:pt idx="76">
                  <c:v>1.52</c:v>
                </c:pt>
                <c:pt idx="77">
                  <c:v>1.47</c:v>
                </c:pt>
                <c:pt idx="78">
                  <c:v>1.42</c:v>
                </c:pt>
                <c:pt idx="79">
                  <c:v>1.36</c:v>
                </c:pt>
                <c:pt idx="80">
                  <c:v>1.31</c:v>
                </c:pt>
                <c:pt idx="81">
                  <c:v>1.26</c:v>
                </c:pt>
                <c:pt idx="82">
                  <c:v>1.21</c:v>
                </c:pt>
                <c:pt idx="83">
                  <c:v>1.19</c:v>
                </c:pt>
                <c:pt idx="84">
                  <c:v>1.17</c:v>
                </c:pt>
                <c:pt idx="85">
                  <c:v>1.1599999999999999</c:v>
                </c:pt>
                <c:pt idx="86">
                  <c:v>1.1499999999999999</c:v>
                </c:pt>
                <c:pt idx="87">
                  <c:v>1.1599999999999999</c:v>
                </c:pt>
                <c:pt idx="88">
                  <c:v>1.18</c:v>
                </c:pt>
                <c:pt idx="89">
                  <c:v>1.21</c:v>
                </c:pt>
                <c:pt idx="90">
                  <c:v>1.24</c:v>
                </c:pt>
                <c:pt idx="91">
                  <c:v>1.26</c:v>
                </c:pt>
                <c:pt idx="92">
                  <c:v>1.3</c:v>
                </c:pt>
                <c:pt idx="93">
                  <c:v>1.31</c:v>
                </c:pt>
                <c:pt idx="94">
                  <c:v>1.32</c:v>
                </c:pt>
                <c:pt idx="95">
                  <c:v>1.35</c:v>
                </c:pt>
                <c:pt idx="96">
                  <c:v>1.38</c:v>
                </c:pt>
                <c:pt idx="97">
                  <c:v>1.37</c:v>
                </c:pt>
                <c:pt idx="98">
                  <c:v>1.36</c:v>
                </c:pt>
                <c:pt idx="99">
                  <c:v>1.33</c:v>
                </c:pt>
                <c:pt idx="100">
                  <c:v>1.31</c:v>
                </c:pt>
                <c:pt idx="101">
                  <c:v>1.29</c:v>
                </c:pt>
                <c:pt idx="102">
                  <c:v>1.27</c:v>
                </c:pt>
                <c:pt idx="103">
                  <c:v>1.23</c:v>
                </c:pt>
                <c:pt idx="104">
                  <c:v>1.22</c:v>
                </c:pt>
                <c:pt idx="105">
                  <c:v>1.22</c:v>
                </c:pt>
                <c:pt idx="106">
                  <c:v>1.21</c:v>
                </c:pt>
                <c:pt idx="107">
                  <c:v>1.2</c:v>
                </c:pt>
                <c:pt idx="108">
                  <c:v>1.17</c:v>
                </c:pt>
                <c:pt idx="109">
                  <c:v>1.1299999999999999</c:v>
                </c:pt>
                <c:pt idx="110">
                  <c:v>1.0900000000000001</c:v>
                </c:pt>
                <c:pt idx="111">
                  <c:v>1.04</c:v>
                </c:pt>
                <c:pt idx="112">
                  <c:v>1</c:v>
                </c:pt>
                <c:pt idx="113">
                  <c:v>1</c:v>
                </c:pt>
                <c:pt idx="114">
                  <c:v>0.97</c:v>
                </c:pt>
                <c:pt idx="115">
                  <c:v>0.94</c:v>
                </c:pt>
                <c:pt idx="116">
                  <c:v>0.93</c:v>
                </c:pt>
                <c:pt idx="117">
                  <c:v>0.92</c:v>
                </c:pt>
                <c:pt idx="118">
                  <c:v>0.87</c:v>
                </c:pt>
                <c:pt idx="119">
                  <c:v>0.87</c:v>
                </c:pt>
                <c:pt idx="120">
                  <c:v>0.83</c:v>
                </c:pt>
                <c:pt idx="121">
                  <c:v>0.84</c:v>
                </c:pt>
                <c:pt idx="122">
                  <c:v>0.84</c:v>
                </c:pt>
                <c:pt idx="123">
                  <c:v>0.82</c:v>
                </c:pt>
                <c:pt idx="124">
                  <c:v>0.78</c:v>
                </c:pt>
                <c:pt idx="125">
                  <c:v>0.73</c:v>
                </c:pt>
                <c:pt idx="126">
                  <c:v>0.65</c:v>
                </c:pt>
                <c:pt idx="127">
                  <c:v>0.66</c:v>
                </c:pt>
                <c:pt idx="128">
                  <c:v>0.62</c:v>
                </c:pt>
                <c:pt idx="129">
                  <c:v>0.59</c:v>
                </c:pt>
                <c:pt idx="130">
                  <c:v>0.62</c:v>
                </c:pt>
                <c:pt idx="131">
                  <c:v>0.63</c:v>
                </c:pt>
                <c:pt idx="132">
                  <c:v>0.57999999999999996</c:v>
                </c:pt>
                <c:pt idx="133">
                  <c:v>0.52</c:v>
                </c:pt>
                <c:pt idx="134">
                  <c:v>0.47</c:v>
                </c:pt>
                <c:pt idx="135">
                  <c:v>0.45</c:v>
                </c:pt>
                <c:pt idx="136">
                  <c:v>0.42</c:v>
                </c:pt>
                <c:pt idx="137">
                  <c:v>0.37</c:v>
                </c:pt>
                <c:pt idx="138">
                  <c:v>0.35</c:v>
                </c:pt>
                <c:pt idx="139">
                  <c:v>0.32</c:v>
                </c:pt>
                <c:pt idx="140">
                  <c:v>0.28999999999999998</c:v>
                </c:pt>
                <c:pt idx="141">
                  <c:v>0.28000000000000003</c:v>
                </c:pt>
                <c:pt idx="142">
                  <c:v>0.27</c:v>
                </c:pt>
                <c:pt idx="143">
                  <c:v>0.27</c:v>
                </c:pt>
                <c:pt idx="144">
                  <c:v>0.24</c:v>
                </c:pt>
                <c:pt idx="145">
                  <c:v>0.23</c:v>
                </c:pt>
                <c:pt idx="146">
                  <c:v>0.22</c:v>
                </c:pt>
                <c:pt idx="147">
                  <c:v>0.24</c:v>
                </c:pt>
                <c:pt idx="148">
                  <c:v>0.27</c:v>
                </c:pt>
                <c:pt idx="149">
                  <c:v>0.28000000000000003</c:v>
                </c:pt>
                <c:pt idx="150">
                  <c:v>0.32</c:v>
                </c:pt>
                <c:pt idx="151">
                  <c:v>0.32</c:v>
                </c:pt>
                <c:pt idx="152">
                  <c:v>0.37</c:v>
                </c:pt>
                <c:pt idx="153">
                  <c:v>0.36</c:v>
                </c:pt>
                <c:pt idx="154">
                  <c:v>0.37</c:v>
                </c:pt>
                <c:pt idx="155">
                  <c:v>0.36</c:v>
                </c:pt>
                <c:pt idx="156">
                  <c:v>0.33</c:v>
                </c:pt>
                <c:pt idx="157">
                  <c:v>0.33</c:v>
                </c:pt>
                <c:pt idx="158">
                  <c:v>0.32</c:v>
                </c:pt>
                <c:pt idx="159">
                  <c:v>0.31</c:v>
                </c:pt>
                <c:pt idx="160">
                  <c:v>0.31</c:v>
                </c:pt>
                <c:pt idx="161">
                  <c:v>0.31</c:v>
                </c:pt>
                <c:pt idx="162">
                  <c:v>0.33</c:v>
                </c:pt>
                <c:pt idx="163">
                  <c:v>0.31</c:v>
                </c:pt>
                <c:pt idx="164">
                  <c:v>0.34</c:v>
                </c:pt>
                <c:pt idx="165">
                  <c:v>0.35</c:v>
                </c:pt>
                <c:pt idx="166">
                  <c:v>0.37</c:v>
                </c:pt>
                <c:pt idx="167">
                  <c:v>0.41</c:v>
                </c:pt>
                <c:pt idx="168">
                  <c:v>0.46</c:v>
                </c:pt>
                <c:pt idx="169">
                  <c:v>0.45</c:v>
                </c:pt>
                <c:pt idx="170">
                  <c:v>0.48</c:v>
                </c:pt>
                <c:pt idx="171">
                  <c:v>0.53</c:v>
                </c:pt>
                <c:pt idx="172">
                  <c:v>0.59</c:v>
                </c:pt>
                <c:pt idx="173">
                  <c:v>0.65</c:v>
                </c:pt>
                <c:pt idx="174">
                  <c:v>0.72</c:v>
                </c:pt>
                <c:pt idx="175">
                  <c:v>0.77</c:v>
                </c:pt>
                <c:pt idx="176">
                  <c:v>0.8</c:v>
                </c:pt>
                <c:pt idx="177">
                  <c:v>0.85</c:v>
                </c:pt>
                <c:pt idx="178">
                  <c:v>0.92</c:v>
                </c:pt>
                <c:pt idx="179">
                  <c:v>0.99</c:v>
                </c:pt>
                <c:pt idx="180">
                  <c:v>1.03</c:v>
                </c:pt>
                <c:pt idx="181">
                  <c:v>1.1000000000000001</c:v>
                </c:pt>
                <c:pt idx="182">
                  <c:v>1.17</c:v>
                </c:pt>
                <c:pt idx="183">
                  <c:v>1.23</c:v>
                </c:pt>
                <c:pt idx="184">
                  <c:v>1.29</c:v>
                </c:pt>
                <c:pt idx="185">
                  <c:v>1.3</c:v>
                </c:pt>
                <c:pt idx="186">
                  <c:v>1.3</c:v>
                </c:pt>
                <c:pt idx="187">
                  <c:v>1.34</c:v>
                </c:pt>
                <c:pt idx="188">
                  <c:v>1.4</c:v>
                </c:pt>
                <c:pt idx="189">
                  <c:v>1.42</c:v>
                </c:pt>
                <c:pt idx="190">
                  <c:v>1.46</c:v>
                </c:pt>
                <c:pt idx="191">
                  <c:v>1.49</c:v>
                </c:pt>
                <c:pt idx="192">
                  <c:v>1.48</c:v>
                </c:pt>
                <c:pt idx="193">
                  <c:v>1.52</c:v>
                </c:pt>
                <c:pt idx="194">
                  <c:v>1.55</c:v>
                </c:pt>
                <c:pt idx="195">
                  <c:v>1.69</c:v>
                </c:pt>
                <c:pt idx="196">
                  <c:v>1.84</c:v>
                </c:pt>
                <c:pt idx="197">
                  <c:v>1.86</c:v>
                </c:pt>
                <c:pt idx="198">
                  <c:v>1.76</c:v>
                </c:pt>
                <c:pt idx="199">
                  <c:v>1.65</c:v>
                </c:pt>
                <c:pt idx="200">
                  <c:v>1.57</c:v>
                </c:pt>
                <c:pt idx="201">
                  <c:v>1.54</c:v>
                </c:pt>
                <c:pt idx="202">
                  <c:v>1.54</c:v>
                </c:pt>
                <c:pt idx="203">
                  <c:v>1.54</c:v>
                </c:pt>
                <c:pt idx="204">
                  <c:v>1.6</c:v>
                </c:pt>
                <c:pt idx="205">
                  <c:v>1.54</c:v>
                </c:pt>
                <c:pt idx="206">
                  <c:v>1.53</c:v>
                </c:pt>
                <c:pt idx="207">
                  <c:v>1.53</c:v>
                </c:pt>
                <c:pt idx="208">
                  <c:v>1.54</c:v>
                </c:pt>
                <c:pt idx="209">
                  <c:v>1.56</c:v>
                </c:pt>
                <c:pt idx="210">
                  <c:v>1.57</c:v>
                </c:pt>
                <c:pt idx="211">
                  <c:v>1.59</c:v>
                </c:pt>
                <c:pt idx="212">
                  <c:v>1.6</c:v>
                </c:pt>
                <c:pt idx="213">
                  <c:v>1.62</c:v>
                </c:pt>
                <c:pt idx="214">
                  <c:v>1.64</c:v>
                </c:pt>
                <c:pt idx="215">
                  <c:v>1.68</c:v>
                </c:pt>
                <c:pt idx="216">
                  <c:v>1.74</c:v>
                </c:pt>
                <c:pt idx="217">
                  <c:v>1.77</c:v>
                </c:pt>
                <c:pt idx="218">
                  <c:v>1.83</c:v>
                </c:pt>
                <c:pt idx="219">
                  <c:v>1.87</c:v>
                </c:pt>
                <c:pt idx="220">
                  <c:v>1.91</c:v>
                </c:pt>
                <c:pt idx="221">
                  <c:v>1.89</c:v>
                </c:pt>
                <c:pt idx="222">
                  <c:v>1.89</c:v>
                </c:pt>
                <c:pt idx="223">
                  <c:v>1.85</c:v>
                </c:pt>
                <c:pt idx="224">
                  <c:v>1.82</c:v>
                </c:pt>
                <c:pt idx="225">
                  <c:v>1.76</c:v>
                </c:pt>
                <c:pt idx="226">
                  <c:v>1.73</c:v>
                </c:pt>
                <c:pt idx="227">
                  <c:v>1.66</c:v>
                </c:pt>
                <c:pt idx="228">
                  <c:v>1.6</c:v>
                </c:pt>
                <c:pt idx="229">
                  <c:v>1.55</c:v>
                </c:pt>
                <c:pt idx="230">
                  <c:v>1.5</c:v>
                </c:pt>
                <c:pt idx="231">
                  <c:v>1.48</c:v>
                </c:pt>
                <c:pt idx="232">
                  <c:v>1.44</c:v>
                </c:pt>
                <c:pt idx="233">
                  <c:v>1.41</c:v>
                </c:pt>
                <c:pt idx="234">
                  <c:v>1.36</c:v>
                </c:pt>
                <c:pt idx="235">
                  <c:v>1.33</c:v>
                </c:pt>
                <c:pt idx="236">
                  <c:v>1.3</c:v>
                </c:pt>
                <c:pt idx="237">
                  <c:v>1.3</c:v>
                </c:pt>
                <c:pt idx="238">
                  <c:v>1.3</c:v>
                </c:pt>
                <c:pt idx="239">
                  <c:v>1.3</c:v>
                </c:pt>
                <c:pt idx="240">
                  <c:v>1.29</c:v>
                </c:pt>
                <c:pt idx="241">
                  <c:v>1.27</c:v>
                </c:pt>
                <c:pt idx="242">
                  <c:v>1.29</c:v>
                </c:pt>
                <c:pt idx="243">
                  <c:v>1.27</c:v>
                </c:pt>
                <c:pt idx="244">
                  <c:v>1.24</c:v>
                </c:pt>
                <c:pt idx="245">
                  <c:v>1.24</c:v>
                </c:pt>
                <c:pt idx="246">
                  <c:v>1.21</c:v>
                </c:pt>
                <c:pt idx="247">
                  <c:v>1.21</c:v>
                </c:pt>
                <c:pt idx="248">
                  <c:v>1.19</c:v>
                </c:pt>
                <c:pt idx="249">
                  <c:v>1.21</c:v>
                </c:pt>
                <c:pt idx="250">
                  <c:v>1.19</c:v>
                </c:pt>
                <c:pt idx="251">
                  <c:v>1.19</c:v>
                </c:pt>
                <c:pt idx="252">
                  <c:v>1.22</c:v>
                </c:pt>
                <c:pt idx="253">
                  <c:v>1.24</c:v>
                </c:pt>
                <c:pt idx="254">
                  <c:v>1.28</c:v>
                </c:pt>
                <c:pt idx="255">
                  <c:v>1.32</c:v>
                </c:pt>
                <c:pt idx="256">
                  <c:v>1.34</c:v>
                </c:pt>
                <c:pt idx="257">
                  <c:v>1.36</c:v>
                </c:pt>
                <c:pt idx="258">
                  <c:v>1.4</c:v>
                </c:pt>
                <c:pt idx="259">
                  <c:v>1.42</c:v>
                </c:pt>
                <c:pt idx="260">
                  <c:v>1.43</c:v>
                </c:pt>
                <c:pt idx="261">
                  <c:v>1.45</c:v>
                </c:pt>
                <c:pt idx="262">
                  <c:v>1.44</c:v>
                </c:pt>
                <c:pt idx="263">
                  <c:v>1.44</c:v>
                </c:pt>
                <c:pt idx="264">
                  <c:v>1.47</c:v>
                </c:pt>
                <c:pt idx="265">
                  <c:v>1.54</c:v>
                </c:pt>
                <c:pt idx="266">
                  <c:v>1.63</c:v>
                </c:pt>
                <c:pt idx="267">
                  <c:v>1.77</c:v>
                </c:pt>
                <c:pt idx="268">
                  <c:v>1.84</c:v>
                </c:pt>
                <c:pt idx="269">
                  <c:v>1.73</c:v>
                </c:pt>
                <c:pt idx="270">
                  <c:v>1.62</c:v>
                </c:pt>
                <c:pt idx="271">
                  <c:v>1.56</c:v>
                </c:pt>
                <c:pt idx="272">
                  <c:v>1.51</c:v>
                </c:pt>
                <c:pt idx="273">
                  <c:v>1.48</c:v>
                </c:pt>
                <c:pt idx="274">
                  <c:v>1.42</c:v>
                </c:pt>
                <c:pt idx="275">
                  <c:v>1.36</c:v>
                </c:pt>
                <c:pt idx="276">
                  <c:v>1.31</c:v>
                </c:pt>
                <c:pt idx="277">
                  <c:v>1.29</c:v>
                </c:pt>
                <c:pt idx="278">
                  <c:v>1.25</c:v>
                </c:pt>
                <c:pt idx="279">
                  <c:v>1.2</c:v>
                </c:pt>
                <c:pt idx="280">
                  <c:v>1.17</c:v>
                </c:pt>
                <c:pt idx="281">
                  <c:v>1.1299999999999999</c:v>
                </c:pt>
                <c:pt idx="282">
                  <c:v>1.0900000000000001</c:v>
                </c:pt>
                <c:pt idx="283">
                  <c:v>1.07</c:v>
                </c:pt>
                <c:pt idx="284">
                  <c:v>1.07</c:v>
                </c:pt>
                <c:pt idx="285">
                  <c:v>1.06</c:v>
                </c:pt>
                <c:pt idx="286">
                  <c:v>1.06</c:v>
                </c:pt>
                <c:pt idx="287">
                  <c:v>1.06</c:v>
                </c:pt>
                <c:pt idx="288">
                  <c:v>1.08</c:v>
                </c:pt>
                <c:pt idx="289">
                  <c:v>1.1000000000000001</c:v>
                </c:pt>
                <c:pt idx="290">
                  <c:v>1.1499999999999999</c:v>
                </c:pt>
                <c:pt idx="291">
                  <c:v>1.17</c:v>
                </c:pt>
                <c:pt idx="292">
                  <c:v>1.19</c:v>
                </c:pt>
                <c:pt idx="293">
                  <c:v>1.18</c:v>
                </c:pt>
                <c:pt idx="294">
                  <c:v>1.1499999999999999</c:v>
                </c:pt>
                <c:pt idx="295">
                  <c:v>1.1000000000000001</c:v>
                </c:pt>
                <c:pt idx="296">
                  <c:v>1.07</c:v>
                </c:pt>
                <c:pt idx="297">
                  <c:v>1.01</c:v>
                </c:pt>
                <c:pt idx="298">
                  <c:v>1</c:v>
                </c:pt>
                <c:pt idx="299">
                  <c:v>0.94</c:v>
                </c:pt>
                <c:pt idx="300">
                  <c:v>0.95</c:v>
                </c:pt>
                <c:pt idx="301">
                  <c:v>0.88</c:v>
                </c:pt>
                <c:pt idx="302">
                  <c:v>0.82</c:v>
                </c:pt>
                <c:pt idx="303">
                  <c:v>0.78</c:v>
                </c:pt>
                <c:pt idx="304">
                  <c:v>0.74</c:v>
                </c:pt>
                <c:pt idx="305">
                  <c:v>0.71</c:v>
                </c:pt>
                <c:pt idx="306">
                  <c:v>0.68</c:v>
                </c:pt>
                <c:pt idx="307">
                  <c:v>0.66</c:v>
                </c:pt>
                <c:pt idx="308">
                  <c:v>0.61</c:v>
                </c:pt>
                <c:pt idx="309">
                  <c:v>0.54</c:v>
                </c:pt>
                <c:pt idx="310">
                  <c:v>0.48</c:v>
                </c:pt>
                <c:pt idx="311">
                  <c:v>0.43</c:v>
                </c:pt>
                <c:pt idx="312">
                  <c:v>0.39</c:v>
                </c:pt>
                <c:pt idx="313">
                  <c:v>0.34</c:v>
                </c:pt>
                <c:pt idx="314">
                  <c:v>0.31</c:v>
                </c:pt>
                <c:pt idx="315">
                  <c:v>0.3</c:v>
                </c:pt>
                <c:pt idx="316">
                  <c:v>0.28999999999999998</c:v>
                </c:pt>
                <c:pt idx="317">
                  <c:v>0.34</c:v>
                </c:pt>
                <c:pt idx="318">
                  <c:v>0.35</c:v>
                </c:pt>
                <c:pt idx="319">
                  <c:v>0.35</c:v>
                </c:pt>
                <c:pt idx="320">
                  <c:v>0.39</c:v>
                </c:pt>
                <c:pt idx="321">
                  <c:v>0.41</c:v>
                </c:pt>
                <c:pt idx="322">
                  <c:v>0.43</c:v>
                </c:pt>
                <c:pt idx="323">
                  <c:v>0.45</c:v>
                </c:pt>
                <c:pt idx="324">
                  <c:v>0.49</c:v>
                </c:pt>
                <c:pt idx="325">
                  <c:v>0.48</c:v>
                </c:pt>
                <c:pt idx="326">
                  <c:v>0.51</c:v>
                </c:pt>
                <c:pt idx="327">
                  <c:v>0.56999999999999995</c:v>
                </c:pt>
                <c:pt idx="328">
                  <c:v>0.61</c:v>
                </c:pt>
                <c:pt idx="329">
                  <c:v>0.67</c:v>
                </c:pt>
                <c:pt idx="330">
                  <c:v>0.72</c:v>
                </c:pt>
                <c:pt idx="331">
                  <c:v>0.75</c:v>
                </c:pt>
                <c:pt idx="332">
                  <c:v>0.79</c:v>
                </c:pt>
                <c:pt idx="333">
                  <c:v>0.84</c:v>
                </c:pt>
                <c:pt idx="334">
                  <c:v>0.86</c:v>
                </c:pt>
                <c:pt idx="335">
                  <c:v>0.9</c:v>
                </c:pt>
                <c:pt idx="336">
                  <c:v>0.93</c:v>
                </c:pt>
                <c:pt idx="337">
                  <c:v>0.97</c:v>
                </c:pt>
                <c:pt idx="338">
                  <c:v>0.97</c:v>
                </c:pt>
                <c:pt idx="339">
                  <c:v>0.89</c:v>
                </c:pt>
                <c:pt idx="340">
                  <c:v>0.79</c:v>
                </c:pt>
                <c:pt idx="341">
                  <c:v>0.8</c:v>
                </c:pt>
                <c:pt idx="342">
                  <c:v>0.91</c:v>
                </c:pt>
                <c:pt idx="343">
                  <c:v>1.02</c:v>
                </c:pt>
                <c:pt idx="344">
                  <c:v>1.07</c:v>
                </c:pt>
                <c:pt idx="345">
                  <c:v>1.0900000000000001</c:v>
                </c:pt>
                <c:pt idx="346">
                  <c:v>1.1000000000000001</c:v>
                </c:pt>
                <c:pt idx="347">
                  <c:v>1.1200000000000001</c:v>
                </c:pt>
                <c:pt idx="348">
                  <c:v>1.1299999999999999</c:v>
                </c:pt>
                <c:pt idx="349">
                  <c:v>1.1399999999999999</c:v>
                </c:pt>
                <c:pt idx="350">
                  <c:v>1.1299999999999999</c:v>
                </c:pt>
                <c:pt idx="351">
                  <c:v>1.17</c:v>
                </c:pt>
                <c:pt idx="352">
                  <c:v>1.2</c:v>
                </c:pt>
                <c:pt idx="353">
                  <c:v>1.22</c:v>
                </c:pt>
                <c:pt idx="354">
                  <c:v>1.22</c:v>
                </c:pt>
                <c:pt idx="355">
                  <c:v>1.22</c:v>
                </c:pt>
                <c:pt idx="356">
                  <c:v>1.25</c:v>
                </c:pt>
                <c:pt idx="357">
                  <c:v>1.23</c:v>
                </c:pt>
                <c:pt idx="358">
                  <c:v>1.22</c:v>
                </c:pt>
                <c:pt idx="359">
                  <c:v>1.23</c:v>
                </c:pt>
                <c:pt idx="360">
                  <c:v>1.21</c:v>
                </c:pt>
                <c:pt idx="361">
                  <c:v>1.23</c:v>
                </c:pt>
                <c:pt idx="362">
                  <c:v>1.22</c:v>
                </c:pt>
                <c:pt idx="363">
                  <c:v>1.22</c:v>
                </c:pt>
                <c:pt idx="364">
                  <c:v>1.23</c:v>
                </c:pt>
                <c:pt idx="365">
                  <c:v>1.2</c:v>
                </c:pt>
                <c:pt idx="366">
                  <c:v>1.24</c:v>
                </c:pt>
                <c:pt idx="367">
                  <c:v>1.3</c:v>
                </c:pt>
                <c:pt idx="368">
                  <c:v>1.34</c:v>
                </c:pt>
                <c:pt idx="369">
                  <c:v>1.41</c:v>
                </c:pt>
                <c:pt idx="370">
                  <c:v>1.46</c:v>
                </c:pt>
                <c:pt idx="371">
                  <c:v>1.5</c:v>
                </c:pt>
                <c:pt idx="372">
                  <c:v>1.53</c:v>
                </c:pt>
                <c:pt idx="373">
                  <c:v>1.58</c:v>
                </c:pt>
                <c:pt idx="374">
                  <c:v>1.6</c:v>
                </c:pt>
                <c:pt idx="375">
                  <c:v>1.62</c:v>
                </c:pt>
                <c:pt idx="376">
                  <c:v>1.66</c:v>
                </c:pt>
                <c:pt idx="377">
                  <c:v>1.67</c:v>
                </c:pt>
                <c:pt idx="378">
                  <c:v>1.68</c:v>
                </c:pt>
                <c:pt idx="379">
                  <c:v>1.65</c:v>
                </c:pt>
                <c:pt idx="380">
                  <c:v>1.67</c:v>
                </c:pt>
                <c:pt idx="381">
                  <c:v>1.69</c:v>
                </c:pt>
                <c:pt idx="382">
                  <c:v>1.7</c:v>
                </c:pt>
                <c:pt idx="383">
                  <c:v>1.7</c:v>
                </c:pt>
                <c:pt idx="384">
                  <c:v>1.7</c:v>
                </c:pt>
                <c:pt idx="385">
                  <c:v>1.71</c:v>
                </c:pt>
                <c:pt idx="386">
                  <c:v>1.72</c:v>
                </c:pt>
                <c:pt idx="387">
                  <c:v>1.75</c:v>
                </c:pt>
                <c:pt idx="388">
                  <c:v>1.8</c:v>
                </c:pt>
                <c:pt idx="389">
                  <c:v>1.86</c:v>
                </c:pt>
                <c:pt idx="390">
                  <c:v>1.91</c:v>
                </c:pt>
                <c:pt idx="391">
                  <c:v>1.95</c:v>
                </c:pt>
                <c:pt idx="392">
                  <c:v>1.96</c:v>
                </c:pt>
                <c:pt idx="393">
                  <c:v>1.97</c:v>
                </c:pt>
                <c:pt idx="394">
                  <c:v>1.96</c:v>
                </c:pt>
                <c:pt idx="395">
                  <c:v>1.96</c:v>
                </c:pt>
                <c:pt idx="396">
                  <c:v>1.98</c:v>
                </c:pt>
                <c:pt idx="397">
                  <c:v>1.96</c:v>
                </c:pt>
                <c:pt idx="398">
                  <c:v>1.97</c:v>
                </c:pt>
                <c:pt idx="399">
                  <c:v>1.98</c:v>
                </c:pt>
                <c:pt idx="400">
                  <c:v>2</c:v>
                </c:pt>
                <c:pt idx="401">
                  <c:v>2.02</c:v>
                </c:pt>
                <c:pt idx="402">
                  <c:v>2.02</c:v>
                </c:pt>
                <c:pt idx="403">
                  <c:v>2.08</c:v>
                </c:pt>
                <c:pt idx="404">
                  <c:v>2.1</c:v>
                </c:pt>
                <c:pt idx="405">
                  <c:v>2.12</c:v>
                </c:pt>
                <c:pt idx="406">
                  <c:v>2.11</c:v>
                </c:pt>
                <c:pt idx="407">
                  <c:v>2.11</c:v>
                </c:pt>
                <c:pt idx="408">
                  <c:v>2.08</c:v>
                </c:pt>
                <c:pt idx="409">
                  <c:v>2.0499999999999998</c:v>
                </c:pt>
                <c:pt idx="410">
                  <c:v>1.96</c:v>
                </c:pt>
                <c:pt idx="411">
                  <c:v>1.81</c:v>
                </c:pt>
                <c:pt idx="412">
                  <c:v>1.71</c:v>
                </c:pt>
                <c:pt idx="413">
                  <c:v>1.76</c:v>
                </c:pt>
                <c:pt idx="414">
                  <c:v>1.85</c:v>
                </c:pt>
                <c:pt idx="415">
                  <c:v>1.87</c:v>
                </c:pt>
                <c:pt idx="416">
                  <c:v>1.86</c:v>
                </c:pt>
                <c:pt idx="417">
                  <c:v>1.88</c:v>
                </c:pt>
                <c:pt idx="418">
                  <c:v>1.9</c:v>
                </c:pt>
                <c:pt idx="419">
                  <c:v>1.87</c:v>
                </c:pt>
                <c:pt idx="420">
                  <c:v>1.83</c:v>
                </c:pt>
                <c:pt idx="421">
                  <c:v>1.78</c:v>
                </c:pt>
                <c:pt idx="422">
                  <c:v>1.72</c:v>
                </c:pt>
                <c:pt idx="423">
                  <c:v>1.68</c:v>
                </c:pt>
                <c:pt idx="424">
                  <c:v>1.65</c:v>
                </c:pt>
                <c:pt idx="425">
                  <c:v>1.65</c:v>
                </c:pt>
                <c:pt idx="426">
                  <c:v>1.64</c:v>
                </c:pt>
                <c:pt idx="427">
                  <c:v>1.62</c:v>
                </c:pt>
                <c:pt idx="428">
                  <c:v>1.6</c:v>
                </c:pt>
                <c:pt idx="429">
                  <c:v>1.57</c:v>
                </c:pt>
                <c:pt idx="430">
                  <c:v>1.56</c:v>
                </c:pt>
                <c:pt idx="431">
                  <c:v>1.52</c:v>
                </c:pt>
                <c:pt idx="432">
                  <c:v>1.56</c:v>
                </c:pt>
                <c:pt idx="433">
                  <c:v>1.6</c:v>
                </c:pt>
                <c:pt idx="434">
                  <c:v>1.63</c:v>
                </c:pt>
                <c:pt idx="435">
                  <c:v>1.65</c:v>
                </c:pt>
                <c:pt idx="436">
                  <c:v>1.67</c:v>
                </c:pt>
                <c:pt idx="437">
                  <c:v>1.68</c:v>
                </c:pt>
                <c:pt idx="438">
                  <c:v>1.75</c:v>
                </c:pt>
                <c:pt idx="439">
                  <c:v>1.81</c:v>
                </c:pt>
                <c:pt idx="440">
                  <c:v>1.91</c:v>
                </c:pt>
                <c:pt idx="441">
                  <c:v>2</c:v>
                </c:pt>
                <c:pt idx="442">
                  <c:v>2.06</c:v>
                </c:pt>
                <c:pt idx="443">
                  <c:v>2.1</c:v>
                </c:pt>
                <c:pt idx="444">
                  <c:v>2.15</c:v>
                </c:pt>
                <c:pt idx="445">
                  <c:v>2.1800000000000002</c:v>
                </c:pt>
                <c:pt idx="446">
                  <c:v>2.21</c:v>
                </c:pt>
                <c:pt idx="447">
                  <c:v>2.2200000000000002</c:v>
                </c:pt>
                <c:pt idx="448">
                  <c:v>2.2799999999999998</c:v>
                </c:pt>
                <c:pt idx="449">
                  <c:v>2.2799999999999998</c:v>
                </c:pt>
                <c:pt idx="450">
                  <c:v>2.2999999999999998</c:v>
                </c:pt>
                <c:pt idx="451">
                  <c:v>2.31</c:v>
                </c:pt>
                <c:pt idx="452">
                  <c:v>2.31</c:v>
                </c:pt>
                <c:pt idx="453">
                  <c:v>2.3199999999999998</c:v>
                </c:pt>
                <c:pt idx="454">
                  <c:v>2.36</c:v>
                </c:pt>
                <c:pt idx="455">
                  <c:v>2.34</c:v>
                </c:pt>
                <c:pt idx="456">
                  <c:v>2.34</c:v>
                </c:pt>
                <c:pt idx="457">
                  <c:v>2.25</c:v>
                </c:pt>
                <c:pt idx="458">
                  <c:v>2.19</c:v>
                </c:pt>
                <c:pt idx="459">
                  <c:v>2.13</c:v>
                </c:pt>
                <c:pt idx="460">
                  <c:v>2.06</c:v>
                </c:pt>
                <c:pt idx="461">
                  <c:v>2.0299999999999998</c:v>
                </c:pt>
                <c:pt idx="462">
                  <c:v>1.98</c:v>
                </c:pt>
                <c:pt idx="463">
                  <c:v>1.96</c:v>
                </c:pt>
                <c:pt idx="464">
                  <c:v>1.88</c:v>
                </c:pt>
                <c:pt idx="465">
                  <c:v>1.81</c:v>
                </c:pt>
                <c:pt idx="466">
                  <c:v>1.74</c:v>
                </c:pt>
                <c:pt idx="467">
                  <c:v>1.68</c:v>
                </c:pt>
                <c:pt idx="468">
                  <c:v>1.68</c:v>
                </c:pt>
                <c:pt idx="469">
                  <c:v>1.67</c:v>
                </c:pt>
                <c:pt idx="470">
                  <c:v>1.62</c:v>
                </c:pt>
                <c:pt idx="471">
                  <c:v>1.61</c:v>
                </c:pt>
                <c:pt idx="472">
                  <c:v>1.6</c:v>
                </c:pt>
                <c:pt idx="473">
                  <c:v>1.59</c:v>
                </c:pt>
                <c:pt idx="474">
                  <c:v>1.58</c:v>
                </c:pt>
                <c:pt idx="475">
                  <c:v>1.59</c:v>
                </c:pt>
                <c:pt idx="476">
                  <c:v>1.61</c:v>
                </c:pt>
                <c:pt idx="477">
                  <c:v>1.6</c:v>
                </c:pt>
                <c:pt idx="478">
                  <c:v>1.53</c:v>
                </c:pt>
                <c:pt idx="479">
                  <c:v>1.44</c:v>
                </c:pt>
                <c:pt idx="480">
                  <c:v>1.43</c:v>
                </c:pt>
                <c:pt idx="481">
                  <c:v>1.54</c:v>
                </c:pt>
                <c:pt idx="482">
                  <c:v>1.65</c:v>
                </c:pt>
                <c:pt idx="483">
                  <c:v>1.73</c:v>
                </c:pt>
                <c:pt idx="484">
                  <c:v>1.74</c:v>
                </c:pt>
                <c:pt idx="485">
                  <c:v>1.75</c:v>
                </c:pt>
                <c:pt idx="486">
                  <c:v>1.75</c:v>
                </c:pt>
                <c:pt idx="487">
                  <c:v>1.77</c:v>
                </c:pt>
                <c:pt idx="488">
                  <c:v>1.75</c:v>
                </c:pt>
                <c:pt idx="489">
                  <c:v>1.76</c:v>
                </c:pt>
                <c:pt idx="490">
                  <c:v>1.74</c:v>
                </c:pt>
                <c:pt idx="491">
                  <c:v>1.71</c:v>
                </c:pt>
                <c:pt idx="492">
                  <c:v>1.68</c:v>
                </c:pt>
                <c:pt idx="493">
                  <c:v>1.71</c:v>
                </c:pt>
                <c:pt idx="494">
                  <c:v>1.71</c:v>
                </c:pt>
                <c:pt idx="495">
                  <c:v>1.71</c:v>
                </c:pt>
                <c:pt idx="496">
                  <c:v>1.7</c:v>
                </c:pt>
                <c:pt idx="497">
                  <c:v>1.66</c:v>
                </c:pt>
                <c:pt idx="498">
                  <c:v>1.62</c:v>
                </c:pt>
                <c:pt idx="499">
                  <c:v>1.57</c:v>
                </c:pt>
                <c:pt idx="500">
                  <c:v>1.53</c:v>
                </c:pt>
                <c:pt idx="501">
                  <c:v>1.46</c:v>
                </c:pt>
                <c:pt idx="502">
                  <c:v>1.44</c:v>
                </c:pt>
                <c:pt idx="503">
                  <c:v>1.41</c:v>
                </c:pt>
                <c:pt idx="504">
                  <c:v>1.38</c:v>
                </c:pt>
                <c:pt idx="505">
                  <c:v>1.36</c:v>
                </c:pt>
                <c:pt idx="506">
                  <c:v>1.31</c:v>
                </c:pt>
                <c:pt idx="507">
                  <c:v>1.3</c:v>
                </c:pt>
                <c:pt idx="508">
                  <c:v>1.32</c:v>
                </c:pt>
                <c:pt idx="509">
                  <c:v>1.32</c:v>
                </c:pt>
                <c:pt idx="510">
                  <c:v>1.31</c:v>
                </c:pt>
                <c:pt idx="511">
                  <c:v>1.29</c:v>
                </c:pt>
                <c:pt idx="512">
                  <c:v>1.28</c:v>
                </c:pt>
                <c:pt idx="513">
                  <c:v>1.23</c:v>
                </c:pt>
                <c:pt idx="514">
                  <c:v>1.21</c:v>
                </c:pt>
                <c:pt idx="515">
                  <c:v>1.1399999999999999</c:v>
                </c:pt>
                <c:pt idx="516">
                  <c:v>1.08</c:v>
                </c:pt>
                <c:pt idx="517">
                  <c:v>1.02</c:v>
                </c:pt>
                <c:pt idx="518">
                  <c:v>0.96</c:v>
                </c:pt>
                <c:pt idx="519">
                  <c:v>0.92</c:v>
                </c:pt>
                <c:pt idx="520">
                  <c:v>0.84</c:v>
                </c:pt>
                <c:pt idx="521">
                  <c:v>0.76</c:v>
                </c:pt>
                <c:pt idx="522">
                  <c:v>0.7</c:v>
                </c:pt>
                <c:pt idx="523">
                  <c:v>0.63</c:v>
                </c:pt>
                <c:pt idx="524">
                  <c:v>0.55000000000000004</c:v>
                </c:pt>
                <c:pt idx="525">
                  <c:v>0.48</c:v>
                </c:pt>
                <c:pt idx="526">
                  <c:v>0.46</c:v>
                </c:pt>
                <c:pt idx="527">
                  <c:v>0.41</c:v>
                </c:pt>
                <c:pt idx="528">
                  <c:v>0.38</c:v>
                </c:pt>
                <c:pt idx="529">
                  <c:v>0.36</c:v>
                </c:pt>
                <c:pt idx="530">
                  <c:v>0.37</c:v>
                </c:pt>
                <c:pt idx="531">
                  <c:v>0.43</c:v>
                </c:pt>
                <c:pt idx="532">
                  <c:v>0.44</c:v>
                </c:pt>
                <c:pt idx="533">
                  <c:v>0.46</c:v>
                </c:pt>
                <c:pt idx="534">
                  <c:v>0.51</c:v>
                </c:pt>
                <c:pt idx="535">
                  <c:v>0.54</c:v>
                </c:pt>
                <c:pt idx="536">
                  <c:v>0.57999999999999996</c:v>
                </c:pt>
                <c:pt idx="537">
                  <c:v>0.63</c:v>
                </c:pt>
                <c:pt idx="538">
                  <c:v>0.68</c:v>
                </c:pt>
                <c:pt idx="539">
                  <c:v>0.74</c:v>
                </c:pt>
                <c:pt idx="540">
                  <c:v>0.78</c:v>
                </c:pt>
                <c:pt idx="541">
                  <c:v>0.84</c:v>
                </c:pt>
                <c:pt idx="542">
                  <c:v>0.88</c:v>
                </c:pt>
                <c:pt idx="543">
                  <c:v>0.94</c:v>
                </c:pt>
                <c:pt idx="544">
                  <c:v>0.99</c:v>
                </c:pt>
                <c:pt idx="545">
                  <c:v>1.06</c:v>
                </c:pt>
                <c:pt idx="546">
                  <c:v>1.1499999999999999</c:v>
                </c:pt>
                <c:pt idx="547">
                  <c:v>1.32</c:v>
                </c:pt>
                <c:pt idx="548">
                  <c:v>1.52</c:v>
                </c:pt>
                <c:pt idx="549">
                  <c:v>1.66</c:v>
                </c:pt>
                <c:pt idx="550">
                  <c:v>1.67</c:v>
                </c:pt>
                <c:pt idx="551">
                  <c:v>1.64</c:v>
                </c:pt>
                <c:pt idx="552">
                  <c:v>1.66</c:v>
                </c:pt>
                <c:pt idx="553">
                  <c:v>1.72</c:v>
                </c:pt>
                <c:pt idx="554">
                  <c:v>1.8</c:v>
                </c:pt>
                <c:pt idx="555">
                  <c:v>1.88</c:v>
                </c:pt>
                <c:pt idx="556">
                  <c:v>1.95</c:v>
                </c:pt>
                <c:pt idx="557">
                  <c:v>2.0299999999999998</c:v>
                </c:pt>
                <c:pt idx="558">
                  <c:v>2.1</c:v>
                </c:pt>
                <c:pt idx="559">
                  <c:v>2.1800000000000002</c:v>
                </c:pt>
                <c:pt idx="560">
                  <c:v>2.25</c:v>
                </c:pt>
                <c:pt idx="561">
                  <c:v>2.2999999999999998</c:v>
                </c:pt>
                <c:pt idx="562">
                  <c:v>2.4</c:v>
                </c:pt>
                <c:pt idx="563">
                  <c:v>2.4900000000000002</c:v>
                </c:pt>
                <c:pt idx="564">
                  <c:v>2.5499999999999998</c:v>
                </c:pt>
                <c:pt idx="565">
                  <c:v>2.61</c:v>
                </c:pt>
                <c:pt idx="566">
                  <c:v>2.67</c:v>
                </c:pt>
                <c:pt idx="567">
                  <c:v>2.78</c:v>
                </c:pt>
                <c:pt idx="568">
                  <c:v>2.88</c:v>
                </c:pt>
                <c:pt idx="569">
                  <c:v>3.01</c:v>
                </c:pt>
                <c:pt idx="570">
                  <c:v>3.13</c:v>
                </c:pt>
                <c:pt idx="571">
                  <c:v>3.24</c:v>
                </c:pt>
                <c:pt idx="572">
                  <c:v>3.35</c:v>
                </c:pt>
                <c:pt idx="573">
                  <c:v>3.46</c:v>
                </c:pt>
                <c:pt idx="574">
                  <c:v>3.49</c:v>
                </c:pt>
                <c:pt idx="575">
                  <c:v>3.56</c:v>
                </c:pt>
                <c:pt idx="576">
                  <c:v>3.59</c:v>
                </c:pt>
                <c:pt idx="577">
                  <c:v>3.64</c:v>
                </c:pt>
                <c:pt idx="578">
                  <c:v>3.7</c:v>
                </c:pt>
                <c:pt idx="579">
                  <c:v>3.71</c:v>
                </c:pt>
                <c:pt idx="580">
                  <c:v>3.74</c:v>
                </c:pt>
                <c:pt idx="581">
                  <c:v>3.74</c:v>
                </c:pt>
                <c:pt idx="582">
                  <c:v>3.76</c:v>
                </c:pt>
                <c:pt idx="583">
                  <c:v>3.8</c:v>
                </c:pt>
                <c:pt idx="584">
                  <c:v>3.87</c:v>
                </c:pt>
                <c:pt idx="585">
                  <c:v>3.91</c:v>
                </c:pt>
                <c:pt idx="586">
                  <c:v>3.94</c:v>
                </c:pt>
                <c:pt idx="587">
                  <c:v>3.96</c:v>
                </c:pt>
                <c:pt idx="588">
                  <c:v>3.96</c:v>
                </c:pt>
                <c:pt idx="589">
                  <c:v>3.98</c:v>
                </c:pt>
                <c:pt idx="590">
                  <c:v>4.01</c:v>
                </c:pt>
                <c:pt idx="591">
                  <c:v>4.03</c:v>
                </c:pt>
                <c:pt idx="592">
                  <c:v>4.0599999999999996</c:v>
                </c:pt>
                <c:pt idx="593">
                  <c:v>4.0599999999999996</c:v>
                </c:pt>
                <c:pt idx="594">
                  <c:v>4.07</c:v>
                </c:pt>
                <c:pt idx="595">
                  <c:v>4.09</c:v>
                </c:pt>
                <c:pt idx="596">
                  <c:v>4.1399999999999997</c:v>
                </c:pt>
                <c:pt idx="597">
                  <c:v>4.1900000000000004</c:v>
                </c:pt>
                <c:pt idx="598">
                  <c:v>4.26</c:v>
                </c:pt>
                <c:pt idx="599">
                  <c:v>4.2300000000000004</c:v>
                </c:pt>
                <c:pt idx="600">
                  <c:v>4.24</c:v>
                </c:pt>
                <c:pt idx="601">
                  <c:v>4.26</c:v>
                </c:pt>
                <c:pt idx="602">
                  <c:v>4.2699999999999996</c:v>
                </c:pt>
                <c:pt idx="603">
                  <c:v>4.3</c:v>
                </c:pt>
                <c:pt idx="604">
                  <c:v>4.3499999999999996</c:v>
                </c:pt>
                <c:pt idx="605">
                  <c:v>4.3899999999999997</c:v>
                </c:pt>
                <c:pt idx="606">
                  <c:v>4.41</c:v>
                </c:pt>
                <c:pt idx="607">
                  <c:v>4.41</c:v>
                </c:pt>
                <c:pt idx="608">
                  <c:v>4.43</c:v>
                </c:pt>
                <c:pt idx="609">
                  <c:v>4.41</c:v>
                </c:pt>
                <c:pt idx="610">
                  <c:v>4.38</c:v>
                </c:pt>
                <c:pt idx="611">
                  <c:v>4.3600000000000003</c:v>
                </c:pt>
                <c:pt idx="612">
                  <c:v>4.3099999999999996</c:v>
                </c:pt>
                <c:pt idx="613">
                  <c:v>4.29</c:v>
                </c:pt>
                <c:pt idx="614">
                  <c:v>4.2300000000000004</c:v>
                </c:pt>
                <c:pt idx="615">
                  <c:v>4.2</c:v>
                </c:pt>
                <c:pt idx="616">
                  <c:v>4.17</c:v>
                </c:pt>
                <c:pt idx="617">
                  <c:v>4.1399999999999997</c:v>
                </c:pt>
                <c:pt idx="618">
                  <c:v>4.16</c:v>
                </c:pt>
                <c:pt idx="619">
                  <c:v>4.24</c:v>
                </c:pt>
                <c:pt idx="620">
                  <c:v>4.2699999999999996</c:v>
                </c:pt>
                <c:pt idx="621">
                  <c:v>4.26</c:v>
                </c:pt>
                <c:pt idx="622">
                  <c:v>4.13</c:v>
                </c:pt>
                <c:pt idx="623">
                  <c:v>4</c:v>
                </c:pt>
                <c:pt idx="624">
                  <c:v>3.93</c:v>
                </c:pt>
                <c:pt idx="625">
                  <c:v>3.89</c:v>
                </c:pt>
                <c:pt idx="626">
                  <c:v>3.85</c:v>
                </c:pt>
                <c:pt idx="627">
                  <c:v>3.81</c:v>
                </c:pt>
                <c:pt idx="628">
                  <c:v>3.78</c:v>
                </c:pt>
                <c:pt idx="629">
                  <c:v>3.73</c:v>
                </c:pt>
                <c:pt idx="630">
                  <c:v>3.68</c:v>
                </c:pt>
                <c:pt idx="631">
                  <c:v>3.64</c:v>
                </c:pt>
                <c:pt idx="632">
                  <c:v>3.58</c:v>
                </c:pt>
                <c:pt idx="633">
                  <c:v>3.56</c:v>
                </c:pt>
                <c:pt idx="634">
                  <c:v>3.51</c:v>
                </c:pt>
                <c:pt idx="635">
                  <c:v>3.47</c:v>
                </c:pt>
                <c:pt idx="636">
                  <c:v>3.4</c:v>
                </c:pt>
                <c:pt idx="637">
                  <c:v>3.36</c:v>
                </c:pt>
                <c:pt idx="638">
                  <c:v>3.33</c:v>
                </c:pt>
                <c:pt idx="639">
                  <c:v>3.31</c:v>
                </c:pt>
                <c:pt idx="640">
                  <c:v>3.28</c:v>
                </c:pt>
                <c:pt idx="641">
                  <c:v>3.26</c:v>
                </c:pt>
                <c:pt idx="642">
                  <c:v>3.23</c:v>
                </c:pt>
                <c:pt idx="643">
                  <c:v>3.21</c:v>
                </c:pt>
                <c:pt idx="644">
                  <c:v>3.17</c:v>
                </c:pt>
                <c:pt idx="645">
                  <c:v>3.14</c:v>
                </c:pt>
                <c:pt idx="646">
                  <c:v>3.07</c:v>
                </c:pt>
                <c:pt idx="647">
                  <c:v>3.02</c:v>
                </c:pt>
                <c:pt idx="648">
                  <c:v>2.97</c:v>
                </c:pt>
                <c:pt idx="649">
                  <c:v>2.88</c:v>
                </c:pt>
                <c:pt idx="650">
                  <c:v>2.78</c:v>
                </c:pt>
                <c:pt idx="651">
                  <c:v>2.69</c:v>
                </c:pt>
                <c:pt idx="652">
                  <c:v>2.62</c:v>
                </c:pt>
                <c:pt idx="653">
                  <c:v>2.58</c:v>
                </c:pt>
                <c:pt idx="654">
                  <c:v>2.5099999999999998</c:v>
                </c:pt>
                <c:pt idx="655">
                  <c:v>2.46</c:v>
                </c:pt>
                <c:pt idx="656">
                  <c:v>2.4</c:v>
                </c:pt>
                <c:pt idx="657">
                  <c:v>2.37</c:v>
                </c:pt>
                <c:pt idx="658">
                  <c:v>2.33</c:v>
                </c:pt>
                <c:pt idx="659">
                  <c:v>2.27</c:v>
                </c:pt>
                <c:pt idx="660">
                  <c:v>2.2400000000000002</c:v>
                </c:pt>
                <c:pt idx="661">
                  <c:v>2.23</c:v>
                </c:pt>
                <c:pt idx="662">
                  <c:v>2.19</c:v>
                </c:pt>
                <c:pt idx="663">
                  <c:v>2.17</c:v>
                </c:pt>
                <c:pt idx="664">
                  <c:v>2.15</c:v>
                </c:pt>
                <c:pt idx="665">
                  <c:v>2.1</c:v>
                </c:pt>
                <c:pt idx="666">
                  <c:v>2.0299999999999998</c:v>
                </c:pt>
                <c:pt idx="667">
                  <c:v>1.97</c:v>
                </c:pt>
                <c:pt idx="668">
                  <c:v>1.92</c:v>
                </c:pt>
                <c:pt idx="669">
                  <c:v>1.9</c:v>
                </c:pt>
                <c:pt idx="670">
                  <c:v>1.85</c:v>
                </c:pt>
                <c:pt idx="671">
                  <c:v>1.79</c:v>
                </c:pt>
                <c:pt idx="672">
                  <c:v>1.72</c:v>
                </c:pt>
                <c:pt idx="673">
                  <c:v>1.64</c:v>
                </c:pt>
                <c:pt idx="674">
                  <c:v>1.61</c:v>
                </c:pt>
                <c:pt idx="675">
                  <c:v>1.58</c:v>
                </c:pt>
                <c:pt idx="676">
                  <c:v>1.57</c:v>
                </c:pt>
                <c:pt idx="677">
                  <c:v>1.52</c:v>
                </c:pt>
                <c:pt idx="678">
                  <c:v>1.47</c:v>
                </c:pt>
                <c:pt idx="679">
                  <c:v>1.44</c:v>
                </c:pt>
                <c:pt idx="680">
                  <c:v>1.37</c:v>
                </c:pt>
                <c:pt idx="681">
                  <c:v>1.32</c:v>
                </c:pt>
                <c:pt idx="682">
                  <c:v>1.26</c:v>
                </c:pt>
                <c:pt idx="683">
                  <c:v>1.21</c:v>
                </c:pt>
                <c:pt idx="684">
                  <c:v>1.19</c:v>
                </c:pt>
                <c:pt idx="685">
                  <c:v>1.17</c:v>
                </c:pt>
                <c:pt idx="686">
                  <c:v>1.1399999999999999</c:v>
                </c:pt>
                <c:pt idx="687">
                  <c:v>1.0900000000000001</c:v>
                </c:pt>
                <c:pt idx="688">
                  <c:v>1.04</c:v>
                </c:pt>
                <c:pt idx="689">
                  <c:v>1.06</c:v>
                </c:pt>
                <c:pt idx="690">
                  <c:v>1.05</c:v>
                </c:pt>
                <c:pt idx="691">
                  <c:v>1.1399999999999999</c:v>
                </c:pt>
                <c:pt idx="692">
                  <c:v>1.2</c:v>
                </c:pt>
                <c:pt idx="693">
                  <c:v>1.1599999999999999</c:v>
                </c:pt>
                <c:pt idx="694">
                  <c:v>1.01</c:v>
                </c:pt>
                <c:pt idx="695">
                  <c:v>0.89</c:v>
                </c:pt>
                <c:pt idx="696">
                  <c:v>0.8</c:v>
                </c:pt>
                <c:pt idx="697">
                  <c:v>0.76</c:v>
                </c:pt>
                <c:pt idx="698">
                  <c:v>0.67</c:v>
                </c:pt>
                <c:pt idx="699">
                  <c:v>0.6</c:v>
                </c:pt>
                <c:pt idx="700">
                  <c:v>0.56000000000000005</c:v>
                </c:pt>
                <c:pt idx="701">
                  <c:v>0.51</c:v>
                </c:pt>
                <c:pt idx="702">
                  <c:v>0.48</c:v>
                </c:pt>
                <c:pt idx="703">
                  <c:v>0.44</c:v>
                </c:pt>
                <c:pt idx="704">
                  <c:v>0.4</c:v>
                </c:pt>
                <c:pt idx="705">
                  <c:v>0.37</c:v>
                </c:pt>
                <c:pt idx="706">
                  <c:v>0.34</c:v>
                </c:pt>
                <c:pt idx="707">
                  <c:v>0.31</c:v>
                </c:pt>
                <c:pt idx="708">
                  <c:v>0.28999999999999998</c:v>
                </c:pt>
                <c:pt idx="709">
                  <c:v>0.28000000000000003</c:v>
                </c:pt>
                <c:pt idx="710">
                  <c:v>0.26</c:v>
                </c:pt>
                <c:pt idx="711">
                  <c:v>0.25</c:v>
                </c:pt>
                <c:pt idx="712">
                  <c:v>0.23</c:v>
                </c:pt>
                <c:pt idx="713">
                  <c:v>0.24</c:v>
                </c:pt>
                <c:pt idx="714">
                  <c:v>0.27</c:v>
                </c:pt>
                <c:pt idx="715">
                  <c:v>0.28999999999999998</c:v>
                </c:pt>
                <c:pt idx="716">
                  <c:v>0.33</c:v>
                </c:pt>
                <c:pt idx="717">
                  <c:v>0.35</c:v>
                </c:pt>
                <c:pt idx="718">
                  <c:v>0.31</c:v>
                </c:pt>
                <c:pt idx="719">
                  <c:v>0.27</c:v>
                </c:pt>
                <c:pt idx="720">
                  <c:v>0.26</c:v>
                </c:pt>
                <c:pt idx="721">
                  <c:v>0.24</c:v>
                </c:pt>
                <c:pt idx="722">
                  <c:v>0.23</c:v>
                </c:pt>
                <c:pt idx="723">
                  <c:v>0.23</c:v>
                </c:pt>
                <c:pt idx="724">
                  <c:v>0.22</c:v>
                </c:pt>
                <c:pt idx="725">
                  <c:v>0.22</c:v>
                </c:pt>
                <c:pt idx="726">
                  <c:v>0.22</c:v>
                </c:pt>
                <c:pt idx="727">
                  <c:v>0.24</c:v>
                </c:pt>
                <c:pt idx="728">
                  <c:v>0.26</c:v>
                </c:pt>
                <c:pt idx="729">
                  <c:v>0.28000000000000003</c:v>
                </c:pt>
                <c:pt idx="730">
                  <c:v>0.3</c:v>
                </c:pt>
                <c:pt idx="731">
                  <c:v>0.3</c:v>
                </c:pt>
                <c:pt idx="732">
                  <c:v>0.35</c:v>
                </c:pt>
                <c:pt idx="733">
                  <c:v>0.38</c:v>
                </c:pt>
                <c:pt idx="734">
                  <c:v>0.41</c:v>
                </c:pt>
                <c:pt idx="735">
                  <c:v>0.44</c:v>
                </c:pt>
                <c:pt idx="736">
                  <c:v>0.47</c:v>
                </c:pt>
                <c:pt idx="737">
                  <c:v>0.52</c:v>
                </c:pt>
                <c:pt idx="738">
                  <c:v>0.57999999999999996</c:v>
                </c:pt>
                <c:pt idx="739">
                  <c:v>0.6</c:v>
                </c:pt>
                <c:pt idx="740">
                  <c:v>0.66</c:v>
                </c:pt>
                <c:pt idx="741">
                  <c:v>0.7</c:v>
                </c:pt>
                <c:pt idx="742">
                  <c:v>0.73</c:v>
                </c:pt>
                <c:pt idx="743">
                  <c:v>0.7</c:v>
                </c:pt>
                <c:pt idx="744">
                  <c:v>0.71</c:v>
                </c:pt>
                <c:pt idx="745">
                  <c:v>0.66</c:v>
                </c:pt>
                <c:pt idx="746">
                  <c:v>0.64</c:v>
                </c:pt>
                <c:pt idx="747">
                  <c:v>0.59</c:v>
                </c:pt>
                <c:pt idx="748">
                  <c:v>0.53</c:v>
                </c:pt>
                <c:pt idx="749">
                  <c:v>0.46</c:v>
                </c:pt>
                <c:pt idx="750">
                  <c:v>0.41</c:v>
                </c:pt>
                <c:pt idx="751">
                  <c:v>0.38</c:v>
                </c:pt>
                <c:pt idx="752">
                  <c:v>0.34</c:v>
                </c:pt>
                <c:pt idx="753">
                  <c:v>0.3</c:v>
                </c:pt>
                <c:pt idx="754">
                  <c:v>0.28000000000000003</c:v>
                </c:pt>
                <c:pt idx="755">
                  <c:v>0.25</c:v>
                </c:pt>
                <c:pt idx="756">
                  <c:v>0.23</c:v>
                </c:pt>
                <c:pt idx="757">
                  <c:v>0.21</c:v>
                </c:pt>
                <c:pt idx="758">
                  <c:v>0.21</c:v>
                </c:pt>
                <c:pt idx="759">
                  <c:v>0.22</c:v>
                </c:pt>
                <c:pt idx="760">
                  <c:v>0.22</c:v>
                </c:pt>
                <c:pt idx="761">
                  <c:v>0.22</c:v>
                </c:pt>
                <c:pt idx="762">
                  <c:v>0.28000000000000003</c:v>
                </c:pt>
                <c:pt idx="763">
                  <c:v>0.37</c:v>
                </c:pt>
                <c:pt idx="764">
                  <c:v>0.36</c:v>
                </c:pt>
                <c:pt idx="765">
                  <c:v>0.38</c:v>
                </c:pt>
                <c:pt idx="766">
                  <c:v>0.42</c:v>
                </c:pt>
                <c:pt idx="767">
                  <c:v>0.39</c:v>
                </c:pt>
                <c:pt idx="768">
                  <c:v>0.36</c:v>
                </c:pt>
                <c:pt idx="769">
                  <c:v>0.32</c:v>
                </c:pt>
                <c:pt idx="770">
                  <c:v>0.28999999999999998</c:v>
                </c:pt>
                <c:pt idx="771">
                  <c:v>0.26</c:v>
                </c:pt>
                <c:pt idx="772">
                  <c:v>0.24</c:v>
                </c:pt>
                <c:pt idx="773">
                  <c:v>0.26</c:v>
                </c:pt>
                <c:pt idx="774">
                  <c:v>0.26</c:v>
                </c:pt>
                <c:pt idx="775">
                  <c:v>0.23</c:v>
                </c:pt>
                <c:pt idx="776">
                  <c:v>0.23</c:v>
                </c:pt>
                <c:pt idx="777">
                  <c:v>0.23</c:v>
                </c:pt>
                <c:pt idx="778">
                  <c:v>0.26</c:v>
                </c:pt>
                <c:pt idx="779">
                  <c:v>0.32</c:v>
                </c:pt>
                <c:pt idx="780">
                  <c:v>0.37</c:v>
                </c:pt>
                <c:pt idx="781">
                  <c:v>0.38</c:v>
                </c:pt>
                <c:pt idx="782">
                  <c:v>0.41</c:v>
                </c:pt>
                <c:pt idx="783">
                  <c:v>0.43</c:v>
                </c:pt>
                <c:pt idx="784">
                  <c:v>0.45</c:v>
                </c:pt>
                <c:pt idx="785">
                  <c:v>0.47</c:v>
                </c:pt>
                <c:pt idx="786">
                  <c:v>0.5</c:v>
                </c:pt>
                <c:pt idx="787">
                  <c:v>0.51</c:v>
                </c:pt>
                <c:pt idx="788">
                  <c:v>0.53</c:v>
                </c:pt>
                <c:pt idx="789">
                  <c:v>0.53</c:v>
                </c:pt>
                <c:pt idx="790">
                  <c:v>0.47</c:v>
                </c:pt>
                <c:pt idx="791">
                  <c:v>0.43</c:v>
                </c:pt>
                <c:pt idx="792">
                  <c:v>0.39</c:v>
                </c:pt>
                <c:pt idx="793">
                  <c:v>0.35</c:v>
                </c:pt>
                <c:pt idx="794">
                  <c:v>0.32</c:v>
                </c:pt>
                <c:pt idx="795">
                  <c:v>0.28000000000000003</c:v>
                </c:pt>
                <c:pt idx="796">
                  <c:v>0.26</c:v>
                </c:pt>
                <c:pt idx="797">
                  <c:v>0.24</c:v>
                </c:pt>
                <c:pt idx="798">
                  <c:v>0.22</c:v>
                </c:pt>
                <c:pt idx="799">
                  <c:v>0.22</c:v>
                </c:pt>
                <c:pt idx="800">
                  <c:v>0.22</c:v>
                </c:pt>
                <c:pt idx="801">
                  <c:v>0.24</c:v>
                </c:pt>
                <c:pt idx="802">
                  <c:v>0.26</c:v>
                </c:pt>
                <c:pt idx="803">
                  <c:v>0.28000000000000003</c:v>
                </c:pt>
                <c:pt idx="804">
                  <c:v>0.3</c:v>
                </c:pt>
                <c:pt idx="805">
                  <c:v>0.31</c:v>
                </c:pt>
                <c:pt idx="806">
                  <c:v>0.33</c:v>
                </c:pt>
                <c:pt idx="807">
                  <c:v>0.35</c:v>
                </c:pt>
                <c:pt idx="808">
                  <c:v>0.38</c:v>
                </c:pt>
                <c:pt idx="809">
                  <c:v>0.45</c:v>
                </c:pt>
                <c:pt idx="810">
                  <c:v>0.44</c:v>
                </c:pt>
                <c:pt idx="811">
                  <c:v>0.49</c:v>
                </c:pt>
                <c:pt idx="812">
                  <c:v>0.52</c:v>
                </c:pt>
                <c:pt idx="813">
                  <c:v>0.59</c:v>
                </c:pt>
                <c:pt idx="814">
                  <c:v>0.64</c:v>
                </c:pt>
                <c:pt idx="815">
                  <c:v>0.66</c:v>
                </c:pt>
                <c:pt idx="816">
                  <c:v>0.68</c:v>
                </c:pt>
                <c:pt idx="817">
                  <c:v>0.7</c:v>
                </c:pt>
                <c:pt idx="818">
                  <c:v>0.74</c:v>
                </c:pt>
                <c:pt idx="819">
                  <c:v>0.74</c:v>
                </c:pt>
                <c:pt idx="820">
                  <c:v>0.75</c:v>
                </c:pt>
                <c:pt idx="821">
                  <c:v>0.73</c:v>
                </c:pt>
                <c:pt idx="822">
                  <c:v>0.71</c:v>
                </c:pt>
                <c:pt idx="823">
                  <c:v>0.68</c:v>
                </c:pt>
                <c:pt idx="824">
                  <c:v>0.66</c:v>
                </c:pt>
                <c:pt idx="825">
                  <c:v>0.63</c:v>
                </c:pt>
                <c:pt idx="826">
                  <c:v>0.6</c:v>
                </c:pt>
                <c:pt idx="827">
                  <c:v>0.56000000000000005</c:v>
                </c:pt>
                <c:pt idx="828">
                  <c:v>0.55000000000000004</c:v>
                </c:pt>
                <c:pt idx="829">
                  <c:v>0.53</c:v>
                </c:pt>
                <c:pt idx="830">
                  <c:v>0.59</c:v>
                </c:pt>
                <c:pt idx="831">
                  <c:v>0.67</c:v>
                </c:pt>
                <c:pt idx="832">
                  <c:v>0.71</c:v>
                </c:pt>
                <c:pt idx="833">
                  <c:v>0.63</c:v>
                </c:pt>
                <c:pt idx="834">
                  <c:v>0.56999999999999995</c:v>
                </c:pt>
                <c:pt idx="835">
                  <c:v>0.5</c:v>
                </c:pt>
                <c:pt idx="836">
                  <c:v>0.45</c:v>
                </c:pt>
                <c:pt idx="837">
                  <c:v>0.43</c:v>
                </c:pt>
                <c:pt idx="838">
                  <c:v>0.39</c:v>
                </c:pt>
                <c:pt idx="839">
                  <c:v>0.36</c:v>
                </c:pt>
                <c:pt idx="840">
                  <c:v>0.33</c:v>
                </c:pt>
                <c:pt idx="841">
                  <c:v>0.33</c:v>
                </c:pt>
                <c:pt idx="842">
                  <c:v>0.31</c:v>
                </c:pt>
                <c:pt idx="843">
                  <c:v>0.31</c:v>
                </c:pt>
                <c:pt idx="844">
                  <c:v>0.35</c:v>
                </c:pt>
                <c:pt idx="845">
                  <c:v>0.35</c:v>
                </c:pt>
                <c:pt idx="846">
                  <c:v>0.37</c:v>
                </c:pt>
                <c:pt idx="847">
                  <c:v>0.39</c:v>
                </c:pt>
                <c:pt idx="848">
                  <c:v>0.41</c:v>
                </c:pt>
                <c:pt idx="849">
                  <c:v>0.44</c:v>
                </c:pt>
                <c:pt idx="850">
                  <c:v>0.48</c:v>
                </c:pt>
                <c:pt idx="851">
                  <c:v>0.54</c:v>
                </c:pt>
                <c:pt idx="852">
                  <c:v>0.57999999999999996</c:v>
                </c:pt>
                <c:pt idx="853">
                  <c:v>0.63</c:v>
                </c:pt>
                <c:pt idx="854">
                  <c:v>0.7</c:v>
                </c:pt>
                <c:pt idx="855">
                  <c:v>0.75</c:v>
                </c:pt>
                <c:pt idx="856">
                  <c:v>0.75</c:v>
                </c:pt>
                <c:pt idx="857">
                  <c:v>0.73</c:v>
                </c:pt>
                <c:pt idx="858">
                  <c:v>0.7</c:v>
                </c:pt>
                <c:pt idx="859">
                  <c:v>0.68</c:v>
                </c:pt>
                <c:pt idx="860">
                  <c:v>0.65</c:v>
                </c:pt>
                <c:pt idx="861">
                  <c:v>0.59</c:v>
                </c:pt>
                <c:pt idx="862">
                  <c:v>0.56000000000000005</c:v>
                </c:pt>
                <c:pt idx="863">
                  <c:v>0.53</c:v>
                </c:pt>
                <c:pt idx="864">
                  <c:v>0.52</c:v>
                </c:pt>
                <c:pt idx="865">
                  <c:v>0.56000000000000005</c:v>
                </c:pt>
                <c:pt idx="866">
                  <c:v>0.53</c:v>
                </c:pt>
                <c:pt idx="867">
                  <c:v>0.5</c:v>
                </c:pt>
                <c:pt idx="868">
                  <c:v>0.48</c:v>
                </c:pt>
                <c:pt idx="869">
                  <c:v>0.49</c:v>
                </c:pt>
                <c:pt idx="870">
                  <c:v>0.51</c:v>
                </c:pt>
                <c:pt idx="871">
                  <c:v>0.5</c:v>
                </c:pt>
                <c:pt idx="872">
                  <c:v>0.5</c:v>
                </c:pt>
                <c:pt idx="873">
                  <c:v>0.5</c:v>
                </c:pt>
                <c:pt idx="874">
                  <c:v>0.5</c:v>
                </c:pt>
                <c:pt idx="875">
                  <c:v>0.51</c:v>
                </c:pt>
                <c:pt idx="876">
                  <c:v>0.53</c:v>
                </c:pt>
                <c:pt idx="877">
                  <c:v>0.55000000000000004</c:v>
                </c:pt>
                <c:pt idx="878">
                  <c:v>0.57999999999999996</c:v>
                </c:pt>
                <c:pt idx="879">
                  <c:v>0.59</c:v>
                </c:pt>
                <c:pt idx="880">
                  <c:v>0.57999999999999996</c:v>
                </c:pt>
                <c:pt idx="881">
                  <c:v>0.56000000000000005</c:v>
                </c:pt>
                <c:pt idx="882">
                  <c:v>0.56000000000000005</c:v>
                </c:pt>
                <c:pt idx="883">
                  <c:v>0.56999999999999995</c:v>
                </c:pt>
                <c:pt idx="884">
                  <c:v>0.6</c:v>
                </c:pt>
                <c:pt idx="885">
                  <c:v>0.64</c:v>
                </c:pt>
                <c:pt idx="886">
                  <c:v>0.69</c:v>
                </c:pt>
                <c:pt idx="887">
                  <c:v>0.68</c:v>
                </c:pt>
                <c:pt idx="888">
                  <c:v>0.68</c:v>
                </c:pt>
                <c:pt idx="889">
                  <c:v>0.67</c:v>
                </c:pt>
                <c:pt idx="890">
                  <c:v>0.71</c:v>
                </c:pt>
                <c:pt idx="891">
                  <c:v>0.69</c:v>
                </c:pt>
                <c:pt idx="892">
                  <c:v>0.69</c:v>
                </c:pt>
                <c:pt idx="893">
                  <c:v>0.68</c:v>
                </c:pt>
                <c:pt idx="894">
                  <c:v>0.66</c:v>
                </c:pt>
                <c:pt idx="895">
                  <c:v>0.66</c:v>
                </c:pt>
                <c:pt idx="896">
                  <c:v>0.65</c:v>
                </c:pt>
                <c:pt idx="897">
                  <c:v>0.65</c:v>
                </c:pt>
                <c:pt idx="898">
                  <c:v>0.64</c:v>
                </c:pt>
                <c:pt idx="899">
                  <c:v>0.63</c:v>
                </c:pt>
                <c:pt idx="900">
                  <c:v>0.67</c:v>
                </c:pt>
                <c:pt idx="901">
                  <c:v>0.74</c:v>
                </c:pt>
                <c:pt idx="902">
                  <c:v>0.81</c:v>
                </c:pt>
                <c:pt idx="903">
                  <c:v>0.77</c:v>
                </c:pt>
                <c:pt idx="904">
                  <c:v>0.69</c:v>
                </c:pt>
                <c:pt idx="905">
                  <c:v>0.62</c:v>
                </c:pt>
                <c:pt idx="906">
                  <c:v>0.55000000000000004</c:v>
                </c:pt>
                <c:pt idx="907">
                  <c:v>0.48</c:v>
                </c:pt>
                <c:pt idx="908">
                  <c:v>0.43</c:v>
                </c:pt>
                <c:pt idx="909">
                  <c:v>0.39</c:v>
                </c:pt>
                <c:pt idx="910">
                  <c:v>0.34</c:v>
                </c:pt>
                <c:pt idx="911">
                  <c:v>0.31</c:v>
                </c:pt>
                <c:pt idx="912">
                  <c:v>0.3</c:v>
                </c:pt>
                <c:pt idx="913">
                  <c:v>0.28999999999999998</c:v>
                </c:pt>
                <c:pt idx="914">
                  <c:v>0.27</c:v>
                </c:pt>
                <c:pt idx="915">
                  <c:v>0.25</c:v>
                </c:pt>
                <c:pt idx="916">
                  <c:v>0.23</c:v>
                </c:pt>
                <c:pt idx="917">
                  <c:v>0.21</c:v>
                </c:pt>
                <c:pt idx="918">
                  <c:v>0.2</c:v>
                </c:pt>
                <c:pt idx="919">
                  <c:v>0.2</c:v>
                </c:pt>
                <c:pt idx="920">
                  <c:v>0.19</c:v>
                </c:pt>
                <c:pt idx="921">
                  <c:v>0.19</c:v>
                </c:pt>
                <c:pt idx="922">
                  <c:v>0.2</c:v>
                </c:pt>
                <c:pt idx="923">
                  <c:v>0.22</c:v>
                </c:pt>
                <c:pt idx="924">
                  <c:v>0.25</c:v>
                </c:pt>
                <c:pt idx="925">
                  <c:v>0.3</c:v>
                </c:pt>
                <c:pt idx="926">
                  <c:v>0.31</c:v>
                </c:pt>
                <c:pt idx="927">
                  <c:v>0.28000000000000003</c:v>
                </c:pt>
                <c:pt idx="928">
                  <c:v>0.26</c:v>
                </c:pt>
                <c:pt idx="929">
                  <c:v>0.25</c:v>
                </c:pt>
                <c:pt idx="930">
                  <c:v>0.22</c:v>
                </c:pt>
                <c:pt idx="931">
                  <c:v>0.21</c:v>
                </c:pt>
                <c:pt idx="932">
                  <c:v>0.19</c:v>
                </c:pt>
                <c:pt idx="933">
                  <c:v>0.18</c:v>
                </c:pt>
                <c:pt idx="934">
                  <c:v>0.17</c:v>
                </c:pt>
                <c:pt idx="935">
                  <c:v>0.18</c:v>
                </c:pt>
                <c:pt idx="936">
                  <c:v>0.17</c:v>
                </c:pt>
                <c:pt idx="937">
                  <c:v>0.17</c:v>
                </c:pt>
                <c:pt idx="938">
                  <c:v>0.17</c:v>
                </c:pt>
                <c:pt idx="939">
                  <c:v>0.16</c:v>
                </c:pt>
                <c:pt idx="940">
                  <c:v>0.15</c:v>
                </c:pt>
                <c:pt idx="941">
                  <c:v>0.16</c:v>
                </c:pt>
                <c:pt idx="942">
                  <c:v>0.16</c:v>
                </c:pt>
                <c:pt idx="943">
                  <c:v>0.16</c:v>
                </c:pt>
                <c:pt idx="944">
                  <c:v>0.16</c:v>
                </c:pt>
                <c:pt idx="945">
                  <c:v>0.17</c:v>
                </c:pt>
                <c:pt idx="946">
                  <c:v>0.18</c:v>
                </c:pt>
                <c:pt idx="947">
                  <c:v>0.18</c:v>
                </c:pt>
                <c:pt idx="948">
                  <c:v>0.17</c:v>
                </c:pt>
                <c:pt idx="949">
                  <c:v>0.21</c:v>
                </c:pt>
                <c:pt idx="950">
                  <c:v>0.25</c:v>
                </c:pt>
                <c:pt idx="951">
                  <c:v>0.27</c:v>
                </c:pt>
                <c:pt idx="952">
                  <c:v>0.27</c:v>
                </c:pt>
                <c:pt idx="953">
                  <c:v>0.28000000000000003</c:v>
                </c:pt>
                <c:pt idx="954">
                  <c:v>0.27</c:v>
                </c:pt>
                <c:pt idx="955">
                  <c:v>0.28000000000000003</c:v>
                </c:pt>
                <c:pt idx="956">
                  <c:v>0.3</c:v>
                </c:pt>
                <c:pt idx="957">
                  <c:v>0.32</c:v>
                </c:pt>
                <c:pt idx="958">
                  <c:v>0.33</c:v>
                </c:pt>
                <c:pt idx="959">
                  <c:v>0.32</c:v>
                </c:pt>
                <c:pt idx="960">
                  <c:v>0.3</c:v>
                </c:pt>
                <c:pt idx="961">
                  <c:v>0.28999999999999998</c:v>
                </c:pt>
                <c:pt idx="962">
                  <c:v>0.31</c:v>
                </c:pt>
                <c:pt idx="963">
                  <c:v>0.33</c:v>
                </c:pt>
                <c:pt idx="964">
                  <c:v>0.38</c:v>
                </c:pt>
                <c:pt idx="965">
                  <c:v>0.41</c:v>
                </c:pt>
                <c:pt idx="966">
                  <c:v>0.45</c:v>
                </c:pt>
                <c:pt idx="967">
                  <c:v>0.47</c:v>
                </c:pt>
                <c:pt idx="968">
                  <c:v>0.5</c:v>
                </c:pt>
                <c:pt idx="969">
                  <c:v>0.55000000000000004</c:v>
                </c:pt>
                <c:pt idx="970">
                  <c:v>0.56000000000000005</c:v>
                </c:pt>
                <c:pt idx="971">
                  <c:v>0.56000000000000005</c:v>
                </c:pt>
                <c:pt idx="972">
                  <c:v>0.49</c:v>
                </c:pt>
                <c:pt idx="973">
                  <c:v>0.45</c:v>
                </c:pt>
                <c:pt idx="974">
                  <c:v>0.56000000000000005</c:v>
                </c:pt>
                <c:pt idx="975">
                  <c:v>0.7</c:v>
                </c:pt>
                <c:pt idx="976">
                  <c:v>0.81</c:v>
                </c:pt>
                <c:pt idx="977">
                  <c:v>0.87</c:v>
                </c:pt>
                <c:pt idx="978">
                  <c:v>0.9</c:v>
                </c:pt>
                <c:pt idx="979">
                  <c:v>0.91</c:v>
                </c:pt>
                <c:pt idx="980">
                  <c:v>0.95</c:v>
                </c:pt>
                <c:pt idx="981">
                  <c:v>0.95</c:v>
                </c:pt>
                <c:pt idx="982">
                  <c:v>1.02</c:v>
                </c:pt>
                <c:pt idx="983">
                  <c:v>1.04</c:v>
                </c:pt>
                <c:pt idx="984">
                  <c:v>1.03</c:v>
                </c:pt>
                <c:pt idx="985">
                  <c:v>1.03</c:v>
                </c:pt>
                <c:pt idx="986">
                  <c:v>1.04</c:v>
                </c:pt>
                <c:pt idx="987">
                  <c:v>1.05</c:v>
                </c:pt>
                <c:pt idx="988">
                  <c:v>1.05</c:v>
                </c:pt>
                <c:pt idx="989">
                  <c:v>1.04</c:v>
                </c:pt>
                <c:pt idx="990">
                  <c:v>1.03</c:v>
                </c:pt>
                <c:pt idx="991">
                  <c:v>1.02</c:v>
                </c:pt>
                <c:pt idx="992">
                  <c:v>1</c:v>
                </c:pt>
                <c:pt idx="993">
                  <c:v>0.98</c:v>
                </c:pt>
                <c:pt idx="994">
                  <c:v>0.94</c:v>
                </c:pt>
                <c:pt idx="995">
                  <c:v>0.91</c:v>
                </c:pt>
                <c:pt idx="996">
                  <c:v>0.88</c:v>
                </c:pt>
                <c:pt idx="997">
                  <c:v>0.87</c:v>
                </c:pt>
                <c:pt idx="998">
                  <c:v>0.88</c:v>
                </c:pt>
                <c:pt idx="999">
                  <c:v>0.89</c:v>
                </c:pt>
                <c:pt idx="1000">
                  <c:v>0.92</c:v>
                </c:pt>
                <c:pt idx="1001">
                  <c:v>0.93</c:v>
                </c:pt>
                <c:pt idx="1002">
                  <c:v>0.94</c:v>
                </c:pt>
                <c:pt idx="1003">
                  <c:v>0.96</c:v>
                </c:pt>
                <c:pt idx="1004">
                  <c:v>1</c:v>
                </c:pt>
                <c:pt idx="1005">
                  <c:v>1.05</c:v>
                </c:pt>
                <c:pt idx="1006">
                  <c:v>1.07</c:v>
                </c:pt>
                <c:pt idx="1007">
                  <c:v>1.08</c:v>
                </c:pt>
                <c:pt idx="1008">
                  <c:v>1.08</c:v>
                </c:pt>
                <c:pt idx="1009">
                  <c:v>1.0900000000000001</c:v>
                </c:pt>
                <c:pt idx="1010">
                  <c:v>1.07</c:v>
                </c:pt>
                <c:pt idx="1011">
                  <c:v>1.05</c:v>
                </c:pt>
                <c:pt idx="1012">
                  <c:v>1.05</c:v>
                </c:pt>
                <c:pt idx="1013">
                  <c:v>1.04</c:v>
                </c:pt>
                <c:pt idx="1014">
                  <c:v>1.03</c:v>
                </c:pt>
                <c:pt idx="1015">
                  <c:v>1.02</c:v>
                </c:pt>
                <c:pt idx="1016">
                  <c:v>1.05</c:v>
                </c:pt>
                <c:pt idx="1017">
                  <c:v>1.05</c:v>
                </c:pt>
                <c:pt idx="1018">
                  <c:v>1.08</c:v>
                </c:pt>
                <c:pt idx="1019">
                  <c:v>1.1000000000000001</c:v>
                </c:pt>
                <c:pt idx="1020">
                  <c:v>1.1100000000000001</c:v>
                </c:pt>
                <c:pt idx="1021">
                  <c:v>1.1299999999999999</c:v>
                </c:pt>
                <c:pt idx="1022">
                  <c:v>1.19</c:v>
                </c:pt>
                <c:pt idx="1023">
                  <c:v>1.21</c:v>
                </c:pt>
                <c:pt idx="1024">
                  <c:v>1.25</c:v>
                </c:pt>
                <c:pt idx="1025">
                  <c:v>1.29</c:v>
                </c:pt>
                <c:pt idx="1026">
                  <c:v>1.31</c:v>
                </c:pt>
                <c:pt idx="1027">
                  <c:v>1.31</c:v>
                </c:pt>
                <c:pt idx="1028">
                  <c:v>1.33</c:v>
                </c:pt>
                <c:pt idx="1029">
                  <c:v>1.32</c:v>
                </c:pt>
                <c:pt idx="1030">
                  <c:v>1.33</c:v>
                </c:pt>
                <c:pt idx="1031">
                  <c:v>1.35</c:v>
                </c:pt>
                <c:pt idx="1032">
                  <c:v>1.39</c:v>
                </c:pt>
                <c:pt idx="1033">
                  <c:v>1.41</c:v>
                </c:pt>
                <c:pt idx="1034">
                  <c:v>1.45</c:v>
                </c:pt>
                <c:pt idx="1035">
                  <c:v>1.48</c:v>
                </c:pt>
                <c:pt idx="1036">
                  <c:v>1.52</c:v>
                </c:pt>
                <c:pt idx="1037">
                  <c:v>1.57</c:v>
                </c:pt>
                <c:pt idx="1038">
                  <c:v>1.59</c:v>
                </c:pt>
                <c:pt idx="1039">
                  <c:v>1.64</c:v>
                </c:pt>
                <c:pt idx="1040">
                  <c:v>1.65</c:v>
                </c:pt>
                <c:pt idx="1041">
                  <c:v>1.69</c:v>
                </c:pt>
                <c:pt idx="1042">
                  <c:v>1.71</c:v>
                </c:pt>
                <c:pt idx="1043">
                  <c:v>1.65</c:v>
                </c:pt>
                <c:pt idx="1044">
                  <c:v>1.54</c:v>
                </c:pt>
                <c:pt idx="1045">
                  <c:v>1.39</c:v>
                </c:pt>
                <c:pt idx="1046">
                  <c:v>1.42</c:v>
                </c:pt>
                <c:pt idx="1047">
                  <c:v>1.49</c:v>
                </c:pt>
                <c:pt idx="1048">
                  <c:v>1.58</c:v>
                </c:pt>
                <c:pt idx="1049">
                  <c:v>1.61</c:v>
                </c:pt>
                <c:pt idx="1050">
                  <c:v>1.62</c:v>
                </c:pt>
                <c:pt idx="1051">
                  <c:v>1.62</c:v>
                </c:pt>
                <c:pt idx="1052">
                  <c:v>1.62</c:v>
                </c:pt>
                <c:pt idx="1053">
                  <c:v>1.61</c:v>
                </c:pt>
                <c:pt idx="1054">
                  <c:v>1.59</c:v>
                </c:pt>
                <c:pt idx="1055">
                  <c:v>1.56</c:v>
                </c:pt>
                <c:pt idx="1056">
                  <c:v>1.54</c:v>
                </c:pt>
                <c:pt idx="1057">
                  <c:v>1.5</c:v>
                </c:pt>
                <c:pt idx="1058">
                  <c:v>1.45</c:v>
                </c:pt>
                <c:pt idx="1059">
                  <c:v>1.43</c:v>
                </c:pt>
                <c:pt idx="1060">
                  <c:v>1.4</c:v>
                </c:pt>
                <c:pt idx="1061">
                  <c:v>1.35</c:v>
                </c:pt>
                <c:pt idx="1062">
                  <c:v>1.26</c:v>
                </c:pt>
                <c:pt idx="1063">
                  <c:v>1.1499999999999999</c:v>
                </c:pt>
                <c:pt idx="1064">
                  <c:v>1.0900000000000001</c:v>
                </c:pt>
                <c:pt idx="1065">
                  <c:v>1</c:v>
                </c:pt>
                <c:pt idx="1066">
                  <c:v>0.92</c:v>
                </c:pt>
                <c:pt idx="1067">
                  <c:v>0.85</c:v>
                </c:pt>
                <c:pt idx="1068">
                  <c:v>0.76</c:v>
                </c:pt>
                <c:pt idx="1069">
                  <c:v>0.67</c:v>
                </c:pt>
                <c:pt idx="1070">
                  <c:v>0.65</c:v>
                </c:pt>
                <c:pt idx="1071">
                  <c:v>0.57999999999999996</c:v>
                </c:pt>
                <c:pt idx="1072">
                  <c:v>0.59</c:v>
                </c:pt>
                <c:pt idx="1073">
                  <c:v>0.6</c:v>
                </c:pt>
                <c:pt idx="1074">
                  <c:v>0.61</c:v>
                </c:pt>
                <c:pt idx="1075">
                  <c:v>0.55000000000000004</c:v>
                </c:pt>
                <c:pt idx="1076">
                  <c:v>0.53</c:v>
                </c:pt>
                <c:pt idx="1077">
                  <c:v>0.51</c:v>
                </c:pt>
                <c:pt idx="1078">
                  <c:v>0.49</c:v>
                </c:pt>
                <c:pt idx="1079">
                  <c:v>0.52</c:v>
                </c:pt>
                <c:pt idx="1080">
                  <c:v>0.53</c:v>
                </c:pt>
                <c:pt idx="1081">
                  <c:v>0.52</c:v>
                </c:pt>
                <c:pt idx="1082">
                  <c:v>0.5</c:v>
                </c:pt>
                <c:pt idx="1083">
                  <c:v>0.5</c:v>
                </c:pt>
                <c:pt idx="1084">
                  <c:v>0.47</c:v>
                </c:pt>
                <c:pt idx="1085">
                  <c:v>0.46</c:v>
                </c:pt>
                <c:pt idx="1086">
                  <c:v>0.47</c:v>
                </c:pt>
                <c:pt idx="1087">
                  <c:v>0.44</c:v>
                </c:pt>
                <c:pt idx="1088">
                  <c:v>0.43</c:v>
                </c:pt>
                <c:pt idx="1089">
                  <c:v>0.41</c:v>
                </c:pt>
                <c:pt idx="1090">
                  <c:v>0.4</c:v>
                </c:pt>
                <c:pt idx="1091">
                  <c:v>0.37</c:v>
                </c:pt>
                <c:pt idx="1092">
                  <c:v>0.35</c:v>
                </c:pt>
                <c:pt idx="1093">
                  <c:v>0.32</c:v>
                </c:pt>
                <c:pt idx="1094">
                  <c:v>0.28999999999999998</c:v>
                </c:pt>
                <c:pt idx="1095">
                  <c:v>0.28000000000000003</c:v>
                </c:pt>
                <c:pt idx="1096">
                  <c:v>0.27</c:v>
                </c:pt>
                <c:pt idx="1097">
                  <c:v>0.24</c:v>
                </c:pt>
                <c:pt idx="1098">
                  <c:v>0.23</c:v>
                </c:pt>
                <c:pt idx="1099">
                  <c:v>0.23</c:v>
                </c:pt>
                <c:pt idx="1100">
                  <c:v>0.21</c:v>
                </c:pt>
                <c:pt idx="1101">
                  <c:v>0.2</c:v>
                </c:pt>
                <c:pt idx="1102">
                  <c:v>0.19</c:v>
                </c:pt>
                <c:pt idx="1103">
                  <c:v>0.18</c:v>
                </c:pt>
                <c:pt idx="1104">
                  <c:v>0.18</c:v>
                </c:pt>
                <c:pt idx="1105">
                  <c:v>0.17</c:v>
                </c:pt>
                <c:pt idx="1106">
                  <c:v>0.19</c:v>
                </c:pt>
                <c:pt idx="1107">
                  <c:v>0.17</c:v>
                </c:pt>
                <c:pt idx="1108">
                  <c:v>0.19</c:v>
                </c:pt>
                <c:pt idx="1109">
                  <c:v>0.19</c:v>
                </c:pt>
                <c:pt idx="1110">
                  <c:v>0.2</c:v>
                </c:pt>
                <c:pt idx="1111">
                  <c:v>0.21</c:v>
                </c:pt>
                <c:pt idx="1112">
                  <c:v>0.22</c:v>
                </c:pt>
                <c:pt idx="1113">
                  <c:v>0.23</c:v>
                </c:pt>
                <c:pt idx="1114">
                  <c:v>0.27</c:v>
                </c:pt>
                <c:pt idx="1115">
                  <c:v>0.41</c:v>
                </c:pt>
                <c:pt idx="1116">
                  <c:v>0.55000000000000004</c:v>
                </c:pt>
                <c:pt idx="1117">
                  <c:v>0.64</c:v>
                </c:pt>
                <c:pt idx="1118">
                  <c:v>0.56000000000000005</c:v>
                </c:pt>
                <c:pt idx="1119">
                  <c:v>0.49</c:v>
                </c:pt>
                <c:pt idx="1120">
                  <c:v>0.44</c:v>
                </c:pt>
                <c:pt idx="1121">
                  <c:v>0.43</c:v>
                </c:pt>
                <c:pt idx="1122">
                  <c:v>0.43</c:v>
                </c:pt>
                <c:pt idx="1123">
                  <c:v>0.47</c:v>
                </c:pt>
                <c:pt idx="1124">
                  <c:v>0.47</c:v>
                </c:pt>
                <c:pt idx="1125">
                  <c:v>0.46</c:v>
                </c:pt>
                <c:pt idx="1126">
                  <c:v>0.46</c:v>
                </c:pt>
                <c:pt idx="1127">
                  <c:v>0.47</c:v>
                </c:pt>
                <c:pt idx="1128">
                  <c:v>0.47</c:v>
                </c:pt>
                <c:pt idx="1129">
                  <c:v>0.48</c:v>
                </c:pt>
                <c:pt idx="1130">
                  <c:v>0.51</c:v>
                </c:pt>
                <c:pt idx="1131">
                  <c:v>0.51</c:v>
                </c:pt>
                <c:pt idx="1132">
                  <c:v>0.51</c:v>
                </c:pt>
                <c:pt idx="1133">
                  <c:v>0.55000000000000004</c:v>
                </c:pt>
                <c:pt idx="1134">
                  <c:v>0.55000000000000004</c:v>
                </c:pt>
                <c:pt idx="1135">
                  <c:v>0.56999999999999995</c:v>
                </c:pt>
                <c:pt idx="1136">
                  <c:v>0.6</c:v>
                </c:pt>
                <c:pt idx="1137">
                  <c:v>0.63</c:v>
                </c:pt>
                <c:pt idx="1138">
                  <c:v>0.66</c:v>
                </c:pt>
                <c:pt idx="1139">
                  <c:v>0.71</c:v>
                </c:pt>
                <c:pt idx="1140">
                  <c:v>0.73</c:v>
                </c:pt>
                <c:pt idx="1141">
                  <c:v>0.73</c:v>
                </c:pt>
                <c:pt idx="1142">
                  <c:v>0.72</c:v>
                </c:pt>
                <c:pt idx="1143">
                  <c:v>0.71</c:v>
                </c:pt>
                <c:pt idx="1144">
                  <c:v>0.66</c:v>
                </c:pt>
                <c:pt idx="1145">
                  <c:v>0.65</c:v>
                </c:pt>
                <c:pt idx="1146">
                  <c:v>0.61</c:v>
                </c:pt>
                <c:pt idx="1147">
                  <c:v>0.57999999999999996</c:v>
                </c:pt>
                <c:pt idx="1148">
                  <c:v>0.59</c:v>
                </c:pt>
                <c:pt idx="1149">
                  <c:v>0.56000000000000005</c:v>
                </c:pt>
                <c:pt idx="1150">
                  <c:v>0.55000000000000004</c:v>
                </c:pt>
                <c:pt idx="1151">
                  <c:v>0.51</c:v>
                </c:pt>
                <c:pt idx="1152">
                  <c:v>0.5</c:v>
                </c:pt>
                <c:pt idx="1153">
                  <c:v>0.49</c:v>
                </c:pt>
                <c:pt idx="1154">
                  <c:v>0.48</c:v>
                </c:pt>
                <c:pt idx="1155">
                  <c:v>0.51</c:v>
                </c:pt>
                <c:pt idx="1156">
                  <c:v>0.52</c:v>
                </c:pt>
                <c:pt idx="1157">
                  <c:v>0.5</c:v>
                </c:pt>
                <c:pt idx="1158">
                  <c:v>0.49</c:v>
                </c:pt>
                <c:pt idx="1159">
                  <c:v>0.51</c:v>
                </c:pt>
                <c:pt idx="1160">
                  <c:v>0.52</c:v>
                </c:pt>
                <c:pt idx="1161">
                  <c:v>0.55000000000000004</c:v>
                </c:pt>
                <c:pt idx="1162">
                  <c:v>0.56000000000000005</c:v>
                </c:pt>
                <c:pt idx="1163">
                  <c:v>0.54</c:v>
                </c:pt>
                <c:pt idx="1164">
                  <c:v>0.53</c:v>
                </c:pt>
                <c:pt idx="1165">
                  <c:v>0.54</c:v>
                </c:pt>
                <c:pt idx="1166">
                  <c:v>0.56000000000000005</c:v>
                </c:pt>
                <c:pt idx="1167">
                  <c:v>0.57999999999999996</c:v>
                </c:pt>
                <c:pt idx="1168">
                  <c:v>0.6</c:v>
                </c:pt>
                <c:pt idx="1169">
                  <c:v>0.57999999999999996</c:v>
                </c:pt>
                <c:pt idx="1170">
                  <c:v>0.56999999999999995</c:v>
                </c:pt>
                <c:pt idx="1171">
                  <c:v>0.6</c:v>
                </c:pt>
                <c:pt idx="1172">
                  <c:v>0.61</c:v>
                </c:pt>
                <c:pt idx="1173">
                  <c:v>0.68</c:v>
                </c:pt>
                <c:pt idx="1174">
                  <c:v>0.68</c:v>
                </c:pt>
                <c:pt idx="1175">
                  <c:v>0.66</c:v>
                </c:pt>
                <c:pt idx="1176">
                  <c:v>0.65</c:v>
                </c:pt>
                <c:pt idx="1177">
                  <c:v>0.65</c:v>
                </c:pt>
                <c:pt idx="1178">
                  <c:v>0.64</c:v>
                </c:pt>
                <c:pt idx="1179">
                  <c:v>0.63</c:v>
                </c:pt>
                <c:pt idx="1180">
                  <c:v>0.62</c:v>
                </c:pt>
                <c:pt idx="1181">
                  <c:v>0.62</c:v>
                </c:pt>
                <c:pt idx="1182">
                  <c:v>0.59</c:v>
                </c:pt>
                <c:pt idx="1183">
                  <c:v>0.6</c:v>
                </c:pt>
                <c:pt idx="1184">
                  <c:v>0.57999999999999996</c:v>
                </c:pt>
                <c:pt idx="1185">
                  <c:v>0.59</c:v>
                </c:pt>
                <c:pt idx="1186">
                  <c:v>0.59</c:v>
                </c:pt>
                <c:pt idx="1187">
                  <c:v>0.66</c:v>
                </c:pt>
                <c:pt idx="1188">
                  <c:v>0.79</c:v>
                </c:pt>
                <c:pt idx="1189">
                  <c:v>0.83</c:v>
                </c:pt>
                <c:pt idx="1190">
                  <c:v>0.73</c:v>
                </c:pt>
                <c:pt idx="1191">
                  <c:v>0.65</c:v>
                </c:pt>
                <c:pt idx="1192">
                  <c:v>0.57999999999999996</c:v>
                </c:pt>
                <c:pt idx="1193">
                  <c:v>0.55000000000000004</c:v>
                </c:pt>
                <c:pt idx="1194">
                  <c:v>0.52</c:v>
                </c:pt>
                <c:pt idx="1195">
                  <c:v>0.51</c:v>
                </c:pt>
                <c:pt idx="1196">
                  <c:v>0.44</c:v>
                </c:pt>
                <c:pt idx="1197">
                  <c:v>0.42</c:v>
                </c:pt>
                <c:pt idx="1198">
                  <c:v>0.38</c:v>
                </c:pt>
                <c:pt idx="1199">
                  <c:v>0.36</c:v>
                </c:pt>
                <c:pt idx="1200">
                  <c:v>0.33</c:v>
                </c:pt>
                <c:pt idx="1201">
                  <c:v>0.3</c:v>
                </c:pt>
                <c:pt idx="1202">
                  <c:v>0.27</c:v>
                </c:pt>
                <c:pt idx="1203">
                  <c:v>0.24</c:v>
                </c:pt>
                <c:pt idx="1204">
                  <c:v>0.22</c:v>
                </c:pt>
                <c:pt idx="1205">
                  <c:v>0.2</c:v>
                </c:pt>
                <c:pt idx="1206">
                  <c:v>0.19</c:v>
                </c:pt>
                <c:pt idx="1207">
                  <c:v>0.21</c:v>
                </c:pt>
                <c:pt idx="1208">
                  <c:v>0.21</c:v>
                </c:pt>
                <c:pt idx="1209">
                  <c:v>0.22</c:v>
                </c:pt>
                <c:pt idx="1210">
                  <c:v>0.22</c:v>
                </c:pt>
                <c:pt idx="1211">
                  <c:v>0.23</c:v>
                </c:pt>
                <c:pt idx="1212">
                  <c:v>0.25</c:v>
                </c:pt>
                <c:pt idx="1213">
                  <c:v>0.26</c:v>
                </c:pt>
                <c:pt idx="1214">
                  <c:v>0.27</c:v>
                </c:pt>
                <c:pt idx="1215">
                  <c:v>0.26</c:v>
                </c:pt>
                <c:pt idx="1216">
                  <c:v>0.25</c:v>
                </c:pt>
                <c:pt idx="1217">
                  <c:v>0.23</c:v>
                </c:pt>
                <c:pt idx="1218">
                  <c:v>0.21</c:v>
                </c:pt>
                <c:pt idx="1219">
                  <c:v>0.2</c:v>
                </c:pt>
                <c:pt idx="1220">
                  <c:v>0.18</c:v>
                </c:pt>
                <c:pt idx="1221">
                  <c:v>0.16</c:v>
                </c:pt>
                <c:pt idx="1222">
                  <c:v>0.15</c:v>
                </c:pt>
                <c:pt idx="1223">
                  <c:v>0.14000000000000001</c:v>
                </c:pt>
                <c:pt idx="1224">
                  <c:v>0.14000000000000001</c:v>
                </c:pt>
                <c:pt idx="1225">
                  <c:v>0.14000000000000001</c:v>
                </c:pt>
                <c:pt idx="1226">
                  <c:v>0.12</c:v>
                </c:pt>
                <c:pt idx="1227">
                  <c:v>0.12</c:v>
                </c:pt>
                <c:pt idx="1228">
                  <c:v>0.13</c:v>
                </c:pt>
                <c:pt idx="1229">
                  <c:v>0.13</c:v>
                </c:pt>
                <c:pt idx="1230">
                  <c:v>0.12</c:v>
                </c:pt>
                <c:pt idx="1231">
                  <c:v>0.12</c:v>
                </c:pt>
                <c:pt idx="1232">
                  <c:v>0.11</c:v>
                </c:pt>
                <c:pt idx="1233">
                  <c:v>0.12</c:v>
                </c:pt>
                <c:pt idx="1234">
                  <c:v>0.11</c:v>
                </c:pt>
                <c:pt idx="1235">
                  <c:v>0.11</c:v>
                </c:pt>
                <c:pt idx="1236">
                  <c:v>0.12</c:v>
                </c:pt>
                <c:pt idx="1237">
                  <c:v>0.12</c:v>
                </c:pt>
                <c:pt idx="1238">
                  <c:v>0.14000000000000001</c:v>
                </c:pt>
                <c:pt idx="1239">
                  <c:v>0.17</c:v>
                </c:pt>
                <c:pt idx="1240">
                  <c:v>0.18</c:v>
                </c:pt>
                <c:pt idx="1241">
                  <c:v>0.18</c:v>
                </c:pt>
                <c:pt idx="1242">
                  <c:v>0.17</c:v>
                </c:pt>
                <c:pt idx="1243">
                  <c:v>0.17</c:v>
                </c:pt>
                <c:pt idx="1244">
                  <c:v>0.18</c:v>
                </c:pt>
                <c:pt idx="1245">
                  <c:v>0.21</c:v>
                </c:pt>
                <c:pt idx="1246">
                  <c:v>0.24</c:v>
                </c:pt>
                <c:pt idx="1247">
                  <c:v>0.25</c:v>
                </c:pt>
                <c:pt idx="1248">
                  <c:v>0.26</c:v>
                </c:pt>
                <c:pt idx="1249">
                  <c:v>0.27</c:v>
                </c:pt>
                <c:pt idx="1250">
                  <c:v>0.28999999999999998</c:v>
                </c:pt>
                <c:pt idx="1251">
                  <c:v>0.35</c:v>
                </c:pt>
                <c:pt idx="1252">
                  <c:v>0.36</c:v>
                </c:pt>
                <c:pt idx="1253">
                  <c:v>0.43</c:v>
                </c:pt>
                <c:pt idx="1254">
                  <c:v>0.49</c:v>
                </c:pt>
                <c:pt idx="1255">
                  <c:v>0.54</c:v>
                </c:pt>
                <c:pt idx="1256">
                  <c:v>0.56000000000000005</c:v>
                </c:pt>
                <c:pt idx="1257">
                  <c:v>0.56000000000000005</c:v>
                </c:pt>
                <c:pt idx="1258">
                  <c:v>0.56999999999999995</c:v>
                </c:pt>
                <c:pt idx="1259">
                  <c:v>0.51</c:v>
                </c:pt>
                <c:pt idx="1260">
                  <c:v>0.47</c:v>
                </c:pt>
                <c:pt idx="1261">
                  <c:v>0.42</c:v>
                </c:pt>
                <c:pt idx="1262">
                  <c:v>0.47</c:v>
                </c:pt>
                <c:pt idx="1263">
                  <c:v>0.61</c:v>
                </c:pt>
                <c:pt idx="1264">
                  <c:v>0.7</c:v>
                </c:pt>
                <c:pt idx="1265">
                  <c:v>0.73</c:v>
                </c:pt>
                <c:pt idx="1266">
                  <c:v>0.77</c:v>
                </c:pt>
                <c:pt idx="1267">
                  <c:v>0.75</c:v>
                </c:pt>
                <c:pt idx="1268">
                  <c:v>0.76</c:v>
                </c:pt>
                <c:pt idx="1269">
                  <c:v>0.8</c:v>
                </c:pt>
                <c:pt idx="1270">
                  <c:v>0.84</c:v>
                </c:pt>
                <c:pt idx="1271">
                  <c:v>0.89</c:v>
                </c:pt>
                <c:pt idx="1272">
                  <c:v>0.9</c:v>
                </c:pt>
                <c:pt idx="1273">
                  <c:v>0.86</c:v>
                </c:pt>
                <c:pt idx="1274">
                  <c:v>0.82</c:v>
                </c:pt>
                <c:pt idx="1275">
                  <c:v>0.8</c:v>
                </c:pt>
                <c:pt idx="1276">
                  <c:v>0.77</c:v>
                </c:pt>
                <c:pt idx="1277">
                  <c:v>0.71</c:v>
                </c:pt>
                <c:pt idx="1278">
                  <c:v>0.67</c:v>
                </c:pt>
                <c:pt idx="1279">
                  <c:v>0.61</c:v>
                </c:pt>
                <c:pt idx="1280">
                  <c:v>0.55000000000000004</c:v>
                </c:pt>
                <c:pt idx="1281">
                  <c:v>0.5</c:v>
                </c:pt>
                <c:pt idx="1282">
                  <c:v>0.44</c:v>
                </c:pt>
                <c:pt idx="1283">
                  <c:v>0.39</c:v>
                </c:pt>
                <c:pt idx="1284">
                  <c:v>0.38</c:v>
                </c:pt>
                <c:pt idx="1285">
                  <c:v>0.36</c:v>
                </c:pt>
                <c:pt idx="1286">
                  <c:v>0.35</c:v>
                </c:pt>
                <c:pt idx="1287">
                  <c:v>0.33</c:v>
                </c:pt>
                <c:pt idx="1288">
                  <c:v>0.31</c:v>
                </c:pt>
                <c:pt idx="1289">
                  <c:v>0.31</c:v>
                </c:pt>
                <c:pt idx="1290">
                  <c:v>0.3</c:v>
                </c:pt>
                <c:pt idx="1291">
                  <c:v>0.27</c:v>
                </c:pt>
                <c:pt idx="1292">
                  <c:v>0.24</c:v>
                </c:pt>
                <c:pt idx="1293">
                  <c:v>0.22</c:v>
                </c:pt>
                <c:pt idx="1294">
                  <c:v>0.25</c:v>
                </c:pt>
                <c:pt idx="1295">
                  <c:v>0.28000000000000003</c:v>
                </c:pt>
                <c:pt idx="1296">
                  <c:v>0.3</c:v>
                </c:pt>
                <c:pt idx="1297">
                  <c:v>0.31</c:v>
                </c:pt>
                <c:pt idx="1298">
                  <c:v>0.34</c:v>
                </c:pt>
                <c:pt idx="1299">
                  <c:v>0.37</c:v>
                </c:pt>
                <c:pt idx="1300">
                  <c:v>0.41</c:v>
                </c:pt>
                <c:pt idx="1301">
                  <c:v>0.44</c:v>
                </c:pt>
                <c:pt idx="1302">
                  <c:v>0.49</c:v>
                </c:pt>
                <c:pt idx="1303">
                  <c:v>0.47</c:v>
                </c:pt>
                <c:pt idx="1304">
                  <c:v>0.49</c:v>
                </c:pt>
                <c:pt idx="1305">
                  <c:v>0.48</c:v>
                </c:pt>
                <c:pt idx="1306">
                  <c:v>0.47</c:v>
                </c:pt>
                <c:pt idx="1307">
                  <c:v>0.49</c:v>
                </c:pt>
                <c:pt idx="1308">
                  <c:v>0.48</c:v>
                </c:pt>
                <c:pt idx="1309">
                  <c:v>0.48</c:v>
                </c:pt>
                <c:pt idx="1310">
                  <c:v>0.5</c:v>
                </c:pt>
                <c:pt idx="1311">
                  <c:v>0.51</c:v>
                </c:pt>
                <c:pt idx="1312">
                  <c:v>0.51</c:v>
                </c:pt>
                <c:pt idx="1313">
                  <c:v>0.52</c:v>
                </c:pt>
                <c:pt idx="1314">
                  <c:v>0.52</c:v>
                </c:pt>
                <c:pt idx="1315">
                  <c:v>0.53</c:v>
                </c:pt>
                <c:pt idx="1316">
                  <c:v>0.51</c:v>
                </c:pt>
                <c:pt idx="1317">
                  <c:v>0.56999999999999995</c:v>
                </c:pt>
                <c:pt idx="1318">
                  <c:v>0.54</c:v>
                </c:pt>
                <c:pt idx="1319">
                  <c:v>0.54</c:v>
                </c:pt>
                <c:pt idx="1320">
                  <c:v>0.56999999999999995</c:v>
                </c:pt>
                <c:pt idx="1321">
                  <c:v>0.57999999999999996</c:v>
                </c:pt>
                <c:pt idx="1322">
                  <c:v>0.61</c:v>
                </c:pt>
                <c:pt idx="1323">
                  <c:v>0.62</c:v>
                </c:pt>
                <c:pt idx="1324">
                  <c:v>0.65</c:v>
                </c:pt>
                <c:pt idx="1325">
                  <c:v>0.7</c:v>
                </c:pt>
                <c:pt idx="1326">
                  <c:v>0.78</c:v>
                </c:pt>
                <c:pt idx="1327">
                  <c:v>0.84</c:v>
                </c:pt>
                <c:pt idx="1328">
                  <c:v>0.94</c:v>
                </c:pt>
                <c:pt idx="1329">
                  <c:v>1.1100000000000001</c:v>
                </c:pt>
                <c:pt idx="1330">
                  <c:v>1.32</c:v>
                </c:pt>
                <c:pt idx="1331">
                  <c:v>1.48</c:v>
                </c:pt>
                <c:pt idx="1332">
                  <c:v>1.48</c:v>
                </c:pt>
                <c:pt idx="1333">
                  <c:v>1.48</c:v>
                </c:pt>
                <c:pt idx="1334">
                  <c:v>1.46</c:v>
                </c:pt>
                <c:pt idx="1335">
                  <c:v>1.5</c:v>
                </c:pt>
                <c:pt idx="1336">
                  <c:v>1.55</c:v>
                </c:pt>
                <c:pt idx="1337">
                  <c:v>1.61</c:v>
                </c:pt>
                <c:pt idx="1338">
                  <c:v>1.65</c:v>
                </c:pt>
                <c:pt idx="1339">
                  <c:v>1.71</c:v>
                </c:pt>
                <c:pt idx="1340">
                  <c:v>1.74</c:v>
                </c:pt>
                <c:pt idx="1341">
                  <c:v>1.8</c:v>
                </c:pt>
                <c:pt idx="1342">
                  <c:v>1.85</c:v>
                </c:pt>
                <c:pt idx="1343">
                  <c:v>1.91</c:v>
                </c:pt>
                <c:pt idx="1344">
                  <c:v>1.95</c:v>
                </c:pt>
                <c:pt idx="1345">
                  <c:v>2</c:v>
                </c:pt>
                <c:pt idx="1346">
                  <c:v>2.08</c:v>
                </c:pt>
                <c:pt idx="1347">
                  <c:v>2.1800000000000002</c:v>
                </c:pt>
                <c:pt idx="1348">
                  <c:v>2.23</c:v>
                </c:pt>
                <c:pt idx="1349">
                  <c:v>2.31</c:v>
                </c:pt>
                <c:pt idx="1350">
                  <c:v>2.36</c:v>
                </c:pt>
                <c:pt idx="1351">
                  <c:v>2.4500000000000002</c:v>
                </c:pt>
                <c:pt idx="1352">
                  <c:v>2.5299999999999998</c:v>
                </c:pt>
                <c:pt idx="1353">
                  <c:v>2.61</c:v>
                </c:pt>
                <c:pt idx="1354">
                  <c:v>2.71</c:v>
                </c:pt>
                <c:pt idx="1355">
                  <c:v>2.77</c:v>
                </c:pt>
                <c:pt idx="1356">
                  <c:v>2.8</c:v>
                </c:pt>
                <c:pt idx="1357">
                  <c:v>2.83</c:v>
                </c:pt>
                <c:pt idx="1358">
                  <c:v>2.81</c:v>
                </c:pt>
                <c:pt idx="1359">
                  <c:v>2.8</c:v>
                </c:pt>
                <c:pt idx="1360">
                  <c:v>2.79</c:v>
                </c:pt>
                <c:pt idx="1361">
                  <c:v>2.78</c:v>
                </c:pt>
                <c:pt idx="1362">
                  <c:v>2.77</c:v>
                </c:pt>
                <c:pt idx="1363">
                  <c:v>2.72</c:v>
                </c:pt>
                <c:pt idx="1364">
                  <c:v>2.71</c:v>
                </c:pt>
                <c:pt idx="1365">
                  <c:v>2.68</c:v>
                </c:pt>
                <c:pt idx="1366">
                  <c:v>2.66</c:v>
                </c:pt>
                <c:pt idx="1367">
                  <c:v>2.66</c:v>
                </c:pt>
                <c:pt idx="1368">
                  <c:v>2.66</c:v>
                </c:pt>
                <c:pt idx="1369">
                  <c:v>2.64</c:v>
                </c:pt>
                <c:pt idx="1370">
                  <c:v>2.68</c:v>
                </c:pt>
                <c:pt idx="1371">
                  <c:v>2.68</c:v>
                </c:pt>
                <c:pt idx="1372">
                  <c:v>2.68</c:v>
                </c:pt>
                <c:pt idx="1373">
                  <c:v>2.71</c:v>
                </c:pt>
                <c:pt idx="1374">
                  <c:v>2.76</c:v>
                </c:pt>
                <c:pt idx="1375">
                  <c:v>2.77</c:v>
                </c:pt>
                <c:pt idx="1376">
                  <c:v>2.8</c:v>
                </c:pt>
                <c:pt idx="1377">
                  <c:v>2.83</c:v>
                </c:pt>
                <c:pt idx="1378">
                  <c:v>2.85</c:v>
                </c:pt>
                <c:pt idx="1379">
                  <c:v>2.89</c:v>
                </c:pt>
                <c:pt idx="1380">
                  <c:v>2.97</c:v>
                </c:pt>
                <c:pt idx="1381">
                  <c:v>2.98</c:v>
                </c:pt>
                <c:pt idx="1382">
                  <c:v>3.04</c:v>
                </c:pt>
                <c:pt idx="1383">
                  <c:v>3.06</c:v>
                </c:pt>
                <c:pt idx="1384">
                  <c:v>3.1</c:v>
                </c:pt>
                <c:pt idx="1385">
                  <c:v>3.14</c:v>
                </c:pt>
                <c:pt idx="1386">
                  <c:v>3.19</c:v>
                </c:pt>
                <c:pt idx="1387">
                  <c:v>3.24</c:v>
                </c:pt>
                <c:pt idx="1388">
                  <c:v>3.25</c:v>
                </c:pt>
                <c:pt idx="1389">
                  <c:v>3.28</c:v>
                </c:pt>
                <c:pt idx="1390">
                  <c:v>3.29</c:v>
                </c:pt>
                <c:pt idx="1391">
                  <c:v>3.36</c:v>
                </c:pt>
                <c:pt idx="1392">
                  <c:v>3.41</c:v>
                </c:pt>
                <c:pt idx="1393">
                  <c:v>3.43</c:v>
                </c:pt>
                <c:pt idx="1394">
                  <c:v>3.49</c:v>
                </c:pt>
                <c:pt idx="1395">
                  <c:v>3.51</c:v>
                </c:pt>
                <c:pt idx="1396">
                  <c:v>3.56</c:v>
                </c:pt>
                <c:pt idx="1397">
                  <c:v>3.63</c:v>
                </c:pt>
                <c:pt idx="1398">
                  <c:v>3.71</c:v>
                </c:pt>
                <c:pt idx="1399">
                  <c:v>3.85</c:v>
                </c:pt>
                <c:pt idx="1400">
                  <c:v>3.94</c:v>
                </c:pt>
                <c:pt idx="1401">
                  <c:v>3.91</c:v>
                </c:pt>
                <c:pt idx="1402">
                  <c:v>3.85</c:v>
                </c:pt>
                <c:pt idx="1403">
                  <c:v>3.8</c:v>
                </c:pt>
                <c:pt idx="1404">
                  <c:v>3.79</c:v>
                </c:pt>
                <c:pt idx="1405">
                  <c:v>3.77</c:v>
                </c:pt>
                <c:pt idx="1406">
                  <c:v>3.77</c:v>
                </c:pt>
                <c:pt idx="1407">
                  <c:v>3.76</c:v>
                </c:pt>
                <c:pt idx="1408">
                  <c:v>3.77</c:v>
                </c:pt>
                <c:pt idx="1409">
                  <c:v>3.77</c:v>
                </c:pt>
                <c:pt idx="1410">
                  <c:v>3.76</c:v>
                </c:pt>
                <c:pt idx="1411">
                  <c:v>3.76</c:v>
                </c:pt>
                <c:pt idx="1412">
                  <c:v>3.75</c:v>
                </c:pt>
                <c:pt idx="1413">
                  <c:v>3.75</c:v>
                </c:pt>
                <c:pt idx="1414">
                  <c:v>3.75</c:v>
                </c:pt>
                <c:pt idx="1415">
                  <c:v>3.77</c:v>
                </c:pt>
                <c:pt idx="1416">
                  <c:v>3.8</c:v>
                </c:pt>
                <c:pt idx="1417">
                  <c:v>3.82</c:v>
                </c:pt>
                <c:pt idx="1418">
                  <c:v>3.84</c:v>
                </c:pt>
                <c:pt idx="1419">
                  <c:v>3.87</c:v>
                </c:pt>
                <c:pt idx="1420">
                  <c:v>3.9</c:v>
                </c:pt>
                <c:pt idx="1421">
                  <c:v>3.92</c:v>
                </c:pt>
                <c:pt idx="1422">
                  <c:v>3.94</c:v>
                </c:pt>
                <c:pt idx="1423">
                  <c:v>3.96</c:v>
                </c:pt>
                <c:pt idx="1424">
                  <c:v>3.96</c:v>
                </c:pt>
                <c:pt idx="1425">
                  <c:v>3.94</c:v>
                </c:pt>
                <c:pt idx="1426">
                  <c:v>3.94</c:v>
                </c:pt>
                <c:pt idx="1427">
                  <c:v>3.9</c:v>
                </c:pt>
                <c:pt idx="1428">
                  <c:v>3.82</c:v>
                </c:pt>
                <c:pt idx="1429">
                  <c:v>3.75</c:v>
                </c:pt>
                <c:pt idx="1430">
                  <c:v>3.69</c:v>
                </c:pt>
                <c:pt idx="1431">
                  <c:v>3.64</c:v>
                </c:pt>
                <c:pt idx="1432">
                  <c:v>3.59</c:v>
                </c:pt>
                <c:pt idx="1433">
                  <c:v>3.56</c:v>
                </c:pt>
                <c:pt idx="1434">
                  <c:v>3.53</c:v>
                </c:pt>
                <c:pt idx="1435">
                  <c:v>3.5</c:v>
                </c:pt>
                <c:pt idx="1436">
                  <c:v>3.46</c:v>
                </c:pt>
                <c:pt idx="1437">
                  <c:v>3.44</c:v>
                </c:pt>
                <c:pt idx="1438">
                  <c:v>3.43</c:v>
                </c:pt>
                <c:pt idx="1439">
                  <c:v>3.36</c:v>
                </c:pt>
                <c:pt idx="1440">
                  <c:v>3.34</c:v>
                </c:pt>
                <c:pt idx="1441">
                  <c:v>3.35</c:v>
                </c:pt>
                <c:pt idx="1442">
                  <c:v>3.32</c:v>
                </c:pt>
                <c:pt idx="1443">
                  <c:v>3.31</c:v>
                </c:pt>
                <c:pt idx="1444">
                  <c:v>3.28</c:v>
                </c:pt>
                <c:pt idx="1445">
                  <c:v>3.27</c:v>
                </c:pt>
                <c:pt idx="1446">
                  <c:v>3.25</c:v>
                </c:pt>
                <c:pt idx="1447">
                  <c:v>3.2</c:v>
                </c:pt>
                <c:pt idx="1448">
                  <c:v>3.14</c:v>
                </c:pt>
                <c:pt idx="1449">
                  <c:v>3.08</c:v>
                </c:pt>
                <c:pt idx="1450">
                  <c:v>3.04</c:v>
                </c:pt>
                <c:pt idx="1451">
                  <c:v>3.02</c:v>
                </c:pt>
                <c:pt idx="1452">
                  <c:v>3.01</c:v>
                </c:pt>
                <c:pt idx="1453">
                  <c:v>3</c:v>
                </c:pt>
                <c:pt idx="1454">
                  <c:v>2.98</c:v>
                </c:pt>
                <c:pt idx="1455">
                  <c:v>2.94</c:v>
                </c:pt>
                <c:pt idx="1456">
                  <c:v>2.92</c:v>
                </c:pt>
                <c:pt idx="1457">
                  <c:v>2.91</c:v>
                </c:pt>
                <c:pt idx="1458">
                  <c:v>2.87</c:v>
                </c:pt>
                <c:pt idx="1459">
                  <c:v>2.85</c:v>
                </c:pt>
                <c:pt idx="1460">
                  <c:v>2.8</c:v>
                </c:pt>
                <c:pt idx="1461">
                  <c:v>2.75</c:v>
                </c:pt>
                <c:pt idx="1462">
                  <c:v>2.7</c:v>
                </c:pt>
                <c:pt idx="1463">
                  <c:v>2.62</c:v>
                </c:pt>
                <c:pt idx="1464">
                  <c:v>2.5299999999999998</c:v>
                </c:pt>
                <c:pt idx="1465">
                  <c:v>2.46</c:v>
                </c:pt>
                <c:pt idx="1466">
                  <c:v>2.4</c:v>
                </c:pt>
                <c:pt idx="1467">
                  <c:v>2.36</c:v>
                </c:pt>
                <c:pt idx="1468">
                  <c:v>2.33</c:v>
                </c:pt>
                <c:pt idx="1469">
                  <c:v>2.35</c:v>
                </c:pt>
                <c:pt idx="1470">
                  <c:v>2.38</c:v>
                </c:pt>
                <c:pt idx="1471">
                  <c:v>2.31</c:v>
                </c:pt>
                <c:pt idx="1472">
                  <c:v>2.17</c:v>
                </c:pt>
                <c:pt idx="1473">
                  <c:v>2.0499999999999998</c:v>
                </c:pt>
                <c:pt idx="1474">
                  <c:v>1.96</c:v>
                </c:pt>
                <c:pt idx="1475">
                  <c:v>1.9</c:v>
                </c:pt>
                <c:pt idx="1476">
                  <c:v>1.86</c:v>
                </c:pt>
                <c:pt idx="1477">
                  <c:v>1.8</c:v>
                </c:pt>
                <c:pt idx="1478">
                  <c:v>1.76</c:v>
                </c:pt>
                <c:pt idx="1479">
                  <c:v>1.71</c:v>
                </c:pt>
                <c:pt idx="1480">
                  <c:v>1.7</c:v>
                </c:pt>
                <c:pt idx="1481">
                  <c:v>1.66</c:v>
                </c:pt>
                <c:pt idx="1482">
                  <c:v>1.65</c:v>
                </c:pt>
                <c:pt idx="1483">
                  <c:v>1.63</c:v>
                </c:pt>
                <c:pt idx="1484">
                  <c:v>1.6</c:v>
                </c:pt>
                <c:pt idx="1485">
                  <c:v>1.57</c:v>
                </c:pt>
                <c:pt idx="1486">
                  <c:v>1.55</c:v>
                </c:pt>
                <c:pt idx="1487">
                  <c:v>1.53</c:v>
                </c:pt>
                <c:pt idx="1488">
                  <c:v>1.51</c:v>
                </c:pt>
                <c:pt idx="1489">
                  <c:v>1.5</c:v>
                </c:pt>
                <c:pt idx="1490">
                  <c:v>1.49</c:v>
                </c:pt>
                <c:pt idx="1491">
                  <c:v>1.49</c:v>
                </c:pt>
                <c:pt idx="1492">
                  <c:v>1.48</c:v>
                </c:pt>
                <c:pt idx="1493">
                  <c:v>1.48</c:v>
                </c:pt>
                <c:pt idx="1494">
                  <c:v>1.46</c:v>
                </c:pt>
                <c:pt idx="1495">
                  <c:v>1.42</c:v>
                </c:pt>
                <c:pt idx="1496">
                  <c:v>1.38</c:v>
                </c:pt>
                <c:pt idx="1497">
                  <c:v>1.33</c:v>
                </c:pt>
                <c:pt idx="1498">
                  <c:v>1.28</c:v>
                </c:pt>
                <c:pt idx="1499">
                  <c:v>1.2</c:v>
                </c:pt>
                <c:pt idx="1500">
                  <c:v>1.1299999999999999</c:v>
                </c:pt>
                <c:pt idx="1501">
                  <c:v>1.05</c:v>
                </c:pt>
                <c:pt idx="1502">
                  <c:v>0.97</c:v>
                </c:pt>
                <c:pt idx="1503">
                  <c:v>0.9</c:v>
                </c:pt>
                <c:pt idx="1504">
                  <c:v>0.86</c:v>
                </c:pt>
                <c:pt idx="1505">
                  <c:v>0.81</c:v>
                </c:pt>
                <c:pt idx="1506">
                  <c:v>0.77</c:v>
                </c:pt>
                <c:pt idx="1507">
                  <c:v>0.71</c:v>
                </c:pt>
                <c:pt idx="1508">
                  <c:v>0.69</c:v>
                </c:pt>
                <c:pt idx="1509">
                  <c:v>0.64</c:v>
                </c:pt>
                <c:pt idx="1510">
                  <c:v>0.6</c:v>
                </c:pt>
                <c:pt idx="1511">
                  <c:v>0.56000000000000005</c:v>
                </c:pt>
                <c:pt idx="1512">
                  <c:v>0.51</c:v>
                </c:pt>
                <c:pt idx="1513">
                  <c:v>0.47</c:v>
                </c:pt>
                <c:pt idx="1514">
                  <c:v>0.45</c:v>
                </c:pt>
                <c:pt idx="1515">
                  <c:v>0.4</c:v>
                </c:pt>
                <c:pt idx="1516">
                  <c:v>0.37</c:v>
                </c:pt>
                <c:pt idx="1517">
                  <c:v>0.33</c:v>
                </c:pt>
                <c:pt idx="1518">
                  <c:v>0.3</c:v>
                </c:pt>
                <c:pt idx="1519">
                  <c:v>0.28000000000000003</c:v>
                </c:pt>
                <c:pt idx="1520">
                  <c:v>0.26</c:v>
                </c:pt>
                <c:pt idx="1521">
                  <c:v>0.24</c:v>
                </c:pt>
                <c:pt idx="1522">
                  <c:v>0.22</c:v>
                </c:pt>
                <c:pt idx="1523">
                  <c:v>0.21</c:v>
                </c:pt>
                <c:pt idx="1524">
                  <c:v>0.2</c:v>
                </c:pt>
                <c:pt idx="1525">
                  <c:v>0.2</c:v>
                </c:pt>
                <c:pt idx="1526">
                  <c:v>0.2</c:v>
                </c:pt>
                <c:pt idx="1527">
                  <c:v>0.2</c:v>
                </c:pt>
                <c:pt idx="1528">
                  <c:v>0.23</c:v>
                </c:pt>
                <c:pt idx="1529">
                  <c:v>0.33</c:v>
                </c:pt>
                <c:pt idx="1530">
                  <c:v>0.37</c:v>
                </c:pt>
                <c:pt idx="1531">
                  <c:v>0.42</c:v>
                </c:pt>
                <c:pt idx="1532">
                  <c:v>0.45</c:v>
                </c:pt>
                <c:pt idx="1533">
                  <c:v>0.47</c:v>
                </c:pt>
                <c:pt idx="1534">
                  <c:v>0.5</c:v>
                </c:pt>
                <c:pt idx="1535">
                  <c:v>0.54</c:v>
                </c:pt>
                <c:pt idx="1536">
                  <c:v>0.56999999999999995</c:v>
                </c:pt>
                <c:pt idx="1537">
                  <c:v>0.59</c:v>
                </c:pt>
                <c:pt idx="1538">
                  <c:v>0.61</c:v>
                </c:pt>
                <c:pt idx="1539">
                  <c:v>0.56000000000000005</c:v>
                </c:pt>
                <c:pt idx="1540">
                  <c:v>0.5</c:v>
                </c:pt>
                <c:pt idx="1541">
                  <c:v>0.44</c:v>
                </c:pt>
                <c:pt idx="1542">
                  <c:v>0.51</c:v>
                </c:pt>
                <c:pt idx="1543">
                  <c:v>0.65</c:v>
                </c:pt>
                <c:pt idx="1544">
                  <c:v>0.74</c:v>
                </c:pt>
                <c:pt idx="1545">
                  <c:v>0.8</c:v>
                </c:pt>
                <c:pt idx="1546">
                  <c:v>0.81</c:v>
                </c:pt>
                <c:pt idx="1547">
                  <c:v>0.83</c:v>
                </c:pt>
                <c:pt idx="1548">
                  <c:v>0.83</c:v>
                </c:pt>
                <c:pt idx="1549">
                  <c:v>0.82</c:v>
                </c:pt>
                <c:pt idx="1550">
                  <c:v>0.83</c:v>
                </c:pt>
                <c:pt idx="1551">
                  <c:v>0.85</c:v>
                </c:pt>
                <c:pt idx="1552">
                  <c:v>0.86</c:v>
                </c:pt>
                <c:pt idx="1553">
                  <c:v>0.88</c:v>
                </c:pt>
                <c:pt idx="1554">
                  <c:v>0.87</c:v>
                </c:pt>
                <c:pt idx="1555">
                  <c:v>0.85</c:v>
                </c:pt>
                <c:pt idx="1556">
                  <c:v>0.8</c:v>
                </c:pt>
                <c:pt idx="1557">
                  <c:v>0.79</c:v>
                </c:pt>
                <c:pt idx="1558">
                  <c:v>0.79</c:v>
                </c:pt>
                <c:pt idx="1559">
                  <c:v>0.77</c:v>
                </c:pt>
                <c:pt idx="1560">
                  <c:v>0.74</c:v>
                </c:pt>
                <c:pt idx="1561">
                  <c:v>0.66</c:v>
                </c:pt>
                <c:pt idx="1562">
                  <c:v>0.63</c:v>
                </c:pt>
                <c:pt idx="1563">
                  <c:v>0.59</c:v>
                </c:pt>
                <c:pt idx="1564">
                  <c:v>0.55000000000000004</c:v>
                </c:pt>
                <c:pt idx="1565">
                  <c:v>0.53</c:v>
                </c:pt>
                <c:pt idx="1566">
                  <c:v>0.5</c:v>
                </c:pt>
                <c:pt idx="1567">
                  <c:v>0.49</c:v>
                </c:pt>
                <c:pt idx="1568">
                  <c:v>0.54</c:v>
                </c:pt>
                <c:pt idx="1569">
                  <c:v>0.55000000000000004</c:v>
                </c:pt>
                <c:pt idx="1570">
                  <c:v>0.6</c:v>
                </c:pt>
                <c:pt idx="1571">
                  <c:v>0.65</c:v>
                </c:pt>
                <c:pt idx="1572">
                  <c:v>0.68</c:v>
                </c:pt>
                <c:pt idx="1573">
                  <c:v>0.75</c:v>
                </c:pt>
                <c:pt idx="1574">
                  <c:v>0.79</c:v>
                </c:pt>
                <c:pt idx="1575">
                  <c:v>0.78</c:v>
                </c:pt>
                <c:pt idx="1576">
                  <c:v>0.81</c:v>
                </c:pt>
                <c:pt idx="1577">
                  <c:v>0.85</c:v>
                </c:pt>
                <c:pt idx="1578">
                  <c:v>0.88</c:v>
                </c:pt>
                <c:pt idx="1579">
                  <c:v>0.91</c:v>
                </c:pt>
                <c:pt idx="1580">
                  <c:v>0.94</c:v>
                </c:pt>
                <c:pt idx="1581">
                  <c:v>0.98</c:v>
                </c:pt>
                <c:pt idx="1582">
                  <c:v>0.99</c:v>
                </c:pt>
                <c:pt idx="1583">
                  <c:v>0.99</c:v>
                </c:pt>
                <c:pt idx="1584">
                  <c:v>1.06</c:v>
                </c:pt>
                <c:pt idx="1585">
                  <c:v>1.1200000000000001</c:v>
                </c:pt>
                <c:pt idx="1586">
                  <c:v>1.18</c:v>
                </c:pt>
                <c:pt idx="1587">
                  <c:v>1.22</c:v>
                </c:pt>
                <c:pt idx="1588">
                  <c:v>1.21</c:v>
                </c:pt>
                <c:pt idx="1589">
                  <c:v>1.19</c:v>
                </c:pt>
                <c:pt idx="1590">
                  <c:v>1.1299999999999999</c:v>
                </c:pt>
                <c:pt idx="1591">
                  <c:v>1.07</c:v>
                </c:pt>
                <c:pt idx="1592">
                  <c:v>1</c:v>
                </c:pt>
                <c:pt idx="1593">
                  <c:v>0.96</c:v>
                </c:pt>
                <c:pt idx="1594">
                  <c:v>0.89</c:v>
                </c:pt>
                <c:pt idx="1595">
                  <c:v>0.84</c:v>
                </c:pt>
                <c:pt idx="1596">
                  <c:v>0.76</c:v>
                </c:pt>
                <c:pt idx="1597">
                  <c:v>0.69</c:v>
                </c:pt>
                <c:pt idx="1598">
                  <c:v>0.62</c:v>
                </c:pt>
                <c:pt idx="1599">
                  <c:v>0.54</c:v>
                </c:pt>
                <c:pt idx="1600">
                  <c:v>0.49</c:v>
                </c:pt>
                <c:pt idx="1601">
                  <c:v>0.44</c:v>
                </c:pt>
                <c:pt idx="1602">
                  <c:v>0.41</c:v>
                </c:pt>
                <c:pt idx="1603">
                  <c:v>0.37</c:v>
                </c:pt>
                <c:pt idx="1604">
                  <c:v>0.33</c:v>
                </c:pt>
                <c:pt idx="1605">
                  <c:v>0.31</c:v>
                </c:pt>
                <c:pt idx="1606">
                  <c:v>0.27</c:v>
                </c:pt>
                <c:pt idx="1607">
                  <c:v>0.25</c:v>
                </c:pt>
                <c:pt idx="1608">
                  <c:v>0.24</c:v>
                </c:pt>
                <c:pt idx="1609">
                  <c:v>0.25</c:v>
                </c:pt>
                <c:pt idx="1610">
                  <c:v>0.25</c:v>
                </c:pt>
                <c:pt idx="1611">
                  <c:v>0.3</c:v>
                </c:pt>
                <c:pt idx="1612">
                  <c:v>0.43</c:v>
                </c:pt>
                <c:pt idx="1613">
                  <c:v>0.55000000000000004</c:v>
                </c:pt>
                <c:pt idx="1614">
                  <c:v>0.53</c:v>
                </c:pt>
                <c:pt idx="1615">
                  <c:v>0.47</c:v>
                </c:pt>
                <c:pt idx="1616">
                  <c:v>0.43</c:v>
                </c:pt>
                <c:pt idx="1617">
                  <c:v>0.42</c:v>
                </c:pt>
                <c:pt idx="1618">
                  <c:v>0.44</c:v>
                </c:pt>
                <c:pt idx="1619">
                  <c:v>0.44</c:v>
                </c:pt>
                <c:pt idx="1620">
                  <c:v>0.46</c:v>
                </c:pt>
                <c:pt idx="1621">
                  <c:v>0.49</c:v>
                </c:pt>
                <c:pt idx="1622">
                  <c:v>0.5</c:v>
                </c:pt>
                <c:pt idx="1623">
                  <c:v>0.52</c:v>
                </c:pt>
                <c:pt idx="1624">
                  <c:v>0.54</c:v>
                </c:pt>
                <c:pt idx="1625">
                  <c:v>0.57999999999999996</c:v>
                </c:pt>
                <c:pt idx="1626">
                  <c:v>0.61</c:v>
                </c:pt>
                <c:pt idx="1627">
                  <c:v>0.64</c:v>
                </c:pt>
                <c:pt idx="1628">
                  <c:v>0.66</c:v>
                </c:pt>
                <c:pt idx="1629">
                  <c:v>0.68</c:v>
                </c:pt>
                <c:pt idx="1630">
                  <c:v>0.72</c:v>
                </c:pt>
                <c:pt idx="1631">
                  <c:v>0.76</c:v>
                </c:pt>
                <c:pt idx="1632">
                  <c:v>0.79</c:v>
                </c:pt>
                <c:pt idx="1633">
                  <c:v>0.84</c:v>
                </c:pt>
                <c:pt idx="1634">
                  <c:v>0.91</c:v>
                </c:pt>
                <c:pt idx="1635">
                  <c:v>0.98</c:v>
                </c:pt>
                <c:pt idx="1636">
                  <c:v>1.02</c:v>
                </c:pt>
                <c:pt idx="1637">
                  <c:v>1.05</c:v>
                </c:pt>
                <c:pt idx="1638">
                  <c:v>1.08</c:v>
                </c:pt>
                <c:pt idx="1639">
                  <c:v>1.1000000000000001</c:v>
                </c:pt>
                <c:pt idx="1640">
                  <c:v>1.1100000000000001</c:v>
                </c:pt>
                <c:pt idx="1641">
                  <c:v>1.1100000000000001</c:v>
                </c:pt>
                <c:pt idx="1642">
                  <c:v>1.1299999999999999</c:v>
                </c:pt>
                <c:pt idx="1643">
                  <c:v>1.1200000000000001</c:v>
                </c:pt>
                <c:pt idx="1644">
                  <c:v>1.1399999999999999</c:v>
                </c:pt>
                <c:pt idx="1645">
                  <c:v>1.1000000000000001</c:v>
                </c:pt>
                <c:pt idx="1646">
                  <c:v>1.07</c:v>
                </c:pt>
                <c:pt idx="1647">
                  <c:v>1.06</c:v>
                </c:pt>
                <c:pt idx="1648">
                  <c:v>1.04</c:v>
                </c:pt>
                <c:pt idx="1649">
                  <c:v>1.02</c:v>
                </c:pt>
                <c:pt idx="1650">
                  <c:v>1.05</c:v>
                </c:pt>
                <c:pt idx="1651">
                  <c:v>1.05</c:v>
                </c:pt>
                <c:pt idx="1652">
                  <c:v>1.05</c:v>
                </c:pt>
                <c:pt idx="1653">
                  <c:v>1.03</c:v>
                </c:pt>
                <c:pt idx="1654">
                  <c:v>1.04</c:v>
                </c:pt>
                <c:pt idx="1655">
                  <c:v>1.03</c:v>
                </c:pt>
                <c:pt idx="1656">
                  <c:v>1.07</c:v>
                </c:pt>
                <c:pt idx="1657">
                  <c:v>1.08</c:v>
                </c:pt>
                <c:pt idx="1658">
                  <c:v>1.1000000000000001</c:v>
                </c:pt>
                <c:pt idx="1659">
                  <c:v>1.1299999999999999</c:v>
                </c:pt>
                <c:pt idx="1660">
                  <c:v>1.18</c:v>
                </c:pt>
                <c:pt idx="1661">
                  <c:v>1.19</c:v>
                </c:pt>
                <c:pt idx="1662">
                  <c:v>1.22</c:v>
                </c:pt>
                <c:pt idx="1663">
                  <c:v>1.26</c:v>
                </c:pt>
                <c:pt idx="1664">
                  <c:v>1.29</c:v>
                </c:pt>
                <c:pt idx="1665">
                  <c:v>1.34</c:v>
                </c:pt>
                <c:pt idx="1666">
                  <c:v>1.36</c:v>
                </c:pt>
                <c:pt idx="1667">
                  <c:v>1.44</c:v>
                </c:pt>
                <c:pt idx="1668">
                  <c:v>1.49</c:v>
                </c:pt>
                <c:pt idx="1669">
                  <c:v>1.55</c:v>
                </c:pt>
                <c:pt idx="1670">
                  <c:v>1.58</c:v>
                </c:pt>
                <c:pt idx="1671">
                  <c:v>1.62</c:v>
                </c:pt>
                <c:pt idx="1672">
                  <c:v>1.66</c:v>
                </c:pt>
                <c:pt idx="1673">
                  <c:v>1.72</c:v>
                </c:pt>
                <c:pt idx="1674">
                  <c:v>1.76</c:v>
                </c:pt>
                <c:pt idx="1675">
                  <c:v>1.82</c:v>
                </c:pt>
                <c:pt idx="1676">
                  <c:v>1.86</c:v>
                </c:pt>
                <c:pt idx="1677">
                  <c:v>1.94</c:v>
                </c:pt>
                <c:pt idx="1678">
                  <c:v>1.94</c:v>
                </c:pt>
                <c:pt idx="1679">
                  <c:v>1.99</c:v>
                </c:pt>
                <c:pt idx="1680">
                  <c:v>2.11</c:v>
                </c:pt>
                <c:pt idx="1681">
                  <c:v>2.27</c:v>
                </c:pt>
                <c:pt idx="1682">
                  <c:v>2.42</c:v>
                </c:pt>
                <c:pt idx="1683">
                  <c:v>2.46</c:v>
                </c:pt>
                <c:pt idx="1684">
                  <c:v>2.36</c:v>
                </c:pt>
                <c:pt idx="1685">
                  <c:v>2.31</c:v>
                </c:pt>
                <c:pt idx="1686">
                  <c:v>2.2999999999999998</c:v>
                </c:pt>
                <c:pt idx="1687">
                  <c:v>2.31</c:v>
                </c:pt>
                <c:pt idx="1688">
                  <c:v>2.33</c:v>
                </c:pt>
                <c:pt idx="1689">
                  <c:v>2.36</c:v>
                </c:pt>
                <c:pt idx="1690">
                  <c:v>2.38</c:v>
                </c:pt>
                <c:pt idx="1691">
                  <c:v>2.4300000000000002</c:v>
                </c:pt>
                <c:pt idx="1692">
                  <c:v>2.44</c:v>
                </c:pt>
                <c:pt idx="1693">
                  <c:v>2.46</c:v>
                </c:pt>
                <c:pt idx="1694">
                  <c:v>2.4900000000000002</c:v>
                </c:pt>
                <c:pt idx="1695">
                  <c:v>2.5</c:v>
                </c:pt>
                <c:pt idx="1696">
                  <c:v>2.5299999999999998</c:v>
                </c:pt>
                <c:pt idx="1697">
                  <c:v>2.59</c:v>
                </c:pt>
                <c:pt idx="1698">
                  <c:v>2.67</c:v>
                </c:pt>
                <c:pt idx="1699">
                  <c:v>2.79</c:v>
                </c:pt>
                <c:pt idx="1700">
                  <c:v>2.86</c:v>
                </c:pt>
                <c:pt idx="1701">
                  <c:v>2.94</c:v>
                </c:pt>
                <c:pt idx="1702">
                  <c:v>3.04</c:v>
                </c:pt>
                <c:pt idx="1703">
                  <c:v>3.13</c:v>
                </c:pt>
                <c:pt idx="1704">
                  <c:v>3.21</c:v>
                </c:pt>
                <c:pt idx="1705">
                  <c:v>3.28</c:v>
                </c:pt>
                <c:pt idx="1706">
                  <c:v>3.34</c:v>
                </c:pt>
                <c:pt idx="1707">
                  <c:v>3.43</c:v>
                </c:pt>
                <c:pt idx="1708">
                  <c:v>3.44</c:v>
                </c:pt>
                <c:pt idx="1709">
                  <c:v>3.44</c:v>
                </c:pt>
                <c:pt idx="1710">
                  <c:v>3.41</c:v>
                </c:pt>
                <c:pt idx="1711">
                  <c:v>3.43</c:v>
                </c:pt>
                <c:pt idx="1712">
                  <c:v>3.4</c:v>
                </c:pt>
                <c:pt idx="1713">
                  <c:v>3.39</c:v>
                </c:pt>
                <c:pt idx="1714">
                  <c:v>3.35</c:v>
                </c:pt>
                <c:pt idx="1715">
                  <c:v>3.36</c:v>
                </c:pt>
                <c:pt idx="1716">
                  <c:v>3.39</c:v>
                </c:pt>
                <c:pt idx="1717">
                  <c:v>3.4</c:v>
                </c:pt>
                <c:pt idx="1718">
                  <c:v>3.41</c:v>
                </c:pt>
                <c:pt idx="1719">
                  <c:v>3.43</c:v>
                </c:pt>
                <c:pt idx="1720">
                  <c:v>3.46</c:v>
                </c:pt>
                <c:pt idx="1721">
                  <c:v>3.51</c:v>
                </c:pt>
                <c:pt idx="1722">
                  <c:v>3.52</c:v>
                </c:pt>
                <c:pt idx="1723">
                  <c:v>3.59</c:v>
                </c:pt>
                <c:pt idx="1724">
                  <c:v>3.64</c:v>
                </c:pt>
                <c:pt idx="1725">
                  <c:v>3.67</c:v>
                </c:pt>
                <c:pt idx="1726">
                  <c:v>3.68</c:v>
                </c:pt>
                <c:pt idx="1727">
                  <c:v>3.7</c:v>
                </c:pt>
                <c:pt idx="1728">
                  <c:v>3.73</c:v>
                </c:pt>
                <c:pt idx="1729">
                  <c:v>3.77</c:v>
                </c:pt>
                <c:pt idx="1730">
                  <c:v>3.82</c:v>
                </c:pt>
                <c:pt idx="1731">
                  <c:v>3.83</c:v>
                </c:pt>
                <c:pt idx="1732">
                  <c:v>3.84</c:v>
                </c:pt>
                <c:pt idx="1733">
                  <c:v>3.83</c:v>
                </c:pt>
                <c:pt idx="1734">
                  <c:v>3.82</c:v>
                </c:pt>
                <c:pt idx="1735">
                  <c:v>3.85</c:v>
                </c:pt>
                <c:pt idx="1736">
                  <c:v>3.9</c:v>
                </c:pt>
                <c:pt idx="1737">
                  <c:v>3.98</c:v>
                </c:pt>
                <c:pt idx="1738">
                  <c:v>3.96</c:v>
                </c:pt>
                <c:pt idx="1739">
                  <c:v>3.97</c:v>
                </c:pt>
                <c:pt idx="1740">
                  <c:v>4.05</c:v>
                </c:pt>
                <c:pt idx="1741">
                  <c:v>4.0199999999999996</c:v>
                </c:pt>
                <c:pt idx="1742">
                  <c:v>4.0199999999999996</c:v>
                </c:pt>
                <c:pt idx="1743">
                  <c:v>4.01</c:v>
                </c:pt>
                <c:pt idx="1744">
                  <c:v>4.01</c:v>
                </c:pt>
                <c:pt idx="1745">
                  <c:v>3.93</c:v>
                </c:pt>
                <c:pt idx="1746">
                  <c:v>3.9</c:v>
                </c:pt>
                <c:pt idx="1747">
                  <c:v>3.87</c:v>
                </c:pt>
                <c:pt idx="1748">
                  <c:v>3.79</c:v>
                </c:pt>
                <c:pt idx="1749">
                  <c:v>3.72</c:v>
                </c:pt>
                <c:pt idx="1750">
                  <c:v>3.68</c:v>
                </c:pt>
                <c:pt idx="1751">
                  <c:v>3.67</c:v>
                </c:pt>
                <c:pt idx="1752">
                  <c:v>3.73</c:v>
                </c:pt>
                <c:pt idx="1753">
                  <c:v>3.77</c:v>
                </c:pt>
                <c:pt idx="1754">
                  <c:v>3.76</c:v>
                </c:pt>
                <c:pt idx="1755">
                  <c:v>3.61</c:v>
                </c:pt>
                <c:pt idx="1756">
                  <c:v>3.53</c:v>
                </c:pt>
                <c:pt idx="1757">
                  <c:v>3.47</c:v>
                </c:pt>
                <c:pt idx="1758">
                  <c:v>3.42</c:v>
                </c:pt>
                <c:pt idx="1759">
                  <c:v>3.38</c:v>
                </c:pt>
                <c:pt idx="1760">
                  <c:v>3.34</c:v>
                </c:pt>
                <c:pt idx="1761">
                  <c:v>3.32</c:v>
                </c:pt>
                <c:pt idx="1762">
                  <c:v>3.36</c:v>
                </c:pt>
                <c:pt idx="1763">
                  <c:v>3.29</c:v>
                </c:pt>
                <c:pt idx="1764">
                  <c:v>3.25</c:v>
                </c:pt>
                <c:pt idx="1765">
                  <c:v>3.25</c:v>
                </c:pt>
                <c:pt idx="1766">
                  <c:v>3.22</c:v>
                </c:pt>
                <c:pt idx="1767">
                  <c:v>3.21</c:v>
                </c:pt>
                <c:pt idx="1768">
                  <c:v>3.22</c:v>
                </c:pt>
                <c:pt idx="1769">
                  <c:v>3.24</c:v>
                </c:pt>
                <c:pt idx="1770">
                  <c:v>3.24</c:v>
                </c:pt>
                <c:pt idx="1771">
                  <c:v>3.23</c:v>
                </c:pt>
                <c:pt idx="1772">
                  <c:v>3.22</c:v>
                </c:pt>
                <c:pt idx="1773">
                  <c:v>3.24</c:v>
                </c:pt>
                <c:pt idx="1774">
                  <c:v>3.26</c:v>
                </c:pt>
                <c:pt idx="1775">
                  <c:v>3.27</c:v>
                </c:pt>
                <c:pt idx="1776">
                  <c:v>3.3</c:v>
                </c:pt>
                <c:pt idx="1777">
                  <c:v>3.29</c:v>
                </c:pt>
                <c:pt idx="1778">
                  <c:v>3.29</c:v>
                </c:pt>
                <c:pt idx="1779">
                  <c:v>3.28</c:v>
                </c:pt>
                <c:pt idx="1780">
                  <c:v>3.26</c:v>
                </c:pt>
                <c:pt idx="1781">
                  <c:v>3.22</c:v>
                </c:pt>
                <c:pt idx="1782">
                  <c:v>3.18</c:v>
                </c:pt>
                <c:pt idx="1783">
                  <c:v>3.13</c:v>
                </c:pt>
                <c:pt idx="1784">
                  <c:v>3.09</c:v>
                </c:pt>
                <c:pt idx="1785">
                  <c:v>3.05</c:v>
                </c:pt>
                <c:pt idx="1786">
                  <c:v>3.03</c:v>
                </c:pt>
                <c:pt idx="1787">
                  <c:v>3.01</c:v>
                </c:pt>
                <c:pt idx="1788">
                  <c:v>2.97</c:v>
                </c:pt>
                <c:pt idx="1789">
                  <c:v>2.94</c:v>
                </c:pt>
                <c:pt idx="1790">
                  <c:v>2.89</c:v>
                </c:pt>
                <c:pt idx="1791">
                  <c:v>2.87</c:v>
                </c:pt>
                <c:pt idx="1792">
                  <c:v>2.84</c:v>
                </c:pt>
                <c:pt idx="1793">
                  <c:v>2.84</c:v>
                </c:pt>
                <c:pt idx="1794">
                  <c:v>2.81</c:v>
                </c:pt>
                <c:pt idx="1795">
                  <c:v>2.79</c:v>
                </c:pt>
                <c:pt idx="1796">
                  <c:v>2.74</c:v>
                </c:pt>
                <c:pt idx="1797">
                  <c:v>2.73</c:v>
                </c:pt>
                <c:pt idx="1798">
                  <c:v>2.69</c:v>
                </c:pt>
                <c:pt idx="1799">
                  <c:v>2.67</c:v>
                </c:pt>
                <c:pt idx="1800">
                  <c:v>2.66</c:v>
                </c:pt>
                <c:pt idx="1801">
                  <c:v>2.61</c:v>
                </c:pt>
                <c:pt idx="1802">
                  <c:v>2.58</c:v>
                </c:pt>
                <c:pt idx="1803">
                  <c:v>2.5299999999999998</c:v>
                </c:pt>
                <c:pt idx="1804">
                  <c:v>2.5299999999999998</c:v>
                </c:pt>
                <c:pt idx="1805">
                  <c:v>2.4900000000000002</c:v>
                </c:pt>
                <c:pt idx="1806">
                  <c:v>2.4900000000000002</c:v>
                </c:pt>
                <c:pt idx="1807">
                  <c:v>2.44</c:v>
                </c:pt>
                <c:pt idx="1808">
                  <c:v>2.39</c:v>
                </c:pt>
                <c:pt idx="1809">
                  <c:v>2.36</c:v>
                </c:pt>
                <c:pt idx="1810">
                  <c:v>2.34</c:v>
                </c:pt>
                <c:pt idx="1811">
                  <c:v>2.33</c:v>
                </c:pt>
                <c:pt idx="1812">
                  <c:v>2.33</c:v>
                </c:pt>
                <c:pt idx="1813">
                  <c:v>2.33</c:v>
                </c:pt>
                <c:pt idx="1814">
                  <c:v>2.2999999999999998</c:v>
                </c:pt>
                <c:pt idx="1815">
                  <c:v>2.2599999999999998</c:v>
                </c:pt>
                <c:pt idx="1816">
                  <c:v>2.19</c:v>
                </c:pt>
                <c:pt idx="1817">
                  <c:v>2.14</c:v>
                </c:pt>
                <c:pt idx="1818">
                  <c:v>2.13</c:v>
                </c:pt>
                <c:pt idx="1819">
                  <c:v>2.1</c:v>
                </c:pt>
                <c:pt idx="1820">
                  <c:v>2.1</c:v>
                </c:pt>
                <c:pt idx="1821">
                  <c:v>2.08</c:v>
                </c:pt>
                <c:pt idx="1822">
                  <c:v>2.0299999999999998</c:v>
                </c:pt>
                <c:pt idx="1823">
                  <c:v>2.04</c:v>
                </c:pt>
                <c:pt idx="1824">
                  <c:v>2.14</c:v>
                </c:pt>
                <c:pt idx="1825">
                  <c:v>2.2599999999999998</c:v>
                </c:pt>
                <c:pt idx="1826">
                  <c:v>2.27</c:v>
                </c:pt>
                <c:pt idx="1827">
                  <c:v>2.17</c:v>
                </c:pt>
                <c:pt idx="1828">
                  <c:v>2.04</c:v>
                </c:pt>
                <c:pt idx="1829">
                  <c:v>1.96</c:v>
                </c:pt>
                <c:pt idx="1830">
                  <c:v>1.91</c:v>
                </c:pt>
                <c:pt idx="1831">
                  <c:v>1.9</c:v>
                </c:pt>
                <c:pt idx="1832">
                  <c:v>1.92</c:v>
                </c:pt>
                <c:pt idx="1833">
                  <c:v>1.94</c:v>
                </c:pt>
                <c:pt idx="1834">
                  <c:v>1.95</c:v>
                </c:pt>
                <c:pt idx="1835">
                  <c:v>1.94</c:v>
                </c:pt>
                <c:pt idx="1836">
                  <c:v>1.89</c:v>
                </c:pt>
                <c:pt idx="1837">
                  <c:v>1.82</c:v>
                </c:pt>
                <c:pt idx="1838">
                  <c:v>1.77</c:v>
                </c:pt>
                <c:pt idx="1839">
                  <c:v>1.75</c:v>
                </c:pt>
                <c:pt idx="1840">
                  <c:v>1.76</c:v>
                </c:pt>
                <c:pt idx="1841">
                  <c:v>1.75</c:v>
                </c:pt>
                <c:pt idx="1842">
                  <c:v>1.73</c:v>
                </c:pt>
                <c:pt idx="1843">
                  <c:v>1.68</c:v>
                </c:pt>
                <c:pt idx="1844">
                  <c:v>1.67</c:v>
                </c:pt>
                <c:pt idx="1845">
                  <c:v>1.66</c:v>
                </c:pt>
                <c:pt idx="1846">
                  <c:v>1.67</c:v>
                </c:pt>
                <c:pt idx="1847">
                  <c:v>1.7</c:v>
                </c:pt>
                <c:pt idx="1848">
                  <c:v>1.72</c:v>
                </c:pt>
                <c:pt idx="1849">
                  <c:v>1.76</c:v>
                </c:pt>
                <c:pt idx="1850">
                  <c:v>1.78</c:v>
                </c:pt>
                <c:pt idx="1851">
                  <c:v>1.77</c:v>
                </c:pt>
                <c:pt idx="1852">
                  <c:v>1.73</c:v>
                </c:pt>
                <c:pt idx="1853">
                  <c:v>1.71</c:v>
                </c:pt>
                <c:pt idx="1854">
                  <c:v>1.69</c:v>
                </c:pt>
                <c:pt idx="1855">
                  <c:v>1.65</c:v>
                </c:pt>
                <c:pt idx="1856">
                  <c:v>1.64</c:v>
                </c:pt>
                <c:pt idx="1857">
                  <c:v>1.64</c:v>
                </c:pt>
                <c:pt idx="1858">
                  <c:v>1.63</c:v>
                </c:pt>
                <c:pt idx="1859">
                  <c:v>1.64</c:v>
                </c:pt>
                <c:pt idx="1860">
                  <c:v>1.61</c:v>
                </c:pt>
                <c:pt idx="1861">
                  <c:v>1.6</c:v>
                </c:pt>
                <c:pt idx="1862">
                  <c:v>1.6</c:v>
                </c:pt>
                <c:pt idx="1863">
                  <c:v>1.56</c:v>
                </c:pt>
                <c:pt idx="1864">
                  <c:v>1.52</c:v>
                </c:pt>
                <c:pt idx="1865">
                  <c:v>1.49</c:v>
                </c:pt>
                <c:pt idx="1866">
                  <c:v>1.47</c:v>
                </c:pt>
                <c:pt idx="1867">
                  <c:v>1.47</c:v>
                </c:pt>
                <c:pt idx="1868">
                  <c:v>1.5</c:v>
                </c:pt>
                <c:pt idx="1869">
                  <c:v>1.44</c:v>
                </c:pt>
                <c:pt idx="1870">
                  <c:v>1.42</c:v>
                </c:pt>
                <c:pt idx="1871">
                  <c:v>1.38</c:v>
                </c:pt>
                <c:pt idx="1872">
                  <c:v>1.31</c:v>
                </c:pt>
                <c:pt idx="1873">
                  <c:v>1.27</c:v>
                </c:pt>
                <c:pt idx="1874">
                  <c:v>1.24</c:v>
                </c:pt>
                <c:pt idx="1875">
                  <c:v>1.26</c:v>
                </c:pt>
                <c:pt idx="1876">
                  <c:v>1.26</c:v>
                </c:pt>
                <c:pt idx="1877">
                  <c:v>1.28</c:v>
                </c:pt>
                <c:pt idx="1878">
                  <c:v>1.29</c:v>
                </c:pt>
                <c:pt idx="1879">
                  <c:v>1.29</c:v>
                </c:pt>
                <c:pt idx="1880">
                  <c:v>1.29</c:v>
                </c:pt>
                <c:pt idx="1881">
                  <c:v>1.3</c:v>
                </c:pt>
                <c:pt idx="1882">
                  <c:v>1.33</c:v>
                </c:pt>
                <c:pt idx="1883">
                  <c:v>1.36</c:v>
                </c:pt>
                <c:pt idx="1884">
                  <c:v>1.36</c:v>
                </c:pt>
                <c:pt idx="1885">
                  <c:v>1.34</c:v>
                </c:pt>
                <c:pt idx="1886">
                  <c:v>1.31</c:v>
                </c:pt>
                <c:pt idx="1887">
                  <c:v>1.25</c:v>
                </c:pt>
                <c:pt idx="1888">
                  <c:v>1.23</c:v>
                </c:pt>
                <c:pt idx="1889">
                  <c:v>1.19</c:v>
                </c:pt>
                <c:pt idx="1890">
                  <c:v>1.1299999999999999</c:v>
                </c:pt>
                <c:pt idx="1891">
                  <c:v>1.1299999999999999</c:v>
                </c:pt>
                <c:pt idx="1892">
                  <c:v>1.1299999999999999</c:v>
                </c:pt>
                <c:pt idx="1893">
                  <c:v>1.17</c:v>
                </c:pt>
                <c:pt idx="1894">
                  <c:v>1.25</c:v>
                </c:pt>
                <c:pt idx="1895">
                  <c:v>1.39</c:v>
                </c:pt>
                <c:pt idx="1896">
                  <c:v>1.47</c:v>
                </c:pt>
                <c:pt idx="1897">
                  <c:v>1.43</c:v>
                </c:pt>
                <c:pt idx="1898">
                  <c:v>1.38</c:v>
                </c:pt>
                <c:pt idx="1899">
                  <c:v>1.38</c:v>
                </c:pt>
                <c:pt idx="1900">
                  <c:v>1.38</c:v>
                </c:pt>
                <c:pt idx="1901">
                  <c:v>1.41</c:v>
                </c:pt>
                <c:pt idx="1902">
                  <c:v>1.42</c:v>
                </c:pt>
                <c:pt idx="1903">
                  <c:v>1.41</c:v>
                </c:pt>
                <c:pt idx="1904">
                  <c:v>1.45</c:v>
                </c:pt>
                <c:pt idx="1905">
                  <c:v>1.47</c:v>
                </c:pt>
                <c:pt idx="1906">
                  <c:v>1.49</c:v>
                </c:pt>
                <c:pt idx="1907">
                  <c:v>1.52</c:v>
                </c:pt>
                <c:pt idx="1908">
                  <c:v>1.53</c:v>
                </c:pt>
                <c:pt idx="1909">
                  <c:v>1.59</c:v>
                </c:pt>
                <c:pt idx="1910">
                  <c:v>1.64</c:v>
                </c:pt>
                <c:pt idx="1911">
                  <c:v>1.65</c:v>
                </c:pt>
                <c:pt idx="1912">
                  <c:v>1.68</c:v>
                </c:pt>
                <c:pt idx="1913">
                  <c:v>1.71</c:v>
                </c:pt>
                <c:pt idx="1914">
                  <c:v>1.74</c:v>
                </c:pt>
                <c:pt idx="1915">
                  <c:v>1.77</c:v>
                </c:pt>
                <c:pt idx="1916">
                  <c:v>1.79</c:v>
                </c:pt>
                <c:pt idx="1917">
                  <c:v>1.8</c:v>
                </c:pt>
                <c:pt idx="1918">
                  <c:v>1.82</c:v>
                </c:pt>
                <c:pt idx="1919">
                  <c:v>1.8</c:v>
                </c:pt>
                <c:pt idx="1920">
                  <c:v>1.77</c:v>
                </c:pt>
                <c:pt idx="1921">
                  <c:v>1.74</c:v>
                </c:pt>
                <c:pt idx="1922">
                  <c:v>1.69</c:v>
                </c:pt>
                <c:pt idx="1923">
                  <c:v>1.64</c:v>
                </c:pt>
                <c:pt idx="1924">
                  <c:v>1.56</c:v>
                </c:pt>
                <c:pt idx="1925">
                  <c:v>1.54</c:v>
                </c:pt>
                <c:pt idx="1926">
                  <c:v>1.46</c:v>
                </c:pt>
                <c:pt idx="1927">
                  <c:v>1.4</c:v>
                </c:pt>
                <c:pt idx="1928">
                  <c:v>1.35</c:v>
                </c:pt>
                <c:pt idx="1929">
                  <c:v>1.34</c:v>
                </c:pt>
                <c:pt idx="1930">
                  <c:v>1.3</c:v>
                </c:pt>
                <c:pt idx="1931">
                  <c:v>1.27</c:v>
                </c:pt>
                <c:pt idx="1932">
                  <c:v>1.28</c:v>
                </c:pt>
                <c:pt idx="1933">
                  <c:v>1.27</c:v>
                </c:pt>
                <c:pt idx="1934">
                  <c:v>1.27</c:v>
                </c:pt>
                <c:pt idx="1935">
                  <c:v>1.26</c:v>
                </c:pt>
                <c:pt idx="1936">
                  <c:v>1.27</c:v>
                </c:pt>
                <c:pt idx="1937">
                  <c:v>1.28</c:v>
                </c:pt>
                <c:pt idx="1938">
                  <c:v>1.29</c:v>
                </c:pt>
                <c:pt idx="1939">
                  <c:v>1.28</c:v>
                </c:pt>
                <c:pt idx="1940">
                  <c:v>1.27</c:v>
                </c:pt>
                <c:pt idx="1941">
                  <c:v>1.27</c:v>
                </c:pt>
                <c:pt idx="1942">
                  <c:v>1.26</c:v>
                </c:pt>
                <c:pt idx="1943">
                  <c:v>1.28</c:v>
                </c:pt>
                <c:pt idx="1944">
                  <c:v>1.27</c:v>
                </c:pt>
                <c:pt idx="1945">
                  <c:v>1.28</c:v>
                </c:pt>
                <c:pt idx="1946">
                  <c:v>1.3</c:v>
                </c:pt>
                <c:pt idx="1947">
                  <c:v>1.27</c:v>
                </c:pt>
                <c:pt idx="1948">
                  <c:v>1.25</c:v>
                </c:pt>
                <c:pt idx="1949">
                  <c:v>1.25</c:v>
                </c:pt>
                <c:pt idx="1950">
                  <c:v>1.25</c:v>
                </c:pt>
                <c:pt idx="1951">
                  <c:v>1.23</c:v>
                </c:pt>
                <c:pt idx="1952">
                  <c:v>1.21</c:v>
                </c:pt>
                <c:pt idx="1953">
                  <c:v>1.1399999999999999</c:v>
                </c:pt>
                <c:pt idx="1954">
                  <c:v>1.1100000000000001</c:v>
                </c:pt>
                <c:pt idx="1955">
                  <c:v>1.05</c:v>
                </c:pt>
                <c:pt idx="1956">
                  <c:v>1.01</c:v>
                </c:pt>
                <c:pt idx="1957">
                  <c:v>0.97</c:v>
                </c:pt>
                <c:pt idx="1958">
                  <c:v>0.91</c:v>
                </c:pt>
                <c:pt idx="1959">
                  <c:v>0.89</c:v>
                </c:pt>
                <c:pt idx="1960">
                  <c:v>0.87</c:v>
                </c:pt>
                <c:pt idx="1961">
                  <c:v>0.92</c:v>
                </c:pt>
                <c:pt idx="1962">
                  <c:v>0.98</c:v>
                </c:pt>
                <c:pt idx="1963">
                  <c:v>1.04</c:v>
                </c:pt>
                <c:pt idx="1964">
                  <c:v>0.95</c:v>
                </c:pt>
                <c:pt idx="1965">
                  <c:v>0.84</c:v>
                </c:pt>
                <c:pt idx="1966">
                  <c:v>0.77</c:v>
                </c:pt>
                <c:pt idx="1967">
                  <c:v>0.71</c:v>
                </c:pt>
                <c:pt idx="1968">
                  <c:v>0.68</c:v>
                </c:pt>
                <c:pt idx="1969">
                  <c:v>0.65</c:v>
                </c:pt>
                <c:pt idx="1970">
                  <c:v>0.63</c:v>
                </c:pt>
                <c:pt idx="1971">
                  <c:v>0.57999999999999996</c:v>
                </c:pt>
                <c:pt idx="1972">
                  <c:v>0.56000000000000005</c:v>
                </c:pt>
                <c:pt idx="1973">
                  <c:v>0.53</c:v>
                </c:pt>
                <c:pt idx="1974">
                  <c:v>0.5</c:v>
                </c:pt>
                <c:pt idx="1975">
                  <c:v>0.49</c:v>
                </c:pt>
                <c:pt idx="1976">
                  <c:v>0.47</c:v>
                </c:pt>
                <c:pt idx="1977">
                  <c:v>0.45</c:v>
                </c:pt>
                <c:pt idx="1978">
                  <c:v>0.45</c:v>
                </c:pt>
                <c:pt idx="1979">
                  <c:v>0.41</c:v>
                </c:pt>
                <c:pt idx="1980">
                  <c:v>0.41</c:v>
                </c:pt>
                <c:pt idx="1981">
                  <c:v>0.4</c:v>
                </c:pt>
                <c:pt idx="1982">
                  <c:v>0.43</c:v>
                </c:pt>
                <c:pt idx="1983">
                  <c:v>0.44</c:v>
                </c:pt>
                <c:pt idx="1984">
                  <c:v>0.41</c:v>
                </c:pt>
                <c:pt idx="1985">
                  <c:v>0.4</c:v>
                </c:pt>
                <c:pt idx="1986">
                  <c:v>0.35</c:v>
                </c:pt>
                <c:pt idx="1987">
                  <c:v>0.32</c:v>
                </c:pt>
                <c:pt idx="1988">
                  <c:v>0.28999999999999998</c:v>
                </c:pt>
                <c:pt idx="1989">
                  <c:v>0.27</c:v>
                </c:pt>
                <c:pt idx="1990">
                  <c:v>0.27</c:v>
                </c:pt>
                <c:pt idx="1991">
                  <c:v>0.28000000000000003</c:v>
                </c:pt>
                <c:pt idx="1992">
                  <c:v>0.3</c:v>
                </c:pt>
                <c:pt idx="1993">
                  <c:v>0.31</c:v>
                </c:pt>
                <c:pt idx="1994">
                  <c:v>0.35</c:v>
                </c:pt>
                <c:pt idx="1995">
                  <c:v>0.38</c:v>
                </c:pt>
                <c:pt idx="1996">
                  <c:v>0.43</c:v>
                </c:pt>
                <c:pt idx="1997">
                  <c:v>0.46</c:v>
                </c:pt>
                <c:pt idx="1998">
                  <c:v>0.47</c:v>
                </c:pt>
                <c:pt idx="1999">
                  <c:v>0.46</c:v>
                </c:pt>
                <c:pt idx="2000">
                  <c:v>0.45</c:v>
                </c:pt>
                <c:pt idx="2001">
                  <c:v>0.45</c:v>
                </c:pt>
                <c:pt idx="2002">
                  <c:v>0.43</c:v>
                </c:pt>
                <c:pt idx="2003">
                  <c:v>0.42</c:v>
                </c:pt>
                <c:pt idx="2004">
                  <c:v>0.41</c:v>
                </c:pt>
                <c:pt idx="2005">
                  <c:v>0.4</c:v>
                </c:pt>
                <c:pt idx="2006">
                  <c:v>0.35</c:v>
                </c:pt>
                <c:pt idx="2007">
                  <c:v>0.34</c:v>
                </c:pt>
                <c:pt idx="2008">
                  <c:v>0.31</c:v>
                </c:pt>
                <c:pt idx="2009">
                  <c:v>0.28999999999999998</c:v>
                </c:pt>
                <c:pt idx="2010">
                  <c:v>0.25</c:v>
                </c:pt>
                <c:pt idx="2011">
                  <c:v>0.25</c:v>
                </c:pt>
                <c:pt idx="2012">
                  <c:v>0.23</c:v>
                </c:pt>
                <c:pt idx="2013">
                  <c:v>0.21</c:v>
                </c:pt>
                <c:pt idx="2014">
                  <c:v>0.21</c:v>
                </c:pt>
                <c:pt idx="2015">
                  <c:v>0.22</c:v>
                </c:pt>
                <c:pt idx="2016">
                  <c:v>0.22</c:v>
                </c:pt>
                <c:pt idx="2017">
                  <c:v>0.26</c:v>
                </c:pt>
                <c:pt idx="2018">
                  <c:v>0.25</c:v>
                </c:pt>
                <c:pt idx="2019">
                  <c:v>0.24</c:v>
                </c:pt>
                <c:pt idx="2020">
                  <c:v>0.22</c:v>
                </c:pt>
                <c:pt idx="2021">
                  <c:v>0.21</c:v>
                </c:pt>
                <c:pt idx="2022">
                  <c:v>0.21</c:v>
                </c:pt>
                <c:pt idx="2023">
                  <c:v>0.23</c:v>
                </c:pt>
                <c:pt idx="2024">
                  <c:v>0.27</c:v>
                </c:pt>
                <c:pt idx="2025">
                  <c:v>0.33</c:v>
                </c:pt>
                <c:pt idx="2026">
                  <c:v>0.38</c:v>
                </c:pt>
                <c:pt idx="2027">
                  <c:v>0.46</c:v>
                </c:pt>
                <c:pt idx="2028">
                  <c:v>0.64</c:v>
                </c:pt>
                <c:pt idx="2029">
                  <c:v>0.8</c:v>
                </c:pt>
                <c:pt idx="2030">
                  <c:v>0.82</c:v>
                </c:pt>
                <c:pt idx="2031">
                  <c:v>0.79</c:v>
                </c:pt>
                <c:pt idx="2032">
                  <c:v>0.82</c:v>
                </c:pt>
                <c:pt idx="2033">
                  <c:v>0.8</c:v>
                </c:pt>
                <c:pt idx="2034">
                  <c:v>0.84</c:v>
                </c:pt>
                <c:pt idx="2035">
                  <c:v>0.91</c:v>
                </c:pt>
                <c:pt idx="2036">
                  <c:v>1.01</c:v>
                </c:pt>
                <c:pt idx="2037">
                  <c:v>1.1000000000000001</c:v>
                </c:pt>
                <c:pt idx="2038">
                  <c:v>1.1299999999999999</c:v>
                </c:pt>
                <c:pt idx="2039">
                  <c:v>1.17</c:v>
                </c:pt>
                <c:pt idx="2040">
                  <c:v>1.25</c:v>
                </c:pt>
                <c:pt idx="2041">
                  <c:v>1.35</c:v>
                </c:pt>
                <c:pt idx="2042">
                  <c:v>1.34</c:v>
                </c:pt>
                <c:pt idx="2043">
                  <c:v>1.37</c:v>
                </c:pt>
                <c:pt idx="2044">
                  <c:v>1.38</c:v>
                </c:pt>
                <c:pt idx="2045">
                  <c:v>1.41</c:v>
                </c:pt>
                <c:pt idx="2046">
                  <c:v>1.44</c:v>
                </c:pt>
                <c:pt idx="2047">
                  <c:v>1.46</c:v>
                </c:pt>
                <c:pt idx="2048">
                  <c:v>1.5</c:v>
                </c:pt>
                <c:pt idx="2049">
                  <c:v>1.55</c:v>
                </c:pt>
                <c:pt idx="2050">
                  <c:v>1.6</c:v>
                </c:pt>
                <c:pt idx="2051">
                  <c:v>1.64</c:v>
                </c:pt>
                <c:pt idx="2052">
                  <c:v>1.67</c:v>
                </c:pt>
                <c:pt idx="2053">
                  <c:v>1.67</c:v>
                </c:pt>
                <c:pt idx="2054">
                  <c:v>1.68</c:v>
                </c:pt>
                <c:pt idx="2055">
                  <c:v>1.66</c:v>
                </c:pt>
                <c:pt idx="2056">
                  <c:v>1.63</c:v>
                </c:pt>
                <c:pt idx="2057">
                  <c:v>1.56</c:v>
                </c:pt>
                <c:pt idx="2058">
                  <c:v>1.5</c:v>
                </c:pt>
                <c:pt idx="2059">
                  <c:v>1.41</c:v>
                </c:pt>
                <c:pt idx="2060">
                  <c:v>1.34</c:v>
                </c:pt>
                <c:pt idx="2061">
                  <c:v>1.26</c:v>
                </c:pt>
                <c:pt idx="2062">
                  <c:v>1.1599999999999999</c:v>
                </c:pt>
                <c:pt idx="2063">
                  <c:v>1.07</c:v>
                </c:pt>
                <c:pt idx="2064">
                  <c:v>1</c:v>
                </c:pt>
                <c:pt idx="2065">
                  <c:v>0.95</c:v>
                </c:pt>
                <c:pt idx="2066">
                  <c:v>0.93</c:v>
                </c:pt>
                <c:pt idx="2067">
                  <c:v>0.94</c:v>
                </c:pt>
                <c:pt idx="2068">
                  <c:v>0.91</c:v>
                </c:pt>
                <c:pt idx="2069">
                  <c:v>0.91</c:v>
                </c:pt>
                <c:pt idx="2070">
                  <c:v>0.9</c:v>
                </c:pt>
                <c:pt idx="2071">
                  <c:v>0.92</c:v>
                </c:pt>
                <c:pt idx="2072">
                  <c:v>0.97</c:v>
                </c:pt>
                <c:pt idx="2073">
                  <c:v>0.99</c:v>
                </c:pt>
                <c:pt idx="2074">
                  <c:v>0.99</c:v>
                </c:pt>
                <c:pt idx="2075">
                  <c:v>1.01</c:v>
                </c:pt>
                <c:pt idx="2076">
                  <c:v>1.06</c:v>
                </c:pt>
                <c:pt idx="2077">
                  <c:v>1.07</c:v>
                </c:pt>
                <c:pt idx="2078">
                  <c:v>1.1299999999999999</c:v>
                </c:pt>
                <c:pt idx="2079">
                  <c:v>1.1399999999999999</c:v>
                </c:pt>
                <c:pt idx="2080">
                  <c:v>1.19</c:v>
                </c:pt>
                <c:pt idx="2081">
                  <c:v>1.22</c:v>
                </c:pt>
                <c:pt idx="2082">
                  <c:v>1.26</c:v>
                </c:pt>
                <c:pt idx="2083">
                  <c:v>1.31</c:v>
                </c:pt>
                <c:pt idx="2084">
                  <c:v>1.36</c:v>
                </c:pt>
                <c:pt idx="2085">
                  <c:v>1.4</c:v>
                </c:pt>
                <c:pt idx="2086">
                  <c:v>1.42</c:v>
                </c:pt>
                <c:pt idx="2087">
                  <c:v>1.47</c:v>
                </c:pt>
                <c:pt idx="2088">
                  <c:v>1.48</c:v>
                </c:pt>
                <c:pt idx="2089">
                  <c:v>1.52</c:v>
                </c:pt>
                <c:pt idx="2090">
                  <c:v>1.54</c:v>
                </c:pt>
                <c:pt idx="2091">
                  <c:v>1.57</c:v>
                </c:pt>
                <c:pt idx="2092">
                  <c:v>1.58</c:v>
                </c:pt>
                <c:pt idx="2093">
                  <c:v>1.6</c:v>
                </c:pt>
                <c:pt idx="2094">
                  <c:v>1.65</c:v>
                </c:pt>
                <c:pt idx="2095">
                  <c:v>1.72</c:v>
                </c:pt>
                <c:pt idx="2096">
                  <c:v>1.86</c:v>
                </c:pt>
                <c:pt idx="2097">
                  <c:v>2.0499999999999998</c:v>
                </c:pt>
                <c:pt idx="2098">
                  <c:v>2.09</c:v>
                </c:pt>
                <c:pt idx="2099">
                  <c:v>2.0299999999999998</c:v>
                </c:pt>
                <c:pt idx="2100">
                  <c:v>1.98</c:v>
                </c:pt>
                <c:pt idx="2101">
                  <c:v>1.98</c:v>
                </c:pt>
                <c:pt idx="2102">
                  <c:v>1.99</c:v>
                </c:pt>
                <c:pt idx="2103">
                  <c:v>2.0299999999999998</c:v>
                </c:pt>
                <c:pt idx="2104">
                  <c:v>2.0699999999999998</c:v>
                </c:pt>
                <c:pt idx="2105">
                  <c:v>2.12</c:v>
                </c:pt>
                <c:pt idx="2106">
                  <c:v>2.16</c:v>
                </c:pt>
                <c:pt idx="2107">
                  <c:v>2.21</c:v>
                </c:pt>
                <c:pt idx="2108">
                  <c:v>2.2200000000000002</c:v>
                </c:pt>
                <c:pt idx="2109">
                  <c:v>2.2599999999999998</c:v>
                </c:pt>
                <c:pt idx="2110">
                  <c:v>2.3199999999999998</c:v>
                </c:pt>
                <c:pt idx="2111">
                  <c:v>2.36</c:v>
                </c:pt>
                <c:pt idx="2112">
                  <c:v>2.44</c:v>
                </c:pt>
                <c:pt idx="2113">
                  <c:v>2.48</c:v>
                </c:pt>
                <c:pt idx="2114">
                  <c:v>2.54</c:v>
                </c:pt>
                <c:pt idx="2115">
                  <c:v>2.6</c:v>
                </c:pt>
                <c:pt idx="2116">
                  <c:v>2.65</c:v>
                </c:pt>
                <c:pt idx="2117">
                  <c:v>2.76</c:v>
                </c:pt>
                <c:pt idx="2118">
                  <c:v>2.81</c:v>
                </c:pt>
                <c:pt idx="2119">
                  <c:v>2.89</c:v>
                </c:pt>
                <c:pt idx="2120">
                  <c:v>2.97</c:v>
                </c:pt>
                <c:pt idx="2121">
                  <c:v>3.04</c:v>
                </c:pt>
                <c:pt idx="2122">
                  <c:v>3.09</c:v>
                </c:pt>
                <c:pt idx="2123">
                  <c:v>3.13</c:v>
                </c:pt>
                <c:pt idx="2124">
                  <c:v>3.12</c:v>
                </c:pt>
                <c:pt idx="2125">
                  <c:v>3.06</c:v>
                </c:pt>
                <c:pt idx="2126">
                  <c:v>3.04</c:v>
                </c:pt>
                <c:pt idx="2127">
                  <c:v>3.04</c:v>
                </c:pt>
                <c:pt idx="2128">
                  <c:v>3.04</c:v>
                </c:pt>
                <c:pt idx="2129">
                  <c:v>3.04</c:v>
                </c:pt>
                <c:pt idx="2130">
                  <c:v>3.01</c:v>
                </c:pt>
                <c:pt idx="2131">
                  <c:v>2.99</c:v>
                </c:pt>
                <c:pt idx="2132">
                  <c:v>2.95</c:v>
                </c:pt>
                <c:pt idx="2133">
                  <c:v>2.95</c:v>
                </c:pt>
                <c:pt idx="2134">
                  <c:v>2.94</c:v>
                </c:pt>
                <c:pt idx="2135">
                  <c:v>2.94</c:v>
                </c:pt>
                <c:pt idx="2136">
                  <c:v>2.92</c:v>
                </c:pt>
                <c:pt idx="2137">
                  <c:v>2.92</c:v>
                </c:pt>
                <c:pt idx="2138">
                  <c:v>2.89</c:v>
                </c:pt>
                <c:pt idx="2139">
                  <c:v>2.9</c:v>
                </c:pt>
                <c:pt idx="2140">
                  <c:v>2.92</c:v>
                </c:pt>
                <c:pt idx="2141">
                  <c:v>2.94</c:v>
                </c:pt>
                <c:pt idx="2142">
                  <c:v>2.97</c:v>
                </c:pt>
                <c:pt idx="2143">
                  <c:v>2.99</c:v>
                </c:pt>
                <c:pt idx="2144">
                  <c:v>2.98</c:v>
                </c:pt>
                <c:pt idx="2145">
                  <c:v>3.02</c:v>
                </c:pt>
                <c:pt idx="2146">
                  <c:v>3.01</c:v>
                </c:pt>
                <c:pt idx="2147">
                  <c:v>3.04</c:v>
                </c:pt>
                <c:pt idx="2148">
                  <c:v>3.1</c:v>
                </c:pt>
                <c:pt idx="2149">
                  <c:v>3.14</c:v>
                </c:pt>
                <c:pt idx="2150">
                  <c:v>3.18</c:v>
                </c:pt>
                <c:pt idx="2151">
                  <c:v>3.21</c:v>
                </c:pt>
                <c:pt idx="2152">
                  <c:v>3.23</c:v>
                </c:pt>
                <c:pt idx="2153">
                  <c:v>3.3</c:v>
                </c:pt>
                <c:pt idx="2154">
                  <c:v>3.27</c:v>
                </c:pt>
                <c:pt idx="2155">
                  <c:v>3.27</c:v>
                </c:pt>
                <c:pt idx="2156">
                  <c:v>3.28</c:v>
                </c:pt>
                <c:pt idx="2157">
                  <c:v>3.34</c:v>
                </c:pt>
                <c:pt idx="2158">
                  <c:v>3.38</c:v>
                </c:pt>
                <c:pt idx="2159">
                  <c:v>3.4</c:v>
                </c:pt>
                <c:pt idx="2160">
                  <c:v>3.43</c:v>
                </c:pt>
                <c:pt idx="2161">
                  <c:v>3.48</c:v>
                </c:pt>
                <c:pt idx="2162">
                  <c:v>3.48</c:v>
                </c:pt>
                <c:pt idx="2163">
                  <c:v>3.49</c:v>
                </c:pt>
                <c:pt idx="2164">
                  <c:v>3.56</c:v>
                </c:pt>
                <c:pt idx="2165">
                  <c:v>3.68</c:v>
                </c:pt>
                <c:pt idx="2166">
                  <c:v>3.83</c:v>
                </c:pt>
                <c:pt idx="2167">
                  <c:v>3.83</c:v>
                </c:pt>
                <c:pt idx="2168">
                  <c:v>3.67</c:v>
                </c:pt>
                <c:pt idx="2169">
                  <c:v>3.5</c:v>
                </c:pt>
                <c:pt idx="2170">
                  <c:v>3.43</c:v>
                </c:pt>
                <c:pt idx="2171">
                  <c:v>3.38</c:v>
                </c:pt>
                <c:pt idx="2172">
                  <c:v>3.33</c:v>
                </c:pt>
                <c:pt idx="2173">
                  <c:v>3.28</c:v>
                </c:pt>
                <c:pt idx="2174">
                  <c:v>3.23</c:v>
                </c:pt>
                <c:pt idx="2175">
                  <c:v>3.2</c:v>
                </c:pt>
                <c:pt idx="2176">
                  <c:v>3.15</c:v>
                </c:pt>
                <c:pt idx="2177">
                  <c:v>3.08</c:v>
                </c:pt>
                <c:pt idx="2178">
                  <c:v>3.03</c:v>
                </c:pt>
                <c:pt idx="2179">
                  <c:v>2.92</c:v>
                </c:pt>
                <c:pt idx="2180">
                  <c:v>2.81</c:v>
                </c:pt>
                <c:pt idx="2181">
                  <c:v>2.69</c:v>
                </c:pt>
                <c:pt idx="2182">
                  <c:v>2.62</c:v>
                </c:pt>
                <c:pt idx="2183">
                  <c:v>2.58</c:v>
                </c:pt>
                <c:pt idx="2184">
                  <c:v>2.52</c:v>
                </c:pt>
                <c:pt idx="2185">
                  <c:v>2.54</c:v>
                </c:pt>
                <c:pt idx="2186">
                  <c:v>2.5499999999999998</c:v>
                </c:pt>
                <c:pt idx="2187">
                  <c:v>2.61</c:v>
                </c:pt>
                <c:pt idx="2188">
                  <c:v>2.63</c:v>
                </c:pt>
                <c:pt idx="2189">
                  <c:v>2.71</c:v>
                </c:pt>
                <c:pt idx="2190">
                  <c:v>2.77</c:v>
                </c:pt>
                <c:pt idx="2191">
                  <c:v>2.78</c:v>
                </c:pt>
                <c:pt idx="2192">
                  <c:v>2.8</c:v>
                </c:pt>
                <c:pt idx="2193">
                  <c:v>2.77</c:v>
                </c:pt>
                <c:pt idx="2194">
                  <c:v>2.75</c:v>
                </c:pt>
                <c:pt idx="2195">
                  <c:v>2.7</c:v>
                </c:pt>
                <c:pt idx="2196">
                  <c:v>2.7</c:v>
                </c:pt>
                <c:pt idx="2197">
                  <c:v>2.7</c:v>
                </c:pt>
                <c:pt idx="2198">
                  <c:v>2.71</c:v>
                </c:pt>
                <c:pt idx="2199">
                  <c:v>2.7</c:v>
                </c:pt>
                <c:pt idx="2200">
                  <c:v>2.67</c:v>
                </c:pt>
                <c:pt idx="2201">
                  <c:v>2.68</c:v>
                </c:pt>
                <c:pt idx="2202">
                  <c:v>2.67</c:v>
                </c:pt>
                <c:pt idx="2203">
                  <c:v>2.71</c:v>
                </c:pt>
                <c:pt idx="2204">
                  <c:v>2.75</c:v>
                </c:pt>
                <c:pt idx="2205">
                  <c:v>2.75</c:v>
                </c:pt>
                <c:pt idx="2206">
                  <c:v>2.77</c:v>
                </c:pt>
                <c:pt idx="2207">
                  <c:v>2.81</c:v>
                </c:pt>
                <c:pt idx="2208">
                  <c:v>2.83</c:v>
                </c:pt>
                <c:pt idx="2209">
                  <c:v>2.85</c:v>
                </c:pt>
                <c:pt idx="2210">
                  <c:v>2.86</c:v>
                </c:pt>
                <c:pt idx="2211">
                  <c:v>2.87</c:v>
                </c:pt>
                <c:pt idx="2212">
                  <c:v>2.86</c:v>
                </c:pt>
                <c:pt idx="2213">
                  <c:v>2.87</c:v>
                </c:pt>
                <c:pt idx="2214">
                  <c:v>2.91</c:v>
                </c:pt>
                <c:pt idx="2215">
                  <c:v>2.95</c:v>
                </c:pt>
                <c:pt idx="2216">
                  <c:v>2.96</c:v>
                </c:pt>
                <c:pt idx="2217">
                  <c:v>3</c:v>
                </c:pt>
                <c:pt idx="2218">
                  <c:v>2.94</c:v>
                </c:pt>
                <c:pt idx="2219">
                  <c:v>2.91</c:v>
                </c:pt>
                <c:pt idx="2220">
                  <c:v>2.87</c:v>
                </c:pt>
                <c:pt idx="2221">
                  <c:v>2.81</c:v>
                </c:pt>
                <c:pt idx="2222">
                  <c:v>2.77</c:v>
                </c:pt>
                <c:pt idx="2223">
                  <c:v>2.7</c:v>
                </c:pt>
                <c:pt idx="2224">
                  <c:v>2.63</c:v>
                </c:pt>
                <c:pt idx="2225">
                  <c:v>2.57</c:v>
                </c:pt>
                <c:pt idx="2226">
                  <c:v>2.4500000000000002</c:v>
                </c:pt>
                <c:pt idx="2227">
                  <c:v>2.31</c:v>
                </c:pt>
                <c:pt idx="2228">
                  <c:v>2.2400000000000002</c:v>
                </c:pt>
                <c:pt idx="2229">
                  <c:v>2.16</c:v>
                </c:pt>
                <c:pt idx="2230">
                  <c:v>2.09</c:v>
                </c:pt>
                <c:pt idx="2231">
                  <c:v>2.1</c:v>
                </c:pt>
                <c:pt idx="2232">
                  <c:v>2.11</c:v>
                </c:pt>
                <c:pt idx="2233">
                  <c:v>2.0499999999999998</c:v>
                </c:pt>
                <c:pt idx="2234">
                  <c:v>1.88</c:v>
                </c:pt>
                <c:pt idx="2235">
                  <c:v>1.7</c:v>
                </c:pt>
                <c:pt idx="2236">
                  <c:v>1.56</c:v>
                </c:pt>
                <c:pt idx="2237">
                  <c:v>1.44</c:v>
                </c:pt>
                <c:pt idx="2238">
                  <c:v>1.34</c:v>
                </c:pt>
                <c:pt idx="2239">
                  <c:v>1.25</c:v>
                </c:pt>
                <c:pt idx="2240">
                  <c:v>1.1399999999999999</c:v>
                </c:pt>
                <c:pt idx="2241">
                  <c:v>1.01</c:v>
                </c:pt>
                <c:pt idx="2242">
                  <c:v>0.94</c:v>
                </c:pt>
                <c:pt idx="2243">
                  <c:v>0.87</c:v>
                </c:pt>
                <c:pt idx="2244">
                  <c:v>0.77</c:v>
                </c:pt>
                <c:pt idx="2245">
                  <c:v>0.67</c:v>
                </c:pt>
                <c:pt idx="2246">
                  <c:v>0.6</c:v>
                </c:pt>
                <c:pt idx="2247">
                  <c:v>0.53</c:v>
                </c:pt>
                <c:pt idx="2248">
                  <c:v>0.48</c:v>
                </c:pt>
                <c:pt idx="2249">
                  <c:v>0.44</c:v>
                </c:pt>
                <c:pt idx="2250">
                  <c:v>0.4</c:v>
                </c:pt>
                <c:pt idx="2251">
                  <c:v>0.36</c:v>
                </c:pt>
                <c:pt idx="2252">
                  <c:v>0.35</c:v>
                </c:pt>
                <c:pt idx="2253">
                  <c:v>0.33</c:v>
                </c:pt>
                <c:pt idx="2254">
                  <c:v>0.31</c:v>
                </c:pt>
                <c:pt idx="2255">
                  <c:v>0.32</c:v>
                </c:pt>
                <c:pt idx="2256">
                  <c:v>0.3</c:v>
                </c:pt>
                <c:pt idx="2257">
                  <c:v>0.31</c:v>
                </c:pt>
                <c:pt idx="2258">
                  <c:v>0.31</c:v>
                </c:pt>
                <c:pt idx="2259">
                  <c:v>0.32</c:v>
                </c:pt>
                <c:pt idx="2260">
                  <c:v>0.34</c:v>
                </c:pt>
                <c:pt idx="2261">
                  <c:v>0.43</c:v>
                </c:pt>
                <c:pt idx="2262">
                  <c:v>0.5</c:v>
                </c:pt>
                <c:pt idx="2263">
                  <c:v>0.53</c:v>
                </c:pt>
                <c:pt idx="2264">
                  <c:v>0.54</c:v>
                </c:pt>
                <c:pt idx="2265">
                  <c:v>0.56999999999999995</c:v>
                </c:pt>
                <c:pt idx="2266">
                  <c:v>0.59</c:v>
                </c:pt>
                <c:pt idx="2267">
                  <c:v>0.56999999999999995</c:v>
                </c:pt>
                <c:pt idx="2268">
                  <c:v>0.56000000000000005</c:v>
                </c:pt>
                <c:pt idx="2269">
                  <c:v>0.55000000000000004</c:v>
                </c:pt>
                <c:pt idx="2270">
                  <c:v>0.5</c:v>
                </c:pt>
                <c:pt idx="2271">
                  <c:v>0.46</c:v>
                </c:pt>
                <c:pt idx="2272">
                  <c:v>0.42</c:v>
                </c:pt>
                <c:pt idx="2273">
                  <c:v>0.39</c:v>
                </c:pt>
                <c:pt idx="2274">
                  <c:v>0.39</c:v>
                </c:pt>
                <c:pt idx="2275">
                  <c:v>0.4</c:v>
                </c:pt>
                <c:pt idx="2276">
                  <c:v>0.45</c:v>
                </c:pt>
                <c:pt idx="2277">
                  <c:v>0.47</c:v>
                </c:pt>
                <c:pt idx="2278">
                  <c:v>0.55000000000000004</c:v>
                </c:pt>
                <c:pt idx="2279">
                  <c:v>0.61</c:v>
                </c:pt>
                <c:pt idx="2280">
                  <c:v>0.67</c:v>
                </c:pt>
                <c:pt idx="2281">
                  <c:v>0.71</c:v>
                </c:pt>
                <c:pt idx="2282">
                  <c:v>0.78</c:v>
                </c:pt>
                <c:pt idx="2283">
                  <c:v>0.86</c:v>
                </c:pt>
                <c:pt idx="2284">
                  <c:v>0.95</c:v>
                </c:pt>
                <c:pt idx="2285">
                  <c:v>1.02</c:v>
                </c:pt>
                <c:pt idx="2286">
                  <c:v>1.08</c:v>
                </c:pt>
                <c:pt idx="2287">
                  <c:v>1.1299999999999999</c:v>
                </c:pt>
                <c:pt idx="2288">
                  <c:v>1.2</c:v>
                </c:pt>
                <c:pt idx="2289">
                  <c:v>1.26</c:v>
                </c:pt>
                <c:pt idx="2290">
                  <c:v>1.31</c:v>
                </c:pt>
                <c:pt idx="2291">
                  <c:v>1.4</c:v>
                </c:pt>
                <c:pt idx="2292">
                  <c:v>1.42</c:v>
                </c:pt>
                <c:pt idx="2293">
                  <c:v>1.51</c:v>
                </c:pt>
                <c:pt idx="2294">
                  <c:v>1.58</c:v>
                </c:pt>
                <c:pt idx="2295">
                  <c:v>1.66</c:v>
                </c:pt>
                <c:pt idx="2296">
                  <c:v>1.74</c:v>
                </c:pt>
                <c:pt idx="2297">
                  <c:v>1.85</c:v>
                </c:pt>
                <c:pt idx="2298">
                  <c:v>1.95</c:v>
                </c:pt>
                <c:pt idx="2299">
                  <c:v>2.12</c:v>
                </c:pt>
                <c:pt idx="2300">
                  <c:v>2.29</c:v>
                </c:pt>
                <c:pt idx="2301">
                  <c:v>2.33</c:v>
                </c:pt>
                <c:pt idx="2302">
                  <c:v>2.35</c:v>
                </c:pt>
                <c:pt idx="2303">
                  <c:v>2.41</c:v>
                </c:pt>
                <c:pt idx="2304">
                  <c:v>2.4500000000000002</c:v>
                </c:pt>
                <c:pt idx="2305">
                  <c:v>2.52</c:v>
                </c:pt>
                <c:pt idx="2306">
                  <c:v>2.62</c:v>
                </c:pt>
                <c:pt idx="2307">
                  <c:v>2.79</c:v>
                </c:pt>
                <c:pt idx="2308">
                  <c:v>2.94</c:v>
                </c:pt>
                <c:pt idx="2309">
                  <c:v>3.09</c:v>
                </c:pt>
                <c:pt idx="2310">
                  <c:v>3.17</c:v>
                </c:pt>
                <c:pt idx="2311">
                  <c:v>3.24</c:v>
                </c:pt>
                <c:pt idx="2312">
                  <c:v>3.28</c:v>
                </c:pt>
                <c:pt idx="2313">
                  <c:v>3.33</c:v>
                </c:pt>
                <c:pt idx="2314">
                  <c:v>3.4</c:v>
                </c:pt>
                <c:pt idx="2315">
                  <c:v>3.43</c:v>
                </c:pt>
                <c:pt idx="2316">
                  <c:v>3.5</c:v>
                </c:pt>
                <c:pt idx="2317">
                  <c:v>3.5</c:v>
                </c:pt>
                <c:pt idx="2318">
                  <c:v>3.48</c:v>
                </c:pt>
                <c:pt idx="2319">
                  <c:v>3.44</c:v>
                </c:pt>
                <c:pt idx="2320">
                  <c:v>3.39</c:v>
                </c:pt>
                <c:pt idx="2321">
                  <c:v>3.38</c:v>
                </c:pt>
                <c:pt idx="2322">
                  <c:v>3.35</c:v>
                </c:pt>
                <c:pt idx="2323">
                  <c:v>3.38</c:v>
                </c:pt>
                <c:pt idx="2324">
                  <c:v>3.33</c:v>
                </c:pt>
                <c:pt idx="2325">
                  <c:v>3.22</c:v>
                </c:pt>
                <c:pt idx="2326">
                  <c:v>3.08</c:v>
                </c:pt>
                <c:pt idx="2327">
                  <c:v>2.97</c:v>
                </c:pt>
                <c:pt idx="2328">
                  <c:v>2.88</c:v>
                </c:pt>
                <c:pt idx="2329">
                  <c:v>2.76</c:v>
                </c:pt>
                <c:pt idx="2330">
                  <c:v>2.65</c:v>
                </c:pt>
                <c:pt idx="2331">
                  <c:v>2.54</c:v>
                </c:pt>
                <c:pt idx="2332">
                  <c:v>2.41</c:v>
                </c:pt>
                <c:pt idx="2333">
                  <c:v>2.31</c:v>
                </c:pt>
                <c:pt idx="2334">
                  <c:v>2.2200000000000002</c:v>
                </c:pt>
                <c:pt idx="2335">
                  <c:v>2.11</c:v>
                </c:pt>
                <c:pt idx="2336">
                  <c:v>1.98</c:v>
                </c:pt>
                <c:pt idx="2337">
                  <c:v>1.84</c:v>
                </c:pt>
                <c:pt idx="2338">
                  <c:v>1.78</c:v>
                </c:pt>
                <c:pt idx="2339">
                  <c:v>1.67</c:v>
                </c:pt>
                <c:pt idx="2340">
                  <c:v>1.53</c:v>
                </c:pt>
                <c:pt idx="2341">
                  <c:v>1.4</c:v>
                </c:pt>
                <c:pt idx="2342">
                  <c:v>1.27</c:v>
                </c:pt>
                <c:pt idx="2343">
                  <c:v>1.1000000000000001</c:v>
                </c:pt>
                <c:pt idx="2344">
                  <c:v>0.97</c:v>
                </c:pt>
                <c:pt idx="2345">
                  <c:v>0.89</c:v>
                </c:pt>
                <c:pt idx="2346">
                  <c:v>0.79</c:v>
                </c:pt>
                <c:pt idx="2347">
                  <c:v>0.7</c:v>
                </c:pt>
                <c:pt idx="2348">
                  <c:v>0.65</c:v>
                </c:pt>
                <c:pt idx="2349">
                  <c:v>0.59</c:v>
                </c:pt>
                <c:pt idx="2350">
                  <c:v>0.54</c:v>
                </c:pt>
                <c:pt idx="2351">
                  <c:v>0.51</c:v>
                </c:pt>
                <c:pt idx="2352">
                  <c:v>0.46</c:v>
                </c:pt>
                <c:pt idx="2353">
                  <c:v>0.43</c:v>
                </c:pt>
                <c:pt idx="2354">
                  <c:v>0.43</c:v>
                </c:pt>
                <c:pt idx="2355">
                  <c:v>0.44</c:v>
                </c:pt>
                <c:pt idx="2356">
                  <c:v>0.44</c:v>
                </c:pt>
                <c:pt idx="2357">
                  <c:v>0.48</c:v>
                </c:pt>
                <c:pt idx="2358">
                  <c:v>0.49</c:v>
                </c:pt>
                <c:pt idx="2359">
                  <c:v>0.48</c:v>
                </c:pt>
                <c:pt idx="2360">
                  <c:v>0.51</c:v>
                </c:pt>
                <c:pt idx="2361">
                  <c:v>0.56000000000000005</c:v>
                </c:pt>
                <c:pt idx="2362">
                  <c:v>0.57999999999999996</c:v>
                </c:pt>
                <c:pt idx="2363">
                  <c:v>0.61</c:v>
                </c:pt>
                <c:pt idx="2364">
                  <c:v>0.6</c:v>
                </c:pt>
                <c:pt idx="2365">
                  <c:v>0.57999999999999996</c:v>
                </c:pt>
                <c:pt idx="2366">
                  <c:v>0.53</c:v>
                </c:pt>
                <c:pt idx="2367">
                  <c:v>0.55000000000000004</c:v>
                </c:pt>
                <c:pt idx="2368">
                  <c:v>0.54</c:v>
                </c:pt>
                <c:pt idx="2369">
                  <c:v>0.48</c:v>
                </c:pt>
                <c:pt idx="2370">
                  <c:v>0.47</c:v>
                </c:pt>
                <c:pt idx="2371">
                  <c:v>0.49</c:v>
                </c:pt>
                <c:pt idx="2372">
                  <c:v>0.45</c:v>
                </c:pt>
                <c:pt idx="2373">
                  <c:v>0.41</c:v>
                </c:pt>
                <c:pt idx="2374">
                  <c:v>0.36</c:v>
                </c:pt>
                <c:pt idx="2375">
                  <c:v>0.33</c:v>
                </c:pt>
                <c:pt idx="2376">
                  <c:v>0.32</c:v>
                </c:pt>
                <c:pt idx="2377">
                  <c:v>0.34</c:v>
                </c:pt>
                <c:pt idx="2378">
                  <c:v>0.34</c:v>
                </c:pt>
                <c:pt idx="2379">
                  <c:v>0.32</c:v>
                </c:pt>
                <c:pt idx="2380">
                  <c:v>0.3</c:v>
                </c:pt>
                <c:pt idx="2381">
                  <c:v>0.3</c:v>
                </c:pt>
                <c:pt idx="2382">
                  <c:v>0.33</c:v>
                </c:pt>
                <c:pt idx="2383">
                  <c:v>0.39</c:v>
                </c:pt>
                <c:pt idx="2384">
                  <c:v>0.43</c:v>
                </c:pt>
                <c:pt idx="2385">
                  <c:v>0.54</c:v>
                </c:pt>
                <c:pt idx="2386">
                  <c:v>0.61</c:v>
                </c:pt>
                <c:pt idx="2387">
                  <c:v>0.64</c:v>
                </c:pt>
                <c:pt idx="2388">
                  <c:v>0.67</c:v>
                </c:pt>
                <c:pt idx="2389">
                  <c:v>0.68</c:v>
                </c:pt>
                <c:pt idx="2390">
                  <c:v>0.73</c:v>
                </c:pt>
                <c:pt idx="2391">
                  <c:v>0.85</c:v>
                </c:pt>
                <c:pt idx="2392">
                  <c:v>0.94</c:v>
                </c:pt>
                <c:pt idx="2393">
                  <c:v>1.05</c:v>
                </c:pt>
                <c:pt idx="2394">
                  <c:v>1.1100000000000001</c:v>
                </c:pt>
                <c:pt idx="2395">
                  <c:v>1.08</c:v>
                </c:pt>
                <c:pt idx="2396">
                  <c:v>1.06</c:v>
                </c:pt>
                <c:pt idx="2397">
                  <c:v>1.03</c:v>
                </c:pt>
                <c:pt idx="2398">
                  <c:v>0.98</c:v>
                </c:pt>
                <c:pt idx="2399">
                  <c:v>1</c:v>
                </c:pt>
                <c:pt idx="2400">
                  <c:v>1.04</c:v>
                </c:pt>
                <c:pt idx="2401">
                  <c:v>1.08</c:v>
                </c:pt>
                <c:pt idx="2402">
                  <c:v>1.1100000000000001</c:v>
                </c:pt>
                <c:pt idx="2403">
                  <c:v>1.1499999999999999</c:v>
                </c:pt>
                <c:pt idx="2404">
                  <c:v>1.1000000000000001</c:v>
                </c:pt>
                <c:pt idx="2405">
                  <c:v>1.08</c:v>
                </c:pt>
                <c:pt idx="2406">
                  <c:v>1</c:v>
                </c:pt>
                <c:pt idx="2407">
                  <c:v>0.89</c:v>
                </c:pt>
                <c:pt idx="2408">
                  <c:v>0.88</c:v>
                </c:pt>
                <c:pt idx="2409">
                  <c:v>0.88</c:v>
                </c:pt>
                <c:pt idx="2410">
                  <c:v>0.92</c:v>
                </c:pt>
                <c:pt idx="2411">
                  <c:v>0.92</c:v>
                </c:pt>
                <c:pt idx="2412">
                  <c:v>0.93</c:v>
                </c:pt>
                <c:pt idx="2413">
                  <c:v>0.95</c:v>
                </c:pt>
                <c:pt idx="2414">
                  <c:v>1</c:v>
                </c:pt>
                <c:pt idx="2415">
                  <c:v>1.1200000000000001</c:v>
                </c:pt>
                <c:pt idx="2416">
                  <c:v>1.23</c:v>
                </c:pt>
                <c:pt idx="2417">
                  <c:v>1.28</c:v>
                </c:pt>
                <c:pt idx="2418">
                  <c:v>1.39</c:v>
                </c:pt>
                <c:pt idx="2419">
                  <c:v>1.43</c:v>
                </c:pt>
                <c:pt idx="2420">
                  <c:v>1.47</c:v>
                </c:pt>
                <c:pt idx="2421">
                  <c:v>1.54</c:v>
                </c:pt>
                <c:pt idx="2422">
                  <c:v>1.6</c:v>
                </c:pt>
                <c:pt idx="2423">
                  <c:v>1.69</c:v>
                </c:pt>
                <c:pt idx="2424">
                  <c:v>1.71</c:v>
                </c:pt>
                <c:pt idx="2425">
                  <c:v>1.74</c:v>
                </c:pt>
                <c:pt idx="2426">
                  <c:v>1.76</c:v>
                </c:pt>
                <c:pt idx="2427">
                  <c:v>1.84</c:v>
                </c:pt>
                <c:pt idx="2428">
                  <c:v>1.92</c:v>
                </c:pt>
                <c:pt idx="2429">
                  <c:v>1.98</c:v>
                </c:pt>
                <c:pt idx="2430">
                  <c:v>2</c:v>
                </c:pt>
                <c:pt idx="2431">
                  <c:v>2.11</c:v>
                </c:pt>
                <c:pt idx="2432">
                  <c:v>2.27</c:v>
                </c:pt>
                <c:pt idx="2433">
                  <c:v>2.44</c:v>
                </c:pt>
                <c:pt idx="2434">
                  <c:v>2.59</c:v>
                </c:pt>
                <c:pt idx="2435">
                  <c:v>2.7</c:v>
                </c:pt>
                <c:pt idx="2436">
                  <c:v>2.8</c:v>
                </c:pt>
                <c:pt idx="2437">
                  <c:v>2.96</c:v>
                </c:pt>
                <c:pt idx="2438">
                  <c:v>3.24</c:v>
                </c:pt>
                <c:pt idx="2439">
                  <c:v>3.46</c:v>
                </c:pt>
                <c:pt idx="2440">
                  <c:v>3.66</c:v>
                </c:pt>
                <c:pt idx="2441">
                  <c:v>3.82</c:v>
                </c:pt>
                <c:pt idx="2442">
                  <c:v>3.97</c:v>
                </c:pt>
                <c:pt idx="2443">
                  <c:v>4.05</c:v>
                </c:pt>
                <c:pt idx="2444">
                  <c:v>4.03</c:v>
                </c:pt>
                <c:pt idx="2445">
                  <c:v>4.08</c:v>
                </c:pt>
                <c:pt idx="2446">
                  <c:v>4.0999999999999996</c:v>
                </c:pt>
                <c:pt idx="2447">
                  <c:v>4.05</c:v>
                </c:pt>
                <c:pt idx="2448">
                  <c:v>4.01</c:v>
                </c:pt>
                <c:pt idx="2449">
                  <c:v>3.91</c:v>
                </c:pt>
                <c:pt idx="2450">
                  <c:v>3.86</c:v>
                </c:pt>
                <c:pt idx="2451">
                  <c:v>3.8</c:v>
                </c:pt>
                <c:pt idx="2452">
                  <c:v>3.67</c:v>
                </c:pt>
                <c:pt idx="2453">
                  <c:v>3.54</c:v>
                </c:pt>
                <c:pt idx="2454">
                  <c:v>3.38</c:v>
                </c:pt>
                <c:pt idx="2455">
                  <c:v>3.14</c:v>
                </c:pt>
                <c:pt idx="2456">
                  <c:v>2.83</c:v>
                </c:pt>
                <c:pt idx="2457">
                  <c:v>2.46</c:v>
                </c:pt>
                <c:pt idx="2458">
                  <c:v>2.1800000000000002</c:v>
                </c:pt>
                <c:pt idx="2459">
                  <c:v>2.0099999999999998</c:v>
                </c:pt>
                <c:pt idx="2460">
                  <c:v>1.9</c:v>
                </c:pt>
                <c:pt idx="2461">
                  <c:v>1.82</c:v>
                </c:pt>
                <c:pt idx="2462">
                  <c:v>1.8</c:v>
                </c:pt>
                <c:pt idx="2463">
                  <c:v>1.84</c:v>
                </c:pt>
                <c:pt idx="2464">
                  <c:v>1.94</c:v>
                </c:pt>
                <c:pt idx="2465">
                  <c:v>2.14</c:v>
                </c:pt>
                <c:pt idx="2466">
                  <c:v>2.27</c:v>
                </c:pt>
                <c:pt idx="2467">
                  <c:v>2.5099999999999998</c:v>
                </c:pt>
                <c:pt idx="2468">
                  <c:v>2.78</c:v>
                </c:pt>
                <c:pt idx="2469">
                  <c:v>3.06</c:v>
                </c:pt>
                <c:pt idx="2470">
                  <c:v>3.38</c:v>
                </c:pt>
                <c:pt idx="2471">
                  <c:v>3.66</c:v>
                </c:pt>
                <c:pt idx="2472">
                  <c:v>3.95</c:v>
                </c:pt>
                <c:pt idx="2473">
                  <c:v>4.26</c:v>
                </c:pt>
                <c:pt idx="2474">
                  <c:v>4.57</c:v>
                </c:pt>
                <c:pt idx="2475">
                  <c:v>4.8</c:v>
                </c:pt>
                <c:pt idx="2476">
                  <c:v>4.8</c:v>
                </c:pt>
                <c:pt idx="2477">
                  <c:v>4.8</c:v>
                </c:pt>
                <c:pt idx="2478">
                  <c:v>4.8</c:v>
                </c:pt>
                <c:pt idx="2479">
                  <c:v>4.8</c:v>
                </c:pt>
                <c:pt idx="2480">
                  <c:v>4.8</c:v>
                </c:pt>
                <c:pt idx="2481">
                  <c:v>4.8</c:v>
                </c:pt>
                <c:pt idx="2482">
                  <c:v>4.8</c:v>
                </c:pt>
                <c:pt idx="2483">
                  <c:v>4.8</c:v>
                </c:pt>
                <c:pt idx="2484">
                  <c:v>4.8</c:v>
                </c:pt>
                <c:pt idx="2485">
                  <c:v>4.8</c:v>
                </c:pt>
                <c:pt idx="2486">
                  <c:v>4.8</c:v>
                </c:pt>
                <c:pt idx="2487">
                  <c:v>4.8</c:v>
                </c:pt>
                <c:pt idx="2488">
                  <c:v>4.8</c:v>
                </c:pt>
                <c:pt idx="2489">
                  <c:v>4.8</c:v>
                </c:pt>
                <c:pt idx="2490">
                  <c:v>4.8</c:v>
                </c:pt>
                <c:pt idx="2491">
                  <c:v>4.8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21-4419-AE01-588B78D02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644341360"/>
        <c:axId val="-1644339184"/>
      </c:lineChart>
      <c:catAx>
        <c:axId val="-1644341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44339184"/>
        <c:crosses val="autoZero"/>
        <c:auto val="1"/>
        <c:lblAlgn val="ctr"/>
        <c:lblOffset val="100"/>
        <c:noMultiLvlLbl val="0"/>
      </c:catAx>
      <c:valAx>
        <c:axId val="-164433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44341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下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校正成果!$A$1</c:f>
              <c:strCache>
                <c:ptCount val="1"/>
                <c:pt idx="0">
                  <c:v>1d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校正成果!$A$2:$A$1995</c:f>
              <c:numCache>
                <c:formatCode>General</c:formatCode>
                <c:ptCount val="1994"/>
                <c:pt idx="0">
                  <c:v>-3.15</c:v>
                </c:pt>
                <c:pt idx="1">
                  <c:v>-68.41</c:v>
                </c:pt>
                <c:pt idx="2">
                  <c:v>117.83</c:v>
                </c:pt>
                <c:pt idx="3">
                  <c:v>-74.040000000000006</c:v>
                </c:pt>
                <c:pt idx="4">
                  <c:v>3.68</c:v>
                </c:pt>
                <c:pt idx="5">
                  <c:v>-5.23</c:v>
                </c:pt>
                <c:pt idx="6">
                  <c:v>27.99</c:v>
                </c:pt>
                <c:pt idx="7">
                  <c:v>28.04</c:v>
                </c:pt>
                <c:pt idx="8">
                  <c:v>26.8</c:v>
                </c:pt>
                <c:pt idx="9">
                  <c:v>-80.64</c:v>
                </c:pt>
                <c:pt idx="10">
                  <c:v>104.27</c:v>
                </c:pt>
                <c:pt idx="11">
                  <c:v>100.17</c:v>
                </c:pt>
                <c:pt idx="12">
                  <c:v>169.74</c:v>
                </c:pt>
                <c:pt idx="13">
                  <c:v>19.899999999999999</c:v>
                </c:pt>
                <c:pt idx="14">
                  <c:v>35.64</c:v>
                </c:pt>
                <c:pt idx="15">
                  <c:v>58.36</c:v>
                </c:pt>
                <c:pt idx="16">
                  <c:v>-24.37</c:v>
                </c:pt>
                <c:pt idx="17">
                  <c:v>-125.21</c:v>
                </c:pt>
                <c:pt idx="18">
                  <c:v>32.520000000000003</c:v>
                </c:pt>
                <c:pt idx="19">
                  <c:v>59.52</c:v>
                </c:pt>
                <c:pt idx="20">
                  <c:v>-5.81</c:v>
                </c:pt>
                <c:pt idx="21">
                  <c:v>-5.9</c:v>
                </c:pt>
                <c:pt idx="22">
                  <c:v>-5.55</c:v>
                </c:pt>
                <c:pt idx="23">
                  <c:v>-5.15</c:v>
                </c:pt>
                <c:pt idx="24">
                  <c:v>-4.76</c:v>
                </c:pt>
                <c:pt idx="25">
                  <c:v>-4.3600000000000003</c:v>
                </c:pt>
                <c:pt idx="26">
                  <c:v>-3.96</c:v>
                </c:pt>
                <c:pt idx="27">
                  <c:v>-3.57</c:v>
                </c:pt>
                <c:pt idx="28">
                  <c:v>-3.18</c:v>
                </c:pt>
                <c:pt idx="29">
                  <c:v>-2.8</c:v>
                </c:pt>
                <c:pt idx="30">
                  <c:v>-2.41</c:v>
                </c:pt>
                <c:pt idx="31">
                  <c:v>-2.0299999999999998</c:v>
                </c:pt>
                <c:pt idx="32">
                  <c:v>-1.65</c:v>
                </c:pt>
                <c:pt idx="33">
                  <c:v>-1.26</c:v>
                </c:pt>
                <c:pt idx="34">
                  <c:v>-0.85</c:v>
                </c:pt>
                <c:pt idx="35">
                  <c:v>-0.46</c:v>
                </c:pt>
                <c:pt idx="36">
                  <c:v>-0.04</c:v>
                </c:pt>
                <c:pt idx="37">
                  <c:v>0.36</c:v>
                </c:pt>
                <c:pt idx="38">
                  <c:v>0.77</c:v>
                </c:pt>
                <c:pt idx="39">
                  <c:v>1.19</c:v>
                </c:pt>
                <c:pt idx="40">
                  <c:v>1.6</c:v>
                </c:pt>
                <c:pt idx="41">
                  <c:v>2.02</c:v>
                </c:pt>
                <c:pt idx="42">
                  <c:v>2.44</c:v>
                </c:pt>
                <c:pt idx="43">
                  <c:v>2.86</c:v>
                </c:pt>
                <c:pt idx="44">
                  <c:v>3.28</c:v>
                </c:pt>
                <c:pt idx="45">
                  <c:v>3.7</c:v>
                </c:pt>
                <c:pt idx="46">
                  <c:v>4.1100000000000003</c:v>
                </c:pt>
                <c:pt idx="47">
                  <c:v>4.5199999999999996</c:v>
                </c:pt>
                <c:pt idx="48">
                  <c:v>4.93</c:v>
                </c:pt>
                <c:pt idx="49">
                  <c:v>5.33</c:v>
                </c:pt>
                <c:pt idx="50">
                  <c:v>5.74</c:v>
                </c:pt>
                <c:pt idx="51">
                  <c:v>6.14</c:v>
                </c:pt>
                <c:pt idx="52">
                  <c:v>6.54</c:v>
                </c:pt>
                <c:pt idx="53">
                  <c:v>6.93</c:v>
                </c:pt>
                <c:pt idx="54">
                  <c:v>7.3</c:v>
                </c:pt>
                <c:pt idx="55">
                  <c:v>7.66</c:v>
                </c:pt>
                <c:pt idx="56">
                  <c:v>8.01</c:v>
                </c:pt>
                <c:pt idx="57">
                  <c:v>8.36</c:v>
                </c:pt>
                <c:pt idx="58">
                  <c:v>8.7200000000000006</c:v>
                </c:pt>
                <c:pt idx="59">
                  <c:v>9.08</c:v>
                </c:pt>
                <c:pt idx="60">
                  <c:v>9.4499999999999993</c:v>
                </c:pt>
                <c:pt idx="61">
                  <c:v>9.82</c:v>
                </c:pt>
                <c:pt idx="62">
                  <c:v>10.19</c:v>
                </c:pt>
                <c:pt idx="63">
                  <c:v>10.55</c:v>
                </c:pt>
                <c:pt idx="64">
                  <c:v>10.91</c:v>
                </c:pt>
                <c:pt idx="65">
                  <c:v>11.26</c:v>
                </c:pt>
                <c:pt idx="66">
                  <c:v>11.61</c:v>
                </c:pt>
                <c:pt idx="67">
                  <c:v>11.96</c:v>
                </c:pt>
                <c:pt idx="68">
                  <c:v>12.31</c:v>
                </c:pt>
                <c:pt idx="69">
                  <c:v>12.65</c:v>
                </c:pt>
                <c:pt idx="70">
                  <c:v>13</c:v>
                </c:pt>
                <c:pt idx="71">
                  <c:v>13.36</c:v>
                </c:pt>
                <c:pt idx="72">
                  <c:v>13.72</c:v>
                </c:pt>
                <c:pt idx="73">
                  <c:v>14.09</c:v>
                </c:pt>
                <c:pt idx="74">
                  <c:v>14.47</c:v>
                </c:pt>
                <c:pt idx="75">
                  <c:v>14.86</c:v>
                </c:pt>
                <c:pt idx="76">
                  <c:v>15.27</c:v>
                </c:pt>
                <c:pt idx="77">
                  <c:v>15.68</c:v>
                </c:pt>
                <c:pt idx="78">
                  <c:v>16.09</c:v>
                </c:pt>
                <c:pt idx="79">
                  <c:v>16.52</c:v>
                </c:pt>
                <c:pt idx="80">
                  <c:v>16.95</c:v>
                </c:pt>
                <c:pt idx="81">
                  <c:v>17.37</c:v>
                </c:pt>
                <c:pt idx="82">
                  <c:v>17.8</c:v>
                </c:pt>
                <c:pt idx="83">
                  <c:v>18.23</c:v>
                </c:pt>
                <c:pt idx="84">
                  <c:v>18.66</c:v>
                </c:pt>
                <c:pt idx="85">
                  <c:v>19.09</c:v>
                </c:pt>
                <c:pt idx="86">
                  <c:v>19.52</c:v>
                </c:pt>
                <c:pt idx="87">
                  <c:v>19.93</c:v>
                </c:pt>
                <c:pt idx="88">
                  <c:v>20.34</c:v>
                </c:pt>
                <c:pt idx="89">
                  <c:v>20.75</c:v>
                </c:pt>
                <c:pt idx="90">
                  <c:v>21.15</c:v>
                </c:pt>
                <c:pt idx="91">
                  <c:v>21.54</c:v>
                </c:pt>
                <c:pt idx="92">
                  <c:v>21.92</c:v>
                </c:pt>
                <c:pt idx="93">
                  <c:v>22.31</c:v>
                </c:pt>
                <c:pt idx="94">
                  <c:v>22.69</c:v>
                </c:pt>
                <c:pt idx="95">
                  <c:v>23.07</c:v>
                </c:pt>
                <c:pt idx="96">
                  <c:v>23.44</c:v>
                </c:pt>
                <c:pt idx="97">
                  <c:v>23.82</c:v>
                </c:pt>
                <c:pt idx="98">
                  <c:v>24.19</c:v>
                </c:pt>
                <c:pt idx="99">
                  <c:v>24.56</c:v>
                </c:pt>
                <c:pt idx="100">
                  <c:v>24.92</c:v>
                </c:pt>
                <c:pt idx="101">
                  <c:v>25.28</c:v>
                </c:pt>
                <c:pt idx="102">
                  <c:v>25.63</c:v>
                </c:pt>
                <c:pt idx="103">
                  <c:v>25.99</c:v>
                </c:pt>
                <c:pt idx="104">
                  <c:v>26.33</c:v>
                </c:pt>
                <c:pt idx="105">
                  <c:v>26.68</c:v>
                </c:pt>
                <c:pt idx="106">
                  <c:v>27.03</c:v>
                </c:pt>
                <c:pt idx="107">
                  <c:v>27.38</c:v>
                </c:pt>
                <c:pt idx="108">
                  <c:v>27.72</c:v>
                </c:pt>
                <c:pt idx="109">
                  <c:v>28.07</c:v>
                </c:pt>
                <c:pt idx="110">
                  <c:v>28.4</c:v>
                </c:pt>
                <c:pt idx="111">
                  <c:v>28.73</c:v>
                </c:pt>
                <c:pt idx="112">
                  <c:v>29.06</c:v>
                </c:pt>
                <c:pt idx="113">
                  <c:v>29.39</c:v>
                </c:pt>
                <c:pt idx="114">
                  <c:v>29.72</c:v>
                </c:pt>
                <c:pt idx="115">
                  <c:v>30.04</c:v>
                </c:pt>
                <c:pt idx="116">
                  <c:v>30.36</c:v>
                </c:pt>
                <c:pt idx="117">
                  <c:v>30.69</c:v>
                </c:pt>
                <c:pt idx="118">
                  <c:v>31.01</c:v>
                </c:pt>
                <c:pt idx="119">
                  <c:v>31.34</c:v>
                </c:pt>
                <c:pt idx="120">
                  <c:v>31.67</c:v>
                </c:pt>
                <c:pt idx="121">
                  <c:v>31.99</c:v>
                </c:pt>
                <c:pt idx="122">
                  <c:v>32.32</c:v>
                </c:pt>
                <c:pt idx="123">
                  <c:v>32.64</c:v>
                </c:pt>
                <c:pt idx="124">
                  <c:v>32.96</c:v>
                </c:pt>
                <c:pt idx="125">
                  <c:v>33.28</c:v>
                </c:pt>
                <c:pt idx="126">
                  <c:v>33.590000000000003</c:v>
                </c:pt>
                <c:pt idx="127">
                  <c:v>33.92</c:v>
                </c:pt>
                <c:pt idx="128">
                  <c:v>34.24</c:v>
                </c:pt>
                <c:pt idx="129">
                  <c:v>34.58</c:v>
                </c:pt>
                <c:pt idx="130">
                  <c:v>34.92</c:v>
                </c:pt>
                <c:pt idx="131">
                  <c:v>35.270000000000003</c:v>
                </c:pt>
                <c:pt idx="132">
                  <c:v>35.619999999999997</c:v>
                </c:pt>
                <c:pt idx="133">
                  <c:v>35.97</c:v>
                </c:pt>
                <c:pt idx="134">
                  <c:v>36.32</c:v>
                </c:pt>
                <c:pt idx="135">
                  <c:v>36.67</c:v>
                </c:pt>
                <c:pt idx="136">
                  <c:v>37.020000000000003</c:v>
                </c:pt>
                <c:pt idx="137">
                  <c:v>37.369999999999997</c:v>
                </c:pt>
                <c:pt idx="138">
                  <c:v>37.71</c:v>
                </c:pt>
                <c:pt idx="139">
                  <c:v>141.96</c:v>
                </c:pt>
                <c:pt idx="140">
                  <c:v>141.63</c:v>
                </c:pt>
                <c:pt idx="141">
                  <c:v>141.31</c:v>
                </c:pt>
                <c:pt idx="142">
                  <c:v>140.99</c:v>
                </c:pt>
                <c:pt idx="143">
                  <c:v>140.68</c:v>
                </c:pt>
                <c:pt idx="144">
                  <c:v>140.36000000000001</c:v>
                </c:pt>
                <c:pt idx="145">
                  <c:v>140.06</c:v>
                </c:pt>
                <c:pt idx="146">
                  <c:v>139.76</c:v>
                </c:pt>
                <c:pt idx="147">
                  <c:v>139.46</c:v>
                </c:pt>
                <c:pt idx="148">
                  <c:v>139.16999999999999</c:v>
                </c:pt>
                <c:pt idx="149">
                  <c:v>138.88</c:v>
                </c:pt>
                <c:pt idx="150">
                  <c:v>138.59</c:v>
                </c:pt>
                <c:pt idx="151">
                  <c:v>138.32</c:v>
                </c:pt>
                <c:pt idx="152">
                  <c:v>138.04</c:v>
                </c:pt>
                <c:pt idx="153">
                  <c:v>137.77000000000001</c:v>
                </c:pt>
                <c:pt idx="154">
                  <c:v>137.49</c:v>
                </c:pt>
                <c:pt idx="155">
                  <c:v>137.22</c:v>
                </c:pt>
                <c:pt idx="156">
                  <c:v>136.94999999999999</c:v>
                </c:pt>
                <c:pt idx="157">
                  <c:v>136.69</c:v>
                </c:pt>
                <c:pt idx="158">
                  <c:v>136.43</c:v>
                </c:pt>
                <c:pt idx="159">
                  <c:v>136.18</c:v>
                </c:pt>
                <c:pt idx="160">
                  <c:v>135.93</c:v>
                </c:pt>
                <c:pt idx="161">
                  <c:v>135.69</c:v>
                </c:pt>
                <c:pt idx="162">
                  <c:v>135.44</c:v>
                </c:pt>
                <c:pt idx="163">
                  <c:v>135.18</c:v>
                </c:pt>
                <c:pt idx="164">
                  <c:v>134.91999999999999</c:v>
                </c:pt>
                <c:pt idx="165">
                  <c:v>134.63999999999999</c:v>
                </c:pt>
                <c:pt idx="166">
                  <c:v>134.36000000000001</c:v>
                </c:pt>
                <c:pt idx="167">
                  <c:v>134.08000000000001</c:v>
                </c:pt>
                <c:pt idx="168">
                  <c:v>133.79</c:v>
                </c:pt>
                <c:pt idx="169">
                  <c:v>133.52000000000001</c:v>
                </c:pt>
                <c:pt idx="170">
                  <c:v>133.24</c:v>
                </c:pt>
                <c:pt idx="171">
                  <c:v>132.97</c:v>
                </c:pt>
                <c:pt idx="172">
                  <c:v>132.71</c:v>
                </c:pt>
                <c:pt idx="173">
                  <c:v>132.44999999999999</c:v>
                </c:pt>
                <c:pt idx="174">
                  <c:v>132.19999999999999</c:v>
                </c:pt>
                <c:pt idx="175">
                  <c:v>131.94999999999999</c:v>
                </c:pt>
                <c:pt idx="176">
                  <c:v>131.71</c:v>
                </c:pt>
                <c:pt idx="177">
                  <c:v>131.46</c:v>
                </c:pt>
                <c:pt idx="178">
                  <c:v>131.22</c:v>
                </c:pt>
                <c:pt idx="179">
                  <c:v>130.99</c:v>
                </c:pt>
                <c:pt idx="180">
                  <c:v>130.76</c:v>
                </c:pt>
                <c:pt idx="181">
                  <c:v>130.53</c:v>
                </c:pt>
                <c:pt idx="182">
                  <c:v>130.30000000000001</c:v>
                </c:pt>
                <c:pt idx="183">
                  <c:v>130.08000000000001</c:v>
                </c:pt>
                <c:pt idx="184">
                  <c:v>129.86000000000001</c:v>
                </c:pt>
                <c:pt idx="185">
                  <c:v>129.63999999999999</c:v>
                </c:pt>
                <c:pt idx="186">
                  <c:v>129.41999999999999</c:v>
                </c:pt>
                <c:pt idx="187">
                  <c:v>129.21</c:v>
                </c:pt>
                <c:pt idx="188">
                  <c:v>129</c:v>
                </c:pt>
                <c:pt idx="189">
                  <c:v>128.79</c:v>
                </c:pt>
                <c:pt idx="190">
                  <c:v>128.58000000000001</c:v>
                </c:pt>
                <c:pt idx="191">
                  <c:v>128.37</c:v>
                </c:pt>
                <c:pt idx="192">
                  <c:v>128.16999999999999</c:v>
                </c:pt>
                <c:pt idx="193">
                  <c:v>127.97</c:v>
                </c:pt>
                <c:pt idx="194">
                  <c:v>127.77</c:v>
                </c:pt>
                <c:pt idx="195">
                  <c:v>127.57</c:v>
                </c:pt>
                <c:pt idx="196">
                  <c:v>127.37</c:v>
                </c:pt>
                <c:pt idx="197">
                  <c:v>127.17</c:v>
                </c:pt>
                <c:pt idx="198">
                  <c:v>126.98</c:v>
                </c:pt>
                <c:pt idx="199">
                  <c:v>126.78</c:v>
                </c:pt>
                <c:pt idx="200">
                  <c:v>126.59</c:v>
                </c:pt>
                <c:pt idx="201">
                  <c:v>126.4</c:v>
                </c:pt>
                <c:pt idx="202">
                  <c:v>126.19</c:v>
                </c:pt>
                <c:pt idx="203">
                  <c:v>126</c:v>
                </c:pt>
                <c:pt idx="204">
                  <c:v>125.79</c:v>
                </c:pt>
                <c:pt idx="205">
                  <c:v>125.59</c:v>
                </c:pt>
                <c:pt idx="206">
                  <c:v>125.39</c:v>
                </c:pt>
                <c:pt idx="207">
                  <c:v>125.19</c:v>
                </c:pt>
                <c:pt idx="208">
                  <c:v>124.99</c:v>
                </c:pt>
                <c:pt idx="209">
                  <c:v>124.8</c:v>
                </c:pt>
                <c:pt idx="210">
                  <c:v>124.6</c:v>
                </c:pt>
                <c:pt idx="211">
                  <c:v>124.39</c:v>
                </c:pt>
                <c:pt idx="212">
                  <c:v>124.2</c:v>
                </c:pt>
                <c:pt idx="213">
                  <c:v>124</c:v>
                </c:pt>
                <c:pt idx="214">
                  <c:v>123.8</c:v>
                </c:pt>
                <c:pt idx="215">
                  <c:v>123.61</c:v>
                </c:pt>
                <c:pt idx="216">
                  <c:v>123.42</c:v>
                </c:pt>
                <c:pt idx="217">
                  <c:v>123.23</c:v>
                </c:pt>
                <c:pt idx="218">
                  <c:v>123.04</c:v>
                </c:pt>
                <c:pt idx="219">
                  <c:v>122.87</c:v>
                </c:pt>
                <c:pt idx="220">
                  <c:v>122.69</c:v>
                </c:pt>
                <c:pt idx="221">
                  <c:v>122.51</c:v>
                </c:pt>
                <c:pt idx="222">
                  <c:v>122.34</c:v>
                </c:pt>
                <c:pt idx="223">
                  <c:v>122.16</c:v>
                </c:pt>
                <c:pt idx="224">
                  <c:v>122</c:v>
                </c:pt>
                <c:pt idx="225">
                  <c:v>121.83</c:v>
                </c:pt>
                <c:pt idx="226">
                  <c:v>121.66</c:v>
                </c:pt>
                <c:pt idx="227">
                  <c:v>121.5</c:v>
                </c:pt>
                <c:pt idx="228">
                  <c:v>121.35</c:v>
                </c:pt>
                <c:pt idx="229">
                  <c:v>121.19</c:v>
                </c:pt>
                <c:pt idx="230">
                  <c:v>121.04</c:v>
                </c:pt>
                <c:pt idx="231">
                  <c:v>120.9</c:v>
                </c:pt>
                <c:pt idx="232">
                  <c:v>120.75</c:v>
                </c:pt>
                <c:pt idx="233">
                  <c:v>120.6</c:v>
                </c:pt>
                <c:pt idx="234">
                  <c:v>120.45</c:v>
                </c:pt>
                <c:pt idx="235">
                  <c:v>120.31</c:v>
                </c:pt>
                <c:pt idx="236">
                  <c:v>120.16</c:v>
                </c:pt>
                <c:pt idx="237">
                  <c:v>120.01</c:v>
                </c:pt>
                <c:pt idx="238">
                  <c:v>119.88</c:v>
                </c:pt>
                <c:pt idx="239">
                  <c:v>119.74</c:v>
                </c:pt>
                <c:pt idx="240">
                  <c:v>119.6</c:v>
                </c:pt>
                <c:pt idx="241">
                  <c:v>119.46</c:v>
                </c:pt>
                <c:pt idx="242">
                  <c:v>119.32</c:v>
                </c:pt>
                <c:pt idx="243">
                  <c:v>119.19</c:v>
                </c:pt>
                <c:pt idx="244">
                  <c:v>119.06</c:v>
                </c:pt>
                <c:pt idx="245">
                  <c:v>118.93</c:v>
                </c:pt>
                <c:pt idx="246">
                  <c:v>118.8</c:v>
                </c:pt>
                <c:pt idx="247">
                  <c:v>118.67</c:v>
                </c:pt>
                <c:pt idx="248">
                  <c:v>118.55</c:v>
                </c:pt>
                <c:pt idx="249">
                  <c:v>118.42</c:v>
                </c:pt>
                <c:pt idx="250">
                  <c:v>118.29</c:v>
                </c:pt>
                <c:pt idx="251">
                  <c:v>118.16</c:v>
                </c:pt>
                <c:pt idx="252">
                  <c:v>118.04</c:v>
                </c:pt>
                <c:pt idx="253">
                  <c:v>117.91</c:v>
                </c:pt>
                <c:pt idx="254">
                  <c:v>117.79</c:v>
                </c:pt>
                <c:pt idx="255">
                  <c:v>117.67</c:v>
                </c:pt>
                <c:pt idx="256">
                  <c:v>117.56</c:v>
                </c:pt>
                <c:pt idx="257">
                  <c:v>117.44</c:v>
                </c:pt>
                <c:pt idx="258">
                  <c:v>117.31</c:v>
                </c:pt>
                <c:pt idx="259">
                  <c:v>117.2</c:v>
                </c:pt>
                <c:pt idx="260">
                  <c:v>117.08</c:v>
                </c:pt>
                <c:pt idx="261">
                  <c:v>116.95</c:v>
                </c:pt>
                <c:pt idx="262">
                  <c:v>116.83</c:v>
                </c:pt>
                <c:pt idx="263">
                  <c:v>116.7</c:v>
                </c:pt>
                <c:pt idx="264">
                  <c:v>116.57</c:v>
                </c:pt>
                <c:pt idx="265">
                  <c:v>116.45</c:v>
                </c:pt>
                <c:pt idx="266">
                  <c:v>116.33</c:v>
                </c:pt>
                <c:pt idx="267">
                  <c:v>116.2</c:v>
                </c:pt>
                <c:pt idx="268">
                  <c:v>116.08</c:v>
                </c:pt>
                <c:pt idx="269">
                  <c:v>115.95</c:v>
                </c:pt>
                <c:pt idx="270">
                  <c:v>115.82</c:v>
                </c:pt>
                <c:pt idx="271">
                  <c:v>115.68</c:v>
                </c:pt>
                <c:pt idx="272">
                  <c:v>115.55</c:v>
                </c:pt>
                <c:pt idx="273">
                  <c:v>115.42</c:v>
                </c:pt>
                <c:pt idx="274">
                  <c:v>115.3</c:v>
                </c:pt>
                <c:pt idx="275">
                  <c:v>115.17</c:v>
                </c:pt>
                <c:pt idx="276">
                  <c:v>115.05</c:v>
                </c:pt>
                <c:pt idx="277">
                  <c:v>114.93</c:v>
                </c:pt>
                <c:pt idx="278">
                  <c:v>114.82</c:v>
                </c:pt>
                <c:pt idx="279">
                  <c:v>114.7</c:v>
                </c:pt>
                <c:pt idx="280">
                  <c:v>114.6</c:v>
                </c:pt>
                <c:pt idx="281">
                  <c:v>114.49</c:v>
                </c:pt>
                <c:pt idx="282">
                  <c:v>114.38</c:v>
                </c:pt>
                <c:pt idx="283">
                  <c:v>114.28</c:v>
                </c:pt>
                <c:pt idx="284">
                  <c:v>114.18</c:v>
                </c:pt>
                <c:pt idx="285">
                  <c:v>114.08</c:v>
                </c:pt>
                <c:pt idx="286">
                  <c:v>113.98</c:v>
                </c:pt>
                <c:pt idx="287">
                  <c:v>113.88</c:v>
                </c:pt>
                <c:pt idx="288">
                  <c:v>113.79</c:v>
                </c:pt>
                <c:pt idx="289">
                  <c:v>113.69</c:v>
                </c:pt>
                <c:pt idx="290">
                  <c:v>113.59</c:v>
                </c:pt>
                <c:pt idx="291">
                  <c:v>113.49</c:v>
                </c:pt>
                <c:pt idx="292">
                  <c:v>113.39</c:v>
                </c:pt>
                <c:pt idx="293">
                  <c:v>113.29</c:v>
                </c:pt>
                <c:pt idx="294">
                  <c:v>113.2</c:v>
                </c:pt>
                <c:pt idx="295">
                  <c:v>113.1</c:v>
                </c:pt>
                <c:pt idx="296">
                  <c:v>113.01</c:v>
                </c:pt>
                <c:pt idx="297">
                  <c:v>112.91</c:v>
                </c:pt>
                <c:pt idx="298">
                  <c:v>112.82</c:v>
                </c:pt>
                <c:pt idx="299">
                  <c:v>112.74</c:v>
                </c:pt>
                <c:pt idx="300">
                  <c:v>112.65</c:v>
                </c:pt>
                <c:pt idx="301">
                  <c:v>112.56</c:v>
                </c:pt>
                <c:pt idx="302">
                  <c:v>112.48</c:v>
                </c:pt>
                <c:pt idx="303">
                  <c:v>112.4</c:v>
                </c:pt>
                <c:pt idx="304">
                  <c:v>112.32</c:v>
                </c:pt>
                <c:pt idx="305">
                  <c:v>112.24</c:v>
                </c:pt>
                <c:pt idx="306">
                  <c:v>112.16</c:v>
                </c:pt>
                <c:pt idx="307">
                  <c:v>112.08</c:v>
                </c:pt>
                <c:pt idx="308">
                  <c:v>112</c:v>
                </c:pt>
                <c:pt idx="309">
                  <c:v>111.92</c:v>
                </c:pt>
                <c:pt idx="310">
                  <c:v>111.84</c:v>
                </c:pt>
                <c:pt idx="311">
                  <c:v>111.77</c:v>
                </c:pt>
                <c:pt idx="312">
                  <c:v>111.68</c:v>
                </c:pt>
                <c:pt idx="313">
                  <c:v>111.61</c:v>
                </c:pt>
                <c:pt idx="314">
                  <c:v>111.53</c:v>
                </c:pt>
                <c:pt idx="315">
                  <c:v>111.45</c:v>
                </c:pt>
                <c:pt idx="316">
                  <c:v>111.38</c:v>
                </c:pt>
                <c:pt idx="317">
                  <c:v>111.3</c:v>
                </c:pt>
                <c:pt idx="318">
                  <c:v>111.22</c:v>
                </c:pt>
                <c:pt idx="319">
                  <c:v>111.14</c:v>
                </c:pt>
                <c:pt idx="320">
                  <c:v>111.07</c:v>
                </c:pt>
                <c:pt idx="321">
                  <c:v>110.99</c:v>
                </c:pt>
                <c:pt idx="322">
                  <c:v>110.91</c:v>
                </c:pt>
                <c:pt idx="323">
                  <c:v>110.83</c:v>
                </c:pt>
                <c:pt idx="324">
                  <c:v>110.75</c:v>
                </c:pt>
                <c:pt idx="325">
                  <c:v>110.66</c:v>
                </c:pt>
                <c:pt idx="326">
                  <c:v>110.58</c:v>
                </c:pt>
                <c:pt idx="327">
                  <c:v>110.49</c:v>
                </c:pt>
                <c:pt idx="328">
                  <c:v>110.41</c:v>
                </c:pt>
                <c:pt idx="329">
                  <c:v>110.33</c:v>
                </c:pt>
                <c:pt idx="330">
                  <c:v>110.24</c:v>
                </c:pt>
                <c:pt idx="331">
                  <c:v>110.16</c:v>
                </c:pt>
                <c:pt idx="332">
                  <c:v>110.08</c:v>
                </c:pt>
                <c:pt idx="333">
                  <c:v>110.01</c:v>
                </c:pt>
                <c:pt idx="334">
                  <c:v>109.94</c:v>
                </c:pt>
                <c:pt idx="335">
                  <c:v>109.86</c:v>
                </c:pt>
                <c:pt idx="336">
                  <c:v>109.8</c:v>
                </c:pt>
                <c:pt idx="337">
                  <c:v>109.72</c:v>
                </c:pt>
                <c:pt idx="338">
                  <c:v>109.63</c:v>
                </c:pt>
                <c:pt idx="339">
                  <c:v>109.55</c:v>
                </c:pt>
                <c:pt idx="340">
                  <c:v>109.47</c:v>
                </c:pt>
                <c:pt idx="341">
                  <c:v>109.38</c:v>
                </c:pt>
                <c:pt idx="342">
                  <c:v>109.3</c:v>
                </c:pt>
                <c:pt idx="343">
                  <c:v>109.22</c:v>
                </c:pt>
                <c:pt idx="344">
                  <c:v>109.14</c:v>
                </c:pt>
                <c:pt idx="345">
                  <c:v>109.06</c:v>
                </c:pt>
                <c:pt idx="346">
                  <c:v>108.98</c:v>
                </c:pt>
                <c:pt idx="347">
                  <c:v>108.91</c:v>
                </c:pt>
                <c:pt idx="348">
                  <c:v>108.84</c:v>
                </c:pt>
                <c:pt idx="349">
                  <c:v>108.76</c:v>
                </c:pt>
                <c:pt idx="350">
                  <c:v>108.7</c:v>
                </c:pt>
                <c:pt idx="351">
                  <c:v>108.63</c:v>
                </c:pt>
                <c:pt idx="352">
                  <c:v>108.56</c:v>
                </c:pt>
                <c:pt idx="353">
                  <c:v>108.5</c:v>
                </c:pt>
                <c:pt idx="354">
                  <c:v>108.44</c:v>
                </c:pt>
                <c:pt idx="355">
                  <c:v>108.37</c:v>
                </c:pt>
                <c:pt idx="356">
                  <c:v>108.31</c:v>
                </c:pt>
                <c:pt idx="357">
                  <c:v>108.25</c:v>
                </c:pt>
                <c:pt idx="358">
                  <c:v>108.18</c:v>
                </c:pt>
                <c:pt idx="359">
                  <c:v>108.13</c:v>
                </c:pt>
                <c:pt idx="360">
                  <c:v>108.06</c:v>
                </c:pt>
                <c:pt idx="361">
                  <c:v>108.01</c:v>
                </c:pt>
                <c:pt idx="362">
                  <c:v>107.95</c:v>
                </c:pt>
                <c:pt idx="363">
                  <c:v>107.9</c:v>
                </c:pt>
                <c:pt idx="364">
                  <c:v>107.84</c:v>
                </c:pt>
                <c:pt idx="365">
                  <c:v>107.78</c:v>
                </c:pt>
                <c:pt idx="366">
                  <c:v>107.73</c:v>
                </c:pt>
                <c:pt idx="367">
                  <c:v>107.67</c:v>
                </c:pt>
                <c:pt idx="368">
                  <c:v>107.62</c:v>
                </c:pt>
                <c:pt idx="369">
                  <c:v>107.57</c:v>
                </c:pt>
                <c:pt idx="370">
                  <c:v>107.52</c:v>
                </c:pt>
                <c:pt idx="371">
                  <c:v>107.47</c:v>
                </c:pt>
                <c:pt idx="372">
                  <c:v>107.42</c:v>
                </c:pt>
                <c:pt idx="373">
                  <c:v>107.37</c:v>
                </c:pt>
                <c:pt idx="374">
                  <c:v>107.33</c:v>
                </c:pt>
                <c:pt idx="375">
                  <c:v>107.28</c:v>
                </c:pt>
                <c:pt idx="376">
                  <c:v>107.24</c:v>
                </c:pt>
                <c:pt idx="377">
                  <c:v>107.19</c:v>
                </c:pt>
                <c:pt idx="378">
                  <c:v>107.14</c:v>
                </c:pt>
                <c:pt idx="379">
                  <c:v>107.1</c:v>
                </c:pt>
                <c:pt idx="380">
                  <c:v>107.05</c:v>
                </c:pt>
                <c:pt idx="381">
                  <c:v>107.02</c:v>
                </c:pt>
                <c:pt idx="382">
                  <c:v>106.98</c:v>
                </c:pt>
                <c:pt idx="383">
                  <c:v>106.94</c:v>
                </c:pt>
                <c:pt idx="384">
                  <c:v>106.9</c:v>
                </c:pt>
                <c:pt idx="385">
                  <c:v>106.86</c:v>
                </c:pt>
                <c:pt idx="386">
                  <c:v>106.82</c:v>
                </c:pt>
                <c:pt idx="387">
                  <c:v>106.79</c:v>
                </c:pt>
                <c:pt idx="388">
                  <c:v>106.75</c:v>
                </c:pt>
                <c:pt idx="389">
                  <c:v>106.71</c:v>
                </c:pt>
                <c:pt idx="390">
                  <c:v>106.67</c:v>
                </c:pt>
                <c:pt idx="391">
                  <c:v>106.64</c:v>
                </c:pt>
                <c:pt idx="392">
                  <c:v>106.61</c:v>
                </c:pt>
                <c:pt idx="393">
                  <c:v>106.58</c:v>
                </c:pt>
                <c:pt idx="394">
                  <c:v>106.55</c:v>
                </c:pt>
                <c:pt idx="395">
                  <c:v>106.52</c:v>
                </c:pt>
                <c:pt idx="396">
                  <c:v>106.48</c:v>
                </c:pt>
                <c:pt idx="397">
                  <c:v>106.45</c:v>
                </c:pt>
                <c:pt idx="398">
                  <c:v>106.41</c:v>
                </c:pt>
                <c:pt idx="399">
                  <c:v>106.37</c:v>
                </c:pt>
                <c:pt idx="400">
                  <c:v>106.34</c:v>
                </c:pt>
                <c:pt idx="401">
                  <c:v>106.3</c:v>
                </c:pt>
                <c:pt idx="402">
                  <c:v>106.27</c:v>
                </c:pt>
                <c:pt idx="403">
                  <c:v>106.23</c:v>
                </c:pt>
                <c:pt idx="404">
                  <c:v>106.2</c:v>
                </c:pt>
                <c:pt idx="405">
                  <c:v>106.17</c:v>
                </c:pt>
                <c:pt idx="406">
                  <c:v>106.13</c:v>
                </c:pt>
                <c:pt idx="407">
                  <c:v>106.09</c:v>
                </c:pt>
                <c:pt idx="408">
                  <c:v>106.06</c:v>
                </c:pt>
                <c:pt idx="409">
                  <c:v>106.02</c:v>
                </c:pt>
                <c:pt idx="410">
                  <c:v>105.99</c:v>
                </c:pt>
                <c:pt idx="411">
                  <c:v>105.96</c:v>
                </c:pt>
                <c:pt idx="412">
                  <c:v>105.92</c:v>
                </c:pt>
                <c:pt idx="413">
                  <c:v>105.89</c:v>
                </c:pt>
                <c:pt idx="414">
                  <c:v>105.86</c:v>
                </c:pt>
                <c:pt idx="415">
                  <c:v>105.82</c:v>
                </c:pt>
                <c:pt idx="416">
                  <c:v>105.79</c:v>
                </c:pt>
                <c:pt idx="417">
                  <c:v>105.76</c:v>
                </c:pt>
                <c:pt idx="418">
                  <c:v>105.73</c:v>
                </c:pt>
                <c:pt idx="419">
                  <c:v>105.69</c:v>
                </c:pt>
                <c:pt idx="420">
                  <c:v>105.66</c:v>
                </c:pt>
                <c:pt idx="421">
                  <c:v>105.63</c:v>
                </c:pt>
                <c:pt idx="422">
                  <c:v>105.6</c:v>
                </c:pt>
                <c:pt idx="423">
                  <c:v>105.57</c:v>
                </c:pt>
                <c:pt idx="424">
                  <c:v>105.55</c:v>
                </c:pt>
                <c:pt idx="425">
                  <c:v>105.52</c:v>
                </c:pt>
                <c:pt idx="426">
                  <c:v>105.5</c:v>
                </c:pt>
                <c:pt idx="427">
                  <c:v>105.48</c:v>
                </c:pt>
                <c:pt idx="428">
                  <c:v>105.46</c:v>
                </c:pt>
                <c:pt idx="429">
                  <c:v>105.45</c:v>
                </c:pt>
                <c:pt idx="430">
                  <c:v>105.43</c:v>
                </c:pt>
                <c:pt idx="431">
                  <c:v>105.41</c:v>
                </c:pt>
                <c:pt idx="432">
                  <c:v>105.4</c:v>
                </c:pt>
                <c:pt idx="433">
                  <c:v>105.39</c:v>
                </c:pt>
                <c:pt idx="434">
                  <c:v>105.37</c:v>
                </c:pt>
                <c:pt idx="435">
                  <c:v>105.36</c:v>
                </c:pt>
                <c:pt idx="436">
                  <c:v>105.34</c:v>
                </c:pt>
                <c:pt idx="437">
                  <c:v>105.32</c:v>
                </c:pt>
                <c:pt idx="438">
                  <c:v>105.31</c:v>
                </c:pt>
                <c:pt idx="439">
                  <c:v>105.29</c:v>
                </c:pt>
                <c:pt idx="440">
                  <c:v>105.27</c:v>
                </c:pt>
                <c:pt idx="441">
                  <c:v>105.26</c:v>
                </c:pt>
                <c:pt idx="442">
                  <c:v>105.25</c:v>
                </c:pt>
                <c:pt idx="443">
                  <c:v>105.23</c:v>
                </c:pt>
                <c:pt idx="444">
                  <c:v>105.21</c:v>
                </c:pt>
                <c:pt idx="445">
                  <c:v>105.2</c:v>
                </c:pt>
                <c:pt idx="446">
                  <c:v>105.19</c:v>
                </c:pt>
                <c:pt idx="447">
                  <c:v>105.18</c:v>
                </c:pt>
                <c:pt idx="448">
                  <c:v>105.16</c:v>
                </c:pt>
                <c:pt idx="449">
                  <c:v>105.14</c:v>
                </c:pt>
                <c:pt idx="450">
                  <c:v>105.13</c:v>
                </c:pt>
                <c:pt idx="451">
                  <c:v>105.11</c:v>
                </c:pt>
                <c:pt idx="452">
                  <c:v>105.1</c:v>
                </c:pt>
                <c:pt idx="453">
                  <c:v>105.09</c:v>
                </c:pt>
                <c:pt idx="454">
                  <c:v>105.07</c:v>
                </c:pt>
                <c:pt idx="455">
                  <c:v>105.06</c:v>
                </c:pt>
                <c:pt idx="456">
                  <c:v>105.04</c:v>
                </c:pt>
                <c:pt idx="457">
                  <c:v>105.02</c:v>
                </c:pt>
                <c:pt idx="458">
                  <c:v>105.01</c:v>
                </c:pt>
                <c:pt idx="459">
                  <c:v>104.98</c:v>
                </c:pt>
                <c:pt idx="460">
                  <c:v>104.97</c:v>
                </c:pt>
                <c:pt idx="461">
                  <c:v>104.94</c:v>
                </c:pt>
                <c:pt idx="462">
                  <c:v>104.92</c:v>
                </c:pt>
                <c:pt idx="463">
                  <c:v>104.9</c:v>
                </c:pt>
                <c:pt idx="464">
                  <c:v>104.89</c:v>
                </c:pt>
                <c:pt idx="465">
                  <c:v>104.86</c:v>
                </c:pt>
                <c:pt idx="466">
                  <c:v>104.85</c:v>
                </c:pt>
                <c:pt idx="467">
                  <c:v>104.83</c:v>
                </c:pt>
                <c:pt idx="468">
                  <c:v>104.82</c:v>
                </c:pt>
                <c:pt idx="469">
                  <c:v>104.8</c:v>
                </c:pt>
                <c:pt idx="470">
                  <c:v>104.79</c:v>
                </c:pt>
                <c:pt idx="471">
                  <c:v>104.77</c:v>
                </c:pt>
                <c:pt idx="472">
                  <c:v>104.76</c:v>
                </c:pt>
                <c:pt idx="473">
                  <c:v>104.75</c:v>
                </c:pt>
                <c:pt idx="474">
                  <c:v>104.74</c:v>
                </c:pt>
                <c:pt idx="475">
                  <c:v>104.74</c:v>
                </c:pt>
                <c:pt idx="476">
                  <c:v>104.75</c:v>
                </c:pt>
                <c:pt idx="477">
                  <c:v>104.74</c:v>
                </c:pt>
                <c:pt idx="478">
                  <c:v>104.75</c:v>
                </c:pt>
                <c:pt idx="479">
                  <c:v>104.76</c:v>
                </c:pt>
                <c:pt idx="480">
                  <c:v>104.75</c:v>
                </c:pt>
                <c:pt idx="481">
                  <c:v>104.76</c:v>
                </c:pt>
                <c:pt idx="482">
                  <c:v>104.76</c:v>
                </c:pt>
                <c:pt idx="483">
                  <c:v>104.75</c:v>
                </c:pt>
                <c:pt idx="484">
                  <c:v>104.75</c:v>
                </c:pt>
                <c:pt idx="485">
                  <c:v>104.75</c:v>
                </c:pt>
                <c:pt idx="486">
                  <c:v>104.74</c:v>
                </c:pt>
                <c:pt idx="487">
                  <c:v>104.73</c:v>
                </c:pt>
                <c:pt idx="488">
                  <c:v>104.73</c:v>
                </c:pt>
                <c:pt idx="489">
                  <c:v>104.71</c:v>
                </c:pt>
                <c:pt idx="490">
                  <c:v>104.7</c:v>
                </c:pt>
                <c:pt idx="491">
                  <c:v>104.69</c:v>
                </c:pt>
                <c:pt idx="492">
                  <c:v>104.68</c:v>
                </c:pt>
                <c:pt idx="493">
                  <c:v>104.66</c:v>
                </c:pt>
                <c:pt idx="494">
                  <c:v>104.64</c:v>
                </c:pt>
                <c:pt idx="495">
                  <c:v>104.62</c:v>
                </c:pt>
                <c:pt idx="496">
                  <c:v>104.59</c:v>
                </c:pt>
                <c:pt idx="497">
                  <c:v>104.57</c:v>
                </c:pt>
                <c:pt idx="498">
                  <c:v>104.55</c:v>
                </c:pt>
                <c:pt idx="499">
                  <c:v>104.52</c:v>
                </c:pt>
                <c:pt idx="500">
                  <c:v>104.5</c:v>
                </c:pt>
                <c:pt idx="501">
                  <c:v>104.48</c:v>
                </c:pt>
                <c:pt idx="502">
                  <c:v>104.46</c:v>
                </c:pt>
                <c:pt idx="503">
                  <c:v>104.45</c:v>
                </c:pt>
                <c:pt idx="504">
                  <c:v>104.44</c:v>
                </c:pt>
                <c:pt idx="505">
                  <c:v>104.42</c:v>
                </c:pt>
                <c:pt idx="506">
                  <c:v>104.41</c:v>
                </c:pt>
                <c:pt idx="507">
                  <c:v>104.39</c:v>
                </c:pt>
                <c:pt idx="508">
                  <c:v>104.38</c:v>
                </c:pt>
                <c:pt idx="509">
                  <c:v>104.36</c:v>
                </c:pt>
                <c:pt idx="510">
                  <c:v>104.34</c:v>
                </c:pt>
                <c:pt idx="511">
                  <c:v>104.33</c:v>
                </c:pt>
                <c:pt idx="512">
                  <c:v>104.32</c:v>
                </c:pt>
                <c:pt idx="513">
                  <c:v>104.3</c:v>
                </c:pt>
                <c:pt idx="514">
                  <c:v>104.29</c:v>
                </c:pt>
                <c:pt idx="515">
                  <c:v>104.28</c:v>
                </c:pt>
                <c:pt idx="516">
                  <c:v>104.27</c:v>
                </c:pt>
                <c:pt idx="517">
                  <c:v>104.26</c:v>
                </c:pt>
                <c:pt idx="518">
                  <c:v>104.25</c:v>
                </c:pt>
                <c:pt idx="519">
                  <c:v>104.24</c:v>
                </c:pt>
                <c:pt idx="520">
                  <c:v>104.24</c:v>
                </c:pt>
                <c:pt idx="521">
                  <c:v>104.23</c:v>
                </c:pt>
                <c:pt idx="522">
                  <c:v>104.22</c:v>
                </c:pt>
                <c:pt idx="523">
                  <c:v>104.22</c:v>
                </c:pt>
                <c:pt idx="524">
                  <c:v>104.21</c:v>
                </c:pt>
                <c:pt idx="525">
                  <c:v>104.21</c:v>
                </c:pt>
                <c:pt idx="526">
                  <c:v>104.2</c:v>
                </c:pt>
                <c:pt idx="527">
                  <c:v>104.19</c:v>
                </c:pt>
                <c:pt idx="528">
                  <c:v>104.18</c:v>
                </c:pt>
                <c:pt idx="529">
                  <c:v>104.18</c:v>
                </c:pt>
                <c:pt idx="530">
                  <c:v>104.16</c:v>
                </c:pt>
                <c:pt idx="531">
                  <c:v>104.15</c:v>
                </c:pt>
                <c:pt idx="532">
                  <c:v>104.14</c:v>
                </c:pt>
                <c:pt idx="533">
                  <c:v>104.12</c:v>
                </c:pt>
                <c:pt idx="534">
                  <c:v>104.1</c:v>
                </c:pt>
                <c:pt idx="535">
                  <c:v>104.08</c:v>
                </c:pt>
                <c:pt idx="536">
                  <c:v>104.06</c:v>
                </c:pt>
                <c:pt idx="537">
                  <c:v>104.04</c:v>
                </c:pt>
                <c:pt idx="538">
                  <c:v>104.03</c:v>
                </c:pt>
                <c:pt idx="539">
                  <c:v>104.01</c:v>
                </c:pt>
                <c:pt idx="540">
                  <c:v>104</c:v>
                </c:pt>
                <c:pt idx="541">
                  <c:v>103.99</c:v>
                </c:pt>
                <c:pt idx="542">
                  <c:v>103.98</c:v>
                </c:pt>
                <c:pt idx="543">
                  <c:v>103.96</c:v>
                </c:pt>
                <c:pt idx="544">
                  <c:v>103.95</c:v>
                </c:pt>
                <c:pt idx="545">
                  <c:v>103.93</c:v>
                </c:pt>
                <c:pt idx="546">
                  <c:v>103.92</c:v>
                </c:pt>
                <c:pt idx="547">
                  <c:v>103.9</c:v>
                </c:pt>
                <c:pt idx="548">
                  <c:v>103.9</c:v>
                </c:pt>
                <c:pt idx="549">
                  <c:v>103.9</c:v>
                </c:pt>
                <c:pt idx="550">
                  <c:v>103.89</c:v>
                </c:pt>
                <c:pt idx="551">
                  <c:v>103.88</c:v>
                </c:pt>
                <c:pt idx="552">
                  <c:v>103.88</c:v>
                </c:pt>
                <c:pt idx="553">
                  <c:v>103.87</c:v>
                </c:pt>
                <c:pt idx="554">
                  <c:v>103.86</c:v>
                </c:pt>
                <c:pt idx="555">
                  <c:v>103.85</c:v>
                </c:pt>
                <c:pt idx="556">
                  <c:v>103.84</c:v>
                </c:pt>
                <c:pt idx="557">
                  <c:v>103.83</c:v>
                </c:pt>
                <c:pt idx="558">
                  <c:v>103.82</c:v>
                </c:pt>
                <c:pt idx="559">
                  <c:v>103.8</c:v>
                </c:pt>
                <c:pt idx="560">
                  <c:v>103.79</c:v>
                </c:pt>
                <c:pt idx="561">
                  <c:v>103.78</c:v>
                </c:pt>
                <c:pt idx="562">
                  <c:v>103.77</c:v>
                </c:pt>
                <c:pt idx="563">
                  <c:v>103.75</c:v>
                </c:pt>
                <c:pt idx="564">
                  <c:v>103.74</c:v>
                </c:pt>
                <c:pt idx="565">
                  <c:v>103.73</c:v>
                </c:pt>
                <c:pt idx="566">
                  <c:v>103.71</c:v>
                </c:pt>
                <c:pt idx="567">
                  <c:v>103.7</c:v>
                </c:pt>
                <c:pt idx="568">
                  <c:v>103.69</c:v>
                </c:pt>
                <c:pt idx="569">
                  <c:v>103.68</c:v>
                </c:pt>
                <c:pt idx="570">
                  <c:v>103.67</c:v>
                </c:pt>
                <c:pt idx="571">
                  <c:v>103.66</c:v>
                </c:pt>
                <c:pt idx="572">
                  <c:v>103.65</c:v>
                </c:pt>
                <c:pt idx="573">
                  <c:v>103.63</c:v>
                </c:pt>
                <c:pt idx="574">
                  <c:v>103.61</c:v>
                </c:pt>
                <c:pt idx="575">
                  <c:v>103.59</c:v>
                </c:pt>
                <c:pt idx="576">
                  <c:v>103.57</c:v>
                </c:pt>
                <c:pt idx="577">
                  <c:v>103.55</c:v>
                </c:pt>
                <c:pt idx="578">
                  <c:v>103.53</c:v>
                </c:pt>
                <c:pt idx="579">
                  <c:v>103.52</c:v>
                </c:pt>
                <c:pt idx="580">
                  <c:v>103.5</c:v>
                </c:pt>
                <c:pt idx="581">
                  <c:v>103.49</c:v>
                </c:pt>
                <c:pt idx="582">
                  <c:v>103.48</c:v>
                </c:pt>
                <c:pt idx="583">
                  <c:v>103.47</c:v>
                </c:pt>
                <c:pt idx="584">
                  <c:v>103.46</c:v>
                </c:pt>
                <c:pt idx="585">
                  <c:v>103.45</c:v>
                </c:pt>
                <c:pt idx="586">
                  <c:v>103.45</c:v>
                </c:pt>
                <c:pt idx="587">
                  <c:v>103.45</c:v>
                </c:pt>
                <c:pt idx="588">
                  <c:v>103.44</c:v>
                </c:pt>
                <c:pt idx="589">
                  <c:v>103.45</c:v>
                </c:pt>
                <c:pt idx="590">
                  <c:v>103.46</c:v>
                </c:pt>
                <c:pt idx="591">
                  <c:v>103.46</c:v>
                </c:pt>
                <c:pt idx="592">
                  <c:v>103.48</c:v>
                </c:pt>
                <c:pt idx="593">
                  <c:v>103.49</c:v>
                </c:pt>
                <c:pt idx="594">
                  <c:v>103.49</c:v>
                </c:pt>
                <c:pt idx="595">
                  <c:v>103.5</c:v>
                </c:pt>
                <c:pt idx="596">
                  <c:v>103.51</c:v>
                </c:pt>
                <c:pt idx="597">
                  <c:v>103.51</c:v>
                </c:pt>
                <c:pt idx="598">
                  <c:v>103.51</c:v>
                </c:pt>
                <c:pt idx="599">
                  <c:v>103.51</c:v>
                </c:pt>
                <c:pt idx="600">
                  <c:v>103.51</c:v>
                </c:pt>
                <c:pt idx="601">
                  <c:v>103.5</c:v>
                </c:pt>
                <c:pt idx="602">
                  <c:v>103.49</c:v>
                </c:pt>
                <c:pt idx="603">
                  <c:v>103.48</c:v>
                </c:pt>
                <c:pt idx="604">
                  <c:v>103.47</c:v>
                </c:pt>
                <c:pt idx="605">
                  <c:v>103.45</c:v>
                </c:pt>
                <c:pt idx="606">
                  <c:v>103.43</c:v>
                </c:pt>
                <c:pt idx="607">
                  <c:v>103.42</c:v>
                </c:pt>
                <c:pt idx="608">
                  <c:v>103.4</c:v>
                </c:pt>
                <c:pt idx="609">
                  <c:v>103.38</c:v>
                </c:pt>
                <c:pt idx="610">
                  <c:v>103.36</c:v>
                </c:pt>
                <c:pt idx="611">
                  <c:v>103.34</c:v>
                </c:pt>
                <c:pt idx="612">
                  <c:v>103.32</c:v>
                </c:pt>
                <c:pt idx="613">
                  <c:v>103.31</c:v>
                </c:pt>
                <c:pt idx="614">
                  <c:v>103.28</c:v>
                </c:pt>
                <c:pt idx="615">
                  <c:v>103.27</c:v>
                </c:pt>
                <c:pt idx="616">
                  <c:v>103.25</c:v>
                </c:pt>
                <c:pt idx="617">
                  <c:v>103.23</c:v>
                </c:pt>
                <c:pt idx="618">
                  <c:v>103.22</c:v>
                </c:pt>
                <c:pt idx="619">
                  <c:v>103.21</c:v>
                </c:pt>
                <c:pt idx="620">
                  <c:v>103.2</c:v>
                </c:pt>
                <c:pt idx="621">
                  <c:v>103.18</c:v>
                </c:pt>
                <c:pt idx="622">
                  <c:v>103.18</c:v>
                </c:pt>
                <c:pt idx="623">
                  <c:v>103.17</c:v>
                </c:pt>
                <c:pt idx="624">
                  <c:v>103.17</c:v>
                </c:pt>
                <c:pt idx="625">
                  <c:v>103.16</c:v>
                </c:pt>
                <c:pt idx="626">
                  <c:v>103.15</c:v>
                </c:pt>
                <c:pt idx="627">
                  <c:v>103.14</c:v>
                </c:pt>
                <c:pt idx="628">
                  <c:v>103.13</c:v>
                </c:pt>
                <c:pt idx="629">
                  <c:v>103.13</c:v>
                </c:pt>
                <c:pt idx="630">
                  <c:v>103.12</c:v>
                </c:pt>
                <c:pt idx="631">
                  <c:v>103.12</c:v>
                </c:pt>
                <c:pt idx="632">
                  <c:v>103.12</c:v>
                </c:pt>
                <c:pt idx="633">
                  <c:v>103.12</c:v>
                </c:pt>
                <c:pt idx="634">
                  <c:v>103.12</c:v>
                </c:pt>
                <c:pt idx="635">
                  <c:v>103.13</c:v>
                </c:pt>
                <c:pt idx="636">
                  <c:v>103.15</c:v>
                </c:pt>
                <c:pt idx="637">
                  <c:v>103.17</c:v>
                </c:pt>
                <c:pt idx="638">
                  <c:v>103.19</c:v>
                </c:pt>
                <c:pt idx="639">
                  <c:v>103.22</c:v>
                </c:pt>
                <c:pt idx="640">
                  <c:v>103.24</c:v>
                </c:pt>
                <c:pt idx="641">
                  <c:v>103.25</c:v>
                </c:pt>
                <c:pt idx="642">
                  <c:v>103.28</c:v>
                </c:pt>
                <c:pt idx="643">
                  <c:v>103.29</c:v>
                </c:pt>
                <c:pt idx="644">
                  <c:v>103.3</c:v>
                </c:pt>
                <c:pt idx="645">
                  <c:v>103.31</c:v>
                </c:pt>
                <c:pt idx="646">
                  <c:v>103.31</c:v>
                </c:pt>
                <c:pt idx="647">
                  <c:v>103.31</c:v>
                </c:pt>
                <c:pt idx="648">
                  <c:v>103.3</c:v>
                </c:pt>
                <c:pt idx="649">
                  <c:v>103.29</c:v>
                </c:pt>
                <c:pt idx="650">
                  <c:v>103.28</c:v>
                </c:pt>
                <c:pt idx="651">
                  <c:v>103.26</c:v>
                </c:pt>
                <c:pt idx="652">
                  <c:v>103.24</c:v>
                </c:pt>
                <c:pt idx="653">
                  <c:v>103.23</c:v>
                </c:pt>
                <c:pt idx="654">
                  <c:v>103.21</c:v>
                </c:pt>
                <c:pt idx="655">
                  <c:v>103.19</c:v>
                </c:pt>
                <c:pt idx="656">
                  <c:v>103.17</c:v>
                </c:pt>
                <c:pt idx="657">
                  <c:v>103.16</c:v>
                </c:pt>
                <c:pt idx="658">
                  <c:v>103.14</c:v>
                </c:pt>
                <c:pt idx="659">
                  <c:v>103.13</c:v>
                </c:pt>
                <c:pt idx="660">
                  <c:v>103.11</c:v>
                </c:pt>
                <c:pt idx="661">
                  <c:v>103.11</c:v>
                </c:pt>
                <c:pt idx="662">
                  <c:v>103.1</c:v>
                </c:pt>
                <c:pt idx="663">
                  <c:v>103.09</c:v>
                </c:pt>
                <c:pt idx="664">
                  <c:v>103.09</c:v>
                </c:pt>
                <c:pt idx="665">
                  <c:v>103.08</c:v>
                </c:pt>
                <c:pt idx="666">
                  <c:v>103.08</c:v>
                </c:pt>
                <c:pt idx="667">
                  <c:v>103.08</c:v>
                </c:pt>
                <c:pt idx="668">
                  <c:v>103.08</c:v>
                </c:pt>
                <c:pt idx="669">
                  <c:v>103.08</c:v>
                </c:pt>
                <c:pt idx="670">
                  <c:v>103.08</c:v>
                </c:pt>
                <c:pt idx="671">
                  <c:v>103.08</c:v>
                </c:pt>
                <c:pt idx="672">
                  <c:v>103.09</c:v>
                </c:pt>
                <c:pt idx="673">
                  <c:v>103.09</c:v>
                </c:pt>
                <c:pt idx="674">
                  <c:v>103.1</c:v>
                </c:pt>
                <c:pt idx="675">
                  <c:v>103.1</c:v>
                </c:pt>
                <c:pt idx="676">
                  <c:v>103.11</c:v>
                </c:pt>
                <c:pt idx="677">
                  <c:v>103.1</c:v>
                </c:pt>
                <c:pt idx="678">
                  <c:v>103.11</c:v>
                </c:pt>
                <c:pt idx="679">
                  <c:v>103.12</c:v>
                </c:pt>
                <c:pt idx="680">
                  <c:v>103.13</c:v>
                </c:pt>
                <c:pt idx="681">
                  <c:v>103.13</c:v>
                </c:pt>
                <c:pt idx="682">
                  <c:v>103.14</c:v>
                </c:pt>
                <c:pt idx="683">
                  <c:v>103.15</c:v>
                </c:pt>
                <c:pt idx="684">
                  <c:v>103.16</c:v>
                </c:pt>
                <c:pt idx="685">
                  <c:v>103.18</c:v>
                </c:pt>
                <c:pt idx="686">
                  <c:v>103.19</c:v>
                </c:pt>
                <c:pt idx="687">
                  <c:v>103.21</c:v>
                </c:pt>
                <c:pt idx="688">
                  <c:v>103.23</c:v>
                </c:pt>
                <c:pt idx="689">
                  <c:v>103.24</c:v>
                </c:pt>
                <c:pt idx="690">
                  <c:v>103.25</c:v>
                </c:pt>
                <c:pt idx="691">
                  <c:v>103.26</c:v>
                </c:pt>
                <c:pt idx="692">
                  <c:v>103.27</c:v>
                </c:pt>
                <c:pt idx="693">
                  <c:v>103.27</c:v>
                </c:pt>
                <c:pt idx="694">
                  <c:v>103.27</c:v>
                </c:pt>
                <c:pt idx="695">
                  <c:v>103.26</c:v>
                </c:pt>
                <c:pt idx="696">
                  <c:v>103.25</c:v>
                </c:pt>
                <c:pt idx="697">
                  <c:v>103.25</c:v>
                </c:pt>
                <c:pt idx="698">
                  <c:v>103.24</c:v>
                </c:pt>
                <c:pt idx="699">
                  <c:v>103.23</c:v>
                </c:pt>
                <c:pt idx="700">
                  <c:v>103.22</c:v>
                </c:pt>
                <c:pt idx="701">
                  <c:v>103.21</c:v>
                </c:pt>
                <c:pt idx="702">
                  <c:v>103.2</c:v>
                </c:pt>
                <c:pt idx="703">
                  <c:v>103.18</c:v>
                </c:pt>
                <c:pt idx="704">
                  <c:v>103.17</c:v>
                </c:pt>
                <c:pt idx="705">
                  <c:v>103.16</c:v>
                </c:pt>
                <c:pt idx="706">
                  <c:v>103.14</c:v>
                </c:pt>
                <c:pt idx="707">
                  <c:v>103.14</c:v>
                </c:pt>
                <c:pt idx="708">
                  <c:v>103.12</c:v>
                </c:pt>
                <c:pt idx="709">
                  <c:v>103.11</c:v>
                </c:pt>
                <c:pt idx="710">
                  <c:v>103.09</c:v>
                </c:pt>
                <c:pt idx="711">
                  <c:v>103.06</c:v>
                </c:pt>
                <c:pt idx="712">
                  <c:v>103.05</c:v>
                </c:pt>
                <c:pt idx="713">
                  <c:v>103.02</c:v>
                </c:pt>
                <c:pt idx="714">
                  <c:v>103</c:v>
                </c:pt>
                <c:pt idx="715">
                  <c:v>102.98</c:v>
                </c:pt>
                <c:pt idx="716">
                  <c:v>102.96</c:v>
                </c:pt>
                <c:pt idx="717">
                  <c:v>102.95</c:v>
                </c:pt>
                <c:pt idx="718">
                  <c:v>102.94</c:v>
                </c:pt>
                <c:pt idx="719">
                  <c:v>102.93</c:v>
                </c:pt>
                <c:pt idx="720">
                  <c:v>102.92</c:v>
                </c:pt>
                <c:pt idx="721">
                  <c:v>102.9</c:v>
                </c:pt>
                <c:pt idx="722">
                  <c:v>102.89</c:v>
                </c:pt>
                <c:pt idx="723">
                  <c:v>102.88</c:v>
                </c:pt>
                <c:pt idx="724">
                  <c:v>102.86</c:v>
                </c:pt>
                <c:pt idx="725">
                  <c:v>102.85</c:v>
                </c:pt>
                <c:pt idx="726">
                  <c:v>102.85</c:v>
                </c:pt>
                <c:pt idx="727">
                  <c:v>102.84</c:v>
                </c:pt>
                <c:pt idx="728">
                  <c:v>102.84</c:v>
                </c:pt>
                <c:pt idx="729">
                  <c:v>102.84</c:v>
                </c:pt>
                <c:pt idx="730">
                  <c:v>102.84</c:v>
                </c:pt>
                <c:pt idx="731">
                  <c:v>102.84</c:v>
                </c:pt>
                <c:pt idx="732">
                  <c:v>102.85</c:v>
                </c:pt>
                <c:pt idx="733">
                  <c:v>102.87</c:v>
                </c:pt>
                <c:pt idx="734">
                  <c:v>102.89</c:v>
                </c:pt>
                <c:pt idx="735">
                  <c:v>102.92</c:v>
                </c:pt>
                <c:pt idx="736">
                  <c:v>102.94</c:v>
                </c:pt>
                <c:pt idx="737">
                  <c:v>102.97</c:v>
                </c:pt>
                <c:pt idx="738">
                  <c:v>102.98</c:v>
                </c:pt>
                <c:pt idx="739">
                  <c:v>103</c:v>
                </c:pt>
                <c:pt idx="740">
                  <c:v>103.01</c:v>
                </c:pt>
                <c:pt idx="741">
                  <c:v>103.01</c:v>
                </c:pt>
                <c:pt idx="742">
                  <c:v>103.02</c:v>
                </c:pt>
                <c:pt idx="743">
                  <c:v>103.02</c:v>
                </c:pt>
                <c:pt idx="744">
                  <c:v>103.03</c:v>
                </c:pt>
                <c:pt idx="745">
                  <c:v>103.03</c:v>
                </c:pt>
                <c:pt idx="746">
                  <c:v>103.04</c:v>
                </c:pt>
                <c:pt idx="747">
                  <c:v>103.04</c:v>
                </c:pt>
                <c:pt idx="748">
                  <c:v>103.05</c:v>
                </c:pt>
                <c:pt idx="749">
                  <c:v>103.05</c:v>
                </c:pt>
                <c:pt idx="750">
                  <c:v>103.06</c:v>
                </c:pt>
                <c:pt idx="751">
                  <c:v>103.06</c:v>
                </c:pt>
                <c:pt idx="752">
                  <c:v>103.07</c:v>
                </c:pt>
                <c:pt idx="753">
                  <c:v>103.09</c:v>
                </c:pt>
                <c:pt idx="754">
                  <c:v>103.1</c:v>
                </c:pt>
                <c:pt idx="755">
                  <c:v>103.13</c:v>
                </c:pt>
                <c:pt idx="756">
                  <c:v>103.15</c:v>
                </c:pt>
                <c:pt idx="757">
                  <c:v>103.19</c:v>
                </c:pt>
                <c:pt idx="758">
                  <c:v>103.22</c:v>
                </c:pt>
                <c:pt idx="759">
                  <c:v>103.27</c:v>
                </c:pt>
                <c:pt idx="760">
                  <c:v>103.32</c:v>
                </c:pt>
                <c:pt idx="761">
                  <c:v>103.38</c:v>
                </c:pt>
                <c:pt idx="762">
                  <c:v>103.45</c:v>
                </c:pt>
                <c:pt idx="763">
                  <c:v>103.52</c:v>
                </c:pt>
                <c:pt idx="764">
                  <c:v>103.6</c:v>
                </c:pt>
                <c:pt idx="765">
                  <c:v>103.68</c:v>
                </c:pt>
                <c:pt idx="766">
                  <c:v>103.75</c:v>
                </c:pt>
                <c:pt idx="767">
                  <c:v>103.82</c:v>
                </c:pt>
                <c:pt idx="768">
                  <c:v>103.9</c:v>
                </c:pt>
                <c:pt idx="769">
                  <c:v>103.98</c:v>
                </c:pt>
                <c:pt idx="770">
                  <c:v>104.07</c:v>
                </c:pt>
                <c:pt idx="771">
                  <c:v>104.16</c:v>
                </c:pt>
                <c:pt idx="772">
                  <c:v>104.22</c:v>
                </c:pt>
                <c:pt idx="773">
                  <c:v>104.29</c:v>
                </c:pt>
                <c:pt idx="774">
                  <c:v>104.37</c:v>
                </c:pt>
                <c:pt idx="775">
                  <c:v>104.42</c:v>
                </c:pt>
                <c:pt idx="776">
                  <c:v>104.48</c:v>
                </c:pt>
                <c:pt idx="777">
                  <c:v>104.53</c:v>
                </c:pt>
                <c:pt idx="778">
                  <c:v>104.57</c:v>
                </c:pt>
                <c:pt idx="779">
                  <c:v>104.6</c:v>
                </c:pt>
                <c:pt idx="780">
                  <c:v>104.64</c:v>
                </c:pt>
                <c:pt idx="781">
                  <c:v>104.67</c:v>
                </c:pt>
                <c:pt idx="782">
                  <c:v>104.7</c:v>
                </c:pt>
                <c:pt idx="783">
                  <c:v>104.74</c:v>
                </c:pt>
                <c:pt idx="784">
                  <c:v>104.78</c:v>
                </c:pt>
                <c:pt idx="785">
                  <c:v>104.82</c:v>
                </c:pt>
                <c:pt idx="786">
                  <c:v>104.86</c:v>
                </c:pt>
                <c:pt idx="787">
                  <c:v>104.91</c:v>
                </c:pt>
                <c:pt idx="788">
                  <c:v>104.95</c:v>
                </c:pt>
                <c:pt idx="789">
                  <c:v>105</c:v>
                </c:pt>
                <c:pt idx="790">
                  <c:v>105.04</c:v>
                </c:pt>
                <c:pt idx="791">
                  <c:v>105.09</c:v>
                </c:pt>
                <c:pt idx="792">
                  <c:v>105.13</c:v>
                </c:pt>
                <c:pt idx="793">
                  <c:v>105.18</c:v>
                </c:pt>
                <c:pt idx="794">
                  <c:v>105.21</c:v>
                </c:pt>
                <c:pt idx="795">
                  <c:v>105.25</c:v>
                </c:pt>
                <c:pt idx="796">
                  <c:v>105.28</c:v>
                </c:pt>
                <c:pt idx="797">
                  <c:v>105.31</c:v>
                </c:pt>
                <c:pt idx="798">
                  <c:v>105.32</c:v>
                </c:pt>
                <c:pt idx="799">
                  <c:v>105.33</c:v>
                </c:pt>
                <c:pt idx="800">
                  <c:v>105.34</c:v>
                </c:pt>
                <c:pt idx="801">
                  <c:v>105.35</c:v>
                </c:pt>
                <c:pt idx="802">
                  <c:v>105.36</c:v>
                </c:pt>
                <c:pt idx="803">
                  <c:v>105.36</c:v>
                </c:pt>
                <c:pt idx="804">
                  <c:v>105.37</c:v>
                </c:pt>
                <c:pt idx="805">
                  <c:v>105.37</c:v>
                </c:pt>
                <c:pt idx="806">
                  <c:v>105.38</c:v>
                </c:pt>
                <c:pt idx="807">
                  <c:v>105.37</c:v>
                </c:pt>
                <c:pt idx="808">
                  <c:v>105.38</c:v>
                </c:pt>
                <c:pt idx="809">
                  <c:v>105.38</c:v>
                </c:pt>
                <c:pt idx="810">
                  <c:v>105.38</c:v>
                </c:pt>
                <c:pt idx="811">
                  <c:v>105.39</c:v>
                </c:pt>
                <c:pt idx="812">
                  <c:v>105.39</c:v>
                </c:pt>
                <c:pt idx="813">
                  <c:v>105.39</c:v>
                </c:pt>
                <c:pt idx="814">
                  <c:v>105.38</c:v>
                </c:pt>
                <c:pt idx="815">
                  <c:v>105.36</c:v>
                </c:pt>
                <c:pt idx="816">
                  <c:v>105.36</c:v>
                </c:pt>
                <c:pt idx="817">
                  <c:v>105.34</c:v>
                </c:pt>
                <c:pt idx="818">
                  <c:v>105.33</c:v>
                </c:pt>
                <c:pt idx="819">
                  <c:v>105.32</c:v>
                </c:pt>
                <c:pt idx="820">
                  <c:v>105.32</c:v>
                </c:pt>
                <c:pt idx="821">
                  <c:v>105.3</c:v>
                </c:pt>
                <c:pt idx="822">
                  <c:v>105.29</c:v>
                </c:pt>
                <c:pt idx="823">
                  <c:v>105.28</c:v>
                </c:pt>
                <c:pt idx="824">
                  <c:v>105.26</c:v>
                </c:pt>
                <c:pt idx="825">
                  <c:v>105.25</c:v>
                </c:pt>
                <c:pt idx="826">
                  <c:v>105.24</c:v>
                </c:pt>
                <c:pt idx="827">
                  <c:v>105.22</c:v>
                </c:pt>
                <c:pt idx="828">
                  <c:v>105.2</c:v>
                </c:pt>
                <c:pt idx="829">
                  <c:v>105.17</c:v>
                </c:pt>
                <c:pt idx="830">
                  <c:v>105.14</c:v>
                </c:pt>
                <c:pt idx="831">
                  <c:v>105.12</c:v>
                </c:pt>
                <c:pt idx="832">
                  <c:v>105.09</c:v>
                </c:pt>
                <c:pt idx="833">
                  <c:v>105.07</c:v>
                </c:pt>
                <c:pt idx="834">
                  <c:v>105.05</c:v>
                </c:pt>
                <c:pt idx="835">
                  <c:v>105.04</c:v>
                </c:pt>
                <c:pt idx="836">
                  <c:v>105.01</c:v>
                </c:pt>
                <c:pt idx="837">
                  <c:v>104.97</c:v>
                </c:pt>
                <c:pt idx="838">
                  <c:v>104.93</c:v>
                </c:pt>
                <c:pt idx="839">
                  <c:v>104.88</c:v>
                </c:pt>
                <c:pt idx="840">
                  <c:v>104.83</c:v>
                </c:pt>
                <c:pt idx="841">
                  <c:v>104.8</c:v>
                </c:pt>
                <c:pt idx="842">
                  <c:v>104.77</c:v>
                </c:pt>
                <c:pt idx="843">
                  <c:v>104.75</c:v>
                </c:pt>
                <c:pt idx="844">
                  <c:v>104.75</c:v>
                </c:pt>
                <c:pt idx="845">
                  <c:v>104.76</c:v>
                </c:pt>
                <c:pt idx="846">
                  <c:v>104.78</c:v>
                </c:pt>
                <c:pt idx="847">
                  <c:v>104.8</c:v>
                </c:pt>
                <c:pt idx="848">
                  <c:v>104.82</c:v>
                </c:pt>
                <c:pt idx="849">
                  <c:v>104.83</c:v>
                </c:pt>
                <c:pt idx="850">
                  <c:v>104.84</c:v>
                </c:pt>
                <c:pt idx="851">
                  <c:v>104.84</c:v>
                </c:pt>
                <c:pt idx="852">
                  <c:v>104.84</c:v>
                </c:pt>
                <c:pt idx="853">
                  <c:v>104.84</c:v>
                </c:pt>
                <c:pt idx="854">
                  <c:v>104.83</c:v>
                </c:pt>
                <c:pt idx="855">
                  <c:v>104.82</c:v>
                </c:pt>
                <c:pt idx="856">
                  <c:v>104.8</c:v>
                </c:pt>
                <c:pt idx="857">
                  <c:v>104.78</c:v>
                </c:pt>
                <c:pt idx="858">
                  <c:v>104.75</c:v>
                </c:pt>
                <c:pt idx="859">
                  <c:v>104.72</c:v>
                </c:pt>
                <c:pt idx="860">
                  <c:v>104.7</c:v>
                </c:pt>
                <c:pt idx="861">
                  <c:v>104.68</c:v>
                </c:pt>
                <c:pt idx="862">
                  <c:v>104.65</c:v>
                </c:pt>
                <c:pt idx="863">
                  <c:v>104.64</c:v>
                </c:pt>
                <c:pt idx="864">
                  <c:v>104.63</c:v>
                </c:pt>
                <c:pt idx="865">
                  <c:v>104.62</c:v>
                </c:pt>
                <c:pt idx="866">
                  <c:v>104.61</c:v>
                </c:pt>
                <c:pt idx="867">
                  <c:v>104.6</c:v>
                </c:pt>
                <c:pt idx="868">
                  <c:v>104.58</c:v>
                </c:pt>
                <c:pt idx="869">
                  <c:v>104.57</c:v>
                </c:pt>
                <c:pt idx="870">
                  <c:v>104.55</c:v>
                </c:pt>
                <c:pt idx="871">
                  <c:v>104.53</c:v>
                </c:pt>
                <c:pt idx="872">
                  <c:v>104.51</c:v>
                </c:pt>
                <c:pt idx="873">
                  <c:v>104.48</c:v>
                </c:pt>
                <c:pt idx="874">
                  <c:v>104.46</c:v>
                </c:pt>
                <c:pt idx="875">
                  <c:v>104.43</c:v>
                </c:pt>
                <c:pt idx="876">
                  <c:v>104.41</c:v>
                </c:pt>
                <c:pt idx="877">
                  <c:v>104.38</c:v>
                </c:pt>
                <c:pt idx="878">
                  <c:v>104.34</c:v>
                </c:pt>
                <c:pt idx="879">
                  <c:v>104.3</c:v>
                </c:pt>
                <c:pt idx="880">
                  <c:v>104.26</c:v>
                </c:pt>
                <c:pt idx="881">
                  <c:v>104.23</c:v>
                </c:pt>
                <c:pt idx="882">
                  <c:v>104.2</c:v>
                </c:pt>
                <c:pt idx="883">
                  <c:v>104.17</c:v>
                </c:pt>
                <c:pt idx="884">
                  <c:v>104.14</c:v>
                </c:pt>
                <c:pt idx="885">
                  <c:v>104.12</c:v>
                </c:pt>
                <c:pt idx="886">
                  <c:v>104.11</c:v>
                </c:pt>
                <c:pt idx="887">
                  <c:v>104.09</c:v>
                </c:pt>
                <c:pt idx="888">
                  <c:v>104.07</c:v>
                </c:pt>
                <c:pt idx="889">
                  <c:v>104.06</c:v>
                </c:pt>
                <c:pt idx="890">
                  <c:v>104.05</c:v>
                </c:pt>
                <c:pt idx="891">
                  <c:v>104.04</c:v>
                </c:pt>
                <c:pt idx="892">
                  <c:v>104.05</c:v>
                </c:pt>
                <c:pt idx="893">
                  <c:v>104.05</c:v>
                </c:pt>
                <c:pt idx="894">
                  <c:v>104.05</c:v>
                </c:pt>
                <c:pt idx="895">
                  <c:v>104.05</c:v>
                </c:pt>
                <c:pt idx="896">
                  <c:v>104.05</c:v>
                </c:pt>
                <c:pt idx="897">
                  <c:v>104.04</c:v>
                </c:pt>
                <c:pt idx="898">
                  <c:v>104.02</c:v>
                </c:pt>
                <c:pt idx="899">
                  <c:v>104.01</c:v>
                </c:pt>
                <c:pt idx="900">
                  <c:v>104</c:v>
                </c:pt>
                <c:pt idx="901">
                  <c:v>103.99</c:v>
                </c:pt>
                <c:pt idx="902">
                  <c:v>103.97</c:v>
                </c:pt>
                <c:pt idx="903">
                  <c:v>103.93</c:v>
                </c:pt>
                <c:pt idx="904">
                  <c:v>103.9</c:v>
                </c:pt>
                <c:pt idx="905">
                  <c:v>103.87</c:v>
                </c:pt>
                <c:pt idx="906">
                  <c:v>103.85</c:v>
                </c:pt>
                <c:pt idx="907">
                  <c:v>103.82</c:v>
                </c:pt>
                <c:pt idx="908">
                  <c:v>103.79</c:v>
                </c:pt>
                <c:pt idx="909">
                  <c:v>103.76</c:v>
                </c:pt>
                <c:pt idx="910">
                  <c:v>103.74</c:v>
                </c:pt>
                <c:pt idx="911">
                  <c:v>103.72</c:v>
                </c:pt>
                <c:pt idx="912">
                  <c:v>103.69</c:v>
                </c:pt>
                <c:pt idx="913">
                  <c:v>103.66</c:v>
                </c:pt>
                <c:pt idx="914">
                  <c:v>103.64</c:v>
                </c:pt>
                <c:pt idx="915">
                  <c:v>103.63</c:v>
                </c:pt>
                <c:pt idx="916">
                  <c:v>103.62</c:v>
                </c:pt>
                <c:pt idx="917">
                  <c:v>103.62</c:v>
                </c:pt>
                <c:pt idx="918">
                  <c:v>103.6</c:v>
                </c:pt>
                <c:pt idx="919">
                  <c:v>103.59</c:v>
                </c:pt>
                <c:pt idx="920">
                  <c:v>103.57</c:v>
                </c:pt>
                <c:pt idx="921">
                  <c:v>103.56</c:v>
                </c:pt>
                <c:pt idx="922">
                  <c:v>103.55</c:v>
                </c:pt>
                <c:pt idx="923">
                  <c:v>103.55</c:v>
                </c:pt>
                <c:pt idx="924">
                  <c:v>103.55</c:v>
                </c:pt>
                <c:pt idx="925">
                  <c:v>103.55</c:v>
                </c:pt>
                <c:pt idx="926">
                  <c:v>103.57</c:v>
                </c:pt>
                <c:pt idx="927">
                  <c:v>103.57</c:v>
                </c:pt>
                <c:pt idx="928">
                  <c:v>103.57</c:v>
                </c:pt>
                <c:pt idx="929">
                  <c:v>103.56</c:v>
                </c:pt>
                <c:pt idx="930">
                  <c:v>103.55</c:v>
                </c:pt>
                <c:pt idx="931">
                  <c:v>103.54</c:v>
                </c:pt>
                <c:pt idx="932">
                  <c:v>103.53</c:v>
                </c:pt>
                <c:pt idx="933">
                  <c:v>103.51</c:v>
                </c:pt>
                <c:pt idx="934">
                  <c:v>103.49</c:v>
                </c:pt>
                <c:pt idx="935">
                  <c:v>103.47</c:v>
                </c:pt>
                <c:pt idx="936">
                  <c:v>103.44</c:v>
                </c:pt>
                <c:pt idx="937">
                  <c:v>103.44</c:v>
                </c:pt>
                <c:pt idx="938">
                  <c:v>103.42</c:v>
                </c:pt>
                <c:pt idx="939">
                  <c:v>103.41</c:v>
                </c:pt>
                <c:pt idx="940">
                  <c:v>103.39</c:v>
                </c:pt>
                <c:pt idx="941">
                  <c:v>103.38</c:v>
                </c:pt>
                <c:pt idx="942">
                  <c:v>103.37</c:v>
                </c:pt>
                <c:pt idx="943">
                  <c:v>103.35</c:v>
                </c:pt>
                <c:pt idx="944">
                  <c:v>103.33</c:v>
                </c:pt>
                <c:pt idx="945">
                  <c:v>103.32</c:v>
                </c:pt>
                <c:pt idx="946">
                  <c:v>103.3</c:v>
                </c:pt>
                <c:pt idx="947">
                  <c:v>103.28</c:v>
                </c:pt>
                <c:pt idx="948">
                  <c:v>103.27</c:v>
                </c:pt>
                <c:pt idx="949">
                  <c:v>103.25</c:v>
                </c:pt>
                <c:pt idx="950">
                  <c:v>103.24</c:v>
                </c:pt>
                <c:pt idx="951">
                  <c:v>103.23</c:v>
                </c:pt>
                <c:pt idx="952">
                  <c:v>103.22</c:v>
                </c:pt>
                <c:pt idx="953">
                  <c:v>103.22</c:v>
                </c:pt>
                <c:pt idx="954">
                  <c:v>103.22</c:v>
                </c:pt>
                <c:pt idx="955">
                  <c:v>103.22</c:v>
                </c:pt>
                <c:pt idx="956">
                  <c:v>103.22</c:v>
                </c:pt>
                <c:pt idx="957">
                  <c:v>103.22</c:v>
                </c:pt>
                <c:pt idx="958">
                  <c:v>103.22</c:v>
                </c:pt>
                <c:pt idx="959">
                  <c:v>103.23</c:v>
                </c:pt>
                <c:pt idx="960">
                  <c:v>103.23</c:v>
                </c:pt>
                <c:pt idx="961">
                  <c:v>103.22</c:v>
                </c:pt>
                <c:pt idx="962">
                  <c:v>103.22</c:v>
                </c:pt>
                <c:pt idx="963">
                  <c:v>103.2</c:v>
                </c:pt>
                <c:pt idx="964">
                  <c:v>103.18</c:v>
                </c:pt>
                <c:pt idx="965">
                  <c:v>103.17</c:v>
                </c:pt>
                <c:pt idx="966">
                  <c:v>103.16</c:v>
                </c:pt>
                <c:pt idx="967">
                  <c:v>103.14</c:v>
                </c:pt>
                <c:pt idx="968">
                  <c:v>103.13</c:v>
                </c:pt>
                <c:pt idx="969">
                  <c:v>103.12</c:v>
                </c:pt>
                <c:pt idx="970">
                  <c:v>103.11</c:v>
                </c:pt>
                <c:pt idx="971">
                  <c:v>103.1</c:v>
                </c:pt>
                <c:pt idx="972">
                  <c:v>103.08</c:v>
                </c:pt>
                <c:pt idx="973">
                  <c:v>103.06</c:v>
                </c:pt>
                <c:pt idx="974">
                  <c:v>103.05</c:v>
                </c:pt>
                <c:pt idx="975">
                  <c:v>103.04</c:v>
                </c:pt>
                <c:pt idx="976">
                  <c:v>103.03</c:v>
                </c:pt>
                <c:pt idx="977">
                  <c:v>103.02</c:v>
                </c:pt>
                <c:pt idx="978">
                  <c:v>103.02</c:v>
                </c:pt>
                <c:pt idx="979">
                  <c:v>103.01</c:v>
                </c:pt>
                <c:pt idx="980">
                  <c:v>103</c:v>
                </c:pt>
                <c:pt idx="981">
                  <c:v>102.98</c:v>
                </c:pt>
                <c:pt idx="982">
                  <c:v>102.97</c:v>
                </c:pt>
                <c:pt idx="983">
                  <c:v>102.97</c:v>
                </c:pt>
                <c:pt idx="984">
                  <c:v>102.97</c:v>
                </c:pt>
                <c:pt idx="985">
                  <c:v>102.97</c:v>
                </c:pt>
                <c:pt idx="986">
                  <c:v>102.97</c:v>
                </c:pt>
                <c:pt idx="987">
                  <c:v>102.96</c:v>
                </c:pt>
                <c:pt idx="988">
                  <c:v>102.96</c:v>
                </c:pt>
                <c:pt idx="989">
                  <c:v>102.96</c:v>
                </c:pt>
                <c:pt idx="990">
                  <c:v>102.97</c:v>
                </c:pt>
                <c:pt idx="991">
                  <c:v>102.97</c:v>
                </c:pt>
                <c:pt idx="992">
                  <c:v>102.98</c:v>
                </c:pt>
                <c:pt idx="993">
                  <c:v>102.98</c:v>
                </c:pt>
                <c:pt idx="994">
                  <c:v>102.99</c:v>
                </c:pt>
                <c:pt idx="995">
                  <c:v>102.98</c:v>
                </c:pt>
                <c:pt idx="996">
                  <c:v>102.98</c:v>
                </c:pt>
                <c:pt idx="997">
                  <c:v>102.99</c:v>
                </c:pt>
                <c:pt idx="998">
                  <c:v>103</c:v>
                </c:pt>
                <c:pt idx="999">
                  <c:v>103.01</c:v>
                </c:pt>
                <c:pt idx="1000">
                  <c:v>103.02</c:v>
                </c:pt>
                <c:pt idx="1001">
                  <c:v>103.02</c:v>
                </c:pt>
                <c:pt idx="1002">
                  <c:v>103.02</c:v>
                </c:pt>
                <c:pt idx="1003">
                  <c:v>103.03</c:v>
                </c:pt>
                <c:pt idx="1004">
                  <c:v>103.03</c:v>
                </c:pt>
                <c:pt idx="1005">
                  <c:v>103.02</c:v>
                </c:pt>
                <c:pt idx="1006">
                  <c:v>103.02</c:v>
                </c:pt>
                <c:pt idx="1007">
                  <c:v>103.02</c:v>
                </c:pt>
                <c:pt idx="1008">
                  <c:v>103.02</c:v>
                </c:pt>
                <c:pt idx="1009">
                  <c:v>103.03</c:v>
                </c:pt>
                <c:pt idx="1010">
                  <c:v>103.04</c:v>
                </c:pt>
                <c:pt idx="1011">
                  <c:v>103.04</c:v>
                </c:pt>
                <c:pt idx="1012">
                  <c:v>103.05</c:v>
                </c:pt>
                <c:pt idx="1013">
                  <c:v>103.06</c:v>
                </c:pt>
                <c:pt idx="1014">
                  <c:v>103.06</c:v>
                </c:pt>
                <c:pt idx="1015">
                  <c:v>103.07</c:v>
                </c:pt>
                <c:pt idx="1016">
                  <c:v>103.08</c:v>
                </c:pt>
                <c:pt idx="1017">
                  <c:v>103.08</c:v>
                </c:pt>
                <c:pt idx="1018">
                  <c:v>103.08</c:v>
                </c:pt>
                <c:pt idx="1019">
                  <c:v>103.08</c:v>
                </c:pt>
                <c:pt idx="1020">
                  <c:v>103.07</c:v>
                </c:pt>
                <c:pt idx="1021">
                  <c:v>103.08</c:v>
                </c:pt>
                <c:pt idx="1022">
                  <c:v>103.08</c:v>
                </c:pt>
                <c:pt idx="1023">
                  <c:v>103.09</c:v>
                </c:pt>
                <c:pt idx="1024">
                  <c:v>103.09</c:v>
                </c:pt>
                <c:pt idx="1025">
                  <c:v>103.1</c:v>
                </c:pt>
                <c:pt idx="1026">
                  <c:v>103.11</c:v>
                </c:pt>
                <c:pt idx="1027">
                  <c:v>103.11</c:v>
                </c:pt>
                <c:pt idx="1028">
                  <c:v>103.11</c:v>
                </c:pt>
                <c:pt idx="1029">
                  <c:v>103.11</c:v>
                </c:pt>
                <c:pt idx="1030">
                  <c:v>103.11</c:v>
                </c:pt>
                <c:pt idx="1031">
                  <c:v>103.11</c:v>
                </c:pt>
                <c:pt idx="1032">
                  <c:v>103.11</c:v>
                </c:pt>
                <c:pt idx="1033">
                  <c:v>103.11</c:v>
                </c:pt>
                <c:pt idx="1034">
                  <c:v>103.11</c:v>
                </c:pt>
                <c:pt idx="1035">
                  <c:v>103.11</c:v>
                </c:pt>
                <c:pt idx="1036">
                  <c:v>103.12</c:v>
                </c:pt>
                <c:pt idx="1037">
                  <c:v>103.12</c:v>
                </c:pt>
                <c:pt idx="1038">
                  <c:v>103.11</c:v>
                </c:pt>
                <c:pt idx="1039">
                  <c:v>103.09</c:v>
                </c:pt>
                <c:pt idx="1040">
                  <c:v>103.09</c:v>
                </c:pt>
                <c:pt idx="1041">
                  <c:v>103.08</c:v>
                </c:pt>
                <c:pt idx="1042">
                  <c:v>103.08</c:v>
                </c:pt>
                <c:pt idx="1043">
                  <c:v>103.07</c:v>
                </c:pt>
                <c:pt idx="1044">
                  <c:v>103.07</c:v>
                </c:pt>
                <c:pt idx="1045">
                  <c:v>103.06</c:v>
                </c:pt>
                <c:pt idx="1046">
                  <c:v>103.05</c:v>
                </c:pt>
                <c:pt idx="1047">
                  <c:v>103.03</c:v>
                </c:pt>
                <c:pt idx="1048">
                  <c:v>103.02</c:v>
                </c:pt>
                <c:pt idx="1049">
                  <c:v>103.01</c:v>
                </c:pt>
                <c:pt idx="1050">
                  <c:v>103</c:v>
                </c:pt>
                <c:pt idx="1051">
                  <c:v>103</c:v>
                </c:pt>
                <c:pt idx="1052">
                  <c:v>102.99</c:v>
                </c:pt>
                <c:pt idx="1053">
                  <c:v>102.99</c:v>
                </c:pt>
                <c:pt idx="1054">
                  <c:v>102.98</c:v>
                </c:pt>
                <c:pt idx="1055">
                  <c:v>102.97</c:v>
                </c:pt>
                <c:pt idx="1056">
                  <c:v>102.96</c:v>
                </c:pt>
                <c:pt idx="1057">
                  <c:v>102.96</c:v>
                </c:pt>
                <c:pt idx="1058">
                  <c:v>102.96</c:v>
                </c:pt>
                <c:pt idx="1059">
                  <c:v>102.96</c:v>
                </c:pt>
                <c:pt idx="1060">
                  <c:v>102.97</c:v>
                </c:pt>
                <c:pt idx="1061">
                  <c:v>102.97</c:v>
                </c:pt>
                <c:pt idx="1062">
                  <c:v>102.97</c:v>
                </c:pt>
                <c:pt idx="1063">
                  <c:v>102.97</c:v>
                </c:pt>
                <c:pt idx="1064">
                  <c:v>102.96</c:v>
                </c:pt>
                <c:pt idx="1065">
                  <c:v>102.97</c:v>
                </c:pt>
                <c:pt idx="1066">
                  <c:v>102.96</c:v>
                </c:pt>
                <c:pt idx="1067">
                  <c:v>102.96</c:v>
                </c:pt>
                <c:pt idx="1068">
                  <c:v>102.96</c:v>
                </c:pt>
                <c:pt idx="1069">
                  <c:v>102.96</c:v>
                </c:pt>
                <c:pt idx="1070">
                  <c:v>102.97</c:v>
                </c:pt>
                <c:pt idx="1071">
                  <c:v>102.97</c:v>
                </c:pt>
                <c:pt idx="1072">
                  <c:v>102.98</c:v>
                </c:pt>
                <c:pt idx="1073">
                  <c:v>102.97</c:v>
                </c:pt>
                <c:pt idx="1074">
                  <c:v>102.97</c:v>
                </c:pt>
                <c:pt idx="1075">
                  <c:v>102.97</c:v>
                </c:pt>
                <c:pt idx="1076">
                  <c:v>102.97</c:v>
                </c:pt>
                <c:pt idx="1077">
                  <c:v>102.97</c:v>
                </c:pt>
                <c:pt idx="1078">
                  <c:v>102.97</c:v>
                </c:pt>
                <c:pt idx="1079">
                  <c:v>102.97</c:v>
                </c:pt>
                <c:pt idx="1080">
                  <c:v>102.97</c:v>
                </c:pt>
                <c:pt idx="1081">
                  <c:v>102.97</c:v>
                </c:pt>
                <c:pt idx="1082">
                  <c:v>102.97</c:v>
                </c:pt>
                <c:pt idx="1083">
                  <c:v>102.97</c:v>
                </c:pt>
                <c:pt idx="1084">
                  <c:v>102.97</c:v>
                </c:pt>
                <c:pt idx="1085">
                  <c:v>102.96</c:v>
                </c:pt>
                <c:pt idx="1086">
                  <c:v>102.96</c:v>
                </c:pt>
                <c:pt idx="1087">
                  <c:v>102.96</c:v>
                </c:pt>
                <c:pt idx="1088">
                  <c:v>102.96</c:v>
                </c:pt>
                <c:pt idx="1089">
                  <c:v>102.96</c:v>
                </c:pt>
                <c:pt idx="1090">
                  <c:v>102.96</c:v>
                </c:pt>
                <c:pt idx="1091">
                  <c:v>102.95</c:v>
                </c:pt>
                <c:pt idx="1092">
                  <c:v>102.95</c:v>
                </c:pt>
                <c:pt idx="1093">
                  <c:v>102.95</c:v>
                </c:pt>
                <c:pt idx="1094">
                  <c:v>102.95</c:v>
                </c:pt>
                <c:pt idx="1095">
                  <c:v>102.96</c:v>
                </c:pt>
                <c:pt idx="1096">
                  <c:v>102.97</c:v>
                </c:pt>
                <c:pt idx="1097">
                  <c:v>102.98</c:v>
                </c:pt>
                <c:pt idx="1098">
                  <c:v>102.99</c:v>
                </c:pt>
                <c:pt idx="1099">
                  <c:v>103</c:v>
                </c:pt>
                <c:pt idx="1100">
                  <c:v>103</c:v>
                </c:pt>
                <c:pt idx="1101">
                  <c:v>103</c:v>
                </c:pt>
                <c:pt idx="1102">
                  <c:v>103</c:v>
                </c:pt>
                <c:pt idx="1103">
                  <c:v>103.01</c:v>
                </c:pt>
                <c:pt idx="1104">
                  <c:v>103.01</c:v>
                </c:pt>
                <c:pt idx="1105">
                  <c:v>103.01</c:v>
                </c:pt>
                <c:pt idx="1106">
                  <c:v>103.02</c:v>
                </c:pt>
                <c:pt idx="1107">
                  <c:v>103.03</c:v>
                </c:pt>
                <c:pt idx="1108">
                  <c:v>103.04</c:v>
                </c:pt>
                <c:pt idx="1109">
                  <c:v>103.04</c:v>
                </c:pt>
                <c:pt idx="1110">
                  <c:v>103.04</c:v>
                </c:pt>
                <c:pt idx="1111">
                  <c:v>103.04</c:v>
                </c:pt>
                <c:pt idx="1112">
                  <c:v>103.03</c:v>
                </c:pt>
                <c:pt idx="1113">
                  <c:v>103.03</c:v>
                </c:pt>
                <c:pt idx="1114">
                  <c:v>103.04</c:v>
                </c:pt>
                <c:pt idx="1115">
                  <c:v>103.04</c:v>
                </c:pt>
                <c:pt idx="1116">
                  <c:v>103.05</c:v>
                </c:pt>
                <c:pt idx="1117">
                  <c:v>103.05</c:v>
                </c:pt>
                <c:pt idx="1118">
                  <c:v>103.05</c:v>
                </c:pt>
                <c:pt idx="1119">
                  <c:v>103.05</c:v>
                </c:pt>
                <c:pt idx="1120">
                  <c:v>103.05</c:v>
                </c:pt>
                <c:pt idx="1121">
                  <c:v>103.05</c:v>
                </c:pt>
                <c:pt idx="1122">
                  <c:v>103.05</c:v>
                </c:pt>
                <c:pt idx="1123">
                  <c:v>103.04</c:v>
                </c:pt>
                <c:pt idx="1124">
                  <c:v>103.04</c:v>
                </c:pt>
                <c:pt idx="1125">
                  <c:v>103.05</c:v>
                </c:pt>
                <c:pt idx="1126">
                  <c:v>103.04</c:v>
                </c:pt>
                <c:pt idx="1127">
                  <c:v>103.03</c:v>
                </c:pt>
                <c:pt idx="1128">
                  <c:v>103.03</c:v>
                </c:pt>
                <c:pt idx="1129">
                  <c:v>103.03</c:v>
                </c:pt>
                <c:pt idx="1130">
                  <c:v>103.03</c:v>
                </c:pt>
                <c:pt idx="1131">
                  <c:v>103.04</c:v>
                </c:pt>
                <c:pt idx="1132">
                  <c:v>103.06</c:v>
                </c:pt>
                <c:pt idx="1133">
                  <c:v>103.07</c:v>
                </c:pt>
                <c:pt idx="1134">
                  <c:v>103.08</c:v>
                </c:pt>
                <c:pt idx="1135">
                  <c:v>103.07</c:v>
                </c:pt>
                <c:pt idx="1136">
                  <c:v>103.05</c:v>
                </c:pt>
                <c:pt idx="1137">
                  <c:v>103.03</c:v>
                </c:pt>
                <c:pt idx="1138">
                  <c:v>103.01</c:v>
                </c:pt>
                <c:pt idx="1139">
                  <c:v>102.98</c:v>
                </c:pt>
                <c:pt idx="1140">
                  <c:v>102.95</c:v>
                </c:pt>
                <c:pt idx="1141">
                  <c:v>102.92</c:v>
                </c:pt>
                <c:pt idx="1142">
                  <c:v>102.89</c:v>
                </c:pt>
                <c:pt idx="1143">
                  <c:v>102.86</c:v>
                </c:pt>
                <c:pt idx="1144">
                  <c:v>102.83</c:v>
                </c:pt>
                <c:pt idx="1145">
                  <c:v>102.79</c:v>
                </c:pt>
                <c:pt idx="1146">
                  <c:v>102.76</c:v>
                </c:pt>
                <c:pt idx="1147">
                  <c:v>102.73</c:v>
                </c:pt>
                <c:pt idx="1148">
                  <c:v>102.7</c:v>
                </c:pt>
                <c:pt idx="1149">
                  <c:v>102.68</c:v>
                </c:pt>
                <c:pt idx="1150">
                  <c:v>102.67</c:v>
                </c:pt>
                <c:pt idx="1151">
                  <c:v>102.65</c:v>
                </c:pt>
                <c:pt idx="1152">
                  <c:v>102.63</c:v>
                </c:pt>
                <c:pt idx="1153">
                  <c:v>102.61</c:v>
                </c:pt>
                <c:pt idx="1154">
                  <c:v>102.6</c:v>
                </c:pt>
                <c:pt idx="1155">
                  <c:v>102.58</c:v>
                </c:pt>
                <c:pt idx="1156">
                  <c:v>102.56</c:v>
                </c:pt>
                <c:pt idx="1157">
                  <c:v>102.55</c:v>
                </c:pt>
                <c:pt idx="1158">
                  <c:v>102.53</c:v>
                </c:pt>
                <c:pt idx="1159">
                  <c:v>102.53</c:v>
                </c:pt>
                <c:pt idx="1160">
                  <c:v>102.53</c:v>
                </c:pt>
                <c:pt idx="1161">
                  <c:v>102.53</c:v>
                </c:pt>
                <c:pt idx="1162">
                  <c:v>102.53</c:v>
                </c:pt>
                <c:pt idx="1163">
                  <c:v>102.53</c:v>
                </c:pt>
                <c:pt idx="1164">
                  <c:v>102.53</c:v>
                </c:pt>
                <c:pt idx="1165">
                  <c:v>102.53</c:v>
                </c:pt>
                <c:pt idx="1166">
                  <c:v>102.54</c:v>
                </c:pt>
                <c:pt idx="1167">
                  <c:v>102.54</c:v>
                </c:pt>
                <c:pt idx="1168">
                  <c:v>102.54</c:v>
                </c:pt>
                <c:pt idx="1169">
                  <c:v>102.55</c:v>
                </c:pt>
                <c:pt idx="1170">
                  <c:v>102.55</c:v>
                </c:pt>
                <c:pt idx="1171">
                  <c:v>102.53</c:v>
                </c:pt>
                <c:pt idx="1172">
                  <c:v>102.51</c:v>
                </c:pt>
                <c:pt idx="1173">
                  <c:v>102.47</c:v>
                </c:pt>
                <c:pt idx="1174">
                  <c:v>102.42</c:v>
                </c:pt>
                <c:pt idx="1175">
                  <c:v>102.38</c:v>
                </c:pt>
                <c:pt idx="1176">
                  <c:v>102.33</c:v>
                </c:pt>
                <c:pt idx="1177">
                  <c:v>102.29</c:v>
                </c:pt>
                <c:pt idx="1178">
                  <c:v>102.26</c:v>
                </c:pt>
                <c:pt idx="1179">
                  <c:v>102.23</c:v>
                </c:pt>
                <c:pt idx="1180">
                  <c:v>102.22</c:v>
                </c:pt>
                <c:pt idx="1181">
                  <c:v>102.21</c:v>
                </c:pt>
                <c:pt idx="1182">
                  <c:v>102.22</c:v>
                </c:pt>
                <c:pt idx="1183">
                  <c:v>102.22</c:v>
                </c:pt>
                <c:pt idx="1184">
                  <c:v>102.23</c:v>
                </c:pt>
                <c:pt idx="1185">
                  <c:v>102.24</c:v>
                </c:pt>
                <c:pt idx="1186">
                  <c:v>102.25</c:v>
                </c:pt>
                <c:pt idx="1187">
                  <c:v>102.26</c:v>
                </c:pt>
                <c:pt idx="1188">
                  <c:v>102.28</c:v>
                </c:pt>
                <c:pt idx="1189">
                  <c:v>102.3</c:v>
                </c:pt>
                <c:pt idx="1190">
                  <c:v>102.33</c:v>
                </c:pt>
                <c:pt idx="1191">
                  <c:v>102.36</c:v>
                </c:pt>
                <c:pt idx="1192">
                  <c:v>102.4</c:v>
                </c:pt>
                <c:pt idx="1193">
                  <c:v>102.45</c:v>
                </c:pt>
                <c:pt idx="1194">
                  <c:v>102.49</c:v>
                </c:pt>
                <c:pt idx="1195">
                  <c:v>102.54</c:v>
                </c:pt>
                <c:pt idx="1196">
                  <c:v>102.59</c:v>
                </c:pt>
                <c:pt idx="1197">
                  <c:v>102.63</c:v>
                </c:pt>
                <c:pt idx="1198">
                  <c:v>102.67</c:v>
                </c:pt>
                <c:pt idx="1199">
                  <c:v>102.69</c:v>
                </c:pt>
                <c:pt idx="1200">
                  <c:v>102.7</c:v>
                </c:pt>
                <c:pt idx="1201">
                  <c:v>102.7</c:v>
                </c:pt>
                <c:pt idx="1202">
                  <c:v>102.7</c:v>
                </c:pt>
                <c:pt idx="1203">
                  <c:v>102.68</c:v>
                </c:pt>
                <c:pt idx="1204">
                  <c:v>102.67</c:v>
                </c:pt>
                <c:pt idx="1205">
                  <c:v>102.65</c:v>
                </c:pt>
                <c:pt idx="1206">
                  <c:v>102.62</c:v>
                </c:pt>
                <c:pt idx="1207">
                  <c:v>102.59</c:v>
                </c:pt>
                <c:pt idx="1208">
                  <c:v>102.56</c:v>
                </c:pt>
                <c:pt idx="1209">
                  <c:v>102.53</c:v>
                </c:pt>
                <c:pt idx="1210">
                  <c:v>102.49</c:v>
                </c:pt>
                <c:pt idx="1211">
                  <c:v>102.47</c:v>
                </c:pt>
                <c:pt idx="1212">
                  <c:v>102.43</c:v>
                </c:pt>
                <c:pt idx="1213">
                  <c:v>102.4</c:v>
                </c:pt>
                <c:pt idx="1214">
                  <c:v>102.37</c:v>
                </c:pt>
                <c:pt idx="1215">
                  <c:v>102.35</c:v>
                </c:pt>
                <c:pt idx="1216">
                  <c:v>102.33</c:v>
                </c:pt>
                <c:pt idx="1217">
                  <c:v>102.3</c:v>
                </c:pt>
                <c:pt idx="1218">
                  <c:v>102.29</c:v>
                </c:pt>
                <c:pt idx="1219">
                  <c:v>102.27</c:v>
                </c:pt>
                <c:pt idx="1220">
                  <c:v>102.25</c:v>
                </c:pt>
                <c:pt idx="1221">
                  <c:v>102.24</c:v>
                </c:pt>
                <c:pt idx="1222">
                  <c:v>102.24</c:v>
                </c:pt>
                <c:pt idx="1223">
                  <c:v>102.24</c:v>
                </c:pt>
                <c:pt idx="1224">
                  <c:v>102.25</c:v>
                </c:pt>
                <c:pt idx="1225">
                  <c:v>102.25</c:v>
                </c:pt>
                <c:pt idx="1226">
                  <c:v>102.26</c:v>
                </c:pt>
                <c:pt idx="1227">
                  <c:v>102.27</c:v>
                </c:pt>
                <c:pt idx="1228">
                  <c:v>102.29</c:v>
                </c:pt>
                <c:pt idx="1229">
                  <c:v>102.32</c:v>
                </c:pt>
                <c:pt idx="1230">
                  <c:v>102.34</c:v>
                </c:pt>
                <c:pt idx="1231">
                  <c:v>102.35</c:v>
                </c:pt>
                <c:pt idx="1232">
                  <c:v>102.28</c:v>
                </c:pt>
                <c:pt idx="1233">
                  <c:v>102.27</c:v>
                </c:pt>
                <c:pt idx="1234">
                  <c:v>102.3</c:v>
                </c:pt>
                <c:pt idx="1235">
                  <c:v>102.33</c:v>
                </c:pt>
                <c:pt idx="1236">
                  <c:v>102.27</c:v>
                </c:pt>
                <c:pt idx="1237">
                  <c:v>102.19</c:v>
                </c:pt>
                <c:pt idx="1238">
                  <c:v>102.22</c:v>
                </c:pt>
                <c:pt idx="1239">
                  <c:v>102.26</c:v>
                </c:pt>
                <c:pt idx="1240">
                  <c:v>102.25</c:v>
                </c:pt>
                <c:pt idx="1241">
                  <c:v>102.23</c:v>
                </c:pt>
                <c:pt idx="1242">
                  <c:v>102.21</c:v>
                </c:pt>
                <c:pt idx="1243">
                  <c:v>102.23</c:v>
                </c:pt>
                <c:pt idx="1244">
                  <c:v>102.25</c:v>
                </c:pt>
                <c:pt idx="1245">
                  <c:v>102.25</c:v>
                </c:pt>
                <c:pt idx="1246">
                  <c:v>102.24</c:v>
                </c:pt>
                <c:pt idx="1247">
                  <c:v>102.33</c:v>
                </c:pt>
                <c:pt idx="1248">
                  <c:v>102.27</c:v>
                </c:pt>
                <c:pt idx="1249">
                  <c:v>102.3</c:v>
                </c:pt>
                <c:pt idx="1250">
                  <c:v>102.34</c:v>
                </c:pt>
                <c:pt idx="1251">
                  <c:v>102.36</c:v>
                </c:pt>
                <c:pt idx="1252">
                  <c:v>102.37</c:v>
                </c:pt>
                <c:pt idx="1253">
                  <c:v>102.37</c:v>
                </c:pt>
                <c:pt idx="1254">
                  <c:v>102.4</c:v>
                </c:pt>
                <c:pt idx="1255">
                  <c:v>102.43</c:v>
                </c:pt>
                <c:pt idx="1256">
                  <c:v>102.45</c:v>
                </c:pt>
                <c:pt idx="1257">
                  <c:v>102.45</c:v>
                </c:pt>
                <c:pt idx="1258">
                  <c:v>102.45</c:v>
                </c:pt>
                <c:pt idx="1259">
                  <c:v>102.47</c:v>
                </c:pt>
                <c:pt idx="1260">
                  <c:v>102.5</c:v>
                </c:pt>
                <c:pt idx="1261">
                  <c:v>102.51</c:v>
                </c:pt>
                <c:pt idx="1262">
                  <c:v>102.52</c:v>
                </c:pt>
                <c:pt idx="1263">
                  <c:v>102.54</c:v>
                </c:pt>
                <c:pt idx="1264">
                  <c:v>102.55</c:v>
                </c:pt>
                <c:pt idx="1265">
                  <c:v>102.57</c:v>
                </c:pt>
                <c:pt idx="1266">
                  <c:v>102.57</c:v>
                </c:pt>
                <c:pt idx="1267">
                  <c:v>102.56</c:v>
                </c:pt>
                <c:pt idx="1268">
                  <c:v>102.56</c:v>
                </c:pt>
                <c:pt idx="1269">
                  <c:v>102.55</c:v>
                </c:pt>
                <c:pt idx="1270">
                  <c:v>102.54</c:v>
                </c:pt>
                <c:pt idx="1271">
                  <c:v>102.54</c:v>
                </c:pt>
                <c:pt idx="1272">
                  <c:v>102.52</c:v>
                </c:pt>
                <c:pt idx="1273">
                  <c:v>102.49</c:v>
                </c:pt>
                <c:pt idx="1274">
                  <c:v>102.48</c:v>
                </c:pt>
                <c:pt idx="1275">
                  <c:v>102.48</c:v>
                </c:pt>
                <c:pt idx="1276">
                  <c:v>102.46</c:v>
                </c:pt>
                <c:pt idx="1277">
                  <c:v>102.46</c:v>
                </c:pt>
                <c:pt idx="1278">
                  <c:v>102.46</c:v>
                </c:pt>
                <c:pt idx="1279">
                  <c:v>102.46</c:v>
                </c:pt>
                <c:pt idx="1280">
                  <c:v>102.47</c:v>
                </c:pt>
                <c:pt idx="1281">
                  <c:v>102.46</c:v>
                </c:pt>
                <c:pt idx="1282">
                  <c:v>102.46</c:v>
                </c:pt>
                <c:pt idx="1283">
                  <c:v>102.46</c:v>
                </c:pt>
                <c:pt idx="1284">
                  <c:v>102.48</c:v>
                </c:pt>
                <c:pt idx="1285">
                  <c:v>102.49</c:v>
                </c:pt>
                <c:pt idx="1286">
                  <c:v>102.5</c:v>
                </c:pt>
                <c:pt idx="1287">
                  <c:v>102.52</c:v>
                </c:pt>
                <c:pt idx="1288">
                  <c:v>102.55</c:v>
                </c:pt>
                <c:pt idx="1289">
                  <c:v>102.58</c:v>
                </c:pt>
                <c:pt idx="1290">
                  <c:v>102.6</c:v>
                </c:pt>
                <c:pt idx="1291">
                  <c:v>102.61</c:v>
                </c:pt>
                <c:pt idx="1292">
                  <c:v>102.63</c:v>
                </c:pt>
                <c:pt idx="1293">
                  <c:v>102.64</c:v>
                </c:pt>
                <c:pt idx="1294">
                  <c:v>102.68</c:v>
                </c:pt>
                <c:pt idx="1295">
                  <c:v>102.68</c:v>
                </c:pt>
                <c:pt idx="1296">
                  <c:v>102.69</c:v>
                </c:pt>
                <c:pt idx="1297">
                  <c:v>102.69</c:v>
                </c:pt>
                <c:pt idx="1298">
                  <c:v>102.68</c:v>
                </c:pt>
                <c:pt idx="1299">
                  <c:v>102.68</c:v>
                </c:pt>
                <c:pt idx="1300">
                  <c:v>102.67</c:v>
                </c:pt>
                <c:pt idx="1301">
                  <c:v>102.66</c:v>
                </c:pt>
                <c:pt idx="1302">
                  <c:v>102.66</c:v>
                </c:pt>
                <c:pt idx="1303">
                  <c:v>102.66</c:v>
                </c:pt>
                <c:pt idx="1304">
                  <c:v>102.67</c:v>
                </c:pt>
                <c:pt idx="1305">
                  <c:v>102.67</c:v>
                </c:pt>
                <c:pt idx="1306">
                  <c:v>102.69</c:v>
                </c:pt>
                <c:pt idx="1307">
                  <c:v>102.71</c:v>
                </c:pt>
                <c:pt idx="1308">
                  <c:v>102.72</c:v>
                </c:pt>
                <c:pt idx="1309">
                  <c:v>102.74</c:v>
                </c:pt>
                <c:pt idx="1310">
                  <c:v>102.76</c:v>
                </c:pt>
                <c:pt idx="1311">
                  <c:v>102.78</c:v>
                </c:pt>
                <c:pt idx="1312">
                  <c:v>102.8</c:v>
                </c:pt>
                <c:pt idx="1313">
                  <c:v>102.81</c:v>
                </c:pt>
                <c:pt idx="1314">
                  <c:v>102.82</c:v>
                </c:pt>
                <c:pt idx="1315">
                  <c:v>102.84</c:v>
                </c:pt>
                <c:pt idx="1316">
                  <c:v>102.83</c:v>
                </c:pt>
                <c:pt idx="1317">
                  <c:v>102.85</c:v>
                </c:pt>
                <c:pt idx="1318">
                  <c:v>102.85</c:v>
                </c:pt>
                <c:pt idx="1319">
                  <c:v>102.85</c:v>
                </c:pt>
                <c:pt idx="1320">
                  <c:v>102.86</c:v>
                </c:pt>
                <c:pt idx="1321">
                  <c:v>102.84</c:v>
                </c:pt>
                <c:pt idx="1322">
                  <c:v>102.83</c:v>
                </c:pt>
                <c:pt idx="1323">
                  <c:v>102.82</c:v>
                </c:pt>
                <c:pt idx="1324">
                  <c:v>102.81</c:v>
                </c:pt>
                <c:pt idx="1325">
                  <c:v>102.8</c:v>
                </c:pt>
                <c:pt idx="1326">
                  <c:v>102.79</c:v>
                </c:pt>
                <c:pt idx="1327">
                  <c:v>102.79</c:v>
                </c:pt>
                <c:pt idx="1328">
                  <c:v>102.78</c:v>
                </c:pt>
                <c:pt idx="1329">
                  <c:v>102.77</c:v>
                </c:pt>
                <c:pt idx="1330">
                  <c:v>102.75</c:v>
                </c:pt>
                <c:pt idx="1331">
                  <c:v>102.74</c:v>
                </c:pt>
                <c:pt idx="1332">
                  <c:v>102.74</c:v>
                </c:pt>
                <c:pt idx="1333">
                  <c:v>102.74</c:v>
                </c:pt>
                <c:pt idx="1334">
                  <c:v>102.72</c:v>
                </c:pt>
                <c:pt idx="1335">
                  <c:v>102.72</c:v>
                </c:pt>
                <c:pt idx="1336">
                  <c:v>102.71</c:v>
                </c:pt>
                <c:pt idx="1337">
                  <c:v>102.71</c:v>
                </c:pt>
                <c:pt idx="1338">
                  <c:v>102.71</c:v>
                </c:pt>
                <c:pt idx="1339">
                  <c:v>102.71</c:v>
                </c:pt>
                <c:pt idx="1340">
                  <c:v>102.71</c:v>
                </c:pt>
                <c:pt idx="1341">
                  <c:v>102.71</c:v>
                </c:pt>
                <c:pt idx="1342">
                  <c:v>102.72</c:v>
                </c:pt>
                <c:pt idx="1343">
                  <c:v>102.73</c:v>
                </c:pt>
                <c:pt idx="1344">
                  <c:v>102.74</c:v>
                </c:pt>
                <c:pt idx="1345">
                  <c:v>102.75</c:v>
                </c:pt>
                <c:pt idx="1346">
                  <c:v>102.77</c:v>
                </c:pt>
                <c:pt idx="1347">
                  <c:v>102.76</c:v>
                </c:pt>
                <c:pt idx="1348">
                  <c:v>102.77</c:v>
                </c:pt>
                <c:pt idx="1349">
                  <c:v>102.79</c:v>
                </c:pt>
                <c:pt idx="1350">
                  <c:v>102.81</c:v>
                </c:pt>
                <c:pt idx="1351">
                  <c:v>102.83</c:v>
                </c:pt>
                <c:pt idx="1352">
                  <c:v>102.85</c:v>
                </c:pt>
                <c:pt idx="1353">
                  <c:v>102.86</c:v>
                </c:pt>
                <c:pt idx="1354">
                  <c:v>102.87</c:v>
                </c:pt>
                <c:pt idx="1355">
                  <c:v>102.87</c:v>
                </c:pt>
                <c:pt idx="1356">
                  <c:v>102.88</c:v>
                </c:pt>
                <c:pt idx="1357">
                  <c:v>102.87</c:v>
                </c:pt>
                <c:pt idx="1358">
                  <c:v>102.88</c:v>
                </c:pt>
                <c:pt idx="1359">
                  <c:v>102.88</c:v>
                </c:pt>
                <c:pt idx="1360">
                  <c:v>102.88</c:v>
                </c:pt>
                <c:pt idx="1361">
                  <c:v>102.89</c:v>
                </c:pt>
                <c:pt idx="1362">
                  <c:v>102.88</c:v>
                </c:pt>
                <c:pt idx="1363">
                  <c:v>102.88</c:v>
                </c:pt>
                <c:pt idx="1364">
                  <c:v>102.88</c:v>
                </c:pt>
                <c:pt idx="1365">
                  <c:v>102.88</c:v>
                </c:pt>
                <c:pt idx="1366">
                  <c:v>102.88</c:v>
                </c:pt>
                <c:pt idx="1367">
                  <c:v>102.88</c:v>
                </c:pt>
                <c:pt idx="1368">
                  <c:v>102.87</c:v>
                </c:pt>
                <c:pt idx="1369">
                  <c:v>102.86</c:v>
                </c:pt>
                <c:pt idx="1370">
                  <c:v>102.85</c:v>
                </c:pt>
                <c:pt idx="1371">
                  <c:v>102.85</c:v>
                </c:pt>
                <c:pt idx="1372">
                  <c:v>102.85</c:v>
                </c:pt>
                <c:pt idx="1373">
                  <c:v>102.85</c:v>
                </c:pt>
                <c:pt idx="1374">
                  <c:v>102.88</c:v>
                </c:pt>
                <c:pt idx="1375">
                  <c:v>102.9</c:v>
                </c:pt>
                <c:pt idx="1376">
                  <c:v>102.92</c:v>
                </c:pt>
                <c:pt idx="1377">
                  <c:v>102.94</c:v>
                </c:pt>
                <c:pt idx="1378">
                  <c:v>102.95</c:v>
                </c:pt>
                <c:pt idx="1379">
                  <c:v>102.96</c:v>
                </c:pt>
                <c:pt idx="1380">
                  <c:v>102.97</c:v>
                </c:pt>
                <c:pt idx="1381">
                  <c:v>102.97</c:v>
                </c:pt>
                <c:pt idx="1382">
                  <c:v>102.97</c:v>
                </c:pt>
                <c:pt idx="1383">
                  <c:v>102.97</c:v>
                </c:pt>
                <c:pt idx="1384">
                  <c:v>102.96</c:v>
                </c:pt>
                <c:pt idx="1385">
                  <c:v>102.95</c:v>
                </c:pt>
                <c:pt idx="1386">
                  <c:v>102.94</c:v>
                </c:pt>
                <c:pt idx="1387">
                  <c:v>102.92</c:v>
                </c:pt>
                <c:pt idx="1388">
                  <c:v>102.91</c:v>
                </c:pt>
                <c:pt idx="1389">
                  <c:v>102.89</c:v>
                </c:pt>
                <c:pt idx="1390">
                  <c:v>102.88</c:v>
                </c:pt>
                <c:pt idx="1391">
                  <c:v>102.86</c:v>
                </c:pt>
                <c:pt idx="1392">
                  <c:v>102.86</c:v>
                </c:pt>
                <c:pt idx="1393">
                  <c:v>102.86</c:v>
                </c:pt>
                <c:pt idx="1394">
                  <c:v>102.86</c:v>
                </c:pt>
                <c:pt idx="1395">
                  <c:v>102.87</c:v>
                </c:pt>
                <c:pt idx="1396">
                  <c:v>102.87</c:v>
                </c:pt>
                <c:pt idx="1397">
                  <c:v>102.88</c:v>
                </c:pt>
                <c:pt idx="1398">
                  <c:v>102.88</c:v>
                </c:pt>
                <c:pt idx="1399">
                  <c:v>102.88</c:v>
                </c:pt>
                <c:pt idx="1400">
                  <c:v>102.88</c:v>
                </c:pt>
                <c:pt idx="1401">
                  <c:v>102.89</c:v>
                </c:pt>
                <c:pt idx="1402">
                  <c:v>102.88</c:v>
                </c:pt>
                <c:pt idx="1403">
                  <c:v>102.88</c:v>
                </c:pt>
                <c:pt idx="1404">
                  <c:v>102.89</c:v>
                </c:pt>
                <c:pt idx="1405">
                  <c:v>102.88</c:v>
                </c:pt>
                <c:pt idx="1406">
                  <c:v>102.89</c:v>
                </c:pt>
                <c:pt idx="1407">
                  <c:v>102.89</c:v>
                </c:pt>
                <c:pt idx="1408">
                  <c:v>102.89</c:v>
                </c:pt>
                <c:pt idx="1409">
                  <c:v>102.89</c:v>
                </c:pt>
                <c:pt idx="1410">
                  <c:v>102.9</c:v>
                </c:pt>
                <c:pt idx="1411">
                  <c:v>102.9</c:v>
                </c:pt>
                <c:pt idx="1412">
                  <c:v>102.91</c:v>
                </c:pt>
                <c:pt idx="1413">
                  <c:v>102.92</c:v>
                </c:pt>
                <c:pt idx="1414">
                  <c:v>102.92</c:v>
                </c:pt>
                <c:pt idx="1415">
                  <c:v>102.94</c:v>
                </c:pt>
                <c:pt idx="1416">
                  <c:v>102.95</c:v>
                </c:pt>
                <c:pt idx="1417">
                  <c:v>102.96</c:v>
                </c:pt>
                <c:pt idx="1418">
                  <c:v>102.97</c:v>
                </c:pt>
                <c:pt idx="1419">
                  <c:v>102.98</c:v>
                </c:pt>
                <c:pt idx="1420">
                  <c:v>102.99</c:v>
                </c:pt>
                <c:pt idx="1421">
                  <c:v>102.98</c:v>
                </c:pt>
                <c:pt idx="1422">
                  <c:v>102.99</c:v>
                </c:pt>
                <c:pt idx="1423">
                  <c:v>103</c:v>
                </c:pt>
                <c:pt idx="1424">
                  <c:v>103.01</c:v>
                </c:pt>
                <c:pt idx="1425">
                  <c:v>103.02</c:v>
                </c:pt>
                <c:pt idx="1426">
                  <c:v>103.03</c:v>
                </c:pt>
                <c:pt idx="1427">
                  <c:v>103.05</c:v>
                </c:pt>
                <c:pt idx="1428">
                  <c:v>103.05</c:v>
                </c:pt>
                <c:pt idx="1429">
                  <c:v>103.05</c:v>
                </c:pt>
                <c:pt idx="1430">
                  <c:v>103.06</c:v>
                </c:pt>
                <c:pt idx="1431">
                  <c:v>103.07</c:v>
                </c:pt>
                <c:pt idx="1432">
                  <c:v>103.08</c:v>
                </c:pt>
                <c:pt idx="1433">
                  <c:v>103.09</c:v>
                </c:pt>
                <c:pt idx="1434">
                  <c:v>103.11</c:v>
                </c:pt>
                <c:pt idx="1435">
                  <c:v>103.13</c:v>
                </c:pt>
                <c:pt idx="1436">
                  <c:v>103.14</c:v>
                </c:pt>
                <c:pt idx="1437">
                  <c:v>103.16</c:v>
                </c:pt>
                <c:pt idx="1438">
                  <c:v>103.17</c:v>
                </c:pt>
                <c:pt idx="1439">
                  <c:v>103.18</c:v>
                </c:pt>
                <c:pt idx="1440">
                  <c:v>103.2</c:v>
                </c:pt>
                <c:pt idx="1441">
                  <c:v>103.21</c:v>
                </c:pt>
                <c:pt idx="1442">
                  <c:v>103.22</c:v>
                </c:pt>
                <c:pt idx="1443">
                  <c:v>103.24</c:v>
                </c:pt>
                <c:pt idx="1444">
                  <c:v>103.24</c:v>
                </c:pt>
                <c:pt idx="1445">
                  <c:v>103.23</c:v>
                </c:pt>
                <c:pt idx="1446">
                  <c:v>103.23</c:v>
                </c:pt>
                <c:pt idx="1447">
                  <c:v>103.23</c:v>
                </c:pt>
                <c:pt idx="1448">
                  <c:v>103.23</c:v>
                </c:pt>
                <c:pt idx="1449">
                  <c:v>103.22</c:v>
                </c:pt>
                <c:pt idx="1450">
                  <c:v>103.2</c:v>
                </c:pt>
                <c:pt idx="1451">
                  <c:v>103.18</c:v>
                </c:pt>
                <c:pt idx="1452">
                  <c:v>103.17</c:v>
                </c:pt>
                <c:pt idx="1453">
                  <c:v>103.15</c:v>
                </c:pt>
                <c:pt idx="1454">
                  <c:v>103.13</c:v>
                </c:pt>
                <c:pt idx="1455">
                  <c:v>103.12</c:v>
                </c:pt>
                <c:pt idx="1456">
                  <c:v>103.12</c:v>
                </c:pt>
                <c:pt idx="1457">
                  <c:v>103.12</c:v>
                </c:pt>
                <c:pt idx="1458">
                  <c:v>103.12</c:v>
                </c:pt>
                <c:pt idx="1459">
                  <c:v>103.12</c:v>
                </c:pt>
                <c:pt idx="1460">
                  <c:v>103.12</c:v>
                </c:pt>
                <c:pt idx="1461">
                  <c:v>103.12</c:v>
                </c:pt>
                <c:pt idx="1462">
                  <c:v>103.13</c:v>
                </c:pt>
                <c:pt idx="1463">
                  <c:v>103.13</c:v>
                </c:pt>
                <c:pt idx="1464">
                  <c:v>103.14</c:v>
                </c:pt>
                <c:pt idx="1465">
                  <c:v>103.15</c:v>
                </c:pt>
                <c:pt idx="1466">
                  <c:v>103.17</c:v>
                </c:pt>
                <c:pt idx="1467">
                  <c:v>103.17</c:v>
                </c:pt>
                <c:pt idx="1468">
                  <c:v>103.17</c:v>
                </c:pt>
                <c:pt idx="1469">
                  <c:v>103.17</c:v>
                </c:pt>
                <c:pt idx="1470">
                  <c:v>103.2</c:v>
                </c:pt>
                <c:pt idx="1471">
                  <c:v>103.28</c:v>
                </c:pt>
                <c:pt idx="1472">
                  <c:v>103.36</c:v>
                </c:pt>
                <c:pt idx="1473">
                  <c:v>103.38</c:v>
                </c:pt>
                <c:pt idx="1474">
                  <c:v>103.41</c:v>
                </c:pt>
                <c:pt idx="1475">
                  <c:v>103.43</c:v>
                </c:pt>
                <c:pt idx="1476">
                  <c:v>103.45</c:v>
                </c:pt>
                <c:pt idx="1477">
                  <c:v>103.46</c:v>
                </c:pt>
                <c:pt idx="1478">
                  <c:v>103.47</c:v>
                </c:pt>
                <c:pt idx="1479">
                  <c:v>103.49</c:v>
                </c:pt>
                <c:pt idx="1480">
                  <c:v>103.5</c:v>
                </c:pt>
                <c:pt idx="1481">
                  <c:v>103.5</c:v>
                </c:pt>
                <c:pt idx="1482">
                  <c:v>103.48</c:v>
                </c:pt>
                <c:pt idx="1483">
                  <c:v>103.46</c:v>
                </c:pt>
                <c:pt idx="1484">
                  <c:v>103.44</c:v>
                </c:pt>
                <c:pt idx="1485">
                  <c:v>103.43</c:v>
                </c:pt>
                <c:pt idx="1486">
                  <c:v>103.42</c:v>
                </c:pt>
                <c:pt idx="1487">
                  <c:v>103.41</c:v>
                </c:pt>
                <c:pt idx="1488">
                  <c:v>103.39</c:v>
                </c:pt>
                <c:pt idx="1489">
                  <c:v>103.38</c:v>
                </c:pt>
                <c:pt idx="1490">
                  <c:v>103.38</c:v>
                </c:pt>
                <c:pt idx="1491">
                  <c:v>103.37</c:v>
                </c:pt>
                <c:pt idx="1492">
                  <c:v>103.36</c:v>
                </c:pt>
                <c:pt idx="1493">
                  <c:v>103.35</c:v>
                </c:pt>
                <c:pt idx="1494">
                  <c:v>103.35</c:v>
                </c:pt>
                <c:pt idx="1495">
                  <c:v>103.34</c:v>
                </c:pt>
                <c:pt idx="1496">
                  <c:v>103.34</c:v>
                </c:pt>
                <c:pt idx="1497">
                  <c:v>103.32</c:v>
                </c:pt>
                <c:pt idx="1498">
                  <c:v>103.31</c:v>
                </c:pt>
                <c:pt idx="1499">
                  <c:v>103.29</c:v>
                </c:pt>
                <c:pt idx="1500">
                  <c:v>103.27</c:v>
                </c:pt>
                <c:pt idx="1501">
                  <c:v>103.25</c:v>
                </c:pt>
                <c:pt idx="1502">
                  <c:v>103.24</c:v>
                </c:pt>
                <c:pt idx="1503">
                  <c:v>103.23</c:v>
                </c:pt>
                <c:pt idx="1504">
                  <c:v>103.23</c:v>
                </c:pt>
                <c:pt idx="1505">
                  <c:v>103.22</c:v>
                </c:pt>
                <c:pt idx="1506">
                  <c:v>103.22</c:v>
                </c:pt>
                <c:pt idx="1507">
                  <c:v>103.22</c:v>
                </c:pt>
                <c:pt idx="1508">
                  <c:v>103.21</c:v>
                </c:pt>
                <c:pt idx="1509">
                  <c:v>103.21</c:v>
                </c:pt>
                <c:pt idx="1510">
                  <c:v>103.21</c:v>
                </c:pt>
                <c:pt idx="1511">
                  <c:v>103.21</c:v>
                </c:pt>
                <c:pt idx="1512">
                  <c:v>103.21</c:v>
                </c:pt>
                <c:pt idx="1513">
                  <c:v>103.22</c:v>
                </c:pt>
                <c:pt idx="1514">
                  <c:v>103.21</c:v>
                </c:pt>
                <c:pt idx="1515">
                  <c:v>103.21</c:v>
                </c:pt>
                <c:pt idx="1516">
                  <c:v>103.22</c:v>
                </c:pt>
                <c:pt idx="1517">
                  <c:v>103.21</c:v>
                </c:pt>
                <c:pt idx="1518">
                  <c:v>103.21</c:v>
                </c:pt>
                <c:pt idx="1519">
                  <c:v>103.2</c:v>
                </c:pt>
                <c:pt idx="1520">
                  <c:v>103.21</c:v>
                </c:pt>
                <c:pt idx="1521">
                  <c:v>103.21</c:v>
                </c:pt>
                <c:pt idx="1522">
                  <c:v>103.2</c:v>
                </c:pt>
                <c:pt idx="1523">
                  <c:v>103.2</c:v>
                </c:pt>
                <c:pt idx="1524">
                  <c:v>103.2</c:v>
                </c:pt>
                <c:pt idx="1525">
                  <c:v>103.2</c:v>
                </c:pt>
                <c:pt idx="1526">
                  <c:v>103.2</c:v>
                </c:pt>
                <c:pt idx="1527">
                  <c:v>103.2</c:v>
                </c:pt>
                <c:pt idx="1528">
                  <c:v>103.21</c:v>
                </c:pt>
                <c:pt idx="1529">
                  <c:v>103.21</c:v>
                </c:pt>
                <c:pt idx="1530">
                  <c:v>103.2</c:v>
                </c:pt>
                <c:pt idx="1531">
                  <c:v>103.19</c:v>
                </c:pt>
                <c:pt idx="1532">
                  <c:v>103.19</c:v>
                </c:pt>
                <c:pt idx="1533">
                  <c:v>103.19</c:v>
                </c:pt>
                <c:pt idx="1534">
                  <c:v>103.18</c:v>
                </c:pt>
                <c:pt idx="1535">
                  <c:v>103.19</c:v>
                </c:pt>
                <c:pt idx="1536">
                  <c:v>103.2</c:v>
                </c:pt>
                <c:pt idx="1537">
                  <c:v>103.21</c:v>
                </c:pt>
                <c:pt idx="1538">
                  <c:v>103.22</c:v>
                </c:pt>
                <c:pt idx="1539">
                  <c:v>103.23</c:v>
                </c:pt>
                <c:pt idx="1540">
                  <c:v>103.25</c:v>
                </c:pt>
                <c:pt idx="1541">
                  <c:v>103.26</c:v>
                </c:pt>
                <c:pt idx="1542">
                  <c:v>103.27</c:v>
                </c:pt>
                <c:pt idx="1543">
                  <c:v>103.28</c:v>
                </c:pt>
                <c:pt idx="1544">
                  <c:v>103.29</c:v>
                </c:pt>
                <c:pt idx="1545">
                  <c:v>103.3</c:v>
                </c:pt>
                <c:pt idx="1546">
                  <c:v>103.31</c:v>
                </c:pt>
                <c:pt idx="1547">
                  <c:v>103.31</c:v>
                </c:pt>
                <c:pt idx="1548">
                  <c:v>103.31</c:v>
                </c:pt>
                <c:pt idx="1549">
                  <c:v>103.33</c:v>
                </c:pt>
                <c:pt idx="1550">
                  <c:v>103.33</c:v>
                </c:pt>
                <c:pt idx="1551">
                  <c:v>103.33</c:v>
                </c:pt>
                <c:pt idx="1552">
                  <c:v>103.34</c:v>
                </c:pt>
                <c:pt idx="1553">
                  <c:v>103.35</c:v>
                </c:pt>
                <c:pt idx="1554">
                  <c:v>103.35</c:v>
                </c:pt>
                <c:pt idx="1555">
                  <c:v>103.36</c:v>
                </c:pt>
                <c:pt idx="1556">
                  <c:v>103.35</c:v>
                </c:pt>
                <c:pt idx="1557">
                  <c:v>103.35</c:v>
                </c:pt>
                <c:pt idx="1558">
                  <c:v>103.35</c:v>
                </c:pt>
                <c:pt idx="1559">
                  <c:v>103.35</c:v>
                </c:pt>
                <c:pt idx="1560">
                  <c:v>103.36</c:v>
                </c:pt>
                <c:pt idx="1561">
                  <c:v>103.37</c:v>
                </c:pt>
                <c:pt idx="1562">
                  <c:v>103.39</c:v>
                </c:pt>
                <c:pt idx="1563">
                  <c:v>103.41</c:v>
                </c:pt>
                <c:pt idx="1564">
                  <c:v>103.42</c:v>
                </c:pt>
                <c:pt idx="1565">
                  <c:v>103.42</c:v>
                </c:pt>
                <c:pt idx="1566">
                  <c:v>103.42</c:v>
                </c:pt>
                <c:pt idx="1567">
                  <c:v>103.42</c:v>
                </c:pt>
                <c:pt idx="1568">
                  <c:v>103.44</c:v>
                </c:pt>
                <c:pt idx="1569">
                  <c:v>103.45</c:v>
                </c:pt>
                <c:pt idx="1570">
                  <c:v>103.46</c:v>
                </c:pt>
                <c:pt idx="1571">
                  <c:v>103.47</c:v>
                </c:pt>
                <c:pt idx="1572">
                  <c:v>103.47</c:v>
                </c:pt>
                <c:pt idx="1573">
                  <c:v>103.48</c:v>
                </c:pt>
                <c:pt idx="1574">
                  <c:v>103.48</c:v>
                </c:pt>
                <c:pt idx="1575">
                  <c:v>103.48</c:v>
                </c:pt>
                <c:pt idx="1576">
                  <c:v>103.48</c:v>
                </c:pt>
                <c:pt idx="1577">
                  <c:v>103.48</c:v>
                </c:pt>
                <c:pt idx="1578">
                  <c:v>103.47</c:v>
                </c:pt>
                <c:pt idx="1579">
                  <c:v>103.46</c:v>
                </c:pt>
                <c:pt idx="1580">
                  <c:v>103.45</c:v>
                </c:pt>
                <c:pt idx="1581">
                  <c:v>103.45</c:v>
                </c:pt>
                <c:pt idx="1582">
                  <c:v>103.44</c:v>
                </c:pt>
                <c:pt idx="1583">
                  <c:v>103.43</c:v>
                </c:pt>
                <c:pt idx="1584">
                  <c:v>103.42</c:v>
                </c:pt>
                <c:pt idx="1585">
                  <c:v>103.42</c:v>
                </c:pt>
                <c:pt idx="1586">
                  <c:v>103.41</c:v>
                </c:pt>
                <c:pt idx="1587">
                  <c:v>103.4</c:v>
                </c:pt>
                <c:pt idx="1588">
                  <c:v>103.39</c:v>
                </c:pt>
                <c:pt idx="1589">
                  <c:v>103.38</c:v>
                </c:pt>
                <c:pt idx="1590">
                  <c:v>103.36</c:v>
                </c:pt>
                <c:pt idx="1591">
                  <c:v>103.35</c:v>
                </c:pt>
                <c:pt idx="1592">
                  <c:v>103.33</c:v>
                </c:pt>
                <c:pt idx="1593">
                  <c:v>103.3</c:v>
                </c:pt>
                <c:pt idx="1594">
                  <c:v>103.29</c:v>
                </c:pt>
                <c:pt idx="1595">
                  <c:v>103.27</c:v>
                </c:pt>
                <c:pt idx="1596">
                  <c:v>103.26</c:v>
                </c:pt>
                <c:pt idx="1597">
                  <c:v>103.26</c:v>
                </c:pt>
                <c:pt idx="1598">
                  <c:v>103.26</c:v>
                </c:pt>
                <c:pt idx="1599">
                  <c:v>103.27</c:v>
                </c:pt>
                <c:pt idx="1600">
                  <c:v>103.28</c:v>
                </c:pt>
                <c:pt idx="1601">
                  <c:v>103.29</c:v>
                </c:pt>
                <c:pt idx="1602">
                  <c:v>103.29</c:v>
                </c:pt>
                <c:pt idx="1603">
                  <c:v>103.31</c:v>
                </c:pt>
                <c:pt idx="1604">
                  <c:v>103.33</c:v>
                </c:pt>
                <c:pt idx="1605">
                  <c:v>103.36</c:v>
                </c:pt>
                <c:pt idx="1606">
                  <c:v>103.41</c:v>
                </c:pt>
                <c:pt idx="1607">
                  <c:v>103.46</c:v>
                </c:pt>
                <c:pt idx="1608">
                  <c:v>103.5</c:v>
                </c:pt>
                <c:pt idx="1609">
                  <c:v>103.52</c:v>
                </c:pt>
                <c:pt idx="1610">
                  <c:v>103.55</c:v>
                </c:pt>
                <c:pt idx="1611">
                  <c:v>103.56</c:v>
                </c:pt>
                <c:pt idx="1612">
                  <c:v>103.58</c:v>
                </c:pt>
                <c:pt idx="1613">
                  <c:v>103.57</c:v>
                </c:pt>
                <c:pt idx="1614">
                  <c:v>103.57</c:v>
                </c:pt>
                <c:pt idx="1615">
                  <c:v>103.56</c:v>
                </c:pt>
                <c:pt idx="1616">
                  <c:v>103.57</c:v>
                </c:pt>
                <c:pt idx="1617">
                  <c:v>103.55</c:v>
                </c:pt>
                <c:pt idx="1618">
                  <c:v>103.53</c:v>
                </c:pt>
                <c:pt idx="1619">
                  <c:v>103.53</c:v>
                </c:pt>
                <c:pt idx="1620">
                  <c:v>103.53</c:v>
                </c:pt>
                <c:pt idx="1621">
                  <c:v>103.53</c:v>
                </c:pt>
                <c:pt idx="1622">
                  <c:v>103.52</c:v>
                </c:pt>
                <c:pt idx="1623">
                  <c:v>103.52</c:v>
                </c:pt>
                <c:pt idx="1624">
                  <c:v>103.52</c:v>
                </c:pt>
                <c:pt idx="1625">
                  <c:v>103.52</c:v>
                </c:pt>
                <c:pt idx="1626">
                  <c:v>103.5</c:v>
                </c:pt>
                <c:pt idx="1627">
                  <c:v>103.5</c:v>
                </c:pt>
                <c:pt idx="1628">
                  <c:v>103.48</c:v>
                </c:pt>
                <c:pt idx="1629">
                  <c:v>103.47</c:v>
                </c:pt>
                <c:pt idx="1630">
                  <c:v>103.47</c:v>
                </c:pt>
                <c:pt idx="1631">
                  <c:v>103.47</c:v>
                </c:pt>
                <c:pt idx="1632">
                  <c:v>103.46</c:v>
                </c:pt>
                <c:pt idx="1633">
                  <c:v>103.46</c:v>
                </c:pt>
                <c:pt idx="1634">
                  <c:v>103.45</c:v>
                </c:pt>
                <c:pt idx="1635">
                  <c:v>103.45</c:v>
                </c:pt>
                <c:pt idx="1636">
                  <c:v>103.44</c:v>
                </c:pt>
                <c:pt idx="1637">
                  <c:v>103.44</c:v>
                </c:pt>
                <c:pt idx="1638">
                  <c:v>103.44</c:v>
                </c:pt>
                <c:pt idx="1639">
                  <c:v>103.45</c:v>
                </c:pt>
                <c:pt idx="1640">
                  <c:v>103.45</c:v>
                </c:pt>
                <c:pt idx="1641">
                  <c:v>103.45</c:v>
                </c:pt>
                <c:pt idx="1642">
                  <c:v>103.43</c:v>
                </c:pt>
                <c:pt idx="1643">
                  <c:v>103.43</c:v>
                </c:pt>
                <c:pt idx="1644">
                  <c:v>103.41</c:v>
                </c:pt>
                <c:pt idx="1645">
                  <c:v>103.4</c:v>
                </c:pt>
                <c:pt idx="1646">
                  <c:v>103.38</c:v>
                </c:pt>
                <c:pt idx="1647">
                  <c:v>103.36</c:v>
                </c:pt>
                <c:pt idx="1648">
                  <c:v>103.33</c:v>
                </c:pt>
                <c:pt idx="1649">
                  <c:v>103.31</c:v>
                </c:pt>
                <c:pt idx="1650">
                  <c:v>103.29</c:v>
                </c:pt>
                <c:pt idx="1651">
                  <c:v>103.27</c:v>
                </c:pt>
                <c:pt idx="1652">
                  <c:v>103.25</c:v>
                </c:pt>
                <c:pt idx="1653">
                  <c:v>103.23</c:v>
                </c:pt>
                <c:pt idx="1654">
                  <c:v>103.22</c:v>
                </c:pt>
                <c:pt idx="1655">
                  <c:v>103.19</c:v>
                </c:pt>
                <c:pt idx="1656">
                  <c:v>103.18</c:v>
                </c:pt>
                <c:pt idx="1657">
                  <c:v>103.15</c:v>
                </c:pt>
                <c:pt idx="1658">
                  <c:v>103.14</c:v>
                </c:pt>
                <c:pt idx="1659">
                  <c:v>103.13</c:v>
                </c:pt>
                <c:pt idx="1660">
                  <c:v>103.11</c:v>
                </c:pt>
                <c:pt idx="1661">
                  <c:v>103.09</c:v>
                </c:pt>
                <c:pt idx="1662">
                  <c:v>103.09</c:v>
                </c:pt>
                <c:pt idx="1663">
                  <c:v>103.08</c:v>
                </c:pt>
                <c:pt idx="1664">
                  <c:v>103.08</c:v>
                </c:pt>
                <c:pt idx="1665">
                  <c:v>103.08</c:v>
                </c:pt>
                <c:pt idx="1666">
                  <c:v>103.08</c:v>
                </c:pt>
                <c:pt idx="1667">
                  <c:v>103.07</c:v>
                </c:pt>
                <c:pt idx="1668">
                  <c:v>103.07</c:v>
                </c:pt>
                <c:pt idx="1669">
                  <c:v>103.07</c:v>
                </c:pt>
                <c:pt idx="1670">
                  <c:v>103.06</c:v>
                </c:pt>
                <c:pt idx="1671">
                  <c:v>103.06</c:v>
                </c:pt>
                <c:pt idx="1672">
                  <c:v>103.06</c:v>
                </c:pt>
                <c:pt idx="1673">
                  <c:v>103.05</c:v>
                </c:pt>
                <c:pt idx="1674">
                  <c:v>103.06</c:v>
                </c:pt>
                <c:pt idx="1675">
                  <c:v>103.05</c:v>
                </c:pt>
                <c:pt idx="1676">
                  <c:v>103.06</c:v>
                </c:pt>
                <c:pt idx="1677">
                  <c:v>103.07</c:v>
                </c:pt>
                <c:pt idx="1678">
                  <c:v>103.08</c:v>
                </c:pt>
                <c:pt idx="1679">
                  <c:v>103.09</c:v>
                </c:pt>
                <c:pt idx="1680">
                  <c:v>103.1</c:v>
                </c:pt>
                <c:pt idx="1681">
                  <c:v>103.11</c:v>
                </c:pt>
                <c:pt idx="1682">
                  <c:v>103.12</c:v>
                </c:pt>
                <c:pt idx="1683">
                  <c:v>103.12</c:v>
                </c:pt>
                <c:pt idx="1684">
                  <c:v>103.13</c:v>
                </c:pt>
                <c:pt idx="1685">
                  <c:v>103.13</c:v>
                </c:pt>
                <c:pt idx="1686">
                  <c:v>103.14</c:v>
                </c:pt>
                <c:pt idx="1687">
                  <c:v>103.16</c:v>
                </c:pt>
                <c:pt idx="1688">
                  <c:v>103.18</c:v>
                </c:pt>
                <c:pt idx="1689">
                  <c:v>103.23</c:v>
                </c:pt>
                <c:pt idx="1690">
                  <c:v>103.26</c:v>
                </c:pt>
                <c:pt idx="1691">
                  <c:v>103.25</c:v>
                </c:pt>
                <c:pt idx="1692">
                  <c:v>103.27</c:v>
                </c:pt>
                <c:pt idx="1693">
                  <c:v>103.27</c:v>
                </c:pt>
                <c:pt idx="1694">
                  <c:v>103.28</c:v>
                </c:pt>
                <c:pt idx="1695">
                  <c:v>103.27</c:v>
                </c:pt>
                <c:pt idx="1696">
                  <c:v>103.28</c:v>
                </c:pt>
                <c:pt idx="1697">
                  <c:v>103.29</c:v>
                </c:pt>
                <c:pt idx="1698">
                  <c:v>103.29</c:v>
                </c:pt>
                <c:pt idx="1699">
                  <c:v>103.28</c:v>
                </c:pt>
                <c:pt idx="1700">
                  <c:v>103.27</c:v>
                </c:pt>
                <c:pt idx="1701">
                  <c:v>103.27</c:v>
                </c:pt>
                <c:pt idx="1702">
                  <c:v>103.28</c:v>
                </c:pt>
                <c:pt idx="1703">
                  <c:v>103.3</c:v>
                </c:pt>
                <c:pt idx="1704">
                  <c:v>103.31</c:v>
                </c:pt>
                <c:pt idx="1705">
                  <c:v>103.32</c:v>
                </c:pt>
                <c:pt idx="1706">
                  <c:v>103.33</c:v>
                </c:pt>
                <c:pt idx="1707">
                  <c:v>103.35</c:v>
                </c:pt>
                <c:pt idx="1708">
                  <c:v>103.36</c:v>
                </c:pt>
                <c:pt idx="1709">
                  <c:v>103.39</c:v>
                </c:pt>
                <c:pt idx="1710">
                  <c:v>103.41</c:v>
                </c:pt>
                <c:pt idx="1711">
                  <c:v>103.45</c:v>
                </c:pt>
                <c:pt idx="1712">
                  <c:v>103.49</c:v>
                </c:pt>
                <c:pt idx="1713">
                  <c:v>103.53</c:v>
                </c:pt>
                <c:pt idx="1714">
                  <c:v>103.56</c:v>
                </c:pt>
                <c:pt idx="1715">
                  <c:v>103.6</c:v>
                </c:pt>
                <c:pt idx="1716">
                  <c:v>103.63</c:v>
                </c:pt>
                <c:pt idx="1717">
                  <c:v>103.66</c:v>
                </c:pt>
                <c:pt idx="1718">
                  <c:v>103.69</c:v>
                </c:pt>
                <c:pt idx="1719">
                  <c:v>103.71</c:v>
                </c:pt>
                <c:pt idx="1720">
                  <c:v>103.74</c:v>
                </c:pt>
                <c:pt idx="1721">
                  <c:v>103.77</c:v>
                </c:pt>
                <c:pt idx="1722">
                  <c:v>103.8</c:v>
                </c:pt>
                <c:pt idx="1723">
                  <c:v>103.83</c:v>
                </c:pt>
                <c:pt idx="1724">
                  <c:v>103.85</c:v>
                </c:pt>
                <c:pt idx="1725">
                  <c:v>103.87</c:v>
                </c:pt>
                <c:pt idx="1726">
                  <c:v>103.88</c:v>
                </c:pt>
                <c:pt idx="1727">
                  <c:v>103.91</c:v>
                </c:pt>
                <c:pt idx="1728">
                  <c:v>103.92</c:v>
                </c:pt>
                <c:pt idx="1729">
                  <c:v>103.94</c:v>
                </c:pt>
                <c:pt idx="1730">
                  <c:v>103.94</c:v>
                </c:pt>
                <c:pt idx="1731">
                  <c:v>103.94</c:v>
                </c:pt>
                <c:pt idx="1732">
                  <c:v>103.94</c:v>
                </c:pt>
                <c:pt idx="1733">
                  <c:v>103.93</c:v>
                </c:pt>
                <c:pt idx="1734">
                  <c:v>103.92</c:v>
                </c:pt>
                <c:pt idx="1735">
                  <c:v>103.91</c:v>
                </c:pt>
                <c:pt idx="1736">
                  <c:v>103.91</c:v>
                </c:pt>
                <c:pt idx="1737">
                  <c:v>103.9</c:v>
                </c:pt>
                <c:pt idx="1738">
                  <c:v>103.9</c:v>
                </c:pt>
                <c:pt idx="1739">
                  <c:v>103.9</c:v>
                </c:pt>
                <c:pt idx="1740">
                  <c:v>103.9</c:v>
                </c:pt>
                <c:pt idx="1741">
                  <c:v>103.9</c:v>
                </c:pt>
                <c:pt idx="1742">
                  <c:v>103.91</c:v>
                </c:pt>
                <c:pt idx="1743">
                  <c:v>103.9</c:v>
                </c:pt>
                <c:pt idx="1744">
                  <c:v>103.91</c:v>
                </c:pt>
                <c:pt idx="1745">
                  <c:v>103.91</c:v>
                </c:pt>
                <c:pt idx="1746">
                  <c:v>103.91</c:v>
                </c:pt>
                <c:pt idx="1747">
                  <c:v>103.92</c:v>
                </c:pt>
                <c:pt idx="1748">
                  <c:v>103.92</c:v>
                </c:pt>
                <c:pt idx="1749">
                  <c:v>103.93</c:v>
                </c:pt>
                <c:pt idx="1750">
                  <c:v>103.93</c:v>
                </c:pt>
                <c:pt idx="1751">
                  <c:v>103.94</c:v>
                </c:pt>
                <c:pt idx="1752">
                  <c:v>103.94</c:v>
                </c:pt>
                <c:pt idx="1753">
                  <c:v>103.95</c:v>
                </c:pt>
                <c:pt idx="1754">
                  <c:v>103.96</c:v>
                </c:pt>
                <c:pt idx="1755">
                  <c:v>103.98</c:v>
                </c:pt>
                <c:pt idx="1756">
                  <c:v>103.98</c:v>
                </c:pt>
                <c:pt idx="1757">
                  <c:v>103.98</c:v>
                </c:pt>
                <c:pt idx="1758">
                  <c:v>103.98</c:v>
                </c:pt>
                <c:pt idx="1759">
                  <c:v>103.98</c:v>
                </c:pt>
                <c:pt idx="1760">
                  <c:v>103.98</c:v>
                </c:pt>
                <c:pt idx="1761">
                  <c:v>103.97</c:v>
                </c:pt>
                <c:pt idx="1762">
                  <c:v>103.95</c:v>
                </c:pt>
                <c:pt idx="1763">
                  <c:v>103.92</c:v>
                </c:pt>
                <c:pt idx="1764">
                  <c:v>103.91</c:v>
                </c:pt>
                <c:pt idx="1765">
                  <c:v>103.9</c:v>
                </c:pt>
                <c:pt idx="1766">
                  <c:v>103.87</c:v>
                </c:pt>
                <c:pt idx="1767">
                  <c:v>103.84</c:v>
                </c:pt>
                <c:pt idx="1768">
                  <c:v>103.8</c:v>
                </c:pt>
                <c:pt idx="1769">
                  <c:v>103.77</c:v>
                </c:pt>
                <c:pt idx="1770">
                  <c:v>103.74</c:v>
                </c:pt>
                <c:pt idx="1771">
                  <c:v>103.71</c:v>
                </c:pt>
                <c:pt idx="1772">
                  <c:v>103.68</c:v>
                </c:pt>
                <c:pt idx="1773">
                  <c:v>103.64</c:v>
                </c:pt>
                <c:pt idx="1774">
                  <c:v>103.59</c:v>
                </c:pt>
                <c:pt idx="1775">
                  <c:v>103.55</c:v>
                </c:pt>
                <c:pt idx="1776">
                  <c:v>103.5</c:v>
                </c:pt>
                <c:pt idx="1777">
                  <c:v>103.46</c:v>
                </c:pt>
                <c:pt idx="1778">
                  <c:v>103.42</c:v>
                </c:pt>
                <c:pt idx="1779">
                  <c:v>103.38</c:v>
                </c:pt>
                <c:pt idx="1780">
                  <c:v>103.34</c:v>
                </c:pt>
                <c:pt idx="1781">
                  <c:v>103.29</c:v>
                </c:pt>
                <c:pt idx="1782">
                  <c:v>103.23</c:v>
                </c:pt>
                <c:pt idx="1783">
                  <c:v>103.18</c:v>
                </c:pt>
                <c:pt idx="1784">
                  <c:v>103.13</c:v>
                </c:pt>
                <c:pt idx="1785">
                  <c:v>103.08</c:v>
                </c:pt>
                <c:pt idx="1786">
                  <c:v>103.03</c:v>
                </c:pt>
                <c:pt idx="1787">
                  <c:v>102.98</c:v>
                </c:pt>
                <c:pt idx="1788">
                  <c:v>102.93</c:v>
                </c:pt>
                <c:pt idx="1789">
                  <c:v>102.9</c:v>
                </c:pt>
                <c:pt idx="1790">
                  <c:v>102.87</c:v>
                </c:pt>
                <c:pt idx="1791">
                  <c:v>102.87</c:v>
                </c:pt>
                <c:pt idx="1792">
                  <c:v>102.85</c:v>
                </c:pt>
                <c:pt idx="1793">
                  <c:v>102.84</c:v>
                </c:pt>
                <c:pt idx="1794">
                  <c:v>102.83</c:v>
                </c:pt>
                <c:pt idx="1795">
                  <c:v>102.82</c:v>
                </c:pt>
                <c:pt idx="1796">
                  <c:v>102.8</c:v>
                </c:pt>
                <c:pt idx="1797">
                  <c:v>102.79</c:v>
                </c:pt>
                <c:pt idx="1798">
                  <c:v>102.77</c:v>
                </c:pt>
                <c:pt idx="1799">
                  <c:v>102.76</c:v>
                </c:pt>
                <c:pt idx="1800">
                  <c:v>102.75</c:v>
                </c:pt>
                <c:pt idx="1801">
                  <c:v>102.71</c:v>
                </c:pt>
                <c:pt idx="1802">
                  <c:v>102.67</c:v>
                </c:pt>
                <c:pt idx="1803">
                  <c:v>102.65</c:v>
                </c:pt>
                <c:pt idx="1804">
                  <c:v>102.66</c:v>
                </c:pt>
                <c:pt idx="1805">
                  <c:v>102.67</c:v>
                </c:pt>
                <c:pt idx="1806">
                  <c:v>102.68</c:v>
                </c:pt>
                <c:pt idx="1807">
                  <c:v>102.67</c:v>
                </c:pt>
                <c:pt idx="1808">
                  <c:v>102.65</c:v>
                </c:pt>
                <c:pt idx="1809">
                  <c:v>102.64</c:v>
                </c:pt>
                <c:pt idx="1810">
                  <c:v>102.63</c:v>
                </c:pt>
                <c:pt idx="1811">
                  <c:v>102.62</c:v>
                </c:pt>
                <c:pt idx="1812">
                  <c:v>102.6</c:v>
                </c:pt>
                <c:pt idx="1813">
                  <c:v>102.57</c:v>
                </c:pt>
                <c:pt idx="1814">
                  <c:v>102.54</c:v>
                </c:pt>
                <c:pt idx="1815">
                  <c:v>102.51</c:v>
                </c:pt>
                <c:pt idx="1816">
                  <c:v>102.49</c:v>
                </c:pt>
                <c:pt idx="1817">
                  <c:v>102.47</c:v>
                </c:pt>
                <c:pt idx="1818">
                  <c:v>102.46</c:v>
                </c:pt>
                <c:pt idx="1819">
                  <c:v>102.45</c:v>
                </c:pt>
                <c:pt idx="1820">
                  <c:v>102.45</c:v>
                </c:pt>
                <c:pt idx="1821">
                  <c:v>102.44</c:v>
                </c:pt>
                <c:pt idx="1822">
                  <c:v>102.43</c:v>
                </c:pt>
                <c:pt idx="1823">
                  <c:v>102.43</c:v>
                </c:pt>
                <c:pt idx="1824">
                  <c:v>102.42</c:v>
                </c:pt>
                <c:pt idx="1825">
                  <c:v>102.41</c:v>
                </c:pt>
                <c:pt idx="1826">
                  <c:v>102.42</c:v>
                </c:pt>
                <c:pt idx="1827">
                  <c:v>102.41</c:v>
                </c:pt>
                <c:pt idx="1828">
                  <c:v>102.42</c:v>
                </c:pt>
                <c:pt idx="1829">
                  <c:v>102.42</c:v>
                </c:pt>
                <c:pt idx="1830">
                  <c:v>102.41</c:v>
                </c:pt>
                <c:pt idx="1831">
                  <c:v>102.41</c:v>
                </c:pt>
                <c:pt idx="1832">
                  <c:v>102.41</c:v>
                </c:pt>
                <c:pt idx="1833">
                  <c:v>102.4</c:v>
                </c:pt>
                <c:pt idx="1834">
                  <c:v>102.38</c:v>
                </c:pt>
                <c:pt idx="1835">
                  <c:v>102.37</c:v>
                </c:pt>
                <c:pt idx="1836">
                  <c:v>102.35</c:v>
                </c:pt>
                <c:pt idx="1837">
                  <c:v>102.32</c:v>
                </c:pt>
                <c:pt idx="1838">
                  <c:v>102.3</c:v>
                </c:pt>
                <c:pt idx="1839">
                  <c:v>102.27</c:v>
                </c:pt>
                <c:pt idx="1840">
                  <c:v>102.24</c:v>
                </c:pt>
                <c:pt idx="1841">
                  <c:v>102.21</c:v>
                </c:pt>
                <c:pt idx="1842">
                  <c:v>102.2</c:v>
                </c:pt>
                <c:pt idx="1843">
                  <c:v>102.17</c:v>
                </c:pt>
                <c:pt idx="1844">
                  <c:v>102.14</c:v>
                </c:pt>
                <c:pt idx="1845">
                  <c:v>102.12</c:v>
                </c:pt>
                <c:pt idx="1846">
                  <c:v>102.11</c:v>
                </c:pt>
                <c:pt idx="1847">
                  <c:v>102.09</c:v>
                </c:pt>
                <c:pt idx="1848">
                  <c:v>102.08</c:v>
                </c:pt>
                <c:pt idx="1849">
                  <c:v>102.06</c:v>
                </c:pt>
                <c:pt idx="1850">
                  <c:v>102.05</c:v>
                </c:pt>
                <c:pt idx="1851">
                  <c:v>102.04</c:v>
                </c:pt>
                <c:pt idx="1852">
                  <c:v>102.02</c:v>
                </c:pt>
                <c:pt idx="1853">
                  <c:v>102</c:v>
                </c:pt>
                <c:pt idx="1854">
                  <c:v>101.96</c:v>
                </c:pt>
                <c:pt idx="1855">
                  <c:v>101.92</c:v>
                </c:pt>
                <c:pt idx="1856">
                  <c:v>101.86</c:v>
                </c:pt>
                <c:pt idx="1857">
                  <c:v>101.78</c:v>
                </c:pt>
                <c:pt idx="1858">
                  <c:v>101.68</c:v>
                </c:pt>
                <c:pt idx="1859">
                  <c:v>101.56</c:v>
                </c:pt>
                <c:pt idx="1860">
                  <c:v>101.42</c:v>
                </c:pt>
                <c:pt idx="1861">
                  <c:v>101.27</c:v>
                </c:pt>
                <c:pt idx="1862">
                  <c:v>101.09</c:v>
                </c:pt>
                <c:pt idx="1863">
                  <c:v>100.91</c:v>
                </c:pt>
                <c:pt idx="1864">
                  <c:v>100.73</c:v>
                </c:pt>
                <c:pt idx="1865">
                  <c:v>100.56</c:v>
                </c:pt>
                <c:pt idx="1866">
                  <c:v>100.4</c:v>
                </c:pt>
                <c:pt idx="1867">
                  <c:v>100.25</c:v>
                </c:pt>
                <c:pt idx="1868">
                  <c:v>100.13</c:v>
                </c:pt>
                <c:pt idx="1869">
                  <c:v>100.04</c:v>
                </c:pt>
                <c:pt idx="1870">
                  <c:v>99.97</c:v>
                </c:pt>
                <c:pt idx="1871">
                  <c:v>99.93</c:v>
                </c:pt>
                <c:pt idx="1872">
                  <c:v>99.89</c:v>
                </c:pt>
                <c:pt idx="1873">
                  <c:v>99.86</c:v>
                </c:pt>
                <c:pt idx="1874">
                  <c:v>99.81</c:v>
                </c:pt>
                <c:pt idx="1875">
                  <c:v>99.78</c:v>
                </c:pt>
                <c:pt idx="1876">
                  <c:v>99.75</c:v>
                </c:pt>
                <c:pt idx="1877">
                  <c:v>99.72</c:v>
                </c:pt>
                <c:pt idx="1878">
                  <c:v>99.69</c:v>
                </c:pt>
                <c:pt idx="1879">
                  <c:v>99.68</c:v>
                </c:pt>
                <c:pt idx="1880">
                  <c:v>99.69</c:v>
                </c:pt>
                <c:pt idx="1881">
                  <c:v>99.73</c:v>
                </c:pt>
                <c:pt idx="1882">
                  <c:v>99.78</c:v>
                </c:pt>
                <c:pt idx="1883">
                  <c:v>99.87</c:v>
                </c:pt>
                <c:pt idx="1884">
                  <c:v>99.96</c:v>
                </c:pt>
                <c:pt idx="1885">
                  <c:v>100</c:v>
                </c:pt>
                <c:pt idx="1886">
                  <c:v>100.05</c:v>
                </c:pt>
                <c:pt idx="1887">
                  <c:v>100.09</c:v>
                </c:pt>
                <c:pt idx="1888">
                  <c:v>100.14</c:v>
                </c:pt>
                <c:pt idx="1889">
                  <c:v>100.19</c:v>
                </c:pt>
                <c:pt idx="1890">
                  <c:v>100.25</c:v>
                </c:pt>
                <c:pt idx="1891">
                  <c:v>100.3</c:v>
                </c:pt>
                <c:pt idx="1892">
                  <c:v>100.35</c:v>
                </c:pt>
                <c:pt idx="1893">
                  <c:v>100.37</c:v>
                </c:pt>
                <c:pt idx="1894">
                  <c:v>100.39</c:v>
                </c:pt>
                <c:pt idx="1895">
                  <c:v>100.39</c:v>
                </c:pt>
                <c:pt idx="1896">
                  <c:v>100.38</c:v>
                </c:pt>
                <c:pt idx="1897">
                  <c:v>100.37</c:v>
                </c:pt>
                <c:pt idx="1898">
                  <c:v>100.37</c:v>
                </c:pt>
                <c:pt idx="1899">
                  <c:v>100.36</c:v>
                </c:pt>
                <c:pt idx="1900">
                  <c:v>100.36</c:v>
                </c:pt>
                <c:pt idx="1901">
                  <c:v>100.35</c:v>
                </c:pt>
                <c:pt idx="1902">
                  <c:v>100.34</c:v>
                </c:pt>
                <c:pt idx="1903">
                  <c:v>100.32</c:v>
                </c:pt>
                <c:pt idx="1904">
                  <c:v>100.31</c:v>
                </c:pt>
                <c:pt idx="1905">
                  <c:v>100.29</c:v>
                </c:pt>
                <c:pt idx="1906">
                  <c:v>100.27</c:v>
                </c:pt>
                <c:pt idx="1907">
                  <c:v>100.26</c:v>
                </c:pt>
                <c:pt idx="1908">
                  <c:v>100.25</c:v>
                </c:pt>
                <c:pt idx="1909">
                  <c:v>100.24</c:v>
                </c:pt>
                <c:pt idx="1910">
                  <c:v>100.23</c:v>
                </c:pt>
                <c:pt idx="1911">
                  <c:v>100.21</c:v>
                </c:pt>
                <c:pt idx="1912">
                  <c:v>100.2</c:v>
                </c:pt>
                <c:pt idx="1913">
                  <c:v>100.17</c:v>
                </c:pt>
                <c:pt idx="1914">
                  <c:v>100.16</c:v>
                </c:pt>
                <c:pt idx="1915">
                  <c:v>100.16</c:v>
                </c:pt>
                <c:pt idx="1916">
                  <c:v>100.15</c:v>
                </c:pt>
                <c:pt idx="1917">
                  <c:v>100.15</c:v>
                </c:pt>
                <c:pt idx="1918">
                  <c:v>100.15</c:v>
                </c:pt>
                <c:pt idx="1919">
                  <c:v>100.15</c:v>
                </c:pt>
                <c:pt idx="1920">
                  <c:v>100.15</c:v>
                </c:pt>
                <c:pt idx="1921">
                  <c:v>100.14</c:v>
                </c:pt>
                <c:pt idx="1922">
                  <c:v>100.14</c:v>
                </c:pt>
                <c:pt idx="1923">
                  <c:v>100.14</c:v>
                </c:pt>
                <c:pt idx="1924">
                  <c:v>100.14</c:v>
                </c:pt>
                <c:pt idx="1925">
                  <c:v>100.14</c:v>
                </c:pt>
                <c:pt idx="1926">
                  <c:v>100.15</c:v>
                </c:pt>
                <c:pt idx="1927">
                  <c:v>100.15</c:v>
                </c:pt>
                <c:pt idx="1928">
                  <c:v>100.14</c:v>
                </c:pt>
                <c:pt idx="1929">
                  <c:v>100.14</c:v>
                </c:pt>
                <c:pt idx="1930">
                  <c:v>100.13</c:v>
                </c:pt>
                <c:pt idx="1931">
                  <c:v>100.13</c:v>
                </c:pt>
                <c:pt idx="1932">
                  <c:v>100.13</c:v>
                </c:pt>
                <c:pt idx="1933">
                  <c:v>100.14</c:v>
                </c:pt>
                <c:pt idx="1934">
                  <c:v>100.15</c:v>
                </c:pt>
                <c:pt idx="1935">
                  <c:v>100.17</c:v>
                </c:pt>
                <c:pt idx="1936">
                  <c:v>100.19</c:v>
                </c:pt>
                <c:pt idx="1937">
                  <c:v>100.2</c:v>
                </c:pt>
                <c:pt idx="1938">
                  <c:v>100.23</c:v>
                </c:pt>
                <c:pt idx="1939">
                  <c:v>100.24</c:v>
                </c:pt>
                <c:pt idx="1940">
                  <c:v>100.27</c:v>
                </c:pt>
                <c:pt idx="1941">
                  <c:v>100.28</c:v>
                </c:pt>
                <c:pt idx="1942">
                  <c:v>100.3</c:v>
                </c:pt>
                <c:pt idx="1943">
                  <c:v>100.31</c:v>
                </c:pt>
                <c:pt idx="1944">
                  <c:v>100.33</c:v>
                </c:pt>
                <c:pt idx="1945">
                  <c:v>100.34</c:v>
                </c:pt>
                <c:pt idx="1946">
                  <c:v>100.35</c:v>
                </c:pt>
                <c:pt idx="1947">
                  <c:v>100.37</c:v>
                </c:pt>
                <c:pt idx="1948">
                  <c:v>100.38</c:v>
                </c:pt>
                <c:pt idx="1949">
                  <c:v>100.39</c:v>
                </c:pt>
                <c:pt idx="1950">
                  <c:v>100.39</c:v>
                </c:pt>
                <c:pt idx="1951">
                  <c:v>100.4</c:v>
                </c:pt>
                <c:pt idx="1952">
                  <c:v>100.41</c:v>
                </c:pt>
                <c:pt idx="1953">
                  <c:v>100.41</c:v>
                </c:pt>
                <c:pt idx="1954">
                  <c:v>100.38</c:v>
                </c:pt>
                <c:pt idx="1955">
                  <c:v>100.34</c:v>
                </c:pt>
                <c:pt idx="1956">
                  <c:v>100.29</c:v>
                </c:pt>
                <c:pt idx="1957">
                  <c:v>100.22</c:v>
                </c:pt>
                <c:pt idx="1958">
                  <c:v>100.16</c:v>
                </c:pt>
                <c:pt idx="1959">
                  <c:v>100.1</c:v>
                </c:pt>
                <c:pt idx="1960">
                  <c:v>100.03</c:v>
                </c:pt>
                <c:pt idx="1961">
                  <c:v>99.96</c:v>
                </c:pt>
                <c:pt idx="1962">
                  <c:v>99.92</c:v>
                </c:pt>
                <c:pt idx="1963">
                  <c:v>99.88</c:v>
                </c:pt>
                <c:pt idx="1964">
                  <c:v>99.85</c:v>
                </c:pt>
                <c:pt idx="1965">
                  <c:v>99.82</c:v>
                </c:pt>
                <c:pt idx="1966">
                  <c:v>99.8</c:v>
                </c:pt>
                <c:pt idx="1967">
                  <c:v>99.78</c:v>
                </c:pt>
                <c:pt idx="1968">
                  <c:v>99.77</c:v>
                </c:pt>
                <c:pt idx="1969">
                  <c:v>99.77</c:v>
                </c:pt>
                <c:pt idx="1970">
                  <c:v>99.77</c:v>
                </c:pt>
                <c:pt idx="1971">
                  <c:v>99.78</c:v>
                </c:pt>
                <c:pt idx="1972">
                  <c:v>99.81</c:v>
                </c:pt>
                <c:pt idx="1973">
                  <c:v>99.84</c:v>
                </c:pt>
                <c:pt idx="1974">
                  <c:v>99.87</c:v>
                </c:pt>
                <c:pt idx="1975">
                  <c:v>99.9</c:v>
                </c:pt>
                <c:pt idx="1976">
                  <c:v>99.93</c:v>
                </c:pt>
                <c:pt idx="1977">
                  <c:v>99.96</c:v>
                </c:pt>
                <c:pt idx="1978">
                  <c:v>100</c:v>
                </c:pt>
                <c:pt idx="1979">
                  <c:v>100.02</c:v>
                </c:pt>
                <c:pt idx="1980">
                  <c:v>100.04</c:v>
                </c:pt>
                <c:pt idx="1981">
                  <c:v>100.05</c:v>
                </c:pt>
                <c:pt idx="1982">
                  <c:v>100.06</c:v>
                </c:pt>
                <c:pt idx="1983">
                  <c:v>100.05</c:v>
                </c:pt>
                <c:pt idx="1984">
                  <c:v>100.03</c:v>
                </c:pt>
                <c:pt idx="1985">
                  <c:v>100</c:v>
                </c:pt>
                <c:pt idx="1986">
                  <c:v>99.95</c:v>
                </c:pt>
                <c:pt idx="1987">
                  <c:v>99.89</c:v>
                </c:pt>
                <c:pt idx="1988">
                  <c:v>99.84</c:v>
                </c:pt>
                <c:pt idx="1989">
                  <c:v>99.79</c:v>
                </c:pt>
                <c:pt idx="1990">
                  <c:v>99.72</c:v>
                </c:pt>
                <c:pt idx="1991">
                  <c:v>99.66</c:v>
                </c:pt>
                <c:pt idx="1992">
                  <c:v>99.58</c:v>
                </c:pt>
                <c:pt idx="1993">
                  <c:v>99.5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59-4122-92C2-6515937659CB}"/>
            </c:ext>
          </c:extLst>
        </c:ser>
        <c:ser>
          <c:idx val="1"/>
          <c:order val="1"/>
          <c:tx>
            <c:strRef>
              <c:f>校正成果!$B$1</c:f>
              <c:strCache>
                <c:ptCount val="1"/>
                <c:pt idx="0">
                  <c:v>2d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校正成果!$B$2:$B$1995</c:f>
              <c:numCache>
                <c:formatCode>General</c:formatCode>
                <c:ptCount val="1994"/>
                <c:pt idx="0">
                  <c:v>-51.78</c:v>
                </c:pt>
                <c:pt idx="1">
                  <c:v>97.47</c:v>
                </c:pt>
                <c:pt idx="2">
                  <c:v>0.66</c:v>
                </c:pt>
                <c:pt idx="3">
                  <c:v>1.76</c:v>
                </c:pt>
                <c:pt idx="4">
                  <c:v>93.06</c:v>
                </c:pt>
                <c:pt idx="5">
                  <c:v>96.5</c:v>
                </c:pt>
                <c:pt idx="6">
                  <c:v>-178.94</c:v>
                </c:pt>
                <c:pt idx="7">
                  <c:v>3.16</c:v>
                </c:pt>
                <c:pt idx="8">
                  <c:v>-174.85</c:v>
                </c:pt>
                <c:pt idx="9">
                  <c:v>10.199999999999999</c:v>
                </c:pt>
                <c:pt idx="10">
                  <c:v>-63.81</c:v>
                </c:pt>
                <c:pt idx="11">
                  <c:v>-63.19</c:v>
                </c:pt>
                <c:pt idx="12">
                  <c:v>-62.47</c:v>
                </c:pt>
                <c:pt idx="13">
                  <c:v>110.32</c:v>
                </c:pt>
                <c:pt idx="14">
                  <c:v>109.32</c:v>
                </c:pt>
                <c:pt idx="15">
                  <c:v>5.71</c:v>
                </c:pt>
                <c:pt idx="16">
                  <c:v>5.4</c:v>
                </c:pt>
                <c:pt idx="17">
                  <c:v>-158.21</c:v>
                </c:pt>
                <c:pt idx="18">
                  <c:v>-54.18</c:v>
                </c:pt>
                <c:pt idx="19">
                  <c:v>167.62</c:v>
                </c:pt>
                <c:pt idx="20">
                  <c:v>4.9800000000000004</c:v>
                </c:pt>
                <c:pt idx="21">
                  <c:v>121.4</c:v>
                </c:pt>
                <c:pt idx="22">
                  <c:v>9.01</c:v>
                </c:pt>
                <c:pt idx="23">
                  <c:v>120.92</c:v>
                </c:pt>
                <c:pt idx="24">
                  <c:v>-23.09</c:v>
                </c:pt>
                <c:pt idx="25">
                  <c:v>152.26</c:v>
                </c:pt>
                <c:pt idx="26">
                  <c:v>151.77000000000001</c:v>
                </c:pt>
                <c:pt idx="27">
                  <c:v>-179.77</c:v>
                </c:pt>
                <c:pt idx="28">
                  <c:v>-179.82</c:v>
                </c:pt>
                <c:pt idx="29">
                  <c:v>102.91</c:v>
                </c:pt>
                <c:pt idx="30">
                  <c:v>57.08</c:v>
                </c:pt>
                <c:pt idx="31">
                  <c:v>-108.97</c:v>
                </c:pt>
                <c:pt idx="32">
                  <c:v>-4.3499999999999996</c:v>
                </c:pt>
                <c:pt idx="33">
                  <c:v>7.64</c:v>
                </c:pt>
                <c:pt idx="34">
                  <c:v>-4.58</c:v>
                </c:pt>
                <c:pt idx="35">
                  <c:v>87.61</c:v>
                </c:pt>
                <c:pt idx="36">
                  <c:v>95.99</c:v>
                </c:pt>
                <c:pt idx="37">
                  <c:v>83</c:v>
                </c:pt>
                <c:pt idx="38">
                  <c:v>0.78</c:v>
                </c:pt>
                <c:pt idx="39">
                  <c:v>-0.31</c:v>
                </c:pt>
                <c:pt idx="40">
                  <c:v>178.55</c:v>
                </c:pt>
                <c:pt idx="41">
                  <c:v>-177.43</c:v>
                </c:pt>
                <c:pt idx="42">
                  <c:v>13.75</c:v>
                </c:pt>
                <c:pt idx="43">
                  <c:v>14.13</c:v>
                </c:pt>
                <c:pt idx="44">
                  <c:v>14.53</c:v>
                </c:pt>
                <c:pt idx="45">
                  <c:v>14.91</c:v>
                </c:pt>
                <c:pt idx="46">
                  <c:v>15.3</c:v>
                </c:pt>
                <c:pt idx="47">
                  <c:v>15.67</c:v>
                </c:pt>
                <c:pt idx="48">
                  <c:v>16.04</c:v>
                </c:pt>
                <c:pt idx="49">
                  <c:v>16.39</c:v>
                </c:pt>
                <c:pt idx="50">
                  <c:v>16.739999999999998</c:v>
                </c:pt>
                <c:pt idx="51">
                  <c:v>17.07</c:v>
                </c:pt>
                <c:pt idx="52">
                  <c:v>17.41</c:v>
                </c:pt>
                <c:pt idx="53">
                  <c:v>17.739999999999998</c:v>
                </c:pt>
                <c:pt idx="54">
                  <c:v>18.07</c:v>
                </c:pt>
                <c:pt idx="55">
                  <c:v>18.41</c:v>
                </c:pt>
                <c:pt idx="56">
                  <c:v>18.75</c:v>
                </c:pt>
                <c:pt idx="57">
                  <c:v>19.11</c:v>
                </c:pt>
                <c:pt idx="58">
                  <c:v>19.47</c:v>
                </c:pt>
                <c:pt idx="59">
                  <c:v>19.829999999999998</c:v>
                </c:pt>
                <c:pt idx="60">
                  <c:v>20.21</c:v>
                </c:pt>
                <c:pt idx="61">
                  <c:v>20.6</c:v>
                </c:pt>
                <c:pt idx="62">
                  <c:v>20.99</c:v>
                </c:pt>
                <c:pt idx="63">
                  <c:v>21.39</c:v>
                </c:pt>
                <c:pt idx="64">
                  <c:v>21.77</c:v>
                </c:pt>
                <c:pt idx="65">
                  <c:v>22.17</c:v>
                </c:pt>
                <c:pt idx="66">
                  <c:v>22.55</c:v>
                </c:pt>
                <c:pt idx="67">
                  <c:v>22.94</c:v>
                </c:pt>
                <c:pt idx="68">
                  <c:v>23.32</c:v>
                </c:pt>
                <c:pt idx="69">
                  <c:v>23.7</c:v>
                </c:pt>
                <c:pt idx="70">
                  <c:v>24.07</c:v>
                </c:pt>
                <c:pt idx="71">
                  <c:v>24.44</c:v>
                </c:pt>
                <c:pt idx="72">
                  <c:v>24.81</c:v>
                </c:pt>
                <c:pt idx="73">
                  <c:v>25.17</c:v>
                </c:pt>
                <c:pt idx="74">
                  <c:v>25.55</c:v>
                </c:pt>
                <c:pt idx="75">
                  <c:v>25.91</c:v>
                </c:pt>
                <c:pt idx="76">
                  <c:v>26.28</c:v>
                </c:pt>
                <c:pt idx="77">
                  <c:v>26.65</c:v>
                </c:pt>
                <c:pt idx="78">
                  <c:v>27.02</c:v>
                </c:pt>
                <c:pt idx="79">
                  <c:v>27.39</c:v>
                </c:pt>
                <c:pt idx="80">
                  <c:v>27.77</c:v>
                </c:pt>
                <c:pt idx="81">
                  <c:v>28.14</c:v>
                </c:pt>
                <c:pt idx="82">
                  <c:v>28.52</c:v>
                </c:pt>
                <c:pt idx="83">
                  <c:v>28.89</c:v>
                </c:pt>
                <c:pt idx="84">
                  <c:v>29.26</c:v>
                </c:pt>
                <c:pt idx="85">
                  <c:v>29.63</c:v>
                </c:pt>
                <c:pt idx="86">
                  <c:v>29.99</c:v>
                </c:pt>
                <c:pt idx="87">
                  <c:v>30.36</c:v>
                </c:pt>
                <c:pt idx="88">
                  <c:v>30.72</c:v>
                </c:pt>
                <c:pt idx="89">
                  <c:v>31.08</c:v>
                </c:pt>
                <c:pt idx="90">
                  <c:v>31.44</c:v>
                </c:pt>
                <c:pt idx="91">
                  <c:v>31.79</c:v>
                </c:pt>
                <c:pt idx="92">
                  <c:v>32.14</c:v>
                </c:pt>
                <c:pt idx="93">
                  <c:v>32.47</c:v>
                </c:pt>
                <c:pt idx="94">
                  <c:v>32.81</c:v>
                </c:pt>
                <c:pt idx="95">
                  <c:v>33.14</c:v>
                </c:pt>
                <c:pt idx="96">
                  <c:v>33.479999999999997</c:v>
                </c:pt>
                <c:pt idx="97">
                  <c:v>33.82</c:v>
                </c:pt>
                <c:pt idx="98">
                  <c:v>34.159999999999997</c:v>
                </c:pt>
                <c:pt idx="99">
                  <c:v>34.5</c:v>
                </c:pt>
                <c:pt idx="100">
                  <c:v>34.85</c:v>
                </c:pt>
                <c:pt idx="101">
                  <c:v>35.18</c:v>
                </c:pt>
                <c:pt idx="102">
                  <c:v>35.51</c:v>
                </c:pt>
                <c:pt idx="103">
                  <c:v>35.83</c:v>
                </c:pt>
                <c:pt idx="104">
                  <c:v>36.159999999999997</c:v>
                </c:pt>
                <c:pt idx="105">
                  <c:v>36.479999999999997</c:v>
                </c:pt>
                <c:pt idx="106">
                  <c:v>36.79</c:v>
                </c:pt>
                <c:pt idx="107">
                  <c:v>37.119999999999997</c:v>
                </c:pt>
                <c:pt idx="108">
                  <c:v>37.450000000000003</c:v>
                </c:pt>
                <c:pt idx="109">
                  <c:v>37.770000000000003</c:v>
                </c:pt>
                <c:pt idx="110">
                  <c:v>38.11</c:v>
                </c:pt>
                <c:pt idx="111">
                  <c:v>38.44</c:v>
                </c:pt>
                <c:pt idx="112">
                  <c:v>38.770000000000003</c:v>
                </c:pt>
                <c:pt idx="113">
                  <c:v>39.1</c:v>
                </c:pt>
                <c:pt idx="114">
                  <c:v>39.43</c:v>
                </c:pt>
                <c:pt idx="115">
                  <c:v>39.75</c:v>
                </c:pt>
                <c:pt idx="116">
                  <c:v>40.07</c:v>
                </c:pt>
                <c:pt idx="117">
                  <c:v>40.380000000000003</c:v>
                </c:pt>
                <c:pt idx="118">
                  <c:v>40.700000000000003</c:v>
                </c:pt>
                <c:pt idx="119">
                  <c:v>41.01</c:v>
                </c:pt>
                <c:pt idx="120">
                  <c:v>41.34</c:v>
                </c:pt>
                <c:pt idx="121">
                  <c:v>41.65</c:v>
                </c:pt>
                <c:pt idx="122">
                  <c:v>41.97</c:v>
                </c:pt>
                <c:pt idx="123">
                  <c:v>42.27</c:v>
                </c:pt>
                <c:pt idx="124">
                  <c:v>42.58</c:v>
                </c:pt>
                <c:pt idx="125">
                  <c:v>42.88</c:v>
                </c:pt>
                <c:pt idx="126">
                  <c:v>43.18</c:v>
                </c:pt>
                <c:pt idx="127">
                  <c:v>43.47</c:v>
                </c:pt>
                <c:pt idx="128">
                  <c:v>43.77</c:v>
                </c:pt>
                <c:pt idx="129">
                  <c:v>44.08</c:v>
                </c:pt>
                <c:pt idx="130">
                  <c:v>44.39</c:v>
                </c:pt>
                <c:pt idx="131">
                  <c:v>135.30000000000001</c:v>
                </c:pt>
                <c:pt idx="132">
                  <c:v>134.97999999999999</c:v>
                </c:pt>
                <c:pt idx="133">
                  <c:v>134.66</c:v>
                </c:pt>
                <c:pt idx="134">
                  <c:v>134.34</c:v>
                </c:pt>
                <c:pt idx="135">
                  <c:v>134.03</c:v>
                </c:pt>
                <c:pt idx="136">
                  <c:v>133.72999999999999</c:v>
                </c:pt>
                <c:pt idx="137">
                  <c:v>133.44</c:v>
                </c:pt>
                <c:pt idx="138">
                  <c:v>133.15</c:v>
                </c:pt>
                <c:pt idx="139">
                  <c:v>132.87</c:v>
                </c:pt>
                <c:pt idx="140">
                  <c:v>132.6</c:v>
                </c:pt>
                <c:pt idx="141">
                  <c:v>132.34</c:v>
                </c:pt>
                <c:pt idx="142">
                  <c:v>132.09</c:v>
                </c:pt>
                <c:pt idx="143">
                  <c:v>131.86000000000001</c:v>
                </c:pt>
                <c:pt idx="144">
                  <c:v>131.63</c:v>
                </c:pt>
                <c:pt idx="145">
                  <c:v>131.41</c:v>
                </c:pt>
                <c:pt idx="146">
                  <c:v>131.19</c:v>
                </c:pt>
                <c:pt idx="147">
                  <c:v>130.99</c:v>
                </c:pt>
                <c:pt idx="148">
                  <c:v>130.79</c:v>
                </c:pt>
                <c:pt idx="149">
                  <c:v>130.59</c:v>
                </c:pt>
                <c:pt idx="150">
                  <c:v>130.38</c:v>
                </c:pt>
                <c:pt idx="151">
                  <c:v>130.16999999999999</c:v>
                </c:pt>
                <c:pt idx="152">
                  <c:v>129.96</c:v>
                </c:pt>
                <c:pt idx="153">
                  <c:v>129.74</c:v>
                </c:pt>
                <c:pt idx="154">
                  <c:v>129.52000000000001</c:v>
                </c:pt>
                <c:pt idx="155">
                  <c:v>129.29</c:v>
                </c:pt>
                <c:pt idx="156">
                  <c:v>129.07</c:v>
                </c:pt>
                <c:pt idx="157">
                  <c:v>128.85</c:v>
                </c:pt>
                <c:pt idx="158">
                  <c:v>128.63999999999999</c:v>
                </c:pt>
                <c:pt idx="159">
                  <c:v>128.43</c:v>
                </c:pt>
                <c:pt idx="160">
                  <c:v>128.22</c:v>
                </c:pt>
                <c:pt idx="161">
                  <c:v>128.02000000000001</c:v>
                </c:pt>
                <c:pt idx="162">
                  <c:v>127.82</c:v>
                </c:pt>
                <c:pt idx="163">
                  <c:v>127.62</c:v>
                </c:pt>
                <c:pt idx="164">
                  <c:v>127.43</c:v>
                </c:pt>
                <c:pt idx="165">
                  <c:v>127.24</c:v>
                </c:pt>
                <c:pt idx="166">
                  <c:v>127.06</c:v>
                </c:pt>
                <c:pt idx="167">
                  <c:v>126.89</c:v>
                </c:pt>
                <c:pt idx="168">
                  <c:v>126.72</c:v>
                </c:pt>
                <c:pt idx="169">
                  <c:v>126.55</c:v>
                </c:pt>
                <c:pt idx="170">
                  <c:v>126.38</c:v>
                </c:pt>
                <c:pt idx="171">
                  <c:v>126.21</c:v>
                </c:pt>
                <c:pt idx="172">
                  <c:v>126.04</c:v>
                </c:pt>
                <c:pt idx="173">
                  <c:v>125.86</c:v>
                </c:pt>
                <c:pt idx="174">
                  <c:v>125.69</c:v>
                </c:pt>
                <c:pt idx="175">
                  <c:v>125.51</c:v>
                </c:pt>
                <c:pt idx="176">
                  <c:v>125.31</c:v>
                </c:pt>
                <c:pt idx="177">
                  <c:v>125.11</c:v>
                </c:pt>
                <c:pt idx="178">
                  <c:v>124.91</c:v>
                </c:pt>
                <c:pt idx="179">
                  <c:v>124.7</c:v>
                </c:pt>
                <c:pt idx="180">
                  <c:v>124.49</c:v>
                </c:pt>
                <c:pt idx="181">
                  <c:v>124.27</c:v>
                </c:pt>
                <c:pt idx="182">
                  <c:v>124.06</c:v>
                </c:pt>
                <c:pt idx="183">
                  <c:v>123.84</c:v>
                </c:pt>
                <c:pt idx="184">
                  <c:v>123.61</c:v>
                </c:pt>
                <c:pt idx="185">
                  <c:v>123.4</c:v>
                </c:pt>
                <c:pt idx="186">
                  <c:v>123.18</c:v>
                </c:pt>
                <c:pt idx="187">
                  <c:v>122.96</c:v>
                </c:pt>
                <c:pt idx="188">
                  <c:v>122.74</c:v>
                </c:pt>
                <c:pt idx="189">
                  <c:v>122.54</c:v>
                </c:pt>
                <c:pt idx="190">
                  <c:v>122.33</c:v>
                </c:pt>
                <c:pt idx="191">
                  <c:v>122.12</c:v>
                </c:pt>
                <c:pt idx="192">
                  <c:v>121.92</c:v>
                </c:pt>
                <c:pt idx="193">
                  <c:v>121.72</c:v>
                </c:pt>
                <c:pt idx="194">
                  <c:v>121.51</c:v>
                </c:pt>
                <c:pt idx="195">
                  <c:v>121.33</c:v>
                </c:pt>
                <c:pt idx="196">
                  <c:v>121.14</c:v>
                </c:pt>
                <c:pt idx="197">
                  <c:v>120.97</c:v>
                </c:pt>
                <c:pt idx="198">
                  <c:v>120.79</c:v>
                </c:pt>
                <c:pt idx="199">
                  <c:v>120.62</c:v>
                </c:pt>
                <c:pt idx="200">
                  <c:v>120.47</c:v>
                </c:pt>
                <c:pt idx="201">
                  <c:v>120.31</c:v>
                </c:pt>
                <c:pt idx="202">
                  <c:v>120.17</c:v>
                </c:pt>
                <c:pt idx="203">
                  <c:v>120.03</c:v>
                </c:pt>
                <c:pt idx="204">
                  <c:v>119.89</c:v>
                </c:pt>
                <c:pt idx="205">
                  <c:v>119.74</c:v>
                </c:pt>
                <c:pt idx="206">
                  <c:v>119.6</c:v>
                </c:pt>
                <c:pt idx="207">
                  <c:v>119.45</c:v>
                </c:pt>
                <c:pt idx="208">
                  <c:v>119.29</c:v>
                </c:pt>
                <c:pt idx="209">
                  <c:v>119.13</c:v>
                </c:pt>
                <c:pt idx="210">
                  <c:v>118.98</c:v>
                </c:pt>
                <c:pt idx="211">
                  <c:v>118.82</c:v>
                </c:pt>
                <c:pt idx="212">
                  <c:v>118.67</c:v>
                </c:pt>
                <c:pt idx="213">
                  <c:v>118.52</c:v>
                </c:pt>
                <c:pt idx="214">
                  <c:v>118.37</c:v>
                </c:pt>
                <c:pt idx="215">
                  <c:v>118.22</c:v>
                </c:pt>
                <c:pt idx="216">
                  <c:v>118.08</c:v>
                </c:pt>
                <c:pt idx="217">
                  <c:v>117.94</c:v>
                </c:pt>
                <c:pt idx="218">
                  <c:v>117.81</c:v>
                </c:pt>
                <c:pt idx="219">
                  <c:v>117.69</c:v>
                </c:pt>
                <c:pt idx="220">
                  <c:v>117.56</c:v>
                </c:pt>
                <c:pt idx="221">
                  <c:v>117.45</c:v>
                </c:pt>
                <c:pt idx="222">
                  <c:v>117.33</c:v>
                </c:pt>
                <c:pt idx="223">
                  <c:v>117.23</c:v>
                </c:pt>
                <c:pt idx="224">
                  <c:v>117.12</c:v>
                </c:pt>
                <c:pt idx="225">
                  <c:v>117.01</c:v>
                </c:pt>
                <c:pt idx="226">
                  <c:v>116.9</c:v>
                </c:pt>
                <c:pt idx="227">
                  <c:v>116.8</c:v>
                </c:pt>
                <c:pt idx="228">
                  <c:v>116.69</c:v>
                </c:pt>
                <c:pt idx="229">
                  <c:v>116.58</c:v>
                </c:pt>
                <c:pt idx="230">
                  <c:v>116.48</c:v>
                </c:pt>
                <c:pt idx="231">
                  <c:v>116.39</c:v>
                </c:pt>
                <c:pt idx="232">
                  <c:v>116.3</c:v>
                </c:pt>
                <c:pt idx="233">
                  <c:v>116.22</c:v>
                </c:pt>
                <c:pt idx="234">
                  <c:v>116.12</c:v>
                </c:pt>
                <c:pt idx="235">
                  <c:v>116.02</c:v>
                </c:pt>
                <c:pt idx="236">
                  <c:v>115.92</c:v>
                </c:pt>
                <c:pt idx="237">
                  <c:v>115.81</c:v>
                </c:pt>
                <c:pt idx="238">
                  <c:v>115.71</c:v>
                </c:pt>
                <c:pt idx="239">
                  <c:v>115.61</c:v>
                </c:pt>
                <c:pt idx="240">
                  <c:v>115.51</c:v>
                </c:pt>
                <c:pt idx="241">
                  <c:v>115.42</c:v>
                </c:pt>
                <c:pt idx="242">
                  <c:v>115.32</c:v>
                </c:pt>
                <c:pt idx="243">
                  <c:v>115.22</c:v>
                </c:pt>
                <c:pt idx="244">
                  <c:v>115.12</c:v>
                </c:pt>
                <c:pt idx="245">
                  <c:v>115.01</c:v>
                </c:pt>
                <c:pt idx="246">
                  <c:v>114.92</c:v>
                </c:pt>
                <c:pt idx="247">
                  <c:v>114.82</c:v>
                </c:pt>
                <c:pt idx="248">
                  <c:v>114.71</c:v>
                </c:pt>
                <c:pt idx="249">
                  <c:v>114.61</c:v>
                </c:pt>
                <c:pt idx="250">
                  <c:v>114.5</c:v>
                </c:pt>
                <c:pt idx="251">
                  <c:v>114.39</c:v>
                </c:pt>
                <c:pt idx="252">
                  <c:v>114.27</c:v>
                </c:pt>
                <c:pt idx="253">
                  <c:v>114.16</c:v>
                </c:pt>
                <c:pt idx="254">
                  <c:v>114.04</c:v>
                </c:pt>
                <c:pt idx="255">
                  <c:v>113.93</c:v>
                </c:pt>
                <c:pt idx="256">
                  <c:v>113.82</c:v>
                </c:pt>
                <c:pt idx="257">
                  <c:v>113.7</c:v>
                </c:pt>
                <c:pt idx="258">
                  <c:v>113.58</c:v>
                </c:pt>
                <c:pt idx="259">
                  <c:v>113.46</c:v>
                </c:pt>
                <c:pt idx="260">
                  <c:v>113.35</c:v>
                </c:pt>
                <c:pt idx="261">
                  <c:v>113.24</c:v>
                </c:pt>
                <c:pt idx="262">
                  <c:v>113.12</c:v>
                </c:pt>
                <c:pt idx="263">
                  <c:v>113.02</c:v>
                </c:pt>
                <c:pt idx="264">
                  <c:v>112.92</c:v>
                </c:pt>
                <c:pt idx="265">
                  <c:v>112.82</c:v>
                </c:pt>
                <c:pt idx="266">
                  <c:v>112.72</c:v>
                </c:pt>
                <c:pt idx="267">
                  <c:v>112.62</c:v>
                </c:pt>
                <c:pt idx="268">
                  <c:v>112.53</c:v>
                </c:pt>
                <c:pt idx="269">
                  <c:v>112.43</c:v>
                </c:pt>
                <c:pt idx="270">
                  <c:v>112.35</c:v>
                </c:pt>
                <c:pt idx="271">
                  <c:v>112.26</c:v>
                </c:pt>
                <c:pt idx="272">
                  <c:v>112.18</c:v>
                </c:pt>
                <c:pt idx="273">
                  <c:v>112.1</c:v>
                </c:pt>
                <c:pt idx="274">
                  <c:v>112</c:v>
                </c:pt>
                <c:pt idx="275">
                  <c:v>111.91</c:v>
                </c:pt>
                <c:pt idx="276">
                  <c:v>111.82</c:v>
                </c:pt>
                <c:pt idx="277">
                  <c:v>111.73</c:v>
                </c:pt>
                <c:pt idx="278">
                  <c:v>111.64</c:v>
                </c:pt>
                <c:pt idx="279">
                  <c:v>111.56</c:v>
                </c:pt>
                <c:pt idx="280">
                  <c:v>111.47</c:v>
                </c:pt>
                <c:pt idx="281">
                  <c:v>111.39</c:v>
                </c:pt>
                <c:pt idx="282">
                  <c:v>111.32</c:v>
                </c:pt>
                <c:pt idx="283">
                  <c:v>111.23</c:v>
                </c:pt>
                <c:pt idx="284">
                  <c:v>111.14</c:v>
                </c:pt>
                <c:pt idx="285">
                  <c:v>111.05</c:v>
                </c:pt>
                <c:pt idx="286">
                  <c:v>110.97</c:v>
                </c:pt>
                <c:pt idx="287">
                  <c:v>110.89</c:v>
                </c:pt>
                <c:pt idx="288">
                  <c:v>110.83</c:v>
                </c:pt>
                <c:pt idx="289">
                  <c:v>110.77</c:v>
                </c:pt>
                <c:pt idx="290">
                  <c:v>110.71</c:v>
                </c:pt>
                <c:pt idx="291">
                  <c:v>110.66</c:v>
                </c:pt>
                <c:pt idx="292">
                  <c:v>110.6</c:v>
                </c:pt>
                <c:pt idx="293">
                  <c:v>110.54</c:v>
                </c:pt>
                <c:pt idx="294">
                  <c:v>110.48</c:v>
                </c:pt>
                <c:pt idx="295">
                  <c:v>110.43</c:v>
                </c:pt>
                <c:pt idx="296">
                  <c:v>110.37</c:v>
                </c:pt>
                <c:pt idx="297">
                  <c:v>110.31</c:v>
                </c:pt>
                <c:pt idx="298">
                  <c:v>110.26</c:v>
                </c:pt>
                <c:pt idx="299">
                  <c:v>110.19</c:v>
                </c:pt>
                <c:pt idx="300">
                  <c:v>110.12</c:v>
                </c:pt>
                <c:pt idx="301">
                  <c:v>110.05</c:v>
                </c:pt>
                <c:pt idx="302">
                  <c:v>109.98</c:v>
                </c:pt>
                <c:pt idx="303">
                  <c:v>109.9</c:v>
                </c:pt>
                <c:pt idx="304">
                  <c:v>109.84</c:v>
                </c:pt>
                <c:pt idx="305">
                  <c:v>109.77</c:v>
                </c:pt>
                <c:pt idx="306">
                  <c:v>109.71</c:v>
                </c:pt>
                <c:pt idx="307">
                  <c:v>109.64</c:v>
                </c:pt>
                <c:pt idx="308">
                  <c:v>109.56</c:v>
                </c:pt>
                <c:pt idx="309">
                  <c:v>109.48</c:v>
                </c:pt>
                <c:pt idx="310">
                  <c:v>109.4</c:v>
                </c:pt>
                <c:pt idx="311">
                  <c:v>109.32</c:v>
                </c:pt>
                <c:pt idx="312">
                  <c:v>109.23</c:v>
                </c:pt>
                <c:pt idx="313">
                  <c:v>109.15</c:v>
                </c:pt>
                <c:pt idx="314">
                  <c:v>109.07</c:v>
                </c:pt>
                <c:pt idx="315">
                  <c:v>109</c:v>
                </c:pt>
                <c:pt idx="316">
                  <c:v>108.95</c:v>
                </c:pt>
                <c:pt idx="317">
                  <c:v>108.91</c:v>
                </c:pt>
                <c:pt idx="318">
                  <c:v>108.85</c:v>
                </c:pt>
                <c:pt idx="319">
                  <c:v>108.8</c:v>
                </c:pt>
                <c:pt idx="320">
                  <c:v>108.74</c:v>
                </c:pt>
                <c:pt idx="321">
                  <c:v>108.7</c:v>
                </c:pt>
                <c:pt idx="322">
                  <c:v>108.67</c:v>
                </c:pt>
                <c:pt idx="323">
                  <c:v>108.65</c:v>
                </c:pt>
                <c:pt idx="324">
                  <c:v>108.63</c:v>
                </c:pt>
                <c:pt idx="325">
                  <c:v>108.61</c:v>
                </c:pt>
                <c:pt idx="326">
                  <c:v>108.58</c:v>
                </c:pt>
                <c:pt idx="327">
                  <c:v>108.53</c:v>
                </c:pt>
                <c:pt idx="328">
                  <c:v>108.48</c:v>
                </c:pt>
                <c:pt idx="329">
                  <c:v>108.43</c:v>
                </c:pt>
                <c:pt idx="330">
                  <c:v>108.38</c:v>
                </c:pt>
                <c:pt idx="331">
                  <c:v>108.32</c:v>
                </c:pt>
                <c:pt idx="332">
                  <c:v>108.27</c:v>
                </c:pt>
                <c:pt idx="333">
                  <c:v>108.23</c:v>
                </c:pt>
                <c:pt idx="334">
                  <c:v>108.2</c:v>
                </c:pt>
                <c:pt idx="335">
                  <c:v>108.19</c:v>
                </c:pt>
                <c:pt idx="336">
                  <c:v>108.16</c:v>
                </c:pt>
                <c:pt idx="337">
                  <c:v>108.13</c:v>
                </c:pt>
                <c:pt idx="338">
                  <c:v>108.09</c:v>
                </c:pt>
                <c:pt idx="339">
                  <c:v>108.05</c:v>
                </c:pt>
                <c:pt idx="340">
                  <c:v>108.03</c:v>
                </c:pt>
                <c:pt idx="341">
                  <c:v>108</c:v>
                </c:pt>
                <c:pt idx="342">
                  <c:v>107.98</c:v>
                </c:pt>
                <c:pt idx="343">
                  <c:v>107.96</c:v>
                </c:pt>
                <c:pt idx="344">
                  <c:v>107.94</c:v>
                </c:pt>
                <c:pt idx="345">
                  <c:v>107.91</c:v>
                </c:pt>
                <c:pt idx="346">
                  <c:v>107.88</c:v>
                </c:pt>
                <c:pt idx="347">
                  <c:v>107.85</c:v>
                </c:pt>
                <c:pt idx="348">
                  <c:v>107.81</c:v>
                </c:pt>
                <c:pt idx="349">
                  <c:v>107.77</c:v>
                </c:pt>
                <c:pt idx="350">
                  <c:v>107.75</c:v>
                </c:pt>
                <c:pt idx="351">
                  <c:v>107.73</c:v>
                </c:pt>
                <c:pt idx="352">
                  <c:v>107.7</c:v>
                </c:pt>
                <c:pt idx="353">
                  <c:v>107.67</c:v>
                </c:pt>
                <c:pt idx="354">
                  <c:v>107.63</c:v>
                </c:pt>
                <c:pt idx="355">
                  <c:v>107.59</c:v>
                </c:pt>
                <c:pt idx="356">
                  <c:v>107.54</c:v>
                </c:pt>
                <c:pt idx="357">
                  <c:v>107.49</c:v>
                </c:pt>
                <c:pt idx="358">
                  <c:v>107.45</c:v>
                </c:pt>
                <c:pt idx="359">
                  <c:v>107.4</c:v>
                </c:pt>
                <c:pt idx="360">
                  <c:v>107.37</c:v>
                </c:pt>
                <c:pt idx="361">
                  <c:v>107.33</c:v>
                </c:pt>
                <c:pt idx="362">
                  <c:v>107.3</c:v>
                </c:pt>
                <c:pt idx="363">
                  <c:v>107.26</c:v>
                </c:pt>
                <c:pt idx="364">
                  <c:v>107.22</c:v>
                </c:pt>
                <c:pt idx="365">
                  <c:v>107.18</c:v>
                </c:pt>
                <c:pt idx="366">
                  <c:v>107.14</c:v>
                </c:pt>
                <c:pt idx="367">
                  <c:v>107.11</c:v>
                </c:pt>
                <c:pt idx="368">
                  <c:v>107.07</c:v>
                </c:pt>
                <c:pt idx="369">
                  <c:v>107.03</c:v>
                </c:pt>
                <c:pt idx="370">
                  <c:v>106.99</c:v>
                </c:pt>
                <c:pt idx="371">
                  <c:v>106.94</c:v>
                </c:pt>
                <c:pt idx="372">
                  <c:v>106.91</c:v>
                </c:pt>
                <c:pt idx="373">
                  <c:v>106.88</c:v>
                </c:pt>
                <c:pt idx="374">
                  <c:v>106.85</c:v>
                </c:pt>
                <c:pt idx="375">
                  <c:v>106.82</c:v>
                </c:pt>
                <c:pt idx="376">
                  <c:v>106.79</c:v>
                </c:pt>
                <c:pt idx="377">
                  <c:v>106.77</c:v>
                </c:pt>
                <c:pt idx="378">
                  <c:v>106.73</c:v>
                </c:pt>
                <c:pt idx="379">
                  <c:v>106.7</c:v>
                </c:pt>
                <c:pt idx="380">
                  <c:v>106.66</c:v>
                </c:pt>
                <c:pt idx="381">
                  <c:v>106.62</c:v>
                </c:pt>
                <c:pt idx="382">
                  <c:v>106.59</c:v>
                </c:pt>
                <c:pt idx="383">
                  <c:v>106.56</c:v>
                </c:pt>
                <c:pt idx="384">
                  <c:v>106.54</c:v>
                </c:pt>
                <c:pt idx="385">
                  <c:v>106.51</c:v>
                </c:pt>
                <c:pt idx="386">
                  <c:v>106.49</c:v>
                </c:pt>
                <c:pt idx="387">
                  <c:v>106.46</c:v>
                </c:pt>
                <c:pt idx="388">
                  <c:v>106.43</c:v>
                </c:pt>
                <c:pt idx="389">
                  <c:v>106.4</c:v>
                </c:pt>
                <c:pt idx="390">
                  <c:v>106.38</c:v>
                </c:pt>
                <c:pt idx="391">
                  <c:v>106.36</c:v>
                </c:pt>
                <c:pt idx="392">
                  <c:v>106.34</c:v>
                </c:pt>
                <c:pt idx="393">
                  <c:v>106.33</c:v>
                </c:pt>
                <c:pt idx="394">
                  <c:v>106.31</c:v>
                </c:pt>
                <c:pt idx="395">
                  <c:v>106.29</c:v>
                </c:pt>
                <c:pt idx="396">
                  <c:v>106.28</c:v>
                </c:pt>
                <c:pt idx="397">
                  <c:v>106.26</c:v>
                </c:pt>
                <c:pt idx="398">
                  <c:v>106.24</c:v>
                </c:pt>
                <c:pt idx="399">
                  <c:v>106.21</c:v>
                </c:pt>
                <c:pt idx="400">
                  <c:v>106.19</c:v>
                </c:pt>
                <c:pt idx="401">
                  <c:v>106.16</c:v>
                </c:pt>
                <c:pt idx="402">
                  <c:v>106.14</c:v>
                </c:pt>
                <c:pt idx="403">
                  <c:v>106.1</c:v>
                </c:pt>
                <c:pt idx="404">
                  <c:v>106.08</c:v>
                </c:pt>
                <c:pt idx="405">
                  <c:v>106.06</c:v>
                </c:pt>
                <c:pt idx="406">
                  <c:v>106.02</c:v>
                </c:pt>
                <c:pt idx="407">
                  <c:v>105.99</c:v>
                </c:pt>
                <c:pt idx="408">
                  <c:v>105.96</c:v>
                </c:pt>
                <c:pt idx="409">
                  <c:v>105.92</c:v>
                </c:pt>
                <c:pt idx="410">
                  <c:v>105.89</c:v>
                </c:pt>
                <c:pt idx="411">
                  <c:v>105.85</c:v>
                </c:pt>
                <c:pt idx="412">
                  <c:v>105.82</c:v>
                </c:pt>
                <c:pt idx="413">
                  <c:v>105.78</c:v>
                </c:pt>
                <c:pt idx="414">
                  <c:v>105.73</c:v>
                </c:pt>
                <c:pt idx="415">
                  <c:v>105.68</c:v>
                </c:pt>
                <c:pt idx="416">
                  <c:v>105.63</c:v>
                </c:pt>
                <c:pt idx="417">
                  <c:v>105.59</c:v>
                </c:pt>
                <c:pt idx="418">
                  <c:v>105.56</c:v>
                </c:pt>
                <c:pt idx="419">
                  <c:v>105.54</c:v>
                </c:pt>
                <c:pt idx="420">
                  <c:v>105.52</c:v>
                </c:pt>
                <c:pt idx="421">
                  <c:v>105.52</c:v>
                </c:pt>
                <c:pt idx="422">
                  <c:v>105.51</c:v>
                </c:pt>
                <c:pt idx="423">
                  <c:v>105.51</c:v>
                </c:pt>
                <c:pt idx="424">
                  <c:v>105.5</c:v>
                </c:pt>
                <c:pt idx="425">
                  <c:v>105.5</c:v>
                </c:pt>
                <c:pt idx="426">
                  <c:v>105.49</c:v>
                </c:pt>
                <c:pt idx="427">
                  <c:v>105.49</c:v>
                </c:pt>
                <c:pt idx="428">
                  <c:v>105.5</c:v>
                </c:pt>
                <c:pt idx="429">
                  <c:v>105.51</c:v>
                </c:pt>
                <c:pt idx="430">
                  <c:v>105.52</c:v>
                </c:pt>
                <c:pt idx="431">
                  <c:v>105.53</c:v>
                </c:pt>
                <c:pt idx="432">
                  <c:v>105.54</c:v>
                </c:pt>
                <c:pt idx="433">
                  <c:v>105.55</c:v>
                </c:pt>
                <c:pt idx="434">
                  <c:v>105.55</c:v>
                </c:pt>
                <c:pt idx="435">
                  <c:v>105.55</c:v>
                </c:pt>
                <c:pt idx="436">
                  <c:v>105.55</c:v>
                </c:pt>
                <c:pt idx="437">
                  <c:v>105.54</c:v>
                </c:pt>
                <c:pt idx="438">
                  <c:v>105.54</c:v>
                </c:pt>
                <c:pt idx="439">
                  <c:v>105.55</c:v>
                </c:pt>
                <c:pt idx="440">
                  <c:v>105.55</c:v>
                </c:pt>
                <c:pt idx="441">
                  <c:v>105.55</c:v>
                </c:pt>
                <c:pt idx="442">
                  <c:v>105.54</c:v>
                </c:pt>
                <c:pt idx="443">
                  <c:v>105.52</c:v>
                </c:pt>
                <c:pt idx="444">
                  <c:v>105.5</c:v>
                </c:pt>
                <c:pt idx="445">
                  <c:v>105.49</c:v>
                </c:pt>
                <c:pt idx="446">
                  <c:v>105.48</c:v>
                </c:pt>
                <c:pt idx="447">
                  <c:v>105.47</c:v>
                </c:pt>
                <c:pt idx="448">
                  <c:v>105.45</c:v>
                </c:pt>
                <c:pt idx="449">
                  <c:v>105.42</c:v>
                </c:pt>
                <c:pt idx="450">
                  <c:v>105.38</c:v>
                </c:pt>
                <c:pt idx="451">
                  <c:v>105.34</c:v>
                </c:pt>
                <c:pt idx="452">
                  <c:v>105.29</c:v>
                </c:pt>
                <c:pt idx="453">
                  <c:v>105.24</c:v>
                </c:pt>
                <c:pt idx="454">
                  <c:v>105.2</c:v>
                </c:pt>
                <c:pt idx="455">
                  <c:v>105.16</c:v>
                </c:pt>
                <c:pt idx="456">
                  <c:v>105.13</c:v>
                </c:pt>
                <c:pt idx="457">
                  <c:v>105.1</c:v>
                </c:pt>
                <c:pt idx="458">
                  <c:v>105.07</c:v>
                </c:pt>
                <c:pt idx="459">
                  <c:v>105.04</c:v>
                </c:pt>
                <c:pt idx="460">
                  <c:v>105.02</c:v>
                </c:pt>
                <c:pt idx="461">
                  <c:v>104.99</c:v>
                </c:pt>
                <c:pt idx="462">
                  <c:v>104.97</c:v>
                </c:pt>
                <c:pt idx="463">
                  <c:v>104.95</c:v>
                </c:pt>
                <c:pt idx="464">
                  <c:v>104.95</c:v>
                </c:pt>
                <c:pt idx="465">
                  <c:v>104.95</c:v>
                </c:pt>
                <c:pt idx="466">
                  <c:v>104.94</c:v>
                </c:pt>
                <c:pt idx="467">
                  <c:v>104.93</c:v>
                </c:pt>
                <c:pt idx="468">
                  <c:v>104.93</c:v>
                </c:pt>
                <c:pt idx="469">
                  <c:v>104.92</c:v>
                </c:pt>
                <c:pt idx="470">
                  <c:v>104.92</c:v>
                </c:pt>
                <c:pt idx="471">
                  <c:v>104.92</c:v>
                </c:pt>
                <c:pt idx="472">
                  <c:v>104.93</c:v>
                </c:pt>
                <c:pt idx="473">
                  <c:v>104.94</c:v>
                </c:pt>
                <c:pt idx="474">
                  <c:v>104.96</c:v>
                </c:pt>
                <c:pt idx="475">
                  <c:v>104.97</c:v>
                </c:pt>
                <c:pt idx="476">
                  <c:v>104.96</c:v>
                </c:pt>
                <c:pt idx="477">
                  <c:v>104.97</c:v>
                </c:pt>
                <c:pt idx="478">
                  <c:v>104.97</c:v>
                </c:pt>
                <c:pt idx="479">
                  <c:v>104.96</c:v>
                </c:pt>
                <c:pt idx="480">
                  <c:v>104.95</c:v>
                </c:pt>
                <c:pt idx="481">
                  <c:v>104.94</c:v>
                </c:pt>
                <c:pt idx="482">
                  <c:v>104.93</c:v>
                </c:pt>
                <c:pt idx="483">
                  <c:v>104.91</c:v>
                </c:pt>
                <c:pt idx="484">
                  <c:v>104.9</c:v>
                </c:pt>
                <c:pt idx="485">
                  <c:v>104.89</c:v>
                </c:pt>
                <c:pt idx="486">
                  <c:v>104.88</c:v>
                </c:pt>
                <c:pt idx="487">
                  <c:v>104.88</c:v>
                </c:pt>
                <c:pt idx="488">
                  <c:v>104.87</c:v>
                </c:pt>
                <c:pt idx="489">
                  <c:v>104.87</c:v>
                </c:pt>
                <c:pt idx="490">
                  <c:v>104.87</c:v>
                </c:pt>
                <c:pt idx="491">
                  <c:v>104.87</c:v>
                </c:pt>
                <c:pt idx="492">
                  <c:v>104.86</c:v>
                </c:pt>
                <c:pt idx="493">
                  <c:v>104.86</c:v>
                </c:pt>
                <c:pt idx="494">
                  <c:v>104.85</c:v>
                </c:pt>
                <c:pt idx="495">
                  <c:v>104.85</c:v>
                </c:pt>
                <c:pt idx="496">
                  <c:v>104.85</c:v>
                </c:pt>
                <c:pt idx="497">
                  <c:v>104.85</c:v>
                </c:pt>
                <c:pt idx="498">
                  <c:v>104.86</c:v>
                </c:pt>
                <c:pt idx="499">
                  <c:v>104.87</c:v>
                </c:pt>
                <c:pt idx="500">
                  <c:v>104.88</c:v>
                </c:pt>
                <c:pt idx="501">
                  <c:v>104.88</c:v>
                </c:pt>
                <c:pt idx="502">
                  <c:v>104.87</c:v>
                </c:pt>
                <c:pt idx="503">
                  <c:v>104.86</c:v>
                </c:pt>
                <c:pt idx="504">
                  <c:v>104.85</c:v>
                </c:pt>
                <c:pt idx="505">
                  <c:v>104.85</c:v>
                </c:pt>
                <c:pt idx="506">
                  <c:v>104.84</c:v>
                </c:pt>
                <c:pt idx="507">
                  <c:v>104.84</c:v>
                </c:pt>
                <c:pt idx="508">
                  <c:v>104.85</c:v>
                </c:pt>
                <c:pt idx="509">
                  <c:v>104.86</c:v>
                </c:pt>
                <c:pt idx="510">
                  <c:v>104.87</c:v>
                </c:pt>
                <c:pt idx="511">
                  <c:v>104.87</c:v>
                </c:pt>
                <c:pt idx="512">
                  <c:v>104.88</c:v>
                </c:pt>
                <c:pt idx="513">
                  <c:v>104.89</c:v>
                </c:pt>
                <c:pt idx="514">
                  <c:v>104.9</c:v>
                </c:pt>
                <c:pt idx="515">
                  <c:v>104.91</c:v>
                </c:pt>
                <c:pt idx="516">
                  <c:v>104.91</c:v>
                </c:pt>
                <c:pt idx="517">
                  <c:v>104.93</c:v>
                </c:pt>
                <c:pt idx="518">
                  <c:v>104.93</c:v>
                </c:pt>
                <c:pt idx="519">
                  <c:v>104.94</c:v>
                </c:pt>
                <c:pt idx="520">
                  <c:v>104.94</c:v>
                </c:pt>
                <c:pt idx="521">
                  <c:v>104.94</c:v>
                </c:pt>
                <c:pt idx="522">
                  <c:v>104.93</c:v>
                </c:pt>
                <c:pt idx="523">
                  <c:v>104.93</c:v>
                </c:pt>
                <c:pt idx="524">
                  <c:v>104.91</c:v>
                </c:pt>
                <c:pt idx="525">
                  <c:v>104.9</c:v>
                </c:pt>
                <c:pt idx="526">
                  <c:v>104.88</c:v>
                </c:pt>
                <c:pt idx="527">
                  <c:v>104.86</c:v>
                </c:pt>
                <c:pt idx="528">
                  <c:v>104.84</c:v>
                </c:pt>
                <c:pt idx="529">
                  <c:v>104.82</c:v>
                </c:pt>
                <c:pt idx="530">
                  <c:v>104.79</c:v>
                </c:pt>
                <c:pt idx="531">
                  <c:v>104.77</c:v>
                </c:pt>
                <c:pt idx="532">
                  <c:v>104.75</c:v>
                </c:pt>
                <c:pt idx="533">
                  <c:v>104.73</c:v>
                </c:pt>
                <c:pt idx="534">
                  <c:v>104.71</c:v>
                </c:pt>
                <c:pt idx="535">
                  <c:v>104.7</c:v>
                </c:pt>
                <c:pt idx="536">
                  <c:v>104.67</c:v>
                </c:pt>
                <c:pt idx="537">
                  <c:v>104.66</c:v>
                </c:pt>
                <c:pt idx="538">
                  <c:v>104.63</c:v>
                </c:pt>
                <c:pt idx="539">
                  <c:v>104.61</c:v>
                </c:pt>
                <c:pt idx="540">
                  <c:v>104.6</c:v>
                </c:pt>
                <c:pt idx="541">
                  <c:v>104.58</c:v>
                </c:pt>
                <c:pt idx="542">
                  <c:v>104.57</c:v>
                </c:pt>
                <c:pt idx="543">
                  <c:v>104.57</c:v>
                </c:pt>
                <c:pt idx="544">
                  <c:v>104.56</c:v>
                </c:pt>
                <c:pt idx="545">
                  <c:v>104.57</c:v>
                </c:pt>
                <c:pt idx="546">
                  <c:v>104.58</c:v>
                </c:pt>
                <c:pt idx="547">
                  <c:v>104.6</c:v>
                </c:pt>
                <c:pt idx="548">
                  <c:v>104.63</c:v>
                </c:pt>
                <c:pt idx="549">
                  <c:v>104.65</c:v>
                </c:pt>
                <c:pt idx="550">
                  <c:v>104.68</c:v>
                </c:pt>
                <c:pt idx="551">
                  <c:v>104.7</c:v>
                </c:pt>
                <c:pt idx="552">
                  <c:v>104.71</c:v>
                </c:pt>
                <c:pt idx="553">
                  <c:v>104.72</c:v>
                </c:pt>
                <c:pt idx="554">
                  <c:v>104.72</c:v>
                </c:pt>
                <c:pt idx="555">
                  <c:v>104.73</c:v>
                </c:pt>
                <c:pt idx="556">
                  <c:v>104.72</c:v>
                </c:pt>
                <c:pt idx="557">
                  <c:v>104.71</c:v>
                </c:pt>
                <c:pt idx="558">
                  <c:v>104.7</c:v>
                </c:pt>
                <c:pt idx="559">
                  <c:v>104.69</c:v>
                </c:pt>
                <c:pt idx="560">
                  <c:v>104.66</c:v>
                </c:pt>
                <c:pt idx="561">
                  <c:v>104.63</c:v>
                </c:pt>
                <c:pt idx="562">
                  <c:v>104.61</c:v>
                </c:pt>
                <c:pt idx="563">
                  <c:v>104.58</c:v>
                </c:pt>
                <c:pt idx="564">
                  <c:v>104.57</c:v>
                </c:pt>
                <c:pt idx="565">
                  <c:v>104.56</c:v>
                </c:pt>
                <c:pt idx="566">
                  <c:v>104.54</c:v>
                </c:pt>
                <c:pt idx="567">
                  <c:v>104.54</c:v>
                </c:pt>
                <c:pt idx="568">
                  <c:v>104.53</c:v>
                </c:pt>
                <c:pt idx="569">
                  <c:v>104.52</c:v>
                </c:pt>
                <c:pt idx="570">
                  <c:v>104.52</c:v>
                </c:pt>
                <c:pt idx="571">
                  <c:v>104.5</c:v>
                </c:pt>
                <c:pt idx="572">
                  <c:v>104.49</c:v>
                </c:pt>
                <c:pt idx="573">
                  <c:v>104.47</c:v>
                </c:pt>
                <c:pt idx="574">
                  <c:v>104.46</c:v>
                </c:pt>
                <c:pt idx="575">
                  <c:v>104.45</c:v>
                </c:pt>
                <c:pt idx="576">
                  <c:v>104.42</c:v>
                </c:pt>
                <c:pt idx="577">
                  <c:v>104.39</c:v>
                </c:pt>
                <c:pt idx="578">
                  <c:v>104.36</c:v>
                </c:pt>
                <c:pt idx="579">
                  <c:v>104.33</c:v>
                </c:pt>
                <c:pt idx="580">
                  <c:v>104.3</c:v>
                </c:pt>
                <c:pt idx="581">
                  <c:v>104.28</c:v>
                </c:pt>
                <c:pt idx="582">
                  <c:v>104.27</c:v>
                </c:pt>
                <c:pt idx="583">
                  <c:v>104.25</c:v>
                </c:pt>
                <c:pt idx="584">
                  <c:v>104.25</c:v>
                </c:pt>
                <c:pt idx="585">
                  <c:v>104.23</c:v>
                </c:pt>
                <c:pt idx="586">
                  <c:v>104.22</c:v>
                </c:pt>
                <c:pt idx="587">
                  <c:v>104.21</c:v>
                </c:pt>
                <c:pt idx="588">
                  <c:v>104.2</c:v>
                </c:pt>
                <c:pt idx="589">
                  <c:v>104.19</c:v>
                </c:pt>
                <c:pt idx="590">
                  <c:v>104.19</c:v>
                </c:pt>
                <c:pt idx="591">
                  <c:v>104.19</c:v>
                </c:pt>
                <c:pt idx="592">
                  <c:v>104.2</c:v>
                </c:pt>
                <c:pt idx="593">
                  <c:v>104.21</c:v>
                </c:pt>
                <c:pt idx="594">
                  <c:v>104.21</c:v>
                </c:pt>
                <c:pt idx="595">
                  <c:v>104.22</c:v>
                </c:pt>
                <c:pt idx="596">
                  <c:v>104.23</c:v>
                </c:pt>
                <c:pt idx="597">
                  <c:v>104.24</c:v>
                </c:pt>
                <c:pt idx="598">
                  <c:v>104.25</c:v>
                </c:pt>
                <c:pt idx="599">
                  <c:v>104.26</c:v>
                </c:pt>
                <c:pt idx="600">
                  <c:v>104.27</c:v>
                </c:pt>
                <c:pt idx="601">
                  <c:v>104.28</c:v>
                </c:pt>
                <c:pt idx="602">
                  <c:v>104.29</c:v>
                </c:pt>
                <c:pt idx="603">
                  <c:v>104.29</c:v>
                </c:pt>
                <c:pt idx="604">
                  <c:v>104.29</c:v>
                </c:pt>
                <c:pt idx="605">
                  <c:v>104.29</c:v>
                </c:pt>
                <c:pt idx="606">
                  <c:v>104.28</c:v>
                </c:pt>
                <c:pt idx="607">
                  <c:v>104.27</c:v>
                </c:pt>
                <c:pt idx="608">
                  <c:v>104.25</c:v>
                </c:pt>
                <c:pt idx="609">
                  <c:v>104.23</c:v>
                </c:pt>
                <c:pt idx="610">
                  <c:v>104.22</c:v>
                </c:pt>
                <c:pt idx="611">
                  <c:v>104.2</c:v>
                </c:pt>
                <c:pt idx="612">
                  <c:v>104.19</c:v>
                </c:pt>
                <c:pt idx="613">
                  <c:v>104.17</c:v>
                </c:pt>
                <c:pt idx="614">
                  <c:v>104.16</c:v>
                </c:pt>
                <c:pt idx="615">
                  <c:v>104.14</c:v>
                </c:pt>
                <c:pt idx="616">
                  <c:v>104.13</c:v>
                </c:pt>
                <c:pt idx="617">
                  <c:v>104.12</c:v>
                </c:pt>
                <c:pt idx="618">
                  <c:v>104.12</c:v>
                </c:pt>
                <c:pt idx="619">
                  <c:v>104.11</c:v>
                </c:pt>
                <c:pt idx="620">
                  <c:v>104.11</c:v>
                </c:pt>
                <c:pt idx="621">
                  <c:v>104.11</c:v>
                </c:pt>
                <c:pt idx="622">
                  <c:v>104.1</c:v>
                </c:pt>
                <c:pt idx="623">
                  <c:v>104.1</c:v>
                </c:pt>
                <c:pt idx="624">
                  <c:v>104.09</c:v>
                </c:pt>
                <c:pt idx="625">
                  <c:v>104.09</c:v>
                </c:pt>
                <c:pt idx="626">
                  <c:v>104.09</c:v>
                </c:pt>
                <c:pt idx="627">
                  <c:v>104.09</c:v>
                </c:pt>
                <c:pt idx="628">
                  <c:v>104.1</c:v>
                </c:pt>
                <c:pt idx="629">
                  <c:v>104.1</c:v>
                </c:pt>
                <c:pt idx="630">
                  <c:v>104.1</c:v>
                </c:pt>
                <c:pt idx="631">
                  <c:v>104.1</c:v>
                </c:pt>
                <c:pt idx="632">
                  <c:v>104.1</c:v>
                </c:pt>
                <c:pt idx="633">
                  <c:v>104.09</c:v>
                </c:pt>
                <c:pt idx="634">
                  <c:v>104.08</c:v>
                </c:pt>
                <c:pt idx="635">
                  <c:v>104.08</c:v>
                </c:pt>
                <c:pt idx="636">
                  <c:v>104.08</c:v>
                </c:pt>
                <c:pt idx="637">
                  <c:v>104.08</c:v>
                </c:pt>
                <c:pt idx="638">
                  <c:v>104.08</c:v>
                </c:pt>
                <c:pt idx="639">
                  <c:v>104.09</c:v>
                </c:pt>
                <c:pt idx="640">
                  <c:v>104.1</c:v>
                </c:pt>
                <c:pt idx="641">
                  <c:v>104.11</c:v>
                </c:pt>
                <c:pt idx="642">
                  <c:v>104.11</c:v>
                </c:pt>
                <c:pt idx="643">
                  <c:v>104.12</c:v>
                </c:pt>
                <c:pt idx="644">
                  <c:v>104.12</c:v>
                </c:pt>
                <c:pt idx="645">
                  <c:v>104.13</c:v>
                </c:pt>
                <c:pt idx="646">
                  <c:v>104.15</c:v>
                </c:pt>
                <c:pt idx="647">
                  <c:v>104.16</c:v>
                </c:pt>
                <c:pt idx="648">
                  <c:v>104.18</c:v>
                </c:pt>
                <c:pt idx="649">
                  <c:v>104.19</c:v>
                </c:pt>
                <c:pt idx="650">
                  <c:v>104.21</c:v>
                </c:pt>
                <c:pt idx="651">
                  <c:v>104.22</c:v>
                </c:pt>
                <c:pt idx="652">
                  <c:v>104.24</c:v>
                </c:pt>
                <c:pt idx="653">
                  <c:v>104.25</c:v>
                </c:pt>
                <c:pt idx="654">
                  <c:v>104.26</c:v>
                </c:pt>
                <c:pt idx="655">
                  <c:v>104.26</c:v>
                </c:pt>
                <c:pt idx="656">
                  <c:v>104.26</c:v>
                </c:pt>
                <c:pt idx="657">
                  <c:v>104.26</c:v>
                </c:pt>
                <c:pt idx="658">
                  <c:v>104.27</c:v>
                </c:pt>
                <c:pt idx="659">
                  <c:v>104.27</c:v>
                </c:pt>
                <c:pt idx="660">
                  <c:v>104.27</c:v>
                </c:pt>
                <c:pt idx="661">
                  <c:v>104.26</c:v>
                </c:pt>
                <c:pt idx="662">
                  <c:v>104.24</c:v>
                </c:pt>
                <c:pt idx="663">
                  <c:v>104.24</c:v>
                </c:pt>
                <c:pt idx="664">
                  <c:v>104.23</c:v>
                </c:pt>
                <c:pt idx="665">
                  <c:v>104.23</c:v>
                </c:pt>
                <c:pt idx="666">
                  <c:v>104.23</c:v>
                </c:pt>
                <c:pt idx="667">
                  <c:v>104.22</c:v>
                </c:pt>
                <c:pt idx="668">
                  <c:v>104.19</c:v>
                </c:pt>
                <c:pt idx="669">
                  <c:v>104.18</c:v>
                </c:pt>
                <c:pt idx="670">
                  <c:v>104.15</c:v>
                </c:pt>
                <c:pt idx="671">
                  <c:v>104.11</c:v>
                </c:pt>
                <c:pt idx="672">
                  <c:v>104.09</c:v>
                </c:pt>
                <c:pt idx="673">
                  <c:v>104.06</c:v>
                </c:pt>
                <c:pt idx="674">
                  <c:v>104.05</c:v>
                </c:pt>
                <c:pt idx="675">
                  <c:v>104.02</c:v>
                </c:pt>
                <c:pt idx="676">
                  <c:v>103.99</c:v>
                </c:pt>
                <c:pt idx="677">
                  <c:v>103.97</c:v>
                </c:pt>
                <c:pt idx="678">
                  <c:v>103.95</c:v>
                </c:pt>
                <c:pt idx="679">
                  <c:v>103.92</c:v>
                </c:pt>
                <c:pt idx="680">
                  <c:v>103.9</c:v>
                </c:pt>
                <c:pt idx="681">
                  <c:v>103.9</c:v>
                </c:pt>
                <c:pt idx="682">
                  <c:v>103.9</c:v>
                </c:pt>
                <c:pt idx="683">
                  <c:v>103.91</c:v>
                </c:pt>
                <c:pt idx="684">
                  <c:v>103.91</c:v>
                </c:pt>
                <c:pt idx="685">
                  <c:v>103.91</c:v>
                </c:pt>
                <c:pt idx="686">
                  <c:v>103.91</c:v>
                </c:pt>
                <c:pt idx="687">
                  <c:v>103.9</c:v>
                </c:pt>
                <c:pt idx="688">
                  <c:v>103.9</c:v>
                </c:pt>
                <c:pt idx="689">
                  <c:v>103.88</c:v>
                </c:pt>
                <c:pt idx="690">
                  <c:v>103.87</c:v>
                </c:pt>
                <c:pt idx="691">
                  <c:v>103.85</c:v>
                </c:pt>
                <c:pt idx="692">
                  <c:v>103.84</c:v>
                </c:pt>
                <c:pt idx="693">
                  <c:v>103.83</c:v>
                </c:pt>
                <c:pt idx="694">
                  <c:v>103.81</c:v>
                </c:pt>
                <c:pt idx="695">
                  <c:v>103.8</c:v>
                </c:pt>
                <c:pt idx="696">
                  <c:v>103.78</c:v>
                </c:pt>
                <c:pt idx="697">
                  <c:v>103.77</c:v>
                </c:pt>
                <c:pt idx="698">
                  <c:v>103.77</c:v>
                </c:pt>
                <c:pt idx="699">
                  <c:v>103.76</c:v>
                </c:pt>
                <c:pt idx="700">
                  <c:v>103.74</c:v>
                </c:pt>
                <c:pt idx="701">
                  <c:v>103.72</c:v>
                </c:pt>
                <c:pt idx="702">
                  <c:v>103.68</c:v>
                </c:pt>
                <c:pt idx="703">
                  <c:v>103.65</c:v>
                </c:pt>
                <c:pt idx="704">
                  <c:v>103.63</c:v>
                </c:pt>
                <c:pt idx="705">
                  <c:v>103.59</c:v>
                </c:pt>
                <c:pt idx="706">
                  <c:v>103.56</c:v>
                </c:pt>
                <c:pt idx="707">
                  <c:v>103.53</c:v>
                </c:pt>
                <c:pt idx="708">
                  <c:v>103.5</c:v>
                </c:pt>
                <c:pt idx="709">
                  <c:v>103.47</c:v>
                </c:pt>
                <c:pt idx="710">
                  <c:v>103.44</c:v>
                </c:pt>
                <c:pt idx="711">
                  <c:v>103.39</c:v>
                </c:pt>
                <c:pt idx="712">
                  <c:v>103.35</c:v>
                </c:pt>
                <c:pt idx="713">
                  <c:v>103.3</c:v>
                </c:pt>
                <c:pt idx="714">
                  <c:v>103.25</c:v>
                </c:pt>
                <c:pt idx="715">
                  <c:v>103.21</c:v>
                </c:pt>
                <c:pt idx="716">
                  <c:v>103.17</c:v>
                </c:pt>
                <c:pt idx="717">
                  <c:v>103.14</c:v>
                </c:pt>
                <c:pt idx="718">
                  <c:v>103.1</c:v>
                </c:pt>
                <c:pt idx="719">
                  <c:v>103.08</c:v>
                </c:pt>
                <c:pt idx="720">
                  <c:v>103.05</c:v>
                </c:pt>
                <c:pt idx="721">
                  <c:v>103.04</c:v>
                </c:pt>
                <c:pt idx="722">
                  <c:v>103.03</c:v>
                </c:pt>
                <c:pt idx="723">
                  <c:v>103.04</c:v>
                </c:pt>
                <c:pt idx="724">
                  <c:v>103.04</c:v>
                </c:pt>
                <c:pt idx="725">
                  <c:v>103.05</c:v>
                </c:pt>
                <c:pt idx="726">
                  <c:v>103.05</c:v>
                </c:pt>
                <c:pt idx="727">
                  <c:v>103.05</c:v>
                </c:pt>
                <c:pt idx="728">
                  <c:v>103.03</c:v>
                </c:pt>
                <c:pt idx="729">
                  <c:v>103.01</c:v>
                </c:pt>
                <c:pt idx="730">
                  <c:v>102.99</c:v>
                </c:pt>
                <c:pt idx="731">
                  <c:v>102.95</c:v>
                </c:pt>
                <c:pt idx="732">
                  <c:v>102.93</c:v>
                </c:pt>
                <c:pt idx="733">
                  <c:v>102.9</c:v>
                </c:pt>
                <c:pt idx="734">
                  <c:v>102.86</c:v>
                </c:pt>
                <c:pt idx="735">
                  <c:v>102.84</c:v>
                </c:pt>
                <c:pt idx="736">
                  <c:v>102.81</c:v>
                </c:pt>
                <c:pt idx="737">
                  <c:v>102.79</c:v>
                </c:pt>
                <c:pt idx="738">
                  <c:v>102.76</c:v>
                </c:pt>
                <c:pt idx="739">
                  <c:v>102.74</c:v>
                </c:pt>
                <c:pt idx="740">
                  <c:v>102.72</c:v>
                </c:pt>
                <c:pt idx="741">
                  <c:v>102.7</c:v>
                </c:pt>
                <c:pt idx="742">
                  <c:v>102.68</c:v>
                </c:pt>
                <c:pt idx="743">
                  <c:v>102.66</c:v>
                </c:pt>
                <c:pt idx="744">
                  <c:v>102.63</c:v>
                </c:pt>
                <c:pt idx="745">
                  <c:v>102.61</c:v>
                </c:pt>
                <c:pt idx="746">
                  <c:v>102.59</c:v>
                </c:pt>
                <c:pt idx="747">
                  <c:v>102.57</c:v>
                </c:pt>
                <c:pt idx="748">
                  <c:v>102.56</c:v>
                </c:pt>
                <c:pt idx="749">
                  <c:v>102.55</c:v>
                </c:pt>
                <c:pt idx="750">
                  <c:v>102.54</c:v>
                </c:pt>
                <c:pt idx="751">
                  <c:v>102.53</c:v>
                </c:pt>
                <c:pt idx="752">
                  <c:v>102.51</c:v>
                </c:pt>
                <c:pt idx="753">
                  <c:v>102.5</c:v>
                </c:pt>
                <c:pt idx="754">
                  <c:v>102.48</c:v>
                </c:pt>
                <c:pt idx="755">
                  <c:v>102.47</c:v>
                </c:pt>
                <c:pt idx="756">
                  <c:v>102.46</c:v>
                </c:pt>
                <c:pt idx="757">
                  <c:v>102.46</c:v>
                </c:pt>
                <c:pt idx="758">
                  <c:v>102.47</c:v>
                </c:pt>
                <c:pt idx="759">
                  <c:v>102.47</c:v>
                </c:pt>
                <c:pt idx="760">
                  <c:v>102.48</c:v>
                </c:pt>
                <c:pt idx="761">
                  <c:v>102.48</c:v>
                </c:pt>
                <c:pt idx="762">
                  <c:v>102.51</c:v>
                </c:pt>
                <c:pt idx="763">
                  <c:v>102.52</c:v>
                </c:pt>
                <c:pt idx="764">
                  <c:v>102.54</c:v>
                </c:pt>
                <c:pt idx="765">
                  <c:v>102.56</c:v>
                </c:pt>
                <c:pt idx="766">
                  <c:v>102.57</c:v>
                </c:pt>
                <c:pt idx="767">
                  <c:v>102.58</c:v>
                </c:pt>
                <c:pt idx="768">
                  <c:v>102.59</c:v>
                </c:pt>
                <c:pt idx="769">
                  <c:v>102.59</c:v>
                </c:pt>
                <c:pt idx="770">
                  <c:v>102.59</c:v>
                </c:pt>
                <c:pt idx="771">
                  <c:v>102.59</c:v>
                </c:pt>
                <c:pt idx="772">
                  <c:v>102.6</c:v>
                </c:pt>
                <c:pt idx="773">
                  <c:v>102.62</c:v>
                </c:pt>
                <c:pt idx="774">
                  <c:v>102.65</c:v>
                </c:pt>
                <c:pt idx="775">
                  <c:v>102.66</c:v>
                </c:pt>
                <c:pt idx="776">
                  <c:v>102.65</c:v>
                </c:pt>
                <c:pt idx="777">
                  <c:v>102.62</c:v>
                </c:pt>
                <c:pt idx="778">
                  <c:v>102.59</c:v>
                </c:pt>
                <c:pt idx="779">
                  <c:v>102.55</c:v>
                </c:pt>
                <c:pt idx="780">
                  <c:v>102.51</c:v>
                </c:pt>
                <c:pt idx="781">
                  <c:v>102.47</c:v>
                </c:pt>
                <c:pt idx="782">
                  <c:v>102.44</c:v>
                </c:pt>
                <c:pt idx="783">
                  <c:v>102.41</c:v>
                </c:pt>
                <c:pt idx="784">
                  <c:v>102.39</c:v>
                </c:pt>
                <c:pt idx="785">
                  <c:v>102.37</c:v>
                </c:pt>
                <c:pt idx="786">
                  <c:v>102.35</c:v>
                </c:pt>
                <c:pt idx="787">
                  <c:v>102.32</c:v>
                </c:pt>
                <c:pt idx="788">
                  <c:v>102.29</c:v>
                </c:pt>
                <c:pt idx="789">
                  <c:v>102.28</c:v>
                </c:pt>
                <c:pt idx="790">
                  <c:v>102.26</c:v>
                </c:pt>
                <c:pt idx="791">
                  <c:v>102.25</c:v>
                </c:pt>
                <c:pt idx="792">
                  <c:v>102.25</c:v>
                </c:pt>
                <c:pt idx="793">
                  <c:v>102.23</c:v>
                </c:pt>
                <c:pt idx="794">
                  <c:v>102.22</c:v>
                </c:pt>
                <c:pt idx="795">
                  <c:v>102.2</c:v>
                </c:pt>
                <c:pt idx="796">
                  <c:v>102.19</c:v>
                </c:pt>
                <c:pt idx="797">
                  <c:v>102.17</c:v>
                </c:pt>
                <c:pt idx="798">
                  <c:v>102.17</c:v>
                </c:pt>
                <c:pt idx="799">
                  <c:v>102.17</c:v>
                </c:pt>
                <c:pt idx="800">
                  <c:v>102.18</c:v>
                </c:pt>
                <c:pt idx="801">
                  <c:v>102.2</c:v>
                </c:pt>
                <c:pt idx="802">
                  <c:v>102.21</c:v>
                </c:pt>
                <c:pt idx="803">
                  <c:v>102.24</c:v>
                </c:pt>
                <c:pt idx="804">
                  <c:v>102.27</c:v>
                </c:pt>
                <c:pt idx="805">
                  <c:v>102.31</c:v>
                </c:pt>
                <c:pt idx="806">
                  <c:v>102.34</c:v>
                </c:pt>
                <c:pt idx="807">
                  <c:v>102.37</c:v>
                </c:pt>
                <c:pt idx="808">
                  <c:v>102.41</c:v>
                </c:pt>
                <c:pt idx="809">
                  <c:v>102.44</c:v>
                </c:pt>
                <c:pt idx="810">
                  <c:v>102.46</c:v>
                </c:pt>
                <c:pt idx="811">
                  <c:v>102.48</c:v>
                </c:pt>
                <c:pt idx="812">
                  <c:v>102.5</c:v>
                </c:pt>
                <c:pt idx="813">
                  <c:v>102.52</c:v>
                </c:pt>
                <c:pt idx="814">
                  <c:v>102.54</c:v>
                </c:pt>
                <c:pt idx="815">
                  <c:v>102.55</c:v>
                </c:pt>
                <c:pt idx="816">
                  <c:v>102.57</c:v>
                </c:pt>
                <c:pt idx="817">
                  <c:v>102.59</c:v>
                </c:pt>
                <c:pt idx="818">
                  <c:v>102.6</c:v>
                </c:pt>
                <c:pt idx="819">
                  <c:v>102.61</c:v>
                </c:pt>
                <c:pt idx="820">
                  <c:v>102.61</c:v>
                </c:pt>
                <c:pt idx="821">
                  <c:v>102.62</c:v>
                </c:pt>
                <c:pt idx="822">
                  <c:v>102.63</c:v>
                </c:pt>
                <c:pt idx="823">
                  <c:v>102.65</c:v>
                </c:pt>
                <c:pt idx="824">
                  <c:v>102.67</c:v>
                </c:pt>
                <c:pt idx="825">
                  <c:v>102.7</c:v>
                </c:pt>
                <c:pt idx="826">
                  <c:v>102.72</c:v>
                </c:pt>
                <c:pt idx="827">
                  <c:v>102.74</c:v>
                </c:pt>
                <c:pt idx="828">
                  <c:v>102.77</c:v>
                </c:pt>
                <c:pt idx="829">
                  <c:v>102.79</c:v>
                </c:pt>
                <c:pt idx="830">
                  <c:v>102.81</c:v>
                </c:pt>
                <c:pt idx="831">
                  <c:v>102.84</c:v>
                </c:pt>
                <c:pt idx="832">
                  <c:v>102.86</c:v>
                </c:pt>
                <c:pt idx="833">
                  <c:v>102.89</c:v>
                </c:pt>
                <c:pt idx="834">
                  <c:v>102.92</c:v>
                </c:pt>
                <c:pt idx="835">
                  <c:v>102.94</c:v>
                </c:pt>
                <c:pt idx="836">
                  <c:v>102.98</c:v>
                </c:pt>
                <c:pt idx="837">
                  <c:v>103.01</c:v>
                </c:pt>
                <c:pt idx="838">
                  <c:v>103.05</c:v>
                </c:pt>
                <c:pt idx="839">
                  <c:v>103.09</c:v>
                </c:pt>
                <c:pt idx="840">
                  <c:v>103.12</c:v>
                </c:pt>
                <c:pt idx="841">
                  <c:v>103.16</c:v>
                </c:pt>
                <c:pt idx="842">
                  <c:v>103.18</c:v>
                </c:pt>
                <c:pt idx="843">
                  <c:v>103.2</c:v>
                </c:pt>
                <c:pt idx="844">
                  <c:v>103.22</c:v>
                </c:pt>
                <c:pt idx="845">
                  <c:v>103.22</c:v>
                </c:pt>
                <c:pt idx="846">
                  <c:v>103.23</c:v>
                </c:pt>
                <c:pt idx="847">
                  <c:v>103.23</c:v>
                </c:pt>
                <c:pt idx="848">
                  <c:v>103.23</c:v>
                </c:pt>
                <c:pt idx="849">
                  <c:v>103.21</c:v>
                </c:pt>
                <c:pt idx="850">
                  <c:v>103.19</c:v>
                </c:pt>
                <c:pt idx="851">
                  <c:v>103.15</c:v>
                </c:pt>
                <c:pt idx="852">
                  <c:v>103.11</c:v>
                </c:pt>
                <c:pt idx="853">
                  <c:v>103.06</c:v>
                </c:pt>
                <c:pt idx="854">
                  <c:v>103.03</c:v>
                </c:pt>
                <c:pt idx="855">
                  <c:v>103</c:v>
                </c:pt>
                <c:pt idx="856">
                  <c:v>102.98</c:v>
                </c:pt>
                <c:pt idx="857">
                  <c:v>102.99</c:v>
                </c:pt>
                <c:pt idx="858">
                  <c:v>103</c:v>
                </c:pt>
                <c:pt idx="859">
                  <c:v>103.01</c:v>
                </c:pt>
                <c:pt idx="860">
                  <c:v>103.03</c:v>
                </c:pt>
                <c:pt idx="861">
                  <c:v>103.04</c:v>
                </c:pt>
                <c:pt idx="862">
                  <c:v>103.06</c:v>
                </c:pt>
                <c:pt idx="863">
                  <c:v>103.08</c:v>
                </c:pt>
                <c:pt idx="864">
                  <c:v>103.12</c:v>
                </c:pt>
                <c:pt idx="865">
                  <c:v>103.16</c:v>
                </c:pt>
                <c:pt idx="866">
                  <c:v>103.21</c:v>
                </c:pt>
                <c:pt idx="867">
                  <c:v>103.27</c:v>
                </c:pt>
                <c:pt idx="868">
                  <c:v>103.31</c:v>
                </c:pt>
                <c:pt idx="869">
                  <c:v>103.36</c:v>
                </c:pt>
                <c:pt idx="870">
                  <c:v>103.4</c:v>
                </c:pt>
                <c:pt idx="871">
                  <c:v>103.44</c:v>
                </c:pt>
                <c:pt idx="872">
                  <c:v>103.46</c:v>
                </c:pt>
                <c:pt idx="873">
                  <c:v>103.47</c:v>
                </c:pt>
                <c:pt idx="874">
                  <c:v>103.48</c:v>
                </c:pt>
                <c:pt idx="875">
                  <c:v>103.47</c:v>
                </c:pt>
                <c:pt idx="876">
                  <c:v>103.46</c:v>
                </c:pt>
                <c:pt idx="877">
                  <c:v>103.44</c:v>
                </c:pt>
                <c:pt idx="878">
                  <c:v>103.42</c:v>
                </c:pt>
                <c:pt idx="879">
                  <c:v>103.4</c:v>
                </c:pt>
                <c:pt idx="880">
                  <c:v>103.38</c:v>
                </c:pt>
                <c:pt idx="881">
                  <c:v>103.36</c:v>
                </c:pt>
                <c:pt idx="882">
                  <c:v>103.32</c:v>
                </c:pt>
                <c:pt idx="883">
                  <c:v>103.3</c:v>
                </c:pt>
                <c:pt idx="884">
                  <c:v>103.29</c:v>
                </c:pt>
                <c:pt idx="885">
                  <c:v>103.29</c:v>
                </c:pt>
                <c:pt idx="886">
                  <c:v>103.29</c:v>
                </c:pt>
                <c:pt idx="887">
                  <c:v>103.29</c:v>
                </c:pt>
                <c:pt idx="888">
                  <c:v>103.29</c:v>
                </c:pt>
                <c:pt idx="889">
                  <c:v>103.3</c:v>
                </c:pt>
                <c:pt idx="890">
                  <c:v>103.31</c:v>
                </c:pt>
                <c:pt idx="891">
                  <c:v>103.33</c:v>
                </c:pt>
                <c:pt idx="892">
                  <c:v>103.36</c:v>
                </c:pt>
                <c:pt idx="893">
                  <c:v>103.39</c:v>
                </c:pt>
                <c:pt idx="894">
                  <c:v>103.42</c:v>
                </c:pt>
                <c:pt idx="895">
                  <c:v>103.44</c:v>
                </c:pt>
                <c:pt idx="896">
                  <c:v>103.46</c:v>
                </c:pt>
                <c:pt idx="897">
                  <c:v>103.47</c:v>
                </c:pt>
                <c:pt idx="898">
                  <c:v>103.48</c:v>
                </c:pt>
                <c:pt idx="899">
                  <c:v>103.48</c:v>
                </c:pt>
                <c:pt idx="900">
                  <c:v>103.47</c:v>
                </c:pt>
                <c:pt idx="901">
                  <c:v>103.47</c:v>
                </c:pt>
                <c:pt idx="902">
                  <c:v>103.47</c:v>
                </c:pt>
                <c:pt idx="903">
                  <c:v>103.46</c:v>
                </c:pt>
                <c:pt idx="904">
                  <c:v>103.46</c:v>
                </c:pt>
                <c:pt idx="905">
                  <c:v>103.46</c:v>
                </c:pt>
                <c:pt idx="906">
                  <c:v>103.46</c:v>
                </c:pt>
                <c:pt idx="907">
                  <c:v>103.48</c:v>
                </c:pt>
                <c:pt idx="908">
                  <c:v>103.49</c:v>
                </c:pt>
                <c:pt idx="909">
                  <c:v>103.5</c:v>
                </c:pt>
                <c:pt idx="910">
                  <c:v>103.52</c:v>
                </c:pt>
                <c:pt idx="911">
                  <c:v>103.53</c:v>
                </c:pt>
                <c:pt idx="912">
                  <c:v>103.54</c:v>
                </c:pt>
                <c:pt idx="913">
                  <c:v>103.55</c:v>
                </c:pt>
                <c:pt idx="914">
                  <c:v>103.55</c:v>
                </c:pt>
                <c:pt idx="915">
                  <c:v>103.55</c:v>
                </c:pt>
                <c:pt idx="916">
                  <c:v>103.56</c:v>
                </c:pt>
                <c:pt idx="917">
                  <c:v>103.56</c:v>
                </c:pt>
                <c:pt idx="918">
                  <c:v>103.56</c:v>
                </c:pt>
                <c:pt idx="919">
                  <c:v>103.55</c:v>
                </c:pt>
                <c:pt idx="920">
                  <c:v>103.54</c:v>
                </c:pt>
                <c:pt idx="921">
                  <c:v>103.53</c:v>
                </c:pt>
                <c:pt idx="922">
                  <c:v>103.51</c:v>
                </c:pt>
                <c:pt idx="923">
                  <c:v>103.49</c:v>
                </c:pt>
                <c:pt idx="924">
                  <c:v>103.48</c:v>
                </c:pt>
                <c:pt idx="925">
                  <c:v>103.46</c:v>
                </c:pt>
                <c:pt idx="926">
                  <c:v>103.44</c:v>
                </c:pt>
                <c:pt idx="927">
                  <c:v>103.42</c:v>
                </c:pt>
                <c:pt idx="928">
                  <c:v>103.41</c:v>
                </c:pt>
                <c:pt idx="929">
                  <c:v>103.4</c:v>
                </c:pt>
                <c:pt idx="930">
                  <c:v>103.4</c:v>
                </c:pt>
                <c:pt idx="931">
                  <c:v>103.41</c:v>
                </c:pt>
                <c:pt idx="932">
                  <c:v>103.42</c:v>
                </c:pt>
                <c:pt idx="933">
                  <c:v>103.43</c:v>
                </c:pt>
                <c:pt idx="934">
                  <c:v>103.45</c:v>
                </c:pt>
                <c:pt idx="935">
                  <c:v>103.48</c:v>
                </c:pt>
                <c:pt idx="936">
                  <c:v>103.5</c:v>
                </c:pt>
                <c:pt idx="937">
                  <c:v>103.52</c:v>
                </c:pt>
                <c:pt idx="938">
                  <c:v>103.53</c:v>
                </c:pt>
                <c:pt idx="939">
                  <c:v>103.55</c:v>
                </c:pt>
                <c:pt idx="940">
                  <c:v>103.55</c:v>
                </c:pt>
                <c:pt idx="941">
                  <c:v>103.55</c:v>
                </c:pt>
                <c:pt idx="942">
                  <c:v>103.55</c:v>
                </c:pt>
                <c:pt idx="943">
                  <c:v>103.54</c:v>
                </c:pt>
                <c:pt idx="944">
                  <c:v>103.53</c:v>
                </c:pt>
                <c:pt idx="945">
                  <c:v>103.51</c:v>
                </c:pt>
                <c:pt idx="946">
                  <c:v>103.5</c:v>
                </c:pt>
                <c:pt idx="947">
                  <c:v>103.47</c:v>
                </c:pt>
                <c:pt idx="948">
                  <c:v>103.46</c:v>
                </c:pt>
                <c:pt idx="949">
                  <c:v>103.45</c:v>
                </c:pt>
                <c:pt idx="950">
                  <c:v>103.45</c:v>
                </c:pt>
                <c:pt idx="951">
                  <c:v>103.45</c:v>
                </c:pt>
                <c:pt idx="952">
                  <c:v>103.46</c:v>
                </c:pt>
                <c:pt idx="953">
                  <c:v>103.46</c:v>
                </c:pt>
                <c:pt idx="954">
                  <c:v>103.47</c:v>
                </c:pt>
                <c:pt idx="955">
                  <c:v>103.48</c:v>
                </c:pt>
                <c:pt idx="956">
                  <c:v>103.49</c:v>
                </c:pt>
                <c:pt idx="957">
                  <c:v>103.5</c:v>
                </c:pt>
                <c:pt idx="958">
                  <c:v>103.51</c:v>
                </c:pt>
                <c:pt idx="959">
                  <c:v>103.51</c:v>
                </c:pt>
                <c:pt idx="960">
                  <c:v>103.5</c:v>
                </c:pt>
                <c:pt idx="961">
                  <c:v>103.48</c:v>
                </c:pt>
                <c:pt idx="962">
                  <c:v>103.48</c:v>
                </c:pt>
                <c:pt idx="963">
                  <c:v>103.46</c:v>
                </c:pt>
                <c:pt idx="964">
                  <c:v>103.45</c:v>
                </c:pt>
                <c:pt idx="965">
                  <c:v>103.44</c:v>
                </c:pt>
                <c:pt idx="966">
                  <c:v>103.43</c:v>
                </c:pt>
                <c:pt idx="967">
                  <c:v>103.42</c:v>
                </c:pt>
                <c:pt idx="968">
                  <c:v>103.42</c:v>
                </c:pt>
                <c:pt idx="969">
                  <c:v>103.4</c:v>
                </c:pt>
                <c:pt idx="970">
                  <c:v>103.38</c:v>
                </c:pt>
                <c:pt idx="971">
                  <c:v>103.37</c:v>
                </c:pt>
                <c:pt idx="972">
                  <c:v>103.35</c:v>
                </c:pt>
                <c:pt idx="973">
                  <c:v>103.33</c:v>
                </c:pt>
                <c:pt idx="974">
                  <c:v>103.32</c:v>
                </c:pt>
                <c:pt idx="975">
                  <c:v>103.3</c:v>
                </c:pt>
                <c:pt idx="976">
                  <c:v>103.28</c:v>
                </c:pt>
                <c:pt idx="977">
                  <c:v>103.26</c:v>
                </c:pt>
                <c:pt idx="978">
                  <c:v>103.24</c:v>
                </c:pt>
                <c:pt idx="979">
                  <c:v>103.21</c:v>
                </c:pt>
                <c:pt idx="980">
                  <c:v>103.19</c:v>
                </c:pt>
                <c:pt idx="981">
                  <c:v>103.17</c:v>
                </c:pt>
                <c:pt idx="982">
                  <c:v>103.16</c:v>
                </c:pt>
                <c:pt idx="983">
                  <c:v>103.15</c:v>
                </c:pt>
                <c:pt idx="984">
                  <c:v>103.15</c:v>
                </c:pt>
                <c:pt idx="985">
                  <c:v>103.15</c:v>
                </c:pt>
                <c:pt idx="986">
                  <c:v>103.14</c:v>
                </c:pt>
                <c:pt idx="987">
                  <c:v>103.14</c:v>
                </c:pt>
                <c:pt idx="988">
                  <c:v>103.14</c:v>
                </c:pt>
                <c:pt idx="989">
                  <c:v>103.13</c:v>
                </c:pt>
                <c:pt idx="990">
                  <c:v>103.12</c:v>
                </c:pt>
                <c:pt idx="991">
                  <c:v>103.11</c:v>
                </c:pt>
                <c:pt idx="992">
                  <c:v>103.1</c:v>
                </c:pt>
                <c:pt idx="993">
                  <c:v>103.09</c:v>
                </c:pt>
                <c:pt idx="994">
                  <c:v>103.07</c:v>
                </c:pt>
                <c:pt idx="995">
                  <c:v>103.06</c:v>
                </c:pt>
                <c:pt idx="996">
                  <c:v>103.05</c:v>
                </c:pt>
                <c:pt idx="997">
                  <c:v>103.04</c:v>
                </c:pt>
                <c:pt idx="998">
                  <c:v>103.04</c:v>
                </c:pt>
                <c:pt idx="999">
                  <c:v>103.04</c:v>
                </c:pt>
                <c:pt idx="1000">
                  <c:v>103.04</c:v>
                </c:pt>
                <c:pt idx="1001">
                  <c:v>103.04</c:v>
                </c:pt>
                <c:pt idx="1002">
                  <c:v>103.03</c:v>
                </c:pt>
                <c:pt idx="1003">
                  <c:v>103.03</c:v>
                </c:pt>
                <c:pt idx="1004">
                  <c:v>103.02</c:v>
                </c:pt>
                <c:pt idx="1005">
                  <c:v>103</c:v>
                </c:pt>
                <c:pt idx="1006">
                  <c:v>102.98</c:v>
                </c:pt>
                <c:pt idx="1007">
                  <c:v>102.95</c:v>
                </c:pt>
                <c:pt idx="1008">
                  <c:v>102.93</c:v>
                </c:pt>
                <c:pt idx="1009">
                  <c:v>102.9</c:v>
                </c:pt>
                <c:pt idx="1010">
                  <c:v>102.88</c:v>
                </c:pt>
                <c:pt idx="1011">
                  <c:v>102.87</c:v>
                </c:pt>
                <c:pt idx="1012">
                  <c:v>102.86</c:v>
                </c:pt>
                <c:pt idx="1013">
                  <c:v>102.86</c:v>
                </c:pt>
                <c:pt idx="1014">
                  <c:v>102.85</c:v>
                </c:pt>
                <c:pt idx="1015">
                  <c:v>102.86</c:v>
                </c:pt>
                <c:pt idx="1016">
                  <c:v>102.87</c:v>
                </c:pt>
                <c:pt idx="1017">
                  <c:v>102.88</c:v>
                </c:pt>
                <c:pt idx="1018">
                  <c:v>102.9</c:v>
                </c:pt>
                <c:pt idx="1019">
                  <c:v>102.93</c:v>
                </c:pt>
                <c:pt idx="1020">
                  <c:v>102.95</c:v>
                </c:pt>
                <c:pt idx="1021">
                  <c:v>102.97</c:v>
                </c:pt>
                <c:pt idx="1022">
                  <c:v>103</c:v>
                </c:pt>
                <c:pt idx="1023">
                  <c:v>103.02</c:v>
                </c:pt>
                <c:pt idx="1024">
                  <c:v>103.04</c:v>
                </c:pt>
                <c:pt idx="1025">
                  <c:v>103.07</c:v>
                </c:pt>
                <c:pt idx="1026">
                  <c:v>103.1</c:v>
                </c:pt>
                <c:pt idx="1027">
                  <c:v>103.13</c:v>
                </c:pt>
                <c:pt idx="1028">
                  <c:v>103.15</c:v>
                </c:pt>
                <c:pt idx="1029">
                  <c:v>103.16</c:v>
                </c:pt>
                <c:pt idx="1030">
                  <c:v>103.18</c:v>
                </c:pt>
                <c:pt idx="1031">
                  <c:v>103.19</c:v>
                </c:pt>
                <c:pt idx="1032">
                  <c:v>103.21</c:v>
                </c:pt>
                <c:pt idx="1033">
                  <c:v>103.22</c:v>
                </c:pt>
                <c:pt idx="1034">
                  <c:v>103.24</c:v>
                </c:pt>
                <c:pt idx="1035">
                  <c:v>103.26</c:v>
                </c:pt>
                <c:pt idx="1036">
                  <c:v>103.28</c:v>
                </c:pt>
                <c:pt idx="1037">
                  <c:v>103.31</c:v>
                </c:pt>
                <c:pt idx="1038">
                  <c:v>103.34</c:v>
                </c:pt>
                <c:pt idx="1039">
                  <c:v>103.37</c:v>
                </c:pt>
                <c:pt idx="1040">
                  <c:v>103.39</c:v>
                </c:pt>
                <c:pt idx="1041">
                  <c:v>103.42</c:v>
                </c:pt>
                <c:pt idx="1042">
                  <c:v>103.45</c:v>
                </c:pt>
                <c:pt idx="1043">
                  <c:v>103.48</c:v>
                </c:pt>
                <c:pt idx="1044">
                  <c:v>103.5</c:v>
                </c:pt>
                <c:pt idx="1045">
                  <c:v>103.53</c:v>
                </c:pt>
                <c:pt idx="1046">
                  <c:v>103.55</c:v>
                </c:pt>
                <c:pt idx="1047">
                  <c:v>103.56</c:v>
                </c:pt>
                <c:pt idx="1048">
                  <c:v>103.57</c:v>
                </c:pt>
                <c:pt idx="1049">
                  <c:v>103.58</c:v>
                </c:pt>
                <c:pt idx="1050">
                  <c:v>103.59</c:v>
                </c:pt>
                <c:pt idx="1051">
                  <c:v>103.6</c:v>
                </c:pt>
                <c:pt idx="1052">
                  <c:v>103.62</c:v>
                </c:pt>
                <c:pt idx="1053">
                  <c:v>103.64</c:v>
                </c:pt>
                <c:pt idx="1054">
                  <c:v>103.66</c:v>
                </c:pt>
                <c:pt idx="1055">
                  <c:v>103.68</c:v>
                </c:pt>
                <c:pt idx="1056">
                  <c:v>103.7</c:v>
                </c:pt>
                <c:pt idx="1057">
                  <c:v>103.71</c:v>
                </c:pt>
                <c:pt idx="1058">
                  <c:v>103.71</c:v>
                </c:pt>
                <c:pt idx="1059">
                  <c:v>103.71</c:v>
                </c:pt>
                <c:pt idx="1060">
                  <c:v>103.71</c:v>
                </c:pt>
                <c:pt idx="1061">
                  <c:v>103.7</c:v>
                </c:pt>
                <c:pt idx="1062">
                  <c:v>103.69</c:v>
                </c:pt>
                <c:pt idx="1063">
                  <c:v>103.68</c:v>
                </c:pt>
                <c:pt idx="1064">
                  <c:v>103.67</c:v>
                </c:pt>
                <c:pt idx="1065">
                  <c:v>103.65</c:v>
                </c:pt>
                <c:pt idx="1066">
                  <c:v>103.63</c:v>
                </c:pt>
                <c:pt idx="1067">
                  <c:v>103.62</c:v>
                </c:pt>
                <c:pt idx="1068">
                  <c:v>103.6</c:v>
                </c:pt>
                <c:pt idx="1069">
                  <c:v>103.59</c:v>
                </c:pt>
                <c:pt idx="1070">
                  <c:v>103.58</c:v>
                </c:pt>
                <c:pt idx="1071">
                  <c:v>103.57</c:v>
                </c:pt>
                <c:pt idx="1072">
                  <c:v>103.56</c:v>
                </c:pt>
                <c:pt idx="1073">
                  <c:v>103.56</c:v>
                </c:pt>
                <c:pt idx="1074">
                  <c:v>103.56</c:v>
                </c:pt>
                <c:pt idx="1075">
                  <c:v>103.57</c:v>
                </c:pt>
                <c:pt idx="1076">
                  <c:v>103.58</c:v>
                </c:pt>
                <c:pt idx="1077">
                  <c:v>103.59</c:v>
                </c:pt>
                <c:pt idx="1078">
                  <c:v>103.61</c:v>
                </c:pt>
                <c:pt idx="1079">
                  <c:v>103.64</c:v>
                </c:pt>
                <c:pt idx="1080">
                  <c:v>103.67</c:v>
                </c:pt>
                <c:pt idx="1081">
                  <c:v>103.69</c:v>
                </c:pt>
                <c:pt idx="1082">
                  <c:v>103.71</c:v>
                </c:pt>
                <c:pt idx="1083">
                  <c:v>103.72</c:v>
                </c:pt>
                <c:pt idx="1084">
                  <c:v>103.74</c:v>
                </c:pt>
                <c:pt idx="1085">
                  <c:v>103.76</c:v>
                </c:pt>
                <c:pt idx="1086">
                  <c:v>103.76</c:v>
                </c:pt>
                <c:pt idx="1087">
                  <c:v>103.77</c:v>
                </c:pt>
                <c:pt idx="1088">
                  <c:v>103.78</c:v>
                </c:pt>
                <c:pt idx="1089">
                  <c:v>103.8</c:v>
                </c:pt>
                <c:pt idx="1090">
                  <c:v>103.82</c:v>
                </c:pt>
                <c:pt idx="1091">
                  <c:v>103.83</c:v>
                </c:pt>
                <c:pt idx="1092">
                  <c:v>103.85</c:v>
                </c:pt>
                <c:pt idx="1093">
                  <c:v>103.86</c:v>
                </c:pt>
                <c:pt idx="1094">
                  <c:v>103.88</c:v>
                </c:pt>
                <c:pt idx="1095">
                  <c:v>103.89</c:v>
                </c:pt>
                <c:pt idx="1096">
                  <c:v>103.9</c:v>
                </c:pt>
                <c:pt idx="1097">
                  <c:v>103.9</c:v>
                </c:pt>
                <c:pt idx="1098">
                  <c:v>103.9</c:v>
                </c:pt>
                <c:pt idx="1099">
                  <c:v>103.89</c:v>
                </c:pt>
                <c:pt idx="1100">
                  <c:v>103.88</c:v>
                </c:pt>
                <c:pt idx="1101">
                  <c:v>103.87</c:v>
                </c:pt>
                <c:pt idx="1102">
                  <c:v>103.87</c:v>
                </c:pt>
                <c:pt idx="1103">
                  <c:v>103.86</c:v>
                </c:pt>
                <c:pt idx="1104">
                  <c:v>103.86</c:v>
                </c:pt>
                <c:pt idx="1105">
                  <c:v>103.85</c:v>
                </c:pt>
                <c:pt idx="1106">
                  <c:v>103.85</c:v>
                </c:pt>
                <c:pt idx="1107">
                  <c:v>103.84</c:v>
                </c:pt>
                <c:pt idx="1108">
                  <c:v>103.84</c:v>
                </c:pt>
                <c:pt idx="1109">
                  <c:v>103.83</c:v>
                </c:pt>
                <c:pt idx="1110">
                  <c:v>103.83</c:v>
                </c:pt>
                <c:pt idx="1111">
                  <c:v>103.82</c:v>
                </c:pt>
                <c:pt idx="1112">
                  <c:v>103.81</c:v>
                </c:pt>
                <c:pt idx="1113">
                  <c:v>103.8</c:v>
                </c:pt>
                <c:pt idx="1114">
                  <c:v>103.78</c:v>
                </c:pt>
                <c:pt idx="1115">
                  <c:v>103.76</c:v>
                </c:pt>
                <c:pt idx="1116">
                  <c:v>103.73</c:v>
                </c:pt>
                <c:pt idx="1117">
                  <c:v>103.71</c:v>
                </c:pt>
                <c:pt idx="1118">
                  <c:v>103.68</c:v>
                </c:pt>
                <c:pt idx="1119">
                  <c:v>103.65</c:v>
                </c:pt>
                <c:pt idx="1120">
                  <c:v>103.63</c:v>
                </c:pt>
                <c:pt idx="1121">
                  <c:v>103.61</c:v>
                </c:pt>
                <c:pt idx="1122">
                  <c:v>103.59</c:v>
                </c:pt>
                <c:pt idx="1123">
                  <c:v>103.56</c:v>
                </c:pt>
                <c:pt idx="1124">
                  <c:v>103.53</c:v>
                </c:pt>
                <c:pt idx="1125">
                  <c:v>103.51</c:v>
                </c:pt>
                <c:pt idx="1126">
                  <c:v>103.49</c:v>
                </c:pt>
                <c:pt idx="1127">
                  <c:v>103.47</c:v>
                </c:pt>
                <c:pt idx="1128">
                  <c:v>103.47</c:v>
                </c:pt>
                <c:pt idx="1129">
                  <c:v>103.47</c:v>
                </c:pt>
                <c:pt idx="1130">
                  <c:v>103.49</c:v>
                </c:pt>
                <c:pt idx="1131">
                  <c:v>103.52</c:v>
                </c:pt>
                <c:pt idx="1132">
                  <c:v>103.54</c:v>
                </c:pt>
                <c:pt idx="1133">
                  <c:v>103.57</c:v>
                </c:pt>
                <c:pt idx="1134">
                  <c:v>103.6</c:v>
                </c:pt>
                <c:pt idx="1135">
                  <c:v>103.62</c:v>
                </c:pt>
                <c:pt idx="1136">
                  <c:v>103.65</c:v>
                </c:pt>
                <c:pt idx="1137">
                  <c:v>103.67</c:v>
                </c:pt>
                <c:pt idx="1138">
                  <c:v>103.68</c:v>
                </c:pt>
                <c:pt idx="1139">
                  <c:v>103.68</c:v>
                </c:pt>
                <c:pt idx="1140">
                  <c:v>103.67</c:v>
                </c:pt>
                <c:pt idx="1141">
                  <c:v>103.66</c:v>
                </c:pt>
                <c:pt idx="1142">
                  <c:v>103.64</c:v>
                </c:pt>
                <c:pt idx="1143">
                  <c:v>103.62</c:v>
                </c:pt>
                <c:pt idx="1144">
                  <c:v>103.6</c:v>
                </c:pt>
                <c:pt idx="1145">
                  <c:v>103.58</c:v>
                </c:pt>
                <c:pt idx="1146">
                  <c:v>103.56</c:v>
                </c:pt>
                <c:pt idx="1147">
                  <c:v>103.54</c:v>
                </c:pt>
                <c:pt idx="1148">
                  <c:v>103.53</c:v>
                </c:pt>
                <c:pt idx="1149">
                  <c:v>103.53</c:v>
                </c:pt>
                <c:pt idx="1150">
                  <c:v>103.52</c:v>
                </c:pt>
                <c:pt idx="1151">
                  <c:v>103.53</c:v>
                </c:pt>
                <c:pt idx="1152">
                  <c:v>103.55</c:v>
                </c:pt>
                <c:pt idx="1153">
                  <c:v>103.56</c:v>
                </c:pt>
                <c:pt idx="1154">
                  <c:v>103.57</c:v>
                </c:pt>
                <c:pt idx="1155">
                  <c:v>103.59</c:v>
                </c:pt>
                <c:pt idx="1156">
                  <c:v>103.6</c:v>
                </c:pt>
                <c:pt idx="1157">
                  <c:v>103.61</c:v>
                </c:pt>
                <c:pt idx="1158">
                  <c:v>103.62</c:v>
                </c:pt>
                <c:pt idx="1159">
                  <c:v>103.62</c:v>
                </c:pt>
                <c:pt idx="1160">
                  <c:v>103.63</c:v>
                </c:pt>
                <c:pt idx="1161">
                  <c:v>103.64</c:v>
                </c:pt>
                <c:pt idx="1162">
                  <c:v>103.64</c:v>
                </c:pt>
                <c:pt idx="1163">
                  <c:v>103.65</c:v>
                </c:pt>
                <c:pt idx="1164">
                  <c:v>103.67</c:v>
                </c:pt>
                <c:pt idx="1165">
                  <c:v>103.67</c:v>
                </c:pt>
                <c:pt idx="1166">
                  <c:v>103.68</c:v>
                </c:pt>
                <c:pt idx="1167">
                  <c:v>103.68</c:v>
                </c:pt>
                <c:pt idx="1168">
                  <c:v>103.68</c:v>
                </c:pt>
                <c:pt idx="1169">
                  <c:v>103.68</c:v>
                </c:pt>
                <c:pt idx="1170">
                  <c:v>103.69</c:v>
                </c:pt>
                <c:pt idx="1171">
                  <c:v>103.7</c:v>
                </c:pt>
                <c:pt idx="1172">
                  <c:v>103.71</c:v>
                </c:pt>
                <c:pt idx="1173">
                  <c:v>103.71</c:v>
                </c:pt>
                <c:pt idx="1174">
                  <c:v>103.71</c:v>
                </c:pt>
                <c:pt idx="1175">
                  <c:v>103.7</c:v>
                </c:pt>
                <c:pt idx="1176">
                  <c:v>103.68</c:v>
                </c:pt>
                <c:pt idx="1177">
                  <c:v>103.67</c:v>
                </c:pt>
                <c:pt idx="1178">
                  <c:v>103.67</c:v>
                </c:pt>
                <c:pt idx="1179">
                  <c:v>103.67</c:v>
                </c:pt>
                <c:pt idx="1180">
                  <c:v>103.66</c:v>
                </c:pt>
                <c:pt idx="1181">
                  <c:v>103.67</c:v>
                </c:pt>
                <c:pt idx="1182">
                  <c:v>103.68</c:v>
                </c:pt>
                <c:pt idx="1183">
                  <c:v>103.69</c:v>
                </c:pt>
                <c:pt idx="1184">
                  <c:v>103.71</c:v>
                </c:pt>
                <c:pt idx="1185">
                  <c:v>103.71</c:v>
                </c:pt>
                <c:pt idx="1186">
                  <c:v>103.71</c:v>
                </c:pt>
                <c:pt idx="1187">
                  <c:v>103.72</c:v>
                </c:pt>
                <c:pt idx="1188">
                  <c:v>103.72</c:v>
                </c:pt>
                <c:pt idx="1189">
                  <c:v>103.73</c:v>
                </c:pt>
                <c:pt idx="1190">
                  <c:v>103.74</c:v>
                </c:pt>
                <c:pt idx="1191">
                  <c:v>103.74</c:v>
                </c:pt>
                <c:pt idx="1192">
                  <c:v>103.74</c:v>
                </c:pt>
                <c:pt idx="1193">
                  <c:v>103.74</c:v>
                </c:pt>
                <c:pt idx="1194">
                  <c:v>103.74</c:v>
                </c:pt>
                <c:pt idx="1195">
                  <c:v>103.74</c:v>
                </c:pt>
                <c:pt idx="1196">
                  <c:v>103.73</c:v>
                </c:pt>
                <c:pt idx="1197">
                  <c:v>103.72</c:v>
                </c:pt>
                <c:pt idx="1198">
                  <c:v>103.72</c:v>
                </c:pt>
                <c:pt idx="1199">
                  <c:v>103.72</c:v>
                </c:pt>
                <c:pt idx="1200">
                  <c:v>103.71</c:v>
                </c:pt>
                <c:pt idx="1201">
                  <c:v>103.71</c:v>
                </c:pt>
                <c:pt idx="1202">
                  <c:v>103.7</c:v>
                </c:pt>
                <c:pt idx="1203">
                  <c:v>103.69</c:v>
                </c:pt>
                <c:pt idx="1204">
                  <c:v>103.69</c:v>
                </c:pt>
                <c:pt idx="1205">
                  <c:v>103.68</c:v>
                </c:pt>
                <c:pt idx="1206">
                  <c:v>103.68</c:v>
                </c:pt>
                <c:pt idx="1207">
                  <c:v>103.68</c:v>
                </c:pt>
                <c:pt idx="1208">
                  <c:v>103.68</c:v>
                </c:pt>
                <c:pt idx="1209">
                  <c:v>103.68</c:v>
                </c:pt>
                <c:pt idx="1210">
                  <c:v>103.69</c:v>
                </c:pt>
                <c:pt idx="1211">
                  <c:v>103.7</c:v>
                </c:pt>
                <c:pt idx="1212">
                  <c:v>103.7</c:v>
                </c:pt>
                <c:pt idx="1213">
                  <c:v>103.71</c:v>
                </c:pt>
                <c:pt idx="1214">
                  <c:v>103.71</c:v>
                </c:pt>
                <c:pt idx="1215">
                  <c:v>103.7</c:v>
                </c:pt>
                <c:pt idx="1216">
                  <c:v>103.69</c:v>
                </c:pt>
                <c:pt idx="1217">
                  <c:v>103.67</c:v>
                </c:pt>
                <c:pt idx="1218">
                  <c:v>103.64</c:v>
                </c:pt>
                <c:pt idx="1219">
                  <c:v>103.61</c:v>
                </c:pt>
                <c:pt idx="1220">
                  <c:v>103.59</c:v>
                </c:pt>
                <c:pt idx="1221">
                  <c:v>103.57</c:v>
                </c:pt>
                <c:pt idx="1222">
                  <c:v>103.55</c:v>
                </c:pt>
                <c:pt idx="1223">
                  <c:v>103.53</c:v>
                </c:pt>
                <c:pt idx="1224">
                  <c:v>103.52</c:v>
                </c:pt>
                <c:pt idx="1225">
                  <c:v>103.5</c:v>
                </c:pt>
                <c:pt idx="1226">
                  <c:v>103.5</c:v>
                </c:pt>
                <c:pt idx="1227">
                  <c:v>103.48</c:v>
                </c:pt>
                <c:pt idx="1228">
                  <c:v>103.47</c:v>
                </c:pt>
                <c:pt idx="1229">
                  <c:v>103.46</c:v>
                </c:pt>
                <c:pt idx="1230">
                  <c:v>103.44</c:v>
                </c:pt>
                <c:pt idx="1231">
                  <c:v>103.45</c:v>
                </c:pt>
                <c:pt idx="1232">
                  <c:v>103.45</c:v>
                </c:pt>
                <c:pt idx="1233">
                  <c:v>103.45</c:v>
                </c:pt>
                <c:pt idx="1234">
                  <c:v>103.45</c:v>
                </c:pt>
                <c:pt idx="1235">
                  <c:v>103.45</c:v>
                </c:pt>
                <c:pt idx="1236">
                  <c:v>103.45</c:v>
                </c:pt>
                <c:pt idx="1237">
                  <c:v>103.46</c:v>
                </c:pt>
                <c:pt idx="1238">
                  <c:v>103.46</c:v>
                </c:pt>
                <c:pt idx="1239">
                  <c:v>103.45</c:v>
                </c:pt>
                <c:pt idx="1240">
                  <c:v>103.46</c:v>
                </c:pt>
                <c:pt idx="1241">
                  <c:v>103.47</c:v>
                </c:pt>
                <c:pt idx="1242">
                  <c:v>103.47</c:v>
                </c:pt>
                <c:pt idx="1243">
                  <c:v>103.47</c:v>
                </c:pt>
                <c:pt idx="1244">
                  <c:v>103.47</c:v>
                </c:pt>
                <c:pt idx="1245">
                  <c:v>103.47</c:v>
                </c:pt>
                <c:pt idx="1246">
                  <c:v>103.48</c:v>
                </c:pt>
                <c:pt idx="1247">
                  <c:v>103.47</c:v>
                </c:pt>
                <c:pt idx="1248">
                  <c:v>103.47</c:v>
                </c:pt>
                <c:pt idx="1249">
                  <c:v>103.47</c:v>
                </c:pt>
                <c:pt idx="1250">
                  <c:v>103.47</c:v>
                </c:pt>
                <c:pt idx="1251">
                  <c:v>103.48</c:v>
                </c:pt>
                <c:pt idx="1252">
                  <c:v>103.49</c:v>
                </c:pt>
                <c:pt idx="1253">
                  <c:v>103.49</c:v>
                </c:pt>
                <c:pt idx="1254">
                  <c:v>103.5</c:v>
                </c:pt>
                <c:pt idx="1255">
                  <c:v>103.5</c:v>
                </c:pt>
                <c:pt idx="1256">
                  <c:v>103.5</c:v>
                </c:pt>
                <c:pt idx="1257">
                  <c:v>103.5</c:v>
                </c:pt>
                <c:pt idx="1258">
                  <c:v>103.5</c:v>
                </c:pt>
                <c:pt idx="1259">
                  <c:v>103.5</c:v>
                </c:pt>
                <c:pt idx="1260">
                  <c:v>103.51</c:v>
                </c:pt>
                <c:pt idx="1261">
                  <c:v>103.5</c:v>
                </c:pt>
                <c:pt idx="1262">
                  <c:v>103.5</c:v>
                </c:pt>
                <c:pt idx="1263">
                  <c:v>103.5</c:v>
                </c:pt>
                <c:pt idx="1264">
                  <c:v>103.49</c:v>
                </c:pt>
                <c:pt idx="1265">
                  <c:v>103.48</c:v>
                </c:pt>
                <c:pt idx="1266">
                  <c:v>103.46</c:v>
                </c:pt>
                <c:pt idx="1267">
                  <c:v>103.43</c:v>
                </c:pt>
                <c:pt idx="1268">
                  <c:v>103.41</c:v>
                </c:pt>
                <c:pt idx="1269">
                  <c:v>103.39</c:v>
                </c:pt>
                <c:pt idx="1270">
                  <c:v>103.38</c:v>
                </c:pt>
                <c:pt idx="1271">
                  <c:v>103.38</c:v>
                </c:pt>
                <c:pt idx="1272">
                  <c:v>103.37</c:v>
                </c:pt>
                <c:pt idx="1273">
                  <c:v>103.36</c:v>
                </c:pt>
                <c:pt idx="1274">
                  <c:v>103.36</c:v>
                </c:pt>
                <c:pt idx="1275">
                  <c:v>103.35</c:v>
                </c:pt>
                <c:pt idx="1276">
                  <c:v>103.36</c:v>
                </c:pt>
                <c:pt idx="1277">
                  <c:v>103.36</c:v>
                </c:pt>
                <c:pt idx="1278">
                  <c:v>103.35</c:v>
                </c:pt>
                <c:pt idx="1279">
                  <c:v>103.35</c:v>
                </c:pt>
                <c:pt idx="1280">
                  <c:v>103.35</c:v>
                </c:pt>
                <c:pt idx="1281">
                  <c:v>103.35</c:v>
                </c:pt>
                <c:pt idx="1282">
                  <c:v>103.34</c:v>
                </c:pt>
                <c:pt idx="1283">
                  <c:v>103.34</c:v>
                </c:pt>
                <c:pt idx="1284">
                  <c:v>103.33</c:v>
                </c:pt>
                <c:pt idx="1285">
                  <c:v>103.33</c:v>
                </c:pt>
                <c:pt idx="1286">
                  <c:v>103.33</c:v>
                </c:pt>
                <c:pt idx="1287">
                  <c:v>103.32</c:v>
                </c:pt>
                <c:pt idx="1288">
                  <c:v>103.31</c:v>
                </c:pt>
                <c:pt idx="1289">
                  <c:v>103.3</c:v>
                </c:pt>
                <c:pt idx="1290">
                  <c:v>103.29</c:v>
                </c:pt>
                <c:pt idx="1291">
                  <c:v>103.27</c:v>
                </c:pt>
                <c:pt idx="1292">
                  <c:v>103.26</c:v>
                </c:pt>
                <c:pt idx="1293">
                  <c:v>103.26</c:v>
                </c:pt>
                <c:pt idx="1294">
                  <c:v>103.26</c:v>
                </c:pt>
                <c:pt idx="1295">
                  <c:v>103.26</c:v>
                </c:pt>
                <c:pt idx="1296">
                  <c:v>103.27</c:v>
                </c:pt>
                <c:pt idx="1297">
                  <c:v>103.28</c:v>
                </c:pt>
                <c:pt idx="1298">
                  <c:v>103.29</c:v>
                </c:pt>
                <c:pt idx="1299">
                  <c:v>103.3</c:v>
                </c:pt>
                <c:pt idx="1300">
                  <c:v>103.32</c:v>
                </c:pt>
                <c:pt idx="1301">
                  <c:v>103.32</c:v>
                </c:pt>
                <c:pt idx="1302">
                  <c:v>103.32</c:v>
                </c:pt>
                <c:pt idx="1303">
                  <c:v>103.31</c:v>
                </c:pt>
                <c:pt idx="1304">
                  <c:v>103.3</c:v>
                </c:pt>
                <c:pt idx="1305">
                  <c:v>103.27</c:v>
                </c:pt>
                <c:pt idx="1306">
                  <c:v>103.26</c:v>
                </c:pt>
                <c:pt idx="1307">
                  <c:v>103.25</c:v>
                </c:pt>
                <c:pt idx="1308">
                  <c:v>103.25</c:v>
                </c:pt>
                <c:pt idx="1309">
                  <c:v>103.25</c:v>
                </c:pt>
                <c:pt idx="1310">
                  <c:v>103.25</c:v>
                </c:pt>
                <c:pt idx="1311">
                  <c:v>103.26</c:v>
                </c:pt>
                <c:pt idx="1312">
                  <c:v>103.27</c:v>
                </c:pt>
                <c:pt idx="1313">
                  <c:v>103.29</c:v>
                </c:pt>
                <c:pt idx="1314">
                  <c:v>103.29</c:v>
                </c:pt>
                <c:pt idx="1315">
                  <c:v>103.29</c:v>
                </c:pt>
                <c:pt idx="1316">
                  <c:v>103.29</c:v>
                </c:pt>
                <c:pt idx="1317">
                  <c:v>103.29</c:v>
                </c:pt>
                <c:pt idx="1318">
                  <c:v>103.29</c:v>
                </c:pt>
                <c:pt idx="1319">
                  <c:v>103.28</c:v>
                </c:pt>
                <c:pt idx="1320">
                  <c:v>103.27</c:v>
                </c:pt>
                <c:pt idx="1321">
                  <c:v>103.26</c:v>
                </c:pt>
                <c:pt idx="1322">
                  <c:v>103.26</c:v>
                </c:pt>
                <c:pt idx="1323">
                  <c:v>103.27</c:v>
                </c:pt>
                <c:pt idx="1324">
                  <c:v>103.28</c:v>
                </c:pt>
                <c:pt idx="1325">
                  <c:v>103.28</c:v>
                </c:pt>
                <c:pt idx="1326">
                  <c:v>103.29</c:v>
                </c:pt>
                <c:pt idx="1327">
                  <c:v>103.28</c:v>
                </c:pt>
                <c:pt idx="1328">
                  <c:v>103.27</c:v>
                </c:pt>
                <c:pt idx="1329">
                  <c:v>103.26</c:v>
                </c:pt>
                <c:pt idx="1330">
                  <c:v>103.24</c:v>
                </c:pt>
                <c:pt idx="1331">
                  <c:v>103.22</c:v>
                </c:pt>
                <c:pt idx="1332">
                  <c:v>103.21</c:v>
                </c:pt>
                <c:pt idx="1333">
                  <c:v>103.19</c:v>
                </c:pt>
                <c:pt idx="1334">
                  <c:v>103.19</c:v>
                </c:pt>
                <c:pt idx="1335">
                  <c:v>103.19</c:v>
                </c:pt>
                <c:pt idx="1336">
                  <c:v>103.19</c:v>
                </c:pt>
                <c:pt idx="1337">
                  <c:v>103.19</c:v>
                </c:pt>
                <c:pt idx="1338">
                  <c:v>103.19</c:v>
                </c:pt>
                <c:pt idx="1339">
                  <c:v>103.2</c:v>
                </c:pt>
                <c:pt idx="1340">
                  <c:v>103.19</c:v>
                </c:pt>
                <c:pt idx="1341">
                  <c:v>103.2</c:v>
                </c:pt>
                <c:pt idx="1342">
                  <c:v>103.2</c:v>
                </c:pt>
                <c:pt idx="1343">
                  <c:v>103.19</c:v>
                </c:pt>
                <c:pt idx="1344">
                  <c:v>103.18</c:v>
                </c:pt>
                <c:pt idx="1345">
                  <c:v>103.18</c:v>
                </c:pt>
                <c:pt idx="1346">
                  <c:v>103.17</c:v>
                </c:pt>
                <c:pt idx="1347">
                  <c:v>103.17</c:v>
                </c:pt>
                <c:pt idx="1348">
                  <c:v>103.16</c:v>
                </c:pt>
                <c:pt idx="1349">
                  <c:v>103.15</c:v>
                </c:pt>
                <c:pt idx="1350">
                  <c:v>103.15</c:v>
                </c:pt>
                <c:pt idx="1351">
                  <c:v>103.14</c:v>
                </c:pt>
                <c:pt idx="1352">
                  <c:v>103.13</c:v>
                </c:pt>
                <c:pt idx="1353">
                  <c:v>103.13</c:v>
                </c:pt>
                <c:pt idx="1354">
                  <c:v>103.12</c:v>
                </c:pt>
                <c:pt idx="1355">
                  <c:v>103.12</c:v>
                </c:pt>
                <c:pt idx="1356">
                  <c:v>103.12</c:v>
                </c:pt>
                <c:pt idx="1357">
                  <c:v>103.11</c:v>
                </c:pt>
                <c:pt idx="1358">
                  <c:v>103.11</c:v>
                </c:pt>
                <c:pt idx="1359">
                  <c:v>103.11</c:v>
                </c:pt>
                <c:pt idx="1360">
                  <c:v>103.11</c:v>
                </c:pt>
                <c:pt idx="1361">
                  <c:v>103.12</c:v>
                </c:pt>
                <c:pt idx="1362">
                  <c:v>103.12</c:v>
                </c:pt>
                <c:pt idx="1363">
                  <c:v>103.12</c:v>
                </c:pt>
                <c:pt idx="1364">
                  <c:v>103.13</c:v>
                </c:pt>
                <c:pt idx="1365">
                  <c:v>103.15</c:v>
                </c:pt>
                <c:pt idx="1366">
                  <c:v>103.17</c:v>
                </c:pt>
                <c:pt idx="1367">
                  <c:v>103.19</c:v>
                </c:pt>
                <c:pt idx="1368">
                  <c:v>103.21</c:v>
                </c:pt>
                <c:pt idx="1369">
                  <c:v>103.24</c:v>
                </c:pt>
                <c:pt idx="1370">
                  <c:v>103.26</c:v>
                </c:pt>
                <c:pt idx="1371">
                  <c:v>103.29</c:v>
                </c:pt>
                <c:pt idx="1372">
                  <c:v>103.31</c:v>
                </c:pt>
                <c:pt idx="1373">
                  <c:v>103.34</c:v>
                </c:pt>
                <c:pt idx="1374">
                  <c:v>103.36</c:v>
                </c:pt>
                <c:pt idx="1375">
                  <c:v>103.38</c:v>
                </c:pt>
                <c:pt idx="1376">
                  <c:v>103.41</c:v>
                </c:pt>
                <c:pt idx="1377">
                  <c:v>103.43</c:v>
                </c:pt>
                <c:pt idx="1378">
                  <c:v>103.45</c:v>
                </c:pt>
                <c:pt idx="1379">
                  <c:v>103.47</c:v>
                </c:pt>
                <c:pt idx="1380">
                  <c:v>103.49</c:v>
                </c:pt>
                <c:pt idx="1381">
                  <c:v>103.51</c:v>
                </c:pt>
                <c:pt idx="1382">
                  <c:v>103.53</c:v>
                </c:pt>
                <c:pt idx="1383">
                  <c:v>103.54</c:v>
                </c:pt>
                <c:pt idx="1384">
                  <c:v>103.55</c:v>
                </c:pt>
                <c:pt idx="1385">
                  <c:v>103.54</c:v>
                </c:pt>
                <c:pt idx="1386">
                  <c:v>103.54</c:v>
                </c:pt>
                <c:pt idx="1387">
                  <c:v>103.54</c:v>
                </c:pt>
                <c:pt idx="1388">
                  <c:v>103.53</c:v>
                </c:pt>
                <c:pt idx="1389">
                  <c:v>103.52</c:v>
                </c:pt>
                <c:pt idx="1390">
                  <c:v>103.51</c:v>
                </c:pt>
                <c:pt idx="1391">
                  <c:v>103.5</c:v>
                </c:pt>
                <c:pt idx="1392">
                  <c:v>103.48</c:v>
                </c:pt>
                <c:pt idx="1393">
                  <c:v>103.47</c:v>
                </c:pt>
                <c:pt idx="1394">
                  <c:v>103.45</c:v>
                </c:pt>
                <c:pt idx="1395">
                  <c:v>103.44</c:v>
                </c:pt>
                <c:pt idx="1396">
                  <c:v>103.42</c:v>
                </c:pt>
                <c:pt idx="1397">
                  <c:v>103.4</c:v>
                </c:pt>
                <c:pt idx="1398">
                  <c:v>103.39</c:v>
                </c:pt>
                <c:pt idx="1399">
                  <c:v>103.37</c:v>
                </c:pt>
                <c:pt idx="1400">
                  <c:v>103.36</c:v>
                </c:pt>
                <c:pt idx="1401">
                  <c:v>103.35</c:v>
                </c:pt>
                <c:pt idx="1402">
                  <c:v>103.34</c:v>
                </c:pt>
                <c:pt idx="1403">
                  <c:v>103.33</c:v>
                </c:pt>
                <c:pt idx="1404">
                  <c:v>103.31</c:v>
                </c:pt>
                <c:pt idx="1405">
                  <c:v>103.3</c:v>
                </c:pt>
                <c:pt idx="1406">
                  <c:v>103.29</c:v>
                </c:pt>
                <c:pt idx="1407">
                  <c:v>103.27</c:v>
                </c:pt>
                <c:pt idx="1408">
                  <c:v>103.25</c:v>
                </c:pt>
                <c:pt idx="1409">
                  <c:v>103.23</c:v>
                </c:pt>
                <c:pt idx="1410">
                  <c:v>103.2</c:v>
                </c:pt>
                <c:pt idx="1411">
                  <c:v>103.19</c:v>
                </c:pt>
                <c:pt idx="1412">
                  <c:v>103.18</c:v>
                </c:pt>
                <c:pt idx="1413">
                  <c:v>103.17</c:v>
                </c:pt>
                <c:pt idx="1414">
                  <c:v>103.16</c:v>
                </c:pt>
                <c:pt idx="1415">
                  <c:v>103.15</c:v>
                </c:pt>
                <c:pt idx="1416">
                  <c:v>103.15</c:v>
                </c:pt>
                <c:pt idx="1417">
                  <c:v>103.16</c:v>
                </c:pt>
                <c:pt idx="1418">
                  <c:v>103.16</c:v>
                </c:pt>
                <c:pt idx="1419">
                  <c:v>103.16</c:v>
                </c:pt>
                <c:pt idx="1420">
                  <c:v>103.17</c:v>
                </c:pt>
                <c:pt idx="1421">
                  <c:v>103.17</c:v>
                </c:pt>
                <c:pt idx="1422">
                  <c:v>103.17</c:v>
                </c:pt>
                <c:pt idx="1423">
                  <c:v>103.17</c:v>
                </c:pt>
                <c:pt idx="1424">
                  <c:v>103.16</c:v>
                </c:pt>
                <c:pt idx="1425">
                  <c:v>103.15</c:v>
                </c:pt>
                <c:pt idx="1426">
                  <c:v>103.15</c:v>
                </c:pt>
                <c:pt idx="1427">
                  <c:v>103.15</c:v>
                </c:pt>
                <c:pt idx="1428">
                  <c:v>103.15</c:v>
                </c:pt>
                <c:pt idx="1429">
                  <c:v>103.14</c:v>
                </c:pt>
                <c:pt idx="1430">
                  <c:v>103.15</c:v>
                </c:pt>
                <c:pt idx="1431">
                  <c:v>103.16</c:v>
                </c:pt>
                <c:pt idx="1432">
                  <c:v>103.16</c:v>
                </c:pt>
                <c:pt idx="1433">
                  <c:v>103.17</c:v>
                </c:pt>
                <c:pt idx="1434">
                  <c:v>103.17</c:v>
                </c:pt>
                <c:pt idx="1435">
                  <c:v>103.18</c:v>
                </c:pt>
                <c:pt idx="1436">
                  <c:v>103.19</c:v>
                </c:pt>
                <c:pt idx="1437">
                  <c:v>103.2</c:v>
                </c:pt>
                <c:pt idx="1438">
                  <c:v>103.21</c:v>
                </c:pt>
                <c:pt idx="1439">
                  <c:v>103.22</c:v>
                </c:pt>
                <c:pt idx="1440">
                  <c:v>103.23</c:v>
                </c:pt>
                <c:pt idx="1441">
                  <c:v>103.24</c:v>
                </c:pt>
                <c:pt idx="1442">
                  <c:v>103.24</c:v>
                </c:pt>
                <c:pt idx="1443">
                  <c:v>103.25</c:v>
                </c:pt>
                <c:pt idx="1444">
                  <c:v>103.26</c:v>
                </c:pt>
                <c:pt idx="1445">
                  <c:v>103.27</c:v>
                </c:pt>
                <c:pt idx="1446">
                  <c:v>103.28</c:v>
                </c:pt>
                <c:pt idx="1447">
                  <c:v>103.29</c:v>
                </c:pt>
                <c:pt idx="1448">
                  <c:v>103.29</c:v>
                </c:pt>
                <c:pt idx="1449">
                  <c:v>103.3</c:v>
                </c:pt>
                <c:pt idx="1450">
                  <c:v>103.31</c:v>
                </c:pt>
                <c:pt idx="1451">
                  <c:v>103.32</c:v>
                </c:pt>
                <c:pt idx="1452">
                  <c:v>103.33</c:v>
                </c:pt>
                <c:pt idx="1453">
                  <c:v>103.33</c:v>
                </c:pt>
                <c:pt idx="1454">
                  <c:v>103.34</c:v>
                </c:pt>
                <c:pt idx="1455">
                  <c:v>103.33</c:v>
                </c:pt>
                <c:pt idx="1456">
                  <c:v>103.33</c:v>
                </c:pt>
                <c:pt idx="1457">
                  <c:v>103.32</c:v>
                </c:pt>
                <c:pt idx="1458">
                  <c:v>103.3</c:v>
                </c:pt>
                <c:pt idx="1459">
                  <c:v>103.29</c:v>
                </c:pt>
                <c:pt idx="1460">
                  <c:v>103.28</c:v>
                </c:pt>
                <c:pt idx="1461">
                  <c:v>103.26</c:v>
                </c:pt>
                <c:pt idx="1462">
                  <c:v>103.25</c:v>
                </c:pt>
                <c:pt idx="1463">
                  <c:v>103.24</c:v>
                </c:pt>
                <c:pt idx="1464">
                  <c:v>103.23</c:v>
                </c:pt>
                <c:pt idx="1465">
                  <c:v>103.22</c:v>
                </c:pt>
                <c:pt idx="1466">
                  <c:v>103.23</c:v>
                </c:pt>
                <c:pt idx="1467">
                  <c:v>103.24</c:v>
                </c:pt>
                <c:pt idx="1468">
                  <c:v>103.25</c:v>
                </c:pt>
                <c:pt idx="1469">
                  <c:v>103.26</c:v>
                </c:pt>
                <c:pt idx="1470">
                  <c:v>103.29</c:v>
                </c:pt>
                <c:pt idx="1471">
                  <c:v>103.3</c:v>
                </c:pt>
                <c:pt idx="1472">
                  <c:v>103.32</c:v>
                </c:pt>
                <c:pt idx="1473">
                  <c:v>103.33</c:v>
                </c:pt>
                <c:pt idx="1474">
                  <c:v>103.34</c:v>
                </c:pt>
                <c:pt idx="1475">
                  <c:v>103.35</c:v>
                </c:pt>
                <c:pt idx="1476">
                  <c:v>103.37</c:v>
                </c:pt>
                <c:pt idx="1477">
                  <c:v>103.38</c:v>
                </c:pt>
                <c:pt idx="1478">
                  <c:v>103.39</c:v>
                </c:pt>
                <c:pt idx="1479">
                  <c:v>103.39</c:v>
                </c:pt>
                <c:pt idx="1480">
                  <c:v>103.39</c:v>
                </c:pt>
                <c:pt idx="1481">
                  <c:v>103.38</c:v>
                </c:pt>
                <c:pt idx="1482">
                  <c:v>103.37</c:v>
                </c:pt>
                <c:pt idx="1483">
                  <c:v>103.37</c:v>
                </c:pt>
                <c:pt idx="1484">
                  <c:v>103.37</c:v>
                </c:pt>
                <c:pt idx="1485">
                  <c:v>103.36</c:v>
                </c:pt>
                <c:pt idx="1486">
                  <c:v>103.36</c:v>
                </c:pt>
                <c:pt idx="1487">
                  <c:v>103.37</c:v>
                </c:pt>
                <c:pt idx="1488">
                  <c:v>103.38</c:v>
                </c:pt>
                <c:pt idx="1489">
                  <c:v>103.38</c:v>
                </c:pt>
                <c:pt idx="1490">
                  <c:v>103.39</c:v>
                </c:pt>
                <c:pt idx="1491">
                  <c:v>103.4</c:v>
                </c:pt>
                <c:pt idx="1492">
                  <c:v>103.4</c:v>
                </c:pt>
                <c:pt idx="1493">
                  <c:v>103.4</c:v>
                </c:pt>
                <c:pt idx="1494">
                  <c:v>103.4</c:v>
                </c:pt>
                <c:pt idx="1495">
                  <c:v>103.4</c:v>
                </c:pt>
                <c:pt idx="1496">
                  <c:v>103.4</c:v>
                </c:pt>
                <c:pt idx="1497">
                  <c:v>103.4</c:v>
                </c:pt>
                <c:pt idx="1498">
                  <c:v>103.41</c:v>
                </c:pt>
                <c:pt idx="1499">
                  <c:v>103.42</c:v>
                </c:pt>
                <c:pt idx="1500">
                  <c:v>103.42</c:v>
                </c:pt>
                <c:pt idx="1501">
                  <c:v>103.43</c:v>
                </c:pt>
                <c:pt idx="1502">
                  <c:v>103.44</c:v>
                </c:pt>
                <c:pt idx="1503">
                  <c:v>103.44</c:v>
                </c:pt>
                <c:pt idx="1504">
                  <c:v>103.45</c:v>
                </c:pt>
                <c:pt idx="1505">
                  <c:v>103.46</c:v>
                </c:pt>
                <c:pt idx="1506">
                  <c:v>103.46</c:v>
                </c:pt>
                <c:pt idx="1507">
                  <c:v>103.47</c:v>
                </c:pt>
                <c:pt idx="1508">
                  <c:v>103.48</c:v>
                </c:pt>
                <c:pt idx="1509">
                  <c:v>103.48</c:v>
                </c:pt>
                <c:pt idx="1510">
                  <c:v>103.5</c:v>
                </c:pt>
                <c:pt idx="1511">
                  <c:v>103.51</c:v>
                </c:pt>
                <c:pt idx="1512">
                  <c:v>103.52</c:v>
                </c:pt>
                <c:pt idx="1513">
                  <c:v>103.54</c:v>
                </c:pt>
                <c:pt idx="1514">
                  <c:v>103.54</c:v>
                </c:pt>
                <c:pt idx="1515">
                  <c:v>103.55</c:v>
                </c:pt>
                <c:pt idx="1516">
                  <c:v>103.55</c:v>
                </c:pt>
                <c:pt idx="1517">
                  <c:v>103.55</c:v>
                </c:pt>
                <c:pt idx="1518">
                  <c:v>103.55</c:v>
                </c:pt>
                <c:pt idx="1519">
                  <c:v>103.55</c:v>
                </c:pt>
                <c:pt idx="1520">
                  <c:v>103.54</c:v>
                </c:pt>
                <c:pt idx="1521">
                  <c:v>103.53</c:v>
                </c:pt>
                <c:pt idx="1522">
                  <c:v>103.53</c:v>
                </c:pt>
                <c:pt idx="1523">
                  <c:v>103.53</c:v>
                </c:pt>
                <c:pt idx="1524">
                  <c:v>103.54</c:v>
                </c:pt>
                <c:pt idx="1525">
                  <c:v>103.57</c:v>
                </c:pt>
                <c:pt idx="1526">
                  <c:v>103.61</c:v>
                </c:pt>
                <c:pt idx="1527">
                  <c:v>103.67</c:v>
                </c:pt>
                <c:pt idx="1528">
                  <c:v>103.73</c:v>
                </c:pt>
                <c:pt idx="1529">
                  <c:v>103.8</c:v>
                </c:pt>
                <c:pt idx="1530">
                  <c:v>103.86</c:v>
                </c:pt>
                <c:pt idx="1531">
                  <c:v>103.93</c:v>
                </c:pt>
                <c:pt idx="1532">
                  <c:v>103.99</c:v>
                </c:pt>
                <c:pt idx="1533">
                  <c:v>104.05</c:v>
                </c:pt>
                <c:pt idx="1534">
                  <c:v>104.11</c:v>
                </c:pt>
                <c:pt idx="1535">
                  <c:v>104.15</c:v>
                </c:pt>
                <c:pt idx="1536">
                  <c:v>104.17</c:v>
                </c:pt>
                <c:pt idx="1537">
                  <c:v>104.16</c:v>
                </c:pt>
                <c:pt idx="1538">
                  <c:v>104.12</c:v>
                </c:pt>
                <c:pt idx="1539">
                  <c:v>104.04</c:v>
                </c:pt>
                <c:pt idx="1540">
                  <c:v>103.96</c:v>
                </c:pt>
                <c:pt idx="1541">
                  <c:v>103.87</c:v>
                </c:pt>
                <c:pt idx="1542">
                  <c:v>103.78</c:v>
                </c:pt>
                <c:pt idx="1543">
                  <c:v>103.68</c:v>
                </c:pt>
                <c:pt idx="1544">
                  <c:v>103.59</c:v>
                </c:pt>
                <c:pt idx="1545">
                  <c:v>103.51</c:v>
                </c:pt>
                <c:pt idx="1546">
                  <c:v>103.45</c:v>
                </c:pt>
                <c:pt idx="1547">
                  <c:v>103.41</c:v>
                </c:pt>
                <c:pt idx="1548">
                  <c:v>103.37</c:v>
                </c:pt>
                <c:pt idx="1549">
                  <c:v>103.36</c:v>
                </c:pt>
                <c:pt idx="1550">
                  <c:v>103.35</c:v>
                </c:pt>
                <c:pt idx="1551">
                  <c:v>103.37</c:v>
                </c:pt>
                <c:pt idx="1552">
                  <c:v>103.39</c:v>
                </c:pt>
                <c:pt idx="1553">
                  <c:v>103.43</c:v>
                </c:pt>
                <c:pt idx="1554">
                  <c:v>103.47</c:v>
                </c:pt>
                <c:pt idx="1555">
                  <c:v>103.52</c:v>
                </c:pt>
                <c:pt idx="1556">
                  <c:v>103.56</c:v>
                </c:pt>
                <c:pt idx="1557">
                  <c:v>103.6</c:v>
                </c:pt>
                <c:pt idx="1558">
                  <c:v>103.64</c:v>
                </c:pt>
                <c:pt idx="1559">
                  <c:v>103.67</c:v>
                </c:pt>
                <c:pt idx="1560">
                  <c:v>103.7</c:v>
                </c:pt>
                <c:pt idx="1561">
                  <c:v>103.73</c:v>
                </c:pt>
                <c:pt idx="1562">
                  <c:v>103.75</c:v>
                </c:pt>
                <c:pt idx="1563">
                  <c:v>103.78</c:v>
                </c:pt>
                <c:pt idx="1564">
                  <c:v>103.81</c:v>
                </c:pt>
                <c:pt idx="1565">
                  <c:v>103.83</c:v>
                </c:pt>
                <c:pt idx="1566">
                  <c:v>103.86</c:v>
                </c:pt>
                <c:pt idx="1567">
                  <c:v>103.88</c:v>
                </c:pt>
                <c:pt idx="1568">
                  <c:v>103.89</c:v>
                </c:pt>
                <c:pt idx="1569">
                  <c:v>103.91</c:v>
                </c:pt>
                <c:pt idx="1570">
                  <c:v>103.92</c:v>
                </c:pt>
                <c:pt idx="1571">
                  <c:v>103.93</c:v>
                </c:pt>
                <c:pt idx="1572">
                  <c:v>103.94</c:v>
                </c:pt>
                <c:pt idx="1573">
                  <c:v>103.94</c:v>
                </c:pt>
                <c:pt idx="1574">
                  <c:v>103.94</c:v>
                </c:pt>
                <c:pt idx="1575">
                  <c:v>103.94</c:v>
                </c:pt>
                <c:pt idx="1576">
                  <c:v>103.94</c:v>
                </c:pt>
                <c:pt idx="1577">
                  <c:v>103.96</c:v>
                </c:pt>
                <c:pt idx="1578">
                  <c:v>103.97</c:v>
                </c:pt>
                <c:pt idx="1579">
                  <c:v>104</c:v>
                </c:pt>
                <c:pt idx="1580">
                  <c:v>104.05</c:v>
                </c:pt>
                <c:pt idx="1581">
                  <c:v>104.1</c:v>
                </c:pt>
                <c:pt idx="1582">
                  <c:v>104.16</c:v>
                </c:pt>
                <c:pt idx="1583">
                  <c:v>104.22</c:v>
                </c:pt>
                <c:pt idx="1584">
                  <c:v>104.29</c:v>
                </c:pt>
                <c:pt idx="1585">
                  <c:v>104.34</c:v>
                </c:pt>
                <c:pt idx="1586">
                  <c:v>104.38</c:v>
                </c:pt>
                <c:pt idx="1587">
                  <c:v>104.39</c:v>
                </c:pt>
                <c:pt idx="1588">
                  <c:v>104.39</c:v>
                </c:pt>
                <c:pt idx="1589">
                  <c:v>104.38</c:v>
                </c:pt>
                <c:pt idx="1590">
                  <c:v>104.39</c:v>
                </c:pt>
                <c:pt idx="1591">
                  <c:v>104.38</c:v>
                </c:pt>
                <c:pt idx="1592">
                  <c:v>104.37</c:v>
                </c:pt>
                <c:pt idx="1593">
                  <c:v>104.35</c:v>
                </c:pt>
                <c:pt idx="1594">
                  <c:v>104.32</c:v>
                </c:pt>
                <c:pt idx="1595">
                  <c:v>104.28</c:v>
                </c:pt>
                <c:pt idx="1596">
                  <c:v>104.25</c:v>
                </c:pt>
                <c:pt idx="1597">
                  <c:v>104.21</c:v>
                </c:pt>
                <c:pt idx="1598">
                  <c:v>104.17</c:v>
                </c:pt>
                <c:pt idx="1599">
                  <c:v>104.13</c:v>
                </c:pt>
                <c:pt idx="1600">
                  <c:v>104.1</c:v>
                </c:pt>
                <c:pt idx="1601">
                  <c:v>104.07</c:v>
                </c:pt>
                <c:pt idx="1602">
                  <c:v>104.05</c:v>
                </c:pt>
                <c:pt idx="1603">
                  <c:v>104.03</c:v>
                </c:pt>
                <c:pt idx="1604">
                  <c:v>104.02</c:v>
                </c:pt>
                <c:pt idx="1605">
                  <c:v>104.02</c:v>
                </c:pt>
                <c:pt idx="1606">
                  <c:v>104.03</c:v>
                </c:pt>
                <c:pt idx="1607">
                  <c:v>104.05</c:v>
                </c:pt>
                <c:pt idx="1608">
                  <c:v>104.07</c:v>
                </c:pt>
                <c:pt idx="1609">
                  <c:v>104.1</c:v>
                </c:pt>
                <c:pt idx="1610">
                  <c:v>104.1</c:v>
                </c:pt>
                <c:pt idx="1611">
                  <c:v>104.1</c:v>
                </c:pt>
                <c:pt idx="1612">
                  <c:v>104.08</c:v>
                </c:pt>
                <c:pt idx="1613">
                  <c:v>104.06</c:v>
                </c:pt>
                <c:pt idx="1614">
                  <c:v>104.02</c:v>
                </c:pt>
                <c:pt idx="1615">
                  <c:v>103.98</c:v>
                </c:pt>
                <c:pt idx="1616">
                  <c:v>103.95</c:v>
                </c:pt>
                <c:pt idx="1617">
                  <c:v>104.03</c:v>
                </c:pt>
                <c:pt idx="1618">
                  <c:v>104.34</c:v>
                </c:pt>
                <c:pt idx="1619">
                  <c:v>104.21</c:v>
                </c:pt>
                <c:pt idx="1620">
                  <c:v>103.9</c:v>
                </c:pt>
                <c:pt idx="1621">
                  <c:v>103.53</c:v>
                </c:pt>
                <c:pt idx="1622">
                  <c:v>103.22</c:v>
                </c:pt>
                <c:pt idx="1623">
                  <c:v>103.13</c:v>
                </c:pt>
                <c:pt idx="1624">
                  <c:v>103.11</c:v>
                </c:pt>
                <c:pt idx="1625">
                  <c:v>103.42</c:v>
                </c:pt>
                <c:pt idx="1626">
                  <c:v>103.53</c:v>
                </c:pt>
                <c:pt idx="1627">
                  <c:v>103.38</c:v>
                </c:pt>
                <c:pt idx="1628">
                  <c:v>103.16</c:v>
                </c:pt>
                <c:pt idx="1629">
                  <c:v>103.26</c:v>
                </c:pt>
                <c:pt idx="1630">
                  <c:v>103.4</c:v>
                </c:pt>
                <c:pt idx="1631">
                  <c:v>103.35</c:v>
                </c:pt>
                <c:pt idx="1632">
                  <c:v>103.25</c:v>
                </c:pt>
                <c:pt idx="1633">
                  <c:v>103.21</c:v>
                </c:pt>
                <c:pt idx="1634">
                  <c:v>103.22</c:v>
                </c:pt>
                <c:pt idx="1635">
                  <c:v>103.19</c:v>
                </c:pt>
                <c:pt idx="1636">
                  <c:v>103.1</c:v>
                </c:pt>
                <c:pt idx="1637">
                  <c:v>103.1</c:v>
                </c:pt>
                <c:pt idx="1638">
                  <c:v>103.19</c:v>
                </c:pt>
                <c:pt idx="1639">
                  <c:v>103.29</c:v>
                </c:pt>
                <c:pt idx="1640">
                  <c:v>103.33</c:v>
                </c:pt>
                <c:pt idx="1641">
                  <c:v>103.23</c:v>
                </c:pt>
                <c:pt idx="1642">
                  <c:v>103.06</c:v>
                </c:pt>
                <c:pt idx="1643">
                  <c:v>102.95</c:v>
                </c:pt>
                <c:pt idx="1644">
                  <c:v>102.97</c:v>
                </c:pt>
                <c:pt idx="1645">
                  <c:v>103</c:v>
                </c:pt>
                <c:pt idx="1646">
                  <c:v>102.99</c:v>
                </c:pt>
                <c:pt idx="1647">
                  <c:v>102.95</c:v>
                </c:pt>
                <c:pt idx="1648">
                  <c:v>102.92</c:v>
                </c:pt>
                <c:pt idx="1649">
                  <c:v>102.95</c:v>
                </c:pt>
                <c:pt idx="1650">
                  <c:v>103.01</c:v>
                </c:pt>
                <c:pt idx="1651">
                  <c:v>103.07</c:v>
                </c:pt>
                <c:pt idx="1652">
                  <c:v>103.13</c:v>
                </c:pt>
                <c:pt idx="1653">
                  <c:v>103.18</c:v>
                </c:pt>
                <c:pt idx="1654">
                  <c:v>103.26</c:v>
                </c:pt>
                <c:pt idx="1655">
                  <c:v>103.35</c:v>
                </c:pt>
                <c:pt idx="1656">
                  <c:v>103.43</c:v>
                </c:pt>
                <c:pt idx="1657">
                  <c:v>103.47</c:v>
                </c:pt>
                <c:pt idx="1658">
                  <c:v>103.53</c:v>
                </c:pt>
                <c:pt idx="1659">
                  <c:v>103.57</c:v>
                </c:pt>
                <c:pt idx="1660">
                  <c:v>103.62</c:v>
                </c:pt>
                <c:pt idx="1661">
                  <c:v>103.67</c:v>
                </c:pt>
                <c:pt idx="1662">
                  <c:v>103.72</c:v>
                </c:pt>
                <c:pt idx="1663">
                  <c:v>103.76</c:v>
                </c:pt>
                <c:pt idx="1664">
                  <c:v>103.81</c:v>
                </c:pt>
                <c:pt idx="1665">
                  <c:v>103.85</c:v>
                </c:pt>
                <c:pt idx="1666">
                  <c:v>103.89</c:v>
                </c:pt>
                <c:pt idx="1667">
                  <c:v>103.92</c:v>
                </c:pt>
                <c:pt idx="1668">
                  <c:v>103.94</c:v>
                </c:pt>
                <c:pt idx="1669">
                  <c:v>103.95</c:v>
                </c:pt>
                <c:pt idx="1670">
                  <c:v>103.95</c:v>
                </c:pt>
                <c:pt idx="1671">
                  <c:v>103.94</c:v>
                </c:pt>
                <c:pt idx="1672">
                  <c:v>103.91</c:v>
                </c:pt>
                <c:pt idx="1673">
                  <c:v>103.86</c:v>
                </c:pt>
                <c:pt idx="1674">
                  <c:v>103.81</c:v>
                </c:pt>
                <c:pt idx="1675">
                  <c:v>103.76</c:v>
                </c:pt>
                <c:pt idx="1676">
                  <c:v>103.73</c:v>
                </c:pt>
                <c:pt idx="1677">
                  <c:v>103.71</c:v>
                </c:pt>
                <c:pt idx="1678">
                  <c:v>103.68</c:v>
                </c:pt>
                <c:pt idx="1679">
                  <c:v>103.66</c:v>
                </c:pt>
                <c:pt idx="1680">
                  <c:v>103.67</c:v>
                </c:pt>
                <c:pt idx="1681">
                  <c:v>103.69</c:v>
                </c:pt>
                <c:pt idx="1682">
                  <c:v>103.72</c:v>
                </c:pt>
                <c:pt idx="1683">
                  <c:v>103.76</c:v>
                </c:pt>
                <c:pt idx="1684">
                  <c:v>103.82</c:v>
                </c:pt>
                <c:pt idx="1685">
                  <c:v>103.86</c:v>
                </c:pt>
                <c:pt idx="1686">
                  <c:v>103.88</c:v>
                </c:pt>
                <c:pt idx="1687">
                  <c:v>103.87</c:v>
                </c:pt>
                <c:pt idx="1688">
                  <c:v>103.86</c:v>
                </c:pt>
                <c:pt idx="1689">
                  <c:v>103.84</c:v>
                </c:pt>
                <c:pt idx="1690">
                  <c:v>103.82</c:v>
                </c:pt>
                <c:pt idx="1691">
                  <c:v>103.81</c:v>
                </c:pt>
                <c:pt idx="1692">
                  <c:v>103.79</c:v>
                </c:pt>
                <c:pt idx="1693">
                  <c:v>103.78</c:v>
                </c:pt>
                <c:pt idx="1694">
                  <c:v>103.77</c:v>
                </c:pt>
                <c:pt idx="1695">
                  <c:v>103.72</c:v>
                </c:pt>
                <c:pt idx="1696">
                  <c:v>103.73</c:v>
                </c:pt>
                <c:pt idx="1697">
                  <c:v>103.79</c:v>
                </c:pt>
                <c:pt idx="1698">
                  <c:v>103.84</c:v>
                </c:pt>
                <c:pt idx="1699">
                  <c:v>103.88</c:v>
                </c:pt>
                <c:pt idx="1700">
                  <c:v>103.91</c:v>
                </c:pt>
                <c:pt idx="1701">
                  <c:v>103.93</c:v>
                </c:pt>
                <c:pt idx="1702">
                  <c:v>103.96</c:v>
                </c:pt>
                <c:pt idx="1703">
                  <c:v>104.01</c:v>
                </c:pt>
                <c:pt idx="1704">
                  <c:v>104.07</c:v>
                </c:pt>
                <c:pt idx="1705">
                  <c:v>104.13</c:v>
                </c:pt>
                <c:pt idx="1706">
                  <c:v>104.18</c:v>
                </c:pt>
                <c:pt idx="1707">
                  <c:v>104.23</c:v>
                </c:pt>
                <c:pt idx="1708">
                  <c:v>104.28</c:v>
                </c:pt>
                <c:pt idx="1709">
                  <c:v>104.32</c:v>
                </c:pt>
                <c:pt idx="1710">
                  <c:v>104.35</c:v>
                </c:pt>
                <c:pt idx="1711">
                  <c:v>104.38</c:v>
                </c:pt>
                <c:pt idx="1712">
                  <c:v>104.39</c:v>
                </c:pt>
                <c:pt idx="1713">
                  <c:v>104.41</c:v>
                </c:pt>
                <c:pt idx="1714">
                  <c:v>104.45</c:v>
                </c:pt>
                <c:pt idx="1715">
                  <c:v>104.47</c:v>
                </c:pt>
                <c:pt idx="1716">
                  <c:v>104.49</c:v>
                </c:pt>
                <c:pt idx="1717">
                  <c:v>104.51</c:v>
                </c:pt>
                <c:pt idx="1718">
                  <c:v>104.52</c:v>
                </c:pt>
                <c:pt idx="1719">
                  <c:v>104.53</c:v>
                </c:pt>
                <c:pt idx="1720">
                  <c:v>104.55</c:v>
                </c:pt>
                <c:pt idx="1721">
                  <c:v>104.57</c:v>
                </c:pt>
                <c:pt idx="1722">
                  <c:v>104.58</c:v>
                </c:pt>
                <c:pt idx="1723">
                  <c:v>104.58</c:v>
                </c:pt>
                <c:pt idx="1724">
                  <c:v>104.59</c:v>
                </c:pt>
                <c:pt idx="1725">
                  <c:v>104.59</c:v>
                </c:pt>
                <c:pt idx="1726">
                  <c:v>104.6</c:v>
                </c:pt>
                <c:pt idx="1727">
                  <c:v>104.61</c:v>
                </c:pt>
                <c:pt idx="1728">
                  <c:v>104.61</c:v>
                </c:pt>
                <c:pt idx="1729">
                  <c:v>104.59</c:v>
                </c:pt>
                <c:pt idx="1730">
                  <c:v>104.57</c:v>
                </c:pt>
                <c:pt idx="1731">
                  <c:v>104.53</c:v>
                </c:pt>
                <c:pt idx="1732">
                  <c:v>104.49</c:v>
                </c:pt>
                <c:pt idx="1733">
                  <c:v>104.43</c:v>
                </c:pt>
                <c:pt idx="1734">
                  <c:v>104.38</c:v>
                </c:pt>
                <c:pt idx="1735">
                  <c:v>104.33</c:v>
                </c:pt>
                <c:pt idx="1736">
                  <c:v>104.28</c:v>
                </c:pt>
                <c:pt idx="1737">
                  <c:v>104.25</c:v>
                </c:pt>
                <c:pt idx="1738">
                  <c:v>104.2</c:v>
                </c:pt>
                <c:pt idx="1739">
                  <c:v>104.15</c:v>
                </c:pt>
                <c:pt idx="1740">
                  <c:v>104.12</c:v>
                </c:pt>
                <c:pt idx="1741">
                  <c:v>104.1</c:v>
                </c:pt>
                <c:pt idx="1742">
                  <c:v>104.09</c:v>
                </c:pt>
                <c:pt idx="1743">
                  <c:v>104.07</c:v>
                </c:pt>
                <c:pt idx="1744">
                  <c:v>104.08</c:v>
                </c:pt>
                <c:pt idx="1745">
                  <c:v>104.09</c:v>
                </c:pt>
                <c:pt idx="1746">
                  <c:v>104.11</c:v>
                </c:pt>
                <c:pt idx="1747">
                  <c:v>104.14</c:v>
                </c:pt>
                <c:pt idx="1748">
                  <c:v>104.14</c:v>
                </c:pt>
                <c:pt idx="1749">
                  <c:v>104.16</c:v>
                </c:pt>
                <c:pt idx="1750">
                  <c:v>104.18</c:v>
                </c:pt>
                <c:pt idx="1751">
                  <c:v>104.17</c:v>
                </c:pt>
                <c:pt idx="1752">
                  <c:v>104.16</c:v>
                </c:pt>
                <c:pt idx="1753">
                  <c:v>104.15</c:v>
                </c:pt>
                <c:pt idx="1754">
                  <c:v>104.13</c:v>
                </c:pt>
                <c:pt idx="1755">
                  <c:v>104.09</c:v>
                </c:pt>
                <c:pt idx="1756">
                  <c:v>104.04</c:v>
                </c:pt>
                <c:pt idx="1757">
                  <c:v>104.01</c:v>
                </c:pt>
                <c:pt idx="1758">
                  <c:v>104</c:v>
                </c:pt>
                <c:pt idx="1759">
                  <c:v>103.99</c:v>
                </c:pt>
                <c:pt idx="1760">
                  <c:v>103.98</c:v>
                </c:pt>
                <c:pt idx="1761">
                  <c:v>103.92</c:v>
                </c:pt>
                <c:pt idx="1762">
                  <c:v>103.9</c:v>
                </c:pt>
                <c:pt idx="1763">
                  <c:v>103.89</c:v>
                </c:pt>
                <c:pt idx="1764">
                  <c:v>103.86</c:v>
                </c:pt>
                <c:pt idx="1765">
                  <c:v>103.83</c:v>
                </c:pt>
                <c:pt idx="1766">
                  <c:v>103.84</c:v>
                </c:pt>
                <c:pt idx="1767">
                  <c:v>103.84</c:v>
                </c:pt>
                <c:pt idx="1768">
                  <c:v>103.85</c:v>
                </c:pt>
                <c:pt idx="1769">
                  <c:v>103.89</c:v>
                </c:pt>
                <c:pt idx="1770">
                  <c:v>103.93</c:v>
                </c:pt>
                <c:pt idx="1771">
                  <c:v>103.96</c:v>
                </c:pt>
                <c:pt idx="1772">
                  <c:v>104</c:v>
                </c:pt>
                <c:pt idx="1773">
                  <c:v>104.06</c:v>
                </c:pt>
                <c:pt idx="1774">
                  <c:v>104.11</c:v>
                </c:pt>
                <c:pt idx="1775">
                  <c:v>104.1</c:v>
                </c:pt>
                <c:pt idx="1776">
                  <c:v>104.16</c:v>
                </c:pt>
                <c:pt idx="1777">
                  <c:v>104.2</c:v>
                </c:pt>
                <c:pt idx="1778">
                  <c:v>104.21</c:v>
                </c:pt>
                <c:pt idx="1779">
                  <c:v>104.19</c:v>
                </c:pt>
                <c:pt idx="1780">
                  <c:v>104.17</c:v>
                </c:pt>
                <c:pt idx="1781">
                  <c:v>104.18</c:v>
                </c:pt>
                <c:pt idx="1782">
                  <c:v>104.18</c:v>
                </c:pt>
                <c:pt idx="1783">
                  <c:v>104.17</c:v>
                </c:pt>
                <c:pt idx="1784">
                  <c:v>104.14</c:v>
                </c:pt>
                <c:pt idx="1785">
                  <c:v>104.13</c:v>
                </c:pt>
                <c:pt idx="1786">
                  <c:v>104.06</c:v>
                </c:pt>
                <c:pt idx="1787">
                  <c:v>104.06</c:v>
                </c:pt>
                <c:pt idx="1788">
                  <c:v>104.05</c:v>
                </c:pt>
                <c:pt idx="1789">
                  <c:v>104.01</c:v>
                </c:pt>
                <c:pt idx="1790">
                  <c:v>103.97</c:v>
                </c:pt>
                <c:pt idx="1791">
                  <c:v>103.94</c:v>
                </c:pt>
                <c:pt idx="1792">
                  <c:v>103.91</c:v>
                </c:pt>
                <c:pt idx="1793">
                  <c:v>103.89</c:v>
                </c:pt>
                <c:pt idx="1794">
                  <c:v>103.86</c:v>
                </c:pt>
                <c:pt idx="1795">
                  <c:v>103.84</c:v>
                </c:pt>
                <c:pt idx="1796">
                  <c:v>103.82</c:v>
                </c:pt>
                <c:pt idx="1797">
                  <c:v>103.8</c:v>
                </c:pt>
                <c:pt idx="1798">
                  <c:v>103.79</c:v>
                </c:pt>
                <c:pt idx="1799">
                  <c:v>103.8</c:v>
                </c:pt>
                <c:pt idx="1800">
                  <c:v>103.79</c:v>
                </c:pt>
                <c:pt idx="1801">
                  <c:v>103.79</c:v>
                </c:pt>
                <c:pt idx="1802">
                  <c:v>103.81</c:v>
                </c:pt>
                <c:pt idx="1803">
                  <c:v>103.81</c:v>
                </c:pt>
                <c:pt idx="1804">
                  <c:v>103.85</c:v>
                </c:pt>
                <c:pt idx="1805">
                  <c:v>103.89</c:v>
                </c:pt>
                <c:pt idx="1806">
                  <c:v>103.93</c:v>
                </c:pt>
                <c:pt idx="1807">
                  <c:v>103.97</c:v>
                </c:pt>
                <c:pt idx="1808">
                  <c:v>104</c:v>
                </c:pt>
                <c:pt idx="1809">
                  <c:v>104.03</c:v>
                </c:pt>
                <c:pt idx="1810">
                  <c:v>104.07</c:v>
                </c:pt>
                <c:pt idx="1811">
                  <c:v>104.14</c:v>
                </c:pt>
                <c:pt idx="1812">
                  <c:v>104.19</c:v>
                </c:pt>
                <c:pt idx="1813">
                  <c:v>104.23</c:v>
                </c:pt>
                <c:pt idx="1814">
                  <c:v>104.27</c:v>
                </c:pt>
                <c:pt idx="1815">
                  <c:v>104.32</c:v>
                </c:pt>
                <c:pt idx="1816">
                  <c:v>104.37</c:v>
                </c:pt>
                <c:pt idx="1817">
                  <c:v>104.43</c:v>
                </c:pt>
                <c:pt idx="1818">
                  <c:v>104.48</c:v>
                </c:pt>
                <c:pt idx="1819">
                  <c:v>104.49</c:v>
                </c:pt>
                <c:pt idx="1820">
                  <c:v>104.44</c:v>
                </c:pt>
                <c:pt idx="1821">
                  <c:v>104.38</c:v>
                </c:pt>
                <c:pt idx="1822">
                  <c:v>104.38</c:v>
                </c:pt>
                <c:pt idx="1823">
                  <c:v>104.4</c:v>
                </c:pt>
                <c:pt idx="1824">
                  <c:v>104.41</c:v>
                </c:pt>
                <c:pt idx="1825">
                  <c:v>104.4</c:v>
                </c:pt>
                <c:pt idx="1826">
                  <c:v>104.38</c:v>
                </c:pt>
                <c:pt idx="1827">
                  <c:v>104.34</c:v>
                </c:pt>
                <c:pt idx="1828">
                  <c:v>104.31</c:v>
                </c:pt>
                <c:pt idx="1829">
                  <c:v>104.32</c:v>
                </c:pt>
                <c:pt idx="1830">
                  <c:v>104.35</c:v>
                </c:pt>
                <c:pt idx="1831">
                  <c:v>104.36</c:v>
                </c:pt>
                <c:pt idx="1832">
                  <c:v>104.34</c:v>
                </c:pt>
                <c:pt idx="1833">
                  <c:v>104.33</c:v>
                </c:pt>
                <c:pt idx="1834">
                  <c:v>104.33</c:v>
                </c:pt>
                <c:pt idx="1835">
                  <c:v>104.35</c:v>
                </c:pt>
                <c:pt idx="1836">
                  <c:v>104.38</c:v>
                </c:pt>
                <c:pt idx="1837">
                  <c:v>104.4</c:v>
                </c:pt>
                <c:pt idx="1838">
                  <c:v>104.4</c:v>
                </c:pt>
                <c:pt idx="1839">
                  <c:v>104.41</c:v>
                </c:pt>
                <c:pt idx="1840">
                  <c:v>104.42</c:v>
                </c:pt>
                <c:pt idx="1841">
                  <c:v>104.44</c:v>
                </c:pt>
                <c:pt idx="1842">
                  <c:v>104.45</c:v>
                </c:pt>
                <c:pt idx="1843">
                  <c:v>104.47</c:v>
                </c:pt>
                <c:pt idx="1844">
                  <c:v>104.5</c:v>
                </c:pt>
                <c:pt idx="1845">
                  <c:v>104.52</c:v>
                </c:pt>
                <c:pt idx="1846">
                  <c:v>104.57</c:v>
                </c:pt>
                <c:pt idx="1847">
                  <c:v>104.58</c:v>
                </c:pt>
                <c:pt idx="1848">
                  <c:v>104.59</c:v>
                </c:pt>
                <c:pt idx="1849">
                  <c:v>104.56</c:v>
                </c:pt>
                <c:pt idx="1850">
                  <c:v>104.53</c:v>
                </c:pt>
                <c:pt idx="1851">
                  <c:v>104.52</c:v>
                </c:pt>
                <c:pt idx="1852">
                  <c:v>104.52</c:v>
                </c:pt>
                <c:pt idx="1853">
                  <c:v>104.5</c:v>
                </c:pt>
                <c:pt idx="1854">
                  <c:v>104.47</c:v>
                </c:pt>
                <c:pt idx="1855">
                  <c:v>104.46</c:v>
                </c:pt>
                <c:pt idx="1856">
                  <c:v>104.45</c:v>
                </c:pt>
                <c:pt idx="1857">
                  <c:v>104.43</c:v>
                </c:pt>
                <c:pt idx="1858">
                  <c:v>104.41</c:v>
                </c:pt>
                <c:pt idx="1859">
                  <c:v>104.4</c:v>
                </c:pt>
                <c:pt idx="1860">
                  <c:v>104.4</c:v>
                </c:pt>
                <c:pt idx="1861">
                  <c:v>104.42</c:v>
                </c:pt>
                <c:pt idx="1862">
                  <c:v>104.46</c:v>
                </c:pt>
                <c:pt idx="1863">
                  <c:v>104.52</c:v>
                </c:pt>
                <c:pt idx="1864">
                  <c:v>104.54</c:v>
                </c:pt>
                <c:pt idx="1865">
                  <c:v>104.56</c:v>
                </c:pt>
                <c:pt idx="1866">
                  <c:v>104.58</c:v>
                </c:pt>
                <c:pt idx="1867">
                  <c:v>104.6</c:v>
                </c:pt>
                <c:pt idx="1868">
                  <c:v>104.61</c:v>
                </c:pt>
                <c:pt idx="1869">
                  <c:v>104.59</c:v>
                </c:pt>
                <c:pt idx="1870">
                  <c:v>104.57</c:v>
                </c:pt>
                <c:pt idx="1871">
                  <c:v>104.55</c:v>
                </c:pt>
                <c:pt idx="1872">
                  <c:v>104.52</c:v>
                </c:pt>
                <c:pt idx="1873">
                  <c:v>104.51</c:v>
                </c:pt>
                <c:pt idx="1874">
                  <c:v>104.5</c:v>
                </c:pt>
                <c:pt idx="1875">
                  <c:v>104.48</c:v>
                </c:pt>
                <c:pt idx="1876">
                  <c:v>104.46</c:v>
                </c:pt>
                <c:pt idx="1877">
                  <c:v>104.46</c:v>
                </c:pt>
                <c:pt idx="1878">
                  <c:v>104.46</c:v>
                </c:pt>
                <c:pt idx="1879">
                  <c:v>104.49</c:v>
                </c:pt>
                <c:pt idx="1880">
                  <c:v>104.51</c:v>
                </c:pt>
                <c:pt idx="1881">
                  <c:v>104.53</c:v>
                </c:pt>
                <c:pt idx="1882">
                  <c:v>104.54</c:v>
                </c:pt>
                <c:pt idx="1883">
                  <c:v>104.55</c:v>
                </c:pt>
                <c:pt idx="1884">
                  <c:v>104.54</c:v>
                </c:pt>
                <c:pt idx="1885">
                  <c:v>104.53</c:v>
                </c:pt>
                <c:pt idx="1886">
                  <c:v>104.52</c:v>
                </c:pt>
                <c:pt idx="1887">
                  <c:v>104.5</c:v>
                </c:pt>
                <c:pt idx="1888">
                  <c:v>104.47</c:v>
                </c:pt>
                <c:pt idx="1889">
                  <c:v>104.43</c:v>
                </c:pt>
                <c:pt idx="1890">
                  <c:v>104.41</c:v>
                </c:pt>
                <c:pt idx="1891">
                  <c:v>104.41</c:v>
                </c:pt>
                <c:pt idx="1892">
                  <c:v>104.34</c:v>
                </c:pt>
                <c:pt idx="1893">
                  <c:v>104.3</c:v>
                </c:pt>
                <c:pt idx="1894">
                  <c:v>104.25</c:v>
                </c:pt>
                <c:pt idx="1895">
                  <c:v>104.27</c:v>
                </c:pt>
                <c:pt idx="1896">
                  <c:v>104.27</c:v>
                </c:pt>
                <c:pt idx="1897">
                  <c:v>104.24</c:v>
                </c:pt>
                <c:pt idx="1898">
                  <c:v>104.21</c:v>
                </c:pt>
                <c:pt idx="1899">
                  <c:v>104.18</c:v>
                </c:pt>
                <c:pt idx="1900">
                  <c:v>104.18</c:v>
                </c:pt>
                <c:pt idx="1901">
                  <c:v>104.17</c:v>
                </c:pt>
                <c:pt idx="1902">
                  <c:v>104.16</c:v>
                </c:pt>
                <c:pt idx="1903">
                  <c:v>104.15</c:v>
                </c:pt>
                <c:pt idx="1904">
                  <c:v>104.15</c:v>
                </c:pt>
                <c:pt idx="1905">
                  <c:v>104.15</c:v>
                </c:pt>
                <c:pt idx="1906">
                  <c:v>104.17</c:v>
                </c:pt>
                <c:pt idx="1907">
                  <c:v>104.18</c:v>
                </c:pt>
                <c:pt idx="1908">
                  <c:v>104.13</c:v>
                </c:pt>
                <c:pt idx="1909">
                  <c:v>104.09</c:v>
                </c:pt>
                <c:pt idx="1910">
                  <c:v>104.1</c:v>
                </c:pt>
                <c:pt idx="1911">
                  <c:v>104.13</c:v>
                </c:pt>
                <c:pt idx="1912">
                  <c:v>104.16</c:v>
                </c:pt>
                <c:pt idx="1913">
                  <c:v>104.16</c:v>
                </c:pt>
                <c:pt idx="1914">
                  <c:v>104.14</c:v>
                </c:pt>
                <c:pt idx="1915">
                  <c:v>104.14</c:v>
                </c:pt>
                <c:pt idx="1916">
                  <c:v>104.16</c:v>
                </c:pt>
                <c:pt idx="1917">
                  <c:v>104.18</c:v>
                </c:pt>
                <c:pt idx="1918">
                  <c:v>104.19</c:v>
                </c:pt>
                <c:pt idx="1919">
                  <c:v>104.15</c:v>
                </c:pt>
                <c:pt idx="1920">
                  <c:v>104.04</c:v>
                </c:pt>
                <c:pt idx="1921">
                  <c:v>104.1</c:v>
                </c:pt>
                <c:pt idx="1922">
                  <c:v>104.23</c:v>
                </c:pt>
                <c:pt idx="1923">
                  <c:v>104.25</c:v>
                </c:pt>
                <c:pt idx="1924">
                  <c:v>104.17</c:v>
                </c:pt>
                <c:pt idx="1925">
                  <c:v>104.09</c:v>
                </c:pt>
                <c:pt idx="1926">
                  <c:v>104.2</c:v>
                </c:pt>
                <c:pt idx="1927">
                  <c:v>104.21</c:v>
                </c:pt>
                <c:pt idx="1928">
                  <c:v>104.2</c:v>
                </c:pt>
                <c:pt idx="1929">
                  <c:v>104.19</c:v>
                </c:pt>
                <c:pt idx="1930">
                  <c:v>104.17</c:v>
                </c:pt>
                <c:pt idx="1931">
                  <c:v>104.18</c:v>
                </c:pt>
                <c:pt idx="1932">
                  <c:v>104.15</c:v>
                </c:pt>
                <c:pt idx="1933">
                  <c:v>104.12</c:v>
                </c:pt>
                <c:pt idx="1934">
                  <c:v>104.1</c:v>
                </c:pt>
                <c:pt idx="1935">
                  <c:v>104.08</c:v>
                </c:pt>
                <c:pt idx="1936">
                  <c:v>104.07</c:v>
                </c:pt>
                <c:pt idx="1937">
                  <c:v>104.08</c:v>
                </c:pt>
                <c:pt idx="1938">
                  <c:v>104.07</c:v>
                </c:pt>
                <c:pt idx="1939">
                  <c:v>104.06</c:v>
                </c:pt>
                <c:pt idx="1940">
                  <c:v>104.06</c:v>
                </c:pt>
                <c:pt idx="1941">
                  <c:v>104.09</c:v>
                </c:pt>
                <c:pt idx="1942">
                  <c:v>104.13</c:v>
                </c:pt>
                <c:pt idx="1943">
                  <c:v>104.16</c:v>
                </c:pt>
                <c:pt idx="1944">
                  <c:v>104.18</c:v>
                </c:pt>
                <c:pt idx="1945">
                  <c:v>104.21</c:v>
                </c:pt>
                <c:pt idx="1946">
                  <c:v>104.27</c:v>
                </c:pt>
                <c:pt idx="1947">
                  <c:v>104.34</c:v>
                </c:pt>
                <c:pt idx="1948">
                  <c:v>104.39</c:v>
                </c:pt>
                <c:pt idx="1949">
                  <c:v>104.43</c:v>
                </c:pt>
                <c:pt idx="1950">
                  <c:v>104.46</c:v>
                </c:pt>
                <c:pt idx="1951">
                  <c:v>104.47</c:v>
                </c:pt>
                <c:pt idx="1952">
                  <c:v>104.46</c:v>
                </c:pt>
                <c:pt idx="1953">
                  <c:v>104.51</c:v>
                </c:pt>
                <c:pt idx="1954">
                  <c:v>104.55</c:v>
                </c:pt>
                <c:pt idx="1955">
                  <c:v>104.55</c:v>
                </c:pt>
                <c:pt idx="1956">
                  <c:v>104.54</c:v>
                </c:pt>
                <c:pt idx="1957">
                  <c:v>104.51</c:v>
                </c:pt>
                <c:pt idx="1958">
                  <c:v>104.5</c:v>
                </c:pt>
                <c:pt idx="1959">
                  <c:v>104.49</c:v>
                </c:pt>
                <c:pt idx="1960">
                  <c:v>104.48</c:v>
                </c:pt>
                <c:pt idx="1961">
                  <c:v>104.46</c:v>
                </c:pt>
                <c:pt idx="1962">
                  <c:v>104.42</c:v>
                </c:pt>
                <c:pt idx="1963">
                  <c:v>104.38</c:v>
                </c:pt>
                <c:pt idx="1964">
                  <c:v>104.33</c:v>
                </c:pt>
                <c:pt idx="1965">
                  <c:v>104.28</c:v>
                </c:pt>
                <c:pt idx="1966">
                  <c:v>104.21</c:v>
                </c:pt>
                <c:pt idx="1967">
                  <c:v>104.15</c:v>
                </c:pt>
                <c:pt idx="1968">
                  <c:v>104.1</c:v>
                </c:pt>
                <c:pt idx="1969">
                  <c:v>104.05</c:v>
                </c:pt>
                <c:pt idx="1970">
                  <c:v>104.01</c:v>
                </c:pt>
                <c:pt idx="1971">
                  <c:v>103.96</c:v>
                </c:pt>
                <c:pt idx="1972">
                  <c:v>103.89</c:v>
                </c:pt>
                <c:pt idx="1973">
                  <c:v>103.84</c:v>
                </c:pt>
                <c:pt idx="1974">
                  <c:v>103.82</c:v>
                </c:pt>
                <c:pt idx="1975">
                  <c:v>103.78</c:v>
                </c:pt>
                <c:pt idx="1976">
                  <c:v>103.76</c:v>
                </c:pt>
                <c:pt idx="1977">
                  <c:v>103.73</c:v>
                </c:pt>
                <c:pt idx="1978">
                  <c:v>103.71</c:v>
                </c:pt>
                <c:pt idx="1979">
                  <c:v>103.69</c:v>
                </c:pt>
                <c:pt idx="1980">
                  <c:v>103.68</c:v>
                </c:pt>
                <c:pt idx="1981">
                  <c:v>103.68</c:v>
                </c:pt>
                <c:pt idx="1982">
                  <c:v>103.7</c:v>
                </c:pt>
                <c:pt idx="1983">
                  <c:v>103.69</c:v>
                </c:pt>
                <c:pt idx="1984">
                  <c:v>103.67</c:v>
                </c:pt>
                <c:pt idx="1985">
                  <c:v>103.68</c:v>
                </c:pt>
                <c:pt idx="1986">
                  <c:v>103.7</c:v>
                </c:pt>
                <c:pt idx="1987">
                  <c:v>103.71</c:v>
                </c:pt>
                <c:pt idx="1988">
                  <c:v>103.72</c:v>
                </c:pt>
                <c:pt idx="1989">
                  <c:v>103.73</c:v>
                </c:pt>
                <c:pt idx="1990">
                  <c:v>103.73</c:v>
                </c:pt>
                <c:pt idx="1991">
                  <c:v>103.73</c:v>
                </c:pt>
                <c:pt idx="1992">
                  <c:v>103.75</c:v>
                </c:pt>
                <c:pt idx="1993">
                  <c:v>103.74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59-4122-92C2-6515937659CB}"/>
            </c:ext>
          </c:extLst>
        </c:ser>
        <c:ser>
          <c:idx val="2"/>
          <c:order val="2"/>
          <c:tx>
            <c:strRef>
              <c:f>校正成果!$C$1</c:f>
              <c:strCache>
                <c:ptCount val="1"/>
                <c:pt idx="0">
                  <c:v>3d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95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B459-4122-92C2-6515937659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校正成果!$C$2:$C$1995</c:f>
              <c:numCache>
                <c:formatCode>General</c:formatCode>
                <c:ptCount val="1994"/>
                <c:pt idx="0">
                  <c:v>58.04</c:v>
                </c:pt>
                <c:pt idx="1">
                  <c:v>-43.57</c:v>
                </c:pt>
                <c:pt idx="2">
                  <c:v>-42.46</c:v>
                </c:pt>
                <c:pt idx="3">
                  <c:v>-42.2</c:v>
                </c:pt>
                <c:pt idx="4">
                  <c:v>-41.88</c:v>
                </c:pt>
                <c:pt idx="5">
                  <c:v>-41.56</c:v>
                </c:pt>
                <c:pt idx="6">
                  <c:v>-41.26</c:v>
                </c:pt>
                <c:pt idx="7">
                  <c:v>-40.950000000000003</c:v>
                </c:pt>
                <c:pt idx="8">
                  <c:v>-40.64</c:v>
                </c:pt>
                <c:pt idx="9">
                  <c:v>-40.35</c:v>
                </c:pt>
                <c:pt idx="10">
                  <c:v>-40.049999999999997</c:v>
                </c:pt>
                <c:pt idx="11">
                  <c:v>-39.770000000000003</c:v>
                </c:pt>
                <c:pt idx="12">
                  <c:v>-39.47</c:v>
                </c:pt>
                <c:pt idx="13">
                  <c:v>-39.18</c:v>
                </c:pt>
                <c:pt idx="14">
                  <c:v>-38.880000000000003</c:v>
                </c:pt>
                <c:pt idx="15">
                  <c:v>-38.56</c:v>
                </c:pt>
                <c:pt idx="16">
                  <c:v>-38.25</c:v>
                </c:pt>
                <c:pt idx="17">
                  <c:v>-37.93</c:v>
                </c:pt>
                <c:pt idx="18">
                  <c:v>-37.61</c:v>
                </c:pt>
                <c:pt idx="19">
                  <c:v>-37.28</c:v>
                </c:pt>
                <c:pt idx="20">
                  <c:v>-36.96</c:v>
                </c:pt>
                <c:pt idx="21">
                  <c:v>-36.64</c:v>
                </c:pt>
                <c:pt idx="22">
                  <c:v>-36.31</c:v>
                </c:pt>
                <c:pt idx="23">
                  <c:v>-35.979999999999997</c:v>
                </c:pt>
                <c:pt idx="24">
                  <c:v>-35.64</c:v>
                </c:pt>
                <c:pt idx="25">
                  <c:v>-35.29</c:v>
                </c:pt>
                <c:pt idx="26">
                  <c:v>-34.94</c:v>
                </c:pt>
                <c:pt idx="27">
                  <c:v>-34.58</c:v>
                </c:pt>
                <c:pt idx="28">
                  <c:v>-34.229999999999997</c:v>
                </c:pt>
                <c:pt idx="29">
                  <c:v>-33.869999999999997</c:v>
                </c:pt>
                <c:pt idx="30">
                  <c:v>-33.51</c:v>
                </c:pt>
                <c:pt idx="31">
                  <c:v>-33.15</c:v>
                </c:pt>
                <c:pt idx="32">
                  <c:v>-32.79</c:v>
                </c:pt>
                <c:pt idx="33">
                  <c:v>-32.42</c:v>
                </c:pt>
                <c:pt idx="34">
                  <c:v>-32.06</c:v>
                </c:pt>
                <c:pt idx="35">
                  <c:v>-31.69</c:v>
                </c:pt>
                <c:pt idx="36">
                  <c:v>-31.31</c:v>
                </c:pt>
                <c:pt idx="37">
                  <c:v>-30.94</c:v>
                </c:pt>
                <c:pt idx="38">
                  <c:v>-30.56</c:v>
                </c:pt>
                <c:pt idx="39">
                  <c:v>-30.18</c:v>
                </c:pt>
                <c:pt idx="40">
                  <c:v>-29.79</c:v>
                </c:pt>
                <c:pt idx="41">
                  <c:v>-29.4</c:v>
                </c:pt>
                <c:pt idx="42">
                  <c:v>-29.01</c:v>
                </c:pt>
                <c:pt idx="43">
                  <c:v>-28.61</c:v>
                </c:pt>
                <c:pt idx="44">
                  <c:v>-28.22</c:v>
                </c:pt>
                <c:pt idx="45">
                  <c:v>-27.82</c:v>
                </c:pt>
                <c:pt idx="46">
                  <c:v>-27.43</c:v>
                </c:pt>
                <c:pt idx="47">
                  <c:v>-27.02</c:v>
                </c:pt>
                <c:pt idx="48">
                  <c:v>-26.62</c:v>
                </c:pt>
                <c:pt idx="49">
                  <c:v>-26.21</c:v>
                </c:pt>
                <c:pt idx="50">
                  <c:v>-25.8</c:v>
                </c:pt>
                <c:pt idx="51">
                  <c:v>-25.4</c:v>
                </c:pt>
                <c:pt idx="52">
                  <c:v>-24.99</c:v>
                </c:pt>
                <c:pt idx="53">
                  <c:v>-24.59</c:v>
                </c:pt>
                <c:pt idx="54">
                  <c:v>-24.19</c:v>
                </c:pt>
                <c:pt idx="55">
                  <c:v>-23.81</c:v>
                </c:pt>
                <c:pt idx="56">
                  <c:v>-23.42</c:v>
                </c:pt>
                <c:pt idx="57">
                  <c:v>-23.03</c:v>
                </c:pt>
                <c:pt idx="58">
                  <c:v>-22.64</c:v>
                </c:pt>
                <c:pt idx="59">
                  <c:v>-22.25</c:v>
                </c:pt>
                <c:pt idx="60">
                  <c:v>-21.86</c:v>
                </c:pt>
                <c:pt idx="61">
                  <c:v>-21.47</c:v>
                </c:pt>
                <c:pt idx="62">
                  <c:v>-21.08</c:v>
                </c:pt>
                <c:pt idx="63">
                  <c:v>-20.7</c:v>
                </c:pt>
                <c:pt idx="64">
                  <c:v>-20.309999999999999</c:v>
                </c:pt>
                <c:pt idx="65">
                  <c:v>-19.920000000000002</c:v>
                </c:pt>
                <c:pt idx="66">
                  <c:v>-19.52</c:v>
                </c:pt>
                <c:pt idx="67">
                  <c:v>-19.12</c:v>
                </c:pt>
                <c:pt idx="68">
                  <c:v>-18.7</c:v>
                </c:pt>
                <c:pt idx="69">
                  <c:v>-18.27</c:v>
                </c:pt>
                <c:pt idx="70">
                  <c:v>-17.84</c:v>
                </c:pt>
                <c:pt idx="71">
                  <c:v>-17.399999999999999</c:v>
                </c:pt>
                <c:pt idx="72">
                  <c:v>-16.96</c:v>
                </c:pt>
                <c:pt idx="73">
                  <c:v>-16.52</c:v>
                </c:pt>
                <c:pt idx="74">
                  <c:v>-16.09</c:v>
                </c:pt>
                <c:pt idx="75">
                  <c:v>-15.65</c:v>
                </c:pt>
                <c:pt idx="76">
                  <c:v>-15.23</c:v>
                </c:pt>
                <c:pt idx="77">
                  <c:v>-14.8</c:v>
                </c:pt>
                <c:pt idx="78">
                  <c:v>-14.35</c:v>
                </c:pt>
                <c:pt idx="79">
                  <c:v>-13.9</c:v>
                </c:pt>
                <c:pt idx="80">
                  <c:v>-13.43</c:v>
                </c:pt>
                <c:pt idx="81">
                  <c:v>-12.96</c:v>
                </c:pt>
                <c:pt idx="82">
                  <c:v>-12.49</c:v>
                </c:pt>
                <c:pt idx="83">
                  <c:v>-12.02</c:v>
                </c:pt>
                <c:pt idx="84">
                  <c:v>-11.55</c:v>
                </c:pt>
                <c:pt idx="85">
                  <c:v>-11.08</c:v>
                </c:pt>
                <c:pt idx="86">
                  <c:v>-10.62</c:v>
                </c:pt>
                <c:pt idx="87">
                  <c:v>-10.15</c:v>
                </c:pt>
                <c:pt idx="88">
                  <c:v>-9.68</c:v>
                </c:pt>
                <c:pt idx="89">
                  <c:v>-9.2100000000000009</c:v>
                </c:pt>
                <c:pt idx="90">
                  <c:v>-8.75</c:v>
                </c:pt>
                <c:pt idx="91">
                  <c:v>-8.3000000000000007</c:v>
                </c:pt>
                <c:pt idx="92">
                  <c:v>-7.85</c:v>
                </c:pt>
                <c:pt idx="93">
                  <c:v>-7.38</c:v>
                </c:pt>
                <c:pt idx="94">
                  <c:v>-6.93</c:v>
                </c:pt>
                <c:pt idx="95">
                  <c:v>-6.47</c:v>
                </c:pt>
                <c:pt idx="96">
                  <c:v>-6.01</c:v>
                </c:pt>
                <c:pt idx="97">
                  <c:v>-5.54</c:v>
                </c:pt>
                <c:pt idx="98">
                  <c:v>-5.08</c:v>
                </c:pt>
                <c:pt idx="99">
                  <c:v>-4.6100000000000003</c:v>
                </c:pt>
                <c:pt idx="100">
                  <c:v>-4.1399999999999997</c:v>
                </c:pt>
                <c:pt idx="101">
                  <c:v>-3.67</c:v>
                </c:pt>
                <c:pt idx="102">
                  <c:v>-3.21</c:v>
                </c:pt>
                <c:pt idx="103">
                  <c:v>-2.73</c:v>
                </c:pt>
                <c:pt idx="104">
                  <c:v>-2.27</c:v>
                </c:pt>
                <c:pt idx="105">
                  <c:v>-1.79</c:v>
                </c:pt>
                <c:pt idx="106">
                  <c:v>-1.31</c:v>
                </c:pt>
                <c:pt idx="107">
                  <c:v>-0.83</c:v>
                </c:pt>
                <c:pt idx="108">
                  <c:v>-0.35</c:v>
                </c:pt>
                <c:pt idx="109">
                  <c:v>0.14000000000000001</c:v>
                </c:pt>
                <c:pt idx="110">
                  <c:v>0.63</c:v>
                </c:pt>
                <c:pt idx="111">
                  <c:v>1.1200000000000001</c:v>
                </c:pt>
                <c:pt idx="112">
                  <c:v>1.61</c:v>
                </c:pt>
                <c:pt idx="113">
                  <c:v>2.11</c:v>
                </c:pt>
                <c:pt idx="114">
                  <c:v>2.61</c:v>
                </c:pt>
                <c:pt idx="115">
                  <c:v>3.1</c:v>
                </c:pt>
                <c:pt idx="116">
                  <c:v>3.6</c:v>
                </c:pt>
                <c:pt idx="117">
                  <c:v>4.0999999999999996</c:v>
                </c:pt>
                <c:pt idx="118">
                  <c:v>4.6100000000000003</c:v>
                </c:pt>
                <c:pt idx="119">
                  <c:v>5.1100000000000003</c:v>
                </c:pt>
                <c:pt idx="120">
                  <c:v>5.62</c:v>
                </c:pt>
                <c:pt idx="121">
                  <c:v>6.12</c:v>
                </c:pt>
                <c:pt idx="122">
                  <c:v>6.61</c:v>
                </c:pt>
                <c:pt idx="123">
                  <c:v>7.09</c:v>
                </c:pt>
                <c:pt idx="124">
                  <c:v>7.58</c:v>
                </c:pt>
                <c:pt idx="125">
                  <c:v>8.07</c:v>
                </c:pt>
                <c:pt idx="126">
                  <c:v>8.56</c:v>
                </c:pt>
                <c:pt idx="127">
                  <c:v>9.0500000000000007</c:v>
                </c:pt>
                <c:pt idx="128">
                  <c:v>9.5399999999999991</c:v>
                </c:pt>
                <c:pt idx="129">
                  <c:v>10.039999999999999</c:v>
                </c:pt>
                <c:pt idx="130">
                  <c:v>10.52</c:v>
                </c:pt>
                <c:pt idx="131">
                  <c:v>11</c:v>
                </c:pt>
                <c:pt idx="132">
                  <c:v>11.47</c:v>
                </c:pt>
                <c:pt idx="133">
                  <c:v>11.94</c:v>
                </c:pt>
                <c:pt idx="134">
                  <c:v>12.41</c:v>
                </c:pt>
                <c:pt idx="135">
                  <c:v>12.87</c:v>
                </c:pt>
                <c:pt idx="136">
                  <c:v>13.32</c:v>
                </c:pt>
                <c:pt idx="137">
                  <c:v>13.78</c:v>
                </c:pt>
                <c:pt idx="138">
                  <c:v>14.24</c:v>
                </c:pt>
                <c:pt idx="139">
                  <c:v>14.7</c:v>
                </c:pt>
                <c:pt idx="140">
                  <c:v>15.16</c:v>
                </c:pt>
                <c:pt idx="141">
                  <c:v>15.63</c:v>
                </c:pt>
                <c:pt idx="142">
                  <c:v>16.11</c:v>
                </c:pt>
                <c:pt idx="143">
                  <c:v>16.59</c:v>
                </c:pt>
                <c:pt idx="144">
                  <c:v>17.079999999999998</c:v>
                </c:pt>
                <c:pt idx="145">
                  <c:v>17.559999999999999</c:v>
                </c:pt>
                <c:pt idx="146">
                  <c:v>18.05</c:v>
                </c:pt>
                <c:pt idx="147">
                  <c:v>18.55</c:v>
                </c:pt>
                <c:pt idx="148">
                  <c:v>19.04</c:v>
                </c:pt>
                <c:pt idx="149">
                  <c:v>19.53</c:v>
                </c:pt>
                <c:pt idx="150">
                  <c:v>20.02</c:v>
                </c:pt>
                <c:pt idx="151">
                  <c:v>20.52</c:v>
                </c:pt>
                <c:pt idx="152">
                  <c:v>21.01</c:v>
                </c:pt>
                <c:pt idx="153">
                  <c:v>21.51</c:v>
                </c:pt>
                <c:pt idx="154">
                  <c:v>22</c:v>
                </c:pt>
                <c:pt idx="155">
                  <c:v>22.5</c:v>
                </c:pt>
                <c:pt idx="156">
                  <c:v>23</c:v>
                </c:pt>
                <c:pt idx="157">
                  <c:v>23.5</c:v>
                </c:pt>
                <c:pt idx="158">
                  <c:v>24</c:v>
                </c:pt>
                <c:pt idx="159">
                  <c:v>24.5</c:v>
                </c:pt>
                <c:pt idx="160">
                  <c:v>25</c:v>
                </c:pt>
                <c:pt idx="161">
                  <c:v>25.49</c:v>
                </c:pt>
                <c:pt idx="162">
                  <c:v>25.98</c:v>
                </c:pt>
                <c:pt idx="163">
                  <c:v>26.47</c:v>
                </c:pt>
                <c:pt idx="164">
                  <c:v>26.95</c:v>
                </c:pt>
                <c:pt idx="165">
                  <c:v>27.45</c:v>
                </c:pt>
                <c:pt idx="166">
                  <c:v>27.94</c:v>
                </c:pt>
                <c:pt idx="167">
                  <c:v>28.43</c:v>
                </c:pt>
                <c:pt idx="168">
                  <c:v>28.91</c:v>
                </c:pt>
                <c:pt idx="169">
                  <c:v>29.38</c:v>
                </c:pt>
                <c:pt idx="170">
                  <c:v>29.85</c:v>
                </c:pt>
                <c:pt idx="171">
                  <c:v>30.32</c:v>
                </c:pt>
                <c:pt idx="172">
                  <c:v>30.78</c:v>
                </c:pt>
                <c:pt idx="173">
                  <c:v>31.25</c:v>
                </c:pt>
                <c:pt idx="174">
                  <c:v>31.71</c:v>
                </c:pt>
                <c:pt idx="175">
                  <c:v>32.18</c:v>
                </c:pt>
                <c:pt idx="176">
                  <c:v>32.630000000000003</c:v>
                </c:pt>
                <c:pt idx="177">
                  <c:v>33.08</c:v>
                </c:pt>
                <c:pt idx="178">
                  <c:v>33.520000000000003</c:v>
                </c:pt>
                <c:pt idx="179">
                  <c:v>33.96</c:v>
                </c:pt>
                <c:pt idx="180">
                  <c:v>34.39</c:v>
                </c:pt>
                <c:pt idx="181">
                  <c:v>34.83</c:v>
                </c:pt>
                <c:pt idx="182">
                  <c:v>35.270000000000003</c:v>
                </c:pt>
                <c:pt idx="183">
                  <c:v>35.71</c:v>
                </c:pt>
                <c:pt idx="184">
                  <c:v>36.15</c:v>
                </c:pt>
                <c:pt idx="185">
                  <c:v>36.58</c:v>
                </c:pt>
                <c:pt idx="186">
                  <c:v>37</c:v>
                </c:pt>
                <c:pt idx="187">
                  <c:v>37.42</c:v>
                </c:pt>
                <c:pt idx="188">
                  <c:v>37.85</c:v>
                </c:pt>
                <c:pt idx="189">
                  <c:v>38.28</c:v>
                </c:pt>
                <c:pt idx="190">
                  <c:v>38.71</c:v>
                </c:pt>
                <c:pt idx="191">
                  <c:v>39.14</c:v>
                </c:pt>
                <c:pt idx="192">
                  <c:v>39.58</c:v>
                </c:pt>
                <c:pt idx="193">
                  <c:v>40.01</c:v>
                </c:pt>
                <c:pt idx="194">
                  <c:v>40.43</c:v>
                </c:pt>
                <c:pt idx="195">
                  <c:v>40.85</c:v>
                </c:pt>
                <c:pt idx="196">
                  <c:v>41.27</c:v>
                </c:pt>
                <c:pt idx="197">
                  <c:v>41.68</c:v>
                </c:pt>
                <c:pt idx="198">
                  <c:v>42.09</c:v>
                </c:pt>
                <c:pt idx="199">
                  <c:v>42.51</c:v>
                </c:pt>
                <c:pt idx="200">
                  <c:v>42.93</c:v>
                </c:pt>
                <c:pt idx="201">
                  <c:v>43.34</c:v>
                </c:pt>
                <c:pt idx="202">
                  <c:v>43.75</c:v>
                </c:pt>
                <c:pt idx="203">
                  <c:v>44.15</c:v>
                </c:pt>
                <c:pt idx="204">
                  <c:v>44.55</c:v>
                </c:pt>
                <c:pt idx="205">
                  <c:v>44.94</c:v>
                </c:pt>
                <c:pt idx="206">
                  <c:v>45.33</c:v>
                </c:pt>
                <c:pt idx="207">
                  <c:v>45.73</c:v>
                </c:pt>
                <c:pt idx="208">
                  <c:v>46.13</c:v>
                </c:pt>
                <c:pt idx="209">
                  <c:v>46.53</c:v>
                </c:pt>
                <c:pt idx="210">
                  <c:v>46.93</c:v>
                </c:pt>
                <c:pt idx="211">
                  <c:v>47.33</c:v>
                </c:pt>
                <c:pt idx="212">
                  <c:v>47.73</c:v>
                </c:pt>
                <c:pt idx="213">
                  <c:v>48.11</c:v>
                </c:pt>
                <c:pt idx="214">
                  <c:v>48.5</c:v>
                </c:pt>
                <c:pt idx="215">
                  <c:v>48.9</c:v>
                </c:pt>
                <c:pt idx="216">
                  <c:v>49.29</c:v>
                </c:pt>
                <c:pt idx="217">
                  <c:v>49.68</c:v>
                </c:pt>
                <c:pt idx="218">
                  <c:v>50.07</c:v>
                </c:pt>
                <c:pt idx="219">
                  <c:v>50.45</c:v>
                </c:pt>
                <c:pt idx="220">
                  <c:v>50.82</c:v>
                </c:pt>
                <c:pt idx="221">
                  <c:v>51.2</c:v>
                </c:pt>
                <c:pt idx="222">
                  <c:v>51.56</c:v>
                </c:pt>
                <c:pt idx="223">
                  <c:v>51.94</c:v>
                </c:pt>
                <c:pt idx="224">
                  <c:v>52.31</c:v>
                </c:pt>
                <c:pt idx="225">
                  <c:v>52.68</c:v>
                </c:pt>
                <c:pt idx="226">
                  <c:v>53.04</c:v>
                </c:pt>
                <c:pt idx="227">
                  <c:v>53.41</c:v>
                </c:pt>
                <c:pt idx="228">
                  <c:v>53.77</c:v>
                </c:pt>
                <c:pt idx="229">
                  <c:v>54.12</c:v>
                </c:pt>
                <c:pt idx="230">
                  <c:v>54.47</c:v>
                </c:pt>
                <c:pt idx="231">
                  <c:v>54.82</c:v>
                </c:pt>
                <c:pt idx="232">
                  <c:v>55.17</c:v>
                </c:pt>
                <c:pt idx="233">
                  <c:v>55.52</c:v>
                </c:pt>
                <c:pt idx="234">
                  <c:v>55.87</c:v>
                </c:pt>
                <c:pt idx="235">
                  <c:v>56.21</c:v>
                </c:pt>
                <c:pt idx="236">
                  <c:v>56.56</c:v>
                </c:pt>
                <c:pt idx="237">
                  <c:v>56.91</c:v>
                </c:pt>
                <c:pt idx="238">
                  <c:v>57.26</c:v>
                </c:pt>
                <c:pt idx="239">
                  <c:v>57.6</c:v>
                </c:pt>
                <c:pt idx="240">
                  <c:v>57.94</c:v>
                </c:pt>
                <c:pt idx="241">
                  <c:v>58.28</c:v>
                </c:pt>
                <c:pt idx="242">
                  <c:v>58.62</c:v>
                </c:pt>
                <c:pt idx="243">
                  <c:v>58.95</c:v>
                </c:pt>
                <c:pt idx="244">
                  <c:v>59.28</c:v>
                </c:pt>
                <c:pt idx="245">
                  <c:v>59.61</c:v>
                </c:pt>
                <c:pt idx="246">
                  <c:v>59.94</c:v>
                </c:pt>
                <c:pt idx="247">
                  <c:v>60.27</c:v>
                </c:pt>
                <c:pt idx="248">
                  <c:v>60.58</c:v>
                </c:pt>
                <c:pt idx="249">
                  <c:v>60.89</c:v>
                </c:pt>
                <c:pt idx="250">
                  <c:v>61.2</c:v>
                </c:pt>
                <c:pt idx="251">
                  <c:v>61.51</c:v>
                </c:pt>
                <c:pt idx="252">
                  <c:v>61.82</c:v>
                </c:pt>
                <c:pt idx="253">
                  <c:v>62.12</c:v>
                </c:pt>
                <c:pt idx="254">
                  <c:v>62.42</c:v>
                </c:pt>
                <c:pt idx="255">
                  <c:v>62.73</c:v>
                </c:pt>
                <c:pt idx="256">
                  <c:v>63.03</c:v>
                </c:pt>
                <c:pt idx="257">
                  <c:v>63.32</c:v>
                </c:pt>
                <c:pt idx="258">
                  <c:v>63.61</c:v>
                </c:pt>
                <c:pt idx="259">
                  <c:v>63.9</c:v>
                </c:pt>
                <c:pt idx="260">
                  <c:v>64.19</c:v>
                </c:pt>
                <c:pt idx="261">
                  <c:v>64.47</c:v>
                </c:pt>
                <c:pt idx="262">
                  <c:v>64.760000000000005</c:v>
                </c:pt>
                <c:pt idx="263">
                  <c:v>65.06</c:v>
                </c:pt>
                <c:pt idx="264">
                  <c:v>65.34</c:v>
                </c:pt>
                <c:pt idx="265">
                  <c:v>65.63</c:v>
                </c:pt>
                <c:pt idx="266">
                  <c:v>65.91</c:v>
                </c:pt>
                <c:pt idx="267">
                  <c:v>66.19</c:v>
                </c:pt>
                <c:pt idx="268">
                  <c:v>66.459999999999994</c:v>
                </c:pt>
                <c:pt idx="269">
                  <c:v>66.72</c:v>
                </c:pt>
                <c:pt idx="270">
                  <c:v>66.98</c:v>
                </c:pt>
                <c:pt idx="271">
                  <c:v>67.25</c:v>
                </c:pt>
                <c:pt idx="272">
                  <c:v>67.510000000000005</c:v>
                </c:pt>
                <c:pt idx="273">
                  <c:v>67.78</c:v>
                </c:pt>
                <c:pt idx="274">
                  <c:v>68.05</c:v>
                </c:pt>
                <c:pt idx="275">
                  <c:v>68.31</c:v>
                </c:pt>
                <c:pt idx="276">
                  <c:v>68.56</c:v>
                </c:pt>
                <c:pt idx="277">
                  <c:v>68.819999999999993</c:v>
                </c:pt>
                <c:pt idx="278">
                  <c:v>69.08</c:v>
                </c:pt>
                <c:pt idx="279">
                  <c:v>69.319999999999993</c:v>
                </c:pt>
                <c:pt idx="280">
                  <c:v>69.58</c:v>
                </c:pt>
                <c:pt idx="281">
                  <c:v>69.83</c:v>
                </c:pt>
                <c:pt idx="282">
                  <c:v>70.09</c:v>
                </c:pt>
                <c:pt idx="283">
                  <c:v>70.34</c:v>
                </c:pt>
                <c:pt idx="284">
                  <c:v>70.58</c:v>
                </c:pt>
                <c:pt idx="285">
                  <c:v>70.83</c:v>
                </c:pt>
                <c:pt idx="286">
                  <c:v>71.08</c:v>
                </c:pt>
                <c:pt idx="287">
                  <c:v>71.319999999999993</c:v>
                </c:pt>
                <c:pt idx="288">
                  <c:v>71.56</c:v>
                </c:pt>
                <c:pt idx="289">
                  <c:v>71.81</c:v>
                </c:pt>
                <c:pt idx="290">
                  <c:v>72.040000000000006</c:v>
                </c:pt>
                <c:pt idx="291">
                  <c:v>72.290000000000006</c:v>
                </c:pt>
                <c:pt idx="292">
                  <c:v>72.53</c:v>
                </c:pt>
                <c:pt idx="293">
                  <c:v>72.760000000000005</c:v>
                </c:pt>
                <c:pt idx="294">
                  <c:v>73.010000000000005</c:v>
                </c:pt>
                <c:pt idx="295">
                  <c:v>73.239999999999995</c:v>
                </c:pt>
                <c:pt idx="296">
                  <c:v>73.47</c:v>
                </c:pt>
                <c:pt idx="297">
                  <c:v>73.7</c:v>
                </c:pt>
                <c:pt idx="298">
                  <c:v>73.94</c:v>
                </c:pt>
                <c:pt idx="299">
                  <c:v>74.180000000000007</c:v>
                </c:pt>
                <c:pt idx="300">
                  <c:v>74.42</c:v>
                </c:pt>
                <c:pt idx="301">
                  <c:v>74.66</c:v>
                </c:pt>
                <c:pt idx="302">
                  <c:v>74.900000000000006</c:v>
                </c:pt>
                <c:pt idx="303">
                  <c:v>75.12</c:v>
                </c:pt>
                <c:pt idx="304">
                  <c:v>75.34</c:v>
                </c:pt>
                <c:pt idx="305">
                  <c:v>75.569999999999993</c:v>
                </c:pt>
                <c:pt idx="306">
                  <c:v>75.790000000000006</c:v>
                </c:pt>
                <c:pt idx="307">
                  <c:v>76.02</c:v>
                </c:pt>
                <c:pt idx="308">
                  <c:v>76.25</c:v>
                </c:pt>
                <c:pt idx="309">
                  <c:v>76.48</c:v>
                </c:pt>
                <c:pt idx="310">
                  <c:v>76.69</c:v>
                </c:pt>
                <c:pt idx="311">
                  <c:v>76.900000000000006</c:v>
                </c:pt>
                <c:pt idx="312">
                  <c:v>77.11</c:v>
                </c:pt>
                <c:pt idx="313">
                  <c:v>77.31</c:v>
                </c:pt>
                <c:pt idx="314">
                  <c:v>77.52</c:v>
                </c:pt>
                <c:pt idx="315">
                  <c:v>77.73</c:v>
                </c:pt>
                <c:pt idx="316">
                  <c:v>77.94</c:v>
                </c:pt>
                <c:pt idx="317">
                  <c:v>78.16</c:v>
                </c:pt>
                <c:pt idx="318">
                  <c:v>78.37</c:v>
                </c:pt>
                <c:pt idx="319">
                  <c:v>78.58</c:v>
                </c:pt>
                <c:pt idx="320">
                  <c:v>78.77</c:v>
                </c:pt>
                <c:pt idx="321">
                  <c:v>78.97</c:v>
                </c:pt>
                <c:pt idx="322">
                  <c:v>79.16</c:v>
                </c:pt>
                <c:pt idx="323">
                  <c:v>79.349999999999994</c:v>
                </c:pt>
                <c:pt idx="324">
                  <c:v>79.540000000000006</c:v>
                </c:pt>
                <c:pt idx="325">
                  <c:v>79.72</c:v>
                </c:pt>
                <c:pt idx="326">
                  <c:v>79.92</c:v>
                </c:pt>
                <c:pt idx="327">
                  <c:v>80.11</c:v>
                </c:pt>
                <c:pt idx="328">
                  <c:v>80.290000000000006</c:v>
                </c:pt>
                <c:pt idx="329">
                  <c:v>80.47</c:v>
                </c:pt>
                <c:pt idx="330">
                  <c:v>80.650000000000006</c:v>
                </c:pt>
                <c:pt idx="331">
                  <c:v>80.83</c:v>
                </c:pt>
                <c:pt idx="332">
                  <c:v>81.010000000000005</c:v>
                </c:pt>
                <c:pt idx="333">
                  <c:v>81.2</c:v>
                </c:pt>
                <c:pt idx="334">
                  <c:v>81.38</c:v>
                </c:pt>
                <c:pt idx="335">
                  <c:v>81.56</c:v>
                </c:pt>
                <c:pt idx="336">
                  <c:v>81.739999999999995</c:v>
                </c:pt>
                <c:pt idx="337">
                  <c:v>81.92</c:v>
                </c:pt>
                <c:pt idx="338">
                  <c:v>82.1</c:v>
                </c:pt>
                <c:pt idx="339">
                  <c:v>82.27</c:v>
                </c:pt>
                <c:pt idx="340">
                  <c:v>82.44</c:v>
                </c:pt>
                <c:pt idx="341">
                  <c:v>82.62</c:v>
                </c:pt>
                <c:pt idx="342">
                  <c:v>82.8</c:v>
                </c:pt>
                <c:pt idx="343">
                  <c:v>82.98</c:v>
                </c:pt>
                <c:pt idx="344">
                  <c:v>83.16</c:v>
                </c:pt>
                <c:pt idx="345">
                  <c:v>83.34</c:v>
                </c:pt>
                <c:pt idx="346">
                  <c:v>83.52</c:v>
                </c:pt>
                <c:pt idx="347">
                  <c:v>83.68</c:v>
                </c:pt>
                <c:pt idx="348">
                  <c:v>83.83</c:v>
                </c:pt>
                <c:pt idx="349">
                  <c:v>84</c:v>
                </c:pt>
                <c:pt idx="350">
                  <c:v>84.17</c:v>
                </c:pt>
                <c:pt idx="351">
                  <c:v>84.33</c:v>
                </c:pt>
                <c:pt idx="352">
                  <c:v>84.5</c:v>
                </c:pt>
                <c:pt idx="353">
                  <c:v>84.67</c:v>
                </c:pt>
                <c:pt idx="354">
                  <c:v>84.84</c:v>
                </c:pt>
                <c:pt idx="355">
                  <c:v>85</c:v>
                </c:pt>
                <c:pt idx="356">
                  <c:v>85.15</c:v>
                </c:pt>
                <c:pt idx="357">
                  <c:v>85.31</c:v>
                </c:pt>
                <c:pt idx="358">
                  <c:v>85.45</c:v>
                </c:pt>
                <c:pt idx="359">
                  <c:v>85.61</c:v>
                </c:pt>
                <c:pt idx="360">
                  <c:v>85.76</c:v>
                </c:pt>
                <c:pt idx="361">
                  <c:v>85.92</c:v>
                </c:pt>
                <c:pt idx="362">
                  <c:v>86.07</c:v>
                </c:pt>
                <c:pt idx="363">
                  <c:v>86.21</c:v>
                </c:pt>
                <c:pt idx="364">
                  <c:v>86.35</c:v>
                </c:pt>
                <c:pt idx="365">
                  <c:v>86.48</c:v>
                </c:pt>
                <c:pt idx="366">
                  <c:v>86.61</c:v>
                </c:pt>
                <c:pt idx="367">
                  <c:v>86.75</c:v>
                </c:pt>
                <c:pt idx="368">
                  <c:v>86.89</c:v>
                </c:pt>
                <c:pt idx="369">
                  <c:v>87.04</c:v>
                </c:pt>
                <c:pt idx="370">
                  <c:v>87.2</c:v>
                </c:pt>
                <c:pt idx="371">
                  <c:v>87.35</c:v>
                </c:pt>
                <c:pt idx="372">
                  <c:v>87.5</c:v>
                </c:pt>
                <c:pt idx="373">
                  <c:v>87.65</c:v>
                </c:pt>
                <c:pt idx="374">
                  <c:v>87.79</c:v>
                </c:pt>
                <c:pt idx="375">
                  <c:v>87.94</c:v>
                </c:pt>
                <c:pt idx="376">
                  <c:v>88.09</c:v>
                </c:pt>
                <c:pt idx="377">
                  <c:v>88.23</c:v>
                </c:pt>
                <c:pt idx="378">
                  <c:v>88.37</c:v>
                </c:pt>
                <c:pt idx="379">
                  <c:v>88.5</c:v>
                </c:pt>
                <c:pt idx="380">
                  <c:v>88.62</c:v>
                </c:pt>
                <c:pt idx="381">
                  <c:v>88.73</c:v>
                </c:pt>
                <c:pt idx="382">
                  <c:v>88.85</c:v>
                </c:pt>
                <c:pt idx="383">
                  <c:v>88.96</c:v>
                </c:pt>
                <c:pt idx="384">
                  <c:v>89.08</c:v>
                </c:pt>
                <c:pt idx="385">
                  <c:v>89.2</c:v>
                </c:pt>
                <c:pt idx="386">
                  <c:v>89.32</c:v>
                </c:pt>
                <c:pt idx="387">
                  <c:v>89.43</c:v>
                </c:pt>
                <c:pt idx="388">
                  <c:v>89.55</c:v>
                </c:pt>
                <c:pt idx="389">
                  <c:v>89.65</c:v>
                </c:pt>
                <c:pt idx="390">
                  <c:v>89.74</c:v>
                </c:pt>
                <c:pt idx="391">
                  <c:v>89.83</c:v>
                </c:pt>
                <c:pt idx="392">
                  <c:v>89.87</c:v>
                </c:pt>
                <c:pt idx="393">
                  <c:v>89.85</c:v>
                </c:pt>
                <c:pt idx="394">
                  <c:v>89.77</c:v>
                </c:pt>
                <c:pt idx="395">
                  <c:v>90.34</c:v>
                </c:pt>
                <c:pt idx="396">
                  <c:v>90.44</c:v>
                </c:pt>
                <c:pt idx="397">
                  <c:v>90.56</c:v>
                </c:pt>
                <c:pt idx="398">
                  <c:v>90.67</c:v>
                </c:pt>
                <c:pt idx="399">
                  <c:v>90.78</c:v>
                </c:pt>
                <c:pt idx="400">
                  <c:v>90.88</c:v>
                </c:pt>
                <c:pt idx="401">
                  <c:v>90.99</c:v>
                </c:pt>
                <c:pt idx="402">
                  <c:v>91.1</c:v>
                </c:pt>
                <c:pt idx="403">
                  <c:v>91.21</c:v>
                </c:pt>
                <c:pt idx="404">
                  <c:v>91.32</c:v>
                </c:pt>
                <c:pt idx="405">
                  <c:v>91.43</c:v>
                </c:pt>
                <c:pt idx="406">
                  <c:v>91.54</c:v>
                </c:pt>
                <c:pt idx="407">
                  <c:v>91.64</c:v>
                </c:pt>
                <c:pt idx="408">
                  <c:v>91.74</c:v>
                </c:pt>
                <c:pt idx="409">
                  <c:v>91.84</c:v>
                </c:pt>
                <c:pt idx="410">
                  <c:v>91.95</c:v>
                </c:pt>
                <c:pt idx="411">
                  <c:v>92.05</c:v>
                </c:pt>
                <c:pt idx="412">
                  <c:v>92.15</c:v>
                </c:pt>
                <c:pt idx="413">
                  <c:v>92.27</c:v>
                </c:pt>
                <c:pt idx="414">
                  <c:v>92.37</c:v>
                </c:pt>
                <c:pt idx="415">
                  <c:v>92.47</c:v>
                </c:pt>
                <c:pt idx="416">
                  <c:v>92.57</c:v>
                </c:pt>
                <c:pt idx="417">
                  <c:v>92.67</c:v>
                </c:pt>
                <c:pt idx="418">
                  <c:v>92.76</c:v>
                </c:pt>
                <c:pt idx="419">
                  <c:v>92.86</c:v>
                </c:pt>
                <c:pt idx="420">
                  <c:v>92.96</c:v>
                </c:pt>
                <c:pt idx="421">
                  <c:v>93.06</c:v>
                </c:pt>
                <c:pt idx="422">
                  <c:v>93.17</c:v>
                </c:pt>
                <c:pt idx="423">
                  <c:v>93.26</c:v>
                </c:pt>
                <c:pt idx="424">
                  <c:v>93.35</c:v>
                </c:pt>
                <c:pt idx="425">
                  <c:v>93.44</c:v>
                </c:pt>
                <c:pt idx="426">
                  <c:v>93.52</c:v>
                </c:pt>
                <c:pt idx="427">
                  <c:v>93.62</c:v>
                </c:pt>
                <c:pt idx="428">
                  <c:v>93.7</c:v>
                </c:pt>
                <c:pt idx="429">
                  <c:v>93.79</c:v>
                </c:pt>
                <c:pt idx="430">
                  <c:v>93.87</c:v>
                </c:pt>
                <c:pt idx="431">
                  <c:v>93.94</c:v>
                </c:pt>
                <c:pt idx="432">
                  <c:v>94.01</c:v>
                </c:pt>
                <c:pt idx="433">
                  <c:v>94.07</c:v>
                </c:pt>
                <c:pt idx="434">
                  <c:v>94.14</c:v>
                </c:pt>
                <c:pt idx="435">
                  <c:v>94.21</c:v>
                </c:pt>
                <c:pt idx="436">
                  <c:v>94.28</c:v>
                </c:pt>
                <c:pt idx="437">
                  <c:v>94.36</c:v>
                </c:pt>
                <c:pt idx="438">
                  <c:v>94.44</c:v>
                </c:pt>
                <c:pt idx="439">
                  <c:v>94.51</c:v>
                </c:pt>
                <c:pt idx="440">
                  <c:v>94.57</c:v>
                </c:pt>
                <c:pt idx="441">
                  <c:v>94.63</c:v>
                </c:pt>
                <c:pt idx="442">
                  <c:v>94.69</c:v>
                </c:pt>
                <c:pt idx="443">
                  <c:v>94.75</c:v>
                </c:pt>
                <c:pt idx="444">
                  <c:v>94.81</c:v>
                </c:pt>
                <c:pt idx="445">
                  <c:v>94.88</c:v>
                </c:pt>
                <c:pt idx="446">
                  <c:v>94.95</c:v>
                </c:pt>
                <c:pt idx="447">
                  <c:v>95.02</c:v>
                </c:pt>
                <c:pt idx="448">
                  <c:v>95.09</c:v>
                </c:pt>
                <c:pt idx="449">
                  <c:v>95.16</c:v>
                </c:pt>
                <c:pt idx="450">
                  <c:v>95.22</c:v>
                </c:pt>
                <c:pt idx="451">
                  <c:v>95.29</c:v>
                </c:pt>
                <c:pt idx="452">
                  <c:v>95.37</c:v>
                </c:pt>
                <c:pt idx="453">
                  <c:v>95.44</c:v>
                </c:pt>
                <c:pt idx="454">
                  <c:v>95.51</c:v>
                </c:pt>
                <c:pt idx="455">
                  <c:v>95.58</c:v>
                </c:pt>
                <c:pt idx="456">
                  <c:v>95.64</c:v>
                </c:pt>
                <c:pt idx="457">
                  <c:v>95.7</c:v>
                </c:pt>
                <c:pt idx="458">
                  <c:v>95.74</c:v>
                </c:pt>
                <c:pt idx="459">
                  <c:v>95.79</c:v>
                </c:pt>
                <c:pt idx="460">
                  <c:v>95.83</c:v>
                </c:pt>
                <c:pt idx="461">
                  <c:v>95.87</c:v>
                </c:pt>
                <c:pt idx="462">
                  <c:v>95.92</c:v>
                </c:pt>
                <c:pt idx="463">
                  <c:v>95.97</c:v>
                </c:pt>
                <c:pt idx="464">
                  <c:v>96.02</c:v>
                </c:pt>
                <c:pt idx="465">
                  <c:v>96.06</c:v>
                </c:pt>
                <c:pt idx="466">
                  <c:v>96.1</c:v>
                </c:pt>
                <c:pt idx="467">
                  <c:v>96.14</c:v>
                </c:pt>
                <c:pt idx="468">
                  <c:v>96.18</c:v>
                </c:pt>
                <c:pt idx="469">
                  <c:v>96.22</c:v>
                </c:pt>
                <c:pt idx="470">
                  <c:v>96.27</c:v>
                </c:pt>
                <c:pt idx="471">
                  <c:v>96.32</c:v>
                </c:pt>
                <c:pt idx="472">
                  <c:v>96.38</c:v>
                </c:pt>
                <c:pt idx="473">
                  <c:v>96.44</c:v>
                </c:pt>
                <c:pt idx="474">
                  <c:v>96.5</c:v>
                </c:pt>
                <c:pt idx="475">
                  <c:v>96.56</c:v>
                </c:pt>
                <c:pt idx="476">
                  <c:v>96.62</c:v>
                </c:pt>
                <c:pt idx="477">
                  <c:v>96.68</c:v>
                </c:pt>
                <c:pt idx="478">
                  <c:v>96.75</c:v>
                </c:pt>
                <c:pt idx="479">
                  <c:v>96.81</c:v>
                </c:pt>
                <c:pt idx="480">
                  <c:v>96.87</c:v>
                </c:pt>
                <c:pt idx="481">
                  <c:v>96.94</c:v>
                </c:pt>
                <c:pt idx="482">
                  <c:v>97</c:v>
                </c:pt>
                <c:pt idx="483">
                  <c:v>97.07</c:v>
                </c:pt>
                <c:pt idx="484">
                  <c:v>97.13</c:v>
                </c:pt>
                <c:pt idx="485">
                  <c:v>97.19</c:v>
                </c:pt>
                <c:pt idx="486">
                  <c:v>97.25</c:v>
                </c:pt>
                <c:pt idx="487">
                  <c:v>97.31</c:v>
                </c:pt>
                <c:pt idx="488">
                  <c:v>97.38</c:v>
                </c:pt>
                <c:pt idx="489">
                  <c:v>97.44</c:v>
                </c:pt>
                <c:pt idx="490">
                  <c:v>97.51</c:v>
                </c:pt>
                <c:pt idx="491">
                  <c:v>97.58</c:v>
                </c:pt>
                <c:pt idx="492">
                  <c:v>97.64</c:v>
                </c:pt>
                <c:pt idx="493">
                  <c:v>97.7</c:v>
                </c:pt>
                <c:pt idx="494">
                  <c:v>97.75</c:v>
                </c:pt>
                <c:pt idx="495">
                  <c:v>97.79</c:v>
                </c:pt>
                <c:pt idx="496">
                  <c:v>97.84</c:v>
                </c:pt>
                <c:pt idx="497">
                  <c:v>97.88</c:v>
                </c:pt>
                <c:pt idx="498">
                  <c:v>97.94</c:v>
                </c:pt>
                <c:pt idx="499">
                  <c:v>97.97</c:v>
                </c:pt>
                <c:pt idx="500">
                  <c:v>98.02</c:v>
                </c:pt>
                <c:pt idx="501">
                  <c:v>98.06</c:v>
                </c:pt>
                <c:pt idx="502">
                  <c:v>98.1</c:v>
                </c:pt>
                <c:pt idx="503">
                  <c:v>98.14</c:v>
                </c:pt>
                <c:pt idx="504">
                  <c:v>98.18</c:v>
                </c:pt>
                <c:pt idx="505">
                  <c:v>98.22</c:v>
                </c:pt>
                <c:pt idx="506">
                  <c:v>98.27</c:v>
                </c:pt>
                <c:pt idx="507">
                  <c:v>98.32</c:v>
                </c:pt>
                <c:pt idx="508">
                  <c:v>98.36</c:v>
                </c:pt>
                <c:pt idx="509">
                  <c:v>98.41</c:v>
                </c:pt>
                <c:pt idx="510">
                  <c:v>98.45</c:v>
                </c:pt>
                <c:pt idx="511">
                  <c:v>98.5</c:v>
                </c:pt>
                <c:pt idx="512">
                  <c:v>98.55</c:v>
                </c:pt>
                <c:pt idx="513">
                  <c:v>98.61</c:v>
                </c:pt>
                <c:pt idx="514">
                  <c:v>98.66</c:v>
                </c:pt>
                <c:pt idx="515">
                  <c:v>98.73</c:v>
                </c:pt>
                <c:pt idx="516">
                  <c:v>98.79</c:v>
                </c:pt>
                <c:pt idx="517">
                  <c:v>98.86</c:v>
                </c:pt>
                <c:pt idx="518">
                  <c:v>98.92</c:v>
                </c:pt>
                <c:pt idx="519">
                  <c:v>98.98</c:v>
                </c:pt>
                <c:pt idx="520">
                  <c:v>99.04</c:v>
                </c:pt>
                <c:pt idx="521">
                  <c:v>99.11</c:v>
                </c:pt>
                <c:pt idx="522">
                  <c:v>99.19</c:v>
                </c:pt>
                <c:pt idx="523">
                  <c:v>99.27</c:v>
                </c:pt>
                <c:pt idx="524">
                  <c:v>99.35</c:v>
                </c:pt>
                <c:pt idx="525">
                  <c:v>99.43</c:v>
                </c:pt>
                <c:pt idx="526">
                  <c:v>99.51</c:v>
                </c:pt>
                <c:pt idx="527">
                  <c:v>99.59</c:v>
                </c:pt>
                <c:pt idx="528">
                  <c:v>99.67</c:v>
                </c:pt>
                <c:pt idx="529">
                  <c:v>99.74</c:v>
                </c:pt>
                <c:pt idx="530">
                  <c:v>99.82</c:v>
                </c:pt>
                <c:pt idx="531">
                  <c:v>99.89</c:v>
                </c:pt>
                <c:pt idx="532">
                  <c:v>99.95</c:v>
                </c:pt>
                <c:pt idx="533">
                  <c:v>100.01</c:v>
                </c:pt>
                <c:pt idx="534">
                  <c:v>100.08</c:v>
                </c:pt>
                <c:pt idx="535">
                  <c:v>100.13</c:v>
                </c:pt>
                <c:pt idx="536">
                  <c:v>100.18</c:v>
                </c:pt>
                <c:pt idx="537">
                  <c:v>100.23</c:v>
                </c:pt>
                <c:pt idx="538">
                  <c:v>100.27</c:v>
                </c:pt>
                <c:pt idx="539">
                  <c:v>100.32</c:v>
                </c:pt>
                <c:pt idx="540">
                  <c:v>100.36</c:v>
                </c:pt>
                <c:pt idx="541">
                  <c:v>100.41</c:v>
                </c:pt>
                <c:pt idx="542">
                  <c:v>100.44</c:v>
                </c:pt>
                <c:pt idx="543">
                  <c:v>100.47</c:v>
                </c:pt>
                <c:pt idx="544">
                  <c:v>100.5</c:v>
                </c:pt>
                <c:pt idx="545">
                  <c:v>100.52</c:v>
                </c:pt>
                <c:pt idx="546">
                  <c:v>100.54</c:v>
                </c:pt>
                <c:pt idx="547">
                  <c:v>100.56</c:v>
                </c:pt>
                <c:pt idx="548">
                  <c:v>100.58</c:v>
                </c:pt>
                <c:pt idx="549">
                  <c:v>100.6</c:v>
                </c:pt>
                <c:pt idx="550">
                  <c:v>100.62</c:v>
                </c:pt>
                <c:pt idx="551">
                  <c:v>100.64</c:v>
                </c:pt>
                <c:pt idx="552">
                  <c:v>100.66</c:v>
                </c:pt>
                <c:pt idx="553">
                  <c:v>100.68</c:v>
                </c:pt>
                <c:pt idx="554">
                  <c:v>100.7</c:v>
                </c:pt>
                <c:pt idx="555">
                  <c:v>100.72</c:v>
                </c:pt>
                <c:pt idx="556">
                  <c:v>100.75</c:v>
                </c:pt>
                <c:pt idx="557">
                  <c:v>100.77</c:v>
                </c:pt>
                <c:pt idx="558">
                  <c:v>100.8</c:v>
                </c:pt>
                <c:pt idx="559">
                  <c:v>100.83</c:v>
                </c:pt>
                <c:pt idx="560">
                  <c:v>100.85</c:v>
                </c:pt>
                <c:pt idx="561">
                  <c:v>100.87</c:v>
                </c:pt>
                <c:pt idx="562">
                  <c:v>100.88</c:v>
                </c:pt>
                <c:pt idx="563">
                  <c:v>100.9</c:v>
                </c:pt>
                <c:pt idx="564">
                  <c:v>100.92</c:v>
                </c:pt>
                <c:pt idx="565">
                  <c:v>100.93</c:v>
                </c:pt>
                <c:pt idx="566">
                  <c:v>100.95</c:v>
                </c:pt>
                <c:pt idx="567">
                  <c:v>100.97</c:v>
                </c:pt>
                <c:pt idx="568">
                  <c:v>101</c:v>
                </c:pt>
                <c:pt idx="569">
                  <c:v>101.03</c:v>
                </c:pt>
                <c:pt idx="570">
                  <c:v>101.07</c:v>
                </c:pt>
                <c:pt idx="571">
                  <c:v>101.1</c:v>
                </c:pt>
                <c:pt idx="572">
                  <c:v>101.13</c:v>
                </c:pt>
                <c:pt idx="573">
                  <c:v>101.16</c:v>
                </c:pt>
                <c:pt idx="574">
                  <c:v>101.19</c:v>
                </c:pt>
                <c:pt idx="575">
                  <c:v>101.22</c:v>
                </c:pt>
                <c:pt idx="576">
                  <c:v>101.25</c:v>
                </c:pt>
                <c:pt idx="577">
                  <c:v>101.28</c:v>
                </c:pt>
                <c:pt idx="578">
                  <c:v>101.29</c:v>
                </c:pt>
                <c:pt idx="579">
                  <c:v>101.32</c:v>
                </c:pt>
                <c:pt idx="580">
                  <c:v>101.33</c:v>
                </c:pt>
                <c:pt idx="581">
                  <c:v>101.35</c:v>
                </c:pt>
                <c:pt idx="582">
                  <c:v>101.36</c:v>
                </c:pt>
                <c:pt idx="583">
                  <c:v>101.38</c:v>
                </c:pt>
                <c:pt idx="584">
                  <c:v>101.4</c:v>
                </c:pt>
                <c:pt idx="585">
                  <c:v>101.42</c:v>
                </c:pt>
                <c:pt idx="586">
                  <c:v>101.42</c:v>
                </c:pt>
                <c:pt idx="587">
                  <c:v>101.43</c:v>
                </c:pt>
                <c:pt idx="588">
                  <c:v>101.44</c:v>
                </c:pt>
                <c:pt idx="589">
                  <c:v>101.44</c:v>
                </c:pt>
                <c:pt idx="590">
                  <c:v>101.45</c:v>
                </c:pt>
                <c:pt idx="591">
                  <c:v>101.45</c:v>
                </c:pt>
                <c:pt idx="592">
                  <c:v>101.46</c:v>
                </c:pt>
                <c:pt idx="593">
                  <c:v>101.48</c:v>
                </c:pt>
                <c:pt idx="594">
                  <c:v>101.5</c:v>
                </c:pt>
                <c:pt idx="595">
                  <c:v>101.54</c:v>
                </c:pt>
                <c:pt idx="596">
                  <c:v>101.56</c:v>
                </c:pt>
                <c:pt idx="597">
                  <c:v>101.59</c:v>
                </c:pt>
                <c:pt idx="598">
                  <c:v>101.62</c:v>
                </c:pt>
                <c:pt idx="599">
                  <c:v>101.65</c:v>
                </c:pt>
                <c:pt idx="600">
                  <c:v>101.68</c:v>
                </c:pt>
                <c:pt idx="601">
                  <c:v>101.7</c:v>
                </c:pt>
                <c:pt idx="602">
                  <c:v>101.73</c:v>
                </c:pt>
                <c:pt idx="603">
                  <c:v>101.75</c:v>
                </c:pt>
                <c:pt idx="604">
                  <c:v>101.78</c:v>
                </c:pt>
                <c:pt idx="605">
                  <c:v>101.8</c:v>
                </c:pt>
                <c:pt idx="606">
                  <c:v>101.83</c:v>
                </c:pt>
                <c:pt idx="607">
                  <c:v>101.85</c:v>
                </c:pt>
                <c:pt idx="608">
                  <c:v>101.88</c:v>
                </c:pt>
                <c:pt idx="609">
                  <c:v>101.91</c:v>
                </c:pt>
                <c:pt idx="610">
                  <c:v>101.93</c:v>
                </c:pt>
                <c:pt idx="611">
                  <c:v>101.96</c:v>
                </c:pt>
                <c:pt idx="612">
                  <c:v>101.98</c:v>
                </c:pt>
                <c:pt idx="613">
                  <c:v>101.99</c:v>
                </c:pt>
                <c:pt idx="614">
                  <c:v>102</c:v>
                </c:pt>
                <c:pt idx="615">
                  <c:v>102.02</c:v>
                </c:pt>
                <c:pt idx="616">
                  <c:v>102.03</c:v>
                </c:pt>
                <c:pt idx="617">
                  <c:v>102.05</c:v>
                </c:pt>
                <c:pt idx="618">
                  <c:v>102.06</c:v>
                </c:pt>
                <c:pt idx="619">
                  <c:v>102.08</c:v>
                </c:pt>
                <c:pt idx="620">
                  <c:v>102.09</c:v>
                </c:pt>
                <c:pt idx="621">
                  <c:v>102.11</c:v>
                </c:pt>
                <c:pt idx="622">
                  <c:v>102.13</c:v>
                </c:pt>
                <c:pt idx="623">
                  <c:v>102.15</c:v>
                </c:pt>
                <c:pt idx="624">
                  <c:v>102.16</c:v>
                </c:pt>
                <c:pt idx="625">
                  <c:v>102.18</c:v>
                </c:pt>
                <c:pt idx="626">
                  <c:v>102.19</c:v>
                </c:pt>
                <c:pt idx="627">
                  <c:v>102.2</c:v>
                </c:pt>
                <c:pt idx="628">
                  <c:v>102.21</c:v>
                </c:pt>
                <c:pt idx="629">
                  <c:v>102.22</c:v>
                </c:pt>
                <c:pt idx="630">
                  <c:v>102.23</c:v>
                </c:pt>
                <c:pt idx="631">
                  <c:v>102.24</c:v>
                </c:pt>
                <c:pt idx="632">
                  <c:v>102.26</c:v>
                </c:pt>
                <c:pt idx="633">
                  <c:v>102.29</c:v>
                </c:pt>
                <c:pt idx="634">
                  <c:v>102.3</c:v>
                </c:pt>
                <c:pt idx="635">
                  <c:v>102.32</c:v>
                </c:pt>
                <c:pt idx="636">
                  <c:v>102.33</c:v>
                </c:pt>
                <c:pt idx="637">
                  <c:v>102.34</c:v>
                </c:pt>
                <c:pt idx="638">
                  <c:v>102.35</c:v>
                </c:pt>
                <c:pt idx="639">
                  <c:v>102.36</c:v>
                </c:pt>
                <c:pt idx="640">
                  <c:v>102.38</c:v>
                </c:pt>
                <c:pt idx="641">
                  <c:v>102.39</c:v>
                </c:pt>
                <c:pt idx="642">
                  <c:v>102.4</c:v>
                </c:pt>
                <c:pt idx="643">
                  <c:v>102.41</c:v>
                </c:pt>
                <c:pt idx="644">
                  <c:v>102.43</c:v>
                </c:pt>
                <c:pt idx="645">
                  <c:v>102.43</c:v>
                </c:pt>
                <c:pt idx="646">
                  <c:v>102.44</c:v>
                </c:pt>
                <c:pt idx="647">
                  <c:v>102.45</c:v>
                </c:pt>
                <c:pt idx="648">
                  <c:v>102.46</c:v>
                </c:pt>
                <c:pt idx="649">
                  <c:v>102.47</c:v>
                </c:pt>
                <c:pt idx="650">
                  <c:v>102.47</c:v>
                </c:pt>
                <c:pt idx="651">
                  <c:v>102.48</c:v>
                </c:pt>
                <c:pt idx="652">
                  <c:v>102.48</c:v>
                </c:pt>
                <c:pt idx="653">
                  <c:v>102.49</c:v>
                </c:pt>
                <c:pt idx="654">
                  <c:v>102.5</c:v>
                </c:pt>
                <c:pt idx="655">
                  <c:v>102.51</c:v>
                </c:pt>
                <c:pt idx="656">
                  <c:v>102.52</c:v>
                </c:pt>
                <c:pt idx="657">
                  <c:v>102.53</c:v>
                </c:pt>
                <c:pt idx="658">
                  <c:v>102.54</c:v>
                </c:pt>
                <c:pt idx="659">
                  <c:v>102.54</c:v>
                </c:pt>
                <c:pt idx="660">
                  <c:v>102.54</c:v>
                </c:pt>
                <c:pt idx="661">
                  <c:v>102.54</c:v>
                </c:pt>
                <c:pt idx="662">
                  <c:v>102.54</c:v>
                </c:pt>
                <c:pt idx="663">
                  <c:v>102.55</c:v>
                </c:pt>
                <c:pt idx="664">
                  <c:v>102.56</c:v>
                </c:pt>
                <c:pt idx="665">
                  <c:v>102.57</c:v>
                </c:pt>
                <c:pt idx="666">
                  <c:v>102.57</c:v>
                </c:pt>
                <c:pt idx="667">
                  <c:v>102.57</c:v>
                </c:pt>
                <c:pt idx="668">
                  <c:v>102.58</c:v>
                </c:pt>
                <c:pt idx="669">
                  <c:v>102.58</c:v>
                </c:pt>
                <c:pt idx="670">
                  <c:v>102.58</c:v>
                </c:pt>
                <c:pt idx="671">
                  <c:v>102.59</c:v>
                </c:pt>
                <c:pt idx="672">
                  <c:v>102.6</c:v>
                </c:pt>
                <c:pt idx="673">
                  <c:v>102.61</c:v>
                </c:pt>
                <c:pt idx="674">
                  <c:v>102.62</c:v>
                </c:pt>
                <c:pt idx="675">
                  <c:v>102.62</c:v>
                </c:pt>
                <c:pt idx="676">
                  <c:v>102.63</c:v>
                </c:pt>
                <c:pt idx="677">
                  <c:v>102.64</c:v>
                </c:pt>
                <c:pt idx="678">
                  <c:v>102.64</c:v>
                </c:pt>
                <c:pt idx="679">
                  <c:v>102.66</c:v>
                </c:pt>
                <c:pt idx="680">
                  <c:v>102.67</c:v>
                </c:pt>
                <c:pt idx="681">
                  <c:v>102.68</c:v>
                </c:pt>
                <c:pt idx="682">
                  <c:v>102.69</c:v>
                </c:pt>
                <c:pt idx="683">
                  <c:v>102.69</c:v>
                </c:pt>
                <c:pt idx="684">
                  <c:v>102.69</c:v>
                </c:pt>
                <c:pt idx="685">
                  <c:v>102.69</c:v>
                </c:pt>
                <c:pt idx="686">
                  <c:v>102.69</c:v>
                </c:pt>
                <c:pt idx="687">
                  <c:v>102.69</c:v>
                </c:pt>
                <c:pt idx="688">
                  <c:v>102.69</c:v>
                </c:pt>
                <c:pt idx="689">
                  <c:v>102.69</c:v>
                </c:pt>
                <c:pt idx="690">
                  <c:v>102.68</c:v>
                </c:pt>
                <c:pt idx="691">
                  <c:v>102.69</c:v>
                </c:pt>
                <c:pt idx="692">
                  <c:v>102.68</c:v>
                </c:pt>
                <c:pt idx="693">
                  <c:v>102.68</c:v>
                </c:pt>
                <c:pt idx="694">
                  <c:v>102.69</c:v>
                </c:pt>
                <c:pt idx="695">
                  <c:v>102.69</c:v>
                </c:pt>
                <c:pt idx="696">
                  <c:v>102.7</c:v>
                </c:pt>
                <c:pt idx="697">
                  <c:v>102.7</c:v>
                </c:pt>
                <c:pt idx="698">
                  <c:v>102.7</c:v>
                </c:pt>
                <c:pt idx="699">
                  <c:v>102.7</c:v>
                </c:pt>
                <c:pt idx="700">
                  <c:v>102.7</c:v>
                </c:pt>
                <c:pt idx="701">
                  <c:v>102.69</c:v>
                </c:pt>
                <c:pt idx="702">
                  <c:v>102.68</c:v>
                </c:pt>
                <c:pt idx="703">
                  <c:v>102.68</c:v>
                </c:pt>
                <c:pt idx="704">
                  <c:v>102.67</c:v>
                </c:pt>
                <c:pt idx="705">
                  <c:v>102.67</c:v>
                </c:pt>
                <c:pt idx="706">
                  <c:v>102.67</c:v>
                </c:pt>
                <c:pt idx="707">
                  <c:v>102.68</c:v>
                </c:pt>
                <c:pt idx="708">
                  <c:v>102.68</c:v>
                </c:pt>
                <c:pt idx="709">
                  <c:v>102.67</c:v>
                </c:pt>
                <c:pt idx="710">
                  <c:v>102.68</c:v>
                </c:pt>
                <c:pt idx="711">
                  <c:v>102.67</c:v>
                </c:pt>
                <c:pt idx="712">
                  <c:v>102.67</c:v>
                </c:pt>
                <c:pt idx="713">
                  <c:v>102.67</c:v>
                </c:pt>
                <c:pt idx="714">
                  <c:v>102.67</c:v>
                </c:pt>
                <c:pt idx="715">
                  <c:v>102.66</c:v>
                </c:pt>
                <c:pt idx="716">
                  <c:v>102.66</c:v>
                </c:pt>
                <c:pt idx="717">
                  <c:v>102.65</c:v>
                </c:pt>
                <c:pt idx="718">
                  <c:v>102.64</c:v>
                </c:pt>
                <c:pt idx="719">
                  <c:v>102.63</c:v>
                </c:pt>
                <c:pt idx="720">
                  <c:v>102.63</c:v>
                </c:pt>
                <c:pt idx="721">
                  <c:v>102.62</c:v>
                </c:pt>
                <c:pt idx="722">
                  <c:v>102.61</c:v>
                </c:pt>
                <c:pt idx="723">
                  <c:v>102.59</c:v>
                </c:pt>
                <c:pt idx="724">
                  <c:v>102.59</c:v>
                </c:pt>
                <c:pt idx="725">
                  <c:v>102.58</c:v>
                </c:pt>
                <c:pt idx="726">
                  <c:v>102.59</c:v>
                </c:pt>
                <c:pt idx="727">
                  <c:v>102.6</c:v>
                </c:pt>
                <c:pt idx="728">
                  <c:v>102.61</c:v>
                </c:pt>
                <c:pt idx="729">
                  <c:v>102.62</c:v>
                </c:pt>
                <c:pt idx="730">
                  <c:v>102.64</c:v>
                </c:pt>
                <c:pt idx="731">
                  <c:v>102.66</c:v>
                </c:pt>
                <c:pt idx="732">
                  <c:v>102.67</c:v>
                </c:pt>
                <c:pt idx="733">
                  <c:v>102.68</c:v>
                </c:pt>
                <c:pt idx="734">
                  <c:v>102.69</c:v>
                </c:pt>
                <c:pt idx="735">
                  <c:v>102.7</c:v>
                </c:pt>
                <c:pt idx="736">
                  <c:v>102.72</c:v>
                </c:pt>
                <c:pt idx="737">
                  <c:v>102.72</c:v>
                </c:pt>
                <c:pt idx="738">
                  <c:v>102.72</c:v>
                </c:pt>
                <c:pt idx="739">
                  <c:v>102.72</c:v>
                </c:pt>
                <c:pt idx="740">
                  <c:v>102.73</c:v>
                </c:pt>
                <c:pt idx="741">
                  <c:v>102.73</c:v>
                </c:pt>
                <c:pt idx="742">
                  <c:v>102.73</c:v>
                </c:pt>
                <c:pt idx="743">
                  <c:v>102.74</c:v>
                </c:pt>
                <c:pt idx="744">
                  <c:v>102.74</c:v>
                </c:pt>
                <c:pt idx="745">
                  <c:v>102.75</c:v>
                </c:pt>
                <c:pt idx="746">
                  <c:v>102.75</c:v>
                </c:pt>
                <c:pt idx="747">
                  <c:v>102.76</c:v>
                </c:pt>
                <c:pt idx="748">
                  <c:v>102.75</c:v>
                </c:pt>
                <c:pt idx="749">
                  <c:v>102.76</c:v>
                </c:pt>
                <c:pt idx="750">
                  <c:v>102.76</c:v>
                </c:pt>
                <c:pt idx="751">
                  <c:v>102.76</c:v>
                </c:pt>
                <c:pt idx="752">
                  <c:v>102.77</c:v>
                </c:pt>
                <c:pt idx="753">
                  <c:v>102.77</c:v>
                </c:pt>
                <c:pt idx="754">
                  <c:v>102.77</c:v>
                </c:pt>
                <c:pt idx="755">
                  <c:v>102.76</c:v>
                </c:pt>
                <c:pt idx="756">
                  <c:v>102.76</c:v>
                </c:pt>
                <c:pt idx="757">
                  <c:v>102.75</c:v>
                </c:pt>
                <c:pt idx="758">
                  <c:v>102.75</c:v>
                </c:pt>
                <c:pt idx="759">
                  <c:v>102.76</c:v>
                </c:pt>
                <c:pt idx="760">
                  <c:v>102.77</c:v>
                </c:pt>
                <c:pt idx="761">
                  <c:v>102.77</c:v>
                </c:pt>
                <c:pt idx="762">
                  <c:v>102.77</c:v>
                </c:pt>
                <c:pt idx="763">
                  <c:v>102.78</c:v>
                </c:pt>
                <c:pt idx="764">
                  <c:v>102.79</c:v>
                </c:pt>
                <c:pt idx="765">
                  <c:v>102.79</c:v>
                </c:pt>
                <c:pt idx="766">
                  <c:v>102.8</c:v>
                </c:pt>
                <c:pt idx="767">
                  <c:v>102.81</c:v>
                </c:pt>
                <c:pt idx="768">
                  <c:v>102.82</c:v>
                </c:pt>
                <c:pt idx="769">
                  <c:v>102.83</c:v>
                </c:pt>
                <c:pt idx="770">
                  <c:v>102.83</c:v>
                </c:pt>
                <c:pt idx="771">
                  <c:v>102.84</c:v>
                </c:pt>
                <c:pt idx="772">
                  <c:v>102.84</c:v>
                </c:pt>
                <c:pt idx="773">
                  <c:v>102.85</c:v>
                </c:pt>
                <c:pt idx="774">
                  <c:v>102.86</c:v>
                </c:pt>
                <c:pt idx="775">
                  <c:v>102.87</c:v>
                </c:pt>
                <c:pt idx="776">
                  <c:v>102.89</c:v>
                </c:pt>
                <c:pt idx="777">
                  <c:v>102.91</c:v>
                </c:pt>
                <c:pt idx="778">
                  <c:v>102.92</c:v>
                </c:pt>
                <c:pt idx="779">
                  <c:v>102.94</c:v>
                </c:pt>
                <c:pt idx="780">
                  <c:v>102.94</c:v>
                </c:pt>
                <c:pt idx="781">
                  <c:v>102.95</c:v>
                </c:pt>
                <c:pt idx="782">
                  <c:v>102.96</c:v>
                </c:pt>
                <c:pt idx="783">
                  <c:v>102.96</c:v>
                </c:pt>
                <c:pt idx="784">
                  <c:v>102.97</c:v>
                </c:pt>
                <c:pt idx="785">
                  <c:v>102.98</c:v>
                </c:pt>
                <c:pt idx="786">
                  <c:v>102.98</c:v>
                </c:pt>
                <c:pt idx="787">
                  <c:v>102.98</c:v>
                </c:pt>
                <c:pt idx="788">
                  <c:v>102.98</c:v>
                </c:pt>
                <c:pt idx="789">
                  <c:v>102.98</c:v>
                </c:pt>
                <c:pt idx="790">
                  <c:v>102.98</c:v>
                </c:pt>
                <c:pt idx="791">
                  <c:v>102.99</c:v>
                </c:pt>
                <c:pt idx="792">
                  <c:v>102.98</c:v>
                </c:pt>
                <c:pt idx="793">
                  <c:v>102.97</c:v>
                </c:pt>
                <c:pt idx="794">
                  <c:v>102.96</c:v>
                </c:pt>
                <c:pt idx="795">
                  <c:v>102.95</c:v>
                </c:pt>
                <c:pt idx="796">
                  <c:v>102.95</c:v>
                </c:pt>
                <c:pt idx="797">
                  <c:v>102.95</c:v>
                </c:pt>
                <c:pt idx="798">
                  <c:v>102.95</c:v>
                </c:pt>
                <c:pt idx="799">
                  <c:v>102.95</c:v>
                </c:pt>
                <c:pt idx="800">
                  <c:v>102.96</c:v>
                </c:pt>
                <c:pt idx="801">
                  <c:v>102.97</c:v>
                </c:pt>
                <c:pt idx="802">
                  <c:v>102.96</c:v>
                </c:pt>
                <c:pt idx="803">
                  <c:v>102.97</c:v>
                </c:pt>
                <c:pt idx="804">
                  <c:v>102.97</c:v>
                </c:pt>
                <c:pt idx="805">
                  <c:v>102.98</c:v>
                </c:pt>
                <c:pt idx="806">
                  <c:v>102.99</c:v>
                </c:pt>
                <c:pt idx="807">
                  <c:v>103</c:v>
                </c:pt>
                <c:pt idx="808">
                  <c:v>103.01</c:v>
                </c:pt>
                <c:pt idx="809">
                  <c:v>103.02</c:v>
                </c:pt>
                <c:pt idx="810">
                  <c:v>103.02</c:v>
                </c:pt>
                <c:pt idx="811">
                  <c:v>103.04</c:v>
                </c:pt>
                <c:pt idx="812">
                  <c:v>103.05</c:v>
                </c:pt>
                <c:pt idx="813">
                  <c:v>103.06</c:v>
                </c:pt>
                <c:pt idx="814">
                  <c:v>103.08</c:v>
                </c:pt>
                <c:pt idx="815">
                  <c:v>103.1</c:v>
                </c:pt>
                <c:pt idx="816">
                  <c:v>103.11</c:v>
                </c:pt>
                <c:pt idx="817">
                  <c:v>103.12</c:v>
                </c:pt>
                <c:pt idx="818">
                  <c:v>103.14</c:v>
                </c:pt>
                <c:pt idx="819">
                  <c:v>103.15</c:v>
                </c:pt>
                <c:pt idx="820">
                  <c:v>103.17</c:v>
                </c:pt>
                <c:pt idx="821">
                  <c:v>103.18</c:v>
                </c:pt>
                <c:pt idx="822">
                  <c:v>103.2</c:v>
                </c:pt>
                <c:pt idx="823">
                  <c:v>103.21</c:v>
                </c:pt>
                <c:pt idx="824">
                  <c:v>103.24</c:v>
                </c:pt>
                <c:pt idx="825">
                  <c:v>103.26</c:v>
                </c:pt>
                <c:pt idx="826">
                  <c:v>103.27</c:v>
                </c:pt>
                <c:pt idx="827">
                  <c:v>103.29</c:v>
                </c:pt>
                <c:pt idx="828">
                  <c:v>103.31</c:v>
                </c:pt>
                <c:pt idx="829">
                  <c:v>103.32</c:v>
                </c:pt>
                <c:pt idx="830">
                  <c:v>103.34</c:v>
                </c:pt>
                <c:pt idx="831">
                  <c:v>103.35</c:v>
                </c:pt>
                <c:pt idx="832">
                  <c:v>103.35</c:v>
                </c:pt>
                <c:pt idx="833">
                  <c:v>103.36</c:v>
                </c:pt>
                <c:pt idx="834">
                  <c:v>103.37</c:v>
                </c:pt>
                <c:pt idx="835">
                  <c:v>103.38</c:v>
                </c:pt>
                <c:pt idx="836">
                  <c:v>103.38</c:v>
                </c:pt>
                <c:pt idx="837">
                  <c:v>103.39</c:v>
                </c:pt>
                <c:pt idx="838">
                  <c:v>103.4</c:v>
                </c:pt>
                <c:pt idx="839">
                  <c:v>103.4</c:v>
                </c:pt>
                <c:pt idx="840">
                  <c:v>103.4</c:v>
                </c:pt>
                <c:pt idx="841">
                  <c:v>103.4</c:v>
                </c:pt>
                <c:pt idx="842">
                  <c:v>103.4</c:v>
                </c:pt>
                <c:pt idx="843">
                  <c:v>103.4</c:v>
                </c:pt>
                <c:pt idx="844">
                  <c:v>103.39</c:v>
                </c:pt>
                <c:pt idx="845">
                  <c:v>103.4</c:v>
                </c:pt>
                <c:pt idx="846">
                  <c:v>103.4</c:v>
                </c:pt>
                <c:pt idx="847">
                  <c:v>103.4</c:v>
                </c:pt>
                <c:pt idx="848">
                  <c:v>103.41</c:v>
                </c:pt>
                <c:pt idx="849">
                  <c:v>103.42</c:v>
                </c:pt>
                <c:pt idx="850">
                  <c:v>103.44</c:v>
                </c:pt>
                <c:pt idx="851">
                  <c:v>103.45</c:v>
                </c:pt>
                <c:pt idx="852">
                  <c:v>103.46</c:v>
                </c:pt>
                <c:pt idx="853">
                  <c:v>103.47</c:v>
                </c:pt>
                <c:pt idx="854">
                  <c:v>103.48</c:v>
                </c:pt>
                <c:pt idx="855">
                  <c:v>103.49</c:v>
                </c:pt>
                <c:pt idx="856">
                  <c:v>103.5</c:v>
                </c:pt>
                <c:pt idx="857">
                  <c:v>103.52</c:v>
                </c:pt>
                <c:pt idx="858">
                  <c:v>103.54</c:v>
                </c:pt>
                <c:pt idx="859">
                  <c:v>103.55</c:v>
                </c:pt>
                <c:pt idx="860">
                  <c:v>103.57</c:v>
                </c:pt>
                <c:pt idx="861">
                  <c:v>103.58</c:v>
                </c:pt>
                <c:pt idx="862">
                  <c:v>103.6</c:v>
                </c:pt>
                <c:pt idx="863">
                  <c:v>103.61</c:v>
                </c:pt>
                <c:pt idx="864">
                  <c:v>103.62</c:v>
                </c:pt>
                <c:pt idx="865">
                  <c:v>103.63</c:v>
                </c:pt>
                <c:pt idx="866">
                  <c:v>103.65</c:v>
                </c:pt>
                <c:pt idx="867">
                  <c:v>103.69</c:v>
                </c:pt>
                <c:pt idx="868">
                  <c:v>103.73</c:v>
                </c:pt>
                <c:pt idx="869">
                  <c:v>103.78</c:v>
                </c:pt>
                <c:pt idx="870">
                  <c:v>103.83</c:v>
                </c:pt>
                <c:pt idx="871">
                  <c:v>103.9</c:v>
                </c:pt>
                <c:pt idx="872">
                  <c:v>103.97</c:v>
                </c:pt>
                <c:pt idx="873">
                  <c:v>104.03</c:v>
                </c:pt>
                <c:pt idx="874">
                  <c:v>104.1</c:v>
                </c:pt>
                <c:pt idx="875">
                  <c:v>104.15</c:v>
                </c:pt>
                <c:pt idx="876">
                  <c:v>104.19</c:v>
                </c:pt>
                <c:pt idx="877">
                  <c:v>104.22</c:v>
                </c:pt>
                <c:pt idx="878">
                  <c:v>104.24</c:v>
                </c:pt>
                <c:pt idx="879">
                  <c:v>104.26</c:v>
                </c:pt>
                <c:pt idx="880">
                  <c:v>104.28</c:v>
                </c:pt>
                <c:pt idx="881">
                  <c:v>104.3</c:v>
                </c:pt>
                <c:pt idx="882">
                  <c:v>104.31</c:v>
                </c:pt>
                <c:pt idx="883">
                  <c:v>104.33</c:v>
                </c:pt>
                <c:pt idx="884">
                  <c:v>104.34</c:v>
                </c:pt>
                <c:pt idx="885">
                  <c:v>104.35</c:v>
                </c:pt>
                <c:pt idx="886">
                  <c:v>104.37</c:v>
                </c:pt>
                <c:pt idx="887">
                  <c:v>104.39</c:v>
                </c:pt>
                <c:pt idx="888">
                  <c:v>104.41</c:v>
                </c:pt>
                <c:pt idx="889">
                  <c:v>104.43</c:v>
                </c:pt>
                <c:pt idx="890">
                  <c:v>104.45</c:v>
                </c:pt>
                <c:pt idx="891">
                  <c:v>104.47</c:v>
                </c:pt>
                <c:pt idx="892">
                  <c:v>104.48</c:v>
                </c:pt>
                <c:pt idx="893">
                  <c:v>104.5</c:v>
                </c:pt>
                <c:pt idx="894">
                  <c:v>104.52</c:v>
                </c:pt>
                <c:pt idx="895">
                  <c:v>104.53</c:v>
                </c:pt>
                <c:pt idx="896">
                  <c:v>104.54</c:v>
                </c:pt>
                <c:pt idx="897">
                  <c:v>104.55</c:v>
                </c:pt>
                <c:pt idx="898">
                  <c:v>104.57</c:v>
                </c:pt>
                <c:pt idx="899">
                  <c:v>104.57</c:v>
                </c:pt>
                <c:pt idx="900">
                  <c:v>104.58</c:v>
                </c:pt>
                <c:pt idx="901">
                  <c:v>104.58</c:v>
                </c:pt>
                <c:pt idx="902">
                  <c:v>104.58</c:v>
                </c:pt>
                <c:pt idx="903">
                  <c:v>104.58</c:v>
                </c:pt>
                <c:pt idx="904">
                  <c:v>104.57</c:v>
                </c:pt>
                <c:pt idx="905">
                  <c:v>104.56</c:v>
                </c:pt>
                <c:pt idx="906">
                  <c:v>104.56</c:v>
                </c:pt>
                <c:pt idx="907">
                  <c:v>104.54</c:v>
                </c:pt>
                <c:pt idx="908">
                  <c:v>104.52</c:v>
                </c:pt>
                <c:pt idx="909">
                  <c:v>104.5</c:v>
                </c:pt>
                <c:pt idx="910">
                  <c:v>104.49</c:v>
                </c:pt>
                <c:pt idx="911">
                  <c:v>104.47</c:v>
                </c:pt>
                <c:pt idx="912">
                  <c:v>104.45</c:v>
                </c:pt>
                <c:pt idx="913">
                  <c:v>104.43</c:v>
                </c:pt>
                <c:pt idx="914">
                  <c:v>104.42</c:v>
                </c:pt>
                <c:pt idx="915">
                  <c:v>104.4</c:v>
                </c:pt>
                <c:pt idx="916">
                  <c:v>104.38</c:v>
                </c:pt>
                <c:pt idx="917">
                  <c:v>104.37</c:v>
                </c:pt>
                <c:pt idx="918">
                  <c:v>104.36</c:v>
                </c:pt>
                <c:pt idx="919">
                  <c:v>104.35</c:v>
                </c:pt>
                <c:pt idx="920">
                  <c:v>104.33</c:v>
                </c:pt>
                <c:pt idx="921">
                  <c:v>104.32</c:v>
                </c:pt>
                <c:pt idx="922">
                  <c:v>104.31</c:v>
                </c:pt>
                <c:pt idx="923">
                  <c:v>104.3</c:v>
                </c:pt>
                <c:pt idx="924">
                  <c:v>104.28</c:v>
                </c:pt>
                <c:pt idx="925">
                  <c:v>104.26</c:v>
                </c:pt>
                <c:pt idx="926">
                  <c:v>104.24</c:v>
                </c:pt>
                <c:pt idx="927">
                  <c:v>104.23</c:v>
                </c:pt>
                <c:pt idx="928">
                  <c:v>104.22</c:v>
                </c:pt>
                <c:pt idx="929">
                  <c:v>104.21</c:v>
                </c:pt>
                <c:pt idx="930">
                  <c:v>104.2</c:v>
                </c:pt>
                <c:pt idx="931">
                  <c:v>104.2</c:v>
                </c:pt>
                <c:pt idx="932">
                  <c:v>104.18</c:v>
                </c:pt>
                <c:pt idx="933">
                  <c:v>104.17</c:v>
                </c:pt>
                <c:pt idx="934">
                  <c:v>104.16</c:v>
                </c:pt>
                <c:pt idx="935">
                  <c:v>104.15</c:v>
                </c:pt>
                <c:pt idx="936">
                  <c:v>104.13</c:v>
                </c:pt>
                <c:pt idx="937">
                  <c:v>104.12</c:v>
                </c:pt>
                <c:pt idx="938">
                  <c:v>104.11</c:v>
                </c:pt>
                <c:pt idx="939">
                  <c:v>104.1</c:v>
                </c:pt>
                <c:pt idx="940">
                  <c:v>104.11</c:v>
                </c:pt>
                <c:pt idx="941">
                  <c:v>104.11</c:v>
                </c:pt>
                <c:pt idx="942">
                  <c:v>104.12</c:v>
                </c:pt>
                <c:pt idx="943">
                  <c:v>104.12</c:v>
                </c:pt>
                <c:pt idx="944">
                  <c:v>104.12</c:v>
                </c:pt>
                <c:pt idx="945">
                  <c:v>104.12</c:v>
                </c:pt>
                <c:pt idx="946">
                  <c:v>104.12</c:v>
                </c:pt>
                <c:pt idx="947">
                  <c:v>104.12</c:v>
                </c:pt>
                <c:pt idx="948">
                  <c:v>104.12</c:v>
                </c:pt>
                <c:pt idx="949">
                  <c:v>104.12</c:v>
                </c:pt>
                <c:pt idx="950">
                  <c:v>104.14</c:v>
                </c:pt>
                <c:pt idx="951">
                  <c:v>104.15</c:v>
                </c:pt>
                <c:pt idx="952">
                  <c:v>104.17</c:v>
                </c:pt>
                <c:pt idx="953">
                  <c:v>104.19</c:v>
                </c:pt>
                <c:pt idx="954">
                  <c:v>104.2</c:v>
                </c:pt>
                <c:pt idx="955">
                  <c:v>104.21</c:v>
                </c:pt>
                <c:pt idx="956">
                  <c:v>104.22</c:v>
                </c:pt>
                <c:pt idx="957">
                  <c:v>104.23</c:v>
                </c:pt>
                <c:pt idx="958">
                  <c:v>104.23</c:v>
                </c:pt>
                <c:pt idx="959">
                  <c:v>104.24</c:v>
                </c:pt>
                <c:pt idx="960">
                  <c:v>104.24</c:v>
                </c:pt>
                <c:pt idx="961">
                  <c:v>104.25</c:v>
                </c:pt>
                <c:pt idx="962">
                  <c:v>104.26</c:v>
                </c:pt>
                <c:pt idx="963">
                  <c:v>104.27</c:v>
                </c:pt>
                <c:pt idx="964">
                  <c:v>104.27</c:v>
                </c:pt>
                <c:pt idx="965">
                  <c:v>104.28</c:v>
                </c:pt>
                <c:pt idx="966">
                  <c:v>104.29</c:v>
                </c:pt>
                <c:pt idx="967">
                  <c:v>104.3</c:v>
                </c:pt>
                <c:pt idx="968">
                  <c:v>104.31</c:v>
                </c:pt>
                <c:pt idx="969">
                  <c:v>104.33</c:v>
                </c:pt>
                <c:pt idx="970">
                  <c:v>104.34</c:v>
                </c:pt>
                <c:pt idx="971">
                  <c:v>104.35</c:v>
                </c:pt>
                <c:pt idx="972">
                  <c:v>104.35</c:v>
                </c:pt>
                <c:pt idx="973">
                  <c:v>104.34</c:v>
                </c:pt>
                <c:pt idx="974">
                  <c:v>104.34</c:v>
                </c:pt>
                <c:pt idx="975">
                  <c:v>104.34</c:v>
                </c:pt>
                <c:pt idx="976">
                  <c:v>104.34</c:v>
                </c:pt>
                <c:pt idx="977">
                  <c:v>104.34</c:v>
                </c:pt>
                <c:pt idx="978">
                  <c:v>104.34</c:v>
                </c:pt>
                <c:pt idx="979">
                  <c:v>104.33</c:v>
                </c:pt>
                <c:pt idx="980">
                  <c:v>104.32</c:v>
                </c:pt>
                <c:pt idx="981">
                  <c:v>104.31</c:v>
                </c:pt>
                <c:pt idx="982">
                  <c:v>104.29</c:v>
                </c:pt>
                <c:pt idx="983">
                  <c:v>104.27</c:v>
                </c:pt>
                <c:pt idx="984">
                  <c:v>104.26</c:v>
                </c:pt>
                <c:pt idx="985">
                  <c:v>104.24</c:v>
                </c:pt>
                <c:pt idx="986">
                  <c:v>104.23</c:v>
                </c:pt>
                <c:pt idx="987">
                  <c:v>104.22</c:v>
                </c:pt>
                <c:pt idx="988">
                  <c:v>104.21</c:v>
                </c:pt>
                <c:pt idx="989">
                  <c:v>104.2</c:v>
                </c:pt>
                <c:pt idx="990">
                  <c:v>104.19</c:v>
                </c:pt>
                <c:pt idx="991">
                  <c:v>104.18</c:v>
                </c:pt>
                <c:pt idx="992">
                  <c:v>104.18</c:v>
                </c:pt>
                <c:pt idx="993">
                  <c:v>104.17</c:v>
                </c:pt>
                <c:pt idx="994">
                  <c:v>104.16</c:v>
                </c:pt>
                <c:pt idx="995">
                  <c:v>104.16</c:v>
                </c:pt>
                <c:pt idx="996">
                  <c:v>104.16</c:v>
                </c:pt>
                <c:pt idx="997">
                  <c:v>104.16</c:v>
                </c:pt>
                <c:pt idx="998">
                  <c:v>104.16</c:v>
                </c:pt>
                <c:pt idx="999">
                  <c:v>104.16</c:v>
                </c:pt>
                <c:pt idx="1000">
                  <c:v>104.16</c:v>
                </c:pt>
                <c:pt idx="1001">
                  <c:v>104.15</c:v>
                </c:pt>
                <c:pt idx="1002">
                  <c:v>104.15</c:v>
                </c:pt>
                <c:pt idx="1003">
                  <c:v>104.13</c:v>
                </c:pt>
                <c:pt idx="1004">
                  <c:v>104.13</c:v>
                </c:pt>
                <c:pt idx="1005">
                  <c:v>104.11</c:v>
                </c:pt>
                <c:pt idx="1006">
                  <c:v>104.1</c:v>
                </c:pt>
                <c:pt idx="1007">
                  <c:v>104.09</c:v>
                </c:pt>
                <c:pt idx="1008">
                  <c:v>104.09</c:v>
                </c:pt>
                <c:pt idx="1009">
                  <c:v>104.09</c:v>
                </c:pt>
                <c:pt idx="1010">
                  <c:v>104.1</c:v>
                </c:pt>
                <c:pt idx="1011">
                  <c:v>104.11</c:v>
                </c:pt>
                <c:pt idx="1012">
                  <c:v>104.12</c:v>
                </c:pt>
                <c:pt idx="1013">
                  <c:v>104.13</c:v>
                </c:pt>
                <c:pt idx="1014">
                  <c:v>104.14</c:v>
                </c:pt>
                <c:pt idx="1015">
                  <c:v>104.15</c:v>
                </c:pt>
                <c:pt idx="1016">
                  <c:v>104.16</c:v>
                </c:pt>
                <c:pt idx="1017">
                  <c:v>104.17</c:v>
                </c:pt>
                <c:pt idx="1018">
                  <c:v>104.18</c:v>
                </c:pt>
                <c:pt idx="1019">
                  <c:v>104.2</c:v>
                </c:pt>
                <c:pt idx="1020">
                  <c:v>104.22</c:v>
                </c:pt>
                <c:pt idx="1021">
                  <c:v>104.24</c:v>
                </c:pt>
                <c:pt idx="1022">
                  <c:v>104.26</c:v>
                </c:pt>
                <c:pt idx="1023">
                  <c:v>104.27</c:v>
                </c:pt>
                <c:pt idx="1024">
                  <c:v>104.28</c:v>
                </c:pt>
                <c:pt idx="1025">
                  <c:v>104.3</c:v>
                </c:pt>
                <c:pt idx="1026">
                  <c:v>104.3</c:v>
                </c:pt>
                <c:pt idx="1027">
                  <c:v>104.3</c:v>
                </c:pt>
                <c:pt idx="1028">
                  <c:v>104.32</c:v>
                </c:pt>
                <c:pt idx="1029">
                  <c:v>104.33</c:v>
                </c:pt>
                <c:pt idx="1030">
                  <c:v>104.35</c:v>
                </c:pt>
                <c:pt idx="1031">
                  <c:v>104.35</c:v>
                </c:pt>
                <c:pt idx="1032">
                  <c:v>104.37</c:v>
                </c:pt>
                <c:pt idx="1033">
                  <c:v>104.38</c:v>
                </c:pt>
                <c:pt idx="1034">
                  <c:v>104.39</c:v>
                </c:pt>
                <c:pt idx="1035">
                  <c:v>104.4</c:v>
                </c:pt>
                <c:pt idx="1036">
                  <c:v>104.4</c:v>
                </c:pt>
                <c:pt idx="1037">
                  <c:v>104.4</c:v>
                </c:pt>
                <c:pt idx="1038">
                  <c:v>104.41</c:v>
                </c:pt>
                <c:pt idx="1039">
                  <c:v>104.41</c:v>
                </c:pt>
                <c:pt idx="1040">
                  <c:v>104.39</c:v>
                </c:pt>
                <c:pt idx="1041">
                  <c:v>104.38</c:v>
                </c:pt>
                <c:pt idx="1042">
                  <c:v>104.36</c:v>
                </c:pt>
                <c:pt idx="1043">
                  <c:v>104.35</c:v>
                </c:pt>
                <c:pt idx="1044">
                  <c:v>104.34</c:v>
                </c:pt>
                <c:pt idx="1045">
                  <c:v>104.33</c:v>
                </c:pt>
                <c:pt idx="1046">
                  <c:v>104.33</c:v>
                </c:pt>
                <c:pt idx="1047">
                  <c:v>104.32</c:v>
                </c:pt>
                <c:pt idx="1048">
                  <c:v>104.31</c:v>
                </c:pt>
                <c:pt idx="1049">
                  <c:v>104.3</c:v>
                </c:pt>
                <c:pt idx="1050">
                  <c:v>104.29</c:v>
                </c:pt>
                <c:pt idx="1051">
                  <c:v>104.27</c:v>
                </c:pt>
                <c:pt idx="1052">
                  <c:v>104.26</c:v>
                </c:pt>
                <c:pt idx="1053">
                  <c:v>104.26</c:v>
                </c:pt>
                <c:pt idx="1054">
                  <c:v>104.25</c:v>
                </c:pt>
                <c:pt idx="1055">
                  <c:v>104.25</c:v>
                </c:pt>
                <c:pt idx="1056">
                  <c:v>104.24</c:v>
                </c:pt>
                <c:pt idx="1057">
                  <c:v>104.23</c:v>
                </c:pt>
                <c:pt idx="1058">
                  <c:v>104.22</c:v>
                </c:pt>
                <c:pt idx="1059">
                  <c:v>104.21</c:v>
                </c:pt>
                <c:pt idx="1060">
                  <c:v>104.2</c:v>
                </c:pt>
                <c:pt idx="1061">
                  <c:v>104.2</c:v>
                </c:pt>
                <c:pt idx="1062">
                  <c:v>104.2</c:v>
                </c:pt>
                <c:pt idx="1063">
                  <c:v>104.19</c:v>
                </c:pt>
                <c:pt idx="1064">
                  <c:v>104.19</c:v>
                </c:pt>
                <c:pt idx="1065">
                  <c:v>104.18</c:v>
                </c:pt>
                <c:pt idx="1066">
                  <c:v>104.17</c:v>
                </c:pt>
                <c:pt idx="1067">
                  <c:v>104.17</c:v>
                </c:pt>
                <c:pt idx="1068">
                  <c:v>104.16</c:v>
                </c:pt>
                <c:pt idx="1069">
                  <c:v>104.16</c:v>
                </c:pt>
                <c:pt idx="1070">
                  <c:v>104.17</c:v>
                </c:pt>
                <c:pt idx="1071">
                  <c:v>104.17</c:v>
                </c:pt>
                <c:pt idx="1072">
                  <c:v>104.17</c:v>
                </c:pt>
                <c:pt idx="1073">
                  <c:v>104.17</c:v>
                </c:pt>
                <c:pt idx="1074">
                  <c:v>104.17</c:v>
                </c:pt>
                <c:pt idx="1075">
                  <c:v>104.16</c:v>
                </c:pt>
                <c:pt idx="1076">
                  <c:v>104.16</c:v>
                </c:pt>
                <c:pt idx="1077">
                  <c:v>104.15</c:v>
                </c:pt>
                <c:pt idx="1078">
                  <c:v>104.14</c:v>
                </c:pt>
                <c:pt idx="1079">
                  <c:v>104.13</c:v>
                </c:pt>
                <c:pt idx="1080">
                  <c:v>104.13</c:v>
                </c:pt>
                <c:pt idx="1081">
                  <c:v>104.13</c:v>
                </c:pt>
                <c:pt idx="1082">
                  <c:v>104.14</c:v>
                </c:pt>
                <c:pt idx="1083">
                  <c:v>104.14</c:v>
                </c:pt>
                <c:pt idx="1084">
                  <c:v>104.14</c:v>
                </c:pt>
                <c:pt idx="1085">
                  <c:v>104.15</c:v>
                </c:pt>
                <c:pt idx="1086">
                  <c:v>104.15</c:v>
                </c:pt>
                <c:pt idx="1087">
                  <c:v>104.14</c:v>
                </c:pt>
                <c:pt idx="1088">
                  <c:v>104.13</c:v>
                </c:pt>
                <c:pt idx="1089">
                  <c:v>104.13</c:v>
                </c:pt>
                <c:pt idx="1090">
                  <c:v>104.11</c:v>
                </c:pt>
                <c:pt idx="1091">
                  <c:v>104.11</c:v>
                </c:pt>
                <c:pt idx="1092">
                  <c:v>104.11</c:v>
                </c:pt>
                <c:pt idx="1093">
                  <c:v>104.11</c:v>
                </c:pt>
                <c:pt idx="1094">
                  <c:v>104.1</c:v>
                </c:pt>
                <c:pt idx="1095">
                  <c:v>104.1</c:v>
                </c:pt>
                <c:pt idx="1096">
                  <c:v>104.11</c:v>
                </c:pt>
                <c:pt idx="1097">
                  <c:v>104.11</c:v>
                </c:pt>
                <c:pt idx="1098">
                  <c:v>104.1</c:v>
                </c:pt>
                <c:pt idx="1099">
                  <c:v>104.1</c:v>
                </c:pt>
                <c:pt idx="1100">
                  <c:v>104.09</c:v>
                </c:pt>
                <c:pt idx="1101">
                  <c:v>104.08</c:v>
                </c:pt>
                <c:pt idx="1102">
                  <c:v>104.08</c:v>
                </c:pt>
                <c:pt idx="1103">
                  <c:v>104.08</c:v>
                </c:pt>
                <c:pt idx="1104">
                  <c:v>104.07</c:v>
                </c:pt>
                <c:pt idx="1105">
                  <c:v>104.07</c:v>
                </c:pt>
                <c:pt idx="1106">
                  <c:v>104.07</c:v>
                </c:pt>
                <c:pt idx="1107">
                  <c:v>104.06</c:v>
                </c:pt>
                <c:pt idx="1108">
                  <c:v>104.05</c:v>
                </c:pt>
                <c:pt idx="1109">
                  <c:v>104.05</c:v>
                </c:pt>
                <c:pt idx="1110">
                  <c:v>104.04</c:v>
                </c:pt>
                <c:pt idx="1111">
                  <c:v>104.03</c:v>
                </c:pt>
                <c:pt idx="1112">
                  <c:v>104.03</c:v>
                </c:pt>
                <c:pt idx="1113">
                  <c:v>104.03</c:v>
                </c:pt>
                <c:pt idx="1114">
                  <c:v>104.03</c:v>
                </c:pt>
                <c:pt idx="1115">
                  <c:v>104.02</c:v>
                </c:pt>
                <c:pt idx="1116">
                  <c:v>104.02</c:v>
                </c:pt>
                <c:pt idx="1117">
                  <c:v>104.02</c:v>
                </c:pt>
                <c:pt idx="1118">
                  <c:v>104.02</c:v>
                </c:pt>
                <c:pt idx="1119">
                  <c:v>104.02</c:v>
                </c:pt>
                <c:pt idx="1120">
                  <c:v>104.02</c:v>
                </c:pt>
                <c:pt idx="1121">
                  <c:v>104.03</c:v>
                </c:pt>
                <c:pt idx="1122">
                  <c:v>104.04</c:v>
                </c:pt>
                <c:pt idx="1123">
                  <c:v>104.06</c:v>
                </c:pt>
                <c:pt idx="1124">
                  <c:v>104.08</c:v>
                </c:pt>
                <c:pt idx="1125">
                  <c:v>104.1</c:v>
                </c:pt>
                <c:pt idx="1126">
                  <c:v>104.12</c:v>
                </c:pt>
                <c:pt idx="1127">
                  <c:v>104.13</c:v>
                </c:pt>
                <c:pt idx="1128">
                  <c:v>104.15</c:v>
                </c:pt>
                <c:pt idx="1129">
                  <c:v>104.16</c:v>
                </c:pt>
                <c:pt idx="1130">
                  <c:v>104.16</c:v>
                </c:pt>
                <c:pt idx="1131">
                  <c:v>104.18</c:v>
                </c:pt>
                <c:pt idx="1132">
                  <c:v>104.19</c:v>
                </c:pt>
                <c:pt idx="1133">
                  <c:v>104.2</c:v>
                </c:pt>
                <c:pt idx="1134">
                  <c:v>104.21</c:v>
                </c:pt>
                <c:pt idx="1135">
                  <c:v>104.22</c:v>
                </c:pt>
                <c:pt idx="1136">
                  <c:v>104.23</c:v>
                </c:pt>
                <c:pt idx="1137">
                  <c:v>104.23</c:v>
                </c:pt>
                <c:pt idx="1138">
                  <c:v>104.24</c:v>
                </c:pt>
                <c:pt idx="1139">
                  <c:v>104.25</c:v>
                </c:pt>
                <c:pt idx="1140">
                  <c:v>104.27</c:v>
                </c:pt>
                <c:pt idx="1141">
                  <c:v>104.27</c:v>
                </c:pt>
                <c:pt idx="1142">
                  <c:v>104.28</c:v>
                </c:pt>
                <c:pt idx="1143">
                  <c:v>104.28</c:v>
                </c:pt>
                <c:pt idx="1144">
                  <c:v>104.28</c:v>
                </c:pt>
                <c:pt idx="1145">
                  <c:v>104.27</c:v>
                </c:pt>
                <c:pt idx="1146">
                  <c:v>104.27</c:v>
                </c:pt>
                <c:pt idx="1147">
                  <c:v>104.26</c:v>
                </c:pt>
                <c:pt idx="1148">
                  <c:v>104.26</c:v>
                </c:pt>
                <c:pt idx="1149">
                  <c:v>104.25</c:v>
                </c:pt>
                <c:pt idx="1150">
                  <c:v>104.24</c:v>
                </c:pt>
                <c:pt idx="1151">
                  <c:v>104.23</c:v>
                </c:pt>
                <c:pt idx="1152">
                  <c:v>104.22</c:v>
                </c:pt>
                <c:pt idx="1153">
                  <c:v>104.21</c:v>
                </c:pt>
                <c:pt idx="1154">
                  <c:v>104.19</c:v>
                </c:pt>
                <c:pt idx="1155">
                  <c:v>104.17</c:v>
                </c:pt>
                <c:pt idx="1156">
                  <c:v>104.15</c:v>
                </c:pt>
                <c:pt idx="1157">
                  <c:v>104.11</c:v>
                </c:pt>
                <c:pt idx="1158">
                  <c:v>104.09</c:v>
                </c:pt>
                <c:pt idx="1159">
                  <c:v>104.06</c:v>
                </c:pt>
                <c:pt idx="1160">
                  <c:v>104.04</c:v>
                </c:pt>
                <c:pt idx="1161">
                  <c:v>104.01</c:v>
                </c:pt>
                <c:pt idx="1162">
                  <c:v>103.99</c:v>
                </c:pt>
                <c:pt idx="1163">
                  <c:v>103.96</c:v>
                </c:pt>
                <c:pt idx="1164">
                  <c:v>103.95</c:v>
                </c:pt>
                <c:pt idx="1165">
                  <c:v>103.93</c:v>
                </c:pt>
                <c:pt idx="1166">
                  <c:v>103.92</c:v>
                </c:pt>
                <c:pt idx="1167">
                  <c:v>103.91</c:v>
                </c:pt>
                <c:pt idx="1168">
                  <c:v>103.91</c:v>
                </c:pt>
                <c:pt idx="1169">
                  <c:v>103.91</c:v>
                </c:pt>
                <c:pt idx="1170">
                  <c:v>103.91</c:v>
                </c:pt>
                <c:pt idx="1171">
                  <c:v>103.91</c:v>
                </c:pt>
                <c:pt idx="1172">
                  <c:v>103.92</c:v>
                </c:pt>
                <c:pt idx="1173">
                  <c:v>103.93</c:v>
                </c:pt>
                <c:pt idx="1174">
                  <c:v>103.93</c:v>
                </c:pt>
                <c:pt idx="1175">
                  <c:v>103.94</c:v>
                </c:pt>
                <c:pt idx="1176">
                  <c:v>103.95</c:v>
                </c:pt>
                <c:pt idx="1177">
                  <c:v>103.96</c:v>
                </c:pt>
                <c:pt idx="1178">
                  <c:v>103.96</c:v>
                </c:pt>
                <c:pt idx="1179">
                  <c:v>103.97</c:v>
                </c:pt>
                <c:pt idx="1180">
                  <c:v>103.98</c:v>
                </c:pt>
                <c:pt idx="1181">
                  <c:v>103.99</c:v>
                </c:pt>
                <c:pt idx="1182">
                  <c:v>104</c:v>
                </c:pt>
                <c:pt idx="1183">
                  <c:v>104.01</c:v>
                </c:pt>
                <c:pt idx="1184">
                  <c:v>104.02</c:v>
                </c:pt>
                <c:pt idx="1185">
                  <c:v>104.02</c:v>
                </c:pt>
                <c:pt idx="1186">
                  <c:v>104.03</c:v>
                </c:pt>
                <c:pt idx="1187">
                  <c:v>104.04</c:v>
                </c:pt>
                <c:pt idx="1188">
                  <c:v>104.05</c:v>
                </c:pt>
                <c:pt idx="1189">
                  <c:v>104.05</c:v>
                </c:pt>
                <c:pt idx="1190">
                  <c:v>104.06</c:v>
                </c:pt>
                <c:pt idx="1191">
                  <c:v>104.07</c:v>
                </c:pt>
                <c:pt idx="1192">
                  <c:v>104.07</c:v>
                </c:pt>
                <c:pt idx="1193">
                  <c:v>104.08</c:v>
                </c:pt>
                <c:pt idx="1194">
                  <c:v>104.09</c:v>
                </c:pt>
                <c:pt idx="1195">
                  <c:v>104.1</c:v>
                </c:pt>
                <c:pt idx="1196">
                  <c:v>104.11</c:v>
                </c:pt>
                <c:pt idx="1197">
                  <c:v>104.12</c:v>
                </c:pt>
                <c:pt idx="1198">
                  <c:v>104.14</c:v>
                </c:pt>
                <c:pt idx="1199">
                  <c:v>104.16</c:v>
                </c:pt>
                <c:pt idx="1200">
                  <c:v>104.17</c:v>
                </c:pt>
                <c:pt idx="1201">
                  <c:v>104.18</c:v>
                </c:pt>
                <c:pt idx="1202">
                  <c:v>104.19</c:v>
                </c:pt>
                <c:pt idx="1203">
                  <c:v>104.19</c:v>
                </c:pt>
                <c:pt idx="1204">
                  <c:v>104.19</c:v>
                </c:pt>
                <c:pt idx="1205">
                  <c:v>104.19</c:v>
                </c:pt>
                <c:pt idx="1206">
                  <c:v>104.19</c:v>
                </c:pt>
                <c:pt idx="1207">
                  <c:v>104.19</c:v>
                </c:pt>
                <c:pt idx="1208">
                  <c:v>104.2</c:v>
                </c:pt>
                <c:pt idx="1209">
                  <c:v>104.2</c:v>
                </c:pt>
                <c:pt idx="1210">
                  <c:v>104.21</c:v>
                </c:pt>
                <c:pt idx="1211">
                  <c:v>104.21</c:v>
                </c:pt>
                <c:pt idx="1212">
                  <c:v>104.21</c:v>
                </c:pt>
                <c:pt idx="1213">
                  <c:v>104.21</c:v>
                </c:pt>
                <c:pt idx="1214">
                  <c:v>104.21</c:v>
                </c:pt>
                <c:pt idx="1215">
                  <c:v>104.22</c:v>
                </c:pt>
                <c:pt idx="1216">
                  <c:v>104.22</c:v>
                </c:pt>
                <c:pt idx="1217">
                  <c:v>104.23</c:v>
                </c:pt>
                <c:pt idx="1218">
                  <c:v>104.24</c:v>
                </c:pt>
                <c:pt idx="1219">
                  <c:v>104.24</c:v>
                </c:pt>
                <c:pt idx="1220">
                  <c:v>104.25</c:v>
                </c:pt>
                <c:pt idx="1221">
                  <c:v>104.25</c:v>
                </c:pt>
                <c:pt idx="1222">
                  <c:v>104.26</c:v>
                </c:pt>
                <c:pt idx="1223">
                  <c:v>104.27</c:v>
                </c:pt>
                <c:pt idx="1224">
                  <c:v>104.26</c:v>
                </c:pt>
                <c:pt idx="1225">
                  <c:v>104.26</c:v>
                </c:pt>
                <c:pt idx="1226">
                  <c:v>104.24</c:v>
                </c:pt>
                <c:pt idx="1227">
                  <c:v>104.23</c:v>
                </c:pt>
                <c:pt idx="1228">
                  <c:v>104.21</c:v>
                </c:pt>
                <c:pt idx="1229">
                  <c:v>104.19</c:v>
                </c:pt>
                <c:pt idx="1230">
                  <c:v>104.17</c:v>
                </c:pt>
                <c:pt idx="1231">
                  <c:v>104.15</c:v>
                </c:pt>
                <c:pt idx="1232">
                  <c:v>104.14</c:v>
                </c:pt>
                <c:pt idx="1233">
                  <c:v>104.13</c:v>
                </c:pt>
                <c:pt idx="1234">
                  <c:v>104.12</c:v>
                </c:pt>
                <c:pt idx="1235">
                  <c:v>104.11</c:v>
                </c:pt>
                <c:pt idx="1236">
                  <c:v>104.1</c:v>
                </c:pt>
                <c:pt idx="1237">
                  <c:v>104.09</c:v>
                </c:pt>
                <c:pt idx="1238">
                  <c:v>104.09</c:v>
                </c:pt>
                <c:pt idx="1239">
                  <c:v>104.08</c:v>
                </c:pt>
                <c:pt idx="1240">
                  <c:v>104.08</c:v>
                </c:pt>
                <c:pt idx="1241">
                  <c:v>104.08</c:v>
                </c:pt>
                <c:pt idx="1242">
                  <c:v>104.08</c:v>
                </c:pt>
                <c:pt idx="1243">
                  <c:v>104.1</c:v>
                </c:pt>
                <c:pt idx="1244">
                  <c:v>104.1</c:v>
                </c:pt>
                <c:pt idx="1245">
                  <c:v>104.12</c:v>
                </c:pt>
                <c:pt idx="1246">
                  <c:v>104.13</c:v>
                </c:pt>
                <c:pt idx="1247">
                  <c:v>104.14</c:v>
                </c:pt>
                <c:pt idx="1248">
                  <c:v>104.14</c:v>
                </c:pt>
                <c:pt idx="1249">
                  <c:v>104.16</c:v>
                </c:pt>
                <c:pt idx="1250">
                  <c:v>104.17</c:v>
                </c:pt>
                <c:pt idx="1251">
                  <c:v>104.18</c:v>
                </c:pt>
                <c:pt idx="1252">
                  <c:v>104.2</c:v>
                </c:pt>
                <c:pt idx="1253">
                  <c:v>104.21</c:v>
                </c:pt>
                <c:pt idx="1254">
                  <c:v>104.23</c:v>
                </c:pt>
                <c:pt idx="1255">
                  <c:v>104.24</c:v>
                </c:pt>
                <c:pt idx="1256">
                  <c:v>104.26</c:v>
                </c:pt>
                <c:pt idx="1257">
                  <c:v>104.29</c:v>
                </c:pt>
                <c:pt idx="1258">
                  <c:v>104.32</c:v>
                </c:pt>
                <c:pt idx="1259">
                  <c:v>104.34</c:v>
                </c:pt>
                <c:pt idx="1260">
                  <c:v>104.36</c:v>
                </c:pt>
                <c:pt idx="1261">
                  <c:v>104.37</c:v>
                </c:pt>
                <c:pt idx="1262">
                  <c:v>104.39</c:v>
                </c:pt>
                <c:pt idx="1263">
                  <c:v>104.41</c:v>
                </c:pt>
                <c:pt idx="1264">
                  <c:v>104.42</c:v>
                </c:pt>
                <c:pt idx="1265">
                  <c:v>104.42</c:v>
                </c:pt>
                <c:pt idx="1266">
                  <c:v>104.43</c:v>
                </c:pt>
                <c:pt idx="1267">
                  <c:v>104.43</c:v>
                </c:pt>
                <c:pt idx="1268">
                  <c:v>104.43</c:v>
                </c:pt>
                <c:pt idx="1269">
                  <c:v>104.43</c:v>
                </c:pt>
                <c:pt idx="1270">
                  <c:v>104.42</c:v>
                </c:pt>
                <c:pt idx="1271">
                  <c:v>104.42</c:v>
                </c:pt>
                <c:pt idx="1272">
                  <c:v>104.42</c:v>
                </c:pt>
                <c:pt idx="1273">
                  <c:v>104.41</c:v>
                </c:pt>
                <c:pt idx="1274">
                  <c:v>104.4</c:v>
                </c:pt>
                <c:pt idx="1275">
                  <c:v>104.39</c:v>
                </c:pt>
                <c:pt idx="1276">
                  <c:v>104.39</c:v>
                </c:pt>
                <c:pt idx="1277">
                  <c:v>104.39</c:v>
                </c:pt>
                <c:pt idx="1278">
                  <c:v>104.38</c:v>
                </c:pt>
                <c:pt idx="1279">
                  <c:v>104.37</c:v>
                </c:pt>
                <c:pt idx="1280">
                  <c:v>104.36</c:v>
                </c:pt>
                <c:pt idx="1281">
                  <c:v>104.35</c:v>
                </c:pt>
                <c:pt idx="1282">
                  <c:v>104.35</c:v>
                </c:pt>
                <c:pt idx="1283">
                  <c:v>104.34</c:v>
                </c:pt>
                <c:pt idx="1284">
                  <c:v>104.34</c:v>
                </c:pt>
                <c:pt idx="1285">
                  <c:v>104.33</c:v>
                </c:pt>
                <c:pt idx="1286">
                  <c:v>104.33</c:v>
                </c:pt>
                <c:pt idx="1287">
                  <c:v>104.33</c:v>
                </c:pt>
                <c:pt idx="1288">
                  <c:v>104.32</c:v>
                </c:pt>
                <c:pt idx="1289">
                  <c:v>104.32</c:v>
                </c:pt>
                <c:pt idx="1290">
                  <c:v>104.3</c:v>
                </c:pt>
                <c:pt idx="1291">
                  <c:v>104.29</c:v>
                </c:pt>
                <c:pt idx="1292">
                  <c:v>104.26</c:v>
                </c:pt>
                <c:pt idx="1293">
                  <c:v>104.24</c:v>
                </c:pt>
                <c:pt idx="1294">
                  <c:v>104.22</c:v>
                </c:pt>
                <c:pt idx="1295">
                  <c:v>104.2</c:v>
                </c:pt>
                <c:pt idx="1296">
                  <c:v>104.17</c:v>
                </c:pt>
                <c:pt idx="1297">
                  <c:v>104.15</c:v>
                </c:pt>
                <c:pt idx="1298">
                  <c:v>104.13</c:v>
                </c:pt>
                <c:pt idx="1299">
                  <c:v>104.12</c:v>
                </c:pt>
                <c:pt idx="1300">
                  <c:v>104.12</c:v>
                </c:pt>
                <c:pt idx="1301">
                  <c:v>104.12</c:v>
                </c:pt>
                <c:pt idx="1302">
                  <c:v>104.12</c:v>
                </c:pt>
                <c:pt idx="1303">
                  <c:v>104.13</c:v>
                </c:pt>
                <c:pt idx="1304">
                  <c:v>104.14</c:v>
                </c:pt>
                <c:pt idx="1305">
                  <c:v>104.15</c:v>
                </c:pt>
                <c:pt idx="1306">
                  <c:v>104.17</c:v>
                </c:pt>
                <c:pt idx="1307">
                  <c:v>104.18</c:v>
                </c:pt>
                <c:pt idx="1308">
                  <c:v>104.19</c:v>
                </c:pt>
                <c:pt idx="1309">
                  <c:v>104.21</c:v>
                </c:pt>
                <c:pt idx="1310">
                  <c:v>104.23</c:v>
                </c:pt>
                <c:pt idx="1311">
                  <c:v>104.25</c:v>
                </c:pt>
                <c:pt idx="1312">
                  <c:v>104.27</c:v>
                </c:pt>
                <c:pt idx="1313">
                  <c:v>104.29</c:v>
                </c:pt>
                <c:pt idx="1314">
                  <c:v>104.3</c:v>
                </c:pt>
                <c:pt idx="1315">
                  <c:v>104.32</c:v>
                </c:pt>
                <c:pt idx="1316">
                  <c:v>104.33</c:v>
                </c:pt>
                <c:pt idx="1317">
                  <c:v>104.34</c:v>
                </c:pt>
                <c:pt idx="1318">
                  <c:v>104.36</c:v>
                </c:pt>
                <c:pt idx="1319">
                  <c:v>104.37</c:v>
                </c:pt>
                <c:pt idx="1320">
                  <c:v>104.37</c:v>
                </c:pt>
                <c:pt idx="1321">
                  <c:v>104.39</c:v>
                </c:pt>
                <c:pt idx="1322">
                  <c:v>104.4</c:v>
                </c:pt>
                <c:pt idx="1323">
                  <c:v>104.41</c:v>
                </c:pt>
                <c:pt idx="1324">
                  <c:v>104.42</c:v>
                </c:pt>
                <c:pt idx="1325">
                  <c:v>104.42</c:v>
                </c:pt>
                <c:pt idx="1326">
                  <c:v>104.43</c:v>
                </c:pt>
                <c:pt idx="1327">
                  <c:v>104.42</c:v>
                </c:pt>
                <c:pt idx="1328">
                  <c:v>104.42</c:v>
                </c:pt>
                <c:pt idx="1329">
                  <c:v>104.42</c:v>
                </c:pt>
                <c:pt idx="1330">
                  <c:v>104.43</c:v>
                </c:pt>
                <c:pt idx="1331">
                  <c:v>104.43</c:v>
                </c:pt>
                <c:pt idx="1332">
                  <c:v>104.43</c:v>
                </c:pt>
                <c:pt idx="1333">
                  <c:v>104.42</c:v>
                </c:pt>
                <c:pt idx="1334">
                  <c:v>104.41</c:v>
                </c:pt>
                <c:pt idx="1335">
                  <c:v>104.39</c:v>
                </c:pt>
                <c:pt idx="1336">
                  <c:v>104.38</c:v>
                </c:pt>
                <c:pt idx="1337">
                  <c:v>104.37</c:v>
                </c:pt>
                <c:pt idx="1338">
                  <c:v>104.35</c:v>
                </c:pt>
                <c:pt idx="1339">
                  <c:v>104.35</c:v>
                </c:pt>
                <c:pt idx="1340">
                  <c:v>104.35</c:v>
                </c:pt>
                <c:pt idx="1341">
                  <c:v>104.34</c:v>
                </c:pt>
                <c:pt idx="1342">
                  <c:v>104.34</c:v>
                </c:pt>
                <c:pt idx="1343">
                  <c:v>104.34</c:v>
                </c:pt>
                <c:pt idx="1344">
                  <c:v>104.33</c:v>
                </c:pt>
                <c:pt idx="1345">
                  <c:v>104.34</c:v>
                </c:pt>
                <c:pt idx="1346">
                  <c:v>104.35</c:v>
                </c:pt>
                <c:pt idx="1347">
                  <c:v>104.35</c:v>
                </c:pt>
                <c:pt idx="1348">
                  <c:v>104.37</c:v>
                </c:pt>
                <c:pt idx="1349">
                  <c:v>104.38</c:v>
                </c:pt>
                <c:pt idx="1350">
                  <c:v>104.39</c:v>
                </c:pt>
                <c:pt idx="1351">
                  <c:v>104.4</c:v>
                </c:pt>
                <c:pt idx="1352">
                  <c:v>104.41</c:v>
                </c:pt>
                <c:pt idx="1353">
                  <c:v>104.42</c:v>
                </c:pt>
                <c:pt idx="1354">
                  <c:v>104.45</c:v>
                </c:pt>
                <c:pt idx="1355">
                  <c:v>104.47</c:v>
                </c:pt>
                <c:pt idx="1356">
                  <c:v>104.49</c:v>
                </c:pt>
                <c:pt idx="1357">
                  <c:v>104.51</c:v>
                </c:pt>
                <c:pt idx="1358">
                  <c:v>104.53</c:v>
                </c:pt>
                <c:pt idx="1359">
                  <c:v>104.54</c:v>
                </c:pt>
                <c:pt idx="1360">
                  <c:v>104.54</c:v>
                </c:pt>
                <c:pt idx="1361">
                  <c:v>104.55</c:v>
                </c:pt>
                <c:pt idx="1362">
                  <c:v>104.56</c:v>
                </c:pt>
                <c:pt idx="1363">
                  <c:v>104.57</c:v>
                </c:pt>
                <c:pt idx="1364">
                  <c:v>104.57</c:v>
                </c:pt>
                <c:pt idx="1365">
                  <c:v>104.57</c:v>
                </c:pt>
                <c:pt idx="1366">
                  <c:v>104.56</c:v>
                </c:pt>
                <c:pt idx="1367">
                  <c:v>104.56</c:v>
                </c:pt>
                <c:pt idx="1368">
                  <c:v>104.55</c:v>
                </c:pt>
                <c:pt idx="1369">
                  <c:v>104.53</c:v>
                </c:pt>
                <c:pt idx="1370">
                  <c:v>104.52</c:v>
                </c:pt>
                <c:pt idx="1371">
                  <c:v>104.5</c:v>
                </c:pt>
                <c:pt idx="1372">
                  <c:v>104.49</c:v>
                </c:pt>
                <c:pt idx="1373">
                  <c:v>104.48</c:v>
                </c:pt>
                <c:pt idx="1374">
                  <c:v>104.47</c:v>
                </c:pt>
                <c:pt idx="1375">
                  <c:v>104.45</c:v>
                </c:pt>
                <c:pt idx="1376">
                  <c:v>104.44</c:v>
                </c:pt>
                <c:pt idx="1377">
                  <c:v>104.43</c:v>
                </c:pt>
                <c:pt idx="1378">
                  <c:v>104.43</c:v>
                </c:pt>
                <c:pt idx="1379">
                  <c:v>104.42</c:v>
                </c:pt>
                <c:pt idx="1380">
                  <c:v>104.42</c:v>
                </c:pt>
                <c:pt idx="1381">
                  <c:v>104.42</c:v>
                </c:pt>
                <c:pt idx="1382">
                  <c:v>104.42</c:v>
                </c:pt>
                <c:pt idx="1383">
                  <c:v>104.42</c:v>
                </c:pt>
                <c:pt idx="1384">
                  <c:v>104.42</c:v>
                </c:pt>
                <c:pt idx="1385">
                  <c:v>104.41</c:v>
                </c:pt>
                <c:pt idx="1386">
                  <c:v>104.41</c:v>
                </c:pt>
                <c:pt idx="1387">
                  <c:v>104.4</c:v>
                </c:pt>
                <c:pt idx="1388">
                  <c:v>104.4</c:v>
                </c:pt>
                <c:pt idx="1389">
                  <c:v>104.4</c:v>
                </c:pt>
                <c:pt idx="1390">
                  <c:v>104.4</c:v>
                </c:pt>
                <c:pt idx="1391">
                  <c:v>104.4</c:v>
                </c:pt>
                <c:pt idx="1392">
                  <c:v>104.4</c:v>
                </c:pt>
                <c:pt idx="1393">
                  <c:v>104.39</c:v>
                </c:pt>
                <c:pt idx="1394">
                  <c:v>104.4</c:v>
                </c:pt>
                <c:pt idx="1395">
                  <c:v>104.39</c:v>
                </c:pt>
                <c:pt idx="1396">
                  <c:v>104.39</c:v>
                </c:pt>
                <c:pt idx="1397">
                  <c:v>104.39</c:v>
                </c:pt>
                <c:pt idx="1398">
                  <c:v>104.39</c:v>
                </c:pt>
                <c:pt idx="1399">
                  <c:v>104.39</c:v>
                </c:pt>
                <c:pt idx="1400">
                  <c:v>104.38</c:v>
                </c:pt>
                <c:pt idx="1401">
                  <c:v>104.38</c:v>
                </c:pt>
                <c:pt idx="1402">
                  <c:v>104.38</c:v>
                </c:pt>
                <c:pt idx="1403">
                  <c:v>104.38</c:v>
                </c:pt>
                <c:pt idx="1404">
                  <c:v>104.39</c:v>
                </c:pt>
                <c:pt idx="1405">
                  <c:v>104.39</c:v>
                </c:pt>
                <c:pt idx="1406">
                  <c:v>104.39</c:v>
                </c:pt>
                <c:pt idx="1407">
                  <c:v>104.39</c:v>
                </c:pt>
                <c:pt idx="1408">
                  <c:v>104.39</c:v>
                </c:pt>
                <c:pt idx="1409">
                  <c:v>104.39</c:v>
                </c:pt>
                <c:pt idx="1410">
                  <c:v>104.39</c:v>
                </c:pt>
                <c:pt idx="1411">
                  <c:v>104.39</c:v>
                </c:pt>
                <c:pt idx="1412">
                  <c:v>104.39</c:v>
                </c:pt>
                <c:pt idx="1413">
                  <c:v>104.41</c:v>
                </c:pt>
                <c:pt idx="1414">
                  <c:v>104.41</c:v>
                </c:pt>
                <c:pt idx="1415">
                  <c:v>104.42</c:v>
                </c:pt>
                <c:pt idx="1416">
                  <c:v>104.43</c:v>
                </c:pt>
                <c:pt idx="1417">
                  <c:v>104.43</c:v>
                </c:pt>
                <c:pt idx="1418">
                  <c:v>104.45</c:v>
                </c:pt>
                <c:pt idx="1419">
                  <c:v>104.45</c:v>
                </c:pt>
                <c:pt idx="1420">
                  <c:v>104.45</c:v>
                </c:pt>
                <c:pt idx="1421">
                  <c:v>104.46</c:v>
                </c:pt>
                <c:pt idx="1422">
                  <c:v>104.46</c:v>
                </c:pt>
                <c:pt idx="1423">
                  <c:v>104.45</c:v>
                </c:pt>
                <c:pt idx="1424">
                  <c:v>104.44</c:v>
                </c:pt>
                <c:pt idx="1425">
                  <c:v>104.44</c:v>
                </c:pt>
                <c:pt idx="1426">
                  <c:v>104.43</c:v>
                </c:pt>
                <c:pt idx="1427">
                  <c:v>104.43</c:v>
                </c:pt>
                <c:pt idx="1428">
                  <c:v>104.43</c:v>
                </c:pt>
                <c:pt idx="1429">
                  <c:v>104.43</c:v>
                </c:pt>
                <c:pt idx="1430">
                  <c:v>104.44</c:v>
                </c:pt>
                <c:pt idx="1431">
                  <c:v>104.45</c:v>
                </c:pt>
                <c:pt idx="1432">
                  <c:v>104.46</c:v>
                </c:pt>
                <c:pt idx="1433">
                  <c:v>104.48</c:v>
                </c:pt>
                <c:pt idx="1434">
                  <c:v>104.49</c:v>
                </c:pt>
                <c:pt idx="1435">
                  <c:v>104.5</c:v>
                </c:pt>
                <c:pt idx="1436">
                  <c:v>104.52</c:v>
                </c:pt>
                <c:pt idx="1437">
                  <c:v>104.54</c:v>
                </c:pt>
                <c:pt idx="1438">
                  <c:v>104.56</c:v>
                </c:pt>
                <c:pt idx="1439">
                  <c:v>104.58</c:v>
                </c:pt>
                <c:pt idx="1440">
                  <c:v>104.59</c:v>
                </c:pt>
                <c:pt idx="1441">
                  <c:v>104.61</c:v>
                </c:pt>
                <c:pt idx="1442">
                  <c:v>104.63</c:v>
                </c:pt>
                <c:pt idx="1443">
                  <c:v>104.64</c:v>
                </c:pt>
                <c:pt idx="1444">
                  <c:v>104.64</c:v>
                </c:pt>
                <c:pt idx="1445">
                  <c:v>104.65</c:v>
                </c:pt>
                <c:pt idx="1446">
                  <c:v>104.65</c:v>
                </c:pt>
                <c:pt idx="1447">
                  <c:v>104.65</c:v>
                </c:pt>
                <c:pt idx="1448">
                  <c:v>104.64</c:v>
                </c:pt>
                <c:pt idx="1449">
                  <c:v>104.64</c:v>
                </c:pt>
                <c:pt idx="1450">
                  <c:v>104.63</c:v>
                </c:pt>
                <c:pt idx="1451">
                  <c:v>104.63</c:v>
                </c:pt>
                <c:pt idx="1452">
                  <c:v>104.62</c:v>
                </c:pt>
                <c:pt idx="1453">
                  <c:v>104.62</c:v>
                </c:pt>
                <c:pt idx="1454">
                  <c:v>104.61</c:v>
                </c:pt>
                <c:pt idx="1455">
                  <c:v>104.61</c:v>
                </c:pt>
                <c:pt idx="1456">
                  <c:v>104.6</c:v>
                </c:pt>
                <c:pt idx="1457">
                  <c:v>104.6</c:v>
                </c:pt>
                <c:pt idx="1458">
                  <c:v>104.59</c:v>
                </c:pt>
                <c:pt idx="1459">
                  <c:v>104.59</c:v>
                </c:pt>
                <c:pt idx="1460">
                  <c:v>104.57</c:v>
                </c:pt>
                <c:pt idx="1461">
                  <c:v>104.57</c:v>
                </c:pt>
                <c:pt idx="1462">
                  <c:v>104.56</c:v>
                </c:pt>
                <c:pt idx="1463">
                  <c:v>104.55</c:v>
                </c:pt>
                <c:pt idx="1464">
                  <c:v>104.53</c:v>
                </c:pt>
                <c:pt idx="1465">
                  <c:v>104.52</c:v>
                </c:pt>
                <c:pt idx="1466">
                  <c:v>104.52</c:v>
                </c:pt>
                <c:pt idx="1467">
                  <c:v>104.5</c:v>
                </c:pt>
                <c:pt idx="1468">
                  <c:v>104.5</c:v>
                </c:pt>
                <c:pt idx="1469">
                  <c:v>104.49</c:v>
                </c:pt>
                <c:pt idx="1470">
                  <c:v>104.49</c:v>
                </c:pt>
                <c:pt idx="1471">
                  <c:v>104.49</c:v>
                </c:pt>
                <c:pt idx="1472">
                  <c:v>104.49</c:v>
                </c:pt>
                <c:pt idx="1473">
                  <c:v>104.49</c:v>
                </c:pt>
                <c:pt idx="1474">
                  <c:v>104.49</c:v>
                </c:pt>
                <c:pt idx="1475">
                  <c:v>104.48</c:v>
                </c:pt>
                <c:pt idx="1476">
                  <c:v>104.48</c:v>
                </c:pt>
                <c:pt idx="1477">
                  <c:v>104.46</c:v>
                </c:pt>
                <c:pt idx="1478">
                  <c:v>104.45</c:v>
                </c:pt>
                <c:pt idx="1479">
                  <c:v>104.44</c:v>
                </c:pt>
                <c:pt idx="1480">
                  <c:v>104.44</c:v>
                </c:pt>
                <c:pt idx="1481">
                  <c:v>104.43</c:v>
                </c:pt>
                <c:pt idx="1482">
                  <c:v>104.43</c:v>
                </c:pt>
                <c:pt idx="1483">
                  <c:v>104.42</c:v>
                </c:pt>
                <c:pt idx="1484">
                  <c:v>104.42</c:v>
                </c:pt>
                <c:pt idx="1485">
                  <c:v>104.41</c:v>
                </c:pt>
                <c:pt idx="1486">
                  <c:v>104.41</c:v>
                </c:pt>
                <c:pt idx="1487">
                  <c:v>104.41</c:v>
                </c:pt>
                <c:pt idx="1488">
                  <c:v>104.4</c:v>
                </c:pt>
                <c:pt idx="1489">
                  <c:v>104.4</c:v>
                </c:pt>
                <c:pt idx="1490">
                  <c:v>104.4</c:v>
                </c:pt>
                <c:pt idx="1491">
                  <c:v>104.39</c:v>
                </c:pt>
                <c:pt idx="1492">
                  <c:v>104.39</c:v>
                </c:pt>
                <c:pt idx="1493">
                  <c:v>104.39</c:v>
                </c:pt>
                <c:pt idx="1494">
                  <c:v>104.39</c:v>
                </c:pt>
                <c:pt idx="1495">
                  <c:v>104.39</c:v>
                </c:pt>
                <c:pt idx="1496">
                  <c:v>104.39</c:v>
                </c:pt>
                <c:pt idx="1497">
                  <c:v>104.4</c:v>
                </c:pt>
                <c:pt idx="1498">
                  <c:v>104.4</c:v>
                </c:pt>
                <c:pt idx="1499">
                  <c:v>104.4</c:v>
                </c:pt>
                <c:pt idx="1500">
                  <c:v>104.4</c:v>
                </c:pt>
                <c:pt idx="1501">
                  <c:v>104.4</c:v>
                </c:pt>
                <c:pt idx="1502">
                  <c:v>104.39</c:v>
                </c:pt>
                <c:pt idx="1503">
                  <c:v>104.39</c:v>
                </c:pt>
                <c:pt idx="1504">
                  <c:v>104.38</c:v>
                </c:pt>
                <c:pt idx="1505">
                  <c:v>104.37</c:v>
                </c:pt>
                <c:pt idx="1506">
                  <c:v>104.37</c:v>
                </c:pt>
                <c:pt idx="1507">
                  <c:v>104.37</c:v>
                </c:pt>
                <c:pt idx="1508">
                  <c:v>104.36</c:v>
                </c:pt>
                <c:pt idx="1509">
                  <c:v>104.36</c:v>
                </c:pt>
                <c:pt idx="1510">
                  <c:v>104.36</c:v>
                </c:pt>
                <c:pt idx="1511">
                  <c:v>104.36</c:v>
                </c:pt>
                <c:pt idx="1512">
                  <c:v>104.36</c:v>
                </c:pt>
                <c:pt idx="1513">
                  <c:v>104.36</c:v>
                </c:pt>
                <c:pt idx="1514">
                  <c:v>104.35</c:v>
                </c:pt>
                <c:pt idx="1515">
                  <c:v>104.33</c:v>
                </c:pt>
                <c:pt idx="1516">
                  <c:v>104.32</c:v>
                </c:pt>
                <c:pt idx="1517">
                  <c:v>104.3</c:v>
                </c:pt>
                <c:pt idx="1518">
                  <c:v>104.28</c:v>
                </c:pt>
                <c:pt idx="1519">
                  <c:v>104.27</c:v>
                </c:pt>
                <c:pt idx="1520">
                  <c:v>104.26</c:v>
                </c:pt>
                <c:pt idx="1521">
                  <c:v>104.24</c:v>
                </c:pt>
                <c:pt idx="1522">
                  <c:v>104.23</c:v>
                </c:pt>
                <c:pt idx="1523">
                  <c:v>104.22</c:v>
                </c:pt>
                <c:pt idx="1524">
                  <c:v>104.21</c:v>
                </c:pt>
                <c:pt idx="1525">
                  <c:v>104.2</c:v>
                </c:pt>
                <c:pt idx="1526">
                  <c:v>104.18</c:v>
                </c:pt>
                <c:pt idx="1527">
                  <c:v>104.17</c:v>
                </c:pt>
                <c:pt idx="1528">
                  <c:v>104.15</c:v>
                </c:pt>
                <c:pt idx="1529">
                  <c:v>104.14</c:v>
                </c:pt>
                <c:pt idx="1530">
                  <c:v>104.13</c:v>
                </c:pt>
                <c:pt idx="1531">
                  <c:v>104.12</c:v>
                </c:pt>
                <c:pt idx="1532">
                  <c:v>104.12</c:v>
                </c:pt>
                <c:pt idx="1533">
                  <c:v>104.11</c:v>
                </c:pt>
                <c:pt idx="1534">
                  <c:v>104.11</c:v>
                </c:pt>
                <c:pt idx="1535">
                  <c:v>104.12</c:v>
                </c:pt>
                <c:pt idx="1536">
                  <c:v>104.12</c:v>
                </c:pt>
                <c:pt idx="1537">
                  <c:v>104.13</c:v>
                </c:pt>
                <c:pt idx="1538">
                  <c:v>104.14</c:v>
                </c:pt>
                <c:pt idx="1539">
                  <c:v>104.15</c:v>
                </c:pt>
                <c:pt idx="1540">
                  <c:v>104.16</c:v>
                </c:pt>
                <c:pt idx="1541">
                  <c:v>104.16</c:v>
                </c:pt>
                <c:pt idx="1542">
                  <c:v>104.18</c:v>
                </c:pt>
                <c:pt idx="1543">
                  <c:v>104.18</c:v>
                </c:pt>
                <c:pt idx="1544">
                  <c:v>104.19</c:v>
                </c:pt>
                <c:pt idx="1545">
                  <c:v>104.2</c:v>
                </c:pt>
                <c:pt idx="1546">
                  <c:v>104.21</c:v>
                </c:pt>
                <c:pt idx="1547">
                  <c:v>104.21</c:v>
                </c:pt>
                <c:pt idx="1548">
                  <c:v>104.22</c:v>
                </c:pt>
                <c:pt idx="1549">
                  <c:v>104.22</c:v>
                </c:pt>
                <c:pt idx="1550">
                  <c:v>104.23</c:v>
                </c:pt>
                <c:pt idx="1551">
                  <c:v>104.23</c:v>
                </c:pt>
                <c:pt idx="1552">
                  <c:v>104.22</c:v>
                </c:pt>
                <c:pt idx="1553">
                  <c:v>104.22</c:v>
                </c:pt>
                <c:pt idx="1554">
                  <c:v>104.22</c:v>
                </c:pt>
                <c:pt idx="1555">
                  <c:v>104.22</c:v>
                </c:pt>
                <c:pt idx="1556">
                  <c:v>104.22</c:v>
                </c:pt>
                <c:pt idx="1557">
                  <c:v>104.23</c:v>
                </c:pt>
                <c:pt idx="1558">
                  <c:v>104.23</c:v>
                </c:pt>
                <c:pt idx="1559">
                  <c:v>104.24</c:v>
                </c:pt>
                <c:pt idx="1560">
                  <c:v>104.26</c:v>
                </c:pt>
                <c:pt idx="1561">
                  <c:v>104.27</c:v>
                </c:pt>
                <c:pt idx="1562">
                  <c:v>104.29</c:v>
                </c:pt>
                <c:pt idx="1563">
                  <c:v>104.3</c:v>
                </c:pt>
                <c:pt idx="1564">
                  <c:v>104.31</c:v>
                </c:pt>
                <c:pt idx="1565">
                  <c:v>104.31</c:v>
                </c:pt>
                <c:pt idx="1566">
                  <c:v>104.3</c:v>
                </c:pt>
                <c:pt idx="1567">
                  <c:v>104.28</c:v>
                </c:pt>
                <c:pt idx="1568">
                  <c:v>104.26</c:v>
                </c:pt>
                <c:pt idx="1569">
                  <c:v>104.26</c:v>
                </c:pt>
                <c:pt idx="1570">
                  <c:v>104.25</c:v>
                </c:pt>
                <c:pt idx="1571">
                  <c:v>104.24</c:v>
                </c:pt>
                <c:pt idx="1572">
                  <c:v>104.23</c:v>
                </c:pt>
                <c:pt idx="1573">
                  <c:v>104.23</c:v>
                </c:pt>
                <c:pt idx="1574">
                  <c:v>104.22</c:v>
                </c:pt>
                <c:pt idx="1575">
                  <c:v>104.22</c:v>
                </c:pt>
                <c:pt idx="1576">
                  <c:v>104.21</c:v>
                </c:pt>
                <c:pt idx="1577">
                  <c:v>104.2</c:v>
                </c:pt>
                <c:pt idx="1578">
                  <c:v>104.19</c:v>
                </c:pt>
                <c:pt idx="1579">
                  <c:v>104.18</c:v>
                </c:pt>
                <c:pt idx="1580">
                  <c:v>104.17</c:v>
                </c:pt>
                <c:pt idx="1581">
                  <c:v>104.15</c:v>
                </c:pt>
                <c:pt idx="1582">
                  <c:v>104.14</c:v>
                </c:pt>
                <c:pt idx="1583">
                  <c:v>104.13</c:v>
                </c:pt>
                <c:pt idx="1584">
                  <c:v>104.13</c:v>
                </c:pt>
                <c:pt idx="1585">
                  <c:v>104.12</c:v>
                </c:pt>
                <c:pt idx="1586">
                  <c:v>104.11</c:v>
                </c:pt>
                <c:pt idx="1587">
                  <c:v>104.11</c:v>
                </c:pt>
                <c:pt idx="1588">
                  <c:v>104.1</c:v>
                </c:pt>
                <c:pt idx="1589">
                  <c:v>104.1</c:v>
                </c:pt>
                <c:pt idx="1590">
                  <c:v>104.09</c:v>
                </c:pt>
                <c:pt idx="1591">
                  <c:v>104.09</c:v>
                </c:pt>
                <c:pt idx="1592">
                  <c:v>104.1</c:v>
                </c:pt>
                <c:pt idx="1593">
                  <c:v>104.1</c:v>
                </c:pt>
                <c:pt idx="1594">
                  <c:v>104.1</c:v>
                </c:pt>
                <c:pt idx="1595">
                  <c:v>104.1</c:v>
                </c:pt>
                <c:pt idx="1596">
                  <c:v>104.11</c:v>
                </c:pt>
                <c:pt idx="1597">
                  <c:v>104.11</c:v>
                </c:pt>
                <c:pt idx="1598">
                  <c:v>104.11</c:v>
                </c:pt>
                <c:pt idx="1599">
                  <c:v>104.11</c:v>
                </c:pt>
                <c:pt idx="1600">
                  <c:v>104.12</c:v>
                </c:pt>
                <c:pt idx="1601">
                  <c:v>104.12</c:v>
                </c:pt>
                <c:pt idx="1602">
                  <c:v>104.12</c:v>
                </c:pt>
                <c:pt idx="1603">
                  <c:v>104.12</c:v>
                </c:pt>
                <c:pt idx="1604">
                  <c:v>104.12</c:v>
                </c:pt>
                <c:pt idx="1605">
                  <c:v>104.12</c:v>
                </c:pt>
                <c:pt idx="1606">
                  <c:v>104.13</c:v>
                </c:pt>
                <c:pt idx="1607">
                  <c:v>104.13</c:v>
                </c:pt>
                <c:pt idx="1608">
                  <c:v>104.13</c:v>
                </c:pt>
                <c:pt idx="1609">
                  <c:v>104.13</c:v>
                </c:pt>
                <c:pt idx="1610">
                  <c:v>104.12</c:v>
                </c:pt>
                <c:pt idx="1611">
                  <c:v>104.11</c:v>
                </c:pt>
                <c:pt idx="1612">
                  <c:v>104.1</c:v>
                </c:pt>
                <c:pt idx="1613">
                  <c:v>104.09</c:v>
                </c:pt>
                <c:pt idx="1614">
                  <c:v>104.07</c:v>
                </c:pt>
                <c:pt idx="1615">
                  <c:v>104.05</c:v>
                </c:pt>
                <c:pt idx="1616">
                  <c:v>104.03</c:v>
                </c:pt>
                <c:pt idx="1617">
                  <c:v>104.02</c:v>
                </c:pt>
                <c:pt idx="1618">
                  <c:v>104.02</c:v>
                </c:pt>
                <c:pt idx="1619">
                  <c:v>104.02</c:v>
                </c:pt>
                <c:pt idx="1620">
                  <c:v>104.02</c:v>
                </c:pt>
                <c:pt idx="1621">
                  <c:v>104.03</c:v>
                </c:pt>
                <c:pt idx="1622">
                  <c:v>104.05</c:v>
                </c:pt>
                <c:pt idx="1623">
                  <c:v>104.06</c:v>
                </c:pt>
                <c:pt idx="1624">
                  <c:v>104.08</c:v>
                </c:pt>
                <c:pt idx="1625">
                  <c:v>104.09</c:v>
                </c:pt>
                <c:pt idx="1626">
                  <c:v>104.1</c:v>
                </c:pt>
                <c:pt idx="1627">
                  <c:v>104.1</c:v>
                </c:pt>
                <c:pt idx="1628">
                  <c:v>104.09</c:v>
                </c:pt>
                <c:pt idx="1629">
                  <c:v>104.07</c:v>
                </c:pt>
                <c:pt idx="1630">
                  <c:v>104.05</c:v>
                </c:pt>
                <c:pt idx="1631">
                  <c:v>104.01</c:v>
                </c:pt>
                <c:pt idx="1632">
                  <c:v>103.98</c:v>
                </c:pt>
                <c:pt idx="1633">
                  <c:v>103.94</c:v>
                </c:pt>
                <c:pt idx="1634">
                  <c:v>103.9</c:v>
                </c:pt>
                <c:pt idx="1635">
                  <c:v>103.86</c:v>
                </c:pt>
                <c:pt idx="1636">
                  <c:v>103.81</c:v>
                </c:pt>
                <c:pt idx="1637">
                  <c:v>103.78</c:v>
                </c:pt>
                <c:pt idx="1638">
                  <c:v>103.73</c:v>
                </c:pt>
                <c:pt idx="1639">
                  <c:v>103.7</c:v>
                </c:pt>
                <c:pt idx="1640">
                  <c:v>103.68</c:v>
                </c:pt>
                <c:pt idx="1641">
                  <c:v>103.66</c:v>
                </c:pt>
                <c:pt idx="1642">
                  <c:v>103.65</c:v>
                </c:pt>
                <c:pt idx="1643">
                  <c:v>103.63</c:v>
                </c:pt>
                <c:pt idx="1644">
                  <c:v>103.63</c:v>
                </c:pt>
                <c:pt idx="1645">
                  <c:v>103.63</c:v>
                </c:pt>
                <c:pt idx="1646">
                  <c:v>103.63</c:v>
                </c:pt>
                <c:pt idx="1647">
                  <c:v>103.63</c:v>
                </c:pt>
                <c:pt idx="1648">
                  <c:v>103.63</c:v>
                </c:pt>
                <c:pt idx="1649">
                  <c:v>103.63</c:v>
                </c:pt>
                <c:pt idx="1650">
                  <c:v>103.63</c:v>
                </c:pt>
                <c:pt idx="1651">
                  <c:v>103.63</c:v>
                </c:pt>
                <c:pt idx="1652">
                  <c:v>103.63</c:v>
                </c:pt>
                <c:pt idx="1653">
                  <c:v>103.63</c:v>
                </c:pt>
                <c:pt idx="1654">
                  <c:v>103.64</c:v>
                </c:pt>
                <c:pt idx="1655">
                  <c:v>103.65</c:v>
                </c:pt>
                <c:pt idx="1656">
                  <c:v>103.67</c:v>
                </c:pt>
                <c:pt idx="1657">
                  <c:v>103.69</c:v>
                </c:pt>
                <c:pt idx="1658">
                  <c:v>103.69</c:v>
                </c:pt>
                <c:pt idx="1659">
                  <c:v>103.7</c:v>
                </c:pt>
                <c:pt idx="1660">
                  <c:v>103.7</c:v>
                </c:pt>
                <c:pt idx="1661">
                  <c:v>103.7</c:v>
                </c:pt>
                <c:pt idx="1662">
                  <c:v>103.7</c:v>
                </c:pt>
                <c:pt idx="1663">
                  <c:v>103.7</c:v>
                </c:pt>
                <c:pt idx="1664">
                  <c:v>103.7</c:v>
                </c:pt>
                <c:pt idx="1665">
                  <c:v>103.7</c:v>
                </c:pt>
                <c:pt idx="1666">
                  <c:v>103.69</c:v>
                </c:pt>
                <c:pt idx="1667">
                  <c:v>103.68</c:v>
                </c:pt>
                <c:pt idx="1668">
                  <c:v>103.67</c:v>
                </c:pt>
                <c:pt idx="1669">
                  <c:v>103.66</c:v>
                </c:pt>
                <c:pt idx="1670">
                  <c:v>103.65</c:v>
                </c:pt>
                <c:pt idx="1671">
                  <c:v>103.64</c:v>
                </c:pt>
                <c:pt idx="1672">
                  <c:v>103.62</c:v>
                </c:pt>
                <c:pt idx="1673">
                  <c:v>103.61</c:v>
                </c:pt>
                <c:pt idx="1674">
                  <c:v>103.6</c:v>
                </c:pt>
                <c:pt idx="1675">
                  <c:v>103.59</c:v>
                </c:pt>
                <c:pt idx="1676">
                  <c:v>103.58</c:v>
                </c:pt>
                <c:pt idx="1677">
                  <c:v>103.57</c:v>
                </c:pt>
                <c:pt idx="1678">
                  <c:v>103.57</c:v>
                </c:pt>
                <c:pt idx="1679">
                  <c:v>103.56</c:v>
                </c:pt>
                <c:pt idx="1680">
                  <c:v>103.56</c:v>
                </c:pt>
                <c:pt idx="1681">
                  <c:v>103.56</c:v>
                </c:pt>
                <c:pt idx="1682">
                  <c:v>103.57</c:v>
                </c:pt>
                <c:pt idx="1683">
                  <c:v>103.58</c:v>
                </c:pt>
                <c:pt idx="1684">
                  <c:v>103.59</c:v>
                </c:pt>
                <c:pt idx="1685">
                  <c:v>103.6</c:v>
                </c:pt>
                <c:pt idx="1686">
                  <c:v>103.6</c:v>
                </c:pt>
                <c:pt idx="1687">
                  <c:v>103.61</c:v>
                </c:pt>
                <c:pt idx="1688">
                  <c:v>103.61</c:v>
                </c:pt>
                <c:pt idx="1689">
                  <c:v>103.62</c:v>
                </c:pt>
                <c:pt idx="1690">
                  <c:v>103.63</c:v>
                </c:pt>
                <c:pt idx="1691">
                  <c:v>103.65</c:v>
                </c:pt>
                <c:pt idx="1692">
                  <c:v>103.66</c:v>
                </c:pt>
                <c:pt idx="1693">
                  <c:v>103.68</c:v>
                </c:pt>
                <c:pt idx="1694">
                  <c:v>103.7</c:v>
                </c:pt>
                <c:pt idx="1695">
                  <c:v>103.72</c:v>
                </c:pt>
                <c:pt idx="1696">
                  <c:v>103.73</c:v>
                </c:pt>
                <c:pt idx="1697">
                  <c:v>103.74</c:v>
                </c:pt>
                <c:pt idx="1698">
                  <c:v>103.73</c:v>
                </c:pt>
                <c:pt idx="1699">
                  <c:v>103.72</c:v>
                </c:pt>
                <c:pt idx="1700">
                  <c:v>103.69</c:v>
                </c:pt>
                <c:pt idx="1701">
                  <c:v>103.65</c:v>
                </c:pt>
                <c:pt idx="1702">
                  <c:v>103.61</c:v>
                </c:pt>
                <c:pt idx="1703">
                  <c:v>103.56</c:v>
                </c:pt>
                <c:pt idx="1704">
                  <c:v>103.52</c:v>
                </c:pt>
                <c:pt idx="1705">
                  <c:v>103.48</c:v>
                </c:pt>
                <c:pt idx="1706">
                  <c:v>103.44</c:v>
                </c:pt>
                <c:pt idx="1707">
                  <c:v>103.4</c:v>
                </c:pt>
                <c:pt idx="1708">
                  <c:v>103.38</c:v>
                </c:pt>
                <c:pt idx="1709">
                  <c:v>103.35</c:v>
                </c:pt>
                <c:pt idx="1710">
                  <c:v>103.32</c:v>
                </c:pt>
                <c:pt idx="1711">
                  <c:v>103.3</c:v>
                </c:pt>
                <c:pt idx="1712">
                  <c:v>103.27</c:v>
                </c:pt>
                <c:pt idx="1713">
                  <c:v>103.26</c:v>
                </c:pt>
                <c:pt idx="1714">
                  <c:v>103.24</c:v>
                </c:pt>
                <c:pt idx="1715">
                  <c:v>103.23</c:v>
                </c:pt>
                <c:pt idx="1716">
                  <c:v>103.23</c:v>
                </c:pt>
                <c:pt idx="1717">
                  <c:v>103.23</c:v>
                </c:pt>
                <c:pt idx="1718">
                  <c:v>103.24</c:v>
                </c:pt>
                <c:pt idx="1719">
                  <c:v>103.25</c:v>
                </c:pt>
                <c:pt idx="1720">
                  <c:v>103.28</c:v>
                </c:pt>
                <c:pt idx="1721">
                  <c:v>103.3</c:v>
                </c:pt>
                <c:pt idx="1722">
                  <c:v>103.32</c:v>
                </c:pt>
                <c:pt idx="1723">
                  <c:v>103.35</c:v>
                </c:pt>
                <c:pt idx="1724">
                  <c:v>103.37</c:v>
                </c:pt>
                <c:pt idx="1725">
                  <c:v>103.38</c:v>
                </c:pt>
                <c:pt idx="1726">
                  <c:v>103.38</c:v>
                </c:pt>
                <c:pt idx="1727">
                  <c:v>103.39</c:v>
                </c:pt>
                <c:pt idx="1728">
                  <c:v>103.39</c:v>
                </c:pt>
                <c:pt idx="1729">
                  <c:v>103.39</c:v>
                </c:pt>
                <c:pt idx="1730">
                  <c:v>103.39</c:v>
                </c:pt>
                <c:pt idx="1731">
                  <c:v>103.39</c:v>
                </c:pt>
                <c:pt idx="1732">
                  <c:v>103.39</c:v>
                </c:pt>
                <c:pt idx="1733">
                  <c:v>103.39</c:v>
                </c:pt>
                <c:pt idx="1734">
                  <c:v>103.42</c:v>
                </c:pt>
                <c:pt idx="1735">
                  <c:v>103.45</c:v>
                </c:pt>
                <c:pt idx="1736">
                  <c:v>103.5</c:v>
                </c:pt>
                <c:pt idx="1737">
                  <c:v>103.58</c:v>
                </c:pt>
                <c:pt idx="1738">
                  <c:v>103.67</c:v>
                </c:pt>
                <c:pt idx="1739">
                  <c:v>103.76</c:v>
                </c:pt>
                <c:pt idx="1740">
                  <c:v>103.85</c:v>
                </c:pt>
                <c:pt idx="1741">
                  <c:v>103.94</c:v>
                </c:pt>
                <c:pt idx="1742">
                  <c:v>104.01</c:v>
                </c:pt>
                <c:pt idx="1743">
                  <c:v>104.08</c:v>
                </c:pt>
                <c:pt idx="1744">
                  <c:v>104.13</c:v>
                </c:pt>
                <c:pt idx="1745">
                  <c:v>104.17</c:v>
                </c:pt>
                <c:pt idx="1746">
                  <c:v>104.21</c:v>
                </c:pt>
                <c:pt idx="1747">
                  <c:v>104.22</c:v>
                </c:pt>
                <c:pt idx="1748">
                  <c:v>104.23</c:v>
                </c:pt>
                <c:pt idx="1749">
                  <c:v>104.24</c:v>
                </c:pt>
                <c:pt idx="1750">
                  <c:v>104.23</c:v>
                </c:pt>
                <c:pt idx="1751">
                  <c:v>104.23</c:v>
                </c:pt>
                <c:pt idx="1752">
                  <c:v>104.22</c:v>
                </c:pt>
                <c:pt idx="1753">
                  <c:v>104.22</c:v>
                </c:pt>
                <c:pt idx="1754">
                  <c:v>104.21</c:v>
                </c:pt>
                <c:pt idx="1755">
                  <c:v>104.21</c:v>
                </c:pt>
                <c:pt idx="1756">
                  <c:v>104.2</c:v>
                </c:pt>
                <c:pt idx="1757">
                  <c:v>104.19</c:v>
                </c:pt>
                <c:pt idx="1758">
                  <c:v>104.17</c:v>
                </c:pt>
                <c:pt idx="1759">
                  <c:v>104.16</c:v>
                </c:pt>
                <c:pt idx="1760">
                  <c:v>104.15</c:v>
                </c:pt>
                <c:pt idx="1761">
                  <c:v>104.14</c:v>
                </c:pt>
                <c:pt idx="1762">
                  <c:v>104.13</c:v>
                </c:pt>
                <c:pt idx="1763">
                  <c:v>104.14</c:v>
                </c:pt>
                <c:pt idx="1764">
                  <c:v>104.15</c:v>
                </c:pt>
                <c:pt idx="1765">
                  <c:v>104.14</c:v>
                </c:pt>
                <c:pt idx="1766">
                  <c:v>104.15</c:v>
                </c:pt>
                <c:pt idx="1767">
                  <c:v>104.14</c:v>
                </c:pt>
                <c:pt idx="1768">
                  <c:v>104.14</c:v>
                </c:pt>
                <c:pt idx="1769">
                  <c:v>104.14</c:v>
                </c:pt>
                <c:pt idx="1770">
                  <c:v>104.14</c:v>
                </c:pt>
                <c:pt idx="1771">
                  <c:v>104.14</c:v>
                </c:pt>
                <c:pt idx="1772">
                  <c:v>104.14</c:v>
                </c:pt>
                <c:pt idx="1773">
                  <c:v>104.13</c:v>
                </c:pt>
                <c:pt idx="1774">
                  <c:v>104.12</c:v>
                </c:pt>
                <c:pt idx="1775">
                  <c:v>104.1</c:v>
                </c:pt>
                <c:pt idx="1776">
                  <c:v>104.13</c:v>
                </c:pt>
                <c:pt idx="1777">
                  <c:v>104.2</c:v>
                </c:pt>
                <c:pt idx="1778">
                  <c:v>104.14</c:v>
                </c:pt>
                <c:pt idx="1779">
                  <c:v>104.08</c:v>
                </c:pt>
                <c:pt idx="1780">
                  <c:v>104.07</c:v>
                </c:pt>
                <c:pt idx="1781">
                  <c:v>104.11</c:v>
                </c:pt>
                <c:pt idx="1782">
                  <c:v>104.13</c:v>
                </c:pt>
                <c:pt idx="1783">
                  <c:v>104.09</c:v>
                </c:pt>
                <c:pt idx="1784">
                  <c:v>104.05</c:v>
                </c:pt>
                <c:pt idx="1785">
                  <c:v>104.04</c:v>
                </c:pt>
                <c:pt idx="1786">
                  <c:v>104.09</c:v>
                </c:pt>
                <c:pt idx="1787">
                  <c:v>104.13</c:v>
                </c:pt>
                <c:pt idx="1788">
                  <c:v>104.09</c:v>
                </c:pt>
                <c:pt idx="1789">
                  <c:v>104.04</c:v>
                </c:pt>
                <c:pt idx="1790">
                  <c:v>104.05</c:v>
                </c:pt>
                <c:pt idx="1791">
                  <c:v>104.07</c:v>
                </c:pt>
                <c:pt idx="1792">
                  <c:v>104.1</c:v>
                </c:pt>
                <c:pt idx="1793">
                  <c:v>104.09</c:v>
                </c:pt>
                <c:pt idx="1794">
                  <c:v>104.09</c:v>
                </c:pt>
                <c:pt idx="1795">
                  <c:v>104.09</c:v>
                </c:pt>
                <c:pt idx="1796">
                  <c:v>104.09</c:v>
                </c:pt>
                <c:pt idx="1797">
                  <c:v>104.09</c:v>
                </c:pt>
                <c:pt idx="1798">
                  <c:v>104.08</c:v>
                </c:pt>
                <c:pt idx="1799">
                  <c:v>104.04</c:v>
                </c:pt>
                <c:pt idx="1800">
                  <c:v>104.05</c:v>
                </c:pt>
                <c:pt idx="1801">
                  <c:v>104.05</c:v>
                </c:pt>
                <c:pt idx="1802">
                  <c:v>104.03</c:v>
                </c:pt>
                <c:pt idx="1803">
                  <c:v>104.01</c:v>
                </c:pt>
                <c:pt idx="1804">
                  <c:v>104</c:v>
                </c:pt>
                <c:pt idx="1805">
                  <c:v>103.98</c:v>
                </c:pt>
                <c:pt idx="1806">
                  <c:v>103.94</c:v>
                </c:pt>
                <c:pt idx="1807">
                  <c:v>103.92</c:v>
                </c:pt>
                <c:pt idx="1808">
                  <c:v>103.93</c:v>
                </c:pt>
                <c:pt idx="1809">
                  <c:v>103.95</c:v>
                </c:pt>
                <c:pt idx="1810">
                  <c:v>103.98</c:v>
                </c:pt>
                <c:pt idx="1811">
                  <c:v>104</c:v>
                </c:pt>
                <c:pt idx="1812">
                  <c:v>104.02</c:v>
                </c:pt>
                <c:pt idx="1813">
                  <c:v>104.06</c:v>
                </c:pt>
                <c:pt idx="1814">
                  <c:v>104.09</c:v>
                </c:pt>
                <c:pt idx="1815">
                  <c:v>104.13</c:v>
                </c:pt>
                <c:pt idx="1816">
                  <c:v>104.17</c:v>
                </c:pt>
                <c:pt idx="1817">
                  <c:v>104.19</c:v>
                </c:pt>
                <c:pt idx="1818">
                  <c:v>104.23</c:v>
                </c:pt>
                <c:pt idx="1819">
                  <c:v>104.26</c:v>
                </c:pt>
                <c:pt idx="1820">
                  <c:v>104.27</c:v>
                </c:pt>
                <c:pt idx="1821">
                  <c:v>104.28</c:v>
                </c:pt>
                <c:pt idx="1822">
                  <c:v>104.27</c:v>
                </c:pt>
                <c:pt idx="1823">
                  <c:v>104.26</c:v>
                </c:pt>
                <c:pt idx="1824">
                  <c:v>104.25</c:v>
                </c:pt>
                <c:pt idx="1825">
                  <c:v>104.25</c:v>
                </c:pt>
                <c:pt idx="1826">
                  <c:v>104.27</c:v>
                </c:pt>
                <c:pt idx="1827">
                  <c:v>104.29</c:v>
                </c:pt>
                <c:pt idx="1828">
                  <c:v>104.32</c:v>
                </c:pt>
                <c:pt idx="1829">
                  <c:v>104.35</c:v>
                </c:pt>
                <c:pt idx="1830">
                  <c:v>104.36</c:v>
                </c:pt>
                <c:pt idx="1831">
                  <c:v>104.39</c:v>
                </c:pt>
                <c:pt idx="1832">
                  <c:v>104.4</c:v>
                </c:pt>
                <c:pt idx="1833">
                  <c:v>104.41</c:v>
                </c:pt>
                <c:pt idx="1834">
                  <c:v>104.45</c:v>
                </c:pt>
                <c:pt idx="1835">
                  <c:v>104.48</c:v>
                </c:pt>
                <c:pt idx="1836">
                  <c:v>104.51</c:v>
                </c:pt>
                <c:pt idx="1837">
                  <c:v>104.53</c:v>
                </c:pt>
                <c:pt idx="1838">
                  <c:v>104.55</c:v>
                </c:pt>
                <c:pt idx="1839">
                  <c:v>104.56</c:v>
                </c:pt>
                <c:pt idx="1840">
                  <c:v>104.56</c:v>
                </c:pt>
                <c:pt idx="1841">
                  <c:v>104.56</c:v>
                </c:pt>
                <c:pt idx="1842">
                  <c:v>104.56</c:v>
                </c:pt>
                <c:pt idx="1843">
                  <c:v>104.55</c:v>
                </c:pt>
                <c:pt idx="1844">
                  <c:v>104.55</c:v>
                </c:pt>
                <c:pt idx="1845">
                  <c:v>104.54</c:v>
                </c:pt>
                <c:pt idx="1846">
                  <c:v>104.54</c:v>
                </c:pt>
                <c:pt idx="1847">
                  <c:v>104.54</c:v>
                </c:pt>
                <c:pt idx="1848">
                  <c:v>104.54</c:v>
                </c:pt>
                <c:pt idx="1849">
                  <c:v>104.53</c:v>
                </c:pt>
                <c:pt idx="1850">
                  <c:v>104.52</c:v>
                </c:pt>
                <c:pt idx="1851">
                  <c:v>104.51</c:v>
                </c:pt>
                <c:pt idx="1852">
                  <c:v>104.52</c:v>
                </c:pt>
                <c:pt idx="1853">
                  <c:v>104.53</c:v>
                </c:pt>
                <c:pt idx="1854">
                  <c:v>104.54</c:v>
                </c:pt>
                <c:pt idx="1855">
                  <c:v>104.55</c:v>
                </c:pt>
                <c:pt idx="1856">
                  <c:v>104.58</c:v>
                </c:pt>
                <c:pt idx="1857">
                  <c:v>104.6</c:v>
                </c:pt>
                <c:pt idx="1858">
                  <c:v>104.64</c:v>
                </c:pt>
                <c:pt idx="1859">
                  <c:v>104.68</c:v>
                </c:pt>
                <c:pt idx="1860">
                  <c:v>104.7</c:v>
                </c:pt>
                <c:pt idx="1861">
                  <c:v>104.72</c:v>
                </c:pt>
                <c:pt idx="1862">
                  <c:v>104.74</c:v>
                </c:pt>
                <c:pt idx="1863">
                  <c:v>104.76</c:v>
                </c:pt>
                <c:pt idx="1864">
                  <c:v>104.78</c:v>
                </c:pt>
                <c:pt idx="1865">
                  <c:v>104.8</c:v>
                </c:pt>
                <c:pt idx="1866">
                  <c:v>104.81</c:v>
                </c:pt>
                <c:pt idx="1867">
                  <c:v>104.81</c:v>
                </c:pt>
                <c:pt idx="1868">
                  <c:v>104.8</c:v>
                </c:pt>
                <c:pt idx="1869">
                  <c:v>104.79</c:v>
                </c:pt>
                <c:pt idx="1870">
                  <c:v>104.8</c:v>
                </c:pt>
                <c:pt idx="1871">
                  <c:v>104.83</c:v>
                </c:pt>
                <c:pt idx="1872">
                  <c:v>104.83</c:v>
                </c:pt>
                <c:pt idx="1873">
                  <c:v>104.83</c:v>
                </c:pt>
                <c:pt idx="1874">
                  <c:v>104.84</c:v>
                </c:pt>
                <c:pt idx="1875">
                  <c:v>104.85</c:v>
                </c:pt>
                <c:pt idx="1876">
                  <c:v>104.86</c:v>
                </c:pt>
                <c:pt idx="1877">
                  <c:v>104.86</c:v>
                </c:pt>
                <c:pt idx="1878">
                  <c:v>104.85</c:v>
                </c:pt>
                <c:pt idx="1879">
                  <c:v>104.85</c:v>
                </c:pt>
                <c:pt idx="1880">
                  <c:v>104.85</c:v>
                </c:pt>
                <c:pt idx="1881">
                  <c:v>104.84</c:v>
                </c:pt>
                <c:pt idx="1882">
                  <c:v>104.83</c:v>
                </c:pt>
                <c:pt idx="1883">
                  <c:v>104.81</c:v>
                </c:pt>
                <c:pt idx="1884">
                  <c:v>104.79</c:v>
                </c:pt>
                <c:pt idx="1885">
                  <c:v>104.78</c:v>
                </c:pt>
                <c:pt idx="1886">
                  <c:v>104.77</c:v>
                </c:pt>
                <c:pt idx="1887">
                  <c:v>104.77</c:v>
                </c:pt>
                <c:pt idx="1888">
                  <c:v>104.78</c:v>
                </c:pt>
                <c:pt idx="1889">
                  <c:v>104.77</c:v>
                </c:pt>
                <c:pt idx="1890">
                  <c:v>104.77</c:v>
                </c:pt>
                <c:pt idx="1891">
                  <c:v>104.79</c:v>
                </c:pt>
                <c:pt idx="1892">
                  <c:v>104.78</c:v>
                </c:pt>
                <c:pt idx="1893">
                  <c:v>104.78</c:v>
                </c:pt>
                <c:pt idx="1894">
                  <c:v>104.77</c:v>
                </c:pt>
                <c:pt idx="1895">
                  <c:v>104.76</c:v>
                </c:pt>
                <c:pt idx="1896">
                  <c:v>104.76</c:v>
                </c:pt>
                <c:pt idx="1897">
                  <c:v>104.76</c:v>
                </c:pt>
                <c:pt idx="1898">
                  <c:v>104.75</c:v>
                </c:pt>
                <c:pt idx="1899">
                  <c:v>104.74</c:v>
                </c:pt>
                <c:pt idx="1900">
                  <c:v>104.73</c:v>
                </c:pt>
                <c:pt idx="1901">
                  <c:v>104.73</c:v>
                </c:pt>
                <c:pt idx="1902">
                  <c:v>104.74</c:v>
                </c:pt>
                <c:pt idx="1903">
                  <c:v>104.75</c:v>
                </c:pt>
                <c:pt idx="1904">
                  <c:v>104.78</c:v>
                </c:pt>
                <c:pt idx="1905">
                  <c:v>104.81</c:v>
                </c:pt>
                <c:pt idx="1906">
                  <c:v>104.85</c:v>
                </c:pt>
                <c:pt idx="1907">
                  <c:v>104.88</c:v>
                </c:pt>
                <c:pt idx="1908">
                  <c:v>104.9</c:v>
                </c:pt>
                <c:pt idx="1909">
                  <c:v>104.91</c:v>
                </c:pt>
                <c:pt idx="1910">
                  <c:v>104.91</c:v>
                </c:pt>
                <c:pt idx="1911">
                  <c:v>104.91</c:v>
                </c:pt>
                <c:pt idx="1912">
                  <c:v>104.9</c:v>
                </c:pt>
                <c:pt idx="1913">
                  <c:v>104.9</c:v>
                </c:pt>
                <c:pt idx="1914">
                  <c:v>104.9</c:v>
                </c:pt>
                <c:pt idx="1915">
                  <c:v>104.91</c:v>
                </c:pt>
                <c:pt idx="1916">
                  <c:v>104.9</c:v>
                </c:pt>
                <c:pt idx="1917">
                  <c:v>104.9</c:v>
                </c:pt>
                <c:pt idx="1918">
                  <c:v>104.88</c:v>
                </c:pt>
                <c:pt idx="1919">
                  <c:v>104.87</c:v>
                </c:pt>
                <c:pt idx="1920">
                  <c:v>104.86</c:v>
                </c:pt>
                <c:pt idx="1921">
                  <c:v>104.85</c:v>
                </c:pt>
                <c:pt idx="1922">
                  <c:v>104.83</c:v>
                </c:pt>
                <c:pt idx="1923">
                  <c:v>104.81</c:v>
                </c:pt>
                <c:pt idx="1924">
                  <c:v>104.79</c:v>
                </c:pt>
                <c:pt idx="1925">
                  <c:v>104.77</c:v>
                </c:pt>
                <c:pt idx="1926">
                  <c:v>104.76</c:v>
                </c:pt>
                <c:pt idx="1927">
                  <c:v>104.75</c:v>
                </c:pt>
                <c:pt idx="1928">
                  <c:v>104.73</c:v>
                </c:pt>
                <c:pt idx="1929">
                  <c:v>104.75</c:v>
                </c:pt>
                <c:pt idx="1930">
                  <c:v>104.77</c:v>
                </c:pt>
                <c:pt idx="1931">
                  <c:v>104.77</c:v>
                </c:pt>
                <c:pt idx="1932">
                  <c:v>104.74</c:v>
                </c:pt>
                <c:pt idx="1933">
                  <c:v>104.73</c:v>
                </c:pt>
                <c:pt idx="1934">
                  <c:v>104.74</c:v>
                </c:pt>
                <c:pt idx="1935">
                  <c:v>104.77</c:v>
                </c:pt>
                <c:pt idx="1936">
                  <c:v>104.77</c:v>
                </c:pt>
                <c:pt idx="1937">
                  <c:v>104.76</c:v>
                </c:pt>
                <c:pt idx="1938">
                  <c:v>104.75</c:v>
                </c:pt>
                <c:pt idx="1939">
                  <c:v>104.77</c:v>
                </c:pt>
                <c:pt idx="1940">
                  <c:v>104.79</c:v>
                </c:pt>
                <c:pt idx="1941">
                  <c:v>104.78</c:v>
                </c:pt>
                <c:pt idx="1942">
                  <c:v>104.75</c:v>
                </c:pt>
                <c:pt idx="1943">
                  <c:v>104.7</c:v>
                </c:pt>
                <c:pt idx="1944">
                  <c:v>104.65</c:v>
                </c:pt>
                <c:pt idx="1945">
                  <c:v>104.61</c:v>
                </c:pt>
                <c:pt idx="1946">
                  <c:v>104.57</c:v>
                </c:pt>
                <c:pt idx="1947">
                  <c:v>104.56</c:v>
                </c:pt>
                <c:pt idx="1948">
                  <c:v>104.56</c:v>
                </c:pt>
                <c:pt idx="1949">
                  <c:v>104.55</c:v>
                </c:pt>
                <c:pt idx="1950">
                  <c:v>104.54</c:v>
                </c:pt>
                <c:pt idx="1951">
                  <c:v>104.5</c:v>
                </c:pt>
                <c:pt idx="1952">
                  <c:v>104.44</c:v>
                </c:pt>
                <c:pt idx="1953">
                  <c:v>104.39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59-4122-92C2-651593765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80536448"/>
        <c:axId val="1280536864"/>
      </c:lineChart>
      <c:catAx>
        <c:axId val="1280536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1280536864"/>
        <c:crosses val="autoZero"/>
        <c:auto val="1"/>
        <c:lblAlgn val="ctr"/>
        <c:lblOffset val="100"/>
        <c:noMultiLvlLbl val="0"/>
      </c:catAx>
      <c:valAx>
        <c:axId val="128053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8053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中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校正成果!$E$1</c:f>
              <c:strCache>
                <c:ptCount val="1"/>
                <c:pt idx="0">
                  <c:v>1m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校正成果!$E$2:$E$1970</c:f>
              <c:numCache>
                <c:formatCode>General</c:formatCode>
                <c:ptCount val="1969"/>
                <c:pt idx="0">
                  <c:v>159.18</c:v>
                </c:pt>
                <c:pt idx="1">
                  <c:v>159.35</c:v>
                </c:pt>
                <c:pt idx="2">
                  <c:v>159.53</c:v>
                </c:pt>
                <c:pt idx="3">
                  <c:v>159.71</c:v>
                </c:pt>
                <c:pt idx="4">
                  <c:v>159.88999999999999</c:v>
                </c:pt>
                <c:pt idx="5">
                  <c:v>160.07</c:v>
                </c:pt>
                <c:pt idx="6">
                  <c:v>160.24</c:v>
                </c:pt>
                <c:pt idx="7">
                  <c:v>160.41</c:v>
                </c:pt>
                <c:pt idx="8">
                  <c:v>160.58000000000001</c:v>
                </c:pt>
                <c:pt idx="9">
                  <c:v>160.74</c:v>
                </c:pt>
                <c:pt idx="10">
                  <c:v>160.88999999999999</c:v>
                </c:pt>
                <c:pt idx="11">
                  <c:v>161.05000000000001</c:v>
                </c:pt>
                <c:pt idx="12">
                  <c:v>161.19999999999999</c:v>
                </c:pt>
                <c:pt idx="13">
                  <c:v>161.35</c:v>
                </c:pt>
                <c:pt idx="14">
                  <c:v>161.49</c:v>
                </c:pt>
                <c:pt idx="15">
                  <c:v>161.63</c:v>
                </c:pt>
                <c:pt idx="16">
                  <c:v>161.77000000000001</c:v>
                </c:pt>
                <c:pt idx="17">
                  <c:v>161.91</c:v>
                </c:pt>
                <c:pt idx="18">
                  <c:v>162.04</c:v>
                </c:pt>
                <c:pt idx="19">
                  <c:v>162.18</c:v>
                </c:pt>
                <c:pt idx="20">
                  <c:v>162.31</c:v>
                </c:pt>
                <c:pt idx="21">
                  <c:v>162.44999999999999</c:v>
                </c:pt>
                <c:pt idx="22">
                  <c:v>162.58000000000001</c:v>
                </c:pt>
                <c:pt idx="23">
                  <c:v>162.71</c:v>
                </c:pt>
                <c:pt idx="24">
                  <c:v>162.84</c:v>
                </c:pt>
                <c:pt idx="25">
                  <c:v>162.96</c:v>
                </c:pt>
                <c:pt idx="26">
                  <c:v>163.09</c:v>
                </c:pt>
                <c:pt idx="27">
                  <c:v>163.21</c:v>
                </c:pt>
                <c:pt idx="28">
                  <c:v>163.33000000000001</c:v>
                </c:pt>
                <c:pt idx="29">
                  <c:v>163.46</c:v>
                </c:pt>
                <c:pt idx="30">
                  <c:v>163.57</c:v>
                </c:pt>
                <c:pt idx="31">
                  <c:v>163.68</c:v>
                </c:pt>
                <c:pt idx="32">
                  <c:v>163.80000000000001</c:v>
                </c:pt>
                <c:pt idx="33">
                  <c:v>163.91</c:v>
                </c:pt>
                <c:pt idx="34">
                  <c:v>164.01</c:v>
                </c:pt>
                <c:pt idx="35">
                  <c:v>164.11</c:v>
                </c:pt>
                <c:pt idx="36">
                  <c:v>164.22</c:v>
                </c:pt>
                <c:pt idx="37">
                  <c:v>164.32</c:v>
                </c:pt>
                <c:pt idx="38">
                  <c:v>164.43</c:v>
                </c:pt>
                <c:pt idx="39">
                  <c:v>164.53</c:v>
                </c:pt>
                <c:pt idx="40">
                  <c:v>164.64</c:v>
                </c:pt>
                <c:pt idx="41">
                  <c:v>164.76</c:v>
                </c:pt>
                <c:pt idx="42">
                  <c:v>164.86</c:v>
                </c:pt>
                <c:pt idx="43">
                  <c:v>164.98</c:v>
                </c:pt>
                <c:pt idx="44">
                  <c:v>165.08</c:v>
                </c:pt>
                <c:pt idx="45">
                  <c:v>165.19</c:v>
                </c:pt>
                <c:pt idx="46">
                  <c:v>165.31</c:v>
                </c:pt>
                <c:pt idx="47">
                  <c:v>165.41</c:v>
                </c:pt>
                <c:pt idx="48">
                  <c:v>165.52</c:v>
                </c:pt>
                <c:pt idx="49">
                  <c:v>165.64</c:v>
                </c:pt>
                <c:pt idx="50">
                  <c:v>165.74</c:v>
                </c:pt>
                <c:pt idx="51">
                  <c:v>165.84</c:v>
                </c:pt>
                <c:pt idx="52">
                  <c:v>165.93</c:v>
                </c:pt>
                <c:pt idx="53">
                  <c:v>166.03</c:v>
                </c:pt>
                <c:pt idx="54">
                  <c:v>166.12</c:v>
                </c:pt>
                <c:pt idx="55">
                  <c:v>166.22</c:v>
                </c:pt>
                <c:pt idx="56">
                  <c:v>166.33</c:v>
                </c:pt>
                <c:pt idx="57">
                  <c:v>166.44</c:v>
                </c:pt>
                <c:pt idx="58">
                  <c:v>166.56</c:v>
                </c:pt>
                <c:pt idx="59">
                  <c:v>166.67</c:v>
                </c:pt>
                <c:pt idx="60">
                  <c:v>166.79</c:v>
                </c:pt>
                <c:pt idx="61">
                  <c:v>166.9</c:v>
                </c:pt>
                <c:pt idx="62">
                  <c:v>167</c:v>
                </c:pt>
                <c:pt idx="63">
                  <c:v>167.11</c:v>
                </c:pt>
                <c:pt idx="64">
                  <c:v>167.22</c:v>
                </c:pt>
                <c:pt idx="65">
                  <c:v>167.34</c:v>
                </c:pt>
                <c:pt idx="66">
                  <c:v>167.44</c:v>
                </c:pt>
                <c:pt idx="67">
                  <c:v>167.55</c:v>
                </c:pt>
                <c:pt idx="68">
                  <c:v>167.65</c:v>
                </c:pt>
                <c:pt idx="69">
                  <c:v>167.76</c:v>
                </c:pt>
                <c:pt idx="70">
                  <c:v>167.87</c:v>
                </c:pt>
                <c:pt idx="71">
                  <c:v>167.97</c:v>
                </c:pt>
                <c:pt idx="72">
                  <c:v>168.08</c:v>
                </c:pt>
                <c:pt idx="73">
                  <c:v>168.19</c:v>
                </c:pt>
                <c:pt idx="74">
                  <c:v>168.3</c:v>
                </c:pt>
                <c:pt idx="75">
                  <c:v>168.42</c:v>
                </c:pt>
                <c:pt idx="76">
                  <c:v>168.52</c:v>
                </c:pt>
                <c:pt idx="77">
                  <c:v>168.63</c:v>
                </c:pt>
                <c:pt idx="78">
                  <c:v>168.73</c:v>
                </c:pt>
                <c:pt idx="79">
                  <c:v>168.83</c:v>
                </c:pt>
                <c:pt idx="80">
                  <c:v>168.93</c:v>
                </c:pt>
                <c:pt idx="81">
                  <c:v>169.03</c:v>
                </c:pt>
                <c:pt idx="82">
                  <c:v>169.13</c:v>
                </c:pt>
                <c:pt idx="83">
                  <c:v>169.24</c:v>
                </c:pt>
                <c:pt idx="84">
                  <c:v>169.34</c:v>
                </c:pt>
                <c:pt idx="85">
                  <c:v>169.45</c:v>
                </c:pt>
                <c:pt idx="86">
                  <c:v>169.55</c:v>
                </c:pt>
                <c:pt idx="87">
                  <c:v>169.65</c:v>
                </c:pt>
                <c:pt idx="88">
                  <c:v>169.75</c:v>
                </c:pt>
                <c:pt idx="89">
                  <c:v>169.85</c:v>
                </c:pt>
                <c:pt idx="90">
                  <c:v>169.94</c:v>
                </c:pt>
                <c:pt idx="91">
                  <c:v>170.03</c:v>
                </c:pt>
                <c:pt idx="92">
                  <c:v>170.12</c:v>
                </c:pt>
                <c:pt idx="93">
                  <c:v>170.2</c:v>
                </c:pt>
                <c:pt idx="94">
                  <c:v>170.27</c:v>
                </c:pt>
                <c:pt idx="95">
                  <c:v>170.34</c:v>
                </c:pt>
                <c:pt idx="96">
                  <c:v>170.4</c:v>
                </c:pt>
                <c:pt idx="97">
                  <c:v>170.47</c:v>
                </c:pt>
                <c:pt idx="98">
                  <c:v>170.53</c:v>
                </c:pt>
                <c:pt idx="99">
                  <c:v>170.6</c:v>
                </c:pt>
                <c:pt idx="100">
                  <c:v>170.66</c:v>
                </c:pt>
                <c:pt idx="101">
                  <c:v>170.73</c:v>
                </c:pt>
                <c:pt idx="102">
                  <c:v>170.79</c:v>
                </c:pt>
                <c:pt idx="103">
                  <c:v>170.86</c:v>
                </c:pt>
                <c:pt idx="104">
                  <c:v>170.92</c:v>
                </c:pt>
                <c:pt idx="105">
                  <c:v>170.99</c:v>
                </c:pt>
                <c:pt idx="106">
                  <c:v>171.05</c:v>
                </c:pt>
                <c:pt idx="107">
                  <c:v>171.11</c:v>
                </c:pt>
                <c:pt idx="108">
                  <c:v>171.18</c:v>
                </c:pt>
                <c:pt idx="109">
                  <c:v>171.26</c:v>
                </c:pt>
                <c:pt idx="110">
                  <c:v>171.33</c:v>
                </c:pt>
                <c:pt idx="111">
                  <c:v>171.42</c:v>
                </c:pt>
                <c:pt idx="112">
                  <c:v>171.51</c:v>
                </c:pt>
                <c:pt idx="113">
                  <c:v>171.59</c:v>
                </c:pt>
                <c:pt idx="114">
                  <c:v>171.68</c:v>
                </c:pt>
                <c:pt idx="115">
                  <c:v>171.78</c:v>
                </c:pt>
                <c:pt idx="116">
                  <c:v>171.88</c:v>
                </c:pt>
                <c:pt idx="117">
                  <c:v>171.98</c:v>
                </c:pt>
                <c:pt idx="118">
                  <c:v>172.08</c:v>
                </c:pt>
                <c:pt idx="119">
                  <c:v>172.18</c:v>
                </c:pt>
                <c:pt idx="120">
                  <c:v>172.3</c:v>
                </c:pt>
                <c:pt idx="121">
                  <c:v>172.4</c:v>
                </c:pt>
                <c:pt idx="122">
                  <c:v>172.51</c:v>
                </c:pt>
                <c:pt idx="123">
                  <c:v>172.61</c:v>
                </c:pt>
                <c:pt idx="124">
                  <c:v>172.71</c:v>
                </c:pt>
                <c:pt idx="125">
                  <c:v>172.81</c:v>
                </c:pt>
                <c:pt idx="126">
                  <c:v>172.9</c:v>
                </c:pt>
                <c:pt idx="127">
                  <c:v>172.99</c:v>
                </c:pt>
                <c:pt idx="128">
                  <c:v>173.08</c:v>
                </c:pt>
                <c:pt idx="129">
                  <c:v>173.16</c:v>
                </c:pt>
                <c:pt idx="130">
                  <c:v>173.24</c:v>
                </c:pt>
                <c:pt idx="131">
                  <c:v>173.32</c:v>
                </c:pt>
                <c:pt idx="132">
                  <c:v>173.39</c:v>
                </c:pt>
                <c:pt idx="133">
                  <c:v>173.46</c:v>
                </c:pt>
                <c:pt idx="134">
                  <c:v>173.54</c:v>
                </c:pt>
                <c:pt idx="135">
                  <c:v>173.6</c:v>
                </c:pt>
                <c:pt idx="136">
                  <c:v>173.66</c:v>
                </c:pt>
                <c:pt idx="137">
                  <c:v>173.71</c:v>
                </c:pt>
                <c:pt idx="138">
                  <c:v>173.78</c:v>
                </c:pt>
                <c:pt idx="139">
                  <c:v>173.83</c:v>
                </c:pt>
                <c:pt idx="140">
                  <c:v>173.88</c:v>
                </c:pt>
                <c:pt idx="141">
                  <c:v>173.93</c:v>
                </c:pt>
                <c:pt idx="142">
                  <c:v>173.98</c:v>
                </c:pt>
                <c:pt idx="143">
                  <c:v>174.03</c:v>
                </c:pt>
                <c:pt idx="144">
                  <c:v>174.08</c:v>
                </c:pt>
                <c:pt idx="145">
                  <c:v>174.13</c:v>
                </c:pt>
                <c:pt idx="146">
                  <c:v>174.18</c:v>
                </c:pt>
                <c:pt idx="147">
                  <c:v>174.24</c:v>
                </c:pt>
                <c:pt idx="148">
                  <c:v>174.29</c:v>
                </c:pt>
                <c:pt idx="149">
                  <c:v>174.35</c:v>
                </c:pt>
                <c:pt idx="150">
                  <c:v>174.41</c:v>
                </c:pt>
                <c:pt idx="151">
                  <c:v>174.47</c:v>
                </c:pt>
                <c:pt idx="152">
                  <c:v>174.53</c:v>
                </c:pt>
                <c:pt idx="153">
                  <c:v>174.59</c:v>
                </c:pt>
                <c:pt idx="154">
                  <c:v>174.65</c:v>
                </c:pt>
                <c:pt idx="155">
                  <c:v>174.7</c:v>
                </c:pt>
                <c:pt idx="156">
                  <c:v>174.75</c:v>
                </c:pt>
                <c:pt idx="157">
                  <c:v>174.8</c:v>
                </c:pt>
                <c:pt idx="158">
                  <c:v>174.86</c:v>
                </c:pt>
                <c:pt idx="159">
                  <c:v>174.91</c:v>
                </c:pt>
                <c:pt idx="160">
                  <c:v>174.96</c:v>
                </c:pt>
                <c:pt idx="161">
                  <c:v>175.02</c:v>
                </c:pt>
                <c:pt idx="162">
                  <c:v>175.06</c:v>
                </c:pt>
                <c:pt idx="163">
                  <c:v>175.11</c:v>
                </c:pt>
                <c:pt idx="164">
                  <c:v>175.16</c:v>
                </c:pt>
                <c:pt idx="165">
                  <c:v>175.21</c:v>
                </c:pt>
                <c:pt idx="166">
                  <c:v>175.25</c:v>
                </c:pt>
                <c:pt idx="167">
                  <c:v>175.29</c:v>
                </c:pt>
                <c:pt idx="168">
                  <c:v>175.33</c:v>
                </c:pt>
                <c:pt idx="169">
                  <c:v>175.37</c:v>
                </c:pt>
                <c:pt idx="170">
                  <c:v>175.41</c:v>
                </c:pt>
                <c:pt idx="171">
                  <c:v>175.45</c:v>
                </c:pt>
                <c:pt idx="172">
                  <c:v>175.49</c:v>
                </c:pt>
                <c:pt idx="173">
                  <c:v>175.53</c:v>
                </c:pt>
                <c:pt idx="174">
                  <c:v>175.57</c:v>
                </c:pt>
                <c:pt idx="175">
                  <c:v>175.62</c:v>
                </c:pt>
                <c:pt idx="176">
                  <c:v>175.67</c:v>
                </c:pt>
                <c:pt idx="177">
                  <c:v>175.71</c:v>
                </c:pt>
                <c:pt idx="178">
                  <c:v>175.76</c:v>
                </c:pt>
                <c:pt idx="179">
                  <c:v>175.81</c:v>
                </c:pt>
                <c:pt idx="180">
                  <c:v>175.86</c:v>
                </c:pt>
                <c:pt idx="181">
                  <c:v>175.92</c:v>
                </c:pt>
                <c:pt idx="182">
                  <c:v>175.97</c:v>
                </c:pt>
                <c:pt idx="183">
                  <c:v>176.02</c:v>
                </c:pt>
                <c:pt idx="184">
                  <c:v>176.07</c:v>
                </c:pt>
                <c:pt idx="185">
                  <c:v>176.12</c:v>
                </c:pt>
                <c:pt idx="186">
                  <c:v>176.18</c:v>
                </c:pt>
                <c:pt idx="187">
                  <c:v>176.23</c:v>
                </c:pt>
                <c:pt idx="188">
                  <c:v>176.29</c:v>
                </c:pt>
                <c:pt idx="189">
                  <c:v>176.34</c:v>
                </c:pt>
                <c:pt idx="190">
                  <c:v>176.38</c:v>
                </c:pt>
                <c:pt idx="191">
                  <c:v>176.43</c:v>
                </c:pt>
                <c:pt idx="192">
                  <c:v>176.46</c:v>
                </c:pt>
                <c:pt idx="193">
                  <c:v>176.5</c:v>
                </c:pt>
                <c:pt idx="194">
                  <c:v>176.52</c:v>
                </c:pt>
                <c:pt idx="195">
                  <c:v>176.54</c:v>
                </c:pt>
                <c:pt idx="196">
                  <c:v>176.56</c:v>
                </c:pt>
                <c:pt idx="197">
                  <c:v>176.59</c:v>
                </c:pt>
                <c:pt idx="198">
                  <c:v>176.6</c:v>
                </c:pt>
                <c:pt idx="199">
                  <c:v>176.62</c:v>
                </c:pt>
                <c:pt idx="200">
                  <c:v>176.63</c:v>
                </c:pt>
                <c:pt idx="201">
                  <c:v>176.65</c:v>
                </c:pt>
                <c:pt idx="202">
                  <c:v>176.66</c:v>
                </c:pt>
                <c:pt idx="203">
                  <c:v>176.67</c:v>
                </c:pt>
                <c:pt idx="204">
                  <c:v>176.67</c:v>
                </c:pt>
                <c:pt idx="205">
                  <c:v>176.68</c:v>
                </c:pt>
                <c:pt idx="206">
                  <c:v>176.69</c:v>
                </c:pt>
                <c:pt idx="207">
                  <c:v>176.69</c:v>
                </c:pt>
                <c:pt idx="208">
                  <c:v>176.69</c:v>
                </c:pt>
                <c:pt idx="209">
                  <c:v>176.7</c:v>
                </c:pt>
                <c:pt idx="210">
                  <c:v>176.71</c:v>
                </c:pt>
                <c:pt idx="211">
                  <c:v>176.73</c:v>
                </c:pt>
                <c:pt idx="212">
                  <c:v>176.75</c:v>
                </c:pt>
                <c:pt idx="213">
                  <c:v>176.77</c:v>
                </c:pt>
                <c:pt idx="214">
                  <c:v>176.8</c:v>
                </c:pt>
                <c:pt idx="215">
                  <c:v>176.84</c:v>
                </c:pt>
                <c:pt idx="216">
                  <c:v>176.87</c:v>
                </c:pt>
                <c:pt idx="217">
                  <c:v>176.91</c:v>
                </c:pt>
                <c:pt idx="218">
                  <c:v>176.95</c:v>
                </c:pt>
                <c:pt idx="219">
                  <c:v>176.99</c:v>
                </c:pt>
                <c:pt idx="220">
                  <c:v>177.02</c:v>
                </c:pt>
                <c:pt idx="221">
                  <c:v>177.07</c:v>
                </c:pt>
                <c:pt idx="222">
                  <c:v>177.11</c:v>
                </c:pt>
                <c:pt idx="223">
                  <c:v>177.16</c:v>
                </c:pt>
                <c:pt idx="224">
                  <c:v>177.21</c:v>
                </c:pt>
                <c:pt idx="225">
                  <c:v>177.25</c:v>
                </c:pt>
                <c:pt idx="226">
                  <c:v>177.29</c:v>
                </c:pt>
                <c:pt idx="227">
                  <c:v>177.33</c:v>
                </c:pt>
                <c:pt idx="228">
                  <c:v>177.36</c:v>
                </c:pt>
                <c:pt idx="229">
                  <c:v>177.39</c:v>
                </c:pt>
                <c:pt idx="230">
                  <c:v>177.41</c:v>
                </c:pt>
                <c:pt idx="231">
                  <c:v>177.43</c:v>
                </c:pt>
                <c:pt idx="232">
                  <c:v>177.44</c:v>
                </c:pt>
                <c:pt idx="233">
                  <c:v>177.45</c:v>
                </c:pt>
                <c:pt idx="234">
                  <c:v>177.46</c:v>
                </c:pt>
                <c:pt idx="235">
                  <c:v>177.46</c:v>
                </c:pt>
                <c:pt idx="236">
                  <c:v>177.46</c:v>
                </c:pt>
                <c:pt idx="237">
                  <c:v>177.47</c:v>
                </c:pt>
                <c:pt idx="238">
                  <c:v>177.47</c:v>
                </c:pt>
                <c:pt idx="239">
                  <c:v>177.48</c:v>
                </c:pt>
                <c:pt idx="240">
                  <c:v>177.49</c:v>
                </c:pt>
                <c:pt idx="241">
                  <c:v>177.5</c:v>
                </c:pt>
                <c:pt idx="242">
                  <c:v>177.52</c:v>
                </c:pt>
                <c:pt idx="243">
                  <c:v>177.53</c:v>
                </c:pt>
                <c:pt idx="244">
                  <c:v>177.55</c:v>
                </c:pt>
                <c:pt idx="245">
                  <c:v>177.56</c:v>
                </c:pt>
                <c:pt idx="246">
                  <c:v>177.58</c:v>
                </c:pt>
                <c:pt idx="247">
                  <c:v>177.61</c:v>
                </c:pt>
                <c:pt idx="248">
                  <c:v>177.62</c:v>
                </c:pt>
                <c:pt idx="249">
                  <c:v>177.64</c:v>
                </c:pt>
                <c:pt idx="250">
                  <c:v>177.65</c:v>
                </c:pt>
                <c:pt idx="251">
                  <c:v>177.66</c:v>
                </c:pt>
                <c:pt idx="252">
                  <c:v>177.67</c:v>
                </c:pt>
                <c:pt idx="253">
                  <c:v>177.68</c:v>
                </c:pt>
                <c:pt idx="254">
                  <c:v>177.69</c:v>
                </c:pt>
                <c:pt idx="255">
                  <c:v>177.7</c:v>
                </c:pt>
                <c:pt idx="256">
                  <c:v>177.7</c:v>
                </c:pt>
                <c:pt idx="257">
                  <c:v>177.7</c:v>
                </c:pt>
                <c:pt idx="258">
                  <c:v>177.7</c:v>
                </c:pt>
                <c:pt idx="259">
                  <c:v>177.71</c:v>
                </c:pt>
                <c:pt idx="260">
                  <c:v>177.72</c:v>
                </c:pt>
                <c:pt idx="261">
                  <c:v>177.73</c:v>
                </c:pt>
                <c:pt idx="262">
                  <c:v>177.74</c:v>
                </c:pt>
                <c:pt idx="263">
                  <c:v>177.75</c:v>
                </c:pt>
                <c:pt idx="264">
                  <c:v>177.76</c:v>
                </c:pt>
                <c:pt idx="265">
                  <c:v>177.77</c:v>
                </c:pt>
                <c:pt idx="266">
                  <c:v>177.79</c:v>
                </c:pt>
                <c:pt idx="267">
                  <c:v>177.8</c:v>
                </c:pt>
                <c:pt idx="268">
                  <c:v>177.81</c:v>
                </c:pt>
                <c:pt idx="269">
                  <c:v>177.82</c:v>
                </c:pt>
                <c:pt idx="270">
                  <c:v>177.83</c:v>
                </c:pt>
                <c:pt idx="271">
                  <c:v>177.83</c:v>
                </c:pt>
                <c:pt idx="272">
                  <c:v>177.84</c:v>
                </c:pt>
                <c:pt idx="273">
                  <c:v>177.85</c:v>
                </c:pt>
                <c:pt idx="274">
                  <c:v>177.86</c:v>
                </c:pt>
                <c:pt idx="275">
                  <c:v>177.86</c:v>
                </c:pt>
                <c:pt idx="276">
                  <c:v>177.87</c:v>
                </c:pt>
                <c:pt idx="277">
                  <c:v>177.88</c:v>
                </c:pt>
                <c:pt idx="278">
                  <c:v>177.9</c:v>
                </c:pt>
                <c:pt idx="279">
                  <c:v>177.91</c:v>
                </c:pt>
                <c:pt idx="280">
                  <c:v>177.93</c:v>
                </c:pt>
                <c:pt idx="281">
                  <c:v>177.94</c:v>
                </c:pt>
                <c:pt idx="282">
                  <c:v>177.95</c:v>
                </c:pt>
                <c:pt idx="283">
                  <c:v>177.97</c:v>
                </c:pt>
                <c:pt idx="284">
                  <c:v>177.97</c:v>
                </c:pt>
                <c:pt idx="285">
                  <c:v>177.99</c:v>
                </c:pt>
                <c:pt idx="286">
                  <c:v>178.01</c:v>
                </c:pt>
                <c:pt idx="287">
                  <c:v>178.02</c:v>
                </c:pt>
                <c:pt idx="288">
                  <c:v>178.03</c:v>
                </c:pt>
                <c:pt idx="289">
                  <c:v>178.04</c:v>
                </c:pt>
                <c:pt idx="290">
                  <c:v>178.05</c:v>
                </c:pt>
                <c:pt idx="291">
                  <c:v>178.07</c:v>
                </c:pt>
                <c:pt idx="292">
                  <c:v>178.09</c:v>
                </c:pt>
                <c:pt idx="293">
                  <c:v>178.1</c:v>
                </c:pt>
                <c:pt idx="294">
                  <c:v>178.11</c:v>
                </c:pt>
                <c:pt idx="295">
                  <c:v>178.12</c:v>
                </c:pt>
                <c:pt idx="296">
                  <c:v>178.14</c:v>
                </c:pt>
                <c:pt idx="297">
                  <c:v>178.15</c:v>
                </c:pt>
                <c:pt idx="298">
                  <c:v>178.17</c:v>
                </c:pt>
                <c:pt idx="299">
                  <c:v>178.18</c:v>
                </c:pt>
                <c:pt idx="300">
                  <c:v>178.21</c:v>
                </c:pt>
                <c:pt idx="301">
                  <c:v>178.23</c:v>
                </c:pt>
                <c:pt idx="302">
                  <c:v>178.24</c:v>
                </c:pt>
                <c:pt idx="303">
                  <c:v>178.26</c:v>
                </c:pt>
                <c:pt idx="304">
                  <c:v>178.29</c:v>
                </c:pt>
                <c:pt idx="305">
                  <c:v>178.31</c:v>
                </c:pt>
                <c:pt idx="306">
                  <c:v>178.33</c:v>
                </c:pt>
                <c:pt idx="307">
                  <c:v>178.36</c:v>
                </c:pt>
                <c:pt idx="308">
                  <c:v>178.39</c:v>
                </c:pt>
                <c:pt idx="309">
                  <c:v>178.43</c:v>
                </c:pt>
                <c:pt idx="310">
                  <c:v>178.45</c:v>
                </c:pt>
                <c:pt idx="311">
                  <c:v>178.49</c:v>
                </c:pt>
                <c:pt idx="312">
                  <c:v>178.52</c:v>
                </c:pt>
                <c:pt idx="313">
                  <c:v>178.55</c:v>
                </c:pt>
                <c:pt idx="314">
                  <c:v>178.59</c:v>
                </c:pt>
                <c:pt idx="315">
                  <c:v>178.63</c:v>
                </c:pt>
                <c:pt idx="316">
                  <c:v>178.66</c:v>
                </c:pt>
                <c:pt idx="317">
                  <c:v>178.69</c:v>
                </c:pt>
                <c:pt idx="318">
                  <c:v>178.72</c:v>
                </c:pt>
                <c:pt idx="319">
                  <c:v>178.74</c:v>
                </c:pt>
                <c:pt idx="320">
                  <c:v>178.76</c:v>
                </c:pt>
                <c:pt idx="321">
                  <c:v>178.78</c:v>
                </c:pt>
                <c:pt idx="322">
                  <c:v>178.8</c:v>
                </c:pt>
                <c:pt idx="323">
                  <c:v>178.82</c:v>
                </c:pt>
                <c:pt idx="324">
                  <c:v>178.82</c:v>
                </c:pt>
                <c:pt idx="325">
                  <c:v>178.84</c:v>
                </c:pt>
                <c:pt idx="326">
                  <c:v>178.84</c:v>
                </c:pt>
                <c:pt idx="327">
                  <c:v>178.84</c:v>
                </c:pt>
                <c:pt idx="328">
                  <c:v>178.83</c:v>
                </c:pt>
                <c:pt idx="329">
                  <c:v>178.82</c:v>
                </c:pt>
                <c:pt idx="330">
                  <c:v>178.8</c:v>
                </c:pt>
                <c:pt idx="331">
                  <c:v>178.79</c:v>
                </c:pt>
                <c:pt idx="332">
                  <c:v>178.78</c:v>
                </c:pt>
                <c:pt idx="333">
                  <c:v>178.76</c:v>
                </c:pt>
                <c:pt idx="334">
                  <c:v>178.75</c:v>
                </c:pt>
                <c:pt idx="335">
                  <c:v>178.73</c:v>
                </c:pt>
                <c:pt idx="336">
                  <c:v>178.71</c:v>
                </c:pt>
                <c:pt idx="337">
                  <c:v>178.7</c:v>
                </c:pt>
                <c:pt idx="338">
                  <c:v>178.69</c:v>
                </c:pt>
                <c:pt idx="339">
                  <c:v>178.68</c:v>
                </c:pt>
                <c:pt idx="340">
                  <c:v>178.68</c:v>
                </c:pt>
                <c:pt idx="341">
                  <c:v>178.68</c:v>
                </c:pt>
                <c:pt idx="342">
                  <c:v>178.69</c:v>
                </c:pt>
                <c:pt idx="343">
                  <c:v>178.7</c:v>
                </c:pt>
                <c:pt idx="344">
                  <c:v>178.71</c:v>
                </c:pt>
                <c:pt idx="345">
                  <c:v>178.71</c:v>
                </c:pt>
                <c:pt idx="346">
                  <c:v>178.72</c:v>
                </c:pt>
                <c:pt idx="347">
                  <c:v>178.74</c:v>
                </c:pt>
                <c:pt idx="348">
                  <c:v>178.75</c:v>
                </c:pt>
                <c:pt idx="349">
                  <c:v>178.75</c:v>
                </c:pt>
                <c:pt idx="350">
                  <c:v>178.76</c:v>
                </c:pt>
                <c:pt idx="351">
                  <c:v>178.77</c:v>
                </c:pt>
                <c:pt idx="352">
                  <c:v>178.78</c:v>
                </c:pt>
                <c:pt idx="353">
                  <c:v>178.78</c:v>
                </c:pt>
                <c:pt idx="354">
                  <c:v>178.78</c:v>
                </c:pt>
                <c:pt idx="355">
                  <c:v>178.78</c:v>
                </c:pt>
                <c:pt idx="356">
                  <c:v>178.8</c:v>
                </c:pt>
                <c:pt idx="357">
                  <c:v>178.81</c:v>
                </c:pt>
                <c:pt idx="358">
                  <c:v>178.82</c:v>
                </c:pt>
                <c:pt idx="359">
                  <c:v>178.83</c:v>
                </c:pt>
                <c:pt idx="360">
                  <c:v>178.85</c:v>
                </c:pt>
                <c:pt idx="361">
                  <c:v>178.87</c:v>
                </c:pt>
                <c:pt idx="362">
                  <c:v>178.9</c:v>
                </c:pt>
                <c:pt idx="363">
                  <c:v>178.91</c:v>
                </c:pt>
                <c:pt idx="364">
                  <c:v>178.93</c:v>
                </c:pt>
                <c:pt idx="365">
                  <c:v>178.95</c:v>
                </c:pt>
                <c:pt idx="366">
                  <c:v>178.98</c:v>
                </c:pt>
                <c:pt idx="367">
                  <c:v>179</c:v>
                </c:pt>
                <c:pt idx="368">
                  <c:v>179.02</c:v>
                </c:pt>
                <c:pt idx="369">
                  <c:v>179.05</c:v>
                </c:pt>
                <c:pt idx="370">
                  <c:v>179.07</c:v>
                </c:pt>
                <c:pt idx="371">
                  <c:v>179.08</c:v>
                </c:pt>
                <c:pt idx="372">
                  <c:v>179.11</c:v>
                </c:pt>
                <c:pt idx="373">
                  <c:v>179.13</c:v>
                </c:pt>
                <c:pt idx="374">
                  <c:v>179.15</c:v>
                </c:pt>
                <c:pt idx="375">
                  <c:v>179.18</c:v>
                </c:pt>
                <c:pt idx="376">
                  <c:v>179.19</c:v>
                </c:pt>
                <c:pt idx="377">
                  <c:v>179.22</c:v>
                </c:pt>
                <c:pt idx="378">
                  <c:v>179.23</c:v>
                </c:pt>
                <c:pt idx="379">
                  <c:v>179.25</c:v>
                </c:pt>
                <c:pt idx="380">
                  <c:v>179.27</c:v>
                </c:pt>
                <c:pt idx="381">
                  <c:v>179.29</c:v>
                </c:pt>
                <c:pt idx="382">
                  <c:v>179.3</c:v>
                </c:pt>
                <c:pt idx="383">
                  <c:v>179.32</c:v>
                </c:pt>
                <c:pt idx="384">
                  <c:v>179.33</c:v>
                </c:pt>
                <c:pt idx="385">
                  <c:v>179.34</c:v>
                </c:pt>
                <c:pt idx="386">
                  <c:v>179.35</c:v>
                </c:pt>
                <c:pt idx="387">
                  <c:v>179.36</c:v>
                </c:pt>
                <c:pt idx="388">
                  <c:v>179.37</c:v>
                </c:pt>
                <c:pt idx="389">
                  <c:v>179.37</c:v>
                </c:pt>
                <c:pt idx="390">
                  <c:v>179.37</c:v>
                </c:pt>
                <c:pt idx="391">
                  <c:v>179.37</c:v>
                </c:pt>
                <c:pt idx="392">
                  <c:v>179.38</c:v>
                </c:pt>
                <c:pt idx="393">
                  <c:v>179.39</c:v>
                </c:pt>
                <c:pt idx="394">
                  <c:v>179.39</c:v>
                </c:pt>
                <c:pt idx="395">
                  <c:v>179.39</c:v>
                </c:pt>
                <c:pt idx="396">
                  <c:v>179.4</c:v>
                </c:pt>
                <c:pt idx="397">
                  <c:v>179.4</c:v>
                </c:pt>
                <c:pt idx="398">
                  <c:v>179.41</c:v>
                </c:pt>
                <c:pt idx="399">
                  <c:v>179.42</c:v>
                </c:pt>
                <c:pt idx="400">
                  <c:v>179.42</c:v>
                </c:pt>
                <c:pt idx="401">
                  <c:v>179.43</c:v>
                </c:pt>
                <c:pt idx="402">
                  <c:v>179.45</c:v>
                </c:pt>
                <c:pt idx="403">
                  <c:v>179.45</c:v>
                </c:pt>
                <c:pt idx="404">
                  <c:v>179.46</c:v>
                </c:pt>
                <c:pt idx="405">
                  <c:v>179.46</c:v>
                </c:pt>
                <c:pt idx="406">
                  <c:v>179.46</c:v>
                </c:pt>
                <c:pt idx="407">
                  <c:v>179.48</c:v>
                </c:pt>
                <c:pt idx="408">
                  <c:v>179.49</c:v>
                </c:pt>
                <c:pt idx="409">
                  <c:v>179.49</c:v>
                </c:pt>
                <c:pt idx="410">
                  <c:v>179.5</c:v>
                </c:pt>
                <c:pt idx="411">
                  <c:v>179.51</c:v>
                </c:pt>
                <c:pt idx="412">
                  <c:v>179.51</c:v>
                </c:pt>
                <c:pt idx="413">
                  <c:v>179.51</c:v>
                </c:pt>
                <c:pt idx="414">
                  <c:v>179.52</c:v>
                </c:pt>
                <c:pt idx="415">
                  <c:v>179.53</c:v>
                </c:pt>
                <c:pt idx="416">
                  <c:v>179.53</c:v>
                </c:pt>
                <c:pt idx="417">
                  <c:v>179.52</c:v>
                </c:pt>
                <c:pt idx="418">
                  <c:v>179.51</c:v>
                </c:pt>
                <c:pt idx="419">
                  <c:v>179.51</c:v>
                </c:pt>
                <c:pt idx="420">
                  <c:v>179.51</c:v>
                </c:pt>
                <c:pt idx="421">
                  <c:v>179.5</c:v>
                </c:pt>
                <c:pt idx="422">
                  <c:v>179.5</c:v>
                </c:pt>
                <c:pt idx="423">
                  <c:v>179.5</c:v>
                </c:pt>
                <c:pt idx="424">
                  <c:v>179.5</c:v>
                </c:pt>
                <c:pt idx="425">
                  <c:v>179.5</c:v>
                </c:pt>
                <c:pt idx="426">
                  <c:v>179.51</c:v>
                </c:pt>
                <c:pt idx="427">
                  <c:v>179.51</c:v>
                </c:pt>
                <c:pt idx="428">
                  <c:v>179.52</c:v>
                </c:pt>
                <c:pt idx="429">
                  <c:v>179.53</c:v>
                </c:pt>
                <c:pt idx="430">
                  <c:v>179.53</c:v>
                </c:pt>
                <c:pt idx="431">
                  <c:v>179.54</c:v>
                </c:pt>
                <c:pt idx="432">
                  <c:v>179.56</c:v>
                </c:pt>
                <c:pt idx="433">
                  <c:v>179.56</c:v>
                </c:pt>
                <c:pt idx="434">
                  <c:v>179.57</c:v>
                </c:pt>
                <c:pt idx="435">
                  <c:v>179.59</c:v>
                </c:pt>
                <c:pt idx="436">
                  <c:v>179.61</c:v>
                </c:pt>
                <c:pt idx="437">
                  <c:v>179.64</c:v>
                </c:pt>
                <c:pt idx="438">
                  <c:v>179.66</c:v>
                </c:pt>
                <c:pt idx="439">
                  <c:v>179.68</c:v>
                </c:pt>
                <c:pt idx="440">
                  <c:v>179.71</c:v>
                </c:pt>
                <c:pt idx="441">
                  <c:v>179.73</c:v>
                </c:pt>
                <c:pt idx="442">
                  <c:v>179.74</c:v>
                </c:pt>
                <c:pt idx="443">
                  <c:v>179.76</c:v>
                </c:pt>
                <c:pt idx="444">
                  <c:v>179.78</c:v>
                </c:pt>
                <c:pt idx="445">
                  <c:v>179.79</c:v>
                </c:pt>
                <c:pt idx="446">
                  <c:v>179.8</c:v>
                </c:pt>
                <c:pt idx="447">
                  <c:v>179.82</c:v>
                </c:pt>
                <c:pt idx="448">
                  <c:v>179.83</c:v>
                </c:pt>
                <c:pt idx="449">
                  <c:v>179.84</c:v>
                </c:pt>
                <c:pt idx="450">
                  <c:v>179.84</c:v>
                </c:pt>
                <c:pt idx="451">
                  <c:v>179.86</c:v>
                </c:pt>
                <c:pt idx="452">
                  <c:v>179.87</c:v>
                </c:pt>
                <c:pt idx="453">
                  <c:v>179.88</c:v>
                </c:pt>
                <c:pt idx="454">
                  <c:v>179.89</c:v>
                </c:pt>
                <c:pt idx="455">
                  <c:v>179.9</c:v>
                </c:pt>
                <c:pt idx="456">
                  <c:v>179.89</c:v>
                </c:pt>
                <c:pt idx="457">
                  <c:v>179.9</c:v>
                </c:pt>
                <c:pt idx="458">
                  <c:v>179.91</c:v>
                </c:pt>
                <c:pt idx="459">
                  <c:v>179.92</c:v>
                </c:pt>
                <c:pt idx="460">
                  <c:v>179.92</c:v>
                </c:pt>
                <c:pt idx="461">
                  <c:v>179.93</c:v>
                </c:pt>
                <c:pt idx="462">
                  <c:v>179.94</c:v>
                </c:pt>
                <c:pt idx="463">
                  <c:v>179.95</c:v>
                </c:pt>
                <c:pt idx="464">
                  <c:v>179.95</c:v>
                </c:pt>
                <c:pt idx="465">
                  <c:v>179.95</c:v>
                </c:pt>
                <c:pt idx="466">
                  <c:v>179.94</c:v>
                </c:pt>
                <c:pt idx="467">
                  <c:v>179.93</c:v>
                </c:pt>
                <c:pt idx="468">
                  <c:v>179.91</c:v>
                </c:pt>
                <c:pt idx="469">
                  <c:v>179.9</c:v>
                </c:pt>
                <c:pt idx="470">
                  <c:v>179.89</c:v>
                </c:pt>
                <c:pt idx="471">
                  <c:v>179.88</c:v>
                </c:pt>
                <c:pt idx="472">
                  <c:v>179.87</c:v>
                </c:pt>
                <c:pt idx="473">
                  <c:v>179.86</c:v>
                </c:pt>
                <c:pt idx="474">
                  <c:v>179.85</c:v>
                </c:pt>
                <c:pt idx="475">
                  <c:v>179.84</c:v>
                </c:pt>
                <c:pt idx="476">
                  <c:v>179.82</c:v>
                </c:pt>
                <c:pt idx="477">
                  <c:v>179.81</c:v>
                </c:pt>
                <c:pt idx="478">
                  <c:v>179.8</c:v>
                </c:pt>
                <c:pt idx="479">
                  <c:v>179.79</c:v>
                </c:pt>
                <c:pt idx="480">
                  <c:v>179.8</c:v>
                </c:pt>
                <c:pt idx="481">
                  <c:v>179.79</c:v>
                </c:pt>
                <c:pt idx="482">
                  <c:v>179.79</c:v>
                </c:pt>
                <c:pt idx="483">
                  <c:v>179.79</c:v>
                </c:pt>
                <c:pt idx="484">
                  <c:v>179.8</c:v>
                </c:pt>
                <c:pt idx="485">
                  <c:v>179.8</c:v>
                </c:pt>
                <c:pt idx="486">
                  <c:v>179.8</c:v>
                </c:pt>
                <c:pt idx="487">
                  <c:v>179.81</c:v>
                </c:pt>
                <c:pt idx="488">
                  <c:v>179.81</c:v>
                </c:pt>
                <c:pt idx="489">
                  <c:v>179.81</c:v>
                </c:pt>
                <c:pt idx="490">
                  <c:v>179.81</c:v>
                </c:pt>
                <c:pt idx="491">
                  <c:v>179.8</c:v>
                </c:pt>
                <c:pt idx="492">
                  <c:v>179.8</c:v>
                </c:pt>
                <c:pt idx="493">
                  <c:v>179.8</c:v>
                </c:pt>
                <c:pt idx="494">
                  <c:v>179.8</c:v>
                </c:pt>
                <c:pt idx="495">
                  <c:v>179.81</c:v>
                </c:pt>
                <c:pt idx="496">
                  <c:v>179.8</c:v>
                </c:pt>
                <c:pt idx="497">
                  <c:v>179.79</c:v>
                </c:pt>
                <c:pt idx="498">
                  <c:v>179.77</c:v>
                </c:pt>
                <c:pt idx="499">
                  <c:v>179.77</c:v>
                </c:pt>
                <c:pt idx="500">
                  <c:v>179.77</c:v>
                </c:pt>
                <c:pt idx="501">
                  <c:v>179.76</c:v>
                </c:pt>
                <c:pt idx="502">
                  <c:v>179.75</c:v>
                </c:pt>
                <c:pt idx="503">
                  <c:v>179.74</c:v>
                </c:pt>
                <c:pt idx="504">
                  <c:v>179.73</c:v>
                </c:pt>
                <c:pt idx="505">
                  <c:v>179.73</c:v>
                </c:pt>
                <c:pt idx="506">
                  <c:v>179.72</c:v>
                </c:pt>
                <c:pt idx="507">
                  <c:v>179.71</c:v>
                </c:pt>
                <c:pt idx="508">
                  <c:v>179.7</c:v>
                </c:pt>
                <c:pt idx="509">
                  <c:v>179.69</c:v>
                </c:pt>
                <c:pt idx="510">
                  <c:v>179.7</c:v>
                </c:pt>
                <c:pt idx="511">
                  <c:v>179.7</c:v>
                </c:pt>
                <c:pt idx="512">
                  <c:v>179.71</c:v>
                </c:pt>
                <c:pt idx="513">
                  <c:v>179.71</c:v>
                </c:pt>
                <c:pt idx="514">
                  <c:v>179.71</c:v>
                </c:pt>
                <c:pt idx="515">
                  <c:v>179.72</c:v>
                </c:pt>
                <c:pt idx="516">
                  <c:v>179.73</c:v>
                </c:pt>
                <c:pt idx="517">
                  <c:v>179.75</c:v>
                </c:pt>
                <c:pt idx="518">
                  <c:v>179.75</c:v>
                </c:pt>
                <c:pt idx="519">
                  <c:v>179.76</c:v>
                </c:pt>
                <c:pt idx="520">
                  <c:v>179.76</c:v>
                </c:pt>
                <c:pt idx="521">
                  <c:v>179.77</c:v>
                </c:pt>
                <c:pt idx="522">
                  <c:v>179.78</c:v>
                </c:pt>
                <c:pt idx="523">
                  <c:v>179.78</c:v>
                </c:pt>
                <c:pt idx="524">
                  <c:v>179.77</c:v>
                </c:pt>
                <c:pt idx="525">
                  <c:v>179.77</c:v>
                </c:pt>
                <c:pt idx="526">
                  <c:v>179.77</c:v>
                </c:pt>
                <c:pt idx="527">
                  <c:v>179.76</c:v>
                </c:pt>
                <c:pt idx="528">
                  <c:v>179.76</c:v>
                </c:pt>
                <c:pt idx="529">
                  <c:v>179.76</c:v>
                </c:pt>
                <c:pt idx="530">
                  <c:v>179.76</c:v>
                </c:pt>
                <c:pt idx="531">
                  <c:v>179.74</c:v>
                </c:pt>
                <c:pt idx="532">
                  <c:v>179.73</c:v>
                </c:pt>
                <c:pt idx="533">
                  <c:v>179.72</c:v>
                </c:pt>
                <c:pt idx="534">
                  <c:v>179.71</c:v>
                </c:pt>
                <c:pt idx="535">
                  <c:v>179.69</c:v>
                </c:pt>
                <c:pt idx="536">
                  <c:v>179.68</c:v>
                </c:pt>
                <c:pt idx="537">
                  <c:v>179.67</c:v>
                </c:pt>
                <c:pt idx="538">
                  <c:v>179.67</c:v>
                </c:pt>
                <c:pt idx="539">
                  <c:v>179.66</c:v>
                </c:pt>
                <c:pt idx="540">
                  <c:v>179.65</c:v>
                </c:pt>
                <c:pt idx="541">
                  <c:v>179.64</c:v>
                </c:pt>
                <c:pt idx="542">
                  <c:v>179.64</c:v>
                </c:pt>
                <c:pt idx="543">
                  <c:v>179.65</c:v>
                </c:pt>
                <c:pt idx="544">
                  <c:v>179.65</c:v>
                </c:pt>
                <c:pt idx="545">
                  <c:v>179.65</c:v>
                </c:pt>
                <c:pt idx="546">
                  <c:v>179.65</c:v>
                </c:pt>
                <c:pt idx="547">
                  <c:v>179.64</c:v>
                </c:pt>
                <c:pt idx="548">
                  <c:v>179.65</c:v>
                </c:pt>
                <c:pt idx="549">
                  <c:v>179.65</c:v>
                </c:pt>
                <c:pt idx="550">
                  <c:v>179.66</c:v>
                </c:pt>
                <c:pt idx="551">
                  <c:v>179.66</c:v>
                </c:pt>
                <c:pt idx="552">
                  <c:v>179.65</c:v>
                </c:pt>
                <c:pt idx="553">
                  <c:v>179.65</c:v>
                </c:pt>
                <c:pt idx="554">
                  <c:v>179.66</c:v>
                </c:pt>
                <c:pt idx="555">
                  <c:v>179.67</c:v>
                </c:pt>
                <c:pt idx="556">
                  <c:v>179.67</c:v>
                </c:pt>
                <c:pt idx="557">
                  <c:v>179.68</c:v>
                </c:pt>
                <c:pt idx="558">
                  <c:v>179.69</c:v>
                </c:pt>
                <c:pt idx="559">
                  <c:v>179.7</c:v>
                </c:pt>
                <c:pt idx="560">
                  <c:v>179.71</c:v>
                </c:pt>
                <c:pt idx="561">
                  <c:v>179.72</c:v>
                </c:pt>
                <c:pt idx="562">
                  <c:v>179.73</c:v>
                </c:pt>
                <c:pt idx="563">
                  <c:v>179.74</c:v>
                </c:pt>
                <c:pt idx="564">
                  <c:v>179.74</c:v>
                </c:pt>
                <c:pt idx="565">
                  <c:v>179.75</c:v>
                </c:pt>
                <c:pt idx="566">
                  <c:v>179.76</c:v>
                </c:pt>
                <c:pt idx="567">
                  <c:v>179.76</c:v>
                </c:pt>
                <c:pt idx="568">
                  <c:v>179.76</c:v>
                </c:pt>
                <c:pt idx="569">
                  <c:v>179.76</c:v>
                </c:pt>
                <c:pt idx="570">
                  <c:v>179.76</c:v>
                </c:pt>
                <c:pt idx="571">
                  <c:v>179.75</c:v>
                </c:pt>
                <c:pt idx="572">
                  <c:v>179.74</c:v>
                </c:pt>
                <c:pt idx="573">
                  <c:v>179.75</c:v>
                </c:pt>
                <c:pt idx="574">
                  <c:v>179.75</c:v>
                </c:pt>
                <c:pt idx="575">
                  <c:v>179.76</c:v>
                </c:pt>
                <c:pt idx="576">
                  <c:v>179.77</c:v>
                </c:pt>
                <c:pt idx="577">
                  <c:v>179.78</c:v>
                </c:pt>
                <c:pt idx="578">
                  <c:v>179.8</c:v>
                </c:pt>
                <c:pt idx="579">
                  <c:v>179.82</c:v>
                </c:pt>
                <c:pt idx="580">
                  <c:v>179.84</c:v>
                </c:pt>
                <c:pt idx="581">
                  <c:v>179.87</c:v>
                </c:pt>
                <c:pt idx="582">
                  <c:v>179.89</c:v>
                </c:pt>
                <c:pt idx="583">
                  <c:v>179.92</c:v>
                </c:pt>
                <c:pt idx="584">
                  <c:v>179.93</c:v>
                </c:pt>
                <c:pt idx="585">
                  <c:v>179.95</c:v>
                </c:pt>
                <c:pt idx="586">
                  <c:v>179.96</c:v>
                </c:pt>
                <c:pt idx="587">
                  <c:v>179.96</c:v>
                </c:pt>
                <c:pt idx="588">
                  <c:v>179.95</c:v>
                </c:pt>
                <c:pt idx="589">
                  <c:v>179.95</c:v>
                </c:pt>
                <c:pt idx="590">
                  <c:v>179.94</c:v>
                </c:pt>
                <c:pt idx="591">
                  <c:v>179.93</c:v>
                </c:pt>
                <c:pt idx="592">
                  <c:v>179.93</c:v>
                </c:pt>
                <c:pt idx="593">
                  <c:v>179.91</c:v>
                </c:pt>
                <c:pt idx="594">
                  <c:v>179.9</c:v>
                </c:pt>
                <c:pt idx="595">
                  <c:v>179.9</c:v>
                </c:pt>
                <c:pt idx="596">
                  <c:v>179.9</c:v>
                </c:pt>
                <c:pt idx="597">
                  <c:v>179.9</c:v>
                </c:pt>
                <c:pt idx="598">
                  <c:v>179.91</c:v>
                </c:pt>
                <c:pt idx="599">
                  <c:v>179.92</c:v>
                </c:pt>
                <c:pt idx="600">
                  <c:v>179.93</c:v>
                </c:pt>
                <c:pt idx="601">
                  <c:v>179.94</c:v>
                </c:pt>
                <c:pt idx="602">
                  <c:v>179.96</c:v>
                </c:pt>
                <c:pt idx="603">
                  <c:v>179.97</c:v>
                </c:pt>
                <c:pt idx="604">
                  <c:v>179.98</c:v>
                </c:pt>
                <c:pt idx="605">
                  <c:v>179.99</c:v>
                </c:pt>
                <c:pt idx="606">
                  <c:v>-179.98</c:v>
                </c:pt>
                <c:pt idx="607">
                  <c:v>-179.97</c:v>
                </c:pt>
                <c:pt idx="608">
                  <c:v>-179.95</c:v>
                </c:pt>
                <c:pt idx="609">
                  <c:v>-179.94</c:v>
                </c:pt>
                <c:pt idx="610">
                  <c:v>-179.92</c:v>
                </c:pt>
                <c:pt idx="611">
                  <c:v>-179.9</c:v>
                </c:pt>
                <c:pt idx="612">
                  <c:v>-179.88</c:v>
                </c:pt>
                <c:pt idx="613">
                  <c:v>-179.87</c:v>
                </c:pt>
                <c:pt idx="614">
                  <c:v>-179.85</c:v>
                </c:pt>
                <c:pt idx="615">
                  <c:v>-179.85</c:v>
                </c:pt>
                <c:pt idx="616">
                  <c:v>-179.85</c:v>
                </c:pt>
                <c:pt idx="617">
                  <c:v>-179.85</c:v>
                </c:pt>
                <c:pt idx="618">
                  <c:v>-179.84</c:v>
                </c:pt>
                <c:pt idx="619">
                  <c:v>-179.84</c:v>
                </c:pt>
                <c:pt idx="620">
                  <c:v>-179.85</c:v>
                </c:pt>
                <c:pt idx="621">
                  <c:v>-179.85</c:v>
                </c:pt>
                <c:pt idx="622">
                  <c:v>-179.86</c:v>
                </c:pt>
                <c:pt idx="623">
                  <c:v>-179.87</c:v>
                </c:pt>
                <c:pt idx="624">
                  <c:v>-179.89</c:v>
                </c:pt>
                <c:pt idx="625">
                  <c:v>-179.91</c:v>
                </c:pt>
                <c:pt idx="626">
                  <c:v>-179.93</c:v>
                </c:pt>
                <c:pt idx="627">
                  <c:v>-179.94</c:v>
                </c:pt>
                <c:pt idx="628">
                  <c:v>-179.96</c:v>
                </c:pt>
                <c:pt idx="629">
                  <c:v>-179.97</c:v>
                </c:pt>
                <c:pt idx="630">
                  <c:v>-179.98</c:v>
                </c:pt>
                <c:pt idx="631">
                  <c:v>-180</c:v>
                </c:pt>
                <c:pt idx="632">
                  <c:v>180</c:v>
                </c:pt>
                <c:pt idx="633">
                  <c:v>179.99</c:v>
                </c:pt>
                <c:pt idx="634">
                  <c:v>179.99</c:v>
                </c:pt>
                <c:pt idx="635">
                  <c:v>-180</c:v>
                </c:pt>
                <c:pt idx="636">
                  <c:v>-179.99</c:v>
                </c:pt>
                <c:pt idx="637">
                  <c:v>-179.99</c:v>
                </c:pt>
                <c:pt idx="638">
                  <c:v>-179.98</c:v>
                </c:pt>
                <c:pt idx="639">
                  <c:v>-179.98</c:v>
                </c:pt>
                <c:pt idx="640">
                  <c:v>-179.97</c:v>
                </c:pt>
                <c:pt idx="641">
                  <c:v>-179.96</c:v>
                </c:pt>
                <c:pt idx="642">
                  <c:v>-179.96</c:v>
                </c:pt>
                <c:pt idx="643">
                  <c:v>-179.97</c:v>
                </c:pt>
                <c:pt idx="644">
                  <c:v>-179.96</c:v>
                </c:pt>
                <c:pt idx="645">
                  <c:v>-179.97</c:v>
                </c:pt>
                <c:pt idx="646">
                  <c:v>-179.97</c:v>
                </c:pt>
                <c:pt idx="647">
                  <c:v>-179.97</c:v>
                </c:pt>
                <c:pt idx="648">
                  <c:v>-179.99</c:v>
                </c:pt>
                <c:pt idx="649">
                  <c:v>179.98</c:v>
                </c:pt>
                <c:pt idx="650">
                  <c:v>179.94</c:v>
                </c:pt>
                <c:pt idx="651">
                  <c:v>179.91</c:v>
                </c:pt>
                <c:pt idx="652">
                  <c:v>179.87</c:v>
                </c:pt>
                <c:pt idx="653">
                  <c:v>179.83</c:v>
                </c:pt>
                <c:pt idx="654">
                  <c:v>179.79</c:v>
                </c:pt>
                <c:pt idx="655">
                  <c:v>179.75</c:v>
                </c:pt>
                <c:pt idx="656">
                  <c:v>179.72</c:v>
                </c:pt>
                <c:pt idx="657">
                  <c:v>179.69</c:v>
                </c:pt>
                <c:pt idx="658">
                  <c:v>179.68</c:v>
                </c:pt>
                <c:pt idx="659">
                  <c:v>179.66</c:v>
                </c:pt>
                <c:pt idx="660">
                  <c:v>179.65</c:v>
                </c:pt>
                <c:pt idx="661">
                  <c:v>179.64</c:v>
                </c:pt>
                <c:pt idx="662">
                  <c:v>179.64</c:v>
                </c:pt>
                <c:pt idx="663">
                  <c:v>179.65</c:v>
                </c:pt>
                <c:pt idx="664">
                  <c:v>179.67</c:v>
                </c:pt>
                <c:pt idx="665">
                  <c:v>179.68</c:v>
                </c:pt>
                <c:pt idx="666">
                  <c:v>179.69</c:v>
                </c:pt>
                <c:pt idx="667">
                  <c:v>179.71</c:v>
                </c:pt>
                <c:pt idx="668">
                  <c:v>179.72</c:v>
                </c:pt>
                <c:pt idx="669">
                  <c:v>179.74</c:v>
                </c:pt>
                <c:pt idx="670">
                  <c:v>179.75</c:v>
                </c:pt>
                <c:pt idx="671">
                  <c:v>179.75</c:v>
                </c:pt>
                <c:pt idx="672">
                  <c:v>179.74</c:v>
                </c:pt>
                <c:pt idx="673">
                  <c:v>179.73</c:v>
                </c:pt>
                <c:pt idx="674">
                  <c:v>179.72</c:v>
                </c:pt>
                <c:pt idx="675">
                  <c:v>179.71</c:v>
                </c:pt>
                <c:pt idx="676">
                  <c:v>179.71</c:v>
                </c:pt>
                <c:pt idx="677">
                  <c:v>179.72</c:v>
                </c:pt>
                <c:pt idx="678">
                  <c:v>179.72</c:v>
                </c:pt>
                <c:pt idx="679">
                  <c:v>179.73</c:v>
                </c:pt>
                <c:pt idx="680">
                  <c:v>179.75</c:v>
                </c:pt>
                <c:pt idx="681">
                  <c:v>179.77</c:v>
                </c:pt>
                <c:pt idx="682">
                  <c:v>179.79</c:v>
                </c:pt>
                <c:pt idx="683">
                  <c:v>179.82</c:v>
                </c:pt>
                <c:pt idx="684">
                  <c:v>179.85</c:v>
                </c:pt>
                <c:pt idx="685">
                  <c:v>179.87</c:v>
                </c:pt>
                <c:pt idx="686">
                  <c:v>179.89</c:v>
                </c:pt>
                <c:pt idx="687">
                  <c:v>179.92</c:v>
                </c:pt>
                <c:pt idx="688">
                  <c:v>179.94</c:v>
                </c:pt>
                <c:pt idx="689">
                  <c:v>179.95</c:v>
                </c:pt>
                <c:pt idx="690">
                  <c:v>179.95</c:v>
                </c:pt>
                <c:pt idx="691">
                  <c:v>179.96</c:v>
                </c:pt>
                <c:pt idx="692">
                  <c:v>179.97</c:v>
                </c:pt>
                <c:pt idx="693">
                  <c:v>179.97</c:v>
                </c:pt>
                <c:pt idx="694">
                  <c:v>179.99</c:v>
                </c:pt>
                <c:pt idx="695">
                  <c:v>-180</c:v>
                </c:pt>
                <c:pt idx="696">
                  <c:v>-179.98</c:v>
                </c:pt>
                <c:pt idx="697">
                  <c:v>-179.97</c:v>
                </c:pt>
                <c:pt idx="698">
                  <c:v>-179.96</c:v>
                </c:pt>
                <c:pt idx="699">
                  <c:v>-179.95</c:v>
                </c:pt>
                <c:pt idx="700">
                  <c:v>-179.94</c:v>
                </c:pt>
                <c:pt idx="701">
                  <c:v>-179.94</c:v>
                </c:pt>
                <c:pt idx="702">
                  <c:v>-179.94</c:v>
                </c:pt>
                <c:pt idx="703">
                  <c:v>-179.95</c:v>
                </c:pt>
                <c:pt idx="704">
                  <c:v>-179.95</c:v>
                </c:pt>
                <c:pt idx="705">
                  <c:v>-179.94</c:v>
                </c:pt>
                <c:pt idx="706">
                  <c:v>-179.95</c:v>
                </c:pt>
                <c:pt idx="707">
                  <c:v>-179.94</c:v>
                </c:pt>
                <c:pt idx="708">
                  <c:v>-179.93</c:v>
                </c:pt>
                <c:pt idx="709">
                  <c:v>-179.93</c:v>
                </c:pt>
                <c:pt idx="710">
                  <c:v>-179.93</c:v>
                </c:pt>
                <c:pt idx="711">
                  <c:v>-179.93</c:v>
                </c:pt>
                <c:pt idx="712">
                  <c:v>-179.93</c:v>
                </c:pt>
                <c:pt idx="713">
                  <c:v>-179.93</c:v>
                </c:pt>
                <c:pt idx="714">
                  <c:v>-179.94</c:v>
                </c:pt>
                <c:pt idx="715">
                  <c:v>-179.93</c:v>
                </c:pt>
                <c:pt idx="716">
                  <c:v>-179.92</c:v>
                </c:pt>
                <c:pt idx="717">
                  <c:v>-179.91</c:v>
                </c:pt>
                <c:pt idx="718">
                  <c:v>-179.88</c:v>
                </c:pt>
                <c:pt idx="719">
                  <c:v>-179.87</c:v>
                </c:pt>
                <c:pt idx="720">
                  <c:v>-179.84</c:v>
                </c:pt>
                <c:pt idx="721">
                  <c:v>-179.82</c:v>
                </c:pt>
                <c:pt idx="722">
                  <c:v>-179.8</c:v>
                </c:pt>
                <c:pt idx="723">
                  <c:v>-179.76</c:v>
                </c:pt>
                <c:pt idx="724">
                  <c:v>-179.73</c:v>
                </c:pt>
                <c:pt idx="725">
                  <c:v>-179.7</c:v>
                </c:pt>
                <c:pt idx="726">
                  <c:v>-179.66</c:v>
                </c:pt>
                <c:pt idx="727">
                  <c:v>-179.63</c:v>
                </c:pt>
                <c:pt idx="728">
                  <c:v>-179.61</c:v>
                </c:pt>
                <c:pt idx="729">
                  <c:v>-179.58</c:v>
                </c:pt>
                <c:pt idx="730">
                  <c:v>-179.57</c:v>
                </c:pt>
                <c:pt idx="731">
                  <c:v>-179.55</c:v>
                </c:pt>
                <c:pt idx="732">
                  <c:v>-179.54</c:v>
                </c:pt>
                <c:pt idx="733">
                  <c:v>-179.53</c:v>
                </c:pt>
                <c:pt idx="734">
                  <c:v>-179.52</c:v>
                </c:pt>
                <c:pt idx="735">
                  <c:v>-179.52</c:v>
                </c:pt>
                <c:pt idx="736">
                  <c:v>-179.52</c:v>
                </c:pt>
                <c:pt idx="737">
                  <c:v>-179.52</c:v>
                </c:pt>
                <c:pt idx="738">
                  <c:v>-179.52</c:v>
                </c:pt>
                <c:pt idx="739">
                  <c:v>-179.51</c:v>
                </c:pt>
                <c:pt idx="740">
                  <c:v>-179.5</c:v>
                </c:pt>
                <c:pt idx="741">
                  <c:v>-179.48</c:v>
                </c:pt>
                <c:pt idx="742">
                  <c:v>-179.48</c:v>
                </c:pt>
                <c:pt idx="743">
                  <c:v>-179.46</c:v>
                </c:pt>
                <c:pt idx="744">
                  <c:v>-179.46</c:v>
                </c:pt>
                <c:pt idx="745">
                  <c:v>-179.44</c:v>
                </c:pt>
                <c:pt idx="746">
                  <c:v>-179.42</c:v>
                </c:pt>
                <c:pt idx="747">
                  <c:v>-179.41</c:v>
                </c:pt>
                <c:pt idx="748">
                  <c:v>-179.39</c:v>
                </c:pt>
                <c:pt idx="749">
                  <c:v>-179.38</c:v>
                </c:pt>
                <c:pt idx="750">
                  <c:v>-179.38</c:v>
                </c:pt>
                <c:pt idx="751">
                  <c:v>-179.38</c:v>
                </c:pt>
                <c:pt idx="752">
                  <c:v>-179.38</c:v>
                </c:pt>
                <c:pt idx="753">
                  <c:v>-179.4</c:v>
                </c:pt>
                <c:pt idx="754">
                  <c:v>-179.42</c:v>
                </c:pt>
                <c:pt idx="755">
                  <c:v>-179.44</c:v>
                </c:pt>
                <c:pt idx="756">
                  <c:v>-179.45</c:v>
                </c:pt>
                <c:pt idx="757">
                  <c:v>-179.47</c:v>
                </c:pt>
                <c:pt idx="758">
                  <c:v>-179.49</c:v>
                </c:pt>
                <c:pt idx="759">
                  <c:v>-179.5</c:v>
                </c:pt>
                <c:pt idx="760">
                  <c:v>-179.53</c:v>
                </c:pt>
                <c:pt idx="761">
                  <c:v>-179.54</c:v>
                </c:pt>
                <c:pt idx="762">
                  <c:v>-179.55</c:v>
                </c:pt>
                <c:pt idx="763">
                  <c:v>-179.56</c:v>
                </c:pt>
                <c:pt idx="764">
                  <c:v>-179.56</c:v>
                </c:pt>
                <c:pt idx="765">
                  <c:v>-179.57</c:v>
                </c:pt>
                <c:pt idx="766">
                  <c:v>-179.56</c:v>
                </c:pt>
                <c:pt idx="767">
                  <c:v>-179.57</c:v>
                </c:pt>
                <c:pt idx="768">
                  <c:v>-179.58</c:v>
                </c:pt>
                <c:pt idx="769">
                  <c:v>-179.58</c:v>
                </c:pt>
                <c:pt idx="770">
                  <c:v>-179.57</c:v>
                </c:pt>
                <c:pt idx="771">
                  <c:v>-179.56</c:v>
                </c:pt>
                <c:pt idx="772">
                  <c:v>-179.55</c:v>
                </c:pt>
                <c:pt idx="773">
                  <c:v>-179.54</c:v>
                </c:pt>
                <c:pt idx="774">
                  <c:v>-179.53</c:v>
                </c:pt>
                <c:pt idx="775">
                  <c:v>-179.52</c:v>
                </c:pt>
                <c:pt idx="776">
                  <c:v>-179.51</c:v>
                </c:pt>
                <c:pt idx="777">
                  <c:v>-179.5</c:v>
                </c:pt>
                <c:pt idx="778">
                  <c:v>-179.49</c:v>
                </c:pt>
                <c:pt idx="779">
                  <c:v>-179.49</c:v>
                </c:pt>
                <c:pt idx="780">
                  <c:v>-179.49</c:v>
                </c:pt>
                <c:pt idx="781">
                  <c:v>-179.49</c:v>
                </c:pt>
                <c:pt idx="782">
                  <c:v>-179.5</c:v>
                </c:pt>
                <c:pt idx="783">
                  <c:v>-179.5</c:v>
                </c:pt>
                <c:pt idx="784">
                  <c:v>-179.51</c:v>
                </c:pt>
                <c:pt idx="785">
                  <c:v>-179.51</c:v>
                </c:pt>
                <c:pt idx="786">
                  <c:v>-179.52</c:v>
                </c:pt>
                <c:pt idx="787">
                  <c:v>-179.53</c:v>
                </c:pt>
                <c:pt idx="788">
                  <c:v>-179.54</c:v>
                </c:pt>
                <c:pt idx="789">
                  <c:v>-179.56</c:v>
                </c:pt>
                <c:pt idx="790">
                  <c:v>-179.57</c:v>
                </c:pt>
                <c:pt idx="791">
                  <c:v>-179.59</c:v>
                </c:pt>
                <c:pt idx="792">
                  <c:v>-179.61</c:v>
                </c:pt>
                <c:pt idx="793">
                  <c:v>-179.62</c:v>
                </c:pt>
                <c:pt idx="794">
                  <c:v>-179.64</c:v>
                </c:pt>
                <c:pt idx="795">
                  <c:v>-179.65</c:v>
                </c:pt>
                <c:pt idx="796">
                  <c:v>-179.67</c:v>
                </c:pt>
                <c:pt idx="797">
                  <c:v>-179.68</c:v>
                </c:pt>
                <c:pt idx="798">
                  <c:v>-179.68</c:v>
                </c:pt>
                <c:pt idx="799">
                  <c:v>-179.67</c:v>
                </c:pt>
                <c:pt idx="800">
                  <c:v>-179.65</c:v>
                </c:pt>
                <c:pt idx="801">
                  <c:v>-179.63</c:v>
                </c:pt>
                <c:pt idx="802">
                  <c:v>-179.6</c:v>
                </c:pt>
                <c:pt idx="803">
                  <c:v>-179.57</c:v>
                </c:pt>
                <c:pt idx="804">
                  <c:v>-179.53</c:v>
                </c:pt>
                <c:pt idx="805">
                  <c:v>-179.48</c:v>
                </c:pt>
                <c:pt idx="806">
                  <c:v>-179.44</c:v>
                </c:pt>
                <c:pt idx="807">
                  <c:v>-179.39</c:v>
                </c:pt>
                <c:pt idx="808">
                  <c:v>-179.35</c:v>
                </c:pt>
                <c:pt idx="809">
                  <c:v>-179.3</c:v>
                </c:pt>
                <c:pt idx="810">
                  <c:v>-179.26</c:v>
                </c:pt>
                <c:pt idx="811">
                  <c:v>-179.21</c:v>
                </c:pt>
                <c:pt idx="812">
                  <c:v>-179.18</c:v>
                </c:pt>
                <c:pt idx="813">
                  <c:v>-179.15</c:v>
                </c:pt>
                <c:pt idx="814">
                  <c:v>-179.13</c:v>
                </c:pt>
                <c:pt idx="815">
                  <c:v>-179.11</c:v>
                </c:pt>
                <c:pt idx="816">
                  <c:v>-179.09</c:v>
                </c:pt>
                <c:pt idx="817">
                  <c:v>-179.08</c:v>
                </c:pt>
                <c:pt idx="818">
                  <c:v>-179.08</c:v>
                </c:pt>
                <c:pt idx="819">
                  <c:v>-179.11</c:v>
                </c:pt>
                <c:pt idx="820">
                  <c:v>-179.12</c:v>
                </c:pt>
                <c:pt idx="821">
                  <c:v>-179.15</c:v>
                </c:pt>
                <c:pt idx="822">
                  <c:v>-179.17</c:v>
                </c:pt>
                <c:pt idx="823">
                  <c:v>-179.19</c:v>
                </c:pt>
                <c:pt idx="824">
                  <c:v>-179.22</c:v>
                </c:pt>
                <c:pt idx="825">
                  <c:v>-179.24</c:v>
                </c:pt>
                <c:pt idx="826">
                  <c:v>-179.25</c:v>
                </c:pt>
                <c:pt idx="827">
                  <c:v>-179.27</c:v>
                </c:pt>
                <c:pt idx="828">
                  <c:v>-179.28</c:v>
                </c:pt>
                <c:pt idx="829">
                  <c:v>-179.29</c:v>
                </c:pt>
                <c:pt idx="830">
                  <c:v>-179.29</c:v>
                </c:pt>
                <c:pt idx="831">
                  <c:v>-179.29</c:v>
                </c:pt>
                <c:pt idx="832">
                  <c:v>-179.28</c:v>
                </c:pt>
                <c:pt idx="833">
                  <c:v>-179.27</c:v>
                </c:pt>
                <c:pt idx="834">
                  <c:v>-179.27</c:v>
                </c:pt>
                <c:pt idx="835">
                  <c:v>-179.27</c:v>
                </c:pt>
                <c:pt idx="836">
                  <c:v>-179.27</c:v>
                </c:pt>
                <c:pt idx="837">
                  <c:v>-179.25</c:v>
                </c:pt>
                <c:pt idx="838">
                  <c:v>-179.25</c:v>
                </c:pt>
                <c:pt idx="839">
                  <c:v>-179.24</c:v>
                </c:pt>
                <c:pt idx="840">
                  <c:v>-179.24</c:v>
                </c:pt>
                <c:pt idx="841">
                  <c:v>-179.23</c:v>
                </c:pt>
                <c:pt idx="842">
                  <c:v>-179.23</c:v>
                </c:pt>
                <c:pt idx="843">
                  <c:v>-179.23</c:v>
                </c:pt>
                <c:pt idx="844">
                  <c:v>-179.22</c:v>
                </c:pt>
                <c:pt idx="845">
                  <c:v>-179.22</c:v>
                </c:pt>
                <c:pt idx="846">
                  <c:v>-179.22</c:v>
                </c:pt>
                <c:pt idx="847">
                  <c:v>-179.23</c:v>
                </c:pt>
                <c:pt idx="848">
                  <c:v>-179.23</c:v>
                </c:pt>
                <c:pt idx="849">
                  <c:v>-179.23</c:v>
                </c:pt>
                <c:pt idx="850">
                  <c:v>-179.23</c:v>
                </c:pt>
                <c:pt idx="851">
                  <c:v>-179.23</c:v>
                </c:pt>
                <c:pt idx="852">
                  <c:v>-179.24</c:v>
                </c:pt>
                <c:pt idx="853">
                  <c:v>-179.24</c:v>
                </c:pt>
                <c:pt idx="854">
                  <c:v>-179.25</c:v>
                </c:pt>
                <c:pt idx="855">
                  <c:v>-179.26</c:v>
                </c:pt>
                <c:pt idx="856">
                  <c:v>-179.27</c:v>
                </c:pt>
                <c:pt idx="857">
                  <c:v>-179.29</c:v>
                </c:pt>
                <c:pt idx="858">
                  <c:v>-179.3</c:v>
                </c:pt>
                <c:pt idx="859">
                  <c:v>-179.31</c:v>
                </c:pt>
                <c:pt idx="860">
                  <c:v>-179.33</c:v>
                </c:pt>
                <c:pt idx="861">
                  <c:v>-179.35</c:v>
                </c:pt>
                <c:pt idx="862">
                  <c:v>-179.35</c:v>
                </c:pt>
                <c:pt idx="863">
                  <c:v>-179.36</c:v>
                </c:pt>
                <c:pt idx="864">
                  <c:v>-179.37</c:v>
                </c:pt>
                <c:pt idx="865">
                  <c:v>-179.37</c:v>
                </c:pt>
                <c:pt idx="866">
                  <c:v>-179.38</c:v>
                </c:pt>
                <c:pt idx="867">
                  <c:v>-179.38</c:v>
                </c:pt>
                <c:pt idx="868">
                  <c:v>-179.37</c:v>
                </c:pt>
                <c:pt idx="869">
                  <c:v>-179.37</c:v>
                </c:pt>
                <c:pt idx="870">
                  <c:v>-179.37</c:v>
                </c:pt>
                <c:pt idx="871">
                  <c:v>-179.37</c:v>
                </c:pt>
                <c:pt idx="872">
                  <c:v>-179.37</c:v>
                </c:pt>
                <c:pt idx="873">
                  <c:v>-179.37</c:v>
                </c:pt>
                <c:pt idx="874">
                  <c:v>-179.37</c:v>
                </c:pt>
                <c:pt idx="875">
                  <c:v>-179.36</c:v>
                </c:pt>
                <c:pt idx="876">
                  <c:v>-179.36</c:v>
                </c:pt>
                <c:pt idx="877">
                  <c:v>-179.36</c:v>
                </c:pt>
                <c:pt idx="878">
                  <c:v>-179.35</c:v>
                </c:pt>
                <c:pt idx="879">
                  <c:v>-179.35</c:v>
                </c:pt>
                <c:pt idx="880">
                  <c:v>-179.35</c:v>
                </c:pt>
                <c:pt idx="881">
                  <c:v>-179.34</c:v>
                </c:pt>
                <c:pt idx="882">
                  <c:v>-179.33</c:v>
                </c:pt>
                <c:pt idx="883">
                  <c:v>-179.33</c:v>
                </c:pt>
                <c:pt idx="884">
                  <c:v>-179.33</c:v>
                </c:pt>
                <c:pt idx="885">
                  <c:v>-179.32</c:v>
                </c:pt>
                <c:pt idx="886">
                  <c:v>-179.31</c:v>
                </c:pt>
                <c:pt idx="887">
                  <c:v>-179.3</c:v>
                </c:pt>
                <c:pt idx="888">
                  <c:v>-179.29</c:v>
                </c:pt>
                <c:pt idx="889">
                  <c:v>-179.29</c:v>
                </c:pt>
                <c:pt idx="890">
                  <c:v>-179.29</c:v>
                </c:pt>
                <c:pt idx="891">
                  <c:v>-179.29</c:v>
                </c:pt>
                <c:pt idx="892">
                  <c:v>-179.28</c:v>
                </c:pt>
                <c:pt idx="893">
                  <c:v>-179.28</c:v>
                </c:pt>
                <c:pt idx="894">
                  <c:v>-179.29</c:v>
                </c:pt>
                <c:pt idx="895">
                  <c:v>-179.3</c:v>
                </c:pt>
                <c:pt idx="896">
                  <c:v>-179.29</c:v>
                </c:pt>
                <c:pt idx="897">
                  <c:v>-179.29</c:v>
                </c:pt>
                <c:pt idx="898">
                  <c:v>-179.28</c:v>
                </c:pt>
                <c:pt idx="899">
                  <c:v>-179.28</c:v>
                </c:pt>
                <c:pt idx="900">
                  <c:v>-179.25</c:v>
                </c:pt>
                <c:pt idx="901">
                  <c:v>-179.24</c:v>
                </c:pt>
                <c:pt idx="902">
                  <c:v>-179.22</c:v>
                </c:pt>
                <c:pt idx="903">
                  <c:v>-179.19</c:v>
                </c:pt>
                <c:pt idx="904">
                  <c:v>-179.17</c:v>
                </c:pt>
                <c:pt idx="905">
                  <c:v>-179.15</c:v>
                </c:pt>
                <c:pt idx="906">
                  <c:v>-179.12</c:v>
                </c:pt>
                <c:pt idx="907">
                  <c:v>-179.09</c:v>
                </c:pt>
                <c:pt idx="908">
                  <c:v>-179.06</c:v>
                </c:pt>
                <c:pt idx="909">
                  <c:v>-179.03</c:v>
                </c:pt>
                <c:pt idx="910">
                  <c:v>-178.99</c:v>
                </c:pt>
                <c:pt idx="911">
                  <c:v>-178.96</c:v>
                </c:pt>
                <c:pt idx="912">
                  <c:v>-178.93</c:v>
                </c:pt>
                <c:pt idx="913">
                  <c:v>-178.9</c:v>
                </c:pt>
                <c:pt idx="914">
                  <c:v>-178.88</c:v>
                </c:pt>
                <c:pt idx="915">
                  <c:v>-178.87</c:v>
                </c:pt>
                <c:pt idx="916">
                  <c:v>-178.85</c:v>
                </c:pt>
                <c:pt idx="917">
                  <c:v>-178.85</c:v>
                </c:pt>
                <c:pt idx="918">
                  <c:v>-178.86</c:v>
                </c:pt>
                <c:pt idx="919">
                  <c:v>-178.86</c:v>
                </c:pt>
                <c:pt idx="920">
                  <c:v>-178.86</c:v>
                </c:pt>
                <c:pt idx="921">
                  <c:v>-178.87</c:v>
                </c:pt>
                <c:pt idx="922">
                  <c:v>-178.88</c:v>
                </c:pt>
                <c:pt idx="923">
                  <c:v>-178.89</c:v>
                </c:pt>
                <c:pt idx="924">
                  <c:v>-178.9</c:v>
                </c:pt>
                <c:pt idx="925">
                  <c:v>-178.91</c:v>
                </c:pt>
                <c:pt idx="926">
                  <c:v>-178.92</c:v>
                </c:pt>
                <c:pt idx="927">
                  <c:v>-178.93</c:v>
                </c:pt>
                <c:pt idx="928">
                  <c:v>-178.93</c:v>
                </c:pt>
                <c:pt idx="929">
                  <c:v>-178.93</c:v>
                </c:pt>
                <c:pt idx="930">
                  <c:v>-178.94</c:v>
                </c:pt>
                <c:pt idx="931">
                  <c:v>-178.94</c:v>
                </c:pt>
                <c:pt idx="932">
                  <c:v>-178.94</c:v>
                </c:pt>
                <c:pt idx="933">
                  <c:v>-178.94</c:v>
                </c:pt>
                <c:pt idx="934">
                  <c:v>-178.95</c:v>
                </c:pt>
                <c:pt idx="935">
                  <c:v>-178.96</c:v>
                </c:pt>
                <c:pt idx="936">
                  <c:v>-178.96</c:v>
                </c:pt>
                <c:pt idx="937">
                  <c:v>-178.97</c:v>
                </c:pt>
                <c:pt idx="938">
                  <c:v>-178.98</c:v>
                </c:pt>
                <c:pt idx="939">
                  <c:v>-178.99</c:v>
                </c:pt>
                <c:pt idx="940">
                  <c:v>-179</c:v>
                </c:pt>
                <c:pt idx="941">
                  <c:v>-179.02</c:v>
                </c:pt>
                <c:pt idx="942">
                  <c:v>-179.03</c:v>
                </c:pt>
                <c:pt idx="943">
                  <c:v>-179.03</c:v>
                </c:pt>
                <c:pt idx="944">
                  <c:v>-179.05</c:v>
                </c:pt>
                <c:pt idx="945">
                  <c:v>-179.05</c:v>
                </c:pt>
                <c:pt idx="946">
                  <c:v>-179.06</c:v>
                </c:pt>
                <c:pt idx="947">
                  <c:v>-179.06</c:v>
                </c:pt>
                <c:pt idx="948">
                  <c:v>-179.06</c:v>
                </c:pt>
                <c:pt idx="949">
                  <c:v>-179.06</c:v>
                </c:pt>
                <c:pt idx="950">
                  <c:v>-179.06</c:v>
                </c:pt>
                <c:pt idx="951">
                  <c:v>-179.06</c:v>
                </c:pt>
                <c:pt idx="952">
                  <c:v>-179.06</c:v>
                </c:pt>
                <c:pt idx="953">
                  <c:v>-179.06</c:v>
                </c:pt>
                <c:pt idx="954">
                  <c:v>-179.06</c:v>
                </c:pt>
                <c:pt idx="955">
                  <c:v>-179.07</c:v>
                </c:pt>
                <c:pt idx="956">
                  <c:v>-179.08</c:v>
                </c:pt>
                <c:pt idx="957">
                  <c:v>-179.1</c:v>
                </c:pt>
                <c:pt idx="958">
                  <c:v>-179.11</c:v>
                </c:pt>
                <c:pt idx="959">
                  <c:v>-179.13</c:v>
                </c:pt>
                <c:pt idx="960">
                  <c:v>-179.16</c:v>
                </c:pt>
                <c:pt idx="961">
                  <c:v>-179.18</c:v>
                </c:pt>
                <c:pt idx="962">
                  <c:v>-179.21</c:v>
                </c:pt>
                <c:pt idx="963">
                  <c:v>-179.22</c:v>
                </c:pt>
                <c:pt idx="964">
                  <c:v>-179.24</c:v>
                </c:pt>
                <c:pt idx="965">
                  <c:v>-179.25</c:v>
                </c:pt>
                <c:pt idx="966">
                  <c:v>-179.27</c:v>
                </c:pt>
                <c:pt idx="967">
                  <c:v>-179.27</c:v>
                </c:pt>
                <c:pt idx="968">
                  <c:v>-179.29</c:v>
                </c:pt>
                <c:pt idx="969">
                  <c:v>-179.29</c:v>
                </c:pt>
                <c:pt idx="970">
                  <c:v>-179.3</c:v>
                </c:pt>
                <c:pt idx="971">
                  <c:v>-179.31</c:v>
                </c:pt>
                <c:pt idx="972">
                  <c:v>-179.33</c:v>
                </c:pt>
                <c:pt idx="973">
                  <c:v>-179.33</c:v>
                </c:pt>
                <c:pt idx="974">
                  <c:v>-179.33</c:v>
                </c:pt>
                <c:pt idx="975">
                  <c:v>-179.34</c:v>
                </c:pt>
                <c:pt idx="976">
                  <c:v>-179.34</c:v>
                </c:pt>
                <c:pt idx="977">
                  <c:v>-179.33</c:v>
                </c:pt>
                <c:pt idx="978">
                  <c:v>-179.33</c:v>
                </c:pt>
                <c:pt idx="979">
                  <c:v>-179.33</c:v>
                </c:pt>
                <c:pt idx="980">
                  <c:v>-179.32</c:v>
                </c:pt>
                <c:pt idx="981">
                  <c:v>-179.32</c:v>
                </c:pt>
                <c:pt idx="982">
                  <c:v>-179.31</c:v>
                </c:pt>
                <c:pt idx="983">
                  <c:v>-179.31</c:v>
                </c:pt>
                <c:pt idx="984">
                  <c:v>-179.3</c:v>
                </c:pt>
                <c:pt idx="985">
                  <c:v>-179.29</c:v>
                </c:pt>
                <c:pt idx="986">
                  <c:v>-179.29</c:v>
                </c:pt>
                <c:pt idx="987">
                  <c:v>-179.29</c:v>
                </c:pt>
                <c:pt idx="988">
                  <c:v>-179.27</c:v>
                </c:pt>
                <c:pt idx="989">
                  <c:v>-179.27</c:v>
                </c:pt>
                <c:pt idx="990">
                  <c:v>-179.25</c:v>
                </c:pt>
                <c:pt idx="991">
                  <c:v>-179.23</c:v>
                </c:pt>
                <c:pt idx="992">
                  <c:v>-179.22</c:v>
                </c:pt>
                <c:pt idx="993">
                  <c:v>-179.2</c:v>
                </c:pt>
                <c:pt idx="994">
                  <c:v>-179.19</c:v>
                </c:pt>
                <c:pt idx="995">
                  <c:v>-179.18</c:v>
                </c:pt>
                <c:pt idx="996">
                  <c:v>-179.16</c:v>
                </c:pt>
                <c:pt idx="997">
                  <c:v>-179.15</c:v>
                </c:pt>
                <c:pt idx="998">
                  <c:v>-179.15</c:v>
                </c:pt>
                <c:pt idx="999">
                  <c:v>-179.14</c:v>
                </c:pt>
                <c:pt idx="1000">
                  <c:v>-179.14</c:v>
                </c:pt>
                <c:pt idx="1001">
                  <c:v>-179.14</c:v>
                </c:pt>
                <c:pt idx="1002">
                  <c:v>-179.12</c:v>
                </c:pt>
                <c:pt idx="1003">
                  <c:v>-179.12</c:v>
                </c:pt>
                <c:pt idx="1004">
                  <c:v>-179.12</c:v>
                </c:pt>
                <c:pt idx="1005">
                  <c:v>-179.11</c:v>
                </c:pt>
                <c:pt idx="1006">
                  <c:v>-179.11</c:v>
                </c:pt>
                <c:pt idx="1007">
                  <c:v>-179.1</c:v>
                </c:pt>
                <c:pt idx="1008">
                  <c:v>-179.1</c:v>
                </c:pt>
                <c:pt idx="1009">
                  <c:v>-179.09</c:v>
                </c:pt>
                <c:pt idx="1010">
                  <c:v>-179.08</c:v>
                </c:pt>
                <c:pt idx="1011">
                  <c:v>-179.08</c:v>
                </c:pt>
                <c:pt idx="1012">
                  <c:v>-179.07</c:v>
                </c:pt>
                <c:pt idx="1013">
                  <c:v>-179.07</c:v>
                </c:pt>
                <c:pt idx="1014">
                  <c:v>-179.05</c:v>
                </c:pt>
                <c:pt idx="1015">
                  <c:v>-179.05</c:v>
                </c:pt>
                <c:pt idx="1016">
                  <c:v>-179.06</c:v>
                </c:pt>
                <c:pt idx="1017">
                  <c:v>-179.07</c:v>
                </c:pt>
                <c:pt idx="1018">
                  <c:v>-179.06</c:v>
                </c:pt>
                <c:pt idx="1019">
                  <c:v>-179.06</c:v>
                </c:pt>
                <c:pt idx="1020">
                  <c:v>-179.05</c:v>
                </c:pt>
                <c:pt idx="1021">
                  <c:v>-179.05</c:v>
                </c:pt>
                <c:pt idx="1022">
                  <c:v>-179.06</c:v>
                </c:pt>
                <c:pt idx="1023">
                  <c:v>-179.06</c:v>
                </c:pt>
                <c:pt idx="1024">
                  <c:v>-179.06</c:v>
                </c:pt>
                <c:pt idx="1025">
                  <c:v>-179.06</c:v>
                </c:pt>
                <c:pt idx="1026">
                  <c:v>-179.06</c:v>
                </c:pt>
                <c:pt idx="1027">
                  <c:v>-179.07</c:v>
                </c:pt>
                <c:pt idx="1028">
                  <c:v>-179.07</c:v>
                </c:pt>
                <c:pt idx="1029">
                  <c:v>-179.07</c:v>
                </c:pt>
                <c:pt idx="1030">
                  <c:v>-179.07</c:v>
                </c:pt>
                <c:pt idx="1031">
                  <c:v>-179.07</c:v>
                </c:pt>
                <c:pt idx="1032">
                  <c:v>-179.09</c:v>
                </c:pt>
                <c:pt idx="1033">
                  <c:v>-179.09</c:v>
                </c:pt>
                <c:pt idx="1034">
                  <c:v>-179.09</c:v>
                </c:pt>
                <c:pt idx="1035">
                  <c:v>-179.08</c:v>
                </c:pt>
                <c:pt idx="1036">
                  <c:v>-179.08</c:v>
                </c:pt>
                <c:pt idx="1037">
                  <c:v>-179.07</c:v>
                </c:pt>
                <c:pt idx="1038">
                  <c:v>-179.06</c:v>
                </c:pt>
                <c:pt idx="1039">
                  <c:v>-179.05</c:v>
                </c:pt>
                <c:pt idx="1040">
                  <c:v>-179.03</c:v>
                </c:pt>
                <c:pt idx="1041">
                  <c:v>-179.02</c:v>
                </c:pt>
                <c:pt idx="1042">
                  <c:v>-179.01</c:v>
                </c:pt>
                <c:pt idx="1043">
                  <c:v>-178.99</c:v>
                </c:pt>
                <c:pt idx="1044">
                  <c:v>-178.97</c:v>
                </c:pt>
                <c:pt idx="1045">
                  <c:v>-178.96</c:v>
                </c:pt>
                <c:pt idx="1046">
                  <c:v>-178.95</c:v>
                </c:pt>
                <c:pt idx="1047">
                  <c:v>-178.93</c:v>
                </c:pt>
                <c:pt idx="1048">
                  <c:v>-178.93</c:v>
                </c:pt>
                <c:pt idx="1049">
                  <c:v>-178.92</c:v>
                </c:pt>
                <c:pt idx="1050">
                  <c:v>-178.91</c:v>
                </c:pt>
                <c:pt idx="1051">
                  <c:v>-178.91</c:v>
                </c:pt>
                <c:pt idx="1052">
                  <c:v>-178.9</c:v>
                </c:pt>
                <c:pt idx="1053">
                  <c:v>-178.9</c:v>
                </c:pt>
                <c:pt idx="1054">
                  <c:v>-178.9</c:v>
                </c:pt>
                <c:pt idx="1055">
                  <c:v>-178.91</c:v>
                </c:pt>
                <c:pt idx="1056">
                  <c:v>-178.91</c:v>
                </c:pt>
                <c:pt idx="1057">
                  <c:v>-178.91</c:v>
                </c:pt>
                <c:pt idx="1058">
                  <c:v>-178.92</c:v>
                </c:pt>
                <c:pt idx="1059">
                  <c:v>-178.92</c:v>
                </c:pt>
                <c:pt idx="1060">
                  <c:v>-178.92</c:v>
                </c:pt>
                <c:pt idx="1061">
                  <c:v>-178.92</c:v>
                </c:pt>
                <c:pt idx="1062">
                  <c:v>-178.93</c:v>
                </c:pt>
                <c:pt idx="1063">
                  <c:v>-178.93</c:v>
                </c:pt>
                <c:pt idx="1064">
                  <c:v>-178.94</c:v>
                </c:pt>
                <c:pt idx="1065">
                  <c:v>-178.95</c:v>
                </c:pt>
                <c:pt idx="1066">
                  <c:v>-178.97</c:v>
                </c:pt>
                <c:pt idx="1067">
                  <c:v>-178.98</c:v>
                </c:pt>
                <c:pt idx="1068">
                  <c:v>-178.98</c:v>
                </c:pt>
                <c:pt idx="1069">
                  <c:v>-178.99</c:v>
                </c:pt>
                <c:pt idx="1070">
                  <c:v>-178.99</c:v>
                </c:pt>
                <c:pt idx="1071">
                  <c:v>-179.01</c:v>
                </c:pt>
                <c:pt idx="1072">
                  <c:v>-179.01</c:v>
                </c:pt>
                <c:pt idx="1073">
                  <c:v>-179.01</c:v>
                </c:pt>
                <c:pt idx="1074">
                  <c:v>-179.01</c:v>
                </c:pt>
                <c:pt idx="1075">
                  <c:v>-179.01</c:v>
                </c:pt>
                <c:pt idx="1076">
                  <c:v>-179.01</c:v>
                </c:pt>
                <c:pt idx="1077">
                  <c:v>-179.01</c:v>
                </c:pt>
                <c:pt idx="1078">
                  <c:v>-179</c:v>
                </c:pt>
                <c:pt idx="1079">
                  <c:v>-179</c:v>
                </c:pt>
                <c:pt idx="1080">
                  <c:v>-178.99</c:v>
                </c:pt>
                <c:pt idx="1081">
                  <c:v>-178.99</c:v>
                </c:pt>
                <c:pt idx="1082">
                  <c:v>-178.98</c:v>
                </c:pt>
                <c:pt idx="1083">
                  <c:v>-178.97</c:v>
                </c:pt>
                <c:pt idx="1084">
                  <c:v>-178.95</c:v>
                </c:pt>
                <c:pt idx="1085">
                  <c:v>-178.92</c:v>
                </c:pt>
                <c:pt idx="1086">
                  <c:v>-178.91</c:v>
                </c:pt>
                <c:pt idx="1087">
                  <c:v>-178.88</c:v>
                </c:pt>
                <c:pt idx="1088">
                  <c:v>-178.85</c:v>
                </c:pt>
                <c:pt idx="1089">
                  <c:v>-178.82</c:v>
                </c:pt>
                <c:pt idx="1090">
                  <c:v>-178.79</c:v>
                </c:pt>
                <c:pt idx="1091">
                  <c:v>-178.76</c:v>
                </c:pt>
                <c:pt idx="1092">
                  <c:v>-178.75</c:v>
                </c:pt>
                <c:pt idx="1093">
                  <c:v>-178.75</c:v>
                </c:pt>
                <c:pt idx="1094">
                  <c:v>-178.75</c:v>
                </c:pt>
                <c:pt idx="1095">
                  <c:v>-178.75</c:v>
                </c:pt>
                <c:pt idx="1096">
                  <c:v>-178.75</c:v>
                </c:pt>
                <c:pt idx="1097">
                  <c:v>-178.75</c:v>
                </c:pt>
                <c:pt idx="1098">
                  <c:v>-178.74</c:v>
                </c:pt>
                <c:pt idx="1099">
                  <c:v>-178.74</c:v>
                </c:pt>
                <c:pt idx="1100">
                  <c:v>-178.75</c:v>
                </c:pt>
                <c:pt idx="1101">
                  <c:v>-178.75</c:v>
                </c:pt>
                <c:pt idx="1102">
                  <c:v>-178.76</c:v>
                </c:pt>
                <c:pt idx="1103">
                  <c:v>-178.75</c:v>
                </c:pt>
                <c:pt idx="1104">
                  <c:v>-178.75</c:v>
                </c:pt>
                <c:pt idx="1105">
                  <c:v>-178.75</c:v>
                </c:pt>
                <c:pt idx="1106">
                  <c:v>-178.75</c:v>
                </c:pt>
                <c:pt idx="1107">
                  <c:v>-178.74</c:v>
                </c:pt>
                <c:pt idx="1108">
                  <c:v>-178.75</c:v>
                </c:pt>
                <c:pt idx="1109">
                  <c:v>-178.75</c:v>
                </c:pt>
                <c:pt idx="1110">
                  <c:v>-178.77</c:v>
                </c:pt>
                <c:pt idx="1111">
                  <c:v>-178.78</c:v>
                </c:pt>
                <c:pt idx="1112">
                  <c:v>-178.79</c:v>
                </c:pt>
                <c:pt idx="1113">
                  <c:v>-178.81</c:v>
                </c:pt>
                <c:pt idx="1114">
                  <c:v>-178.83</c:v>
                </c:pt>
                <c:pt idx="1115">
                  <c:v>-178.87</c:v>
                </c:pt>
                <c:pt idx="1116">
                  <c:v>-178.9</c:v>
                </c:pt>
                <c:pt idx="1117">
                  <c:v>-178.94</c:v>
                </c:pt>
                <c:pt idx="1118">
                  <c:v>-178.96</c:v>
                </c:pt>
                <c:pt idx="1119">
                  <c:v>-178.99</c:v>
                </c:pt>
                <c:pt idx="1120">
                  <c:v>-179.01</c:v>
                </c:pt>
                <c:pt idx="1121">
                  <c:v>-179.04</c:v>
                </c:pt>
                <c:pt idx="1122">
                  <c:v>-179.07</c:v>
                </c:pt>
                <c:pt idx="1123">
                  <c:v>-179.08</c:v>
                </c:pt>
                <c:pt idx="1124">
                  <c:v>-179.11</c:v>
                </c:pt>
                <c:pt idx="1125">
                  <c:v>-179.13</c:v>
                </c:pt>
                <c:pt idx="1126">
                  <c:v>-179.14</c:v>
                </c:pt>
                <c:pt idx="1127">
                  <c:v>-179.14</c:v>
                </c:pt>
                <c:pt idx="1128">
                  <c:v>-179.14</c:v>
                </c:pt>
                <c:pt idx="1129">
                  <c:v>-179.14</c:v>
                </c:pt>
                <c:pt idx="1130">
                  <c:v>-179.13</c:v>
                </c:pt>
                <c:pt idx="1131">
                  <c:v>-179.12</c:v>
                </c:pt>
                <c:pt idx="1132">
                  <c:v>-179.11</c:v>
                </c:pt>
                <c:pt idx="1133">
                  <c:v>-179.09</c:v>
                </c:pt>
                <c:pt idx="1134">
                  <c:v>-179.08</c:v>
                </c:pt>
                <c:pt idx="1135">
                  <c:v>-179.08</c:v>
                </c:pt>
                <c:pt idx="1136">
                  <c:v>-179.08</c:v>
                </c:pt>
                <c:pt idx="1137">
                  <c:v>-179.08</c:v>
                </c:pt>
                <c:pt idx="1138">
                  <c:v>-179.08</c:v>
                </c:pt>
                <c:pt idx="1139">
                  <c:v>-179.08</c:v>
                </c:pt>
                <c:pt idx="1140">
                  <c:v>-179.09</c:v>
                </c:pt>
                <c:pt idx="1141">
                  <c:v>-179.1</c:v>
                </c:pt>
                <c:pt idx="1142">
                  <c:v>-179.11</c:v>
                </c:pt>
                <c:pt idx="1143">
                  <c:v>-179.12</c:v>
                </c:pt>
                <c:pt idx="1144">
                  <c:v>-179.13</c:v>
                </c:pt>
                <c:pt idx="1145">
                  <c:v>-179.15</c:v>
                </c:pt>
                <c:pt idx="1146">
                  <c:v>-179.16</c:v>
                </c:pt>
                <c:pt idx="1147">
                  <c:v>-179.17</c:v>
                </c:pt>
                <c:pt idx="1148">
                  <c:v>-179.19</c:v>
                </c:pt>
                <c:pt idx="1149">
                  <c:v>-179.21</c:v>
                </c:pt>
                <c:pt idx="1150">
                  <c:v>-179.22</c:v>
                </c:pt>
                <c:pt idx="1151">
                  <c:v>-179.23</c:v>
                </c:pt>
                <c:pt idx="1152">
                  <c:v>-179.25</c:v>
                </c:pt>
                <c:pt idx="1153">
                  <c:v>-179.26</c:v>
                </c:pt>
                <c:pt idx="1154">
                  <c:v>-179.26</c:v>
                </c:pt>
                <c:pt idx="1155">
                  <c:v>-179.28</c:v>
                </c:pt>
                <c:pt idx="1156">
                  <c:v>-179.28</c:v>
                </c:pt>
                <c:pt idx="1157">
                  <c:v>-179.28</c:v>
                </c:pt>
                <c:pt idx="1158">
                  <c:v>-179.28</c:v>
                </c:pt>
                <c:pt idx="1159">
                  <c:v>-179.28</c:v>
                </c:pt>
                <c:pt idx="1160">
                  <c:v>-179.28</c:v>
                </c:pt>
                <c:pt idx="1161">
                  <c:v>-179.28</c:v>
                </c:pt>
                <c:pt idx="1162">
                  <c:v>-179.29</c:v>
                </c:pt>
                <c:pt idx="1163">
                  <c:v>-179.28</c:v>
                </c:pt>
                <c:pt idx="1164">
                  <c:v>-179.29</c:v>
                </c:pt>
                <c:pt idx="1165">
                  <c:v>-179.29</c:v>
                </c:pt>
                <c:pt idx="1166">
                  <c:v>-179.29</c:v>
                </c:pt>
                <c:pt idx="1167">
                  <c:v>-179.3</c:v>
                </c:pt>
                <c:pt idx="1168">
                  <c:v>-179.31</c:v>
                </c:pt>
                <c:pt idx="1169">
                  <c:v>-179.31</c:v>
                </c:pt>
                <c:pt idx="1170">
                  <c:v>-179.32</c:v>
                </c:pt>
                <c:pt idx="1171">
                  <c:v>-179.33</c:v>
                </c:pt>
                <c:pt idx="1172">
                  <c:v>-179.33</c:v>
                </c:pt>
                <c:pt idx="1173">
                  <c:v>-179.33</c:v>
                </c:pt>
                <c:pt idx="1174">
                  <c:v>-179.34</c:v>
                </c:pt>
                <c:pt idx="1175">
                  <c:v>-179.34</c:v>
                </c:pt>
                <c:pt idx="1176">
                  <c:v>-179.35</c:v>
                </c:pt>
                <c:pt idx="1177">
                  <c:v>-179.34</c:v>
                </c:pt>
                <c:pt idx="1178">
                  <c:v>-179.34</c:v>
                </c:pt>
                <c:pt idx="1179">
                  <c:v>-179.34</c:v>
                </c:pt>
                <c:pt idx="1180">
                  <c:v>-179.33</c:v>
                </c:pt>
                <c:pt idx="1181">
                  <c:v>-179.33</c:v>
                </c:pt>
                <c:pt idx="1182">
                  <c:v>-179.33</c:v>
                </c:pt>
                <c:pt idx="1183">
                  <c:v>-179.32</c:v>
                </c:pt>
                <c:pt idx="1184">
                  <c:v>-179.31</c:v>
                </c:pt>
                <c:pt idx="1185">
                  <c:v>-179.31</c:v>
                </c:pt>
                <c:pt idx="1186">
                  <c:v>-179.3</c:v>
                </c:pt>
                <c:pt idx="1187">
                  <c:v>-179.3</c:v>
                </c:pt>
                <c:pt idx="1188">
                  <c:v>-179.29</c:v>
                </c:pt>
                <c:pt idx="1189">
                  <c:v>-179.3</c:v>
                </c:pt>
                <c:pt idx="1190">
                  <c:v>-179.29</c:v>
                </c:pt>
                <c:pt idx="1191">
                  <c:v>-179.3</c:v>
                </c:pt>
                <c:pt idx="1192">
                  <c:v>-179.3</c:v>
                </c:pt>
                <c:pt idx="1193">
                  <c:v>-179.31</c:v>
                </c:pt>
                <c:pt idx="1194">
                  <c:v>-179.32</c:v>
                </c:pt>
                <c:pt idx="1195">
                  <c:v>-179.35</c:v>
                </c:pt>
                <c:pt idx="1196">
                  <c:v>-179.37</c:v>
                </c:pt>
                <c:pt idx="1197">
                  <c:v>-179.38</c:v>
                </c:pt>
                <c:pt idx="1198">
                  <c:v>-179.4</c:v>
                </c:pt>
                <c:pt idx="1199">
                  <c:v>-179.42</c:v>
                </c:pt>
                <c:pt idx="1200">
                  <c:v>-179.44</c:v>
                </c:pt>
                <c:pt idx="1201">
                  <c:v>-179.46</c:v>
                </c:pt>
                <c:pt idx="1202">
                  <c:v>-179.46</c:v>
                </c:pt>
                <c:pt idx="1203">
                  <c:v>-179.47</c:v>
                </c:pt>
                <c:pt idx="1204">
                  <c:v>-179.48</c:v>
                </c:pt>
                <c:pt idx="1205">
                  <c:v>-179.49</c:v>
                </c:pt>
                <c:pt idx="1206">
                  <c:v>-179.49</c:v>
                </c:pt>
                <c:pt idx="1207">
                  <c:v>-179.49</c:v>
                </c:pt>
                <c:pt idx="1208">
                  <c:v>-179.49</c:v>
                </c:pt>
                <c:pt idx="1209">
                  <c:v>-179.48</c:v>
                </c:pt>
                <c:pt idx="1210">
                  <c:v>-179.48</c:v>
                </c:pt>
                <c:pt idx="1211">
                  <c:v>-179.47</c:v>
                </c:pt>
                <c:pt idx="1212">
                  <c:v>-179.46</c:v>
                </c:pt>
                <c:pt idx="1213">
                  <c:v>-179.46</c:v>
                </c:pt>
                <c:pt idx="1214">
                  <c:v>-179.45</c:v>
                </c:pt>
                <c:pt idx="1215">
                  <c:v>-179.44</c:v>
                </c:pt>
                <c:pt idx="1216">
                  <c:v>-179.43</c:v>
                </c:pt>
                <c:pt idx="1217">
                  <c:v>-179.42</c:v>
                </c:pt>
                <c:pt idx="1218">
                  <c:v>-179.42</c:v>
                </c:pt>
                <c:pt idx="1219">
                  <c:v>-179.41</c:v>
                </c:pt>
                <c:pt idx="1220">
                  <c:v>-179.41</c:v>
                </c:pt>
                <c:pt idx="1221">
                  <c:v>-179.39</c:v>
                </c:pt>
                <c:pt idx="1222">
                  <c:v>-179.39</c:v>
                </c:pt>
                <c:pt idx="1223">
                  <c:v>-179.38</c:v>
                </c:pt>
                <c:pt idx="1224">
                  <c:v>-179.38</c:v>
                </c:pt>
                <c:pt idx="1225">
                  <c:v>-179.37</c:v>
                </c:pt>
                <c:pt idx="1226">
                  <c:v>-179.36</c:v>
                </c:pt>
                <c:pt idx="1227">
                  <c:v>-179.35</c:v>
                </c:pt>
                <c:pt idx="1228">
                  <c:v>-179.34</c:v>
                </c:pt>
                <c:pt idx="1229">
                  <c:v>-179.32</c:v>
                </c:pt>
                <c:pt idx="1230">
                  <c:v>-179.3</c:v>
                </c:pt>
                <c:pt idx="1231">
                  <c:v>-179.28</c:v>
                </c:pt>
                <c:pt idx="1232">
                  <c:v>-179.26</c:v>
                </c:pt>
                <c:pt idx="1233">
                  <c:v>-179.24</c:v>
                </c:pt>
                <c:pt idx="1234">
                  <c:v>-179.22</c:v>
                </c:pt>
                <c:pt idx="1235">
                  <c:v>-179.21</c:v>
                </c:pt>
                <c:pt idx="1236">
                  <c:v>-179.21</c:v>
                </c:pt>
                <c:pt idx="1237">
                  <c:v>-179.2</c:v>
                </c:pt>
                <c:pt idx="1238">
                  <c:v>-179.2</c:v>
                </c:pt>
                <c:pt idx="1239">
                  <c:v>-179.2</c:v>
                </c:pt>
                <c:pt idx="1240">
                  <c:v>-179.21</c:v>
                </c:pt>
                <c:pt idx="1241">
                  <c:v>-179.21</c:v>
                </c:pt>
                <c:pt idx="1242">
                  <c:v>-179.23</c:v>
                </c:pt>
                <c:pt idx="1243">
                  <c:v>-179.24</c:v>
                </c:pt>
                <c:pt idx="1244">
                  <c:v>-179.25</c:v>
                </c:pt>
                <c:pt idx="1245">
                  <c:v>-179.27</c:v>
                </c:pt>
                <c:pt idx="1246">
                  <c:v>-179.28</c:v>
                </c:pt>
                <c:pt idx="1247">
                  <c:v>-179.29</c:v>
                </c:pt>
                <c:pt idx="1248">
                  <c:v>-179.3</c:v>
                </c:pt>
                <c:pt idx="1249">
                  <c:v>-179.31</c:v>
                </c:pt>
                <c:pt idx="1250">
                  <c:v>-179.32</c:v>
                </c:pt>
                <c:pt idx="1251">
                  <c:v>-179.33</c:v>
                </c:pt>
                <c:pt idx="1252">
                  <c:v>-179.35</c:v>
                </c:pt>
                <c:pt idx="1253">
                  <c:v>-179.35</c:v>
                </c:pt>
                <c:pt idx="1254">
                  <c:v>-179.36</c:v>
                </c:pt>
                <c:pt idx="1255">
                  <c:v>-179.36</c:v>
                </c:pt>
                <c:pt idx="1256">
                  <c:v>-179.36</c:v>
                </c:pt>
                <c:pt idx="1257">
                  <c:v>-179.35</c:v>
                </c:pt>
                <c:pt idx="1258">
                  <c:v>-179.34</c:v>
                </c:pt>
                <c:pt idx="1259">
                  <c:v>-179.34</c:v>
                </c:pt>
                <c:pt idx="1260">
                  <c:v>-179.34</c:v>
                </c:pt>
                <c:pt idx="1261">
                  <c:v>-179.34</c:v>
                </c:pt>
                <c:pt idx="1262">
                  <c:v>-179.35</c:v>
                </c:pt>
                <c:pt idx="1263">
                  <c:v>-179.34</c:v>
                </c:pt>
                <c:pt idx="1264">
                  <c:v>-179.34</c:v>
                </c:pt>
                <c:pt idx="1265">
                  <c:v>-179.34</c:v>
                </c:pt>
                <c:pt idx="1266">
                  <c:v>-179.34</c:v>
                </c:pt>
                <c:pt idx="1267">
                  <c:v>-179.34</c:v>
                </c:pt>
                <c:pt idx="1268">
                  <c:v>-179.33</c:v>
                </c:pt>
                <c:pt idx="1269">
                  <c:v>-179.34</c:v>
                </c:pt>
                <c:pt idx="1270">
                  <c:v>-179.33</c:v>
                </c:pt>
                <c:pt idx="1271">
                  <c:v>-179.33</c:v>
                </c:pt>
                <c:pt idx="1272">
                  <c:v>-179.33</c:v>
                </c:pt>
                <c:pt idx="1273">
                  <c:v>-179.33</c:v>
                </c:pt>
                <c:pt idx="1274">
                  <c:v>-179.33</c:v>
                </c:pt>
                <c:pt idx="1275">
                  <c:v>-179.34</c:v>
                </c:pt>
                <c:pt idx="1276">
                  <c:v>-179.34</c:v>
                </c:pt>
                <c:pt idx="1277">
                  <c:v>-179.36</c:v>
                </c:pt>
                <c:pt idx="1278">
                  <c:v>-179.36</c:v>
                </c:pt>
                <c:pt idx="1279">
                  <c:v>-179.37</c:v>
                </c:pt>
                <c:pt idx="1280">
                  <c:v>-179.38</c:v>
                </c:pt>
                <c:pt idx="1281">
                  <c:v>-179.4</c:v>
                </c:pt>
                <c:pt idx="1282">
                  <c:v>-179.41</c:v>
                </c:pt>
                <c:pt idx="1283">
                  <c:v>-179.42</c:v>
                </c:pt>
                <c:pt idx="1284">
                  <c:v>-179.42</c:v>
                </c:pt>
                <c:pt idx="1285">
                  <c:v>-179.42</c:v>
                </c:pt>
                <c:pt idx="1286">
                  <c:v>-179.42</c:v>
                </c:pt>
                <c:pt idx="1287">
                  <c:v>-179.41</c:v>
                </c:pt>
                <c:pt idx="1288">
                  <c:v>-179.4</c:v>
                </c:pt>
                <c:pt idx="1289">
                  <c:v>-179.39</c:v>
                </c:pt>
                <c:pt idx="1290">
                  <c:v>-179.38</c:v>
                </c:pt>
                <c:pt idx="1291">
                  <c:v>-179.36</c:v>
                </c:pt>
                <c:pt idx="1292">
                  <c:v>-179.35</c:v>
                </c:pt>
                <c:pt idx="1293">
                  <c:v>-179.34</c:v>
                </c:pt>
                <c:pt idx="1294">
                  <c:v>-179.33</c:v>
                </c:pt>
                <c:pt idx="1295">
                  <c:v>-179.31</c:v>
                </c:pt>
                <c:pt idx="1296">
                  <c:v>-179.29</c:v>
                </c:pt>
                <c:pt idx="1297">
                  <c:v>-179.28</c:v>
                </c:pt>
                <c:pt idx="1298">
                  <c:v>-179.26</c:v>
                </c:pt>
                <c:pt idx="1299">
                  <c:v>-179.25</c:v>
                </c:pt>
                <c:pt idx="1300">
                  <c:v>-179.24</c:v>
                </c:pt>
                <c:pt idx="1301">
                  <c:v>-179.23</c:v>
                </c:pt>
                <c:pt idx="1302">
                  <c:v>-179.21</c:v>
                </c:pt>
                <c:pt idx="1303">
                  <c:v>-179.21</c:v>
                </c:pt>
                <c:pt idx="1304">
                  <c:v>-179.2</c:v>
                </c:pt>
                <c:pt idx="1305">
                  <c:v>-179.2</c:v>
                </c:pt>
                <c:pt idx="1306">
                  <c:v>-179.2</c:v>
                </c:pt>
                <c:pt idx="1307">
                  <c:v>-179.21</c:v>
                </c:pt>
                <c:pt idx="1308">
                  <c:v>-179.22</c:v>
                </c:pt>
                <c:pt idx="1309">
                  <c:v>-179.23</c:v>
                </c:pt>
                <c:pt idx="1310">
                  <c:v>-179.24</c:v>
                </c:pt>
                <c:pt idx="1311">
                  <c:v>-179.25</c:v>
                </c:pt>
                <c:pt idx="1312">
                  <c:v>-179.26</c:v>
                </c:pt>
                <c:pt idx="1313">
                  <c:v>-179.27</c:v>
                </c:pt>
                <c:pt idx="1314">
                  <c:v>-179.29</c:v>
                </c:pt>
                <c:pt idx="1315">
                  <c:v>-179.31</c:v>
                </c:pt>
                <c:pt idx="1316">
                  <c:v>-179.32</c:v>
                </c:pt>
                <c:pt idx="1317">
                  <c:v>-179.33</c:v>
                </c:pt>
                <c:pt idx="1318">
                  <c:v>-179.33</c:v>
                </c:pt>
                <c:pt idx="1319">
                  <c:v>-179.35</c:v>
                </c:pt>
                <c:pt idx="1320">
                  <c:v>-179.35</c:v>
                </c:pt>
                <c:pt idx="1321">
                  <c:v>-179.36</c:v>
                </c:pt>
                <c:pt idx="1322">
                  <c:v>-179.37</c:v>
                </c:pt>
                <c:pt idx="1323">
                  <c:v>-179.37</c:v>
                </c:pt>
                <c:pt idx="1324">
                  <c:v>-179.37</c:v>
                </c:pt>
                <c:pt idx="1325">
                  <c:v>-179.36</c:v>
                </c:pt>
                <c:pt idx="1326">
                  <c:v>-179.36</c:v>
                </c:pt>
                <c:pt idx="1327">
                  <c:v>-179.35</c:v>
                </c:pt>
                <c:pt idx="1328">
                  <c:v>-179.35</c:v>
                </c:pt>
                <c:pt idx="1329">
                  <c:v>-179.33</c:v>
                </c:pt>
                <c:pt idx="1330">
                  <c:v>-179.32</c:v>
                </c:pt>
                <c:pt idx="1331">
                  <c:v>-179.31</c:v>
                </c:pt>
                <c:pt idx="1332">
                  <c:v>-179.29</c:v>
                </c:pt>
                <c:pt idx="1333">
                  <c:v>-179.28</c:v>
                </c:pt>
                <c:pt idx="1334">
                  <c:v>-179.26</c:v>
                </c:pt>
                <c:pt idx="1335">
                  <c:v>-179.25</c:v>
                </c:pt>
                <c:pt idx="1336">
                  <c:v>-179.24</c:v>
                </c:pt>
                <c:pt idx="1337">
                  <c:v>-179.23</c:v>
                </c:pt>
                <c:pt idx="1338">
                  <c:v>-179.23</c:v>
                </c:pt>
                <c:pt idx="1339">
                  <c:v>-179.23</c:v>
                </c:pt>
                <c:pt idx="1340">
                  <c:v>-179.23</c:v>
                </c:pt>
                <c:pt idx="1341">
                  <c:v>-179.21</c:v>
                </c:pt>
                <c:pt idx="1342">
                  <c:v>-179.21</c:v>
                </c:pt>
                <c:pt idx="1343">
                  <c:v>-179.2</c:v>
                </c:pt>
                <c:pt idx="1344">
                  <c:v>-179.19</c:v>
                </c:pt>
                <c:pt idx="1345">
                  <c:v>-179.17</c:v>
                </c:pt>
                <c:pt idx="1346">
                  <c:v>-179.16</c:v>
                </c:pt>
                <c:pt idx="1347">
                  <c:v>-179.15</c:v>
                </c:pt>
                <c:pt idx="1348">
                  <c:v>-179.13</c:v>
                </c:pt>
                <c:pt idx="1349">
                  <c:v>-179.12</c:v>
                </c:pt>
                <c:pt idx="1350">
                  <c:v>-179.1</c:v>
                </c:pt>
                <c:pt idx="1351">
                  <c:v>-179.08</c:v>
                </c:pt>
                <c:pt idx="1352">
                  <c:v>-179.06</c:v>
                </c:pt>
                <c:pt idx="1353">
                  <c:v>-179.04</c:v>
                </c:pt>
                <c:pt idx="1354">
                  <c:v>-179.03</c:v>
                </c:pt>
                <c:pt idx="1355">
                  <c:v>-179.01</c:v>
                </c:pt>
                <c:pt idx="1356">
                  <c:v>-179</c:v>
                </c:pt>
                <c:pt idx="1357">
                  <c:v>-178.99</c:v>
                </c:pt>
                <c:pt idx="1358">
                  <c:v>-179</c:v>
                </c:pt>
                <c:pt idx="1359">
                  <c:v>-179.01</c:v>
                </c:pt>
                <c:pt idx="1360">
                  <c:v>-179.03</c:v>
                </c:pt>
                <c:pt idx="1361">
                  <c:v>-179.03</c:v>
                </c:pt>
                <c:pt idx="1362">
                  <c:v>-179.05</c:v>
                </c:pt>
                <c:pt idx="1363">
                  <c:v>-179.06</c:v>
                </c:pt>
                <c:pt idx="1364">
                  <c:v>-179.08</c:v>
                </c:pt>
                <c:pt idx="1365">
                  <c:v>-179.1</c:v>
                </c:pt>
                <c:pt idx="1366">
                  <c:v>-179.12</c:v>
                </c:pt>
                <c:pt idx="1367">
                  <c:v>-179.14</c:v>
                </c:pt>
                <c:pt idx="1368">
                  <c:v>-179.15</c:v>
                </c:pt>
                <c:pt idx="1369">
                  <c:v>-179.16</c:v>
                </c:pt>
                <c:pt idx="1370">
                  <c:v>-179.16</c:v>
                </c:pt>
                <c:pt idx="1371">
                  <c:v>-179.16</c:v>
                </c:pt>
                <c:pt idx="1372">
                  <c:v>-179.16</c:v>
                </c:pt>
                <c:pt idx="1373">
                  <c:v>-179.17</c:v>
                </c:pt>
                <c:pt idx="1374">
                  <c:v>-179.16</c:v>
                </c:pt>
                <c:pt idx="1375">
                  <c:v>-179.16</c:v>
                </c:pt>
                <c:pt idx="1376">
                  <c:v>-179.17</c:v>
                </c:pt>
                <c:pt idx="1377">
                  <c:v>-179.16</c:v>
                </c:pt>
                <c:pt idx="1378">
                  <c:v>-179.16</c:v>
                </c:pt>
                <c:pt idx="1379">
                  <c:v>-179.16</c:v>
                </c:pt>
                <c:pt idx="1380">
                  <c:v>-179.16</c:v>
                </c:pt>
                <c:pt idx="1381">
                  <c:v>-179.16</c:v>
                </c:pt>
                <c:pt idx="1382">
                  <c:v>-179.16</c:v>
                </c:pt>
                <c:pt idx="1383">
                  <c:v>-179.15</c:v>
                </c:pt>
                <c:pt idx="1384">
                  <c:v>-179.14</c:v>
                </c:pt>
                <c:pt idx="1385">
                  <c:v>-179.14</c:v>
                </c:pt>
                <c:pt idx="1386">
                  <c:v>-179.13</c:v>
                </c:pt>
                <c:pt idx="1387">
                  <c:v>-179.12</c:v>
                </c:pt>
                <c:pt idx="1388">
                  <c:v>-179.11</c:v>
                </c:pt>
                <c:pt idx="1389">
                  <c:v>-179.1</c:v>
                </c:pt>
                <c:pt idx="1390">
                  <c:v>-179.11</c:v>
                </c:pt>
                <c:pt idx="1391">
                  <c:v>-179.1</c:v>
                </c:pt>
                <c:pt idx="1392">
                  <c:v>-179.1</c:v>
                </c:pt>
                <c:pt idx="1393">
                  <c:v>-179.11</c:v>
                </c:pt>
                <c:pt idx="1394">
                  <c:v>-179.12</c:v>
                </c:pt>
                <c:pt idx="1395">
                  <c:v>-179.13</c:v>
                </c:pt>
                <c:pt idx="1396">
                  <c:v>-179.15</c:v>
                </c:pt>
                <c:pt idx="1397">
                  <c:v>-179.15</c:v>
                </c:pt>
                <c:pt idx="1398">
                  <c:v>-179.16</c:v>
                </c:pt>
                <c:pt idx="1399">
                  <c:v>-179.17</c:v>
                </c:pt>
                <c:pt idx="1400">
                  <c:v>-179.18</c:v>
                </c:pt>
                <c:pt idx="1401">
                  <c:v>-179.19</c:v>
                </c:pt>
                <c:pt idx="1402">
                  <c:v>-179.19</c:v>
                </c:pt>
                <c:pt idx="1403">
                  <c:v>-179.2</c:v>
                </c:pt>
                <c:pt idx="1404">
                  <c:v>-179.2</c:v>
                </c:pt>
                <c:pt idx="1405">
                  <c:v>-179.2</c:v>
                </c:pt>
                <c:pt idx="1406">
                  <c:v>-179.2</c:v>
                </c:pt>
                <c:pt idx="1407">
                  <c:v>-179.19</c:v>
                </c:pt>
                <c:pt idx="1408">
                  <c:v>-179.19</c:v>
                </c:pt>
                <c:pt idx="1409">
                  <c:v>-179.18</c:v>
                </c:pt>
                <c:pt idx="1410">
                  <c:v>-179.18</c:v>
                </c:pt>
                <c:pt idx="1411">
                  <c:v>-179.17</c:v>
                </c:pt>
                <c:pt idx="1412">
                  <c:v>-179.16</c:v>
                </c:pt>
                <c:pt idx="1413">
                  <c:v>-179.15</c:v>
                </c:pt>
                <c:pt idx="1414">
                  <c:v>-179.14</c:v>
                </c:pt>
                <c:pt idx="1415">
                  <c:v>-179.14</c:v>
                </c:pt>
                <c:pt idx="1416">
                  <c:v>-179.14</c:v>
                </c:pt>
                <c:pt idx="1417">
                  <c:v>-179.14</c:v>
                </c:pt>
                <c:pt idx="1418">
                  <c:v>-179.14</c:v>
                </c:pt>
                <c:pt idx="1419">
                  <c:v>-179.14</c:v>
                </c:pt>
                <c:pt idx="1420">
                  <c:v>-179.15</c:v>
                </c:pt>
                <c:pt idx="1421">
                  <c:v>-179.16</c:v>
                </c:pt>
                <c:pt idx="1422">
                  <c:v>-179.17</c:v>
                </c:pt>
                <c:pt idx="1423">
                  <c:v>-179.18</c:v>
                </c:pt>
                <c:pt idx="1424">
                  <c:v>-179.18</c:v>
                </c:pt>
                <c:pt idx="1425">
                  <c:v>-179.18</c:v>
                </c:pt>
                <c:pt idx="1426">
                  <c:v>-179.19</c:v>
                </c:pt>
                <c:pt idx="1427">
                  <c:v>-179.2</c:v>
                </c:pt>
                <c:pt idx="1428">
                  <c:v>-179.2</c:v>
                </c:pt>
                <c:pt idx="1429">
                  <c:v>-179.21</c:v>
                </c:pt>
                <c:pt idx="1430">
                  <c:v>-179.22</c:v>
                </c:pt>
                <c:pt idx="1431">
                  <c:v>-179.23</c:v>
                </c:pt>
                <c:pt idx="1432">
                  <c:v>-179.25</c:v>
                </c:pt>
                <c:pt idx="1433">
                  <c:v>-179.25</c:v>
                </c:pt>
                <c:pt idx="1434">
                  <c:v>-179.26</c:v>
                </c:pt>
                <c:pt idx="1435">
                  <c:v>-179.27</c:v>
                </c:pt>
                <c:pt idx="1436">
                  <c:v>-179.28</c:v>
                </c:pt>
                <c:pt idx="1437">
                  <c:v>-179.29</c:v>
                </c:pt>
                <c:pt idx="1438">
                  <c:v>-179.3</c:v>
                </c:pt>
                <c:pt idx="1439">
                  <c:v>-179.3</c:v>
                </c:pt>
                <c:pt idx="1440">
                  <c:v>-179.31</c:v>
                </c:pt>
                <c:pt idx="1441">
                  <c:v>-179.31</c:v>
                </c:pt>
                <c:pt idx="1442">
                  <c:v>-179.32</c:v>
                </c:pt>
                <c:pt idx="1443">
                  <c:v>-179.32</c:v>
                </c:pt>
                <c:pt idx="1444">
                  <c:v>-179.32</c:v>
                </c:pt>
                <c:pt idx="1445">
                  <c:v>-179.32</c:v>
                </c:pt>
                <c:pt idx="1446">
                  <c:v>-179.32</c:v>
                </c:pt>
                <c:pt idx="1447">
                  <c:v>-179.33</c:v>
                </c:pt>
                <c:pt idx="1448">
                  <c:v>-179.32</c:v>
                </c:pt>
                <c:pt idx="1449">
                  <c:v>-179.31</c:v>
                </c:pt>
                <c:pt idx="1450">
                  <c:v>-179.3</c:v>
                </c:pt>
                <c:pt idx="1451">
                  <c:v>-179.29</c:v>
                </c:pt>
                <c:pt idx="1452">
                  <c:v>-179.28</c:v>
                </c:pt>
                <c:pt idx="1453">
                  <c:v>-179.27</c:v>
                </c:pt>
                <c:pt idx="1454">
                  <c:v>-179.25</c:v>
                </c:pt>
                <c:pt idx="1455">
                  <c:v>-179.22</c:v>
                </c:pt>
                <c:pt idx="1456">
                  <c:v>-179.19</c:v>
                </c:pt>
                <c:pt idx="1457">
                  <c:v>-179.17</c:v>
                </c:pt>
                <c:pt idx="1458">
                  <c:v>-179.15</c:v>
                </c:pt>
                <c:pt idx="1459">
                  <c:v>-179.13</c:v>
                </c:pt>
                <c:pt idx="1460">
                  <c:v>-179.1</c:v>
                </c:pt>
                <c:pt idx="1461">
                  <c:v>-179.08</c:v>
                </c:pt>
                <c:pt idx="1462">
                  <c:v>-179.05</c:v>
                </c:pt>
                <c:pt idx="1463">
                  <c:v>-179.04</c:v>
                </c:pt>
                <c:pt idx="1464">
                  <c:v>-179.03</c:v>
                </c:pt>
                <c:pt idx="1465">
                  <c:v>-179.01</c:v>
                </c:pt>
                <c:pt idx="1466">
                  <c:v>-178.99</c:v>
                </c:pt>
                <c:pt idx="1467">
                  <c:v>-178.97</c:v>
                </c:pt>
                <c:pt idx="1468">
                  <c:v>-178.97</c:v>
                </c:pt>
                <c:pt idx="1469">
                  <c:v>-178.97</c:v>
                </c:pt>
                <c:pt idx="1470">
                  <c:v>-178.97</c:v>
                </c:pt>
                <c:pt idx="1471">
                  <c:v>-178.98</c:v>
                </c:pt>
                <c:pt idx="1472">
                  <c:v>-178.98</c:v>
                </c:pt>
                <c:pt idx="1473">
                  <c:v>-178.98</c:v>
                </c:pt>
                <c:pt idx="1474">
                  <c:v>-178.99</c:v>
                </c:pt>
                <c:pt idx="1475">
                  <c:v>-179</c:v>
                </c:pt>
                <c:pt idx="1476">
                  <c:v>-179</c:v>
                </c:pt>
                <c:pt idx="1477">
                  <c:v>-179</c:v>
                </c:pt>
                <c:pt idx="1478">
                  <c:v>-178.99</c:v>
                </c:pt>
                <c:pt idx="1479">
                  <c:v>-178.99</c:v>
                </c:pt>
                <c:pt idx="1480">
                  <c:v>-178.98</c:v>
                </c:pt>
                <c:pt idx="1481">
                  <c:v>-178.97</c:v>
                </c:pt>
                <c:pt idx="1482">
                  <c:v>-178.96</c:v>
                </c:pt>
                <c:pt idx="1483">
                  <c:v>-178.94</c:v>
                </c:pt>
                <c:pt idx="1484">
                  <c:v>-178.94</c:v>
                </c:pt>
                <c:pt idx="1485">
                  <c:v>-178.93</c:v>
                </c:pt>
                <c:pt idx="1486">
                  <c:v>-178.93</c:v>
                </c:pt>
                <c:pt idx="1487">
                  <c:v>-178.92</c:v>
                </c:pt>
                <c:pt idx="1488">
                  <c:v>-178.92</c:v>
                </c:pt>
                <c:pt idx="1489">
                  <c:v>-178.91</c:v>
                </c:pt>
                <c:pt idx="1490">
                  <c:v>-178.9</c:v>
                </c:pt>
                <c:pt idx="1491">
                  <c:v>-178.91</c:v>
                </c:pt>
                <c:pt idx="1492">
                  <c:v>-178.91</c:v>
                </c:pt>
                <c:pt idx="1493">
                  <c:v>-178.92</c:v>
                </c:pt>
                <c:pt idx="1494">
                  <c:v>-178.92</c:v>
                </c:pt>
                <c:pt idx="1495">
                  <c:v>-178.92</c:v>
                </c:pt>
                <c:pt idx="1496">
                  <c:v>-178.93</c:v>
                </c:pt>
                <c:pt idx="1497">
                  <c:v>-178.94</c:v>
                </c:pt>
                <c:pt idx="1498">
                  <c:v>-178.95</c:v>
                </c:pt>
                <c:pt idx="1499">
                  <c:v>-178.97</c:v>
                </c:pt>
                <c:pt idx="1500">
                  <c:v>-178.98</c:v>
                </c:pt>
                <c:pt idx="1501">
                  <c:v>-179</c:v>
                </c:pt>
                <c:pt idx="1502">
                  <c:v>-179.02</c:v>
                </c:pt>
                <c:pt idx="1503">
                  <c:v>-179.03</c:v>
                </c:pt>
                <c:pt idx="1504">
                  <c:v>-179.04</c:v>
                </c:pt>
                <c:pt idx="1505">
                  <c:v>-179.05</c:v>
                </c:pt>
                <c:pt idx="1506">
                  <c:v>-179.06</c:v>
                </c:pt>
                <c:pt idx="1507">
                  <c:v>-179.07</c:v>
                </c:pt>
                <c:pt idx="1508">
                  <c:v>-179.07</c:v>
                </c:pt>
                <c:pt idx="1509">
                  <c:v>-179.08</c:v>
                </c:pt>
                <c:pt idx="1510">
                  <c:v>-179.09</c:v>
                </c:pt>
                <c:pt idx="1511">
                  <c:v>-179.09</c:v>
                </c:pt>
                <c:pt idx="1512">
                  <c:v>-179.1</c:v>
                </c:pt>
                <c:pt idx="1513">
                  <c:v>-179.11</c:v>
                </c:pt>
                <c:pt idx="1514">
                  <c:v>-179.12</c:v>
                </c:pt>
                <c:pt idx="1515">
                  <c:v>-179.12</c:v>
                </c:pt>
                <c:pt idx="1516">
                  <c:v>-179.12</c:v>
                </c:pt>
                <c:pt idx="1517">
                  <c:v>-179.12</c:v>
                </c:pt>
                <c:pt idx="1518">
                  <c:v>-179.11</c:v>
                </c:pt>
                <c:pt idx="1519">
                  <c:v>-179.1</c:v>
                </c:pt>
                <c:pt idx="1520">
                  <c:v>-179.09</c:v>
                </c:pt>
                <c:pt idx="1521">
                  <c:v>-179.08</c:v>
                </c:pt>
                <c:pt idx="1522">
                  <c:v>-179.06</c:v>
                </c:pt>
                <c:pt idx="1523">
                  <c:v>-179.05</c:v>
                </c:pt>
                <c:pt idx="1524">
                  <c:v>-179.04</c:v>
                </c:pt>
                <c:pt idx="1525">
                  <c:v>-179.03</c:v>
                </c:pt>
                <c:pt idx="1526">
                  <c:v>-179.03</c:v>
                </c:pt>
                <c:pt idx="1527">
                  <c:v>-179.03</c:v>
                </c:pt>
                <c:pt idx="1528">
                  <c:v>-179.03</c:v>
                </c:pt>
                <c:pt idx="1529">
                  <c:v>-179.04</c:v>
                </c:pt>
                <c:pt idx="1530">
                  <c:v>-179.05</c:v>
                </c:pt>
                <c:pt idx="1531">
                  <c:v>-179.05</c:v>
                </c:pt>
                <c:pt idx="1532">
                  <c:v>-179.04</c:v>
                </c:pt>
                <c:pt idx="1533">
                  <c:v>-179.03</c:v>
                </c:pt>
                <c:pt idx="1534">
                  <c:v>-179.02</c:v>
                </c:pt>
                <c:pt idx="1535">
                  <c:v>-179</c:v>
                </c:pt>
                <c:pt idx="1536">
                  <c:v>-179</c:v>
                </c:pt>
                <c:pt idx="1537">
                  <c:v>-178.98</c:v>
                </c:pt>
                <c:pt idx="1538">
                  <c:v>-178.98</c:v>
                </c:pt>
                <c:pt idx="1539">
                  <c:v>-178.98</c:v>
                </c:pt>
                <c:pt idx="1540">
                  <c:v>-178.98</c:v>
                </c:pt>
                <c:pt idx="1541">
                  <c:v>-178.98</c:v>
                </c:pt>
                <c:pt idx="1542">
                  <c:v>-179</c:v>
                </c:pt>
                <c:pt idx="1543">
                  <c:v>-179.02</c:v>
                </c:pt>
                <c:pt idx="1544">
                  <c:v>-179.04</c:v>
                </c:pt>
                <c:pt idx="1545">
                  <c:v>-179.06</c:v>
                </c:pt>
                <c:pt idx="1546">
                  <c:v>-179.08</c:v>
                </c:pt>
                <c:pt idx="1547">
                  <c:v>-179.1</c:v>
                </c:pt>
                <c:pt idx="1548">
                  <c:v>-179.12</c:v>
                </c:pt>
                <c:pt idx="1549">
                  <c:v>-179.14</c:v>
                </c:pt>
                <c:pt idx="1550">
                  <c:v>-179.15</c:v>
                </c:pt>
                <c:pt idx="1551">
                  <c:v>-179.17</c:v>
                </c:pt>
                <c:pt idx="1552">
                  <c:v>-179.19</c:v>
                </c:pt>
                <c:pt idx="1553">
                  <c:v>-179.19</c:v>
                </c:pt>
                <c:pt idx="1554">
                  <c:v>-179.19</c:v>
                </c:pt>
                <c:pt idx="1555">
                  <c:v>-179.18</c:v>
                </c:pt>
                <c:pt idx="1556">
                  <c:v>-179.17</c:v>
                </c:pt>
                <c:pt idx="1557">
                  <c:v>-179.14</c:v>
                </c:pt>
                <c:pt idx="1558">
                  <c:v>-179.12</c:v>
                </c:pt>
                <c:pt idx="1559">
                  <c:v>-179.09</c:v>
                </c:pt>
                <c:pt idx="1560">
                  <c:v>-179.06</c:v>
                </c:pt>
                <c:pt idx="1561">
                  <c:v>-179.02</c:v>
                </c:pt>
                <c:pt idx="1562">
                  <c:v>-178.99</c:v>
                </c:pt>
                <c:pt idx="1563">
                  <c:v>-178.96</c:v>
                </c:pt>
                <c:pt idx="1564">
                  <c:v>-178.94</c:v>
                </c:pt>
                <c:pt idx="1565">
                  <c:v>-178.91</c:v>
                </c:pt>
                <c:pt idx="1566">
                  <c:v>-178.88</c:v>
                </c:pt>
                <c:pt idx="1567">
                  <c:v>-178.86</c:v>
                </c:pt>
                <c:pt idx="1568">
                  <c:v>-178.85</c:v>
                </c:pt>
                <c:pt idx="1569">
                  <c:v>-178.83</c:v>
                </c:pt>
                <c:pt idx="1570">
                  <c:v>-178.83</c:v>
                </c:pt>
                <c:pt idx="1571">
                  <c:v>-178.83</c:v>
                </c:pt>
                <c:pt idx="1572">
                  <c:v>-178.84</c:v>
                </c:pt>
                <c:pt idx="1573">
                  <c:v>-178.85</c:v>
                </c:pt>
                <c:pt idx="1574">
                  <c:v>-178.86</c:v>
                </c:pt>
                <c:pt idx="1575">
                  <c:v>-178.87</c:v>
                </c:pt>
                <c:pt idx="1576">
                  <c:v>-178.86</c:v>
                </c:pt>
                <c:pt idx="1577">
                  <c:v>-178.86</c:v>
                </c:pt>
                <c:pt idx="1578">
                  <c:v>-178.87</c:v>
                </c:pt>
                <c:pt idx="1579">
                  <c:v>-178.87</c:v>
                </c:pt>
                <c:pt idx="1580">
                  <c:v>-178.88</c:v>
                </c:pt>
                <c:pt idx="1581">
                  <c:v>-178.88</c:v>
                </c:pt>
                <c:pt idx="1582">
                  <c:v>-178.88</c:v>
                </c:pt>
                <c:pt idx="1583">
                  <c:v>-178.88</c:v>
                </c:pt>
                <c:pt idx="1584">
                  <c:v>-178.88</c:v>
                </c:pt>
                <c:pt idx="1585">
                  <c:v>-178.87</c:v>
                </c:pt>
                <c:pt idx="1586">
                  <c:v>-178.85</c:v>
                </c:pt>
                <c:pt idx="1587">
                  <c:v>-178.83</c:v>
                </c:pt>
                <c:pt idx="1588">
                  <c:v>-178.81</c:v>
                </c:pt>
                <c:pt idx="1589">
                  <c:v>-178.79</c:v>
                </c:pt>
                <c:pt idx="1590">
                  <c:v>-178.77</c:v>
                </c:pt>
                <c:pt idx="1591">
                  <c:v>-178.73</c:v>
                </c:pt>
                <c:pt idx="1592">
                  <c:v>-178.7</c:v>
                </c:pt>
                <c:pt idx="1593">
                  <c:v>-178.67</c:v>
                </c:pt>
                <c:pt idx="1594">
                  <c:v>-178.63</c:v>
                </c:pt>
                <c:pt idx="1595">
                  <c:v>-178.59</c:v>
                </c:pt>
                <c:pt idx="1596">
                  <c:v>-178.55</c:v>
                </c:pt>
                <c:pt idx="1597">
                  <c:v>-178.51</c:v>
                </c:pt>
                <c:pt idx="1598">
                  <c:v>-178.47</c:v>
                </c:pt>
                <c:pt idx="1599">
                  <c:v>-178.44</c:v>
                </c:pt>
                <c:pt idx="1600">
                  <c:v>-178.41</c:v>
                </c:pt>
                <c:pt idx="1601">
                  <c:v>-178.37</c:v>
                </c:pt>
                <c:pt idx="1602">
                  <c:v>-178.35</c:v>
                </c:pt>
                <c:pt idx="1603">
                  <c:v>-178.33</c:v>
                </c:pt>
                <c:pt idx="1604">
                  <c:v>-178.32</c:v>
                </c:pt>
                <c:pt idx="1605">
                  <c:v>-178.32</c:v>
                </c:pt>
                <c:pt idx="1606">
                  <c:v>-178.31</c:v>
                </c:pt>
                <c:pt idx="1607">
                  <c:v>-178.31</c:v>
                </c:pt>
                <c:pt idx="1608">
                  <c:v>-178.33</c:v>
                </c:pt>
                <c:pt idx="1609">
                  <c:v>-178.34</c:v>
                </c:pt>
                <c:pt idx="1610">
                  <c:v>-178.36</c:v>
                </c:pt>
                <c:pt idx="1611">
                  <c:v>-178.36</c:v>
                </c:pt>
                <c:pt idx="1612">
                  <c:v>-178.37</c:v>
                </c:pt>
                <c:pt idx="1613">
                  <c:v>-178.38</c:v>
                </c:pt>
                <c:pt idx="1614">
                  <c:v>-178.38</c:v>
                </c:pt>
                <c:pt idx="1615">
                  <c:v>-178.39</c:v>
                </c:pt>
                <c:pt idx="1616">
                  <c:v>-178.39</c:v>
                </c:pt>
                <c:pt idx="1617">
                  <c:v>-178.38</c:v>
                </c:pt>
                <c:pt idx="1618">
                  <c:v>-178.38</c:v>
                </c:pt>
                <c:pt idx="1619">
                  <c:v>-178.36</c:v>
                </c:pt>
                <c:pt idx="1620">
                  <c:v>-178.35</c:v>
                </c:pt>
                <c:pt idx="1621">
                  <c:v>-178.32</c:v>
                </c:pt>
                <c:pt idx="1622">
                  <c:v>-178.26</c:v>
                </c:pt>
                <c:pt idx="1623">
                  <c:v>-178.22</c:v>
                </c:pt>
                <c:pt idx="1624">
                  <c:v>-178.22</c:v>
                </c:pt>
                <c:pt idx="1625">
                  <c:v>-178.25</c:v>
                </c:pt>
                <c:pt idx="1626">
                  <c:v>-178.27</c:v>
                </c:pt>
                <c:pt idx="1627">
                  <c:v>-178.24</c:v>
                </c:pt>
                <c:pt idx="1628">
                  <c:v>-178.22</c:v>
                </c:pt>
                <c:pt idx="1629">
                  <c:v>-178.22</c:v>
                </c:pt>
                <c:pt idx="1630">
                  <c:v>-178.17</c:v>
                </c:pt>
                <c:pt idx="1631">
                  <c:v>-178.18</c:v>
                </c:pt>
                <c:pt idx="1632">
                  <c:v>-178.23</c:v>
                </c:pt>
                <c:pt idx="1633">
                  <c:v>-178.26</c:v>
                </c:pt>
                <c:pt idx="1634">
                  <c:v>-178.3</c:v>
                </c:pt>
                <c:pt idx="1635">
                  <c:v>-178.32</c:v>
                </c:pt>
                <c:pt idx="1636">
                  <c:v>-178.32</c:v>
                </c:pt>
                <c:pt idx="1637">
                  <c:v>-178.34</c:v>
                </c:pt>
                <c:pt idx="1638">
                  <c:v>-178.36</c:v>
                </c:pt>
                <c:pt idx="1639">
                  <c:v>-178.36</c:v>
                </c:pt>
                <c:pt idx="1640">
                  <c:v>-178.36</c:v>
                </c:pt>
                <c:pt idx="1641">
                  <c:v>-178.37</c:v>
                </c:pt>
                <c:pt idx="1642">
                  <c:v>-178.39</c:v>
                </c:pt>
                <c:pt idx="1643">
                  <c:v>-178.41</c:v>
                </c:pt>
                <c:pt idx="1644">
                  <c:v>-178.43</c:v>
                </c:pt>
                <c:pt idx="1645">
                  <c:v>-178.45</c:v>
                </c:pt>
                <c:pt idx="1646">
                  <c:v>-178.46</c:v>
                </c:pt>
                <c:pt idx="1647">
                  <c:v>-178.47</c:v>
                </c:pt>
                <c:pt idx="1648">
                  <c:v>-178.48</c:v>
                </c:pt>
                <c:pt idx="1649">
                  <c:v>-178.49</c:v>
                </c:pt>
                <c:pt idx="1650">
                  <c:v>-178.5</c:v>
                </c:pt>
                <c:pt idx="1651">
                  <c:v>-178.51</c:v>
                </c:pt>
                <c:pt idx="1652">
                  <c:v>-178.52</c:v>
                </c:pt>
                <c:pt idx="1653">
                  <c:v>-178.54</c:v>
                </c:pt>
                <c:pt idx="1654">
                  <c:v>-178.56</c:v>
                </c:pt>
                <c:pt idx="1655">
                  <c:v>-178.58</c:v>
                </c:pt>
                <c:pt idx="1656">
                  <c:v>-178.6</c:v>
                </c:pt>
                <c:pt idx="1657">
                  <c:v>-178.63</c:v>
                </c:pt>
                <c:pt idx="1658">
                  <c:v>-178.64</c:v>
                </c:pt>
                <c:pt idx="1659">
                  <c:v>-178.65</c:v>
                </c:pt>
                <c:pt idx="1660">
                  <c:v>-178.65</c:v>
                </c:pt>
                <c:pt idx="1661">
                  <c:v>-178.66</c:v>
                </c:pt>
                <c:pt idx="1662">
                  <c:v>-178.67</c:v>
                </c:pt>
                <c:pt idx="1663">
                  <c:v>-178.67</c:v>
                </c:pt>
                <c:pt idx="1664">
                  <c:v>-178.66</c:v>
                </c:pt>
                <c:pt idx="1665">
                  <c:v>-178.65</c:v>
                </c:pt>
                <c:pt idx="1666">
                  <c:v>-178.64</c:v>
                </c:pt>
                <c:pt idx="1667">
                  <c:v>-178.64</c:v>
                </c:pt>
                <c:pt idx="1668">
                  <c:v>-178.65</c:v>
                </c:pt>
                <c:pt idx="1669">
                  <c:v>-178.65</c:v>
                </c:pt>
                <c:pt idx="1670">
                  <c:v>-178.64</c:v>
                </c:pt>
                <c:pt idx="1671">
                  <c:v>-178.63</c:v>
                </c:pt>
                <c:pt idx="1672">
                  <c:v>-178.62</c:v>
                </c:pt>
                <c:pt idx="1673">
                  <c:v>-178.61</c:v>
                </c:pt>
                <c:pt idx="1674">
                  <c:v>-178.61</c:v>
                </c:pt>
                <c:pt idx="1675">
                  <c:v>-178.6</c:v>
                </c:pt>
                <c:pt idx="1676">
                  <c:v>-178.59</c:v>
                </c:pt>
                <c:pt idx="1677">
                  <c:v>-178.57</c:v>
                </c:pt>
                <c:pt idx="1678">
                  <c:v>-178.56</c:v>
                </c:pt>
                <c:pt idx="1679">
                  <c:v>-178.55</c:v>
                </c:pt>
                <c:pt idx="1680">
                  <c:v>-178.54</c:v>
                </c:pt>
                <c:pt idx="1681">
                  <c:v>-178.54</c:v>
                </c:pt>
                <c:pt idx="1682">
                  <c:v>-178.53</c:v>
                </c:pt>
                <c:pt idx="1683">
                  <c:v>-178.51</c:v>
                </c:pt>
                <c:pt idx="1684">
                  <c:v>-178.5</c:v>
                </c:pt>
                <c:pt idx="1685">
                  <c:v>-178.48</c:v>
                </c:pt>
                <c:pt idx="1686">
                  <c:v>-178.47</c:v>
                </c:pt>
                <c:pt idx="1687">
                  <c:v>-178.45</c:v>
                </c:pt>
                <c:pt idx="1688">
                  <c:v>-178.44</c:v>
                </c:pt>
                <c:pt idx="1689">
                  <c:v>-178.44</c:v>
                </c:pt>
                <c:pt idx="1690">
                  <c:v>-178.44</c:v>
                </c:pt>
                <c:pt idx="1691">
                  <c:v>-178.43</c:v>
                </c:pt>
                <c:pt idx="1692">
                  <c:v>-178.42</c:v>
                </c:pt>
                <c:pt idx="1693">
                  <c:v>-178.42</c:v>
                </c:pt>
                <c:pt idx="1694">
                  <c:v>-178.42</c:v>
                </c:pt>
                <c:pt idx="1695">
                  <c:v>-178.43</c:v>
                </c:pt>
                <c:pt idx="1696">
                  <c:v>-178.42</c:v>
                </c:pt>
                <c:pt idx="1697">
                  <c:v>-178.42</c:v>
                </c:pt>
                <c:pt idx="1698">
                  <c:v>-178.4</c:v>
                </c:pt>
                <c:pt idx="1699">
                  <c:v>-178.39</c:v>
                </c:pt>
                <c:pt idx="1700">
                  <c:v>-178.39</c:v>
                </c:pt>
                <c:pt idx="1701">
                  <c:v>-178.38</c:v>
                </c:pt>
                <c:pt idx="1702">
                  <c:v>-178.37</c:v>
                </c:pt>
                <c:pt idx="1703">
                  <c:v>-178.35</c:v>
                </c:pt>
                <c:pt idx="1704">
                  <c:v>-178.33</c:v>
                </c:pt>
                <c:pt idx="1705">
                  <c:v>-178.32</c:v>
                </c:pt>
                <c:pt idx="1706">
                  <c:v>-178.32</c:v>
                </c:pt>
                <c:pt idx="1707">
                  <c:v>-178.32</c:v>
                </c:pt>
                <c:pt idx="1708">
                  <c:v>-178.31</c:v>
                </c:pt>
                <c:pt idx="1709">
                  <c:v>-178.3</c:v>
                </c:pt>
                <c:pt idx="1710">
                  <c:v>-178.3</c:v>
                </c:pt>
                <c:pt idx="1711">
                  <c:v>-178.3</c:v>
                </c:pt>
                <c:pt idx="1712">
                  <c:v>-178.3</c:v>
                </c:pt>
                <c:pt idx="1713">
                  <c:v>-178.3</c:v>
                </c:pt>
                <c:pt idx="1714">
                  <c:v>-178.3</c:v>
                </c:pt>
                <c:pt idx="1715">
                  <c:v>-178.32</c:v>
                </c:pt>
                <c:pt idx="1716">
                  <c:v>-178.33</c:v>
                </c:pt>
                <c:pt idx="1717">
                  <c:v>-178.34</c:v>
                </c:pt>
                <c:pt idx="1718">
                  <c:v>-178.34</c:v>
                </c:pt>
                <c:pt idx="1719">
                  <c:v>-178.34</c:v>
                </c:pt>
                <c:pt idx="1720">
                  <c:v>-178.35</c:v>
                </c:pt>
                <c:pt idx="1721">
                  <c:v>-178.35</c:v>
                </c:pt>
                <c:pt idx="1722">
                  <c:v>-178.35</c:v>
                </c:pt>
                <c:pt idx="1723">
                  <c:v>-178.35</c:v>
                </c:pt>
                <c:pt idx="1724">
                  <c:v>-178.35</c:v>
                </c:pt>
                <c:pt idx="1725">
                  <c:v>-178.35</c:v>
                </c:pt>
                <c:pt idx="1726">
                  <c:v>-178.34</c:v>
                </c:pt>
                <c:pt idx="1727">
                  <c:v>-178.35</c:v>
                </c:pt>
                <c:pt idx="1728">
                  <c:v>-178.35</c:v>
                </c:pt>
                <c:pt idx="1729">
                  <c:v>-178.36</c:v>
                </c:pt>
                <c:pt idx="1730">
                  <c:v>-178.36</c:v>
                </c:pt>
                <c:pt idx="1731">
                  <c:v>-178.37</c:v>
                </c:pt>
                <c:pt idx="1732">
                  <c:v>-178.4</c:v>
                </c:pt>
                <c:pt idx="1733">
                  <c:v>-178.41</c:v>
                </c:pt>
                <c:pt idx="1734">
                  <c:v>-178.43</c:v>
                </c:pt>
                <c:pt idx="1735">
                  <c:v>-178.44</c:v>
                </c:pt>
                <c:pt idx="1736">
                  <c:v>-178.45</c:v>
                </c:pt>
                <c:pt idx="1737">
                  <c:v>-178.48</c:v>
                </c:pt>
                <c:pt idx="1738">
                  <c:v>-178.49</c:v>
                </c:pt>
                <c:pt idx="1739">
                  <c:v>-178.5</c:v>
                </c:pt>
                <c:pt idx="1740">
                  <c:v>-178.51</c:v>
                </c:pt>
                <c:pt idx="1741">
                  <c:v>-178.51</c:v>
                </c:pt>
                <c:pt idx="1742">
                  <c:v>-178.52</c:v>
                </c:pt>
                <c:pt idx="1743">
                  <c:v>-178.52</c:v>
                </c:pt>
                <c:pt idx="1744">
                  <c:v>-178.5</c:v>
                </c:pt>
                <c:pt idx="1745">
                  <c:v>-178.49</c:v>
                </c:pt>
                <c:pt idx="1746">
                  <c:v>-178.47</c:v>
                </c:pt>
                <c:pt idx="1747">
                  <c:v>-178.46</c:v>
                </c:pt>
                <c:pt idx="1748">
                  <c:v>-178.46</c:v>
                </c:pt>
                <c:pt idx="1749">
                  <c:v>-178.46</c:v>
                </c:pt>
                <c:pt idx="1750">
                  <c:v>-178.46</c:v>
                </c:pt>
                <c:pt idx="1751">
                  <c:v>-178.46</c:v>
                </c:pt>
                <c:pt idx="1752">
                  <c:v>-178.47</c:v>
                </c:pt>
                <c:pt idx="1753">
                  <c:v>-178.48</c:v>
                </c:pt>
                <c:pt idx="1754">
                  <c:v>-178.5</c:v>
                </c:pt>
                <c:pt idx="1755">
                  <c:v>-178.51</c:v>
                </c:pt>
                <c:pt idx="1756">
                  <c:v>-178.51</c:v>
                </c:pt>
                <c:pt idx="1757">
                  <c:v>-178.52</c:v>
                </c:pt>
                <c:pt idx="1758">
                  <c:v>-178.55</c:v>
                </c:pt>
                <c:pt idx="1759">
                  <c:v>-178.56</c:v>
                </c:pt>
                <c:pt idx="1760">
                  <c:v>-178.57</c:v>
                </c:pt>
                <c:pt idx="1761">
                  <c:v>-178.58</c:v>
                </c:pt>
                <c:pt idx="1762">
                  <c:v>-178.59</c:v>
                </c:pt>
                <c:pt idx="1763">
                  <c:v>-178.6</c:v>
                </c:pt>
                <c:pt idx="1764">
                  <c:v>-178.59</c:v>
                </c:pt>
                <c:pt idx="1765">
                  <c:v>-178.58</c:v>
                </c:pt>
                <c:pt idx="1766">
                  <c:v>-178.56</c:v>
                </c:pt>
                <c:pt idx="1767">
                  <c:v>-178.54</c:v>
                </c:pt>
                <c:pt idx="1768">
                  <c:v>-178.53</c:v>
                </c:pt>
                <c:pt idx="1769">
                  <c:v>-178.51</c:v>
                </c:pt>
                <c:pt idx="1770">
                  <c:v>-178.49</c:v>
                </c:pt>
                <c:pt idx="1771">
                  <c:v>-178.48</c:v>
                </c:pt>
                <c:pt idx="1772">
                  <c:v>-178.47</c:v>
                </c:pt>
                <c:pt idx="1773">
                  <c:v>-178.46</c:v>
                </c:pt>
                <c:pt idx="1774">
                  <c:v>-178.46</c:v>
                </c:pt>
                <c:pt idx="1775">
                  <c:v>-178.46</c:v>
                </c:pt>
                <c:pt idx="1776">
                  <c:v>-178.47</c:v>
                </c:pt>
                <c:pt idx="1777">
                  <c:v>-178.47</c:v>
                </c:pt>
                <c:pt idx="1778">
                  <c:v>-178.47</c:v>
                </c:pt>
                <c:pt idx="1779">
                  <c:v>-178.47</c:v>
                </c:pt>
                <c:pt idx="1780">
                  <c:v>-178.47</c:v>
                </c:pt>
                <c:pt idx="1781">
                  <c:v>-178.47</c:v>
                </c:pt>
                <c:pt idx="1782">
                  <c:v>-178.46</c:v>
                </c:pt>
                <c:pt idx="1783">
                  <c:v>-178.46</c:v>
                </c:pt>
                <c:pt idx="1784">
                  <c:v>-178.45</c:v>
                </c:pt>
                <c:pt idx="1785">
                  <c:v>-178.44</c:v>
                </c:pt>
                <c:pt idx="1786">
                  <c:v>-178.43</c:v>
                </c:pt>
                <c:pt idx="1787">
                  <c:v>-178.42</c:v>
                </c:pt>
                <c:pt idx="1788">
                  <c:v>-178.41</c:v>
                </c:pt>
                <c:pt idx="1789">
                  <c:v>-178.4</c:v>
                </c:pt>
                <c:pt idx="1790">
                  <c:v>-178.39</c:v>
                </c:pt>
                <c:pt idx="1791">
                  <c:v>-178.38</c:v>
                </c:pt>
                <c:pt idx="1792">
                  <c:v>-178.37</c:v>
                </c:pt>
                <c:pt idx="1793">
                  <c:v>-178.37</c:v>
                </c:pt>
                <c:pt idx="1794">
                  <c:v>-178.37</c:v>
                </c:pt>
                <c:pt idx="1795">
                  <c:v>-178.36</c:v>
                </c:pt>
                <c:pt idx="1796">
                  <c:v>-178.35</c:v>
                </c:pt>
                <c:pt idx="1797">
                  <c:v>-178.35</c:v>
                </c:pt>
                <c:pt idx="1798">
                  <c:v>-178.36</c:v>
                </c:pt>
                <c:pt idx="1799">
                  <c:v>-178.37</c:v>
                </c:pt>
                <c:pt idx="1800">
                  <c:v>-178.37</c:v>
                </c:pt>
                <c:pt idx="1801">
                  <c:v>-178.36</c:v>
                </c:pt>
                <c:pt idx="1802">
                  <c:v>-178.35</c:v>
                </c:pt>
                <c:pt idx="1803">
                  <c:v>-178.34</c:v>
                </c:pt>
                <c:pt idx="1804">
                  <c:v>-178.34</c:v>
                </c:pt>
                <c:pt idx="1805">
                  <c:v>-178.34</c:v>
                </c:pt>
                <c:pt idx="1806">
                  <c:v>-178.34</c:v>
                </c:pt>
                <c:pt idx="1807">
                  <c:v>-178.34</c:v>
                </c:pt>
                <c:pt idx="1808">
                  <c:v>-178.34</c:v>
                </c:pt>
                <c:pt idx="1809">
                  <c:v>-178.33</c:v>
                </c:pt>
                <c:pt idx="1810">
                  <c:v>-178.32</c:v>
                </c:pt>
                <c:pt idx="1811">
                  <c:v>-178.32</c:v>
                </c:pt>
                <c:pt idx="1812">
                  <c:v>-178.32</c:v>
                </c:pt>
                <c:pt idx="1813">
                  <c:v>-178.32</c:v>
                </c:pt>
                <c:pt idx="1814">
                  <c:v>-178.31</c:v>
                </c:pt>
                <c:pt idx="1815">
                  <c:v>-178.3</c:v>
                </c:pt>
                <c:pt idx="1816">
                  <c:v>-178.28</c:v>
                </c:pt>
                <c:pt idx="1817">
                  <c:v>-178.28</c:v>
                </c:pt>
                <c:pt idx="1818">
                  <c:v>-178.27</c:v>
                </c:pt>
                <c:pt idx="1819">
                  <c:v>-178.27</c:v>
                </c:pt>
                <c:pt idx="1820">
                  <c:v>-178.25</c:v>
                </c:pt>
                <c:pt idx="1821">
                  <c:v>-178.24</c:v>
                </c:pt>
                <c:pt idx="1822">
                  <c:v>-178.23</c:v>
                </c:pt>
                <c:pt idx="1823">
                  <c:v>-178.22</c:v>
                </c:pt>
                <c:pt idx="1824">
                  <c:v>-178.22</c:v>
                </c:pt>
                <c:pt idx="1825">
                  <c:v>-178.21</c:v>
                </c:pt>
                <c:pt idx="1826">
                  <c:v>-178.2</c:v>
                </c:pt>
                <c:pt idx="1827">
                  <c:v>-178.19</c:v>
                </c:pt>
                <c:pt idx="1828">
                  <c:v>-178.19</c:v>
                </c:pt>
                <c:pt idx="1829">
                  <c:v>-178.18</c:v>
                </c:pt>
                <c:pt idx="1830">
                  <c:v>-178.17</c:v>
                </c:pt>
                <c:pt idx="1831">
                  <c:v>-178.17</c:v>
                </c:pt>
                <c:pt idx="1832">
                  <c:v>-178.16</c:v>
                </c:pt>
                <c:pt idx="1833">
                  <c:v>-178.14</c:v>
                </c:pt>
                <c:pt idx="1834">
                  <c:v>-178.13</c:v>
                </c:pt>
                <c:pt idx="1835">
                  <c:v>-178.14</c:v>
                </c:pt>
                <c:pt idx="1836">
                  <c:v>-178.14</c:v>
                </c:pt>
                <c:pt idx="1837">
                  <c:v>-178.13</c:v>
                </c:pt>
                <c:pt idx="1838">
                  <c:v>-178.12</c:v>
                </c:pt>
                <c:pt idx="1839">
                  <c:v>-178.12</c:v>
                </c:pt>
                <c:pt idx="1840">
                  <c:v>-178.12</c:v>
                </c:pt>
                <c:pt idx="1841">
                  <c:v>-178.13</c:v>
                </c:pt>
                <c:pt idx="1842">
                  <c:v>-178.14</c:v>
                </c:pt>
                <c:pt idx="1843">
                  <c:v>-178.16</c:v>
                </c:pt>
                <c:pt idx="1844">
                  <c:v>-178.17</c:v>
                </c:pt>
                <c:pt idx="1845">
                  <c:v>-178.18</c:v>
                </c:pt>
                <c:pt idx="1846">
                  <c:v>-178.2</c:v>
                </c:pt>
                <c:pt idx="1847">
                  <c:v>-178.23</c:v>
                </c:pt>
                <c:pt idx="1848">
                  <c:v>-178.25</c:v>
                </c:pt>
                <c:pt idx="1849">
                  <c:v>-178.26</c:v>
                </c:pt>
                <c:pt idx="1850">
                  <c:v>-178.27</c:v>
                </c:pt>
                <c:pt idx="1851">
                  <c:v>-178.28</c:v>
                </c:pt>
                <c:pt idx="1852">
                  <c:v>-178.3</c:v>
                </c:pt>
                <c:pt idx="1853">
                  <c:v>-178.32</c:v>
                </c:pt>
                <c:pt idx="1854">
                  <c:v>-178.34</c:v>
                </c:pt>
                <c:pt idx="1855">
                  <c:v>-178.35</c:v>
                </c:pt>
                <c:pt idx="1856">
                  <c:v>-178.36</c:v>
                </c:pt>
                <c:pt idx="1857">
                  <c:v>-178.37</c:v>
                </c:pt>
                <c:pt idx="1858">
                  <c:v>-178.38</c:v>
                </c:pt>
                <c:pt idx="1859">
                  <c:v>-178.4</c:v>
                </c:pt>
                <c:pt idx="1860">
                  <c:v>-178.41</c:v>
                </c:pt>
                <c:pt idx="1861">
                  <c:v>-178.42</c:v>
                </c:pt>
                <c:pt idx="1862">
                  <c:v>-178.43</c:v>
                </c:pt>
                <c:pt idx="1863">
                  <c:v>-178.44</c:v>
                </c:pt>
                <c:pt idx="1864">
                  <c:v>-178.45</c:v>
                </c:pt>
                <c:pt idx="1865">
                  <c:v>-178.46</c:v>
                </c:pt>
                <c:pt idx="1866">
                  <c:v>-178.47</c:v>
                </c:pt>
                <c:pt idx="1867">
                  <c:v>-178.49</c:v>
                </c:pt>
                <c:pt idx="1868">
                  <c:v>-178.51</c:v>
                </c:pt>
                <c:pt idx="1869">
                  <c:v>-178.52</c:v>
                </c:pt>
                <c:pt idx="1870">
                  <c:v>-178.55</c:v>
                </c:pt>
                <c:pt idx="1871">
                  <c:v>-178.57</c:v>
                </c:pt>
                <c:pt idx="1872">
                  <c:v>-178.58</c:v>
                </c:pt>
                <c:pt idx="1873">
                  <c:v>-178.59</c:v>
                </c:pt>
                <c:pt idx="1874">
                  <c:v>-178.59</c:v>
                </c:pt>
                <c:pt idx="1875">
                  <c:v>-178.6</c:v>
                </c:pt>
                <c:pt idx="1876">
                  <c:v>-178.61</c:v>
                </c:pt>
                <c:pt idx="1877">
                  <c:v>-178.61</c:v>
                </c:pt>
                <c:pt idx="1878">
                  <c:v>-178.6</c:v>
                </c:pt>
                <c:pt idx="1879">
                  <c:v>-178.59</c:v>
                </c:pt>
                <c:pt idx="1880">
                  <c:v>-178.58</c:v>
                </c:pt>
                <c:pt idx="1881">
                  <c:v>-178.57</c:v>
                </c:pt>
                <c:pt idx="1882">
                  <c:v>-178.56</c:v>
                </c:pt>
                <c:pt idx="1883">
                  <c:v>-178.54</c:v>
                </c:pt>
                <c:pt idx="1884">
                  <c:v>-178.52</c:v>
                </c:pt>
                <c:pt idx="1885">
                  <c:v>-178.51</c:v>
                </c:pt>
                <c:pt idx="1886">
                  <c:v>-178.49</c:v>
                </c:pt>
                <c:pt idx="1887">
                  <c:v>-178.47</c:v>
                </c:pt>
                <c:pt idx="1888">
                  <c:v>-178.46</c:v>
                </c:pt>
                <c:pt idx="1889">
                  <c:v>-178.45</c:v>
                </c:pt>
                <c:pt idx="1890">
                  <c:v>-178.44</c:v>
                </c:pt>
                <c:pt idx="1891">
                  <c:v>-178.43</c:v>
                </c:pt>
                <c:pt idx="1892">
                  <c:v>-178.43</c:v>
                </c:pt>
                <c:pt idx="1893">
                  <c:v>-178.43</c:v>
                </c:pt>
                <c:pt idx="1894">
                  <c:v>-178.42</c:v>
                </c:pt>
                <c:pt idx="1895">
                  <c:v>-178.42</c:v>
                </c:pt>
                <c:pt idx="1896">
                  <c:v>-178.42</c:v>
                </c:pt>
                <c:pt idx="1897">
                  <c:v>-178.43</c:v>
                </c:pt>
                <c:pt idx="1898">
                  <c:v>-178.43</c:v>
                </c:pt>
                <c:pt idx="1899">
                  <c:v>-178.42</c:v>
                </c:pt>
                <c:pt idx="1900">
                  <c:v>-178.41</c:v>
                </c:pt>
                <c:pt idx="1901">
                  <c:v>-178.4</c:v>
                </c:pt>
                <c:pt idx="1902">
                  <c:v>-178.39</c:v>
                </c:pt>
                <c:pt idx="1903">
                  <c:v>-178.37</c:v>
                </c:pt>
                <c:pt idx="1904">
                  <c:v>-178.36</c:v>
                </c:pt>
                <c:pt idx="1905">
                  <c:v>-178.35</c:v>
                </c:pt>
                <c:pt idx="1906">
                  <c:v>-178.35</c:v>
                </c:pt>
                <c:pt idx="1907">
                  <c:v>-178.34</c:v>
                </c:pt>
                <c:pt idx="1908">
                  <c:v>-178.33</c:v>
                </c:pt>
                <c:pt idx="1909">
                  <c:v>-178.33</c:v>
                </c:pt>
                <c:pt idx="1910">
                  <c:v>-178.34</c:v>
                </c:pt>
                <c:pt idx="1911">
                  <c:v>-178.33</c:v>
                </c:pt>
                <c:pt idx="1912">
                  <c:v>-178.33</c:v>
                </c:pt>
                <c:pt idx="1913">
                  <c:v>-178.33</c:v>
                </c:pt>
                <c:pt idx="1914">
                  <c:v>-178.32</c:v>
                </c:pt>
                <c:pt idx="1915">
                  <c:v>-178.32</c:v>
                </c:pt>
                <c:pt idx="1916">
                  <c:v>-178.31</c:v>
                </c:pt>
                <c:pt idx="1917">
                  <c:v>-178.31</c:v>
                </c:pt>
                <c:pt idx="1918">
                  <c:v>-178.32</c:v>
                </c:pt>
                <c:pt idx="1919">
                  <c:v>-178.32</c:v>
                </c:pt>
                <c:pt idx="1920">
                  <c:v>-178.32</c:v>
                </c:pt>
                <c:pt idx="1921">
                  <c:v>-178.31</c:v>
                </c:pt>
                <c:pt idx="1922">
                  <c:v>-178.31</c:v>
                </c:pt>
                <c:pt idx="1923">
                  <c:v>-178.31</c:v>
                </c:pt>
                <c:pt idx="1924">
                  <c:v>-178.31</c:v>
                </c:pt>
                <c:pt idx="1925">
                  <c:v>-178.3</c:v>
                </c:pt>
                <c:pt idx="1926">
                  <c:v>-178.29</c:v>
                </c:pt>
                <c:pt idx="1927">
                  <c:v>-178.28</c:v>
                </c:pt>
                <c:pt idx="1928">
                  <c:v>-178.27</c:v>
                </c:pt>
                <c:pt idx="1929">
                  <c:v>-178.26</c:v>
                </c:pt>
                <c:pt idx="1930">
                  <c:v>-178.26</c:v>
                </c:pt>
                <c:pt idx="1931">
                  <c:v>-178.25</c:v>
                </c:pt>
                <c:pt idx="1932">
                  <c:v>-178.24</c:v>
                </c:pt>
                <c:pt idx="1933">
                  <c:v>-178.23</c:v>
                </c:pt>
                <c:pt idx="1934">
                  <c:v>-178.23</c:v>
                </c:pt>
                <c:pt idx="1935">
                  <c:v>-178.23</c:v>
                </c:pt>
                <c:pt idx="1936">
                  <c:v>-178.23</c:v>
                </c:pt>
                <c:pt idx="1937">
                  <c:v>-178.24</c:v>
                </c:pt>
                <c:pt idx="1938">
                  <c:v>-178.24</c:v>
                </c:pt>
                <c:pt idx="1939">
                  <c:v>-178.25</c:v>
                </c:pt>
                <c:pt idx="1940">
                  <c:v>-178.27</c:v>
                </c:pt>
                <c:pt idx="1941">
                  <c:v>-178.29</c:v>
                </c:pt>
                <c:pt idx="1942">
                  <c:v>-178.3</c:v>
                </c:pt>
                <c:pt idx="1943">
                  <c:v>-178.29</c:v>
                </c:pt>
                <c:pt idx="1944">
                  <c:v>-178.29</c:v>
                </c:pt>
                <c:pt idx="1945">
                  <c:v>-178.3</c:v>
                </c:pt>
                <c:pt idx="1946">
                  <c:v>-178.31</c:v>
                </c:pt>
                <c:pt idx="1947">
                  <c:v>-178.32</c:v>
                </c:pt>
                <c:pt idx="1948">
                  <c:v>-178.33</c:v>
                </c:pt>
                <c:pt idx="1949">
                  <c:v>-178.34</c:v>
                </c:pt>
                <c:pt idx="1950">
                  <c:v>-178.35</c:v>
                </c:pt>
                <c:pt idx="1951">
                  <c:v>-178.36</c:v>
                </c:pt>
                <c:pt idx="1952">
                  <c:v>-178.37</c:v>
                </c:pt>
                <c:pt idx="1953">
                  <c:v>-178.38</c:v>
                </c:pt>
                <c:pt idx="1954">
                  <c:v>-178.4</c:v>
                </c:pt>
                <c:pt idx="1955">
                  <c:v>-178.41</c:v>
                </c:pt>
                <c:pt idx="1956">
                  <c:v>-178.41</c:v>
                </c:pt>
                <c:pt idx="1957">
                  <c:v>-178.42</c:v>
                </c:pt>
                <c:pt idx="1958">
                  <c:v>-178.43</c:v>
                </c:pt>
                <c:pt idx="1959">
                  <c:v>-178.43</c:v>
                </c:pt>
                <c:pt idx="1960">
                  <c:v>-178.44</c:v>
                </c:pt>
                <c:pt idx="1961">
                  <c:v>-178.45</c:v>
                </c:pt>
                <c:pt idx="1962">
                  <c:v>-178.46</c:v>
                </c:pt>
                <c:pt idx="1963">
                  <c:v>-178.46</c:v>
                </c:pt>
                <c:pt idx="1964">
                  <c:v>-178.46</c:v>
                </c:pt>
                <c:pt idx="1965">
                  <c:v>-178.48</c:v>
                </c:pt>
                <c:pt idx="1966">
                  <c:v>-178.49</c:v>
                </c:pt>
                <c:pt idx="1967">
                  <c:v>-178.5</c:v>
                </c:pt>
                <c:pt idx="1968">
                  <c:v>-178.5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77-4D17-94A5-FC22DEFFBD6B}"/>
            </c:ext>
          </c:extLst>
        </c:ser>
        <c:ser>
          <c:idx val="1"/>
          <c:order val="1"/>
          <c:tx>
            <c:strRef>
              <c:f>校正成果!$F$1</c:f>
              <c:strCache>
                <c:ptCount val="1"/>
                <c:pt idx="0">
                  <c:v>2m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校正成果!$F$2:$F$1970</c:f>
              <c:numCache>
                <c:formatCode>General</c:formatCode>
                <c:ptCount val="1969"/>
                <c:pt idx="0">
                  <c:v>169.24</c:v>
                </c:pt>
                <c:pt idx="1">
                  <c:v>169.33</c:v>
                </c:pt>
                <c:pt idx="2">
                  <c:v>169.41</c:v>
                </c:pt>
                <c:pt idx="3">
                  <c:v>169.5</c:v>
                </c:pt>
                <c:pt idx="4">
                  <c:v>169.6</c:v>
                </c:pt>
                <c:pt idx="5">
                  <c:v>169.7</c:v>
                </c:pt>
                <c:pt idx="6">
                  <c:v>169.8</c:v>
                </c:pt>
                <c:pt idx="7">
                  <c:v>169.9</c:v>
                </c:pt>
                <c:pt idx="8">
                  <c:v>170</c:v>
                </c:pt>
                <c:pt idx="9">
                  <c:v>170.1</c:v>
                </c:pt>
                <c:pt idx="10">
                  <c:v>170.2</c:v>
                </c:pt>
                <c:pt idx="11">
                  <c:v>170.3</c:v>
                </c:pt>
                <c:pt idx="12">
                  <c:v>170.41</c:v>
                </c:pt>
                <c:pt idx="13">
                  <c:v>170.52</c:v>
                </c:pt>
                <c:pt idx="14">
                  <c:v>170.62</c:v>
                </c:pt>
                <c:pt idx="15">
                  <c:v>170.73</c:v>
                </c:pt>
                <c:pt idx="16">
                  <c:v>170.83</c:v>
                </c:pt>
                <c:pt idx="17">
                  <c:v>170.93</c:v>
                </c:pt>
                <c:pt idx="18">
                  <c:v>171.03</c:v>
                </c:pt>
                <c:pt idx="19">
                  <c:v>171.12</c:v>
                </c:pt>
                <c:pt idx="20">
                  <c:v>171.21</c:v>
                </c:pt>
                <c:pt idx="21">
                  <c:v>171.29</c:v>
                </c:pt>
                <c:pt idx="22">
                  <c:v>171.37</c:v>
                </c:pt>
                <c:pt idx="23">
                  <c:v>171.45</c:v>
                </c:pt>
                <c:pt idx="24">
                  <c:v>171.53</c:v>
                </c:pt>
                <c:pt idx="25">
                  <c:v>171.61</c:v>
                </c:pt>
                <c:pt idx="26">
                  <c:v>171.68</c:v>
                </c:pt>
                <c:pt idx="27">
                  <c:v>171.76</c:v>
                </c:pt>
                <c:pt idx="28">
                  <c:v>171.83</c:v>
                </c:pt>
                <c:pt idx="29">
                  <c:v>171.89</c:v>
                </c:pt>
                <c:pt idx="30">
                  <c:v>171.96</c:v>
                </c:pt>
                <c:pt idx="31">
                  <c:v>172.02</c:v>
                </c:pt>
                <c:pt idx="32">
                  <c:v>172.09</c:v>
                </c:pt>
                <c:pt idx="33">
                  <c:v>172.16</c:v>
                </c:pt>
                <c:pt idx="34">
                  <c:v>172.23</c:v>
                </c:pt>
                <c:pt idx="35">
                  <c:v>172.28</c:v>
                </c:pt>
                <c:pt idx="36">
                  <c:v>172.34</c:v>
                </c:pt>
                <c:pt idx="37">
                  <c:v>172.4</c:v>
                </c:pt>
                <c:pt idx="38">
                  <c:v>172.46</c:v>
                </c:pt>
                <c:pt idx="39">
                  <c:v>172.52</c:v>
                </c:pt>
                <c:pt idx="40">
                  <c:v>172.58</c:v>
                </c:pt>
                <c:pt idx="41">
                  <c:v>172.65</c:v>
                </c:pt>
                <c:pt idx="42">
                  <c:v>172.72</c:v>
                </c:pt>
                <c:pt idx="43">
                  <c:v>172.78</c:v>
                </c:pt>
                <c:pt idx="44">
                  <c:v>172.85</c:v>
                </c:pt>
                <c:pt idx="45">
                  <c:v>172.93</c:v>
                </c:pt>
                <c:pt idx="46">
                  <c:v>173.01</c:v>
                </c:pt>
                <c:pt idx="47">
                  <c:v>173.1</c:v>
                </c:pt>
                <c:pt idx="48">
                  <c:v>173.19</c:v>
                </c:pt>
                <c:pt idx="49">
                  <c:v>173.27</c:v>
                </c:pt>
                <c:pt idx="50">
                  <c:v>173.35</c:v>
                </c:pt>
                <c:pt idx="51">
                  <c:v>173.43</c:v>
                </c:pt>
                <c:pt idx="52">
                  <c:v>173.51</c:v>
                </c:pt>
                <c:pt idx="53">
                  <c:v>173.59</c:v>
                </c:pt>
                <c:pt idx="54">
                  <c:v>173.65</c:v>
                </c:pt>
                <c:pt idx="55">
                  <c:v>173.72</c:v>
                </c:pt>
                <c:pt idx="56">
                  <c:v>173.77</c:v>
                </c:pt>
                <c:pt idx="57">
                  <c:v>173.83</c:v>
                </c:pt>
                <c:pt idx="58">
                  <c:v>173.88</c:v>
                </c:pt>
                <c:pt idx="59">
                  <c:v>173.94</c:v>
                </c:pt>
                <c:pt idx="60">
                  <c:v>173.99</c:v>
                </c:pt>
                <c:pt idx="61">
                  <c:v>174.05</c:v>
                </c:pt>
                <c:pt idx="62">
                  <c:v>174.1</c:v>
                </c:pt>
                <c:pt idx="63">
                  <c:v>174.16</c:v>
                </c:pt>
                <c:pt idx="64">
                  <c:v>174.22</c:v>
                </c:pt>
                <c:pt idx="65">
                  <c:v>174.27</c:v>
                </c:pt>
                <c:pt idx="66">
                  <c:v>174.33</c:v>
                </c:pt>
                <c:pt idx="67">
                  <c:v>174.39</c:v>
                </c:pt>
                <c:pt idx="68">
                  <c:v>174.45</c:v>
                </c:pt>
                <c:pt idx="69">
                  <c:v>174.5</c:v>
                </c:pt>
                <c:pt idx="70">
                  <c:v>174.54</c:v>
                </c:pt>
                <c:pt idx="71">
                  <c:v>174.59</c:v>
                </c:pt>
                <c:pt idx="72">
                  <c:v>174.63</c:v>
                </c:pt>
                <c:pt idx="73">
                  <c:v>174.67</c:v>
                </c:pt>
                <c:pt idx="74">
                  <c:v>174.72</c:v>
                </c:pt>
                <c:pt idx="75">
                  <c:v>174.76</c:v>
                </c:pt>
                <c:pt idx="76">
                  <c:v>174.8</c:v>
                </c:pt>
                <c:pt idx="77">
                  <c:v>174.85</c:v>
                </c:pt>
                <c:pt idx="78">
                  <c:v>174.9</c:v>
                </c:pt>
                <c:pt idx="79">
                  <c:v>174.94</c:v>
                </c:pt>
                <c:pt idx="80">
                  <c:v>174.97</c:v>
                </c:pt>
                <c:pt idx="81">
                  <c:v>175.01</c:v>
                </c:pt>
                <c:pt idx="82">
                  <c:v>175.04</c:v>
                </c:pt>
                <c:pt idx="83">
                  <c:v>175.08</c:v>
                </c:pt>
                <c:pt idx="84">
                  <c:v>175.12</c:v>
                </c:pt>
                <c:pt idx="85">
                  <c:v>175.16</c:v>
                </c:pt>
                <c:pt idx="86">
                  <c:v>175.21</c:v>
                </c:pt>
                <c:pt idx="87">
                  <c:v>175.26</c:v>
                </c:pt>
                <c:pt idx="88">
                  <c:v>175.32</c:v>
                </c:pt>
                <c:pt idx="89">
                  <c:v>175.4</c:v>
                </c:pt>
                <c:pt idx="90">
                  <c:v>175.47</c:v>
                </c:pt>
                <c:pt idx="91">
                  <c:v>175.54</c:v>
                </c:pt>
                <c:pt idx="92">
                  <c:v>175.6</c:v>
                </c:pt>
                <c:pt idx="93">
                  <c:v>175.65</c:v>
                </c:pt>
                <c:pt idx="94">
                  <c:v>175.71</c:v>
                </c:pt>
                <c:pt idx="95">
                  <c:v>175.75</c:v>
                </c:pt>
                <c:pt idx="96">
                  <c:v>175.79</c:v>
                </c:pt>
                <c:pt idx="97">
                  <c:v>175.84</c:v>
                </c:pt>
                <c:pt idx="98">
                  <c:v>175.88</c:v>
                </c:pt>
                <c:pt idx="99">
                  <c:v>175.91</c:v>
                </c:pt>
                <c:pt idx="100">
                  <c:v>175.95</c:v>
                </c:pt>
                <c:pt idx="101">
                  <c:v>176</c:v>
                </c:pt>
                <c:pt idx="102">
                  <c:v>176.05</c:v>
                </c:pt>
                <c:pt idx="103">
                  <c:v>176.09</c:v>
                </c:pt>
                <c:pt idx="104">
                  <c:v>176.13</c:v>
                </c:pt>
                <c:pt idx="105">
                  <c:v>176.16</c:v>
                </c:pt>
                <c:pt idx="106">
                  <c:v>176.2</c:v>
                </c:pt>
                <c:pt idx="107">
                  <c:v>176.24</c:v>
                </c:pt>
                <c:pt idx="108">
                  <c:v>176.27</c:v>
                </c:pt>
                <c:pt idx="109">
                  <c:v>176.31</c:v>
                </c:pt>
                <c:pt idx="110">
                  <c:v>176.35</c:v>
                </c:pt>
                <c:pt idx="111">
                  <c:v>176.39</c:v>
                </c:pt>
                <c:pt idx="112">
                  <c:v>176.42</c:v>
                </c:pt>
                <c:pt idx="113">
                  <c:v>176.47</c:v>
                </c:pt>
                <c:pt idx="114">
                  <c:v>176.5</c:v>
                </c:pt>
                <c:pt idx="115">
                  <c:v>176.55</c:v>
                </c:pt>
                <c:pt idx="116">
                  <c:v>176.61</c:v>
                </c:pt>
                <c:pt idx="117">
                  <c:v>176.65</c:v>
                </c:pt>
                <c:pt idx="118">
                  <c:v>176.7</c:v>
                </c:pt>
                <c:pt idx="119">
                  <c:v>176.74</c:v>
                </c:pt>
                <c:pt idx="120">
                  <c:v>176.79</c:v>
                </c:pt>
                <c:pt idx="121">
                  <c:v>176.84</c:v>
                </c:pt>
                <c:pt idx="122">
                  <c:v>176.89</c:v>
                </c:pt>
                <c:pt idx="123">
                  <c:v>176.94</c:v>
                </c:pt>
                <c:pt idx="124">
                  <c:v>176.98</c:v>
                </c:pt>
                <c:pt idx="125">
                  <c:v>177.02</c:v>
                </c:pt>
                <c:pt idx="126">
                  <c:v>177.07</c:v>
                </c:pt>
                <c:pt idx="127">
                  <c:v>177.11</c:v>
                </c:pt>
                <c:pt idx="128">
                  <c:v>177.15</c:v>
                </c:pt>
                <c:pt idx="129">
                  <c:v>177.19</c:v>
                </c:pt>
                <c:pt idx="130">
                  <c:v>177.23</c:v>
                </c:pt>
                <c:pt idx="131">
                  <c:v>177.26</c:v>
                </c:pt>
                <c:pt idx="132">
                  <c:v>177.3</c:v>
                </c:pt>
                <c:pt idx="133">
                  <c:v>177.32</c:v>
                </c:pt>
                <c:pt idx="134">
                  <c:v>177.36</c:v>
                </c:pt>
                <c:pt idx="135">
                  <c:v>177.39</c:v>
                </c:pt>
                <c:pt idx="136">
                  <c:v>177.42</c:v>
                </c:pt>
                <c:pt idx="137">
                  <c:v>177.45</c:v>
                </c:pt>
                <c:pt idx="138">
                  <c:v>177.48</c:v>
                </c:pt>
                <c:pt idx="139">
                  <c:v>177.51</c:v>
                </c:pt>
                <c:pt idx="140">
                  <c:v>177.54</c:v>
                </c:pt>
                <c:pt idx="141">
                  <c:v>177.57</c:v>
                </c:pt>
                <c:pt idx="142">
                  <c:v>177.61</c:v>
                </c:pt>
                <c:pt idx="143">
                  <c:v>177.63</c:v>
                </c:pt>
                <c:pt idx="144">
                  <c:v>177.66</c:v>
                </c:pt>
                <c:pt idx="145">
                  <c:v>177.67</c:v>
                </c:pt>
                <c:pt idx="146">
                  <c:v>177.69</c:v>
                </c:pt>
                <c:pt idx="147">
                  <c:v>177.7</c:v>
                </c:pt>
                <c:pt idx="148">
                  <c:v>177.7</c:v>
                </c:pt>
                <c:pt idx="149">
                  <c:v>177.7</c:v>
                </c:pt>
                <c:pt idx="150">
                  <c:v>177.71</c:v>
                </c:pt>
                <c:pt idx="151">
                  <c:v>177.73</c:v>
                </c:pt>
                <c:pt idx="152">
                  <c:v>177.74</c:v>
                </c:pt>
                <c:pt idx="153">
                  <c:v>177.76</c:v>
                </c:pt>
                <c:pt idx="154">
                  <c:v>177.78</c:v>
                </c:pt>
                <c:pt idx="155">
                  <c:v>177.81</c:v>
                </c:pt>
                <c:pt idx="156">
                  <c:v>177.84</c:v>
                </c:pt>
                <c:pt idx="157">
                  <c:v>177.88</c:v>
                </c:pt>
                <c:pt idx="158">
                  <c:v>177.92</c:v>
                </c:pt>
                <c:pt idx="159">
                  <c:v>177.96</c:v>
                </c:pt>
                <c:pt idx="160">
                  <c:v>178</c:v>
                </c:pt>
                <c:pt idx="161">
                  <c:v>178.04</c:v>
                </c:pt>
                <c:pt idx="162">
                  <c:v>178.07</c:v>
                </c:pt>
                <c:pt idx="163">
                  <c:v>178.12</c:v>
                </c:pt>
                <c:pt idx="164">
                  <c:v>178.17</c:v>
                </c:pt>
                <c:pt idx="165">
                  <c:v>178.21</c:v>
                </c:pt>
                <c:pt idx="166">
                  <c:v>178.25</c:v>
                </c:pt>
                <c:pt idx="167">
                  <c:v>178.28</c:v>
                </c:pt>
                <c:pt idx="168">
                  <c:v>178.32</c:v>
                </c:pt>
                <c:pt idx="169">
                  <c:v>178.35</c:v>
                </c:pt>
                <c:pt idx="170">
                  <c:v>178.38</c:v>
                </c:pt>
                <c:pt idx="171">
                  <c:v>178.41</c:v>
                </c:pt>
                <c:pt idx="172">
                  <c:v>178.44</c:v>
                </c:pt>
                <c:pt idx="173">
                  <c:v>178.45</c:v>
                </c:pt>
                <c:pt idx="174">
                  <c:v>178.46</c:v>
                </c:pt>
                <c:pt idx="175">
                  <c:v>178.47</c:v>
                </c:pt>
                <c:pt idx="176">
                  <c:v>178.47</c:v>
                </c:pt>
                <c:pt idx="177">
                  <c:v>178.48</c:v>
                </c:pt>
                <c:pt idx="178">
                  <c:v>178.49</c:v>
                </c:pt>
                <c:pt idx="179">
                  <c:v>178.49</c:v>
                </c:pt>
                <c:pt idx="180">
                  <c:v>178.5</c:v>
                </c:pt>
                <c:pt idx="181">
                  <c:v>178.51</c:v>
                </c:pt>
                <c:pt idx="182">
                  <c:v>178.51</c:v>
                </c:pt>
                <c:pt idx="183">
                  <c:v>178.51</c:v>
                </c:pt>
                <c:pt idx="184">
                  <c:v>178.52</c:v>
                </c:pt>
                <c:pt idx="185">
                  <c:v>178.51</c:v>
                </c:pt>
                <c:pt idx="186">
                  <c:v>178.51</c:v>
                </c:pt>
                <c:pt idx="187">
                  <c:v>178.51</c:v>
                </c:pt>
                <c:pt idx="188">
                  <c:v>178.52</c:v>
                </c:pt>
                <c:pt idx="189">
                  <c:v>178.52</c:v>
                </c:pt>
                <c:pt idx="190">
                  <c:v>178.52</c:v>
                </c:pt>
                <c:pt idx="191">
                  <c:v>178.53</c:v>
                </c:pt>
                <c:pt idx="192">
                  <c:v>178.53</c:v>
                </c:pt>
                <c:pt idx="193">
                  <c:v>178.53</c:v>
                </c:pt>
                <c:pt idx="194">
                  <c:v>178.54</c:v>
                </c:pt>
                <c:pt idx="195">
                  <c:v>178.55</c:v>
                </c:pt>
                <c:pt idx="196">
                  <c:v>178.56</c:v>
                </c:pt>
                <c:pt idx="197">
                  <c:v>178.57</c:v>
                </c:pt>
                <c:pt idx="198">
                  <c:v>178.59</c:v>
                </c:pt>
                <c:pt idx="199">
                  <c:v>178.61</c:v>
                </c:pt>
                <c:pt idx="200">
                  <c:v>178.63</c:v>
                </c:pt>
                <c:pt idx="201">
                  <c:v>178.64</c:v>
                </c:pt>
                <c:pt idx="202">
                  <c:v>178.65</c:v>
                </c:pt>
                <c:pt idx="203">
                  <c:v>178.66</c:v>
                </c:pt>
                <c:pt idx="204">
                  <c:v>178.68</c:v>
                </c:pt>
                <c:pt idx="205">
                  <c:v>178.69</c:v>
                </c:pt>
                <c:pt idx="206">
                  <c:v>178.71</c:v>
                </c:pt>
                <c:pt idx="207">
                  <c:v>178.72</c:v>
                </c:pt>
                <c:pt idx="208">
                  <c:v>178.74</c:v>
                </c:pt>
                <c:pt idx="209">
                  <c:v>178.75</c:v>
                </c:pt>
                <c:pt idx="210">
                  <c:v>178.78</c:v>
                </c:pt>
                <c:pt idx="211">
                  <c:v>178.79</c:v>
                </c:pt>
                <c:pt idx="212">
                  <c:v>178.82</c:v>
                </c:pt>
                <c:pt idx="213">
                  <c:v>178.84</c:v>
                </c:pt>
                <c:pt idx="214">
                  <c:v>178.86</c:v>
                </c:pt>
                <c:pt idx="215">
                  <c:v>178.88</c:v>
                </c:pt>
                <c:pt idx="216">
                  <c:v>178.9</c:v>
                </c:pt>
                <c:pt idx="217">
                  <c:v>178.92</c:v>
                </c:pt>
                <c:pt idx="218">
                  <c:v>178.94</c:v>
                </c:pt>
                <c:pt idx="219">
                  <c:v>178.96</c:v>
                </c:pt>
                <c:pt idx="220">
                  <c:v>178.97</c:v>
                </c:pt>
                <c:pt idx="221">
                  <c:v>178.99</c:v>
                </c:pt>
                <c:pt idx="222">
                  <c:v>179.01</c:v>
                </c:pt>
                <c:pt idx="223">
                  <c:v>179.03</c:v>
                </c:pt>
                <c:pt idx="224">
                  <c:v>179.06</c:v>
                </c:pt>
                <c:pt idx="225">
                  <c:v>179.08</c:v>
                </c:pt>
                <c:pt idx="226">
                  <c:v>179.11</c:v>
                </c:pt>
                <c:pt idx="227">
                  <c:v>179.13</c:v>
                </c:pt>
                <c:pt idx="228">
                  <c:v>179.16</c:v>
                </c:pt>
                <c:pt idx="229">
                  <c:v>179.19</c:v>
                </c:pt>
                <c:pt idx="230">
                  <c:v>179.21</c:v>
                </c:pt>
                <c:pt idx="231">
                  <c:v>179.24</c:v>
                </c:pt>
                <c:pt idx="232">
                  <c:v>179.26</c:v>
                </c:pt>
                <c:pt idx="233">
                  <c:v>179.28</c:v>
                </c:pt>
                <c:pt idx="234">
                  <c:v>179.31</c:v>
                </c:pt>
                <c:pt idx="235">
                  <c:v>179.33</c:v>
                </c:pt>
                <c:pt idx="236">
                  <c:v>179.35</c:v>
                </c:pt>
                <c:pt idx="237">
                  <c:v>179.36</c:v>
                </c:pt>
                <c:pt idx="238">
                  <c:v>179.38</c:v>
                </c:pt>
                <c:pt idx="239">
                  <c:v>179.4</c:v>
                </c:pt>
                <c:pt idx="240">
                  <c:v>179.42</c:v>
                </c:pt>
                <c:pt idx="241">
                  <c:v>179.43</c:v>
                </c:pt>
                <c:pt idx="242">
                  <c:v>179.44</c:v>
                </c:pt>
                <c:pt idx="243">
                  <c:v>179.45</c:v>
                </c:pt>
                <c:pt idx="244">
                  <c:v>179.45</c:v>
                </c:pt>
                <c:pt idx="245">
                  <c:v>179.46</c:v>
                </c:pt>
                <c:pt idx="246">
                  <c:v>179.47</c:v>
                </c:pt>
                <c:pt idx="247">
                  <c:v>179.49</c:v>
                </c:pt>
                <c:pt idx="248">
                  <c:v>179.49</c:v>
                </c:pt>
                <c:pt idx="249">
                  <c:v>179.49</c:v>
                </c:pt>
                <c:pt idx="250">
                  <c:v>179.5</c:v>
                </c:pt>
                <c:pt idx="251">
                  <c:v>179.51</c:v>
                </c:pt>
                <c:pt idx="252">
                  <c:v>179.51</c:v>
                </c:pt>
                <c:pt idx="253">
                  <c:v>179.53</c:v>
                </c:pt>
                <c:pt idx="254">
                  <c:v>179.54</c:v>
                </c:pt>
                <c:pt idx="255">
                  <c:v>179.54</c:v>
                </c:pt>
                <c:pt idx="256">
                  <c:v>179.56</c:v>
                </c:pt>
                <c:pt idx="257">
                  <c:v>179.57</c:v>
                </c:pt>
                <c:pt idx="258">
                  <c:v>179.59</c:v>
                </c:pt>
                <c:pt idx="259">
                  <c:v>179.59</c:v>
                </c:pt>
                <c:pt idx="260">
                  <c:v>179.6</c:v>
                </c:pt>
                <c:pt idx="261">
                  <c:v>179.62</c:v>
                </c:pt>
                <c:pt idx="262">
                  <c:v>179.63</c:v>
                </c:pt>
                <c:pt idx="263">
                  <c:v>179.65</c:v>
                </c:pt>
                <c:pt idx="264">
                  <c:v>179.66</c:v>
                </c:pt>
                <c:pt idx="265">
                  <c:v>179.68</c:v>
                </c:pt>
                <c:pt idx="266">
                  <c:v>179.69</c:v>
                </c:pt>
                <c:pt idx="267">
                  <c:v>179.71</c:v>
                </c:pt>
                <c:pt idx="268">
                  <c:v>179.72</c:v>
                </c:pt>
                <c:pt idx="269">
                  <c:v>179.73</c:v>
                </c:pt>
                <c:pt idx="270">
                  <c:v>179.73</c:v>
                </c:pt>
                <c:pt idx="271">
                  <c:v>179.75</c:v>
                </c:pt>
                <c:pt idx="272">
                  <c:v>179.76</c:v>
                </c:pt>
                <c:pt idx="273">
                  <c:v>179.76</c:v>
                </c:pt>
                <c:pt idx="274">
                  <c:v>179.77</c:v>
                </c:pt>
                <c:pt idx="275">
                  <c:v>179.77</c:v>
                </c:pt>
                <c:pt idx="276">
                  <c:v>179.77</c:v>
                </c:pt>
                <c:pt idx="277">
                  <c:v>179.78</c:v>
                </c:pt>
                <c:pt idx="278">
                  <c:v>179.78</c:v>
                </c:pt>
                <c:pt idx="279">
                  <c:v>179.78</c:v>
                </c:pt>
                <c:pt idx="280">
                  <c:v>179.78</c:v>
                </c:pt>
                <c:pt idx="281">
                  <c:v>179.79</c:v>
                </c:pt>
                <c:pt idx="282">
                  <c:v>179.8</c:v>
                </c:pt>
                <c:pt idx="283">
                  <c:v>179.81</c:v>
                </c:pt>
                <c:pt idx="284">
                  <c:v>179.81</c:v>
                </c:pt>
                <c:pt idx="285">
                  <c:v>179.81</c:v>
                </c:pt>
                <c:pt idx="286">
                  <c:v>179.81</c:v>
                </c:pt>
                <c:pt idx="287">
                  <c:v>179.82</c:v>
                </c:pt>
                <c:pt idx="288">
                  <c:v>179.82</c:v>
                </c:pt>
                <c:pt idx="289">
                  <c:v>179.82</c:v>
                </c:pt>
                <c:pt idx="290">
                  <c:v>179.83</c:v>
                </c:pt>
                <c:pt idx="291">
                  <c:v>179.83</c:v>
                </c:pt>
                <c:pt idx="292">
                  <c:v>179.83</c:v>
                </c:pt>
                <c:pt idx="293">
                  <c:v>179.84</c:v>
                </c:pt>
                <c:pt idx="294">
                  <c:v>179.85</c:v>
                </c:pt>
                <c:pt idx="295">
                  <c:v>179.85</c:v>
                </c:pt>
                <c:pt idx="296">
                  <c:v>179.87</c:v>
                </c:pt>
                <c:pt idx="297">
                  <c:v>179.88</c:v>
                </c:pt>
                <c:pt idx="298">
                  <c:v>179.88</c:v>
                </c:pt>
                <c:pt idx="299">
                  <c:v>179.89</c:v>
                </c:pt>
                <c:pt idx="300">
                  <c:v>179.9</c:v>
                </c:pt>
                <c:pt idx="301">
                  <c:v>179.9</c:v>
                </c:pt>
                <c:pt idx="302">
                  <c:v>179.91</c:v>
                </c:pt>
                <c:pt idx="303">
                  <c:v>179.92</c:v>
                </c:pt>
                <c:pt idx="304">
                  <c:v>179.92</c:v>
                </c:pt>
                <c:pt idx="305">
                  <c:v>179.93</c:v>
                </c:pt>
                <c:pt idx="306">
                  <c:v>179.95</c:v>
                </c:pt>
                <c:pt idx="307">
                  <c:v>179.96</c:v>
                </c:pt>
                <c:pt idx="308">
                  <c:v>179.97</c:v>
                </c:pt>
                <c:pt idx="309">
                  <c:v>179.97</c:v>
                </c:pt>
                <c:pt idx="310">
                  <c:v>179.98</c:v>
                </c:pt>
                <c:pt idx="311">
                  <c:v>179.99</c:v>
                </c:pt>
                <c:pt idx="312">
                  <c:v>179.99</c:v>
                </c:pt>
                <c:pt idx="313">
                  <c:v>-179.99</c:v>
                </c:pt>
                <c:pt idx="314">
                  <c:v>-179.99</c:v>
                </c:pt>
                <c:pt idx="315">
                  <c:v>-179.98</c:v>
                </c:pt>
                <c:pt idx="316">
                  <c:v>-179.97</c:v>
                </c:pt>
                <c:pt idx="317">
                  <c:v>-179.96</c:v>
                </c:pt>
                <c:pt idx="318">
                  <c:v>-179.95</c:v>
                </c:pt>
                <c:pt idx="319">
                  <c:v>-179.95</c:v>
                </c:pt>
                <c:pt idx="320">
                  <c:v>-179.95</c:v>
                </c:pt>
                <c:pt idx="321">
                  <c:v>-179.94</c:v>
                </c:pt>
                <c:pt idx="322">
                  <c:v>-179.93</c:v>
                </c:pt>
                <c:pt idx="323">
                  <c:v>-179.94</c:v>
                </c:pt>
                <c:pt idx="324">
                  <c:v>-179.94</c:v>
                </c:pt>
                <c:pt idx="325">
                  <c:v>-179.94</c:v>
                </c:pt>
                <c:pt idx="326">
                  <c:v>-179.94</c:v>
                </c:pt>
                <c:pt idx="327">
                  <c:v>-179.93</c:v>
                </c:pt>
                <c:pt idx="328">
                  <c:v>-179.93</c:v>
                </c:pt>
                <c:pt idx="329">
                  <c:v>-179.92</c:v>
                </c:pt>
                <c:pt idx="330">
                  <c:v>-179.92</c:v>
                </c:pt>
                <c:pt idx="331">
                  <c:v>-179.91</c:v>
                </c:pt>
                <c:pt idx="332">
                  <c:v>-179.91</c:v>
                </c:pt>
                <c:pt idx="333">
                  <c:v>-179.9</c:v>
                </c:pt>
                <c:pt idx="334">
                  <c:v>-179.9</c:v>
                </c:pt>
                <c:pt idx="335">
                  <c:v>-179.89</c:v>
                </c:pt>
                <c:pt idx="336">
                  <c:v>-179.88</c:v>
                </c:pt>
                <c:pt idx="337">
                  <c:v>-179.87</c:v>
                </c:pt>
                <c:pt idx="338">
                  <c:v>-179.86</c:v>
                </c:pt>
                <c:pt idx="339">
                  <c:v>-179.85</c:v>
                </c:pt>
                <c:pt idx="340">
                  <c:v>-179.85</c:v>
                </c:pt>
                <c:pt idx="341">
                  <c:v>-179.84</c:v>
                </c:pt>
                <c:pt idx="342">
                  <c:v>-179.84</c:v>
                </c:pt>
                <c:pt idx="343">
                  <c:v>-179.84</c:v>
                </c:pt>
                <c:pt idx="344">
                  <c:v>-179.83</c:v>
                </c:pt>
                <c:pt idx="345">
                  <c:v>-179.83</c:v>
                </c:pt>
                <c:pt idx="346">
                  <c:v>-179.82</c:v>
                </c:pt>
                <c:pt idx="347">
                  <c:v>-179.81</c:v>
                </c:pt>
                <c:pt idx="348">
                  <c:v>-179.8</c:v>
                </c:pt>
                <c:pt idx="349">
                  <c:v>-179.79</c:v>
                </c:pt>
                <c:pt idx="350">
                  <c:v>-179.78</c:v>
                </c:pt>
                <c:pt idx="351">
                  <c:v>-179.78</c:v>
                </c:pt>
                <c:pt idx="352">
                  <c:v>-179.77</c:v>
                </c:pt>
                <c:pt idx="353">
                  <c:v>-179.76</c:v>
                </c:pt>
                <c:pt idx="354">
                  <c:v>-179.75</c:v>
                </c:pt>
                <c:pt idx="355">
                  <c:v>-179.74</c:v>
                </c:pt>
                <c:pt idx="356">
                  <c:v>-179.72</c:v>
                </c:pt>
                <c:pt idx="357">
                  <c:v>-179.71</c:v>
                </c:pt>
                <c:pt idx="358">
                  <c:v>-179.7</c:v>
                </c:pt>
                <c:pt idx="359">
                  <c:v>-179.7</c:v>
                </c:pt>
                <c:pt idx="360">
                  <c:v>-179.68</c:v>
                </c:pt>
                <c:pt idx="361">
                  <c:v>-179.69</c:v>
                </c:pt>
                <c:pt idx="362">
                  <c:v>-179.69</c:v>
                </c:pt>
                <c:pt idx="363">
                  <c:v>-179.68</c:v>
                </c:pt>
                <c:pt idx="364">
                  <c:v>-179.67</c:v>
                </c:pt>
                <c:pt idx="365">
                  <c:v>-179.68</c:v>
                </c:pt>
                <c:pt idx="366">
                  <c:v>-179.68</c:v>
                </c:pt>
                <c:pt idx="367">
                  <c:v>-179.68</c:v>
                </c:pt>
                <c:pt idx="368">
                  <c:v>-179.67</c:v>
                </c:pt>
                <c:pt idx="369">
                  <c:v>-179.66</c:v>
                </c:pt>
                <c:pt idx="370">
                  <c:v>-179.66</c:v>
                </c:pt>
                <c:pt idx="371">
                  <c:v>-179.65</c:v>
                </c:pt>
                <c:pt idx="372">
                  <c:v>-179.64</c:v>
                </c:pt>
                <c:pt idx="373">
                  <c:v>-179.63</c:v>
                </c:pt>
                <c:pt idx="374">
                  <c:v>-179.63</c:v>
                </c:pt>
                <c:pt idx="375">
                  <c:v>-179.62</c:v>
                </c:pt>
                <c:pt idx="376">
                  <c:v>-179.62</c:v>
                </c:pt>
                <c:pt idx="377">
                  <c:v>-179.62</c:v>
                </c:pt>
                <c:pt idx="378">
                  <c:v>-179.62</c:v>
                </c:pt>
                <c:pt idx="379">
                  <c:v>-179.62</c:v>
                </c:pt>
                <c:pt idx="380">
                  <c:v>-179.62</c:v>
                </c:pt>
                <c:pt idx="381">
                  <c:v>-179.62</c:v>
                </c:pt>
                <c:pt idx="382">
                  <c:v>-179.62</c:v>
                </c:pt>
                <c:pt idx="383">
                  <c:v>-179.61</c:v>
                </c:pt>
                <c:pt idx="384">
                  <c:v>-179.6</c:v>
                </c:pt>
                <c:pt idx="385">
                  <c:v>-179.6</c:v>
                </c:pt>
                <c:pt idx="386">
                  <c:v>-179.59</c:v>
                </c:pt>
                <c:pt idx="387">
                  <c:v>-179.59</c:v>
                </c:pt>
                <c:pt idx="388">
                  <c:v>-179.59</c:v>
                </c:pt>
                <c:pt idx="389">
                  <c:v>-179.58</c:v>
                </c:pt>
                <c:pt idx="390">
                  <c:v>-179.58</c:v>
                </c:pt>
                <c:pt idx="391">
                  <c:v>-179.58</c:v>
                </c:pt>
                <c:pt idx="392">
                  <c:v>-179.57</c:v>
                </c:pt>
                <c:pt idx="393">
                  <c:v>-179.57</c:v>
                </c:pt>
                <c:pt idx="394">
                  <c:v>-179.57</c:v>
                </c:pt>
                <c:pt idx="395">
                  <c:v>-179.56</c:v>
                </c:pt>
                <c:pt idx="396">
                  <c:v>-179.56</c:v>
                </c:pt>
                <c:pt idx="397">
                  <c:v>-179.55</c:v>
                </c:pt>
                <c:pt idx="398">
                  <c:v>-179.56</c:v>
                </c:pt>
                <c:pt idx="399">
                  <c:v>-179.55</c:v>
                </c:pt>
                <c:pt idx="400">
                  <c:v>-179.55</c:v>
                </c:pt>
                <c:pt idx="401">
                  <c:v>-179.54</c:v>
                </c:pt>
                <c:pt idx="402">
                  <c:v>-179.53</c:v>
                </c:pt>
                <c:pt idx="403">
                  <c:v>-179.52</c:v>
                </c:pt>
                <c:pt idx="404">
                  <c:v>-179.52</c:v>
                </c:pt>
                <c:pt idx="405">
                  <c:v>-179.51</c:v>
                </c:pt>
                <c:pt idx="406">
                  <c:v>-179.51</c:v>
                </c:pt>
                <c:pt idx="407">
                  <c:v>-179.51</c:v>
                </c:pt>
                <c:pt idx="408">
                  <c:v>-179.51</c:v>
                </c:pt>
                <c:pt idx="409">
                  <c:v>-179.5</c:v>
                </c:pt>
                <c:pt idx="410">
                  <c:v>-179.5</c:v>
                </c:pt>
                <c:pt idx="411">
                  <c:v>-179.49</c:v>
                </c:pt>
                <c:pt idx="412">
                  <c:v>-179.49</c:v>
                </c:pt>
                <c:pt idx="413">
                  <c:v>-179.48</c:v>
                </c:pt>
                <c:pt idx="414">
                  <c:v>-179.47</c:v>
                </c:pt>
                <c:pt idx="415">
                  <c:v>-179.45</c:v>
                </c:pt>
                <c:pt idx="416">
                  <c:v>-179.45</c:v>
                </c:pt>
                <c:pt idx="417">
                  <c:v>-179.44</c:v>
                </c:pt>
                <c:pt idx="418">
                  <c:v>-179.44</c:v>
                </c:pt>
                <c:pt idx="419">
                  <c:v>-179.43</c:v>
                </c:pt>
                <c:pt idx="420">
                  <c:v>-179.42</c:v>
                </c:pt>
                <c:pt idx="421">
                  <c:v>-179.42</c:v>
                </c:pt>
                <c:pt idx="422">
                  <c:v>-179.41</c:v>
                </c:pt>
                <c:pt idx="423">
                  <c:v>-179.41</c:v>
                </c:pt>
                <c:pt idx="424">
                  <c:v>-179.41</c:v>
                </c:pt>
                <c:pt idx="425">
                  <c:v>-179.42</c:v>
                </c:pt>
                <c:pt idx="426">
                  <c:v>-179.42</c:v>
                </c:pt>
                <c:pt idx="427">
                  <c:v>-179.43</c:v>
                </c:pt>
                <c:pt idx="428">
                  <c:v>-179.43</c:v>
                </c:pt>
                <c:pt idx="429">
                  <c:v>-179.44</c:v>
                </c:pt>
                <c:pt idx="430">
                  <c:v>-179.44</c:v>
                </c:pt>
                <c:pt idx="431">
                  <c:v>-179.44</c:v>
                </c:pt>
                <c:pt idx="432">
                  <c:v>-179.45</c:v>
                </c:pt>
                <c:pt idx="433">
                  <c:v>-179.44</c:v>
                </c:pt>
                <c:pt idx="434">
                  <c:v>-179.44</c:v>
                </c:pt>
                <c:pt idx="435">
                  <c:v>-179.44</c:v>
                </c:pt>
                <c:pt idx="436">
                  <c:v>-179.44</c:v>
                </c:pt>
                <c:pt idx="437">
                  <c:v>-179.44</c:v>
                </c:pt>
                <c:pt idx="438">
                  <c:v>-179.44</c:v>
                </c:pt>
                <c:pt idx="439">
                  <c:v>-179.44</c:v>
                </c:pt>
                <c:pt idx="440">
                  <c:v>-179.44</c:v>
                </c:pt>
                <c:pt idx="441">
                  <c:v>-179.44</c:v>
                </c:pt>
                <c:pt idx="442">
                  <c:v>-179.45</c:v>
                </c:pt>
                <c:pt idx="443">
                  <c:v>-179.45</c:v>
                </c:pt>
                <c:pt idx="444">
                  <c:v>-179.46</c:v>
                </c:pt>
                <c:pt idx="445">
                  <c:v>-179.47</c:v>
                </c:pt>
                <c:pt idx="446">
                  <c:v>-179.47</c:v>
                </c:pt>
                <c:pt idx="447">
                  <c:v>-179.48</c:v>
                </c:pt>
                <c:pt idx="448">
                  <c:v>-179.49</c:v>
                </c:pt>
                <c:pt idx="449">
                  <c:v>-179.49</c:v>
                </c:pt>
                <c:pt idx="450">
                  <c:v>-179.49</c:v>
                </c:pt>
                <c:pt idx="451">
                  <c:v>-179.49</c:v>
                </c:pt>
                <c:pt idx="452">
                  <c:v>-179.49</c:v>
                </c:pt>
                <c:pt idx="453">
                  <c:v>-179.49</c:v>
                </c:pt>
                <c:pt idx="454">
                  <c:v>-179.48</c:v>
                </c:pt>
                <c:pt idx="455">
                  <c:v>-179.47</c:v>
                </c:pt>
                <c:pt idx="456">
                  <c:v>-179.47</c:v>
                </c:pt>
                <c:pt idx="457">
                  <c:v>-179.46</c:v>
                </c:pt>
                <c:pt idx="458">
                  <c:v>-179.46</c:v>
                </c:pt>
                <c:pt idx="459">
                  <c:v>-179.45</c:v>
                </c:pt>
                <c:pt idx="460">
                  <c:v>-179.44</c:v>
                </c:pt>
                <c:pt idx="461">
                  <c:v>-179.44</c:v>
                </c:pt>
                <c:pt idx="462">
                  <c:v>-179.43</c:v>
                </c:pt>
                <c:pt idx="463">
                  <c:v>-179.43</c:v>
                </c:pt>
                <c:pt idx="464">
                  <c:v>-179.42</c:v>
                </c:pt>
                <c:pt idx="465">
                  <c:v>-179.43</c:v>
                </c:pt>
                <c:pt idx="466">
                  <c:v>-179.42</c:v>
                </c:pt>
                <c:pt idx="467">
                  <c:v>-179.42</c:v>
                </c:pt>
                <c:pt idx="468">
                  <c:v>-179.42</c:v>
                </c:pt>
                <c:pt idx="469">
                  <c:v>-179.43</c:v>
                </c:pt>
                <c:pt idx="470">
                  <c:v>-179.43</c:v>
                </c:pt>
                <c:pt idx="471">
                  <c:v>-179.44</c:v>
                </c:pt>
                <c:pt idx="472">
                  <c:v>-179.44</c:v>
                </c:pt>
                <c:pt idx="473">
                  <c:v>-179.45</c:v>
                </c:pt>
                <c:pt idx="474">
                  <c:v>-179.45</c:v>
                </c:pt>
                <c:pt idx="475">
                  <c:v>-179.45</c:v>
                </c:pt>
                <c:pt idx="476">
                  <c:v>-179.45</c:v>
                </c:pt>
                <c:pt idx="477">
                  <c:v>-179.46</c:v>
                </c:pt>
                <c:pt idx="478">
                  <c:v>-179.46</c:v>
                </c:pt>
                <c:pt idx="479">
                  <c:v>-179.47</c:v>
                </c:pt>
                <c:pt idx="480">
                  <c:v>-179.48</c:v>
                </c:pt>
                <c:pt idx="481">
                  <c:v>-179.48</c:v>
                </c:pt>
                <c:pt idx="482">
                  <c:v>-179.49</c:v>
                </c:pt>
                <c:pt idx="483">
                  <c:v>-179.49</c:v>
                </c:pt>
                <c:pt idx="484">
                  <c:v>-179.5</c:v>
                </c:pt>
                <c:pt idx="485">
                  <c:v>-179.5</c:v>
                </c:pt>
                <c:pt idx="486">
                  <c:v>-179.51</c:v>
                </c:pt>
                <c:pt idx="487">
                  <c:v>-179.52</c:v>
                </c:pt>
                <c:pt idx="488">
                  <c:v>-179.53</c:v>
                </c:pt>
                <c:pt idx="489">
                  <c:v>-179.53</c:v>
                </c:pt>
                <c:pt idx="490">
                  <c:v>-179.54</c:v>
                </c:pt>
                <c:pt idx="491">
                  <c:v>-179.54</c:v>
                </c:pt>
                <c:pt idx="492">
                  <c:v>-179.55</c:v>
                </c:pt>
                <c:pt idx="493">
                  <c:v>-179.55</c:v>
                </c:pt>
                <c:pt idx="494">
                  <c:v>-179.55</c:v>
                </c:pt>
                <c:pt idx="495">
                  <c:v>-179.56</c:v>
                </c:pt>
                <c:pt idx="496">
                  <c:v>-179.55</c:v>
                </c:pt>
                <c:pt idx="497">
                  <c:v>-179.56</c:v>
                </c:pt>
                <c:pt idx="498">
                  <c:v>-179.55</c:v>
                </c:pt>
                <c:pt idx="499">
                  <c:v>-179.55</c:v>
                </c:pt>
                <c:pt idx="500">
                  <c:v>-179.57</c:v>
                </c:pt>
                <c:pt idx="501">
                  <c:v>-179.57</c:v>
                </c:pt>
                <c:pt idx="502">
                  <c:v>-179.57</c:v>
                </c:pt>
                <c:pt idx="503">
                  <c:v>-179.56</c:v>
                </c:pt>
                <c:pt idx="504">
                  <c:v>-179.57</c:v>
                </c:pt>
                <c:pt idx="505">
                  <c:v>-179.58</c:v>
                </c:pt>
                <c:pt idx="506">
                  <c:v>-179.59</c:v>
                </c:pt>
                <c:pt idx="507">
                  <c:v>-179.59</c:v>
                </c:pt>
                <c:pt idx="508">
                  <c:v>-179.59</c:v>
                </c:pt>
                <c:pt idx="509">
                  <c:v>-179.6</c:v>
                </c:pt>
                <c:pt idx="510">
                  <c:v>-179.6</c:v>
                </c:pt>
                <c:pt idx="511">
                  <c:v>-179.61</c:v>
                </c:pt>
                <c:pt idx="512">
                  <c:v>-179.61</c:v>
                </c:pt>
                <c:pt idx="513">
                  <c:v>-179.62</c:v>
                </c:pt>
                <c:pt idx="514">
                  <c:v>-179.63</c:v>
                </c:pt>
                <c:pt idx="515">
                  <c:v>-179.64</c:v>
                </c:pt>
                <c:pt idx="516">
                  <c:v>-179.64</c:v>
                </c:pt>
                <c:pt idx="517">
                  <c:v>-179.64</c:v>
                </c:pt>
                <c:pt idx="518">
                  <c:v>-179.64</c:v>
                </c:pt>
                <c:pt idx="519">
                  <c:v>-179.64</c:v>
                </c:pt>
                <c:pt idx="520">
                  <c:v>-179.63</c:v>
                </c:pt>
                <c:pt idx="521">
                  <c:v>-179.63</c:v>
                </c:pt>
                <c:pt idx="522">
                  <c:v>-179.63</c:v>
                </c:pt>
                <c:pt idx="523">
                  <c:v>-179.62</c:v>
                </c:pt>
                <c:pt idx="524">
                  <c:v>-179.62</c:v>
                </c:pt>
                <c:pt idx="525">
                  <c:v>-179.61</c:v>
                </c:pt>
                <c:pt idx="526">
                  <c:v>-179.62</c:v>
                </c:pt>
                <c:pt idx="527">
                  <c:v>-179.62</c:v>
                </c:pt>
                <c:pt idx="528">
                  <c:v>-179.62</c:v>
                </c:pt>
                <c:pt idx="529">
                  <c:v>-179.62</c:v>
                </c:pt>
                <c:pt idx="530">
                  <c:v>-179.62</c:v>
                </c:pt>
                <c:pt idx="531">
                  <c:v>-179.63</c:v>
                </c:pt>
                <c:pt idx="532">
                  <c:v>-179.63</c:v>
                </c:pt>
                <c:pt idx="533">
                  <c:v>-179.64</c:v>
                </c:pt>
                <c:pt idx="534">
                  <c:v>-179.64</c:v>
                </c:pt>
                <c:pt idx="535">
                  <c:v>-179.64</c:v>
                </c:pt>
                <c:pt idx="536">
                  <c:v>-179.65</c:v>
                </c:pt>
                <c:pt idx="537">
                  <c:v>-179.66</c:v>
                </c:pt>
                <c:pt idx="538">
                  <c:v>-179.67</c:v>
                </c:pt>
                <c:pt idx="539">
                  <c:v>-179.68</c:v>
                </c:pt>
                <c:pt idx="540">
                  <c:v>-179.69</c:v>
                </c:pt>
                <c:pt idx="541">
                  <c:v>-179.69</c:v>
                </c:pt>
                <c:pt idx="542">
                  <c:v>-179.69</c:v>
                </c:pt>
                <c:pt idx="543">
                  <c:v>-179.68</c:v>
                </c:pt>
                <c:pt idx="544">
                  <c:v>-179.68</c:v>
                </c:pt>
                <c:pt idx="545">
                  <c:v>-179.66</c:v>
                </c:pt>
                <c:pt idx="546">
                  <c:v>-179.66</c:v>
                </c:pt>
                <c:pt idx="547">
                  <c:v>-179.64</c:v>
                </c:pt>
                <c:pt idx="548">
                  <c:v>-179.63</c:v>
                </c:pt>
                <c:pt idx="549">
                  <c:v>-179.62</c:v>
                </c:pt>
                <c:pt idx="550">
                  <c:v>-179.61</c:v>
                </c:pt>
                <c:pt idx="551">
                  <c:v>-179.6</c:v>
                </c:pt>
                <c:pt idx="552">
                  <c:v>-179.58</c:v>
                </c:pt>
                <c:pt idx="553">
                  <c:v>-179.55</c:v>
                </c:pt>
                <c:pt idx="554">
                  <c:v>-179.54</c:v>
                </c:pt>
                <c:pt idx="555">
                  <c:v>-179.54</c:v>
                </c:pt>
                <c:pt idx="556">
                  <c:v>-179.55</c:v>
                </c:pt>
                <c:pt idx="557">
                  <c:v>-179.55</c:v>
                </c:pt>
                <c:pt idx="558">
                  <c:v>-179.55</c:v>
                </c:pt>
                <c:pt idx="559">
                  <c:v>-179.55</c:v>
                </c:pt>
                <c:pt idx="560">
                  <c:v>-179.55</c:v>
                </c:pt>
                <c:pt idx="561">
                  <c:v>-179.56</c:v>
                </c:pt>
                <c:pt idx="562">
                  <c:v>-179.57</c:v>
                </c:pt>
                <c:pt idx="563">
                  <c:v>-179.58</c:v>
                </c:pt>
                <c:pt idx="564">
                  <c:v>-179.59</c:v>
                </c:pt>
                <c:pt idx="565">
                  <c:v>-179.6</c:v>
                </c:pt>
                <c:pt idx="566">
                  <c:v>-179.61</c:v>
                </c:pt>
                <c:pt idx="567">
                  <c:v>-179.62</c:v>
                </c:pt>
                <c:pt idx="568">
                  <c:v>-179.63</c:v>
                </c:pt>
                <c:pt idx="569">
                  <c:v>-179.63</c:v>
                </c:pt>
                <c:pt idx="570">
                  <c:v>-179.63</c:v>
                </c:pt>
                <c:pt idx="571">
                  <c:v>-179.62</c:v>
                </c:pt>
                <c:pt idx="572">
                  <c:v>-179.61</c:v>
                </c:pt>
                <c:pt idx="573">
                  <c:v>-179.61</c:v>
                </c:pt>
                <c:pt idx="574">
                  <c:v>-179.59</c:v>
                </c:pt>
                <c:pt idx="575">
                  <c:v>-179.57</c:v>
                </c:pt>
                <c:pt idx="576">
                  <c:v>-179.56</c:v>
                </c:pt>
                <c:pt idx="577">
                  <c:v>-179.54</c:v>
                </c:pt>
                <c:pt idx="578">
                  <c:v>-179.53</c:v>
                </c:pt>
                <c:pt idx="579">
                  <c:v>-179.52</c:v>
                </c:pt>
                <c:pt idx="580">
                  <c:v>-179.5</c:v>
                </c:pt>
                <c:pt idx="581">
                  <c:v>-179.49</c:v>
                </c:pt>
                <c:pt idx="582">
                  <c:v>-179.47</c:v>
                </c:pt>
                <c:pt idx="583">
                  <c:v>-179.46</c:v>
                </c:pt>
                <c:pt idx="584">
                  <c:v>-179.45</c:v>
                </c:pt>
                <c:pt idx="585">
                  <c:v>-179.44</c:v>
                </c:pt>
                <c:pt idx="586">
                  <c:v>-179.43</c:v>
                </c:pt>
                <c:pt idx="587">
                  <c:v>-179.42</c:v>
                </c:pt>
                <c:pt idx="588">
                  <c:v>-179.4</c:v>
                </c:pt>
                <c:pt idx="589">
                  <c:v>-179.4</c:v>
                </c:pt>
                <c:pt idx="590">
                  <c:v>-179.38</c:v>
                </c:pt>
                <c:pt idx="591">
                  <c:v>-179.38</c:v>
                </c:pt>
                <c:pt idx="592">
                  <c:v>-179.38</c:v>
                </c:pt>
                <c:pt idx="593">
                  <c:v>-179.38</c:v>
                </c:pt>
                <c:pt idx="594">
                  <c:v>-179.38</c:v>
                </c:pt>
                <c:pt idx="595">
                  <c:v>-179.38</c:v>
                </c:pt>
                <c:pt idx="596">
                  <c:v>-179.37</c:v>
                </c:pt>
                <c:pt idx="597">
                  <c:v>-179.38</c:v>
                </c:pt>
                <c:pt idx="598">
                  <c:v>-179.39</c:v>
                </c:pt>
                <c:pt idx="599">
                  <c:v>-179.39</c:v>
                </c:pt>
                <c:pt idx="600">
                  <c:v>-179.39</c:v>
                </c:pt>
                <c:pt idx="601">
                  <c:v>-179.39</c:v>
                </c:pt>
                <c:pt idx="602">
                  <c:v>-179.4</c:v>
                </c:pt>
                <c:pt idx="603">
                  <c:v>-179.41</c:v>
                </c:pt>
                <c:pt idx="604">
                  <c:v>-179.41</c:v>
                </c:pt>
                <c:pt idx="605">
                  <c:v>-179.4</c:v>
                </c:pt>
                <c:pt idx="606">
                  <c:v>-179.4</c:v>
                </c:pt>
                <c:pt idx="607">
                  <c:v>-179.41</c:v>
                </c:pt>
                <c:pt idx="608">
                  <c:v>-179.41</c:v>
                </c:pt>
                <c:pt idx="609">
                  <c:v>-179.42</c:v>
                </c:pt>
                <c:pt idx="610">
                  <c:v>-179.42</c:v>
                </c:pt>
                <c:pt idx="611">
                  <c:v>-179.41</c:v>
                </c:pt>
                <c:pt idx="612">
                  <c:v>-179.41</c:v>
                </c:pt>
                <c:pt idx="613">
                  <c:v>-179.41</c:v>
                </c:pt>
                <c:pt idx="614">
                  <c:v>-179.41</c:v>
                </c:pt>
                <c:pt idx="615">
                  <c:v>-179.41</c:v>
                </c:pt>
                <c:pt idx="616">
                  <c:v>-179.4</c:v>
                </c:pt>
                <c:pt idx="617">
                  <c:v>-179.4</c:v>
                </c:pt>
                <c:pt idx="618">
                  <c:v>-179.39</c:v>
                </c:pt>
                <c:pt idx="619">
                  <c:v>-179.39</c:v>
                </c:pt>
                <c:pt idx="620">
                  <c:v>-179.39</c:v>
                </c:pt>
                <c:pt idx="621">
                  <c:v>-179.39</c:v>
                </c:pt>
                <c:pt idx="622">
                  <c:v>-179.4</c:v>
                </c:pt>
                <c:pt idx="623">
                  <c:v>-179.41</c:v>
                </c:pt>
                <c:pt idx="624">
                  <c:v>-179.41</c:v>
                </c:pt>
                <c:pt idx="625">
                  <c:v>-179.41</c:v>
                </c:pt>
                <c:pt idx="626">
                  <c:v>-179.42</c:v>
                </c:pt>
                <c:pt idx="627">
                  <c:v>-179.42</c:v>
                </c:pt>
                <c:pt idx="628">
                  <c:v>-179.43</c:v>
                </c:pt>
                <c:pt idx="629">
                  <c:v>-179.44</c:v>
                </c:pt>
                <c:pt idx="630">
                  <c:v>-179.44</c:v>
                </c:pt>
                <c:pt idx="631">
                  <c:v>-179.44</c:v>
                </c:pt>
                <c:pt idx="632">
                  <c:v>-179.44</c:v>
                </c:pt>
                <c:pt idx="633">
                  <c:v>-179.44</c:v>
                </c:pt>
                <c:pt idx="634">
                  <c:v>-179.44</c:v>
                </c:pt>
                <c:pt idx="635">
                  <c:v>-179.44</c:v>
                </c:pt>
                <c:pt idx="636">
                  <c:v>-179.44</c:v>
                </c:pt>
                <c:pt idx="637">
                  <c:v>-179.44</c:v>
                </c:pt>
                <c:pt idx="638">
                  <c:v>-179.44</c:v>
                </c:pt>
                <c:pt idx="639">
                  <c:v>-179.43</c:v>
                </c:pt>
                <c:pt idx="640">
                  <c:v>-179.42</c:v>
                </c:pt>
                <c:pt idx="641">
                  <c:v>-179.41</c:v>
                </c:pt>
                <c:pt idx="642">
                  <c:v>-179.4</c:v>
                </c:pt>
                <c:pt idx="643">
                  <c:v>-179.39</c:v>
                </c:pt>
                <c:pt idx="644">
                  <c:v>-179.38</c:v>
                </c:pt>
                <c:pt idx="645">
                  <c:v>-179.38</c:v>
                </c:pt>
                <c:pt idx="646">
                  <c:v>-179.38</c:v>
                </c:pt>
                <c:pt idx="647">
                  <c:v>-179.38</c:v>
                </c:pt>
                <c:pt idx="648">
                  <c:v>-179.39</c:v>
                </c:pt>
                <c:pt idx="649">
                  <c:v>-179.4</c:v>
                </c:pt>
                <c:pt idx="650">
                  <c:v>-179.42</c:v>
                </c:pt>
                <c:pt idx="651">
                  <c:v>-179.42</c:v>
                </c:pt>
                <c:pt idx="652">
                  <c:v>-179.43</c:v>
                </c:pt>
                <c:pt idx="653">
                  <c:v>-179.44</c:v>
                </c:pt>
                <c:pt idx="654">
                  <c:v>-179.45</c:v>
                </c:pt>
                <c:pt idx="655">
                  <c:v>-179.46</c:v>
                </c:pt>
                <c:pt idx="656">
                  <c:v>-179.47</c:v>
                </c:pt>
                <c:pt idx="657">
                  <c:v>-179.47</c:v>
                </c:pt>
                <c:pt idx="658">
                  <c:v>-179.48</c:v>
                </c:pt>
                <c:pt idx="659">
                  <c:v>-179.48</c:v>
                </c:pt>
                <c:pt idx="660">
                  <c:v>-179.49</c:v>
                </c:pt>
                <c:pt idx="661">
                  <c:v>-179.5</c:v>
                </c:pt>
                <c:pt idx="662">
                  <c:v>-179.51</c:v>
                </c:pt>
                <c:pt idx="663">
                  <c:v>-179.51</c:v>
                </c:pt>
                <c:pt idx="664">
                  <c:v>-179.52</c:v>
                </c:pt>
                <c:pt idx="665">
                  <c:v>-179.53</c:v>
                </c:pt>
                <c:pt idx="666">
                  <c:v>-179.54</c:v>
                </c:pt>
                <c:pt idx="667">
                  <c:v>-179.54</c:v>
                </c:pt>
                <c:pt idx="668">
                  <c:v>-179.53</c:v>
                </c:pt>
                <c:pt idx="669">
                  <c:v>-179.53</c:v>
                </c:pt>
                <c:pt idx="670">
                  <c:v>-179.54</c:v>
                </c:pt>
                <c:pt idx="671">
                  <c:v>-179.54</c:v>
                </c:pt>
                <c:pt idx="672">
                  <c:v>-179.54</c:v>
                </c:pt>
                <c:pt idx="673">
                  <c:v>-179.55</c:v>
                </c:pt>
                <c:pt idx="674">
                  <c:v>-179.55</c:v>
                </c:pt>
                <c:pt idx="675">
                  <c:v>-179.56</c:v>
                </c:pt>
                <c:pt idx="676">
                  <c:v>-179.57</c:v>
                </c:pt>
                <c:pt idx="677">
                  <c:v>-179.57</c:v>
                </c:pt>
                <c:pt idx="678">
                  <c:v>-179.59</c:v>
                </c:pt>
                <c:pt idx="679">
                  <c:v>-179.6</c:v>
                </c:pt>
                <c:pt idx="680">
                  <c:v>-179.61</c:v>
                </c:pt>
                <c:pt idx="681">
                  <c:v>-179.63</c:v>
                </c:pt>
                <c:pt idx="682">
                  <c:v>-179.66</c:v>
                </c:pt>
                <c:pt idx="683">
                  <c:v>-179.68</c:v>
                </c:pt>
                <c:pt idx="684">
                  <c:v>-179.7</c:v>
                </c:pt>
                <c:pt idx="685">
                  <c:v>-179.7</c:v>
                </c:pt>
                <c:pt idx="686">
                  <c:v>-179.71</c:v>
                </c:pt>
                <c:pt idx="687">
                  <c:v>-179.7</c:v>
                </c:pt>
                <c:pt idx="688">
                  <c:v>-179.69</c:v>
                </c:pt>
                <c:pt idx="689">
                  <c:v>-179.68</c:v>
                </c:pt>
                <c:pt idx="690">
                  <c:v>-179.67</c:v>
                </c:pt>
                <c:pt idx="691">
                  <c:v>-179.65</c:v>
                </c:pt>
                <c:pt idx="692">
                  <c:v>-179.62</c:v>
                </c:pt>
                <c:pt idx="693">
                  <c:v>-179.61</c:v>
                </c:pt>
                <c:pt idx="694">
                  <c:v>-179.59</c:v>
                </c:pt>
                <c:pt idx="695">
                  <c:v>-179.57</c:v>
                </c:pt>
                <c:pt idx="696">
                  <c:v>-179.55</c:v>
                </c:pt>
                <c:pt idx="697">
                  <c:v>-179.53</c:v>
                </c:pt>
                <c:pt idx="698">
                  <c:v>-179.52</c:v>
                </c:pt>
                <c:pt idx="699">
                  <c:v>-179.52</c:v>
                </c:pt>
                <c:pt idx="700">
                  <c:v>-179.52</c:v>
                </c:pt>
                <c:pt idx="701">
                  <c:v>-179.52</c:v>
                </c:pt>
                <c:pt idx="702">
                  <c:v>-179.52</c:v>
                </c:pt>
                <c:pt idx="703">
                  <c:v>-179.52</c:v>
                </c:pt>
                <c:pt idx="704">
                  <c:v>-179.53</c:v>
                </c:pt>
                <c:pt idx="705">
                  <c:v>-179.55</c:v>
                </c:pt>
                <c:pt idx="706">
                  <c:v>-179.55</c:v>
                </c:pt>
                <c:pt idx="707">
                  <c:v>-179.56</c:v>
                </c:pt>
                <c:pt idx="708">
                  <c:v>-179.56</c:v>
                </c:pt>
                <c:pt idx="709">
                  <c:v>-179.56</c:v>
                </c:pt>
                <c:pt idx="710">
                  <c:v>-179.57</c:v>
                </c:pt>
                <c:pt idx="711">
                  <c:v>-179.57</c:v>
                </c:pt>
                <c:pt idx="712">
                  <c:v>-179.56</c:v>
                </c:pt>
                <c:pt idx="713">
                  <c:v>-179.56</c:v>
                </c:pt>
                <c:pt idx="714">
                  <c:v>-179.56</c:v>
                </c:pt>
                <c:pt idx="715">
                  <c:v>-179.56</c:v>
                </c:pt>
                <c:pt idx="716">
                  <c:v>-179.55</c:v>
                </c:pt>
                <c:pt idx="717">
                  <c:v>-179.56</c:v>
                </c:pt>
                <c:pt idx="718">
                  <c:v>-179.56</c:v>
                </c:pt>
                <c:pt idx="719">
                  <c:v>-179.56</c:v>
                </c:pt>
                <c:pt idx="720">
                  <c:v>-179.56</c:v>
                </c:pt>
                <c:pt idx="721">
                  <c:v>-179.55</c:v>
                </c:pt>
                <c:pt idx="722">
                  <c:v>-179.55</c:v>
                </c:pt>
                <c:pt idx="723">
                  <c:v>-179.55</c:v>
                </c:pt>
                <c:pt idx="724">
                  <c:v>-179.54</c:v>
                </c:pt>
                <c:pt idx="725">
                  <c:v>-179.53</c:v>
                </c:pt>
                <c:pt idx="726">
                  <c:v>-179.53</c:v>
                </c:pt>
                <c:pt idx="727">
                  <c:v>-179.52</c:v>
                </c:pt>
                <c:pt idx="728">
                  <c:v>-179.51</c:v>
                </c:pt>
                <c:pt idx="729">
                  <c:v>-179.52</c:v>
                </c:pt>
                <c:pt idx="730">
                  <c:v>-179.51</c:v>
                </c:pt>
                <c:pt idx="731">
                  <c:v>-179.52</c:v>
                </c:pt>
                <c:pt idx="732">
                  <c:v>-179.52</c:v>
                </c:pt>
                <c:pt idx="733">
                  <c:v>-179.52</c:v>
                </c:pt>
                <c:pt idx="734">
                  <c:v>-179.52</c:v>
                </c:pt>
                <c:pt idx="735">
                  <c:v>-179.52</c:v>
                </c:pt>
                <c:pt idx="736">
                  <c:v>-179.52</c:v>
                </c:pt>
                <c:pt idx="737">
                  <c:v>-179.52</c:v>
                </c:pt>
                <c:pt idx="738">
                  <c:v>-179.51</c:v>
                </c:pt>
                <c:pt idx="739">
                  <c:v>-179.5</c:v>
                </c:pt>
                <c:pt idx="740">
                  <c:v>-179.5</c:v>
                </c:pt>
                <c:pt idx="741">
                  <c:v>-179.48</c:v>
                </c:pt>
                <c:pt idx="742">
                  <c:v>-179.47</c:v>
                </c:pt>
                <c:pt idx="743">
                  <c:v>-179.46</c:v>
                </c:pt>
                <c:pt idx="744">
                  <c:v>-179.46</c:v>
                </c:pt>
                <c:pt idx="745">
                  <c:v>-179.45</c:v>
                </c:pt>
                <c:pt idx="746">
                  <c:v>-179.44</c:v>
                </c:pt>
                <c:pt idx="747">
                  <c:v>-179.44</c:v>
                </c:pt>
                <c:pt idx="748">
                  <c:v>-179.42</c:v>
                </c:pt>
                <c:pt idx="749">
                  <c:v>-179.42</c:v>
                </c:pt>
                <c:pt idx="750">
                  <c:v>-179.42</c:v>
                </c:pt>
                <c:pt idx="751">
                  <c:v>-179.43</c:v>
                </c:pt>
                <c:pt idx="752">
                  <c:v>-179.44</c:v>
                </c:pt>
                <c:pt idx="753">
                  <c:v>-179.44</c:v>
                </c:pt>
                <c:pt idx="754">
                  <c:v>-179.44</c:v>
                </c:pt>
                <c:pt idx="755">
                  <c:v>-179.44</c:v>
                </c:pt>
                <c:pt idx="756">
                  <c:v>-179.45</c:v>
                </c:pt>
                <c:pt idx="757">
                  <c:v>-179.47</c:v>
                </c:pt>
                <c:pt idx="758">
                  <c:v>-179.49</c:v>
                </c:pt>
                <c:pt idx="759">
                  <c:v>-179.5</c:v>
                </c:pt>
                <c:pt idx="760">
                  <c:v>-179.53</c:v>
                </c:pt>
                <c:pt idx="761">
                  <c:v>-179.54</c:v>
                </c:pt>
                <c:pt idx="762">
                  <c:v>-179.55</c:v>
                </c:pt>
                <c:pt idx="763">
                  <c:v>-179.54</c:v>
                </c:pt>
                <c:pt idx="764">
                  <c:v>-179.55</c:v>
                </c:pt>
                <c:pt idx="765">
                  <c:v>-179.54</c:v>
                </c:pt>
                <c:pt idx="766">
                  <c:v>-179.54</c:v>
                </c:pt>
                <c:pt idx="767">
                  <c:v>-179.54</c:v>
                </c:pt>
                <c:pt idx="768">
                  <c:v>-179.55</c:v>
                </c:pt>
                <c:pt idx="769">
                  <c:v>-179.55</c:v>
                </c:pt>
                <c:pt idx="770">
                  <c:v>-179.55</c:v>
                </c:pt>
                <c:pt idx="771">
                  <c:v>-179.56</c:v>
                </c:pt>
                <c:pt idx="772">
                  <c:v>-179.56</c:v>
                </c:pt>
                <c:pt idx="773">
                  <c:v>-179.57</c:v>
                </c:pt>
                <c:pt idx="774">
                  <c:v>-179.57</c:v>
                </c:pt>
                <c:pt idx="775">
                  <c:v>-179.58</c:v>
                </c:pt>
                <c:pt idx="776">
                  <c:v>-179.58</c:v>
                </c:pt>
                <c:pt idx="777">
                  <c:v>-179.57</c:v>
                </c:pt>
                <c:pt idx="778">
                  <c:v>-179.56</c:v>
                </c:pt>
                <c:pt idx="779">
                  <c:v>-179.56</c:v>
                </c:pt>
                <c:pt idx="780">
                  <c:v>-179.55</c:v>
                </c:pt>
                <c:pt idx="781">
                  <c:v>-179.54</c:v>
                </c:pt>
                <c:pt idx="782">
                  <c:v>-179.54</c:v>
                </c:pt>
                <c:pt idx="783">
                  <c:v>-179.53</c:v>
                </c:pt>
                <c:pt idx="784">
                  <c:v>-179.52</c:v>
                </c:pt>
                <c:pt idx="785">
                  <c:v>-179.52</c:v>
                </c:pt>
                <c:pt idx="786">
                  <c:v>-179.5</c:v>
                </c:pt>
                <c:pt idx="787">
                  <c:v>-179.49</c:v>
                </c:pt>
                <c:pt idx="788">
                  <c:v>-179.49</c:v>
                </c:pt>
                <c:pt idx="789">
                  <c:v>-179.47</c:v>
                </c:pt>
                <c:pt idx="790">
                  <c:v>-179.46</c:v>
                </c:pt>
                <c:pt idx="791">
                  <c:v>-179.44</c:v>
                </c:pt>
                <c:pt idx="792">
                  <c:v>-179.43</c:v>
                </c:pt>
                <c:pt idx="793">
                  <c:v>-179.41</c:v>
                </c:pt>
                <c:pt idx="794">
                  <c:v>-179.39</c:v>
                </c:pt>
                <c:pt idx="795">
                  <c:v>-179.38</c:v>
                </c:pt>
                <c:pt idx="796">
                  <c:v>-179.37</c:v>
                </c:pt>
                <c:pt idx="797">
                  <c:v>-179.35</c:v>
                </c:pt>
                <c:pt idx="798">
                  <c:v>-179.34</c:v>
                </c:pt>
                <c:pt idx="799">
                  <c:v>-179.34</c:v>
                </c:pt>
                <c:pt idx="800">
                  <c:v>-179.33</c:v>
                </c:pt>
                <c:pt idx="801">
                  <c:v>-179.33</c:v>
                </c:pt>
                <c:pt idx="802">
                  <c:v>-179.33</c:v>
                </c:pt>
                <c:pt idx="803">
                  <c:v>-179.33</c:v>
                </c:pt>
                <c:pt idx="804">
                  <c:v>-179.34</c:v>
                </c:pt>
                <c:pt idx="805">
                  <c:v>-179.34</c:v>
                </c:pt>
                <c:pt idx="806">
                  <c:v>-179.34</c:v>
                </c:pt>
                <c:pt idx="807">
                  <c:v>-179.34</c:v>
                </c:pt>
                <c:pt idx="808">
                  <c:v>-179.34</c:v>
                </c:pt>
                <c:pt idx="809">
                  <c:v>-179.35</c:v>
                </c:pt>
                <c:pt idx="810">
                  <c:v>-179.36</c:v>
                </c:pt>
                <c:pt idx="811">
                  <c:v>-179.37</c:v>
                </c:pt>
                <c:pt idx="812">
                  <c:v>-179.38</c:v>
                </c:pt>
                <c:pt idx="813">
                  <c:v>-179.39</c:v>
                </c:pt>
                <c:pt idx="814">
                  <c:v>-179.4</c:v>
                </c:pt>
                <c:pt idx="815">
                  <c:v>-179.41</c:v>
                </c:pt>
                <c:pt idx="816">
                  <c:v>-179.42</c:v>
                </c:pt>
                <c:pt idx="817">
                  <c:v>-179.43</c:v>
                </c:pt>
                <c:pt idx="818">
                  <c:v>-179.44</c:v>
                </c:pt>
                <c:pt idx="819">
                  <c:v>-179.45</c:v>
                </c:pt>
                <c:pt idx="820">
                  <c:v>-179.45</c:v>
                </c:pt>
                <c:pt idx="821">
                  <c:v>-179.45</c:v>
                </c:pt>
                <c:pt idx="822">
                  <c:v>-179.46</c:v>
                </c:pt>
                <c:pt idx="823">
                  <c:v>-179.46</c:v>
                </c:pt>
                <c:pt idx="824">
                  <c:v>-179.46</c:v>
                </c:pt>
                <c:pt idx="825">
                  <c:v>-179.46</c:v>
                </c:pt>
                <c:pt idx="826">
                  <c:v>-179.46</c:v>
                </c:pt>
                <c:pt idx="827">
                  <c:v>-179.47</c:v>
                </c:pt>
                <c:pt idx="828">
                  <c:v>-179.47</c:v>
                </c:pt>
                <c:pt idx="829">
                  <c:v>-179.46</c:v>
                </c:pt>
                <c:pt idx="830">
                  <c:v>-179.46</c:v>
                </c:pt>
                <c:pt idx="831">
                  <c:v>-179.45</c:v>
                </c:pt>
                <c:pt idx="832">
                  <c:v>-179.44</c:v>
                </c:pt>
                <c:pt idx="833">
                  <c:v>-179.43</c:v>
                </c:pt>
                <c:pt idx="834">
                  <c:v>-179.41</c:v>
                </c:pt>
                <c:pt idx="835">
                  <c:v>-179.4</c:v>
                </c:pt>
                <c:pt idx="836">
                  <c:v>-179.39</c:v>
                </c:pt>
                <c:pt idx="837">
                  <c:v>-179.38</c:v>
                </c:pt>
                <c:pt idx="838">
                  <c:v>-179.37</c:v>
                </c:pt>
                <c:pt idx="839">
                  <c:v>-179.35</c:v>
                </c:pt>
                <c:pt idx="840">
                  <c:v>-179.34</c:v>
                </c:pt>
                <c:pt idx="841">
                  <c:v>-179.33</c:v>
                </c:pt>
                <c:pt idx="842">
                  <c:v>-179.32</c:v>
                </c:pt>
                <c:pt idx="843">
                  <c:v>-179.32</c:v>
                </c:pt>
                <c:pt idx="844">
                  <c:v>-179.32</c:v>
                </c:pt>
                <c:pt idx="845">
                  <c:v>-179.33</c:v>
                </c:pt>
                <c:pt idx="846">
                  <c:v>-179.34</c:v>
                </c:pt>
                <c:pt idx="847">
                  <c:v>-179.35</c:v>
                </c:pt>
                <c:pt idx="848">
                  <c:v>-179.37</c:v>
                </c:pt>
                <c:pt idx="849">
                  <c:v>-179.39</c:v>
                </c:pt>
                <c:pt idx="850">
                  <c:v>-179.41</c:v>
                </c:pt>
                <c:pt idx="851">
                  <c:v>-179.42</c:v>
                </c:pt>
                <c:pt idx="852">
                  <c:v>-179.45</c:v>
                </c:pt>
                <c:pt idx="853">
                  <c:v>-179.47</c:v>
                </c:pt>
                <c:pt idx="854">
                  <c:v>-179.48</c:v>
                </c:pt>
                <c:pt idx="855">
                  <c:v>-179.49</c:v>
                </c:pt>
                <c:pt idx="856">
                  <c:v>-179.51</c:v>
                </c:pt>
                <c:pt idx="857">
                  <c:v>-179.53</c:v>
                </c:pt>
                <c:pt idx="858">
                  <c:v>-179.55</c:v>
                </c:pt>
                <c:pt idx="859">
                  <c:v>-179.56</c:v>
                </c:pt>
                <c:pt idx="860">
                  <c:v>-179.57</c:v>
                </c:pt>
                <c:pt idx="861">
                  <c:v>-179.58</c:v>
                </c:pt>
                <c:pt idx="862">
                  <c:v>-179.59</c:v>
                </c:pt>
                <c:pt idx="863">
                  <c:v>-179.6</c:v>
                </c:pt>
                <c:pt idx="864">
                  <c:v>-179.61</c:v>
                </c:pt>
                <c:pt idx="865">
                  <c:v>-179.62</c:v>
                </c:pt>
                <c:pt idx="866">
                  <c:v>-179.63</c:v>
                </c:pt>
                <c:pt idx="867">
                  <c:v>-179.63</c:v>
                </c:pt>
                <c:pt idx="868">
                  <c:v>-179.65</c:v>
                </c:pt>
                <c:pt idx="869">
                  <c:v>-179.66</c:v>
                </c:pt>
                <c:pt idx="870">
                  <c:v>-179.67</c:v>
                </c:pt>
                <c:pt idx="871">
                  <c:v>-179.68</c:v>
                </c:pt>
                <c:pt idx="872">
                  <c:v>-179.69</c:v>
                </c:pt>
                <c:pt idx="873">
                  <c:v>-179.7</c:v>
                </c:pt>
                <c:pt idx="874">
                  <c:v>-179.71</c:v>
                </c:pt>
                <c:pt idx="875">
                  <c:v>-179.72</c:v>
                </c:pt>
                <c:pt idx="876">
                  <c:v>-179.72</c:v>
                </c:pt>
                <c:pt idx="877">
                  <c:v>-179.73</c:v>
                </c:pt>
                <c:pt idx="878">
                  <c:v>-179.75</c:v>
                </c:pt>
                <c:pt idx="879">
                  <c:v>-179.77</c:v>
                </c:pt>
                <c:pt idx="880">
                  <c:v>-179.77</c:v>
                </c:pt>
                <c:pt idx="881">
                  <c:v>-179.78</c:v>
                </c:pt>
                <c:pt idx="882">
                  <c:v>-179.79</c:v>
                </c:pt>
                <c:pt idx="883">
                  <c:v>-179.81</c:v>
                </c:pt>
                <c:pt idx="884">
                  <c:v>-179.83</c:v>
                </c:pt>
                <c:pt idx="885">
                  <c:v>-179.83</c:v>
                </c:pt>
                <c:pt idx="886">
                  <c:v>-179.82</c:v>
                </c:pt>
                <c:pt idx="887">
                  <c:v>-179.81</c:v>
                </c:pt>
                <c:pt idx="888">
                  <c:v>-179.78</c:v>
                </c:pt>
                <c:pt idx="889">
                  <c:v>-179.76</c:v>
                </c:pt>
                <c:pt idx="890">
                  <c:v>-179.72</c:v>
                </c:pt>
                <c:pt idx="891">
                  <c:v>-179.67</c:v>
                </c:pt>
                <c:pt idx="892">
                  <c:v>-179.62</c:v>
                </c:pt>
                <c:pt idx="893">
                  <c:v>-179.55</c:v>
                </c:pt>
                <c:pt idx="894">
                  <c:v>-179.5</c:v>
                </c:pt>
                <c:pt idx="895">
                  <c:v>-179.45</c:v>
                </c:pt>
                <c:pt idx="896">
                  <c:v>-179.4</c:v>
                </c:pt>
                <c:pt idx="897">
                  <c:v>-179.35</c:v>
                </c:pt>
                <c:pt idx="898">
                  <c:v>-179.31</c:v>
                </c:pt>
                <c:pt idx="899">
                  <c:v>-179.28</c:v>
                </c:pt>
                <c:pt idx="900">
                  <c:v>-179.26</c:v>
                </c:pt>
                <c:pt idx="901">
                  <c:v>-179.24</c:v>
                </c:pt>
                <c:pt idx="902">
                  <c:v>-179.24</c:v>
                </c:pt>
                <c:pt idx="903">
                  <c:v>-179.24</c:v>
                </c:pt>
                <c:pt idx="904">
                  <c:v>-179.25</c:v>
                </c:pt>
                <c:pt idx="905">
                  <c:v>-179.26</c:v>
                </c:pt>
                <c:pt idx="906">
                  <c:v>-179.26</c:v>
                </c:pt>
                <c:pt idx="907">
                  <c:v>-179.27</c:v>
                </c:pt>
                <c:pt idx="908">
                  <c:v>-179.27</c:v>
                </c:pt>
                <c:pt idx="909">
                  <c:v>-179.28</c:v>
                </c:pt>
                <c:pt idx="910">
                  <c:v>-179.28</c:v>
                </c:pt>
                <c:pt idx="911">
                  <c:v>-179.29</c:v>
                </c:pt>
                <c:pt idx="912">
                  <c:v>-179.3</c:v>
                </c:pt>
                <c:pt idx="913">
                  <c:v>-179.32</c:v>
                </c:pt>
                <c:pt idx="914">
                  <c:v>-179.35</c:v>
                </c:pt>
                <c:pt idx="915">
                  <c:v>-179.38</c:v>
                </c:pt>
                <c:pt idx="916">
                  <c:v>-179.42</c:v>
                </c:pt>
                <c:pt idx="917">
                  <c:v>-179.45</c:v>
                </c:pt>
                <c:pt idx="918">
                  <c:v>-179.49</c:v>
                </c:pt>
                <c:pt idx="919">
                  <c:v>-179.52</c:v>
                </c:pt>
                <c:pt idx="920">
                  <c:v>-179.55</c:v>
                </c:pt>
                <c:pt idx="921">
                  <c:v>-179.59</c:v>
                </c:pt>
                <c:pt idx="922">
                  <c:v>-179.61</c:v>
                </c:pt>
                <c:pt idx="923">
                  <c:v>-179.64</c:v>
                </c:pt>
                <c:pt idx="924">
                  <c:v>-179.66</c:v>
                </c:pt>
                <c:pt idx="925">
                  <c:v>-179.69</c:v>
                </c:pt>
                <c:pt idx="926">
                  <c:v>-179.71</c:v>
                </c:pt>
                <c:pt idx="927">
                  <c:v>-179.72</c:v>
                </c:pt>
                <c:pt idx="928">
                  <c:v>-179.73</c:v>
                </c:pt>
                <c:pt idx="929">
                  <c:v>-179.74</c:v>
                </c:pt>
                <c:pt idx="930">
                  <c:v>-179.74</c:v>
                </c:pt>
                <c:pt idx="931">
                  <c:v>-179.75</c:v>
                </c:pt>
                <c:pt idx="932">
                  <c:v>-179.75</c:v>
                </c:pt>
                <c:pt idx="933">
                  <c:v>-179.75</c:v>
                </c:pt>
                <c:pt idx="934">
                  <c:v>-179.75</c:v>
                </c:pt>
                <c:pt idx="935">
                  <c:v>-179.74</c:v>
                </c:pt>
                <c:pt idx="936">
                  <c:v>-179.73</c:v>
                </c:pt>
                <c:pt idx="937">
                  <c:v>-179.73</c:v>
                </c:pt>
                <c:pt idx="938">
                  <c:v>-179.72</c:v>
                </c:pt>
                <c:pt idx="939">
                  <c:v>-179.71</c:v>
                </c:pt>
                <c:pt idx="940">
                  <c:v>-179.7</c:v>
                </c:pt>
                <c:pt idx="941">
                  <c:v>-179.69</c:v>
                </c:pt>
                <c:pt idx="942">
                  <c:v>-179.68</c:v>
                </c:pt>
                <c:pt idx="943">
                  <c:v>-179.67</c:v>
                </c:pt>
                <c:pt idx="944">
                  <c:v>-179.66</c:v>
                </c:pt>
                <c:pt idx="945">
                  <c:v>-179.66</c:v>
                </c:pt>
                <c:pt idx="946">
                  <c:v>-179.64</c:v>
                </c:pt>
                <c:pt idx="947">
                  <c:v>-179.64</c:v>
                </c:pt>
                <c:pt idx="948">
                  <c:v>-179.63</c:v>
                </c:pt>
                <c:pt idx="949">
                  <c:v>-179.63</c:v>
                </c:pt>
                <c:pt idx="950">
                  <c:v>-179.63</c:v>
                </c:pt>
                <c:pt idx="951">
                  <c:v>-179.63</c:v>
                </c:pt>
                <c:pt idx="952">
                  <c:v>-179.63</c:v>
                </c:pt>
                <c:pt idx="953">
                  <c:v>-179.63</c:v>
                </c:pt>
                <c:pt idx="954">
                  <c:v>-179.63</c:v>
                </c:pt>
                <c:pt idx="955">
                  <c:v>-179.63</c:v>
                </c:pt>
                <c:pt idx="956">
                  <c:v>-179.64</c:v>
                </c:pt>
                <c:pt idx="957">
                  <c:v>-179.64</c:v>
                </c:pt>
                <c:pt idx="958">
                  <c:v>-179.65</c:v>
                </c:pt>
                <c:pt idx="959">
                  <c:v>-179.65</c:v>
                </c:pt>
                <c:pt idx="960">
                  <c:v>-179.66</c:v>
                </c:pt>
                <c:pt idx="961">
                  <c:v>-179.66</c:v>
                </c:pt>
                <c:pt idx="962">
                  <c:v>-179.66</c:v>
                </c:pt>
                <c:pt idx="963">
                  <c:v>-179.66</c:v>
                </c:pt>
                <c:pt idx="964">
                  <c:v>-179.65</c:v>
                </c:pt>
                <c:pt idx="965">
                  <c:v>-179.64</c:v>
                </c:pt>
                <c:pt idx="966">
                  <c:v>-179.63</c:v>
                </c:pt>
                <c:pt idx="967">
                  <c:v>-179.63</c:v>
                </c:pt>
                <c:pt idx="968">
                  <c:v>-179.62</c:v>
                </c:pt>
                <c:pt idx="969">
                  <c:v>-179.6</c:v>
                </c:pt>
                <c:pt idx="970">
                  <c:v>-179.6</c:v>
                </c:pt>
                <c:pt idx="971">
                  <c:v>-179.59</c:v>
                </c:pt>
                <c:pt idx="972">
                  <c:v>-179.58</c:v>
                </c:pt>
                <c:pt idx="973">
                  <c:v>-179.57</c:v>
                </c:pt>
                <c:pt idx="974">
                  <c:v>-179.57</c:v>
                </c:pt>
                <c:pt idx="975">
                  <c:v>-179.57</c:v>
                </c:pt>
                <c:pt idx="976">
                  <c:v>-179.57</c:v>
                </c:pt>
                <c:pt idx="977">
                  <c:v>-179.59</c:v>
                </c:pt>
                <c:pt idx="978">
                  <c:v>-179.6</c:v>
                </c:pt>
                <c:pt idx="979">
                  <c:v>-179.61</c:v>
                </c:pt>
                <c:pt idx="980">
                  <c:v>-179.63</c:v>
                </c:pt>
                <c:pt idx="981">
                  <c:v>-179.64</c:v>
                </c:pt>
                <c:pt idx="982">
                  <c:v>-179.67</c:v>
                </c:pt>
                <c:pt idx="983">
                  <c:v>-179.68</c:v>
                </c:pt>
                <c:pt idx="984">
                  <c:v>-179.69</c:v>
                </c:pt>
                <c:pt idx="985">
                  <c:v>-179.7</c:v>
                </c:pt>
                <c:pt idx="986">
                  <c:v>-179.71</c:v>
                </c:pt>
                <c:pt idx="987">
                  <c:v>-179.71</c:v>
                </c:pt>
                <c:pt idx="988">
                  <c:v>-179.7</c:v>
                </c:pt>
                <c:pt idx="989">
                  <c:v>-179.7</c:v>
                </c:pt>
                <c:pt idx="990">
                  <c:v>-179.69</c:v>
                </c:pt>
                <c:pt idx="991">
                  <c:v>-179.69</c:v>
                </c:pt>
                <c:pt idx="992">
                  <c:v>-179.67</c:v>
                </c:pt>
                <c:pt idx="993">
                  <c:v>-179.65</c:v>
                </c:pt>
                <c:pt idx="994">
                  <c:v>-179.64</c:v>
                </c:pt>
                <c:pt idx="995">
                  <c:v>-179.63</c:v>
                </c:pt>
                <c:pt idx="996">
                  <c:v>-179.61</c:v>
                </c:pt>
                <c:pt idx="997">
                  <c:v>-179.6</c:v>
                </c:pt>
                <c:pt idx="998">
                  <c:v>-179.58</c:v>
                </c:pt>
                <c:pt idx="999">
                  <c:v>-179.57</c:v>
                </c:pt>
                <c:pt idx="1000">
                  <c:v>-179.55</c:v>
                </c:pt>
                <c:pt idx="1001">
                  <c:v>-179.55</c:v>
                </c:pt>
                <c:pt idx="1002">
                  <c:v>-179.55</c:v>
                </c:pt>
                <c:pt idx="1003">
                  <c:v>-179.54</c:v>
                </c:pt>
                <c:pt idx="1004">
                  <c:v>-179.53</c:v>
                </c:pt>
                <c:pt idx="1005">
                  <c:v>-179.52</c:v>
                </c:pt>
                <c:pt idx="1006">
                  <c:v>-179.5</c:v>
                </c:pt>
                <c:pt idx="1007">
                  <c:v>-179.47</c:v>
                </c:pt>
                <c:pt idx="1008">
                  <c:v>-179.44</c:v>
                </c:pt>
                <c:pt idx="1009">
                  <c:v>-179.41</c:v>
                </c:pt>
                <c:pt idx="1010">
                  <c:v>-179.37</c:v>
                </c:pt>
                <c:pt idx="1011">
                  <c:v>-179.32</c:v>
                </c:pt>
                <c:pt idx="1012">
                  <c:v>-179.28</c:v>
                </c:pt>
                <c:pt idx="1013">
                  <c:v>-179.22</c:v>
                </c:pt>
                <c:pt idx="1014">
                  <c:v>-179.18</c:v>
                </c:pt>
                <c:pt idx="1015">
                  <c:v>-179.14</c:v>
                </c:pt>
                <c:pt idx="1016">
                  <c:v>-179.11</c:v>
                </c:pt>
                <c:pt idx="1017">
                  <c:v>-179.08</c:v>
                </c:pt>
                <c:pt idx="1018">
                  <c:v>-179.06</c:v>
                </c:pt>
                <c:pt idx="1019">
                  <c:v>-179.05</c:v>
                </c:pt>
                <c:pt idx="1020">
                  <c:v>-179.05</c:v>
                </c:pt>
                <c:pt idx="1021">
                  <c:v>-179.07</c:v>
                </c:pt>
                <c:pt idx="1022">
                  <c:v>-179.09</c:v>
                </c:pt>
                <c:pt idx="1023">
                  <c:v>-179.12</c:v>
                </c:pt>
                <c:pt idx="1024">
                  <c:v>-179.17</c:v>
                </c:pt>
                <c:pt idx="1025">
                  <c:v>-179.21</c:v>
                </c:pt>
                <c:pt idx="1026">
                  <c:v>-179.26</c:v>
                </c:pt>
                <c:pt idx="1027">
                  <c:v>-179.3</c:v>
                </c:pt>
                <c:pt idx="1028">
                  <c:v>-179.33</c:v>
                </c:pt>
                <c:pt idx="1029">
                  <c:v>-179.37</c:v>
                </c:pt>
                <c:pt idx="1030">
                  <c:v>-179.4</c:v>
                </c:pt>
                <c:pt idx="1031">
                  <c:v>-179.44</c:v>
                </c:pt>
                <c:pt idx="1032">
                  <c:v>-179.47</c:v>
                </c:pt>
                <c:pt idx="1033">
                  <c:v>-179.51</c:v>
                </c:pt>
                <c:pt idx="1034">
                  <c:v>-179.56</c:v>
                </c:pt>
                <c:pt idx="1035">
                  <c:v>-179.61</c:v>
                </c:pt>
                <c:pt idx="1036">
                  <c:v>-179.67</c:v>
                </c:pt>
                <c:pt idx="1037">
                  <c:v>-179.72</c:v>
                </c:pt>
                <c:pt idx="1038">
                  <c:v>-179.76</c:v>
                </c:pt>
                <c:pt idx="1039">
                  <c:v>-179.8</c:v>
                </c:pt>
                <c:pt idx="1040">
                  <c:v>-179.83</c:v>
                </c:pt>
                <c:pt idx="1041">
                  <c:v>-179.87</c:v>
                </c:pt>
                <c:pt idx="1042">
                  <c:v>-179.91</c:v>
                </c:pt>
                <c:pt idx="1043">
                  <c:v>-179.94</c:v>
                </c:pt>
                <c:pt idx="1044">
                  <c:v>-179.98</c:v>
                </c:pt>
                <c:pt idx="1045">
                  <c:v>179.98</c:v>
                </c:pt>
                <c:pt idx="1046">
                  <c:v>179.93</c:v>
                </c:pt>
                <c:pt idx="1047">
                  <c:v>179.85</c:v>
                </c:pt>
                <c:pt idx="1048">
                  <c:v>179.77</c:v>
                </c:pt>
                <c:pt idx="1049">
                  <c:v>179.69</c:v>
                </c:pt>
                <c:pt idx="1050">
                  <c:v>179.61</c:v>
                </c:pt>
                <c:pt idx="1051">
                  <c:v>179.54</c:v>
                </c:pt>
                <c:pt idx="1052">
                  <c:v>179.48</c:v>
                </c:pt>
                <c:pt idx="1053">
                  <c:v>179.41</c:v>
                </c:pt>
                <c:pt idx="1054">
                  <c:v>179.35</c:v>
                </c:pt>
                <c:pt idx="1055">
                  <c:v>179.31</c:v>
                </c:pt>
                <c:pt idx="1056">
                  <c:v>179.28</c:v>
                </c:pt>
                <c:pt idx="1057">
                  <c:v>179.25</c:v>
                </c:pt>
                <c:pt idx="1058">
                  <c:v>179.23</c:v>
                </c:pt>
                <c:pt idx="1059">
                  <c:v>179.2</c:v>
                </c:pt>
                <c:pt idx="1060">
                  <c:v>179.18</c:v>
                </c:pt>
                <c:pt idx="1061">
                  <c:v>179.18</c:v>
                </c:pt>
                <c:pt idx="1062">
                  <c:v>179.19</c:v>
                </c:pt>
                <c:pt idx="1063">
                  <c:v>179.2</c:v>
                </c:pt>
                <c:pt idx="1064">
                  <c:v>179.21</c:v>
                </c:pt>
                <c:pt idx="1065">
                  <c:v>179.22</c:v>
                </c:pt>
                <c:pt idx="1066">
                  <c:v>179.22</c:v>
                </c:pt>
                <c:pt idx="1067">
                  <c:v>179.23</c:v>
                </c:pt>
                <c:pt idx="1068">
                  <c:v>179.24</c:v>
                </c:pt>
                <c:pt idx="1069">
                  <c:v>179.26</c:v>
                </c:pt>
                <c:pt idx="1070">
                  <c:v>179.27</c:v>
                </c:pt>
                <c:pt idx="1071">
                  <c:v>179.28</c:v>
                </c:pt>
                <c:pt idx="1072">
                  <c:v>179.3</c:v>
                </c:pt>
                <c:pt idx="1073">
                  <c:v>179.31</c:v>
                </c:pt>
                <c:pt idx="1074">
                  <c:v>179.33</c:v>
                </c:pt>
                <c:pt idx="1075">
                  <c:v>179.33</c:v>
                </c:pt>
                <c:pt idx="1076">
                  <c:v>179.34</c:v>
                </c:pt>
                <c:pt idx="1077">
                  <c:v>179.35</c:v>
                </c:pt>
                <c:pt idx="1078">
                  <c:v>179.35</c:v>
                </c:pt>
                <c:pt idx="1079">
                  <c:v>179.37</c:v>
                </c:pt>
                <c:pt idx="1080">
                  <c:v>179.38</c:v>
                </c:pt>
                <c:pt idx="1081">
                  <c:v>179.39</c:v>
                </c:pt>
                <c:pt idx="1082">
                  <c:v>179.4</c:v>
                </c:pt>
                <c:pt idx="1083">
                  <c:v>179.41</c:v>
                </c:pt>
                <c:pt idx="1084">
                  <c:v>179.42</c:v>
                </c:pt>
                <c:pt idx="1085">
                  <c:v>179.42</c:v>
                </c:pt>
                <c:pt idx="1086">
                  <c:v>179.43</c:v>
                </c:pt>
                <c:pt idx="1087">
                  <c:v>179.43</c:v>
                </c:pt>
                <c:pt idx="1088">
                  <c:v>179.43</c:v>
                </c:pt>
                <c:pt idx="1089">
                  <c:v>179.44</c:v>
                </c:pt>
                <c:pt idx="1090">
                  <c:v>179.44</c:v>
                </c:pt>
                <c:pt idx="1091">
                  <c:v>179.44</c:v>
                </c:pt>
                <c:pt idx="1092">
                  <c:v>179.44</c:v>
                </c:pt>
                <c:pt idx="1093">
                  <c:v>179.43</c:v>
                </c:pt>
                <c:pt idx="1094">
                  <c:v>179.43</c:v>
                </c:pt>
                <c:pt idx="1095">
                  <c:v>179.42</c:v>
                </c:pt>
                <c:pt idx="1096">
                  <c:v>179.43</c:v>
                </c:pt>
                <c:pt idx="1097">
                  <c:v>179.44</c:v>
                </c:pt>
                <c:pt idx="1098">
                  <c:v>179.45</c:v>
                </c:pt>
                <c:pt idx="1099">
                  <c:v>179.46</c:v>
                </c:pt>
                <c:pt idx="1100">
                  <c:v>179.48</c:v>
                </c:pt>
                <c:pt idx="1101">
                  <c:v>179.49</c:v>
                </c:pt>
                <c:pt idx="1102">
                  <c:v>179.51</c:v>
                </c:pt>
                <c:pt idx="1103">
                  <c:v>179.52</c:v>
                </c:pt>
                <c:pt idx="1104">
                  <c:v>179.53</c:v>
                </c:pt>
                <c:pt idx="1105">
                  <c:v>179.54</c:v>
                </c:pt>
                <c:pt idx="1106">
                  <c:v>179.53</c:v>
                </c:pt>
                <c:pt idx="1107">
                  <c:v>179.54</c:v>
                </c:pt>
                <c:pt idx="1108">
                  <c:v>179.54</c:v>
                </c:pt>
                <c:pt idx="1109">
                  <c:v>179.55</c:v>
                </c:pt>
                <c:pt idx="1110">
                  <c:v>179.56</c:v>
                </c:pt>
                <c:pt idx="1111">
                  <c:v>179.56</c:v>
                </c:pt>
                <c:pt idx="1112">
                  <c:v>179.57</c:v>
                </c:pt>
                <c:pt idx="1113">
                  <c:v>179.59</c:v>
                </c:pt>
                <c:pt idx="1114">
                  <c:v>179.59</c:v>
                </c:pt>
                <c:pt idx="1115">
                  <c:v>179.6</c:v>
                </c:pt>
                <c:pt idx="1116">
                  <c:v>179.6</c:v>
                </c:pt>
                <c:pt idx="1117">
                  <c:v>179.61</c:v>
                </c:pt>
                <c:pt idx="1118">
                  <c:v>179.61</c:v>
                </c:pt>
                <c:pt idx="1119">
                  <c:v>179.61</c:v>
                </c:pt>
                <c:pt idx="1120">
                  <c:v>179.62</c:v>
                </c:pt>
                <c:pt idx="1121">
                  <c:v>179.62</c:v>
                </c:pt>
                <c:pt idx="1122">
                  <c:v>179.62</c:v>
                </c:pt>
                <c:pt idx="1123">
                  <c:v>179.63</c:v>
                </c:pt>
                <c:pt idx="1124">
                  <c:v>179.64</c:v>
                </c:pt>
                <c:pt idx="1125">
                  <c:v>179.65</c:v>
                </c:pt>
                <c:pt idx="1126">
                  <c:v>179.66</c:v>
                </c:pt>
                <c:pt idx="1127">
                  <c:v>179.68</c:v>
                </c:pt>
                <c:pt idx="1128">
                  <c:v>179.7</c:v>
                </c:pt>
                <c:pt idx="1129">
                  <c:v>179.72</c:v>
                </c:pt>
                <c:pt idx="1130">
                  <c:v>179.73</c:v>
                </c:pt>
                <c:pt idx="1131">
                  <c:v>179.74</c:v>
                </c:pt>
                <c:pt idx="1132">
                  <c:v>179.76</c:v>
                </c:pt>
                <c:pt idx="1133">
                  <c:v>179.77</c:v>
                </c:pt>
                <c:pt idx="1134">
                  <c:v>179.8</c:v>
                </c:pt>
                <c:pt idx="1135">
                  <c:v>179.81</c:v>
                </c:pt>
                <c:pt idx="1136">
                  <c:v>179.83</c:v>
                </c:pt>
                <c:pt idx="1137">
                  <c:v>179.84</c:v>
                </c:pt>
                <c:pt idx="1138">
                  <c:v>179.86</c:v>
                </c:pt>
                <c:pt idx="1139">
                  <c:v>179.87</c:v>
                </c:pt>
                <c:pt idx="1140">
                  <c:v>179.88</c:v>
                </c:pt>
                <c:pt idx="1141">
                  <c:v>179.88</c:v>
                </c:pt>
                <c:pt idx="1142">
                  <c:v>179.89</c:v>
                </c:pt>
                <c:pt idx="1143">
                  <c:v>179.9</c:v>
                </c:pt>
                <c:pt idx="1144">
                  <c:v>179.91</c:v>
                </c:pt>
                <c:pt idx="1145">
                  <c:v>179.92</c:v>
                </c:pt>
                <c:pt idx="1146">
                  <c:v>179.92</c:v>
                </c:pt>
                <c:pt idx="1147">
                  <c:v>179.93</c:v>
                </c:pt>
                <c:pt idx="1148">
                  <c:v>179.94</c:v>
                </c:pt>
                <c:pt idx="1149">
                  <c:v>179.94</c:v>
                </c:pt>
                <c:pt idx="1150">
                  <c:v>179.95</c:v>
                </c:pt>
                <c:pt idx="1151">
                  <c:v>179.96</c:v>
                </c:pt>
                <c:pt idx="1152">
                  <c:v>179.96</c:v>
                </c:pt>
                <c:pt idx="1153">
                  <c:v>179.97</c:v>
                </c:pt>
                <c:pt idx="1154">
                  <c:v>179.98</c:v>
                </c:pt>
                <c:pt idx="1155">
                  <c:v>179.98</c:v>
                </c:pt>
                <c:pt idx="1156">
                  <c:v>179.99</c:v>
                </c:pt>
                <c:pt idx="1157">
                  <c:v>179.98</c:v>
                </c:pt>
                <c:pt idx="1158">
                  <c:v>179.98</c:v>
                </c:pt>
                <c:pt idx="1159">
                  <c:v>179.97</c:v>
                </c:pt>
                <c:pt idx="1160">
                  <c:v>179.96</c:v>
                </c:pt>
                <c:pt idx="1161">
                  <c:v>179.95</c:v>
                </c:pt>
                <c:pt idx="1162">
                  <c:v>179.94</c:v>
                </c:pt>
                <c:pt idx="1163">
                  <c:v>179.94</c:v>
                </c:pt>
                <c:pt idx="1164">
                  <c:v>179.93</c:v>
                </c:pt>
                <c:pt idx="1165">
                  <c:v>179.92</c:v>
                </c:pt>
                <c:pt idx="1166">
                  <c:v>179.92</c:v>
                </c:pt>
                <c:pt idx="1167">
                  <c:v>179.92</c:v>
                </c:pt>
                <c:pt idx="1168">
                  <c:v>179.93</c:v>
                </c:pt>
                <c:pt idx="1169">
                  <c:v>179.93</c:v>
                </c:pt>
                <c:pt idx="1170">
                  <c:v>179.93</c:v>
                </c:pt>
                <c:pt idx="1171">
                  <c:v>179.93</c:v>
                </c:pt>
                <c:pt idx="1172">
                  <c:v>179.94</c:v>
                </c:pt>
                <c:pt idx="1173">
                  <c:v>179.94</c:v>
                </c:pt>
                <c:pt idx="1174">
                  <c:v>179.95</c:v>
                </c:pt>
                <c:pt idx="1175">
                  <c:v>179.95</c:v>
                </c:pt>
                <c:pt idx="1176">
                  <c:v>179.96</c:v>
                </c:pt>
                <c:pt idx="1177">
                  <c:v>179.96</c:v>
                </c:pt>
                <c:pt idx="1178">
                  <c:v>179.97</c:v>
                </c:pt>
                <c:pt idx="1179">
                  <c:v>179.97</c:v>
                </c:pt>
                <c:pt idx="1180">
                  <c:v>179.97</c:v>
                </c:pt>
                <c:pt idx="1181">
                  <c:v>179.97</c:v>
                </c:pt>
                <c:pt idx="1182">
                  <c:v>179.98</c:v>
                </c:pt>
                <c:pt idx="1183">
                  <c:v>179.98</c:v>
                </c:pt>
                <c:pt idx="1184">
                  <c:v>179.99</c:v>
                </c:pt>
                <c:pt idx="1185">
                  <c:v>179.99</c:v>
                </c:pt>
                <c:pt idx="1186">
                  <c:v>179.99</c:v>
                </c:pt>
                <c:pt idx="1187">
                  <c:v>179.99</c:v>
                </c:pt>
                <c:pt idx="1188">
                  <c:v>179.99</c:v>
                </c:pt>
                <c:pt idx="1189">
                  <c:v>179.99</c:v>
                </c:pt>
                <c:pt idx="1190">
                  <c:v>180</c:v>
                </c:pt>
                <c:pt idx="1191">
                  <c:v>-180</c:v>
                </c:pt>
                <c:pt idx="1192">
                  <c:v>-180</c:v>
                </c:pt>
                <c:pt idx="1193">
                  <c:v>179.99</c:v>
                </c:pt>
                <c:pt idx="1194">
                  <c:v>179.98</c:v>
                </c:pt>
                <c:pt idx="1195">
                  <c:v>179.96</c:v>
                </c:pt>
                <c:pt idx="1196">
                  <c:v>179.95</c:v>
                </c:pt>
                <c:pt idx="1197">
                  <c:v>179.93</c:v>
                </c:pt>
                <c:pt idx="1198">
                  <c:v>179.92</c:v>
                </c:pt>
                <c:pt idx="1199">
                  <c:v>179.91</c:v>
                </c:pt>
                <c:pt idx="1200">
                  <c:v>179.89</c:v>
                </c:pt>
                <c:pt idx="1201">
                  <c:v>179.88</c:v>
                </c:pt>
                <c:pt idx="1202">
                  <c:v>179.88</c:v>
                </c:pt>
                <c:pt idx="1203">
                  <c:v>179.88</c:v>
                </c:pt>
                <c:pt idx="1204">
                  <c:v>179.88</c:v>
                </c:pt>
                <c:pt idx="1205">
                  <c:v>179.88</c:v>
                </c:pt>
                <c:pt idx="1206">
                  <c:v>179.88</c:v>
                </c:pt>
                <c:pt idx="1207">
                  <c:v>179.89</c:v>
                </c:pt>
                <c:pt idx="1208">
                  <c:v>179.9</c:v>
                </c:pt>
                <c:pt idx="1209">
                  <c:v>179.91</c:v>
                </c:pt>
                <c:pt idx="1210">
                  <c:v>179.92</c:v>
                </c:pt>
                <c:pt idx="1211">
                  <c:v>179.93</c:v>
                </c:pt>
                <c:pt idx="1212">
                  <c:v>179.94</c:v>
                </c:pt>
                <c:pt idx="1213">
                  <c:v>179.94</c:v>
                </c:pt>
                <c:pt idx="1214">
                  <c:v>179.94</c:v>
                </c:pt>
                <c:pt idx="1215">
                  <c:v>179.93</c:v>
                </c:pt>
                <c:pt idx="1216">
                  <c:v>179.93</c:v>
                </c:pt>
                <c:pt idx="1217">
                  <c:v>179.93</c:v>
                </c:pt>
                <c:pt idx="1218">
                  <c:v>179.92</c:v>
                </c:pt>
                <c:pt idx="1219">
                  <c:v>179.91</c:v>
                </c:pt>
                <c:pt idx="1220">
                  <c:v>179.89</c:v>
                </c:pt>
                <c:pt idx="1221">
                  <c:v>179.88</c:v>
                </c:pt>
                <c:pt idx="1222">
                  <c:v>179.87</c:v>
                </c:pt>
                <c:pt idx="1223">
                  <c:v>179.86</c:v>
                </c:pt>
                <c:pt idx="1224">
                  <c:v>179.84</c:v>
                </c:pt>
                <c:pt idx="1225">
                  <c:v>179.82</c:v>
                </c:pt>
                <c:pt idx="1226">
                  <c:v>179.8</c:v>
                </c:pt>
                <c:pt idx="1227">
                  <c:v>179.79</c:v>
                </c:pt>
                <c:pt idx="1228">
                  <c:v>179.78</c:v>
                </c:pt>
                <c:pt idx="1229">
                  <c:v>179.76</c:v>
                </c:pt>
                <c:pt idx="1230">
                  <c:v>179.76</c:v>
                </c:pt>
                <c:pt idx="1231">
                  <c:v>179.75</c:v>
                </c:pt>
                <c:pt idx="1232">
                  <c:v>179.75</c:v>
                </c:pt>
                <c:pt idx="1233">
                  <c:v>179.75</c:v>
                </c:pt>
                <c:pt idx="1234">
                  <c:v>179.76</c:v>
                </c:pt>
                <c:pt idx="1235">
                  <c:v>179.76</c:v>
                </c:pt>
                <c:pt idx="1236">
                  <c:v>179.77</c:v>
                </c:pt>
                <c:pt idx="1237">
                  <c:v>179.78</c:v>
                </c:pt>
                <c:pt idx="1238">
                  <c:v>179.79</c:v>
                </c:pt>
                <c:pt idx="1239">
                  <c:v>179.79</c:v>
                </c:pt>
                <c:pt idx="1240">
                  <c:v>179.79</c:v>
                </c:pt>
                <c:pt idx="1241">
                  <c:v>179.8</c:v>
                </c:pt>
                <c:pt idx="1242">
                  <c:v>179.8</c:v>
                </c:pt>
                <c:pt idx="1243">
                  <c:v>179.81</c:v>
                </c:pt>
                <c:pt idx="1244">
                  <c:v>179.81</c:v>
                </c:pt>
                <c:pt idx="1245">
                  <c:v>179.81</c:v>
                </c:pt>
                <c:pt idx="1246">
                  <c:v>179.82</c:v>
                </c:pt>
                <c:pt idx="1247">
                  <c:v>179.82</c:v>
                </c:pt>
                <c:pt idx="1248">
                  <c:v>179.81</c:v>
                </c:pt>
                <c:pt idx="1249">
                  <c:v>179.81</c:v>
                </c:pt>
                <c:pt idx="1250">
                  <c:v>179.81</c:v>
                </c:pt>
                <c:pt idx="1251">
                  <c:v>179.82</c:v>
                </c:pt>
                <c:pt idx="1252">
                  <c:v>179.81</c:v>
                </c:pt>
                <c:pt idx="1253">
                  <c:v>179.81</c:v>
                </c:pt>
                <c:pt idx="1254">
                  <c:v>179.81</c:v>
                </c:pt>
                <c:pt idx="1255">
                  <c:v>179.81</c:v>
                </c:pt>
                <c:pt idx="1256">
                  <c:v>179.82</c:v>
                </c:pt>
                <c:pt idx="1257">
                  <c:v>179.83</c:v>
                </c:pt>
                <c:pt idx="1258">
                  <c:v>179.84</c:v>
                </c:pt>
                <c:pt idx="1259">
                  <c:v>179.84</c:v>
                </c:pt>
                <c:pt idx="1260">
                  <c:v>179.85</c:v>
                </c:pt>
                <c:pt idx="1261">
                  <c:v>179.86</c:v>
                </c:pt>
                <c:pt idx="1262">
                  <c:v>179.88</c:v>
                </c:pt>
                <c:pt idx="1263">
                  <c:v>179.89</c:v>
                </c:pt>
                <c:pt idx="1264">
                  <c:v>179.91</c:v>
                </c:pt>
                <c:pt idx="1265">
                  <c:v>179.93</c:v>
                </c:pt>
                <c:pt idx="1266">
                  <c:v>179.95</c:v>
                </c:pt>
                <c:pt idx="1267">
                  <c:v>179.96</c:v>
                </c:pt>
                <c:pt idx="1268">
                  <c:v>179.98</c:v>
                </c:pt>
                <c:pt idx="1269">
                  <c:v>180</c:v>
                </c:pt>
                <c:pt idx="1270">
                  <c:v>-179.99</c:v>
                </c:pt>
                <c:pt idx="1271">
                  <c:v>-179.97</c:v>
                </c:pt>
                <c:pt idx="1272">
                  <c:v>-179.96</c:v>
                </c:pt>
                <c:pt idx="1273">
                  <c:v>-179.94</c:v>
                </c:pt>
                <c:pt idx="1274">
                  <c:v>-179.92</c:v>
                </c:pt>
                <c:pt idx="1275">
                  <c:v>-179.89</c:v>
                </c:pt>
                <c:pt idx="1276">
                  <c:v>-179.87</c:v>
                </c:pt>
                <c:pt idx="1277">
                  <c:v>-179.85</c:v>
                </c:pt>
                <c:pt idx="1278">
                  <c:v>-179.82</c:v>
                </c:pt>
                <c:pt idx="1279">
                  <c:v>-179.8</c:v>
                </c:pt>
                <c:pt idx="1280">
                  <c:v>-179.77</c:v>
                </c:pt>
                <c:pt idx="1281">
                  <c:v>-179.74</c:v>
                </c:pt>
                <c:pt idx="1282">
                  <c:v>-179.71</c:v>
                </c:pt>
                <c:pt idx="1283">
                  <c:v>-179.67</c:v>
                </c:pt>
                <c:pt idx="1284">
                  <c:v>-179.63</c:v>
                </c:pt>
                <c:pt idx="1285">
                  <c:v>-179.6</c:v>
                </c:pt>
                <c:pt idx="1286">
                  <c:v>-179.56</c:v>
                </c:pt>
                <c:pt idx="1287">
                  <c:v>-179.52</c:v>
                </c:pt>
                <c:pt idx="1288">
                  <c:v>-179.5</c:v>
                </c:pt>
                <c:pt idx="1289">
                  <c:v>-179.48</c:v>
                </c:pt>
                <c:pt idx="1290">
                  <c:v>-179.46</c:v>
                </c:pt>
                <c:pt idx="1291">
                  <c:v>-179.45</c:v>
                </c:pt>
                <c:pt idx="1292">
                  <c:v>-179.45</c:v>
                </c:pt>
                <c:pt idx="1293">
                  <c:v>-179.45</c:v>
                </c:pt>
                <c:pt idx="1294">
                  <c:v>-179.46</c:v>
                </c:pt>
                <c:pt idx="1295">
                  <c:v>-179.47</c:v>
                </c:pt>
                <c:pt idx="1296">
                  <c:v>-179.48</c:v>
                </c:pt>
                <c:pt idx="1297">
                  <c:v>-179.49</c:v>
                </c:pt>
                <c:pt idx="1298">
                  <c:v>-179.5</c:v>
                </c:pt>
                <c:pt idx="1299">
                  <c:v>-179.51</c:v>
                </c:pt>
                <c:pt idx="1300">
                  <c:v>-179.51</c:v>
                </c:pt>
                <c:pt idx="1301">
                  <c:v>-179.51</c:v>
                </c:pt>
                <c:pt idx="1302">
                  <c:v>-179.51</c:v>
                </c:pt>
                <c:pt idx="1303">
                  <c:v>-179.51</c:v>
                </c:pt>
                <c:pt idx="1304">
                  <c:v>-179.51</c:v>
                </c:pt>
                <c:pt idx="1305">
                  <c:v>-179.51</c:v>
                </c:pt>
                <c:pt idx="1306">
                  <c:v>-179.52</c:v>
                </c:pt>
                <c:pt idx="1307">
                  <c:v>-179.53</c:v>
                </c:pt>
                <c:pt idx="1308">
                  <c:v>-179.54</c:v>
                </c:pt>
                <c:pt idx="1309">
                  <c:v>-179.55</c:v>
                </c:pt>
                <c:pt idx="1310">
                  <c:v>-179.56</c:v>
                </c:pt>
                <c:pt idx="1311">
                  <c:v>-179.56</c:v>
                </c:pt>
                <c:pt idx="1312">
                  <c:v>-179.56</c:v>
                </c:pt>
                <c:pt idx="1313">
                  <c:v>-179.56</c:v>
                </c:pt>
                <c:pt idx="1314">
                  <c:v>-179.54</c:v>
                </c:pt>
                <c:pt idx="1315">
                  <c:v>-179.53</c:v>
                </c:pt>
                <c:pt idx="1316">
                  <c:v>-179.52</c:v>
                </c:pt>
                <c:pt idx="1317">
                  <c:v>-179.51</c:v>
                </c:pt>
                <c:pt idx="1318">
                  <c:v>-179.5</c:v>
                </c:pt>
                <c:pt idx="1319">
                  <c:v>-179.49</c:v>
                </c:pt>
                <c:pt idx="1320">
                  <c:v>-179.48</c:v>
                </c:pt>
                <c:pt idx="1321">
                  <c:v>-179.47</c:v>
                </c:pt>
                <c:pt idx="1322">
                  <c:v>-179.45</c:v>
                </c:pt>
                <c:pt idx="1323">
                  <c:v>-179.42</c:v>
                </c:pt>
                <c:pt idx="1324">
                  <c:v>-179.39</c:v>
                </c:pt>
                <c:pt idx="1325">
                  <c:v>-179.36</c:v>
                </c:pt>
                <c:pt idx="1326">
                  <c:v>-179.34</c:v>
                </c:pt>
                <c:pt idx="1327">
                  <c:v>-179.33</c:v>
                </c:pt>
                <c:pt idx="1328">
                  <c:v>-179.33</c:v>
                </c:pt>
                <c:pt idx="1329">
                  <c:v>-179.33</c:v>
                </c:pt>
                <c:pt idx="1330">
                  <c:v>-179.33</c:v>
                </c:pt>
                <c:pt idx="1331">
                  <c:v>-179.33</c:v>
                </c:pt>
                <c:pt idx="1332">
                  <c:v>-179.34</c:v>
                </c:pt>
                <c:pt idx="1333">
                  <c:v>-179.34</c:v>
                </c:pt>
                <c:pt idx="1334">
                  <c:v>-179.34</c:v>
                </c:pt>
                <c:pt idx="1335">
                  <c:v>-179.34</c:v>
                </c:pt>
                <c:pt idx="1336">
                  <c:v>-179.35</c:v>
                </c:pt>
                <c:pt idx="1337">
                  <c:v>-179.39</c:v>
                </c:pt>
                <c:pt idx="1338">
                  <c:v>-179.43</c:v>
                </c:pt>
                <c:pt idx="1339">
                  <c:v>-179.47</c:v>
                </c:pt>
                <c:pt idx="1340">
                  <c:v>-179.49</c:v>
                </c:pt>
                <c:pt idx="1341">
                  <c:v>-179.49</c:v>
                </c:pt>
                <c:pt idx="1342">
                  <c:v>-179.47</c:v>
                </c:pt>
                <c:pt idx="1343">
                  <c:v>-179.45</c:v>
                </c:pt>
                <c:pt idx="1344">
                  <c:v>-179.41</c:v>
                </c:pt>
                <c:pt idx="1345">
                  <c:v>-179.37</c:v>
                </c:pt>
                <c:pt idx="1346">
                  <c:v>-179.32</c:v>
                </c:pt>
                <c:pt idx="1347">
                  <c:v>-179.27</c:v>
                </c:pt>
                <c:pt idx="1348">
                  <c:v>-179.24</c:v>
                </c:pt>
                <c:pt idx="1349">
                  <c:v>-179.21</c:v>
                </c:pt>
                <c:pt idx="1350">
                  <c:v>-179.19</c:v>
                </c:pt>
                <c:pt idx="1351">
                  <c:v>-179.16</c:v>
                </c:pt>
                <c:pt idx="1352">
                  <c:v>-179.12</c:v>
                </c:pt>
                <c:pt idx="1353">
                  <c:v>-179.1</c:v>
                </c:pt>
                <c:pt idx="1354">
                  <c:v>-179.08</c:v>
                </c:pt>
                <c:pt idx="1355">
                  <c:v>-179.08</c:v>
                </c:pt>
                <c:pt idx="1356">
                  <c:v>-179.08</c:v>
                </c:pt>
                <c:pt idx="1357">
                  <c:v>-179.07</c:v>
                </c:pt>
                <c:pt idx="1358">
                  <c:v>-179.07</c:v>
                </c:pt>
                <c:pt idx="1359">
                  <c:v>-179.08</c:v>
                </c:pt>
                <c:pt idx="1360">
                  <c:v>-179.1</c:v>
                </c:pt>
                <c:pt idx="1361">
                  <c:v>-179.12</c:v>
                </c:pt>
                <c:pt idx="1362">
                  <c:v>-179.13</c:v>
                </c:pt>
                <c:pt idx="1363">
                  <c:v>-179.14</c:v>
                </c:pt>
                <c:pt idx="1364">
                  <c:v>-179.14</c:v>
                </c:pt>
                <c:pt idx="1365">
                  <c:v>-179.14</c:v>
                </c:pt>
                <c:pt idx="1366">
                  <c:v>-179.15</c:v>
                </c:pt>
                <c:pt idx="1367">
                  <c:v>-179.16</c:v>
                </c:pt>
                <c:pt idx="1368">
                  <c:v>-179.17</c:v>
                </c:pt>
                <c:pt idx="1369">
                  <c:v>-179.16</c:v>
                </c:pt>
                <c:pt idx="1370">
                  <c:v>-179.16</c:v>
                </c:pt>
                <c:pt idx="1371">
                  <c:v>-179.16</c:v>
                </c:pt>
                <c:pt idx="1372">
                  <c:v>-179.15</c:v>
                </c:pt>
                <c:pt idx="1373">
                  <c:v>-179.17</c:v>
                </c:pt>
                <c:pt idx="1374">
                  <c:v>-179.17</c:v>
                </c:pt>
                <c:pt idx="1375">
                  <c:v>-179.17</c:v>
                </c:pt>
                <c:pt idx="1376">
                  <c:v>-179.17</c:v>
                </c:pt>
                <c:pt idx="1377">
                  <c:v>-179.18</c:v>
                </c:pt>
                <c:pt idx="1378">
                  <c:v>-179.18</c:v>
                </c:pt>
                <c:pt idx="1379">
                  <c:v>-179.17</c:v>
                </c:pt>
                <c:pt idx="1380">
                  <c:v>-179.16</c:v>
                </c:pt>
                <c:pt idx="1381">
                  <c:v>-179.17</c:v>
                </c:pt>
                <c:pt idx="1382">
                  <c:v>-179.17</c:v>
                </c:pt>
                <c:pt idx="1383">
                  <c:v>-179.17</c:v>
                </c:pt>
                <c:pt idx="1384">
                  <c:v>-179.17</c:v>
                </c:pt>
                <c:pt idx="1385">
                  <c:v>-179.16</c:v>
                </c:pt>
                <c:pt idx="1386">
                  <c:v>-179.15</c:v>
                </c:pt>
                <c:pt idx="1387">
                  <c:v>-179.15</c:v>
                </c:pt>
                <c:pt idx="1388">
                  <c:v>-179.16</c:v>
                </c:pt>
                <c:pt idx="1389">
                  <c:v>-179.16</c:v>
                </c:pt>
                <c:pt idx="1390">
                  <c:v>-179.15</c:v>
                </c:pt>
                <c:pt idx="1391">
                  <c:v>-179.09</c:v>
                </c:pt>
                <c:pt idx="1392">
                  <c:v>-179.08</c:v>
                </c:pt>
                <c:pt idx="1393">
                  <c:v>-179.11</c:v>
                </c:pt>
                <c:pt idx="1394">
                  <c:v>-179.12</c:v>
                </c:pt>
                <c:pt idx="1395">
                  <c:v>-179.08</c:v>
                </c:pt>
                <c:pt idx="1396">
                  <c:v>-179.02</c:v>
                </c:pt>
                <c:pt idx="1397">
                  <c:v>-178.97</c:v>
                </c:pt>
                <c:pt idx="1398">
                  <c:v>-178.96</c:v>
                </c:pt>
                <c:pt idx="1399">
                  <c:v>-178.98</c:v>
                </c:pt>
                <c:pt idx="1400">
                  <c:v>-178.98</c:v>
                </c:pt>
                <c:pt idx="1401">
                  <c:v>-178.94</c:v>
                </c:pt>
                <c:pt idx="1402">
                  <c:v>-178.9</c:v>
                </c:pt>
                <c:pt idx="1403">
                  <c:v>-178.89</c:v>
                </c:pt>
                <c:pt idx="1404">
                  <c:v>-178.92</c:v>
                </c:pt>
                <c:pt idx="1405">
                  <c:v>-178.92</c:v>
                </c:pt>
                <c:pt idx="1406">
                  <c:v>-178.9</c:v>
                </c:pt>
                <c:pt idx="1407">
                  <c:v>-178.85</c:v>
                </c:pt>
                <c:pt idx="1408">
                  <c:v>-178.81</c:v>
                </c:pt>
                <c:pt idx="1409">
                  <c:v>-178.81</c:v>
                </c:pt>
                <c:pt idx="1410">
                  <c:v>-178.82</c:v>
                </c:pt>
                <c:pt idx="1411">
                  <c:v>-178.81</c:v>
                </c:pt>
                <c:pt idx="1412">
                  <c:v>-178.79</c:v>
                </c:pt>
                <c:pt idx="1413">
                  <c:v>-178.75</c:v>
                </c:pt>
                <c:pt idx="1414">
                  <c:v>-178.74</c:v>
                </c:pt>
                <c:pt idx="1415">
                  <c:v>-178.75</c:v>
                </c:pt>
                <c:pt idx="1416">
                  <c:v>-178.76</c:v>
                </c:pt>
                <c:pt idx="1417">
                  <c:v>-178.74</c:v>
                </c:pt>
                <c:pt idx="1418">
                  <c:v>-178.72</c:v>
                </c:pt>
                <c:pt idx="1419">
                  <c:v>-178.72</c:v>
                </c:pt>
                <c:pt idx="1420">
                  <c:v>-178.74</c:v>
                </c:pt>
                <c:pt idx="1421">
                  <c:v>-178.74</c:v>
                </c:pt>
                <c:pt idx="1422">
                  <c:v>-178.76</c:v>
                </c:pt>
                <c:pt idx="1423">
                  <c:v>-178.79</c:v>
                </c:pt>
                <c:pt idx="1424">
                  <c:v>-178.81</c:v>
                </c:pt>
                <c:pt idx="1425">
                  <c:v>-178.83</c:v>
                </c:pt>
                <c:pt idx="1426">
                  <c:v>-178.84</c:v>
                </c:pt>
                <c:pt idx="1427">
                  <c:v>-178.86</c:v>
                </c:pt>
                <c:pt idx="1428">
                  <c:v>-178.87</c:v>
                </c:pt>
                <c:pt idx="1429">
                  <c:v>-178.88</c:v>
                </c:pt>
                <c:pt idx="1430">
                  <c:v>-178.89</c:v>
                </c:pt>
                <c:pt idx="1431">
                  <c:v>-178.9</c:v>
                </c:pt>
                <c:pt idx="1432">
                  <c:v>-178.89</c:v>
                </c:pt>
                <c:pt idx="1433">
                  <c:v>-178.88</c:v>
                </c:pt>
                <c:pt idx="1434">
                  <c:v>-178.87</c:v>
                </c:pt>
                <c:pt idx="1435">
                  <c:v>-178.86</c:v>
                </c:pt>
                <c:pt idx="1436">
                  <c:v>-178.85</c:v>
                </c:pt>
                <c:pt idx="1437">
                  <c:v>-178.83</c:v>
                </c:pt>
                <c:pt idx="1438">
                  <c:v>-178.8</c:v>
                </c:pt>
                <c:pt idx="1439">
                  <c:v>-178.77</c:v>
                </c:pt>
                <c:pt idx="1440">
                  <c:v>-178.74</c:v>
                </c:pt>
                <c:pt idx="1441">
                  <c:v>-178.71</c:v>
                </c:pt>
                <c:pt idx="1442">
                  <c:v>-178.68</c:v>
                </c:pt>
                <c:pt idx="1443">
                  <c:v>-178.65</c:v>
                </c:pt>
                <c:pt idx="1444">
                  <c:v>-178.62</c:v>
                </c:pt>
                <c:pt idx="1445">
                  <c:v>-178.59</c:v>
                </c:pt>
                <c:pt idx="1446">
                  <c:v>-178.55</c:v>
                </c:pt>
                <c:pt idx="1447">
                  <c:v>-178.53</c:v>
                </c:pt>
                <c:pt idx="1448">
                  <c:v>-178.51</c:v>
                </c:pt>
                <c:pt idx="1449">
                  <c:v>-178.5</c:v>
                </c:pt>
                <c:pt idx="1450">
                  <c:v>-178.49</c:v>
                </c:pt>
                <c:pt idx="1451">
                  <c:v>-178.47</c:v>
                </c:pt>
                <c:pt idx="1452">
                  <c:v>-178.45</c:v>
                </c:pt>
                <c:pt idx="1453">
                  <c:v>-178.47</c:v>
                </c:pt>
                <c:pt idx="1454">
                  <c:v>-178.47</c:v>
                </c:pt>
                <c:pt idx="1455">
                  <c:v>-178.48</c:v>
                </c:pt>
                <c:pt idx="1456">
                  <c:v>-178.48</c:v>
                </c:pt>
                <c:pt idx="1457">
                  <c:v>-178.49</c:v>
                </c:pt>
                <c:pt idx="1458">
                  <c:v>-178.51</c:v>
                </c:pt>
                <c:pt idx="1459">
                  <c:v>-178.52</c:v>
                </c:pt>
                <c:pt idx="1460">
                  <c:v>-178.54</c:v>
                </c:pt>
                <c:pt idx="1461">
                  <c:v>-178.57</c:v>
                </c:pt>
                <c:pt idx="1462">
                  <c:v>-178.58</c:v>
                </c:pt>
                <c:pt idx="1463">
                  <c:v>-178.58</c:v>
                </c:pt>
                <c:pt idx="1464">
                  <c:v>-178.59</c:v>
                </c:pt>
                <c:pt idx="1465">
                  <c:v>-178.61</c:v>
                </c:pt>
                <c:pt idx="1466">
                  <c:v>-178.63</c:v>
                </c:pt>
                <c:pt idx="1467">
                  <c:v>-178.65</c:v>
                </c:pt>
                <c:pt idx="1468">
                  <c:v>-178.66</c:v>
                </c:pt>
                <c:pt idx="1469">
                  <c:v>-178.66</c:v>
                </c:pt>
                <c:pt idx="1470">
                  <c:v>-178.68</c:v>
                </c:pt>
                <c:pt idx="1471">
                  <c:v>-178.7</c:v>
                </c:pt>
                <c:pt idx="1472">
                  <c:v>-178.72</c:v>
                </c:pt>
                <c:pt idx="1473">
                  <c:v>-178.73</c:v>
                </c:pt>
                <c:pt idx="1474">
                  <c:v>-178.75</c:v>
                </c:pt>
                <c:pt idx="1475">
                  <c:v>-178.77</c:v>
                </c:pt>
                <c:pt idx="1476">
                  <c:v>-178.79</c:v>
                </c:pt>
                <c:pt idx="1477">
                  <c:v>-178.81</c:v>
                </c:pt>
                <c:pt idx="1478">
                  <c:v>-178.84</c:v>
                </c:pt>
                <c:pt idx="1479">
                  <c:v>-178.85</c:v>
                </c:pt>
                <c:pt idx="1480">
                  <c:v>-178.85</c:v>
                </c:pt>
                <c:pt idx="1481">
                  <c:v>-178.85</c:v>
                </c:pt>
                <c:pt idx="1482">
                  <c:v>-178.84</c:v>
                </c:pt>
                <c:pt idx="1483">
                  <c:v>-178.83</c:v>
                </c:pt>
                <c:pt idx="1484">
                  <c:v>-178.83</c:v>
                </c:pt>
                <c:pt idx="1485">
                  <c:v>-178.82</c:v>
                </c:pt>
                <c:pt idx="1486">
                  <c:v>-178.81</c:v>
                </c:pt>
                <c:pt idx="1487">
                  <c:v>-178.81</c:v>
                </c:pt>
                <c:pt idx="1488">
                  <c:v>-178.79</c:v>
                </c:pt>
                <c:pt idx="1489">
                  <c:v>-178.8</c:v>
                </c:pt>
                <c:pt idx="1490">
                  <c:v>-178.8</c:v>
                </c:pt>
                <c:pt idx="1491">
                  <c:v>-178.79</c:v>
                </c:pt>
                <c:pt idx="1492">
                  <c:v>-178.78</c:v>
                </c:pt>
                <c:pt idx="1493">
                  <c:v>-178.75</c:v>
                </c:pt>
                <c:pt idx="1494">
                  <c:v>-178.75</c:v>
                </c:pt>
                <c:pt idx="1495">
                  <c:v>-178.75</c:v>
                </c:pt>
                <c:pt idx="1496">
                  <c:v>-178.76</c:v>
                </c:pt>
                <c:pt idx="1497">
                  <c:v>-178.75</c:v>
                </c:pt>
                <c:pt idx="1498">
                  <c:v>-178.74</c:v>
                </c:pt>
                <c:pt idx="1499">
                  <c:v>-178.73</c:v>
                </c:pt>
                <c:pt idx="1500">
                  <c:v>-178.74</c:v>
                </c:pt>
                <c:pt idx="1501">
                  <c:v>-178.76</c:v>
                </c:pt>
                <c:pt idx="1502">
                  <c:v>-178.77</c:v>
                </c:pt>
                <c:pt idx="1503">
                  <c:v>-178.76</c:v>
                </c:pt>
                <c:pt idx="1504">
                  <c:v>-178.74</c:v>
                </c:pt>
                <c:pt idx="1505">
                  <c:v>-178.73</c:v>
                </c:pt>
                <c:pt idx="1506">
                  <c:v>-178.73</c:v>
                </c:pt>
                <c:pt idx="1507">
                  <c:v>-178.73</c:v>
                </c:pt>
                <c:pt idx="1508">
                  <c:v>-178.73</c:v>
                </c:pt>
                <c:pt idx="1509">
                  <c:v>-178.73</c:v>
                </c:pt>
                <c:pt idx="1510">
                  <c:v>-178.73</c:v>
                </c:pt>
                <c:pt idx="1511">
                  <c:v>-178.73</c:v>
                </c:pt>
                <c:pt idx="1512">
                  <c:v>-178.74</c:v>
                </c:pt>
                <c:pt idx="1513">
                  <c:v>-178.75</c:v>
                </c:pt>
                <c:pt idx="1514">
                  <c:v>-178.75</c:v>
                </c:pt>
                <c:pt idx="1515">
                  <c:v>-178.76</c:v>
                </c:pt>
                <c:pt idx="1516">
                  <c:v>-178.76</c:v>
                </c:pt>
                <c:pt idx="1517">
                  <c:v>-178.77</c:v>
                </c:pt>
                <c:pt idx="1518">
                  <c:v>-178.78</c:v>
                </c:pt>
                <c:pt idx="1519">
                  <c:v>-178.77</c:v>
                </c:pt>
                <c:pt idx="1520">
                  <c:v>-178.76</c:v>
                </c:pt>
                <c:pt idx="1521">
                  <c:v>-178.75</c:v>
                </c:pt>
                <c:pt idx="1522">
                  <c:v>-178.74</c:v>
                </c:pt>
                <c:pt idx="1523">
                  <c:v>-178.73</c:v>
                </c:pt>
                <c:pt idx="1524">
                  <c:v>-178.71</c:v>
                </c:pt>
                <c:pt idx="1525">
                  <c:v>-178.69</c:v>
                </c:pt>
                <c:pt idx="1526">
                  <c:v>-178.67</c:v>
                </c:pt>
                <c:pt idx="1527">
                  <c:v>-178.65</c:v>
                </c:pt>
                <c:pt idx="1528">
                  <c:v>-178.64</c:v>
                </c:pt>
                <c:pt idx="1529">
                  <c:v>-178.63</c:v>
                </c:pt>
                <c:pt idx="1530">
                  <c:v>-178.62</c:v>
                </c:pt>
                <c:pt idx="1531">
                  <c:v>-178.62</c:v>
                </c:pt>
                <c:pt idx="1532">
                  <c:v>-178.6</c:v>
                </c:pt>
                <c:pt idx="1533">
                  <c:v>-178.59</c:v>
                </c:pt>
                <c:pt idx="1534">
                  <c:v>-178.58</c:v>
                </c:pt>
                <c:pt idx="1535">
                  <c:v>-178.57</c:v>
                </c:pt>
                <c:pt idx="1536">
                  <c:v>-178.56</c:v>
                </c:pt>
                <c:pt idx="1537">
                  <c:v>-178.54</c:v>
                </c:pt>
                <c:pt idx="1538">
                  <c:v>-178.53</c:v>
                </c:pt>
                <c:pt idx="1539">
                  <c:v>-178.53</c:v>
                </c:pt>
                <c:pt idx="1540">
                  <c:v>-178.53</c:v>
                </c:pt>
                <c:pt idx="1541">
                  <c:v>-178.52</c:v>
                </c:pt>
                <c:pt idx="1542">
                  <c:v>-178.51</c:v>
                </c:pt>
                <c:pt idx="1543">
                  <c:v>-178.51</c:v>
                </c:pt>
                <c:pt idx="1544">
                  <c:v>-178.5</c:v>
                </c:pt>
                <c:pt idx="1545">
                  <c:v>-178.49</c:v>
                </c:pt>
                <c:pt idx="1546">
                  <c:v>-178.49</c:v>
                </c:pt>
                <c:pt idx="1547">
                  <c:v>-178.49</c:v>
                </c:pt>
                <c:pt idx="1548">
                  <c:v>-178.49</c:v>
                </c:pt>
                <c:pt idx="1549">
                  <c:v>-178.49</c:v>
                </c:pt>
                <c:pt idx="1550">
                  <c:v>-178.49</c:v>
                </c:pt>
                <c:pt idx="1551">
                  <c:v>-178.49</c:v>
                </c:pt>
                <c:pt idx="1552">
                  <c:v>-178.49</c:v>
                </c:pt>
                <c:pt idx="1553">
                  <c:v>-178.49</c:v>
                </c:pt>
                <c:pt idx="1554">
                  <c:v>-178.49</c:v>
                </c:pt>
                <c:pt idx="1555">
                  <c:v>-178.49</c:v>
                </c:pt>
                <c:pt idx="1556">
                  <c:v>-178.48</c:v>
                </c:pt>
                <c:pt idx="1557">
                  <c:v>-178.49</c:v>
                </c:pt>
                <c:pt idx="1558">
                  <c:v>-178.48</c:v>
                </c:pt>
                <c:pt idx="1559">
                  <c:v>-178.47</c:v>
                </c:pt>
                <c:pt idx="1560">
                  <c:v>-178.47</c:v>
                </c:pt>
                <c:pt idx="1561">
                  <c:v>-178.47</c:v>
                </c:pt>
                <c:pt idx="1562">
                  <c:v>-178.46</c:v>
                </c:pt>
                <c:pt idx="1563">
                  <c:v>-178.46</c:v>
                </c:pt>
                <c:pt idx="1564">
                  <c:v>-178.45</c:v>
                </c:pt>
                <c:pt idx="1565">
                  <c:v>-178.46</c:v>
                </c:pt>
                <c:pt idx="1566">
                  <c:v>-178.46</c:v>
                </c:pt>
                <c:pt idx="1567">
                  <c:v>-178.47</c:v>
                </c:pt>
                <c:pt idx="1568">
                  <c:v>-178.47</c:v>
                </c:pt>
                <c:pt idx="1569">
                  <c:v>-178.47</c:v>
                </c:pt>
                <c:pt idx="1570">
                  <c:v>-178.48</c:v>
                </c:pt>
                <c:pt idx="1571">
                  <c:v>-178.49</c:v>
                </c:pt>
                <c:pt idx="1572">
                  <c:v>-178.49</c:v>
                </c:pt>
                <c:pt idx="1573">
                  <c:v>-178.49</c:v>
                </c:pt>
                <c:pt idx="1574">
                  <c:v>-178.49</c:v>
                </c:pt>
                <c:pt idx="1575">
                  <c:v>-178.5</c:v>
                </c:pt>
                <c:pt idx="1576">
                  <c:v>-178.51</c:v>
                </c:pt>
                <c:pt idx="1577">
                  <c:v>-178.51</c:v>
                </c:pt>
                <c:pt idx="1578">
                  <c:v>-178.52</c:v>
                </c:pt>
                <c:pt idx="1579">
                  <c:v>-178.54</c:v>
                </c:pt>
                <c:pt idx="1580">
                  <c:v>-178.54</c:v>
                </c:pt>
                <c:pt idx="1581">
                  <c:v>-178.54</c:v>
                </c:pt>
                <c:pt idx="1582">
                  <c:v>-178.55</c:v>
                </c:pt>
                <c:pt idx="1583">
                  <c:v>-178.57</c:v>
                </c:pt>
                <c:pt idx="1584">
                  <c:v>-178.59</c:v>
                </c:pt>
                <c:pt idx="1585">
                  <c:v>-178.59</c:v>
                </c:pt>
                <c:pt idx="1586">
                  <c:v>-178.6</c:v>
                </c:pt>
                <c:pt idx="1587">
                  <c:v>-178.6</c:v>
                </c:pt>
                <c:pt idx="1588">
                  <c:v>-178.61</c:v>
                </c:pt>
                <c:pt idx="1589">
                  <c:v>-178.61</c:v>
                </c:pt>
                <c:pt idx="1590">
                  <c:v>-178.61</c:v>
                </c:pt>
                <c:pt idx="1591">
                  <c:v>-178.61</c:v>
                </c:pt>
                <c:pt idx="1592">
                  <c:v>-178.61</c:v>
                </c:pt>
                <c:pt idx="1593">
                  <c:v>-178.62</c:v>
                </c:pt>
                <c:pt idx="1594">
                  <c:v>-178.62</c:v>
                </c:pt>
                <c:pt idx="1595">
                  <c:v>-178.62</c:v>
                </c:pt>
                <c:pt idx="1596">
                  <c:v>-178.61</c:v>
                </c:pt>
                <c:pt idx="1597">
                  <c:v>-178.6</c:v>
                </c:pt>
                <c:pt idx="1598">
                  <c:v>-178.59</c:v>
                </c:pt>
                <c:pt idx="1599">
                  <c:v>-178.59</c:v>
                </c:pt>
                <c:pt idx="1600">
                  <c:v>-178.58</c:v>
                </c:pt>
                <c:pt idx="1601">
                  <c:v>-178.57</c:v>
                </c:pt>
                <c:pt idx="1602">
                  <c:v>-178.57</c:v>
                </c:pt>
                <c:pt idx="1603">
                  <c:v>-178.57</c:v>
                </c:pt>
                <c:pt idx="1604">
                  <c:v>-178.56</c:v>
                </c:pt>
                <c:pt idx="1605">
                  <c:v>-178.57</c:v>
                </c:pt>
                <c:pt idx="1606">
                  <c:v>-178.57</c:v>
                </c:pt>
                <c:pt idx="1607">
                  <c:v>-178.57</c:v>
                </c:pt>
                <c:pt idx="1608">
                  <c:v>-178.56</c:v>
                </c:pt>
                <c:pt idx="1609">
                  <c:v>-178.55</c:v>
                </c:pt>
                <c:pt idx="1610">
                  <c:v>-178.55</c:v>
                </c:pt>
                <c:pt idx="1611">
                  <c:v>-178.55</c:v>
                </c:pt>
                <c:pt idx="1612">
                  <c:v>-178.55</c:v>
                </c:pt>
                <c:pt idx="1613">
                  <c:v>-178.55</c:v>
                </c:pt>
                <c:pt idx="1614">
                  <c:v>-178.55</c:v>
                </c:pt>
                <c:pt idx="1615">
                  <c:v>-178.54</c:v>
                </c:pt>
                <c:pt idx="1616">
                  <c:v>-178.54</c:v>
                </c:pt>
                <c:pt idx="1617">
                  <c:v>-178.54</c:v>
                </c:pt>
                <c:pt idx="1618">
                  <c:v>-178.54</c:v>
                </c:pt>
                <c:pt idx="1619">
                  <c:v>-178.54</c:v>
                </c:pt>
                <c:pt idx="1620">
                  <c:v>-178.55</c:v>
                </c:pt>
                <c:pt idx="1621">
                  <c:v>-178.56</c:v>
                </c:pt>
                <c:pt idx="1622">
                  <c:v>-178.57</c:v>
                </c:pt>
                <c:pt idx="1623">
                  <c:v>-178.58</c:v>
                </c:pt>
                <c:pt idx="1624">
                  <c:v>-178.58</c:v>
                </c:pt>
                <c:pt idx="1625">
                  <c:v>-178.6</c:v>
                </c:pt>
                <c:pt idx="1626">
                  <c:v>-178.61</c:v>
                </c:pt>
                <c:pt idx="1627">
                  <c:v>-178.62</c:v>
                </c:pt>
                <c:pt idx="1628">
                  <c:v>-178.63</c:v>
                </c:pt>
                <c:pt idx="1629">
                  <c:v>-178.64</c:v>
                </c:pt>
                <c:pt idx="1630">
                  <c:v>-178.64</c:v>
                </c:pt>
                <c:pt idx="1631">
                  <c:v>-178.64</c:v>
                </c:pt>
                <c:pt idx="1632">
                  <c:v>-178.65</c:v>
                </c:pt>
                <c:pt idx="1633">
                  <c:v>-178.65</c:v>
                </c:pt>
                <c:pt idx="1634">
                  <c:v>-178.65</c:v>
                </c:pt>
                <c:pt idx="1635">
                  <c:v>-178.65</c:v>
                </c:pt>
                <c:pt idx="1636">
                  <c:v>-178.63</c:v>
                </c:pt>
                <c:pt idx="1637">
                  <c:v>-178.63</c:v>
                </c:pt>
                <c:pt idx="1638">
                  <c:v>-178.62</c:v>
                </c:pt>
                <c:pt idx="1639">
                  <c:v>-178.61</c:v>
                </c:pt>
                <c:pt idx="1640">
                  <c:v>-178.61</c:v>
                </c:pt>
                <c:pt idx="1641">
                  <c:v>-178.61</c:v>
                </c:pt>
                <c:pt idx="1642">
                  <c:v>-178.62</c:v>
                </c:pt>
                <c:pt idx="1643">
                  <c:v>-178.62</c:v>
                </c:pt>
                <c:pt idx="1644">
                  <c:v>-178.61</c:v>
                </c:pt>
                <c:pt idx="1645">
                  <c:v>-178.61</c:v>
                </c:pt>
                <c:pt idx="1646">
                  <c:v>-178.61</c:v>
                </c:pt>
                <c:pt idx="1647">
                  <c:v>-178.6</c:v>
                </c:pt>
                <c:pt idx="1648">
                  <c:v>-178.59</c:v>
                </c:pt>
                <c:pt idx="1649">
                  <c:v>-178.59</c:v>
                </c:pt>
                <c:pt idx="1650">
                  <c:v>-178.59</c:v>
                </c:pt>
                <c:pt idx="1651">
                  <c:v>-178.6</c:v>
                </c:pt>
                <c:pt idx="1652">
                  <c:v>-178.6</c:v>
                </c:pt>
                <c:pt idx="1653">
                  <c:v>-178.6</c:v>
                </c:pt>
                <c:pt idx="1654">
                  <c:v>-178.6</c:v>
                </c:pt>
                <c:pt idx="1655">
                  <c:v>-178.6</c:v>
                </c:pt>
                <c:pt idx="1656">
                  <c:v>-178.6</c:v>
                </c:pt>
                <c:pt idx="1657">
                  <c:v>-178.6</c:v>
                </c:pt>
                <c:pt idx="1658">
                  <c:v>-178.61</c:v>
                </c:pt>
                <c:pt idx="1659">
                  <c:v>-178.61</c:v>
                </c:pt>
                <c:pt idx="1660">
                  <c:v>-178.61</c:v>
                </c:pt>
                <c:pt idx="1661">
                  <c:v>-178.62</c:v>
                </c:pt>
                <c:pt idx="1662">
                  <c:v>-178.62</c:v>
                </c:pt>
                <c:pt idx="1663">
                  <c:v>-178.61</c:v>
                </c:pt>
                <c:pt idx="1664">
                  <c:v>-178.62</c:v>
                </c:pt>
                <c:pt idx="1665">
                  <c:v>-178.62</c:v>
                </c:pt>
                <c:pt idx="1666">
                  <c:v>-178.62</c:v>
                </c:pt>
                <c:pt idx="1667">
                  <c:v>-178.63</c:v>
                </c:pt>
                <c:pt idx="1668">
                  <c:v>-178.63</c:v>
                </c:pt>
                <c:pt idx="1669">
                  <c:v>-178.64</c:v>
                </c:pt>
                <c:pt idx="1670">
                  <c:v>-178.63</c:v>
                </c:pt>
                <c:pt idx="1671">
                  <c:v>-178.63</c:v>
                </c:pt>
                <c:pt idx="1672">
                  <c:v>-178.63</c:v>
                </c:pt>
                <c:pt idx="1673">
                  <c:v>-178.64</c:v>
                </c:pt>
                <c:pt idx="1674">
                  <c:v>-178.64</c:v>
                </c:pt>
                <c:pt idx="1675">
                  <c:v>-178.64</c:v>
                </c:pt>
                <c:pt idx="1676">
                  <c:v>-178.65</c:v>
                </c:pt>
                <c:pt idx="1677">
                  <c:v>-178.65</c:v>
                </c:pt>
                <c:pt idx="1678">
                  <c:v>-178.65</c:v>
                </c:pt>
                <c:pt idx="1679">
                  <c:v>-178.66</c:v>
                </c:pt>
                <c:pt idx="1680">
                  <c:v>-178.66</c:v>
                </c:pt>
                <c:pt idx="1681">
                  <c:v>-178.66</c:v>
                </c:pt>
                <c:pt idx="1682">
                  <c:v>-178.67</c:v>
                </c:pt>
                <c:pt idx="1683">
                  <c:v>-178.67</c:v>
                </c:pt>
                <c:pt idx="1684">
                  <c:v>-178.68</c:v>
                </c:pt>
                <c:pt idx="1685">
                  <c:v>-178.68</c:v>
                </c:pt>
                <c:pt idx="1686">
                  <c:v>-178.69</c:v>
                </c:pt>
                <c:pt idx="1687">
                  <c:v>-178.68</c:v>
                </c:pt>
                <c:pt idx="1688">
                  <c:v>-178.68</c:v>
                </c:pt>
                <c:pt idx="1689">
                  <c:v>-178.67</c:v>
                </c:pt>
                <c:pt idx="1690">
                  <c:v>-178.66</c:v>
                </c:pt>
                <c:pt idx="1691">
                  <c:v>-178.66</c:v>
                </c:pt>
                <c:pt idx="1692">
                  <c:v>-178.67</c:v>
                </c:pt>
                <c:pt idx="1693">
                  <c:v>-178.67</c:v>
                </c:pt>
                <c:pt idx="1694">
                  <c:v>-178.67</c:v>
                </c:pt>
                <c:pt idx="1695">
                  <c:v>-178.67</c:v>
                </c:pt>
                <c:pt idx="1696">
                  <c:v>-178.66</c:v>
                </c:pt>
                <c:pt idx="1697">
                  <c:v>-178.66</c:v>
                </c:pt>
                <c:pt idx="1698">
                  <c:v>-178.66</c:v>
                </c:pt>
                <c:pt idx="1699">
                  <c:v>-178.66</c:v>
                </c:pt>
                <c:pt idx="1700">
                  <c:v>-178.65</c:v>
                </c:pt>
                <c:pt idx="1701">
                  <c:v>-178.65</c:v>
                </c:pt>
                <c:pt idx="1702">
                  <c:v>-178.65</c:v>
                </c:pt>
                <c:pt idx="1703">
                  <c:v>-178.65</c:v>
                </c:pt>
                <c:pt idx="1704">
                  <c:v>-178.66</c:v>
                </c:pt>
                <c:pt idx="1705">
                  <c:v>-178.66</c:v>
                </c:pt>
                <c:pt idx="1706">
                  <c:v>-178.67</c:v>
                </c:pt>
                <c:pt idx="1707">
                  <c:v>-178.69</c:v>
                </c:pt>
                <c:pt idx="1708">
                  <c:v>-178.7</c:v>
                </c:pt>
                <c:pt idx="1709">
                  <c:v>-178.72</c:v>
                </c:pt>
                <c:pt idx="1710">
                  <c:v>-178.73</c:v>
                </c:pt>
                <c:pt idx="1711">
                  <c:v>-178.74</c:v>
                </c:pt>
                <c:pt idx="1712">
                  <c:v>-178.75</c:v>
                </c:pt>
                <c:pt idx="1713">
                  <c:v>-178.75</c:v>
                </c:pt>
                <c:pt idx="1714">
                  <c:v>-178.76</c:v>
                </c:pt>
                <c:pt idx="1715">
                  <c:v>-178.76</c:v>
                </c:pt>
                <c:pt idx="1716">
                  <c:v>-178.76</c:v>
                </c:pt>
                <c:pt idx="1717">
                  <c:v>-178.76</c:v>
                </c:pt>
                <c:pt idx="1718">
                  <c:v>-178.76</c:v>
                </c:pt>
                <c:pt idx="1719">
                  <c:v>-178.75</c:v>
                </c:pt>
                <c:pt idx="1720">
                  <c:v>-178.74</c:v>
                </c:pt>
                <c:pt idx="1721">
                  <c:v>-178.73</c:v>
                </c:pt>
                <c:pt idx="1722">
                  <c:v>-178.73</c:v>
                </c:pt>
                <c:pt idx="1723">
                  <c:v>-178.72</c:v>
                </c:pt>
                <c:pt idx="1724">
                  <c:v>-178.71</c:v>
                </c:pt>
                <c:pt idx="1725">
                  <c:v>-178.7</c:v>
                </c:pt>
                <c:pt idx="1726">
                  <c:v>-178.68</c:v>
                </c:pt>
                <c:pt idx="1727">
                  <c:v>-178.67</c:v>
                </c:pt>
                <c:pt idx="1728">
                  <c:v>-178.66</c:v>
                </c:pt>
                <c:pt idx="1729">
                  <c:v>-178.65</c:v>
                </c:pt>
                <c:pt idx="1730">
                  <c:v>-178.64</c:v>
                </c:pt>
                <c:pt idx="1731">
                  <c:v>-178.63</c:v>
                </c:pt>
                <c:pt idx="1732">
                  <c:v>-178.63</c:v>
                </c:pt>
                <c:pt idx="1733">
                  <c:v>-178.63</c:v>
                </c:pt>
                <c:pt idx="1734">
                  <c:v>-178.63</c:v>
                </c:pt>
                <c:pt idx="1735">
                  <c:v>-178.63</c:v>
                </c:pt>
                <c:pt idx="1736">
                  <c:v>-178.63</c:v>
                </c:pt>
                <c:pt idx="1737">
                  <c:v>-178.63</c:v>
                </c:pt>
                <c:pt idx="1738">
                  <c:v>-178.63</c:v>
                </c:pt>
                <c:pt idx="1739">
                  <c:v>-178.61</c:v>
                </c:pt>
                <c:pt idx="1740">
                  <c:v>-178.61</c:v>
                </c:pt>
                <c:pt idx="1741">
                  <c:v>-178.59</c:v>
                </c:pt>
                <c:pt idx="1742">
                  <c:v>-178.58</c:v>
                </c:pt>
                <c:pt idx="1743">
                  <c:v>-178.58</c:v>
                </c:pt>
                <c:pt idx="1744">
                  <c:v>-178.58</c:v>
                </c:pt>
                <c:pt idx="1745">
                  <c:v>-178.57</c:v>
                </c:pt>
                <c:pt idx="1746">
                  <c:v>-178.56</c:v>
                </c:pt>
                <c:pt idx="1747">
                  <c:v>-178.55</c:v>
                </c:pt>
                <c:pt idx="1748">
                  <c:v>-178.54</c:v>
                </c:pt>
                <c:pt idx="1749">
                  <c:v>-178.54</c:v>
                </c:pt>
                <c:pt idx="1750">
                  <c:v>-178.52</c:v>
                </c:pt>
                <c:pt idx="1751">
                  <c:v>-178.52</c:v>
                </c:pt>
                <c:pt idx="1752">
                  <c:v>-178.51</c:v>
                </c:pt>
                <c:pt idx="1753">
                  <c:v>-178.51</c:v>
                </c:pt>
                <c:pt idx="1754">
                  <c:v>-178.5</c:v>
                </c:pt>
                <c:pt idx="1755">
                  <c:v>-178.5</c:v>
                </c:pt>
                <c:pt idx="1756">
                  <c:v>-178.5</c:v>
                </c:pt>
                <c:pt idx="1757">
                  <c:v>-178.5</c:v>
                </c:pt>
                <c:pt idx="1758">
                  <c:v>-178.5</c:v>
                </c:pt>
                <c:pt idx="1759">
                  <c:v>-178.51</c:v>
                </c:pt>
                <c:pt idx="1760">
                  <c:v>-178.53</c:v>
                </c:pt>
                <c:pt idx="1761">
                  <c:v>-178.53</c:v>
                </c:pt>
                <c:pt idx="1762">
                  <c:v>-178.54</c:v>
                </c:pt>
                <c:pt idx="1763">
                  <c:v>-178.55</c:v>
                </c:pt>
                <c:pt idx="1764">
                  <c:v>-178.55</c:v>
                </c:pt>
                <c:pt idx="1765">
                  <c:v>-178.56</c:v>
                </c:pt>
                <c:pt idx="1766">
                  <c:v>-178.55</c:v>
                </c:pt>
                <c:pt idx="1767">
                  <c:v>-178.56</c:v>
                </c:pt>
                <c:pt idx="1768">
                  <c:v>-178.56</c:v>
                </c:pt>
                <c:pt idx="1769">
                  <c:v>-178.55</c:v>
                </c:pt>
                <c:pt idx="1770">
                  <c:v>-178.54</c:v>
                </c:pt>
                <c:pt idx="1771">
                  <c:v>-178.54</c:v>
                </c:pt>
                <c:pt idx="1772">
                  <c:v>-178.54</c:v>
                </c:pt>
                <c:pt idx="1773">
                  <c:v>-178.53</c:v>
                </c:pt>
                <c:pt idx="1774">
                  <c:v>-178.52</c:v>
                </c:pt>
                <c:pt idx="1775">
                  <c:v>-178.5</c:v>
                </c:pt>
                <c:pt idx="1776">
                  <c:v>-178.49</c:v>
                </c:pt>
                <c:pt idx="1777">
                  <c:v>-178.48</c:v>
                </c:pt>
                <c:pt idx="1778">
                  <c:v>-178.48</c:v>
                </c:pt>
                <c:pt idx="1779">
                  <c:v>-178.47</c:v>
                </c:pt>
                <c:pt idx="1780">
                  <c:v>-178.47</c:v>
                </c:pt>
                <c:pt idx="1781">
                  <c:v>-178.47</c:v>
                </c:pt>
                <c:pt idx="1782">
                  <c:v>-178.48</c:v>
                </c:pt>
                <c:pt idx="1783">
                  <c:v>-178.49</c:v>
                </c:pt>
                <c:pt idx="1784">
                  <c:v>-178.51</c:v>
                </c:pt>
                <c:pt idx="1785">
                  <c:v>-178.52</c:v>
                </c:pt>
                <c:pt idx="1786">
                  <c:v>-178.53</c:v>
                </c:pt>
                <c:pt idx="1787">
                  <c:v>-178.55</c:v>
                </c:pt>
                <c:pt idx="1788">
                  <c:v>-178.55</c:v>
                </c:pt>
                <c:pt idx="1789">
                  <c:v>-178.56</c:v>
                </c:pt>
                <c:pt idx="1790">
                  <c:v>-178.57</c:v>
                </c:pt>
                <c:pt idx="1791">
                  <c:v>-178.58</c:v>
                </c:pt>
                <c:pt idx="1792">
                  <c:v>-178.58</c:v>
                </c:pt>
                <c:pt idx="1793">
                  <c:v>-178.57</c:v>
                </c:pt>
                <c:pt idx="1794">
                  <c:v>-178.56</c:v>
                </c:pt>
                <c:pt idx="1795">
                  <c:v>-178.56</c:v>
                </c:pt>
                <c:pt idx="1796">
                  <c:v>-178.55</c:v>
                </c:pt>
                <c:pt idx="1797">
                  <c:v>-178.54</c:v>
                </c:pt>
                <c:pt idx="1798">
                  <c:v>-178.53</c:v>
                </c:pt>
                <c:pt idx="1799">
                  <c:v>-178.53</c:v>
                </c:pt>
                <c:pt idx="1800">
                  <c:v>-178.52</c:v>
                </c:pt>
                <c:pt idx="1801">
                  <c:v>-178.51</c:v>
                </c:pt>
                <c:pt idx="1802">
                  <c:v>-178.51</c:v>
                </c:pt>
                <c:pt idx="1803">
                  <c:v>-178.51</c:v>
                </c:pt>
                <c:pt idx="1804">
                  <c:v>-178.51</c:v>
                </c:pt>
                <c:pt idx="1805">
                  <c:v>-178.5</c:v>
                </c:pt>
                <c:pt idx="1806">
                  <c:v>-178.49</c:v>
                </c:pt>
                <c:pt idx="1807">
                  <c:v>-178.49</c:v>
                </c:pt>
                <c:pt idx="1808">
                  <c:v>-178.48</c:v>
                </c:pt>
                <c:pt idx="1809">
                  <c:v>-178.48</c:v>
                </c:pt>
                <c:pt idx="1810">
                  <c:v>-178.48</c:v>
                </c:pt>
                <c:pt idx="1811">
                  <c:v>-178.48</c:v>
                </c:pt>
                <c:pt idx="1812">
                  <c:v>-178.48</c:v>
                </c:pt>
                <c:pt idx="1813">
                  <c:v>-178.48</c:v>
                </c:pt>
                <c:pt idx="1814">
                  <c:v>-178.48</c:v>
                </c:pt>
                <c:pt idx="1815">
                  <c:v>-178.48</c:v>
                </c:pt>
                <c:pt idx="1816">
                  <c:v>-178.48</c:v>
                </c:pt>
                <c:pt idx="1817">
                  <c:v>-178.48</c:v>
                </c:pt>
                <c:pt idx="1818">
                  <c:v>-178.49</c:v>
                </c:pt>
                <c:pt idx="1819">
                  <c:v>-178.48</c:v>
                </c:pt>
                <c:pt idx="1820">
                  <c:v>-178.48</c:v>
                </c:pt>
                <c:pt idx="1821">
                  <c:v>-178.48</c:v>
                </c:pt>
                <c:pt idx="1822">
                  <c:v>-178.48</c:v>
                </c:pt>
                <c:pt idx="1823">
                  <c:v>-178.49</c:v>
                </c:pt>
                <c:pt idx="1824">
                  <c:v>-178.49</c:v>
                </c:pt>
                <c:pt idx="1825">
                  <c:v>-178.5</c:v>
                </c:pt>
                <c:pt idx="1826">
                  <c:v>-178.51</c:v>
                </c:pt>
                <c:pt idx="1827">
                  <c:v>-178.52</c:v>
                </c:pt>
                <c:pt idx="1828">
                  <c:v>-178.53</c:v>
                </c:pt>
                <c:pt idx="1829">
                  <c:v>-178.53</c:v>
                </c:pt>
                <c:pt idx="1830">
                  <c:v>-178.54</c:v>
                </c:pt>
                <c:pt idx="1831">
                  <c:v>-178.55</c:v>
                </c:pt>
                <c:pt idx="1832">
                  <c:v>-178.56</c:v>
                </c:pt>
                <c:pt idx="1833">
                  <c:v>-178.56</c:v>
                </c:pt>
                <c:pt idx="1834">
                  <c:v>-178.57</c:v>
                </c:pt>
                <c:pt idx="1835">
                  <c:v>-178.57</c:v>
                </c:pt>
                <c:pt idx="1836">
                  <c:v>-178.57</c:v>
                </c:pt>
                <c:pt idx="1837">
                  <c:v>-178.58</c:v>
                </c:pt>
                <c:pt idx="1838">
                  <c:v>-178.58</c:v>
                </c:pt>
                <c:pt idx="1839">
                  <c:v>-178.58</c:v>
                </c:pt>
                <c:pt idx="1840">
                  <c:v>-178.58</c:v>
                </c:pt>
                <c:pt idx="1841">
                  <c:v>-178.58</c:v>
                </c:pt>
                <c:pt idx="1842">
                  <c:v>-178.57</c:v>
                </c:pt>
                <c:pt idx="1843">
                  <c:v>-178.57</c:v>
                </c:pt>
                <c:pt idx="1844">
                  <c:v>-178.56</c:v>
                </c:pt>
                <c:pt idx="1845">
                  <c:v>-178.56</c:v>
                </c:pt>
                <c:pt idx="1846">
                  <c:v>-178.56</c:v>
                </c:pt>
                <c:pt idx="1847">
                  <c:v>-178.57</c:v>
                </c:pt>
                <c:pt idx="1848">
                  <c:v>-178.56</c:v>
                </c:pt>
                <c:pt idx="1849">
                  <c:v>-178.56</c:v>
                </c:pt>
                <c:pt idx="1850">
                  <c:v>-178.56</c:v>
                </c:pt>
                <c:pt idx="1851">
                  <c:v>-178.56</c:v>
                </c:pt>
                <c:pt idx="1852">
                  <c:v>-178.56</c:v>
                </c:pt>
                <c:pt idx="1853">
                  <c:v>-178.56</c:v>
                </c:pt>
                <c:pt idx="1854">
                  <c:v>-178.57</c:v>
                </c:pt>
                <c:pt idx="1855">
                  <c:v>-178.57</c:v>
                </c:pt>
                <c:pt idx="1856">
                  <c:v>-178.58</c:v>
                </c:pt>
                <c:pt idx="1857">
                  <c:v>-178.59</c:v>
                </c:pt>
                <c:pt idx="1858">
                  <c:v>-178.59</c:v>
                </c:pt>
                <c:pt idx="1859">
                  <c:v>-178.59</c:v>
                </c:pt>
                <c:pt idx="1860">
                  <c:v>-178.58</c:v>
                </c:pt>
                <c:pt idx="1861">
                  <c:v>-178.58</c:v>
                </c:pt>
                <c:pt idx="1862">
                  <c:v>-178.59</c:v>
                </c:pt>
                <c:pt idx="1863">
                  <c:v>-178.59</c:v>
                </c:pt>
                <c:pt idx="1864">
                  <c:v>-178.59</c:v>
                </c:pt>
                <c:pt idx="1865">
                  <c:v>-178.6</c:v>
                </c:pt>
                <c:pt idx="1866">
                  <c:v>-178.61</c:v>
                </c:pt>
                <c:pt idx="1867">
                  <c:v>-178.62</c:v>
                </c:pt>
                <c:pt idx="1868">
                  <c:v>-178.62</c:v>
                </c:pt>
                <c:pt idx="1869">
                  <c:v>-178.62</c:v>
                </c:pt>
                <c:pt idx="1870">
                  <c:v>-178.62</c:v>
                </c:pt>
                <c:pt idx="1871">
                  <c:v>-178.63</c:v>
                </c:pt>
                <c:pt idx="1872">
                  <c:v>-178.63</c:v>
                </c:pt>
                <c:pt idx="1873">
                  <c:v>-178.63</c:v>
                </c:pt>
                <c:pt idx="1874">
                  <c:v>-178.63</c:v>
                </c:pt>
                <c:pt idx="1875">
                  <c:v>-178.63</c:v>
                </c:pt>
                <c:pt idx="1876">
                  <c:v>-178.63</c:v>
                </c:pt>
                <c:pt idx="1877">
                  <c:v>-178.63</c:v>
                </c:pt>
                <c:pt idx="1878">
                  <c:v>-178.63</c:v>
                </c:pt>
                <c:pt idx="1879">
                  <c:v>-178.63</c:v>
                </c:pt>
                <c:pt idx="1880">
                  <c:v>-178.62</c:v>
                </c:pt>
                <c:pt idx="1881">
                  <c:v>-178.62</c:v>
                </c:pt>
                <c:pt idx="1882">
                  <c:v>-178.62</c:v>
                </c:pt>
                <c:pt idx="1883">
                  <c:v>-178.62</c:v>
                </c:pt>
                <c:pt idx="1884">
                  <c:v>-178.63</c:v>
                </c:pt>
                <c:pt idx="1885">
                  <c:v>-178.63</c:v>
                </c:pt>
                <c:pt idx="1886">
                  <c:v>-178.64</c:v>
                </c:pt>
                <c:pt idx="1887">
                  <c:v>-178.64</c:v>
                </c:pt>
                <c:pt idx="1888">
                  <c:v>-178.65</c:v>
                </c:pt>
                <c:pt idx="1889">
                  <c:v>-178.65</c:v>
                </c:pt>
                <c:pt idx="1890">
                  <c:v>-178.66</c:v>
                </c:pt>
                <c:pt idx="1891">
                  <c:v>-178.67</c:v>
                </c:pt>
                <c:pt idx="1892">
                  <c:v>-178.67</c:v>
                </c:pt>
                <c:pt idx="1893">
                  <c:v>-178.67</c:v>
                </c:pt>
                <c:pt idx="1894">
                  <c:v>-178.67</c:v>
                </c:pt>
                <c:pt idx="1895">
                  <c:v>-178.66</c:v>
                </c:pt>
                <c:pt idx="1896">
                  <c:v>-178.65</c:v>
                </c:pt>
                <c:pt idx="1897">
                  <c:v>-178.65</c:v>
                </c:pt>
                <c:pt idx="1898">
                  <c:v>-178.65</c:v>
                </c:pt>
                <c:pt idx="1899">
                  <c:v>-178.65</c:v>
                </c:pt>
                <c:pt idx="1900">
                  <c:v>-178.65</c:v>
                </c:pt>
                <c:pt idx="1901">
                  <c:v>-178.65</c:v>
                </c:pt>
                <c:pt idx="1902">
                  <c:v>-178.66</c:v>
                </c:pt>
                <c:pt idx="1903">
                  <c:v>-178.65</c:v>
                </c:pt>
                <c:pt idx="1904">
                  <c:v>-178.65</c:v>
                </c:pt>
                <c:pt idx="1905">
                  <c:v>-178.65</c:v>
                </c:pt>
                <c:pt idx="1906">
                  <c:v>-178.65</c:v>
                </c:pt>
                <c:pt idx="1907">
                  <c:v>-178.65</c:v>
                </c:pt>
                <c:pt idx="1908">
                  <c:v>-178.64</c:v>
                </c:pt>
                <c:pt idx="1909">
                  <c:v>-178.64</c:v>
                </c:pt>
                <c:pt idx="1910">
                  <c:v>-178.64</c:v>
                </c:pt>
                <c:pt idx="1911">
                  <c:v>-178.65</c:v>
                </c:pt>
                <c:pt idx="1912">
                  <c:v>-178.65</c:v>
                </c:pt>
                <c:pt idx="1913">
                  <c:v>-178.66</c:v>
                </c:pt>
                <c:pt idx="1914">
                  <c:v>-178.65</c:v>
                </c:pt>
                <c:pt idx="1915">
                  <c:v>-178.66</c:v>
                </c:pt>
                <c:pt idx="1916">
                  <c:v>-178.66</c:v>
                </c:pt>
                <c:pt idx="1917">
                  <c:v>-178.67</c:v>
                </c:pt>
                <c:pt idx="1918">
                  <c:v>-178.67</c:v>
                </c:pt>
                <c:pt idx="1919">
                  <c:v>-178.67</c:v>
                </c:pt>
                <c:pt idx="1920">
                  <c:v>-178.68</c:v>
                </c:pt>
                <c:pt idx="1921">
                  <c:v>-178.69</c:v>
                </c:pt>
                <c:pt idx="1922">
                  <c:v>-178.7</c:v>
                </c:pt>
                <c:pt idx="1923">
                  <c:v>-178.71</c:v>
                </c:pt>
                <c:pt idx="1924">
                  <c:v>-178.73</c:v>
                </c:pt>
                <c:pt idx="1925">
                  <c:v>-178.74</c:v>
                </c:pt>
                <c:pt idx="1926">
                  <c:v>-178.76</c:v>
                </c:pt>
                <c:pt idx="1927">
                  <c:v>-178.77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77-4D17-94A5-FC22DEFFBD6B}"/>
            </c:ext>
          </c:extLst>
        </c:ser>
        <c:ser>
          <c:idx val="2"/>
          <c:order val="2"/>
          <c:tx>
            <c:strRef>
              <c:f>校正成果!$G$1</c:f>
              <c:strCache>
                <c:ptCount val="1"/>
                <c:pt idx="0">
                  <c:v>3m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校正成果!$G$2:$G$1970</c:f>
              <c:numCache>
                <c:formatCode>General</c:formatCode>
                <c:ptCount val="1969"/>
                <c:pt idx="0">
                  <c:v>175.22</c:v>
                </c:pt>
                <c:pt idx="1">
                  <c:v>175.33</c:v>
                </c:pt>
                <c:pt idx="2">
                  <c:v>175.44</c:v>
                </c:pt>
                <c:pt idx="3">
                  <c:v>175.55</c:v>
                </c:pt>
                <c:pt idx="4">
                  <c:v>175.66</c:v>
                </c:pt>
                <c:pt idx="5">
                  <c:v>175.76</c:v>
                </c:pt>
                <c:pt idx="6">
                  <c:v>175.85</c:v>
                </c:pt>
                <c:pt idx="7">
                  <c:v>175.92</c:v>
                </c:pt>
                <c:pt idx="8">
                  <c:v>176</c:v>
                </c:pt>
                <c:pt idx="9">
                  <c:v>176.07</c:v>
                </c:pt>
                <c:pt idx="10">
                  <c:v>176.14</c:v>
                </c:pt>
                <c:pt idx="11">
                  <c:v>176.19</c:v>
                </c:pt>
                <c:pt idx="12">
                  <c:v>176.25</c:v>
                </c:pt>
                <c:pt idx="13">
                  <c:v>176.3</c:v>
                </c:pt>
                <c:pt idx="14">
                  <c:v>176.36</c:v>
                </c:pt>
                <c:pt idx="15">
                  <c:v>176.42</c:v>
                </c:pt>
                <c:pt idx="16">
                  <c:v>176.48</c:v>
                </c:pt>
                <c:pt idx="17">
                  <c:v>176.54</c:v>
                </c:pt>
                <c:pt idx="18">
                  <c:v>176.6</c:v>
                </c:pt>
                <c:pt idx="19">
                  <c:v>176.66</c:v>
                </c:pt>
                <c:pt idx="20">
                  <c:v>176.72</c:v>
                </c:pt>
                <c:pt idx="21">
                  <c:v>176.78</c:v>
                </c:pt>
                <c:pt idx="22">
                  <c:v>176.82</c:v>
                </c:pt>
                <c:pt idx="23">
                  <c:v>176.86</c:v>
                </c:pt>
                <c:pt idx="24">
                  <c:v>176.91</c:v>
                </c:pt>
                <c:pt idx="25">
                  <c:v>176.94</c:v>
                </c:pt>
                <c:pt idx="26">
                  <c:v>176.98</c:v>
                </c:pt>
                <c:pt idx="27">
                  <c:v>177.01</c:v>
                </c:pt>
                <c:pt idx="28">
                  <c:v>177.04</c:v>
                </c:pt>
                <c:pt idx="29">
                  <c:v>177.06</c:v>
                </c:pt>
                <c:pt idx="30">
                  <c:v>177.08</c:v>
                </c:pt>
                <c:pt idx="31">
                  <c:v>177.11</c:v>
                </c:pt>
                <c:pt idx="32">
                  <c:v>177.14</c:v>
                </c:pt>
                <c:pt idx="33">
                  <c:v>177.16</c:v>
                </c:pt>
                <c:pt idx="34">
                  <c:v>177.18</c:v>
                </c:pt>
                <c:pt idx="35">
                  <c:v>177.2</c:v>
                </c:pt>
                <c:pt idx="36">
                  <c:v>177.22</c:v>
                </c:pt>
                <c:pt idx="37">
                  <c:v>177.25</c:v>
                </c:pt>
                <c:pt idx="38">
                  <c:v>177.28</c:v>
                </c:pt>
                <c:pt idx="39">
                  <c:v>177.32</c:v>
                </c:pt>
                <c:pt idx="40">
                  <c:v>177.36</c:v>
                </c:pt>
                <c:pt idx="41">
                  <c:v>177.39</c:v>
                </c:pt>
                <c:pt idx="42">
                  <c:v>177.43</c:v>
                </c:pt>
                <c:pt idx="43">
                  <c:v>177.46</c:v>
                </c:pt>
                <c:pt idx="44">
                  <c:v>177.5</c:v>
                </c:pt>
                <c:pt idx="45">
                  <c:v>177.53</c:v>
                </c:pt>
                <c:pt idx="46">
                  <c:v>177.56</c:v>
                </c:pt>
                <c:pt idx="47">
                  <c:v>177.59</c:v>
                </c:pt>
                <c:pt idx="48">
                  <c:v>177.63</c:v>
                </c:pt>
                <c:pt idx="49">
                  <c:v>177.65</c:v>
                </c:pt>
                <c:pt idx="50">
                  <c:v>177.68</c:v>
                </c:pt>
                <c:pt idx="51">
                  <c:v>177.71</c:v>
                </c:pt>
                <c:pt idx="52">
                  <c:v>177.73</c:v>
                </c:pt>
                <c:pt idx="53">
                  <c:v>177.77</c:v>
                </c:pt>
                <c:pt idx="54">
                  <c:v>177.8</c:v>
                </c:pt>
                <c:pt idx="55">
                  <c:v>177.83</c:v>
                </c:pt>
                <c:pt idx="56">
                  <c:v>177.87</c:v>
                </c:pt>
                <c:pt idx="57">
                  <c:v>177.89</c:v>
                </c:pt>
                <c:pt idx="58">
                  <c:v>177.94</c:v>
                </c:pt>
                <c:pt idx="59">
                  <c:v>177.98</c:v>
                </c:pt>
                <c:pt idx="60">
                  <c:v>178.03</c:v>
                </c:pt>
                <c:pt idx="61">
                  <c:v>178.07</c:v>
                </c:pt>
                <c:pt idx="62">
                  <c:v>178.12</c:v>
                </c:pt>
                <c:pt idx="63">
                  <c:v>178.16</c:v>
                </c:pt>
                <c:pt idx="64">
                  <c:v>178.2</c:v>
                </c:pt>
                <c:pt idx="65">
                  <c:v>178.23</c:v>
                </c:pt>
                <c:pt idx="66">
                  <c:v>178.27</c:v>
                </c:pt>
                <c:pt idx="67">
                  <c:v>178.3</c:v>
                </c:pt>
                <c:pt idx="68">
                  <c:v>178.32</c:v>
                </c:pt>
                <c:pt idx="69">
                  <c:v>178.36</c:v>
                </c:pt>
                <c:pt idx="70">
                  <c:v>178.39</c:v>
                </c:pt>
                <c:pt idx="71">
                  <c:v>178.42</c:v>
                </c:pt>
                <c:pt idx="72">
                  <c:v>178.45</c:v>
                </c:pt>
                <c:pt idx="73">
                  <c:v>178.48</c:v>
                </c:pt>
                <c:pt idx="74">
                  <c:v>178.5</c:v>
                </c:pt>
                <c:pt idx="75">
                  <c:v>178.53</c:v>
                </c:pt>
                <c:pt idx="76">
                  <c:v>178.55</c:v>
                </c:pt>
                <c:pt idx="77">
                  <c:v>178.57</c:v>
                </c:pt>
                <c:pt idx="78">
                  <c:v>178.57</c:v>
                </c:pt>
                <c:pt idx="79">
                  <c:v>178.58</c:v>
                </c:pt>
                <c:pt idx="80">
                  <c:v>178.59</c:v>
                </c:pt>
                <c:pt idx="81">
                  <c:v>178.6</c:v>
                </c:pt>
                <c:pt idx="82">
                  <c:v>178.6</c:v>
                </c:pt>
                <c:pt idx="83">
                  <c:v>178.6</c:v>
                </c:pt>
                <c:pt idx="84">
                  <c:v>178.61</c:v>
                </c:pt>
                <c:pt idx="85">
                  <c:v>178.6</c:v>
                </c:pt>
                <c:pt idx="86">
                  <c:v>178.61</c:v>
                </c:pt>
                <c:pt idx="87">
                  <c:v>178.64</c:v>
                </c:pt>
                <c:pt idx="88">
                  <c:v>178.67</c:v>
                </c:pt>
                <c:pt idx="89">
                  <c:v>178.72</c:v>
                </c:pt>
                <c:pt idx="90">
                  <c:v>178.78</c:v>
                </c:pt>
                <c:pt idx="91">
                  <c:v>178.84</c:v>
                </c:pt>
                <c:pt idx="92">
                  <c:v>178.91</c:v>
                </c:pt>
                <c:pt idx="93">
                  <c:v>178.97</c:v>
                </c:pt>
                <c:pt idx="94">
                  <c:v>179.04</c:v>
                </c:pt>
                <c:pt idx="95">
                  <c:v>179.1</c:v>
                </c:pt>
                <c:pt idx="96">
                  <c:v>179.16</c:v>
                </c:pt>
                <c:pt idx="97">
                  <c:v>179.22</c:v>
                </c:pt>
                <c:pt idx="98">
                  <c:v>179.26</c:v>
                </c:pt>
                <c:pt idx="99">
                  <c:v>179.3</c:v>
                </c:pt>
                <c:pt idx="100">
                  <c:v>179.34</c:v>
                </c:pt>
                <c:pt idx="101">
                  <c:v>179.38</c:v>
                </c:pt>
                <c:pt idx="102">
                  <c:v>179.42</c:v>
                </c:pt>
                <c:pt idx="103">
                  <c:v>179.44</c:v>
                </c:pt>
                <c:pt idx="104">
                  <c:v>179.47</c:v>
                </c:pt>
                <c:pt idx="105">
                  <c:v>179.5</c:v>
                </c:pt>
                <c:pt idx="106">
                  <c:v>179.53</c:v>
                </c:pt>
                <c:pt idx="107">
                  <c:v>179.57</c:v>
                </c:pt>
                <c:pt idx="108">
                  <c:v>179.61</c:v>
                </c:pt>
                <c:pt idx="109">
                  <c:v>179.66</c:v>
                </c:pt>
                <c:pt idx="110">
                  <c:v>179.68</c:v>
                </c:pt>
                <c:pt idx="111">
                  <c:v>179.7</c:v>
                </c:pt>
                <c:pt idx="112">
                  <c:v>179.72</c:v>
                </c:pt>
                <c:pt idx="113">
                  <c:v>179.76</c:v>
                </c:pt>
                <c:pt idx="114">
                  <c:v>179.79</c:v>
                </c:pt>
                <c:pt idx="115">
                  <c:v>179.82</c:v>
                </c:pt>
                <c:pt idx="116">
                  <c:v>179.84</c:v>
                </c:pt>
                <c:pt idx="117">
                  <c:v>179.85</c:v>
                </c:pt>
                <c:pt idx="118">
                  <c:v>179.86</c:v>
                </c:pt>
                <c:pt idx="119">
                  <c:v>179.88</c:v>
                </c:pt>
                <c:pt idx="120">
                  <c:v>179.9</c:v>
                </c:pt>
                <c:pt idx="121">
                  <c:v>179.91</c:v>
                </c:pt>
                <c:pt idx="122">
                  <c:v>179.92</c:v>
                </c:pt>
                <c:pt idx="123">
                  <c:v>179.94</c:v>
                </c:pt>
                <c:pt idx="124">
                  <c:v>179.97</c:v>
                </c:pt>
                <c:pt idx="125">
                  <c:v>180</c:v>
                </c:pt>
                <c:pt idx="126">
                  <c:v>-179.99</c:v>
                </c:pt>
                <c:pt idx="127">
                  <c:v>-179.96</c:v>
                </c:pt>
                <c:pt idx="128">
                  <c:v>-179.95</c:v>
                </c:pt>
                <c:pt idx="129">
                  <c:v>-179.93</c:v>
                </c:pt>
                <c:pt idx="130">
                  <c:v>-179.92</c:v>
                </c:pt>
                <c:pt idx="131">
                  <c:v>-179.92</c:v>
                </c:pt>
                <c:pt idx="132">
                  <c:v>-179.91</c:v>
                </c:pt>
                <c:pt idx="133">
                  <c:v>-179.91</c:v>
                </c:pt>
                <c:pt idx="134">
                  <c:v>-179.9</c:v>
                </c:pt>
                <c:pt idx="135">
                  <c:v>-179.89</c:v>
                </c:pt>
                <c:pt idx="136">
                  <c:v>-179.87</c:v>
                </c:pt>
                <c:pt idx="137">
                  <c:v>-179.86</c:v>
                </c:pt>
                <c:pt idx="138">
                  <c:v>-179.84</c:v>
                </c:pt>
                <c:pt idx="139">
                  <c:v>-179.83</c:v>
                </c:pt>
                <c:pt idx="140">
                  <c:v>-179.82</c:v>
                </c:pt>
                <c:pt idx="141">
                  <c:v>-179.81</c:v>
                </c:pt>
                <c:pt idx="142">
                  <c:v>-179.8</c:v>
                </c:pt>
                <c:pt idx="143">
                  <c:v>-179.79</c:v>
                </c:pt>
                <c:pt idx="144">
                  <c:v>-179.79</c:v>
                </c:pt>
                <c:pt idx="145">
                  <c:v>-179.78</c:v>
                </c:pt>
                <c:pt idx="146">
                  <c:v>-179.77</c:v>
                </c:pt>
                <c:pt idx="147">
                  <c:v>-179.76</c:v>
                </c:pt>
                <c:pt idx="148">
                  <c:v>-179.75</c:v>
                </c:pt>
                <c:pt idx="149">
                  <c:v>-179.75</c:v>
                </c:pt>
                <c:pt idx="150">
                  <c:v>-179.74</c:v>
                </c:pt>
                <c:pt idx="151">
                  <c:v>-179.75</c:v>
                </c:pt>
                <c:pt idx="152">
                  <c:v>-179.76</c:v>
                </c:pt>
                <c:pt idx="153">
                  <c:v>-179.77</c:v>
                </c:pt>
                <c:pt idx="154">
                  <c:v>-179.79</c:v>
                </c:pt>
                <c:pt idx="155">
                  <c:v>-179.8</c:v>
                </c:pt>
                <c:pt idx="156">
                  <c:v>-179.82</c:v>
                </c:pt>
                <c:pt idx="157">
                  <c:v>-179.84</c:v>
                </c:pt>
                <c:pt idx="158">
                  <c:v>-179.86</c:v>
                </c:pt>
                <c:pt idx="159">
                  <c:v>-179.88</c:v>
                </c:pt>
                <c:pt idx="160">
                  <c:v>-179.91</c:v>
                </c:pt>
                <c:pt idx="161">
                  <c:v>-179.94</c:v>
                </c:pt>
                <c:pt idx="162">
                  <c:v>-179.97</c:v>
                </c:pt>
                <c:pt idx="163">
                  <c:v>180</c:v>
                </c:pt>
                <c:pt idx="164">
                  <c:v>179.97</c:v>
                </c:pt>
                <c:pt idx="165">
                  <c:v>179.94</c:v>
                </c:pt>
                <c:pt idx="166">
                  <c:v>179.91</c:v>
                </c:pt>
                <c:pt idx="167">
                  <c:v>179.89</c:v>
                </c:pt>
                <c:pt idx="168">
                  <c:v>179.87</c:v>
                </c:pt>
                <c:pt idx="169">
                  <c:v>179.86</c:v>
                </c:pt>
                <c:pt idx="170">
                  <c:v>179.87</c:v>
                </c:pt>
                <c:pt idx="171">
                  <c:v>179.89</c:v>
                </c:pt>
                <c:pt idx="172">
                  <c:v>179.92</c:v>
                </c:pt>
                <c:pt idx="173">
                  <c:v>179.95</c:v>
                </c:pt>
                <c:pt idx="174">
                  <c:v>179.99</c:v>
                </c:pt>
                <c:pt idx="175">
                  <c:v>-179.96</c:v>
                </c:pt>
                <c:pt idx="176">
                  <c:v>-179.92</c:v>
                </c:pt>
                <c:pt idx="177">
                  <c:v>-179.87</c:v>
                </c:pt>
                <c:pt idx="178">
                  <c:v>-179.84</c:v>
                </c:pt>
                <c:pt idx="179">
                  <c:v>-179.8</c:v>
                </c:pt>
                <c:pt idx="180">
                  <c:v>-179.76</c:v>
                </c:pt>
                <c:pt idx="181">
                  <c:v>-179.72</c:v>
                </c:pt>
                <c:pt idx="182">
                  <c:v>-179.67</c:v>
                </c:pt>
                <c:pt idx="183">
                  <c:v>-179.64</c:v>
                </c:pt>
                <c:pt idx="184">
                  <c:v>-179.61</c:v>
                </c:pt>
                <c:pt idx="185">
                  <c:v>-179.57</c:v>
                </c:pt>
                <c:pt idx="186">
                  <c:v>-179.55</c:v>
                </c:pt>
                <c:pt idx="187">
                  <c:v>-179.53</c:v>
                </c:pt>
                <c:pt idx="188">
                  <c:v>-179.51</c:v>
                </c:pt>
                <c:pt idx="189">
                  <c:v>-179.49</c:v>
                </c:pt>
                <c:pt idx="190">
                  <c:v>-179.47</c:v>
                </c:pt>
                <c:pt idx="191">
                  <c:v>-179.44</c:v>
                </c:pt>
                <c:pt idx="192">
                  <c:v>-179.41</c:v>
                </c:pt>
                <c:pt idx="193">
                  <c:v>-179.38</c:v>
                </c:pt>
                <c:pt idx="194">
                  <c:v>-179.35</c:v>
                </c:pt>
                <c:pt idx="195">
                  <c:v>-179.32</c:v>
                </c:pt>
                <c:pt idx="196">
                  <c:v>-179.29</c:v>
                </c:pt>
                <c:pt idx="197">
                  <c:v>-179.26</c:v>
                </c:pt>
                <c:pt idx="198">
                  <c:v>-179.23</c:v>
                </c:pt>
                <c:pt idx="199">
                  <c:v>-179.21</c:v>
                </c:pt>
                <c:pt idx="200">
                  <c:v>-179.18</c:v>
                </c:pt>
                <c:pt idx="201">
                  <c:v>-179.17</c:v>
                </c:pt>
                <c:pt idx="202">
                  <c:v>-179.15</c:v>
                </c:pt>
                <c:pt idx="203">
                  <c:v>-179.12</c:v>
                </c:pt>
                <c:pt idx="204">
                  <c:v>-179.11</c:v>
                </c:pt>
                <c:pt idx="205">
                  <c:v>-179.1</c:v>
                </c:pt>
                <c:pt idx="206">
                  <c:v>-179.07</c:v>
                </c:pt>
                <c:pt idx="207">
                  <c:v>-179.06</c:v>
                </c:pt>
                <c:pt idx="208">
                  <c:v>-179.04</c:v>
                </c:pt>
                <c:pt idx="209">
                  <c:v>-179.03</c:v>
                </c:pt>
                <c:pt idx="210">
                  <c:v>-179.01</c:v>
                </c:pt>
                <c:pt idx="211">
                  <c:v>-179</c:v>
                </c:pt>
                <c:pt idx="212">
                  <c:v>-178.99</c:v>
                </c:pt>
                <c:pt idx="213">
                  <c:v>-178.97</c:v>
                </c:pt>
                <c:pt idx="214">
                  <c:v>-178.97</c:v>
                </c:pt>
                <c:pt idx="215">
                  <c:v>-178.96</c:v>
                </c:pt>
                <c:pt idx="216">
                  <c:v>-178.95</c:v>
                </c:pt>
                <c:pt idx="217">
                  <c:v>-178.93</c:v>
                </c:pt>
                <c:pt idx="218">
                  <c:v>-178.91</c:v>
                </c:pt>
                <c:pt idx="219">
                  <c:v>-178.87</c:v>
                </c:pt>
                <c:pt idx="220">
                  <c:v>-178.85</c:v>
                </c:pt>
                <c:pt idx="221">
                  <c:v>-178.81</c:v>
                </c:pt>
                <c:pt idx="222">
                  <c:v>-178.78</c:v>
                </c:pt>
                <c:pt idx="223">
                  <c:v>-178.75</c:v>
                </c:pt>
                <c:pt idx="224">
                  <c:v>-178.73</c:v>
                </c:pt>
                <c:pt idx="225">
                  <c:v>-178.71</c:v>
                </c:pt>
                <c:pt idx="226">
                  <c:v>-178.69</c:v>
                </c:pt>
                <c:pt idx="227">
                  <c:v>-178.67</c:v>
                </c:pt>
                <c:pt idx="228">
                  <c:v>-178.65</c:v>
                </c:pt>
                <c:pt idx="229">
                  <c:v>-178.64</c:v>
                </c:pt>
                <c:pt idx="230">
                  <c:v>-178.63</c:v>
                </c:pt>
                <c:pt idx="231">
                  <c:v>-178.62</c:v>
                </c:pt>
                <c:pt idx="232">
                  <c:v>-178.61</c:v>
                </c:pt>
                <c:pt idx="233">
                  <c:v>-178.6</c:v>
                </c:pt>
                <c:pt idx="234">
                  <c:v>-178.59</c:v>
                </c:pt>
                <c:pt idx="235">
                  <c:v>-178.58</c:v>
                </c:pt>
                <c:pt idx="236">
                  <c:v>-178.57</c:v>
                </c:pt>
                <c:pt idx="237">
                  <c:v>-178.56</c:v>
                </c:pt>
                <c:pt idx="238">
                  <c:v>-178.56</c:v>
                </c:pt>
                <c:pt idx="239">
                  <c:v>-178.55</c:v>
                </c:pt>
                <c:pt idx="240">
                  <c:v>-178.55</c:v>
                </c:pt>
                <c:pt idx="241">
                  <c:v>-178.55</c:v>
                </c:pt>
                <c:pt idx="242">
                  <c:v>-178.55</c:v>
                </c:pt>
                <c:pt idx="243">
                  <c:v>-178.55</c:v>
                </c:pt>
                <c:pt idx="244">
                  <c:v>-178.54</c:v>
                </c:pt>
                <c:pt idx="245">
                  <c:v>-178.54</c:v>
                </c:pt>
                <c:pt idx="246">
                  <c:v>-178.54</c:v>
                </c:pt>
                <c:pt idx="247">
                  <c:v>-178.54</c:v>
                </c:pt>
                <c:pt idx="248">
                  <c:v>-178.53</c:v>
                </c:pt>
                <c:pt idx="249">
                  <c:v>-178.51</c:v>
                </c:pt>
                <c:pt idx="250">
                  <c:v>-178.5</c:v>
                </c:pt>
                <c:pt idx="251">
                  <c:v>-178.49</c:v>
                </c:pt>
                <c:pt idx="252">
                  <c:v>-178.49</c:v>
                </c:pt>
                <c:pt idx="253">
                  <c:v>-178.47</c:v>
                </c:pt>
                <c:pt idx="254">
                  <c:v>-178.46</c:v>
                </c:pt>
                <c:pt idx="255">
                  <c:v>-178.44</c:v>
                </c:pt>
                <c:pt idx="256">
                  <c:v>-178.43</c:v>
                </c:pt>
                <c:pt idx="257">
                  <c:v>-178.41</c:v>
                </c:pt>
                <c:pt idx="258">
                  <c:v>-178.4</c:v>
                </c:pt>
                <c:pt idx="259">
                  <c:v>-178.39</c:v>
                </c:pt>
                <c:pt idx="260">
                  <c:v>-178.38</c:v>
                </c:pt>
                <c:pt idx="261">
                  <c:v>-178.37</c:v>
                </c:pt>
                <c:pt idx="262">
                  <c:v>-178.36</c:v>
                </c:pt>
                <c:pt idx="263">
                  <c:v>-178.36</c:v>
                </c:pt>
                <c:pt idx="264">
                  <c:v>-178.35</c:v>
                </c:pt>
                <c:pt idx="265">
                  <c:v>-178.35</c:v>
                </c:pt>
                <c:pt idx="266">
                  <c:v>-178.35</c:v>
                </c:pt>
                <c:pt idx="267">
                  <c:v>-178.36</c:v>
                </c:pt>
                <c:pt idx="268">
                  <c:v>-178.36</c:v>
                </c:pt>
                <c:pt idx="269">
                  <c:v>-178.37</c:v>
                </c:pt>
                <c:pt idx="270">
                  <c:v>-178.37</c:v>
                </c:pt>
                <c:pt idx="271">
                  <c:v>-178.36</c:v>
                </c:pt>
                <c:pt idx="272">
                  <c:v>-178.35</c:v>
                </c:pt>
                <c:pt idx="273">
                  <c:v>-178.35</c:v>
                </c:pt>
                <c:pt idx="274">
                  <c:v>-178.35</c:v>
                </c:pt>
                <c:pt idx="275">
                  <c:v>-178.35</c:v>
                </c:pt>
                <c:pt idx="276">
                  <c:v>-178.33</c:v>
                </c:pt>
                <c:pt idx="277">
                  <c:v>-178.33</c:v>
                </c:pt>
                <c:pt idx="278">
                  <c:v>-178.32</c:v>
                </c:pt>
                <c:pt idx="279">
                  <c:v>-178.31</c:v>
                </c:pt>
                <c:pt idx="280">
                  <c:v>-178.31</c:v>
                </c:pt>
                <c:pt idx="281">
                  <c:v>-178.3</c:v>
                </c:pt>
                <c:pt idx="282">
                  <c:v>-178.29</c:v>
                </c:pt>
                <c:pt idx="283">
                  <c:v>-178.28</c:v>
                </c:pt>
                <c:pt idx="284">
                  <c:v>-178.29</c:v>
                </c:pt>
                <c:pt idx="285">
                  <c:v>-178.29</c:v>
                </c:pt>
                <c:pt idx="286">
                  <c:v>-178.28</c:v>
                </c:pt>
                <c:pt idx="287">
                  <c:v>-178.27</c:v>
                </c:pt>
                <c:pt idx="288">
                  <c:v>-178.27</c:v>
                </c:pt>
                <c:pt idx="289">
                  <c:v>-178.26</c:v>
                </c:pt>
                <c:pt idx="290">
                  <c:v>-178.25</c:v>
                </c:pt>
                <c:pt idx="291">
                  <c:v>-178.25</c:v>
                </c:pt>
                <c:pt idx="292">
                  <c:v>-178.24</c:v>
                </c:pt>
                <c:pt idx="293">
                  <c:v>-178.23</c:v>
                </c:pt>
                <c:pt idx="294">
                  <c:v>-178.22</c:v>
                </c:pt>
                <c:pt idx="295">
                  <c:v>-178.22</c:v>
                </c:pt>
                <c:pt idx="296">
                  <c:v>-178.21</c:v>
                </c:pt>
                <c:pt idx="297">
                  <c:v>-178.21</c:v>
                </c:pt>
                <c:pt idx="298">
                  <c:v>-178.2</c:v>
                </c:pt>
                <c:pt idx="299">
                  <c:v>-178.2</c:v>
                </c:pt>
                <c:pt idx="300">
                  <c:v>-178.19</c:v>
                </c:pt>
                <c:pt idx="301">
                  <c:v>-178.2</c:v>
                </c:pt>
                <c:pt idx="302">
                  <c:v>-178.19</c:v>
                </c:pt>
                <c:pt idx="303">
                  <c:v>-178.2</c:v>
                </c:pt>
                <c:pt idx="304">
                  <c:v>-178.21</c:v>
                </c:pt>
                <c:pt idx="305">
                  <c:v>-178.21</c:v>
                </c:pt>
                <c:pt idx="306">
                  <c:v>-178.22</c:v>
                </c:pt>
                <c:pt idx="307">
                  <c:v>-178.23</c:v>
                </c:pt>
                <c:pt idx="308">
                  <c:v>-178.25</c:v>
                </c:pt>
                <c:pt idx="309">
                  <c:v>-178.26</c:v>
                </c:pt>
                <c:pt idx="310">
                  <c:v>-178.26</c:v>
                </c:pt>
                <c:pt idx="311">
                  <c:v>-178.26</c:v>
                </c:pt>
                <c:pt idx="312">
                  <c:v>-178.27</c:v>
                </c:pt>
                <c:pt idx="313">
                  <c:v>-178.27</c:v>
                </c:pt>
                <c:pt idx="314">
                  <c:v>-178.26</c:v>
                </c:pt>
                <c:pt idx="315">
                  <c:v>-178.25</c:v>
                </c:pt>
                <c:pt idx="316">
                  <c:v>-178.25</c:v>
                </c:pt>
                <c:pt idx="317">
                  <c:v>-178.25</c:v>
                </c:pt>
                <c:pt idx="318">
                  <c:v>-178.25</c:v>
                </c:pt>
                <c:pt idx="319">
                  <c:v>-178.24</c:v>
                </c:pt>
                <c:pt idx="320">
                  <c:v>-178.25</c:v>
                </c:pt>
                <c:pt idx="321">
                  <c:v>-178.24</c:v>
                </c:pt>
                <c:pt idx="322">
                  <c:v>-178.23</c:v>
                </c:pt>
                <c:pt idx="323">
                  <c:v>-178.23</c:v>
                </c:pt>
                <c:pt idx="324">
                  <c:v>-178.23</c:v>
                </c:pt>
                <c:pt idx="325">
                  <c:v>-178.22</c:v>
                </c:pt>
                <c:pt idx="326">
                  <c:v>-178.22</c:v>
                </c:pt>
                <c:pt idx="327">
                  <c:v>-178.21</c:v>
                </c:pt>
                <c:pt idx="328">
                  <c:v>-178.2</c:v>
                </c:pt>
                <c:pt idx="329">
                  <c:v>-178.19</c:v>
                </c:pt>
                <c:pt idx="330">
                  <c:v>-178.18</c:v>
                </c:pt>
                <c:pt idx="331">
                  <c:v>-178.17</c:v>
                </c:pt>
                <c:pt idx="332">
                  <c:v>-178.15</c:v>
                </c:pt>
                <c:pt idx="333">
                  <c:v>-178.14</c:v>
                </c:pt>
                <c:pt idx="334">
                  <c:v>-178.13</c:v>
                </c:pt>
                <c:pt idx="335">
                  <c:v>-178.12</c:v>
                </c:pt>
                <c:pt idx="336">
                  <c:v>-178.09</c:v>
                </c:pt>
                <c:pt idx="337">
                  <c:v>-178.07</c:v>
                </c:pt>
                <c:pt idx="338">
                  <c:v>-178.05</c:v>
                </c:pt>
                <c:pt idx="339">
                  <c:v>-178.04</c:v>
                </c:pt>
                <c:pt idx="340">
                  <c:v>-178.03</c:v>
                </c:pt>
                <c:pt idx="341">
                  <c:v>-178.02</c:v>
                </c:pt>
                <c:pt idx="342">
                  <c:v>-178.01</c:v>
                </c:pt>
                <c:pt idx="343">
                  <c:v>-178</c:v>
                </c:pt>
                <c:pt idx="344">
                  <c:v>-177.98</c:v>
                </c:pt>
                <c:pt idx="345">
                  <c:v>-177.97</c:v>
                </c:pt>
                <c:pt idx="346">
                  <c:v>-177.95</c:v>
                </c:pt>
                <c:pt idx="347">
                  <c:v>-177.95</c:v>
                </c:pt>
                <c:pt idx="348">
                  <c:v>-177.93</c:v>
                </c:pt>
                <c:pt idx="349">
                  <c:v>-177.93</c:v>
                </c:pt>
                <c:pt idx="350">
                  <c:v>-177.93</c:v>
                </c:pt>
                <c:pt idx="351">
                  <c:v>-177.93</c:v>
                </c:pt>
                <c:pt idx="352">
                  <c:v>-177.94</c:v>
                </c:pt>
                <c:pt idx="353">
                  <c:v>-177.94</c:v>
                </c:pt>
                <c:pt idx="354">
                  <c:v>-177.95</c:v>
                </c:pt>
                <c:pt idx="355">
                  <c:v>-177.96</c:v>
                </c:pt>
                <c:pt idx="356">
                  <c:v>-177.97</c:v>
                </c:pt>
                <c:pt idx="357">
                  <c:v>-177.98</c:v>
                </c:pt>
                <c:pt idx="358">
                  <c:v>-177.97</c:v>
                </c:pt>
                <c:pt idx="359">
                  <c:v>-177.98</c:v>
                </c:pt>
                <c:pt idx="360">
                  <c:v>-177.99</c:v>
                </c:pt>
                <c:pt idx="361">
                  <c:v>-178.01</c:v>
                </c:pt>
                <c:pt idx="362">
                  <c:v>-178.02</c:v>
                </c:pt>
                <c:pt idx="363">
                  <c:v>-178.04</c:v>
                </c:pt>
                <c:pt idx="364">
                  <c:v>-178.06</c:v>
                </c:pt>
                <c:pt idx="365">
                  <c:v>-178.07</c:v>
                </c:pt>
                <c:pt idx="366">
                  <c:v>-178.08</c:v>
                </c:pt>
                <c:pt idx="367">
                  <c:v>-178.1</c:v>
                </c:pt>
                <c:pt idx="368">
                  <c:v>-178.1</c:v>
                </c:pt>
                <c:pt idx="369">
                  <c:v>-178.1</c:v>
                </c:pt>
                <c:pt idx="370">
                  <c:v>-178.11</c:v>
                </c:pt>
                <c:pt idx="371">
                  <c:v>-178.12</c:v>
                </c:pt>
                <c:pt idx="372">
                  <c:v>-178.12</c:v>
                </c:pt>
                <c:pt idx="373">
                  <c:v>-178.11</c:v>
                </c:pt>
                <c:pt idx="374">
                  <c:v>-178.11</c:v>
                </c:pt>
                <c:pt idx="375">
                  <c:v>-178.11</c:v>
                </c:pt>
                <c:pt idx="376">
                  <c:v>-178.12</c:v>
                </c:pt>
                <c:pt idx="377">
                  <c:v>-178.11</c:v>
                </c:pt>
                <c:pt idx="378">
                  <c:v>-178.11</c:v>
                </c:pt>
                <c:pt idx="379">
                  <c:v>-178.12</c:v>
                </c:pt>
                <c:pt idx="380">
                  <c:v>-178.12</c:v>
                </c:pt>
                <c:pt idx="381">
                  <c:v>-178.12</c:v>
                </c:pt>
                <c:pt idx="382">
                  <c:v>-178.12</c:v>
                </c:pt>
                <c:pt idx="383">
                  <c:v>-178.13</c:v>
                </c:pt>
                <c:pt idx="384">
                  <c:v>-178.13</c:v>
                </c:pt>
                <c:pt idx="385">
                  <c:v>-178.13</c:v>
                </c:pt>
                <c:pt idx="386">
                  <c:v>-178.13</c:v>
                </c:pt>
                <c:pt idx="387">
                  <c:v>-178.14</c:v>
                </c:pt>
                <c:pt idx="388">
                  <c:v>-178.14</c:v>
                </c:pt>
                <c:pt idx="389">
                  <c:v>-178.13</c:v>
                </c:pt>
                <c:pt idx="390">
                  <c:v>-178.13</c:v>
                </c:pt>
                <c:pt idx="391">
                  <c:v>-178.12</c:v>
                </c:pt>
                <c:pt idx="392">
                  <c:v>-178.12</c:v>
                </c:pt>
                <c:pt idx="393">
                  <c:v>-178.1</c:v>
                </c:pt>
                <c:pt idx="394">
                  <c:v>-178.11</c:v>
                </c:pt>
                <c:pt idx="395">
                  <c:v>-178.11</c:v>
                </c:pt>
                <c:pt idx="396">
                  <c:v>-178.11</c:v>
                </c:pt>
                <c:pt idx="397">
                  <c:v>-178.12</c:v>
                </c:pt>
                <c:pt idx="398">
                  <c:v>-178.12</c:v>
                </c:pt>
                <c:pt idx="399">
                  <c:v>-178.1</c:v>
                </c:pt>
                <c:pt idx="400">
                  <c:v>-178.1</c:v>
                </c:pt>
                <c:pt idx="401">
                  <c:v>-178.08</c:v>
                </c:pt>
                <c:pt idx="402">
                  <c:v>-178.07</c:v>
                </c:pt>
                <c:pt idx="403">
                  <c:v>-178.06</c:v>
                </c:pt>
                <c:pt idx="404">
                  <c:v>-178.05</c:v>
                </c:pt>
                <c:pt idx="405">
                  <c:v>-178.05</c:v>
                </c:pt>
                <c:pt idx="406">
                  <c:v>-178.05</c:v>
                </c:pt>
                <c:pt idx="407">
                  <c:v>-178.06</c:v>
                </c:pt>
                <c:pt idx="408">
                  <c:v>-178.06</c:v>
                </c:pt>
                <c:pt idx="409">
                  <c:v>-178.06</c:v>
                </c:pt>
                <c:pt idx="410">
                  <c:v>-178.06</c:v>
                </c:pt>
                <c:pt idx="411">
                  <c:v>-178.06</c:v>
                </c:pt>
                <c:pt idx="412">
                  <c:v>-178.05</c:v>
                </c:pt>
                <c:pt idx="413">
                  <c:v>-178.05</c:v>
                </c:pt>
                <c:pt idx="414">
                  <c:v>-178.05</c:v>
                </c:pt>
                <c:pt idx="415">
                  <c:v>-178.04</c:v>
                </c:pt>
                <c:pt idx="416">
                  <c:v>-178.04</c:v>
                </c:pt>
                <c:pt idx="417">
                  <c:v>-178.03</c:v>
                </c:pt>
                <c:pt idx="418">
                  <c:v>-178.03</c:v>
                </c:pt>
                <c:pt idx="419">
                  <c:v>-178.03</c:v>
                </c:pt>
                <c:pt idx="420">
                  <c:v>-178.03</c:v>
                </c:pt>
                <c:pt idx="421">
                  <c:v>-178.03</c:v>
                </c:pt>
                <c:pt idx="422">
                  <c:v>-178.03</c:v>
                </c:pt>
                <c:pt idx="423">
                  <c:v>-178.04</c:v>
                </c:pt>
                <c:pt idx="424">
                  <c:v>-178.04</c:v>
                </c:pt>
                <c:pt idx="425">
                  <c:v>-178.05</c:v>
                </c:pt>
                <c:pt idx="426">
                  <c:v>-178.05</c:v>
                </c:pt>
                <c:pt idx="427">
                  <c:v>-178.06</c:v>
                </c:pt>
                <c:pt idx="428">
                  <c:v>-178.07</c:v>
                </c:pt>
                <c:pt idx="429">
                  <c:v>-178.07</c:v>
                </c:pt>
                <c:pt idx="430">
                  <c:v>-178.07</c:v>
                </c:pt>
                <c:pt idx="431">
                  <c:v>-178.07</c:v>
                </c:pt>
                <c:pt idx="432">
                  <c:v>-178.08</c:v>
                </c:pt>
                <c:pt idx="433">
                  <c:v>-178.08</c:v>
                </c:pt>
                <c:pt idx="434">
                  <c:v>-178.08</c:v>
                </c:pt>
                <c:pt idx="435">
                  <c:v>-178.07</c:v>
                </c:pt>
                <c:pt idx="436">
                  <c:v>-178.07</c:v>
                </c:pt>
                <c:pt idx="437">
                  <c:v>-178.06</c:v>
                </c:pt>
                <c:pt idx="438">
                  <c:v>-178.05</c:v>
                </c:pt>
                <c:pt idx="439">
                  <c:v>-178.05</c:v>
                </c:pt>
                <c:pt idx="440">
                  <c:v>-178.04</c:v>
                </c:pt>
                <c:pt idx="441">
                  <c:v>-178.03</c:v>
                </c:pt>
                <c:pt idx="442">
                  <c:v>-178.03</c:v>
                </c:pt>
                <c:pt idx="443">
                  <c:v>-178.03</c:v>
                </c:pt>
                <c:pt idx="444">
                  <c:v>-178.03</c:v>
                </c:pt>
                <c:pt idx="445">
                  <c:v>-178.03</c:v>
                </c:pt>
                <c:pt idx="446">
                  <c:v>-178.03</c:v>
                </c:pt>
                <c:pt idx="447">
                  <c:v>-178.02</c:v>
                </c:pt>
                <c:pt idx="448">
                  <c:v>-178.02</c:v>
                </c:pt>
                <c:pt idx="449">
                  <c:v>-178.03</c:v>
                </c:pt>
                <c:pt idx="450">
                  <c:v>-178.02</c:v>
                </c:pt>
                <c:pt idx="451">
                  <c:v>-178.02</c:v>
                </c:pt>
                <c:pt idx="452">
                  <c:v>-178.01</c:v>
                </c:pt>
                <c:pt idx="453">
                  <c:v>-178</c:v>
                </c:pt>
                <c:pt idx="454">
                  <c:v>-178</c:v>
                </c:pt>
                <c:pt idx="455">
                  <c:v>-177.99</c:v>
                </c:pt>
                <c:pt idx="456">
                  <c:v>-177.98</c:v>
                </c:pt>
                <c:pt idx="457">
                  <c:v>-177.98</c:v>
                </c:pt>
                <c:pt idx="458">
                  <c:v>-177.97</c:v>
                </c:pt>
                <c:pt idx="459">
                  <c:v>-177.97</c:v>
                </c:pt>
                <c:pt idx="460">
                  <c:v>-177.96</c:v>
                </c:pt>
                <c:pt idx="461">
                  <c:v>-177.96</c:v>
                </c:pt>
                <c:pt idx="462">
                  <c:v>-177.95</c:v>
                </c:pt>
                <c:pt idx="463">
                  <c:v>-177.95</c:v>
                </c:pt>
                <c:pt idx="464">
                  <c:v>-177.95</c:v>
                </c:pt>
                <c:pt idx="465">
                  <c:v>-177.94</c:v>
                </c:pt>
                <c:pt idx="466">
                  <c:v>-177.93</c:v>
                </c:pt>
                <c:pt idx="467">
                  <c:v>-177.92</c:v>
                </c:pt>
                <c:pt idx="468">
                  <c:v>-177.9</c:v>
                </c:pt>
                <c:pt idx="469">
                  <c:v>-177.89</c:v>
                </c:pt>
                <c:pt idx="470">
                  <c:v>-177.88</c:v>
                </c:pt>
                <c:pt idx="471">
                  <c:v>-177.88</c:v>
                </c:pt>
                <c:pt idx="472">
                  <c:v>-177.88</c:v>
                </c:pt>
                <c:pt idx="473">
                  <c:v>-177.88</c:v>
                </c:pt>
                <c:pt idx="474">
                  <c:v>-177.89</c:v>
                </c:pt>
                <c:pt idx="475">
                  <c:v>-177.89</c:v>
                </c:pt>
                <c:pt idx="476">
                  <c:v>-177.9</c:v>
                </c:pt>
                <c:pt idx="477">
                  <c:v>-177.9</c:v>
                </c:pt>
                <c:pt idx="478">
                  <c:v>-177.91</c:v>
                </c:pt>
                <c:pt idx="479">
                  <c:v>-177.92</c:v>
                </c:pt>
                <c:pt idx="480">
                  <c:v>-177.92</c:v>
                </c:pt>
                <c:pt idx="481">
                  <c:v>-177.93</c:v>
                </c:pt>
                <c:pt idx="482">
                  <c:v>-177.95</c:v>
                </c:pt>
                <c:pt idx="483">
                  <c:v>-177.95</c:v>
                </c:pt>
                <c:pt idx="484">
                  <c:v>-177.95</c:v>
                </c:pt>
                <c:pt idx="485">
                  <c:v>-177.95</c:v>
                </c:pt>
                <c:pt idx="486">
                  <c:v>-177.96</c:v>
                </c:pt>
                <c:pt idx="487">
                  <c:v>-177.96</c:v>
                </c:pt>
                <c:pt idx="488">
                  <c:v>-177.97</c:v>
                </c:pt>
                <c:pt idx="489">
                  <c:v>-177.97</c:v>
                </c:pt>
                <c:pt idx="490">
                  <c:v>-177.99</c:v>
                </c:pt>
                <c:pt idx="491">
                  <c:v>-177.99</c:v>
                </c:pt>
                <c:pt idx="492">
                  <c:v>-177.98</c:v>
                </c:pt>
                <c:pt idx="493">
                  <c:v>-177.98</c:v>
                </c:pt>
                <c:pt idx="494">
                  <c:v>-177.97</c:v>
                </c:pt>
                <c:pt idx="495">
                  <c:v>-177.97</c:v>
                </c:pt>
                <c:pt idx="496">
                  <c:v>-177.95</c:v>
                </c:pt>
                <c:pt idx="497">
                  <c:v>-177.95</c:v>
                </c:pt>
                <c:pt idx="498">
                  <c:v>-177.94</c:v>
                </c:pt>
                <c:pt idx="499">
                  <c:v>-177.94</c:v>
                </c:pt>
                <c:pt idx="500">
                  <c:v>-177.94</c:v>
                </c:pt>
                <c:pt idx="501">
                  <c:v>-177.94</c:v>
                </c:pt>
                <c:pt idx="502">
                  <c:v>-177.94</c:v>
                </c:pt>
                <c:pt idx="503">
                  <c:v>-177.94</c:v>
                </c:pt>
                <c:pt idx="504">
                  <c:v>-177.95</c:v>
                </c:pt>
                <c:pt idx="505">
                  <c:v>-177.95</c:v>
                </c:pt>
                <c:pt idx="506">
                  <c:v>-177.96</c:v>
                </c:pt>
                <c:pt idx="507">
                  <c:v>-177.96</c:v>
                </c:pt>
                <c:pt idx="508">
                  <c:v>-177.97</c:v>
                </c:pt>
                <c:pt idx="509">
                  <c:v>-177.98</c:v>
                </c:pt>
                <c:pt idx="510">
                  <c:v>-177.98</c:v>
                </c:pt>
                <c:pt idx="511">
                  <c:v>-177.98</c:v>
                </c:pt>
                <c:pt idx="512">
                  <c:v>-177.98</c:v>
                </c:pt>
                <c:pt idx="513">
                  <c:v>-177.97</c:v>
                </c:pt>
                <c:pt idx="514">
                  <c:v>-177.96</c:v>
                </c:pt>
                <c:pt idx="515">
                  <c:v>-177.95</c:v>
                </c:pt>
                <c:pt idx="516">
                  <c:v>-177.94</c:v>
                </c:pt>
                <c:pt idx="517">
                  <c:v>-177.93</c:v>
                </c:pt>
                <c:pt idx="518">
                  <c:v>-177.93</c:v>
                </c:pt>
                <c:pt idx="519">
                  <c:v>-177.91</c:v>
                </c:pt>
                <c:pt idx="520">
                  <c:v>-177.91</c:v>
                </c:pt>
                <c:pt idx="521">
                  <c:v>-177.9</c:v>
                </c:pt>
                <c:pt idx="522">
                  <c:v>-177.89</c:v>
                </c:pt>
                <c:pt idx="523">
                  <c:v>-177.88</c:v>
                </c:pt>
                <c:pt idx="524">
                  <c:v>-177.87</c:v>
                </c:pt>
                <c:pt idx="525">
                  <c:v>-177.87</c:v>
                </c:pt>
                <c:pt idx="526">
                  <c:v>-177.87</c:v>
                </c:pt>
                <c:pt idx="527">
                  <c:v>-177.88</c:v>
                </c:pt>
                <c:pt idx="528">
                  <c:v>-177.89</c:v>
                </c:pt>
                <c:pt idx="529">
                  <c:v>-177.9</c:v>
                </c:pt>
                <c:pt idx="530">
                  <c:v>-177.92</c:v>
                </c:pt>
                <c:pt idx="531">
                  <c:v>-177.94</c:v>
                </c:pt>
                <c:pt idx="532">
                  <c:v>-177.96</c:v>
                </c:pt>
                <c:pt idx="533">
                  <c:v>-177.97</c:v>
                </c:pt>
                <c:pt idx="534">
                  <c:v>-177.99</c:v>
                </c:pt>
                <c:pt idx="535">
                  <c:v>-178.01</c:v>
                </c:pt>
                <c:pt idx="536">
                  <c:v>-178.03</c:v>
                </c:pt>
                <c:pt idx="537">
                  <c:v>-178.05</c:v>
                </c:pt>
                <c:pt idx="538">
                  <c:v>-178.07</c:v>
                </c:pt>
                <c:pt idx="539">
                  <c:v>-178.08</c:v>
                </c:pt>
                <c:pt idx="540">
                  <c:v>-178.1</c:v>
                </c:pt>
                <c:pt idx="541">
                  <c:v>-178.11</c:v>
                </c:pt>
                <c:pt idx="542">
                  <c:v>-178.12</c:v>
                </c:pt>
                <c:pt idx="543">
                  <c:v>-178.12</c:v>
                </c:pt>
                <c:pt idx="544">
                  <c:v>-178.13</c:v>
                </c:pt>
                <c:pt idx="545">
                  <c:v>-178.13</c:v>
                </c:pt>
                <c:pt idx="546">
                  <c:v>-178.13</c:v>
                </c:pt>
                <c:pt idx="547">
                  <c:v>-178.13</c:v>
                </c:pt>
                <c:pt idx="548">
                  <c:v>-178.13</c:v>
                </c:pt>
                <c:pt idx="549">
                  <c:v>-178.13</c:v>
                </c:pt>
                <c:pt idx="550">
                  <c:v>-178.15</c:v>
                </c:pt>
                <c:pt idx="551">
                  <c:v>-178.16</c:v>
                </c:pt>
                <c:pt idx="552">
                  <c:v>-178.17</c:v>
                </c:pt>
                <c:pt idx="553">
                  <c:v>-178.18</c:v>
                </c:pt>
                <c:pt idx="554">
                  <c:v>-178.19</c:v>
                </c:pt>
                <c:pt idx="555">
                  <c:v>-178.2</c:v>
                </c:pt>
                <c:pt idx="556">
                  <c:v>-178.2</c:v>
                </c:pt>
                <c:pt idx="557">
                  <c:v>-178.21</c:v>
                </c:pt>
                <c:pt idx="558">
                  <c:v>-178.22</c:v>
                </c:pt>
                <c:pt idx="559">
                  <c:v>-178.22</c:v>
                </c:pt>
                <c:pt idx="560">
                  <c:v>-178.23</c:v>
                </c:pt>
                <c:pt idx="561">
                  <c:v>-178.24</c:v>
                </c:pt>
                <c:pt idx="562">
                  <c:v>-178.24</c:v>
                </c:pt>
                <c:pt idx="563">
                  <c:v>-178.24</c:v>
                </c:pt>
                <c:pt idx="564">
                  <c:v>-178.24</c:v>
                </c:pt>
                <c:pt idx="565">
                  <c:v>-178.24</c:v>
                </c:pt>
                <c:pt idx="566">
                  <c:v>-178.24</c:v>
                </c:pt>
                <c:pt idx="567">
                  <c:v>-178.24</c:v>
                </c:pt>
                <c:pt idx="568">
                  <c:v>-178.23</c:v>
                </c:pt>
                <c:pt idx="569">
                  <c:v>-178.23</c:v>
                </c:pt>
                <c:pt idx="570">
                  <c:v>-178.23</c:v>
                </c:pt>
                <c:pt idx="571">
                  <c:v>-178.22</c:v>
                </c:pt>
                <c:pt idx="572">
                  <c:v>-178.21</c:v>
                </c:pt>
                <c:pt idx="573">
                  <c:v>-178.2</c:v>
                </c:pt>
                <c:pt idx="574">
                  <c:v>-178.18</c:v>
                </c:pt>
                <c:pt idx="575">
                  <c:v>-178.16</c:v>
                </c:pt>
                <c:pt idx="576">
                  <c:v>-178.14</c:v>
                </c:pt>
                <c:pt idx="577">
                  <c:v>-178.13</c:v>
                </c:pt>
                <c:pt idx="578">
                  <c:v>-178.11</c:v>
                </c:pt>
                <c:pt idx="579">
                  <c:v>-178.09</c:v>
                </c:pt>
                <c:pt idx="580">
                  <c:v>-178.08</c:v>
                </c:pt>
                <c:pt idx="581">
                  <c:v>-178.06</c:v>
                </c:pt>
                <c:pt idx="582">
                  <c:v>-178.04</c:v>
                </c:pt>
                <c:pt idx="583">
                  <c:v>-178.02</c:v>
                </c:pt>
                <c:pt idx="584">
                  <c:v>-178</c:v>
                </c:pt>
                <c:pt idx="585">
                  <c:v>-177.98</c:v>
                </c:pt>
                <c:pt idx="586">
                  <c:v>-177.96</c:v>
                </c:pt>
                <c:pt idx="587">
                  <c:v>-177.95</c:v>
                </c:pt>
                <c:pt idx="588">
                  <c:v>-177.93</c:v>
                </c:pt>
                <c:pt idx="589">
                  <c:v>-177.92</c:v>
                </c:pt>
                <c:pt idx="590">
                  <c:v>-177.91</c:v>
                </c:pt>
                <c:pt idx="591">
                  <c:v>-177.9</c:v>
                </c:pt>
                <c:pt idx="592">
                  <c:v>-177.9</c:v>
                </c:pt>
                <c:pt idx="593">
                  <c:v>-177.91</c:v>
                </c:pt>
                <c:pt idx="594">
                  <c:v>-177.91</c:v>
                </c:pt>
                <c:pt idx="595">
                  <c:v>-177.91</c:v>
                </c:pt>
                <c:pt idx="596">
                  <c:v>-177.91</c:v>
                </c:pt>
                <c:pt idx="597">
                  <c:v>-177.9</c:v>
                </c:pt>
                <c:pt idx="598">
                  <c:v>-177.88</c:v>
                </c:pt>
                <c:pt idx="599">
                  <c:v>-177.87</c:v>
                </c:pt>
                <c:pt idx="600">
                  <c:v>-177.86</c:v>
                </c:pt>
                <c:pt idx="601">
                  <c:v>-177.85</c:v>
                </c:pt>
                <c:pt idx="602">
                  <c:v>-177.84</c:v>
                </c:pt>
                <c:pt idx="603">
                  <c:v>-177.84</c:v>
                </c:pt>
                <c:pt idx="604">
                  <c:v>-177.85</c:v>
                </c:pt>
                <c:pt idx="605">
                  <c:v>-177.85</c:v>
                </c:pt>
                <c:pt idx="606">
                  <c:v>-177.84</c:v>
                </c:pt>
                <c:pt idx="607">
                  <c:v>-177.83</c:v>
                </c:pt>
                <c:pt idx="608">
                  <c:v>-177.81</c:v>
                </c:pt>
                <c:pt idx="609">
                  <c:v>-177.79</c:v>
                </c:pt>
                <c:pt idx="610">
                  <c:v>-177.78</c:v>
                </c:pt>
                <c:pt idx="611">
                  <c:v>-177.77</c:v>
                </c:pt>
                <c:pt idx="612">
                  <c:v>-177.77</c:v>
                </c:pt>
                <c:pt idx="613">
                  <c:v>-177.77</c:v>
                </c:pt>
                <c:pt idx="614">
                  <c:v>-177.77</c:v>
                </c:pt>
                <c:pt idx="615">
                  <c:v>-177.78</c:v>
                </c:pt>
                <c:pt idx="616">
                  <c:v>-177.8</c:v>
                </c:pt>
                <c:pt idx="617">
                  <c:v>-177.84</c:v>
                </c:pt>
                <c:pt idx="618">
                  <c:v>-177.88</c:v>
                </c:pt>
                <c:pt idx="619">
                  <c:v>-177.93</c:v>
                </c:pt>
                <c:pt idx="620">
                  <c:v>-177.98</c:v>
                </c:pt>
                <c:pt idx="621">
                  <c:v>-178.02</c:v>
                </c:pt>
                <c:pt idx="622">
                  <c:v>-178.06</c:v>
                </c:pt>
                <c:pt idx="623">
                  <c:v>-178.1</c:v>
                </c:pt>
                <c:pt idx="624">
                  <c:v>-178.13</c:v>
                </c:pt>
                <c:pt idx="625">
                  <c:v>-178.15</c:v>
                </c:pt>
                <c:pt idx="626">
                  <c:v>-178.16</c:v>
                </c:pt>
                <c:pt idx="627">
                  <c:v>-178.16</c:v>
                </c:pt>
                <c:pt idx="628">
                  <c:v>-178.17</c:v>
                </c:pt>
                <c:pt idx="629">
                  <c:v>-178.16</c:v>
                </c:pt>
                <c:pt idx="630">
                  <c:v>-178.13</c:v>
                </c:pt>
                <c:pt idx="631">
                  <c:v>-178.1</c:v>
                </c:pt>
                <c:pt idx="632">
                  <c:v>-178.07</c:v>
                </c:pt>
                <c:pt idx="633">
                  <c:v>-178.04</c:v>
                </c:pt>
                <c:pt idx="634">
                  <c:v>-177.99</c:v>
                </c:pt>
                <c:pt idx="635">
                  <c:v>-177.96</c:v>
                </c:pt>
                <c:pt idx="636">
                  <c:v>-177.92</c:v>
                </c:pt>
                <c:pt idx="637">
                  <c:v>-177.88</c:v>
                </c:pt>
                <c:pt idx="638">
                  <c:v>-177.84</c:v>
                </c:pt>
                <c:pt idx="639">
                  <c:v>-177.81</c:v>
                </c:pt>
                <c:pt idx="640">
                  <c:v>-177.77</c:v>
                </c:pt>
                <c:pt idx="641">
                  <c:v>-177.73</c:v>
                </c:pt>
                <c:pt idx="642">
                  <c:v>-177.71</c:v>
                </c:pt>
                <c:pt idx="643">
                  <c:v>-177.69</c:v>
                </c:pt>
                <c:pt idx="644">
                  <c:v>-177.67</c:v>
                </c:pt>
                <c:pt idx="645">
                  <c:v>-177.65</c:v>
                </c:pt>
                <c:pt idx="646">
                  <c:v>-177.63</c:v>
                </c:pt>
                <c:pt idx="647">
                  <c:v>-177.62</c:v>
                </c:pt>
                <c:pt idx="648">
                  <c:v>-177.62</c:v>
                </c:pt>
                <c:pt idx="649">
                  <c:v>-177.61</c:v>
                </c:pt>
                <c:pt idx="650">
                  <c:v>-177.61</c:v>
                </c:pt>
                <c:pt idx="651">
                  <c:v>-177.61</c:v>
                </c:pt>
                <c:pt idx="652">
                  <c:v>-177.61</c:v>
                </c:pt>
                <c:pt idx="653">
                  <c:v>-177.6</c:v>
                </c:pt>
                <c:pt idx="654">
                  <c:v>-177.6</c:v>
                </c:pt>
                <c:pt idx="655">
                  <c:v>-177.6</c:v>
                </c:pt>
                <c:pt idx="656">
                  <c:v>-177.58</c:v>
                </c:pt>
                <c:pt idx="657">
                  <c:v>-177.58</c:v>
                </c:pt>
                <c:pt idx="658">
                  <c:v>-177.57</c:v>
                </c:pt>
                <c:pt idx="659">
                  <c:v>-177.57</c:v>
                </c:pt>
                <c:pt idx="660">
                  <c:v>-177.57</c:v>
                </c:pt>
                <c:pt idx="661">
                  <c:v>-177.56</c:v>
                </c:pt>
                <c:pt idx="662">
                  <c:v>-177.55</c:v>
                </c:pt>
                <c:pt idx="663">
                  <c:v>-177.54</c:v>
                </c:pt>
                <c:pt idx="664">
                  <c:v>-177.53</c:v>
                </c:pt>
                <c:pt idx="665">
                  <c:v>-177.53</c:v>
                </c:pt>
                <c:pt idx="666">
                  <c:v>-177.52</c:v>
                </c:pt>
                <c:pt idx="667">
                  <c:v>-177.52</c:v>
                </c:pt>
                <c:pt idx="668">
                  <c:v>-177.51</c:v>
                </c:pt>
                <c:pt idx="669">
                  <c:v>-177.5</c:v>
                </c:pt>
                <c:pt idx="670">
                  <c:v>-177.49</c:v>
                </c:pt>
                <c:pt idx="671">
                  <c:v>-177.48</c:v>
                </c:pt>
                <c:pt idx="672">
                  <c:v>-177.48</c:v>
                </c:pt>
                <c:pt idx="673">
                  <c:v>-177.48</c:v>
                </c:pt>
                <c:pt idx="674">
                  <c:v>-177.49</c:v>
                </c:pt>
                <c:pt idx="675">
                  <c:v>-177.49</c:v>
                </c:pt>
                <c:pt idx="676">
                  <c:v>-177.49</c:v>
                </c:pt>
                <c:pt idx="677">
                  <c:v>-177.49</c:v>
                </c:pt>
                <c:pt idx="678">
                  <c:v>-177.49</c:v>
                </c:pt>
                <c:pt idx="679">
                  <c:v>-177.49</c:v>
                </c:pt>
                <c:pt idx="680">
                  <c:v>-177.49</c:v>
                </c:pt>
                <c:pt idx="681">
                  <c:v>-177.48</c:v>
                </c:pt>
                <c:pt idx="682">
                  <c:v>-177.47</c:v>
                </c:pt>
                <c:pt idx="683">
                  <c:v>-177.45</c:v>
                </c:pt>
                <c:pt idx="684">
                  <c:v>-177.44</c:v>
                </c:pt>
                <c:pt idx="685">
                  <c:v>-177.43</c:v>
                </c:pt>
                <c:pt idx="686">
                  <c:v>-177.43</c:v>
                </c:pt>
                <c:pt idx="687">
                  <c:v>-177.43</c:v>
                </c:pt>
                <c:pt idx="688">
                  <c:v>-177.41</c:v>
                </c:pt>
                <c:pt idx="689">
                  <c:v>-177.4</c:v>
                </c:pt>
                <c:pt idx="690">
                  <c:v>-177.38</c:v>
                </c:pt>
                <c:pt idx="691">
                  <c:v>-177.38</c:v>
                </c:pt>
                <c:pt idx="692">
                  <c:v>-177.36</c:v>
                </c:pt>
                <c:pt idx="693">
                  <c:v>-177.36</c:v>
                </c:pt>
                <c:pt idx="694">
                  <c:v>-177.34</c:v>
                </c:pt>
                <c:pt idx="695">
                  <c:v>-177.33</c:v>
                </c:pt>
                <c:pt idx="696">
                  <c:v>-177.33</c:v>
                </c:pt>
                <c:pt idx="697">
                  <c:v>-177.32</c:v>
                </c:pt>
                <c:pt idx="698">
                  <c:v>-177.32</c:v>
                </c:pt>
                <c:pt idx="699">
                  <c:v>-177.32</c:v>
                </c:pt>
                <c:pt idx="700">
                  <c:v>-177.32</c:v>
                </c:pt>
                <c:pt idx="701">
                  <c:v>-177.31</c:v>
                </c:pt>
                <c:pt idx="702">
                  <c:v>-177.32</c:v>
                </c:pt>
                <c:pt idx="703">
                  <c:v>-177.32</c:v>
                </c:pt>
                <c:pt idx="704">
                  <c:v>-177.3</c:v>
                </c:pt>
                <c:pt idx="705">
                  <c:v>-177.29</c:v>
                </c:pt>
                <c:pt idx="706">
                  <c:v>-177.28</c:v>
                </c:pt>
                <c:pt idx="707">
                  <c:v>-177.27</c:v>
                </c:pt>
                <c:pt idx="708">
                  <c:v>-177.27</c:v>
                </c:pt>
                <c:pt idx="709">
                  <c:v>-177.27</c:v>
                </c:pt>
                <c:pt idx="710">
                  <c:v>-177.27</c:v>
                </c:pt>
                <c:pt idx="711">
                  <c:v>-177.27</c:v>
                </c:pt>
                <c:pt idx="712">
                  <c:v>-177.27</c:v>
                </c:pt>
                <c:pt idx="713">
                  <c:v>-177.28</c:v>
                </c:pt>
                <c:pt idx="714">
                  <c:v>-177.28</c:v>
                </c:pt>
                <c:pt idx="715">
                  <c:v>-177.29</c:v>
                </c:pt>
                <c:pt idx="716">
                  <c:v>-177.28</c:v>
                </c:pt>
                <c:pt idx="717">
                  <c:v>-177.29</c:v>
                </c:pt>
                <c:pt idx="718">
                  <c:v>-177.3</c:v>
                </c:pt>
                <c:pt idx="719">
                  <c:v>-177.3</c:v>
                </c:pt>
                <c:pt idx="720">
                  <c:v>-177.32</c:v>
                </c:pt>
                <c:pt idx="721">
                  <c:v>-177.33</c:v>
                </c:pt>
                <c:pt idx="722">
                  <c:v>-177.33</c:v>
                </c:pt>
                <c:pt idx="723">
                  <c:v>-177.33</c:v>
                </c:pt>
                <c:pt idx="724">
                  <c:v>-177.34</c:v>
                </c:pt>
                <c:pt idx="725">
                  <c:v>-177.36</c:v>
                </c:pt>
                <c:pt idx="726">
                  <c:v>-177.37</c:v>
                </c:pt>
                <c:pt idx="727">
                  <c:v>-177.39</c:v>
                </c:pt>
                <c:pt idx="728">
                  <c:v>-177.39</c:v>
                </c:pt>
                <c:pt idx="729">
                  <c:v>-177.4</c:v>
                </c:pt>
                <c:pt idx="730">
                  <c:v>-177.4</c:v>
                </c:pt>
                <c:pt idx="731">
                  <c:v>-177.41</c:v>
                </c:pt>
                <c:pt idx="732">
                  <c:v>-177.4</c:v>
                </c:pt>
                <c:pt idx="733">
                  <c:v>-177.4</c:v>
                </c:pt>
                <c:pt idx="734">
                  <c:v>-177.39</c:v>
                </c:pt>
                <c:pt idx="735">
                  <c:v>-177.4</c:v>
                </c:pt>
                <c:pt idx="736">
                  <c:v>-177.4</c:v>
                </c:pt>
                <c:pt idx="737">
                  <c:v>-177.39</c:v>
                </c:pt>
                <c:pt idx="738">
                  <c:v>-177.39</c:v>
                </c:pt>
                <c:pt idx="739">
                  <c:v>-177.37</c:v>
                </c:pt>
                <c:pt idx="740">
                  <c:v>-177.37</c:v>
                </c:pt>
                <c:pt idx="741">
                  <c:v>-177.36</c:v>
                </c:pt>
                <c:pt idx="742">
                  <c:v>-177.36</c:v>
                </c:pt>
                <c:pt idx="743">
                  <c:v>-177.35</c:v>
                </c:pt>
                <c:pt idx="744">
                  <c:v>-177.35</c:v>
                </c:pt>
                <c:pt idx="745">
                  <c:v>-177.35</c:v>
                </c:pt>
                <c:pt idx="746">
                  <c:v>-177.36</c:v>
                </c:pt>
                <c:pt idx="747">
                  <c:v>-177.37</c:v>
                </c:pt>
                <c:pt idx="748">
                  <c:v>-177.36</c:v>
                </c:pt>
                <c:pt idx="749">
                  <c:v>-177.36</c:v>
                </c:pt>
                <c:pt idx="750">
                  <c:v>-177.35</c:v>
                </c:pt>
                <c:pt idx="751">
                  <c:v>-177.35</c:v>
                </c:pt>
                <c:pt idx="752">
                  <c:v>-177.34</c:v>
                </c:pt>
                <c:pt idx="753">
                  <c:v>-177.34</c:v>
                </c:pt>
                <c:pt idx="754">
                  <c:v>-177.33</c:v>
                </c:pt>
                <c:pt idx="755">
                  <c:v>-177.32</c:v>
                </c:pt>
                <c:pt idx="756">
                  <c:v>-177.32</c:v>
                </c:pt>
                <c:pt idx="757">
                  <c:v>-177.31</c:v>
                </c:pt>
                <c:pt idx="758">
                  <c:v>-177.31</c:v>
                </c:pt>
                <c:pt idx="759">
                  <c:v>-177.3</c:v>
                </c:pt>
                <c:pt idx="760">
                  <c:v>-177.31</c:v>
                </c:pt>
                <c:pt idx="761">
                  <c:v>-177.31</c:v>
                </c:pt>
                <c:pt idx="762">
                  <c:v>-177.31</c:v>
                </c:pt>
                <c:pt idx="763">
                  <c:v>-177.31</c:v>
                </c:pt>
                <c:pt idx="764">
                  <c:v>-177.32</c:v>
                </c:pt>
                <c:pt idx="765">
                  <c:v>-177.32</c:v>
                </c:pt>
                <c:pt idx="766">
                  <c:v>-177.32</c:v>
                </c:pt>
                <c:pt idx="767">
                  <c:v>-177.33</c:v>
                </c:pt>
                <c:pt idx="768">
                  <c:v>-177.34</c:v>
                </c:pt>
                <c:pt idx="769">
                  <c:v>-177.34</c:v>
                </c:pt>
                <c:pt idx="770">
                  <c:v>-177.34</c:v>
                </c:pt>
                <c:pt idx="771">
                  <c:v>-177.35</c:v>
                </c:pt>
                <c:pt idx="772">
                  <c:v>-177.35</c:v>
                </c:pt>
                <c:pt idx="773">
                  <c:v>-177.35</c:v>
                </c:pt>
                <c:pt idx="774">
                  <c:v>-177.35</c:v>
                </c:pt>
                <c:pt idx="775">
                  <c:v>-177.36</c:v>
                </c:pt>
                <c:pt idx="776">
                  <c:v>-177.36</c:v>
                </c:pt>
                <c:pt idx="777">
                  <c:v>-177.36</c:v>
                </c:pt>
                <c:pt idx="778">
                  <c:v>-177.37</c:v>
                </c:pt>
                <c:pt idx="779">
                  <c:v>-177.38</c:v>
                </c:pt>
                <c:pt idx="780">
                  <c:v>-177.38</c:v>
                </c:pt>
                <c:pt idx="781">
                  <c:v>-177.39</c:v>
                </c:pt>
                <c:pt idx="782">
                  <c:v>-177.39</c:v>
                </c:pt>
                <c:pt idx="783">
                  <c:v>-177.39</c:v>
                </c:pt>
                <c:pt idx="784">
                  <c:v>-177.38</c:v>
                </c:pt>
                <c:pt idx="785">
                  <c:v>-177.38</c:v>
                </c:pt>
                <c:pt idx="786">
                  <c:v>-177.39</c:v>
                </c:pt>
                <c:pt idx="787">
                  <c:v>-177.39</c:v>
                </c:pt>
                <c:pt idx="788">
                  <c:v>-177.41</c:v>
                </c:pt>
                <c:pt idx="789">
                  <c:v>-177.43</c:v>
                </c:pt>
                <c:pt idx="790">
                  <c:v>-177.47</c:v>
                </c:pt>
                <c:pt idx="791">
                  <c:v>-177.52</c:v>
                </c:pt>
                <c:pt idx="792">
                  <c:v>-177.58</c:v>
                </c:pt>
                <c:pt idx="793">
                  <c:v>-177.65</c:v>
                </c:pt>
                <c:pt idx="794">
                  <c:v>-177.73</c:v>
                </c:pt>
                <c:pt idx="795">
                  <c:v>-177.79</c:v>
                </c:pt>
                <c:pt idx="796">
                  <c:v>-177.85</c:v>
                </c:pt>
                <c:pt idx="797">
                  <c:v>-177.91</c:v>
                </c:pt>
                <c:pt idx="798">
                  <c:v>-177.95</c:v>
                </c:pt>
                <c:pt idx="799">
                  <c:v>-177.99</c:v>
                </c:pt>
                <c:pt idx="800">
                  <c:v>-178.03</c:v>
                </c:pt>
                <c:pt idx="801">
                  <c:v>-178.07</c:v>
                </c:pt>
                <c:pt idx="802">
                  <c:v>-178.12</c:v>
                </c:pt>
                <c:pt idx="803">
                  <c:v>-178.15</c:v>
                </c:pt>
                <c:pt idx="804">
                  <c:v>-178.19</c:v>
                </c:pt>
                <c:pt idx="805">
                  <c:v>-178.22</c:v>
                </c:pt>
                <c:pt idx="806">
                  <c:v>-178.24</c:v>
                </c:pt>
                <c:pt idx="807">
                  <c:v>-178.25</c:v>
                </c:pt>
                <c:pt idx="808">
                  <c:v>-178.26</c:v>
                </c:pt>
                <c:pt idx="809">
                  <c:v>-178.25</c:v>
                </c:pt>
                <c:pt idx="810">
                  <c:v>-178.24</c:v>
                </c:pt>
                <c:pt idx="811">
                  <c:v>-178.22</c:v>
                </c:pt>
                <c:pt idx="812">
                  <c:v>-178.2</c:v>
                </c:pt>
                <c:pt idx="813">
                  <c:v>-178.19</c:v>
                </c:pt>
                <c:pt idx="814">
                  <c:v>-178.17</c:v>
                </c:pt>
                <c:pt idx="815">
                  <c:v>-178.15</c:v>
                </c:pt>
                <c:pt idx="816">
                  <c:v>-178.13</c:v>
                </c:pt>
                <c:pt idx="817">
                  <c:v>-178.12</c:v>
                </c:pt>
                <c:pt idx="818">
                  <c:v>-178.1</c:v>
                </c:pt>
                <c:pt idx="819">
                  <c:v>-178.09</c:v>
                </c:pt>
                <c:pt idx="820">
                  <c:v>-178.08</c:v>
                </c:pt>
                <c:pt idx="821">
                  <c:v>-178.07</c:v>
                </c:pt>
                <c:pt idx="822">
                  <c:v>-178.07</c:v>
                </c:pt>
                <c:pt idx="823">
                  <c:v>-178.07</c:v>
                </c:pt>
                <c:pt idx="824">
                  <c:v>-178.08</c:v>
                </c:pt>
                <c:pt idx="825">
                  <c:v>-178.09</c:v>
                </c:pt>
                <c:pt idx="826">
                  <c:v>-178.11</c:v>
                </c:pt>
                <c:pt idx="827">
                  <c:v>-178.13</c:v>
                </c:pt>
                <c:pt idx="828">
                  <c:v>-178.16</c:v>
                </c:pt>
                <c:pt idx="829">
                  <c:v>-178.18</c:v>
                </c:pt>
                <c:pt idx="830">
                  <c:v>-178.21</c:v>
                </c:pt>
                <c:pt idx="831">
                  <c:v>-178.23</c:v>
                </c:pt>
                <c:pt idx="832">
                  <c:v>-178.25</c:v>
                </c:pt>
                <c:pt idx="833">
                  <c:v>-178.27</c:v>
                </c:pt>
                <c:pt idx="834">
                  <c:v>-178.27</c:v>
                </c:pt>
                <c:pt idx="835">
                  <c:v>-178.27</c:v>
                </c:pt>
                <c:pt idx="836">
                  <c:v>-178.26</c:v>
                </c:pt>
                <c:pt idx="837">
                  <c:v>-178.25</c:v>
                </c:pt>
                <c:pt idx="838">
                  <c:v>-178.23</c:v>
                </c:pt>
                <c:pt idx="839">
                  <c:v>-178.22</c:v>
                </c:pt>
                <c:pt idx="840">
                  <c:v>-178.19</c:v>
                </c:pt>
                <c:pt idx="841">
                  <c:v>-178.16</c:v>
                </c:pt>
                <c:pt idx="842">
                  <c:v>-178.14</c:v>
                </c:pt>
                <c:pt idx="843">
                  <c:v>-178.1</c:v>
                </c:pt>
                <c:pt idx="844">
                  <c:v>-178.08</c:v>
                </c:pt>
                <c:pt idx="845">
                  <c:v>-178.06</c:v>
                </c:pt>
                <c:pt idx="846">
                  <c:v>-178.04</c:v>
                </c:pt>
                <c:pt idx="847">
                  <c:v>-178.03</c:v>
                </c:pt>
                <c:pt idx="848">
                  <c:v>-178.04</c:v>
                </c:pt>
                <c:pt idx="849">
                  <c:v>-178.04</c:v>
                </c:pt>
                <c:pt idx="850">
                  <c:v>-178.06</c:v>
                </c:pt>
                <c:pt idx="851">
                  <c:v>-178.07</c:v>
                </c:pt>
                <c:pt idx="852">
                  <c:v>-178.08</c:v>
                </c:pt>
                <c:pt idx="853">
                  <c:v>-178.09</c:v>
                </c:pt>
                <c:pt idx="854">
                  <c:v>-178.09</c:v>
                </c:pt>
                <c:pt idx="855">
                  <c:v>-178.1</c:v>
                </c:pt>
                <c:pt idx="856">
                  <c:v>-178.1</c:v>
                </c:pt>
                <c:pt idx="857">
                  <c:v>-178.11</c:v>
                </c:pt>
                <c:pt idx="858">
                  <c:v>-178.12</c:v>
                </c:pt>
                <c:pt idx="859">
                  <c:v>-178.12</c:v>
                </c:pt>
                <c:pt idx="860">
                  <c:v>-178.14</c:v>
                </c:pt>
                <c:pt idx="861">
                  <c:v>-178.15</c:v>
                </c:pt>
                <c:pt idx="862">
                  <c:v>-178.17</c:v>
                </c:pt>
                <c:pt idx="863">
                  <c:v>-178.19</c:v>
                </c:pt>
                <c:pt idx="864">
                  <c:v>-178.2</c:v>
                </c:pt>
                <c:pt idx="865">
                  <c:v>-178.22</c:v>
                </c:pt>
                <c:pt idx="866">
                  <c:v>-178.22</c:v>
                </c:pt>
                <c:pt idx="867">
                  <c:v>-178.23</c:v>
                </c:pt>
                <c:pt idx="868">
                  <c:v>-178.23</c:v>
                </c:pt>
                <c:pt idx="869">
                  <c:v>-178.23</c:v>
                </c:pt>
                <c:pt idx="870">
                  <c:v>-178.23</c:v>
                </c:pt>
                <c:pt idx="871">
                  <c:v>-178.23</c:v>
                </c:pt>
                <c:pt idx="872">
                  <c:v>-178.24</c:v>
                </c:pt>
                <c:pt idx="873">
                  <c:v>-178.24</c:v>
                </c:pt>
                <c:pt idx="874">
                  <c:v>-178.25</c:v>
                </c:pt>
                <c:pt idx="875">
                  <c:v>-178.26</c:v>
                </c:pt>
                <c:pt idx="876">
                  <c:v>-178.26</c:v>
                </c:pt>
                <c:pt idx="877">
                  <c:v>-178.27</c:v>
                </c:pt>
                <c:pt idx="878">
                  <c:v>-178.27</c:v>
                </c:pt>
                <c:pt idx="879">
                  <c:v>-178.27</c:v>
                </c:pt>
                <c:pt idx="880">
                  <c:v>-178.28</c:v>
                </c:pt>
                <c:pt idx="881">
                  <c:v>-178.28</c:v>
                </c:pt>
                <c:pt idx="882">
                  <c:v>-178.28</c:v>
                </c:pt>
                <c:pt idx="883">
                  <c:v>-178.28</c:v>
                </c:pt>
                <c:pt idx="884">
                  <c:v>-178.28</c:v>
                </c:pt>
                <c:pt idx="885">
                  <c:v>-178.28</c:v>
                </c:pt>
                <c:pt idx="886">
                  <c:v>-178.29</c:v>
                </c:pt>
                <c:pt idx="887">
                  <c:v>-178.29</c:v>
                </c:pt>
                <c:pt idx="888">
                  <c:v>-178.29</c:v>
                </c:pt>
                <c:pt idx="889">
                  <c:v>-178.29</c:v>
                </c:pt>
                <c:pt idx="890">
                  <c:v>-178.28</c:v>
                </c:pt>
                <c:pt idx="891">
                  <c:v>-178.27</c:v>
                </c:pt>
                <c:pt idx="892">
                  <c:v>-178.27</c:v>
                </c:pt>
                <c:pt idx="893">
                  <c:v>-178.25</c:v>
                </c:pt>
                <c:pt idx="894">
                  <c:v>-178.25</c:v>
                </c:pt>
                <c:pt idx="895">
                  <c:v>-178.24</c:v>
                </c:pt>
                <c:pt idx="896">
                  <c:v>-178.24</c:v>
                </c:pt>
                <c:pt idx="897">
                  <c:v>-178.24</c:v>
                </c:pt>
                <c:pt idx="898">
                  <c:v>-178.24</c:v>
                </c:pt>
                <c:pt idx="899">
                  <c:v>-178.25</c:v>
                </c:pt>
                <c:pt idx="900">
                  <c:v>-178.26</c:v>
                </c:pt>
                <c:pt idx="901">
                  <c:v>-178.27</c:v>
                </c:pt>
                <c:pt idx="902">
                  <c:v>-178.29</c:v>
                </c:pt>
                <c:pt idx="903">
                  <c:v>-178.3</c:v>
                </c:pt>
                <c:pt idx="904">
                  <c:v>-178.31</c:v>
                </c:pt>
                <c:pt idx="905">
                  <c:v>-178.32</c:v>
                </c:pt>
                <c:pt idx="906">
                  <c:v>-178.33</c:v>
                </c:pt>
                <c:pt idx="907">
                  <c:v>-178.34</c:v>
                </c:pt>
                <c:pt idx="908">
                  <c:v>-178.35</c:v>
                </c:pt>
                <c:pt idx="909">
                  <c:v>-178.37</c:v>
                </c:pt>
                <c:pt idx="910">
                  <c:v>-178.38</c:v>
                </c:pt>
                <c:pt idx="911">
                  <c:v>-178.39</c:v>
                </c:pt>
                <c:pt idx="912">
                  <c:v>-178.39</c:v>
                </c:pt>
                <c:pt idx="913">
                  <c:v>-178.39</c:v>
                </c:pt>
                <c:pt idx="914">
                  <c:v>-178.38</c:v>
                </c:pt>
                <c:pt idx="915">
                  <c:v>-178.37</c:v>
                </c:pt>
                <c:pt idx="916">
                  <c:v>-178.35</c:v>
                </c:pt>
                <c:pt idx="917">
                  <c:v>-178.33</c:v>
                </c:pt>
                <c:pt idx="918">
                  <c:v>-178.32</c:v>
                </c:pt>
                <c:pt idx="919">
                  <c:v>-178.29</c:v>
                </c:pt>
                <c:pt idx="920">
                  <c:v>-178.28</c:v>
                </c:pt>
                <c:pt idx="921">
                  <c:v>-178.27</c:v>
                </c:pt>
                <c:pt idx="922">
                  <c:v>-178.27</c:v>
                </c:pt>
                <c:pt idx="923">
                  <c:v>-178.27</c:v>
                </c:pt>
                <c:pt idx="924">
                  <c:v>-178.28</c:v>
                </c:pt>
                <c:pt idx="925">
                  <c:v>-178.28</c:v>
                </c:pt>
                <c:pt idx="926">
                  <c:v>-178.29</c:v>
                </c:pt>
                <c:pt idx="927">
                  <c:v>-178.29</c:v>
                </c:pt>
                <c:pt idx="928">
                  <c:v>-178.3</c:v>
                </c:pt>
                <c:pt idx="929">
                  <c:v>-178.31</c:v>
                </c:pt>
                <c:pt idx="930">
                  <c:v>-178.31</c:v>
                </c:pt>
                <c:pt idx="931">
                  <c:v>-178.31</c:v>
                </c:pt>
                <c:pt idx="932">
                  <c:v>-178.32</c:v>
                </c:pt>
                <c:pt idx="933">
                  <c:v>-178.33</c:v>
                </c:pt>
                <c:pt idx="934">
                  <c:v>-178.35</c:v>
                </c:pt>
                <c:pt idx="935">
                  <c:v>-178.36</c:v>
                </c:pt>
                <c:pt idx="936">
                  <c:v>-178.37</c:v>
                </c:pt>
                <c:pt idx="937">
                  <c:v>-178.37</c:v>
                </c:pt>
                <c:pt idx="938">
                  <c:v>-178.38</c:v>
                </c:pt>
                <c:pt idx="939">
                  <c:v>-178.38</c:v>
                </c:pt>
                <c:pt idx="940">
                  <c:v>-178.38</c:v>
                </c:pt>
                <c:pt idx="941">
                  <c:v>-178.38</c:v>
                </c:pt>
                <c:pt idx="942">
                  <c:v>-178.38</c:v>
                </c:pt>
                <c:pt idx="943">
                  <c:v>-178.38</c:v>
                </c:pt>
                <c:pt idx="944">
                  <c:v>-178.37</c:v>
                </c:pt>
                <c:pt idx="945">
                  <c:v>-178.37</c:v>
                </c:pt>
                <c:pt idx="946">
                  <c:v>-178.38</c:v>
                </c:pt>
                <c:pt idx="947">
                  <c:v>-178.4</c:v>
                </c:pt>
                <c:pt idx="948">
                  <c:v>-178.41</c:v>
                </c:pt>
                <c:pt idx="949">
                  <c:v>-178.42</c:v>
                </c:pt>
                <c:pt idx="950">
                  <c:v>-178.43</c:v>
                </c:pt>
                <c:pt idx="951">
                  <c:v>-178.43</c:v>
                </c:pt>
                <c:pt idx="952">
                  <c:v>-178.44</c:v>
                </c:pt>
                <c:pt idx="953">
                  <c:v>-178.45</c:v>
                </c:pt>
                <c:pt idx="954">
                  <c:v>-178.45</c:v>
                </c:pt>
                <c:pt idx="955">
                  <c:v>-178.45</c:v>
                </c:pt>
                <c:pt idx="956">
                  <c:v>-178.45</c:v>
                </c:pt>
                <c:pt idx="957">
                  <c:v>-178.46</c:v>
                </c:pt>
                <c:pt idx="958">
                  <c:v>-178.46</c:v>
                </c:pt>
                <c:pt idx="959">
                  <c:v>-178.47</c:v>
                </c:pt>
                <c:pt idx="960">
                  <c:v>-178.48</c:v>
                </c:pt>
                <c:pt idx="961">
                  <c:v>-178.48</c:v>
                </c:pt>
                <c:pt idx="962">
                  <c:v>-178.47</c:v>
                </c:pt>
                <c:pt idx="963">
                  <c:v>-178.46</c:v>
                </c:pt>
                <c:pt idx="964">
                  <c:v>-178.47</c:v>
                </c:pt>
                <c:pt idx="965">
                  <c:v>-178.46</c:v>
                </c:pt>
                <c:pt idx="966">
                  <c:v>-178.46</c:v>
                </c:pt>
                <c:pt idx="967">
                  <c:v>-178.45</c:v>
                </c:pt>
                <c:pt idx="968">
                  <c:v>-178.44</c:v>
                </c:pt>
                <c:pt idx="969">
                  <c:v>-178.44</c:v>
                </c:pt>
                <c:pt idx="970">
                  <c:v>-178.45</c:v>
                </c:pt>
                <c:pt idx="971">
                  <c:v>-178.46</c:v>
                </c:pt>
                <c:pt idx="972">
                  <c:v>-178.47</c:v>
                </c:pt>
                <c:pt idx="973">
                  <c:v>-178.49</c:v>
                </c:pt>
                <c:pt idx="974">
                  <c:v>-178.51</c:v>
                </c:pt>
                <c:pt idx="975">
                  <c:v>-178.51</c:v>
                </c:pt>
                <c:pt idx="976">
                  <c:v>-178.53</c:v>
                </c:pt>
                <c:pt idx="977">
                  <c:v>-178.54</c:v>
                </c:pt>
                <c:pt idx="978">
                  <c:v>-178.56</c:v>
                </c:pt>
                <c:pt idx="979">
                  <c:v>-178.56</c:v>
                </c:pt>
                <c:pt idx="980">
                  <c:v>-178.56</c:v>
                </c:pt>
                <c:pt idx="981">
                  <c:v>-178.56</c:v>
                </c:pt>
                <c:pt idx="982">
                  <c:v>-178.56</c:v>
                </c:pt>
                <c:pt idx="983">
                  <c:v>-178.57</c:v>
                </c:pt>
                <c:pt idx="984">
                  <c:v>-178.58</c:v>
                </c:pt>
                <c:pt idx="985">
                  <c:v>-178.59</c:v>
                </c:pt>
                <c:pt idx="986">
                  <c:v>-178.61</c:v>
                </c:pt>
                <c:pt idx="987">
                  <c:v>-178.62</c:v>
                </c:pt>
                <c:pt idx="988">
                  <c:v>-178.63</c:v>
                </c:pt>
                <c:pt idx="989">
                  <c:v>-178.65</c:v>
                </c:pt>
                <c:pt idx="990">
                  <c:v>-178.66</c:v>
                </c:pt>
                <c:pt idx="991">
                  <c:v>-178.68</c:v>
                </c:pt>
                <c:pt idx="992">
                  <c:v>-178.69</c:v>
                </c:pt>
                <c:pt idx="993">
                  <c:v>-178.69</c:v>
                </c:pt>
                <c:pt idx="994">
                  <c:v>-178.69</c:v>
                </c:pt>
                <c:pt idx="995">
                  <c:v>-178.7</c:v>
                </c:pt>
                <c:pt idx="996">
                  <c:v>-178.7</c:v>
                </c:pt>
                <c:pt idx="997">
                  <c:v>-178.7</c:v>
                </c:pt>
                <c:pt idx="998">
                  <c:v>-178.69</c:v>
                </c:pt>
                <c:pt idx="999">
                  <c:v>-178.68</c:v>
                </c:pt>
                <c:pt idx="1000">
                  <c:v>-178.67</c:v>
                </c:pt>
                <c:pt idx="1001">
                  <c:v>-178.67</c:v>
                </c:pt>
                <c:pt idx="1002">
                  <c:v>-178.67</c:v>
                </c:pt>
                <c:pt idx="1003">
                  <c:v>-178.66</c:v>
                </c:pt>
                <c:pt idx="1004">
                  <c:v>-178.66</c:v>
                </c:pt>
                <c:pt idx="1005">
                  <c:v>-178.66</c:v>
                </c:pt>
                <c:pt idx="1006">
                  <c:v>-178.65</c:v>
                </c:pt>
                <c:pt idx="1007">
                  <c:v>-178.64</c:v>
                </c:pt>
                <c:pt idx="1008">
                  <c:v>-178.63</c:v>
                </c:pt>
                <c:pt idx="1009">
                  <c:v>-178.63</c:v>
                </c:pt>
                <c:pt idx="1010">
                  <c:v>-178.62</c:v>
                </c:pt>
                <c:pt idx="1011">
                  <c:v>-178.61</c:v>
                </c:pt>
                <c:pt idx="1012">
                  <c:v>-178.61</c:v>
                </c:pt>
                <c:pt idx="1013">
                  <c:v>-178.6</c:v>
                </c:pt>
                <c:pt idx="1014">
                  <c:v>-178.59</c:v>
                </c:pt>
                <c:pt idx="1015">
                  <c:v>-178.59</c:v>
                </c:pt>
                <c:pt idx="1016">
                  <c:v>-178.58</c:v>
                </c:pt>
                <c:pt idx="1017">
                  <c:v>-178.56</c:v>
                </c:pt>
                <c:pt idx="1018">
                  <c:v>-178.55</c:v>
                </c:pt>
                <c:pt idx="1019">
                  <c:v>-178.54</c:v>
                </c:pt>
                <c:pt idx="1020">
                  <c:v>-178.53</c:v>
                </c:pt>
                <c:pt idx="1021">
                  <c:v>-178.52</c:v>
                </c:pt>
                <c:pt idx="1022">
                  <c:v>-178.52</c:v>
                </c:pt>
                <c:pt idx="1023">
                  <c:v>-178.52</c:v>
                </c:pt>
                <c:pt idx="1024">
                  <c:v>-178.53</c:v>
                </c:pt>
                <c:pt idx="1025">
                  <c:v>-178.54</c:v>
                </c:pt>
                <c:pt idx="1026">
                  <c:v>-178.55</c:v>
                </c:pt>
                <c:pt idx="1027">
                  <c:v>-178.56</c:v>
                </c:pt>
                <c:pt idx="1028">
                  <c:v>-178.57</c:v>
                </c:pt>
                <c:pt idx="1029">
                  <c:v>-178.59</c:v>
                </c:pt>
                <c:pt idx="1030">
                  <c:v>-178.6</c:v>
                </c:pt>
                <c:pt idx="1031">
                  <c:v>-178.62</c:v>
                </c:pt>
                <c:pt idx="1032">
                  <c:v>-178.63</c:v>
                </c:pt>
                <c:pt idx="1033">
                  <c:v>-178.65</c:v>
                </c:pt>
                <c:pt idx="1034">
                  <c:v>-178.66</c:v>
                </c:pt>
                <c:pt idx="1035">
                  <c:v>-178.68</c:v>
                </c:pt>
                <c:pt idx="1036">
                  <c:v>-178.69</c:v>
                </c:pt>
                <c:pt idx="1037">
                  <c:v>-178.7</c:v>
                </c:pt>
                <c:pt idx="1038">
                  <c:v>-178.7</c:v>
                </c:pt>
                <c:pt idx="1039">
                  <c:v>-178.69</c:v>
                </c:pt>
                <c:pt idx="1040">
                  <c:v>-178.68</c:v>
                </c:pt>
                <c:pt idx="1041">
                  <c:v>-178.67</c:v>
                </c:pt>
                <c:pt idx="1042">
                  <c:v>-178.66</c:v>
                </c:pt>
                <c:pt idx="1043">
                  <c:v>-178.65</c:v>
                </c:pt>
                <c:pt idx="1044">
                  <c:v>-178.63</c:v>
                </c:pt>
                <c:pt idx="1045">
                  <c:v>-178.62</c:v>
                </c:pt>
                <c:pt idx="1046">
                  <c:v>-178.6</c:v>
                </c:pt>
                <c:pt idx="1047">
                  <c:v>-178.6</c:v>
                </c:pt>
                <c:pt idx="1048">
                  <c:v>-178.6</c:v>
                </c:pt>
                <c:pt idx="1049">
                  <c:v>-178.61</c:v>
                </c:pt>
                <c:pt idx="1050">
                  <c:v>-178.61</c:v>
                </c:pt>
                <c:pt idx="1051">
                  <c:v>-178.62</c:v>
                </c:pt>
                <c:pt idx="1052">
                  <c:v>-178.63</c:v>
                </c:pt>
                <c:pt idx="1053">
                  <c:v>-178.64</c:v>
                </c:pt>
                <c:pt idx="1054">
                  <c:v>-178.66</c:v>
                </c:pt>
                <c:pt idx="1055">
                  <c:v>-178.69</c:v>
                </c:pt>
                <c:pt idx="1056">
                  <c:v>-178.71</c:v>
                </c:pt>
                <c:pt idx="1057">
                  <c:v>-178.73</c:v>
                </c:pt>
                <c:pt idx="1058">
                  <c:v>-178.76</c:v>
                </c:pt>
                <c:pt idx="1059">
                  <c:v>-178.8</c:v>
                </c:pt>
                <c:pt idx="1060">
                  <c:v>-178.82</c:v>
                </c:pt>
                <c:pt idx="1061">
                  <c:v>-178.85</c:v>
                </c:pt>
                <c:pt idx="1062">
                  <c:v>-178.87</c:v>
                </c:pt>
                <c:pt idx="1063">
                  <c:v>-178.89</c:v>
                </c:pt>
                <c:pt idx="1064">
                  <c:v>-178.89</c:v>
                </c:pt>
                <c:pt idx="1065">
                  <c:v>-178.9</c:v>
                </c:pt>
                <c:pt idx="1066">
                  <c:v>-178.9</c:v>
                </c:pt>
                <c:pt idx="1067">
                  <c:v>-178.89</c:v>
                </c:pt>
                <c:pt idx="1068">
                  <c:v>-178.89</c:v>
                </c:pt>
                <c:pt idx="1069">
                  <c:v>-178.87</c:v>
                </c:pt>
                <c:pt idx="1070">
                  <c:v>-178.86</c:v>
                </c:pt>
                <c:pt idx="1071">
                  <c:v>-178.85</c:v>
                </c:pt>
                <c:pt idx="1072">
                  <c:v>-178.84</c:v>
                </c:pt>
                <c:pt idx="1073">
                  <c:v>-178.82</c:v>
                </c:pt>
                <c:pt idx="1074">
                  <c:v>-178.81</c:v>
                </c:pt>
                <c:pt idx="1075">
                  <c:v>-178.81</c:v>
                </c:pt>
                <c:pt idx="1076">
                  <c:v>-178.81</c:v>
                </c:pt>
                <c:pt idx="1077">
                  <c:v>-178.8</c:v>
                </c:pt>
                <c:pt idx="1078">
                  <c:v>-178.8</c:v>
                </c:pt>
                <c:pt idx="1079">
                  <c:v>-178.8</c:v>
                </c:pt>
                <c:pt idx="1080">
                  <c:v>-178.8</c:v>
                </c:pt>
                <c:pt idx="1081">
                  <c:v>-178.8</c:v>
                </c:pt>
                <c:pt idx="1082">
                  <c:v>-178.81</c:v>
                </c:pt>
                <c:pt idx="1083">
                  <c:v>-178.81</c:v>
                </c:pt>
                <c:pt idx="1084">
                  <c:v>-178.82</c:v>
                </c:pt>
                <c:pt idx="1085">
                  <c:v>-178.82</c:v>
                </c:pt>
                <c:pt idx="1086">
                  <c:v>-178.81</c:v>
                </c:pt>
                <c:pt idx="1087">
                  <c:v>-178.81</c:v>
                </c:pt>
                <c:pt idx="1088">
                  <c:v>-178.81</c:v>
                </c:pt>
                <c:pt idx="1089">
                  <c:v>-178.79</c:v>
                </c:pt>
                <c:pt idx="1090">
                  <c:v>-178.79</c:v>
                </c:pt>
                <c:pt idx="1091">
                  <c:v>-178.78</c:v>
                </c:pt>
                <c:pt idx="1092">
                  <c:v>-178.77</c:v>
                </c:pt>
                <c:pt idx="1093">
                  <c:v>-178.76</c:v>
                </c:pt>
                <c:pt idx="1094">
                  <c:v>-178.74</c:v>
                </c:pt>
                <c:pt idx="1095">
                  <c:v>-178.71</c:v>
                </c:pt>
                <c:pt idx="1096">
                  <c:v>-178.7</c:v>
                </c:pt>
                <c:pt idx="1097">
                  <c:v>-178.68</c:v>
                </c:pt>
                <c:pt idx="1098">
                  <c:v>-178.68</c:v>
                </c:pt>
                <c:pt idx="1099">
                  <c:v>-178.67</c:v>
                </c:pt>
                <c:pt idx="1100">
                  <c:v>-178.66</c:v>
                </c:pt>
                <c:pt idx="1101">
                  <c:v>-178.65</c:v>
                </c:pt>
                <c:pt idx="1102">
                  <c:v>-178.65</c:v>
                </c:pt>
                <c:pt idx="1103">
                  <c:v>-178.65</c:v>
                </c:pt>
                <c:pt idx="1104">
                  <c:v>-178.64</c:v>
                </c:pt>
                <c:pt idx="1105">
                  <c:v>-178.65</c:v>
                </c:pt>
                <c:pt idx="1106">
                  <c:v>-178.66</c:v>
                </c:pt>
                <c:pt idx="1107">
                  <c:v>-178.66</c:v>
                </c:pt>
                <c:pt idx="1108">
                  <c:v>-178.66</c:v>
                </c:pt>
                <c:pt idx="1109">
                  <c:v>-178.67</c:v>
                </c:pt>
                <c:pt idx="1110">
                  <c:v>-178.67</c:v>
                </c:pt>
                <c:pt idx="1111">
                  <c:v>-178.69</c:v>
                </c:pt>
                <c:pt idx="1112">
                  <c:v>-178.69</c:v>
                </c:pt>
                <c:pt idx="1113">
                  <c:v>-178.7</c:v>
                </c:pt>
                <c:pt idx="1114">
                  <c:v>-178.71</c:v>
                </c:pt>
                <c:pt idx="1115">
                  <c:v>-178.72</c:v>
                </c:pt>
                <c:pt idx="1116">
                  <c:v>-178.73</c:v>
                </c:pt>
                <c:pt idx="1117">
                  <c:v>-178.74</c:v>
                </c:pt>
                <c:pt idx="1118">
                  <c:v>-178.74</c:v>
                </c:pt>
                <c:pt idx="1119">
                  <c:v>-178.75</c:v>
                </c:pt>
                <c:pt idx="1120">
                  <c:v>-178.74</c:v>
                </c:pt>
                <c:pt idx="1121">
                  <c:v>-178.73</c:v>
                </c:pt>
                <c:pt idx="1122">
                  <c:v>-178.73</c:v>
                </c:pt>
                <c:pt idx="1123">
                  <c:v>-178.72</c:v>
                </c:pt>
                <c:pt idx="1124">
                  <c:v>-178.71</c:v>
                </c:pt>
                <c:pt idx="1125">
                  <c:v>-178.7</c:v>
                </c:pt>
                <c:pt idx="1126">
                  <c:v>-178.69</c:v>
                </c:pt>
                <c:pt idx="1127">
                  <c:v>-178.68</c:v>
                </c:pt>
                <c:pt idx="1128">
                  <c:v>-178.67</c:v>
                </c:pt>
                <c:pt idx="1129">
                  <c:v>-178.67</c:v>
                </c:pt>
                <c:pt idx="1130">
                  <c:v>-178.66</c:v>
                </c:pt>
                <c:pt idx="1131">
                  <c:v>-178.65</c:v>
                </c:pt>
                <c:pt idx="1132">
                  <c:v>-178.65</c:v>
                </c:pt>
                <c:pt idx="1133">
                  <c:v>-178.65</c:v>
                </c:pt>
                <c:pt idx="1134">
                  <c:v>-178.65</c:v>
                </c:pt>
                <c:pt idx="1135">
                  <c:v>-178.65</c:v>
                </c:pt>
                <c:pt idx="1136">
                  <c:v>-178.65</c:v>
                </c:pt>
                <c:pt idx="1137">
                  <c:v>-178.65</c:v>
                </c:pt>
                <c:pt idx="1138">
                  <c:v>-178.66</c:v>
                </c:pt>
                <c:pt idx="1139">
                  <c:v>-178.66</c:v>
                </c:pt>
                <c:pt idx="1140">
                  <c:v>-178.67</c:v>
                </c:pt>
                <c:pt idx="1141">
                  <c:v>-178.67</c:v>
                </c:pt>
                <c:pt idx="1142">
                  <c:v>-178.67</c:v>
                </c:pt>
                <c:pt idx="1143">
                  <c:v>-178.68</c:v>
                </c:pt>
                <c:pt idx="1144">
                  <c:v>-178.67</c:v>
                </c:pt>
                <c:pt idx="1145">
                  <c:v>-178.68</c:v>
                </c:pt>
                <c:pt idx="1146">
                  <c:v>-178.67</c:v>
                </c:pt>
                <c:pt idx="1147">
                  <c:v>-178.66</c:v>
                </c:pt>
                <c:pt idx="1148">
                  <c:v>-178.65</c:v>
                </c:pt>
                <c:pt idx="1149">
                  <c:v>-178.64</c:v>
                </c:pt>
                <c:pt idx="1150">
                  <c:v>-178.64</c:v>
                </c:pt>
                <c:pt idx="1151">
                  <c:v>-178.64</c:v>
                </c:pt>
                <c:pt idx="1152">
                  <c:v>-178.64</c:v>
                </c:pt>
                <c:pt idx="1153">
                  <c:v>-178.64</c:v>
                </c:pt>
                <c:pt idx="1154">
                  <c:v>-178.65</c:v>
                </c:pt>
                <c:pt idx="1155">
                  <c:v>-178.66</c:v>
                </c:pt>
                <c:pt idx="1156">
                  <c:v>-178.68</c:v>
                </c:pt>
                <c:pt idx="1157">
                  <c:v>-178.69</c:v>
                </c:pt>
                <c:pt idx="1158">
                  <c:v>-178.71</c:v>
                </c:pt>
                <c:pt idx="1159">
                  <c:v>-178.73</c:v>
                </c:pt>
                <c:pt idx="1160">
                  <c:v>-178.75</c:v>
                </c:pt>
                <c:pt idx="1161">
                  <c:v>-178.77</c:v>
                </c:pt>
                <c:pt idx="1162">
                  <c:v>-178.77</c:v>
                </c:pt>
                <c:pt idx="1163">
                  <c:v>-178.77</c:v>
                </c:pt>
                <c:pt idx="1164">
                  <c:v>-178.78</c:v>
                </c:pt>
                <c:pt idx="1165">
                  <c:v>-178.78</c:v>
                </c:pt>
                <c:pt idx="1166">
                  <c:v>-178.78</c:v>
                </c:pt>
                <c:pt idx="1167">
                  <c:v>-178.78</c:v>
                </c:pt>
                <c:pt idx="1168">
                  <c:v>-178.77</c:v>
                </c:pt>
                <c:pt idx="1169">
                  <c:v>-178.76</c:v>
                </c:pt>
                <c:pt idx="1170">
                  <c:v>-178.75</c:v>
                </c:pt>
                <c:pt idx="1171">
                  <c:v>-178.74</c:v>
                </c:pt>
                <c:pt idx="1172">
                  <c:v>-178.73</c:v>
                </c:pt>
                <c:pt idx="1173">
                  <c:v>-178.72</c:v>
                </c:pt>
                <c:pt idx="1174">
                  <c:v>-178.71</c:v>
                </c:pt>
                <c:pt idx="1175">
                  <c:v>-178.7</c:v>
                </c:pt>
                <c:pt idx="1176">
                  <c:v>-178.7</c:v>
                </c:pt>
                <c:pt idx="1177">
                  <c:v>-178.7</c:v>
                </c:pt>
                <c:pt idx="1178">
                  <c:v>-178.71</c:v>
                </c:pt>
                <c:pt idx="1179">
                  <c:v>-178.71</c:v>
                </c:pt>
                <c:pt idx="1180">
                  <c:v>-178.72</c:v>
                </c:pt>
                <c:pt idx="1181">
                  <c:v>-178.73</c:v>
                </c:pt>
                <c:pt idx="1182">
                  <c:v>-178.74</c:v>
                </c:pt>
                <c:pt idx="1183">
                  <c:v>-178.76</c:v>
                </c:pt>
                <c:pt idx="1184">
                  <c:v>-178.77</c:v>
                </c:pt>
                <c:pt idx="1185">
                  <c:v>-178.79</c:v>
                </c:pt>
                <c:pt idx="1186">
                  <c:v>-178.8</c:v>
                </c:pt>
                <c:pt idx="1187">
                  <c:v>-178.81</c:v>
                </c:pt>
                <c:pt idx="1188">
                  <c:v>-178.82</c:v>
                </c:pt>
                <c:pt idx="1189">
                  <c:v>-178.83</c:v>
                </c:pt>
                <c:pt idx="1190">
                  <c:v>-178.84</c:v>
                </c:pt>
                <c:pt idx="1191">
                  <c:v>-178.85</c:v>
                </c:pt>
                <c:pt idx="1192">
                  <c:v>-178.86</c:v>
                </c:pt>
                <c:pt idx="1193">
                  <c:v>-178.86</c:v>
                </c:pt>
                <c:pt idx="1194">
                  <c:v>-178.86</c:v>
                </c:pt>
                <c:pt idx="1195">
                  <c:v>-178.85</c:v>
                </c:pt>
                <c:pt idx="1196">
                  <c:v>-178.85</c:v>
                </c:pt>
                <c:pt idx="1197">
                  <c:v>-178.85</c:v>
                </c:pt>
                <c:pt idx="1198">
                  <c:v>-178.84</c:v>
                </c:pt>
                <c:pt idx="1199">
                  <c:v>-178.83</c:v>
                </c:pt>
                <c:pt idx="1200">
                  <c:v>-178.82</c:v>
                </c:pt>
                <c:pt idx="1201">
                  <c:v>-178.82</c:v>
                </c:pt>
                <c:pt idx="1202">
                  <c:v>-178.81</c:v>
                </c:pt>
                <c:pt idx="1203">
                  <c:v>-178.79</c:v>
                </c:pt>
                <c:pt idx="1204">
                  <c:v>-178.79</c:v>
                </c:pt>
                <c:pt idx="1205">
                  <c:v>-178.78</c:v>
                </c:pt>
                <c:pt idx="1206">
                  <c:v>-178.77</c:v>
                </c:pt>
                <c:pt idx="1207">
                  <c:v>-178.76</c:v>
                </c:pt>
                <c:pt idx="1208">
                  <c:v>-178.75</c:v>
                </c:pt>
                <c:pt idx="1209">
                  <c:v>-178.74</c:v>
                </c:pt>
                <c:pt idx="1210">
                  <c:v>-178.74</c:v>
                </c:pt>
                <c:pt idx="1211">
                  <c:v>-178.73</c:v>
                </c:pt>
                <c:pt idx="1212">
                  <c:v>-178.72</c:v>
                </c:pt>
                <c:pt idx="1213">
                  <c:v>-178.71</c:v>
                </c:pt>
                <c:pt idx="1214">
                  <c:v>-178.72</c:v>
                </c:pt>
                <c:pt idx="1215">
                  <c:v>-178.71</c:v>
                </c:pt>
                <c:pt idx="1216">
                  <c:v>-178.7</c:v>
                </c:pt>
                <c:pt idx="1217">
                  <c:v>-178.7</c:v>
                </c:pt>
                <c:pt idx="1218">
                  <c:v>-178.7</c:v>
                </c:pt>
                <c:pt idx="1219">
                  <c:v>-178.71</c:v>
                </c:pt>
                <c:pt idx="1220">
                  <c:v>-178.71</c:v>
                </c:pt>
                <c:pt idx="1221">
                  <c:v>-178.71</c:v>
                </c:pt>
                <c:pt idx="1222">
                  <c:v>-178.71</c:v>
                </c:pt>
                <c:pt idx="1223">
                  <c:v>-178.71</c:v>
                </c:pt>
                <c:pt idx="1224">
                  <c:v>-178.71</c:v>
                </c:pt>
                <c:pt idx="1225">
                  <c:v>-178.72</c:v>
                </c:pt>
                <c:pt idx="1226">
                  <c:v>-178.72</c:v>
                </c:pt>
                <c:pt idx="1227">
                  <c:v>-178.73</c:v>
                </c:pt>
                <c:pt idx="1228">
                  <c:v>-178.74</c:v>
                </c:pt>
                <c:pt idx="1229">
                  <c:v>-178.75</c:v>
                </c:pt>
                <c:pt idx="1230">
                  <c:v>-178.76</c:v>
                </c:pt>
                <c:pt idx="1231">
                  <c:v>-178.76</c:v>
                </c:pt>
                <c:pt idx="1232">
                  <c:v>-178.76</c:v>
                </c:pt>
                <c:pt idx="1233">
                  <c:v>-178.76</c:v>
                </c:pt>
                <c:pt idx="1234">
                  <c:v>-178.74</c:v>
                </c:pt>
                <c:pt idx="1235">
                  <c:v>-178.74</c:v>
                </c:pt>
                <c:pt idx="1236">
                  <c:v>-178.72</c:v>
                </c:pt>
                <c:pt idx="1237">
                  <c:v>-178.71</c:v>
                </c:pt>
                <c:pt idx="1238">
                  <c:v>-178.69</c:v>
                </c:pt>
                <c:pt idx="1239">
                  <c:v>-178.67</c:v>
                </c:pt>
                <c:pt idx="1240">
                  <c:v>-178.65</c:v>
                </c:pt>
                <c:pt idx="1241">
                  <c:v>-178.64</c:v>
                </c:pt>
                <c:pt idx="1242">
                  <c:v>-178.64</c:v>
                </c:pt>
                <c:pt idx="1243">
                  <c:v>-178.63</c:v>
                </c:pt>
                <c:pt idx="1244">
                  <c:v>-178.61</c:v>
                </c:pt>
                <c:pt idx="1245">
                  <c:v>-178.61</c:v>
                </c:pt>
                <c:pt idx="1246">
                  <c:v>-178.59</c:v>
                </c:pt>
                <c:pt idx="1247">
                  <c:v>-178.59</c:v>
                </c:pt>
                <c:pt idx="1248">
                  <c:v>-178.58</c:v>
                </c:pt>
                <c:pt idx="1249">
                  <c:v>-178.58</c:v>
                </c:pt>
                <c:pt idx="1250">
                  <c:v>-178.59</c:v>
                </c:pt>
                <c:pt idx="1251">
                  <c:v>-178.59</c:v>
                </c:pt>
                <c:pt idx="1252">
                  <c:v>-178.59</c:v>
                </c:pt>
                <c:pt idx="1253">
                  <c:v>-178.59</c:v>
                </c:pt>
                <c:pt idx="1254">
                  <c:v>-178.59</c:v>
                </c:pt>
                <c:pt idx="1255">
                  <c:v>-178.6</c:v>
                </c:pt>
                <c:pt idx="1256">
                  <c:v>-178.59</c:v>
                </c:pt>
                <c:pt idx="1257">
                  <c:v>-178.59</c:v>
                </c:pt>
                <c:pt idx="1258">
                  <c:v>-178.58</c:v>
                </c:pt>
                <c:pt idx="1259">
                  <c:v>-178.57</c:v>
                </c:pt>
                <c:pt idx="1260">
                  <c:v>-178.55</c:v>
                </c:pt>
                <c:pt idx="1261">
                  <c:v>-178.54</c:v>
                </c:pt>
                <c:pt idx="1262">
                  <c:v>-178.52</c:v>
                </c:pt>
                <c:pt idx="1263">
                  <c:v>-178.51</c:v>
                </c:pt>
                <c:pt idx="1264">
                  <c:v>-178.5</c:v>
                </c:pt>
                <c:pt idx="1265">
                  <c:v>-178.48</c:v>
                </c:pt>
                <c:pt idx="1266">
                  <c:v>-178.47</c:v>
                </c:pt>
                <c:pt idx="1267">
                  <c:v>-178.47</c:v>
                </c:pt>
                <c:pt idx="1268">
                  <c:v>-178.46</c:v>
                </c:pt>
                <c:pt idx="1269">
                  <c:v>-178.44</c:v>
                </c:pt>
                <c:pt idx="1270">
                  <c:v>-178.43</c:v>
                </c:pt>
                <c:pt idx="1271">
                  <c:v>-178.42</c:v>
                </c:pt>
                <c:pt idx="1272">
                  <c:v>-178.41</c:v>
                </c:pt>
                <c:pt idx="1273">
                  <c:v>-178.41</c:v>
                </c:pt>
                <c:pt idx="1274">
                  <c:v>-178.41</c:v>
                </c:pt>
                <c:pt idx="1275">
                  <c:v>-178.4</c:v>
                </c:pt>
                <c:pt idx="1276">
                  <c:v>-178.4</c:v>
                </c:pt>
                <c:pt idx="1277">
                  <c:v>-178.4</c:v>
                </c:pt>
                <c:pt idx="1278">
                  <c:v>-178.4</c:v>
                </c:pt>
                <c:pt idx="1279">
                  <c:v>-178.41</c:v>
                </c:pt>
                <c:pt idx="1280">
                  <c:v>-178.42</c:v>
                </c:pt>
                <c:pt idx="1281">
                  <c:v>-178.42</c:v>
                </c:pt>
                <c:pt idx="1282">
                  <c:v>-178.42</c:v>
                </c:pt>
                <c:pt idx="1283">
                  <c:v>-178.42</c:v>
                </c:pt>
                <c:pt idx="1284">
                  <c:v>-178.44</c:v>
                </c:pt>
                <c:pt idx="1285">
                  <c:v>-178.44</c:v>
                </c:pt>
                <c:pt idx="1286">
                  <c:v>-178.44</c:v>
                </c:pt>
                <c:pt idx="1287">
                  <c:v>-178.45</c:v>
                </c:pt>
                <c:pt idx="1288">
                  <c:v>-178.45</c:v>
                </c:pt>
                <c:pt idx="1289">
                  <c:v>-178.45</c:v>
                </c:pt>
                <c:pt idx="1290">
                  <c:v>-178.44</c:v>
                </c:pt>
                <c:pt idx="1291">
                  <c:v>-178.42</c:v>
                </c:pt>
                <c:pt idx="1292">
                  <c:v>-178.41</c:v>
                </c:pt>
                <c:pt idx="1293">
                  <c:v>-178.4</c:v>
                </c:pt>
                <c:pt idx="1294">
                  <c:v>-178.4</c:v>
                </c:pt>
                <c:pt idx="1295">
                  <c:v>-178.39</c:v>
                </c:pt>
                <c:pt idx="1296">
                  <c:v>-178.38</c:v>
                </c:pt>
                <c:pt idx="1297">
                  <c:v>-178.37</c:v>
                </c:pt>
                <c:pt idx="1298">
                  <c:v>-178.37</c:v>
                </c:pt>
                <c:pt idx="1299">
                  <c:v>-178.36</c:v>
                </c:pt>
                <c:pt idx="1300">
                  <c:v>-178.36</c:v>
                </c:pt>
                <c:pt idx="1301">
                  <c:v>-178.35</c:v>
                </c:pt>
                <c:pt idx="1302">
                  <c:v>-178.34</c:v>
                </c:pt>
                <c:pt idx="1303">
                  <c:v>-178.34</c:v>
                </c:pt>
                <c:pt idx="1304">
                  <c:v>-178.34</c:v>
                </c:pt>
                <c:pt idx="1305">
                  <c:v>-178.33</c:v>
                </c:pt>
                <c:pt idx="1306">
                  <c:v>-178.32</c:v>
                </c:pt>
                <c:pt idx="1307">
                  <c:v>-178.32</c:v>
                </c:pt>
                <c:pt idx="1308">
                  <c:v>-178.31</c:v>
                </c:pt>
                <c:pt idx="1309">
                  <c:v>-178.32</c:v>
                </c:pt>
                <c:pt idx="1310">
                  <c:v>-178.3</c:v>
                </c:pt>
                <c:pt idx="1311">
                  <c:v>-178.29</c:v>
                </c:pt>
                <c:pt idx="1312">
                  <c:v>-178.28</c:v>
                </c:pt>
                <c:pt idx="1313">
                  <c:v>-178.27</c:v>
                </c:pt>
                <c:pt idx="1314">
                  <c:v>-178.26</c:v>
                </c:pt>
                <c:pt idx="1315">
                  <c:v>-178.25</c:v>
                </c:pt>
                <c:pt idx="1316">
                  <c:v>-178.23</c:v>
                </c:pt>
                <c:pt idx="1317">
                  <c:v>-178.21</c:v>
                </c:pt>
                <c:pt idx="1318">
                  <c:v>-178.2</c:v>
                </c:pt>
                <c:pt idx="1319">
                  <c:v>-178.2</c:v>
                </c:pt>
                <c:pt idx="1320">
                  <c:v>-178.19</c:v>
                </c:pt>
                <c:pt idx="1321">
                  <c:v>-178.19</c:v>
                </c:pt>
                <c:pt idx="1322">
                  <c:v>-178.18</c:v>
                </c:pt>
                <c:pt idx="1323">
                  <c:v>-178.17</c:v>
                </c:pt>
                <c:pt idx="1324">
                  <c:v>-178.17</c:v>
                </c:pt>
                <c:pt idx="1325">
                  <c:v>-178.17</c:v>
                </c:pt>
                <c:pt idx="1326">
                  <c:v>-178.17</c:v>
                </c:pt>
                <c:pt idx="1327">
                  <c:v>-178.17</c:v>
                </c:pt>
                <c:pt idx="1328">
                  <c:v>-178.17</c:v>
                </c:pt>
                <c:pt idx="1329">
                  <c:v>-178.17</c:v>
                </c:pt>
                <c:pt idx="1330">
                  <c:v>-178.17</c:v>
                </c:pt>
                <c:pt idx="1331">
                  <c:v>-178.17</c:v>
                </c:pt>
                <c:pt idx="1332">
                  <c:v>-178.17</c:v>
                </c:pt>
                <c:pt idx="1333">
                  <c:v>-178.17</c:v>
                </c:pt>
                <c:pt idx="1334">
                  <c:v>-178.17</c:v>
                </c:pt>
                <c:pt idx="1335">
                  <c:v>-178.18</c:v>
                </c:pt>
                <c:pt idx="1336">
                  <c:v>-178.18</c:v>
                </c:pt>
                <c:pt idx="1337">
                  <c:v>-178.18</c:v>
                </c:pt>
                <c:pt idx="1338">
                  <c:v>-178.18</c:v>
                </c:pt>
                <c:pt idx="1339">
                  <c:v>-178.18</c:v>
                </c:pt>
                <c:pt idx="1340">
                  <c:v>-178.18</c:v>
                </c:pt>
                <c:pt idx="1341">
                  <c:v>-178.18</c:v>
                </c:pt>
                <c:pt idx="1342">
                  <c:v>-178.18</c:v>
                </c:pt>
                <c:pt idx="1343">
                  <c:v>-178.18</c:v>
                </c:pt>
                <c:pt idx="1344">
                  <c:v>-178.18</c:v>
                </c:pt>
                <c:pt idx="1345">
                  <c:v>-178.18</c:v>
                </c:pt>
                <c:pt idx="1346">
                  <c:v>-178.18</c:v>
                </c:pt>
                <c:pt idx="1347">
                  <c:v>-178.17</c:v>
                </c:pt>
                <c:pt idx="1348">
                  <c:v>-178.17</c:v>
                </c:pt>
                <c:pt idx="1349">
                  <c:v>-178.16</c:v>
                </c:pt>
                <c:pt idx="1350">
                  <c:v>-178.15</c:v>
                </c:pt>
                <c:pt idx="1351">
                  <c:v>-178.14</c:v>
                </c:pt>
                <c:pt idx="1352">
                  <c:v>-178.12</c:v>
                </c:pt>
                <c:pt idx="1353">
                  <c:v>-178.11</c:v>
                </c:pt>
                <c:pt idx="1354">
                  <c:v>-178.09</c:v>
                </c:pt>
                <c:pt idx="1355">
                  <c:v>-178.07</c:v>
                </c:pt>
                <c:pt idx="1356">
                  <c:v>-178.04</c:v>
                </c:pt>
                <c:pt idx="1357">
                  <c:v>-178.02</c:v>
                </c:pt>
                <c:pt idx="1358">
                  <c:v>-178</c:v>
                </c:pt>
                <c:pt idx="1359">
                  <c:v>-177.99</c:v>
                </c:pt>
                <c:pt idx="1360">
                  <c:v>-177.98</c:v>
                </c:pt>
                <c:pt idx="1361">
                  <c:v>-177.97</c:v>
                </c:pt>
                <c:pt idx="1362">
                  <c:v>-177.96</c:v>
                </c:pt>
                <c:pt idx="1363">
                  <c:v>-177.95</c:v>
                </c:pt>
                <c:pt idx="1364">
                  <c:v>-177.95</c:v>
                </c:pt>
                <c:pt idx="1365">
                  <c:v>-177.95</c:v>
                </c:pt>
                <c:pt idx="1366">
                  <c:v>-177.96</c:v>
                </c:pt>
                <c:pt idx="1367">
                  <c:v>-177.98</c:v>
                </c:pt>
                <c:pt idx="1368">
                  <c:v>-177.99</c:v>
                </c:pt>
                <c:pt idx="1369">
                  <c:v>-178.01</c:v>
                </c:pt>
                <c:pt idx="1370">
                  <c:v>-178.01</c:v>
                </c:pt>
                <c:pt idx="1371">
                  <c:v>-178.01</c:v>
                </c:pt>
                <c:pt idx="1372">
                  <c:v>-178.02</c:v>
                </c:pt>
                <c:pt idx="1373">
                  <c:v>-178.02</c:v>
                </c:pt>
                <c:pt idx="1374">
                  <c:v>-178.04</c:v>
                </c:pt>
                <c:pt idx="1375">
                  <c:v>-178.04</c:v>
                </c:pt>
                <c:pt idx="1376">
                  <c:v>-178.04</c:v>
                </c:pt>
                <c:pt idx="1377">
                  <c:v>-178.04</c:v>
                </c:pt>
                <c:pt idx="1378">
                  <c:v>-178.04</c:v>
                </c:pt>
                <c:pt idx="1379">
                  <c:v>-178.03</c:v>
                </c:pt>
                <c:pt idx="1380">
                  <c:v>-178.04</c:v>
                </c:pt>
                <c:pt idx="1381">
                  <c:v>-178.03</c:v>
                </c:pt>
                <c:pt idx="1382">
                  <c:v>-178.02</c:v>
                </c:pt>
                <c:pt idx="1383">
                  <c:v>-178.02</c:v>
                </c:pt>
                <c:pt idx="1384">
                  <c:v>-178.02</c:v>
                </c:pt>
                <c:pt idx="1385">
                  <c:v>-178.02</c:v>
                </c:pt>
                <c:pt idx="1386">
                  <c:v>-178.01</c:v>
                </c:pt>
                <c:pt idx="1387">
                  <c:v>-178.01</c:v>
                </c:pt>
                <c:pt idx="1388">
                  <c:v>-178.01</c:v>
                </c:pt>
                <c:pt idx="1389">
                  <c:v>-178</c:v>
                </c:pt>
                <c:pt idx="1390">
                  <c:v>-178</c:v>
                </c:pt>
                <c:pt idx="1391">
                  <c:v>-178</c:v>
                </c:pt>
                <c:pt idx="1392">
                  <c:v>-177.99</c:v>
                </c:pt>
                <c:pt idx="1393">
                  <c:v>-177.98</c:v>
                </c:pt>
                <c:pt idx="1394">
                  <c:v>-177.97</c:v>
                </c:pt>
                <c:pt idx="1395">
                  <c:v>-177.97</c:v>
                </c:pt>
                <c:pt idx="1396">
                  <c:v>-177.98</c:v>
                </c:pt>
                <c:pt idx="1397">
                  <c:v>-177.98</c:v>
                </c:pt>
                <c:pt idx="1398">
                  <c:v>-177.98</c:v>
                </c:pt>
                <c:pt idx="1399">
                  <c:v>-177.98</c:v>
                </c:pt>
                <c:pt idx="1400">
                  <c:v>-177.99</c:v>
                </c:pt>
                <c:pt idx="1401">
                  <c:v>-178</c:v>
                </c:pt>
                <c:pt idx="1402">
                  <c:v>-178</c:v>
                </c:pt>
                <c:pt idx="1403">
                  <c:v>-178.01</c:v>
                </c:pt>
                <c:pt idx="1404">
                  <c:v>-178.01</c:v>
                </c:pt>
                <c:pt idx="1405">
                  <c:v>-178.02</c:v>
                </c:pt>
                <c:pt idx="1406">
                  <c:v>-178.02</c:v>
                </c:pt>
                <c:pt idx="1407">
                  <c:v>-178.03</c:v>
                </c:pt>
                <c:pt idx="1408">
                  <c:v>-178.04</c:v>
                </c:pt>
                <c:pt idx="1409">
                  <c:v>-178.04</c:v>
                </c:pt>
                <c:pt idx="1410">
                  <c:v>-178.04</c:v>
                </c:pt>
                <c:pt idx="1411">
                  <c:v>-178.04</c:v>
                </c:pt>
                <c:pt idx="1412">
                  <c:v>-178.04</c:v>
                </c:pt>
                <c:pt idx="1413">
                  <c:v>-178.04</c:v>
                </c:pt>
                <c:pt idx="1414">
                  <c:v>-178.04</c:v>
                </c:pt>
                <c:pt idx="1415">
                  <c:v>-178.04</c:v>
                </c:pt>
                <c:pt idx="1416">
                  <c:v>-178.05</c:v>
                </c:pt>
                <c:pt idx="1417">
                  <c:v>-178.04</c:v>
                </c:pt>
                <c:pt idx="1418">
                  <c:v>-178.04</c:v>
                </c:pt>
                <c:pt idx="1419">
                  <c:v>-178.04</c:v>
                </c:pt>
                <c:pt idx="1420">
                  <c:v>-178.05</c:v>
                </c:pt>
                <c:pt idx="1421">
                  <c:v>-178.04</c:v>
                </c:pt>
                <c:pt idx="1422">
                  <c:v>-178.04</c:v>
                </c:pt>
                <c:pt idx="1423">
                  <c:v>-178.03</c:v>
                </c:pt>
                <c:pt idx="1424">
                  <c:v>-178.02</c:v>
                </c:pt>
                <c:pt idx="1425">
                  <c:v>-178.02</c:v>
                </c:pt>
                <c:pt idx="1426">
                  <c:v>-178.02</c:v>
                </c:pt>
                <c:pt idx="1427">
                  <c:v>-178.02</c:v>
                </c:pt>
                <c:pt idx="1428">
                  <c:v>-178.02</c:v>
                </c:pt>
                <c:pt idx="1429">
                  <c:v>-178.03</c:v>
                </c:pt>
                <c:pt idx="1430">
                  <c:v>-178.03</c:v>
                </c:pt>
                <c:pt idx="1431">
                  <c:v>-178.03</c:v>
                </c:pt>
                <c:pt idx="1432">
                  <c:v>-178.03</c:v>
                </c:pt>
                <c:pt idx="1433">
                  <c:v>-178.03</c:v>
                </c:pt>
                <c:pt idx="1434">
                  <c:v>-178.02</c:v>
                </c:pt>
                <c:pt idx="1435">
                  <c:v>-178.02</c:v>
                </c:pt>
                <c:pt idx="1436">
                  <c:v>-178.02</c:v>
                </c:pt>
                <c:pt idx="1437">
                  <c:v>-178.01</c:v>
                </c:pt>
                <c:pt idx="1438">
                  <c:v>-178.01</c:v>
                </c:pt>
                <c:pt idx="1439">
                  <c:v>-178.02</c:v>
                </c:pt>
                <c:pt idx="1440">
                  <c:v>-178.02</c:v>
                </c:pt>
                <c:pt idx="1441">
                  <c:v>-178.03</c:v>
                </c:pt>
                <c:pt idx="1442">
                  <c:v>-178.03</c:v>
                </c:pt>
                <c:pt idx="1443">
                  <c:v>-178.03</c:v>
                </c:pt>
                <c:pt idx="1444">
                  <c:v>-178.03</c:v>
                </c:pt>
                <c:pt idx="1445">
                  <c:v>-178.03</c:v>
                </c:pt>
                <c:pt idx="1446">
                  <c:v>-178.04</c:v>
                </c:pt>
                <c:pt idx="1447">
                  <c:v>-178.04</c:v>
                </c:pt>
                <c:pt idx="1448">
                  <c:v>-178.05</c:v>
                </c:pt>
                <c:pt idx="1449">
                  <c:v>-178.05</c:v>
                </c:pt>
                <c:pt idx="1450">
                  <c:v>-178.06</c:v>
                </c:pt>
                <c:pt idx="1451">
                  <c:v>-178.07</c:v>
                </c:pt>
                <c:pt idx="1452">
                  <c:v>-178.08</c:v>
                </c:pt>
                <c:pt idx="1453">
                  <c:v>-178.08</c:v>
                </c:pt>
                <c:pt idx="1454">
                  <c:v>-178.09</c:v>
                </c:pt>
                <c:pt idx="1455">
                  <c:v>-178.08</c:v>
                </c:pt>
                <c:pt idx="1456">
                  <c:v>-178.09</c:v>
                </c:pt>
                <c:pt idx="1457">
                  <c:v>-178.09</c:v>
                </c:pt>
                <c:pt idx="1458">
                  <c:v>-178.08</c:v>
                </c:pt>
                <c:pt idx="1459">
                  <c:v>-178.09</c:v>
                </c:pt>
                <c:pt idx="1460">
                  <c:v>-178.08</c:v>
                </c:pt>
                <c:pt idx="1461">
                  <c:v>-178.08</c:v>
                </c:pt>
                <c:pt idx="1462">
                  <c:v>-178.08</c:v>
                </c:pt>
                <c:pt idx="1463">
                  <c:v>-178.08</c:v>
                </c:pt>
                <c:pt idx="1464">
                  <c:v>-178.07</c:v>
                </c:pt>
                <c:pt idx="1465">
                  <c:v>-178.07</c:v>
                </c:pt>
                <c:pt idx="1466">
                  <c:v>-178.08</c:v>
                </c:pt>
                <c:pt idx="1467">
                  <c:v>-178.08</c:v>
                </c:pt>
                <c:pt idx="1468">
                  <c:v>-178.08</c:v>
                </c:pt>
                <c:pt idx="1469">
                  <c:v>-178.1</c:v>
                </c:pt>
                <c:pt idx="1470">
                  <c:v>-178.09</c:v>
                </c:pt>
                <c:pt idx="1471">
                  <c:v>-178.1</c:v>
                </c:pt>
                <c:pt idx="1472">
                  <c:v>-178.1</c:v>
                </c:pt>
                <c:pt idx="1473">
                  <c:v>-178.1</c:v>
                </c:pt>
                <c:pt idx="1474">
                  <c:v>-178.09</c:v>
                </c:pt>
                <c:pt idx="1475">
                  <c:v>-178.1</c:v>
                </c:pt>
                <c:pt idx="1476">
                  <c:v>-178.1</c:v>
                </c:pt>
                <c:pt idx="1477">
                  <c:v>-178.09</c:v>
                </c:pt>
                <c:pt idx="1478">
                  <c:v>-178.08</c:v>
                </c:pt>
                <c:pt idx="1479">
                  <c:v>-178.09</c:v>
                </c:pt>
                <c:pt idx="1480">
                  <c:v>-178.08</c:v>
                </c:pt>
                <c:pt idx="1481">
                  <c:v>-178.08</c:v>
                </c:pt>
                <c:pt idx="1482">
                  <c:v>-178.09</c:v>
                </c:pt>
                <c:pt idx="1483">
                  <c:v>-178.09</c:v>
                </c:pt>
                <c:pt idx="1484">
                  <c:v>-178.08</c:v>
                </c:pt>
                <c:pt idx="1485">
                  <c:v>-178.08</c:v>
                </c:pt>
                <c:pt idx="1486">
                  <c:v>-178.08</c:v>
                </c:pt>
                <c:pt idx="1487">
                  <c:v>-178.07</c:v>
                </c:pt>
                <c:pt idx="1488">
                  <c:v>-178.05</c:v>
                </c:pt>
                <c:pt idx="1489">
                  <c:v>-178.04</c:v>
                </c:pt>
                <c:pt idx="1490">
                  <c:v>-178.03</c:v>
                </c:pt>
                <c:pt idx="1491">
                  <c:v>-178.03</c:v>
                </c:pt>
                <c:pt idx="1492">
                  <c:v>-178.04</c:v>
                </c:pt>
                <c:pt idx="1493">
                  <c:v>-178.05</c:v>
                </c:pt>
                <c:pt idx="1494">
                  <c:v>-178.07</c:v>
                </c:pt>
                <c:pt idx="1495">
                  <c:v>-178.07</c:v>
                </c:pt>
                <c:pt idx="1496">
                  <c:v>-178.08</c:v>
                </c:pt>
                <c:pt idx="1497">
                  <c:v>-178.08</c:v>
                </c:pt>
                <c:pt idx="1498">
                  <c:v>-178.06</c:v>
                </c:pt>
                <c:pt idx="1499">
                  <c:v>-178.05</c:v>
                </c:pt>
                <c:pt idx="1500">
                  <c:v>-178.05</c:v>
                </c:pt>
                <c:pt idx="1501">
                  <c:v>-178.03</c:v>
                </c:pt>
                <c:pt idx="1502">
                  <c:v>-178.04</c:v>
                </c:pt>
                <c:pt idx="1503">
                  <c:v>-178.03</c:v>
                </c:pt>
                <c:pt idx="1504">
                  <c:v>-178.03</c:v>
                </c:pt>
                <c:pt idx="1505">
                  <c:v>-178.02</c:v>
                </c:pt>
                <c:pt idx="1506">
                  <c:v>-178.03</c:v>
                </c:pt>
                <c:pt idx="1507">
                  <c:v>-178.03</c:v>
                </c:pt>
                <c:pt idx="1508">
                  <c:v>-178.03</c:v>
                </c:pt>
                <c:pt idx="1509">
                  <c:v>-178.02</c:v>
                </c:pt>
                <c:pt idx="1510">
                  <c:v>-178.02</c:v>
                </c:pt>
                <c:pt idx="1511">
                  <c:v>-178.02</c:v>
                </c:pt>
                <c:pt idx="1512">
                  <c:v>-178.02</c:v>
                </c:pt>
                <c:pt idx="1513">
                  <c:v>-178.02</c:v>
                </c:pt>
                <c:pt idx="1514">
                  <c:v>-178.01</c:v>
                </c:pt>
                <c:pt idx="1515">
                  <c:v>-178.01</c:v>
                </c:pt>
                <c:pt idx="1516">
                  <c:v>-178.02</c:v>
                </c:pt>
                <c:pt idx="1517">
                  <c:v>-178.02</c:v>
                </c:pt>
                <c:pt idx="1518">
                  <c:v>-178.03</c:v>
                </c:pt>
                <c:pt idx="1519">
                  <c:v>-178.05</c:v>
                </c:pt>
                <c:pt idx="1520">
                  <c:v>-178.06</c:v>
                </c:pt>
                <c:pt idx="1521">
                  <c:v>-178.08</c:v>
                </c:pt>
                <c:pt idx="1522">
                  <c:v>-178.09</c:v>
                </c:pt>
                <c:pt idx="1523">
                  <c:v>-178.11</c:v>
                </c:pt>
                <c:pt idx="1524">
                  <c:v>-178.12</c:v>
                </c:pt>
                <c:pt idx="1525">
                  <c:v>-178.14</c:v>
                </c:pt>
                <c:pt idx="1526">
                  <c:v>-178.14</c:v>
                </c:pt>
                <c:pt idx="1527">
                  <c:v>-178.15</c:v>
                </c:pt>
                <c:pt idx="1528">
                  <c:v>-178.15</c:v>
                </c:pt>
                <c:pt idx="1529">
                  <c:v>-178.15</c:v>
                </c:pt>
                <c:pt idx="1530">
                  <c:v>-178.14</c:v>
                </c:pt>
                <c:pt idx="1531">
                  <c:v>-178.14</c:v>
                </c:pt>
                <c:pt idx="1532">
                  <c:v>-178.13</c:v>
                </c:pt>
                <c:pt idx="1533">
                  <c:v>-178.12</c:v>
                </c:pt>
                <c:pt idx="1534">
                  <c:v>-178.11</c:v>
                </c:pt>
                <c:pt idx="1535">
                  <c:v>-178.1</c:v>
                </c:pt>
                <c:pt idx="1536">
                  <c:v>-178.08</c:v>
                </c:pt>
                <c:pt idx="1537">
                  <c:v>-178.07</c:v>
                </c:pt>
                <c:pt idx="1538">
                  <c:v>-178.06</c:v>
                </c:pt>
                <c:pt idx="1539">
                  <c:v>-178.05</c:v>
                </c:pt>
                <c:pt idx="1540">
                  <c:v>-178.04</c:v>
                </c:pt>
                <c:pt idx="1541">
                  <c:v>-178.04</c:v>
                </c:pt>
                <c:pt idx="1542">
                  <c:v>-178.03</c:v>
                </c:pt>
                <c:pt idx="1543">
                  <c:v>-178.02</c:v>
                </c:pt>
                <c:pt idx="1544">
                  <c:v>-178.02</c:v>
                </c:pt>
                <c:pt idx="1545">
                  <c:v>-178.02</c:v>
                </c:pt>
                <c:pt idx="1546">
                  <c:v>-178.02</c:v>
                </c:pt>
                <c:pt idx="1547">
                  <c:v>-178.02</c:v>
                </c:pt>
                <c:pt idx="1548">
                  <c:v>-178.02</c:v>
                </c:pt>
                <c:pt idx="1549">
                  <c:v>-178.01</c:v>
                </c:pt>
                <c:pt idx="1550">
                  <c:v>-178.01</c:v>
                </c:pt>
                <c:pt idx="1551">
                  <c:v>-178.02</c:v>
                </c:pt>
                <c:pt idx="1552">
                  <c:v>-178.02</c:v>
                </c:pt>
                <c:pt idx="1553">
                  <c:v>-178.03</c:v>
                </c:pt>
                <c:pt idx="1554">
                  <c:v>-178.03</c:v>
                </c:pt>
                <c:pt idx="1555">
                  <c:v>-178.04</c:v>
                </c:pt>
                <c:pt idx="1556">
                  <c:v>-178.05</c:v>
                </c:pt>
                <c:pt idx="1557">
                  <c:v>-178.07</c:v>
                </c:pt>
                <c:pt idx="1558">
                  <c:v>-178.07</c:v>
                </c:pt>
                <c:pt idx="1559">
                  <c:v>-178.08</c:v>
                </c:pt>
                <c:pt idx="1560">
                  <c:v>-178.08</c:v>
                </c:pt>
                <c:pt idx="1561">
                  <c:v>-178.08</c:v>
                </c:pt>
                <c:pt idx="1562">
                  <c:v>-178.1</c:v>
                </c:pt>
                <c:pt idx="1563">
                  <c:v>-178.1</c:v>
                </c:pt>
                <c:pt idx="1564">
                  <c:v>-178.1</c:v>
                </c:pt>
                <c:pt idx="1565">
                  <c:v>-178.09</c:v>
                </c:pt>
                <c:pt idx="1566">
                  <c:v>-178.08</c:v>
                </c:pt>
                <c:pt idx="1567">
                  <c:v>-178.07</c:v>
                </c:pt>
                <c:pt idx="1568">
                  <c:v>-178.07</c:v>
                </c:pt>
                <c:pt idx="1569">
                  <c:v>-178.06</c:v>
                </c:pt>
                <c:pt idx="1570">
                  <c:v>-178.06</c:v>
                </c:pt>
                <c:pt idx="1571">
                  <c:v>-178.07</c:v>
                </c:pt>
                <c:pt idx="1572">
                  <c:v>-178.06</c:v>
                </c:pt>
                <c:pt idx="1573">
                  <c:v>-178.06</c:v>
                </c:pt>
                <c:pt idx="1574">
                  <c:v>-178.05</c:v>
                </c:pt>
                <c:pt idx="1575">
                  <c:v>-178.04</c:v>
                </c:pt>
                <c:pt idx="1576">
                  <c:v>-178.03</c:v>
                </c:pt>
                <c:pt idx="1577">
                  <c:v>-178.02</c:v>
                </c:pt>
                <c:pt idx="1578">
                  <c:v>-178.01</c:v>
                </c:pt>
                <c:pt idx="1579">
                  <c:v>-178</c:v>
                </c:pt>
                <c:pt idx="1580">
                  <c:v>-177.99</c:v>
                </c:pt>
                <c:pt idx="1581">
                  <c:v>-177.97</c:v>
                </c:pt>
                <c:pt idx="1582">
                  <c:v>-177.96</c:v>
                </c:pt>
                <c:pt idx="1583">
                  <c:v>-177.96</c:v>
                </c:pt>
                <c:pt idx="1584">
                  <c:v>-177.95</c:v>
                </c:pt>
                <c:pt idx="1585">
                  <c:v>-177.95</c:v>
                </c:pt>
                <c:pt idx="1586">
                  <c:v>-177.95</c:v>
                </c:pt>
                <c:pt idx="1587">
                  <c:v>-177.95</c:v>
                </c:pt>
                <c:pt idx="1588">
                  <c:v>-177.95</c:v>
                </c:pt>
                <c:pt idx="1589">
                  <c:v>-177.96</c:v>
                </c:pt>
                <c:pt idx="1590">
                  <c:v>-177.97</c:v>
                </c:pt>
                <c:pt idx="1591">
                  <c:v>-177.97</c:v>
                </c:pt>
                <c:pt idx="1592">
                  <c:v>-177.98</c:v>
                </c:pt>
                <c:pt idx="1593">
                  <c:v>-178</c:v>
                </c:pt>
                <c:pt idx="1594">
                  <c:v>-178</c:v>
                </c:pt>
                <c:pt idx="1595">
                  <c:v>-178.01</c:v>
                </c:pt>
                <c:pt idx="1596">
                  <c:v>-178.02</c:v>
                </c:pt>
                <c:pt idx="1597">
                  <c:v>-178.03</c:v>
                </c:pt>
                <c:pt idx="1598">
                  <c:v>-178.04</c:v>
                </c:pt>
                <c:pt idx="1599">
                  <c:v>-178.05</c:v>
                </c:pt>
                <c:pt idx="1600">
                  <c:v>-178.06</c:v>
                </c:pt>
                <c:pt idx="1601">
                  <c:v>-178.06</c:v>
                </c:pt>
                <c:pt idx="1602">
                  <c:v>-178.06</c:v>
                </c:pt>
                <c:pt idx="1603">
                  <c:v>-178.07</c:v>
                </c:pt>
                <c:pt idx="1604">
                  <c:v>-178.07</c:v>
                </c:pt>
                <c:pt idx="1605">
                  <c:v>-178.07</c:v>
                </c:pt>
                <c:pt idx="1606">
                  <c:v>-178.07</c:v>
                </c:pt>
                <c:pt idx="1607">
                  <c:v>-178.07</c:v>
                </c:pt>
                <c:pt idx="1608">
                  <c:v>-178.06</c:v>
                </c:pt>
                <c:pt idx="1609">
                  <c:v>-178.06</c:v>
                </c:pt>
                <c:pt idx="1610">
                  <c:v>-178.06</c:v>
                </c:pt>
                <c:pt idx="1611">
                  <c:v>-178.06</c:v>
                </c:pt>
                <c:pt idx="1612">
                  <c:v>-178.05</c:v>
                </c:pt>
                <c:pt idx="1613">
                  <c:v>-178.04</c:v>
                </c:pt>
                <c:pt idx="1614">
                  <c:v>-178.04</c:v>
                </c:pt>
                <c:pt idx="1615">
                  <c:v>-178.03</c:v>
                </c:pt>
                <c:pt idx="1616">
                  <c:v>-178.03</c:v>
                </c:pt>
                <c:pt idx="1617">
                  <c:v>-178.02</c:v>
                </c:pt>
                <c:pt idx="1618">
                  <c:v>-178.03</c:v>
                </c:pt>
                <c:pt idx="1619">
                  <c:v>-178.03</c:v>
                </c:pt>
                <c:pt idx="1620">
                  <c:v>-178.04</c:v>
                </c:pt>
                <c:pt idx="1621">
                  <c:v>-178.04</c:v>
                </c:pt>
                <c:pt idx="1622">
                  <c:v>-178.04</c:v>
                </c:pt>
                <c:pt idx="1623">
                  <c:v>-178.03</c:v>
                </c:pt>
                <c:pt idx="1624">
                  <c:v>-178.02</c:v>
                </c:pt>
                <c:pt idx="1625">
                  <c:v>-178.01</c:v>
                </c:pt>
                <c:pt idx="1626">
                  <c:v>-178</c:v>
                </c:pt>
                <c:pt idx="1627">
                  <c:v>-177.99</c:v>
                </c:pt>
                <c:pt idx="1628">
                  <c:v>-177.99</c:v>
                </c:pt>
                <c:pt idx="1629">
                  <c:v>-177.99</c:v>
                </c:pt>
                <c:pt idx="1630">
                  <c:v>-177.99</c:v>
                </c:pt>
                <c:pt idx="1631">
                  <c:v>-178</c:v>
                </c:pt>
                <c:pt idx="1632">
                  <c:v>-178.02</c:v>
                </c:pt>
                <c:pt idx="1633">
                  <c:v>-178.05</c:v>
                </c:pt>
                <c:pt idx="1634">
                  <c:v>-178.08</c:v>
                </c:pt>
                <c:pt idx="1635">
                  <c:v>-178.1</c:v>
                </c:pt>
                <c:pt idx="1636">
                  <c:v>-178.12</c:v>
                </c:pt>
                <c:pt idx="1637">
                  <c:v>-178.13</c:v>
                </c:pt>
                <c:pt idx="1638">
                  <c:v>-178.14</c:v>
                </c:pt>
                <c:pt idx="1639">
                  <c:v>-178.14</c:v>
                </c:pt>
                <c:pt idx="1640">
                  <c:v>-178.14</c:v>
                </c:pt>
                <c:pt idx="1641">
                  <c:v>-178.13</c:v>
                </c:pt>
                <c:pt idx="1642">
                  <c:v>-178.12</c:v>
                </c:pt>
                <c:pt idx="1643">
                  <c:v>-178.1</c:v>
                </c:pt>
                <c:pt idx="1644">
                  <c:v>-178.09</c:v>
                </c:pt>
                <c:pt idx="1645">
                  <c:v>-178.07</c:v>
                </c:pt>
                <c:pt idx="1646">
                  <c:v>-178.06</c:v>
                </c:pt>
                <c:pt idx="1647">
                  <c:v>-178.05</c:v>
                </c:pt>
                <c:pt idx="1648">
                  <c:v>-178.04</c:v>
                </c:pt>
                <c:pt idx="1649">
                  <c:v>-178.04</c:v>
                </c:pt>
                <c:pt idx="1650">
                  <c:v>-178.03</c:v>
                </c:pt>
                <c:pt idx="1651">
                  <c:v>-178.02</c:v>
                </c:pt>
                <c:pt idx="1652">
                  <c:v>-178.01</c:v>
                </c:pt>
                <c:pt idx="1653">
                  <c:v>-178</c:v>
                </c:pt>
                <c:pt idx="1654">
                  <c:v>-177.99</c:v>
                </c:pt>
                <c:pt idx="1655">
                  <c:v>-177.97</c:v>
                </c:pt>
                <c:pt idx="1656">
                  <c:v>-177.96</c:v>
                </c:pt>
                <c:pt idx="1657">
                  <c:v>-177.95</c:v>
                </c:pt>
                <c:pt idx="1658">
                  <c:v>-177.94</c:v>
                </c:pt>
                <c:pt idx="1659">
                  <c:v>-177.94</c:v>
                </c:pt>
                <c:pt idx="1660">
                  <c:v>-177.94</c:v>
                </c:pt>
                <c:pt idx="1661">
                  <c:v>-177.94</c:v>
                </c:pt>
                <c:pt idx="1662">
                  <c:v>-177.93</c:v>
                </c:pt>
                <c:pt idx="1663">
                  <c:v>-177.93</c:v>
                </c:pt>
                <c:pt idx="1664">
                  <c:v>-177.92</c:v>
                </c:pt>
                <c:pt idx="1665">
                  <c:v>-177.92</c:v>
                </c:pt>
                <c:pt idx="1666">
                  <c:v>-177.91</c:v>
                </c:pt>
                <c:pt idx="1667">
                  <c:v>-177.91</c:v>
                </c:pt>
                <c:pt idx="1668">
                  <c:v>-177.91</c:v>
                </c:pt>
                <c:pt idx="1669">
                  <c:v>-177.9</c:v>
                </c:pt>
                <c:pt idx="1670">
                  <c:v>-177.9</c:v>
                </c:pt>
                <c:pt idx="1671">
                  <c:v>-177.9</c:v>
                </c:pt>
                <c:pt idx="1672">
                  <c:v>-177.9</c:v>
                </c:pt>
                <c:pt idx="1673">
                  <c:v>-177.9</c:v>
                </c:pt>
                <c:pt idx="1674">
                  <c:v>-177.91</c:v>
                </c:pt>
                <c:pt idx="1675">
                  <c:v>-177.92</c:v>
                </c:pt>
                <c:pt idx="1676">
                  <c:v>-177.92</c:v>
                </c:pt>
                <c:pt idx="1677">
                  <c:v>-177.93</c:v>
                </c:pt>
                <c:pt idx="1678">
                  <c:v>-177.94</c:v>
                </c:pt>
                <c:pt idx="1679">
                  <c:v>-177.94</c:v>
                </c:pt>
                <c:pt idx="1680">
                  <c:v>-177.95</c:v>
                </c:pt>
                <c:pt idx="1681">
                  <c:v>-177.95</c:v>
                </c:pt>
                <c:pt idx="1682">
                  <c:v>-177.95</c:v>
                </c:pt>
                <c:pt idx="1683">
                  <c:v>-177.95</c:v>
                </c:pt>
                <c:pt idx="1684">
                  <c:v>-177.96</c:v>
                </c:pt>
                <c:pt idx="1685">
                  <c:v>-177.96</c:v>
                </c:pt>
                <c:pt idx="1686">
                  <c:v>-177.97</c:v>
                </c:pt>
                <c:pt idx="1687">
                  <c:v>-177.99</c:v>
                </c:pt>
                <c:pt idx="1688">
                  <c:v>-178</c:v>
                </c:pt>
                <c:pt idx="1689">
                  <c:v>-178.03</c:v>
                </c:pt>
                <c:pt idx="1690">
                  <c:v>-178.05</c:v>
                </c:pt>
                <c:pt idx="1691">
                  <c:v>-178.09</c:v>
                </c:pt>
                <c:pt idx="1692">
                  <c:v>-178.12</c:v>
                </c:pt>
                <c:pt idx="1693">
                  <c:v>-178.16</c:v>
                </c:pt>
                <c:pt idx="1694">
                  <c:v>-178.2</c:v>
                </c:pt>
                <c:pt idx="1695">
                  <c:v>-178.24</c:v>
                </c:pt>
                <c:pt idx="1696">
                  <c:v>-178.28</c:v>
                </c:pt>
                <c:pt idx="1697">
                  <c:v>-178.31</c:v>
                </c:pt>
                <c:pt idx="1698">
                  <c:v>-178.34</c:v>
                </c:pt>
                <c:pt idx="1699">
                  <c:v>-178.36</c:v>
                </c:pt>
                <c:pt idx="1700">
                  <c:v>-178.37</c:v>
                </c:pt>
                <c:pt idx="1701">
                  <c:v>-178.39</c:v>
                </c:pt>
                <c:pt idx="1702">
                  <c:v>-178.39</c:v>
                </c:pt>
                <c:pt idx="1703">
                  <c:v>-178.4</c:v>
                </c:pt>
                <c:pt idx="1704">
                  <c:v>-178.41</c:v>
                </c:pt>
                <c:pt idx="1705">
                  <c:v>-178.41</c:v>
                </c:pt>
                <c:pt idx="1706">
                  <c:v>-178.41</c:v>
                </c:pt>
                <c:pt idx="1707">
                  <c:v>-178.39</c:v>
                </c:pt>
                <c:pt idx="1708">
                  <c:v>-178.37</c:v>
                </c:pt>
                <c:pt idx="1709">
                  <c:v>-178.36</c:v>
                </c:pt>
                <c:pt idx="1710">
                  <c:v>-178.34</c:v>
                </c:pt>
                <c:pt idx="1711">
                  <c:v>-178.33</c:v>
                </c:pt>
                <c:pt idx="1712">
                  <c:v>-178.32</c:v>
                </c:pt>
                <c:pt idx="1713">
                  <c:v>-178.31</c:v>
                </c:pt>
                <c:pt idx="1714">
                  <c:v>-178.31</c:v>
                </c:pt>
                <c:pt idx="1715">
                  <c:v>-178.31</c:v>
                </c:pt>
                <c:pt idx="1716">
                  <c:v>-178.31</c:v>
                </c:pt>
                <c:pt idx="1717">
                  <c:v>-178.32</c:v>
                </c:pt>
                <c:pt idx="1718">
                  <c:v>-178.33</c:v>
                </c:pt>
                <c:pt idx="1719">
                  <c:v>-178.33</c:v>
                </c:pt>
                <c:pt idx="1720">
                  <c:v>-178.33</c:v>
                </c:pt>
                <c:pt idx="1721">
                  <c:v>-178.34</c:v>
                </c:pt>
                <c:pt idx="1722">
                  <c:v>-178.33</c:v>
                </c:pt>
                <c:pt idx="1723">
                  <c:v>-178.34</c:v>
                </c:pt>
                <c:pt idx="1724">
                  <c:v>-178.34</c:v>
                </c:pt>
                <c:pt idx="1725">
                  <c:v>-178.33</c:v>
                </c:pt>
                <c:pt idx="1726">
                  <c:v>-178.33</c:v>
                </c:pt>
                <c:pt idx="1727">
                  <c:v>-178.34</c:v>
                </c:pt>
                <c:pt idx="1728">
                  <c:v>-178.35</c:v>
                </c:pt>
                <c:pt idx="1729">
                  <c:v>-178.36</c:v>
                </c:pt>
                <c:pt idx="1730">
                  <c:v>-178.37</c:v>
                </c:pt>
                <c:pt idx="1731">
                  <c:v>-178.37</c:v>
                </c:pt>
                <c:pt idx="1732">
                  <c:v>-178.37</c:v>
                </c:pt>
                <c:pt idx="1733">
                  <c:v>-178.36</c:v>
                </c:pt>
                <c:pt idx="1734">
                  <c:v>-178.35</c:v>
                </c:pt>
                <c:pt idx="1735">
                  <c:v>-178.34</c:v>
                </c:pt>
                <c:pt idx="1736">
                  <c:v>-178.33</c:v>
                </c:pt>
                <c:pt idx="1737">
                  <c:v>-178.32</c:v>
                </c:pt>
                <c:pt idx="1738">
                  <c:v>-178.32</c:v>
                </c:pt>
                <c:pt idx="1739">
                  <c:v>-178.31</c:v>
                </c:pt>
                <c:pt idx="1740">
                  <c:v>-178.29</c:v>
                </c:pt>
                <c:pt idx="1741">
                  <c:v>-178.28</c:v>
                </c:pt>
                <c:pt idx="1742">
                  <c:v>-178.27</c:v>
                </c:pt>
                <c:pt idx="1743">
                  <c:v>-178.26</c:v>
                </c:pt>
                <c:pt idx="1744">
                  <c:v>-178.25</c:v>
                </c:pt>
                <c:pt idx="1745">
                  <c:v>-178.24</c:v>
                </c:pt>
                <c:pt idx="1746">
                  <c:v>-178.23</c:v>
                </c:pt>
                <c:pt idx="1747">
                  <c:v>-178.22</c:v>
                </c:pt>
                <c:pt idx="1748">
                  <c:v>-178.21</c:v>
                </c:pt>
                <c:pt idx="1749">
                  <c:v>-178.19</c:v>
                </c:pt>
                <c:pt idx="1750">
                  <c:v>-178.18</c:v>
                </c:pt>
                <c:pt idx="1751">
                  <c:v>-178.17</c:v>
                </c:pt>
                <c:pt idx="1752">
                  <c:v>-178.15</c:v>
                </c:pt>
                <c:pt idx="1753">
                  <c:v>-178.14</c:v>
                </c:pt>
                <c:pt idx="1754">
                  <c:v>-178.12</c:v>
                </c:pt>
                <c:pt idx="1755">
                  <c:v>-178.11</c:v>
                </c:pt>
                <c:pt idx="1756">
                  <c:v>-178.09</c:v>
                </c:pt>
                <c:pt idx="1757">
                  <c:v>-178.08</c:v>
                </c:pt>
                <c:pt idx="1758">
                  <c:v>-178.06</c:v>
                </c:pt>
                <c:pt idx="1759">
                  <c:v>-178.04</c:v>
                </c:pt>
                <c:pt idx="1760">
                  <c:v>-178.04</c:v>
                </c:pt>
                <c:pt idx="1761">
                  <c:v>-178.02</c:v>
                </c:pt>
                <c:pt idx="1762">
                  <c:v>-178.02</c:v>
                </c:pt>
                <c:pt idx="1763">
                  <c:v>-178.01</c:v>
                </c:pt>
                <c:pt idx="1764">
                  <c:v>-178</c:v>
                </c:pt>
                <c:pt idx="1765">
                  <c:v>-177.99</c:v>
                </c:pt>
                <c:pt idx="1766">
                  <c:v>-177.98</c:v>
                </c:pt>
                <c:pt idx="1767">
                  <c:v>-177.96</c:v>
                </c:pt>
                <c:pt idx="1768">
                  <c:v>-177.96</c:v>
                </c:pt>
                <c:pt idx="1769">
                  <c:v>-177.96</c:v>
                </c:pt>
                <c:pt idx="1770">
                  <c:v>-177.96</c:v>
                </c:pt>
                <c:pt idx="1771">
                  <c:v>-177.96</c:v>
                </c:pt>
                <c:pt idx="1772">
                  <c:v>-177.95</c:v>
                </c:pt>
                <c:pt idx="1773">
                  <c:v>-177.94</c:v>
                </c:pt>
                <c:pt idx="1774">
                  <c:v>-177.93</c:v>
                </c:pt>
                <c:pt idx="1775">
                  <c:v>-177.91</c:v>
                </c:pt>
                <c:pt idx="1776">
                  <c:v>-177.89</c:v>
                </c:pt>
                <c:pt idx="1777">
                  <c:v>-177.88</c:v>
                </c:pt>
                <c:pt idx="1778">
                  <c:v>-177.87</c:v>
                </c:pt>
                <c:pt idx="1779">
                  <c:v>-177.85</c:v>
                </c:pt>
                <c:pt idx="1780">
                  <c:v>-177.84</c:v>
                </c:pt>
                <c:pt idx="1781">
                  <c:v>-177.84</c:v>
                </c:pt>
                <c:pt idx="1782">
                  <c:v>-177.84</c:v>
                </c:pt>
                <c:pt idx="1783">
                  <c:v>-177.87</c:v>
                </c:pt>
                <c:pt idx="1784">
                  <c:v>-177.89</c:v>
                </c:pt>
                <c:pt idx="1785">
                  <c:v>-177.9</c:v>
                </c:pt>
                <c:pt idx="1786">
                  <c:v>-177.92</c:v>
                </c:pt>
                <c:pt idx="1787">
                  <c:v>-177.93</c:v>
                </c:pt>
                <c:pt idx="1788">
                  <c:v>-177.93</c:v>
                </c:pt>
                <c:pt idx="1789">
                  <c:v>-177.94</c:v>
                </c:pt>
                <c:pt idx="1790">
                  <c:v>-177.93</c:v>
                </c:pt>
                <c:pt idx="1791">
                  <c:v>-177.92</c:v>
                </c:pt>
                <c:pt idx="1792">
                  <c:v>-177.9</c:v>
                </c:pt>
                <c:pt idx="1793">
                  <c:v>-177.89</c:v>
                </c:pt>
                <c:pt idx="1794">
                  <c:v>-177.87</c:v>
                </c:pt>
                <c:pt idx="1795">
                  <c:v>-177.84</c:v>
                </c:pt>
                <c:pt idx="1796">
                  <c:v>-177.82</c:v>
                </c:pt>
                <c:pt idx="1797">
                  <c:v>-177.8</c:v>
                </c:pt>
                <c:pt idx="1798">
                  <c:v>-177.8</c:v>
                </c:pt>
                <c:pt idx="1799">
                  <c:v>-177.81</c:v>
                </c:pt>
                <c:pt idx="1800">
                  <c:v>-177.81</c:v>
                </c:pt>
                <c:pt idx="1801">
                  <c:v>-177.81</c:v>
                </c:pt>
                <c:pt idx="1802">
                  <c:v>-177.81</c:v>
                </c:pt>
                <c:pt idx="1803">
                  <c:v>-177.82</c:v>
                </c:pt>
                <c:pt idx="1804">
                  <c:v>-177.84</c:v>
                </c:pt>
                <c:pt idx="1805">
                  <c:v>-177.86</c:v>
                </c:pt>
                <c:pt idx="1806">
                  <c:v>-177.87</c:v>
                </c:pt>
                <c:pt idx="1807">
                  <c:v>-177.89</c:v>
                </c:pt>
                <c:pt idx="1808">
                  <c:v>-177.91</c:v>
                </c:pt>
                <c:pt idx="1809">
                  <c:v>-177.92</c:v>
                </c:pt>
                <c:pt idx="1810">
                  <c:v>-177.94</c:v>
                </c:pt>
                <c:pt idx="1811">
                  <c:v>-177.93</c:v>
                </c:pt>
                <c:pt idx="1812">
                  <c:v>-177.93</c:v>
                </c:pt>
                <c:pt idx="1813">
                  <c:v>-177.9</c:v>
                </c:pt>
                <c:pt idx="1814">
                  <c:v>-177.89</c:v>
                </c:pt>
                <c:pt idx="1815">
                  <c:v>-177.87</c:v>
                </c:pt>
                <c:pt idx="1816">
                  <c:v>-177.84</c:v>
                </c:pt>
                <c:pt idx="1817">
                  <c:v>-177.81</c:v>
                </c:pt>
                <c:pt idx="1818">
                  <c:v>-177.79</c:v>
                </c:pt>
                <c:pt idx="1819">
                  <c:v>-177.76</c:v>
                </c:pt>
                <c:pt idx="1820">
                  <c:v>-177.74</c:v>
                </c:pt>
                <c:pt idx="1821">
                  <c:v>-177.72</c:v>
                </c:pt>
                <c:pt idx="1822">
                  <c:v>-177.69</c:v>
                </c:pt>
                <c:pt idx="1823">
                  <c:v>-177.68</c:v>
                </c:pt>
                <c:pt idx="1824">
                  <c:v>-177.66</c:v>
                </c:pt>
                <c:pt idx="1825">
                  <c:v>-177.66</c:v>
                </c:pt>
                <c:pt idx="1826">
                  <c:v>-177.64</c:v>
                </c:pt>
                <c:pt idx="1827">
                  <c:v>-177.62</c:v>
                </c:pt>
                <c:pt idx="1828">
                  <c:v>-177.61</c:v>
                </c:pt>
                <c:pt idx="1829">
                  <c:v>-177.59</c:v>
                </c:pt>
                <c:pt idx="1830">
                  <c:v>-177.58</c:v>
                </c:pt>
                <c:pt idx="1831">
                  <c:v>-177.55</c:v>
                </c:pt>
                <c:pt idx="1832">
                  <c:v>-177.53</c:v>
                </c:pt>
                <c:pt idx="1833">
                  <c:v>-177.5</c:v>
                </c:pt>
                <c:pt idx="1834">
                  <c:v>-177.48</c:v>
                </c:pt>
                <c:pt idx="1835">
                  <c:v>-177.47</c:v>
                </c:pt>
                <c:pt idx="1836">
                  <c:v>-177.46</c:v>
                </c:pt>
                <c:pt idx="1837">
                  <c:v>-177.45</c:v>
                </c:pt>
                <c:pt idx="1838">
                  <c:v>-177.45</c:v>
                </c:pt>
                <c:pt idx="1839">
                  <c:v>-177.47</c:v>
                </c:pt>
                <c:pt idx="1840">
                  <c:v>-177.5</c:v>
                </c:pt>
                <c:pt idx="1841">
                  <c:v>-177.53</c:v>
                </c:pt>
                <c:pt idx="1842">
                  <c:v>-177.56</c:v>
                </c:pt>
                <c:pt idx="1843">
                  <c:v>-177.59</c:v>
                </c:pt>
                <c:pt idx="1844">
                  <c:v>-177.61</c:v>
                </c:pt>
                <c:pt idx="1845">
                  <c:v>-177.64</c:v>
                </c:pt>
                <c:pt idx="1846">
                  <c:v>-177.66</c:v>
                </c:pt>
                <c:pt idx="1847">
                  <c:v>-177.67</c:v>
                </c:pt>
                <c:pt idx="1848">
                  <c:v>-177.68</c:v>
                </c:pt>
                <c:pt idx="1849">
                  <c:v>-177.68</c:v>
                </c:pt>
                <c:pt idx="1850">
                  <c:v>-177.69</c:v>
                </c:pt>
                <c:pt idx="1851">
                  <c:v>-177.69</c:v>
                </c:pt>
                <c:pt idx="1852">
                  <c:v>-177.69</c:v>
                </c:pt>
                <c:pt idx="1853">
                  <c:v>-177.69</c:v>
                </c:pt>
                <c:pt idx="1854">
                  <c:v>-177.71</c:v>
                </c:pt>
                <c:pt idx="1855">
                  <c:v>-177.73</c:v>
                </c:pt>
                <c:pt idx="1856">
                  <c:v>-177.76</c:v>
                </c:pt>
                <c:pt idx="1857">
                  <c:v>-177.79</c:v>
                </c:pt>
                <c:pt idx="1858">
                  <c:v>-177.82</c:v>
                </c:pt>
                <c:pt idx="1859">
                  <c:v>-177.84</c:v>
                </c:pt>
                <c:pt idx="1860">
                  <c:v>-177.86</c:v>
                </c:pt>
                <c:pt idx="1861">
                  <c:v>-177.9</c:v>
                </c:pt>
                <c:pt idx="1862">
                  <c:v>-177.93</c:v>
                </c:pt>
                <c:pt idx="1863">
                  <c:v>-177.95</c:v>
                </c:pt>
                <c:pt idx="1864">
                  <c:v>-177.98</c:v>
                </c:pt>
                <c:pt idx="1865">
                  <c:v>-178</c:v>
                </c:pt>
                <c:pt idx="1866">
                  <c:v>-178.02</c:v>
                </c:pt>
                <c:pt idx="1867">
                  <c:v>-178.04</c:v>
                </c:pt>
                <c:pt idx="1868">
                  <c:v>-178.03</c:v>
                </c:pt>
                <c:pt idx="1869">
                  <c:v>-178.02</c:v>
                </c:pt>
                <c:pt idx="1870">
                  <c:v>-178.03</c:v>
                </c:pt>
                <c:pt idx="1871">
                  <c:v>-178.04</c:v>
                </c:pt>
                <c:pt idx="1872">
                  <c:v>-178.03</c:v>
                </c:pt>
                <c:pt idx="1873">
                  <c:v>-178.03</c:v>
                </c:pt>
                <c:pt idx="1874">
                  <c:v>-178.01</c:v>
                </c:pt>
                <c:pt idx="1875">
                  <c:v>-178.02</c:v>
                </c:pt>
                <c:pt idx="1876">
                  <c:v>-178.02</c:v>
                </c:pt>
                <c:pt idx="1877">
                  <c:v>-178.01</c:v>
                </c:pt>
                <c:pt idx="1878">
                  <c:v>-178</c:v>
                </c:pt>
                <c:pt idx="1879">
                  <c:v>-177.99</c:v>
                </c:pt>
                <c:pt idx="1880">
                  <c:v>-177.99</c:v>
                </c:pt>
                <c:pt idx="1881">
                  <c:v>-177.99</c:v>
                </c:pt>
                <c:pt idx="1882">
                  <c:v>-177.98</c:v>
                </c:pt>
                <c:pt idx="1883">
                  <c:v>-177.94</c:v>
                </c:pt>
                <c:pt idx="1884">
                  <c:v>-177.92</c:v>
                </c:pt>
                <c:pt idx="1885">
                  <c:v>-177.89</c:v>
                </c:pt>
                <c:pt idx="1886">
                  <c:v>-177.85</c:v>
                </c:pt>
                <c:pt idx="1887">
                  <c:v>-177.82</c:v>
                </c:pt>
                <c:pt idx="1888">
                  <c:v>-177.76</c:v>
                </c:pt>
                <c:pt idx="1889">
                  <c:v>-177.67</c:v>
                </c:pt>
                <c:pt idx="1890">
                  <c:v>-177.65</c:v>
                </c:pt>
                <c:pt idx="1891">
                  <c:v>-177.63</c:v>
                </c:pt>
                <c:pt idx="1892">
                  <c:v>-177.58</c:v>
                </c:pt>
                <c:pt idx="1893">
                  <c:v>-177.52</c:v>
                </c:pt>
                <c:pt idx="1894">
                  <c:v>-177.48</c:v>
                </c:pt>
                <c:pt idx="1895">
                  <c:v>-177.46</c:v>
                </c:pt>
                <c:pt idx="1896">
                  <c:v>-177.45</c:v>
                </c:pt>
                <c:pt idx="1897">
                  <c:v>-177.46</c:v>
                </c:pt>
                <c:pt idx="1898">
                  <c:v>-177.46</c:v>
                </c:pt>
                <c:pt idx="1899">
                  <c:v>-177.45</c:v>
                </c:pt>
                <c:pt idx="1900">
                  <c:v>-177.43</c:v>
                </c:pt>
                <c:pt idx="1901">
                  <c:v>-177.43</c:v>
                </c:pt>
                <c:pt idx="1902">
                  <c:v>-177.46</c:v>
                </c:pt>
                <c:pt idx="1903">
                  <c:v>-177.5</c:v>
                </c:pt>
                <c:pt idx="1904">
                  <c:v>-177.52</c:v>
                </c:pt>
                <c:pt idx="1905">
                  <c:v>-177.53</c:v>
                </c:pt>
                <c:pt idx="1906">
                  <c:v>-177.53</c:v>
                </c:pt>
                <c:pt idx="1907">
                  <c:v>-177.53</c:v>
                </c:pt>
                <c:pt idx="1908">
                  <c:v>-177.53</c:v>
                </c:pt>
                <c:pt idx="1909">
                  <c:v>-177.54</c:v>
                </c:pt>
                <c:pt idx="1910">
                  <c:v>-177.53</c:v>
                </c:pt>
                <c:pt idx="1911">
                  <c:v>-177.51</c:v>
                </c:pt>
                <c:pt idx="1912">
                  <c:v>-177.47</c:v>
                </c:pt>
                <c:pt idx="1913">
                  <c:v>-177.43</c:v>
                </c:pt>
                <c:pt idx="1914">
                  <c:v>-177.41</c:v>
                </c:pt>
                <c:pt idx="1915">
                  <c:v>-177.41</c:v>
                </c:pt>
                <c:pt idx="1916">
                  <c:v>-177.41</c:v>
                </c:pt>
                <c:pt idx="1917">
                  <c:v>-177.38</c:v>
                </c:pt>
                <c:pt idx="1918">
                  <c:v>-177.36</c:v>
                </c:pt>
                <c:pt idx="1919">
                  <c:v>-177.34</c:v>
                </c:pt>
                <c:pt idx="1920">
                  <c:v>-177.34</c:v>
                </c:pt>
                <c:pt idx="1921">
                  <c:v>-177.36</c:v>
                </c:pt>
                <c:pt idx="1922">
                  <c:v>-177.38</c:v>
                </c:pt>
                <c:pt idx="1923">
                  <c:v>-177.39</c:v>
                </c:pt>
                <c:pt idx="1924">
                  <c:v>-177.39</c:v>
                </c:pt>
                <c:pt idx="1925">
                  <c:v>-177.41</c:v>
                </c:pt>
                <c:pt idx="1926">
                  <c:v>-177.42</c:v>
                </c:pt>
                <c:pt idx="1927">
                  <c:v>-177.45</c:v>
                </c:pt>
                <c:pt idx="1928">
                  <c:v>-177.46</c:v>
                </c:pt>
                <c:pt idx="1929">
                  <c:v>-177.47</c:v>
                </c:pt>
                <c:pt idx="1930">
                  <c:v>-177.47</c:v>
                </c:pt>
                <c:pt idx="1931">
                  <c:v>-177.48</c:v>
                </c:pt>
                <c:pt idx="1932">
                  <c:v>-177.51</c:v>
                </c:pt>
                <c:pt idx="1933">
                  <c:v>-177.54</c:v>
                </c:pt>
                <c:pt idx="1934">
                  <c:v>-177.56</c:v>
                </c:pt>
                <c:pt idx="1935">
                  <c:v>-177.56</c:v>
                </c:pt>
                <c:pt idx="1936">
                  <c:v>-177.58</c:v>
                </c:pt>
                <c:pt idx="1937">
                  <c:v>-177.61</c:v>
                </c:pt>
                <c:pt idx="1938">
                  <c:v>-177.63</c:v>
                </c:pt>
                <c:pt idx="1939">
                  <c:v>-177.65</c:v>
                </c:pt>
                <c:pt idx="1940">
                  <c:v>-177.66</c:v>
                </c:pt>
                <c:pt idx="1941">
                  <c:v>-177.66</c:v>
                </c:pt>
                <c:pt idx="1942">
                  <c:v>-177.66</c:v>
                </c:pt>
                <c:pt idx="1943">
                  <c:v>-177.66</c:v>
                </c:pt>
                <c:pt idx="1944">
                  <c:v>-177.64</c:v>
                </c:pt>
                <c:pt idx="1945">
                  <c:v>-177.63</c:v>
                </c:pt>
                <c:pt idx="1946">
                  <c:v>-177.6</c:v>
                </c:pt>
                <c:pt idx="1947">
                  <c:v>-177.57</c:v>
                </c:pt>
                <c:pt idx="1948">
                  <c:v>-177.55</c:v>
                </c:pt>
                <c:pt idx="1949">
                  <c:v>-177.54</c:v>
                </c:pt>
                <c:pt idx="1950">
                  <c:v>-177.55</c:v>
                </c:pt>
                <c:pt idx="1951">
                  <c:v>-177.55</c:v>
                </c:pt>
                <c:pt idx="1952">
                  <c:v>-177.53</c:v>
                </c:pt>
                <c:pt idx="1953">
                  <c:v>-177.52</c:v>
                </c:pt>
                <c:pt idx="1954">
                  <c:v>-177.52</c:v>
                </c:pt>
                <c:pt idx="1955">
                  <c:v>-177.51</c:v>
                </c:pt>
                <c:pt idx="1956">
                  <c:v>-177.5</c:v>
                </c:pt>
                <c:pt idx="1957">
                  <c:v>-177.49</c:v>
                </c:pt>
                <c:pt idx="1958">
                  <c:v>-177.47</c:v>
                </c:pt>
                <c:pt idx="1959">
                  <c:v>-177.45</c:v>
                </c:pt>
                <c:pt idx="1960">
                  <c:v>-177.44</c:v>
                </c:pt>
                <c:pt idx="1961">
                  <c:v>-177.42</c:v>
                </c:pt>
                <c:pt idx="1962">
                  <c:v>-177.41</c:v>
                </c:pt>
                <c:pt idx="1963">
                  <c:v>-177.4</c:v>
                </c:pt>
                <c:pt idx="1964">
                  <c:v>-177.39</c:v>
                </c:pt>
                <c:pt idx="1965">
                  <c:v>-177.38</c:v>
                </c:pt>
                <c:pt idx="1966">
                  <c:v>-177.37</c:v>
                </c:pt>
                <c:pt idx="1967">
                  <c:v>-177.37</c:v>
                </c:pt>
                <c:pt idx="1968">
                  <c:v>-177.37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77-4D17-94A5-FC22DEFFBD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5906464"/>
        <c:axId val="1475917280"/>
      </c:lineChart>
      <c:catAx>
        <c:axId val="1475906464"/>
        <c:scaling>
          <c:orientation val="minMax"/>
        </c:scaling>
        <c:delete val="1"/>
        <c:axPos val="b"/>
        <c:majorTickMark val="none"/>
        <c:minorTickMark val="none"/>
        <c:tickLblPos val="nextTo"/>
        <c:crossAx val="1475917280"/>
        <c:crosses val="autoZero"/>
        <c:auto val="1"/>
        <c:lblAlgn val="ctr"/>
        <c:lblOffset val="100"/>
        <c:noMultiLvlLbl val="0"/>
      </c:catAx>
      <c:valAx>
        <c:axId val="1475917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5906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上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校正成果!$I$1</c:f>
              <c:strCache>
                <c:ptCount val="1"/>
                <c:pt idx="0">
                  <c:v>1u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校正成果!$I$2:$I$1999</c:f>
              <c:numCache>
                <c:formatCode>General</c:formatCode>
                <c:ptCount val="1998"/>
                <c:pt idx="0">
                  <c:v>-103.36</c:v>
                </c:pt>
                <c:pt idx="1">
                  <c:v>-103.42</c:v>
                </c:pt>
                <c:pt idx="2">
                  <c:v>-103.47</c:v>
                </c:pt>
                <c:pt idx="3">
                  <c:v>-103.53</c:v>
                </c:pt>
                <c:pt idx="4">
                  <c:v>-103.6</c:v>
                </c:pt>
                <c:pt idx="5">
                  <c:v>-103.66</c:v>
                </c:pt>
                <c:pt idx="6">
                  <c:v>-103.72</c:v>
                </c:pt>
                <c:pt idx="7">
                  <c:v>-103.79</c:v>
                </c:pt>
                <c:pt idx="8">
                  <c:v>-103.86</c:v>
                </c:pt>
                <c:pt idx="9">
                  <c:v>-103.92</c:v>
                </c:pt>
                <c:pt idx="10">
                  <c:v>-103.99</c:v>
                </c:pt>
                <c:pt idx="11">
                  <c:v>-104.06</c:v>
                </c:pt>
                <c:pt idx="12">
                  <c:v>-104.12</c:v>
                </c:pt>
                <c:pt idx="13">
                  <c:v>-104.18</c:v>
                </c:pt>
                <c:pt idx="14">
                  <c:v>-104.24</c:v>
                </c:pt>
                <c:pt idx="15">
                  <c:v>-104.29</c:v>
                </c:pt>
                <c:pt idx="16">
                  <c:v>-104.34</c:v>
                </c:pt>
                <c:pt idx="17">
                  <c:v>-104.39</c:v>
                </c:pt>
                <c:pt idx="18">
                  <c:v>-104.45</c:v>
                </c:pt>
                <c:pt idx="19">
                  <c:v>-104.5</c:v>
                </c:pt>
                <c:pt idx="20">
                  <c:v>-104.56</c:v>
                </c:pt>
                <c:pt idx="21">
                  <c:v>-104.62</c:v>
                </c:pt>
                <c:pt idx="22">
                  <c:v>-104.67</c:v>
                </c:pt>
                <c:pt idx="23">
                  <c:v>-104.73</c:v>
                </c:pt>
                <c:pt idx="24">
                  <c:v>-104.79</c:v>
                </c:pt>
                <c:pt idx="25">
                  <c:v>-104.86</c:v>
                </c:pt>
                <c:pt idx="26">
                  <c:v>-104.92</c:v>
                </c:pt>
                <c:pt idx="27">
                  <c:v>-104.98</c:v>
                </c:pt>
                <c:pt idx="28">
                  <c:v>-105.04</c:v>
                </c:pt>
                <c:pt idx="29">
                  <c:v>-105.09</c:v>
                </c:pt>
                <c:pt idx="30">
                  <c:v>-105.14</c:v>
                </c:pt>
                <c:pt idx="31">
                  <c:v>-105.19</c:v>
                </c:pt>
                <c:pt idx="32">
                  <c:v>-105.23</c:v>
                </c:pt>
                <c:pt idx="33">
                  <c:v>-105.27</c:v>
                </c:pt>
                <c:pt idx="34">
                  <c:v>-105.31</c:v>
                </c:pt>
                <c:pt idx="35">
                  <c:v>-105.35</c:v>
                </c:pt>
                <c:pt idx="36">
                  <c:v>-105.4</c:v>
                </c:pt>
                <c:pt idx="37">
                  <c:v>-105.45</c:v>
                </c:pt>
                <c:pt idx="38">
                  <c:v>-105.5</c:v>
                </c:pt>
                <c:pt idx="39">
                  <c:v>-105.56</c:v>
                </c:pt>
                <c:pt idx="40">
                  <c:v>-105.62</c:v>
                </c:pt>
                <c:pt idx="41">
                  <c:v>-105.68</c:v>
                </c:pt>
                <c:pt idx="42">
                  <c:v>-105.75</c:v>
                </c:pt>
                <c:pt idx="43">
                  <c:v>-105.83</c:v>
                </c:pt>
                <c:pt idx="44">
                  <c:v>-105.92</c:v>
                </c:pt>
                <c:pt idx="45">
                  <c:v>-105.99</c:v>
                </c:pt>
                <c:pt idx="46">
                  <c:v>-106.06</c:v>
                </c:pt>
                <c:pt idx="47">
                  <c:v>-106.13</c:v>
                </c:pt>
                <c:pt idx="48">
                  <c:v>-106.19</c:v>
                </c:pt>
                <c:pt idx="49">
                  <c:v>-106.26</c:v>
                </c:pt>
                <c:pt idx="50">
                  <c:v>-106.32</c:v>
                </c:pt>
                <c:pt idx="51">
                  <c:v>-106.37</c:v>
                </c:pt>
                <c:pt idx="52">
                  <c:v>-106.41</c:v>
                </c:pt>
                <c:pt idx="53">
                  <c:v>-106.45</c:v>
                </c:pt>
                <c:pt idx="54">
                  <c:v>-106.48</c:v>
                </c:pt>
                <c:pt idx="55">
                  <c:v>-106.51</c:v>
                </c:pt>
                <c:pt idx="56">
                  <c:v>-106.53</c:v>
                </c:pt>
                <c:pt idx="57">
                  <c:v>-106.56</c:v>
                </c:pt>
                <c:pt idx="58">
                  <c:v>-106.59</c:v>
                </c:pt>
                <c:pt idx="59">
                  <c:v>-106.62</c:v>
                </c:pt>
                <c:pt idx="60">
                  <c:v>-106.65</c:v>
                </c:pt>
                <c:pt idx="61">
                  <c:v>-106.69</c:v>
                </c:pt>
                <c:pt idx="62">
                  <c:v>-106.72</c:v>
                </c:pt>
                <c:pt idx="63">
                  <c:v>-106.76</c:v>
                </c:pt>
                <c:pt idx="64">
                  <c:v>-106.79</c:v>
                </c:pt>
                <c:pt idx="65">
                  <c:v>-106.84</c:v>
                </c:pt>
                <c:pt idx="66">
                  <c:v>-106.88</c:v>
                </c:pt>
                <c:pt idx="67">
                  <c:v>-106.92</c:v>
                </c:pt>
                <c:pt idx="68">
                  <c:v>-106.97</c:v>
                </c:pt>
                <c:pt idx="69">
                  <c:v>-107.02</c:v>
                </c:pt>
                <c:pt idx="70">
                  <c:v>-107.07</c:v>
                </c:pt>
                <c:pt idx="71">
                  <c:v>-107.12</c:v>
                </c:pt>
                <c:pt idx="72">
                  <c:v>-107.16</c:v>
                </c:pt>
                <c:pt idx="73">
                  <c:v>-107.21</c:v>
                </c:pt>
                <c:pt idx="74">
                  <c:v>-107.25</c:v>
                </c:pt>
                <c:pt idx="75">
                  <c:v>-107.29</c:v>
                </c:pt>
                <c:pt idx="76">
                  <c:v>-107.34</c:v>
                </c:pt>
                <c:pt idx="77">
                  <c:v>-107.38</c:v>
                </c:pt>
                <c:pt idx="78">
                  <c:v>-107.41</c:v>
                </c:pt>
                <c:pt idx="79">
                  <c:v>-107.44</c:v>
                </c:pt>
                <c:pt idx="80">
                  <c:v>-107.47</c:v>
                </c:pt>
                <c:pt idx="81">
                  <c:v>-107.5</c:v>
                </c:pt>
                <c:pt idx="82">
                  <c:v>-107.53</c:v>
                </c:pt>
                <c:pt idx="83">
                  <c:v>-107.55</c:v>
                </c:pt>
                <c:pt idx="84">
                  <c:v>-107.58</c:v>
                </c:pt>
                <c:pt idx="85">
                  <c:v>-107.61</c:v>
                </c:pt>
                <c:pt idx="86">
                  <c:v>-107.63</c:v>
                </c:pt>
                <c:pt idx="87">
                  <c:v>-107.65</c:v>
                </c:pt>
                <c:pt idx="88">
                  <c:v>-107.68</c:v>
                </c:pt>
                <c:pt idx="89">
                  <c:v>-107.71</c:v>
                </c:pt>
                <c:pt idx="90">
                  <c:v>-107.73</c:v>
                </c:pt>
                <c:pt idx="91">
                  <c:v>-107.77</c:v>
                </c:pt>
                <c:pt idx="92">
                  <c:v>-107.8</c:v>
                </c:pt>
                <c:pt idx="93">
                  <c:v>-107.84</c:v>
                </c:pt>
                <c:pt idx="94">
                  <c:v>-107.87</c:v>
                </c:pt>
                <c:pt idx="95">
                  <c:v>-107.9</c:v>
                </c:pt>
                <c:pt idx="96">
                  <c:v>-107.94</c:v>
                </c:pt>
                <c:pt idx="97">
                  <c:v>-107.97</c:v>
                </c:pt>
                <c:pt idx="98">
                  <c:v>-108</c:v>
                </c:pt>
                <c:pt idx="99">
                  <c:v>-108.03</c:v>
                </c:pt>
                <c:pt idx="100">
                  <c:v>-108.06</c:v>
                </c:pt>
                <c:pt idx="101">
                  <c:v>-108.09</c:v>
                </c:pt>
                <c:pt idx="102">
                  <c:v>-108.12</c:v>
                </c:pt>
                <c:pt idx="103">
                  <c:v>-108.14</c:v>
                </c:pt>
                <c:pt idx="104">
                  <c:v>-108.16</c:v>
                </c:pt>
                <c:pt idx="105">
                  <c:v>-108.18</c:v>
                </c:pt>
                <c:pt idx="106">
                  <c:v>-108.21</c:v>
                </c:pt>
                <c:pt idx="107">
                  <c:v>-108.23</c:v>
                </c:pt>
                <c:pt idx="108">
                  <c:v>-108.26</c:v>
                </c:pt>
                <c:pt idx="109">
                  <c:v>-108.28</c:v>
                </c:pt>
                <c:pt idx="110">
                  <c:v>-108.31</c:v>
                </c:pt>
                <c:pt idx="111">
                  <c:v>-108.33</c:v>
                </c:pt>
                <c:pt idx="112">
                  <c:v>-108.35</c:v>
                </c:pt>
                <c:pt idx="113">
                  <c:v>-108.38</c:v>
                </c:pt>
                <c:pt idx="114">
                  <c:v>-108.41</c:v>
                </c:pt>
                <c:pt idx="115">
                  <c:v>-108.44</c:v>
                </c:pt>
                <c:pt idx="116">
                  <c:v>-108.47</c:v>
                </c:pt>
                <c:pt idx="117">
                  <c:v>-108.48</c:v>
                </c:pt>
                <c:pt idx="118">
                  <c:v>-108.51</c:v>
                </c:pt>
                <c:pt idx="119">
                  <c:v>-108.53</c:v>
                </c:pt>
                <c:pt idx="120">
                  <c:v>-108.54</c:v>
                </c:pt>
                <c:pt idx="121">
                  <c:v>-108.56</c:v>
                </c:pt>
                <c:pt idx="122">
                  <c:v>-108.58</c:v>
                </c:pt>
                <c:pt idx="123">
                  <c:v>-108.59</c:v>
                </c:pt>
                <c:pt idx="124">
                  <c:v>-108.6</c:v>
                </c:pt>
                <c:pt idx="125">
                  <c:v>-108.62</c:v>
                </c:pt>
                <c:pt idx="126">
                  <c:v>-108.63</c:v>
                </c:pt>
                <c:pt idx="127">
                  <c:v>-108.65</c:v>
                </c:pt>
                <c:pt idx="128">
                  <c:v>-108.66</c:v>
                </c:pt>
                <c:pt idx="129">
                  <c:v>-108.68</c:v>
                </c:pt>
                <c:pt idx="130">
                  <c:v>-108.69</c:v>
                </c:pt>
                <c:pt idx="131">
                  <c:v>-108.71</c:v>
                </c:pt>
                <c:pt idx="132">
                  <c:v>-108.72</c:v>
                </c:pt>
                <c:pt idx="133">
                  <c:v>-108.73</c:v>
                </c:pt>
                <c:pt idx="134">
                  <c:v>-108.74</c:v>
                </c:pt>
                <c:pt idx="135">
                  <c:v>-108.76</c:v>
                </c:pt>
                <c:pt idx="136">
                  <c:v>-108.77</c:v>
                </c:pt>
                <c:pt idx="137">
                  <c:v>-108.79</c:v>
                </c:pt>
                <c:pt idx="138">
                  <c:v>-108.8</c:v>
                </c:pt>
                <c:pt idx="139">
                  <c:v>-108.82</c:v>
                </c:pt>
                <c:pt idx="140">
                  <c:v>-108.83</c:v>
                </c:pt>
                <c:pt idx="141">
                  <c:v>-108.85</c:v>
                </c:pt>
                <c:pt idx="142">
                  <c:v>-108.87</c:v>
                </c:pt>
                <c:pt idx="143">
                  <c:v>-108.88</c:v>
                </c:pt>
                <c:pt idx="144">
                  <c:v>-108.91</c:v>
                </c:pt>
                <c:pt idx="145">
                  <c:v>-108.93</c:v>
                </c:pt>
                <c:pt idx="146">
                  <c:v>-108.95</c:v>
                </c:pt>
                <c:pt idx="147">
                  <c:v>-108.98</c:v>
                </c:pt>
                <c:pt idx="148">
                  <c:v>-109</c:v>
                </c:pt>
                <c:pt idx="149">
                  <c:v>-109.02</c:v>
                </c:pt>
                <c:pt idx="150">
                  <c:v>-109.04</c:v>
                </c:pt>
                <c:pt idx="151">
                  <c:v>-109.05</c:v>
                </c:pt>
                <c:pt idx="152">
                  <c:v>-109.07</c:v>
                </c:pt>
                <c:pt idx="153">
                  <c:v>-109.09</c:v>
                </c:pt>
                <c:pt idx="154">
                  <c:v>-109.11</c:v>
                </c:pt>
                <c:pt idx="155">
                  <c:v>-109.13</c:v>
                </c:pt>
                <c:pt idx="156">
                  <c:v>-109.14</c:v>
                </c:pt>
                <c:pt idx="157">
                  <c:v>-109.15</c:v>
                </c:pt>
                <c:pt idx="158">
                  <c:v>-109.17</c:v>
                </c:pt>
                <c:pt idx="159">
                  <c:v>-109.18</c:v>
                </c:pt>
                <c:pt idx="160">
                  <c:v>-109.19</c:v>
                </c:pt>
                <c:pt idx="161">
                  <c:v>-109.21</c:v>
                </c:pt>
                <c:pt idx="162">
                  <c:v>-109.22</c:v>
                </c:pt>
                <c:pt idx="163">
                  <c:v>-109.23</c:v>
                </c:pt>
                <c:pt idx="164">
                  <c:v>-109.24</c:v>
                </c:pt>
                <c:pt idx="165">
                  <c:v>-109.26</c:v>
                </c:pt>
                <c:pt idx="166">
                  <c:v>-109.28</c:v>
                </c:pt>
                <c:pt idx="167">
                  <c:v>-109.29</c:v>
                </c:pt>
                <c:pt idx="168">
                  <c:v>-109.31</c:v>
                </c:pt>
                <c:pt idx="169">
                  <c:v>-109.33</c:v>
                </c:pt>
                <c:pt idx="170">
                  <c:v>-109.35</c:v>
                </c:pt>
                <c:pt idx="171">
                  <c:v>-109.37</c:v>
                </c:pt>
                <c:pt idx="172">
                  <c:v>-109.4</c:v>
                </c:pt>
                <c:pt idx="173">
                  <c:v>-109.41</c:v>
                </c:pt>
                <c:pt idx="174">
                  <c:v>-109.42</c:v>
                </c:pt>
                <c:pt idx="175">
                  <c:v>-109.44</c:v>
                </c:pt>
                <c:pt idx="176">
                  <c:v>-109.46</c:v>
                </c:pt>
                <c:pt idx="177">
                  <c:v>-109.47</c:v>
                </c:pt>
                <c:pt idx="178">
                  <c:v>-109.49</c:v>
                </c:pt>
                <c:pt idx="179">
                  <c:v>-109.51</c:v>
                </c:pt>
                <c:pt idx="180">
                  <c:v>-109.52</c:v>
                </c:pt>
                <c:pt idx="181">
                  <c:v>-109.54</c:v>
                </c:pt>
                <c:pt idx="182">
                  <c:v>-109.56</c:v>
                </c:pt>
                <c:pt idx="183">
                  <c:v>-109.58</c:v>
                </c:pt>
                <c:pt idx="184">
                  <c:v>-109.6</c:v>
                </c:pt>
                <c:pt idx="185">
                  <c:v>-109.63</c:v>
                </c:pt>
                <c:pt idx="186">
                  <c:v>-109.64</c:v>
                </c:pt>
                <c:pt idx="187">
                  <c:v>-109.66</c:v>
                </c:pt>
                <c:pt idx="188">
                  <c:v>-109.68</c:v>
                </c:pt>
                <c:pt idx="189">
                  <c:v>-109.69</c:v>
                </c:pt>
                <c:pt idx="190">
                  <c:v>-109.71</c:v>
                </c:pt>
                <c:pt idx="191">
                  <c:v>-109.73</c:v>
                </c:pt>
                <c:pt idx="192">
                  <c:v>-109.75</c:v>
                </c:pt>
                <c:pt idx="193">
                  <c:v>-109.77</c:v>
                </c:pt>
                <c:pt idx="194">
                  <c:v>-109.78</c:v>
                </c:pt>
                <c:pt idx="195">
                  <c:v>-109.8</c:v>
                </c:pt>
                <c:pt idx="196">
                  <c:v>-109.82</c:v>
                </c:pt>
                <c:pt idx="197">
                  <c:v>-109.84</c:v>
                </c:pt>
                <c:pt idx="198">
                  <c:v>-109.85</c:v>
                </c:pt>
                <c:pt idx="199">
                  <c:v>-109.88</c:v>
                </c:pt>
                <c:pt idx="200">
                  <c:v>-109.9</c:v>
                </c:pt>
                <c:pt idx="201">
                  <c:v>-109.92</c:v>
                </c:pt>
                <c:pt idx="202">
                  <c:v>-109.94</c:v>
                </c:pt>
                <c:pt idx="203">
                  <c:v>-109.96</c:v>
                </c:pt>
                <c:pt idx="204">
                  <c:v>-109.98</c:v>
                </c:pt>
                <c:pt idx="205">
                  <c:v>-110.01</c:v>
                </c:pt>
                <c:pt idx="206">
                  <c:v>-110.04</c:v>
                </c:pt>
                <c:pt idx="207">
                  <c:v>-110.05</c:v>
                </c:pt>
                <c:pt idx="208">
                  <c:v>-110.07</c:v>
                </c:pt>
                <c:pt idx="209">
                  <c:v>-110.09</c:v>
                </c:pt>
                <c:pt idx="210">
                  <c:v>-110.1</c:v>
                </c:pt>
                <c:pt idx="211">
                  <c:v>-110.11</c:v>
                </c:pt>
                <c:pt idx="212">
                  <c:v>-110.12</c:v>
                </c:pt>
                <c:pt idx="213">
                  <c:v>-110.14</c:v>
                </c:pt>
                <c:pt idx="214">
                  <c:v>-110.15</c:v>
                </c:pt>
                <c:pt idx="215">
                  <c:v>-110.16</c:v>
                </c:pt>
                <c:pt idx="216">
                  <c:v>-110.17</c:v>
                </c:pt>
                <c:pt idx="217">
                  <c:v>-110.18</c:v>
                </c:pt>
                <c:pt idx="218">
                  <c:v>-110.19</c:v>
                </c:pt>
                <c:pt idx="219">
                  <c:v>-110.2</c:v>
                </c:pt>
                <c:pt idx="220">
                  <c:v>-110.21</c:v>
                </c:pt>
                <c:pt idx="221">
                  <c:v>-110.22</c:v>
                </c:pt>
                <c:pt idx="222">
                  <c:v>-110.23</c:v>
                </c:pt>
                <c:pt idx="223">
                  <c:v>-110.25</c:v>
                </c:pt>
                <c:pt idx="224">
                  <c:v>-110.27</c:v>
                </c:pt>
                <c:pt idx="225">
                  <c:v>-110.28</c:v>
                </c:pt>
                <c:pt idx="226">
                  <c:v>-110.29</c:v>
                </c:pt>
                <c:pt idx="227">
                  <c:v>-110.31</c:v>
                </c:pt>
                <c:pt idx="228">
                  <c:v>-110.32</c:v>
                </c:pt>
                <c:pt idx="229">
                  <c:v>-110.34</c:v>
                </c:pt>
                <c:pt idx="230">
                  <c:v>-110.35</c:v>
                </c:pt>
                <c:pt idx="231">
                  <c:v>-110.37</c:v>
                </c:pt>
                <c:pt idx="232">
                  <c:v>-110.38</c:v>
                </c:pt>
                <c:pt idx="233">
                  <c:v>-110.4</c:v>
                </c:pt>
                <c:pt idx="234">
                  <c:v>-110.41</c:v>
                </c:pt>
                <c:pt idx="235">
                  <c:v>-110.42</c:v>
                </c:pt>
                <c:pt idx="236">
                  <c:v>-110.44</c:v>
                </c:pt>
                <c:pt idx="237">
                  <c:v>-110.45</c:v>
                </c:pt>
                <c:pt idx="238">
                  <c:v>-110.46</c:v>
                </c:pt>
                <c:pt idx="239">
                  <c:v>-110.47</c:v>
                </c:pt>
                <c:pt idx="240">
                  <c:v>-110.48</c:v>
                </c:pt>
                <c:pt idx="241">
                  <c:v>-110.5</c:v>
                </c:pt>
                <c:pt idx="242">
                  <c:v>-110.5</c:v>
                </c:pt>
                <c:pt idx="243">
                  <c:v>-110.51</c:v>
                </c:pt>
                <c:pt idx="244">
                  <c:v>-110.53</c:v>
                </c:pt>
                <c:pt idx="245">
                  <c:v>-110.54</c:v>
                </c:pt>
                <c:pt idx="246">
                  <c:v>-110.54</c:v>
                </c:pt>
                <c:pt idx="247">
                  <c:v>-110.55</c:v>
                </c:pt>
                <c:pt idx="248">
                  <c:v>-110.56</c:v>
                </c:pt>
                <c:pt idx="249">
                  <c:v>-110.56</c:v>
                </c:pt>
                <c:pt idx="250">
                  <c:v>-110.57</c:v>
                </c:pt>
                <c:pt idx="251">
                  <c:v>-110.57</c:v>
                </c:pt>
                <c:pt idx="252">
                  <c:v>-110.59</c:v>
                </c:pt>
                <c:pt idx="253">
                  <c:v>-110.6</c:v>
                </c:pt>
                <c:pt idx="254">
                  <c:v>-110.61</c:v>
                </c:pt>
                <c:pt idx="255">
                  <c:v>-110.61</c:v>
                </c:pt>
                <c:pt idx="256">
                  <c:v>-110.62</c:v>
                </c:pt>
                <c:pt idx="257">
                  <c:v>-110.62</c:v>
                </c:pt>
                <c:pt idx="258">
                  <c:v>-110.63</c:v>
                </c:pt>
                <c:pt idx="259">
                  <c:v>-110.63</c:v>
                </c:pt>
                <c:pt idx="260">
                  <c:v>-110.64</c:v>
                </c:pt>
                <c:pt idx="261">
                  <c:v>-110.65</c:v>
                </c:pt>
                <c:pt idx="262">
                  <c:v>-110.65</c:v>
                </c:pt>
                <c:pt idx="263">
                  <c:v>-110.66</c:v>
                </c:pt>
                <c:pt idx="264">
                  <c:v>-110.66</c:v>
                </c:pt>
                <c:pt idx="265">
                  <c:v>-110.67</c:v>
                </c:pt>
                <c:pt idx="266">
                  <c:v>-110.68</c:v>
                </c:pt>
                <c:pt idx="267">
                  <c:v>-110.69</c:v>
                </c:pt>
                <c:pt idx="268">
                  <c:v>-110.7</c:v>
                </c:pt>
                <c:pt idx="269">
                  <c:v>-110.72</c:v>
                </c:pt>
                <c:pt idx="270">
                  <c:v>-110.73</c:v>
                </c:pt>
                <c:pt idx="271">
                  <c:v>-110.75</c:v>
                </c:pt>
                <c:pt idx="272">
                  <c:v>-110.77</c:v>
                </c:pt>
                <c:pt idx="273">
                  <c:v>-110.78</c:v>
                </c:pt>
                <c:pt idx="274">
                  <c:v>-110.8</c:v>
                </c:pt>
                <c:pt idx="275">
                  <c:v>-110.82</c:v>
                </c:pt>
                <c:pt idx="276">
                  <c:v>-110.83</c:v>
                </c:pt>
                <c:pt idx="277">
                  <c:v>-110.84</c:v>
                </c:pt>
                <c:pt idx="278">
                  <c:v>-110.86</c:v>
                </c:pt>
                <c:pt idx="279">
                  <c:v>-110.86</c:v>
                </c:pt>
                <c:pt idx="280">
                  <c:v>-110.86</c:v>
                </c:pt>
                <c:pt idx="281">
                  <c:v>-110.88</c:v>
                </c:pt>
                <c:pt idx="282">
                  <c:v>-110.88</c:v>
                </c:pt>
                <c:pt idx="283">
                  <c:v>-110.88</c:v>
                </c:pt>
                <c:pt idx="284">
                  <c:v>-110.89</c:v>
                </c:pt>
                <c:pt idx="285">
                  <c:v>-110.89</c:v>
                </c:pt>
                <c:pt idx="286">
                  <c:v>-110.89</c:v>
                </c:pt>
                <c:pt idx="287">
                  <c:v>-110.9</c:v>
                </c:pt>
                <c:pt idx="288">
                  <c:v>-110.9</c:v>
                </c:pt>
                <c:pt idx="289">
                  <c:v>-110.9</c:v>
                </c:pt>
                <c:pt idx="290">
                  <c:v>-110.9</c:v>
                </c:pt>
                <c:pt idx="291">
                  <c:v>-110.9</c:v>
                </c:pt>
                <c:pt idx="292">
                  <c:v>-110.89</c:v>
                </c:pt>
                <c:pt idx="293">
                  <c:v>-110.89</c:v>
                </c:pt>
                <c:pt idx="294">
                  <c:v>-110.88</c:v>
                </c:pt>
                <c:pt idx="295">
                  <c:v>-110.87</c:v>
                </c:pt>
                <c:pt idx="296">
                  <c:v>-110.86</c:v>
                </c:pt>
                <c:pt idx="297">
                  <c:v>-110.85</c:v>
                </c:pt>
                <c:pt idx="298">
                  <c:v>-110.84</c:v>
                </c:pt>
                <c:pt idx="299">
                  <c:v>-110.81</c:v>
                </c:pt>
                <c:pt idx="300">
                  <c:v>-110.8</c:v>
                </c:pt>
                <c:pt idx="301">
                  <c:v>-110.78</c:v>
                </c:pt>
                <c:pt idx="302">
                  <c:v>-110.75</c:v>
                </c:pt>
                <c:pt idx="303">
                  <c:v>-110.73</c:v>
                </c:pt>
                <c:pt idx="304">
                  <c:v>-110.7</c:v>
                </c:pt>
                <c:pt idx="305">
                  <c:v>-110.69</c:v>
                </c:pt>
                <c:pt idx="306">
                  <c:v>-110.67</c:v>
                </c:pt>
                <c:pt idx="307">
                  <c:v>-110.65</c:v>
                </c:pt>
                <c:pt idx="308">
                  <c:v>-110.64</c:v>
                </c:pt>
                <c:pt idx="309">
                  <c:v>-110.63</c:v>
                </c:pt>
                <c:pt idx="310">
                  <c:v>-110.61</c:v>
                </c:pt>
                <c:pt idx="311">
                  <c:v>-110.61</c:v>
                </c:pt>
                <c:pt idx="312">
                  <c:v>-110.6</c:v>
                </c:pt>
                <c:pt idx="313">
                  <c:v>-110.6</c:v>
                </c:pt>
                <c:pt idx="314">
                  <c:v>-110.6</c:v>
                </c:pt>
                <c:pt idx="315">
                  <c:v>-110.6</c:v>
                </c:pt>
                <c:pt idx="316">
                  <c:v>-110.61</c:v>
                </c:pt>
                <c:pt idx="317">
                  <c:v>-110.61</c:v>
                </c:pt>
                <c:pt idx="318">
                  <c:v>-110.62</c:v>
                </c:pt>
                <c:pt idx="319">
                  <c:v>-110.62</c:v>
                </c:pt>
                <c:pt idx="320">
                  <c:v>-110.63</c:v>
                </c:pt>
                <c:pt idx="321">
                  <c:v>-110.64</c:v>
                </c:pt>
                <c:pt idx="322">
                  <c:v>-110.66</c:v>
                </c:pt>
                <c:pt idx="323">
                  <c:v>-110.66</c:v>
                </c:pt>
                <c:pt idx="324">
                  <c:v>-110.66</c:v>
                </c:pt>
                <c:pt idx="325">
                  <c:v>-110.66</c:v>
                </c:pt>
                <c:pt idx="326">
                  <c:v>-110.66</c:v>
                </c:pt>
                <c:pt idx="327">
                  <c:v>-110.66</c:v>
                </c:pt>
                <c:pt idx="328">
                  <c:v>-110.65</c:v>
                </c:pt>
                <c:pt idx="329">
                  <c:v>-110.65</c:v>
                </c:pt>
                <c:pt idx="330">
                  <c:v>-110.65</c:v>
                </c:pt>
                <c:pt idx="331">
                  <c:v>-110.64</c:v>
                </c:pt>
                <c:pt idx="332">
                  <c:v>-110.62</c:v>
                </c:pt>
                <c:pt idx="333">
                  <c:v>-110.61</c:v>
                </c:pt>
                <c:pt idx="334">
                  <c:v>-110.59</c:v>
                </c:pt>
                <c:pt idx="335">
                  <c:v>-110.57</c:v>
                </c:pt>
                <c:pt idx="336">
                  <c:v>-110.55</c:v>
                </c:pt>
                <c:pt idx="337">
                  <c:v>-110.53</c:v>
                </c:pt>
                <c:pt idx="338">
                  <c:v>-110.51</c:v>
                </c:pt>
                <c:pt idx="339">
                  <c:v>-110.48</c:v>
                </c:pt>
                <c:pt idx="340">
                  <c:v>-110.46</c:v>
                </c:pt>
                <c:pt idx="341">
                  <c:v>-110.42</c:v>
                </c:pt>
                <c:pt idx="342">
                  <c:v>-110.4</c:v>
                </c:pt>
                <c:pt idx="343">
                  <c:v>-110.38</c:v>
                </c:pt>
                <c:pt idx="344">
                  <c:v>-110.36</c:v>
                </c:pt>
                <c:pt idx="345">
                  <c:v>-110.34</c:v>
                </c:pt>
                <c:pt idx="346">
                  <c:v>-110.34</c:v>
                </c:pt>
                <c:pt idx="347">
                  <c:v>-110.33</c:v>
                </c:pt>
                <c:pt idx="348">
                  <c:v>-110.32</c:v>
                </c:pt>
                <c:pt idx="349">
                  <c:v>-110.32</c:v>
                </c:pt>
                <c:pt idx="350">
                  <c:v>-110.33</c:v>
                </c:pt>
                <c:pt idx="351">
                  <c:v>-110.34</c:v>
                </c:pt>
                <c:pt idx="352">
                  <c:v>-110.34</c:v>
                </c:pt>
                <c:pt idx="353">
                  <c:v>-110.35</c:v>
                </c:pt>
                <c:pt idx="354">
                  <c:v>-110.36</c:v>
                </c:pt>
                <c:pt idx="355">
                  <c:v>-110.38</c:v>
                </c:pt>
                <c:pt idx="356">
                  <c:v>-110.39</c:v>
                </c:pt>
                <c:pt idx="357">
                  <c:v>-110.4</c:v>
                </c:pt>
                <c:pt idx="358">
                  <c:v>-110.41</c:v>
                </c:pt>
                <c:pt idx="359">
                  <c:v>-110.43</c:v>
                </c:pt>
                <c:pt idx="360">
                  <c:v>-110.44</c:v>
                </c:pt>
                <c:pt idx="361">
                  <c:v>-110.46</c:v>
                </c:pt>
                <c:pt idx="362">
                  <c:v>-110.47</c:v>
                </c:pt>
                <c:pt idx="363">
                  <c:v>-110.49</c:v>
                </c:pt>
                <c:pt idx="364">
                  <c:v>-110.49</c:v>
                </c:pt>
                <c:pt idx="365">
                  <c:v>-110.51</c:v>
                </c:pt>
                <c:pt idx="366">
                  <c:v>-110.52</c:v>
                </c:pt>
                <c:pt idx="367">
                  <c:v>-110.54</c:v>
                </c:pt>
                <c:pt idx="368">
                  <c:v>-110.56</c:v>
                </c:pt>
                <c:pt idx="369">
                  <c:v>-110.57</c:v>
                </c:pt>
                <c:pt idx="370">
                  <c:v>-110.58</c:v>
                </c:pt>
                <c:pt idx="371">
                  <c:v>-110.59</c:v>
                </c:pt>
                <c:pt idx="372">
                  <c:v>-110.6</c:v>
                </c:pt>
                <c:pt idx="373">
                  <c:v>-110.6</c:v>
                </c:pt>
                <c:pt idx="374">
                  <c:v>-110.6</c:v>
                </c:pt>
                <c:pt idx="375">
                  <c:v>-110.61</c:v>
                </c:pt>
                <c:pt idx="376">
                  <c:v>-110.61</c:v>
                </c:pt>
                <c:pt idx="377">
                  <c:v>-110.62</c:v>
                </c:pt>
                <c:pt idx="378">
                  <c:v>-110.62</c:v>
                </c:pt>
                <c:pt idx="379">
                  <c:v>-110.62</c:v>
                </c:pt>
                <c:pt idx="380">
                  <c:v>-110.62</c:v>
                </c:pt>
                <c:pt idx="381">
                  <c:v>-110.63</c:v>
                </c:pt>
                <c:pt idx="382">
                  <c:v>-110.63</c:v>
                </c:pt>
                <c:pt idx="383">
                  <c:v>-110.64</c:v>
                </c:pt>
                <c:pt idx="384">
                  <c:v>-110.65</c:v>
                </c:pt>
                <c:pt idx="385">
                  <c:v>-110.65</c:v>
                </c:pt>
                <c:pt idx="386">
                  <c:v>-110.65</c:v>
                </c:pt>
                <c:pt idx="387">
                  <c:v>-110.66</c:v>
                </c:pt>
                <c:pt idx="388">
                  <c:v>-110.66</c:v>
                </c:pt>
                <c:pt idx="389">
                  <c:v>-110.66</c:v>
                </c:pt>
                <c:pt idx="390">
                  <c:v>-110.67</c:v>
                </c:pt>
                <c:pt idx="391">
                  <c:v>-110.66</c:v>
                </c:pt>
                <c:pt idx="392">
                  <c:v>-110.67</c:v>
                </c:pt>
                <c:pt idx="393">
                  <c:v>-110.66</c:v>
                </c:pt>
                <c:pt idx="394">
                  <c:v>-110.66</c:v>
                </c:pt>
                <c:pt idx="395">
                  <c:v>-110.65</c:v>
                </c:pt>
                <c:pt idx="396">
                  <c:v>-110.62</c:v>
                </c:pt>
                <c:pt idx="397">
                  <c:v>-110.6</c:v>
                </c:pt>
                <c:pt idx="398">
                  <c:v>-110.58</c:v>
                </c:pt>
                <c:pt idx="399">
                  <c:v>-110.56</c:v>
                </c:pt>
                <c:pt idx="400">
                  <c:v>-110.55</c:v>
                </c:pt>
                <c:pt idx="401">
                  <c:v>-110.54</c:v>
                </c:pt>
                <c:pt idx="402">
                  <c:v>-110.54</c:v>
                </c:pt>
                <c:pt idx="403">
                  <c:v>-110.53</c:v>
                </c:pt>
                <c:pt idx="404">
                  <c:v>-110.53</c:v>
                </c:pt>
                <c:pt idx="405">
                  <c:v>-110.54</c:v>
                </c:pt>
                <c:pt idx="406">
                  <c:v>-110.56</c:v>
                </c:pt>
                <c:pt idx="407">
                  <c:v>-110.57</c:v>
                </c:pt>
                <c:pt idx="408">
                  <c:v>-110.58</c:v>
                </c:pt>
                <c:pt idx="409">
                  <c:v>-110.6</c:v>
                </c:pt>
                <c:pt idx="410">
                  <c:v>-110.61</c:v>
                </c:pt>
                <c:pt idx="411">
                  <c:v>-110.62</c:v>
                </c:pt>
                <c:pt idx="412">
                  <c:v>-110.62</c:v>
                </c:pt>
                <c:pt idx="413">
                  <c:v>-110.62</c:v>
                </c:pt>
                <c:pt idx="414">
                  <c:v>-110.62</c:v>
                </c:pt>
                <c:pt idx="415">
                  <c:v>-110.62</c:v>
                </c:pt>
                <c:pt idx="416">
                  <c:v>-110.61</c:v>
                </c:pt>
                <c:pt idx="417">
                  <c:v>-110.61</c:v>
                </c:pt>
                <c:pt idx="418">
                  <c:v>-110.61</c:v>
                </c:pt>
                <c:pt idx="419">
                  <c:v>-110.61</c:v>
                </c:pt>
                <c:pt idx="420">
                  <c:v>-110.6</c:v>
                </c:pt>
                <c:pt idx="421">
                  <c:v>-110.59</c:v>
                </c:pt>
                <c:pt idx="422">
                  <c:v>-110.59</c:v>
                </c:pt>
                <c:pt idx="423">
                  <c:v>-110.59</c:v>
                </c:pt>
                <c:pt idx="424">
                  <c:v>-110.6</c:v>
                </c:pt>
                <c:pt idx="425">
                  <c:v>-110.61</c:v>
                </c:pt>
                <c:pt idx="426">
                  <c:v>-110.62</c:v>
                </c:pt>
                <c:pt idx="427">
                  <c:v>-110.63</c:v>
                </c:pt>
                <c:pt idx="428">
                  <c:v>-110.65</c:v>
                </c:pt>
                <c:pt idx="429">
                  <c:v>-110.67</c:v>
                </c:pt>
                <c:pt idx="430">
                  <c:v>-110.69</c:v>
                </c:pt>
                <c:pt idx="431">
                  <c:v>-110.7</c:v>
                </c:pt>
                <c:pt idx="432">
                  <c:v>-110.72</c:v>
                </c:pt>
                <c:pt idx="433">
                  <c:v>-110.74</c:v>
                </c:pt>
                <c:pt idx="434">
                  <c:v>-110.76</c:v>
                </c:pt>
                <c:pt idx="435">
                  <c:v>-110.77</c:v>
                </c:pt>
                <c:pt idx="436">
                  <c:v>-110.78</c:v>
                </c:pt>
                <c:pt idx="437">
                  <c:v>-110.8</c:v>
                </c:pt>
                <c:pt idx="438">
                  <c:v>-110.81</c:v>
                </c:pt>
                <c:pt idx="439">
                  <c:v>-110.82</c:v>
                </c:pt>
                <c:pt idx="440">
                  <c:v>-110.84</c:v>
                </c:pt>
                <c:pt idx="441">
                  <c:v>-110.85</c:v>
                </c:pt>
                <c:pt idx="442">
                  <c:v>-110.86</c:v>
                </c:pt>
                <c:pt idx="443">
                  <c:v>-110.88</c:v>
                </c:pt>
                <c:pt idx="444">
                  <c:v>-110.89</c:v>
                </c:pt>
                <c:pt idx="445">
                  <c:v>-110.9</c:v>
                </c:pt>
                <c:pt idx="446">
                  <c:v>-110.93</c:v>
                </c:pt>
                <c:pt idx="447">
                  <c:v>-110.94</c:v>
                </c:pt>
                <c:pt idx="448">
                  <c:v>-110.95</c:v>
                </c:pt>
                <c:pt idx="449">
                  <c:v>-110.97</c:v>
                </c:pt>
                <c:pt idx="450">
                  <c:v>-110.99</c:v>
                </c:pt>
                <c:pt idx="451">
                  <c:v>-111</c:v>
                </c:pt>
                <c:pt idx="452">
                  <c:v>-111.01</c:v>
                </c:pt>
                <c:pt idx="453">
                  <c:v>-111.02</c:v>
                </c:pt>
                <c:pt idx="454">
                  <c:v>-111.02</c:v>
                </c:pt>
                <c:pt idx="455">
                  <c:v>-111.04</c:v>
                </c:pt>
                <c:pt idx="456">
                  <c:v>-111.05</c:v>
                </c:pt>
                <c:pt idx="457">
                  <c:v>-111.06</c:v>
                </c:pt>
                <c:pt idx="458">
                  <c:v>-111.07</c:v>
                </c:pt>
                <c:pt idx="459">
                  <c:v>-111.08</c:v>
                </c:pt>
                <c:pt idx="460">
                  <c:v>-111.08</c:v>
                </c:pt>
                <c:pt idx="461">
                  <c:v>-111.08</c:v>
                </c:pt>
                <c:pt idx="462">
                  <c:v>-111.09</c:v>
                </c:pt>
                <c:pt idx="463">
                  <c:v>-111.09</c:v>
                </c:pt>
                <c:pt idx="464">
                  <c:v>-111.09</c:v>
                </c:pt>
                <c:pt idx="465">
                  <c:v>-111.09</c:v>
                </c:pt>
                <c:pt idx="466">
                  <c:v>-111.09</c:v>
                </c:pt>
                <c:pt idx="467">
                  <c:v>-111.09</c:v>
                </c:pt>
                <c:pt idx="468">
                  <c:v>-111.08</c:v>
                </c:pt>
                <c:pt idx="469">
                  <c:v>-111.08</c:v>
                </c:pt>
                <c:pt idx="470">
                  <c:v>-111.08</c:v>
                </c:pt>
                <c:pt idx="471">
                  <c:v>-111.09</c:v>
                </c:pt>
                <c:pt idx="472">
                  <c:v>-111.09</c:v>
                </c:pt>
                <c:pt idx="473">
                  <c:v>-111.09</c:v>
                </c:pt>
                <c:pt idx="474">
                  <c:v>-111.09</c:v>
                </c:pt>
                <c:pt idx="475">
                  <c:v>-111.09</c:v>
                </c:pt>
                <c:pt idx="476">
                  <c:v>-111.09</c:v>
                </c:pt>
                <c:pt idx="477">
                  <c:v>-111.1</c:v>
                </c:pt>
                <c:pt idx="478">
                  <c:v>-111.1</c:v>
                </c:pt>
                <c:pt idx="479">
                  <c:v>-111.1</c:v>
                </c:pt>
                <c:pt idx="480">
                  <c:v>-111.11</c:v>
                </c:pt>
                <c:pt idx="481">
                  <c:v>-111.12</c:v>
                </c:pt>
                <c:pt idx="482">
                  <c:v>-111.13</c:v>
                </c:pt>
                <c:pt idx="483">
                  <c:v>-111.12</c:v>
                </c:pt>
                <c:pt idx="484">
                  <c:v>-111.13</c:v>
                </c:pt>
                <c:pt idx="485">
                  <c:v>-111.13</c:v>
                </c:pt>
                <c:pt idx="486">
                  <c:v>-111.13</c:v>
                </c:pt>
                <c:pt idx="487">
                  <c:v>-111.14</c:v>
                </c:pt>
                <c:pt idx="488">
                  <c:v>-111.14</c:v>
                </c:pt>
                <c:pt idx="489">
                  <c:v>-111.15</c:v>
                </c:pt>
                <c:pt idx="490">
                  <c:v>-111.16</c:v>
                </c:pt>
                <c:pt idx="491">
                  <c:v>-111.16</c:v>
                </c:pt>
                <c:pt idx="492">
                  <c:v>-111.16</c:v>
                </c:pt>
                <c:pt idx="493">
                  <c:v>-111.16</c:v>
                </c:pt>
                <c:pt idx="494">
                  <c:v>-111.17</c:v>
                </c:pt>
                <c:pt idx="495">
                  <c:v>-111.17</c:v>
                </c:pt>
                <c:pt idx="496">
                  <c:v>-111.18</c:v>
                </c:pt>
                <c:pt idx="497">
                  <c:v>-111.18</c:v>
                </c:pt>
                <c:pt idx="498">
                  <c:v>-111.18</c:v>
                </c:pt>
                <c:pt idx="499">
                  <c:v>-111.18</c:v>
                </c:pt>
                <c:pt idx="500">
                  <c:v>-111.19</c:v>
                </c:pt>
                <c:pt idx="501">
                  <c:v>-111.19</c:v>
                </c:pt>
                <c:pt idx="502">
                  <c:v>-111.19</c:v>
                </c:pt>
                <c:pt idx="503">
                  <c:v>-111.19</c:v>
                </c:pt>
                <c:pt idx="504">
                  <c:v>-111.19</c:v>
                </c:pt>
                <c:pt idx="505">
                  <c:v>-111.19</c:v>
                </c:pt>
                <c:pt idx="506">
                  <c:v>-111.19</c:v>
                </c:pt>
                <c:pt idx="507">
                  <c:v>-111.19</c:v>
                </c:pt>
                <c:pt idx="508">
                  <c:v>-111.18</c:v>
                </c:pt>
                <c:pt idx="509">
                  <c:v>-111.19</c:v>
                </c:pt>
                <c:pt idx="510">
                  <c:v>-111.19</c:v>
                </c:pt>
                <c:pt idx="511">
                  <c:v>-111.19</c:v>
                </c:pt>
                <c:pt idx="512">
                  <c:v>-111.19</c:v>
                </c:pt>
                <c:pt idx="513">
                  <c:v>-111.2</c:v>
                </c:pt>
                <c:pt idx="514">
                  <c:v>-111.2</c:v>
                </c:pt>
                <c:pt idx="515">
                  <c:v>-111.21</c:v>
                </c:pt>
                <c:pt idx="516">
                  <c:v>-111.21</c:v>
                </c:pt>
                <c:pt idx="517">
                  <c:v>-111.21</c:v>
                </c:pt>
                <c:pt idx="518">
                  <c:v>-111.22</c:v>
                </c:pt>
                <c:pt idx="519">
                  <c:v>-111.22</c:v>
                </c:pt>
                <c:pt idx="520">
                  <c:v>-111.22</c:v>
                </c:pt>
                <c:pt idx="521">
                  <c:v>-111.22</c:v>
                </c:pt>
                <c:pt idx="522">
                  <c:v>-111.22</c:v>
                </c:pt>
                <c:pt idx="523">
                  <c:v>-111.21</c:v>
                </c:pt>
                <c:pt idx="524">
                  <c:v>-111.21</c:v>
                </c:pt>
                <c:pt idx="525">
                  <c:v>-111.21</c:v>
                </c:pt>
                <c:pt idx="526">
                  <c:v>-111.21</c:v>
                </c:pt>
                <c:pt idx="527">
                  <c:v>-111.21</c:v>
                </c:pt>
                <c:pt idx="528">
                  <c:v>-111.2</c:v>
                </c:pt>
                <c:pt idx="529">
                  <c:v>-111.2</c:v>
                </c:pt>
                <c:pt idx="530">
                  <c:v>-111.19</c:v>
                </c:pt>
                <c:pt idx="531">
                  <c:v>-111.18</c:v>
                </c:pt>
                <c:pt idx="532">
                  <c:v>-111.17</c:v>
                </c:pt>
                <c:pt idx="533">
                  <c:v>-111.17</c:v>
                </c:pt>
                <c:pt idx="534">
                  <c:v>-111.16</c:v>
                </c:pt>
                <c:pt idx="535">
                  <c:v>-111.15</c:v>
                </c:pt>
                <c:pt idx="536">
                  <c:v>-111.14</c:v>
                </c:pt>
                <c:pt idx="537">
                  <c:v>-111.13</c:v>
                </c:pt>
                <c:pt idx="538">
                  <c:v>-111.12</c:v>
                </c:pt>
                <c:pt idx="539">
                  <c:v>-111.1</c:v>
                </c:pt>
                <c:pt idx="540">
                  <c:v>-111.1</c:v>
                </c:pt>
                <c:pt idx="541">
                  <c:v>-111.09</c:v>
                </c:pt>
                <c:pt idx="542">
                  <c:v>-111.1</c:v>
                </c:pt>
                <c:pt idx="543">
                  <c:v>-111.1</c:v>
                </c:pt>
                <c:pt idx="544">
                  <c:v>-111.11</c:v>
                </c:pt>
                <c:pt idx="545">
                  <c:v>-111.11</c:v>
                </c:pt>
                <c:pt idx="546">
                  <c:v>-111.12</c:v>
                </c:pt>
                <c:pt idx="547">
                  <c:v>-111.13</c:v>
                </c:pt>
                <c:pt idx="548">
                  <c:v>-111.14</c:v>
                </c:pt>
                <c:pt idx="549">
                  <c:v>-111.16</c:v>
                </c:pt>
                <c:pt idx="550">
                  <c:v>-111.16</c:v>
                </c:pt>
                <c:pt idx="551">
                  <c:v>-111.17</c:v>
                </c:pt>
                <c:pt idx="552">
                  <c:v>-111.18</c:v>
                </c:pt>
                <c:pt idx="553">
                  <c:v>-111.18</c:v>
                </c:pt>
                <c:pt idx="554">
                  <c:v>-111.18</c:v>
                </c:pt>
                <c:pt idx="555">
                  <c:v>-111.18</c:v>
                </c:pt>
                <c:pt idx="556">
                  <c:v>-111.18</c:v>
                </c:pt>
                <c:pt idx="557">
                  <c:v>-111.17</c:v>
                </c:pt>
                <c:pt idx="558">
                  <c:v>-111.16</c:v>
                </c:pt>
                <c:pt idx="559">
                  <c:v>-111.16</c:v>
                </c:pt>
                <c:pt idx="560">
                  <c:v>-111.14</c:v>
                </c:pt>
                <c:pt idx="561">
                  <c:v>-111.13</c:v>
                </c:pt>
                <c:pt idx="562">
                  <c:v>-111.11</c:v>
                </c:pt>
                <c:pt idx="563">
                  <c:v>-111.1</c:v>
                </c:pt>
                <c:pt idx="564">
                  <c:v>-111.09</c:v>
                </c:pt>
                <c:pt idx="565">
                  <c:v>-111.08</c:v>
                </c:pt>
                <c:pt idx="566">
                  <c:v>-111.06</c:v>
                </c:pt>
                <c:pt idx="567">
                  <c:v>-111.05</c:v>
                </c:pt>
                <c:pt idx="568">
                  <c:v>-111.04</c:v>
                </c:pt>
                <c:pt idx="569">
                  <c:v>-111.03</c:v>
                </c:pt>
                <c:pt idx="570">
                  <c:v>-111.02</c:v>
                </c:pt>
                <c:pt idx="571">
                  <c:v>-111.02</c:v>
                </c:pt>
                <c:pt idx="572">
                  <c:v>-111.01</c:v>
                </c:pt>
                <c:pt idx="573">
                  <c:v>-111.01</c:v>
                </c:pt>
                <c:pt idx="574">
                  <c:v>-111</c:v>
                </c:pt>
                <c:pt idx="575">
                  <c:v>-111</c:v>
                </c:pt>
                <c:pt idx="576">
                  <c:v>-111</c:v>
                </c:pt>
                <c:pt idx="577">
                  <c:v>-111.01</c:v>
                </c:pt>
                <c:pt idx="578">
                  <c:v>-111.02</c:v>
                </c:pt>
                <c:pt idx="579">
                  <c:v>-111.03</c:v>
                </c:pt>
                <c:pt idx="580">
                  <c:v>-111.05</c:v>
                </c:pt>
                <c:pt idx="581">
                  <c:v>-111.06</c:v>
                </c:pt>
                <c:pt idx="582">
                  <c:v>-111.08</c:v>
                </c:pt>
                <c:pt idx="583">
                  <c:v>-111.11</c:v>
                </c:pt>
                <c:pt idx="584">
                  <c:v>-111.13</c:v>
                </c:pt>
                <c:pt idx="585">
                  <c:v>-111.15</c:v>
                </c:pt>
                <c:pt idx="586">
                  <c:v>-111.17</c:v>
                </c:pt>
                <c:pt idx="587">
                  <c:v>-111.19</c:v>
                </c:pt>
                <c:pt idx="588">
                  <c:v>-111.2</c:v>
                </c:pt>
                <c:pt idx="589">
                  <c:v>-111.21</c:v>
                </c:pt>
                <c:pt idx="590">
                  <c:v>-111.22</c:v>
                </c:pt>
                <c:pt idx="591">
                  <c:v>-111.24</c:v>
                </c:pt>
                <c:pt idx="592">
                  <c:v>-111.25</c:v>
                </c:pt>
                <c:pt idx="593">
                  <c:v>-111.25</c:v>
                </c:pt>
                <c:pt idx="594">
                  <c:v>-111.26</c:v>
                </c:pt>
                <c:pt idx="595">
                  <c:v>-111.26</c:v>
                </c:pt>
                <c:pt idx="596">
                  <c:v>-111.26</c:v>
                </c:pt>
                <c:pt idx="597">
                  <c:v>-111.26</c:v>
                </c:pt>
                <c:pt idx="598">
                  <c:v>-111.26</c:v>
                </c:pt>
                <c:pt idx="599">
                  <c:v>-111.26</c:v>
                </c:pt>
                <c:pt idx="600">
                  <c:v>-111.27</c:v>
                </c:pt>
                <c:pt idx="601">
                  <c:v>-111.27</c:v>
                </c:pt>
                <c:pt idx="602">
                  <c:v>-111.27</c:v>
                </c:pt>
                <c:pt idx="603">
                  <c:v>-111.27</c:v>
                </c:pt>
                <c:pt idx="604">
                  <c:v>-111.27</c:v>
                </c:pt>
                <c:pt idx="605">
                  <c:v>-111.27</c:v>
                </c:pt>
                <c:pt idx="606">
                  <c:v>-111.28</c:v>
                </c:pt>
                <c:pt idx="607">
                  <c:v>-111.29</c:v>
                </c:pt>
                <c:pt idx="608">
                  <c:v>-111.3</c:v>
                </c:pt>
                <c:pt idx="609">
                  <c:v>-111.32</c:v>
                </c:pt>
                <c:pt idx="610">
                  <c:v>-111.33</c:v>
                </c:pt>
                <c:pt idx="611">
                  <c:v>-111.35</c:v>
                </c:pt>
                <c:pt idx="612">
                  <c:v>-111.38</c:v>
                </c:pt>
                <c:pt idx="613">
                  <c:v>-111.4</c:v>
                </c:pt>
                <c:pt idx="614">
                  <c:v>-111.43</c:v>
                </c:pt>
                <c:pt idx="615">
                  <c:v>-111.46</c:v>
                </c:pt>
                <c:pt idx="616">
                  <c:v>-111.49</c:v>
                </c:pt>
                <c:pt idx="617">
                  <c:v>-111.52</c:v>
                </c:pt>
                <c:pt idx="618">
                  <c:v>-111.54</c:v>
                </c:pt>
                <c:pt idx="619">
                  <c:v>-111.56</c:v>
                </c:pt>
                <c:pt idx="620">
                  <c:v>-111.58</c:v>
                </c:pt>
                <c:pt idx="621">
                  <c:v>-111.58</c:v>
                </c:pt>
                <c:pt idx="622">
                  <c:v>-111.59</c:v>
                </c:pt>
                <c:pt idx="623">
                  <c:v>-111.59</c:v>
                </c:pt>
                <c:pt idx="624">
                  <c:v>-111.58</c:v>
                </c:pt>
                <c:pt idx="625">
                  <c:v>-111.56</c:v>
                </c:pt>
                <c:pt idx="626">
                  <c:v>-111.54</c:v>
                </c:pt>
                <c:pt idx="627">
                  <c:v>-111.51</c:v>
                </c:pt>
                <c:pt idx="628">
                  <c:v>-111.48</c:v>
                </c:pt>
                <c:pt idx="629">
                  <c:v>-111.45</c:v>
                </c:pt>
                <c:pt idx="630">
                  <c:v>-111.42</c:v>
                </c:pt>
                <c:pt idx="631">
                  <c:v>-111.39</c:v>
                </c:pt>
                <c:pt idx="632">
                  <c:v>-111.36</c:v>
                </c:pt>
                <c:pt idx="633">
                  <c:v>-111.34</c:v>
                </c:pt>
                <c:pt idx="634">
                  <c:v>-111.31</c:v>
                </c:pt>
                <c:pt idx="635">
                  <c:v>-111.3</c:v>
                </c:pt>
                <c:pt idx="636">
                  <c:v>-111.28</c:v>
                </c:pt>
                <c:pt idx="637">
                  <c:v>-111.27</c:v>
                </c:pt>
                <c:pt idx="638">
                  <c:v>-111.27</c:v>
                </c:pt>
                <c:pt idx="639">
                  <c:v>-111.27</c:v>
                </c:pt>
                <c:pt idx="640">
                  <c:v>-111.26</c:v>
                </c:pt>
                <c:pt idx="641">
                  <c:v>-111.26</c:v>
                </c:pt>
                <c:pt idx="642">
                  <c:v>-111.26</c:v>
                </c:pt>
                <c:pt idx="643">
                  <c:v>-111.26</c:v>
                </c:pt>
                <c:pt idx="644">
                  <c:v>-111.26</c:v>
                </c:pt>
                <c:pt idx="645">
                  <c:v>-111.26</c:v>
                </c:pt>
                <c:pt idx="646">
                  <c:v>-111.26</c:v>
                </c:pt>
                <c:pt idx="647">
                  <c:v>-111.26</c:v>
                </c:pt>
                <c:pt idx="648">
                  <c:v>-111.27</c:v>
                </c:pt>
                <c:pt idx="649">
                  <c:v>-111.26</c:v>
                </c:pt>
                <c:pt idx="650">
                  <c:v>-111.26</c:v>
                </c:pt>
                <c:pt idx="651">
                  <c:v>-111.26</c:v>
                </c:pt>
                <c:pt idx="652">
                  <c:v>-111.26</c:v>
                </c:pt>
                <c:pt idx="653">
                  <c:v>-111.26</c:v>
                </c:pt>
                <c:pt idx="654">
                  <c:v>-111.26</c:v>
                </c:pt>
                <c:pt idx="655">
                  <c:v>-111.26</c:v>
                </c:pt>
                <c:pt idx="656">
                  <c:v>-111.27</c:v>
                </c:pt>
                <c:pt idx="657">
                  <c:v>-111.27</c:v>
                </c:pt>
                <c:pt idx="658">
                  <c:v>-111.28</c:v>
                </c:pt>
                <c:pt idx="659">
                  <c:v>-111.29</c:v>
                </c:pt>
                <c:pt idx="660">
                  <c:v>-111.31</c:v>
                </c:pt>
                <c:pt idx="661">
                  <c:v>-111.32</c:v>
                </c:pt>
                <c:pt idx="662">
                  <c:v>-111.34</c:v>
                </c:pt>
                <c:pt idx="663">
                  <c:v>-111.36</c:v>
                </c:pt>
                <c:pt idx="664">
                  <c:v>-111.38</c:v>
                </c:pt>
                <c:pt idx="665">
                  <c:v>-111.41</c:v>
                </c:pt>
                <c:pt idx="666">
                  <c:v>-111.42</c:v>
                </c:pt>
                <c:pt idx="667">
                  <c:v>-111.45</c:v>
                </c:pt>
                <c:pt idx="668">
                  <c:v>-111.46</c:v>
                </c:pt>
                <c:pt idx="669">
                  <c:v>-111.47</c:v>
                </c:pt>
                <c:pt idx="670">
                  <c:v>-111.49</c:v>
                </c:pt>
                <c:pt idx="671">
                  <c:v>-111.5</c:v>
                </c:pt>
                <c:pt idx="672">
                  <c:v>-111.5</c:v>
                </c:pt>
                <c:pt idx="673">
                  <c:v>-111.51</c:v>
                </c:pt>
                <c:pt idx="674">
                  <c:v>-111.53</c:v>
                </c:pt>
                <c:pt idx="675">
                  <c:v>-111.54</c:v>
                </c:pt>
                <c:pt idx="676">
                  <c:v>-111.56</c:v>
                </c:pt>
                <c:pt idx="677">
                  <c:v>-111.58</c:v>
                </c:pt>
                <c:pt idx="678">
                  <c:v>-111.59</c:v>
                </c:pt>
                <c:pt idx="679">
                  <c:v>-111.61</c:v>
                </c:pt>
                <c:pt idx="680">
                  <c:v>-111.63</c:v>
                </c:pt>
                <c:pt idx="681">
                  <c:v>-111.64</c:v>
                </c:pt>
                <c:pt idx="682">
                  <c:v>-111.67</c:v>
                </c:pt>
                <c:pt idx="683">
                  <c:v>-111.68</c:v>
                </c:pt>
                <c:pt idx="684">
                  <c:v>-111.7</c:v>
                </c:pt>
                <c:pt idx="685">
                  <c:v>-111.71</c:v>
                </c:pt>
                <c:pt idx="686">
                  <c:v>-111.72</c:v>
                </c:pt>
                <c:pt idx="687">
                  <c:v>-111.72</c:v>
                </c:pt>
                <c:pt idx="688">
                  <c:v>-111.73</c:v>
                </c:pt>
                <c:pt idx="689">
                  <c:v>-111.73</c:v>
                </c:pt>
                <c:pt idx="690">
                  <c:v>-111.73</c:v>
                </c:pt>
                <c:pt idx="691">
                  <c:v>-111.74</c:v>
                </c:pt>
                <c:pt idx="692">
                  <c:v>-111.73</c:v>
                </c:pt>
                <c:pt idx="693">
                  <c:v>-111.73</c:v>
                </c:pt>
                <c:pt idx="694">
                  <c:v>-111.73</c:v>
                </c:pt>
                <c:pt idx="695">
                  <c:v>-111.73</c:v>
                </c:pt>
                <c:pt idx="696">
                  <c:v>-111.73</c:v>
                </c:pt>
                <c:pt idx="697">
                  <c:v>-111.73</c:v>
                </c:pt>
                <c:pt idx="698">
                  <c:v>-111.74</c:v>
                </c:pt>
                <c:pt idx="699">
                  <c:v>-111.73</c:v>
                </c:pt>
                <c:pt idx="700">
                  <c:v>-111.73</c:v>
                </c:pt>
                <c:pt idx="701">
                  <c:v>-111.74</c:v>
                </c:pt>
                <c:pt idx="702">
                  <c:v>-111.74</c:v>
                </c:pt>
                <c:pt idx="703">
                  <c:v>-111.74</c:v>
                </c:pt>
                <c:pt idx="704">
                  <c:v>-111.74</c:v>
                </c:pt>
                <c:pt idx="705">
                  <c:v>-111.75</c:v>
                </c:pt>
                <c:pt idx="706">
                  <c:v>-111.75</c:v>
                </c:pt>
                <c:pt idx="707">
                  <c:v>-111.76</c:v>
                </c:pt>
                <c:pt idx="708">
                  <c:v>-111.76</c:v>
                </c:pt>
                <c:pt idx="709">
                  <c:v>-111.76</c:v>
                </c:pt>
                <c:pt idx="710">
                  <c:v>-111.76</c:v>
                </c:pt>
                <c:pt idx="711">
                  <c:v>-111.77</c:v>
                </c:pt>
                <c:pt idx="712">
                  <c:v>-111.78</c:v>
                </c:pt>
                <c:pt idx="713">
                  <c:v>-111.78</c:v>
                </c:pt>
                <c:pt idx="714">
                  <c:v>-111.79</c:v>
                </c:pt>
                <c:pt idx="715">
                  <c:v>-111.79</c:v>
                </c:pt>
                <c:pt idx="716">
                  <c:v>-111.8</c:v>
                </c:pt>
                <c:pt idx="717">
                  <c:v>-111.8</c:v>
                </c:pt>
                <c:pt idx="718">
                  <c:v>-111.8</c:v>
                </c:pt>
                <c:pt idx="719">
                  <c:v>-111.79</c:v>
                </c:pt>
                <c:pt idx="720">
                  <c:v>-111.78</c:v>
                </c:pt>
                <c:pt idx="721">
                  <c:v>-111.76</c:v>
                </c:pt>
                <c:pt idx="722">
                  <c:v>-111.74</c:v>
                </c:pt>
                <c:pt idx="723">
                  <c:v>-111.71</c:v>
                </c:pt>
                <c:pt idx="724">
                  <c:v>-111.66</c:v>
                </c:pt>
                <c:pt idx="725">
                  <c:v>-111.63</c:v>
                </c:pt>
                <c:pt idx="726">
                  <c:v>-111.59</c:v>
                </c:pt>
                <c:pt idx="727">
                  <c:v>-111.55</c:v>
                </c:pt>
                <c:pt idx="728">
                  <c:v>-111.52</c:v>
                </c:pt>
                <c:pt idx="729">
                  <c:v>-111.48</c:v>
                </c:pt>
                <c:pt idx="730">
                  <c:v>-111.45</c:v>
                </c:pt>
                <c:pt idx="731">
                  <c:v>-111.44</c:v>
                </c:pt>
                <c:pt idx="732">
                  <c:v>-111.42</c:v>
                </c:pt>
                <c:pt idx="733">
                  <c:v>-111.41</c:v>
                </c:pt>
                <c:pt idx="734">
                  <c:v>-111.4</c:v>
                </c:pt>
                <c:pt idx="735">
                  <c:v>-111.4</c:v>
                </c:pt>
                <c:pt idx="736">
                  <c:v>-111.4</c:v>
                </c:pt>
                <c:pt idx="737">
                  <c:v>-111.41</c:v>
                </c:pt>
                <c:pt idx="738">
                  <c:v>-111.41</c:v>
                </c:pt>
                <c:pt idx="739">
                  <c:v>-111.43</c:v>
                </c:pt>
                <c:pt idx="740">
                  <c:v>-111.43</c:v>
                </c:pt>
                <c:pt idx="741">
                  <c:v>-111.44</c:v>
                </c:pt>
                <c:pt idx="742">
                  <c:v>-111.45</c:v>
                </c:pt>
                <c:pt idx="743">
                  <c:v>-111.46</c:v>
                </c:pt>
                <c:pt idx="744">
                  <c:v>-111.47</c:v>
                </c:pt>
                <c:pt idx="745">
                  <c:v>-111.48</c:v>
                </c:pt>
                <c:pt idx="746">
                  <c:v>-111.49</c:v>
                </c:pt>
                <c:pt idx="747">
                  <c:v>-111.49</c:v>
                </c:pt>
                <c:pt idx="748">
                  <c:v>-111.5</c:v>
                </c:pt>
                <c:pt idx="749">
                  <c:v>-111.5</c:v>
                </c:pt>
                <c:pt idx="750">
                  <c:v>-111.51</c:v>
                </c:pt>
                <c:pt idx="751">
                  <c:v>-111.51</c:v>
                </c:pt>
                <c:pt idx="752">
                  <c:v>-111.53</c:v>
                </c:pt>
                <c:pt idx="753">
                  <c:v>-111.53</c:v>
                </c:pt>
                <c:pt idx="754">
                  <c:v>-111.54</c:v>
                </c:pt>
                <c:pt idx="755">
                  <c:v>-111.54</c:v>
                </c:pt>
                <c:pt idx="756">
                  <c:v>-111.55</c:v>
                </c:pt>
                <c:pt idx="757">
                  <c:v>-111.55</c:v>
                </c:pt>
                <c:pt idx="758">
                  <c:v>-111.56</c:v>
                </c:pt>
                <c:pt idx="759">
                  <c:v>-111.56</c:v>
                </c:pt>
                <c:pt idx="760">
                  <c:v>-111.58</c:v>
                </c:pt>
                <c:pt idx="761">
                  <c:v>-111.59</c:v>
                </c:pt>
                <c:pt idx="762">
                  <c:v>-111.59</c:v>
                </c:pt>
                <c:pt idx="763">
                  <c:v>-111.6</c:v>
                </c:pt>
                <c:pt idx="764">
                  <c:v>-111.61</c:v>
                </c:pt>
                <c:pt idx="765">
                  <c:v>-111.62</c:v>
                </c:pt>
                <c:pt idx="766">
                  <c:v>-111.63</c:v>
                </c:pt>
                <c:pt idx="767">
                  <c:v>-111.64</c:v>
                </c:pt>
                <c:pt idx="768">
                  <c:v>-111.65</c:v>
                </c:pt>
                <c:pt idx="769">
                  <c:v>-111.64</c:v>
                </c:pt>
                <c:pt idx="770">
                  <c:v>-111.64</c:v>
                </c:pt>
                <c:pt idx="771">
                  <c:v>-111.64</c:v>
                </c:pt>
                <c:pt idx="772">
                  <c:v>-111.64</c:v>
                </c:pt>
                <c:pt idx="773">
                  <c:v>-111.64</c:v>
                </c:pt>
                <c:pt idx="774">
                  <c:v>-111.64</c:v>
                </c:pt>
                <c:pt idx="775">
                  <c:v>-111.64</c:v>
                </c:pt>
                <c:pt idx="776">
                  <c:v>-111.65</c:v>
                </c:pt>
                <c:pt idx="777">
                  <c:v>-111.65</c:v>
                </c:pt>
                <c:pt idx="778">
                  <c:v>-111.65</c:v>
                </c:pt>
                <c:pt idx="779">
                  <c:v>-111.64</c:v>
                </c:pt>
                <c:pt idx="780">
                  <c:v>-111.64</c:v>
                </c:pt>
                <c:pt idx="781">
                  <c:v>-111.64</c:v>
                </c:pt>
                <c:pt idx="782">
                  <c:v>-111.64</c:v>
                </c:pt>
                <c:pt idx="783">
                  <c:v>-111.63</c:v>
                </c:pt>
                <c:pt idx="784">
                  <c:v>-111.63</c:v>
                </c:pt>
                <c:pt idx="785">
                  <c:v>-111.63</c:v>
                </c:pt>
                <c:pt idx="786">
                  <c:v>-111.63</c:v>
                </c:pt>
                <c:pt idx="787">
                  <c:v>-111.63</c:v>
                </c:pt>
                <c:pt idx="788">
                  <c:v>-111.64</c:v>
                </c:pt>
                <c:pt idx="789">
                  <c:v>-111.64</c:v>
                </c:pt>
                <c:pt idx="790">
                  <c:v>-111.64</c:v>
                </c:pt>
                <c:pt idx="791">
                  <c:v>-111.64</c:v>
                </c:pt>
                <c:pt idx="792">
                  <c:v>-111.64</c:v>
                </c:pt>
                <c:pt idx="793">
                  <c:v>-111.64</c:v>
                </c:pt>
                <c:pt idx="794">
                  <c:v>-111.65</c:v>
                </c:pt>
                <c:pt idx="795">
                  <c:v>-111.65</c:v>
                </c:pt>
                <c:pt idx="796">
                  <c:v>-111.65</c:v>
                </c:pt>
                <c:pt idx="797">
                  <c:v>-111.66</c:v>
                </c:pt>
                <c:pt idx="798">
                  <c:v>-111.67</c:v>
                </c:pt>
                <c:pt idx="799">
                  <c:v>-111.67</c:v>
                </c:pt>
                <c:pt idx="800">
                  <c:v>-111.67</c:v>
                </c:pt>
                <c:pt idx="801">
                  <c:v>-111.67</c:v>
                </c:pt>
                <c:pt idx="802">
                  <c:v>-111.67</c:v>
                </c:pt>
                <c:pt idx="803">
                  <c:v>-111.67</c:v>
                </c:pt>
                <c:pt idx="804">
                  <c:v>-111.68</c:v>
                </c:pt>
                <c:pt idx="805">
                  <c:v>-111.69</c:v>
                </c:pt>
                <c:pt idx="806">
                  <c:v>-111.69</c:v>
                </c:pt>
                <c:pt idx="807">
                  <c:v>-111.69</c:v>
                </c:pt>
                <c:pt idx="808">
                  <c:v>-111.7</c:v>
                </c:pt>
                <c:pt idx="809">
                  <c:v>-111.71</c:v>
                </c:pt>
                <c:pt idx="810">
                  <c:v>-111.71</c:v>
                </c:pt>
                <c:pt idx="811">
                  <c:v>-111.72</c:v>
                </c:pt>
                <c:pt idx="812">
                  <c:v>-111.72</c:v>
                </c:pt>
                <c:pt idx="813">
                  <c:v>-111.73</c:v>
                </c:pt>
                <c:pt idx="814">
                  <c:v>-111.73</c:v>
                </c:pt>
                <c:pt idx="815">
                  <c:v>-111.74</c:v>
                </c:pt>
                <c:pt idx="816">
                  <c:v>-111.76</c:v>
                </c:pt>
                <c:pt idx="817">
                  <c:v>-111.78</c:v>
                </c:pt>
                <c:pt idx="818">
                  <c:v>-111.79</c:v>
                </c:pt>
                <c:pt idx="819">
                  <c:v>-111.81</c:v>
                </c:pt>
                <c:pt idx="820">
                  <c:v>-111.82</c:v>
                </c:pt>
                <c:pt idx="821">
                  <c:v>-111.84</c:v>
                </c:pt>
                <c:pt idx="822">
                  <c:v>-111.87</c:v>
                </c:pt>
                <c:pt idx="823">
                  <c:v>-111.89</c:v>
                </c:pt>
                <c:pt idx="824">
                  <c:v>-111.92</c:v>
                </c:pt>
                <c:pt idx="825">
                  <c:v>-111.95</c:v>
                </c:pt>
                <c:pt idx="826">
                  <c:v>-111.96</c:v>
                </c:pt>
                <c:pt idx="827">
                  <c:v>-111.98</c:v>
                </c:pt>
                <c:pt idx="828">
                  <c:v>-111.99</c:v>
                </c:pt>
                <c:pt idx="829">
                  <c:v>-112</c:v>
                </c:pt>
                <c:pt idx="830">
                  <c:v>-112.01</c:v>
                </c:pt>
                <c:pt idx="831">
                  <c:v>-112.01</c:v>
                </c:pt>
                <c:pt idx="832">
                  <c:v>-112.01</c:v>
                </c:pt>
                <c:pt idx="833">
                  <c:v>-112.01</c:v>
                </c:pt>
                <c:pt idx="834">
                  <c:v>-112</c:v>
                </c:pt>
                <c:pt idx="835">
                  <c:v>-112</c:v>
                </c:pt>
                <c:pt idx="836">
                  <c:v>-112</c:v>
                </c:pt>
                <c:pt idx="837">
                  <c:v>-111.99</c:v>
                </c:pt>
                <c:pt idx="838">
                  <c:v>-111.98</c:v>
                </c:pt>
                <c:pt idx="839">
                  <c:v>-111.98</c:v>
                </c:pt>
                <c:pt idx="840">
                  <c:v>-111.98</c:v>
                </c:pt>
                <c:pt idx="841">
                  <c:v>-111.98</c:v>
                </c:pt>
                <c:pt idx="842">
                  <c:v>-111.97</c:v>
                </c:pt>
                <c:pt idx="843">
                  <c:v>-111.97</c:v>
                </c:pt>
                <c:pt idx="844">
                  <c:v>-111.97</c:v>
                </c:pt>
                <c:pt idx="845">
                  <c:v>-111.97</c:v>
                </c:pt>
                <c:pt idx="846">
                  <c:v>-111.97</c:v>
                </c:pt>
                <c:pt idx="847">
                  <c:v>-111.97</c:v>
                </c:pt>
                <c:pt idx="848">
                  <c:v>-111.96</c:v>
                </c:pt>
                <c:pt idx="849">
                  <c:v>-111.96</c:v>
                </c:pt>
                <c:pt idx="850">
                  <c:v>-111.96</c:v>
                </c:pt>
                <c:pt idx="851">
                  <c:v>-111.96</c:v>
                </c:pt>
                <c:pt idx="852">
                  <c:v>-111.96</c:v>
                </c:pt>
                <c:pt idx="853">
                  <c:v>-111.96</c:v>
                </c:pt>
                <c:pt idx="854">
                  <c:v>-111.96</c:v>
                </c:pt>
                <c:pt idx="855">
                  <c:v>-111.96</c:v>
                </c:pt>
                <c:pt idx="856">
                  <c:v>-111.97</c:v>
                </c:pt>
                <c:pt idx="857">
                  <c:v>-111.96</c:v>
                </c:pt>
                <c:pt idx="858">
                  <c:v>-111.96</c:v>
                </c:pt>
                <c:pt idx="859">
                  <c:v>-111.95</c:v>
                </c:pt>
                <c:pt idx="860">
                  <c:v>-111.95</c:v>
                </c:pt>
                <c:pt idx="861">
                  <c:v>-111.94</c:v>
                </c:pt>
                <c:pt idx="862">
                  <c:v>-111.93</c:v>
                </c:pt>
                <c:pt idx="863">
                  <c:v>-111.93</c:v>
                </c:pt>
                <c:pt idx="864">
                  <c:v>-111.92</c:v>
                </c:pt>
                <c:pt idx="865">
                  <c:v>-111.91</c:v>
                </c:pt>
                <c:pt idx="866">
                  <c:v>-111.91</c:v>
                </c:pt>
                <c:pt idx="867">
                  <c:v>-111.9</c:v>
                </c:pt>
                <c:pt idx="868">
                  <c:v>-111.9</c:v>
                </c:pt>
                <c:pt idx="869">
                  <c:v>-111.89</c:v>
                </c:pt>
                <c:pt idx="870">
                  <c:v>-111.89</c:v>
                </c:pt>
                <c:pt idx="871">
                  <c:v>-111.89</c:v>
                </c:pt>
                <c:pt idx="872">
                  <c:v>-111.88</c:v>
                </c:pt>
                <c:pt idx="873">
                  <c:v>-111.88</c:v>
                </c:pt>
                <c:pt idx="874">
                  <c:v>-111.88</c:v>
                </c:pt>
                <c:pt idx="875">
                  <c:v>-111.88</c:v>
                </c:pt>
                <c:pt idx="876">
                  <c:v>-111.88</c:v>
                </c:pt>
                <c:pt idx="877">
                  <c:v>-111.87</c:v>
                </c:pt>
                <c:pt idx="878">
                  <c:v>-111.87</c:v>
                </c:pt>
                <c:pt idx="879">
                  <c:v>-111.87</c:v>
                </c:pt>
                <c:pt idx="880">
                  <c:v>-111.87</c:v>
                </c:pt>
                <c:pt idx="881">
                  <c:v>-111.87</c:v>
                </c:pt>
                <c:pt idx="882">
                  <c:v>-111.87</c:v>
                </c:pt>
                <c:pt idx="883">
                  <c:v>-111.87</c:v>
                </c:pt>
                <c:pt idx="884">
                  <c:v>-111.87</c:v>
                </c:pt>
                <c:pt idx="885">
                  <c:v>-111.87</c:v>
                </c:pt>
                <c:pt idx="886">
                  <c:v>-111.87</c:v>
                </c:pt>
                <c:pt idx="887">
                  <c:v>-111.87</c:v>
                </c:pt>
                <c:pt idx="888">
                  <c:v>-111.88</c:v>
                </c:pt>
                <c:pt idx="889">
                  <c:v>-111.88</c:v>
                </c:pt>
                <c:pt idx="890">
                  <c:v>-111.88</c:v>
                </c:pt>
                <c:pt idx="891">
                  <c:v>-111.89</c:v>
                </c:pt>
                <c:pt idx="892">
                  <c:v>-111.89</c:v>
                </c:pt>
                <c:pt idx="893">
                  <c:v>-111.89</c:v>
                </c:pt>
                <c:pt idx="894">
                  <c:v>-111.9</c:v>
                </c:pt>
                <c:pt idx="895">
                  <c:v>-111.91</c:v>
                </c:pt>
                <c:pt idx="896">
                  <c:v>-111.93</c:v>
                </c:pt>
                <c:pt idx="897">
                  <c:v>-111.94</c:v>
                </c:pt>
                <c:pt idx="898">
                  <c:v>-111.95</c:v>
                </c:pt>
                <c:pt idx="899">
                  <c:v>-111.96</c:v>
                </c:pt>
                <c:pt idx="900">
                  <c:v>-111.96</c:v>
                </c:pt>
                <c:pt idx="901">
                  <c:v>-111.97</c:v>
                </c:pt>
                <c:pt idx="902">
                  <c:v>-111.97</c:v>
                </c:pt>
                <c:pt idx="903">
                  <c:v>-111.98</c:v>
                </c:pt>
                <c:pt idx="904">
                  <c:v>-111.98</c:v>
                </c:pt>
                <c:pt idx="905">
                  <c:v>-111.98</c:v>
                </c:pt>
                <c:pt idx="906">
                  <c:v>-111.98</c:v>
                </c:pt>
                <c:pt idx="907">
                  <c:v>-111.98</c:v>
                </c:pt>
                <c:pt idx="908">
                  <c:v>-111.98</c:v>
                </c:pt>
                <c:pt idx="909">
                  <c:v>-111.98</c:v>
                </c:pt>
                <c:pt idx="910">
                  <c:v>-111.98</c:v>
                </c:pt>
                <c:pt idx="911">
                  <c:v>-111.98</c:v>
                </c:pt>
                <c:pt idx="912">
                  <c:v>-111.98</c:v>
                </c:pt>
                <c:pt idx="913">
                  <c:v>-111.98</c:v>
                </c:pt>
                <c:pt idx="914">
                  <c:v>-111.97</c:v>
                </c:pt>
                <c:pt idx="915">
                  <c:v>-111.98</c:v>
                </c:pt>
                <c:pt idx="916">
                  <c:v>-111.98</c:v>
                </c:pt>
                <c:pt idx="917">
                  <c:v>-111.98</c:v>
                </c:pt>
                <c:pt idx="918">
                  <c:v>-111.98</c:v>
                </c:pt>
                <c:pt idx="919">
                  <c:v>-111.99</c:v>
                </c:pt>
                <c:pt idx="920">
                  <c:v>-111.99</c:v>
                </c:pt>
                <c:pt idx="921">
                  <c:v>-112</c:v>
                </c:pt>
                <c:pt idx="922">
                  <c:v>-112</c:v>
                </c:pt>
                <c:pt idx="923">
                  <c:v>-112.02</c:v>
                </c:pt>
                <c:pt idx="924">
                  <c:v>-112.02</c:v>
                </c:pt>
                <c:pt idx="925">
                  <c:v>-112.03</c:v>
                </c:pt>
                <c:pt idx="926">
                  <c:v>-112.04</c:v>
                </c:pt>
                <c:pt idx="927">
                  <c:v>-112.04</c:v>
                </c:pt>
                <c:pt idx="928">
                  <c:v>-112.06</c:v>
                </c:pt>
                <c:pt idx="929">
                  <c:v>-112.06</c:v>
                </c:pt>
                <c:pt idx="930">
                  <c:v>-112.07</c:v>
                </c:pt>
                <c:pt idx="931">
                  <c:v>-112.08</c:v>
                </c:pt>
                <c:pt idx="932">
                  <c:v>-112.08</c:v>
                </c:pt>
                <c:pt idx="933">
                  <c:v>-112.09</c:v>
                </c:pt>
                <c:pt idx="934">
                  <c:v>-112.1</c:v>
                </c:pt>
                <c:pt idx="935">
                  <c:v>-112.11</c:v>
                </c:pt>
                <c:pt idx="936">
                  <c:v>-112.11</c:v>
                </c:pt>
                <c:pt idx="937">
                  <c:v>-112.12</c:v>
                </c:pt>
                <c:pt idx="938">
                  <c:v>-112.13</c:v>
                </c:pt>
                <c:pt idx="939">
                  <c:v>-112.13</c:v>
                </c:pt>
                <c:pt idx="940">
                  <c:v>-112.14</c:v>
                </c:pt>
                <c:pt idx="941">
                  <c:v>-112.14</c:v>
                </c:pt>
                <c:pt idx="942">
                  <c:v>-112.14</c:v>
                </c:pt>
                <c:pt idx="943">
                  <c:v>-112.15</c:v>
                </c:pt>
                <c:pt idx="944">
                  <c:v>-112.15</c:v>
                </c:pt>
                <c:pt idx="945">
                  <c:v>-112.16</c:v>
                </c:pt>
                <c:pt idx="946">
                  <c:v>-112.16</c:v>
                </c:pt>
                <c:pt idx="947">
                  <c:v>-112.17</c:v>
                </c:pt>
                <c:pt idx="948">
                  <c:v>-112.17</c:v>
                </c:pt>
                <c:pt idx="949">
                  <c:v>-112.18</c:v>
                </c:pt>
                <c:pt idx="950">
                  <c:v>-112.18</c:v>
                </c:pt>
                <c:pt idx="951">
                  <c:v>-112.19</c:v>
                </c:pt>
                <c:pt idx="952">
                  <c:v>-112.19</c:v>
                </c:pt>
                <c:pt idx="953">
                  <c:v>-112.2</c:v>
                </c:pt>
                <c:pt idx="954">
                  <c:v>-112.2</c:v>
                </c:pt>
                <c:pt idx="955">
                  <c:v>-112.2</c:v>
                </c:pt>
                <c:pt idx="956">
                  <c:v>-112.2</c:v>
                </c:pt>
                <c:pt idx="957">
                  <c:v>-112.21</c:v>
                </c:pt>
                <c:pt idx="958">
                  <c:v>-112.22</c:v>
                </c:pt>
                <c:pt idx="959">
                  <c:v>-112.22</c:v>
                </c:pt>
                <c:pt idx="960">
                  <c:v>-112.23</c:v>
                </c:pt>
                <c:pt idx="961">
                  <c:v>-112.24</c:v>
                </c:pt>
                <c:pt idx="962">
                  <c:v>-112.25</c:v>
                </c:pt>
                <c:pt idx="963">
                  <c:v>-112.26</c:v>
                </c:pt>
                <c:pt idx="964">
                  <c:v>-112.27</c:v>
                </c:pt>
                <c:pt idx="965">
                  <c:v>-112.28</c:v>
                </c:pt>
                <c:pt idx="966">
                  <c:v>-112.29</c:v>
                </c:pt>
                <c:pt idx="967">
                  <c:v>-112.3</c:v>
                </c:pt>
                <c:pt idx="968">
                  <c:v>-112.32</c:v>
                </c:pt>
                <c:pt idx="969">
                  <c:v>-112.33</c:v>
                </c:pt>
                <c:pt idx="970">
                  <c:v>-112.34</c:v>
                </c:pt>
                <c:pt idx="971">
                  <c:v>-112.34</c:v>
                </c:pt>
                <c:pt idx="972">
                  <c:v>-112.34</c:v>
                </c:pt>
                <c:pt idx="973">
                  <c:v>-112.34</c:v>
                </c:pt>
                <c:pt idx="974">
                  <c:v>-112.34</c:v>
                </c:pt>
                <c:pt idx="975">
                  <c:v>-112.33</c:v>
                </c:pt>
                <c:pt idx="976">
                  <c:v>-112.33</c:v>
                </c:pt>
                <c:pt idx="977">
                  <c:v>-112.32</c:v>
                </c:pt>
                <c:pt idx="978">
                  <c:v>-112.31</c:v>
                </c:pt>
                <c:pt idx="979">
                  <c:v>-112.31</c:v>
                </c:pt>
                <c:pt idx="980">
                  <c:v>-112.3</c:v>
                </c:pt>
                <c:pt idx="981">
                  <c:v>-112.3</c:v>
                </c:pt>
                <c:pt idx="982">
                  <c:v>-112.3</c:v>
                </c:pt>
                <c:pt idx="983">
                  <c:v>-112.3</c:v>
                </c:pt>
                <c:pt idx="984">
                  <c:v>-112.3</c:v>
                </c:pt>
                <c:pt idx="985">
                  <c:v>-112.3</c:v>
                </c:pt>
                <c:pt idx="986">
                  <c:v>-112.3</c:v>
                </c:pt>
                <c:pt idx="987">
                  <c:v>-112.31</c:v>
                </c:pt>
                <c:pt idx="988">
                  <c:v>-112.32</c:v>
                </c:pt>
                <c:pt idx="989">
                  <c:v>-112.32</c:v>
                </c:pt>
                <c:pt idx="990">
                  <c:v>-112.33</c:v>
                </c:pt>
                <c:pt idx="991">
                  <c:v>-112.34</c:v>
                </c:pt>
                <c:pt idx="992">
                  <c:v>-112.34</c:v>
                </c:pt>
                <c:pt idx="993">
                  <c:v>-112.35</c:v>
                </c:pt>
                <c:pt idx="994">
                  <c:v>-112.35</c:v>
                </c:pt>
                <c:pt idx="995">
                  <c:v>-112.35</c:v>
                </c:pt>
                <c:pt idx="996">
                  <c:v>-112.35</c:v>
                </c:pt>
                <c:pt idx="997">
                  <c:v>-112.35</c:v>
                </c:pt>
                <c:pt idx="998">
                  <c:v>-112.34</c:v>
                </c:pt>
                <c:pt idx="999">
                  <c:v>-112.34</c:v>
                </c:pt>
                <c:pt idx="1000">
                  <c:v>-112.33</c:v>
                </c:pt>
                <c:pt idx="1001">
                  <c:v>-112.32</c:v>
                </c:pt>
                <c:pt idx="1002">
                  <c:v>-112.32</c:v>
                </c:pt>
                <c:pt idx="1003">
                  <c:v>-112.32</c:v>
                </c:pt>
                <c:pt idx="1004">
                  <c:v>-112.32</c:v>
                </c:pt>
                <c:pt idx="1005">
                  <c:v>-112.31</c:v>
                </c:pt>
                <c:pt idx="1006">
                  <c:v>-112.3</c:v>
                </c:pt>
                <c:pt idx="1007">
                  <c:v>-112.3</c:v>
                </c:pt>
                <c:pt idx="1008">
                  <c:v>-112.3</c:v>
                </c:pt>
                <c:pt idx="1009">
                  <c:v>-112.29</c:v>
                </c:pt>
                <c:pt idx="1010">
                  <c:v>-112.29</c:v>
                </c:pt>
                <c:pt idx="1011">
                  <c:v>-112.28</c:v>
                </c:pt>
                <c:pt idx="1012">
                  <c:v>-112.27</c:v>
                </c:pt>
                <c:pt idx="1013">
                  <c:v>-112.27</c:v>
                </c:pt>
                <c:pt idx="1014">
                  <c:v>-112.25</c:v>
                </c:pt>
                <c:pt idx="1015">
                  <c:v>-112.25</c:v>
                </c:pt>
                <c:pt idx="1016">
                  <c:v>-112.24</c:v>
                </c:pt>
                <c:pt idx="1017">
                  <c:v>-112.23</c:v>
                </c:pt>
                <c:pt idx="1018">
                  <c:v>-112.22</c:v>
                </c:pt>
                <c:pt idx="1019">
                  <c:v>-112.21</c:v>
                </c:pt>
                <c:pt idx="1020">
                  <c:v>-112.19</c:v>
                </c:pt>
                <c:pt idx="1021">
                  <c:v>-112.18</c:v>
                </c:pt>
                <c:pt idx="1022">
                  <c:v>-112.18</c:v>
                </c:pt>
                <c:pt idx="1023">
                  <c:v>-112.16</c:v>
                </c:pt>
                <c:pt idx="1024">
                  <c:v>-112.15</c:v>
                </c:pt>
                <c:pt idx="1025">
                  <c:v>-112.14</c:v>
                </c:pt>
                <c:pt idx="1026">
                  <c:v>-112.13</c:v>
                </c:pt>
                <c:pt idx="1027">
                  <c:v>-112.13</c:v>
                </c:pt>
                <c:pt idx="1028">
                  <c:v>-112.12</c:v>
                </c:pt>
                <c:pt idx="1029">
                  <c:v>-112.11</c:v>
                </c:pt>
                <c:pt idx="1030">
                  <c:v>-112.11</c:v>
                </c:pt>
                <c:pt idx="1031">
                  <c:v>-112.1</c:v>
                </c:pt>
                <c:pt idx="1032">
                  <c:v>-112.09</c:v>
                </c:pt>
                <c:pt idx="1033">
                  <c:v>-112.09</c:v>
                </c:pt>
                <c:pt idx="1034">
                  <c:v>-112.09</c:v>
                </c:pt>
                <c:pt idx="1035">
                  <c:v>-112.08</c:v>
                </c:pt>
                <c:pt idx="1036">
                  <c:v>-112.09</c:v>
                </c:pt>
                <c:pt idx="1037">
                  <c:v>-112.09</c:v>
                </c:pt>
                <c:pt idx="1038">
                  <c:v>-112.1</c:v>
                </c:pt>
                <c:pt idx="1039">
                  <c:v>-112.1</c:v>
                </c:pt>
                <c:pt idx="1040">
                  <c:v>-112.1</c:v>
                </c:pt>
                <c:pt idx="1041">
                  <c:v>-112.1</c:v>
                </c:pt>
                <c:pt idx="1042">
                  <c:v>-112.1</c:v>
                </c:pt>
                <c:pt idx="1043">
                  <c:v>-112.1</c:v>
                </c:pt>
                <c:pt idx="1044">
                  <c:v>-112.1</c:v>
                </c:pt>
                <c:pt idx="1045">
                  <c:v>-112.1</c:v>
                </c:pt>
                <c:pt idx="1046">
                  <c:v>-112.1</c:v>
                </c:pt>
                <c:pt idx="1047">
                  <c:v>-112.09</c:v>
                </c:pt>
                <c:pt idx="1048">
                  <c:v>-112.09</c:v>
                </c:pt>
                <c:pt idx="1049">
                  <c:v>-112.08</c:v>
                </c:pt>
                <c:pt idx="1050">
                  <c:v>-112.07</c:v>
                </c:pt>
                <c:pt idx="1051">
                  <c:v>-112.08</c:v>
                </c:pt>
                <c:pt idx="1052">
                  <c:v>-112.07</c:v>
                </c:pt>
                <c:pt idx="1053">
                  <c:v>-112.07</c:v>
                </c:pt>
                <c:pt idx="1054">
                  <c:v>-112.07</c:v>
                </c:pt>
                <c:pt idx="1055">
                  <c:v>-112.06</c:v>
                </c:pt>
                <c:pt idx="1056">
                  <c:v>-112.06</c:v>
                </c:pt>
                <c:pt idx="1057">
                  <c:v>-112.06</c:v>
                </c:pt>
                <c:pt idx="1058">
                  <c:v>-112.05</c:v>
                </c:pt>
                <c:pt idx="1059">
                  <c:v>-112.05</c:v>
                </c:pt>
                <c:pt idx="1060">
                  <c:v>-112.04</c:v>
                </c:pt>
                <c:pt idx="1061">
                  <c:v>-112.03</c:v>
                </c:pt>
                <c:pt idx="1062">
                  <c:v>-112.02</c:v>
                </c:pt>
                <c:pt idx="1063">
                  <c:v>-112.01</c:v>
                </c:pt>
                <c:pt idx="1064">
                  <c:v>-112.01</c:v>
                </c:pt>
                <c:pt idx="1065">
                  <c:v>-112</c:v>
                </c:pt>
                <c:pt idx="1066">
                  <c:v>-111.99</c:v>
                </c:pt>
                <c:pt idx="1067">
                  <c:v>-111.99</c:v>
                </c:pt>
                <c:pt idx="1068">
                  <c:v>-111.98</c:v>
                </c:pt>
                <c:pt idx="1069">
                  <c:v>-111.99</c:v>
                </c:pt>
                <c:pt idx="1070">
                  <c:v>-111.99</c:v>
                </c:pt>
                <c:pt idx="1071">
                  <c:v>-111.99</c:v>
                </c:pt>
                <c:pt idx="1072">
                  <c:v>-112</c:v>
                </c:pt>
                <c:pt idx="1073">
                  <c:v>-112</c:v>
                </c:pt>
                <c:pt idx="1074">
                  <c:v>-112.01</c:v>
                </c:pt>
                <c:pt idx="1075">
                  <c:v>-112.02</c:v>
                </c:pt>
                <c:pt idx="1076">
                  <c:v>-112.03</c:v>
                </c:pt>
                <c:pt idx="1077">
                  <c:v>-112.03</c:v>
                </c:pt>
                <c:pt idx="1078">
                  <c:v>-112.03</c:v>
                </c:pt>
                <c:pt idx="1079">
                  <c:v>-112.04</c:v>
                </c:pt>
                <c:pt idx="1080">
                  <c:v>-112.03</c:v>
                </c:pt>
                <c:pt idx="1081">
                  <c:v>-112.03</c:v>
                </c:pt>
                <c:pt idx="1082">
                  <c:v>-112.02</c:v>
                </c:pt>
                <c:pt idx="1083">
                  <c:v>-112.02</c:v>
                </c:pt>
                <c:pt idx="1084">
                  <c:v>-112.01</c:v>
                </c:pt>
                <c:pt idx="1085">
                  <c:v>-112</c:v>
                </c:pt>
                <c:pt idx="1086">
                  <c:v>-111.99</c:v>
                </c:pt>
                <c:pt idx="1087">
                  <c:v>-111.99</c:v>
                </c:pt>
                <c:pt idx="1088">
                  <c:v>-111.99</c:v>
                </c:pt>
                <c:pt idx="1089">
                  <c:v>-111.99</c:v>
                </c:pt>
                <c:pt idx="1090">
                  <c:v>-112</c:v>
                </c:pt>
                <c:pt idx="1091">
                  <c:v>-112.01</c:v>
                </c:pt>
                <c:pt idx="1092">
                  <c:v>-112.01</c:v>
                </c:pt>
                <c:pt idx="1093">
                  <c:v>-112.02</c:v>
                </c:pt>
                <c:pt idx="1094">
                  <c:v>-112.03</c:v>
                </c:pt>
                <c:pt idx="1095">
                  <c:v>-112.03</c:v>
                </c:pt>
                <c:pt idx="1096">
                  <c:v>-112.04</c:v>
                </c:pt>
                <c:pt idx="1097">
                  <c:v>-112.05</c:v>
                </c:pt>
                <c:pt idx="1098">
                  <c:v>-112.05</c:v>
                </c:pt>
                <c:pt idx="1099">
                  <c:v>-112.05</c:v>
                </c:pt>
                <c:pt idx="1100">
                  <c:v>-112.05</c:v>
                </c:pt>
                <c:pt idx="1101">
                  <c:v>-112.05</c:v>
                </c:pt>
                <c:pt idx="1102">
                  <c:v>-112.05</c:v>
                </c:pt>
                <c:pt idx="1103">
                  <c:v>-112.04</c:v>
                </c:pt>
                <c:pt idx="1104">
                  <c:v>-112.04</c:v>
                </c:pt>
                <c:pt idx="1105">
                  <c:v>-112.04</c:v>
                </c:pt>
                <c:pt idx="1106">
                  <c:v>-112.04</c:v>
                </c:pt>
                <c:pt idx="1107">
                  <c:v>-112.04</c:v>
                </c:pt>
                <c:pt idx="1108">
                  <c:v>-112.04</c:v>
                </c:pt>
                <c:pt idx="1109">
                  <c:v>-112.05</c:v>
                </c:pt>
                <c:pt idx="1110">
                  <c:v>-112.06</c:v>
                </c:pt>
                <c:pt idx="1111">
                  <c:v>-112.06</c:v>
                </c:pt>
                <c:pt idx="1112">
                  <c:v>-112.07</c:v>
                </c:pt>
                <c:pt idx="1113">
                  <c:v>-112.07</c:v>
                </c:pt>
                <c:pt idx="1114">
                  <c:v>-112.08</c:v>
                </c:pt>
                <c:pt idx="1115">
                  <c:v>-112.09</c:v>
                </c:pt>
                <c:pt idx="1116">
                  <c:v>-112.11</c:v>
                </c:pt>
                <c:pt idx="1117">
                  <c:v>-112.12</c:v>
                </c:pt>
                <c:pt idx="1118">
                  <c:v>-112.13</c:v>
                </c:pt>
                <c:pt idx="1119">
                  <c:v>-112.14</c:v>
                </c:pt>
                <c:pt idx="1120">
                  <c:v>-112.14</c:v>
                </c:pt>
                <c:pt idx="1121">
                  <c:v>-112.15</c:v>
                </c:pt>
                <c:pt idx="1122">
                  <c:v>-112.16</c:v>
                </c:pt>
                <c:pt idx="1123">
                  <c:v>-112.17</c:v>
                </c:pt>
                <c:pt idx="1124">
                  <c:v>-112.17</c:v>
                </c:pt>
                <c:pt idx="1125">
                  <c:v>-112.17</c:v>
                </c:pt>
                <c:pt idx="1126">
                  <c:v>-112.17</c:v>
                </c:pt>
                <c:pt idx="1127">
                  <c:v>-112.17</c:v>
                </c:pt>
                <c:pt idx="1128">
                  <c:v>-112.17</c:v>
                </c:pt>
                <c:pt idx="1129">
                  <c:v>-112.17</c:v>
                </c:pt>
                <c:pt idx="1130">
                  <c:v>-112.17</c:v>
                </c:pt>
                <c:pt idx="1131">
                  <c:v>-112.18</c:v>
                </c:pt>
                <c:pt idx="1132">
                  <c:v>-112.18</c:v>
                </c:pt>
                <c:pt idx="1133">
                  <c:v>-112.18</c:v>
                </c:pt>
                <c:pt idx="1134">
                  <c:v>-112.19</c:v>
                </c:pt>
                <c:pt idx="1135">
                  <c:v>-112.2</c:v>
                </c:pt>
                <c:pt idx="1136">
                  <c:v>-112.21</c:v>
                </c:pt>
                <c:pt idx="1137">
                  <c:v>-112.21</c:v>
                </c:pt>
                <c:pt idx="1138">
                  <c:v>-112.21</c:v>
                </c:pt>
                <c:pt idx="1139">
                  <c:v>-112.22</c:v>
                </c:pt>
                <c:pt idx="1140">
                  <c:v>-112.22</c:v>
                </c:pt>
                <c:pt idx="1141">
                  <c:v>-112.22</c:v>
                </c:pt>
                <c:pt idx="1142">
                  <c:v>-112.23</c:v>
                </c:pt>
                <c:pt idx="1143">
                  <c:v>-112.23</c:v>
                </c:pt>
                <c:pt idx="1144">
                  <c:v>-112.23</c:v>
                </c:pt>
                <c:pt idx="1145">
                  <c:v>-112.23</c:v>
                </c:pt>
                <c:pt idx="1146">
                  <c:v>-112.23</c:v>
                </c:pt>
                <c:pt idx="1147">
                  <c:v>-112.22</c:v>
                </c:pt>
                <c:pt idx="1148">
                  <c:v>-112.22</c:v>
                </c:pt>
                <c:pt idx="1149">
                  <c:v>-112.22</c:v>
                </c:pt>
                <c:pt idx="1150">
                  <c:v>-112.21</c:v>
                </c:pt>
                <c:pt idx="1151">
                  <c:v>-112.22</c:v>
                </c:pt>
                <c:pt idx="1152">
                  <c:v>-112.22</c:v>
                </c:pt>
                <c:pt idx="1153">
                  <c:v>-112.22</c:v>
                </c:pt>
                <c:pt idx="1154">
                  <c:v>-112.21</c:v>
                </c:pt>
                <c:pt idx="1155">
                  <c:v>-112.22</c:v>
                </c:pt>
                <c:pt idx="1156">
                  <c:v>-112.21</c:v>
                </c:pt>
                <c:pt idx="1157">
                  <c:v>-112.21</c:v>
                </c:pt>
                <c:pt idx="1158">
                  <c:v>-112.21</c:v>
                </c:pt>
                <c:pt idx="1159">
                  <c:v>-112.21</c:v>
                </c:pt>
                <c:pt idx="1160">
                  <c:v>-112.2</c:v>
                </c:pt>
                <c:pt idx="1161">
                  <c:v>-112.19</c:v>
                </c:pt>
                <c:pt idx="1162">
                  <c:v>-112.19</c:v>
                </c:pt>
                <c:pt idx="1163">
                  <c:v>-112.18</c:v>
                </c:pt>
                <c:pt idx="1164">
                  <c:v>-112.17</c:v>
                </c:pt>
                <c:pt idx="1165">
                  <c:v>-112.17</c:v>
                </c:pt>
                <c:pt idx="1166">
                  <c:v>-112.16</c:v>
                </c:pt>
                <c:pt idx="1167">
                  <c:v>-112.16</c:v>
                </c:pt>
                <c:pt idx="1168">
                  <c:v>-112.15</c:v>
                </c:pt>
                <c:pt idx="1169">
                  <c:v>-112.15</c:v>
                </c:pt>
                <c:pt idx="1170">
                  <c:v>-112.14</c:v>
                </c:pt>
                <c:pt idx="1171">
                  <c:v>-112.14</c:v>
                </c:pt>
                <c:pt idx="1172">
                  <c:v>-112.14</c:v>
                </c:pt>
                <c:pt idx="1173">
                  <c:v>-112.14</c:v>
                </c:pt>
                <c:pt idx="1174">
                  <c:v>-112.13</c:v>
                </c:pt>
                <c:pt idx="1175">
                  <c:v>-112.13</c:v>
                </c:pt>
                <c:pt idx="1176">
                  <c:v>-112.14</c:v>
                </c:pt>
                <c:pt idx="1177">
                  <c:v>-112.14</c:v>
                </c:pt>
                <c:pt idx="1178">
                  <c:v>-112.16</c:v>
                </c:pt>
                <c:pt idx="1179">
                  <c:v>-112.17</c:v>
                </c:pt>
                <c:pt idx="1180">
                  <c:v>-112.19</c:v>
                </c:pt>
                <c:pt idx="1181">
                  <c:v>-112.2</c:v>
                </c:pt>
                <c:pt idx="1182">
                  <c:v>-112.21</c:v>
                </c:pt>
                <c:pt idx="1183">
                  <c:v>-112.23</c:v>
                </c:pt>
                <c:pt idx="1184">
                  <c:v>-112.25</c:v>
                </c:pt>
                <c:pt idx="1185">
                  <c:v>-112.26</c:v>
                </c:pt>
                <c:pt idx="1186">
                  <c:v>-112.29</c:v>
                </c:pt>
                <c:pt idx="1187">
                  <c:v>-112.31</c:v>
                </c:pt>
                <c:pt idx="1188">
                  <c:v>-112.32</c:v>
                </c:pt>
                <c:pt idx="1189">
                  <c:v>-112.34</c:v>
                </c:pt>
                <c:pt idx="1190">
                  <c:v>-112.35</c:v>
                </c:pt>
                <c:pt idx="1191">
                  <c:v>-112.36</c:v>
                </c:pt>
                <c:pt idx="1192">
                  <c:v>-112.38</c:v>
                </c:pt>
                <c:pt idx="1193">
                  <c:v>-112.4</c:v>
                </c:pt>
                <c:pt idx="1194">
                  <c:v>-112.41</c:v>
                </c:pt>
                <c:pt idx="1195">
                  <c:v>-112.42</c:v>
                </c:pt>
                <c:pt idx="1196">
                  <c:v>-112.44</c:v>
                </c:pt>
                <c:pt idx="1197">
                  <c:v>-112.44</c:v>
                </c:pt>
                <c:pt idx="1198">
                  <c:v>-112.45</c:v>
                </c:pt>
                <c:pt idx="1199">
                  <c:v>-112.45</c:v>
                </c:pt>
                <c:pt idx="1200">
                  <c:v>-112.45</c:v>
                </c:pt>
                <c:pt idx="1201">
                  <c:v>-112.45</c:v>
                </c:pt>
                <c:pt idx="1202">
                  <c:v>-112.45</c:v>
                </c:pt>
                <c:pt idx="1203">
                  <c:v>-112.45</c:v>
                </c:pt>
                <c:pt idx="1204">
                  <c:v>-112.44</c:v>
                </c:pt>
                <c:pt idx="1205">
                  <c:v>-112.44</c:v>
                </c:pt>
                <c:pt idx="1206">
                  <c:v>-112.43</c:v>
                </c:pt>
                <c:pt idx="1207">
                  <c:v>-112.43</c:v>
                </c:pt>
                <c:pt idx="1208">
                  <c:v>-112.43</c:v>
                </c:pt>
                <c:pt idx="1209">
                  <c:v>-112.42</c:v>
                </c:pt>
                <c:pt idx="1210">
                  <c:v>-112.41</c:v>
                </c:pt>
                <c:pt idx="1211">
                  <c:v>-112.42</c:v>
                </c:pt>
                <c:pt idx="1212">
                  <c:v>-112.41</c:v>
                </c:pt>
                <c:pt idx="1213">
                  <c:v>-112.41</c:v>
                </c:pt>
                <c:pt idx="1214">
                  <c:v>-112.42</c:v>
                </c:pt>
                <c:pt idx="1215">
                  <c:v>-112.41</c:v>
                </c:pt>
                <c:pt idx="1216">
                  <c:v>-112.41</c:v>
                </c:pt>
                <c:pt idx="1217">
                  <c:v>-112.41</c:v>
                </c:pt>
                <c:pt idx="1218">
                  <c:v>-112.41</c:v>
                </c:pt>
                <c:pt idx="1219">
                  <c:v>-112.41</c:v>
                </c:pt>
                <c:pt idx="1220">
                  <c:v>-112.41</c:v>
                </c:pt>
                <c:pt idx="1221">
                  <c:v>-112.41</c:v>
                </c:pt>
                <c:pt idx="1222">
                  <c:v>-112.41</c:v>
                </c:pt>
                <c:pt idx="1223">
                  <c:v>-112.42</c:v>
                </c:pt>
                <c:pt idx="1224">
                  <c:v>-112.42</c:v>
                </c:pt>
                <c:pt idx="1225">
                  <c:v>-112.42</c:v>
                </c:pt>
                <c:pt idx="1226">
                  <c:v>-112.42</c:v>
                </c:pt>
                <c:pt idx="1227">
                  <c:v>-112.42</c:v>
                </c:pt>
                <c:pt idx="1228">
                  <c:v>-112.43</c:v>
                </c:pt>
                <c:pt idx="1229">
                  <c:v>-112.43</c:v>
                </c:pt>
                <c:pt idx="1230">
                  <c:v>-112.43</c:v>
                </c:pt>
                <c:pt idx="1231">
                  <c:v>-112.42</c:v>
                </c:pt>
                <c:pt idx="1232">
                  <c:v>-112.42</c:v>
                </c:pt>
                <c:pt idx="1233">
                  <c:v>-112.42</c:v>
                </c:pt>
                <c:pt idx="1234">
                  <c:v>-112.41</c:v>
                </c:pt>
                <c:pt idx="1235">
                  <c:v>-112.41</c:v>
                </c:pt>
                <c:pt idx="1236">
                  <c:v>-112.41</c:v>
                </c:pt>
                <c:pt idx="1237">
                  <c:v>-112.41</c:v>
                </c:pt>
                <c:pt idx="1238">
                  <c:v>-112.41</c:v>
                </c:pt>
                <c:pt idx="1239">
                  <c:v>-112.4</c:v>
                </c:pt>
                <c:pt idx="1240">
                  <c:v>-112.4</c:v>
                </c:pt>
                <c:pt idx="1241">
                  <c:v>-112.39</c:v>
                </c:pt>
                <c:pt idx="1242">
                  <c:v>-112.39</c:v>
                </c:pt>
                <c:pt idx="1243">
                  <c:v>-112.39</c:v>
                </c:pt>
                <c:pt idx="1244">
                  <c:v>-112.38</c:v>
                </c:pt>
                <c:pt idx="1245">
                  <c:v>-112.38</c:v>
                </c:pt>
                <c:pt idx="1246">
                  <c:v>-112.38</c:v>
                </c:pt>
                <c:pt idx="1247">
                  <c:v>-112.37</c:v>
                </c:pt>
                <c:pt idx="1248">
                  <c:v>-112.38</c:v>
                </c:pt>
                <c:pt idx="1249">
                  <c:v>-112.37</c:v>
                </c:pt>
                <c:pt idx="1250">
                  <c:v>-112.38</c:v>
                </c:pt>
                <c:pt idx="1251">
                  <c:v>-112.37</c:v>
                </c:pt>
                <c:pt idx="1252">
                  <c:v>-112.39</c:v>
                </c:pt>
                <c:pt idx="1253">
                  <c:v>-112.39</c:v>
                </c:pt>
                <c:pt idx="1254">
                  <c:v>-112.4</c:v>
                </c:pt>
                <c:pt idx="1255">
                  <c:v>-112.4</c:v>
                </c:pt>
                <c:pt idx="1256">
                  <c:v>-112.41</c:v>
                </c:pt>
                <c:pt idx="1257">
                  <c:v>-112.41</c:v>
                </c:pt>
                <c:pt idx="1258">
                  <c:v>-112.42</c:v>
                </c:pt>
                <c:pt idx="1259">
                  <c:v>-112.43</c:v>
                </c:pt>
                <c:pt idx="1260">
                  <c:v>-112.44</c:v>
                </c:pt>
                <c:pt idx="1261">
                  <c:v>-112.44</c:v>
                </c:pt>
                <c:pt idx="1262">
                  <c:v>-112.44</c:v>
                </c:pt>
                <c:pt idx="1263">
                  <c:v>-112.44</c:v>
                </c:pt>
                <c:pt idx="1264">
                  <c:v>-112.44</c:v>
                </c:pt>
                <c:pt idx="1265">
                  <c:v>-112.44</c:v>
                </c:pt>
                <c:pt idx="1266">
                  <c:v>-112.44</c:v>
                </c:pt>
                <c:pt idx="1267">
                  <c:v>-112.44</c:v>
                </c:pt>
                <c:pt idx="1268">
                  <c:v>-112.44</c:v>
                </c:pt>
                <c:pt idx="1269">
                  <c:v>-112.44</c:v>
                </c:pt>
                <c:pt idx="1270">
                  <c:v>-112.44</c:v>
                </c:pt>
                <c:pt idx="1271">
                  <c:v>-112.44</c:v>
                </c:pt>
                <c:pt idx="1272">
                  <c:v>-112.44</c:v>
                </c:pt>
                <c:pt idx="1273">
                  <c:v>-112.44</c:v>
                </c:pt>
                <c:pt idx="1274">
                  <c:v>-112.44</c:v>
                </c:pt>
                <c:pt idx="1275">
                  <c:v>-112.43</c:v>
                </c:pt>
                <c:pt idx="1276">
                  <c:v>-112.43</c:v>
                </c:pt>
                <c:pt idx="1277">
                  <c:v>-112.43</c:v>
                </c:pt>
                <c:pt idx="1278">
                  <c:v>-112.43</c:v>
                </c:pt>
                <c:pt idx="1279">
                  <c:v>-112.42</c:v>
                </c:pt>
                <c:pt idx="1280">
                  <c:v>-112.42</c:v>
                </c:pt>
                <c:pt idx="1281">
                  <c:v>-112.42</c:v>
                </c:pt>
                <c:pt idx="1282">
                  <c:v>-112.42</c:v>
                </c:pt>
                <c:pt idx="1283">
                  <c:v>-112.41</c:v>
                </c:pt>
                <c:pt idx="1284">
                  <c:v>-112.41</c:v>
                </c:pt>
                <c:pt idx="1285">
                  <c:v>-112.4</c:v>
                </c:pt>
                <c:pt idx="1286">
                  <c:v>-112.4</c:v>
                </c:pt>
                <c:pt idx="1287">
                  <c:v>-112.4</c:v>
                </c:pt>
                <c:pt idx="1288">
                  <c:v>-112.4</c:v>
                </c:pt>
                <c:pt idx="1289">
                  <c:v>-112.4</c:v>
                </c:pt>
                <c:pt idx="1290">
                  <c:v>-112.4</c:v>
                </c:pt>
                <c:pt idx="1291">
                  <c:v>-112.4</c:v>
                </c:pt>
                <c:pt idx="1292">
                  <c:v>-112.4</c:v>
                </c:pt>
                <c:pt idx="1293">
                  <c:v>-112.4</c:v>
                </c:pt>
                <c:pt idx="1294">
                  <c:v>-112.39</c:v>
                </c:pt>
                <c:pt idx="1295">
                  <c:v>-112.39</c:v>
                </c:pt>
                <c:pt idx="1296">
                  <c:v>-112.39</c:v>
                </c:pt>
                <c:pt idx="1297">
                  <c:v>-112.38</c:v>
                </c:pt>
                <c:pt idx="1298">
                  <c:v>-112.37</c:v>
                </c:pt>
                <c:pt idx="1299">
                  <c:v>-112.37</c:v>
                </c:pt>
                <c:pt idx="1300">
                  <c:v>-112.36</c:v>
                </c:pt>
                <c:pt idx="1301">
                  <c:v>-112.36</c:v>
                </c:pt>
                <c:pt idx="1302">
                  <c:v>-112.35</c:v>
                </c:pt>
                <c:pt idx="1303">
                  <c:v>-112.34</c:v>
                </c:pt>
                <c:pt idx="1304">
                  <c:v>-112.33</c:v>
                </c:pt>
                <c:pt idx="1305">
                  <c:v>-112.32</c:v>
                </c:pt>
                <c:pt idx="1306">
                  <c:v>-112.31</c:v>
                </c:pt>
                <c:pt idx="1307">
                  <c:v>-112.31</c:v>
                </c:pt>
                <c:pt idx="1308">
                  <c:v>-112.31</c:v>
                </c:pt>
                <c:pt idx="1309">
                  <c:v>-112.31</c:v>
                </c:pt>
                <c:pt idx="1310">
                  <c:v>-112.31</c:v>
                </c:pt>
                <c:pt idx="1311">
                  <c:v>-112.31</c:v>
                </c:pt>
                <c:pt idx="1312">
                  <c:v>-112.3</c:v>
                </c:pt>
                <c:pt idx="1313">
                  <c:v>-112.3</c:v>
                </c:pt>
                <c:pt idx="1314">
                  <c:v>-112.3</c:v>
                </c:pt>
                <c:pt idx="1315">
                  <c:v>-112.3</c:v>
                </c:pt>
                <c:pt idx="1316">
                  <c:v>-112.3</c:v>
                </c:pt>
                <c:pt idx="1317">
                  <c:v>-112.3</c:v>
                </c:pt>
                <c:pt idx="1318">
                  <c:v>-112.29</c:v>
                </c:pt>
                <c:pt idx="1319">
                  <c:v>-112.29</c:v>
                </c:pt>
                <c:pt idx="1320">
                  <c:v>-112.29</c:v>
                </c:pt>
                <c:pt idx="1321">
                  <c:v>-112.3</c:v>
                </c:pt>
                <c:pt idx="1322">
                  <c:v>-112.3</c:v>
                </c:pt>
                <c:pt idx="1323">
                  <c:v>-112.3</c:v>
                </c:pt>
                <c:pt idx="1324">
                  <c:v>-112.3</c:v>
                </c:pt>
                <c:pt idx="1325">
                  <c:v>-112.3</c:v>
                </c:pt>
                <c:pt idx="1326">
                  <c:v>-112.3</c:v>
                </c:pt>
                <c:pt idx="1327">
                  <c:v>-112.3</c:v>
                </c:pt>
                <c:pt idx="1328">
                  <c:v>-112.31</c:v>
                </c:pt>
                <c:pt idx="1329">
                  <c:v>-112.31</c:v>
                </c:pt>
                <c:pt idx="1330">
                  <c:v>-112.31</c:v>
                </c:pt>
                <c:pt idx="1331">
                  <c:v>-112.31</c:v>
                </c:pt>
                <c:pt idx="1332">
                  <c:v>-112.3</c:v>
                </c:pt>
                <c:pt idx="1333">
                  <c:v>-112.3</c:v>
                </c:pt>
                <c:pt idx="1334">
                  <c:v>-112.3</c:v>
                </c:pt>
                <c:pt idx="1335">
                  <c:v>-112.3</c:v>
                </c:pt>
                <c:pt idx="1336">
                  <c:v>-112.3</c:v>
                </c:pt>
                <c:pt idx="1337">
                  <c:v>-112.29</c:v>
                </c:pt>
                <c:pt idx="1338">
                  <c:v>-112.29</c:v>
                </c:pt>
                <c:pt idx="1339">
                  <c:v>-112.29</c:v>
                </c:pt>
                <c:pt idx="1340">
                  <c:v>-112.29</c:v>
                </c:pt>
                <c:pt idx="1341">
                  <c:v>-112.29</c:v>
                </c:pt>
                <c:pt idx="1342">
                  <c:v>-112.29</c:v>
                </c:pt>
                <c:pt idx="1343">
                  <c:v>-112.29</c:v>
                </c:pt>
                <c:pt idx="1344">
                  <c:v>-112.3</c:v>
                </c:pt>
                <c:pt idx="1345">
                  <c:v>-112.3</c:v>
                </c:pt>
                <c:pt idx="1346">
                  <c:v>-112.3</c:v>
                </c:pt>
                <c:pt idx="1347">
                  <c:v>-112.3</c:v>
                </c:pt>
                <c:pt idx="1348">
                  <c:v>-112.3</c:v>
                </c:pt>
                <c:pt idx="1349">
                  <c:v>-112.3</c:v>
                </c:pt>
                <c:pt idx="1350">
                  <c:v>-112.31</c:v>
                </c:pt>
                <c:pt idx="1351">
                  <c:v>-112.31</c:v>
                </c:pt>
                <c:pt idx="1352">
                  <c:v>-112.31</c:v>
                </c:pt>
                <c:pt idx="1353">
                  <c:v>-112.31</c:v>
                </c:pt>
                <c:pt idx="1354">
                  <c:v>-112.31</c:v>
                </c:pt>
                <c:pt idx="1355">
                  <c:v>-112.31</c:v>
                </c:pt>
                <c:pt idx="1356">
                  <c:v>-112.31</c:v>
                </c:pt>
                <c:pt idx="1357">
                  <c:v>-112.31</c:v>
                </c:pt>
                <c:pt idx="1358">
                  <c:v>-112.32</c:v>
                </c:pt>
                <c:pt idx="1359">
                  <c:v>-112.33</c:v>
                </c:pt>
                <c:pt idx="1360">
                  <c:v>-112.33</c:v>
                </c:pt>
                <c:pt idx="1361">
                  <c:v>-112.34</c:v>
                </c:pt>
                <c:pt idx="1362">
                  <c:v>-112.35</c:v>
                </c:pt>
                <c:pt idx="1363">
                  <c:v>-112.36</c:v>
                </c:pt>
                <c:pt idx="1364">
                  <c:v>-112.36</c:v>
                </c:pt>
                <c:pt idx="1365">
                  <c:v>-112.36</c:v>
                </c:pt>
                <c:pt idx="1366">
                  <c:v>-112.37</c:v>
                </c:pt>
                <c:pt idx="1367">
                  <c:v>-112.38</c:v>
                </c:pt>
                <c:pt idx="1368">
                  <c:v>-112.38</c:v>
                </c:pt>
                <c:pt idx="1369">
                  <c:v>-112.39</c:v>
                </c:pt>
                <c:pt idx="1370">
                  <c:v>-112.39</c:v>
                </c:pt>
                <c:pt idx="1371">
                  <c:v>-112.4</c:v>
                </c:pt>
                <c:pt idx="1372">
                  <c:v>-112.41</c:v>
                </c:pt>
                <c:pt idx="1373">
                  <c:v>-112.42</c:v>
                </c:pt>
                <c:pt idx="1374">
                  <c:v>-112.43</c:v>
                </c:pt>
                <c:pt idx="1375">
                  <c:v>-112.44</c:v>
                </c:pt>
                <c:pt idx="1376">
                  <c:v>-112.45</c:v>
                </c:pt>
                <c:pt idx="1377">
                  <c:v>-112.47</c:v>
                </c:pt>
                <c:pt idx="1378">
                  <c:v>-112.48</c:v>
                </c:pt>
                <c:pt idx="1379">
                  <c:v>-112.49</c:v>
                </c:pt>
                <c:pt idx="1380">
                  <c:v>-112.49</c:v>
                </c:pt>
                <c:pt idx="1381">
                  <c:v>-112.5</c:v>
                </c:pt>
                <c:pt idx="1382">
                  <c:v>-112.5</c:v>
                </c:pt>
                <c:pt idx="1383">
                  <c:v>-112.5</c:v>
                </c:pt>
                <c:pt idx="1384">
                  <c:v>-112.5</c:v>
                </c:pt>
                <c:pt idx="1385">
                  <c:v>-112.5</c:v>
                </c:pt>
                <c:pt idx="1386">
                  <c:v>-112.5</c:v>
                </c:pt>
                <c:pt idx="1387">
                  <c:v>-112.5</c:v>
                </c:pt>
                <c:pt idx="1388">
                  <c:v>-112.5</c:v>
                </c:pt>
                <c:pt idx="1389">
                  <c:v>-112.5</c:v>
                </c:pt>
                <c:pt idx="1390">
                  <c:v>-112.49</c:v>
                </c:pt>
                <c:pt idx="1391">
                  <c:v>-112.49</c:v>
                </c:pt>
                <c:pt idx="1392">
                  <c:v>-112.49</c:v>
                </c:pt>
                <c:pt idx="1393">
                  <c:v>-112.49</c:v>
                </c:pt>
                <c:pt idx="1394">
                  <c:v>-112.49</c:v>
                </c:pt>
                <c:pt idx="1395">
                  <c:v>-112.5</c:v>
                </c:pt>
                <c:pt idx="1396">
                  <c:v>-112.5</c:v>
                </c:pt>
                <c:pt idx="1397">
                  <c:v>-112.5</c:v>
                </c:pt>
                <c:pt idx="1398">
                  <c:v>-112.5</c:v>
                </c:pt>
                <c:pt idx="1399">
                  <c:v>-112.5</c:v>
                </c:pt>
                <c:pt idx="1400">
                  <c:v>-112.51</c:v>
                </c:pt>
                <c:pt idx="1401">
                  <c:v>-112.52</c:v>
                </c:pt>
                <c:pt idx="1402">
                  <c:v>-112.52</c:v>
                </c:pt>
                <c:pt idx="1403">
                  <c:v>-112.52</c:v>
                </c:pt>
                <c:pt idx="1404">
                  <c:v>-112.53</c:v>
                </c:pt>
                <c:pt idx="1405">
                  <c:v>-112.52</c:v>
                </c:pt>
                <c:pt idx="1406">
                  <c:v>-112.51</c:v>
                </c:pt>
                <c:pt idx="1407">
                  <c:v>-112.51</c:v>
                </c:pt>
                <c:pt idx="1408">
                  <c:v>-112.5</c:v>
                </c:pt>
                <c:pt idx="1409">
                  <c:v>-112.49</c:v>
                </c:pt>
                <c:pt idx="1410">
                  <c:v>-112.49</c:v>
                </c:pt>
                <c:pt idx="1411">
                  <c:v>-112.48</c:v>
                </c:pt>
                <c:pt idx="1412">
                  <c:v>-112.47</c:v>
                </c:pt>
                <c:pt idx="1413">
                  <c:v>-112.45</c:v>
                </c:pt>
                <c:pt idx="1414">
                  <c:v>-112.45</c:v>
                </c:pt>
                <c:pt idx="1415">
                  <c:v>-112.44</c:v>
                </c:pt>
                <c:pt idx="1416">
                  <c:v>-112.43</c:v>
                </c:pt>
                <c:pt idx="1417">
                  <c:v>-112.43</c:v>
                </c:pt>
                <c:pt idx="1418">
                  <c:v>-112.43</c:v>
                </c:pt>
                <c:pt idx="1419">
                  <c:v>-112.43</c:v>
                </c:pt>
                <c:pt idx="1420">
                  <c:v>-112.42</c:v>
                </c:pt>
                <c:pt idx="1421">
                  <c:v>-112.42</c:v>
                </c:pt>
                <c:pt idx="1422">
                  <c:v>-112.41</c:v>
                </c:pt>
                <c:pt idx="1423">
                  <c:v>-112.41</c:v>
                </c:pt>
                <c:pt idx="1424">
                  <c:v>-112.39</c:v>
                </c:pt>
                <c:pt idx="1425">
                  <c:v>-112.39</c:v>
                </c:pt>
                <c:pt idx="1426">
                  <c:v>-112.39</c:v>
                </c:pt>
                <c:pt idx="1427">
                  <c:v>-112.38</c:v>
                </c:pt>
                <c:pt idx="1428">
                  <c:v>-112.37</c:v>
                </c:pt>
                <c:pt idx="1429">
                  <c:v>-112.37</c:v>
                </c:pt>
                <c:pt idx="1430">
                  <c:v>-112.36</c:v>
                </c:pt>
                <c:pt idx="1431">
                  <c:v>-112.36</c:v>
                </c:pt>
                <c:pt idx="1432">
                  <c:v>-112.35</c:v>
                </c:pt>
                <c:pt idx="1433">
                  <c:v>-112.35</c:v>
                </c:pt>
                <c:pt idx="1434">
                  <c:v>-112.35</c:v>
                </c:pt>
                <c:pt idx="1435">
                  <c:v>-112.34</c:v>
                </c:pt>
                <c:pt idx="1436">
                  <c:v>-112.34</c:v>
                </c:pt>
                <c:pt idx="1437">
                  <c:v>-112.35</c:v>
                </c:pt>
                <c:pt idx="1438">
                  <c:v>-112.36</c:v>
                </c:pt>
                <c:pt idx="1439">
                  <c:v>-112.37</c:v>
                </c:pt>
                <c:pt idx="1440">
                  <c:v>-112.37</c:v>
                </c:pt>
                <c:pt idx="1441">
                  <c:v>-112.39</c:v>
                </c:pt>
                <c:pt idx="1442">
                  <c:v>-112.4</c:v>
                </c:pt>
                <c:pt idx="1443">
                  <c:v>-112.41</c:v>
                </c:pt>
                <c:pt idx="1444">
                  <c:v>-112.41</c:v>
                </c:pt>
                <c:pt idx="1445">
                  <c:v>-112.42</c:v>
                </c:pt>
                <c:pt idx="1446">
                  <c:v>-112.43</c:v>
                </c:pt>
                <c:pt idx="1447">
                  <c:v>-112.43</c:v>
                </c:pt>
                <c:pt idx="1448">
                  <c:v>-112.43</c:v>
                </c:pt>
                <c:pt idx="1449">
                  <c:v>-112.43</c:v>
                </c:pt>
                <c:pt idx="1450">
                  <c:v>-112.42</c:v>
                </c:pt>
                <c:pt idx="1451">
                  <c:v>-112.41</c:v>
                </c:pt>
                <c:pt idx="1452">
                  <c:v>-112.41</c:v>
                </c:pt>
                <c:pt idx="1453">
                  <c:v>-112.4</c:v>
                </c:pt>
                <c:pt idx="1454">
                  <c:v>-112.4</c:v>
                </c:pt>
                <c:pt idx="1455">
                  <c:v>-112.4</c:v>
                </c:pt>
                <c:pt idx="1456">
                  <c:v>-112.4</c:v>
                </c:pt>
                <c:pt idx="1457">
                  <c:v>-112.4</c:v>
                </c:pt>
                <c:pt idx="1458">
                  <c:v>-112.4</c:v>
                </c:pt>
                <c:pt idx="1459">
                  <c:v>-112.4</c:v>
                </c:pt>
                <c:pt idx="1460">
                  <c:v>-112.4</c:v>
                </c:pt>
                <c:pt idx="1461">
                  <c:v>-112.41</c:v>
                </c:pt>
                <c:pt idx="1462">
                  <c:v>-112.42</c:v>
                </c:pt>
                <c:pt idx="1463">
                  <c:v>-112.43</c:v>
                </c:pt>
                <c:pt idx="1464">
                  <c:v>-112.44</c:v>
                </c:pt>
                <c:pt idx="1465">
                  <c:v>-112.44</c:v>
                </c:pt>
                <c:pt idx="1466">
                  <c:v>-112.44</c:v>
                </c:pt>
                <c:pt idx="1467">
                  <c:v>-112.44</c:v>
                </c:pt>
                <c:pt idx="1468">
                  <c:v>-112.44</c:v>
                </c:pt>
                <c:pt idx="1469">
                  <c:v>-112.45</c:v>
                </c:pt>
                <c:pt idx="1470">
                  <c:v>-112.46</c:v>
                </c:pt>
                <c:pt idx="1471">
                  <c:v>-112.46</c:v>
                </c:pt>
                <c:pt idx="1472">
                  <c:v>-112.46</c:v>
                </c:pt>
                <c:pt idx="1473">
                  <c:v>-112.47</c:v>
                </c:pt>
                <c:pt idx="1474">
                  <c:v>-112.47</c:v>
                </c:pt>
                <c:pt idx="1475">
                  <c:v>-112.48</c:v>
                </c:pt>
                <c:pt idx="1476">
                  <c:v>-112.48</c:v>
                </c:pt>
                <c:pt idx="1477">
                  <c:v>-112.49</c:v>
                </c:pt>
                <c:pt idx="1478">
                  <c:v>-112.5</c:v>
                </c:pt>
                <c:pt idx="1479">
                  <c:v>-112.51</c:v>
                </c:pt>
                <c:pt idx="1480">
                  <c:v>-112.5</c:v>
                </c:pt>
                <c:pt idx="1481">
                  <c:v>-112.5</c:v>
                </c:pt>
                <c:pt idx="1482">
                  <c:v>-112.5</c:v>
                </c:pt>
                <c:pt idx="1483">
                  <c:v>-112.5</c:v>
                </c:pt>
                <c:pt idx="1484">
                  <c:v>-112.49</c:v>
                </c:pt>
                <c:pt idx="1485">
                  <c:v>-112.49</c:v>
                </c:pt>
                <c:pt idx="1486">
                  <c:v>-112.49</c:v>
                </c:pt>
                <c:pt idx="1487">
                  <c:v>-112.49</c:v>
                </c:pt>
                <c:pt idx="1488">
                  <c:v>-112.49</c:v>
                </c:pt>
                <c:pt idx="1489">
                  <c:v>-112.48</c:v>
                </c:pt>
                <c:pt idx="1490">
                  <c:v>-112.49</c:v>
                </c:pt>
                <c:pt idx="1491">
                  <c:v>-112.49</c:v>
                </c:pt>
                <c:pt idx="1492">
                  <c:v>-112.49</c:v>
                </c:pt>
                <c:pt idx="1493">
                  <c:v>-112.49</c:v>
                </c:pt>
                <c:pt idx="1494">
                  <c:v>-112.49</c:v>
                </c:pt>
                <c:pt idx="1495">
                  <c:v>-112.5</c:v>
                </c:pt>
                <c:pt idx="1496">
                  <c:v>-112.49</c:v>
                </c:pt>
                <c:pt idx="1497">
                  <c:v>-112.49</c:v>
                </c:pt>
                <c:pt idx="1498">
                  <c:v>-112.49</c:v>
                </c:pt>
                <c:pt idx="1499">
                  <c:v>-112.5</c:v>
                </c:pt>
                <c:pt idx="1500">
                  <c:v>-112.49</c:v>
                </c:pt>
                <c:pt idx="1501">
                  <c:v>-112.5</c:v>
                </c:pt>
                <c:pt idx="1502">
                  <c:v>-112.5</c:v>
                </c:pt>
                <c:pt idx="1503">
                  <c:v>-112.5</c:v>
                </c:pt>
                <c:pt idx="1504">
                  <c:v>-112.51</c:v>
                </c:pt>
                <c:pt idx="1505">
                  <c:v>-112.51</c:v>
                </c:pt>
                <c:pt idx="1506">
                  <c:v>-112.52</c:v>
                </c:pt>
                <c:pt idx="1507">
                  <c:v>-112.52</c:v>
                </c:pt>
                <c:pt idx="1508">
                  <c:v>-112.53</c:v>
                </c:pt>
                <c:pt idx="1509">
                  <c:v>-112.53</c:v>
                </c:pt>
                <c:pt idx="1510">
                  <c:v>-112.53</c:v>
                </c:pt>
                <c:pt idx="1511">
                  <c:v>-112.54</c:v>
                </c:pt>
                <c:pt idx="1512">
                  <c:v>-112.54</c:v>
                </c:pt>
                <c:pt idx="1513">
                  <c:v>-112.55</c:v>
                </c:pt>
                <c:pt idx="1514">
                  <c:v>-112.55</c:v>
                </c:pt>
                <c:pt idx="1515">
                  <c:v>-112.55</c:v>
                </c:pt>
                <c:pt idx="1516">
                  <c:v>-112.55</c:v>
                </c:pt>
                <c:pt idx="1517">
                  <c:v>-112.56</c:v>
                </c:pt>
                <c:pt idx="1518">
                  <c:v>-112.56</c:v>
                </c:pt>
                <c:pt idx="1519">
                  <c:v>-112.56</c:v>
                </c:pt>
                <c:pt idx="1520">
                  <c:v>-112.55</c:v>
                </c:pt>
                <c:pt idx="1521">
                  <c:v>-112.56</c:v>
                </c:pt>
                <c:pt idx="1522">
                  <c:v>-112.56</c:v>
                </c:pt>
                <c:pt idx="1523">
                  <c:v>-112.55</c:v>
                </c:pt>
                <c:pt idx="1524">
                  <c:v>-112.55</c:v>
                </c:pt>
                <c:pt idx="1525">
                  <c:v>-112.56</c:v>
                </c:pt>
                <c:pt idx="1526">
                  <c:v>-112.56</c:v>
                </c:pt>
                <c:pt idx="1527">
                  <c:v>-112.56</c:v>
                </c:pt>
                <c:pt idx="1528">
                  <c:v>-112.57</c:v>
                </c:pt>
                <c:pt idx="1529">
                  <c:v>-112.57</c:v>
                </c:pt>
                <c:pt idx="1530">
                  <c:v>-112.57</c:v>
                </c:pt>
                <c:pt idx="1531">
                  <c:v>-112.57</c:v>
                </c:pt>
                <c:pt idx="1532">
                  <c:v>-112.57</c:v>
                </c:pt>
                <c:pt idx="1533">
                  <c:v>-112.57</c:v>
                </c:pt>
                <c:pt idx="1534">
                  <c:v>-112.56</c:v>
                </c:pt>
                <c:pt idx="1535">
                  <c:v>-112.56</c:v>
                </c:pt>
                <c:pt idx="1536">
                  <c:v>-112.56</c:v>
                </c:pt>
                <c:pt idx="1537">
                  <c:v>-112.56</c:v>
                </c:pt>
                <c:pt idx="1538">
                  <c:v>-112.56</c:v>
                </c:pt>
                <c:pt idx="1539">
                  <c:v>-112.55</c:v>
                </c:pt>
                <c:pt idx="1540">
                  <c:v>-112.55</c:v>
                </c:pt>
                <c:pt idx="1541">
                  <c:v>-112.55</c:v>
                </c:pt>
                <c:pt idx="1542">
                  <c:v>-112.56</c:v>
                </c:pt>
                <c:pt idx="1543">
                  <c:v>-112.56</c:v>
                </c:pt>
                <c:pt idx="1544">
                  <c:v>-112.56</c:v>
                </c:pt>
                <c:pt idx="1545">
                  <c:v>-112.57</c:v>
                </c:pt>
                <c:pt idx="1546">
                  <c:v>-112.57</c:v>
                </c:pt>
                <c:pt idx="1547">
                  <c:v>-112.58</c:v>
                </c:pt>
                <c:pt idx="1548">
                  <c:v>-112.58</c:v>
                </c:pt>
                <c:pt idx="1549">
                  <c:v>-112.59</c:v>
                </c:pt>
                <c:pt idx="1550">
                  <c:v>-112.6</c:v>
                </c:pt>
                <c:pt idx="1551">
                  <c:v>-112.61</c:v>
                </c:pt>
                <c:pt idx="1552">
                  <c:v>-112.61</c:v>
                </c:pt>
                <c:pt idx="1553">
                  <c:v>-112.6</c:v>
                </c:pt>
                <c:pt idx="1554">
                  <c:v>-112.6</c:v>
                </c:pt>
                <c:pt idx="1555">
                  <c:v>-112.6</c:v>
                </c:pt>
                <c:pt idx="1556">
                  <c:v>-112.59</c:v>
                </c:pt>
                <c:pt idx="1557">
                  <c:v>-112.6</c:v>
                </c:pt>
                <c:pt idx="1558">
                  <c:v>-112.59</c:v>
                </c:pt>
                <c:pt idx="1559">
                  <c:v>-112.6</c:v>
                </c:pt>
                <c:pt idx="1560">
                  <c:v>-112.59</c:v>
                </c:pt>
                <c:pt idx="1561">
                  <c:v>-112.59</c:v>
                </c:pt>
                <c:pt idx="1562">
                  <c:v>-112.58</c:v>
                </c:pt>
                <c:pt idx="1563">
                  <c:v>-112.58</c:v>
                </c:pt>
                <c:pt idx="1564">
                  <c:v>-112.58</c:v>
                </c:pt>
                <c:pt idx="1565">
                  <c:v>-112.57</c:v>
                </c:pt>
                <c:pt idx="1566">
                  <c:v>-112.57</c:v>
                </c:pt>
                <c:pt idx="1567">
                  <c:v>-112.57</c:v>
                </c:pt>
                <c:pt idx="1568">
                  <c:v>-112.57</c:v>
                </c:pt>
                <c:pt idx="1569">
                  <c:v>-112.57</c:v>
                </c:pt>
                <c:pt idx="1570">
                  <c:v>-112.58</c:v>
                </c:pt>
                <c:pt idx="1571">
                  <c:v>-112.58</c:v>
                </c:pt>
                <c:pt idx="1572">
                  <c:v>-112.58</c:v>
                </c:pt>
                <c:pt idx="1573">
                  <c:v>-112.6</c:v>
                </c:pt>
                <c:pt idx="1574">
                  <c:v>-112.6</c:v>
                </c:pt>
                <c:pt idx="1575">
                  <c:v>-112.62</c:v>
                </c:pt>
                <c:pt idx="1576">
                  <c:v>-112.63</c:v>
                </c:pt>
                <c:pt idx="1577">
                  <c:v>-112.65</c:v>
                </c:pt>
                <c:pt idx="1578">
                  <c:v>-112.67</c:v>
                </c:pt>
                <c:pt idx="1579">
                  <c:v>-112.69</c:v>
                </c:pt>
                <c:pt idx="1580">
                  <c:v>-112.71</c:v>
                </c:pt>
                <c:pt idx="1581">
                  <c:v>-112.74</c:v>
                </c:pt>
                <c:pt idx="1582">
                  <c:v>-112.75</c:v>
                </c:pt>
                <c:pt idx="1583">
                  <c:v>-112.75</c:v>
                </c:pt>
                <c:pt idx="1584">
                  <c:v>-112.76</c:v>
                </c:pt>
                <c:pt idx="1585">
                  <c:v>-112.76</c:v>
                </c:pt>
                <c:pt idx="1586">
                  <c:v>-112.76</c:v>
                </c:pt>
                <c:pt idx="1587">
                  <c:v>-112.76</c:v>
                </c:pt>
                <c:pt idx="1588">
                  <c:v>-112.74</c:v>
                </c:pt>
                <c:pt idx="1589">
                  <c:v>-112.73</c:v>
                </c:pt>
                <c:pt idx="1590">
                  <c:v>-112.71</c:v>
                </c:pt>
                <c:pt idx="1591">
                  <c:v>-112.7</c:v>
                </c:pt>
                <c:pt idx="1592">
                  <c:v>-112.69</c:v>
                </c:pt>
                <c:pt idx="1593">
                  <c:v>-112.67</c:v>
                </c:pt>
                <c:pt idx="1594">
                  <c:v>-112.65</c:v>
                </c:pt>
                <c:pt idx="1595">
                  <c:v>-112.64</c:v>
                </c:pt>
                <c:pt idx="1596">
                  <c:v>-112.62</c:v>
                </c:pt>
                <c:pt idx="1597">
                  <c:v>-112.6</c:v>
                </c:pt>
                <c:pt idx="1598">
                  <c:v>-112.59</c:v>
                </c:pt>
                <c:pt idx="1599">
                  <c:v>-112.58</c:v>
                </c:pt>
                <c:pt idx="1600">
                  <c:v>-112.56</c:v>
                </c:pt>
                <c:pt idx="1601">
                  <c:v>-112.54</c:v>
                </c:pt>
                <c:pt idx="1602">
                  <c:v>-112.53</c:v>
                </c:pt>
                <c:pt idx="1603">
                  <c:v>-112.51</c:v>
                </c:pt>
                <c:pt idx="1604">
                  <c:v>-112.5</c:v>
                </c:pt>
                <c:pt idx="1605">
                  <c:v>-112.48</c:v>
                </c:pt>
                <c:pt idx="1606">
                  <c:v>-112.46</c:v>
                </c:pt>
                <c:pt idx="1607">
                  <c:v>-112.44</c:v>
                </c:pt>
                <c:pt idx="1608">
                  <c:v>-112.42</c:v>
                </c:pt>
                <c:pt idx="1609">
                  <c:v>-112.4</c:v>
                </c:pt>
                <c:pt idx="1610">
                  <c:v>-112.38</c:v>
                </c:pt>
                <c:pt idx="1611">
                  <c:v>-112.36</c:v>
                </c:pt>
                <c:pt idx="1612">
                  <c:v>-112.34</c:v>
                </c:pt>
                <c:pt idx="1613">
                  <c:v>-112.33</c:v>
                </c:pt>
                <c:pt idx="1614">
                  <c:v>-112.33</c:v>
                </c:pt>
                <c:pt idx="1615">
                  <c:v>-112.33</c:v>
                </c:pt>
                <c:pt idx="1616">
                  <c:v>-112.33</c:v>
                </c:pt>
                <c:pt idx="1617">
                  <c:v>-112.33</c:v>
                </c:pt>
                <c:pt idx="1618">
                  <c:v>-112.34</c:v>
                </c:pt>
                <c:pt idx="1619">
                  <c:v>-112.33</c:v>
                </c:pt>
                <c:pt idx="1620">
                  <c:v>-112.34</c:v>
                </c:pt>
                <c:pt idx="1621">
                  <c:v>-112.35</c:v>
                </c:pt>
                <c:pt idx="1622">
                  <c:v>-112.36</c:v>
                </c:pt>
                <c:pt idx="1623">
                  <c:v>-112.36</c:v>
                </c:pt>
                <c:pt idx="1624">
                  <c:v>-112.36</c:v>
                </c:pt>
                <c:pt idx="1625">
                  <c:v>-112.36</c:v>
                </c:pt>
                <c:pt idx="1626">
                  <c:v>-112.36</c:v>
                </c:pt>
                <c:pt idx="1627">
                  <c:v>-112.36</c:v>
                </c:pt>
                <c:pt idx="1628">
                  <c:v>-112.36</c:v>
                </c:pt>
                <c:pt idx="1629">
                  <c:v>-112.36</c:v>
                </c:pt>
                <c:pt idx="1630">
                  <c:v>-112.35</c:v>
                </c:pt>
                <c:pt idx="1631">
                  <c:v>-112.34</c:v>
                </c:pt>
                <c:pt idx="1632">
                  <c:v>-112.34</c:v>
                </c:pt>
                <c:pt idx="1633">
                  <c:v>-112.33</c:v>
                </c:pt>
                <c:pt idx="1634">
                  <c:v>-112.32</c:v>
                </c:pt>
                <c:pt idx="1635">
                  <c:v>-112.31</c:v>
                </c:pt>
                <c:pt idx="1636">
                  <c:v>-112.31</c:v>
                </c:pt>
                <c:pt idx="1637">
                  <c:v>-112.32</c:v>
                </c:pt>
                <c:pt idx="1638">
                  <c:v>-112.32</c:v>
                </c:pt>
                <c:pt idx="1639">
                  <c:v>-112.33</c:v>
                </c:pt>
                <c:pt idx="1640">
                  <c:v>-112.34</c:v>
                </c:pt>
                <c:pt idx="1641">
                  <c:v>-112.34</c:v>
                </c:pt>
                <c:pt idx="1642">
                  <c:v>-112.35</c:v>
                </c:pt>
                <c:pt idx="1643">
                  <c:v>-112.36</c:v>
                </c:pt>
                <c:pt idx="1644">
                  <c:v>-112.37</c:v>
                </c:pt>
                <c:pt idx="1645">
                  <c:v>-112.38</c:v>
                </c:pt>
                <c:pt idx="1646">
                  <c:v>-112.39</c:v>
                </c:pt>
                <c:pt idx="1647">
                  <c:v>-112.39</c:v>
                </c:pt>
                <c:pt idx="1648">
                  <c:v>-112.4</c:v>
                </c:pt>
                <c:pt idx="1649">
                  <c:v>-112.39</c:v>
                </c:pt>
                <c:pt idx="1650">
                  <c:v>-112.39</c:v>
                </c:pt>
                <c:pt idx="1651">
                  <c:v>-112.38</c:v>
                </c:pt>
                <c:pt idx="1652">
                  <c:v>-112.38</c:v>
                </c:pt>
                <c:pt idx="1653">
                  <c:v>-112.37</c:v>
                </c:pt>
                <c:pt idx="1654">
                  <c:v>-112.36</c:v>
                </c:pt>
                <c:pt idx="1655">
                  <c:v>-112.35</c:v>
                </c:pt>
                <c:pt idx="1656">
                  <c:v>-112.36</c:v>
                </c:pt>
                <c:pt idx="1657">
                  <c:v>-112.36</c:v>
                </c:pt>
                <c:pt idx="1658">
                  <c:v>-112.36</c:v>
                </c:pt>
                <c:pt idx="1659">
                  <c:v>-112.37</c:v>
                </c:pt>
                <c:pt idx="1660">
                  <c:v>-112.37</c:v>
                </c:pt>
                <c:pt idx="1661">
                  <c:v>-112.39</c:v>
                </c:pt>
                <c:pt idx="1662">
                  <c:v>-112.4</c:v>
                </c:pt>
                <c:pt idx="1663">
                  <c:v>-112.41</c:v>
                </c:pt>
                <c:pt idx="1664">
                  <c:v>-112.41</c:v>
                </c:pt>
                <c:pt idx="1665">
                  <c:v>-112.42</c:v>
                </c:pt>
                <c:pt idx="1666">
                  <c:v>-112.42</c:v>
                </c:pt>
                <c:pt idx="1667">
                  <c:v>-112.43</c:v>
                </c:pt>
                <c:pt idx="1668">
                  <c:v>-112.43</c:v>
                </c:pt>
                <c:pt idx="1669">
                  <c:v>-112.42</c:v>
                </c:pt>
                <c:pt idx="1670">
                  <c:v>-112.42</c:v>
                </c:pt>
                <c:pt idx="1671">
                  <c:v>-112.4</c:v>
                </c:pt>
                <c:pt idx="1672">
                  <c:v>-112.39</c:v>
                </c:pt>
                <c:pt idx="1673">
                  <c:v>-112.37</c:v>
                </c:pt>
                <c:pt idx="1674">
                  <c:v>-112.37</c:v>
                </c:pt>
                <c:pt idx="1675">
                  <c:v>-112.36</c:v>
                </c:pt>
                <c:pt idx="1676">
                  <c:v>-112.35</c:v>
                </c:pt>
                <c:pt idx="1677">
                  <c:v>-112.35</c:v>
                </c:pt>
                <c:pt idx="1678">
                  <c:v>-112.36</c:v>
                </c:pt>
                <c:pt idx="1679">
                  <c:v>-112.35</c:v>
                </c:pt>
                <c:pt idx="1680">
                  <c:v>-112.36</c:v>
                </c:pt>
                <c:pt idx="1681">
                  <c:v>-112.36</c:v>
                </c:pt>
                <c:pt idx="1682">
                  <c:v>-112.36</c:v>
                </c:pt>
                <c:pt idx="1683">
                  <c:v>-112.36</c:v>
                </c:pt>
                <c:pt idx="1684">
                  <c:v>-112.37</c:v>
                </c:pt>
                <c:pt idx="1685">
                  <c:v>-112.37</c:v>
                </c:pt>
                <c:pt idx="1686">
                  <c:v>-112.37</c:v>
                </c:pt>
                <c:pt idx="1687">
                  <c:v>-112.37</c:v>
                </c:pt>
                <c:pt idx="1688">
                  <c:v>-112.36</c:v>
                </c:pt>
                <c:pt idx="1689">
                  <c:v>-112.36</c:v>
                </c:pt>
                <c:pt idx="1690">
                  <c:v>-112.37</c:v>
                </c:pt>
                <c:pt idx="1691">
                  <c:v>-112.37</c:v>
                </c:pt>
                <c:pt idx="1692">
                  <c:v>-112.36</c:v>
                </c:pt>
                <c:pt idx="1693">
                  <c:v>-112.36</c:v>
                </c:pt>
                <c:pt idx="1694">
                  <c:v>-112.35</c:v>
                </c:pt>
                <c:pt idx="1695">
                  <c:v>-112.35</c:v>
                </c:pt>
                <c:pt idx="1696">
                  <c:v>-112.34</c:v>
                </c:pt>
                <c:pt idx="1697">
                  <c:v>-112.32</c:v>
                </c:pt>
                <c:pt idx="1698">
                  <c:v>-112.31</c:v>
                </c:pt>
                <c:pt idx="1699">
                  <c:v>-112.29</c:v>
                </c:pt>
                <c:pt idx="1700">
                  <c:v>-112.27</c:v>
                </c:pt>
                <c:pt idx="1701">
                  <c:v>-112.25</c:v>
                </c:pt>
                <c:pt idx="1702">
                  <c:v>-112.23</c:v>
                </c:pt>
                <c:pt idx="1703">
                  <c:v>-112.21</c:v>
                </c:pt>
                <c:pt idx="1704">
                  <c:v>-112.2</c:v>
                </c:pt>
                <c:pt idx="1705">
                  <c:v>-112.19</c:v>
                </c:pt>
                <c:pt idx="1706">
                  <c:v>-112.18</c:v>
                </c:pt>
                <c:pt idx="1707">
                  <c:v>-112.17</c:v>
                </c:pt>
                <c:pt idx="1708">
                  <c:v>-112.16</c:v>
                </c:pt>
                <c:pt idx="1709">
                  <c:v>-112.16</c:v>
                </c:pt>
                <c:pt idx="1710">
                  <c:v>-112.15</c:v>
                </c:pt>
                <c:pt idx="1711">
                  <c:v>-112.16</c:v>
                </c:pt>
                <c:pt idx="1712">
                  <c:v>-112.16</c:v>
                </c:pt>
                <c:pt idx="1713">
                  <c:v>-112.17</c:v>
                </c:pt>
                <c:pt idx="1714">
                  <c:v>-112.18</c:v>
                </c:pt>
                <c:pt idx="1715">
                  <c:v>-112.18</c:v>
                </c:pt>
                <c:pt idx="1716">
                  <c:v>-112.18</c:v>
                </c:pt>
                <c:pt idx="1717">
                  <c:v>-112.19</c:v>
                </c:pt>
                <c:pt idx="1718">
                  <c:v>-112.18</c:v>
                </c:pt>
                <c:pt idx="1719">
                  <c:v>-112.19</c:v>
                </c:pt>
                <c:pt idx="1720">
                  <c:v>-112.19</c:v>
                </c:pt>
                <c:pt idx="1721">
                  <c:v>-112.18</c:v>
                </c:pt>
                <c:pt idx="1722">
                  <c:v>-112.18</c:v>
                </c:pt>
                <c:pt idx="1723">
                  <c:v>-112.16</c:v>
                </c:pt>
                <c:pt idx="1724">
                  <c:v>-112.15</c:v>
                </c:pt>
                <c:pt idx="1725">
                  <c:v>-112.12</c:v>
                </c:pt>
                <c:pt idx="1726">
                  <c:v>-112.09</c:v>
                </c:pt>
                <c:pt idx="1727">
                  <c:v>-112.07</c:v>
                </c:pt>
                <c:pt idx="1728">
                  <c:v>-112.04</c:v>
                </c:pt>
                <c:pt idx="1729">
                  <c:v>-112</c:v>
                </c:pt>
                <c:pt idx="1730">
                  <c:v>-111.97</c:v>
                </c:pt>
                <c:pt idx="1731">
                  <c:v>-111.93</c:v>
                </c:pt>
                <c:pt idx="1732">
                  <c:v>-111.91</c:v>
                </c:pt>
                <c:pt idx="1733">
                  <c:v>-111.88</c:v>
                </c:pt>
                <c:pt idx="1734">
                  <c:v>-111.87</c:v>
                </c:pt>
                <c:pt idx="1735">
                  <c:v>-111.85</c:v>
                </c:pt>
                <c:pt idx="1736">
                  <c:v>-111.84</c:v>
                </c:pt>
                <c:pt idx="1737">
                  <c:v>-111.83</c:v>
                </c:pt>
                <c:pt idx="1738">
                  <c:v>-111.82</c:v>
                </c:pt>
                <c:pt idx="1739">
                  <c:v>-111.83</c:v>
                </c:pt>
                <c:pt idx="1740">
                  <c:v>-111.84</c:v>
                </c:pt>
                <c:pt idx="1741">
                  <c:v>-111.83</c:v>
                </c:pt>
                <c:pt idx="1742">
                  <c:v>-111.82</c:v>
                </c:pt>
                <c:pt idx="1743">
                  <c:v>-111.85</c:v>
                </c:pt>
                <c:pt idx="1744">
                  <c:v>-111.87</c:v>
                </c:pt>
                <c:pt idx="1745">
                  <c:v>-111.88</c:v>
                </c:pt>
                <c:pt idx="1746">
                  <c:v>-111.88</c:v>
                </c:pt>
                <c:pt idx="1747">
                  <c:v>-111.88</c:v>
                </c:pt>
                <c:pt idx="1748">
                  <c:v>-111.88</c:v>
                </c:pt>
                <c:pt idx="1749">
                  <c:v>-111.87</c:v>
                </c:pt>
                <c:pt idx="1750">
                  <c:v>-111.85</c:v>
                </c:pt>
                <c:pt idx="1751">
                  <c:v>-111.83</c:v>
                </c:pt>
                <c:pt idx="1752">
                  <c:v>-111.82</c:v>
                </c:pt>
                <c:pt idx="1753">
                  <c:v>-111.8</c:v>
                </c:pt>
                <c:pt idx="1754">
                  <c:v>-111.78</c:v>
                </c:pt>
                <c:pt idx="1755">
                  <c:v>-111.76</c:v>
                </c:pt>
                <c:pt idx="1756">
                  <c:v>-111.74</c:v>
                </c:pt>
                <c:pt idx="1757">
                  <c:v>-111.72</c:v>
                </c:pt>
                <c:pt idx="1758">
                  <c:v>-111.7</c:v>
                </c:pt>
                <c:pt idx="1759">
                  <c:v>-111.66</c:v>
                </c:pt>
                <c:pt idx="1760">
                  <c:v>-111.67</c:v>
                </c:pt>
                <c:pt idx="1761">
                  <c:v>-111.7</c:v>
                </c:pt>
                <c:pt idx="1762">
                  <c:v>-111.72</c:v>
                </c:pt>
                <c:pt idx="1763">
                  <c:v>-111.72</c:v>
                </c:pt>
                <c:pt idx="1764">
                  <c:v>-111.74</c:v>
                </c:pt>
                <c:pt idx="1765">
                  <c:v>-111.77</c:v>
                </c:pt>
                <c:pt idx="1766">
                  <c:v>-111.79</c:v>
                </c:pt>
                <c:pt idx="1767">
                  <c:v>-111.79</c:v>
                </c:pt>
                <c:pt idx="1768">
                  <c:v>-111.8</c:v>
                </c:pt>
                <c:pt idx="1769">
                  <c:v>-111.8</c:v>
                </c:pt>
                <c:pt idx="1770">
                  <c:v>-111.82</c:v>
                </c:pt>
                <c:pt idx="1771">
                  <c:v>-111.85</c:v>
                </c:pt>
                <c:pt idx="1772">
                  <c:v>-111.86</c:v>
                </c:pt>
                <c:pt idx="1773">
                  <c:v>-111.84</c:v>
                </c:pt>
                <c:pt idx="1774">
                  <c:v>-111.83</c:v>
                </c:pt>
                <c:pt idx="1775">
                  <c:v>-111.81</c:v>
                </c:pt>
                <c:pt idx="1776">
                  <c:v>-111.79</c:v>
                </c:pt>
                <c:pt idx="1777">
                  <c:v>-111.77</c:v>
                </c:pt>
                <c:pt idx="1778">
                  <c:v>-111.75</c:v>
                </c:pt>
                <c:pt idx="1779">
                  <c:v>-111.71</c:v>
                </c:pt>
                <c:pt idx="1780">
                  <c:v>-111.68</c:v>
                </c:pt>
                <c:pt idx="1781">
                  <c:v>-111.64</c:v>
                </c:pt>
                <c:pt idx="1782">
                  <c:v>-111.62</c:v>
                </c:pt>
                <c:pt idx="1783">
                  <c:v>-111.54</c:v>
                </c:pt>
                <c:pt idx="1784">
                  <c:v>-111.45</c:v>
                </c:pt>
                <c:pt idx="1785">
                  <c:v>-111.46</c:v>
                </c:pt>
                <c:pt idx="1786">
                  <c:v>-111.49</c:v>
                </c:pt>
                <c:pt idx="1787">
                  <c:v>-111.46</c:v>
                </c:pt>
                <c:pt idx="1788">
                  <c:v>-111.42</c:v>
                </c:pt>
                <c:pt idx="1789">
                  <c:v>-111.4</c:v>
                </c:pt>
                <c:pt idx="1790">
                  <c:v>-111.37</c:v>
                </c:pt>
                <c:pt idx="1791">
                  <c:v>-111.33</c:v>
                </c:pt>
                <c:pt idx="1792">
                  <c:v>-111.29</c:v>
                </c:pt>
                <c:pt idx="1793">
                  <c:v>-111.26</c:v>
                </c:pt>
                <c:pt idx="1794">
                  <c:v>-111.22</c:v>
                </c:pt>
                <c:pt idx="1795">
                  <c:v>-111.17</c:v>
                </c:pt>
                <c:pt idx="1796">
                  <c:v>-111.12</c:v>
                </c:pt>
                <c:pt idx="1797">
                  <c:v>-111.07</c:v>
                </c:pt>
                <c:pt idx="1798">
                  <c:v>-111.04</c:v>
                </c:pt>
                <c:pt idx="1799">
                  <c:v>-111.05</c:v>
                </c:pt>
                <c:pt idx="1800">
                  <c:v>-111.07</c:v>
                </c:pt>
                <c:pt idx="1801">
                  <c:v>-111.09</c:v>
                </c:pt>
                <c:pt idx="1802">
                  <c:v>-111.12</c:v>
                </c:pt>
                <c:pt idx="1803">
                  <c:v>-111.16</c:v>
                </c:pt>
                <c:pt idx="1804">
                  <c:v>-111.22</c:v>
                </c:pt>
                <c:pt idx="1805">
                  <c:v>-111.2</c:v>
                </c:pt>
                <c:pt idx="1806">
                  <c:v>-111.19</c:v>
                </c:pt>
                <c:pt idx="1807">
                  <c:v>-111.3</c:v>
                </c:pt>
                <c:pt idx="1808">
                  <c:v>-111.47</c:v>
                </c:pt>
                <c:pt idx="1809">
                  <c:v>-111.59</c:v>
                </c:pt>
                <c:pt idx="1810">
                  <c:v>-111.66</c:v>
                </c:pt>
                <c:pt idx="1811">
                  <c:v>-111.25</c:v>
                </c:pt>
                <c:pt idx="1812">
                  <c:v>-111.44</c:v>
                </c:pt>
                <c:pt idx="1813">
                  <c:v>-111.49</c:v>
                </c:pt>
                <c:pt idx="1814">
                  <c:v>-111.56</c:v>
                </c:pt>
                <c:pt idx="1815">
                  <c:v>-111.52</c:v>
                </c:pt>
                <c:pt idx="1816">
                  <c:v>-111.56</c:v>
                </c:pt>
                <c:pt idx="1817">
                  <c:v>-111.61</c:v>
                </c:pt>
                <c:pt idx="1818">
                  <c:v>-111.61</c:v>
                </c:pt>
                <c:pt idx="1819">
                  <c:v>-111.62</c:v>
                </c:pt>
                <c:pt idx="1820">
                  <c:v>-111.65</c:v>
                </c:pt>
                <c:pt idx="1821">
                  <c:v>-111.67</c:v>
                </c:pt>
                <c:pt idx="1822">
                  <c:v>-111.69</c:v>
                </c:pt>
                <c:pt idx="1823">
                  <c:v>-111.7</c:v>
                </c:pt>
                <c:pt idx="1824">
                  <c:v>-111.72</c:v>
                </c:pt>
                <c:pt idx="1825">
                  <c:v>-111.74</c:v>
                </c:pt>
                <c:pt idx="1826">
                  <c:v>-111.76</c:v>
                </c:pt>
                <c:pt idx="1827">
                  <c:v>-111.78</c:v>
                </c:pt>
                <c:pt idx="1828">
                  <c:v>-111.8</c:v>
                </c:pt>
                <c:pt idx="1829">
                  <c:v>-111.83</c:v>
                </c:pt>
                <c:pt idx="1830">
                  <c:v>-111.86</c:v>
                </c:pt>
                <c:pt idx="1831">
                  <c:v>-111.89</c:v>
                </c:pt>
                <c:pt idx="1832">
                  <c:v>-111.91</c:v>
                </c:pt>
                <c:pt idx="1833">
                  <c:v>-111.93</c:v>
                </c:pt>
                <c:pt idx="1834">
                  <c:v>-111.95</c:v>
                </c:pt>
                <c:pt idx="1835">
                  <c:v>-111.96</c:v>
                </c:pt>
                <c:pt idx="1836">
                  <c:v>-111.97</c:v>
                </c:pt>
                <c:pt idx="1837">
                  <c:v>-111.97</c:v>
                </c:pt>
                <c:pt idx="1838">
                  <c:v>-111.97</c:v>
                </c:pt>
                <c:pt idx="1839">
                  <c:v>-111.98</c:v>
                </c:pt>
                <c:pt idx="1840">
                  <c:v>-111.98</c:v>
                </c:pt>
                <c:pt idx="1841">
                  <c:v>-111.98</c:v>
                </c:pt>
                <c:pt idx="1842">
                  <c:v>-111.99</c:v>
                </c:pt>
                <c:pt idx="1843">
                  <c:v>-112.01</c:v>
                </c:pt>
                <c:pt idx="1844">
                  <c:v>-112.02</c:v>
                </c:pt>
                <c:pt idx="1845">
                  <c:v>-112.04</c:v>
                </c:pt>
                <c:pt idx="1846">
                  <c:v>-112.06</c:v>
                </c:pt>
                <c:pt idx="1847">
                  <c:v>-112.09</c:v>
                </c:pt>
                <c:pt idx="1848">
                  <c:v>-112.12</c:v>
                </c:pt>
                <c:pt idx="1849">
                  <c:v>-112.14</c:v>
                </c:pt>
                <c:pt idx="1850">
                  <c:v>-112.17</c:v>
                </c:pt>
                <c:pt idx="1851">
                  <c:v>-112.2</c:v>
                </c:pt>
                <c:pt idx="1852">
                  <c:v>-112.22</c:v>
                </c:pt>
                <c:pt idx="1853">
                  <c:v>-112.23</c:v>
                </c:pt>
                <c:pt idx="1854">
                  <c:v>-112.24</c:v>
                </c:pt>
                <c:pt idx="1855">
                  <c:v>-112.24</c:v>
                </c:pt>
                <c:pt idx="1856">
                  <c:v>-112.24</c:v>
                </c:pt>
                <c:pt idx="1857">
                  <c:v>-112.25</c:v>
                </c:pt>
                <c:pt idx="1858">
                  <c:v>-112.26</c:v>
                </c:pt>
                <c:pt idx="1859">
                  <c:v>-112.26</c:v>
                </c:pt>
                <c:pt idx="1860">
                  <c:v>-112.26</c:v>
                </c:pt>
                <c:pt idx="1861">
                  <c:v>-112.27</c:v>
                </c:pt>
                <c:pt idx="1862">
                  <c:v>-112.27</c:v>
                </c:pt>
                <c:pt idx="1863">
                  <c:v>-112.28</c:v>
                </c:pt>
                <c:pt idx="1864">
                  <c:v>-112.28</c:v>
                </c:pt>
                <c:pt idx="1865">
                  <c:v>-112.3</c:v>
                </c:pt>
                <c:pt idx="1866">
                  <c:v>-112.31</c:v>
                </c:pt>
                <c:pt idx="1867">
                  <c:v>-112.32</c:v>
                </c:pt>
                <c:pt idx="1868">
                  <c:v>-112.33</c:v>
                </c:pt>
                <c:pt idx="1869">
                  <c:v>-112.34</c:v>
                </c:pt>
                <c:pt idx="1870">
                  <c:v>-112.35</c:v>
                </c:pt>
                <c:pt idx="1871">
                  <c:v>-112.34</c:v>
                </c:pt>
                <c:pt idx="1872">
                  <c:v>-112.36</c:v>
                </c:pt>
                <c:pt idx="1873">
                  <c:v>-112.37</c:v>
                </c:pt>
                <c:pt idx="1874">
                  <c:v>-112.39</c:v>
                </c:pt>
                <c:pt idx="1875">
                  <c:v>-112.41</c:v>
                </c:pt>
                <c:pt idx="1876">
                  <c:v>-112.44</c:v>
                </c:pt>
                <c:pt idx="1877">
                  <c:v>-112.45</c:v>
                </c:pt>
                <c:pt idx="1878">
                  <c:v>-112.46</c:v>
                </c:pt>
                <c:pt idx="1879">
                  <c:v>-112.49</c:v>
                </c:pt>
                <c:pt idx="1880">
                  <c:v>-112.5</c:v>
                </c:pt>
                <c:pt idx="1881">
                  <c:v>-112.52</c:v>
                </c:pt>
                <c:pt idx="1882">
                  <c:v>-112.53</c:v>
                </c:pt>
                <c:pt idx="1883">
                  <c:v>-112.53</c:v>
                </c:pt>
                <c:pt idx="1884">
                  <c:v>-112.54</c:v>
                </c:pt>
                <c:pt idx="1885">
                  <c:v>-112.55</c:v>
                </c:pt>
                <c:pt idx="1886">
                  <c:v>-112.55</c:v>
                </c:pt>
                <c:pt idx="1887">
                  <c:v>-112.56</c:v>
                </c:pt>
                <c:pt idx="1888">
                  <c:v>-112.57</c:v>
                </c:pt>
                <c:pt idx="1889">
                  <c:v>-112.58</c:v>
                </c:pt>
                <c:pt idx="1890">
                  <c:v>-112.6</c:v>
                </c:pt>
                <c:pt idx="1891">
                  <c:v>-112.62</c:v>
                </c:pt>
                <c:pt idx="1892">
                  <c:v>-112.64</c:v>
                </c:pt>
                <c:pt idx="1893">
                  <c:v>-112.67</c:v>
                </c:pt>
                <c:pt idx="1894">
                  <c:v>-112.69</c:v>
                </c:pt>
                <c:pt idx="1895">
                  <c:v>-112.71</c:v>
                </c:pt>
                <c:pt idx="1896">
                  <c:v>-112.73</c:v>
                </c:pt>
                <c:pt idx="1897">
                  <c:v>-112.75</c:v>
                </c:pt>
                <c:pt idx="1898">
                  <c:v>-112.76</c:v>
                </c:pt>
                <c:pt idx="1899">
                  <c:v>-112.76</c:v>
                </c:pt>
                <c:pt idx="1900">
                  <c:v>-112.76</c:v>
                </c:pt>
                <c:pt idx="1901">
                  <c:v>-112.75</c:v>
                </c:pt>
                <c:pt idx="1902">
                  <c:v>-112.75</c:v>
                </c:pt>
                <c:pt idx="1903">
                  <c:v>-112.74</c:v>
                </c:pt>
                <c:pt idx="1904">
                  <c:v>-112.72</c:v>
                </c:pt>
                <c:pt idx="1905">
                  <c:v>-112.7</c:v>
                </c:pt>
                <c:pt idx="1906">
                  <c:v>-112.68</c:v>
                </c:pt>
                <c:pt idx="1907">
                  <c:v>-112.66</c:v>
                </c:pt>
                <c:pt idx="1908">
                  <c:v>-112.64</c:v>
                </c:pt>
                <c:pt idx="1909">
                  <c:v>-112.63</c:v>
                </c:pt>
                <c:pt idx="1910">
                  <c:v>-112.62</c:v>
                </c:pt>
                <c:pt idx="1911">
                  <c:v>-112.61</c:v>
                </c:pt>
                <c:pt idx="1912">
                  <c:v>-112.61</c:v>
                </c:pt>
                <c:pt idx="1913">
                  <c:v>-112.6</c:v>
                </c:pt>
                <c:pt idx="1914">
                  <c:v>-112.59</c:v>
                </c:pt>
                <c:pt idx="1915">
                  <c:v>-112.6</c:v>
                </c:pt>
                <c:pt idx="1916">
                  <c:v>-112.6</c:v>
                </c:pt>
                <c:pt idx="1917">
                  <c:v>-112.6</c:v>
                </c:pt>
                <c:pt idx="1918">
                  <c:v>-112.61</c:v>
                </c:pt>
                <c:pt idx="1919">
                  <c:v>-112.62</c:v>
                </c:pt>
                <c:pt idx="1920">
                  <c:v>-112.63</c:v>
                </c:pt>
                <c:pt idx="1921">
                  <c:v>-112.64</c:v>
                </c:pt>
                <c:pt idx="1922">
                  <c:v>-112.65</c:v>
                </c:pt>
                <c:pt idx="1923">
                  <c:v>-112.66</c:v>
                </c:pt>
                <c:pt idx="1924">
                  <c:v>-112.68</c:v>
                </c:pt>
                <c:pt idx="1925">
                  <c:v>-112.69</c:v>
                </c:pt>
                <c:pt idx="1926">
                  <c:v>-112.7</c:v>
                </c:pt>
                <c:pt idx="1927">
                  <c:v>-112.71</c:v>
                </c:pt>
                <c:pt idx="1928">
                  <c:v>-112.72</c:v>
                </c:pt>
                <c:pt idx="1929">
                  <c:v>-112.72</c:v>
                </c:pt>
                <c:pt idx="1930">
                  <c:v>-112.73</c:v>
                </c:pt>
                <c:pt idx="1931">
                  <c:v>-112.72</c:v>
                </c:pt>
                <c:pt idx="1932">
                  <c:v>-112.72</c:v>
                </c:pt>
                <c:pt idx="1933">
                  <c:v>-112.71</c:v>
                </c:pt>
                <c:pt idx="1934">
                  <c:v>-112.71</c:v>
                </c:pt>
                <c:pt idx="1935">
                  <c:v>-112.7</c:v>
                </c:pt>
                <c:pt idx="1936">
                  <c:v>-112.69</c:v>
                </c:pt>
                <c:pt idx="1937">
                  <c:v>-112.68</c:v>
                </c:pt>
                <c:pt idx="1938">
                  <c:v>-112.68</c:v>
                </c:pt>
                <c:pt idx="1939">
                  <c:v>-112.67</c:v>
                </c:pt>
                <c:pt idx="1940">
                  <c:v>-112.66</c:v>
                </c:pt>
                <c:pt idx="1941">
                  <c:v>-112.65</c:v>
                </c:pt>
                <c:pt idx="1942">
                  <c:v>-112.64</c:v>
                </c:pt>
                <c:pt idx="1943">
                  <c:v>-112.63</c:v>
                </c:pt>
                <c:pt idx="1944">
                  <c:v>-112.63</c:v>
                </c:pt>
                <c:pt idx="1945">
                  <c:v>-112.62</c:v>
                </c:pt>
                <c:pt idx="1946">
                  <c:v>-112.62</c:v>
                </c:pt>
                <c:pt idx="1947">
                  <c:v>-112.6</c:v>
                </c:pt>
                <c:pt idx="1948">
                  <c:v>-112.59</c:v>
                </c:pt>
                <c:pt idx="1949">
                  <c:v>-112.59</c:v>
                </c:pt>
                <c:pt idx="1950">
                  <c:v>-112.58</c:v>
                </c:pt>
                <c:pt idx="1951">
                  <c:v>-112.58</c:v>
                </c:pt>
                <c:pt idx="1952">
                  <c:v>-112.57</c:v>
                </c:pt>
                <c:pt idx="1953">
                  <c:v>-112.57</c:v>
                </c:pt>
                <c:pt idx="1954">
                  <c:v>-112.57</c:v>
                </c:pt>
                <c:pt idx="1955">
                  <c:v>-112.57</c:v>
                </c:pt>
                <c:pt idx="1956">
                  <c:v>-112.57</c:v>
                </c:pt>
                <c:pt idx="1957">
                  <c:v>-112.57</c:v>
                </c:pt>
                <c:pt idx="1958">
                  <c:v>-112.57</c:v>
                </c:pt>
                <c:pt idx="1959">
                  <c:v>-112.58</c:v>
                </c:pt>
                <c:pt idx="1960">
                  <c:v>-112.59</c:v>
                </c:pt>
                <c:pt idx="1961">
                  <c:v>-112.59</c:v>
                </c:pt>
                <c:pt idx="1962">
                  <c:v>-112.59</c:v>
                </c:pt>
                <c:pt idx="1963">
                  <c:v>-112.6</c:v>
                </c:pt>
                <c:pt idx="1964">
                  <c:v>-112.6</c:v>
                </c:pt>
                <c:pt idx="1965">
                  <c:v>-112.6</c:v>
                </c:pt>
                <c:pt idx="1966">
                  <c:v>-112.61</c:v>
                </c:pt>
                <c:pt idx="1967">
                  <c:v>-112.6</c:v>
                </c:pt>
                <c:pt idx="1968">
                  <c:v>-112.6</c:v>
                </c:pt>
                <c:pt idx="1969">
                  <c:v>-112.6</c:v>
                </c:pt>
                <c:pt idx="1970">
                  <c:v>-112.59</c:v>
                </c:pt>
                <c:pt idx="1971">
                  <c:v>-112.6</c:v>
                </c:pt>
                <c:pt idx="1972">
                  <c:v>-112.6</c:v>
                </c:pt>
                <c:pt idx="1973">
                  <c:v>-112.59</c:v>
                </c:pt>
                <c:pt idx="1974">
                  <c:v>-112.58</c:v>
                </c:pt>
                <c:pt idx="1975">
                  <c:v>-112.57</c:v>
                </c:pt>
                <c:pt idx="1976">
                  <c:v>-112.56</c:v>
                </c:pt>
                <c:pt idx="1977">
                  <c:v>-112.55</c:v>
                </c:pt>
                <c:pt idx="1978">
                  <c:v>-112.54</c:v>
                </c:pt>
                <c:pt idx="1979">
                  <c:v>-112.54</c:v>
                </c:pt>
                <c:pt idx="1980">
                  <c:v>-112.54</c:v>
                </c:pt>
                <c:pt idx="1981">
                  <c:v>-112.55</c:v>
                </c:pt>
                <c:pt idx="1982">
                  <c:v>-112.55</c:v>
                </c:pt>
                <c:pt idx="1983">
                  <c:v>-112.57</c:v>
                </c:pt>
                <c:pt idx="1984">
                  <c:v>-112.58</c:v>
                </c:pt>
                <c:pt idx="1985">
                  <c:v>-112.6</c:v>
                </c:pt>
                <c:pt idx="1986">
                  <c:v>-112.62</c:v>
                </c:pt>
                <c:pt idx="1987">
                  <c:v>-112.65</c:v>
                </c:pt>
                <c:pt idx="1988">
                  <c:v>-112.67</c:v>
                </c:pt>
                <c:pt idx="1989">
                  <c:v>-112.7</c:v>
                </c:pt>
                <c:pt idx="1990">
                  <c:v>-112.7</c:v>
                </c:pt>
                <c:pt idx="1991">
                  <c:v>-112.71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DF-4C8D-91FB-14A28A38B0A6}"/>
            </c:ext>
          </c:extLst>
        </c:ser>
        <c:ser>
          <c:idx val="1"/>
          <c:order val="1"/>
          <c:tx>
            <c:strRef>
              <c:f>校正成果!$J$1</c:f>
              <c:strCache>
                <c:ptCount val="1"/>
                <c:pt idx="0">
                  <c:v>2u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校正成果!$J$2:$J$1999</c:f>
              <c:numCache>
                <c:formatCode>General</c:formatCode>
                <c:ptCount val="1998"/>
                <c:pt idx="0">
                  <c:v>-175.66</c:v>
                </c:pt>
                <c:pt idx="1">
                  <c:v>-175.27</c:v>
                </c:pt>
                <c:pt idx="2">
                  <c:v>-174.89</c:v>
                </c:pt>
                <c:pt idx="3">
                  <c:v>-174.51</c:v>
                </c:pt>
                <c:pt idx="4">
                  <c:v>-174.13</c:v>
                </c:pt>
                <c:pt idx="5">
                  <c:v>-173.77</c:v>
                </c:pt>
                <c:pt idx="6">
                  <c:v>-173.41</c:v>
                </c:pt>
                <c:pt idx="7">
                  <c:v>-173.06</c:v>
                </c:pt>
                <c:pt idx="8">
                  <c:v>-172.72</c:v>
                </c:pt>
                <c:pt idx="9">
                  <c:v>-172.37</c:v>
                </c:pt>
                <c:pt idx="10">
                  <c:v>-172.03</c:v>
                </c:pt>
                <c:pt idx="11">
                  <c:v>-171.69</c:v>
                </c:pt>
                <c:pt idx="12">
                  <c:v>-171.34</c:v>
                </c:pt>
                <c:pt idx="13">
                  <c:v>-170.99</c:v>
                </c:pt>
                <c:pt idx="14">
                  <c:v>-170.64</c:v>
                </c:pt>
                <c:pt idx="15">
                  <c:v>-170.28</c:v>
                </c:pt>
                <c:pt idx="16">
                  <c:v>-169.92</c:v>
                </c:pt>
                <c:pt idx="17">
                  <c:v>-169.55</c:v>
                </c:pt>
                <c:pt idx="18">
                  <c:v>-169.19</c:v>
                </c:pt>
                <c:pt idx="19">
                  <c:v>-168.82</c:v>
                </c:pt>
                <c:pt idx="20">
                  <c:v>-168.46</c:v>
                </c:pt>
                <c:pt idx="21">
                  <c:v>-168.12</c:v>
                </c:pt>
                <c:pt idx="22">
                  <c:v>-167.78</c:v>
                </c:pt>
                <c:pt idx="23">
                  <c:v>-167.45</c:v>
                </c:pt>
                <c:pt idx="24">
                  <c:v>-167.11</c:v>
                </c:pt>
                <c:pt idx="25">
                  <c:v>-166.79</c:v>
                </c:pt>
                <c:pt idx="26">
                  <c:v>-166.48</c:v>
                </c:pt>
                <c:pt idx="27">
                  <c:v>-166.16</c:v>
                </c:pt>
                <c:pt idx="28">
                  <c:v>-165.85</c:v>
                </c:pt>
                <c:pt idx="29">
                  <c:v>-165.53</c:v>
                </c:pt>
                <c:pt idx="30">
                  <c:v>-165.23</c:v>
                </c:pt>
                <c:pt idx="31">
                  <c:v>-164.91</c:v>
                </c:pt>
                <c:pt idx="32">
                  <c:v>-164.61</c:v>
                </c:pt>
                <c:pt idx="33">
                  <c:v>-164.3</c:v>
                </c:pt>
                <c:pt idx="34">
                  <c:v>-163.99</c:v>
                </c:pt>
                <c:pt idx="35">
                  <c:v>-163.69</c:v>
                </c:pt>
                <c:pt idx="36">
                  <c:v>-163.38999999999999</c:v>
                </c:pt>
                <c:pt idx="37">
                  <c:v>-163.1</c:v>
                </c:pt>
                <c:pt idx="38">
                  <c:v>-162.81</c:v>
                </c:pt>
                <c:pt idx="39">
                  <c:v>-162.52000000000001</c:v>
                </c:pt>
                <c:pt idx="40">
                  <c:v>-162.22999999999999</c:v>
                </c:pt>
                <c:pt idx="41">
                  <c:v>-161.93</c:v>
                </c:pt>
                <c:pt idx="42">
                  <c:v>-161.62</c:v>
                </c:pt>
                <c:pt idx="43">
                  <c:v>-161.31</c:v>
                </c:pt>
                <c:pt idx="44">
                  <c:v>-161</c:v>
                </c:pt>
                <c:pt idx="45">
                  <c:v>-160.69</c:v>
                </c:pt>
                <c:pt idx="46">
                  <c:v>-160.38</c:v>
                </c:pt>
                <c:pt idx="47">
                  <c:v>-160.07</c:v>
                </c:pt>
                <c:pt idx="48">
                  <c:v>-159.76</c:v>
                </c:pt>
                <c:pt idx="49">
                  <c:v>-159.44</c:v>
                </c:pt>
                <c:pt idx="50">
                  <c:v>-159.13</c:v>
                </c:pt>
                <c:pt idx="51">
                  <c:v>-158.82</c:v>
                </c:pt>
                <c:pt idx="52">
                  <c:v>-158.51</c:v>
                </c:pt>
                <c:pt idx="53">
                  <c:v>-158.19999999999999</c:v>
                </c:pt>
                <c:pt idx="54">
                  <c:v>-157.91</c:v>
                </c:pt>
                <c:pt idx="55">
                  <c:v>-157.61000000000001</c:v>
                </c:pt>
                <c:pt idx="56">
                  <c:v>-157.31</c:v>
                </c:pt>
                <c:pt idx="57">
                  <c:v>-157.02000000000001</c:v>
                </c:pt>
                <c:pt idx="58">
                  <c:v>-156.72999999999999</c:v>
                </c:pt>
                <c:pt idx="59">
                  <c:v>-156.44</c:v>
                </c:pt>
                <c:pt idx="60">
                  <c:v>-156.16</c:v>
                </c:pt>
                <c:pt idx="61">
                  <c:v>-155.88999999999999</c:v>
                </c:pt>
                <c:pt idx="62">
                  <c:v>-155.62</c:v>
                </c:pt>
                <c:pt idx="63">
                  <c:v>-155.34</c:v>
                </c:pt>
                <c:pt idx="64">
                  <c:v>-155.06</c:v>
                </c:pt>
                <c:pt idx="65">
                  <c:v>-154.78</c:v>
                </c:pt>
                <c:pt idx="66">
                  <c:v>-154.49</c:v>
                </c:pt>
                <c:pt idx="67">
                  <c:v>-154.19999999999999</c:v>
                </c:pt>
                <c:pt idx="68">
                  <c:v>-153.91999999999999</c:v>
                </c:pt>
                <c:pt idx="69">
                  <c:v>-153.63999999999999</c:v>
                </c:pt>
                <c:pt idx="70">
                  <c:v>-153.36000000000001</c:v>
                </c:pt>
                <c:pt idx="71">
                  <c:v>-153.08000000000001</c:v>
                </c:pt>
                <c:pt idx="72">
                  <c:v>-152.80000000000001</c:v>
                </c:pt>
                <c:pt idx="73">
                  <c:v>-152.53</c:v>
                </c:pt>
                <c:pt idx="74">
                  <c:v>-152.25</c:v>
                </c:pt>
                <c:pt idx="75">
                  <c:v>-151.99</c:v>
                </c:pt>
                <c:pt idx="76">
                  <c:v>-151.72</c:v>
                </c:pt>
                <c:pt idx="77">
                  <c:v>-151.46</c:v>
                </c:pt>
                <c:pt idx="78">
                  <c:v>-151.19999999999999</c:v>
                </c:pt>
                <c:pt idx="79">
                  <c:v>-150.94999999999999</c:v>
                </c:pt>
                <c:pt idx="80">
                  <c:v>-150.68</c:v>
                </c:pt>
                <c:pt idx="81">
                  <c:v>-150.41999999999999</c:v>
                </c:pt>
                <c:pt idx="82">
                  <c:v>-150.16</c:v>
                </c:pt>
                <c:pt idx="83">
                  <c:v>-149.9</c:v>
                </c:pt>
                <c:pt idx="84">
                  <c:v>-149.63999999999999</c:v>
                </c:pt>
                <c:pt idx="85">
                  <c:v>-149.38</c:v>
                </c:pt>
                <c:pt idx="86">
                  <c:v>-149.13</c:v>
                </c:pt>
                <c:pt idx="87">
                  <c:v>-148.87</c:v>
                </c:pt>
                <c:pt idx="88">
                  <c:v>-148.62</c:v>
                </c:pt>
                <c:pt idx="89">
                  <c:v>-148.38</c:v>
                </c:pt>
                <c:pt idx="90">
                  <c:v>-148.13999999999999</c:v>
                </c:pt>
                <c:pt idx="91">
                  <c:v>-147.91999999999999</c:v>
                </c:pt>
                <c:pt idx="92">
                  <c:v>-147.69999999999999</c:v>
                </c:pt>
                <c:pt idx="93">
                  <c:v>-147.49</c:v>
                </c:pt>
                <c:pt idx="94">
                  <c:v>-147.30000000000001</c:v>
                </c:pt>
                <c:pt idx="95">
                  <c:v>-147.12</c:v>
                </c:pt>
                <c:pt idx="96">
                  <c:v>-146.94999999999999</c:v>
                </c:pt>
                <c:pt idx="97">
                  <c:v>-146.80000000000001</c:v>
                </c:pt>
                <c:pt idx="98">
                  <c:v>-146.66</c:v>
                </c:pt>
                <c:pt idx="99">
                  <c:v>-146.52000000000001</c:v>
                </c:pt>
                <c:pt idx="100">
                  <c:v>-146.37</c:v>
                </c:pt>
                <c:pt idx="101">
                  <c:v>-146.22</c:v>
                </c:pt>
                <c:pt idx="102">
                  <c:v>-146.06</c:v>
                </c:pt>
                <c:pt idx="103">
                  <c:v>-145.9</c:v>
                </c:pt>
                <c:pt idx="104">
                  <c:v>-145.72</c:v>
                </c:pt>
                <c:pt idx="105">
                  <c:v>-145.54</c:v>
                </c:pt>
                <c:pt idx="106">
                  <c:v>-145.35</c:v>
                </c:pt>
                <c:pt idx="107">
                  <c:v>-145.15</c:v>
                </c:pt>
                <c:pt idx="108">
                  <c:v>-144.93</c:v>
                </c:pt>
                <c:pt idx="109">
                  <c:v>-144.72</c:v>
                </c:pt>
                <c:pt idx="110">
                  <c:v>-144.49</c:v>
                </c:pt>
                <c:pt idx="111">
                  <c:v>-144.27000000000001</c:v>
                </c:pt>
                <c:pt idx="112">
                  <c:v>-144.05000000000001</c:v>
                </c:pt>
                <c:pt idx="113">
                  <c:v>-143.83000000000001</c:v>
                </c:pt>
                <c:pt idx="114">
                  <c:v>-143.62</c:v>
                </c:pt>
                <c:pt idx="115">
                  <c:v>-143.41999999999999</c:v>
                </c:pt>
                <c:pt idx="116">
                  <c:v>-143.22999999999999</c:v>
                </c:pt>
                <c:pt idx="117">
                  <c:v>-143.05000000000001</c:v>
                </c:pt>
                <c:pt idx="118">
                  <c:v>-142.87</c:v>
                </c:pt>
                <c:pt idx="119">
                  <c:v>-142.69</c:v>
                </c:pt>
                <c:pt idx="120">
                  <c:v>-142.52000000000001</c:v>
                </c:pt>
                <c:pt idx="121">
                  <c:v>-142.35</c:v>
                </c:pt>
                <c:pt idx="122">
                  <c:v>-142.18</c:v>
                </c:pt>
                <c:pt idx="123">
                  <c:v>-142</c:v>
                </c:pt>
                <c:pt idx="124">
                  <c:v>-141.83000000000001</c:v>
                </c:pt>
                <c:pt idx="125">
                  <c:v>-141.63999999999999</c:v>
                </c:pt>
                <c:pt idx="126">
                  <c:v>-141.44999999999999</c:v>
                </c:pt>
                <c:pt idx="127">
                  <c:v>-141.26</c:v>
                </c:pt>
                <c:pt idx="128">
                  <c:v>-141.07</c:v>
                </c:pt>
                <c:pt idx="129">
                  <c:v>-140.87</c:v>
                </c:pt>
                <c:pt idx="130">
                  <c:v>-140.66</c:v>
                </c:pt>
                <c:pt idx="131">
                  <c:v>-140.46</c:v>
                </c:pt>
                <c:pt idx="132">
                  <c:v>-140.24</c:v>
                </c:pt>
                <c:pt idx="133">
                  <c:v>-140.03</c:v>
                </c:pt>
                <c:pt idx="134">
                  <c:v>-139.81</c:v>
                </c:pt>
                <c:pt idx="135">
                  <c:v>-139.59</c:v>
                </c:pt>
                <c:pt idx="136">
                  <c:v>-139.37</c:v>
                </c:pt>
                <c:pt idx="137">
                  <c:v>-139.15</c:v>
                </c:pt>
                <c:pt idx="138">
                  <c:v>-138.94</c:v>
                </c:pt>
                <c:pt idx="139">
                  <c:v>-138.74</c:v>
                </c:pt>
                <c:pt idx="140">
                  <c:v>-138.54</c:v>
                </c:pt>
                <c:pt idx="141">
                  <c:v>-138.34</c:v>
                </c:pt>
                <c:pt idx="142">
                  <c:v>-138.15</c:v>
                </c:pt>
                <c:pt idx="143">
                  <c:v>-137.96</c:v>
                </c:pt>
                <c:pt idx="144">
                  <c:v>-137.78</c:v>
                </c:pt>
                <c:pt idx="145">
                  <c:v>-137.59</c:v>
                </c:pt>
                <c:pt idx="146">
                  <c:v>-137.41</c:v>
                </c:pt>
                <c:pt idx="147">
                  <c:v>-137.22999999999999</c:v>
                </c:pt>
                <c:pt idx="148">
                  <c:v>-137.04</c:v>
                </c:pt>
                <c:pt idx="149">
                  <c:v>-136.85</c:v>
                </c:pt>
                <c:pt idx="150">
                  <c:v>-136.63999999999999</c:v>
                </c:pt>
                <c:pt idx="151">
                  <c:v>-136.44</c:v>
                </c:pt>
                <c:pt idx="152">
                  <c:v>-136.22999999999999</c:v>
                </c:pt>
                <c:pt idx="153">
                  <c:v>-136.03</c:v>
                </c:pt>
                <c:pt idx="154">
                  <c:v>-135.82</c:v>
                </c:pt>
                <c:pt idx="155">
                  <c:v>-135.62</c:v>
                </c:pt>
                <c:pt idx="156">
                  <c:v>-135.43</c:v>
                </c:pt>
                <c:pt idx="157">
                  <c:v>-135.25</c:v>
                </c:pt>
                <c:pt idx="158">
                  <c:v>-135.06</c:v>
                </c:pt>
                <c:pt idx="159">
                  <c:v>-134.9</c:v>
                </c:pt>
                <c:pt idx="160">
                  <c:v>-134.72999999999999</c:v>
                </c:pt>
                <c:pt idx="161">
                  <c:v>-134.58000000000001</c:v>
                </c:pt>
                <c:pt idx="162">
                  <c:v>-134.43</c:v>
                </c:pt>
                <c:pt idx="163">
                  <c:v>-134.30000000000001</c:v>
                </c:pt>
                <c:pt idx="164">
                  <c:v>-134.16999999999999</c:v>
                </c:pt>
                <c:pt idx="165">
                  <c:v>-134.05000000000001</c:v>
                </c:pt>
                <c:pt idx="166">
                  <c:v>-133.93</c:v>
                </c:pt>
                <c:pt idx="167">
                  <c:v>-133.81</c:v>
                </c:pt>
                <c:pt idx="168">
                  <c:v>-133.68</c:v>
                </c:pt>
                <c:pt idx="169">
                  <c:v>-133.56</c:v>
                </c:pt>
                <c:pt idx="170">
                  <c:v>-133.41999999999999</c:v>
                </c:pt>
                <c:pt idx="171">
                  <c:v>-133.29</c:v>
                </c:pt>
                <c:pt idx="172">
                  <c:v>-133.16</c:v>
                </c:pt>
                <c:pt idx="173">
                  <c:v>-133.02000000000001</c:v>
                </c:pt>
                <c:pt idx="174">
                  <c:v>-132.88999999999999</c:v>
                </c:pt>
                <c:pt idx="175">
                  <c:v>-132.76</c:v>
                </c:pt>
                <c:pt idx="176">
                  <c:v>-132.63</c:v>
                </c:pt>
                <c:pt idx="177">
                  <c:v>-132.5</c:v>
                </c:pt>
                <c:pt idx="178">
                  <c:v>-132.37</c:v>
                </c:pt>
                <c:pt idx="179">
                  <c:v>-132.25</c:v>
                </c:pt>
                <c:pt idx="180">
                  <c:v>-132.12</c:v>
                </c:pt>
                <c:pt idx="181">
                  <c:v>-131.99</c:v>
                </c:pt>
                <c:pt idx="182">
                  <c:v>-131.87</c:v>
                </c:pt>
                <c:pt idx="183">
                  <c:v>-131.74</c:v>
                </c:pt>
                <c:pt idx="184">
                  <c:v>-131.61000000000001</c:v>
                </c:pt>
                <c:pt idx="185">
                  <c:v>-131.5</c:v>
                </c:pt>
                <c:pt idx="186">
                  <c:v>-131.38999999999999</c:v>
                </c:pt>
                <c:pt idx="187">
                  <c:v>-131.27000000000001</c:v>
                </c:pt>
                <c:pt idx="188">
                  <c:v>-131.16</c:v>
                </c:pt>
                <c:pt idx="189">
                  <c:v>-131.06</c:v>
                </c:pt>
                <c:pt idx="190">
                  <c:v>-130.96</c:v>
                </c:pt>
                <c:pt idx="191">
                  <c:v>-130.87</c:v>
                </c:pt>
                <c:pt idx="192">
                  <c:v>-130.78</c:v>
                </c:pt>
                <c:pt idx="193">
                  <c:v>-130.68</c:v>
                </c:pt>
                <c:pt idx="194">
                  <c:v>-130.59</c:v>
                </c:pt>
                <c:pt idx="195">
                  <c:v>-130.49</c:v>
                </c:pt>
                <c:pt idx="196">
                  <c:v>-130.38999999999999</c:v>
                </c:pt>
                <c:pt idx="197">
                  <c:v>-130.28</c:v>
                </c:pt>
                <c:pt idx="198">
                  <c:v>-130.16999999999999</c:v>
                </c:pt>
                <c:pt idx="199">
                  <c:v>-130.05000000000001</c:v>
                </c:pt>
                <c:pt idx="200">
                  <c:v>-129.91999999999999</c:v>
                </c:pt>
                <c:pt idx="201">
                  <c:v>-129.78</c:v>
                </c:pt>
                <c:pt idx="202">
                  <c:v>-129.63999999999999</c:v>
                </c:pt>
                <c:pt idx="203">
                  <c:v>-129.5</c:v>
                </c:pt>
                <c:pt idx="204">
                  <c:v>-129.36000000000001</c:v>
                </c:pt>
                <c:pt idx="205">
                  <c:v>-129.22</c:v>
                </c:pt>
                <c:pt idx="206">
                  <c:v>-129.09</c:v>
                </c:pt>
                <c:pt idx="207">
                  <c:v>-128.96</c:v>
                </c:pt>
                <c:pt idx="208">
                  <c:v>-128.84</c:v>
                </c:pt>
                <c:pt idx="209">
                  <c:v>-128.74</c:v>
                </c:pt>
                <c:pt idx="210">
                  <c:v>-128.63999999999999</c:v>
                </c:pt>
                <c:pt idx="211">
                  <c:v>-128.54</c:v>
                </c:pt>
                <c:pt idx="212">
                  <c:v>-128.44999999999999</c:v>
                </c:pt>
                <c:pt idx="213">
                  <c:v>-128.37</c:v>
                </c:pt>
                <c:pt idx="214">
                  <c:v>-128.29</c:v>
                </c:pt>
                <c:pt idx="215">
                  <c:v>-128.19999999999999</c:v>
                </c:pt>
                <c:pt idx="216">
                  <c:v>-128.12</c:v>
                </c:pt>
                <c:pt idx="217">
                  <c:v>-128.04</c:v>
                </c:pt>
                <c:pt idx="218">
                  <c:v>-127.95</c:v>
                </c:pt>
                <c:pt idx="219">
                  <c:v>-127.85</c:v>
                </c:pt>
                <c:pt idx="220">
                  <c:v>-127.76</c:v>
                </c:pt>
                <c:pt idx="221">
                  <c:v>-127.66</c:v>
                </c:pt>
                <c:pt idx="222">
                  <c:v>-127.56</c:v>
                </c:pt>
                <c:pt idx="223">
                  <c:v>-127.45</c:v>
                </c:pt>
                <c:pt idx="224">
                  <c:v>-127.35</c:v>
                </c:pt>
                <c:pt idx="225">
                  <c:v>-127.26</c:v>
                </c:pt>
                <c:pt idx="226">
                  <c:v>-127.15</c:v>
                </c:pt>
                <c:pt idx="227">
                  <c:v>-127.05</c:v>
                </c:pt>
                <c:pt idx="228">
                  <c:v>-126.95</c:v>
                </c:pt>
                <c:pt idx="229">
                  <c:v>-126.85</c:v>
                </c:pt>
                <c:pt idx="230">
                  <c:v>-126.75</c:v>
                </c:pt>
                <c:pt idx="231">
                  <c:v>-126.66</c:v>
                </c:pt>
                <c:pt idx="232">
                  <c:v>-126.57</c:v>
                </c:pt>
                <c:pt idx="233">
                  <c:v>-126.49</c:v>
                </c:pt>
                <c:pt idx="234">
                  <c:v>-126.43</c:v>
                </c:pt>
                <c:pt idx="235">
                  <c:v>-126.36</c:v>
                </c:pt>
                <c:pt idx="236">
                  <c:v>-126.3</c:v>
                </c:pt>
                <c:pt idx="237">
                  <c:v>-126.25</c:v>
                </c:pt>
                <c:pt idx="238">
                  <c:v>-126.19</c:v>
                </c:pt>
                <c:pt idx="239">
                  <c:v>-126.13</c:v>
                </c:pt>
                <c:pt idx="240">
                  <c:v>-126.06</c:v>
                </c:pt>
                <c:pt idx="241">
                  <c:v>-125.99</c:v>
                </c:pt>
                <c:pt idx="242">
                  <c:v>-125.9</c:v>
                </c:pt>
                <c:pt idx="243">
                  <c:v>-125.81</c:v>
                </c:pt>
                <c:pt idx="244">
                  <c:v>-125.7</c:v>
                </c:pt>
                <c:pt idx="245">
                  <c:v>-125.59</c:v>
                </c:pt>
                <c:pt idx="246">
                  <c:v>-125.47</c:v>
                </c:pt>
                <c:pt idx="247">
                  <c:v>-125.34</c:v>
                </c:pt>
                <c:pt idx="248">
                  <c:v>-125.2</c:v>
                </c:pt>
                <c:pt idx="249">
                  <c:v>-125.07</c:v>
                </c:pt>
                <c:pt idx="250">
                  <c:v>-124.95</c:v>
                </c:pt>
                <c:pt idx="251">
                  <c:v>-124.84</c:v>
                </c:pt>
                <c:pt idx="252">
                  <c:v>-124.73</c:v>
                </c:pt>
                <c:pt idx="253">
                  <c:v>-124.64</c:v>
                </c:pt>
                <c:pt idx="254">
                  <c:v>-124.56</c:v>
                </c:pt>
                <c:pt idx="255">
                  <c:v>-124.5</c:v>
                </c:pt>
                <c:pt idx="256">
                  <c:v>-124.44</c:v>
                </c:pt>
                <c:pt idx="257">
                  <c:v>-124.39</c:v>
                </c:pt>
                <c:pt idx="258">
                  <c:v>-124.34</c:v>
                </c:pt>
                <c:pt idx="259">
                  <c:v>-124.29</c:v>
                </c:pt>
                <c:pt idx="260">
                  <c:v>-124.22</c:v>
                </c:pt>
                <c:pt idx="261">
                  <c:v>-124.15</c:v>
                </c:pt>
                <c:pt idx="262">
                  <c:v>-124.06</c:v>
                </c:pt>
                <c:pt idx="263">
                  <c:v>-123.98</c:v>
                </c:pt>
                <c:pt idx="264">
                  <c:v>-123.89</c:v>
                </c:pt>
                <c:pt idx="265">
                  <c:v>-123.78</c:v>
                </c:pt>
                <c:pt idx="266">
                  <c:v>-123.65</c:v>
                </c:pt>
                <c:pt idx="267">
                  <c:v>-123.52</c:v>
                </c:pt>
                <c:pt idx="268">
                  <c:v>-123.39</c:v>
                </c:pt>
                <c:pt idx="269">
                  <c:v>-123.25</c:v>
                </c:pt>
                <c:pt idx="270">
                  <c:v>-123.12</c:v>
                </c:pt>
                <c:pt idx="271">
                  <c:v>-123</c:v>
                </c:pt>
                <c:pt idx="272">
                  <c:v>-122.9</c:v>
                </c:pt>
                <c:pt idx="273">
                  <c:v>-122.8</c:v>
                </c:pt>
                <c:pt idx="274">
                  <c:v>-122.72</c:v>
                </c:pt>
                <c:pt idx="275">
                  <c:v>-122.64</c:v>
                </c:pt>
                <c:pt idx="276">
                  <c:v>-122.57</c:v>
                </c:pt>
                <c:pt idx="277">
                  <c:v>-122.52</c:v>
                </c:pt>
                <c:pt idx="278">
                  <c:v>-122.47</c:v>
                </c:pt>
                <c:pt idx="279">
                  <c:v>-122.44</c:v>
                </c:pt>
                <c:pt idx="280">
                  <c:v>-122.41</c:v>
                </c:pt>
                <c:pt idx="281">
                  <c:v>-122.38</c:v>
                </c:pt>
                <c:pt idx="282">
                  <c:v>-122.36</c:v>
                </c:pt>
                <c:pt idx="283">
                  <c:v>-122.32</c:v>
                </c:pt>
                <c:pt idx="284">
                  <c:v>-122.29</c:v>
                </c:pt>
                <c:pt idx="285">
                  <c:v>-122.26</c:v>
                </c:pt>
                <c:pt idx="286">
                  <c:v>-122.23</c:v>
                </c:pt>
                <c:pt idx="287">
                  <c:v>-122.19</c:v>
                </c:pt>
                <c:pt idx="288">
                  <c:v>-122.16</c:v>
                </c:pt>
                <c:pt idx="289">
                  <c:v>-122.12</c:v>
                </c:pt>
                <c:pt idx="290">
                  <c:v>-122.08</c:v>
                </c:pt>
                <c:pt idx="291">
                  <c:v>-122.05</c:v>
                </c:pt>
                <c:pt idx="292">
                  <c:v>-122.02</c:v>
                </c:pt>
                <c:pt idx="293">
                  <c:v>-121.99</c:v>
                </c:pt>
                <c:pt idx="294">
                  <c:v>-121.96</c:v>
                </c:pt>
                <c:pt idx="295">
                  <c:v>-121.94</c:v>
                </c:pt>
                <c:pt idx="296">
                  <c:v>-121.91</c:v>
                </c:pt>
                <c:pt idx="297">
                  <c:v>-121.88</c:v>
                </c:pt>
                <c:pt idx="298">
                  <c:v>-121.86</c:v>
                </c:pt>
                <c:pt idx="299">
                  <c:v>-121.83</c:v>
                </c:pt>
                <c:pt idx="300">
                  <c:v>-121.8</c:v>
                </c:pt>
                <c:pt idx="301">
                  <c:v>-121.76</c:v>
                </c:pt>
                <c:pt idx="302">
                  <c:v>-121.71</c:v>
                </c:pt>
                <c:pt idx="303">
                  <c:v>-121.67</c:v>
                </c:pt>
                <c:pt idx="304">
                  <c:v>-121.62</c:v>
                </c:pt>
                <c:pt idx="305">
                  <c:v>-121.57</c:v>
                </c:pt>
                <c:pt idx="306">
                  <c:v>-121.52</c:v>
                </c:pt>
                <c:pt idx="307">
                  <c:v>-121.46</c:v>
                </c:pt>
                <c:pt idx="308">
                  <c:v>-121.41</c:v>
                </c:pt>
                <c:pt idx="309">
                  <c:v>-121.36</c:v>
                </c:pt>
                <c:pt idx="310">
                  <c:v>-121.32</c:v>
                </c:pt>
                <c:pt idx="311">
                  <c:v>-121.28</c:v>
                </c:pt>
                <c:pt idx="312">
                  <c:v>-121.24</c:v>
                </c:pt>
                <c:pt idx="313">
                  <c:v>-121.19</c:v>
                </c:pt>
                <c:pt idx="314">
                  <c:v>-121.15</c:v>
                </c:pt>
                <c:pt idx="315">
                  <c:v>-121.1</c:v>
                </c:pt>
                <c:pt idx="316">
                  <c:v>-121.05</c:v>
                </c:pt>
                <c:pt idx="317">
                  <c:v>-120.99</c:v>
                </c:pt>
                <c:pt idx="318">
                  <c:v>-120.92</c:v>
                </c:pt>
                <c:pt idx="319">
                  <c:v>-120.85</c:v>
                </c:pt>
                <c:pt idx="320">
                  <c:v>-120.79</c:v>
                </c:pt>
                <c:pt idx="321">
                  <c:v>-120.72</c:v>
                </c:pt>
                <c:pt idx="322">
                  <c:v>-120.66</c:v>
                </c:pt>
                <c:pt idx="323">
                  <c:v>-120.6</c:v>
                </c:pt>
                <c:pt idx="324">
                  <c:v>-120.55</c:v>
                </c:pt>
                <c:pt idx="325">
                  <c:v>-120.48</c:v>
                </c:pt>
                <c:pt idx="326">
                  <c:v>-120.44</c:v>
                </c:pt>
                <c:pt idx="327">
                  <c:v>-120.41</c:v>
                </c:pt>
                <c:pt idx="328">
                  <c:v>-120.38</c:v>
                </c:pt>
                <c:pt idx="329">
                  <c:v>-120.35</c:v>
                </c:pt>
                <c:pt idx="330">
                  <c:v>-120.33</c:v>
                </c:pt>
                <c:pt idx="331">
                  <c:v>-120.32</c:v>
                </c:pt>
                <c:pt idx="332">
                  <c:v>-120.3</c:v>
                </c:pt>
                <c:pt idx="333">
                  <c:v>-120.27</c:v>
                </c:pt>
                <c:pt idx="334">
                  <c:v>-120.25</c:v>
                </c:pt>
                <c:pt idx="335">
                  <c:v>-120.23</c:v>
                </c:pt>
                <c:pt idx="336">
                  <c:v>-120.21</c:v>
                </c:pt>
                <c:pt idx="337">
                  <c:v>-120.18</c:v>
                </c:pt>
                <c:pt idx="338">
                  <c:v>-120.15</c:v>
                </c:pt>
                <c:pt idx="339">
                  <c:v>-120.11</c:v>
                </c:pt>
                <c:pt idx="340">
                  <c:v>-120.07</c:v>
                </c:pt>
                <c:pt idx="341">
                  <c:v>-120.03</c:v>
                </c:pt>
                <c:pt idx="342">
                  <c:v>-119.98</c:v>
                </c:pt>
                <c:pt idx="343">
                  <c:v>-119.93</c:v>
                </c:pt>
                <c:pt idx="344">
                  <c:v>-119.88</c:v>
                </c:pt>
                <c:pt idx="345">
                  <c:v>-119.82</c:v>
                </c:pt>
                <c:pt idx="346">
                  <c:v>-119.77</c:v>
                </c:pt>
                <c:pt idx="347">
                  <c:v>-119.7</c:v>
                </c:pt>
                <c:pt idx="348">
                  <c:v>-119.64</c:v>
                </c:pt>
                <c:pt idx="349">
                  <c:v>-119.56</c:v>
                </c:pt>
                <c:pt idx="350">
                  <c:v>-119.48</c:v>
                </c:pt>
                <c:pt idx="351">
                  <c:v>-119.39</c:v>
                </c:pt>
                <c:pt idx="352">
                  <c:v>-119.3</c:v>
                </c:pt>
                <c:pt idx="353">
                  <c:v>-119.22</c:v>
                </c:pt>
                <c:pt idx="354">
                  <c:v>-119.12</c:v>
                </c:pt>
                <c:pt idx="355">
                  <c:v>-119.04</c:v>
                </c:pt>
                <c:pt idx="356">
                  <c:v>-118.96</c:v>
                </c:pt>
                <c:pt idx="357">
                  <c:v>-118.89</c:v>
                </c:pt>
                <c:pt idx="358">
                  <c:v>-118.83</c:v>
                </c:pt>
                <c:pt idx="359">
                  <c:v>-118.78</c:v>
                </c:pt>
                <c:pt idx="360">
                  <c:v>-118.74</c:v>
                </c:pt>
                <c:pt idx="361">
                  <c:v>-118.71</c:v>
                </c:pt>
                <c:pt idx="362">
                  <c:v>-118.69</c:v>
                </c:pt>
                <c:pt idx="363">
                  <c:v>-118.67</c:v>
                </c:pt>
                <c:pt idx="364">
                  <c:v>-118.66</c:v>
                </c:pt>
                <c:pt idx="365">
                  <c:v>-118.65</c:v>
                </c:pt>
                <c:pt idx="366">
                  <c:v>-118.65</c:v>
                </c:pt>
                <c:pt idx="367">
                  <c:v>-118.65</c:v>
                </c:pt>
                <c:pt idx="368">
                  <c:v>-118.65</c:v>
                </c:pt>
                <c:pt idx="369">
                  <c:v>-118.66</c:v>
                </c:pt>
                <c:pt idx="370">
                  <c:v>-118.66</c:v>
                </c:pt>
                <c:pt idx="371">
                  <c:v>-118.67</c:v>
                </c:pt>
                <c:pt idx="372">
                  <c:v>-118.68</c:v>
                </c:pt>
                <c:pt idx="373">
                  <c:v>-118.7</c:v>
                </c:pt>
                <c:pt idx="374">
                  <c:v>-118.7</c:v>
                </c:pt>
                <c:pt idx="375">
                  <c:v>-118.71</c:v>
                </c:pt>
                <c:pt idx="376">
                  <c:v>-118.7</c:v>
                </c:pt>
                <c:pt idx="377">
                  <c:v>-118.69</c:v>
                </c:pt>
                <c:pt idx="378">
                  <c:v>-118.68</c:v>
                </c:pt>
                <c:pt idx="379">
                  <c:v>-118.66</c:v>
                </c:pt>
                <c:pt idx="380">
                  <c:v>-118.63</c:v>
                </c:pt>
                <c:pt idx="381">
                  <c:v>-118.6</c:v>
                </c:pt>
                <c:pt idx="382">
                  <c:v>-118.57</c:v>
                </c:pt>
                <c:pt idx="383">
                  <c:v>-118.54</c:v>
                </c:pt>
                <c:pt idx="384">
                  <c:v>-118.51</c:v>
                </c:pt>
                <c:pt idx="385">
                  <c:v>-118.48</c:v>
                </c:pt>
                <c:pt idx="386">
                  <c:v>-118.46</c:v>
                </c:pt>
                <c:pt idx="387">
                  <c:v>-118.43</c:v>
                </c:pt>
                <c:pt idx="388">
                  <c:v>-118.41</c:v>
                </c:pt>
                <c:pt idx="389">
                  <c:v>-118.39</c:v>
                </c:pt>
                <c:pt idx="390">
                  <c:v>-118.37</c:v>
                </c:pt>
                <c:pt idx="391">
                  <c:v>-118.35</c:v>
                </c:pt>
                <c:pt idx="392">
                  <c:v>-118.33</c:v>
                </c:pt>
                <c:pt idx="393">
                  <c:v>-118.32</c:v>
                </c:pt>
                <c:pt idx="394">
                  <c:v>-118.3</c:v>
                </c:pt>
                <c:pt idx="395">
                  <c:v>-118.28</c:v>
                </c:pt>
                <c:pt idx="396">
                  <c:v>-118.26</c:v>
                </c:pt>
                <c:pt idx="397">
                  <c:v>-118.23</c:v>
                </c:pt>
                <c:pt idx="398">
                  <c:v>-118.2</c:v>
                </c:pt>
                <c:pt idx="399">
                  <c:v>-118.17</c:v>
                </c:pt>
                <c:pt idx="400">
                  <c:v>-118.13</c:v>
                </c:pt>
                <c:pt idx="401">
                  <c:v>-118.1</c:v>
                </c:pt>
                <c:pt idx="402">
                  <c:v>-118.07</c:v>
                </c:pt>
                <c:pt idx="403">
                  <c:v>-118.04</c:v>
                </c:pt>
                <c:pt idx="404">
                  <c:v>-118.01</c:v>
                </c:pt>
                <c:pt idx="405">
                  <c:v>-117.98</c:v>
                </c:pt>
                <c:pt idx="406">
                  <c:v>-117.95</c:v>
                </c:pt>
                <c:pt idx="407">
                  <c:v>-117.92</c:v>
                </c:pt>
                <c:pt idx="408">
                  <c:v>-117.89</c:v>
                </c:pt>
                <c:pt idx="409">
                  <c:v>-117.87</c:v>
                </c:pt>
                <c:pt idx="410">
                  <c:v>-117.85</c:v>
                </c:pt>
                <c:pt idx="411">
                  <c:v>-117.83</c:v>
                </c:pt>
                <c:pt idx="412">
                  <c:v>-117.81</c:v>
                </c:pt>
                <c:pt idx="413">
                  <c:v>-117.79</c:v>
                </c:pt>
                <c:pt idx="414">
                  <c:v>-117.76</c:v>
                </c:pt>
                <c:pt idx="415">
                  <c:v>-117.73</c:v>
                </c:pt>
                <c:pt idx="416">
                  <c:v>-117.71</c:v>
                </c:pt>
                <c:pt idx="417">
                  <c:v>-117.68</c:v>
                </c:pt>
                <c:pt idx="418">
                  <c:v>-117.64</c:v>
                </c:pt>
                <c:pt idx="419">
                  <c:v>-117.6</c:v>
                </c:pt>
                <c:pt idx="420">
                  <c:v>-117.56</c:v>
                </c:pt>
                <c:pt idx="421">
                  <c:v>-117.52</c:v>
                </c:pt>
                <c:pt idx="422">
                  <c:v>-117.48</c:v>
                </c:pt>
                <c:pt idx="423">
                  <c:v>-117.44</c:v>
                </c:pt>
                <c:pt idx="424">
                  <c:v>-117.39</c:v>
                </c:pt>
                <c:pt idx="425">
                  <c:v>-117.36</c:v>
                </c:pt>
                <c:pt idx="426">
                  <c:v>-117.32</c:v>
                </c:pt>
                <c:pt idx="427">
                  <c:v>-117.28</c:v>
                </c:pt>
                <c:pt idx="428">
                  <c:v>-117.25</c:v>
                </c:pt>
                <c:pt idx="429">
                  <c:v>-117.22</c:v>
                </c:pt>
                <c:pt idx="430">
                  <c:v>-117.19</c:v>
                </c:pt>
                <c:pt idx="431">
                  <c:v>-117.17</c:v>
                </c:pt>
                <c:pt idx="432">
                  <c:v>-117.15</c:v>
                </c:pt>
                <c:pt idx="433">
                  <c:v>-117.13</c:v>
                </c:pt>
                <c:pt idx="434">
                  <c:v>-117.11</c:v>
                </c:pt>
                <c:pt idx="435">
                  <c:v>-117.08</c:v>
                </c:pt>
                <c:pt idx="436">
                  <c:v>-117.07</c:v>
                </c:pt>
                <c:pt idx="437">
                  <c:v>-117.05</c:v>
                </c:pt>
                <c:pt idx="438">
                  <c:v>-117.04</c:v>
                </c:pt>
                <c:pt idx="439">
                  <c:v>-117.03</c:v>
                </c:pt>
                <c:pt idx="440">
                  <c:v>-117.03</c:v>
                </c:pt>
                <c:pt idx="441">
                  <c:v>-117.01</c:v>
                </c:pt>
                <c:pt idx="442">
                  <c:v>-117</c:v>
                </c:pt>
                <c:pt idx="443">
                  <c:v>-116.99</c:v>
                </c:pt>
                <c:pt idx="444">
                  <c:v>-116.98</c:v>
                </c:pt>
                <c:pt idx="445">
                  <c:v>-116.97</c:v>
                </c:pt>
                <c:pt idx="446">
                  <c:v>-116.96</c:v>
                </c:pt>
                <c:pt idx="447">
                  <c:v>-116.95</c:v>
                </c:pt>
                <c:pt idx="448">
                  <c:v>-116.95</c:v>
                </c:pt>
                <c:pt idx="449">
                  <c:v>-116.94</c:v>
                </c:pt>
                <c:pt idx="450">
                  <c:v>-116.93</c:v>
                </c:pt>
                <c:pt idx="451">
                  <c:v>-116.92</c:v>
                </c:pt>
                <c:pt idx="452">
                  <c:v>-116.91</c:v>
                </c:pt>
                <c:pt idx="453">
                  <c:v>-116.9</c:v>
                </c:pt>
                <c:pt idx="454">
                  <c:v>-116.89</c:v>
                </c:pt>
                <c:pt idx="455">
                  <c:v>-116.88</c:v>
                </c:pt>
                <c:pt idx="456">
                  <c:v>-116.86</c:v>
                </c:pt>
                <c:pt idx="457">
                  <c:v>-116.85</c:v>
                </c:pt>
                <c:pt idx="458">
                  <c:v>-116.83</c:v>
                </c:pt>
                <c:pt idx="459">
                  <c:v>-116.8</c:v>
                </c:pt>
                <c:pt idx="460">
                  <c:v>-116.78</c:v>
                </c:pt>
                <c:pt idx="461">
                  <c:v>-116.76</c:v>
                </c:pt>
                <c:pt idx="462">
                  <c:v>-116.74</c:v>
                </c:pt>
                <c:pt idx="463">
                  <c:v>-116.72</c:v>
                </c:pt>
                <c:pt idx="464">
                  <c:v>-116.7</c:v>
                </c:pt>
                <c:pt idx="465">
                  <c:v>-116.68</c:v>
                </c:pt>
                <c:pt idx="466">
                  <c:v>-116.66</c:v>
                </c:pt>
                <c:pt idx="467">
                  <c:v>-116.64</c:v>
                </c:pt>
                <c:pt idx="468">
                  <c:v>-116.62</c:v>
                </c:pt>
                <c:pt idx="469">
                  <c:v>-116.61</c:v>
                </c:pt>
                <c:pt idx="470">
                  <c:v>-116.59</c:v>
                </c:pt>
                <c:pt idx="471">
                  <c:v>-116.58</c:v>
                </c:pt>
                <c:pt idx="472">
                  <c:v>-116.56</c:v>
                </c:pt>
                <c:pt idx="473">
                  <c:v>-116.55</c:v>
                </c:pt>
                <c:pt idx="474">
                  <c:v>-116.52</c:v>
                </c:pt>
                <c:pt idx="475">
                  <c:v>-116.5</c:v>
                </c:pt>
                <c:pt idx="476">
                  <c:v>-116.48</c:v>
                </c:pt>
                <c:pt idx="477">
                  <c:v>-116.46</c:v>
                </c:pt>
                <c:pt idx="478">
                  <c:v>-116.43</c:v>
                </c:pt>
                <c:pt idx="479">
                  <c:v>-116.41</c:v>
                </c:pt>
                <c:pt idx="480">
                  <c:v>-116.38</c:v>
                </c:pt>
                <c:pt idx="481">
                  <c:v>-116.37</c:v>
                </c:pt>
                <c:pt idx="482">
                  <c:v>-116.34</c:v>
                </c:pt>
                <c:pt idx="483">
                  <c:v>-116.31</c:v>
                </c:pt>
                <c:pt idx="484">
                  <c:v>-116.29</c:v>
                </c:pt>
                <c:pt idx="485">
                  <c:v>-116.27</c:v>
                </c:pt>
                <c:pt idx="486">
                  <c:v>-116.26</c:v>
                </c:pt>
                <c:pt idx="487">
                  <c:v>-116.24</c:v>
                </c:pt>
                <c:pt idx="488">
                  <c:v>-116.23</c:v>
                </c:pt>
                <c:pt idx="489">
                  <c:v>-116.22</c:v>
                </c:pt>
                <c:pt idx="490">
                  <c:v>-116.21</c:v>
                </c:pt>
                <c:pt idx="491">
                  <c:v>-116.2</c:v>
                </c:pt>
                <c:pt idx="492">
                  <c:v>-116.2</c:v>
                </c:pt>
                <c:pt idx="493">
                  <c:v>-116.19</c:v>
                </c:pt>
                <c:pt idx="494">
                  <c:v>-116.18</c:v>
                </c:pt>
                <c:pt idx="495">
                  <c:v>-116.17</c:v>
                </c:pt>
                <c:pt idx="496">
                  <c:v>-116.16</c:v>
                </c:pt>
                <c:pt idx="497">
                  <c:v>-116.15</c:v>
                </c:pt>
                <c:pt idx="498">
                  <c:v>-116.14</c:v>
                </c:pt>
                <c:pt idx="499">
                  <c:v>-116.13</c:v>
                </c:pt>
                <c:pt idx="500">
                  <c:v>-116.13</c:v>
                </c:pt>
                <c:pt idx="501">
                  <c:v>-116.12</c:v>
                </c:pt>
                <c:pt idx="502">
                  <c:v>-116.11</c:v>
                </c:pt>
                <c:pt idx="503">
                  <c:v>-116.11</c:v>
                </c:pt>
                <c:pt idx="504">
                  <c:v>-116.1</c:v>
                </c:pt>
                <c:pt idx="505">
                  <c:v>-116.1</c:v>
                </c:pt>
                <c:pt idx="506">
                  <c:v>-116.1</c:v>
                </c:pt>
                <c:pt idx="507">
                  <c:v>-116.09</c:v>
                </c:pt>
                <c:pt idx="508">
                  <c:v>-116.08</c:v>
                </c:pt>
                <c:pt idx="509">
                  <c:v>-116.07</c:v>
                </c:pt>
                <c:pt idx="510">
                  <c:v>-116.06</c:v>
                </c:pt>
                <c:pt idx="511">
                  <c:v>-116.05</c:v>
                </c:pt>
                <c:pt idx="512">
                  <c:v>-116.04</c:v>
                </c:pt>
                <c:pt idx="513">
                  <c:v>-116.03</c:v>
                </c:pt>
                <c:pt idx="514">
                  <c:v>-116.02</c:v>
                </c:pt>
                <c:pt idx="515">
                  <c:v>-116.03</c:v>
                </c:pt>
                <c:pt idx="516">
                  <c:v>-116.02</c:v>
                </c:pt>
                <c:pt idx="517">
                  <c:v>-116.02</c:v>
                </c:pt>
                <c:pt idx="518">
                  <c:v>-116.02</c:v>
                </c:pt>
                <c:pt idx="519">
                  <c:v>-116.03</c:v>
                </c:pt>
                <c:pt idx="520">
                  <c:v>-116.03</c:v>
                </c:pt>
                <c:pt idx="521">
                  <c:v>-116.02</c:v>
                </c:pt>
                <c:pt idx="522">
                  <c:v>-116.02</c:v>
                </c:pt>
                <c:pt idx="523">
                  <c:v>-116.01</c:v>
                </c:pt>
                <c:pt idx="524">
                  <c:v>-115.99</c:v>
                </c:pt>
                <c:pt idx="525">
                  <c:v>-115.98</c:v>
                </c:pt>
                <c:pt idx="526">
                  <c:v>-115.96</c:v>
                </c:pt>
                <c:pt idx="527">
                  <c:v>-115.94</c:v>
                </c:pt>
                <c:pt idx="528">
                  <c:v>-115.92</c:v>
                </c:pt>
                <c:pt idx="529">
                  <c:v>-115.9</c:v>
                </c:pt>
                <c:pt idx="530">
                  <c:v>-115.88</c:v>
                </c:pt>
                <c:pt idx="531">
                  <c:v>-115.87</c:v>
                </c:pt>
                <c:pt idx="532">
                  <c:v>-115.85</c:v>
                </c:pt>
                <c:pt idx="533">
                  <c:v>-115.84</c:v>
                </c:pt>
                <c:pt idx="534">
                  <c:v>-115.83</c:v>
                </c:pt>
                <c:pt idx="535">
                  <c:v>-115.81</c:v>
                </c:pt>
                <c:pt idx="536">
                  <c:v>-115.79</c:v>
                </c:pt>
                <c:pt idx="537">
                  <c:v>-115.78</c:v>
                </c:pt>
                <c:pt idx="538">
                  <c:v>-115.76</c:v>
                </c:pt>
                <c:pt idx="539">
                  <c:v>-115.73</c:v>
                </c:pt>
                <c:pt idx="540">
                  <c:v>-115.7</c:v>
                </c:pt>
                <c:pt idx="541">
                  <c:v>-115.67</c:v>
                </c:pt>
                <c:pt idx="542">
                  <c:v>-115.64</c:v>
                </c:pt>
                <c:pt idx="543">
                  <c:v>-115.61</c:v>
                </c:pt>
                <c:pt idx="544">
                  <c:v>-115.58</c:v>
                </c:pt>
                <c:pt idx="545">
                  <c:v>-115.55</c:v>
                </c:pt>
                <c:pt idx="546">
                  <c:v>-115.53</c:v>
                </c:pt>
                <c:pt idx="547">
                  <c:v>-115.51</c:v>
                </c:pt>
                <c:pt idx="548">
                  <c:v>-115.49</c:v>
                </c:pt>
                <c:pt idx="549">
                  <c:v>-115.47</c:v>
                </c:pt>
                <c:pt idx="550">
                  <c:v>-115.47</c:v>
                </c:pt>
                <c:pt idx="551">
                  <c:v>-115.47</c:v>
                </c:pt>
                <c:pt idx="552">
                  <c:v>-115.46</c:v>
                </c:pt>
                <c:pt idx="553">
                  <c:v>-115.47</c:v>
                </c:pt>
                <c:pt idx="554">
                  <c:v>-115.48</c:v>
                </c:pt>
                <c:pt idx="555">
                  <c:v>-115.49</c:v>
                </c:pt>
                <c:pt idx="556">
                  <c:v>-115.49</c:v>
                </c:pt>
                <c:pt idx="557">
                  <c:v>-115.5</c:v>
                </c:pt>
                <c:pt idx="558">
                  <c:v>-115.51</c:v>
                </c:pt>
                <c:pt idx="559">
                  <c:v>-115.51</c:v>
                </c:pt>
                <c:pt idx="560">
                  <c:v>-115.51</c:v>
                </c:pt>
                <c:pt idx="561">
                  <c:v>-115.51</c:v>
                </c:pt>
                <c:pt idx="562">
                  <c:v>-115.5</c:v>
                </c:pt>
                <c:pt idx="563">
                  <c:v>-115.5</c:v>
                </c:pt>
                <c:pt idx="564">
                  <c:v>-115.5</c:v>
                </c:pt>
                <c:pt idx="565">
                  <c:v>-115.51</c:v>
                </c:pt>
                <c:pt idx="566">
                  <c:v>-115.51</c:v>
                </c:pt>
                <c:pt idx="567">
                  <c:v>-115.51</c:v>
                </c:pt>
                <c:pt idx="568">
                  <c:v>-115.51</c:v>
                </c:pt>
                <c:pt idx="569">
                  <c:v>-115.51</c:v>
                </c:pt>
                <c:pt idx="570">
                  <c:v>-115.51</c:v>
                </c:pt>
                <c:pt idx="571">
                  <c:v>-115.5</c:v>
                </c:pt>
                <c:pt idx="572">
                  <c:v>-115.51</c:v>
                </c:pt>
                <c:pt idx="573">
                  <c:v>-115.52</c:v>
                </c:pt>
                <c:pt idx="574">
                  <c:v>-115.53</c:v>
                </c:pt>
                <c:pt idx="575">
                  <c:v>-115.53</c:v>
                </c:pt>
                <c:pt idx="576">
                  <c:v>-115.54</c:v>
                </c:pt>
                <c:pt idx="577">
                  <c:v>-115.53</c:v>
                </c:pt>
                <c:pt idx="578">
                  <c:v>-115.54</c:v>
                </c:pt>
                <c:pt idx="579">
                  <c:v>-115.55</c:v>
                </c:pt>
                <c:pt idx="580">
                  <c:v>-115.56</c:v>
                </c:pt>
                <c:pt idx="581">
                  <c:v>-115.57</c:v>
                </c:pt>
                <c:pt idx="582">
                  <c:v>-115.58</c:v>
                </c:pt>
                <c:pt idx="583">
                  <c:v>-115.58</c:v>
                </c:pt>
                <c:pt idx="584">
                  <c:v>-115.59</c:v>
                </c:pt>
                <c:pt idx="585">
                  <c:v>-115.59</c:v>
                </c:pt>
                <c:pt idx="586">
                  <c:v>-115.59</c:v>
                </c:pt>
                <c:pt idx="587">
                  <c:v>-115.6</c:v>
                </c:pt>
                <c:pt idx="588">
                  <c:v>-115.59</c:v>
                </c:pt>
                <c:pt idx="589">
                  <c:v>-115.6</c:v>
                </c:pt>
                <c:pt idx="590">
                  <c:v>-115.59</c:v>
                </c:pt>
                <c:pt idx="591">
                  <c:v>-115.58</c:v>
                </c:pt>
                <c:pt idx="592">
                  <c:v>-115.56</c:v>
                </c:pt>
                <c:pt idx="593">
                  <c:v>-115.55</c:v>
                </c:pt>
                <c:pt idx="594">
                  <c:v>-115.54</c:v>
                </c:pt>
                <c:pt idx="595">
                  <c:v>-115.52</c:v>
                </c:pt>
                <c:pt idx="596">
                  <c:v>-115.51</c:v>
                </c:pt>
                <c:pt idx="597">
                  <c:v>-115.49</c:v>
                </c:pt>
                <c:pt idx="598">
                  <c:v>-115.47</c:v>
                </c:pt>
                <c:pt idx="599">
                  <c:v>-115.46</c:v>
                </c:pt>
                <c:pt idx="600">
                  <c:v>-115.46</c:v>
                </c:pt>
                <c:pt idx="601">
                  <c:v>-115.45</c:v>
                </c:pt>
                <c:pt idx="602">
                  <c:v>-115.45</c:v>
                </c:pt>
                <c:pt idx="603">
                  <c:v>-115.44</c:v>
                </c:pt>
                <c:pt idx="604">
                  <c:v>-115.44</c:v>
                </c:pt>
                <c:pt idx="605">
                  <c:v>-115.44</c:v>
                </c:pt>
                <c:pt idx="606">
                  <c:v>-115.46</c:v>
                </c:pt>
                <c:pt idx="607">
                  <c:v>-115.47</c:v>
                </c:pt>
                <c:pt idx="608">
                  <c:v>-115.47</c:v>
                </c:pt>
                <c:pt idx="609">
                  <c:v>-115.47</c:v>
                </c:pt>
                <c:pt idx="610">
                  <c:v>-115.47</c:v>
                </c:pt>
                <c:pt idx="611">
                  <c:v>-115.46</c:v>
                </c:pt>
                <c:pt idx="612">
                  <c:v>-115.46</c:v>
                </c:pt>
                <c:pt idx="613">
                  <c:v>-115.44</c:v>
                </c:pt>
                <c:pt idx="614">
                  <c:v>-115.43</c:v>
                </c:pt>
                <c:pt idx="615">
                  <c:v>-115.42</c:v>
                </c:pt>
                <c:pt idx="616">
                  <c:v>-115.41</c:v>
                </c:pt>
                <c:pt idx="617">
                  <c:v>-115.4</c:v>
                </c:pt>
                <c:pt idx="618">
                  <c:v>-115.39</c:v>
                </c:pt>
                <c:pt idx="619">
                  <c:v>-115.38</c:v>
                </c:pt>
                <c:pt idx="620">
                  <c:v>-115.37</c:v>
                </c:pt>
                <c:pt idx="621">
                  <c:v>-115.35</c:v>
                </c:pt>
                <c:pt idx="622">
                  <c:v>-115.35</c:v>
                </c:pt>
                <c:pt idx="623">
                  <c:v>-115.33</c:v>
                </c:pt>
                <c:pt idx="624">
                  <c:v>-115.32</c:v>
                </c:pt>
                <c:pt idx="625">
                  <c:v>-115.32</c:v>
                </c:pt>
                <c:pt idx="626">
                  <c:v>-115.32</c:v>
                </c:pt>
                <c:pt idx="627">
                  <c:v>-115.32</c:v>
                </c:pt>
                <c:pt idx="628">
                  <c:v>-115.32</c:v>
                </c:pt>
                <c:pt idx="629">
                  <c:v>-115.31</c:v>
                </c:pt>
                <c:pt idx="630">
                  <c:v>-115.31</c:v>
                </c:pt>
                <c:pt idx="631">
                  <c:v>-115.31</c:v>
                </c:pt>
                <c:pt idx="632">
                  <c:v>-115.3</c:v>
                </c:pt>
                <c:pt idx="633">
                  <c:v>-115.3</c:v>
                </c:pt>
                <c:pt idx="634">
                  <c:v>-115.29</c:v>
                </c:pt>
                <c:pt idx="635">
                  <c:v>-115.28</c:v>
                </c:pt>
                <c:pt idx="636">
                  <c:v>-115.28</c:v>
                </c:pt>
                <c:pt idx="637">
                  <c:v>-115.26</c:v>
                </c:pt>
                <c:pt idx="638">
                  <c:v>-115.26</c:v>
                </c:pt>
                <c:pt idx="639">
                  <c:v>-115.25</c:v>
                </c:pt>
                <c:pt idx="640">
                  <c:v>-115.23</c:v>
                </c:pt>
                <c:pt idx="641">
                  <c:v>-115.23</c:v>
                </c:pt>
                <c:pt idx="642">
                  <c:v>-115.22</c:v>
                </c:pt>
                <c:pt idx="643">
                  <c:v>-115.21</c:v>
                </c:pt>
                <c:pt idx="644">
                  <c:v>-115.21</c:v>
                </c:pt>
                <c:pt idx="645">
                  <c:v>-115.2</c:v>
                </c:pt>
                <c:pt idx="646">
                  <c:v>-115.2</c:v>
                </c:pt>
                <c:pt idx="647">
                  <c:v>-115.19</c:v>
                </c:pt>
                <c:pt idx="648">
                  <c:v>-115.19</c:v>
                </c:pt>
                <c:pt idx="649">
                  <c:v>-115.19</c:v>
                </c:pt>
                <c:pt idx="650">
                  <c:v>-115.19</c:v>
                </c:pt>
                <c:pt idx="651">
                  <c:v>-115.18</c:v>
                </c:pt>
                <c:pt idx="652">
                  <c:v>-115.18</c:v>
                </c:pt>
                <c:pt idx="653">
                  <c:v>-115.17</c:v>
                </c:pt>
                <c:pt idx="654">
                  <c:v>-115.16</c:v>
                </c:pt>
                <c:pt idx="655">
                  <c:v>-115.14</c:v>
                </c:pt>
                <c:pt idx="656">
                  <c:v>-115.12</c:v>
                </c:pt>
                <c:pt idx="657">
                  <c:v>-115.11</c:v>
                </c:pt>
                <c:pt idx="658">
                  <c:v>-115.1</c:v>
                </c:pt>
                <c:pt idx="659">
                  <c:v>-115.09</c:v>
                </c:pt>
                <c:pt idx="660">
                  <c:v>-115.08</c:v>
                </c:pt>
                <c:pt idx="661">
                  <c:v>-115.07</c:v>
                </c:pt>
                <c:pt idx="662">
                  <c:v>-115.06</c:v>
                </c:pt>
                <c:pt idx="663">
                  <c:v>-115.06</c:v>
                </c:pt>
                <c:pt idx="664">
                  <c:v>-115.07</c:v>
                </c:pt>
                <c:pt idx="665">
                  <c:v>-115.07</c:v>
                </c:pt>
                <c:pt idx="666">
                  <c:v>-115.06</c:v>
                </c:pt>
                <c:pt idx="667">
                  <c:v>-115.07</c:v>
                </c:pt>
                <c:pt idx="668">
                  <c:v>-115.07</c:v>
                </c:pt>
                <c:pt idx="669">
                  <c:v>-115.06</c:v>
                </c:pt>
                <c:pt idx="670">
                  <c:v>-115.06</c:v>
                </c:pt>
                <c:pt idx="671">
                  <c:v>-115.05</c:v>
                </c:pt>
                <c:pt idx="672">
                  <c:v>-115.03</c:v>
                </c:pt>
                <c:pt idx="673">
                  <c:v>-115.02</c:v>
                </c:pt>
                <c:pt idx="674">
                  <c:v>-115</c:v>
                </c:pt>
                <c:pt idx="675">
                  <c:v>-114.99</c:v>
                </c:pt>
                <c:pt idx="676">
                  <c:v>-114.96</c:v>
                </c:pt>
                <c:pt idx="677">
                  <c:v>-114.95</c:v>
                </c:pt>
                <c:pt idx="678">
                  <c:v>-114.93</c:v>
                </c:pt>
                <c:pt idx="679">
                  <c:v>-114.92</c:v>
                </c:pt>
                <c:pt idx="680">
                  <c:v>-114.91</c:v>
                </c:pt>
                <c:pt idx="681">
                  <c:v>-114.91</c:v>
                </c:pt>
                <c:pt idx="682">
                  <c:v>-114.9</c:v>
                </c:pt>
                <c:pt idx="683">
                  <c:v>-114.9</c:v>
                </c:pt>
                <c:pt idx="684">
                  <c:v>-114.9</c:v>
                </c:pt>
                <c:pt idx="685">
                  <c:v>-114.9</c:v>
                </c:pt>
                <c:pt idx="686">
                  <c:v>-114.91</c:v>
                </c:pt>
                <c:pt idx="687">
                  <c:v>-114.91</c:v>
                </c:pt>
                <c:pt idx="688">
                  <c:v>-114.92</c:v>
                </c:pt>
                <c:pt idx="689">
                  <c:v>-114.93</c:v>
                </c:pt>
                <c:pt idx="690">
                  <c:v>-114.94</c:v>
                </c:pt>
                <c:pt idx="691">
                  <c:v>-114.94</c:v>
                </c:pt>
                <c:pt idx="692">
                  <c:v>-114.94</c:v>
                </c:pt>
                <c:pt idx="693">
                  <c:v>-114.95</c:v>
                </c:pt>
                <c:pt idx="694">
                  <c:v>-114.95</c:v>
                </c:pt>
                <c:pt idx="695">
                  <c:v>-114.95</c:v>
                </c:pt>
                <c:pt idx="696">
                  <c:v>-114.95</c:v>
                </c:pt>
                <c:pt idx="697">
                  <c:v>-114.95</c:v>
                </c:pt>
                <c:pt idx="698">
                  <c:v>-114.94</c:v>
                </c:pt>
                <c:pt idx="699">
                  <c:v>-114.94</c:v>
                </c:pt>
                <c:pt idx="700">
                  <c:v>-114.93</c:v>
                </c:pt>
                <c:pt idx="701">
                  <c:v>-114.92</c:v>
                </c:pt>
                <c:pt idx="702">
                  <c:v>-114.9</c:v>
                </c:pt>
                <c:pt idx="703">
                  <c:v>-114.89</c:v>
                </c:pt>
                <c:pt idx="704">
                  <c:v>-114.88</c:v>
                </c:pt>
                <c:pt idx="705">
                  <c:v>-114.86</c:v>
                </c:pt>
                <c:pt idx="706">
                  <c:v>-114.84</c:v>
                </c:pt>
                <c:pt idx="707">
                  <c:v>-114.83</c:v>
                </c:pt>
                <c:pt idx="708">
                  <c:v>-114.81</c:v>
                </c:pt>
                <c:pt idx="709">
                  <c:v>-114.8</c:v>
                </c:pt>
                <c:pt idx="710">
                  <c:v>-114.8</c:v>
                </c:pt>
                <c:pt idx="711">
                  <c:v>-114.79</c:v>
                </c:pt>
                <c:pt idx="712">
                  <c:v>-114.79</c:v>
                </c:pt>
                <c:pt idx="713">
                  <c:v>-114.78</c:v>
                </c:pt>
                <c:pt idx="714">
                  <c:v>-114.77</c:v>
                </c:pt>
                <c:pt idx="715">
                  <c:v>-114.77</c:v>
                </c:pt>
                <c:pt idx="716">
                  <c:v>-114.77</c:v>
                </c:pt>
                <c:pt idx="717">
                  <c:v>-114.77</c:v>
                </c:pt>
                <c:pt idx="718">
                  <c:v>-114.77</c:v>
                </c:pt>
                <c:pt idx="719">
                  <c:v>-114.77</c:v>
                </c:pt>
                <c:pt idx="720">
                  <c:v>-114.75</c:v>
                </c:pt>
                <c:pt idx="721">
                  <c:v>-114.74</c:v>
                </c:pt>
                <c:pt idx="722">
                  <c:v>-114.73</c:v>
                </c:pt>
                <c:pt idx="723">
                  <c:v>-114.71</c:v>
                </c:pt>
                <c:pt idx="724">
                  <c:v>-114.7</c:v>
                </c:pt>
                <c:pt idx="725">
                  <c:v>-114.7</c:v>
                </c:pt>
                <c:pt idx="726">
                  <c:v>-114.69</c:v>
                </c:pt>
                <c:pt idx="727">
                  <c:v>-114.67</c:v>
                </c:pt>
                <c:pt idx="728">
                  <c:v>-114.67</c:v>
                </c:pt>
                <c:pt idx="729">
                  <c:v>-114.66</c:v>
                </c:pt>
                <c:pt idx="730">
                  <c:v>-114.65</c:v>
                </c:pt>
                <c:pt idx="731">
                  <c:v>-114.64</c:v>
                </c:pt>
                <c:pt idx="732">
                  <c:v>-114.64</c:v>
                </c:pt>
                <c:pt idx="733">
                  <c:v>-114.65</c:v>
                </c:pt>
                <c:pt idx="734">
                  <c:v>-114.64</c:v>
                </c:pt>
                <c:pt idx="735">
                  <c:v>-114.64</c:v>
                </c:pt>
                <c:pt idx="736">
                  <c:v>-114.64</c:v>
                </c:pt>
                <c:pt idx="737">
                  <c:v>-114.64</c:v>
                </c:pt>
                <c:pt idx="738">
                  <c:v>-114.63</c:v>
                </c:pt>
                <c:pt idx="739">
                  <c:v>-114.63</c:v>
                </c:pt>
                <c:pt idx="740">
                  <c:v>-114.63</c:v>
                </c:pt>
                <c:pt idx="741">
                  <c:v>-114.63</c:v>
                </c:pt>
                <c:pt idx="742">
                  <c:v>-114.62</c:v>
                </c:pt>
                <c:pt idx="743">
                  <c:v>-114.62</c:v>
                </c:pt>
                <c:pt idx="744">
                  <c:v>-114.62</c:v>
                </c:pt>
                <c:pt idx="745">
                  <c:v>-114.61</c:v>
                </c:pt>
                <c:pt idx="746">
                  <c:v>-114.61</c:v>
                </c:pt>
                <c:pt idx="747">
                  <c:v>-114.61</c:v>
                </c:pt>
                <c:pt idx="748">
                  <c:v>-114.61</c:v>
                </c:pt>
                <c:pt idx="749">
                  <c:v>-114.61</c:v>
                </c:pt>
                <c:pt idx="750">
                  <c:v>-114.61</c:v>
                </c:pt>
                <c:pt idx="751">
                  <c:v>-114.62</c:v>
                </c:pt>
                <c:pt idx="752">
                  <c:v>-114.62</c:v>
                </c:pt>
                <c:pt idx="753">
                  <c:v>-114.63</c:v>
                </c:pt>
                <c:pt idx="754">
                  <c:v>-114.64</c:v>
                </c:pt>
                <c:pt idx="755">
                  <c:v>-114.65</c:v>
                </c:pt>
                <c:pt idx="756">
                  <c:v>-114.65</c:v>
                </c:pt>
                <c:pt idx="757">
                  <c:v>-114.66</c:v>
                </c:pt>
                <c:pt idx="758">
                  <c:v>-114.66</c:v>
                </c:pt>
                <c:pt idx="759">
                  <c:v>-114.67</c:v>
                </c:pt>
                <c:pt idx="760">
                  <c:v>-114.67</c:v>
                </c:pt>
                <c:pt idx="761">
                  <c:v>-114.68</c:v>
                </c:pt>
                <c:pt idx="762">
                  <c:v>-114.68</c:v>
                </c:pt>
                <c:pt idx="763">
                  <c:v>-114.68</c:v>
                </c:pt>
                <c:pt idx="764">
                  <c:v>-114.68</c:v>
                </c:pt>
                <c:pt idx="765">
                  <c:v>-114.69</c:v>
                </c:pt>
                <c:pt idx="766">
                  <c:v>-114.69</c:v>
                </c:pt>
                <c:pt idx="767">
                  <c:v>-114.69</c:v>
                </c:pt>
                <c:pt idx="768">
                  <c:v>-114.7</c:v>
                </c:pt>
                <c:pt idx="769">
                  <c:v>-114.7</c:v>
                </c:pt>
                <c:pt idx="770">
                  <c:v>-114.71</c:v>
                </c:pt>
                <c:pt idx="771">
                  <c:v>-114.71</c:v>
                </c:pt>
                <c:pt idx="772">
                  <c:v>-114.71</c:v>
                </c:pt>
                <c:pt idx="773">
                  <c:v>-114.72</c:v>
                </c:pt>
                <c:pt idx="774">
                  <c:v>-114.73</c:v>
                </c:pt>
                <c:pt idx="775">
                  <c:v>-114.73</c:v>
                </c:pt>
                <c:pt idx="776">
                  <c:v>-114.74</c:v>
                </c:pt>
                <c:pt idx="777">
                  <c:v>-114.74</c:v>
                </c:pt>
                <c:pt idx="778">
                  <c:v>-114.73</c:v>
                </c:pt>
                <c:pt idx="779">
                  <c:v>-114.74</c:v>
                </c:pt>
                <c:pt idx="780">
                  <c:v>-114.73</c:v>
                </c:pt>
                <c:pt idx="781">
                  <c:v>-114.74</c:v>
                </c:pt>
                <c:pt idx="782">
                  <c:v>-114.74</c:v>
                </c:pt>
                <c:pt idx="783">
                  <c:v>-114.75</c:v>
                </c:pt>
                <c:pt idx="784">
                  <c:v>-114.75</c:v>
                </c:pt>
                <c:pt idx="785">
                  <c:v>-114.75</c:v>
                </c:pt>
                <c:pt idx="786">
                  <c:v>-114.75</c:v>
                </c:pt>
                <c:pt idx="787">
                  <c:v>-114.74</c:v>
                </c:pt>
                <c:pt idx="788">
                  <c:v>-114.74</c:v>
                </c:pt>
                <c:pt idx="789">
                  <c:v>-114.75</c:v>
                </c:pt>
                <c:pt idx="790">
                  <c:v>-114.75</c:v>
                </c:pt>
                <c:pt idx="791">
                  <c:v>-114.75</c:v>
                </c:pt>
                <c:pt idx="792">
                  <c:v>-114.75</c:v>
                </c:pt>
                <c:pt idx="793">
                  <c:v>-114.74</c:v>
                </c:pt>
                <c:pt idx="794">
                  <c:v>-114.74</c:v>
                </c:pt>
                <c:pt idx="795">
                  <c:v>-114.75</c:v>
                </c:pt>
                <c:pt idx="796">
                  <c:v>-114.74</c:v>
                </c:pt>
                <c:pt idx="797">
                  <c:v>-114.74</c:v>
                </c:pt>
                <c:pt idx="798">
                  <c:v>-114.75</c:v>
                </c:pt>
                <c:pt idx="799">
                  <c:v>-114.74</c:v>
                </c:pt>
                <c:pt idx="800">
                  <c:v>-114.74</c:v>
                </c:pt>
                <c:pt idx="801">
                  <c:v>-114.73</c:v>
                </c:pt>
                <c:pt idx="802">
                  <c:v>-114.73</c:v>
                </c:pt>
                <c:pt idx="803">
                  <c:v>-114.73</c:v>
                </c:pt>
                <c:pt idx="804">
                  <c:v>-114.74</c:v>
                </c:pt>
                <c:pt idx="805">
                  <c:v>-114.74</c:v>
                </c:pt>
                <c:pt idx="806">
                  <c:v>-114.74</c:v>
                </c:pt>
                <c:pt idx="807">
                  <c:v>-114.74</c:v>
                </c:pt>
                <c:pt idx="808">
                  <c:v>-114.74</c:v>
                </c:pt>
                <c:pt idx="809">
                  <c:v>-114.74</c:v>
                </c:pt>
                <c:pt idx="810">
                  <c:v>-114.75</c:v>
                </c:pt>
                <c:pt idx="811">
                  <c:v>-114.74</c:v>
                </c:pt>
                <c:pt idx="812">
                  <c:v>-114.74</c:v>
                </c:pt>
                <c:pt idx="813">
                  <c:v>-114.75</c:v>
                </c:pt>
                <c:pt idx="814">
                  <c:v>-114.74</c:v>
                </c:pt>
                <c:pt idx="815">
                  <c:v>-114.74</c:v>
                </c:pt>
                <c:pt idx="816">
                  <c:v>-114.74</c:v>
                </c:pt>
                <c:pt idx="817">
                  <c:v>-114.73</c:v>
                </c:pt>
                <c:pt idx="818">
                  <c:v>-114.72</c:v>
                </c:pt>
                <c:pt idx="819">
                  <c:v>-114.72</c:v>
                </c:pt>
                <c:pt idx="820">
                  <c:v>-114.72</c:v>
                </c:pt>
                <c:pt idx="821">
                  <c:v>-114.71</c:v>
                </c:pt>
                <c:pt idx="822">
                  <c:v>-114.71</c:v>
                </c:pt>
                <c:pt idx="823">
                  <c:v>-114.7</c:v>
                </c:pt>
                <c:pt idx="824">
                  <c:v>-114.7</c:v>
                </c:pt>
                <c:pt idx="825">
                  <c:v>-114.7</c:v>
                </c:pt>
                <c:pt idx="826">
                  <c:v>-114.69</c:v>
                </c:pt>
                <c:pt idx="827">
                  <c:v>-114.69</c:v>
                </c:pt>
                <c:pt idx="828">
                  <c:v>-114.68</c:v>
                </c:pt>
                <c:pt idx="829">
                  <c:v>-114.68</c:v>
                </c:pt>
                <c:pt idx="830">
                  <c:v>-114.67</c:v>
                </c:pt>
                <c:pt idx="831">
                  <c:v>-114.66</c:v>
                </c:pt>
                <c:pt idx="832">
                  <c:v>-114.65</c:v>
                </c:pt>
                <c:pt idx="833">
                  <c:v>-114.64</c:v>
                </c:pt>
                <c:pt idx="834">
                  <c:v>-114.65</c:v>
                </c:pt>
                <c:pt idx="835">
                  <c:v>-114.65</c:v>
                </c:pt>
                <c:pt idx="836">
                  <c:v>-114.64</c:v>
                </c:pt>
                <c:pt idx="837">
                  <c:v>-114.64</c:v>
                </c:pt>
                <c:pt idx="838">
                  <c:v>-114.64</c:v>
                </c:pt>
                <c:pt idx="839">
                  <c:v>-114.63</c:v>
                </c:pt>
                <c:pt idx="840">
                  <c:v>-114.63</c:v>
                </c:pt>
                <c:pt idx="841">
                  <c:v>-114.63</c:v>
                </c:pt>
                <c:pt idx="842">
                  <c:v>-114.62</c:v>
                </c:pt>
                <c:pt idx="843">
                  <c:v>-114.62</c:v>
                </c:pt>
                <c:pt idx="844">
                  <c:v>-114.62</c:v>
                </c:pt>
                <c:pt idx="845">
                  <c:v>-114.61</c:v>
                </c:pt>
                <c:pt idx="846">
                  <c:v>-114.6</c:v>
                </c:pt>
                <c:pt idx="847">
                  <c:v>-114.6</c:v>
                </c:pt>
                <c:pt idx="848">
                  <c:v>-114.58</c:v>
                </c:pt>
                <c:pt idx="849">
                  <c:v>-114.56</c:v>
                </c:pt>
                <c:pt idx="850">
                  <c:v>-114.56</c:v>
                </c:pt>
                <c:pt idx="851">
                  <c:v>-114.55</c:v>
                </c:pt>
                <c:pt idx="852">
                  <c:v>-114.55</c:v>
                </c:pt>
                <c:pt idx="853">
                  <c:v>-114.54</c:v>
                </c:pt>
                <c:pt idx="854">
                  <c:v>-114.55</c:v>
                </c:pt>
                <c:pt idx="855">
                  <c:v>-114.54</c:v>
                </c:pt>
                <c:pt idx="856">
                  <c:v>-114.54</c:v>
                </c:pt>
                <c:pt idx="857">
                  <c:v>-114.55</c:v>
                </c:pt>
                <c:pt idx="858">
                  <c:v>-114.55</c:v>
                </c:pt>
                <c:pt idx="859">
                  <c:v>-114.55</c:v>
                </c:pt>
                <c:pt idx="860">
                  <c:v>-114.55</c:v>
                </c:pt>
                <c:pt idx="861">
                  <c:v>-114.55</c:v>
                </c:pt>
                <c:pt idx="862">
                  <c:v>-114.54</c:v>
                </c:pt>
                <c:pt idx="863">
                  <c:v>-114.53</c:v>
                </c:pt>
                <c:pt idx="864">
                  <c:v>-114.52</c:v>
                </c:pt>
                <c:pt idx="865">
                  <c:v>-114.51</c:v>
                </c:pt>
                <c:pt idx="866">
                  <c:v>-114.51</c:v>
                </c:pt>
                <c:pt idx="867">
                  <c:v>-114.5</c:v>
                </c:pt>
                <c:pt idx="868">
                  <c:v>-114.5</c:v>
                </c:pt>
                <c:pt idx="869">
                  <c:v>-114.49</c:v>
                </c:pt>
                <c:pt idx="870">
                  <c:v>-114.49</c:v>
                </c:pt>
                <c:pt idx="871">
                  <c:v>-114.49</c:v>
                </c:pt>
                <c:pt idx="872">
                  <c:v>-114.49</c:v>
                </c:pt>
                <c:pt idx="873">
                  <c:v>-114.5</c:v>
                </c:pt>
                <c:pt idx="874">
                  <c:v>-114.5</c:v>
                </c:pt>
                <c:pt idx="875">
                  <c:v>-114.5</c:v>
                </c:pt>
                <c:pt idx="876">
                  <c:v>-114.51</c:v>
                </c:pt>
                <c:pt idx="877">
                  <c:v>-114.51</c:v>
                </c:pt>
                <c:pt idx="878">
                  <c:v>-114.51</c:v>
                </c:pt>
                <c:pt idx="879">
                  <c:v>-114.51</c:v>
                </c:pt>
                <c:pt idx="880">
                  <c:v>-114.5</c:v>
                </c:pt>
                <c:pt idx="881">
                  <c:v>-114.5</c:v>
                </c:pt>
                <c:pt idx="882">
                  <c:v>-114.49</c:v>
                </c:pt>
                <c:pt idx="883">
                  <c:v>-114.49</c:v>
                </c:pt>
                <c:pt idx="884">
                  <c:v>-114.48</c:v>
                </c:pt>
                <c:pt idx="885">
                  <c:v>-114.48</c:v>
                </c:pt>
                <c:pt idx="886">
                  <c:v>-114.48</c:v>
                </c:pt>
                <c:pt idx="887">
                  <c:v>-114.47</c:v>
                </c:pt>
                <c:pt idx="888">
                  <c:v>-114.47</c:v>
                </c:pt>
                <c:pt idx="889">
                  <c:v>-114.46</c:v>
                </c:pt>
                <c:pt idx="890">
                  <c:v>-114.47</c:v>
                </c:pt>
                <c:pt idx="891">
                  <c:v>-114.46</c:v>
                </c:pt>
                <c:pt idx="892">
                  <c:v>-114.46</c:v>
                </c:pt>
                <c:pt idx="893">
                  <c:v>-114.46</c:v>
                </c:pt>
                <c:pt idx="894">
                  <c:v>-114.47</c:v>
                </c:pt>
                <c:pt idx="895">
                  <c:v>-114.47</c:v>
                </c:pt>
                <c:pt idx="896">
                  <c:v>-114.47</c:v>
                </c:pt>
                <c:pt idx="897">
                  <c:v>-114.47</c:v>
                </c:pt>
                <c:pt idx="898">
                  <c:v>-114.48</c:v>
                </c:pt>
                <c:pt idx="899">
                  <c:v>-114.48</c:v>
                </c:pt>
                <c:pt idx="900">
                  <c:v>-114.48</c:v>
                </c:pt>
                <c:pt idx="901">
                  <c:v>-114.47</c:v>
                </c:pt>
                <c:pt idx="902">
                  <c:v>-114.48</c:v>
                </c:pt>
                <c:pt idx="903">
                  <c:v>-114.48</c:v>
                </c:pt>
                <c:pt idx="904">
                  <c:v>-114.48</c:v>
                </c:pt>
                <c:pt idx="905">
                  <c:v>-114.48</c:v>
                </c:pt>
                <c:pt idx="906">
                  <c:v>-114.48</c:v>
                </c:pt>
                <c:pt idx="907">
                  <c:v>-114.48</c:v>
                </c:pt>
                <c:pt idx="908">
                  <c:v>-114.48</c:v>
                </c:pt>
                <c:pt idx="909">
                  <c:v>-114.48</c:v>
                </c:pt>
                <c:pt idx="910">
                  <c:v>-114.48</c:v>
                </c:pt>
                <c:pt idx="911">
                  <c:v>-114.49</c:v>
                </c:pt>
                <c:pt idx="912">
                  <c:v>-114.49</c:v>
                </c:pt>
                <c:pt idx="913">
                  <c:v>-114.49</c:v>
                </c:pt>
                <c:pt idx="914">
                  <c:v>-114.49</c:v>
                </c:pt>
                <c:pt idx="915">
                  <c:v>-114.49</c:v>
                </c:pt>
                <c:pt idx="916">
                  <c:v>-114.49</c:v>
                </c:pt>
                <c:pt idx="917">
                  <c:v>-114.49</c:v>
                </c:pt>
                <c:pt idx="918">
                  <c:v>-114.49</c:v>
                </c:pt>
                <c:pt idx="919">
                  <c:v>-114.49</c:v>
                </c:pt>
                <c:pt idx="920">
                  <c:v>-114.5</c:v>
                </c:pt>
                <c:pt idx="921">
                  <c:v>-114.5</c:v>
                </c:pt>
                <c:pt idx="922">
                  <c:v>-114.5</c:v>
                </c:pt>
                <c:pt idx="923">
                  <c:v>-114.5</c:v>
                </c:pt>
                <c:pt idx="924">
                  <c:v>-114.51</c:v>
                </c:pt>
                <c:pt idx="925">
                  <c:v>-114.5</c:v>
                </c:pt>
                <c:pt idx="926">
                  <c:v>-114.51</c:v>
                </c:pt>
                <c:pt idx="927">
                  <c:v>-114.52</c:v>
                </c:pt>
                <c:pt idx="928">
                  <c:v>-114.52</c:v>
                </c:pt>
                <c:pt idx="929">
                  <c:v>-114.52</c:v>
                </c:pt>
                <c:pt idx="930">
                  <c:v>-114.52</c:v>
                </c:pt>
                <c:pt idx="931">
                  <c:v>-114.51</c:v>
                </c:pt>
                <c:pt idx="932">
                  <c:v>-114.51</c:v>
                </c:pt>
                <c:pt idx="933">
                  <c:v>-114.51</c:v>
                </c:pt>
                <c:pt idx="934">
                  <c:v>-114.51</c:v>
                </c:pt>
                <c:pt idx="935">
                  <c:v>-114.51</c:v>
                </c:pt>
                <c:pt idx="936">
                  <c:v>-114.49</c:v>
                </c:pt>
                <c:pt idx="937">
                  <c:v>-114.48</c:v>
                </c:pt>
                <c:pt idx="938">
                  <c:v>-114.48</c:v>
                </c:pt>
                <c:pt idx="939">
                  <c:v>-114.47</c:v>
                </c:pt>
                <c:pt idx="940">
                  <c:v>-114.46</c:v>
                </c:pt>
                <c:pt idx="941">
                  <c:v>-114.45</c:v>
                </c:pt>
                <c:pt idx="942">
                  <c:v>-114.45</c:v>
                </c:pt>
                <c:pt idx="943">
                  <c:v>-114.45</c:v>
                </c:pt>
                <c:pt idx="944">
                  <c:v>-114.44</c:v>
                </c:pt>
                <c:pt idx="945">
                  <c:v>-114.44</c:v>
                </c:pt>
                <c:pt idx="946">
                  <c:v>-114.45</c:v>
                </c:pt>
                <c:pt idx="947">
                  <c:v>-114.45</c:v>
                </c:pt>
                <c:pt idx="948">
                  <c:v>-114.44</c:v>
                </c:pt>
                <c:pt idx="949">
                  <c:v>-114.44</c:v>
                </c:pt>
                <c:pt idx="950">
                  <c:v>-114.44</c:v>
                </c:pt>
                <c:pt idx="951">
                  <c:v>-114.44</c:v>
                </c:pt>
                <c:pt idx="952">
                  <c:v>-114.43</c:v>
                </c:pt>
                <c:pt idx="953">
                  <c:v>-114.43</c:v>
                </c:pt>
                <c:pt idx="954">
                  <c:v>-114.42</c:v>
                </c:pt>
                <c:pt idx="955">
                  <c:v>-114.42</c:v>
                </c:pt>
                <c:pt idx="956">
                  <c:v>-114.41</c:v>
                </c:pt>
                <c:pt idx="957">
                  <c:v>-114.41</c:v>
                </c:pt>
                <c:pt idx="958">
                  <c:v>-114.41</c:v>
                </c:pt>
                <c:pt idx="959">
                  <c:v>-114.41</c:v>
                </c:pt>
                <c:pt idx="960">
                  <c:v>-114.41</c:v>
                </c:pt>
                <c:pt idx="961">
                  <c:v>-114.42</c:v>
                </c:pt>
                <c:pt idx="962">
                  <c:v>-114.43</c:v>
                </c:pt>
                <c:pt idx="963">
                  <c:v>-114.44</c:v>
                </c:pt>
                <c:pt idx="964">
                  <c:v>-114.45</c:v>
                </c:pt>
                <c:pt idx="965">
                  <c:v>-114.46</c:v>
                </c:pt>
                <c:pt idx="966">
                  <c:v>-114.46</c:v>
                </c:pt>
                <c:pt idx="967">
                  <c:v>-114.47</c:v>
                </c:pt>
                <c:pt idx="968">
                  <c:v>-114.47</c:v>
                </c:pt>
                <c:pt idx="969">
                  <c:v>-114.48</c:v>
                </c:pt>
                <c:pt idx="970">
                  <c:v>-114.49</c:v>
                </c:pt>
                <c:pt idx="971">
                  <c:v>-114.5</c:v>
                </c:pt>
                <c:pt idx="972">
                  <c:v>-114.5</c:v>
                </c:pt>
                <c:pt idx="973">
                  <c:v>-114.5</c:v>
                </c:pt>
                <c:pt idx="974">
                  <c:v>-114.5</c:v>
                </c:pt>
                <c:pt idx="975">
                  <c:v>-114.51</c:v>
                </c:pt>
                <c:pt idx="976">
                  <c:v>-114.51</c:v>
                </c:pt>
                <c:pt idx="977">
                  <c:v>-114.51</c:v>
                </c:pt>
                <c:pt idx="978">
                  <c:v>-114.5</c:v>
                </c:pt>
                <c:pt idx="979">
                  <c:v>-114.5</c:v>
                </c:pt>
                <c:pt idx="980">
                  <c:v>-114.49</c:v>
                </c:pt>
                <c:pt idx="981">
                  <c:v>-114.48</c:v>
                </c:pt>
                <c:pt idx="982">
                  <c:v>-114.47</c:v>
                </c:pt>
                <c:pt idx="983">
                  <c:v>-114.47</c:v>
                </c:pt>
                <c:pt idx="984">
                  <c:v>-114.46</c:v>
                </c:pt>
                <c:pt idx="985">
                  <c:v>-114.46</c:v>
                </c:pt>
                <c:pt idx="986">
                  <c:v>-114.45</c:v>
                </c:pt>
                <c:pt idx="987">
                  <c:v>-114.45</c:v>
                </c:pt>
                <c:pt idx="988">
                  <c:v>-114.44</c:v>
                </c:pt>
                <c:pt idx="989">
                  <c:v>-114.42</c:v>
                </c:pt>
                <c:pt idx="990">
                  <c:v>-114.42</c:v>
                </c:pt>
                <c:pt idx="991">
                  <c:v>-114.42</c:v>
                </c:pt>
                <c:pt idx="992">
                  <c:v>-114.42</c:v>
                </c:pt>
                <c:pt idx="993">
                  <c:v>-114.42</c:v>
                </c:pt>
                <c:pt idx="994">
                  <c:v>-114.42</c:v>
                </c:pt>
                <c:pt idx="995">
                  <c:v>-114.42</c:v>
                </c:pt>
                <c:pt idx="996">
                  <c:v>-114.42</c:v>
                </c:pt>
                <c:pt idx="997">
                  <c:v>-114.42</c:v>
                </c:pt>
                <c:pt idx="998">
                  <c:v>-114.43</c:v>
                </c:pt>
                <c:pt idx="999">
                  <c:v>-114.43</c:v>
                </c:pt>
                <c:pt idx="1000">
                  <c:v>-114.44</c:v>
                </c:pt>
                <c:pt idx="1001">
                  <c:v>-114.45</c:v>
                </c:pt>
                <c:pt idx="1002">
                  <c:v>-114.45</c:v>
                </c:pt>
                <c:pt idx="1003">
                  <c:v>-114.46</c:v>
                </c:pt>
                <c:pt idx="1004">
                  <c:v>-114.45</c:v>
                </c:pt>
                <c:pt idx="1005">
                  <c:v>-114.45</c:v>
                </c:pt>
                <c:pt idx="1006">
                  <c:v>-114.44</c:v>
                </c:pt>
                <c:pt idx="1007">
                  <c:v>-114.44</c:v>
                </c:pt>
                <c:pt idx="1008">
                  <c:v>-114.43</c:v>
                </c:pt>
                <c:pt idx="1009">
                  <c:v>-114.43</c:v>
                </c:pt>
                <c:pt idx="1010">
                  <c:v>-114.42</c:v>
                </c:pt>
                <c:pt idx="1011">
                  <c:v>-114.42</c:v>
                </c:pt>
                <c:pt idx="1012">
                  <c:v>-114.41</c:v>
                </c:pt>
                <c:pt idx="1013">
                  <c:v>-114.41</c:v>
                </c:pt>
                <c:pt idx="1014">
                  <c:v>-114.41</c:v>
                </c:pt>
                <c:pt idx="1015">
                  <c:v>-114.41</c:v>
                </c:pt>
                <c:pt idx="1016">
                  <c:v>-114.41</c:v>
                </c:pt>
                <c:pt idx="1017">
                  <c:v>-114.4</c:v>
                </c:pt>
                <c:pt idx="1018">
                  <c:v>-114.4</c:v>
                </c:pt>
                <c:pt idx="1019">
                  <c:v>-114.41</c:v>
                </c:pt>
                <c:pt idx="1020">
                  <c:v>-114.41</c:v>
                </c:pt>
                <c:pt idx="1021">
                  <c:v>-114.4</c:v>
                </c:pt>
                <c:pt idx="1022">
                  <c:v>-114.4</c:v>
                </c:pt>
                <c:pt idx="1023">
                  <c:v>-114.4</c:v>
                </c:pt>
                <c:pt idx="1024">
                  <c:v>-114.4</c:v>
                </c:pt>
                <c:pt idx="1025">
                  <c:v>-114.39</c:v>
                </c:pt>
                <c:pt idx="1026">
                  <c:v>-114.39</c:v>
                </c:pt>
                <c:pt idx="1027">
                  <c:v>-114.39</c:v>
                </c:pt>
                <c:pt idx="1028">
                  <c:v>-114.39</c:v>
                </c:pt>
                <c:pt idx="1029">
                  <c:v>-114.39</c:v>
                </c:pt>
                <c:pt idx="1030">
                  <c:v>-114.39</c:v>
                </c:pt>
                <c:pt idx="1031">
                  <c:v>-114.39</c:v>
                </c:pt>
                <c:pt idx="1032">
                  <c:v>-114.39</c:v>
                </c:pt>
                <c:pt idx="1033">
                  <c:v>-114.39</c:v>
                </c:pt>
                <c:pt idx="1034">
                  <c:v>-114.39</c:v>
                </c:pt>
                <c:pt idx="1035">
                  <c:v>-114.4</c:v>
                </c:pt>
                <c:pt idx="1036">
                  <c:v>-114.4</c:v>
                </c:pt>
                <c:pt idx="1037">
                  <c:v>-114.4</c:v>
                </c:pt>
                <c:pt idx="1038">
                  <c:v>-114.4</c:v>
                </c:pt>
                <c:pt idx="1039">
                  <c:v>-114.4</c:v>
                </c:pt>
                <c:pt idx="1040">
                  <c:v>-114.4</c:v>
                </c:pt>
                <c:pt idx="1041">
                  <c:v>-114.4</c:v>
                </c:pt>
                <c:pt idx="1042">
                  <c:v>-114.41</c:v>
                </c:pt>
                <c:pt idx="1043">
                  <c:v>-114.41</c:v>
                </c:pt>
                <c:pt idx="1044">
                  <c:v>-114.4</c:v>
                </c:pt>
                <c:pt idx="1045">
                  <c:v>-114.41</c:v>
                </c:pt>
                <c:pt idx="1046">
                  <c:v>-114.41</c:v>
                </c:pt>
                <c:pt idx="1047">
                  <c:v>-114.4</c:v>
                </c:pt>
                <c:pt idx="1048">
                  <c:v>-114.4</c:v>
                </c:pt>
                <c:pt idx="1049">
                  <c:v>-114.39</c:v>
                </c:pt>
                <c:pt idx="1050">
                  <c:v>-114.4</c:v>
                </c:pt>
                <c:pt idx="1051">
                  <c:v>-114.39</c:v>
                </c:pt>
                <c:pt idx="1052">
                  <c:v>-114.38</c:v>
                </c:pt>
                <c:pt idx="1053">
                  <c:v>-114.38</c:v>
                </c:pt>
                <c:pt idx="1054">
                  <c:v>-114.38</c:v>
                </c:pt>
                <c:pt idx="1055">
                  <c:v>-114.38</c:v>
                </c:pt>
                <c:pt idx="1056">
                  <c:v>-114.38</c:v>
                </c:pt>
                <c:pt idx="1057">
                  <c:v>-114.38</c:v>
                </c:pt>
                <c:pt idx="1058">
                  <c:v>-114.38</c:v>
                </c:pt>
                <c:pt idx="1059">
                  <c:v>-114.39</c:v>
                </c:pt>
                <c:pt idx="1060">
                  <c:v>-114.38</c:v>
                </c:pt>
                <c:pt idx="1061">
                  <c:v>-114.39</c:v>
                </c:pt>
                <c:pt idx="1062">
                  <c:v>-114.39</c:v>
                </c:pt>
                <c:pt idx="1063">
                  <c:v>-114.39</c:v>
                </c:pt>
                <c:pt idx="1064">
                  <c:v>-114.39</c:v>
                </c:pt>
                <c:pt idx="1065">
                  <c:v>-114.38</c:v>
                </c:pt>
                <c:pt idx="1066">
                  <c:v>-114.37</c:v>
                </c:pt>
                <c:pt idx="1067">
                  <c:v>-114.37</c:v>
                </c:pt>
                <c:pt idx="1068">
                  <c:v>-114.38</c:v>
                </c:pt>
                <c:pt idx="1069">
                  <c:v>-114.37</c:v>
                </c:pt>
                <c:pt idx="1070">
                  <c:v>-114.37</c:v>
                </c:pt>
                <c:pt idx="1071">
                  <c:v>-114.37</c:v>
                </c:pt>
                <c:pt idx="1072">
                  <c:v>-114.37</c:v>
                </c:pt>
                <c:pt idx="1073">
                  <c:v>-114.37</c:v>
                </c:pt>
                <c:pt idx="1074">
                  <c:v>-114.37</c:v>
                </c:pt>
                <c:pt idx="1075">
                  <c:v>-114.37</c:v>
                </c:pt>
                <c:pt idx="1076">
                  <c:v>-114.38</c:v>
                </c:pt>
                <c:pt idx="1077">
                  <c:v>-114.38</c:v>
                </c:pt>
                <c:pt idx="1078">
                  <c:v>-114.38</c:v>
                </c:pt>
                <c:pt idx="1079">
                  <c:v>-114.38</c:v>
                </c:pt>
                <c:pt idx="1080">
                  <c:v>-114.37</c:v>
                </c:pt>
                <c:pt idx="1081">
                  <c:v>-114.37</c:v>
                </c:pt>
                <c:pt idx="1082">
                  <c:v>-114.36</c:v>
                </c:pt>
                <c:pt idx="1083">
                  <c:v>-114.36</c:v>
                </c:pt>
                <c:pt idx="1084">
                  <c:v>-114.37</c:v>
                </c:pt>
                <c:pt idx="1085">
                  <c:v>-114.36</c:v>
                </c:pt>
                <c:pt idx="1086">
                  <c:v>-114.36</c:v>
                </c:pt>
                <c:pt idx="1087">
                  <c:v>-114.36</c:v>
                </c:pt>
                <c:pt idx="1088">
                  <c:v>-114.36</c:v>
                </c:pt>
                <c:pt idx="1089">
                  <c:v>-114.36</c:v>
                </c:pt>
                <c:pt idx="1090">
                  <c:v>-114.35</c:v>
                </c:pt>
                <c:pt idx="1091">
                  <c:v>-114.36</c:v>
                </c:pt>
                <c:pt idx="1092">
                  <c:v>-114.35</c:v>
                </c:pt>
                <c:pt idx="1093">
                  <c:v>-114.34</c:v>
                </c:pt>
                <c:pt idx="1094">
                  <c:v>-114.34</c:v>
                </c:pt>
                <c:pt idx="1095">
                  <c:v>-114.33</c:v>
                </c:pt>
                <c:pt idx="1096">
                  <c:v>-114.32</c:v>
                </c:pt>
                <c:pt idx="1097">
                  <c:v>-114.32</c:v>
                </c:pt>
                <c:pt idx="1098">
                  <c:v>-114.31</c:v>
                </c:pt>
                <c:pt idx="1099">
                  <c:v>-114.31</c:v>
                </c:pt>
                <c:pt idx="1100">
                  <c:v>-114.31</c:v>
                </c:pt>
                <c:pt idx="1101">
                  <c:v>-114.31</c:v>
                </c:pt>
                <c:pt idx="1102">
                  <c:v>-114.31</c:v>
                </c:pt>
                <c:pt idx="1103">
                  <c:v>-114.31</c:v>
                </c:pt>
                <c:pt idx="1104">
                  <c:v>-114.32</c:v>
                </c:pt>
                <c:pt idx="1105">
                  <c:v>-114.32</c:v>
                </c:pt>
                <c:pt idx="1106">
                  <c:v>-114.32</c:v>
                </c:pt>
                <c:pt idx="1107">
                  <c:v>-114.32</c:v>
                </c:pt>
                <c:pt idx="1108">
                  <c:v>-114.31</c:v>
                </c:pt>
                <c:pt idx="1109">
                  <c:v>-114.32</c:v>
                </c:pt>
                <c:pt idx="1110">
                  <c:v>-114.31</c:v>
                </c:pt>
                <c:pt idx="1111">
                  <c:v>-114.31</c:v>
                </c:pt>
                <c:pt idx="1112">
                  <c:v>-114.31</c:v>
                </c:pt>
                <c:pt idx="1113">
                  <c:v>-114.31</c:v>
                </c:pt>
                <c:pt idx="1114">
                  <c:v>-114.3</c:v>
                </c:pt>
                <c:pt idx="1115">
                  <c:v>-114.29</c:v>
                </c:pt>
                <c:pt idx="1116">
                  <c:v>-114.28</c:v>
                </c:pt>
                <c:pt idx="1117">
                  <c:v>-114.28</c:v>
                </c:pt>
                <c:pt idx="1118">
                  <c:v>-114.27</c:v>
                </c:pt>
                <c:pt idx="1119">
                  <c:v>-114.26</c:v>
                </c:pt>
                <c:pt idx="1120">
                  <c:v>-114.25</c:v>
                </c:pt>
                <c:pt idx="1121">
                  <c:v>-114.25</c:v>
                </c:pt>
                <c:pt idx="1122">
                  <c:v>-114.24</c:v>
                </c:pt>
                <c:pt idx="1123">
                  <c:v>-114.23</c:v>
                </c:pt>
                <c:pt idx="1124">
                  <c:v>-114.23</c:v>
                </c:pt>
                <c:pt idx="1125">
                  <c:v>-114.23</c:v>
                </c:pt>
                <c:pt idx="1126">
                  <c:v>-114.23</c:v>
                </c:pt>
                <c:pt idx="1127">
                  <c:v>-114.22</c:v>
                </c:pt>
                <c:pt idx="1128">
                  <c:v>-114.22</c:v>
                </c:pt>
                <c:pt idx="1129">
                  <c:v>-114.2</c:v>
                </c:pt>
                <c:pt idx="1130">
                  <c:v>-114.19</c:v>
                </c:pt>
                <c:pt idx="1131">
                  <c:v>-114.18</c:v>
                </c:pt>
                <c:pt idx="1132">
                  <c:v>-114.16</c:v>
                </c:pt>
                <c:pt idx="1133">
                  <c:v>-114.15</c:v>
                </c:pt>
                <c:pt idx="1134">
                  <c:v>-114.14</c:v>
                </c:pt>
                <c:pt idx="1135">
                  <c:v>-114.12</c:v>
                </c:pt>
                <c:pt idx="1136">
                  <c:v>-114.1</c:v>
                </c:pt>
                <c:pt idx="1137">
                  <c:v>-114.08</c:v>
                </c:pt>
                <c:pt idx="1138">
                  <c:v>-114.07</c:v>
                </c:pt>
                <c:pt idx="1139">
                  <c:v>-114.06</c:v>
                </c:pt>
                <c:pt idx="1140">
                  <c:v>-114.06</c:v>
                </c:pt>
                <c:pt idx="1141">
                  <c:v>-114.05</c:v>
                </c:pt>
                <c:pt idx="1142">
                  <c:v>-114.04</c:v>
                </c:pt>
                <c:pt idx="1143">
                  <c:v>-114.04</c:v>
                </c:pt>
                <c:pt idx="1144">
                  <c:v>-114.04</c:v>
                </c:pt>
                <c:pt idx="1145">
                  <c:v>-114.03</c:v>
                </c:pt>
                <c:pt idx="1146">
                  <c:v>-114.03</c:v>
                </c:pt>
                <c:pt idx="1147">
                  <c:v>-114.03</c:v>
                </c:pt>
                <c:pt idx="1148">
                  <c:v>-114.03</c:v>
                </c:pt>
                <c:pt idx="1149">
                  <c:v>-114.03</c:v>
                </c:pt>
                <c:pt idx="1150">
                  <c:v>-114.02</c:v>
                </c:pt>
                <c:pt idx="1151">
                  <c:v>-114.01</c:v>
                </c:pt>
                <c:pt idx="1152">
                  <c:v>-114</c:v>
                </c:pt>
                <c:pt idx="1153">
                  <c:v>-113.99</c:v>
                </c:pt>
                <c:pt idx="1154">
                  <c:v>-113.98</c:v>
                </c:pt>
                <c:pt idx="1155">
                  <c:v>-113.98</c:v>
                </c:pt>
                <c:pt idx="1156">
                  <c:v>-113.97</c:v>
                </c:pt>
                <c:pt idx="1157">
                  <c:v>-113.96</c:v>
                </c:pt>
                <c:pt idx="1158">
                  <c:v>-113.96</c:v>
                </c:pt>
                <c:pt idx="1159">
                  <c:v>-113.95</c:v>
                </c:pt>
                <c:pt idx="1160">
                  <c:v>-113.94</c:v>
                </c:pt>
                <c:pt idx="1161">
                  <c:v>-113.94</c:v>
                </c:pt>
                <c:pt idx="1162">
                  <c:v>-113.94</c:v>
                </c:pt>
                <c:pt idx="1163">
                  <c:v>-113.93</c:v>
                </c:pt>
                <c:pt idx="1164">
                  <c:v>-113.93</c:v>
                </c:pt>
                <c:pt idx="1165">
                  <c:v>-113.92</c:v>
                </c:pt>
                <c:pt idx="1166">
                  <c:v>-113.92</c:v>
                </c:pt>
                <c:pt idx="1167">
                  <c:v>-113.92</c:v>
                </c:pt>
                <c:pt idx="1168">
                  <c:v>-113.92</c:v>
                </c:pt>
                <c:pt idx="1169">
                  <c:v>-113.92</c:v>
                </c:pt>
                <c:pt idx="1170">
                  <c:v>-113.92</c:v>
                </c:pt>
                <c:pt idx="1171">
                  <c:v>-113.92</c:v>
                </c:pt>
                <c:pt idx="1172">
                  <c:v>-113.92</c:v>
                </c:pt>
                <c:pt idx="1173">
                  <c:v>-113.92</c:v>
                </c:pt>
                <c:pt idx="1174">
                  <c:v>-113.92</c:v>
                </c:pt>
                <c:pt idx="1175">
                  <c:v>-113.93</c:v>
                </c:pt>
                <c:pt idx="1176">
                  <c:v>-113.93</c:v>
                </c:pt>
                <c:pt idx="1177">
                  <c:v>-113.94</c:v>
                </c:pt>
                <c:pt idx="1178">
                  <c:v>-113.95</c:v>
                </c:pt>
                <c:pt idx="1179">
                  <c:v>-113.96</c:v>
                </c:pt>
                <c:pt idx="1180">
                  <c:v>-113.97</c:v>
                </c:pt>
                <c:pt idx="1181">
                  <c:v>-113.98</c:v>
                </c:pt>
                <c:pt idx="1182">
                  <c:v>-113.99</c:v>
                </c:pt>
                <c:pt idx="1183">
                  <c:v>-114</c:v>
                </c:pt>
                <c:pt idx="1184">
                  <c:v>-114</c:v>
                </c:pt>
                <c:pt idx="1185">
                  <c:v>-114.01</c:v>
                </c:pt>
                <c:pt idx="1186">
                  <c:v>-114.02</c:v>
                </c:pt>
                <c:pt idx="1187">
                  <c:v>-114.03</c:v>
                </c:pt>
                <c:pt idx="1188">
                  <c:v>-114.04</c:v>
                </c:pt>
                <c:pt idx="1189">
                  <c:v>-114.05</c:v>
                </c:pt>
                <c:pt idx="1190">
                  <c:v>-114.06</c:v>
                </c:pt>
                <c:pt idx="1191">
                  <c:v>-114.06</c:v>
                </c:pt>
                <c:pt idx="1192">
                  <c:v>-114.07</c:v>
                </c:pt>
                <c:pt idx="1193">
                  <c:v>-114.07</c:v>
                </c:pt>
                <c:pt idx="1194">
                  <c:v>-114.08</c:v>
                </c:pt>
                <c:pt idx="1195">
                  <c:v>-114.08</c:v>
                </c:pt>
                <c:pt idx="1196">
                  <c:v>-114.1</c:v>
                </c:pt>
                <c:pt idx="1197">
                  <c:v>-114.1</c:v>
                </c:pt>
                <c:pt idx="1198">
                  <c:v>-114.1</c:v>
                </c:pt>
                <c:pt idx="1199">
                  <c:v>-114.1</c:v>
                </c:pt>
                <c:pt idx="1200">
                  <c:v>-114.11</c:v>
                </c:pt>
                <c:pt idx="1201">
                  <c:v>-114.11</c:v>
                </c:pt>
                <c:pt idx="1202">
                  <c:v>-114.11</c:v>
                </c:pt>
                <c:pt idx="1203">
                  <c:v>-114.12</c:v>
                </c:pt>
                <c:pt idx="1204">
                  <c:v>-114.13</c:v>
                </c:pt>
                <c:pt idx="1205">
                  <c:v>-114.13</c:v>
                </c:pt>
                <c:pt idx="1206">
                  <c:v>-114.13</c:v>
                </c:pt>
                <c:pt idx="1207">
                  <c:v>-114.12</c:v>
                </c:pt>
                <c:pt idx="1208">
                  <c:v>-114.12</c:v>
                </c:pt>
                <c:pt idx="1209">
                  <c:v>-114.11</c:v>
                </c:pt>
                <c:pt idx="1210">
                  <c:v>-114.11</c:v>
                </c:pt>
                <c:pt idx="1211">
                  <c:v>-114.1</c:v>
                </c:pt>
                <c:pt idx="1212">
                  <c:v>-114.1</c:v>
                </c:pt>
                <c:pt idx="1213">
                  <c:v>-114.1</c:v>
                </c:pt>
                <c:pt idx="1214">
                  <c:v>-114.09</c:v>
                </c:pt>
                <c:pt idx="1215">
                  <c:v>-114.09</c:v>
                </c:pt>
                <c:pt idx="1216">
                  <c:v>-114.09</c:v>
                </c:pt>
                <c:pt idx="1217">
                  <c:v>-114.09</c:v>
                </c:pt>
                <c:pt idx="1218">
                  <c:v>-114.1</c:v>
                </c:pt>
                <c:pt idx="1219">
                  <c:v>-114.11</c:v>
                </c:pt>
                <c:pt idx="1220">
                  <c:v>-114.11</c:v>
                </c:pt>
                <c:pt idx="1221">
                  <c:v>-114.12</c:v>
                </c:pt>
                <c:pt idx="1222">
                  <c:v>-114.13</c:v>
                </c:pt>
                <c:pt idx="1223">
                  <c:v>-114.13</c:v>
                </c:pt>
                <c:pt idx="1224">
                  <c:v>-114.13</c:v>
                </c:pt>
                <c:pt idx="1225">
                  <c:v>-114.13</c:v>
                </c:pt>
                <c:pt idx="1226">
                  <c:v>-114.13</c:v>
                </c:pt>
                <c:pt idx="1227">
                  <c:v>-114.13</c:v>
                </c:pt>
                <c:pt idx="1228">
                  <c:v>-114.12</c:v>
                </c:pt>
                <c:pt idx="1229">
                  <c:v>-114.1</c:v>
                </c:pt>
                <c:pt idx="1230">
                  <c:v>-114.09</c:v>
                </c:pt>
                <c:pt idx="1231">
                  <c:v>-114.07</c:v>
                </c:pt>
                <c:pt idx="1232">
                  <c:v>-114.06</c:v>
                </c:pt>
                <c:pt idx="1233">
                  <c:v>-114.06</c:v>
                </c:pt>
                <c:pt idx="1234">
                  <c:v>-114.05</c:v>
                </c:pt>
                <c:pt idx="1235">
                  <c:v>-114.05</c:v>
                </c:pt>
                <c:pt idx="1236">
                  <c:v>-114.04</c:v>
                </c:pt>
                <c:pt idx="1237">
                  <c:v>-114.03</c:v>
                </c:pt>
                <c:pt idx="1238">
                  <c:v>-114.02</c:v>
                </c:pt>
                <c:pt idx="1239">
                  <c:v>-114.02</c:v>
                </c:pt>
                <c:pt idx="1240">
                  <c:v>-114.01</c:v>
                </c:pt>
                <c:pt idx="1241">
                  <c:v>-114.01</c:v>
                </c:pt>
                <c:pt idx="1242">
                  <c:v>-114.01</c:v>
                </c:pt>
                <c:pt idx="1243">
                  <c:v>-114.01</c:v>
                </c:pt>
                <c:pt idx="1244">
                  <c:v>-114.02</c:v>
                </c:pt>
                <c:pt idx="1245">
                  <c:v>-114.02</c:v>
                </c:pt>
                <c:pt idx="1246">
                  <c:v>-114.03</c:v>
                </c:pt>
                <c:pt idx="1247">
                  <c:v>-114.05</c:v>
                </c:pt>
                <c:pt idx="1248">
                  <c:v>-114.07</c:v>
                </c:pt>
                <c:pt idx="1249">
                  <c:v>-114.09</c:v>
                </c:pt>
                <c:pt idx="1250">
                  <c:v>-114.1</c:v>
                </c:pt>
                <c:pt idx="1251">
                  <c:v>-114.12</c:v>
                </c:pt>
                <c:pt idx="1252">
                  <c:v>-114.13</c:v>
                </c:pt>
                <c:pt idx="1253">
                  <c:v>-114.14</c:v>
                </c:pt>
                <c:pt idx="1254">
                  <c:v>-114.14</c:v>
                </c:pt>
                <c:pt idx="1255">
                  <c:v>-114.16</c:v>
                </c:pt>
                <c:pt idx="1256">
                  <c:v>-114.16</c:v>
                </c:pt>
                <c:pt idx="1257">
                  <c:v>-114.16</c:v>
                </c:pt>
                <c:pt idx="1258">
                  <c:v>-114.15</c:v>
                </c:pt>
                <c:pt idx="1259">
                  <c:v>-114.15</c:v>
                </c:pt>
                <c:pt idx="1260">
                  <c:v>-114.14</c:v>
                </c:pt>
                <c:pt idx="1261">
                  <c:v>-114.13</c:v>
                </c:pt>
                <c:pt idx="1262">
                  <c:v>-114.12</c:v>
                </c:pt>
                <c:pt idx="1263">
                  <c:v>-114.11</c:v>
                </c:pt>
                <c:pt idx="1264">
                  <c:v>-114.09</c:v>
                </c:pt>
                <c:pt idx="1265">
                  <c:v>-114.08</c:v>
                </c:pt>
                <c:pt idx="1266">
                  <c:v>-114.06</c:v>
                </c:pt>
                <c:pt idx="1267">
                  <c:v>-114.05</c:v>
                </c:pt>
                <c:pt idx="1268">
                  <c:v>-114.04</c:v>
                </c:pt>
                <c:pt idx="1269">
                  <c:v>-114.04</c:v>
                </c:pt>
                <c:pt idx="1270">
                  <c:v>-114.04</c:v>
                </c:pt>
                <c:pt idx="1271">
                  <c:v>-114.03</c:v>
                </c:pt>
                <c:pt idx="1272">
                  <c:v>-114.04</c:v>
                </c:pt>
                <c:pt idx="1273">
                  <c:v>-114.04</c:v>
                </c:pt>
                <c:pt idx="1274">
                  <c:v>-114.04</c:v>
                </c:pt>
                <c:pt idx="1275">
                  <c:v>-114.05</c:v>
                </c:pt>
                <c:pt idx="1276">
                  <c:v>-114.05</c:v>
                </c:pt>
                <c:pt idx="1277">
                  <c:v>-114.06</c:v>
                </c:pt>
                <c:pt idx="1278">
                  <c:v>-114.07</c:v>
                </c:pt>
                <c:pt idx="1279">
                  <c:v>-114.08</c:v>
                </c:pt>
                <c:pt idx="1280">
                  <c:v>-114.08</c:v>
                </c:pt>
                <c:pt idx="1281">
                  <c:v>-114.08</c:v>
                </c:pt>
                <c:pt idx="1282">
                  <c:v>-114.08</c:v>
                </c:pt>
                <c:pt idx="1283">
                  <c:v>-114.08</c:v>
                </c:pt>
                <c:pt idx="1284">
                  <c:v>-114.08</c:v>
                </c:pt>
                <c:pt idx="1285">
                  <c:v>-114.09</c:v>
                </c:pt>
                <c:pt idx="1286">
                  <c:v>-114.09</c:v>
                </c:pt>
                <c:pt idx="1287">
                  <c:v>-114.09</c:v>
                </c:pt>
                <c:pt idx="1288">
                  <c:v>-114.09</c:v>
                </c:pt>
                <c:pt idx="1289">
                  <c:v>-114.09</c:v>
                </c:pt>
                <c:pt idx="1290">
                  <c:v>-114.09</c:v>
                </c:pt>
                <c:pt idx="1291">
                  <c:v>-114.1</c:v>
                </c:pt>
                <c:pt idx="1292">
                  <c:v>-114.11</c:v>
                </c:pt>
                <c:pt idx="1293">
                  <c:v>-114.11</c:v>
                </c:pt>
                <c:pt idx="1294">
                  <c:v>-114.11</c:v>
                </c:pt>
                <c:pt idx="1295">
                  <c:v>-114.11</c:v>
                </c:pt>
                <c:pt idx="1296">
                  <c:v>-114.1</c:v>
                </c:pt>
                <c:pt idx="1297">
                  <c:v>-114.1</c:v>
                </c:pt>
                <c:pt idx="1298">
                  <c:v>-114.09</c:v>
                </c:pt>
                <c:pt idx="1299">
                  <c:v>-114.09</c:v>
                </c:pt>
                <c:pt idx="1300">
                  <c:v>-114.09</c:v>
                </c:pt>
                <c:pt idx="1301">
                  <c:v>-114.09</c:v>
                </c:pt>
                <c:pt idx="1302">
                  <c:v>-114.08</c:v>
                </c:pt>
                <c:pt idx="1303">
                  <c:v>-114.07</c:v>
                </c:pt>
                <c:pt idx="1304">
                  <c:v>-114.07</c:v>
                </c:pt>
                <c:pt idx="1305">
                  <c:v>-114.06</c:v>
                </c:pt>
                <c:pt idx="1306">
                  <c:v>-114.06</c:v>
                </c:pt>
                <c:pt idx="1307">
                  <c:v>-114.06</c:v>
                </c:pt>
                <c:pt idx="1308">
                  <c:v>-114.06</c:v>
                </c:pt>
                <c:pt idx="1309">
                  <c:v>-114.06</c:v>
                </c:pt>
                <c:pt idx="1310">
                  <c:v>-114.06</c:v>
                </c:pt>
                <c:pt idx="1311">
                  <c:v>-114.05</c:v>
                </c:pt>
                <c:pt idx="1312">
                  <c:v>-114.06</c:v>
                </c:pt>
                <c:pt idx="1313">
                  <c:v>-114.05</c:v>
                </c:pt>
                <c:pt idx="1314">
                  <c:v>-114.05</c:v>
                </c:pt>
                <c:pt idx="1315">
                  <c:v>-114.06</c:v>
                </c:pt>
                <c:pt idx="1316">
                  <c:v>-114.06</c:v>
                </c:pt>
                <c:pt idx="1317">
                  <c:v>-114.05</c:v>
                </c:pt>
                <c:pt idx="1318">
                  <c:v>-114.05</c:v>
                </c:pt>
                <c:pt idx="1319">
                  <c:v>-114.05</c:v>
                </c:pt>
                <c:pt idx="1320">
                  <c:v>-114.05</c:v>
                </c:pt>
                <c:pt idx="1321">
                  <c:v>-114.05</c:v>
                </c:pt>
                <c:pt idx="1322">
                  <c:v>-114.05</c:v>
                </c:pt>
                <c:pt idx="1323">
                  <c:v>-114.05</c:v>
                </c:pt>
                <c:pt idx="1324">
                  <c:v>-114.05</c:v>
                </c:pt>
                <c:pt idx="1325">
                  <c:v>-114.05</c:v>
                </c:pt>
                <c:pt idx="1326">
                  <c:v>-114.06</c:v>
                </c:pt>
                <c:pt idx="1327">
                  <c:v>-114.06</c:v>
                </c:pt>
                <c:pt idx="1328">
                  <c:v>-114.06</c:v>
                </c:pt>
                <c:pt idx="1329">
                  <c:v>-114.06</c:v>
                </c:pt>
                <c:pt idx="1330">
                  <c:v>-114.06</c:v>
                </c:pt>
                <c:pt idx="1331">
                  <c:v>-114.07</c:v>
                </c:pt>
                <c:pt idx="1332">
                  <c:v>-114.08</c:v>
                </c:pt>
                <c:pt idx="1333">
                  <c:v>-114.07</c:v>
                </c:pt>
                <c:pt idx="1334">
                  <c:v>-114.07</c:v>
                </c:pt>
                <c:pt idx="1335">
                  <c:v>-114.07</c:v>
                </c:pt>
                <c:pt idx="1336">
                  <c:v>-114.06</c:v>
                </c:pt>
                <c:pt idx="1337">
                  <c:v>-114.06</c:v>
                </c:pt>
                <c:pt idx="1338">
                  <c:v>-114.06</c:v>
                </c:pt>
                <c:pt idx="1339">
                  <c:v>-114.04</c:v>
                </c:pt>
                <c:pt idx="1340">
                  <c:v>-114.04</c:v>
                </c:pt>
                <c:pt idx="1341">
                  <c:v>-114.03</c:v>
                </c:pt>
                <c:pt idx="1342">
                  <c:v>-114.02</c:v>
                </c:pt>
                <c:pt idx="1343">
                  <c:v>-114.01</c:v>
                </c:pt>
                <c:pt idx="1344">
                  <c:v>-114</c:v>
                </c:pt>
                <c:pt idx="1345">
                  <c:v>-113.99</c:v>
                </c:pt>
                <c:pt idx="1346">
                  <c:v>-113.98</c:v>
                </c:pt>
                <c:pt idx="1347">
                  <c:v>-113.97</c:v>
                </c:pt>
                <c:pt idx="1348">
                  <c:v>-113.97</c:v>
                </c:pt>
                <c:pt idx="1349">
                  <c:v>-113.96</c:v>
                </c:pt>
                <c:pt idx="1350">
                  <c:v>-113.96</c:v>
                </c:pt>
                <c:pt idx="1351">
                  <c:v>-113.95</c:v>
                </c:pt>
                <c:pt idx="1352">
                  <c:v>-113.94</c:v>
                </c:pt>
                <c:pt idx="1353">
                  <c:v>-113.93</c:v>
                </c:pt>
                <c:pt idx="1354">
                  <c:v>-113.92</c:v>
                </c:pt>
                <c:pt idx="1355">
                  <c:v>-113.92</c:v>
                </c:pt>
                <c:pt idx="1356">
                  <c:v>-113.91</c:v>
                </c:pt>
                <c:pt idx="1357">
                  <c:v>-113.91</c:v>
                </c:pt>
                <c:pt idx="1358">
                  <c:v>-113.9</c:v>
                </c:pt>
                <c:pt idx="1359">
                  <c:v>-113.89</c:v>
                </c:pt>
                <c:pt idx="1360">
                  <c:v>-113.88</c:v>
                </c:pt>
                <c:pt idx="1361">
                  <c:v>-113.87</c:v>
                </c:pt>
                <c:pt idx="1362">
                  <c:v>-113.87</c:v>
                </c:pt>
                <c:pt idx="1363">
                  <c:v>-113.87</c:v>
                </c:pt>
                <c:pt idx="1364">
                  <c:v>-113.86</c:v>
                </c:pt>
                <c:pt idx="1365">
                  <c:v>-113.85</c:v>
                </c:pt>
                <c:pt idx="1366">
                  <c:v>-113.85</c:v>
                </c:pt>
                <c:pt idx="1367">
                  <c:v>-113.84</c:v>
                </c:pt>
                <c:pt idx="1368">
                  <c:v>-113.83</c:v>
                </c:pt>
                <c:pt idx="1369">
                  <c:v>-113.82</c:v>
                </c:pt>
                <c:pt idx="1370">
                  <c:v>-113.81</c:v>
                </c:pt>
                <c:pt idx="1371">
                  <c:v>-113.8</c:v>
                </c:pt>
                <c:pt idx="1372">
                  <c:v>-113.8</c:v>
                </c:pt>
                <c:pt idx="1373">
                  <c:v>-113.79</c:v>
                </c:pt>
                <c:pt idx="1374">
                  <c:v>-113.78</c:v>
                </c:pt>
                <c:pt idx="1375">
                  <c:v>-113.77</c:v>
                </c:pt>
                <c:pt idx="1376">
                  <c:v>-113.76</c:v>
                </c:pt>
                <c:pt idx="1377">
                  <c:v>-113.77</c:v>
                </c:pt>
                <c:pt idx="1378">
                  <c:v>-113.76</c:v>
                </c:pt>
                <c:pt idx="1379">
                  <c:v>-113.76</c:v>
                </c:pt>
                <c:pt idx="1380">
                  <c:v>-113.76</c:v>
                </c:pt>
                <c:pt idx="1381">
                  <c:v>-113.76</c:v>
                </c:pt>
                <c:pt idx="1382">
                  <c:v>-113.76</c:v>
                </c:pt>
                <c:pt idx="1383">
                  <c:v>-113.76</c:v>
                </c:pt>
                <c:pt idx="1384">
                  <c:v>-113.76</c:v>
                </c:pt>
                <c:pt idx="1385">
                  <c:v>-113.75</c:v>
                </c:pt>
                <c:pt idx="1386">
                  <c:v>-113.75</c:v>
                </c:pt>
                <c:pt idx="1387">
                  <c:v>-113.75</c:v>
                </c:pt>
                <c:pt idx="1388">
                  <c:v>-113.74</c:v>
                </c:pt>
                <c:pt idx="1389">
                  <c:v>-113.74</c:v>
                </c:pt>
                <c:pt idx="1390">
                  <c:v>-113.73</c:v>
                </c:pt>
                <c:pt idx="1391">
                  <c:v>-113.73</c:v>
                </c:pt>
                <c:pt idx="1392">
                  <c:v>-113.73</c:v>
                </c:pt>
                <c:pt idx="1393">
                  <c:v>-113.73</c:v>
                </c:pt>
                <c:pt idx="1394">
                  <c:v>-113.73</c:v>
                </c:pt>
                <c:pt idx="1395">
                  <c:v>-113.73</c:v>
                </c:pt>
                <c:pt idx="1396">
                  <c:v>-113.74</c:v>
                </c:pt>
                <c:pt idx="1397">
                  <c:v>-113.74</c:v>
                </c:pt>
                <c:pt idx="1398">
                  <c:v>-113.75</c:v>
                </c:pt>
                <c:pt idx="1399">
                  <c:v>-113.76</c:v>
                </c:pt>
                <c:pt idx="1400">
                  <c:v>-113.76</c:v>
                </c:pt>
                <c:pt idx="1401">
                  <c:v>-113.78</c:v>
                </c:pt>
                <c:pt idx="1402">
                  <c:v>-113.78</c:v>
                </c:pt>
                <c:pt idx="1403">
                  <c:v>-113.78</c:v>
                </c:pt>
                <c:pt idx="1404">
                  <c:v>-113.78</c:v>
                </c:pt>
                <c:pt idx="1405">
                  <c:v>-113.78</c:v>
                </c:pt>
                <c:pt idx="1406">
                  <c:v>-113.78</c:v>
                </c:pt>
                <c:pt idx="1407">
                  <c:v>-113.78</c:v>
                </c:pt>
                <c:pt idx="1408">
                  <c:v>-113.78</c:v>
                </c:pt>
                <c:pt idx="1409">
                  <c:v>-113.77</c:v>
                </c:pt>
                <c:pt idx="1410">
                  <c:v>-113.77</c:v>
                </c:pt>
                <c:pt idx="1411">
                  <c:v>-113.76</c:v>
                </c:pt>
                <c:pt idx="1412">
                  <c:v>-113.75</c:v>
                </c:pt>
                <c:pt idx="1413">
                  <c:v>-113.75</c:v>
                </c:pt>
                <c:pt idx="1414">
                  <c:v>-113.75</c:v>
                </c:pt>
                <c:pt idx="1415">
                  <c:v>-113.74</c:v>
                </c:pt>
                <c:pt idx="1416">
                  <c:v>-113.74</c:v>
                </c:pt>
                <c:pt idx="1417">
                  <c:v>-113.74</c:v>
                </c:pt>
                <c:pt idx="1418">
                  <c:v>-113.74</c:v>
                </c:pt>
                <c:pt idx="1419">
                  <c:v>-113.74</c:v>
                </c:pt>
                <c:pt idx="1420">
                  <c:v>-113.73</c:v>
                </c:pt>
                <c:pt idx="1421">
                  <c:v>-113.73</c:v>
                </c:pt>
                <c:pt idx="1422">
                  <c:v>-113.73</c:v>
                </c:pt>
                <c:pt idx="1423">
                  <c:v>-113.72</c:v>
                </c:pt>
                <c:pt idx="1424">
                  <c:v>-113.72</c:v>
                </c:pt>
                <c:pt idx="1425">
                  <c:v>-113.72</c:v>
                </c:pt>
                <c:pt idx="1426">
                  <c:v>-113.72</c:v>
                </c:pt>
                <c:pt idx="1427">
                  <c:v>-113.72</c:v>
                </c:pt>
                <c:pt idx="1428">
                  <c:v>-113.72</c:v>
                </c:pt>
                <c:pt idx="1429">
                  <c:v>-113.72</c:v>
                </c:pt>
                <c:pt idx="1430">
                  <c:v>-113.72</c:v>
                </c:pt>
                <c:pt idx="1431">
                  <c:v>-113.73</c:v>
                </c:pt>
                <c:pt idx="1432">
                  <c:v>-113.74</c:v>
                </c:pt>
                <c:pt idx="1433">
                  <c:v>-113.75</c:v>
                </c:pt>
                <c:pt idx="1434">
                  <c:v>-113.76</c:v>
                </c:pt>
                <c:pt idx="1435">
                  <c:v>-113.77</c:v>
                </c:pt>
                <c:pt idx="1436">
                  <c:v>-113.77</c:v>
                </c:pt>
                <c:pt idx="1437">
                  <c:v>-113.77</c:v>
                </c:pt>
                <c:pt idx="1438">
                  <c:v>-113.77</c:v>
                </c:pt>
                <c:pt idx="1439">
                  <c:v>-113.78</c:v>
                </c:pt>
                <c:pt idx="1440">
                  <c:v>-113.78</c:v>
                </c:pt>
                <c:pt idx="1441">
                  <c:v>-113.78</c:v>
                </c:pt>
                <c:pt idx="1442">
                  <c:v>-113.79</c:v>
                </c:pt>
                <c:pt idx="1443">
                  <c:v>-113.79</c:v>
                </c:pt>
                <c:pt idx="1444">
                  <c:v>-113.79</c:v>
                </c:pt>
                <c:pt idx="1445">
                  <c:v>-113.78</c:v>
                </c:pt>
                <c:pt idx="1446">
                  <c:v>-113.79</c:v>
                </c:pt>
                <c:pt idx="1447">
                  <c:v>-113.79</c:v>
                </c:pt>
                <c:pt idx="1448">
                  <c:v>-113.78</c:v>
                </c:pt>
                <c:pt idx="1449">
                  <c:v>-113.78</c:v>
                </c:pt>
                <c:pt idx="1450">
                  <c:v>-113.78</c:v>
                </c:pt>
                <c:pt idx="1451">
                  <c:v>-113.78</c:v>
                </c:pt>
                <c:pt idx="1452">
                  <c:v>-113.77</c:v>
                </c:pt>
                <c:pt idx="1453">
                  <c:v>-113.77</c:v>
                </c:pt>
                <c:pt idx="1454">
                  <c:v>-113.77</c:v>
                </c:pt>
                <c:pt idx="1455">
                  <c:v>-113.77</c:v>
                </c:pt>
                <c:pt idx="1456">
                  <c:v>-113.76</c:v>
                </c:pt>
                <c:pt idx="1457">
                  <c:v>-113.76</c:v>
                </c:pt>
                <c:pt idx="1458">
                  <c:v>-113.75</c:v>
                </c:pt>
                <c:pt idx="1459">
                  <c:v>-113.74</c:v>
                </c:pt>
                <c:pt idx="1460">
                  <c:v>-113.74</c:v>
                </c:pt>
                <c:pt idx="1461">
                  <c:v>-113.74</c:v>
                </c:pt>
                <c:pt idx="1462">
                  <c:v>-113.74</c:v>
                </c:pt>
                <c:pt idx="1463">
                  <c:v>-113.74</c:v>
                </c:pt>
                <c:pt idx="1464">
                  <c:v>-113.74</c:v>
                </c:pt>
                <c:pt idx="1465">
                  <c:v>-113.75</c:v>
                </c:pt>
                <c:pt idx="1466">
                  <c:v>-113.76</c:v>
                </c:pt>
                <c:pt idx="1467">
                  <c:v>-113.77</c:v>
                </c:pt>
                <c:pt idx="1468">
                  <c:v>-113.78</c:v>
                </c:pt>
                <c:pt idx="1469">
                  <c:v>-113.8</c:v>
                </c:pt>
                <c:pt idx="1470">
                  <c:v>-113.82</c:v>
                </c:pt>
                <c:pt idx="1471">
                  <c:v>-113.84</c:v>
                </c:pt>
                <c:pt idx="1472">
                  <c:v>-113.86</c:v>
                </c:pt>
                <c:pt idx="1473">
                  <c:v>-113.87</c:v>
                </c:pt>
                <c:pt idx="1474">
                  <c:v>-113.89</c:v>
                </c:pt>
                <c:pt idx="1475">
                  <c:v>-113.92</c:v>
                </c:pt>
                <c:pt idx="1476">
                  <c:v>-113.94</c:v>
                </c:pt>
                <c:pt idx="1477">
                  <c:v>-113.96</c:v>
                </c:pt>
                <c:pt idx="1478">
                  <c:v>-113.97</c:v>
                </c:pt>
                <c:pt idx="1479">
                  <c:v>-113.99</c:v>
                </c:pt>
                <c:pt idx="1480">
                  <c:v>-114</c:v>
                </c:pt>
                <c:pt idx="1481">
                  <c:v>-114</c:v>
                </c:pt>
                <c:pt idx="1482">
                  <c:v>-114</c:v>
                </c:pt>
                <c:pt idx="1483">
                  <c:v>-113.99</c:v>
                </c:pt>
                <c:pt idx="1484">
                  <c:v>-113.98</c:v>
                </c:pt>
                <c:pt idx="1485">
                  <c:v>-113.97</c:v>
                </c:pt>
                <c:pt idx="1486">
                  <c:v>-113.95</c:v>
                </c:pt>
                <c:pt idx="1487">
                  <c:v>-113.93</c:v>
                </c:pt>
                <c:pt idx="1488">
                  <c:v>-113.91</c:v>
                </c:pt>
                <c:pt idx="1489">
                  <c:v>-113.89</c:v>
                </c:pt>
                <c:pt idx="1490">
                  <c:v>-113.88</c:v>
                </c:pt>
                <c:pt idx="1491">
                  <c:v>-113.87</c:v>
                </c:pt>
                <c:pt idx="1492">
                  <c:v>-113.86</c:v>
                </c:pt>
                <c:pt idx="1493">
                  <c:v>-113.85</c:v>
                </c:pt>
                <c:pt idx="1494">
                  <c:v>-113.85</c:v>
                </c:pt>
                <c:pt idx="1495">
                  <c:v>-113.86</c:v>
                </c:pt>
                <c:pt idx="1496">
                  <c:v>-113.87</c:v>
                </c:pt>
                <c:pt idx="1497">
                  <c:v>-113.88</c:v>
                </c:pt>
                <c:pt idx="1498">
                  <c:v>-113.88</c:v>
                </c:pt>
                <c:pt idx="1499">
                  <c:v>-113.89</c:v>
                </c:pt>
                <c:pt idx="1500">
                  <c:v>-113.89</c:v>
                </c:pt>
                <c:pt idx="1501">
                  <c:v>-113.9</c:v>
                </c:pt>
                <c:pt idx="1502">
                  <c:v>-113.9</c:v>
                </c:pt>
                <c:pt idx="1503">
                  <c:v>-113.9</c:v>
                </c:pt>
                <c:pt idx="1504">
                  <c:v>-113.91</c:v>
                </c:pt>
                <c:pt idx="1505">
                  <c:v>-113.91</c:v>
                </c:pt>
                <c:pt idx="1506">
                  <c:v>-113.9</c:v>
                </c:pt>
                <c:pt idx="1507">
                  <c:v>-113.89</c:v>
                </c:pt>
                <c:pt idx="1508">
                  <c:v>-113.87</c:v>
                </c:pt>
                <c:pt idx="1509">
                  <c:v>-113.86</c:v>
                </c:pt>
                <c:pt idx="1510">
                  <c:v>-113.85</c:v>
                </c:pt>
                <c:pt idx="1511">
                  <c:v>-113.85</c:v>
                </c:pt>
                <c:pt idx="1512">
                  <c:v>-113.84</c:v>
                </c:pt>
                <c:pt idx="1513">
                  <c:v>-113.83</c:v>
                </c:pt>
                <c:pt idx="1514">
                  <c:v>-113.83</c:v>
                </c:pt>
                <c:pt idx="1515">
                  <c:v>-113.83</c:v>
                </c:pt>
                <c:pt idx="1516">
                  <c:v>-113.83</c:v>
                </c:pt>
                <c:pt idx="1517">
                  <c:v>-113.84</c:v>
                </c:pt>
                <c:pt idx="1518">
                  <c:v>-113.84</c:v>
                </c:pt>
                <c:pt idx="1519">
                  <c:v>-113.86</c:v>
                </c:pt>
                <c:pt idx="1520">
                  <c:v>-113.86</c:v>
                </c:pt>
                <c:pt idx="1521">
                  <c:v>-113.87</c:v>
                </c:pt>
                <c:pt idx="1522">
                  <c:v>-113.88</c:v>
                </c:pt>
                <c:pt idx="1523">
                  <c:v>-113.89</c:v>
                </c:pt>
                <c:pt idx="1524">
                  <c:v>-113.9</c:v>
                </c:pt>
                <c:pt idx="1525">
                  <c:v>-113.9</c:v>
                </c:pt>
                <c:pt idx="1526">
                  <c:v>-113.9</c:v>
                </c:pt>
                <c:pt idx="1527">
                  <c:v>-113.89</c:v>
                </c:pt>
                <c:pt idx="1528">
                  <c:v>-113.89</c:v>
                </c:pt>
                <c:pt idx="1529">
                  <c:v>-113.89</c:v>
                </c:pt>
                <c:pt idx="1530">
                  <c:v>-113.88</c:v>
                </c:pt>
                <c:pt idx="1531">
                  <c:v>-113.87</c:v>
                </c:pt>
                <c:pt idx="1532">
                  <c:v>-113.87</c:v>
                </c:pt>
                <c:pt idx="1533">
                  <c:v>-113.86</c:v>
                </c:pt>
                <c:pt idx="1534">
                  <c:v>-113.87</c:v>
                </c:pt>
                <c:pt idx="1535">
                  <c:v>-113.87</c:v>
                </c:pt>
                <c:pt idx="1536">
                  <c:v>-113.86</c:v>
                </c:pt>
                <c:pt idx="1537">
                  <c:v>-113.87</c:v>
                </c:pt>
                <c:pt idx="1538">
                  <c:v>-113.87</c:v>
                </c:pt>
                <c:pt idx="1539">
                  <c:v>-113.88</c:v>
                </c:pt>
                <c:pt idx="1540">
                  <c:v>-113.88</c:v>
                </c:pt>
                <c:pt idx="1541">
                  <c:v>-113.89</c:v>
                </c:pt>
                <c:pt idx="1542">
                  <c:v>-113.9</c:v>
                </c:pt>
                <c:pt idx="1543">
                  <c:v>-113.9</c:v>
                </c:pt>
                <c:pt idx="1544">
                  <c:v>-113.91</c:v>
                </c:pt>
                <c:pt idx="1545">
                  <c:v>-113.91</c:v>
                </c:pt>
                <c:pt idx="1546">
                  <c:v>-113.92</c:v>
                </c:pt>
                <c:pt idx="1547">
                  <c:v>-113.93</c:v>
                </c:pt>
                <c:pt idx="1548">
                  <c:v>-113.93</c:v>
                </c:pt>
                <c:pt idx="1549">
                  <c:v>-113.93</c:v>
                </c:pt>
                <c:pt idx="1550">
                  <c:v>-113.94</c:v>
                </c:pt>
                <c:pt idx="1551">
                  <c:v>-113.94</c:v>
                </c:pt>
                <c:pt idx="1552">
                  <c:v>-113.94</c:v>
                </c:pt>
                <c:pt idx="1553">
                  <c:v>-113.94</c:v>
                </c:pt>
                <c:pt idx="1554">
                  <c:v>-113.95</c:v>
                </c:pt>
                <c:pt idx="1555">
                  <c:v>-113.95</c:v>
                </c:pt>
                <c:pt idx="1556">
                  <c:v>-113.96</c:v>
                </c:pt>
                <c:pt idx="1557">
                  <c:v>-113.96</c:v>
                </c:pt>
                <c:pt idx="1558">
                  <c:v>-113.97</c:v>
                </c:pt>
                <c:pt idx="1559">
                  <c:v>-113.98</c:v>
                </c:pt>
                <c:pt idx="1560">
                  <c:v>-113.98</c:v>
                </c:pt>
                <c:pt idx="1561">
                  <c:v>-113.98</c:v>
                </c:pt>
                <c:pt idx="1562">
                  <c:v>-113.97</c:v>
                </c:pt>
                <c:pt idx="1563">
                  <c:v>-113.97</c:v>
                </c:pt>
                <c:pt idx="1564">
                  <c:v>-113.95</c:v>
                </c:pt>
                <c:pt idx="1565">
                  <c:v>-113.94</c:v>
                </c:pt>
                <c:pt idx="1566">
                  <c:v>-113.93</c:v>
                </c:pt>
                <c:pt idx="1567">
                  <c:v>-113.92</c:v>
                </c:pt>
                <c:pt idx="1568">
                  <c:v>-113.91</c:v>
                </c:pt>
                <c:pt idx="1569">
                  <c:v>-113.91</c:v>
                </c:pt>
                <c:pt idx="1570">
                  <c:v>-113.9</c:v>
                </c:pt>
                <c:pt idx="1571">
                  <c:v>-113.89</c:v>
                </c:pt>
                <c:pt idx="1572">
                  <c:v>-113.89</c:v>
                </c:pt>
                <c:pt idx="1573">
                  <c:v>-113.88</c:v>
                </c:pt>
                <c:pt idx="1574">
                  <c:v>-113.89</c:v>
                </c:pt>
                <c:pt idx="1575">
                  <c:v>-113.89</c:v>
                </c:pt>
                <c:pt idx="1576">
                  <c:v>-113.89</c:v>
                </c:pt>
                <c:pt idx="1577">
                  <c:v>-113.89</c:v>
                </c:pt>
                <c:pt idx="1578">
                  <c:v>-113.9</c:v>
                </c:pt>
                <c:pt idx="1579">
                  <c:v>-113.9</c:v>
                </c:pt>
                <c:pt idx="1580">
                  <c:v>-113.9</c:v>
                </c:pt>
                <c:pt idx="1581">
                  <c:v>-113.89</c:v>
                </c:pt>
                <c:pt idx="1582">
                  <c:v>-113.89</c:v>
                </c:pt>
                <c:pt idx="1583">
                  <c:v>-113.89</c:v>
                </c:pt>
                <c:pt idx="1584">
                  <c:v>-113.9</c:v>
                </c:pt>
                <c:pt idx="1585">
                  <c:v>-113.91</c:v>
                </c:pt>
                <c:pt idx="1586">
                  <c:v>-113.91</c:v>
                </c:pt>
                <c:pt idx="1587">
                  <c:v>-113.92</c:v>
                </c:pt>
                <c:pt idx="1588">
                  <c:v>-113.93</c:v>
                </c:pt>
                <c:pt idx="1589">
                  <c:v>-113.95</c:v>
                </c:pt>
                <c:pt idx="1590">
                  <c:v>-113.96</c:v>
                </c:pt>
                <c:pt idx="1591">
                  <c:v>-113.98</c:v>
                </c:pt>
                <c:pt idx="1592">
                  <c:v>-113.99</c:v>
                </c:pt>
                <c:pt idx="1593">
                  <c:v>-114.01</c:v>
                </c:pt>
                <c:pt idx="1594">
                  <c:v>-114.03</c:v>
                </c:pt>
                <c:pt idx="1595">
                  <c:v>-114.04</c:v>
                </c:pt>
                <c:pt idx="1596">
                  <c:v>-114.05</c:v>
                </c:pt>
                <c:pt idx="1597">
                  <c:v>-114.06</c:v>
                </c:pt>
                <c:pt idx="1598">
                  <c:v>-114.06</c:v>
                </c:pt>
                <c:pt idx="1599">
                  <c:v>-114.07</c:v>
                </c:pt>
                <c:pt idx="1600">
                  <c:v>-114.08</c:v>
                </c:pt>
                <c:pt idx="1601">
                  <c:v>-114.08</c:v>
                </c:pt>
                <c:pt idx="1602">
                  <c:v>-114.07</c:v>
                </c:pt>
                <c:pt idx="1603">
                  <c:v>-114.07</c:v>
                </c:pt>
                <c:pt idx="1604">
                  <c:v>-114.06</c:v>
                </c:pt>
                <c:pt idx="1605">
                  <c:v>-114.06</c:v>
                </c:pt>
                <c:pt idx="1606">
                  <c:v>-114.05</c:v>
                </c:pt>
                <c:pt idx="1607">
                  <c:v>-114.04</c:v>
                </c:pt>
                <c:pt idx="1608">
                  <c:v>-114.03</c:v>
                </c:pt>
                <c:pt idx="1609">
                  <c:v>-114.02</c:v>
                </c:pt>
                <c:pt idx="1610">
                  <c:v>-114.01</c:v>
                </c:pt>
                <c:pt idx="1611">
                  <c:v>-113.99</c:v>
                </c:pt>
                <c:pt idx="1612">
                  <c:v>-113.99</c:v>
                </c:pt>
                <c:pt idx="1613">
                  <c:v>-113.98</c:v>
                </c:pt>
                <c:pt idx="1614">
                  <c:v>-113.97</c:v>
                </c:pt>
                <c:pt idx="1615">
                  <c:v>-113.97</c:v>
                </c:pt>
                <c:pt idx="1616">
                  <c:v>-113.96</c:v>
                </c:pt>
                <c:pt idx="1617">
                  <c:v>-113.95</c:v>
                </c:pt>
                <c:pt idx="1618">
                  <c:v>-113.95</c:v>
                </c:pt>
                <c:pt idx="1619">
                  <c:v>-113.94</c:v>
                </c:pt>
                <c:pt idx="1620">
                  <c:v>-113.94</c:v>
                </c:pt>
                <c:pt idx="1621">
                  <c:v>-113.94</c:v>
                </c:pt>
                <c:pt idx="1622">
                  <c:v>-113.94</c:v>
                </c:pt>
                <c:pt idx="1623">
                  <c:v>-113.94</c:v>
                </c:pt>
                <c:pt idx="1624">
                  <c:v>-113.94</c:v>
                </c:pt>
                <c:pt idx="1625">
                  <c:v>-113.93</c:v>
                </c:pt>
                <c:pt idx="1626">
                  <c:v>-113.92</c:v>
                </c:pt>
                <c:pt idx="1627">
                  <c:v>-113.92</c:v>
                </c:pt>
                <c:pt idx="1628">
                  <c:v>-113.91</c:v>
                </c:pt>
                <c:pt idx="1629">
                  <c:v>-113.89</c:v>
                </c:pt>
                <c:pt idx="1630">
                  <c:v>-113.87</c:v>
                </c:pt>
                <c:pt idx="1631">
                  <c:v>-113.83</c:v>
                </c:pt>
                <c:pt idx="1632">
                  <c:v>-113.79</c:v>
                </c:pt>
                <c:pt idx="1633">
                  <c:v>-113.75</c:v>
                </c:pt>
                <c:pt idx="1634">
                  <c:v>-113.7</c:v>
                </c:pt>
                <c:pt idx="1635">
                  <c:v>-113.65</c:v>
                </c:pt>
                <c:pt idx="1636">
                  <c:v>-113.6</c:v>
                </c:pt>
                <c:pt idx="1637">
                  <c:v>-113.57</c:v>
                </c:pt>
                <c:pt idx="1638">
                  <c:v>-113.55</c:v>
                </c:pt>
                <c:pt idx="1639">
                  <c:v>-113.53</c:v>
                </c:pt>
                <c:pt idx="1640">
                  <c:v>-113.52</c:v>
                </c:pt>
                <c:pt idx="1641">
                  <c:v>-113.52</c:v>
                </c:pt>
                <c:pt idx="1642">
                  <c:v>-113.53</c:v>
                </c:pt>
                <c:pt idx="1643">
                  <c:v>-113.56</c:v>
                </c:pt>
                <c:pt idx="1644">
                  <c:v>-113.59</c:v>
                </c:pt>
                <c:pt idx="1645">
                  <c:v>-113.62</c:v>
                </c:pt>
                <c:pt idx="1646">
                  <c:v>-113.66</c:v>
                </c:pt>
                <c:pt idx="1647">
                  <c:v>-113.7</c:v>
                </c:pt>
                <c:pt idx="1648">
                  <c:v>-113.72</c:v>
                </c:pt>
                <c:pt idx="1649">
                  <c:v>-113.75</c:v>
                </c:pt>
                <c:pt idx="1650">
                  <c:v>-113.77</c:v>
                </c:pt>
                <c:pt idx="1651">
                  <c:v>-113.77</c:v>
                </c:pt>
                <c:pt idx="1652">
                  <c:v>-113.77</c:v>
                </c:pt>
                <c:pt idx="1653">
                  <c:v>-113.77</c:v>
                </c:pt>
                <c:pt idx="1654">
                  <c:v>-113.76</c:v>
                </c:pt>
                <c:pt idx="1655">
                  <c:v>-113.75</c:v>
                </c:pt>
                <c:pt idx="1656">
                  <c:v>-113.74</c:v>
                </c:pt>
                <c:pt idx="1657">
                  <c:v>-113.73</c:v>
                </c:pt>
                <c:pt idx="1658">
                  <c:v>-113.72</c:v>
                </c:pt>
                <c:pt idx="1659">
                  <c:v>-113.73</c:v>
                </c:pt>
                <c:pt idx="1660">
                  <c:v>-113.74</c:v>
                </c:pt>
                <c:pt idx="1661">
                  <c:v>-113.76</c:v>
                </c:pt>
                <c:pt idx="1662">
                  <c:v>-113.78</c:v>
                </c:pt>
                <c:pt idx="1663">
                  <c:v>-113.82</c:v>
                </c:pt>
                <c:pt idx="1664">
                  <c:v>-113.85</c:v>
                </c:pt>
                <c:pt idx="1665">
                  <c:v>-113.89</c:v>
                </c:pt>
                <c:pt idx="1666">
                  <c:v>-113.92</c:v>
                </c:pt>
                <c:pt idx="1667">
                  <c:v>-113.95</c:v>
                </c:pt>
                <c:pt idx="1668">
                  <c:v>-113.98</c:v>
                </c:pt>
                <c:pt idx="1669">
                  <c:v>-114</c:v>
                </c:pt>
                <c:pt idx="1670">
                  <c:v>-114.02</c:v>
                </c:pt>
                <c:pt idx="1671">
                  <c:v>-114.02</c:v>
                </c:pt>
                <c:pt idx="1672">
                  <c:v>-114.04</c:v>
                </c:pt>
                <c:pt idx="1673">
                  <c:v>-114.05</c:v>
                </c:pt>
                <c:pt idx="1674">
                  <c:v>-114.05</c:v>
                </c:pt>
                <c:pt idx="1675">
                  <c:v>-114.05</c:v>
                </c:pt>
                <c:pt idx="1676">
                  <c:v>-114.06</c:v>
                </c:pt>
                <c:pt idx="1677">
                  <c:v>-114.07</c:v>
                </c:pt>
                <c:pt idx="1678">
                  <c:v>-114.08</c:v>
                </c:pt>
                <c:pt idx="1679">
                  <c:v>-114.1</c:v>
                </c:pt>
                <c:pt idx="1680">
                  <c:v>-114.11</c:v>
                </c:pt>
                <c:pt idx="1681">
                  <c:v>-114.12</c:v>
                </c:pt>
                <c:pt idx="1682">
                  <c:v>-114.11</c:v>
                </c:pt>
                <c:pt idx="1683">
                  <c:v>-114.1</c:v>
                </c:pt>
                <c:pt idx="1684">
                  <c:v>-114.1</c:v>
                </c:pt>
                <c:pt idx="1685">
                  <c:v>-114.08</c:v>
                </c:pt>
                <c:pt idx="1686">
                  <c:v>-114.06</c:v>
                </c:pt>
                <c:pt idx="1687">
                  <c:v>-114.04</c:v>
                </c:pt>
                <c:pt idx="1688">
                  <c:v>-114.01</c:v>
                </c:pt>
                <c:pt idx="1689">
                  <c:v>-113.99</c:v>
                </c:pt>
                <c:pt idx="1690">
                  <c:v>-113.96</c:v>
                </c:pt>
                <c:pt idx="1691">
                  <c:v>-113.93</c:v>
                </c:pt>
                <c:pt idx="1692">
                  <c:v>-113.91</c:v>
                </c:pt>
                <c:pt idx="1693">
                  <c:v>-113.89</c:v>
                </c:pt>
                <c:pt idx="1694">
                  <c:v>-113.9</c:v>
                </c:pt>
                <c:pt idx="1695">
                  <c:v>-113.91</c:v>
                </c:pt>
                <c:pt idx="1696">
                  <c:v>-113.92</c:v>
                </c:pt>
                <c:pt idx="1697">
                  <c:v>-113.94</c:v>
                </c:pt>
                <c:pt idx="1698">
                  <c:v>-113.95</c:v>
                </c:pt>
                <c:pt idx="1699">
                  <c:v>-113.97</c:v>
                </c:pt>
                <c:pt idx="1700">
                  <c:v>-113.99</c:v>
                </c:pt>
                <c:pt idx="1701">
                  <c:v>-114.01</c:v>
                </c:pt>
                <c:pt idx="1702">
                  <c:v>-114.03</c:v>
                </c:pt>
                <c:pt idx="1703">
                  <c:v>-114.04</c:v>
                </c:pt>
                <c:pt idx="1704">
                  <c:v>-114.05</c:v>
                </c:pt>
                <c:pt idx="1705">
                  <c:v>-114.05</c:v>
                </c:pt>
                <c:pt idx="1706">
                  <c:v>-114.05</c:v>
                </c:pt>
                <c:pt idx="1707">
                  <c:v>-114.04</c:v>
                </c:pt>
                <c:pt idx="1708">
                  <c:v>-114.03</c:v>
                </c:pt>
                <c:pt idx="1709">
                  <c:v>-114.03</c:v>
                </c:pt>
                <c:pt idx="1710">
                  <c:v>-114.02</c:v>
                </c:pt>
                <c:pt idx="1711">
                  <c:v>-114.02</c:v>
                </c:pt>
                <c:pt idx="1712">
                  <c:v>-114.02</c:v>
                </c:pt>
                <c:pt idx="1713">
                  <c:v>-114.02</c:v>
                </c:pt>
                <c:pt idx="1714">
                  <c:v>-114.02</c:v>
                </c:pt>
                <c:pt idx="1715">
                  <c:v>-114.01</c:v>
                </c:pt>
                <c:pt idx="1716">
                  <c:v>-114</c:v>
                </c:pt>
                <c:pt idx="1717">
                  <c:v>-114</c:v>
                </c:pt>
                <c:pt idx="1718">
                  <c:v>-114</c:v>
                </c:pt>
                <c:pt idx="1719">
                  <c:v>-114</c:v>
                </c:pt>
                <c:pt idx="1720">
                  <c:v>-113.99</c:v>
                </c:pt>
                <c:pt idx="1721">
                  <c:v>-113.96</c:v>
                </c:pt>
                <c:pt idx="1722">
                  <c:v>-113.92</c:v>
                </c:pt>
                <c:pt idx="1723">
                  <c:v>-113.9</c:v>
                </c:pt>
                <c:pt idx="1724">
                  <c:v>-113.89</c:v>
                </c:pt>
                <c:pt idx="1725">
                  <c:v>-113.89</c:v>
                </c:pt>
                <c:pt idx="1726">
                  <c:v>-113.88</c:v>
                </c:pt>
                <c:pt idx="1727">
                  <c:v>-113.87</c:v>
                </c:pt>
                <c:pt idx="1728">
                  <c:v>-113.86</c:v>
                </c:pt>
                <c:pt idx="1729">
                  <c:v>-113.86</c:v>
                </c:pt>
                <c:pt idx="1730">
                  <c:v>-113.87</c:v>
                </c:pt>
                <c:pt idx="1731">
                  <c:v>-113.87</c:v>
                </c:pt>
                <c:pt idx="1732">
                  <c:v>-113.88</c:v>
                </c:pt>
                <c:pt idx="1733">
                  <c:v>-113.89</c:v>
                </c:pt>
                <c:pt idx="1734">
                  <c:v>-113.9</c:v>
                </c:pt>
                <c:pt idx="1735">
                  <c:v>-113.9</c:v>
                </c:pt>
                <c:pt idx="1736">
                  <c:v>-113.9</c:v>
                </c:pt>
                <c:pt idx="1737">
                  <c:v>-113.9</c:v>
                </c:pt>
                <c:pt idx="1738">
                  <c:v>-113.91</c:v>
                </c:pt>
                <c:pt idx="1739">
                  <c:v>-113.91</c:v>
                </c:pt>
                <c:pt idx="1740">
                  <c:v>-113.91</c:v>
                </c:pt>
                <c:pt idx="1741">
                  <c:v>-113.91</c:v>
                </c:pt>
                <c:pt idx="1742">
                  <c:v>-113.92</c:v>
                </c:pt>
                <c:pt idx="1743">
                  <c:v>-113.92</c:v>
                </c:pt>
                <c:pt idx="1744">
                  <c:v>-113.91</c:v>
                </c:pt>
                <c:pt idx="1745">
                  <c:v>-113.91</c:v>
                </c:pt>
                <c:pt idx="1746">
                  <c:v>-113.91</c:v>
                </c:pt>
                <c:pt idx="1747">
                  <c:v>-113.91</c:v>
                </c:pt>
                <c:pt idx="1748">
                  <c:v>-113.9</c:v>
                </c:pt>
                <c:pt idx="1749">
                  <c:v>-113.9</c:v>
                </c:pt>
                <c:pt idx="1750">
                  <c:v>-113.9</c:v>
                </c:pt>
                <c:pt idx="1751">
                  <c:v>-113.91</c:v>
                </c:pt>
                <c:pt idx="1752">
                  <c:v>-113.92</c:v>
                </c:pt>
                <c:pt idx="1753">
                  <c:v>-113.94</c:v>
                </c:pt>
                <c:pt idx="1754">
                  <c:v>-113.96</c:v>
                </c:pt>
                <c:pt idx="1755">
                  <c:v>-113.97</c:v>
                </c:pt>
                <c:pt idx="1756">
                  <c:v>-113.98</c:v>
                </c:pt>
                <c:pt idx="1757">
                  <c:v>-114</c:v>
                </c:pt>
                <c:pt idx="1758">
                  <c:v>-114</c:v>
                </c:pt>
                <c:pt idx="1759">
                  <c:v>-113.99</c:v>
                </c:pt>
                <c:pt idx="1760">
                  <c:v>-113.99</c:v>
                </c:pt>
                <c:pt idx="1761">
                  <c:v>-113.97</c:v>
                </c:pt>
                <c:pt idx="1762">
                  <c:v>-113.95</c:v>
                </c:pt>
                <c:pt idx="1763">
                  <c:v>-113.9</c:v>
                </c:pt>
                <c:pt idx="1764">
                  <c:v>-113.85</c:v>
                </c:pt>
                <c:pt idx="1765">
                  <c:v>-113.79</c:v>
                </c:pt>
                <c:pt idx="1766">
                  <c:v>-113.72</c:v>
                </c:pt>
                <c:pt idx="1767">
                  <c:v>-113.66</c:v>
                </c:pt>
                <c:pt idx="1768">
                  <c:v>-113.59</c:v>
                </c:pt>
                <c:pt idx="1769">
                  <c:v>-113.53</c:v>
                </c:pt>
                <c:pt idx="1770">
                  <c:v>-113.48</c:v>
                </c:pt>
                <c:pt idx="1771">
                  <c:v>-113.43</c:v>
                </c:pt>
                <c:pt idx="1772">
                  <c:v>-113.41</c:v>
                </c:pt>
                <c:pt idx="1773">
                  <c:v>-113.39</c:v>
                </c:pt>
                <c:pt idx="1774">
                  <c:v>-113.4</c:v>
                </c:pt>
                <c:pt idx="1775">
                  <c:v>-113.41</c:v>
                </c:pt>
                <c:pt idx="1776">
                  <c:v>-113.41</c:v>
                </c:pt>
                <c:pt idx="1777">
                  <c:v>-113.43</c:v>
                </c:pt>
                <c:pt idx="1778">
                  <c:v>-113.45</c:v>
                </c:pt>
                <c:pt idx="1779">
                  <c:v>-113.47</c:v>
                </c:pt>
                <c:pt idx="1780">
                  <c:v>-113.48</c:v>
                </c:pt>
                <c:pt idx="1781">
                  <c:v>-113.49</c:v>
                </c:pt>
                <c:pt idx="1782">
                  <c:v>-113.51</c:v>
                </c:pt>
                <c:pt idx="1783">
                  <c:v>-113.52</c:v>
                </c:pt>
                <c:pt idx="1784">
                  <c:v>-113.53</c:v>
                </c:pt>
                <c:pt idx="1785">
                  <c:v>-113.54</c:v>
                </c:pt>
                <c:pt idx="1786">
                  <c:v>-113.54</c:v>
                </c:pt>
                <c:pt idx="1787">
                  <c:v>-113.54</c:v>
                </c:pt>
                <c:pt idx="1788">
                  <c:v>-113.53</c:v>
                </c:pt>
                <c:pt idx="1789">
                  <c:v>-113.51</c:v>
                </c:pt>
                <c:pt idx="1790">
                  <c:v>-113.51</c:v>
                </c:pt>
                <c:pt idx="1791">
                  <c:v>-113.49</c:v>
                </c:pt>
                <c:pt idx="1792">
                  <c:v>-113.48</c:v>
                </c:pt>
                <c:pt idx="1793">
                  <c:v>-113.46</c:v>
                </c:pt>
                <c:pt idx="1794">
                  <c:v>-113.45</c:v>
                </c:pt>
                <c:pt idx="1795">
                  <c:v>-113.44</c:v>
                </c:pt>
                <c:pt idx="1796">
                  <c:v>-113.42</c:v>
                </c:pt>
                <c:pt idx="1797">
                  <c:v>-113.42</c:v>
                </c:pt>
                <c:pt idx="1798">
                  <c:v>-113.43</c:v>
                </c:pt>
                <c:pt idx="1799">
                  <c:v>-113.44</c:v>
                </c:pt>
                <c:pt idx="1800">
                  <c:v>-113.45</c:v>
                </c:pt>
                <c:pt idx="1801">
                  <c:v>-113.46</c:v>
                </c:pt>
                <c:pt idx="1802">
                  <c:v>-113.48</c:v>
                </c:pt>
                <c:pt idx="1803">
                  <c:v>-113.49</c:v>
                </c:pt>
                <c:pt idx="1804">
                  <c:v>-113.51</c:v>
                </c:pt>
                <c:pt idx="1805">
                  <c:v>-113.53</c:v>
                </c:pt>
                <c:pt idx="1806">
                  <c:v>-113.55</c:v>
                </c:pt>
                <c:pt idx="1807">
                  <c:v>-113.57</c:v>
                </c:pt>
                <c:pt idx="1808">
                  <c:v>-113.58</c:v>
                </c:pt>
                <c:pt idx="1809">
                  <c:v>-113.59</c:v>
                </c:pt>
                <c:pt idx="1810">
                  <c:v>-113.6</c:v>
                </c:pt>
                <c:pt idx="1811">
                  <c:v>-113.61</c:v>
                </c:pt>
                <c:pt idx="1812">
                  <c:v>-113.6</c:v>
                </c:pt>
                <c:pt idx="1813">
                  <c:v>-113.59</c:v>
                </c:pt>
                <c:pt idx="1814">
                  <c:v>-113.59</c:v>
                </c:pt>
                <c:pt idx="1815">
                  <c:v>-113.57</c:v>
                </c:pt>
                <c:pt idx="1816">
                  <c:v>-113.55</c:v>
                </c:pt>
                <c:pt idx="1817">
                  <c:v>-113.52</c:v>
                </c:pt>
                <c:pt idx="1818">
                  <c:v>-113.49</c:v>
                </c:pt>
                <c:pt idx="1819">
                  <c:v>-113.46</c:v>
                </c:pt>
                <c:pt idx="1820">
                  <c:v>-113.43</c:v>
                </c:pt>
                <c:pt idx="1821">
                  <c:v>-113.41</c:v>
                </c:pt>
                <c:pt idx="1822">
                  <c:v>-113.38</c:v>
                </c:pt>
                <c:pt idx="1823">
                  <c:v>-113.36</c:v>
                </c:pt>
                <c:pt idx="1824">
                  <c:v>-113.35</c:v>
                </c:pt>
                <c:pt idx="1825">
                  <c:v>-113.33</c:v>
                </c:pt>
                <c:pt idx="1826">
                  <c:v>-113.32</c:v>
                </c:pt>
                <c:pt idx="1827">
                  <c:v>-113.32</c:v>
                </c:pt>
                <c:pt idx="1828">
                  <c:v>-113.32</c:v>
                </c:pt>
                <c:pt idx="1829">
                  <c:v>-113.33</c:v>
                </c:pt>
                <c:pt idx="1830">
                  <c:v>-113.33</c:v>
                </c:pt>
                <c:pt idx="1831">
                  <c:v>-113.34</c:v>
                </c:pt>
                <c:pt idx="1832">
                  <c:v>-113.34</c:v>
                </c:pt>
                <c:pt idx="1833">
                  <c:v>-113.35</c:v>
                </c:pt>
                <c:pt idx="1834">
                  <c:v>-113.35</c:v>
                </c:pt>
                <c:pt idx="1835">
                  <c:v>-113.35</c:v>
                </c:pt>
                <c:pt idx="1836">
                  <c:v>-113.35</c:v>
                </c:pt>
                <c:pt idx="1837">
                  <c:v>-113.34</c:v>
                </c:pt>
                <c:pt idx="1838">
                  <c:v>-113.34</c:v>
                </c:pt>
                <c:pt idx="1839">
                  <c:v>-113.34</c:v>
                </c:pt>
                <c:pt idx="1840">
                  <c:v>-113.34</c:v>
                </c:pt>
                <c:pt idx="1841">
                  <c:v>-113.37</c:v>
                </c:pt>
                <c:pt idx="1842">
                  <c:v>-113.36</c:v>
                </c:pt>
                <c:pt idx="1843">
                  <c:v>-113.35</c:v>
                </c:pt>
                <c:pt idx="1844">
                  <c:v>-113.35</c:v>
                </c:pt>
                <c:pt idx="1845">
                  <c:v>-113.36</c:v>
                </c:pt>
                <c:pt idx="1846">
                  <c:v>-113.37</c:v>
                </c:pt>
                <c:pt idx="1847">
                  <c:v>-113.37</c:v>
                </c:pt>
                <c:pt idx="1848">
                  <c:v>-113.38</c:v>
                </c:pt>
                <c:pt idx="1849">
                  <c:v>-113.38</c:v>
                </c:pt>
                <c:pt idx="1850">
                  <c:v>-113.38</c:v>
                </c:pt>
                <c:pt idx="1851">
                  <c:v>-113.38</c:v>
                </c:pt>
                <c:pt idx="1852">
                  <c:v>-113.38</c:v>
                </c:pt>
                <c:pt idx="1853">
                  <c:v>-113.39</c:v>
                </c:pt>
                <c:pt idx="1854">
                  <c:v>-113.39</c:v>
                </c:pt>
                <c:pt idx="1855">
                  <c:v>-113.39</c:v>
                </c:pt>
                <c:pt idx="1856">
                  <c:v>-113.39</c:v>
                </c:pt>
                <c:pt idx="1857">
                  <c:v>-113.4</c:v>
                </c:pt>
                <c:pt idx="1858">
                  <c:v>-113.41</c:v>
                </c:pt>
                <c:pt idx="1859">
                  <c:v>-113.42</c:v>
                </c:pt>
                <c:pt idx="1860">
                  <c:v>-113.44</c:v>
                </c:pt>
                <c:pt idx="1861">
                  <c:v>-113.46</c:v>
                </c:pt>
                <c:pt idx="1862">
                  <c:v>-113.47</c:v>
                </c:pt>
                <c:pt idx="1863">
                  <c:v>-113.49</c:v>
                </c:pt>
                <c:pt idx="1864">
                  <c:v>-113.5</c:v>
                </c:pt>
                <c:pt idx="1865">
                  <c:v>-113.51</c:v>
                </c:pt>
                <c:pt idx="1866">
                  <c:v>-113.52</c:v>
                </c:pt>
                <c:pt idx="1867">
                  <c:v>-113.53</c:v>
                </c:pt>
                <c:pt idx="1868">
                  <c:v>-113.53</c:v>
                </c:pt>
                <c:pt idx="1869">
                  <c:v>-113.53</c:v>
                </c:pt>
                <c:pt idx="1870">
                  <c:v>-113.52</c:v>
                </c:pt>
                <c:pt idx="1871">
                  <c:v>-113.51</c:v>
                </c:pt>
                <c:pt idx="1872">
                  <c:v>-113.5</c:v>
                </c:pt>
                <c:pt idx="1873">
                  <c:v>-113.49</c:v>
                </c:pt>
                <c:pt idx="1874">
                  <c:v>-113.49</c:v>
                </c:pt>
                <c:pt idx="1875">
                  <c:v>-113.48</c:v>
                </c:pt>
                <c:pt idx="1876">
                  <c:v>-113.46</c:v>
                </c:pt>
                <c:pt idx="1877">
                  <c:v>-113.45</c:v>
                </c:pt>
                <c:pt idx="1878">
                  <c:v>-113.45</c:v>
                </c:pt>
                <c:pt idx="1879">
                  <c:v>-113.43</c:v>
                </c:pt>
                <c:pt idx="1880">
                  <c:v>-113.44</c:v>
                </c:pt>
                <c:pt idx="1881">
                  <c:v>-113.43</c:v>
                </c:pt>
                <c:pt idx="1882">
                  <c:v>-113.42</c:v>
                </c:pt>
                <c:pt idx="1883">
                  <c:v>-113.42</c:v>
                </c:pt>
                <c:pt idx="1884">
                  <c:v>-113.41</c:v>
                </c:pt>
                <c:pt idx="1885">
                  <c:v>-113.41</c:v>
                </c:pt>
                <c:pt idx="1886">
                  <c:v>-113.4</c:v>
                </c:pt>
                <c:pt idx="1887">
                  <c:v>-113.4</c:v>
                </c:pt>
                <c:pt idx="1888">
                  <c:v>-113.4</c:v>
                </c:pt>
                <c:pt idx="1889">
                  <c:v>-113.4</c:v>
                </c:pt>
                <c:pt idx="1890">
                  <c:v>-113.4</c:v>
                </c:pt>
                <c:pt idx="1891">
                  <c:v>-113.39</c:v>
                </c:pt>
                <c:pt idx="1892">
                  <c:v>-113.38</c:v>
                </c:pt>
                <c:pt idx="1893">
                  <c:v>-113.37</c:v>
                </c:pt>
                <c:pt idx="1894">
                  <c:v>-113.36</c:v>
                </c:pt>
                <c:pt idx="1895">
                  <c:v>-113.35</c:v>
                </c:pt>
                <c:pt idx="1896">
                  <c:v>-113.35</c:v>
                </c:pt>
                <c:pt idx="1897">
                  <c:v>-113.34</c:v>
                </c:pt>
                <c:pt idx="1898">
                  <c:v>-113.33</c:v>
                </c:pt>
                <c:pt idx="1899">
                  <c:v>-113.31</c:v>
                </c:pt>
                <c:pt idx="1900">
                  <c:v>-113.31</c:v>
                </c:pt>
                <c:pt idx="1901">
                  <c:v>-113.31</c:v>
                </c:pt>
                <c:pt idx="1902">
                  <c:v>-113.31</c:v>
                </c:pt>
                <c:pt idx="1903">
                  <c:v>-113.31</c:v>
                </c:pt>
                <c:pt idx="1904">
                  <c:v>-113.31</c:v>
                </c:pt>
                <c:pt idx="1905">
                  <c:v>-113.32</c:v>
                </c:pt>
                <c:pt idx="1906">
                  <c:v>-113.32</c:v>
                </c:pt>
                <c:pt idx="1907">
                  <c:v>-113.33</c:v>
                </c:pt>
                <c:pt idx="1908">
                  <c:v>-113.32</c:v>
                </c:pt>
                <c:pt idx="1909">
                  <c:v>-113.32</c:v>
                </c:pt>
                <c:pt idx="1910">
                  <c:v>-113.33</c:v>
                </c:pt>
                <c:pt idx="1911">
                  <c:v>-113.33</c:v>
                </c:pt>
                <c:pt idx="1912">
                  <c:v>-113.33</c:v>
                </c:pt>
                <c:pt idx="1913">
                  <c:v>-113.32</c:v>
                </c:pt>
                <c:pt idx="1914">
                  <c:v>-113.32</c:v>
                </c:pt>
                <c:pt idx="1915">
                  <c:v>-113.31</c:v>
                </c:pt>
                <c:pt idx="1916">
                  <c:v>-113.31</c:v>
                </c:pt>
                <c:pt idx="1917">
                  <c:v>-113.3</c:v>
                </c:pt>
                <c:pt idx="1918">
                  <c:v>-113.3</c:v>
                </c:pt>
                <c:pt idx="1919">
                  <c:v>-113.29</c:v>
                </c:pt>
                <c:pt idx="1920">
                  <c:v>-113.29</c:v>
                </c:pt>
                <c:pt idx="1921">
                  <c:v>-113.29</c:v>
                </c:pt>
                <c:pt idx="1922">
                  <c:v>-113.29</c:v>
                </c:pt>
                <c:pt idx="1923">
                  <c:v>-113.29</c:v>
                </c:pt>
                <c:pt idx="1924">
                  <c:v>-113.28</c:v>
                </c:pt>
                <c:pt idx="1925">
                  <c:v>-113.28</c:v>
                </c:pt>
                <c:pt idx="1926">
                  <c:v>-113.27</c:v>
                </c:pt>
                <c:pt idx="1927">
                  <c:v>-113.27</c:v>
                </c:pt>
                <c:pt idx="1928">
                  <c:v>-113.27</c:v>
                </c:pt>
                <c:pt idx="1929">
                  <c:v>-113.27</c:v>
                </c:pt>
                <c:pt idx="1930">
                  <c:v>-113.28</c:v>
                </c:pt>
                <c:pt idx="1931">
                  <c:v>-113.28</c:v>
                </c:pt>
                <c:pt idx="1932">
                  <c:v>-113.29</c:v>
                </c:pt>
                <c:pt idx="1933">
                  <c:v>-113.29</c:v>
                </c:pt>
                <c:pt idx="1934">
                  <c:v>-113.3</c:v>
                </c:pt>
                <c:pt idx="1935">
                  <c:v>-113.31</c:v>
                </c:pt>
                <c:pt idx="1936">
                  <c:v>-113.32</c:v>
                </c:pt>
                <c:pt idx="1937">
                  <c:v>-113.34</c:v>
                </c:pt>
                <c:pt idx="1938">
                  <c:v>-113.34</c:v>
                </c:pt>
                <c:pt idx="1939">
                  <c:v>-113.35</c:v>
                </c:pt>
                <c:pt idx="1940">
                  <c:v>-113.35</c:v>
                </c:pt>
                <c:pt idx="1941">
                  <c:v>-113.35</c:v>
                </c:pt>
                <c:pt idx="1942">
                  <c:v>-113.35</c:v>
                </c:pt>
                <c:pt idx="1943">
                  <c:v>-113.36</c:v>
                </c:pt>
                <c:pt idx="1944">
                  <c:v>-113.36</c:v>
                </c:pt>
                <c:pt idx="1945">
                  <c:v>-113.36</c:v>
                </c:pt>
                <c:pt idx="1946">
                  <c:v>-113.36</c:v>
                </c:pt>
                <c:pt idx="1947">
                  <c:v>-113.36</c:v>
                </c:pt>
                <c:pt idx="1948">
                  <c:v>-113.36</c:v>
                </c:pt>
                <c:pt idx="1949">
                  <c:v>-113.35</c:v>
                </c:pt>
                <c:pt idx="1950">
                  <c:v>-113.35</c:v>
                </c:pt>
                <c:pt idx="1951">
                  <c:v>-113.36</c:v>
                </c:pt>
                <c:pt idx="1952">
                  <c:v>-113.36</c:v>
                </c:pt>
                <c:pt idx="1953">
                  <c:v>-113.36</c:v>
                </c:pt>
                <c:pt idx="1954">
                  <c:v>-113.36</c:v>
                </c:pt>
                <c:pt idx="1955">
                  <c:v>-113.35</c:v>
                </c:pt>
                <c:pt idx="1956">
                  <c:v>-113.35</c:v>
                </c:pt>
                <c:pt idx="1957">
                  <c:v>-113.35</c:v>
                </c:pt>
                <c:pt idx="1958">
                  <c:v>-113.35</c:v>
                </c:pt>
                <c:pt idx="1959">
                  <c:v>-113.35</c:v>
                </c:pt>
                <c:pt idx="1960">
                  <c:v>-113.34</c:v>
                </c:pt>
                <c:pt idx="1961">
                  <c:v>-113.34</c:v>
                </c:pt>
                <c:pt idx="1962">
                  <c:v>-113.34</c:v>
                </c:pt>
                <c:pt idx="1963">
                  <c:v>-113.33</c:v>
                </c:pt>
                <c:pt idx="1964">
                  <c:v>-113.33</c:v>
                </c:pt>
                <c:pt idx="1965">
                  <c:v>-113.33</c:v>
                </c:pt>
                <c:pt idx="1966">
                  <c:v>-113.33</c:v>
                </c:pt>
                <c:pt idx="1967">
                  <c:v>-113.32</c:v>
                </c:pt>
                <c:pt idx="1968">
                  <c:v>-113.32</c:v>
                </c:pt>
                <c:pt idx="1969">
                  <c:v>-113.32</c:v>
                </c:pt>
                <c:pt idx="1970">
                  <c:v>-113.31</c:v>
                </c:pt>
                <c:pt idx="1971">
                  <c:v>-113.31</c:v>
                </c:pt>
                <c:pt idx="1972">
                  <c:v>-113.3</c:v>
                </c:pt>
                <c:pt idx="1973">
                  <c:v>-113.29</c:v>
                </c:pt>
                <c:pt idx="1974">
                  <c:v>-113.29</c:v>
                </c:pt>
                <c:pt idx="1975">
                  <c:v>-113.28</c:v>
                </c:pt>
                <c:pt idx="1976">
                  <c:v>-113.27</c:v>
                </c:pt>
                <c:pt idx="1977">
                  <c:v>-113.26</c:v>
                </c:pt>
                <c:pt idx="1978">
                  <c:v>-113.26</c:v>
                </c:pt>
                <c:pt idx="1979">
                  <c:v>-113.25</c:v>
                </c:pt>
                <c:pt idx="1980">
                  <c:v>-113.25</c:v>
                </c:pt>
                <c:pt idx="1981">
                  <c:v>-113.26</c:v>
                </c:pt>
                <c:pt idx="1982">
                  <c:v>-113.27</c:v>
                </c:pt>
                <c:pt idx="1983">
                  <c:v>-113.27</c:v>
                </c:pt>
                <c:pt idx="1984">
                  <c:v>-113.28</c:v>
                </c:pt>
                <c:pt idx="1985">
                  <c:v>-113.28</c:v>
                </c:pt>
                <c:pt idx="1986">
                  <c:v>-113.29</c:v>
                </c:pt>
                <c:pt idx="1987">
                  <c:v>-113.3</c:v>
                </c:pt>
                <c:pt idx="1988">
                  <c:v>-113.3</c:v>
                </c:pt>
                <c:pt idx="1989">
                  <c:v>-113.29</c:v>
                </c:pt>
                <c:pt idx="1990">
                  <c:v>-113.29</c:v>
                </c:pt>
                <c:pt idx="1991">
                  <c:v>-113.28</c:v>
                </c:pt>
                <c:pt idx="1992">
                  <c:v>-113.27</c:v>
                </c:pt>
                <c:pt idx="1993">
                  <c:v>-113.26</c:v>
                </c:pt>
                <c:pt idx="1994">
                  <c:v>-113.26</c:v>
                </c:pt>
                <c:pt idx="1995">
                  <c:v>-113.29</c:v>
                </c:pt>
                <c:pt idx="1996">
                  <c:v>-113.31</c:v>
                </c:pt>
                <c:pt idx="1997">
                  <c:v>-113.33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3DF-4C8D-91FB-14A28A38B0A6}"/>
            </c:ext>
          </c:extLst>
        </c:ser>
        <c:ser>
          <c:idx val="2"/>
          <c:order val="2"/>
          <c:tx>
            <c:strRef>
              <c:f>校正成果!$K$1</c:f>
              <c:strCache>
                <c:ptCount val="1"/>
                <c:pt idx="0">
                  <c:v>3u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05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63DF-4C8D-91FB-14A28A38B0A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校正成果!$K$2:$K$1999</c:f>
              <c:numCache>
                <c:formatCode>General</c:formatCode>
                <c:ptCount val="1998"/>
                <c:pt idx="0">
                  <c:v>12.47</c:v>
                </c:pt>
                <c:pt idx="1">
                  <c:v>12.11</c:v>
                </c:pt>
                <c:pt idx="2">
                  <c:v>11.74</c:v>
                </c:pt>
                <c:pt idx="3">
                  <c:v>11.36</c:v>
                </c:pt>
                <c:pt idx="4">
                  <c:v>10.99</c:v>
                </c:pt>
                <c:pt idx="5">
                  <c:v>10.61</c:v>
                </c:pt>
                <c:pt idx="6">
                  <c:v>10.220000000000001</c:v>
                </c:pt>
                <c:pt idx="7">
                  <c:v>9.83</c:v>
                </c:pt>
                <c:pt idx="8">
                  <c:v>9.43</c:v>
                </c:pt>
                <c:pt idx="9">
                  <c:v>9.02</c:v>
                </c:pt>
                <c:pt idx="10">
                  <c:v>8.6</c:v>
                </c:pt>
                <c:pt idx="11">
                  <c:v>8.19</c:v>
                </c:pt>
                <c:pt idx="12">
                  <c:v>7.78</c:v>
                </c:pt>
                <c:pt idx="13">
                  <c:v>7.37</c:v>
                </c:pt>
                <c:pt idx="14">
                  <c:v>6.95</c:v>
                </c:pt>
                <c:pt idx="15">
                  <c:v>6.54</c:v>
                </c:pt>
                <c:pt idx="16">
                  <c:v>6.14</c:v>
                </c:pt>
                <c:pt idx="17">
                  <c:v>5.74</c:v>
                </c:pt>
                <c:pt idx="18">
                  <c:v>5.35</c:v>
                </c:pt>
                <c:pt idx="19">
                  <c:v>4.9800000000000004</c:v>
                </c:pt>
                <c:pt idx="20">
                  <c:v>4.63</c:v>
                </c:pt>
                <c:pt idx="21">
                  <c:v>4.28</c:v>
                </c:pt>
                <c:pt idx="22">
                  <c:v>3.94</c:v>
                </c:pt>
                <c:pt idx="23">
                  <c:v>3.62</c:v>
                </c:pt>
                <c:pt idx="24">
                  <c:v>3.27</c:v>
                </c:pt>
                <c:pt idx="25">
                  <c:v>2.93</c:v>
                </c:pt>
                <c:pt idx="26">
                  <c:v>2.59</c:v>
                </c:pt>
                <c:pt idx="27">
                  <c:v>2.2400000000000002</c:v>
                </c:pt>
                <c:pt idx="28">
                  <c:v>1.87</c:v>
                </c:pt>
                <c:pt idx="29">
                  <c:v>1.5</c:v>
                </c:pt>
                <c:pt idx="30">
                  <c:v>1.1100000000000001</c:v>
                </c:pt>
                <c:pt idx="31">
                  <c:v>0.71</c:v>
                </c:pt>
                <c:pt idx="32">
                  <c:v>0.3</c:v>
                </c:pt>
                <c:pt idx="33">
                  <c:v>-0.13</c:v>
                </c:pt>
                <c:pt idx="34">
                  <c:v>-0.56999999999999995</c:v>
                </c:pt>
                <c:pt idx="35">
                  <c:v>-1.01</c:v>
                </c:pt>
                <c:pt idx="36">
                  <c:v>-1.45</c:v>
                </c:pt>
                <c:pt idx="37">
                  <c:v>-1.89</c:v>
                </c:pt>
                <c:pt idx="38">
                  <c:v>-2.3199999999999998</c:v>
                </c:pt>
                <c:pt idx="39">
                  <c:v>-2.75</c:v>
                </c:pt>
                <c:pt idx="40">
                  <c:v>-3.17</c:v>
                </c:pt>
                <c:pt idx="41">
                  <c:v>-3.59</c:v>
                </c:pt>
                <c:pt idx="42">
                  <c:v>-3.99</c:v>
                </c:pt>
                <c:pt idx="43">
                  <c:v>-4.4000000000000004</c:v>
                </c:pt>
                <c:pt idx="44">
                  <c:v>-4.8</c:v>
                </c:pt>
                <c:pt idx="45">
                  <c:v>-5.19</c:v>
                </c:pt>
                <c:pt idx="46">
                  <c:v>-5.58</c:v>
                </c:pt>
                <c:pt idx="47">
                  <c:v>-5.98</c:v>
                </c:pt>
                <c:pt idx="48">
                  <c:v>-6.37</c:v>
                </c:pt>
                <c:pt idx="49">
                  <c:v>-6.76</c:v>
                </c:pt>
                <c:pt idx="50">
                  <c:v>-7.16</c:v>
                </c:pt>
                <c:pt idx="51">
                  <c:v>-7.54</c:v>
                </c:pt>
                <c:pt idx="52">
                  <c:v>-7.93</c:v>
                </c:pt>
                <c:pt idx="53">
                  <c:v>-8.31</c:v>
                </c:pt>
                <c:pt idx="54">
                  <c:v>-8.6999999999999993</c:v>
                </c:pt>
                <c:pt idx="55">
                  <c:v>-9.08</c:v>
                </c:pt>
                <c:pt idx="56">
                  <c:v>-170.54</c:v>
                </c:pt>
                <c:pt idx="57">
                  <c:v>-170.16</c:v>
                </c:pt>
                <c:pt idx="58">
                  <c:v>-169.79</c:v>
                </c:pt>
                <c:pt idx="59">
                  <c:v>-169.41</c:v>
                </c:pt>
                <c:pt idx="60">
                  <c:v>-169.03</c:v>
                </c:pt>
                <c:pt idx="61">
                  <c:v>-168.66</c:v>
                </c:pt>
                <c:pt idx="62">
                  <c:v>-168.28</c:v>
                </c:pt>
                <c:pt idx="63">
                  <c:v>-167.9</c:v>
                </c:pt>
                <c:pt idx="64">
                  <c:v>-167.52</c:v>
                </c:pt>
                <c:pt idx="65">
                  <c:v>-167.15</c:v>
                </c:pt>
                <c:pt idx="66">
                  <c:v>-166.77</c:v>
                </c:pt>
                <c:pt idx="67">
                  <c:v>-166.39</c:v>
                </c:pt>
                <c:pt idx="68">
                  <c:v>-166.01</c:v>
                </c:pt>
                <c:pt idx="69">
                  <c:v>-165.64</c:v>
                </c:pt>
                <c:pt idx="70">
                  <c:v>-165.26</c:v>
                </c:pt>
                <c:pt idx="71">
                  <c:v>-164.87</c:v>
                </c:pt>
                <c:pt idx="72">
                  <c:v>-164.49</c:v>
                </c:pt>
                <c:pt idx="73">
                  <c:v>-164.1</c:v>
                </c:pt>
                <c:pt idx="74">
                  <c:v>-163.71</c:v>
                </c:pt>
                <c:pt idx="75">
                  <c:v>-163.32</c:v>
                </c:pt>
                <c:pt idx="76">
                  <c:v>-162.93</c:v>
                </c:pt>
                <c:pt idx="77">
                  <c:v>-162.53</c:v>
                </c:pt>
                <c:pt idx="78">
                  <c:v>-162.13999999999999</c:v>
                </c:pt>
                <c:pt idx="79">
                  <c:v>-161.74</c:v>
                </c:pt>
                <c:pt idx="80">
                  <c:v>-161.35</c:v>
                </c:pt>
                <c:pt idx="81">
                  <c:v>-160.96</c:v>
                </c:pt>
                <c:pt idx="82">
                  <c:v>-160.58000000000001</c:v>
                </c:pt>
                <c:pt idx="83">
                  <c:v>-160.19999999999999</c:v>
                </c:pt>
                <c:pt idx="84">
                  <c:v>-159.83000000000001</c:v>
                </c:pt>
                <c:pt idx="85">
                  <c:v>-159.47999999999999</c:v>
                </c:pt>
                <c:pt idx="86">
                  <c:v>-159.12</c:v>
                </c:pt>
                <c:pt idx="87">
                  <c:v>-158.77000000000001</c:v>
                </c:pt>
                <c:pt idx="88">
                  <c:v>-158.4</c:v>
                </c:pt>
                <c:pt idx="89">
                  <c:v>-158.03</c:v>
                </c:pt>
                <c:pt idx="90">
                  <c:v>-157.66</c:v>
                </c:pt>
                <c:pt idx="91">
                  <c:v>-157.30000000000001</c:v>
                </c:pt>
                <c:pt idx="92">
                  <c:v>-156.93</c:v>
                </c:pt>
                <c:pt idx="93">
                  <c:v>-156.57</c:v>
                </c:pt>
                <c:pt idx="94">
                  <c:v>-156.19999999999999</c:v>
                </c:pt>
                <c:pt idx="95">
                  <c:v>-155.84</c:v>
                </c:pt>
                <c:pt idx="96">
                  <c:v>-155.47</c:v>
                </c:pt>
                <c:pt idx="97">
                  <c:v>-155.11000000000001</c:v>
                </c:pt>
                <c:pt idx="98">
                  <c:v>-154.76</c:v>
                </c:pt>
                <c:pt idx="99">
                  <c:v>-154.41</c:v>
                </c:pt>
                <c:pt idx="100">
                  <c:v>-154.07</c:v>
                </c:pt>
                <c:pt idx="101">
                  <c:v>-153.72999999999999</c:v>
                </c:pt>
                <c:pt idx="102">
                  <c:v>-153.38999999999999</c:v>
                </c:pt>
                <c:pt idx="103">
                  <c:v>-153.05000000000001</c:v>
                </c:pt>
                <c:pt idx="104">
                  <c:v>-152.72</c:v>
                </c:pt>
                <c:pt idx="105">
                  <c:v>-152.38999999999999</c:v>
                </c:pt>
                <c:pt idx="106">
                  <c:v>-152.07</c:v>
                </c:pt>
                <c:pt idx="107">
                  <c:v>-151.74</c:v>
                </c:pt>
                <c:pt idx="108">
                  <c:v>-151.4</c:v>
                </c:pt>
                <c:pt idx="109">
                  <c:v>-151.07</c:v>
                </c:pt>
                <c:pt idx="110">
                  <c:v>-150.74</c:v>
                </c:pt>
                <c:pt idx="111">
                  <c:v>-150.41</c:v>
                </c:pt>
                <c:pt idx="112">
                  <c:v>-150.08000000000001</c:v>
                </c:pt>
                <c:pt idx="113">
                  <c:v>-149.75</c:v>
                </c:pt>
                <c:pt idx="114">
                  <c:v>-149.43</c:v>
                </c:pt>
                <c:pt idx="115">
                  <c:v>-149.1</c:v>
                </c:pt>
                <c:pt idx="116">
                  <c:v>-148.77000000000001</c:v>
                </c:pt>
                <c:pt idx="117">
                  <c:v>-148.44999999999999</c:v>
                </c:pt>
                <c:pt idx="118">
                  <c:v>-148.13</c:v>
                </c:pt>
                <c:pt idx="119">
                  <c:v>-147.81</c:v>
                </c:pt>
                <c:pt idx="120">
                  <c:v>-147.47999999999999</c:v>
                </c:pt>
                <c:pt idx="121">
                  <c:v>-147.16</c:v>
                </c:pt>
                <c:pt idx="122">
                  <c:v>-146.83000000000001</c:v>
                </c:pt>
                <c:pt idx="123">
                  <c:v>-146.49</c:v>
                </c:pt>
                <c:pt idx="124">
                  <c:v>-146.15</c:v>
                </c:pt>
                <c:pt idx="125">
                  <c:v>-145.82</c:v>
                </c:pt>
                <c:pt idx="126">
                  <c:v>-145.47999999999999</c:v>
                </c:pt>
                <c:pt idx="127">
                  <c:v>-145.16</c:v>
                </c:pt>
                <c:pt idx="128">
                  <c:v>-144.84</c:v>
                </c:pt>
                <c:pt idx="129">
                  <c:v>-144.52000000000001</c:v>
                </c:pt>
                <c:pt idx="130">
                  <c:v>-144.22</c:v>
                </c:pt>
                <c:pt idx="131">
                  <c:v>-143.91999999999999</c:v>
                </c:pt>
                <c:pt idx="132">
                  <c:v>-143.63</c:v>
                </c:pt>
                <c:pt idx="133">
                  <c:v>-143.33000000000001</c:v>
                </c:pt>
                <c:pt idx="134">
                  <c:v>-143.04</c:v>
                </c:pt>
                <c:pt idx="135">
                  <c:v>-142.75</c:v>
                </c:pt>
                <c:pt idx="136">
                  <c:v>-142.46</c:v>
                </c:pt>
                <c:pt idx="137">
                  <c:v>-142.16999999999999</c:v>
                </c:pt>
                <c:pt idx="138">
                  <c:v>-141.88</c:v>
                </c:pt>
                <c:pt idx="139">
                  <c:v>-141.59</c:v>
                </c:pt>
                <c:pt idx="140">
                  <c:v>-141.30000000000001</c:v>
                </c:pt>
                <c:pt idx="141">
                  <c:v>-141</c:v>
                </c:pt>
                <c:pt idx="142">
                  <c:v>-140.72</c:v>
                </c:pt>
                <c:pt idx="143">
                  <c:v>-140.44999999999999</c:v>
                </c:pt>
                <c:pt idx="144">
                  <c:v>-140.18</c:v>
                </c:pt>
                <c:pt idx="145">
                  <c:v>-139.91999999999999</c:v>
                </c:pt>
                <c:pt idx="146">
                  <c:v>-139.66</c:v>
                </c:pt>
                <c:pt idx="147">
                  <c:v>-139.41</c:v>
                </c:pt>
                <c:pt idx="148">
                  <c:v>-139.15</c:v>
                </c:pt>
                <c:pt idx="149">
                  <c:v>-138.9</c:v>
                </c:pt>
                <c:pt idx="150">
                  <c:v>-138.65</c:v>
                </c:pt>
                <c:pt idx="151">
                  <c:v>-138.4</c:v>
                </c:pt>
                <c:pt idx="152">
                  <c:v>-138.15</c:v>
                </c:pt>
                <c:pt idx="153">
                  <c:v>-137.88999999999999</c:v>
                </c:pt>
                <c:pt idx="154">
                  <c:v>-137.63999999999999</c:v>
                </c:pt>
                <c:pt idx="155">
                  <c:v>-137.38999999999999</c:v>
                </c:pt>
                <c:pt idx="156">
                  <c:v>-137.15</c:v>
                </c:pt>
                <c:pt idx="157">
                  <c:v>-136.91</c:v>
                </c:pt>
                <c:pt idx="158">
                  <c:v>-136.66999999999999</c:v>
                </c:pt>
                <c:pt idx="159">
                  <c:v>-136.44</c:v>
                </c:pt>
                <c:pt idx="160">
                  <c:v>-136.22</c:v>
                </c:pt>
                <c:pt idx="161">
                  <c:v>-136</c:v>
                </c:pt>
                <c:pt idx="162">
                  <c:v>-135.77000000000001</c:v>
                </c:pt>
                <c:pt idx="163">
                  <c:v>-135.55000000000001</c:v>
                </c:pt>
                <c:pt idx="164">
                  <c:v>-135.33000000000001</c:v>
                </c:pt>
                <c:pt idx="165">
                  <c:v>-135.11000000000001</c:v>
                </c:pt>
                <c:pt idx="166">
                  <c:v>-134.9</c:v>
                </c:pt>
                <c:pt idx="167">
                  <c:v>-134.68</c:v>
                </c:pt>
                <c:pt idx="168">
                  <c:v>-134.46</c:v>
                </c:pt>
                <c:pt idx="169">
                  <c:v>-134.25</c:v>
                </c:pt>
                <c:pt idx="170">
                  <c:v>-134.04</c:v>
                </c:pt>
                <c:pt idx="171">
                  <c:v>-133.82</c:v>
                </c:pt>
                <c:pt idx="172">
                  <c:v>-133.6</c:v>
                </c:pt>
                <c:pt idx="173">
                  <c:v>-133.38999999999999</c:v>
                </c:pt>
                <c:pt idx="174">
                  <c:v>-133.16999999999999</c:v>
                </c:pt>
                <c:pt idx="175">
                  <c:v>-132.96</c:v>
                </c:pt>
                <c:pt idx="176">
                  <c:v>-132.75</c:v>
                </c:pt>
                <c:pt idx="177">
                  <c:v>-132.53</c:v>
                </c:pt>
                <c:pt idx="178">
                  <c:v>-132.33000000000001</c:v>
                </c:pt>
                <c:pt idx="179">
                  <c:v>-132.12</c:v>
                </c:pt>
                <c:pt idx="180">
                  <c:v>-131.91</c:v>
                </c:pt>
                <c:pt idx="181">
                  <c:v>-131.71</c:v>
                </c:pt>
                <c:pt idx="182">
                  <c:v>-131.51</c:v>
                </c:pt>
                <c:pt idx="183">
                  <c:v>-131.32</c:v>
                </c:pt>
                <c:pt idx="184">
                  <c:v>-131.13</c:v>
                </c:pt>
                <c:pt idx="185">
                  <c:v>-130.94</c:v>
                </c:pt>
                <c:pt idx="186">
                  <c:v>-130.75</c:v>
                </c:pt>
                <c:pt idx="187">
                  <c:v>-130.58000000000001</c:v>
                </c:pt>
                <c:pt idx="188">
                  <c:v>-130.4</c:v>
                </c:pt>
                <c:pt idx="189">
                  <c:v>-130.22</c:v>
                </c:pt>
                <c:pt idx="190">
                  <c:v>-130.03</c:v>
                </c:pt>
                <c:pt idx="191">
                  <c:v>-129.85</c:v>
                </c:pt>
                <c:pt idx="192">
                  <c:v>-129.66999999999999</c:v>
                </c:pt>
                <c:pt idx="193">
                  <c:v>-129.49</c:v>
                </c:pt>
                <c:pt idx="194">
                  <c:v>-129.30000000000001</c:v>
                </c:pt>
                <c:pt idx="195">
                  <c:v>-129.12</c:v>
                </c:pt>
                <c:pt idx="196">
                  <c:v>-128.93</c:v>
                </c:pt>
                <c:pt idx="197">
                  <c:v>-128.75</c:v>
                </c:pt>
                <c:pt idx="198">
                  <c:v>-128.57</c:v>
                </c:pt>
                <c:pt idx="199">
                  <c:v>-128.4</c:v>
                </c:pt>
                <c:pt idx="200">
                  <c:v>-128.22</c:v>
                </c:pt>
                <c:pt idx="201">
                  <c:v>-128.06</c:v>
                </c:pt>
                <c:pt idx="202">
                  <c:v>-127.89</c:v>
                </c:pt>
                <c:pt idx="203">
                  <c:v>-127.73</c:v>
                </c:pt>
                <c:pt idx="204">
                  <c:v>-127.58</c:v>
                </c:pt>
                <c:pt idx="205">
                  <c:v>-127.43</c:v>
                </c:pt>
                <c:pt idx="206">
                  <c:v>-127.29</c:v>
                </c:pt>
                <c:pt idx="207">
                  <c:v>-127.14</c:v>
                </c:pt>
                <c:pt idx="208">
                  <c:v>-126.99</c:v>
                </c:pt>
                <c:pt idx="209">
                  <c:v>-126.85</c:v>
                </c:pt>
                <c:pt idx="210">
                  <c:v>-126.7</c:v>
                </c:pt>
                <c:pt idx="211">
                  <c:v>-126.56</c:v>
                </c:pt>
                <c:pt idx="212">
                  <c:v>-126.42</c:v>
                </c:pt>
                <c:pt idx="213">
                  <c:v>-126.28</c:v>
                </c:pt>
                <c:pt idx="214">
                  <c:v>-126.14</c:v>
                </c:pt>
                <c:pt idx="215">
                  <c:v>-126</c:v>
                </c:pt>
                <c:pt idx="216">
                  <c:v>-125.85</c:v>
                </c:pt>
                <c:pt idx="217">
                  <c:v>-125.71</c:v>
                </c:pt>
                <c:pt idx="218">
                  <c:v>-125.56</c:v>
                </c:pt>
                <c:pt idx="219">
                  <c:v>-125.41</c:v>
                </c:pt>
                <c:pt idx="220">
                  <c:v>-125.26</c:v>
                </c:pt>
                <c:pt idx="221">
                  <c:v>-125.13</c:v>
                </c:pt>
                <c:pt idx="222">
                  <c:v>-124.99</c:v>
                </c:pt>
                <c:pt idx="223">
                  <c:v>-124.86</c:v>
                </c:pt>
                <c:pt idx="224">
                  <c:v>-124.73</c:v>
                </c:pt>
                <c:pt idx="225">
                  <c:v>-124.6</c:v>
                </c:pt>
                <c:pt idx="226">
                  <c:v>-124.47</c:v>
                </c:pt>
                <c:pt idx="227">
                  <c:v>-124.34</c:v>
                </c:pt>
                <c:pt idx="228">
                  <c:v>-124.21</c:v>
                </c:pt>
                <c:pt idx="229">
                  <c:v>-124.09</c:v>
                </c:pt>
                <c:pt idx="230">
                  <c:v>-123.97</c:v>
                </c:pt>
                <c:pt idx="231">
                  <c:v>-123.85</c:v>
                </c:pt>
                <c:pt idx="232">
                  <c:v>-123.73</c:v>
                </c:pt>
                <c:pt idx="233">
                  <c:v>-123.6</c:v>
                </c:pt>
                <c:pt idx="234">
                  <c:v>-123.49</c:v>
                </c:pt>
                <c:pt idx="235">
                  <c:v>-123.37</c:v>
                </c:pt>
                <c:pt idx="236">
                  <c:v>-123.26</c:v>
                </c:pt>
                <c:pt idx="237">
                  <c:v>-123.15</c:v>
                </c:pt>
                <c:pt idx="238">
                  <c:v>-123.05</c:v>
                </c:pt>
                <c:pt idx="239">
                  <c:v>-122.94</c:v>
                </c:pt>
                <c:pt idx="240">
                  <c:v>-122.83</c:v>
                </c:pt>
                <c:pt idx="241">
                  <c:v>-122.73</c:v>
                </c:pt>
                <c:pt idx="242">
                  <c:v>-122.62</c:v>
                </c:pt>
                <c:pt idx="243">
                  <c:v>-122.52</c:v>
                </c:pt>
                <c:pt idx="244">
                  <c:v>-122.4</c:v>
                </c:pt>
                <c:pt idx="245">
                  <c:v>-122.31</c:v>
                </c:pt>
                <c:pt idx="246">
                  <c:v>-122.2</c:v>
                </c:pt>
                <c:pt idx="247">
                  <c:v>-122.09</c:v>
                </c:pt>
                <c:pt idx="248">
                  <c:v>-121.99</c:v>
                </c:pt>
                <c:pt idx="249">
                  <c:v>-121.89</c:v>
                </c:pt>
                <c:pt idx="250">
                  <c:v>-121.79</c:v>
                </c:pt>
                <c:pt idx="251">
                  <c:v>-121.7</c:v>
                </c:pt>
                <c:pt idx="252">
                  <c:v>-121.61</c:v>
                </c:pt>
                <c:pt idx="253">
                  <c:v>-121.52</c:v>
                </c:pt>
                <c:pt idx="254">
                  <c:v>-121.44</c:v>
                </c:pt>
                <c:pt idx="255">
                  <c:v>-121.35</c:v>
                </c:pt>
                <c:pt idx="256">
                  <c:v>-121.27</c:v>
                </c:pt>
                <c:pt idx="257">
                  <c:v>-121.19</c:v>
                </c:pt>
                <c:pt idx="258">
                  <c:v>-121.11</c:v>
                </c:pt>
                <c:pt idx="259">
                  <c:v>-121.01</c:v>
                </c:pt>
                <c:pt idx="260">
                  <c:v>-120.93</c:v>
                </c:pt>
                <c:pt idx="261">
                  <c:v>-120.84</c:v>
                </c:pt>
                <c:pt idx="262">
                  <c:v>-120.74</c:v>
                </c:pt>
                <c:pt idx="263">
                  <c:v>-120.66</c:v>
                </c:pt>
                <c:pt idx="264">
                  <c:v>-120.57</c:v>
                </c:pt>
                <c:pt idx="265">
                  <c:v>-120.49</c:v>
                </c:pt>
                <c:pt idx="266">
                  <c:v>-120.4</c:v>
                </c:pt>
                <c:pt idx="267">
                  <c:v>-120.32</c:v>
                </c:pt>
                <c:pt idx="268">
                  <c:v>-120.24</c:v>
                </c:pt>
                <c:pt idx="269">
                  <c:v>-120.17</c:v>
                </c:pt>
                <c:pt idx="270">
                  <c:v>-120.09</c:v>
                </c:pt>
                <c:pt idx="271">
                  <c:v>-120.02</c:v>
                </c:pt>
                <c:pt idx="272">
                  <c:v>-119.95</c:v>
                </c:pt>
                <c:pt idx="273">
                  <c:v>-119.87</c:v>
                </c:pt>
                <c:pt idx="274">
                  <c:v>-119.8</c:v>
                </c:pt>
                <c:pt idx="275">
                  <c:v>-119.73</c:v>
                </c:pt>
                <c:pt idx="276">
                  <c:v>-119.66</c:v>
                </c:pt>
                <c:pt idx="277">
                  <c:v>-119.59</c:v>
                </c:pt>
                <c:pt idx="278">
                  <c:v>-119.53</c:v>
                </c:pt>
                <c:pt idx="279">
                  <c:v>-119.46</c:v>
                </c:pt>
                <c:pt idx="280">
                  <c:v>-119.39</c:v>
                </c:pt>
                <c:pt idx="281">
                  <c:v>-119.33</c:v>
                </c:pt>
                <c:pt idx="282">
                  <c:v>-119.26</c:v>
                </c:pt>
                <c:pt idx="283">
                  <c:v>-119.19</c:v>
                </c:pt>
                <c:pt idx="284">
                  <c:v>-119.13</c:v>
                </c:pt>
                <c:pt idx="285">
                  <c:v>-119.07</c:v>
                </c:pt>
                <c:pt idx="286">
                  <c:v>-119</c:v>
                </c:pt>
                <c:pt idx="287">
                  <c:v>-118.94</c:v>
                </c:pt>
                <c:pt idx="288">
                  <c:v>-118.87</c:v>
                </c:pt>
                <c:pt idx="289">
                  <c:v>-118.8</c:v>
                </c:pt>
                <c:pt idx="290">
                  <c:v>-118.74</c:v>
                </c:pt>
                <c:pt idx="291">
                  <c:v>-118.69</c:v>
                </c:pt>
                <c:pt idx="292">
                  <c:v>-118.64</c:v>
                </c:pt>
                <c:pt idx="293">
                  <c:v>-118.59</c:v>
                </c:pt>
                <c:pt idx="294">
                  <c:v>-118.54</c:v>
                </c:pt>
                <c:pt idx="295">
                  <c:v>-118.49</c:v>
                </c:pt>
                <c:pt idx="296">
                  <c:v>-118.44</c:v>
                </c:pt>
                <c:pt idx="297">
                  <c:v>-118.39</c:v>
                </c:pt>
                <c:pt idx="298">
                  <c:v>-118.33</c:v>
                </c:pt>
                <c:pt idx="299">
                  <c:v>-118.27</c:v>
                </c:pt>
                <c:pt idx="300">
                  <c:v>-118.22</c:v>
                </c:pt>
                <c:pt idx="301">
                  <c:v>-118.15</c:v>
                </c:pt>
                <c:pt idx="302">
                  <c:v>-118.09</c:v>
                </c:pt>
                <c:pt idx="303">
                  <c:v>-118.02</c:v>
                </c:pt>
                <c:pt idx="304">
                  <c:v>-117.95</c:v>
                </c:pt>
                <c:pt idx="305">
                  <c:v>-117.89</c:v>
                </c:pt>
                <c:pt idx="306">
                  <c:v>-117.83</c:v>
                </c:pt>
                <c:pt idx="307">
                  <c:v>-117.78</c:v>
                </c:pt>
                <c:pt idx="308">
                  <c:v>-117.72</c:v>
                </c:pt>
                <c:pt idx="309">
                  <c:v>-117.68</c:v>
                </c:pt>
                <c:pt idx="310">
                  <c:v>-117.64</c:v>
                </c:pt>
                <c:pt idx="311">
                  <c:v>-117.59</c:v>
                </c:pt>
                <c:pt idx="312">
                  <c:v>-117.55</c:v>
                </c:pt>
                <c:pt idx="313">
                  <c:v>-117.52</c:v>
                </c:pt>
                <c:pt idx="314">
                  <c:v>-117.49</c:v>
                </c:pt>
                <c:pt idx="315">
                  <c:v>-117.45</c:v>
                </c:pt>
                <c:pt idx="316">
                  <c:v>-117.41</c:v>
                </c:pt>
                <c:pt idx="317">
                  <c:v>-117.38</c:v>
                </c:pt>
                <c:pt idx="318">
                  <c:v>-117.33</c:v>
                </c:pt>
                <c:pt idx="319">
                  <c:v>-117.3</c:v>
                </c:pt>
                <c:pt idx="320">
                  <c:v>-117.26</c:v>
                </c:pt>
                <c:pt idx="321">
                  <c:v>-117.22</c:v>
                </c:pt>
                <c:pt idx="322">
                  <c:v>-117.17</c:v>
                </c:pt>
                <c:pt idx="323">
                  <c:v>-117.13</c:v>
                </c:pt>
                <c:pt idx="324">
                  <c:v>-117.08</c:v>
                </c:pt>
                <c:pt idx="325">
                  <c:v>-117.04</c:v>
                </c:pt>
                <c:pt idx="326">
                  <c:v>-117</c:v>
                </c:pt>
                <c:pt idx="327">
                  <c:v>-116.95</c:v>
                </c:pt>
                <c:pt idx="328">
                  <c:v>-116.91</c:v>
                </c:pt>
                <c:pt idx="329">
                  <c:v>-116.86</c:v>
                </c:pt>
                <c:pt idx="330">
                  <c:v>-116.81</c:v>
                </c:pt>
                <c:pt idx="331">
                  <c:v>-116.76</c:v>
                </c:pt>
                <c:pt idx="332">
                  <c:v>-116.72</c:v>
                </c:pt>
                <c:pt idx="333">
                  <c:v>-116.67</c:v>
                </c:pt>
                <c:pt idx="334">
                  <c:v>-116.62</c:v>
                </c:pt>
                <c:pt idx="335">
                  <c:v>-116.58</c:v>
                </c:pt>
                <c:pt idx="336">
                  <c:v>-116.54</c:v>
                </c:pt>
                <c:pt idx="337">
                  <c:v>-116.49</c:v>
                </c:pt>
                <c:pt idx="338">
                  <c:v>-116.45</c:v>
                </c:pt>
                <c:pt idx="339">
                  <c:v>-116.42</c:v>
                </c:pt>
                <c:pt idx="340">
                  <c:v>-116.38</c:v>
                </c:pt>
                <c:pt idx="341">
                  <c:v>-116.35</c:v>
                </c:pt>
                <c:pt idx="342">
                  <c:v>-116.32</c:v>
                </c:pt>
                <c:pt idx="343">
                  <c:v>-116.29</c:v>
                </c:pt>
                <c:pt idx="344">
                  <c:v>-116.26</c:v>
                </c:pt>
                <c:pt idx="345">
                  <c:v>-116.23</c:v>
                </c:pt>
                <c:pt idx="346">
                  <c:v>-116.2</c:v>
                </c:pt>
                <c:pt idx="347">
                  <c:v>-116.17</c:v>
                </c:pt>
                <c:pt idx="348">
                  <c:v>-116.15</c:v>
                </c:pt>
                <c:pt idx="349">
                  <c:v>-116.11</c:v>
                </c:pt>
                <c:pt idx="350">
                  <c:v>-116.08</c:v>
                </c:pt>
                <c:pt idx="351">
                  <c:v>-116.05</c:v>
                </c:pt>
                <c:pt idx="352">
                  <c:v>-116.01</c:v>
                </c:pt>
                <c:pt idx="353">
                  <c:v>-115.97</c:v>
                </c:pt>
                <c:pt idx="354">
                  <c:v>-115.94</c:v>
                </c:pt>
                <c:pt idx="355">
                  <c:v>-115.92</c:v>
                </c:pt>
                <c:pt idx="356">
                  <c:v>-115.9</c:v>
                </c:pt>
                <c:pt idx="357">
                  <c:v>-115.88</c:v>
                </c:pt>
                <c:pt idx="358">
                  <c:v>-115.86</c:v>
                </c:pt>
                <c:pt idx="359">
                  <c:v>-115.84</c:v>
                </c:pt>
                <c:pt idx="360">
                  <c:v>-115.82</c:v>
                </c:pt>
                <c:pt idx="361">
                  <c:v>-115.8</c:v>
                </c:pt>
                <c:pt idx="362">
                  <c:v>-115.78</c:v>
                </c:pt>
                <c:pt idx="363">
                  <c:v>-115.76</c:v>
                </c:pt>
                <c:pt idx="364">
                  <c:v>-115.75</c:v>
                </c:pt>
                <c:pt idx="365">
                  <c:v>-115.73</c:v>
                </c:pt>
                <c:pt idx="366">
                  <c:v>-115.71</c:v>
                </c:pt>
                <c:pt idx="367">
                  <c:v>-115.68</c:v>
                </c:pt>
                <c:pt idx="368">
                  <c:v>-115.66</c:v>
                </c:pt>
                <c:pt idx="369">
                  <c:v>-115.65</c:v>
                </c:pt>
                <c:pt idx="370">
                  <c:v>-115.62</c:v>
                </c:pt>
                <c:pt idx="371">
                  <c:v>-115.6</c:v>
                </c:pt>
                <c:pt idx="372">
                  <c:v>-115.57</c:v>
                </c:pt>
                <c:pt idx="373">
                  <c:v>-115.54</c:v>
                </c:pt>
                <c:pt idx="374">
                  <c:v>-115.51</c:v>
                </c:pt>
                <c:pt idx="375">
                  <c:v>-115.49</c:v>
                </c:pt>
                <c:pt idx="376">
                  <c:v>-115.47</c:v>
                </c:pt>
                <c:pt idx="377">
                  <c:v>-115.46</c:v>
                </c:pt>
                <c:pt idx="378">
                  <c:v>-115.44</c:v>
                </c:pt>
                <c:pt idx="379">
                  <c:v>-115.42</c:v>
                </c:pt>
                <c:pt idx="380">
                  <c:v>-115.41</c:v>
                </c:pt>
                <c:pt idx="381">
                  <c:v>-115.39</c:v>
                </c:pt>
                <c:pt idx="382">
                  <c:v>-115.37</c:v>
                </c:pt>
                <c:pt idx="383">
                  <c:v>-115.36</c:v>
                </c:pt>
                <c:pt idx="384">
                  <c:v>-115.34</c:v>
                </c:pt>
                <c:pt idx="385">
                  <c:v>-115.32</c:v>
                </c:pt>
                <c:pt idx="386">
                  <c:v>-115.3</c:v>
                </c:pt>
                <c:pt idx="387">
                  <c:v>-115.28</c:v>
                </c:pt>
                <c:pt idx="388">
                  <c:v>-115.26</c:v>
                </c:pt>
                <c:pt idx="389">
                  <c:v>-115.23</c:v>
                </c:pt>
                <c:pt idx="390">
                  <c:v>-115.2</c:v>
                </c:pt>
                <c:pt idx="391">
                  <c:v>-115.18</c:v>
                </c:pt>
                <c:pt idx="392">
                  <c:v>-115.16</c:v>
                </c:pt>
                <c:pt idx="393">
                  <c:v>-115.14</c:v>
                </c:pt>
                <c:pt idx="394">
                  <c:v>-115.12</c:v>
                </c:pt>
                <c:pt idx="395">
                  <c:v>-115.09</c:v>
                </c:pt>
                <c:pt idx="396">
                  <c:v>-115.07</c:v>
                </c:pt>
                <c:pt idx="397">
                  <c:v>-115.04</c:v>
                </c:pt>
                <c:pt idx="398">
                  <c:v>-115.02</c:v>
                </c:pt>
                <c:pt idx="399">
                  <c:v>-114.98</c:v>
                </c:pt>
                <c:pt idx="400">
                  <c:v>-114.95</c:v>
                </c:pt>
                <c:pt idx="401">
                  <c:v>-114.93</c:v>
                </c:pt>
                <c:pt idx="402">
                  <c:v>-114.9</c:v>
                </c:pt>
                <c:pt idx="403">
                  <c:v>-114.88</c:v>
                </c:pt>
                <c:pt idx="404">
                  <c:v>-114.85</c:v>
                </c:pt>
                <c:pt idx="405">
                  <c:v>-114.82</c:v>
                </c:pt>
                <c:pt idx="406">
                  <c:v>-114.8</c:v>
                </c:pt>
                <c:pt idx="407">
                  <c:v>-114.79</c:v>
                </c:pt>
                <c:pt idx="408">
                  <c:v>-114.77</c:v>
                </c:pt>
                <c:pt idx="409">
                  <c:v>-114.75</c:v>
                </c:pt>
                <c:pt idx="410">
                  <c:v>-114.74</c:v>
                </c:pt>
                <c:pt idx="411">
                  <c:v>-114.71</c:v>
                </c:pt>
                <c:pt idx="412">
                  <c:v>-114.69</c:v>
                </c:pt>
                <c:pt idx="413">
                  <c:v>-114.67</c:v>
                </c:pt>
                <c:pt idx="414">
                  <c:v>-114.65</c:v>
                </c:pt>
                <c:pt idx="415">
                  <c:v>-114.63</c:v>
                </c:pt>
                <c:pt idx="416">
                  <c:v>-114.63</c:v>
                </c:pt>
                <c:pt idx="417">
                  <c:v>-114.62</c:v>
                </c:pt>
                <c:pt idx="418">
                  <c:v>-114.6</c:v>
                </c:pt>
                <c:pt idx="419">
                  <c:v>-114.6</c:v>
                </c:pt>
                <c:pt idx="420">
                  <c:v>-114.59</c:v>
                </c:pt>
                <c:pt idx="421">
                  <c:v>-114.59</c:v>
                </c:pt>
                <c:pt idx="422">
                  <c:v>-114.58</c:v>
                </c:pt>
                <c:pt idx="423">
                  <c:v>-114.58</c:v>
                </c:pt>
                <c:pt idx="424">
                  <c:v>-114.57</c:v>
                </c:pt>
                <c:pt idx="425">
                  <c:v>-114.56</c:v>
                </c:pt>
                <c:pt idx="426">
                  <c:v>-114.56</c:v>
                </c:pt>
                <c:pt idx="427">
                  <c:v>-114.55</c:v>
                </c:pt>
                <c:pt idx="428">
                  <c:v>-114.54</c:v>
                </c:pt>
                <c:pt idx="429">
                  <c:v>-114.52</c:v>
                </c:pt>
                <c:pt idx="430">
                  <c:v>-114.52</c:v>
                </c:pt>
                <c:pt idx="431">
                  <c:v>-114.51</c:v>
                </c:pt>
                <c:pt idx="432">
                  <c:v>-114.5</c:v>
                </c:pt>
                <c:pt idx="433">
                  <c:v>-114.49</c:v>
                </c:pt>
                <c:pt idx="434">
                  <c:v>-114.48</c:v>
                </c:pt>
                <c:pt idx="435">
                  <c:v>-114.47</c:v>
                </c:pt>
                <c:pt idx="436">
                  <c:v>-114.45</c:v>
                </c:pt>
                <c:pt idx="437">
                  <c:v>-114.44</c:v>
                </c:pt>
                <c:pt idx="438">
                  <c:v>-114.43</c:v>
                </c:pt>
                <c:pt idx="439">
                  <c:v>-114.42</c:v>
                </c:pt>
                <c:pt idx="440">
                  <c:v>-114.41</c:v>
                </c:pt>
                <c:pt idx="441">
                  <c:v>-114.4</c:v>
                </c:pt>
                <c:pt idx="442">
                  <c:v>-114.39</c:v>
                </c:pt>
                <c:pt idx="443">
                  <c:v>-114.38</c:v>
                </c:pt>
                <c:pt idx="444">
                  <c:v>-114.37</c:v>
                </c:pt>
                <c:pt idx="445">
                  <c:v>-114.36</c:v>
                </c:pt>
                <c:pt idx="446">
                  <c:v>-114.35</c:v>
                </c:pt>
                <c:pt idx="447">
                  <c:v>-114.34</c:v>
                </c:pt>
                <c:pt idx="448">
                  <c:v>-114.33</c:v>
                </c:pt>
                <c:pt idx="449">
                  <c:v>-114.32</c:v>
                </c:pt>
                <c:pt idx="450">
                  <c:v>-114.3</c:v>
                </c:pt>
                <c:pt idx="451">
                  <c:v>-114.29</c:v>
                </c:pt>
                <c:pt idx="452">
                  <c:v>-114.27</c:v>
                </c:pt>
                <c:pt idx="453">
                  <c:v>-114.25</c:v>
                </c:pt>
                <c:pt idx="454">
                  <c:v>-114.24</c:v>
                </c:pt>
                <c:pt idx="455">
                  <c:v>-114.22</c:v>
                </c:pt>
                <c:pt idx="456">
                  <c:v>-114.2</c:v>
                </c:pt>
                <c:pt idx="457">
                  <c:v>-114.18</c:v>
                </c:pt>
                <c:pt idx="458">
                  <c:v>-114.16</c:v>
                </c:pt>
                <c:pt idx="459">
                  <c:v>-114.15</c:v>
                </c:pt>
                <c:pt idx="460">
                  <c:v>-114.14</c:v>
                </c:pt>
                <c:pt idx="461">
                  <c:v>-114.12</c:v>
                </c:pt>
                <c:pt idx="462">
                  <c:v>-114.11</c:v>
                </c:pt>
                <c:pt idx="463">
                  <c:v>-114.11</c:v>
                </c:pt>
                <c:pt idx="464">
                  <c:v>-114.11</c:v>
                </c:pt>
                <c:pt idx="465">
                  <c:v>-114.11</c:v>
                </c:pt>
                <c:pt idx="466">
                  <c:v>-114.1</c:v>
                </c:pt>
                <c:pt idx="467">
                  <c:v>-114.11</c:v>
                </c:pt>
                <c:pt idx="468">
                  <c:v>-114.11</c:v>
                </c:pt>
                <c:pt idx="469">
                  <c:v>-114.11</c:v>
                </c:pt>
                <c:pt idx="470">
                  <c:v>-114.11</c:v>
                </c:pt>
                <c:pt idx="471">
                  <c:v>-114.1</c:v>
                </c:pt>
                <c:pt idx="472">
                  <c:v>-114.08</c:v>
                </c:pt>
                <c:pt idx="473">
                  <c:v>-114.07</c:v>
                </c:pt>
                <c:pt idx="474">
                  <c:v>-114.05</c:v>
                </c:pt>
                <c:pt idx="475">
                  <c:v>-114.04</c:v>
                </c:pt>
                <c:pt idx="476">
                  <c:v>-114.01</c:v>
                </c:pt>
                <c:pt idx="477">
                  <c:v>-114</c:v>
                </c:pt>
                <c:pt idx="478">
                  <c:v>-114</c:v>
                </c:pt>
                <c:pt idx="479">
                  <c:v>-113.99</c:v>
                </c:pt>
                <c:pt idx="480">
                  <c:v>-113.97</c:v>
                </c:pt>
                <c:pt idx="481">
                  <c:v>-113.97</c:v>
                </c:pt>
                <c:pt idx="482">
                  <c:v>-113.96</c:v>
                </c:pt>
                <c:pt idx="483">
                  <c:v>-113.96</c:v>
                </c:pt>
                <c:pt idx="484">
                  <c:v>-113.95</c:v>
                </c:pt>
                <c:pt idx="485">
                  <c:v>-113.95</c:v>
                </c:pt>
                <c:pt idx="486">
                  <c:v>-113.94</c:v>
                </c:pt>
                <c:pt idx="487">
                  <c:v>-113.94</c:v>
                </c:pt>
                <c:pt idx="488">
                  <c:v>-113.93</c:v>
                </c:pt>
                <c:pt idx="489">
                  <c:v>-113.93</c:v>
                </c:pt>
                <c:pt idx="490">
                  <c:v>-113.91</c:v>
                </c:pt>
                <c:pt idx="491">
                  <c:v>-113.91</c:v>
                </c:pt>
                <c:pt idx="492">
                  <c:v>-113.91</c:v>
                </c:pt>
                <c:pt idx="493">
                  <c:v>-113.9</c:v>
                </c:pt>
                <c:pt idx="494">
                  <c:v>-113.9</c:v>
                </c:pt>
                <c:pt idx="495">
                  <c:v>-113.89</c:v>
                </c:pt>
                <c:pt idx="496">
                  <c:v>-113.89</c:v>
                </c:pt>
                <c:pt idx="497">
                  <c:v>-113.88</c:v>
                </c:pt>
                <c:pt idx="498">
                  <c:v>-113.88</c:v>
                </c:pt>
                <c:pt idx="499">
                  <c:v>-113.87</c:v>
                </c:pt>
                <c:pt idx="500">
                  <c:v>-113.87</c:v>
                </c:pt>
                <c:pt idx="501">
                  <c:v>-113.86</c:v>
                </c:pt>
                <c:pt idx="502">
                  <c:v>-113.85</c:v>
                </c:pt>
                <c:pt idx="503">
                  <c:v>-113.84</c:v>
                </c:pt>
                <c:pt idx="504">
                  <c:v>-113.82</c:v>
                </c:pt>
                <c:pt idx="505">
                  <c:v>-113.8</c:v>
                </c:pt>
                <c:pt idx="506">
                  <c:v>-113.79</c:v>
                </c:pt>
                <c:pt idx="507">
                  <c:v>-113.78</c:v>
                </c:pt>
                <c:pt idx="508">
                  <c:v>-113.77</c:v>
                </c:pt>
                <c:pt idx="509">
                  <c:v>-113.76</c:v>
                </c:pt>
                <c:pt idx="510">
                  <c:v>-113.76</c:v>
                </c:pt>
                <c:pt idx="511">
                  <c:v>-113.76</c:v>
                </c:pt>
                <c:pt idx="512">
                  <c:v>-113.75</c:v>
                </c:pt>
                <c:pt idx="513">
                  <c:v>-113.76</c:v>
                </c:pt>
                <c:pt idx="514">
                  <c:v>-113.76</c:v>
                </c:pt>
                <c:pt idx="515">
                  <c:v>-113.76</c:v>
                </c:pt>
                <c:pt idx="516">
                  <c:v>-113.77</c:v>
                </c:pt>
                <c:pt idx="517">
                  <c:v>-113.78</c:v>
                </c:pt>
                <c:pt idx="518">
                  <c:v>-113.79</c:v>
                </c:pt>
                <c:pt idx="519">
                  <c:v>-113.8</c:v>
                </c:pt>
                <c:pt idx="520">
                  <c:v>-113.8</c:v>
                </c:pt>
                <c:pt idx="521">
                  <c:v>-113.8</c:v>
                </c:pt>
                <c:pt idx="522">
                  <c:v>-113.81</c:v>
                </c:pt>
                <c:pt idx="523">
                  <c:v>-113.81</c:v>
                </c:pt>
                <c:pt idx="524">
                  <c:v>-113.82</c:v>
                </c:pt>
                <c:pt idx="525">
                  <c:v>-113.81</c:v>
                </c:pt>
                <c:pt idx="526">
                  <c:v>-113.81</c:v>
                </c:pt>
                <c:pt idx="527">
                  <c:v>-113.8</c:v>
                </c:pt>
                <c:pt idx="528">
                  <c:v>-113.8</c:v>
                </c:pt>
                <c:pt idx="529">
                  <c:v>-113.79</c:v>
                </c:pt>
                <c:pt idx="530">
                  <c:v>-113.79</c:v>
                </c:pt>
                <c:pt idx="531">
                  <c:v>-113.78</c:v>
                </c:pt>
                <c:pt idx="532">
                  <c:v>-113.79</c:v>
                </c:pt>
                <c:pt idx="533">
                  <c:v>-113.79</c:v>
                </c:pt>
                <c:pt idx="534">
                  <c:v>-113.79</c:v>
                </c:pt>
                <c:pt idx="535">
                  <c:v>-113.79</c:v>
                </c:pt>
                <c:pt idx="536">
                  <c:v>-113.8</c:v>
                </c:pt>
                <c:pt idx="537">
                  <c:v>-113.8</c:v>
                </c:pt>
                <c:pt idx="538">
                  <c:v>-113.79</c:v>
                </c:pt>
                <c:pt idx="539">
                  <c:v>-113.79</c:v>
                </c:pt>
                <c:pt idx="540">
                  <c:v>-113.79</c:v>
                </c:pt>
                <c:pt idx="541">
                  <c:v>-113.78</c:v>
                </c:pt>
                <c:pt idx="542">
                  <c:v>-113.78</c:v>
                </c:pt>
                <c:pt idx="543">
                  <c:v>-113.77</c:v>
                </c:pt>
                <c:pt idx="544">
                  <c:v>-113.76</c:v>
                </c:pt>
                <c:pt idx="545">
                  <c:v>-113.74</c:v>
                </c:pt>
                <c:pt idx="546">
                  <c:v>-113.73</c:v>
                </c:pt>
                <c:pt idx="547">
                  <c:v>-113.72</c:v>
                </c:pt>
                <c:pt idx="548">
                  <c:v>-113.7</c:v>
                </c:pt>
                <c:pt idx="549">
                  <c:v>-113.69</c:v>
                </c:pt>
                <c:pt idx="550">
                  <c:v>-113.68</c:v>
                </c:pt>
                <c:pt idx="551">
                  <c:v>-113.67</c:v>
                </c:pt>
                <c:pt idx="552">
                  <c:v>-113.66</c:v>
                </c:pt>
                <c:pt idx="553">
                  <c:v>-113.66</c:v>
                </c:pt>
                <c:pt idx="554">
                  <c:v>-113.66</c:v>
                </c:pt>
                <c:pt idx="555">
                  <c:v>-113.66</c:v>
                </c:pt>
                <c:pt idx="556">
                  <c:v>-113.66</c:v>
                </c:pt>
                <c:pt idx="557">
                  <c:v>-113.67</c:v>
                </c:pt>
                <c:pt idx="558">
                  <c:v>-113.66</c:v>
                </c:pt>
                <c:pt idx="559">
                  <c:v>-113.66</c:v>
                </c:pt>
                <c:pt idx="560">
                  <c:v>-113.67</c:v>
                </c:pt>
                <c:pt idx="561">
                  <c:v>-113.67</c:v>
                </c:pt>
                <c:pt idx="562">
                  <c:v>-113.67</c:v>
                </c:pt>
                <c:pt idx="563">
                  <c:v>-113.66</c:v>
                </c:pt>
                <c:pt idx="564">
                  <c:v>-113.67</c:v>
                </c:pt>
                <c:pt idx="565">
                  <c:v>-113.67</c:v>
                </c:pt>
                <c:pt idx="566">
                  <c:v>-113.68</c:v>
                </c:pt>
                <c:pt idx="567">
                  <c:v>-113.69</c:v>
                </c:pt>
                <c:pt idx="568">
                  <c:v>-113.69</c:v>
                </c:pt>
                <c:pt idx="569">
                  <c:v>-113.71</c:v>
                </c:pt>
                <c:pt idx="570">
                  <c:v>-113.71</c:v>
                </c:pt>
                <c:pt idx="571">
                  <c:v>-113.72</c:v>
                </c:pt>
                <c:pt idx="572">
                  <c:v>-113.73</c:v>
                </c:pt>
                <c:pt idx="573">
                  <c:v>-113.74</c:v>
                </c:pt>
                <c:pt idx="574">
                  <c:v>-113.75</c:v>
                </c:pt>
                <c:pt idx="575">
                  <c:v>-113.75</c:v>
                </c:pt>
                <c:pt idx="576">
                  <c:v>-113.76</c:v>
                </c:pt>
                <c:pt idx="577">
                  <c:v>-113.76</c:v>
                </c:pt>
                <c:pt idx="578">
                  <c:v>-113.76</c:v>
                </c:pt>
                <c:pt idx="579">
                  <c:v>-113.77</c:v>
                </c:pt>
                <c:pt idx="580">
                  <c:v>-113.77</c:v>
                </c:pt>
                <c:pt idx="581">
                  <c:v>-113.77</c:v>
                </c:pt>
                <c:pt idx="582">
                  <c:v>-113.77</c:v>
                </c:pt>
                <c:pt idx="583">
                  <c:v>-113.77</c:v>
                </c:pt>
                <c:pt idx="584">
                  <c:v>-113.77</c:v>
                </c:pt>
                <c:pt idx="585">
                  <c:v>-113.77</c:v>
                </c:pt>
                <c:pt idx="586">
                  <c:v>-113.77</c:v>
                </c:pt>
                <c:pt idx="587">
                  <c:v>-113.77</c:v>
                </c:pt>
                <c:pt idx="588">
                  <c:v>-113.77</c:v>
                </c:pt>
                <c:pt idx="589">
                  <c:v>-113.77</c:v>
                </c:pt>
                <c:pt idx="590">
                  <c:v>-113.77</c:v>
                </c:pt>
                <c:pt idx="591">
                  <c:v>-113.76</c:v>
                </c:pt>
                <c:pt idx="592">
                  <c:v>-113.76</c:v>
                </c:pt>
                <c:pt idx="593">
                  <c:v>-113.75</c:v>
                </c:pt>
                <c:pt idx="594">
                  <c:v>-113.75</c:v>
                </c:pt>
                <c:pt idx="595">
                  <c:v>-113.74</c:v>
                </c:pt>
                <c:pt idx="596">
                  <c:v>-113.73</c:v>
                </c:pt>
                <c:pt idx="597">
                  <c:v>-113.72</c:v>
                </c:pt>
                <c:pt idx="598">
                  <c:v>-113.72</c:v>
                </c:pt>
                <c:pt idx="599">
                  <c:v>-113.71</c:v>
                </c:pt>
                <c:pt idx="600">
                  <c:v>-113.7</c:v>
                </c:pt>
                <c:pt idx="601">
                  <c:v>-113.7</c:v>
                </c:pt>
                <c:pt idx="602">
                  <c:v>-113.7</c:v>
                </c:pt>
                <c:pt idx="603">
                  <c:v>-113.7</c:v>
                </c:pt>
                <c:pt idx="604">
                  <c:v>-113.7</c:v>
                </c:pt>
                <c:pt idx="605">
                  <c:v>-113.7</c:v>
                </c:pt>
                <c:pt idx="606">
                  <c:v>-113.7</c:v>
                </c:pt>
                <c:pt idx="607">
                  <c:v>-113.69</c:v>
                </c:pt>
                <c:pt idx="608">
                  <c:v>-113.69</c:v>
                </c:pt>
                <c:pt idx="609">
                  <c:v>-113.68</c:v>
                </c:pt>
                <c:pt idx="610">
                  <c:v>-113.66</c:v>
                </c:pt>
                <c:pt idx="611">
                  <c:v>-113.66</c:v>
                </c:pt>
                <c:pt idx="612">
                  <c:v>-113.64</c:v>
                </c:pt>
                <c:pt idx="613">
                  <c:v>-113.62</c:v>
                </c:pt>
                <c:pt idx="614">
                  <c:v>-113.61</c:v>
                </c:pt>
                <c:pt idx="615">
                  <c:v>-113.59</c:v>
                </c:pt>
                <c:pt idx="616">
                  <c:v>-113.58</c:v>
                </c:pt>
                <c:pt idx="617">
                  <c:v>-113.57</c:v>
                </c:pt>
                <c:pt idx="618">
                  <c:v>-113.55</c:v>
                </c:pt>
                <c:pt idx="619">
                  <c:v>-113.54</c:v>
                </c:pt>
                <c:pt idx="620">
                  <c:v>-113.53</c:v>
                </c:pt>
                <c:pt idx="621">
                  <c:v>-113.54</c:v>
                </c:pt>
                <c:pt idx="622">
                  <c:v>-113.54</c:v>
                </c:pt>
                <c:pt idx="623">
                  <c:v>-113.54</c:v>
                </c:pt>
                <c:pt idx="624">
                  <c:v>-113.53</c:v>
                </c:pt>
                <c:pt idx="625">
                  <c:v>-113.53</c:v>
                </c:pt>
                <c:pt idx="626">
                  <c:v>-113.53</c:v>
                </c:pt>
                <c:pt idx="627">
                  <c:v>-113.53</c:v>
                </c:pt>
                <c:pt idx="628">
                  <c:v>-113.53</c:v>
                </c:pt>
                <c:pt idx="629">
                  <c:v>-113.53</c:v>
                </c:pt>
                <c:pt idx="630">
                  <c:v>-113.52</c:v>
                </c:pt>
                <c:pt idx="631">
                  <c:v>-113.51</c:v>
                </c:pt>
                <c:pt idx="632">
                  <c:v>-113.5</c:v>
                </c:pt>
                <c:pt idx="633">
                  <c:v>-113.49</c:v>
                </c:pt>
                <c:pt idx="634">
                  <c:v>-113.49</c:v>
                </c:pt>
                <c:pt idx="635">
                  <c:v>-113.48</c:v>
                </c:pt>
                <c:pt idx="636">
                  <c:v>-113.48</c:v>
                </c:pt>
                <c:pt idx="637">
                  <c:v>-113.49</c:v>
                </c:pt>
                <c:pt idx="638">
                  <c:v>-113.49</c:v>
                </c:pt>
                <c:pt idx="639">
                  <c:v>-113.49</c:v>
                </c:pt>
                <c:pt idx="640">
                  <c:v>-113.5</c:v>
                </c:pt>
                <c:pt idx="641">
                  <c:v>-113.51</c:v>
                </c:pt>
                <c:pt idx="642">
                  <c:v>-113.52</c:v>
                </c:pt>
                <c:pt idx="643">
                  <c:v>-113.52</c:v>
                </c:pt>
                <c:pt idx="644">
                  <c:v>-113.53</c:v>
                </c:pt>
                <c:pt idx="645">
                  <c:v>-113.53</c:v>
                </c:pt>
                <c:pt idx="646">
                  <c:v>-113.52</c:v>
                </c:pt>
                <c:pt idx="647">
                  <c:v>-113.52</c:v>
                </c:pt>
                <c:pt idx="648">
                  <c:v>-113.51</c:v>
                </c:pt>
                <c:pt idx="649">
                  <c:v>-113.5</c:v>
                </c:pt>
                <c:pt idx="650">
                  <c:v>-113.49</c:v>
                </c:pt>
                <c:pt idx="651">
                  <c:v>-113.48</c:v>
                </c:pt>
                <c:pt idx="652">
                  <c:v>-113.47</c:v>
                </c:pt>
                <c:pt idx="653">
                  <c:v>-113.46</c:v>
                </c:pt>
                <c:pt idx="654">
                  <c:v>-113.46</c:v>
                </c:pt>
                <c:pt idx="655">
                  <c:v>-113.45</c:v>
                </c:pt>
                <c:pt idx="656">
                  <c:v>-113.45</c:v>
                </c:pt>
                <c:pt idx="657">
                  <c:v>-113.45</c:v>
                </c:pt>
                <c:pt idx="658">
                  <c:v>-113.45</c:v>
                </c:pt>
                <c:pt idx="659">
                  <c:v>-113.45</c:v>
                </c:pt>
                <c:pt idx="660">
                  <c:v>-113.46</c:v>
                </c:pt>
                <c:pt idx="661">
                  <c:v>-113.46</c:v>
                </c:pt>
                <c:pt idx="662">
                  <c:v>-113.46</c:v>
                </c:pt>
                <c:pt idx="663">
                  <c:v>-113.47</c:v>
                </c:pt>
                <c:pt idx="664">
                  <c:v>-113.47</c:v>
                </c:pt>
                <c:pt idx="665">
                  <c:v>-113.47</c:v>
                </c:pt>
                <c:pt idx="666">
                  <c:v>-113.47</c:v>
                </c:pt>
                <c:pt idx="667">
                  <c:v>-113.47</c:v>
                </c:pt>
                <c:pt idx="668">
                  <c:v>-113.47</c:v>
                </c:pt>
                <c:pt idx="669">
                  <c:v>-113.47</c:v>
                </c:pt>
                <c:pt idx="670">
                  <c:v>-113.46</c:v>
                </c:pt>
                <c:pt idx="671">
                  <c:v>-113.45</c:v>
                </c:pt>
                <c:pt idx="672">
                  <c:v>-113.46</c:v>
                </c:pt>
                <c:pt idx="673">
                  <c:v>-113.45</c:v>
                </c:pt>
                <c:pt idx="674">
                  <c:v>-113.45</c:v>
                </c:pt>
                <c:pt idx="675">
                  <c:v>-113.44</c:v>
                </c:pt>
                <c:pt idx="676">
                  <c:v>-113.43</c:v>
                </c:pt>
                <c:pt idx="677">
                  <c:v>-113.43</c:v>
                </c:pt>
                <c:pt idx="678">
                  <c:v>-113.43</c:v>
                </c:pt>
                <c:pt idx="679">
                  <c:v>-113.43</c:v>
                </c:pt>
                <c:pt idx="680">
                  <c:v>-113.42</c:v>
                </c:pt>
                <c:pt idx="681">
                  <c:v>-113.43</c:v>
                </c:pt>
                <c:pt idx="682">
                  <c:v>-113.43</c:v>
                </c:pt>
                <c:pt idx="683">
                  <c:v>-113.43</c:v>
                </c:pt>
                <c:pt idx="684">
                  <c:v>-113.43</c:v>
                </c:pt>
                <c:pt idx="685">
                  <c:v>-113.43</c:v>
                </c:pt>
                <c:pt idx="686">
                  <c:v>-113.43</c:v>
                </c:pt>
                <c:pt idx="687">
                  <c:v>-113.43</c:v>
                </c:pt>
                <c:pt idx="688">
                  <c:v>-113.42</c:v>
                </c:pt>
                <c:pt idx="689">
                  <c:v>-113.42</c:v>
                </c:pt>
                <c:pt idx="690">
                  <c:v>-113.42</c:v>
                </c:pt>
                <c:pt idx="691">
                  <c:v>-113.41</c:v>
                </c:pt>
                <c:pt idx="692">
                  <c:v>-113.41</c:v>
                </c:pt>
                <c:pt idx="693">
                  <c:v>-113.4</c:v>
                </c:pt>
                <c:pt idx="694">
                  <c:v>-113.4</c:v>
                </c:pt>
                <c:pt idx="695">
                  <c:v>-113.39</c:v>
                </c:pt>
                <c:pt idx="696">
                  <c:v>-113.38</c:v>
                </c:pt>
                <c:pt idx="697">
                  <c:v>-113.38</c:v>
                </c:pt>
                <c:pt idx="698">
                  <c:v>-113.37</c:v>
                </c:pt>
                <c:pt idx="699">
                  <c:v>-113.37</c:v>
                </c:pt>
                <c:pt idx="700">
                  <c:v>-113.36</c:v>
                </c:pt>
                <c:pt idx="701">
                  <c:v>-113.35</c:v>
                </c:pt>
                <c:pt idx="702">
                  <c:v>-113.34</c:v>
                </c:pt>
                <c:pt idx="703">
                  <c:v>-113.33</c:v>
                </c:pt>
                <c:pt idx="704">
                  <c:v>-113.32</c:v>
                </c:pt>
                <c:pt idx="705">
                  <c:v>-113.31</c:v>
                </c:pt>
                <c:pt idx="706">
                  <c:v>-113.3</c:v>
                </c:pt>
                <c:pt idx="707">
                  <c:v>-113.3</c:v>
                </c:pt>
                <c:pt idx="708">
                  <c:v>-113.29</c:v>
                </c:pt>
                <c:pt idx="709">
                  <c:v>-113.28</c:v>
                </c:pt>
                <c:pt idx="710">
                  <c:v>-113.27</c:v>
                </c:pt>
                <c:pt idx="711">
                  <c:v>-113.27</c:v>
                </c:pt>
                <c:pt idx="712">
                  <c:v>-113.27</c:v>
                </c:pt>
                <c:pt idx="713">
                  <c:v>-113.28</c:v>
                </c:pt>
                <c:pt idx="714">
                  <c:v>-113.28</c:v>
                </c:pt>
                <c:pt idx="715">
                  <c:v>-113.29</c:v>
                </c:pt>
                <c:pt idx="716">
                  <c:v>-113.29</c:v>
                </c:pt>
                <c:pt idx="717">
                  <c:v>-113.29</c:v>
                </c:pt>
                <c:pt idx="718">
                  <c:v>-113.29</c:v>
                </c:pt>
                <c:pt idx="719">
                  <c:v>-113.29</c:v>
                </c:pt>
                <c:pt idx="720">
                  <c:v>-113.28</c:v>
                </c:pt>
                <c:pt idx="721">
                  <c:v>-113.28</c:v>
                </c:pt>
                <c:pt idx="722">
                  <c:v>-113.28</c:v>
                </c:pt>
                <c:pt idx="723">
                  <c:v>-113.27</c:v>
                </c:pt>
                <c:pt idx="724">
                  <c:v>-113.27</c:v>
                </c:pt>
                <c:pt idx="725">
                  <c:v>-113.27</c:v>
                </c:pt>
                <c:pt idx="726">
                  <c:v>-113.26</c:v>
                </c:pt>
                <c:pt idx="727">
                  <c:v>-113.25</c:v>
                </c:pt>
                <c:pt idx="728">
                  <c:v>-113.25</c:v>
                </c:pt>
                <c:pt idx="729">
                  <c:v>-113.24</c:v>
                </c:pt>
                <c:pt idx="730">
                  <c:v>-113.24</c:v>
                </c:pt>
                <c:pt idx="731">
                  <c:v>-113.22</c:v>
                </c:pt>
                <c:pt idx="732">
                  <c:v>-113.24</c:v>
                </c:pt>
                <c:pt idx="733">
                  <c:v>-113.25</c:v>
                </c:pt>
                <c:pt idx="734">
                  <c:v>-113.25</c:v>
                </c:pt>
                <c:pt idx="735">
                  <c:v>-113.25</c:v>
                </c:pt>
                <c:pt idx="736">
                  <c:v>-113.26</c:v>
                </c:pt>
                <c:pt idx="737">
                  <c:v>-113.28</c:v>
                </c:pt>
                <c:pt idx="738">
                  <c:v>-113.28</c:v>
                </c:pt>
                <c:pt idx="739">
                  <c:v>-113.29</c:v>
                </c:pt>
                <c:pt idx="740">
                  <c:v>-113.29</c:v>
                </c:pt>
                <c:pt idx="741">
                  <c:v>-113.29</c:v>
                </c:pt>
                <c:pt idx="742">
                  <c:v>-113.28</c:v>
                </c:pt>
                <c:pt idx="743">
                  <c:v>-113.27</c:v>
                </c:pt>
                <c:pt idx="744">
                  <c:v>-113.27</c:v>
                </c:pt>
                <c:pt idx="745">
                  <c:v>-113.26</c:v>
                </c:pt>
                <c:pt idx="746">
                  <c:v>-113.25</c:v>
                </c:pt>
                <c:pt idx="747">
                  <c:v>-113.24</c:v>
                </c:pt>
                <c:pt idx="748">
                  <c:v>-113.23</c:v>
                </c:pt>
                <c:pt idx="749">
                  <c:v>-113.22</c:v>
                </c:pt>
                <c:pt idx="750">
                  <c:v>-113.21</c:v>
                </c:pt>
                <c:pt idx="751">
                  <c:v>-113.21</c:v>
                </c:pt>
                <c:pt idx="752">
                  <c:v>-113.21</c:v>
                </c:pt>
                <c:pt idx="753">
                  <c:v>-113.21</c:v>
                </c:pt>
                <c:pt idx="754">
                  <c:v>-113.21</c:v>
                </c:pt>
                <c:pt idx="755">
                  <c:v>-113.21</c:v>
                </c:pt>
                <c:pt idx="756">
                  <c:v>-113.2</c:v>
                </c:pt>
                <c:pt idx="757">
                  <c:v>-113.2</c:v>
                </c:pt>
                <c:pt idx="758">
                  <c:v>-113.19</c:v>
                </c:pt>
                <c:pt idx="759">
                  <c:v>-113.19</c:v>
                </c:pt>
                <c:pt idx="760">
                  <c:v>-113.18</c:v>
                </c:pt>
                <c:pt idx="761">
                  <c:v>-113.17</c:v>
                </c:pt>
                <c:pt idx="762">
                  <c:v>-113.17</c:v>
                </c:pt>
                <c:pt idx="763">
                  <c:v>-113.15</c:v>
                </c:pt>
                <c:pt idx="764">
                  <c:v>-113.14</c:v>
                </c:pt>
                <c:pt idx="765">
                  <c:v>-113.14</c:v>
                </c:pt>
                <c:pt idx="766">
                  <c:v>-113.13</c:v>
                </c:pt>
                <c:pt idx="767">
                  <c:v>-113.12</c:v>
                </c:pt>
                <c:pt idx="768">
                  <c:v>-113.11</c:v>
                </c:pt>
                <c:pt idx="769">
                  <c:v>-113.1</c:v>
                </c:pt>
                <c:pt idx="770">
                  <c:v>-113.1</c:v>
                </c:pt>
                <c:pt idx="771">
                  <c:v>-113.09</c:v>
                </c:pt>
                <c:pt idx="772">
                  <c:v>-113.08</c:v>
                </c:pt>
                <c:pt idx="773">
                  <c:v>-113.08</c:v>
                </c:pt>
                <c:pt idx="774">
                  <c:v>-113.08</c:v>
                </c:pt>
                <c:pt idx="775">
                  <c:v>-113.08</c:v>
                </c:pt>
                <c:pt idx="776">
                  <c:v>-113.08</c:v>
                </c:pt>
                <c:pt idx="777">
                  <c:v>-113.08</c:v>
                </c:pt>
                <c:pt idx="778">
                  <c:v>-113.07</c:v>
                </c:pt>
                <c:pt idx="779">
                  <c:v>-113.07</c:v>
                </c:pt>
                <c:pt idx="780">
                  <c:v>-113.05</c:v>
                </c:pt>
                <c:pt idx="781">
                  <c:v>-113.04</c:v>
                </c:pt>
                <c:pt idx="782">
                  <c:v>-113.03</c:v>
                </c:pt>
                <c:pt idx="783">
                  <c:v>-113.03</c:v>
                </c:pt>
                <c:pt idx="784">
                  <c:v>-113.02</c:v>
                </c:pt>
                <c:pt idx="785">
                  <c:v>-113.02</c:v>
                </c:pt>
                <c:pt idx="786">
                  <c:v>-113.01</c:v>
                </c:pt>
                <c:pt idx="787">
                  <c:v>-113</c:v>
                </c:pt>
                <c:pt idx="788">
                  <c:v>-113</c:v>
                </c:pt>
                <c:pt idx="789">
                  <c:v>-113</c:v>
                </c:pt>
                <c:pt idx="790">
                  <c:v>-113</c:v>
                </c:pt>
                <c:pt idx="791">
                  <c:v>-113</c:v>
                </c:pt>
                <c:pt idx="792">
                  <c:v>-113.01</c:v>
                </c:pt>
                <c:pt idx="793">
                  <c:v>-113.02</c:v>
                </c:pt>
                <c:pt idx="794">
                  <c:v>-113.01</c:v>
                </c:pt>
                <c:pt idx="795">
                  <c:v>-113</c:v>
                </c:pt>
                <c:pt idx="796">
                  <c:v>-112.99</c:v>
                </c:pt>
                <c:pt idx="797">
                  <c:v>-112.98</c:v>
                </c:pt>
                <c:pt idx="798">
                  <c:v>-112.97</c:v>
                </c:pt>
                <c:pt idx="799">
                  <c:v>-112.97</c:v>
                </c:pt>
                <c:pt idx="800">
                  <c:v>-112.95</c:v>
                </c:pt>
                <c:pt idx="801">
                  <c:v>-112.95</c:v>
                </c:pt>
                <c:pt idx="802">
                  <c:v>-112.94</c:v>
                </c:pt>
                <c:pt idx="803">
                  <c:v>-112.93</c:v>
                </c:pt>
                <c:pt idx="804">
                  <c:v>-112.92</c:v>
                </c:pt>
                <c:pt idx="805">
                  <c:v>-112.91</c:v>
                </c:pt>
                <c:pt idx="806">
                  <c:v>-112.91</c:v>
                </c:pt>
                <c:pt idx="807">
                  <c:v>-112.9</c:v>
                </c:pt>
                <c:pt idx="808">
                  <c:v>-112.91</c:v>
                </c:pt>
                <c:pt idx="809">
                  <c:v>-112.91</c:v>
                </c:pt>
                <c:pt idx="810">
                  <c:v>-112.91</c:v>
                </c:pt>
                <c:pt idx="811">
                  <c:v>-112.91</c:v>
                </c:pt>
                <c:pt idx="812">
                  <c:v>-112.92</c:v>
                </c:pt>
                <c:pt idx="813">
                  <c:v>-112.91</c:v>
                </c:pt>
                <c:pt idx="814">
                  <c:v>-112.91</c:v>
                </c:pt>
                <c:pt idx="815">
                  <c:v>-112.91</c:v>
                </c:pt>
                <c:pt idx="816">
                  <c:v>-112.91</c:v>
                </c:pt>
                <c:pt idx="817">
                  <c:v>-112.9</c:v>
                </c:pt>
                <c:pt idx="818">
                  <c:v>-112.89</c:v>
                </c:pt>
                <c:pt idx="819">
                  <c:v>-112.89</c:v>
                </c:pt>
                <c:pt idx="820">
                  <c:v>-112.88</c:v>
                </c:pt>
                <c:pt idx="821">
                  <c:v>-112.88</c:v>
                </c:pt>
                <c:pt idx="822">
                  <c:v>-112.88</c:v>
                </c:pt>
                <c:pt idx="823">
                  <c:v>-112.88</c:v>
                </c:pt>
                <c:pt idx="824">
                  <c:v>-112.87</c:v>
                </c:pt>
                <c:pt idx="825">
                  <c:v>-112.87</c:v>
                </c:pt>
                <c:pt idx="826">
                  <c:v>-112.87</c:v>
                </c:pt>
                <c:pt idx="827">
                  <c:v>-112.88</c:v>
                </c:pt>
                <c:pt idx="828">
                  <c:v>-112.88</c:v>
                </c:pt>
                <c:pt idx="829">
                  <c:v>-112.88</c:v>
                </c:pt>
                <c:pt idx="830">
                  <c:v>-112.88</c:v>
                </c:pt>
                <c:pt idx="831">
                  <c:v>-112.88</c:v>
                </c:pt>
                <c:pt idx="832">
                  <c:v>-112.89</c:v>
                </c:pt>
                <c:pt idx="833">
                  <c:v>-112.88</c:v>
                </c:pt>
                <c:pt idx="834">
                  <c:v>-112.89</c:v>
                </c:pt>
                <c:pt idx="835">
                  <c:v>-112.89</c:v>
                </c:pt>
                <c:pt idx="836">
                  <c:v>-112.88</c:v>
                </c:pt>
                <c:pt idx="837">
                  <c:v>-112.88</c:v>
                </c:pt>
                <c:pt idx="838">
                  <c:v>-112.87</c:v>
                </c:pt>
                <c:pt idx="839">
                  <c:v>-112.87</c:v>
                </c:pt>
                <c:pt idx="840">
                  <c:v>-112.87</c:v>
                </c:pt>
                <c:pt idx="841">
                  <c:v>-112.86</c:v>
                </c:pt>
                <c:pt idx="842">
                  <c:v>-112.86</c:v>
                </c:pt>
                <c:pt idx="843">
                  <c:v>-112.85</c:v>
                </c:pt>
                <c:pt idx="844">
                  <c:v>-112.85</c:v>
                </c:pt>
                <c:pt idx="845">
                  <c:v>-112.85</c:v>
                </c:pt>
                <c:pt idx="846">
                  <c:v>-112.85</c:v>
                </c:pt>
                <c:pt idx="847">
                  <c:v>-112.85</c:v>
                </c:pt>
                <c:pt idx="848">
                  <c:v>-112.86</c:v>
                </c:pt>
                <c:pt idx="849">
                  <c:v>-112.87</c:v>
                </c:pt>
                <c:pt idx="850">
                  <c:v>-112.87</c:v>
                </c:pt>
                <c:pt idx="851">
                  <c:v>-112.88</c:v>
                </c:pt>
                <c:pt idx="852">
                  <c:v>-112.89</c:v>
                </c:pt>
                <c:pt idx="853">
                  <c:v>-112.89</c:v>
                </c:pt>
                <c:pt idx="854">
                  <c:v>-112.9</c:v>
                </c:pt>
                <c:pt idx="855">
                  <c:v>-112.9</c:v>
                </c:pt>
                <c:pt idx="856">
                  <c:v>-112.9</c:v>
                </c:pt>
                <c:pt idx="857">
                  <c:v>-112.89</c:v>
                </c:pt>
                <c:pt idx="858">
                  <c:v>-112.9</c:v>
                </c:pt>
                <c:pt idx="859">
                  <c:v>-112.9</c:v>
                </c:pt>
                <c:pt idx="860">
                  <c:v>-112.91</c:v>
                </c:pt>
                <c:pt idx="861">
                  <c:v>-112.91</c:v>
                </c:pt>
                <c:pt idx="862">
                  <c:v>-112.91</c:v>
                </c:pt>
                <c:pt idx="863">
                  <c:v>-112.91</c:v>
                </c:pt>
                <c:pt idx="864">
                  <c:v>-112.91</c:v>
                </c:pt>
                <c:pt idx="865">
                  <c:v>-112.92</c:v>
                </c:pt>
                <c:pt idx="866">
                  <c:v>-112.93</c:v>
                </c:pt>
                <c:pt idx="867">
                  <c:v>-112.94</c:v>
                </c:pt>
                <c:pt idx="868">
                  <c:v>-112.94</c:v>
                </c:pt>
                <c:pt idx="869">
                  <c:v>-112.95</c:v>
                </c:pt>
                <c:pt idx="870">
                  <c:v>-112.94</c:v>
                </c:pt>
                <c:pt idx="871">
                  <c:v>-112.95</c:v>
                </c:pt>
                <c:pt idx="872">
                  <c:v>-112.95</c:v>
                </c:pt>
                <c:pt idx="873">
                  <c:v>-112.95</c:v>
                </c:pt>
                <c:pt idx="874">
                  <c:v>-112.95</c:v>
                </c:pt>
                <c:pt idx="875">
                  <c:v>-112.95</c:v>
                </c:pt>
                <c:pt idx="876">
                  <c:v>-112.95</c:v>
                </c:pt>
                <c:pt idx="877">
                  <c:v>-112.95</c:v>
                </c:pt>
                <c:pt idx="878">
                  <c:v>-112.94</c:v>
                </c:pt>
                <c:pt idx="879">
                  <c:v>-112.94</c:v>
                </c:pt>
                <c:pt idx="880">
                  <c:v>-112.94</c:v>
                </c:pt>
                <c:pt idx="881">
                  <c:v>-112.94</c:v>
                </c:pt>
                <c:pt idx="882">
                  <c:v>-112.94</c:v>
                </c:pt>
                <c:pt idx="883">
                  <c:v>-112.94</c:v>
                </c:pt>
                <c:pt idx="884">
                  <c:v>-112.94</c:v>
                </c:pt>
                <c:pt idx="885">
                  <c:v>-112.94</c:v>
                </c:pt>
                <c:pt idx="886">
                  <c:v>-112.94</c:v>
                </c:pt>
                <c:pt idx="887">
                  <c:v>-112.94</c:v>
                </c:pt>
                <c:pt idx="888">
                  <c:v>-112.94</c:v>
                </c:pt>
                <c:pt idx="889">
                  <c:v>-112.94</c:v>
                </c:pt>
                <c:pt idx="890">
                  <c:v>-112.94</c:v>
                </c:pt>
                <c:pt idx="891">
                  <c:v>-112.94</c:v>
                </c:pt>
                <c:pt idx="892">
                  <c:v>-112.94</c:v>
                </c:pt>
                <c:pt idx="893">
                  <c:v>-112.94</c:v>
                </c:pt>
                <c:pt idx="894">
                  <c:v>-112.94</c:v>
                </c:pt>
                <c:pt idx="895">
                  <c:v>-112.94</c:v>
                </c:pt>
                <c:pt idx="896">
                  <c:v>-112.95</c:v>
                </c:pt>
                <c:pt idx="897">
                  <c:v>-112.95</c:v>
                </c:pt>
                <c:pt idx="898">
                  <c:v>-112.95</c:v>
                </c:pt>
                <c:pt idx="899">
                  <c:v>-112.95</c:v>
                </c:pt>
                <c:pt idx="900">
                  <c:v>-112.96</c:v>
                </c:pt>
                <c:pt idx="901">
                  <c:v>-112.95</c:v>
                </c:pt>
                <c:pt idx="902">
                  <c:v>-112.95</c:v>
                </c:pt>
                <c:pt idx="903">
                  <c:v>-112.96</c:v>
                </c:pt>
                <c:pt idx="904">
                  <c:v>-112.96</c:v>
                </c:pt>
                <c:pt idx="905">
                  <c:v>-112.97</c:v>
                </c:pt>
                <c:pt idx="906">
                  <c:v>-112.97</c:v>
                </c:pt>
                <c:pt idx="907">
                  <c:v>-112.97</c:v>
                </c:pt>
                <c:pt idx="908">
                  <c:v>-112.98</c:v>
                </c:pt>
                <c:pt idx="909">
                  <c:v>-112.98</c:v>
                </c:pt>
                <c:pt idx="910">
                  <c:v>-112.99</c:v>
                </c:pt>
                <c:pt idx="911">
                  <c:v>-112.99</c:v>
                </c:pt>
                <c:pt idx="912">
                  <c:v>-113</c:v>
                </c:pt>
                <c:pt idx="913">
                  <c:v>-113</c:v>
                </c:pt>
                <c:pt idx="914">
                  <c:v>-113</c:v>
                </c:pt>
                <c:pt idx="915">
                  <c:v>-113</c:v>
                </c:pt>
                <c:pt idx="916">
                  <c:v>-113</c:v>
                </c:pt>
                <c:pt idx="917">
                  <c:v>-113</c:v>
                </c:pt>
                <c:pt idx="918">
                  <c:v>-113</c:v>
                </c:pt>
                <c:pt idx="919">
                  <c:v>-113.01</c:v>
                </c:pt>
                <c:pt idx="920">
                  <c:v>-113.01</c:v>
                </c:pt>
                <c:pt idx="921">
                  <c:v>-113</c:v>
                </c:pt>
                <c:pt idx="922">
                  <c:v>-113.01</c:v>
                </c:pt>
                <c:pt idx="923">
                  <c:v>-113.01</c:v>
                </c:pt>
                <c:pt idx="924">
                  <c:v>-113.01</c:v>
                </c:pt>
                <c:pt idx="925">
                  <c:v>-113.01</c:v>
                </c:pt>
                <c:pt idx="926">
                  <c:v>-113.01</c:v>
                </c:pt>
                <c:pt idx="927">
                  <c:v>-113.01</c:v>
                </c:pt>
                <c:pt idx="928">
                  <c:v>-113.01</c:v>
                </c:pt>
                <c:pt idx="929">
                  <c:v>-113</c:v>
                </c:pt>
                <c:pt idx="930">
                  <c:v>-113</c:v>
                </c:pt>
                <c:pt idx="931">
                  <c:v>-113</c:v>
                </c:pt>
                <c:pt idx="932">
                  <c:v>-113</c:v>
                </c:pt>
                <c:pt idx="933">
                  <c:v>-113.01</c:v>
                </c:pt>
                <c:pt idx="934">
                  <c:v>-113.01</c:v>
                </c:pt>
                <c:pt idx="935">
                  <c:v>-113.01</c:v>
                </c:pt>
                <c:pt idx="936">
                  <c:v>-113.02</c:v>
                </c:pt>
                <c:pt idx="937">
                  <c:v>-113.02</c:v>
                </c:pt>
                <c:pt idx="938">
                  <c:v>-113.03</c:v>
                </c:pt>
                <c:pt idx="939">
                  <c:v>-113.04</c:v>
                </c:pt>
                <c:pt idx="940">
                  <c:v>-113.05</c:v>
                </c:pt>
                <c:pt idx="941">
                  <c:v>-113.06</c:v>
                </c:pt>
                <c:pt idx="942">
                  <c:v>-113.05</c:v>
                </c:pt>
                <c:pt idx="943">
                  <c:v>-113.06</c:v>
                </c:pt>
                <c:pt idx="944">
                  <c:v>-113.06</c:v>
                </c:pt>
                <c:pt idx="945">
                  <c:v>-113.06</c:v>
                </c:pt>
                <c:pt idx="946">
                  <c:v>-113.05</c:v>
                </c:pt>
                <c:pt idx="947">
                  <c:v>-113.06</c:v>
                </c:pt>
                <c:pt idx="948">
                  <c:v>-113.06</c:v>
                </c:pt>
                <c:pt idx="949">
                  <c:v>-113.06</c:v>
                </c:pt>
                <c:pt idx="950">
                  <c:v>-113.06</c:v>
                </c:pt>
                <c:pt idx="951">
                  <c:v>-113.06</c:v>
                </c:pt>
                <c:pt idx="952">
                  <c:v>-113.07</c:v>
                </c:pt>
                <c:pt idx="953">
                  <c:v>-113.07</c:v>
                </c:pt>
                <c:pt idx="954">
                  <c:v>-113.07</c:v>
                </c:pt>
                <c:pt idx="955">
                  <c:v>-113.07</c:v>
                </c:pt>
                <c:pt idx="956">
                  <c:v>-113.07</c:v>
                </c:pt>
                <c:pt idx="957">
                  <c:v>-113.07</c:v>
                </c:pt>
                <c:pt idx="958">
                  <c:v>-113.07</c:v>
                </c:pt>
                <c:pt idx="959">
                  <c:v>-113.06</c:v>
                </c:pt>
                <c:pt idx="960">
                  <c:v>-113.05</c:v>
                </c:pt>
                <c:pt idx="961">
                  <c:v>-113.05</c:v>
                </c:pt>
                <c:pt idx="962">
                  <c:v>-113.05</c:v>
                </c:pt>
                <c:pt idx="963">
                  <c:v>-113.04</c:v>
                </c:pt>
                <c:pt idx="964">
                  <c:v>-113.04</c:v>
                </c:pt>
                <c:pt idx="965">
                  <c:v>-113.03</c:v>
                </c:pt>
                <c:pt idx="966">
                  <c:v>-113.03</c:v>
                </c:pt>
                <c:pt idx="967">
                  <c:v>-113.02</c:v>
                </c:pt>
                <c:pt idx="968">
                  <c:v>-113.02</c:v>
                </c:pt>
                <c:pt idx="969">
                  <c:v>-113.02</c:v>
                </c:pt>
                <c:pt idx="970">
                  <c:v>-113.01</c:v>
                </c:pt>
                <c:pt idx="971">
                  <c:v>-113.01</c:v>
                </c:pt>
                <c:pt idx="972">
                  <c:v>-113.01</c:v>
                </c:pt>
                <c:pt idx="973">
                  <c:v>-113.01</c:v>
                </c:pt>
                <c:pt idx="974">
                  <c:v>-113.01</c:v>
                </c:pt>
                <c:pt idx="975">
                  <c:v>-113</c:v>
                </c:pt>
                <c:pt idx="976">
                  <c:v>-113</c:v>
                </c:pt>
                <c:pt idx="977">
                  <c:v>-113</c:v>
                </c:pt>
                <c:pt idx="978">
                  <c:v>-112.99</c:v>
                </c:pt>
                <c:pt idx="979">
                  <c:v>-112.99</c:v>
                </c:pt>
                <c:pt idx="980">
                  <c:v>-112.99</c:v>
                </c:pt>
                <c:pt idx="981">
                  <c:v>-112.99</c:v>
                </c:pt>
                <c:pt idx="982">
                  <c:v>-112.99</c:v>
                </c:pt>
                <c:pt idx="983">
                  <c:v>-112.99</c:v>
                </c:pt>
                <c:pt idx="984">
                  <c:v>-112.98</c:v>
                </c:pt>
                <c:pt idx="985">
                  <c:v>-112.98</c:v>
                </c:pt>
                <c:pt idx="986">
                  <c:v>-112.98</c:v>
                </c:pt>
                <c:pt idx="987">
                  <c:v>-112.97</c:v>
                </c:pt>
                <c:pt idx="988">
                  <c:v>-112.97</c:v>
                </c:pt>
                <c:pt idx="989">
                  <c:v>-112.97</c:v>
                </c:pt>
                <c:pt idx="990">
                  <c:v>-112.96</c:v>
                </c:pt>
                <c:pt idx="991">
                  <c:v>-112.95</c:v>
                </c:pt>
                <c:pt idx="992">
                  <c:v>-112.95</c:v>
                </c:pt>
                <c:pt idx="993">
                  <c:v>-112.95</c:v>
                </c:pt>
                <c:pt idx="994">
                  <c:v>-112.95</c:v>
                </c:pt>
                <c:pt idx="995">
                  <c:v>-112.94</c:v>
                </c:pt>
                <c:pt idx="996">
                  <c:v>-112.94</c:v>
                </c:pt>
                <c:pt idx="997">
                  <c:v>-112.94</c:v>
                </c:pt>
                <c:pt idx="998">
                  <c:v>-112.94</c:v>
                </c:pt>
                <c:pt idx="999">
                  <c:v>-112.94</c:v>
                </c:pt>
                <c:pt idx="1000">
                  <c:v>-112.93</c:v>
                </c:pt>
                <c:pt idx="1001">
                  <c:v>-112.93</c:v>
                </c:pt>
                <c:pt idx="1002">
                  <c:v>-112.94</c:v>
                </c:pt>
                <c:pt idx="1003">
                  <c:v>-112.94</c:v>
                </c:pt>
                <c:pt idx="1004">
                  <c:v>-112.94</c:v>
                </c:pt>
                <c:pt idx="1005">
                  <c:v>-112.94</c:v>
                </c:pt>
                <c:pt idx="1006">
                  <c:v>-112.95</c:v>
                </c:pt>
                <c:pt idx="1007">
                  <c:v>-112.95</c:v>
                </c:pt>
                <c:pt idx="1008">
                  <c:v>-112.95</c:v>
                </c:pt>
                <c:pt idx="1009">
                  <c:v>-112.95</c:v>
                </c:pt>
                <c:pt idx="1010">
                  <c:v>-112.96</c:v>
                </c:pt>
                <c:pt idx="1011">
                  <c:v>-112.97</c:v>
                </c:pt>
                <c:pt idx="1012">
                  <c:v>-112.97</c:v>
                </c:pt>
                <c:pt idx="1013">
                  <c:v>-112.98</c:v>
                </c:pt>
                <c:pt idx="1014">
                  <c:v>-112.99</c:v>
                </c:pt>
                <c:pt idx="1015">
                  <c:v>-113</c:v>
                </c:pt>
                <c:pt idx="1016">
                  <c:v>-113.01</c:v>
                </c:pt>
                <c:pt idx="1017">
                  <c:v>-113.02</c:v>
                </c:pt>
                <c:pt idx="1018">
                  <c:v>-113.01</c:v>
                </c:pt>
                <c:pt idx="1019">
                  <c:v>-113.02</c:v>
                </c:pt>
                <c:pt idx="1020">
                  <c:v>-113.02</c:v>
                </c:pt>
                <c:pt idx="1021">
                  <c:v>-113.01</c:v>
                </c:pt>
                <c:pt idx="1022">
                  <c:v>-113</c:v>
                </c:pt>
                <c:pt idx="1023">
                  <c:v>-112.98</c:v>
                </c:pt>
                <c:pt idx="1024">
                  <c:v>-112.97</c:v>
                </c:pt>
                <c:pt idx="1025">
                  <c:v>-112.97</c:v>
                </c:pt>
                <c:pt idx="1026">
                  <c:v>-112.96</c:v>
                </c:pt>
                <c:pt idx="1027">
                  <c:v>-112.95</c:v>
                </c:pt>
                <c:pt idx="1028">
                  <c:v>-112.95</c:v>
                </c:pt>
                <c:pt idx="1029">
                  <c:v>-112.94</c:v>
                </c:pt>
                <c:pt idx="1030">
                  <c:v>-112.94</c:v>
                </c:pt>
                <c:pt idx="1031">
                  <c:v>-112.94</c:v>
                </c:pt>
                <c:pt idx="1032">
                  <c:v>-112.94</c:v>
                </c:pt>
                <c:pt idx="1033">
                  <c:v>-112.94</c:v>
                </c:pt>
                <c:pt idx="1034">
                  <c:v>-112.94</c:v>
                </c:pt>
                <c:pt idx="1035">
                  <c:v>-112.95</c:v>
                </c:pt>
                <c:pt idx="1036">
                  <c:v>-112.95</c:v>
                </c:pt>
                <c:pt idx="1037">
                  <c:v>-112.95</c:v>
                </c:pt>
                <c:pt idx="1038">
                  <c:v>-112.95</c:v>
                </c:pt>
                <c:pt idx="1039">
                  <c:v>-112.95</c:v>
                </c:pt>
                <c:pt idx="1040">
                  <c:v>-112.96</c:v>
                </c:pt>
                <c:pt idx="1041">
                  <c:v>-112.96</c:v>
                </c:pt>
                <c:pt idx="1042">
                  <c:v>-112.96</c:v>
                </c:pt>
                <c:pt idx="1043">
                  <c:v>-112.96</c:v>
                </c:pt>
                <c:pt idx="1044">
                  <c:v>-112.96</c:v>
                </c:pt>
                <c:pt idx="1045">
                  <c:v>-112.96</c:v>
                </c:pt>
                <c:pt idx="1046">
                  <c:v>-112.95</c:v>
                </c:pt>
                <c:pt idx="1047">
                  <c:v>-112.94</c:v>
                </c:pt>
                <c:pt idx="1048">
                  <c:v>-112.93</c:v>
                </c:pt>
                <c:pt idx="1049">
                  <c:v>-112.93</c:v>
                </c:pt>
                <c:pt idx="1050">
                  <c:v>-112.92</c:v>
                </c:pt>
                <c:pt idx="1051">
                  <c:v>-112.92</c:v>
                </c:pt>
                <c:pt idx="1052">
                  <c:v>-112.92</c:v>
                </c:pt>
                <c:pt idx="1053">
                  <c:v>-112.92</c:v>
                </c:pt>
                <c:pt idx="1054">
                  <c:v>-112.93</c:v>
                </c:pt>
                <c:pt idx="1055">
                  <c:v>-112.94</c:v>
                </c:pt>
                <c:pt idx="1056">
                  <c:v>-112.94</c:v>
                </c:pt>
                <c:pt idx="1057">
                  <c:v>-112.95</c:v>
                </c:pt>
                <c:pt idx="1058">
                  <c:v>-112.96</c:v>
                </c:pt>
                <c:pt idx="1059">
                  <c:v>-112.97</c:v>
                </c:pt>
                <c:pt idx="1060">
                  <c:v>-112.97</c:v>
                </c:pt>
                <c:pt idx="1061">
                  <c:v>-112.97</c:v>
                </c:pt>
                <c:pt idx="1062">
                  <c:v>-112.96</c:v>
                </c:pt>
                <c:pt idx="1063">
                  <c:v>-112.96</c:v>
                </c:pt>
                <c:pt idx="1064">
                  <c:v>-112.95</c:v>
                </c:pt>
                <c:pt idx="1065">
                  <c:v>-112.94</c:v>
                </c:pt>
                <c:pt idx="1066">
                  <c:v>-112.93</c:v>
                </c:pt>
                <c:pt idx="1067">
                  <c:v>-112.92</c:v>
                </c:pt>
                <c:pt idx="1068">
                  <c:v>-112.91</c:v>
                </c:pt>
                <c:pt idx="1069">
                  <c:v>-112.9</c:v>
                </c:pt>
                <c:pt idx="1070">
                  <c:v>-112.89</c:v>
                </c:pt>
                <c:pt idx="1071">
                  <c:v>-112.88</c:v>
                </c:pt>
                <c:pt idx="1072">
                  <c:v>-112.87</c:v>
                </c:pt>
                <c:pt idx="1073">
                  <c:v>-112.86</c:v>
                </c:pt>
                <c:pt idx="1074">
                  <c:v>-112.85</c:v>
                </c:pt>
                <c:pt idx="1075">
                  <c:v>-112.84</c:v>
                </c:pt>
                <c:pt idx="1076">
                  <c:v>-112.83</c:v>
                </c:pt>
                <c:pt idx="1077">
                  <c:v>-112.82</c:v>
                </c:pt>
                <c:pt idx="1078">
                  <c:v>-112.81</c:v>
                </c:pt>
                <c:pt idx="1079">
                  <c:v>-112.81</c:v>
                </c:pt>
                <c:pt idx="1080">
                  <c:v>-112.8</c:v>
                </c:pt>
                <c:pt idx="1081">
                  <c:v>-112.79</c:v>
                </c:pt>
                <c:pt idx="1082">
                  <c:v>-112.79</c:v>
                </c:pt>
                <c:pt idx="1083">
                  <c:v>-112.79</c:v>
                </c:pt>
                <c:pt idx="1084">
                  <c:v>-112.79</c:v>
                </c:pt>
                <c:pt idx="1085">
                  <c:v>-112.8</c:v>
                </c:pt>
                <c:pt idx="1086">
                  <c:v>-112.8</c:v>
                </c:pt>
                <c:pt idx="1087">
                  <c:v>-112.81</c:v>
                </c:pt>
                <c:pt idx="1088">
                  <c:v>-112.82</c:v>
                </c:pt>
                <c:pt idx="1089">
                  <c:v>-112.82</c:v>
                </c:pt>
                <c:pt idx="1090">
                  <c:v>-112.82</c:v>
                </c:pt>
                <c:pt idx="1091">
                  <c:v>-112.81</c:v>
                </c:pt>
                <c:pt idx="1092">
                  <c:v>-112.81</c:v>
                </c:pt>
                <c:pt idx="1093">
                  <c:v>-112.8</c:v>
                </c:pt>
                <c:pt idx="1094">
                  <c:v>-112.79</c:v>
                </c:pt>
                <c:pt idx="1095">
                  <c:v>-112.78</c:v>
                </c:pt>
                <c:pt idx="1096">
                  <c:v>-112.76</c:v>
                </c:pt>
                <c:pt idx="1097">
                  <c:v>-112.74</c:v>
                </c:pt>
                <c:pt idx="1098">
                  <c:v>-112.71</c:v>
                </c:pt>
                <c:pt idx="1099">
                  <c:v>-112.68</c:v>
                </c:pt>
                <c:pt idx="1100">
                  <c:v>-112.66</c:v>
                </c:pt>
                <c:pt idx="1101">
                  <c:v>-112.65</c:v>
                </c:pt>
                <c:pt idx="1102">
                  <c:v>-112.64</c:v>
                </c:pt>
                <c:pt idx="1103">
                  <c:v>-112.63</c:v>
                </c:pt>
                <c:pt idx="1104">
                  <c:v>-112.62</c:v>
                </c:pt>
                <c:pt idx="1105">
                  <c:v>-112.62</c:v>
                </c:pt>
                <c:pt idx="1106">
                  <c:v>-112.62</c:v>
                </c:pt>
                <c:pt idx="1107">
                  <c:v>-112.62</c:v>
                </c:pt>
                <c:pt idx="1108">
                  <c:v>-112.64</c:v>
                </c:pt>
                <c:pt idx="1109">
                  <c:v>-112.65</c:v>
                </c:pt>
                <c:pt idx="1110">
                  <c:v>-112.66</c:v>
                </c:pt>
                <c:pt idx="1111">
                  <c:v>-112.66</c:v>
                </c:pt>
                <c:pt idx="1112">
                  <c:v>-112.68</c:v>
                </c:pt>
                <c:pt idx="1113">
                  <c:v>-112.68</c:v>
                </c:pt>
                <c:pt idx="1114">
                  <c:v>-112.69</c:v>
                </c:pt>
                <c:pt idx="1115">
                  <c:v>-112.69</c:v>
                </c:pt>
                <c:pt idx="1116">
                  <c:v>-112.69</c:v>
                </c:pt>
                <c:pt idx="1117">
                  <c:v>-112.69</c:v>
                </c:pt>
                <c:pt idx="1118">
                  <c:v>-112.68</c:v>
                </c:pt>
                <c:pt idx="1119">
                  <c:v>-112.67</c:v>
                </c:pt>
                <c:pt idx="1120">
                  <c:v>-112.66</c:v>
                </c:pt>
                <c:pt idx="1121">
                  <c:v>-112.65</c:v>
                </c:pt>
                <c:pt idx="1122">
                  <c:v>-112.63</c:v>
                </c:pt>
                <c:pt idx="1123">
                  <c:v>-112.61</c:v>
                </c:pt>
                <c:pt idx="1124">
                  <c:v>-112.59</c:v>
                </c:pt>
                <c:pt idx="1125">
                  <c:v>-112.57</c:v>
                </c:pt>
                <c:pt idx="1126">
                  <c:v>-112.54</c:v>
                </c:pt>
                <c:pt idx="1127">
                  <c:v>-112.52</c:v>
                </c:pt>
                <c:pt idx="1128">
                  <c:v>-112.5</c:v>
                </c:pt>
                <c:pt idx="1129">
                  <c:v>-112.49</c:v>
                </c:pt>
                <c:pt idx="1130">
                  <c:v>-112.47</c:v>
                </c:pt>
                <c:pt idx="1131">
                  <c:v>-112.46</c:v>
                </c:pt>
                <c:pt idx="1132">
                  <c:v>-112.46</c:v>
                </c:pt>
                <c:pt idx="1133">
                  <c:v>-112.46</c:v>
                </c:pt>
                <c:pt idx="1134">
                  <c:v>-112.46</c:v>
                </c:pt>
                <c:pt idx="1135">
                  <c:v>-112.47</c:v>
                </c:pt>
                <c:pt idx="1136">
                  <c:v>-112.47</c:v>
                </c:pt>
                <c:pt idx="1137">
                  <c:v>-112.48</c:v>
                </c:pt>
                <c:pt idx="1138">
                  <c:v>-112.48</c:v>
                </c:pt>
                <c:pt idx="1139">
                  <c:v>-112.49</c:v>
                </c:pt>
                <c:pt idx="1140">
                  <c:v>-112.5</c:v>
                </c:pt>
                <c:pt idx="1141">
                  <c:v>-112.51</c:v>
                </c:pt>
                <c:pt idx="1142">
                  <c:v>-112.5</c:v>
                </c:pt>
                <c:pt idx="1143">
                  <c:v>-112.5</c:v>
                </c:pt>
                <c:pt idx="1144">
                  <c:v>-112.5</c:v>
                </c:pt>
                <c:pt idx="1145">
                  <c:v>-112.49</c:v>
                </c:pt>
                <c:pt idx="1146">
                  <c:v>-112.49</c:v>
                </c:pt>
                <c:pt idx="1147">
                  <c:v>-112.47</c:v>
                </c:pt>
                <c:pt idx="1148">
                  <c:v>-112.45</c:v>
                </c:pt>
                <c:pt idx="1149">
                  <c:v>-112.44</c:v>
                </c:pt>
                <c:pt idx="1150">
                  <c:v>-112.42</c:v>
                </c:pt>
                <c:pt idx="1151">
                  <c:v>-112.41</c:v>
                </c:pt>
                <c:pt idx="1152">
                  <c:v>-112.38</c:v>
                </c:pt>
                <c:pt idx="1153">
                  <c:v>-112.35</c:v>
                </c:pt>
                <c:pt idx="1154">
                  <c:v>-112.31</c:v>
                </c:pt>
                <c:pt idx="1155">
                  <c:v>-112.26</c:v>
                </c:pt>
                <c:pt idx="1156">
                  <c:v>-112.22</c:v>
                </c:pt>
                <c:pt idx="1157">
                  <c:v>-112.18</c:v>
                </c:pt>
                <c:pt idx="1158">
                  <c:v>-112.14</c:v>
                </c:pt>
                <c:pt idx="1159">
                  <c:v>-112.09</c:v>
                </c:pt>
                <c:pt idx="1160">
                  <c:v>-112.06</c:v>
                </c:pt>
                <c:pt idx="1161">
                  <c:v>-112.02</c:v>
                </c:pt>
                <c:pt idx="1162">
                  <c:v>-111.99</c:v>
                </c:pt>
                <c:pt idx="1163">
                  <c:v>-111.96</c:v>
                </c:pt>
                <c:pt idx="1164">
                  <c:v>-111.94</c:v>
                </c:pt>
                <c:pt idx="1165">
                  <c:v>-111.93</c:v>
                </c:pt>
                <c:pt idx="1166">
                  <c:v>-111.92</c:v>
                </c:pt>
                <c:pt idx="1167">
                  <c:v>-111.92</c:v>
                </c:pt>
                <c:pt idx="1168">
                  <c:v>-111.92</c:v>
                </c:pt>
                <c:pt idx="1169">
                  <c:v>-111.93</c:v>
                </c:pt>
                <c:pt idx="1170">
                  <c:v>-111.94</c:v>
                </c:pt>
                <c:pt idx="1171">
                  <c:v>-111.95</c:v>
                </c:pt>
                <c:pt idx="1172">
                  <c:v>-111.95</c:v>
                </c:pt>
                <c:pt idx="1173">
                  <c:v>-111.96</c:v>
                </c:pt>
                <c:pt idx="1174">
                  <c:v>-111.97</c:v>
                </c:pt>
                <c:pt idx="1175">
                  <c:v>-111.96</c:v>
                </c:pt>
                <c:pt idx="1176">
                  <c:v>-111.96</c:v>
                </c:pt>
                <c:pt idx="1177">
                  <c:v>-111.95</c:v>
                </c:pt>
                <c:pt idx="1178">
                  <c:v>-111.95</c:v>
                </c:pt>
                <c:pt idx="1179">
                  <c:v>-111.94</c:v>
                </c:pt>
                <c:pt idx="1180">
                  <c:v>-111.94</c:v>
                </c:pt>
                <c:pt idx="1181">
                  <c:v>-111.93</c:v>
                </c:pt>
                <c:pt idx="1182">
                  <c:v>-111.93</c:v>
                </c:pt>
                <c:pt idx="1183">
                  <c:v>-111.93</c:v>
                </c:pt>
                <c:pt idx="1184">
                  <c:v>-111.93</c:v>
                </c:pt>
                <c:pt idx="1185">
                  <c:v>-111.92</c:v>
                </c:pt>
                <c:pt idx="1186">
                  <c:v>-111.93</c:v>
                </c:pt>
                <c:pt idx="1187">
                  <c:v>-111.94</c:v>
                </c:pt>
                <c:pt idx="1188">
                  <c:v>-111.94</c:v>
                </c:pt>
                <c:pt idx="1189">
                  <c:v>-111.95</c:v>
                </c:pt>
                <c:pt idx="1190">
                  <c:v>-111.96</c:v>
                </c:pt>
                <c:pt idx="1191">
                  <c:v>-111.97</c:v>
                </c:pt>
                <c:pt idx="1192">
                  <c:v>-111.98</c:v>
                </c:pt>
                <c:pt idx="1193">
                  <c:v>-111.99</c:v>
                </c:pt>
                <c:pt idx="1194">
                  <c:v>-112</c:v>
                </c:pt>
                <c:pt idx="1195">
                  <c:v>-112.01</c:v>
                </c:pt>
                <c:pt idx="1196">
                  <c:v>-112.01</c:v>
                </c:pt>
                <c:pt idx="1197">
                  <c:v>-112.02</c:v>
                </c:pt>
                <c:pt idx="1198">
                  <c:v>-112.03</c:v>
                </c:pt>
                <c:pt idx="1199">
                  <c:v>-112.03</c:v>
                </c:pt>
                <c:pt idx="1200">
                  <c:v>-112.04</c:v>
                </c:pt>
                <c:pt idx="1201">
                  <c:v>-112.04</c:v>
                </c:pt>
                <c:pt idx="1202">
                  <c:v>-112.05</c:v>
                </c:pt>
                <c:pt idx="1203">
                  <c:v>-112.06</c:v>
                </c:pt>
                <c:pt idx="1204">
                  <c:v>-112.07</c:v>
                </c:pt>
                <c:pt idx="1205">
                  <c:v>-112.06</c:v>
                </c:pt>
                <c:pt idx="1206">
                  <c:v>-112.08</c:v>
                </c:pt>
                <c:pt idx="1207">
                  <c:v>-112.08</c:v>
                </c:pt>
                <c:pt idx="1208">
                  <c:v>-112.09</c:v>
                </c:pt>
                <c:pt idx="1209">
                  <c:v>-112.09</c:v>
                </c:pt>
                <c:pt idx="1210">
                  <c:v>-112.09</c:v>
                </c:pt>
                <c:pt idx="1211">
                  <c:v>-112.1</c:v>
                </c:pt>
                <c:pt idx="1212">
                  <c:v>-112.1</c:v>
                </c:pt>
                <c:pt idx="1213">
                  <c:v>-112.09</c:v>
                </c:pt>
                <c:pt idx="1214">
                  <c:v>-112.1</c:v>
                </c:pt>
                <c:pt idx="1215">
                  <c:v>-112.1</c:v>
                </c:pt>
                <c:pt idx="1216">
                  <c:v>-112.09</c:v>
                </c:pt>
                <c:pt idx="1217">
                  <c:v>-112.09</c:v>
                </c:pt>
                <c:pt idx="1218">
                  <c:v>-112.09</c:v>
                </c:pt>
                <c:pt idx="1219">
                  <c:v>-112.08</c:v>
                </c:pt>
                <c:pt idx="1220">
                  <c:v>-112.09</c:v>
                </c:pt>
                <c:pt idx="1221">
                  <c:v>-112.09</c:v>
                </c:pt>
                <c:pt idx="1222">
                  <c:v>-112.09</c:v>
                </c:pt>
                <c:pt idx="1223">
                  <c:v>-112.1</c:v>
                </c:pt>
                <c:pt idx="1224">
                  <c:v>-112.11</c:v>
                </c:pt>
                <c:pt idx="1225">
                  <c:v>-112.12</c:v>
                </c:pt>
                <c:pt idx="1226">
                  <c:v>-112.13</c:v>
                </c:pt>
                <c:pt idx="1227">
                  <c:v>-112.14</c:v>
                </c:pt>
                <c:pt idx="1228">
                  <c:v>-112.15</c:v>
                </c:pt>
                <c:pt idx="1229">
                  <c:v>-112.15</c:v>
                </c:pt>
                <c:pt idx="1230">
                  <c:v>-112.16</c:v>
                </c:pt>
                <c:pt idx="1231">
                  <c:v>-112.17</c:v>
                </c:pt>
                <c:pt idx="1232">
                  <c:v>-112.18</c:v>
                </c:pt>
                <c:pt idx="1233">
                  <c:v>-112.19</c:v>
                </c:pt>
                <c:pt idx="1234">
                  <c:v>-112.2</c:v>
                </c:pt>
                <c:pt idx="1235">
                  <c:v>-112.2</c:v>
                </c:pt>
                <c:pt idx="1236">
                  <c:v>-112.2</c:v>
                </c:pt>
                <c:pt idx="1237">
                  <c:v>-112.21</c:v>
                </c:pt>
                <c:pt idx="1238">
                  <c:v>-112.22</c:v>
                </c:pt>
                <c:pt idx="1239">
                  <c:v>-112.23</c:v>
                </c:pt>
                <c:pt idx="1240">
                  <c:v>-112.24</c:v>
                </c:pt>
                <c:pt idx="1241">
                  <c:v>-112.25</c:v>
                </c:pt>
                <c:pt idx="1242">
                  <c:v>-112.25</c:v>
                </c:pt>
                <c:pt idx="1243">
                  <c:v>-112.25</c:v>
                </c:pt>
                <c:pt idx="1244">
                  <c:v>-112.25</c:v>
                </c:pt>
                <c:pt idx="1245">
                  <c:v>-112.25</c:v>
                </c:pt>
                <c:pt idx="1246">
                  <c:v>-112.24</c:v>
                </c:pt>
                <c:pt idx="1247">
                  <c:v>-112.24</c:v>
                </c:pt>
                <c:pt idx="1248">
                  <c:v>-112.24</c:v>
                </c:pt>
                <c:pt idx="1249">
                  <c:v>-112.24</c:v>
                </c:pt>
                <c:pt idx="1250">
                  <c:v>-112.23</c:v>
                </c:pt>
                <c:pt idx="1251">
                  <c:v>-112.24</c:v>
                </c:pt>
                <c:pt idx="1252">
                  <c:v>-112.24</c:v>
                </c:pt>
                <c:pt idx="1253">
                  <c:v>-112.24</c:v>
                </c:pt>
                <c:pt idx="1254">
                  <c:v>-112.24</c:v>
                </c:pt>
                <c:pt idx="1255">
                  <c:v>-112.25</c:v>
                </c:pt>
                <c:pt idx="1256">
                  <c:v>-112.26</c:v>
                </c:pt>
                <c:pt idx="1257">
                  <c:v>-112.26</c:v>
                </c:pt>
                <c:pt idx="1258">
                  <c:v>-112.26</c:v>
                </c:pt>
                <c:pt idx="1259">
                  <c:v>-112.27</c:v>
                </c:pt>
                <c:pt idx="1260">
                  <c:v>-112.27</c:v>
                </c:pt>
                <c:pt idx="1261">
                  <c:v>-112.27</c:v>
                </c:pt>
                <c:pt idx="1262">
                  <c:v>-112.27</c:v>
                </c:pt>
                <c:pt idx="1263">
                  <c:v>-112.27</c:v>
                </c:pt>
                <c:pt idx="1264">
                  <c:v>-112.26</c:v>
                </c:pt>
                <c:pt idx="1265">
                  <c:v>-112.26</c:v>
                </c:pt>
                <c:pt idx="1266">
                  <c:v>-112.26</c:v>
                </c:pt>
                <c:pt idx="1267">
                  <c:v>-112.26</c:v>
                </c:pt>
                <c:pt idx="1268">
                  <c:v>-112.26</c:v>
                </c:pt>
                <c:pt idx="1269">
                  <c:v>-112.26</c:v>
                </c:pt>
                <c:pt idx="1270">
                  <c:v>-112.25</c:v>
                </c:pt>
                <c:pt idx="1271">
                  <c:v>-112.26</c:v>
                </c:pt>
                <c:pt idx="1272">
                  <c:v>-112.25</c:v>
                </c:pt>
                <c:pt idx="1273">
                  <c:v>-112.25</c:v>
                </c:pt>
                <c:pt idx="1274">
                  <c:v>-112.27</c:v>
                </c:pt>
                <c:pt idx="1275">
                  <c:v>-112.27</c:v>
                </c:pt>
                <c:pt idx="1276">
                  <c:v>-112.27</c:v>
                </c:pt>
                <c:pt idx="1277">
                  <c:v>-112.27</c:v>
                </c:pt>
                <c:pt idx="1278">
                  <c:v>-112.27</c:v>
                </c:pt>
                <c:pt idx="1279">
                  <c:v>-112.28</c:v>
                </c:pt>
                <c:pt idx="1280">
                  <c:v>-112.28</c:v>
                </c:pt>
                <c:pt idx="1281">
                  <c:v>-112.27</c:v>
                </c:pt>
                <c:pt idx="1282">
                  <c:v>-112.27</c:v>
                </c:pt>
                <c:pt idx="1283">
                  <c:v>-112.28</c:v>
                </c:pt>
                <c:pt idx="1284">
                  <c:v>-112.28</c:v>
                </c:pt>
                <c:pt idx="1285">
                  <c:v>-112.28</c:v>
                </c:pt>
                <c:pt idx="1286">
                  <c:v>-112.28</c:v>
                </c:pt>
                <c:pt idx="1287">
                  <c:v>-112.3</c:v>
                </c:pt>
                <c:pt idx="1288">
                  <c:v>-112.3</c:v>
                </c:pt>
                <c:pt idx="1289">
                  <c:v>-112.31</c:v>
                </c:pt>
                <c:pt idx="1290">
                  <c:v>-112.32</c:v>
                </c:pt>
                <c:pt idx="1291">
                  <c:v>-112.33</c:v>
                </c:pt>
                <c:pt idx="1292">
                  <c:v>-112.34</c:v>
                </c:pt>
                <c:pt idx="1293">
                  <c:v>-112.36</c:v>
                </c:pt>
                <c:pt idx="1294">
                  <c:v>-112.36</c:v>
                </c:pt>
                <c:pt idx="1295">
                  <c:v>-112.37</c:v>
                </c:pt>
                <c:pt idx="1296">
                  <c:v>-112.37</c:v>
                </c:pt>
                <c:pt idx="1297">
                  <c:v>-112.37</c:v>
                </c:pt>
                <c:pt idx="1298">
                  <c:v>-112.38</c:v>
                </c:pt>
                <c:pt idx="1299">
                  <c:v>-112.37</c:v>
                </c:pt>
                <c:pt idx="1300">
                  <c:v>-112.36</c:v>
                </c:pt>
                <c:pt idx="1301">
                  <c:v>-112.35</c:v>
                </c:pt>
                <c:pt idx="1302">
                  <c:v>-112.35</c:v>
                </c:pt>
                <c:pt idx="1303">
                  <c:v>-112.35</c:v>
                </c:pt>
                <c:pt idx="1304">
                  <c:v>-112.35</c:v>
                </c:pt>
                <c:pt idx="1305">
                  <c:v>-112.34</c:v>
                </c:pt>
                <c:pt idx="1306">
                  <c:v>-112.35</c:v>
                </c:pt>
                <c:pt idx="1307">
                  <c:v>-112.34</c:v>
                </c:pt>
                <c:pt idx="1308">
                  <c:v>-112.34</c:v>
                </c:pt>
                <c:pt idx="1309">
                  <c:v>-112.34</c:v>
                </c:pt>
                <c:pt idx="1310">
                  <c:v>-112.34</c:v>
                </c:pt>
                <c:pt idx="1311">
                  <c:v>-112.33</c:v>
                </c:pt>
                <c:pt idx="1312">
                  <c:v>-112.32</c:v>
                </c:pt>
                <c:pt idx="1313">
                  <c:v>-112.31</c:v>
                </c:pt>
                <c:pt idx="1314">
                  <c:v>-112.28</c:v>
                </c:pt>
                <c:pt idx="1315">
                  <c:v>-112.26</c:v>
                </c:pt>
                <c:pt idx="1316">
                  <c:v>-112.24</c:v>
                </c:pt>
                <c:pt idx="1317">
                  <c:v>-112.22</c:v>
                </c:pt>
                <c:pt idx="1318">
                  <c:v>-112.2</c:v>
                </c:pt>
                <c:pt idx="1319">
                  <c:v>-112.19</c:v>
                </c:pt>
                <c:pt idx="1320">
                  <c:v>-112.18</c:v>
                </c:pt>
                <c:pt idx="1321">
                  <c:v>-112.17</c:v>
                </c:pt>
                <c:pt idx="1322">
                  <c:v>-112.17</c:v>
                </c:pt>
                <c:pt idx="1323">
                  <c:v>-112.16</c:v>
                </c:pt>
                <c:pt idx="1324">
                  <c:v>-112.17</c:v>
                </c:pt>
                <c:pt idx="1325">
                  <c:v>-112.16</c:v>
                </c:pt>
                <c:pt idx="1326">
                  <c:v>-112.17</c:v>
                </c:pt>
                <c:pt idx="1327">
                  <c:v>-112.17</c:v>
                </c:pt>
                <c:pt idx="1328">
                  <c:v>-112.18</c:v>
                </c:pt>
                <c:pt idx="1329">
                  <c:v>-112.19</c:v>
                </c:pt>
                <c:pt idx="1330">
                  <c:v>-112.19</c:v>
                </c:pt>
                <c:pt idx="1331">
                  <c:v>-112.19</c:v>
                </c:pt>
                <c:pt idx="1332">
                  <c:v>-112.19</c:v>
                </c:pt>
                <c:pt idx="1333">
                  <c:v>-112.19</c:v>
                </c:pt>
                <c:pt idx="1334">
                  <c:v>-112.18</c:v>
                </c:pt>
                <c:pt idx="1335">
                  <c:v>-112.17</c:v>
                </c:pt>
                <c:pt idx="1336">
                  <c:v>-112.16</c:v>
                </c:pt>
                <c:pt idx="1337">
                  <c:v>-112.14</c:v>
                </c:pt>
                <c:pt idx="1338">
                  <c:v>-112.13</c:v>
                </c:pt>
                <c:pt idx="1339">
                  <c:v>-112.12</c:v>
                </c:pt>
                <c:pt idx="1340">
                  <c:v>-112.11</c:v>
                </c:pt>
                <c:pt idx="1341">
                  <c:v>-112.11</c:v>
                </c:pt>
                <c:pt idx="1342">
                  <c:v>-112.11</c:v>
                </c:pt>
                <c:pt idx="1343">
                  <c:v>-112.12</c:v>
                </c:pt>
                <c:pt idx="1344">
                  <c:v>-112.12</c:v>
                </c:pt>
                <c:pt idx="1345">
                  <c:v>-112.13</c:v>
                </c:pt>
                <c:pt idx="1346">
                  <c:v>-112.15</c:v>
                </c:pt>
                <c:pt idx="1347">
                  <c:v>-112.16</c:v>
                </c:pt>
                <c:pt idx="1348">
                  <c:v>-112.18</c:v>
                </c:pt>
                <c:pt idx="1349">
                  <c:v>-112.19</c:v>
                </c:pt>
                <c:pt idx="1350">
                  <c:v>-112.21</c:v>
                </c:pt>
                <c:pt idx="1351">
                  <c:v>-112.22</c:v>
                </c:pt>
                <c:pt idx="1352">
                  <c:v>-112.24</c:v>
                </c:pt>
                <c:pt idx="1353">
                  <c:v>-112.25</c:v>
                </c:pt>
                <c:pt idx="1354">
                  <c:v>-112.26</c:v>
                </c:pt>
                <c:pt idx="1355">
                  <c:v>-112.27</c:v>
                </c:pt>
                <c:pt idx="1356">
                  <c:v>-112.28</c:v>
                </c:pt>
                <c:pt idx="1357">
                  <c:v>-112.28</c:v>
                </c:pt>
                <c:pt idx="1358">
                  <c:v>-112.29</c:v>
                </c:pt>
                <c:pt idx="1359">
                  <c:v>-112.29</c:v>
                </c:pt>
                <c:pt idx="1360">
                  <c:v>-112.3</c:v>
                </c:pt>
                <c:pt idx="1361">
                  <c:v>-112.3</c:v>
                </c:pt>
                <c:pt idx="1362">
                  <c:v>-112.3</c:v>
                </c:pt>
                <c:pt idx="1363">
                  <c:v>-112.3</c:v>
                </c:pt>
                <c:pt idx="1364">
                  <c:v>-112.31</c:v>
                </c:pt>
                <c:pt idx="1365">
                  <c:v>-112.31</c:v>
                </c:pt>
                <c:pt idx="1366">
                  <c:v>-112.32</c:v>
                </c:pt>
                <c:pt idx="1367">
                  <c:v>-112.33</c:v>
                </c:pt>
                <c:pt idx="1368">
                  <c:v>-112.34</c:v>
                </c:pt>
                <c:pt idx="1369">
                  <c:v>-112.35</c:v>
                </c:pt>
                <c:pt idx="1370">
                  <c:v>-112.36</c:v>
                </c:pt>
                <c:pt idx="1371">
                  <c:v>-112.36</c:v>
                </c:pt>
                <c:pt idx="1372">
                  <c:v>-112.36</c:v>
                </c:pt>
                <c:pt idx="1373">
                  <c:v>-112.37</c:v>
                </c:pt>
                <c:pt idx="1374">
                  <c:v>-112.38</c:v>
                </c:pt>
                <c:pt idx="1375">
                  <c:v>-112.38</c:v>
                </c:pt>
                <c:pt idx="1376">
                  <c:v>-112.38</c:v>
                </c:pt>
                <c:pt idx="1377">
                  <c:v>-112.38</c:v>
                </c:pt>
                <c:pt idx="1378">
                  <c:v>-112.39</c:v>
                </c:pt>
                <c:pt idx="1379">
                  <c:v>-112.39</c:v>
                </c:pt>
                <c:pt idx="1380">
                  <c:v>-112.39</c:v>
                </c:pt>
                <c:pt idx="1381">
                  <c:v>-112.4</c:v>
                </c:pt>
                <c:pt idx="1382">
                  <c:v>-112.4</c:v>
                </c:pt>
                <c:pt idx="1383">
                  <c:v>-112.39</c:v>
                </c:pt>
                <c:pt idx="1384">
                  <c:v>-112.38</c:v>
                </c:pt>
                <c:pt idx="1385">
                  <c:v>-112.36</c:v>
                </c:pt>
                <c:pt idx="1386">
                  <c:v>-112.35</c:v>
                </c:pt>
                <c:pt idx="1387">
                  <c:v>-112.34</c:v>
                </c:pt>
                <c:pt idx="1388">
                  <c:v>-112.33</c:v>
                </c:pt>
                <c:pt idx="1389">
                  <c:v>-112.32</c:v>
                </c:pt>
                <c:pt idx="1390">
                  <c:v>-112.31</c:v>
                </c:pt>
                <c:pt idx="1391">
                  <c:v>-112.3</c:v>
                </c:pt>
                <c:pt idx="1392">
                  <c:v>-112.29</c:v>
                </c:pt>
                <c:pt idx="1393">
                  <c:v>-112.29</c:v>
                </c:pt>
                <c:pt idx="1394">
                  <c:v>-112.29</c:v>
                </c:pt>
                <c:pt idx="1395">
                  <c:v>-112.29</c:v>
                </c:pt>
                <c:pt idx="1396">
                  <c:v>-112.3</c:v>
                </c:pt>
                <c:pt idx="1397">
                  <c:v>-112.31</c:v>
                </c:pt>
                <c:pt idx="1398">
                  <c:v>-112.32</c:v>
                </c:pt>
                <c:pt idx="1399">
                  <c:v>-112.33</c:v>
                </c:pt>
                <c:pt idx="1400">
                  <c:v>-112.34</c:v>
                </c:pt>
                <c:pt idx="1401">
                  <c:v>-112.34</c:v>
                </c:pt>
                <c:pt idx="1402">
                  <c:v>-112.35</c:v>
                </c:pt>
                <c:pt idx="1403">
                  <c:v>-112.36</c:v>
                </c:pt>
                <c:pt idx="1404">
                  <c:v>-112.37</c:v>
                </c:pt>
                <c:pt idx="1405">
                  <c:v>-112.37</c:v>
                </c:pt>
                <c:pt idx="1406">
                  <c:v>-112.38</c:v>
                </c:pt>
                <c:pt idx="1407">
                  <c:v>-112.38</c:v>
                </c:pt>
                <c:pt idx="1408">
                  <c:v>-112.37</c:v>
                </c:pt>
                <c:pt idx="1409">
                  <c:v>-112.38</c:v>
                </c:pt>
                <c:pt idx="1410">
                  <c:v>-112.38</c:v>
                </c:pt>
                <c:pt idx="1411">
                  <c:v>-112.38</c:v>
                </c:pt>
                <c:pt idx="1412">
                  <c:v>-112.38</c:v>
                </c:pt>
                <c:pt idx="1413">
                  <c:v>-112.39</c:v>
                </c:pt>
                <c:pt idx="1414">
                  <c:v>-112.4</c:v>
                </c:pt>
                <c:pt idx="1415">
                  <c:v>-112.41</c:v>
                </c:pt>
                <c:pt idx="1416">
                  <c:v>-112.41</c:v>
                </c:pt>
                <c:pt idx="1417">
                  <c:v>-112.42</c:v>
                </c:pt>
                <c:pt idx="1418">
                  <c:v>-112.43</c:v>
                </c:pt>
                <c:pt idx="1419">
                  <c:v>-112.43</c:v>
                </c:pt>
                <c:pt idx="1420">
                  <c:v>-112.44</c:v>
                </c:pt>
                <c:pt idx="1421">
                  <c:v>-112.45</c:v>
                </c:pt>
                <c:pt idx="1422">
                  <c:v>-112.45</c:v>
                </c:pt>
                <c:pt idx="1423">
                  <c:v>-112.45</c:v>
                </c:pt>
                <c:pt idx="1424">
                  <c:v>-112.44</c:v>
                </c:pt>
                <c:pt idx="1425">
                  <c:v>-112.44</c:v>
                </c:pt>
                <c:pt idx="1426">
                  <c:v>-112.44</c:v>
                </c:pt>
                <c:pt idx="1427">
                  <c:v>-112.43</c:v>
                </c:pt>
                <c:pt idx="1428">
                  <c:v>-112.43</c:v>
                </c:pt>
                <c:pt idx="1429">
                  <c:v>-112.41</c:v>
                </c:pt>
                <c:pt idx="1430">
                  <c:v>-112.41</c:v>
                </c:pt>
                <c:pt idx="1431">
                  <c:v>-112.39</c:v>
                </c:pt>
                <c:pt idx="1432">
                  <c:v>-112.38</c:v>
                </c:pt>
                <c:pt idx="1433">
                  <c:v>-112.37</c:v>
                </c:pt>
                <c:pt idx="1434">
                  <c:v>-112.37</c:v>
                </c:pt>
                <c:pt idx="1435">
                  <c:v>-112.36</c:v>
                </c:pt>
                <c:pt idx="1436">
                  <c:v>-112.35</c:v>
                </c:pt>
                <c:pt idx="1437">
                  <c:v>-112.34</c:v>
                </c:pt>
                <c:pt idx="1438">
                  <c:v>-112.33</c:v>
                </c:pt>
                <c:pt idx="1439">
                  <c:v>-112.33</c:v>
                </c:pt>
                <c:pt idx="1440">
                  <c:v>-112.32</c:v>
                </c:pt>
                <c:pt idx="1441">
                  <c:v>-112.31</c:v>
                </c:pt>
                <c:pt idx="1442">
                  <c:v>-112.32</c:v>
                </c:pt>
                <c:pt idx="1443">
                  <c:v>-112.31</c:v>
                </c:pt>
                <c:pt idx="1444">
                  <c:v>-112.31</c:v>
                </c:pt>
                <c:pt idx="1445">
                  <c:v>-112.3</c:v>
                </c:pt>
                <c:pt idx="1446">
                  <c:v>-112.3</c:v>
                </c:pt>
                <c:pt idx="1447">
                  <c:v>-112.3</c:v>
                </c:pt>
                <c:pt idx="1448">
                  <c:v>-112.3</c:v>
                </c:pt>
                <c:pt idx="1449">
                  <c:v>-112.3</c:v>
                </c:pt>
                <c:pt idx="1450">
                  <c:v>-112.3</c:v>
                </c:pt>
                <c:pt idx="1451">
                  <c:v>-112.29</c:v>
                </c:pt>
                <c:pt idx="1452">
                  <c:v>-112.28</c:v>
                </c:pt>
                <c:pt idx="1453">
                  <c:v>-112.27</c:v>
                </c:pt>
                <c:pt idx="1454">
                  <c:v>-112.26</c:v>
                </c:pt>
                <c:pt idx="1455">
                  <c:v>-112.25</c:v>
                </c:pt>
                <c:pt idx="1456">
                  <c:v>-112.24</c:v>
                </c:pt>
                <c:pt idx="1457">
                  <c:v>-112.23</c:v>
                </c:pt>
                <c:pt idx="1458">
                  <c:v>-112.22</c:v>
                </c:pt>
                <c:pt idx="1459">
                  <c:v>-112.2</c:v>
                </c:pt>
                <c:pt idx="1460">
                  <c:v>-112.2</c:v>
                </c:pt>
                <c:pt idx="1461">
                  <c:v>-112.18</c:v>
                </c:pt>
                <c:pt idx="1462">
                  <c:v>-112.18</c:v>
                </c:pt>
                <c:pt idx="1463">
                  <c:v>-112.17</c:v>
                </c:pt>
                <c:pt idx="1464">
                  <c:v>-112.17</c:v>
                </c:pt>
                <c:pt idx="1465">
                  <c:v>-112.17</c:v>
                </c:pt>
                <c:pt idx="1466">
                  <c:v>-112.17</c:v>
                </c:pt>
                <c:pt idx="1467">
                  <c:v>-112.18</c:v>
                </c:pt>
                <c:pt idx="1468">
                  <c:v>-112.18</c:v>
                </c:pt>
                <c:pt idx="1469">
                  <c:v>-112.2</c:v>
                </c:pt>
                <c:pt idx="1470">
                  <c:v>-112.2</c:v>
                </c:pt>
                <c:pt idx="1471">
                  <c:v>-112.21</c:v>
                </c:pt>
                <c:pt idx="1472">
                  <c:v>-112.22</c:v>
                </c:pt>
                <c:pt idx="1473">
                  <c:v>-112.22</c:v>
                </c:pt>
                <c:pt idx="1474">
                  <c:v>-112.23</c:v>
                </c:pt>
                <c:pt idx="1475">
                  <c:v>-112.24</c:v>
                </c:pt>
                <c:pt idx="1476">
                  <c:v>-112.25</c:v>
                </c:pt>
                <c:pt idx="1477">
                  <c:v>-112.26</c:v>
                </c:pt>
                <c:pt idx="1478">
                  <c:v>-112.27</c:v>
                </c:pt>
                <c:pt idx="1479">
                  <c:v>-112.28</c:v>
                </c:pt>
                <c:pt idx="1480">
                  <c:v>-112.28</c:v>
                </c:pt>
                <c:pt idx="1481">
                  <c:v>-112.28</c:v>
                </c:pt>
                <c:pt idx="1482">
                  <c:v>-112.29</c:v>
                </c:pt>
                <c:pt idx="1483">
                  <c:v>-112.29</c:v>
                </c:pt>
                <c:pt idx="1484">
                  <c:v>-112.29</c:v>
                </c:pt>
                <c:pt idx="1485">
                  <c:v>-112.29</c:v>
                </c:pt>
                <c:pt idx="1486">
                  <c:v>-112.28</c:v>
                </c:pt>
                <c:pt idx="1487">
                  <c:v>-112.28</c:v>
                </c:pt>
                <c:pt idx="1488">
                  <c:v>-112.27</c:v>
                </c:pt>
                <c:pt idx="1489">
                  <c:v>-112.27</c:v>
                </c:pt>
                <c:pt idx="1490">
                  <c:v>-112.27</c:v>
                </c:pt>
                <c:pt idx="1491">
                  <c:v>-112.27</c:v>
                </c:pt>
                <c:pt idx="1492">
                  <c:v>-112.27</c:v>
                </c:pt>
                <c:pt idx="1493">
                  <c:v>-112.27</c:v>
                </c:pt>
                <c:pt idx="1494">
                  <c:v>-112.27</c:v>
                </c:pt>
                <c:pt idx="1495">
                  <c:v>-112.27</c:v>
                </c:pt>
                <c:pt idx="1496">
                  <c:v>-112.28</c:v>
                </c:pt>
                <c:pt idx="1497">
                  <c:v>-112.28</c:v>
                </c:pt>
                <c:pt idx="1498">
                  <c:v>-112.28</c:v>
                </c:pt>
                <c:pt idx="1499">
                  <c:v>-112.27</c:v>
                </c:pt>
                <c:pt idx="1500">
                  <c:v>-112.27</c:v>
                </c:pt>
                <c:pt idx="1501">
                  <c:v>-112.27</c:v>
                </c:pt>
                <c:pt idx="1502">
                  <c:v>-112.26</c:v>
                </c:pt>
                <c:pt idx="1503">
                  <c:v>-112.25</c:v>
                </c:pt>
                <c:pt idx="1504">
                  <c:v>-112.23</c:v>
                </c:pt>
                <c:pt idx="1505">
                  <c:v>-112.22</c:v>
                </c:pt>
                <c:pt idx="1506">
                  <c:v>-112.21</c:v>
                </c:pt>
                <c:pt idx="1507">
                  <c:v>-112.2</c:v>
                </c:pt>
                <c:pt idx="1508">
                  <c:v>-112.19</c:v>
                </c:pt>
                <c:pt idx="1509">
                  <c:v>-112.18</c:v>
                </c:pt>
                <c:pt idx="1510">
                  <c:v>-112.18</c:v>
                </c:pt>
                <c:pt idx="1511">
                  <c:v>-112.18</c:v>
                </c:pt>
                <c:pt idx="1512">
                  <c:v>-112.18</c:v>
                </c:pt>
                <c:pt idx="1513">
                  <c:v>-112.2</c:v>
                </c:pt>
                <c:pt idx="1514">
                  <c:v>-112.2</c:v>
                </c:pt>
                <c:pt idx="1515">
                  <c:v>-112.21</c:v>
                </c:pt>
                <c:pt idx="1516">
                  <c:v>-112.21</c:v>
                </c:pt>
                <c:pt idx="1517">
                  <c:v>-112.21</c:v>
                </c:pt>
                <c:pt idx="1518">
                  <c:v>-112.21</c:v>
                </c:pt>
                <c:pt idx="1519">
                  <c:v>-112.21</c:v>
                </c:pt>
                <c:pt idx="1520">
                  <c:v>-112.21</c:v>
                </c:pt>
                <c:pt idx="1521">
                  <c:v>-112.21</c:v>
                </c:pt>
                <c:pt idx="1522">
                  <c:v>-112.2</c:v>
                </c:pt>
                <c:pt idx="1523">
                  <c:v>-112.19</c:v>
                </c:pt>
                <c:pt idx="1524">
                  <c:v>-112.18</c:v>
                </c:pt>
                <c:pt idx="1525">
                  <c:v>-112.18</c:v>
                </c:pt>
                <c:pt idx="1526">
                  <c:v>-112.17</c:v>
                </c:pt>
                <c:pt idx="1527">
                  <c:v>-112.16</c:v>
                </c:pt>
                <c:pt idx="1528">
                  <c:v>-112.16</c:v>
                </c:pt>
                <c:pt idx="1529">
                  <c:v>-112.16</c:v>
                </c:pt>
                <c:pt idx="1530">
                  <c:v>-112.16</c:v>
                </c:pt>
                <c:pt idx="1531">
                  <c:v>-112.15</c:v>
                </c:pt>
                <c:pt idx="1532">
                  <c:v>-112.14</c:v>
                </c:pt>
                <c:pt idx="1533">
                  <c:v>-112.14</c:v>
                </c:pt>
                <c:pt idx="1534">
                  <c:v>-112.13</c:v>
                </c:pt>
                <c:pt idx="1535">
                  <c:v>-112.13</c:v>
                </c:pt>
                <c:pt idx="1536">
                  <c:v>-112.11</c:v>
                </c:pt>
                <c:pt idx="1537">
                  <c:v>-112.1</c:v>
                </c:pt>
                <c:pt idx="1538">
                  <c:v>-112.09</c:v>
                </c:pt>
                <c:pt idx="1539">
                  <c:v>-112.09</c:v>
                </c:pt>
                <c:pt idx="1540">
                  <c:v>-112.08</c:v>
                </c:pt>
                <c:pt idx="1541">
                  <c:v>-112.07</c:v>
                </c:pt>
                <c:pt idx="1542">
                  <c:v>-112.07</c:v>
                </c:pt>
                <c:pt idx="1543">
                  <c:v>-112.07</c:v>
                </c:pt>
                <c:pt idx="1544">
                  <c:v>-112.07</c:v>
                </c:pt>
                <c:pt idx="1545">
                  <c:v>-112.07</c:v>
                </c:pt>
                <c:pt idx="1546">
                  <c:v>-112.07</c:v>
                </c:pt>
                <c:pt idx="1547">
                  <c:v>-112.07</c:v>
                </c:pt>
                <c:pt idx="1548">
                  <c:v>-112.08</c:v>
                </c:pt>
                <c:pt idx="1549">
                  <c:v>-112.09</c:v>
                </c:pt>
                <c:pt idx="1550">
                  <c:v>-112.09</c:v>
                </c:pt>
                <c:pt idx="1551">
                  <c:v>-112.1</c:v>
                </c:pt>
                <c:pt idx="1552">
                  <c:v>-112.11</c:v>
                </c:pt>
                <c:pt idx="1553">
                  <c:v>-112.12</c:v>
                </c:pt>
                <c:pt idx="1554">
                  <c:v>-112.12</c:v>
                </c:pt>
                <c:pt idx="1555">
                  <c:v>-112.13</c:v>
                </c:pt>
                <c:pt idx="1556">
                  <c:v>-112.13</c:v>
                </c:pt>
                <c:pt idx="1557">
                  <c:v>-112.13</c:v>
                </c:pt>
                <c:pt idx="1558">
                  <c:v>-112.13</c:v>
                </c:pt>
                <c:pt idx="1559">
                  <c:v>-112.12</c:v>
                </c:pt>
                <c:pt idx="1560">
                  <c:v>-112.12</c:v>
                </c:pt>
                <c:pt idx="1561">
                  <c:v>-112.12</c:v>
                </c:pt>
                <c:pt idx="1562">
                  <c:v>-112.12</c:v>
                </c:pt>
                <c:pt idx="1563">
                  <c:v>-112.12</c:v>
                </c:pt>
                <c:pt idx="1564">
                  <c:v>-112.12</c:v>
                </c:pt>
                <c:pt idx="1565">
                  <c:v>-112.13</c:v>
                </c:pt>
                <c:pt idx="1566">
                  <c:v>-112.13</c:v>
                </c:pt>
                <c:pt idx="1567">
                  <c:v>-112.13</c:v>
                </c:pt>
                <c:pt idx="1568">
                  <c:v>-112.13</c:v>
                </c:pt>
                <c:pt idx="1569">
                  <c:v>-112.14</c:v>
                </c:pt>
                <c:pt idx="1570">
                  <c:v>-112.13</c:v>
                </c:pt>
                <c:pt idx="1571">
                  <c:v>-112.13</c:v>
                </c:pt>
                <c:pt idx="1572">
                  <c:v>-112.13</c:v>
                </c:pt>
                <c:pt idx="1573">
                  <c:v>-112.13</c:v>
                </c:pt>
                <c:pt idx="1574">
                  <c:v>-112.13</c:v>
                </c:pt>
                <c:pt idx="1575">
                  <c:v>-112.13</c:v>
                </c:pt>
                <c:pt idx="1576">
                  <c:v>-112.12</c:v>
                </c:pt>
                <c:pt idx="1577">
                  <c:v>-112.12</c:v>
                </c:pt>
                <c:pt idx="1578">
                  <c:v>-112.12</c:v>
                </c:pt>
                <c:pt idx="1579">
                  <c:v>-112.12</c:v>
                </c:pt>
                <c:pt idx="1580">
                  <c:v>-112.13</c:v>
                </c:pt>
                <c:pt idx="1581">
                  <c:v>-112.14</c:v>
                </c:pt>
                <c:pt idx="1582">
                  <c:v>-112.14</c:v>
                </c:pt>
                <c:pt idx="1583">
                  <c:v>-112.14</c:v>
                </c:pt>
                <c:pt idx="1584">
                  <c:v>-112.14</c:v>
                </c:pt>
                <c:pt idx="1585">
                  <c:v>-112.13</c:v>
                </c:pt>
                <c:pt idx="1586">
                  <c:v>-112.13</c:v>
                </c:pt>
                <c:pt idx="1587">
                  <c:v>-112.13</c:v>
                </c:pt>
                <c:pt idx="1588">
                  <c:v>-112.12</c:v>
                </c:pt>
                <c:pt idx="1589">
                  <c:v>-112.12</c:v>
                </c:pt>
                <c:pt idx="1590">
                  <c:v>-112.11</c:v>
                </c:pt>
                <c:pt idx="1591">
                  <c:v>-112.11</c:v>
                </c:pt>
                <c:pt idx="1592">
                  <c:v>-112.12</c:v>
                </c:pt>
                <c:pt idx="1593">
                  <c:v>-112.12</c:v>
                </c:pt>
                <c:pt idx="1594">
                  <c:v>-112.13</c:v>
                </c:pt>
                <c:pt idx="1595">
                  <c:v>-112.14</c:v>
                </c:pt>
                <c:pt idx="1596">
                  <c:v>-112.17</c:v>
                </c:pt>
                <c:pt idx="1597">
                  <c:v>-112.19</c:v>
                </c:pt>
                <c:pt idx="1598">
                  <c:v>-112.24</c:v>
                </c:pt>
                <c:pt idx="1599">
                  <c:v>-112.28</c:v>
                </c:pt>
                <c:pt idx="1600">
                  <c:v>-112.32</c:v>
                </c:pt>
                <c:pt idx="1601">
                  <c:v>-112.38</c:v>
                </c:pt>
                <c:pt idx="1602">
                  <c:v>-112.43</c:v>
                </c:pt>
                <c:pt idx="1603">
                  <c:v>-112.47</c:v>
                </c:pt>
                <c:pt idx="1604">
                  <c:v>-112.51</c:v>
                </c:pt>
                <c:pt idx="1605">
                  <c:v>-112.53</c:v>
                </c:pt>
                <c:pt idx="1606">
                  <c:v>-112.56</c:v>
                </c:pt>
                <c:pt idx="1607">
                  <c:v>-112.56</c:v>
                </c:pt>
                <c:pt idx="1608">
                  <c:v>-112.56</c:v>
                </c:pt>
                <c:pt idx="1609">
                  <c:v>-112.55</c:v>
                </c:pt>
                <c:pt idx="1610">
                  <c:v>-112.54</c:v>
                </c:pt>
                <c:pt idx="1611">
                  <c:v>-112.53</c:v>
                </c:pt>
                <c:pt idx="1612">
                  <c:v>-112.52</c:v>
                </c:pt>
                <c:pt idx="1613">
                  <c:v>-112.5</c:v>
                </c:pt>
                <c:pt idx="1614">
                  <c:v>-112.49</c:v>
                </c:pt>
                <c:pt idx="1615">
                  <c:v>-112.47</c:v>
                </c:pt>
                <c:pt idx="1616">
                  <c:v>-112.47</c:v>
                </c:pt>
                <c:pt idx="1617">
                  <c:v>-112.46</c:v>
                </c:pt>
                <c:pt idx="1618">
                  <c:v>-112.45</c:v>
                </c:pt>
                <c:pt idx="1619">
                  <c:v>-112.45</c:v>
                </c:pt>
                <c:pt idx="1620">
                  <c:v>-112.45</c:v>
                </c:pt>
                <c:pt idx="1621">
                  <c:v>-112.46</c:v>
                </c:pt>
                <c:pt idx="1622">
                  <c:v>-112.46</c:v>
                </c:pt>
                <c:pt idx="1623">
                  <c:v>-112.45</c:v>
                </c:pt>
                <c:pt idx="1624">
                  <c:v>-112.46</c:v>
                </c:pt>
                <c:pt idx="1625">
                  <c:v>-112.46</c:v>
                </c:pt>
                <c:pt idx="1626">
                  <c:v>-112.46</c:v>
                </c:pt>
                <c:pt idx="1627">
                  <c:v>-112.46</c:v>
                </c:pt>
                <c:pt idx="1628">
                  <c:v>-112.46</c:v>
                </c:pt>
                <c:pt idx="1629">
                  <c:v>-112.46</c:v>
                </c:pt>
                <c:pt idx="1630">
                  <c:v>-112.46</c:v>
                </c:pt>
                <c:pt idx="1631">
                  <c:v>-112.47</c:v>
                </c:pt>
                <c:pt idx="1632">
                  <c:v>-112.46</c:v>
                </c:pt>
                <c:pt idx="1633">
                  <c:v>-112.46</c:v>
                </c:pt>
                <c:pt idx="1634">
                  <c:v>-112.46</c:v>
                </c:pt>
                <c:pt idx="1635">
                  <c:v>-112.46</c:v>
                </c:pt>
                <c:pt idx="1636">
                  <c:v>-112.45</c:v>
                </c:pt>
                <c:pt idx="1637">
                  <c:v>-112.45</c:v>
                </c:pt>
                <c:pt idx="1638">
                  <c:v>-112.44</c:v>
                </c:pt>
                <c:pt idx="1639">
                  <c:v>-112.44</c:v>
                </c:pt>
                <c:pt idx="1640">
                  <c:v>-112.43</c:v>
                </c:pt>
                <c:pt idx="1641">
                  <c:v>-112.41</c:v>
                </c:pt>
                <c:pt idx="1642">
                  <c:v>-112.4</c:v>
                </c:pt>
                <c:pt idx="1643">
                  <c:v>-112.39</c:v>
                </c:pt>
                <c:pt idx="1644">
                  <c:v>-112.37</c:v>
                </c:pt>
                <c:pt idx="1645">
                  <c:v>-112.35</c:v>
                </c:pt>
                <c:pt idx="1646">
                  <c:v>-112.34</c:v>
                </c:pt>
                <c:pt idx="1647">
                  <c:v>-112.32</c:v>
                </c:pt>
                <c:pt idx="1648">
                  <c:v>-112.31</c:v>
                </c:pt>
                <c:pt idx="1649">
                  <c:v>-112.29</c:v>
                </c:pt>
                <c:pt idx="1650">
                  <c:v>-112.29</c:v>
                </c:pt>
                <c:pt idx="1651">
                  <c:v>-112.28</c:v>
                </c:pt>
                <c:pt idx="1652">
                  <c:v>-112.27</c:v>
                </c:pt>
                <c:pt idx="1653">
                  <c:v>-112.27</c:v>
                </c:pt>
                <c:pt idx="1654">
                  <c:v>-112.26</c:v>
                </c:pt>
                <c:pt idx="1655">
                  <c:v>-112.26</c:v>
                </c:pt>
                <c:pt idx="1656">
                  <c:v>-112.26</c:v>
                </c:pt>
                <c:pt idx="1657">
                  <c:v>-112.25</c:v>
                </c:pt>
                <c:pt idx="1658">
                  <c:v>-112.24</c:v>
                </c:pt>
                <c:pt idx="1659">
                  <c:v>-112.24</c:v>
                </c:pt>
                <c:pt idx="1660">
                  <c:v>-112.22</c:v>
                </c:pt>
                <c:pt idx="1661">
                  <c:v>-112.21</c:v>
                </c:pt>
                <c:pt idx="1662">
                  <c:v>-112.19</c:v>
                </c:pt>
                <c:pt idx="1663">
                  <c:v>-112.18</c:v>
                </c:pt>
                <c:pt idx="1664">
                  <c:v>-112.16</c:v>
                </c:pt>
                <c:pt idx="1665">
                  <c:v>-112.14</c:v>
                </c:pt>
                <c:pt idx="1666">
                  <c:v>-112.12</c:v>
                </c:pt>
                <c:pt idx="1667">
                  <c:v>-112.1</c:v>
                </c:pt>
                <c:pt idx="1668">
                  <c:v>-112.08</c:v>
                </c:pt>
                <c:pt idx="1669">
                  <c:v>-112.06</c:v>
                </c:pt>
                <c:pt idx="1670">
                  <c:v>-112.05</c:v>
                </c:pt>
                <c:pt idx="1671">
                  <c:v>-112.03</c:v>
                </c:pt>
                <c:pt idx="1672">
                  <c:v>-112.01</c:v>
                </c:pt>
                <c:pt idx="1673">
                  <c:v>-112</c:v>
                </c:pt>
                <c:pt idx="1674">
                  <c:v>-111.99</c:v>
                </c:pt>
                <c:pt idx="1675">
                  <c:v>-112</c:v>
                </c:pt>
                <c:pt idx="1676">
                  <c:v>-112.01</c:v>
                </c:pt>
                <c:pt idx="1677">
                  <c:v>-112.02</c:v>
                </c:pt>
                <c:pt idx="1678">
                  <c:v>-112.04</c:v>
                </c:pt>
                <c:pt idx="1679">
                  <c:v>-112.07</c:v>
                </c:pt>
                <c:pt idx="1680">
                  <c:v>-112.1</c:v>
                </c:pt>
                <c:pt idx="1681">
                  <c:v>-112.12</c:v>
                </c:pt>
                <c:pt idx="1682">
                  <c:v>-112.16</c:v>
                </c:pt>
                <c:pt idx="1683">
                  <c:v>-112.19</c:v>
                </c:pt>
                <c:pt idx="1684">
                  <c:v>-112.21</c:v>
                </c:pt>
                <c:pt idx="1685">
                  <c:v>-112.23</c:v>
                </c:pt>
                <c:pt idx="1686">
                  <c:v>-112.23</c:v>
                </c:pt>
                <c:pt idx="1687">
                  <c:v>-112.24</c:v>
                </c:pt>
                <c:pt idx="1688">
                  <c:v>-112.24</c:v>
                </c:pt>
                <c:pt idx="1689">
                  <c:v>-112.22</c:v>
                </c:pt>
                <c:pt idx="1690">
                  <c:v>-112.22</c:v>
                </c:pt>
                <c:pt idx="1691">
                  <c:v>-112.21</c:v>
                </c:pt>
                <c:pt idx="1692">
                  <c:v>-112.21</c:v>
                </c:pt>
                <c:pt idx="1693">
                  <c:v>-112.2</c:v>
                </c:pt>
                <c:pt idx="1694">
                  <c:v>-112.2</c:v>
                </c:pt>
                <c:pt idx="1695">
                  <c:v>-112.21</c:v>
                </c:pt>
                <c:pt idx="1696">
                  <c:v>-112.23</c:v>
                </c:pt>
                <c:pt idx="1697">
                  <c:v>-112.24</c:v>
                </c:pt>
                <c:pt idx="1698">
                  <c:v>-112.26</c:v>
                </c:pt>
                <c:pt idx="1699">
                  <c:v>-112.29</c:v>
                </c:pt>
                <c:pt idx="1700">
                  <c:v>-112.31</c:v>
                </c:pt>
                <c:pt idx="1701">
                  <c:v>-112.34</c:v>
                </c:pt>
                <c:pt idx="1702">
                  <c:v>-112.38</c:v>
                </c:pt>
                <c:pt idx="1703">
                  <c:v>-112.41</c:v>
                </c:pt>
                <c:pt idx="1704">
                  <c:v>-112.43</c:v>
                </c:pt>
                <c:pt idx="1705">
                  <c:v>-112.45</c:v>
                </c:pt>
                <c:pt idx="1706">
                  <c:v>-112.46</c:v>
                </c:pt>
                <c:pt idx="1707">
                  <c:v>-112.48</c:v>
                </c:pt>
                <c:pt idx="1708">
                  <c:v>-112.49</c:v>
                </c:pt>
                <c:pt idx="1709">
                  <c:v>-112.51</c:v>
                </c:pt>
                <c:pt idx="1710">
                  <c:v>-112.53</c:v>
                </c:pt>
                <c:pt idx="1711">
                  <c:v>-112.54</c:v>
                </c:pt>
                <c:pt idx="1712">
                  <c:v>-112.57</c:v>
                </c:pt>
                <c:pt idx="1713">
                  <c:v>-112.59</c:v>
                </c:pt>
                <c:pt idx="1714">
                  <c:v>-112.62</c:v>
                </c:pt>
                <c:pt idx="1715">
                  <c:v>-112.65</c:v>
                </c:pt>
                <c:pt idx="1716">
                  <c:v>-112.69</c:v>
                </c:pt>
                <c:pt idx="1717">
                  <c:v>-112.72</c:v>
                </c:pt>
                <c:pt idx="1718">
                  <c:v>-112.76</c:v>
                </c:pt>
                <c:pt idx="1719">
                  <c:v>-112.79</c:v>
                </c:pt>
                <c:pt idx="1720">
                  <c:v>-112.81</c:v>
                </c:pt>
                <c:pt idx="1721">
                  <c:v>-112.82</c:v>
                </c:pt>
                <c:pt idx="1722">
                  <c:v>-112.84</c:v>
                </c:pt>
                <c:pt idx="1723">
                  <c:v>-112.84</c:v>
                </c:pt>
                <c:pt idx="1724">
                  <c:v>-112.85</c:v>
                </c:pt>
                <c:pt idx="1725">
                  <c:v>-112.86</c:v>
                </c:pt>
                <c:pt idx="1726">
                  <c:v>-112.85</c:v>
                </c:pt>
                <c:pt idx="1727">
                  <c:v>-112.85</c:v>
                </c:pt>
                <c:pt idx="1728">
                  <c:v>-112.85</c:v>
                </c:pt>
                <c:pt idx="1729">
                  <c:v>-112.84</c:v>
                </c:pt>
                <c:pt idx="1730">
                  <c:v>-112.82</c:v>
                </c:pt>
                <c:pt idx="1731">
                  <c:v>-112.81</c:v>
                </c:pt>
                <c:pt idx="1732">
                  <c:v>-112.8</c:v>
                </c:pt>
                <c:pt idx="1733">
                  <c:v>-112.79</c:v>
                </c:pt>
                <c:pt idx="1734">
                  <c:v>-112.78</c:v>
                </c:pt>
                <c:pt idx="1735">
                  <c:v>-112.77</c:v>
                </c:pt>
                <c:pt idx="1736">
                  <c:v>-112.77</c:v>
                </c:pt>
                <c:pt idx="1737">
                  <c:v>-112.76</c:v>
                </c:pt>
                <c:pt idx="1738">
                  <c:v>-112.75</c:v>
                </c:pt>
                <c:pt idx="1739">
                  <c:v>-112.74</c:v>
                </c:pt>
                <c:pt idx="1740">
                  <c:v>-112.73</c:v>
                </c:pt>
                <c:pt idx="1741">
                  <c:v>-112.73</c:v>
                </c:pt>
                <c:pt idx="1742">
                  <c:v>-112.72</c:v>
                </c:pt>
                <c:pt idx="1743">
                  <c:v>-112.72</c:v>
                </c:pt>
                <c:pt idx="1744">
                  <c:v>-112.71</c:v>
                </c:pt>
                <c:pt idx="1745">
                  <c:v>-112.71</c:v>
                </c:pt>
                <c:pt idx="1746">
                  <c:v>-112.72</c:v>
                </c:pt>
                <c:pt idx="1747">
                  <c:v>-112.72</c:v>
                </c:pt>
                <c:pt idx="1748">
                  <c:v>-112.72</c:v>
                </c:pt>
                <c:pt idx="1749">
                  <c:v>-112.71</c:v>
                </c:pt>
                <c:pt idx="1750">
                  <c:v>-112.71</c:v>
                </c:pt>
                <c:pt idx="1751">
                  <c:v>-112.7</c:v>
                </c:pt>
                <c:pt idx="1752">
                  <c:v>-112.68</c:v>
                </c:pt>
                <c:pt idx="1753">
                  <c:v>-112.67</c:v>
                </c:pt>
                <c:pt idx="1754">
                  <c:v>-112.66</c:v>
                </c:pt>
                <c:pt idx="1755">
                  <c:v>-112.64</c:v>
                </c:pt>
                <c:pt idx="1756">
                  <c:v>-112.63</c:v>
                </c:pt>
                <c:pt idx="1757">
                  <c:v>-112.62</c:v>
                </c:pt>
                <c:pt idx="1758">
                  <c:v>-112.6</c:v>
                </c:pt>
                <c:pt idx="1759">
                  <c:v>-112.59</c:v>
                </c:pt>
                <c:pt idx="1760">
                  <c:v>-112.58</c:v>
                </c:pt>
                <c:pt idx="1761">
                  <c:v>-112.57</c:v>
                </c:pt>
                <c:pt idx="1762">
                  <c:v>-112.56</c:v>
                </c:pt>
                <c:pt idx="1763">
                  <c:v>-112.55</c:v>
                </c:pt>
                <c:pt idx="1764">
                  <c:v>-112.56</c:v>
                </c:pt>
                <c:pt idx="1765">
                  <c:v>-112.55</c:v>
                </c:pt>
                <c:pt idx="1766">
                  <c:v>-112.56</c:v>
                </c:pt>
                <c:pt idx="1767">
                  <c:v>-112.56</c:v>
                </c:pt>
                <c:pt idx="1768">
                  <c:v>-112.56</c:v>
                </c:pt>
                <c:pt idx="1769">
                  <c:v>-112.57</c:v>
                </c:pt>
                <c:pt idx="1770">
                  <c:v>-112.57</c:v>
                </c:pt>
                <c:pt idx="1771">
                  <c:v>-112.57</c:v>
                </c:pt>
                <c:pt idx="1772">
                  <c:v>-112.57</c:v>
                </c:pt>
                <c:pt idx="1773">
                  <c:v>-112.56</c:v>
                </c:pt>
                <c:pt idx="1774">
                  <c:v>-112.56</c:v>
                </c:pt>
                <c:pt idx="1775">
                  <c:v>-112.55</c:v>
                </c:pt>
                <c:pt idx="1776">
                  <c:v>-112.56</c:v>
                </c:pt>
                <c:pt idx="1777">
                  <c:v>-112.55</c:v>
                </c:pt>
                <c:pt idx="1778">
                  <c:v>-112.55</c:v>
                </c:pt>
                <c:pt idx="1779">
                  <c:v>-112.55</c:v>
                </c:pt>
                <c:pt idx="1780">
                  <c:v>-112.55</c:v>
                </c:pt>
                <c:pt idx="1781">
                  <c:v>-112.55</c:v>
                </c:pt>
                <c:pt idx="1782">
                  <c:v>-112.55</c:v>
                </c:pt>
                <c:pt idx="1783">
                  <c:v>-112.56</c:v>
                </c:pt>
                <c:pt idx="1784">
                  <c:v>-112.56</c:v>
                </c:pt>
                <c:pt idx="1785">
                  <c:v>-112.56</c:v>
                </c:pt>
                <c:pt idx="1786">
                  <c:v>-112.56</c:v>
                </c:pt>
                <c:pt idx="1787">
                  <c:v>-112.55</c:v>
                </c:pt>
                <c:pt idx="1788">
                  <c:v>-112.54</c:v>
                </c:pt>
                <c:pt idx="1789">
                  <c:v>-112.52</c:v>
                </c:pt>
                <c:pt idx="1790">
                  <c:v>-112.5</c:v>
                </c:pt>
                <c:pt idx="1791">
                  <c:v>-112.49</c:v>
                </c:pt>
                <c:pt idx="1792">
                  <c:v>-112.46</c:v>
                </c:pt>
                <c:pt idx="1793">
                  <c:v>-112.43</c:v>
                </c:pt>
                <c:pt idx="1794">
                  <c:v>-112.41</c:v>
                </c:pt>
                <c:pt idx="1795">
                  <c:v>-112.39</c:v>
                </c:pt>
                <c:pt idx="1796">
                  <c:v>-112.37</c:v>
                </c:pt>
                <c:pt idx="1797">
                  <c:v>-112.35</c:v>
                </c:pt>
                <c:pt idx="1798">
                  <c:v>-112.34</c:v>
                </c:pt>
                <c:pt idx="1799">
                  <c:v>-112.32</c:v>
                </c:pt>
                <c:pt idx="1800">
                  <c:v>-112.32</c:v>
                </c:pt>
                <c:pt idx="1801">
                  <c:v>-112.33</c:v>
                </c:pt>
                <c:pt idx="1802">
                  <c:v>-112.33</c:v>
                </c:pt>
                <c:pt idx="1803">
                  <c:v>-112.34</c:v>
                </c:pt>
                <c:pt idx="1804">
                  <c:v>-112.34</c:v>
                </c:pt>
                <c:pt idx="1805">
                  <c:v>-112.34</c:v>
                </c:pt>
                <c:pt idx="1806">
                  <c:v>-112.34</c:v>
                </c:pt>
                <c:pt idx="1807">
                  <c:v>-112.34</c:v>
                </c:pt>
                <c:pt idx="1808">
                  <c:v>-112.35</c:v>
                </c:pt>
                <c:pt idx="1809">
                  <c:v>-112.34</c:v>
                </c:pt>
                <c:pt idx="1810">
                  <c:v>-112.33</c:v>
                </c:pt>
                <c:pt idx="1811">
                  <c:v>-112.31</c:v>
                </c:pt>
                <c:pt idx="1812">
                  <c:v>-112.3</c:v>
                </c:pt>
                <c:pt idx="1813">
                  <c:v>-112.29</c:v>
                </c:pt>
                <c:pt idx="1814">
                  <c:v>-112.28</c:v>
                </c:pt>
                <c:pt idx="1815">
                  <c:v>-112.27</c:v>
                </c:pt>
                <c:pt idx="1816">
                  <c:v>-112.26</c:v>
                </c:pt>
                <c:pt idx="1817">
                  <c:v>-112.24</c:v>
                </c:pt>
                <c:pt idx="1818">
                  <c:v>-112.23</c:v>
                </c:pt>
                <c:pt idx="1819">
                  <c:v>-112.23</c:v>
                </c:pt>
                <c:pt idx="1820">
                  <c:v>-112.22</c:v>
                </c:pt>
                <c:pt idx="1821">
                  <c:v>-112.21</c:v>
                </c:pt>
                <c:pt idx="1822">
                  <c:v>-112.2</c:v>
                </c:pt>
                <c:pt idx="1823">
                  <c:v>-112.2</c:v>
                </c:pt>
                <c:pt idx="1824">
                  <c:v>-112.19</c:v>
                </c:pt>
                <c:pt idx="1825">
                  <c:v>-112.18</c:v>
                </c:pt>
                <c:pt idx="1826">
                  <c:v>-112.18</c:v>
                </c:pt>
                <c:pt idx="1827">
                  <c:v>-112.17</c:v>
                </c:pt>
                <c:pt idx="1828">
                  <c:v>-112.17</c:v>
                </c:pt>
                <c:pt idx="1829">
                  <c:v>-112.16</c:v>
                </c:pt>
                <c:pt idx="1830">
                  <c:v>-112.14</c:v>
                </c:pt>
                <c:pt idx="1831">
                  <c:v>-112.14</c:v>
                </c:pt>
                <c:pt idx="1832">
                  <c:v>-112.13</c:v>
                </c:pt>
                <c:pt idx="1833">
                  <c:v>-112.13</c:v>
                </c:pt>
                <c:pt idx="1834">
                  <c:v>-112.13</c:v>
                </c:pt>
                <c:pt idx="1835">
                  <c:v>-112.12</c:v>
                </c:pt>
                <c:pt idx="1836">
                  <c:v>-112.13</c:v>
                </c:pt>
                <c:pt idx="1837">
                  <c:v>-112.13</c:v>
                </c:pt>
                <c:pt idx="1838">
                  <c:v>-112.13</c:v>
                </c:pt>
                <c:pt idx="1839">
                  <c:v>-112.13</c:v>
                </c:pt>
                <c:pt idx="1840">
                  <c:v>-112.13</c:v>
                </c:pt>
                <c:pt idx="1841">
                  <c:v>-112.12</c:v>
                </c:pt>
                <c:pt idx="1842">
                  <c:v>-112.1</c:v>
                </c:pt>
                <c:pt idx="1843">
                  <c:v>-112.09</c:v>
                </c:pt>
                <c:pt idx="1844">
                  <c:v>-112.07</c:v>
                </c:pt>
                <c:pt idx="1845">
                  <c:v>-112.05</c:v>
                </c:pt>
                <c:pt idx="1846">
                  <c:v>-112.02</c:v>
                </c:pt>
                <c:pt idx="1847">
                  <c:v>-112.01</c:v>
                </c:pt>
                <c:pt idx="1848">
                  <c:v>-112</c:v>
                </c:pt>
                <c:pt idx="1849">
                  <c:v>-111.99</c:v>
                </c:pt>
                <c:pt idx="1850">
                  <c:v>-111.98</c:v>
                </c:pt>
                <c:pt idx="1851">
                  <c:v>-111.98</c:v>
                </c:pt>
                <c:pt idx="1852">
                  <c:v>-111.97</c:v>
                </c:pt>
                <c:pt idx="1853">
                  <c:v>-111.98</c:v>
                </c:pt>
                <c:pt idx="1854">
                  <c:v>-111.98</c:v>
                </c:pt>
                <c:pt idx="1855">
                  <c:v>-111.99</c:v>
                </c:pt>
                <c:pt idx="1856">
                  <c:v>-112</c:v>
                </c:pt>
                <c:pt idx="1857">
                  <c:v>-112</c:v>
                </c:pt>
                <c:pt idx="1858">
                  <c:v>-112.02</c:v>
                </c:pt>
                <c:pt idx="1859">
                  <c:v>-112.02</c:v>
                </c:pt>
                <c:pt idx="1860">
                  <c:v>-112.02</c:v>
                </c:pt>
                <c:pt idx="1861">
                  <c:v>-112.03</c:v>
                </c:pt>
                <c:pt idx="1862">
                  <c:v>-112.03</c:v>
                </c:pt>
                <c:pt idx="1863">
                  <c:v>-112.04</c:v>
                </c:pt>
                <c:pt idx="1864">
                  <c:v>-112.03</c:v>
                </c:pt>
                <c:pt idx="1865">
                  <c:v>-112.03</c:v>
                </c:pt>
                <c:pt idx="1866">
                  <c:v>-112.01</c:v>
                </c:pt>
                <c:pt idx="1867">
                  <c:v>-112</c:v>
                </c:pt>
                <c:pt idx="1868">
                  <c:v>-111.99</c:v>
                </c:pt>
                <c:pt idx="1869">
                  <c:v>-112</c:v>
                </c:pt>
                <c:pt idx="1870">
                  <c:v>-111.99</c:v>
                </c:pt>
                <c:pt idx="1871">
                  <c:v>-111.98</c:v>
                </c:pt>
                <c:pt idx="1872">
                  <c:v>-111.98</c:v>
                </c:pt>
                <c:pt idx="1873">
                  <c:v>-111.98</c:v>
                </c:pt>
                <c:pt idx="1874">
                  <c:v>-111.98</c:v>
                </c:pt>
                <c:pt idx="1875">
                  <c:v>-111.98</c:v>
                </c:pt>
                <c:pt idx="1876">
                  <c:v>-111.99</c:v>
                </c:pt>
                <c:pt idx="1877">
                  <c:v>-112</c:v>
                </c:pt>
                <c:pt idx="1878">
                  <c:v>-112.01</c:v>
                </c:pt>
                <c:pt idx="1879">
                  <c:v>-112.01</c:v>
                </c:pt>
                <c:pt idx="1880">
                  <c:v>-112.01</c:v>
                </c:pt>
                <c:pt idx="1881">
                  <c:v>-112.01</c:v>
                </c:pt>
                <c:pt idx="1882">
                  <c:v>-112.01</c:v>
                </c:pt>
                <c:pt idx="1883">
                  <c:v>-112.01</c:v>
                </c:pt>
                <c:pt idx="1884">
                  <c:v>-112</c:v>
                </c:pt>
                <c:pt idx="1885">
                  <c:v>-112</c:v>
                </c:pt>
                <c:pt idx="1886">
                  <c:v>-111.99</c:v>
                </c:pt>
                <c:pt idx="1887">
                  <c:v>-111.98</c:v>
                </c:pt>
                <c:pt idx="1888">
                  <c:v>-111.97</c:v>
                </c:pt>
                <c:pt idx="1889">
                  <c:v>-111.95</c:v>
                </c:pt>
                <c:pt idx="1890">
                  <c:v>-111.93</c:v>
                </c:pt>
                <c:pt idx="1891">
                  <c:v>-111.93</c:v>
                </c:pt>
                <c:pt idx="1892">
                  <c:v>-111.92</c:v>
                </c:pt>
                <c:pt idx="1893">
                  <c:v>-111.92</c:v>
                </c:pt>
                <c:pt idx="1894">
                  <c:v>-111.93</c:v>
                </c:pt>
                <c:pt idx="1895">
                  <c:v>-111.95</c:v>
                </c:pt>
                <c:pt idx="1896">
                  <c:v>-111.96</c:v>
                </c:pt>
                <c:pt idx="1897">
                  <c:v>-111.98</c:v>
                </c:pt>
                <c:pt idx="1898">
                  <c:v>-112</c:v>
                </c:pt>
                <c:pt idx="1899">
                  <c:v>-112.01</c:v>
                </c:pt>
                <c:pt idx="1900">
                  <c:v>-112.02</c:v>
                </c:pt>
                <c:pt idx="1901">
                  <c:v>-112.03</c:v>
                </c:pt>
                <c:pt idx="1902">
                  <c:v>-112.04</c:v>
                </c:pt>
                <c:pt idx="1903">
                  <c:v>-112.03</c:v>
                </c:pt>
                <c:pt idx="1904">
                  <c:v>-112.03</c:v>
                </c:pt>
                <c:pt idx="1905">
                  <c:v>-112.02</c:v>
                </c:pt>
                <c:pt idx="1906">
                  <c:v>-112.01</c:v>
                </c:pt>
                <c:pt idx="1907">
                  <c:v>-112.01</c:v>
                </c:pt>
                <c:pt idx="1908">
                  <c:v>-112</c:v>
                </c:pt>
                <c:pt idx="1909">
                  <c:v>-111.97</c:v>
                </c:pt>
                <c:pt idx="1910">
                  <c:v>-111.95</c:v>
                </c:pt>
                <c:pt idx="1911">
                  <c:v>-111.94</c:v>
                </c:pt>
                <c:pt idx="1912">
                  <c:v>-111.92</c:v>
                </c:pt>
                <c:pt idx="1913">
                  <c:v>-111.91</c:v>
                </c:pt>
                <c:pt idx="1914">
                  <c:v>-111.9</c:v>
                </c:pt>
                <c:pt idx="1915">
                  <c:v>-111.9</c:v>
                </c:pt>
                <c:pt idx="1916">
                  <c:v>-111.9</c:v>
                </c:pt>
                <c:pt idx="1917">
                  <c:v>-111.91</c:v>
                </c:pt>
                <c:pt idx="1918">
                  <c:v>-111.92</c:v>
                </c:pt>
                <c:pt idx="1919">
                  <c:v>-111.94</c:v>
                </c:pt>
                <c:pt idx="1920">
                  <c:v>-111.95</c:v>
                </c:pt>
                <c:pt idx="1921">
                  <c:v>-111.95</c:v>
                </c:pt>
                <c:pt idx="1922">
                  <c:v>-111.96</c:v>
                </c:pt>
                <c:pt idx="1923">
                  <c:v>-111.95</c:v>
                </c:pt>
                <c:pt idx="1924">
                  <c:v>-111.94</c:v>
                </c:pt>
                <c:pt idx="1925">
                  <c:v>-111.92</c:v>
                </c:pt>
                <c:pt idx="1926">
                  <c:v>-111.91</c:v>
                </c:pt>
                <c:pt idx="1927">
                  <c:v>-111.9</c:v>
                </c:pt>
                <c:pt idx="1928">
                  <c:v>-111.87</c:v>
                </c:pt>
                <c:pt idx="1929">
                  <c:v>-111.83</c:v>
                </c:pt>
                <c:pt idx="1930">
                  <c:v>-111.79</c:v>
                </c:pt>
                <c:pt idx="1931">
                  <c:v>-111.73</c:v>
                </c:pt>
                <c:pt idx="1932">
                  <c:v>-111.7</c:v>
                </c:pt>
                <c:pt idx="1933">
                  <c:v>-111.69</c:v>
                </c:pt>
                <c:pt idx="1934">
                  <c:v>-111.67</c:v>
                </c:pt>
                <c:pt idx="1935">
                  <c:v>-111.65</c:v>
                </c:pt>
                <c:pt idx="1936">
                  <c:v>-111.64</c:v>
                </c:pt>
                <c:pt idx="1937">
                  <c:v>-111.62</c:v>
                </c:pt>
                <c:pt idx="1938">
                  <c:v>-111.59</c:v>
                </c:pt>
                <c:pt idx="1939">
                  <c:v>-111.56</c:v>
                </c:pt>
                <c:pt idx="1940">
                  <c:v>-111.52</c:v>
                </c:pt>
                <c:pt idx="1941">
                  <c:v>-111.49</c:v>
                </c:pt>
                <c:pt idx="1942">
                  <c:v>-111.44</c:v>
                </c:pt>
                <c:pt idx="1943">
                  <c:v>-111.4</c:v>
                </c:pt>
                <c:pt idx="1944">
                  <c:v>-111.34</c:v>
                </c:pt>
                <c:pt idx="1945">
                  <c:v>-111.29</c:v>
                </c:pt>
                <c:pt idx="1946">
                  <c:v>-111.22</c:v>
                </c:pt>
                <c:pt idx="1947">
                  <c:v>-111.14</c:v>
                </c:pt>
                <c:pt idx="1948">
                  <c:v>-111.07</c:v>
                </c:pt>
                <c:pt idx="1949">
                  <c:v>-111.01</c:v>
                </c:pt>
                <c:pt idx="1950">
                  <c:v>-110.95</c:v>
                </c:pt>
                <c:pt idx="1951">
                  <c:v>-110.89</c:v>
                </c:pt>
                <c:pt idx="1952">
                  <c:v>-110.84</c:v>
                </c:pt>
                <c:pt idx="1953">
                  <c:v>-110.8</c:v>
                </c:pt>
                <c:pt idx="1954">
                  <c:v>-110.79</c:v>
                </c:pt>
                <c:pt idx="1955">
                  <c:v>-110.78</c:v>
                </c:pt>
                <c:pt idx="1956">
                  <c:v>-110.79</c:v>
                </c:pt>
                <c:pt idx="1957">
                  <c:v>-110.8</c:v>
                </c:pt>
                <c:pt idx="1958">
                  <c:v>-110.83</c:v>
                </c:pt>
                <c:pt idx="1959">
                  <c:v>-110.86</c:v>
                </c:pt>
                <c:pt idx="1960">
                  <c:v>-110.9</c:v>
                </c:pt>
                <c:pt idx="1961">
                  <c:v>-110.93</c:v>
                </c:pt>
                <c:pt idx="1962">
                  <c:v>-110.96</c:v>
                </c:pt>
                <c:pt idx="1963">
                  <c:v>-110.99</c:v>
                </c:pt>
                <c:pt idx="1964">
                  <c:v>-111.02</c:v>
                </c:pt>
                <c:pt idx="1965">
                  <c:v>-111.04</c:v>
                </c:pt>
                <c:pt idx="1966">
                  <c:v>-111.05</c:v>
                </c:pt>
                <c:pt idx="1967">
                  <c:v>-111.06</c:v>
                </c:pt>
                <c:pt idx="1968">
                  <c:v>-111.08</c:v>
                </c:pt>
                <c:pt idx="1969">
                  <c:v>-111.08</c:v>
                </c:pt>
                <c:pt idx="1970">
                  <c:v>-111.09</c:v>
                </c:pt>
                <c:pt idx="1971">
                  <c:v>-111.1</c:v>
                </c:pt>
                <c:pt idx="1972">
                  <c:v>-111.11</c:v>
                </c:pt>
                <c:pt idx="1973">
                  <c:v>-111.11</c:v>
                </c:pt>
                <c:pt idx="1974">
                  <c:v>-111.11</c:v>
                </c:pt>
                <c:pt idx="1975">
                  <c:v>-111.12</c:v>
                </c:pt>
                <c:pt idx="1976">
                  <c:v>-111.13</c:v>
                </c:pt>
                <c:pt idx="1977">
                  <c:v>-111.14</c:v>
                </c:pt>
                <c:pt idx="1978">
                  <c:v>-111.15</c:v>
                </c:pt>
                <c:pt idx="1979">
                  <c:v>-111.19</c:v>
                </c:pt>
                <c:pt idx="1980">
                  <c:v>-111.22</c:v>
                </c:pt>
                <c:pt idx="1981">
                  <c:v>-111.25</c:v>
                </c:pt>
                <c:pt idx="1982">
                  <c:v>-111.3</c:v>
                </c:pt>
                <c:pt idx="1983">
                  <c:v>-111.35</c:v>
                </c:pt>
                <c:pt idx="1984">
                  <c:v>-111.39</c:v>
                </c:pt>
                <c:pt idx="1985">
                  <c:v>-111.39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3DF-4C8D-91FB-14A28A38B0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75913536"/>
        <c:axId val="1475911872"/>
      </c:lineChart>
      <c:catAx>
        <c:axId val="1475913536"/>
        <c:scaling>
          <c:orientation val="minMax"/>
        </c:scaling>
        <c:delete val="1"/>
        <c:axPos val="b"/>
        <c:majorTickMark val="none"/>
        <c:minorTickMark val="none"/>
        <c:tickLblPos val="nextTo"/>
        <c:crossAx val="1475911872"/>
        <c:crosses val="autoZero"/>
        <c:auto val="1"/>
        <c:lblAlgn val="ctr"/>
        <c:lblOffset val="100"/>
        <c:noMultiLvlLbl val="0"/>
      </c:catAx>
      <c:valAx>
        <c:axId val="147591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475913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2456036745406839E-2"/>
          <c:y val="0.17694444444444443"/>
          <c:w val="0.88254396325459317"/>
          <c:h val="0.66622630504520264"/>
        </c:manualLayout>
      </c:layout>
      <c:lineChart>
        <c:grouping val="standard"/>
        <c:varyColors val="0"/>
        <c:ser>
          <c:idx val="0"/>
          <c:order val="0"/>
          <c:tx>
            <c:strRef>
              <c:f>實驗成果!$A$1</c:f>
              <c:strCache>
                <c:ptCount val="1"/>
                <c:pt idx="0">
                  <c:v>第1次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實驗成果!$A$2:$A$3165</c:f>
              <c:numCache>
                <c:formatCode>General</c:formatCode>
                <c:ptCount val="3164"/>
                <c:pt idx="0">
                  <c:v>-172.84</c:v>
                </c:pt>
                <c:pt idx="1">
                  <c:v>7.63</c:v>
                </c:pt>
                <c:pt idx="2">
                  <c:v>-16.690000000000001</c:v>
                </c:pt>
                <c:pt idx="3">
                  <c:v>-17.32</c:v>
                </c:pt>
                <c:pt idx="4">
                  <c:v>163.79</c:v>
                </c:pt>
                <c:pt idx="5">
                  <c:v>-158.63</c:v>
                </c:pt>
                <c:pt idx="6">
                  <c:v>-158.62</c:v>
                </c:pt>
                <c:pt idx="7">
                  <c:v>-160.12</c:v>
                </c:pt>
                <c:pt idx="8">
                  <c:v>-28.12</c:v>
                </c:pt>
                <c:pt idx="9">
                  <c:v>-167.52</c:v>
                </c:pt>
                <c:pt idx="10">
                  <c:v>-167.99</c:v>
                </c:pt>
                <c:pt idx="11">
                  <c:v>-168.47</c:v>
                </c:pt>
                <c:pt idx="12">
                  <c:v>-168.95</c:v>
                </c:pt>
                <c:pt idx="13">
                  <c:v>-169.44</c:v>
                </c:pt>
                <c:pt idx="14">
                  <c:v>-169.92</c:v>
                </c:pt>
                <c:pt idx="15">
                  <c:v>-170.4</c:v>
                </c:pt>
                <c:pt idx="16">
                  <c:v>-170.91</c:v>
                </c:pt>
                <c:pt idx="17">
                  <c:v>-171.41</c:v>
                </c:pt>
                <c:pt idx="18">
                  <c:v>-171.92</c:v>
                </c:pt>
                <c:pt idx="19">
                  <c:v>-172.42</c:v>
                </c:pt>
                <c:pt idx="20">
                  <c:v>-172.93</c:v>
                </c:pt>
                <c:pt idx="21">
                  <c:v>-173.44</c:v>
                </c:pt>
                <c:pt idx="22">
                  <c:v>-173.93</c:v>
                </c:pt>
                <c:pt idx="23">
                  <c:v>-174.41</c:v>
                </c:pt>
                <c:pt idx="24">
                  <c:v>-174.87</c:v>
                </c:pt>
                <c:pt idx="25">
                  <c:v>-175.32</c:v>
                </c:pt>
                <c:pt idx="26">
                  <c:v>-175.77</c:v>
                </c:pt>
                <c:pt idx="27">
                  <c:v>-176.22</c:v>
                </c:pt>
                <c:pt idx="28">
                  <c:v>-176.67</c:v>
                </c:pt>
                <c:pt idx="29">
                  <c:v>-177.11</c:v>
                </c:pt>
                <c:pt idx="30">
                  <c:v>-177.55</c:v>
                </c:pt>
                <c:pt idx="31">
                  <c:v>-177.98</c:v>
                </c:pt>
                <c:pt idx="32">
                  <c:v>-178.4</c:v>
                </c:pt>
                <c:pt idx="33">
                  <c:v>-178.83</c:v>
                </c:pt>
                <c:pt idx="34">
                  <c:v>-179.26</c:v>
                </c:pt>
                <c:pt idx="35">
                  <c:v>-179.67</c:v>
                </c:pt>
                <c:pt idx="36">
                  <c:v>179.9</c:v>
                </c:pt>
                <c:pt idx="37">
                  <c:v>179.46</c:v>
                </c:pt>
                <c:pt idx="38">
                  <c:v>179.03</c:v>
                </c:pt>
                <c:pt idx="39">
                  <c:v>178.6</c:v>
                </c:pt>
                <c:pt idx="40">
                  <c:v>178.18</c:v>
                </c:pt>
                <c:pt idx="41">
                  <c:v>177.74</c:v>
                </c:pt>
                <c:pt idx="42">
                  <c:v>177.32</c:v>
                </c:pt>
                <c:pt idx="43">
                  <c:v>176.88</c:v>
                </c:pt>
                <c:pt idx="44">
                  <c:v>176.46</c:v>
                </c:pt>
                <c:pt idx="45">
                  <c:v>176.02</c:v>
                </c:pt>
                <c:pt idx="46">
                  <c:v>175.58</c:v>
                </c:pt>
                <c:pt idx="47">
                  <c:v>175.14</c:v>
                </c:pt>
                <c:pt idx="48">
                  <c:v>174.69</c:v>
                </c:pt>
                <c:pt idx="49">
                  <c:v>174.26</c:v>
                </c:pt>
                <c:pt idx="50">
                  <c:v>173.82</c:v>
                </c:pt>
                <c:pt idx="51">
                  <c:v>173.39</c:v>
                </c:pt>
                <c:pt idx="52">
                  <c:v>172.92</c:v>
                </c:pt>
                <c:pt idx="53">
                  <c:v>172.45</c:v>
                </c:pt>
                <c:pt idx="54">
                  <c:v>171.97</c:v>
                </c:pt>
                <c:pt idx="55">
                  <c:v>171.51</c:v>
                </c:pt>
                <c:pt idx="56">
                  <c:v>171.04</c:v>
                </c:pt>
                <c:pt idx="57">
                  <c:v>170.58</c:v>
                </c:pt>
                <c:pt idx="58">
                  <c:v>170.11</c:v>
                </c:pt>
                <c:pt idx="59">
                  <c:v>169.65</c:v>
                </c:pt>
                <c:pt idx="60">
                  <c:v>169.21</c:v>
                </c:pt>
                <c:pt idx="61">
                  <c:v>168.77</c:v>
                </c:pt>
                <c:pt idx="62">
                  <c:v>168.34</c:v>
                </c:pt>
                <c:pt idx="63">
                  <c:v>167.9</c:v>
                </c:pt>
                <c:pt idx="64">
                  <c:v>167.48</c:v>
                </c:pt>
                <c:pt idx="65">
                  <c:v>167.08</c:v>
                </c:pt>
                <c:pt idx="66">
                  <c:v>166.69</c:v>
                </c:pt>
                <c:pt idx="67">
                  <c:v>166.29</c:v>
                </c:pt>
                <c:pt idx="68">
                  <c:v>165.9</c:v>
                </c:pt>
                <c:pt idx="69">
                  <c:v>165.5</c:v>
                </c:pt>
                <c:pt idx="70">
                  <c:v>165.11</c:v>
                </c:pt>
                <c:pt idx="71">
                  <c:v>164.72</c:v>
                </c:pt>
                <c:pt idx="72">
                  <c:v>164.33</c:v>
                </c:pt>
                <c:pt idx="73">
                  <c:v>163.93</c:v>
                </c:pt>
                <c:pt idx="74">
                  <c:v>163.53</c:v>
                </c:pt>
                <c:pt idx="75">
                  <c:v>163.12</c:v>
                </c:pt>
                <c:pt idx="76">
                  <c:v>162.71</c:v>
                </c:pt>
                <c:pt idx="77">
                  <c:v>162.30000000000001</c:v>
                </c:pt>
                <c:pt idx="78">
                  <c:v>161.88</c:v>
                </c:pt>
                <c:pt idx="79">
                  <c:v>161.44999999999999</c:v>
                </c:pt>
                <c:pt idx="80">
                  <c:v>161.03</c:v>
                </c:pt>
                <c:pt idx="81">
                  <c:v>160.6</c:v>
                </c:pt>
                <c:pt idx="82">
                  <c:v>160.19</c:v>
                </c:pt>
                <c:pt idx="83">
                  <c:v>159.77000000000001</c:v>
                </c:pt>
                <c:pt idx="84">
                  <c:v>159.35</c:v>
                </c:pt>
                <c:pt idx="85">
                  <c:v>158.91999999999999</c:v>
                </c:pt>
                <c:pt idx="86">
                  <c:v>158.49</c:v>
                </c:pt>
                <c:pt idx="87">
                  <c:v>158.08000000000001</c:v>
                </c:pt>
                <c:pt idx="88">
                  <c:v>157.66</c:v>
                </c:pt>
                <c:pt idx="89">
                  <c:v>157.26</c:v>
                </c:pt>
                <c:pt idx="90">
                  <c:v>156.85</c:v>
                </c:pt>
                <c:pt idx="91">
                  <c:v>156.43</c:v>
                </c:pt>
                <c:pt idx="92">
                  <c:v>156.02000000000001</c:v>
                </c:pt>
                <c:pt idx="93">
                  <c:v>155.6</c:v>
                </c:pt>
                <c:pt idx="94">
                  <c:v>155.19999999999999</c:v>
                </c:pt>
                <c:pt idx="95">
                  <c:v>154.80000000000001</c:v>
                </c:pt>
                <c:pt idx="96">
                  <c:v>154.38999999999999</c:v>
                </c:pt>
                <c:pt idx="97">
                  <c:v>153.99</c:v>
                </c:pt>
                <c:pt idx="98">
                  <c:v>153.6</c:v>
                </c:pt>
                <c:pt idx="99">
                  <c:v>153.19999999999999</c:v>
                </c:pt>
                <c:pt idx="100">
                  <c:v>152.82</c:v>
                </c:pt>
                <c:pt idx="101">
                  <c:v>152.43</c:v>
                </c:pt>
                <c:pt idx="102">
                  <c:v>152.04</c:v>
                </c:pt>
                <c:pt idx="103">
                  <c:v>151.66999999999999</c:v>
                </c:pt>
                <c:pt idx="104">
                  <c:v>151.31</c:v>
                </c:pt>
                <c:pt idx="105">
                  <c:v>150.94999999999999</c:v>
                </c:pt>
                <c:pt idx="106">
                  <c:v>150.61000000000001</c:v>
                </c:pt>
                <c:pt idx="107">
                  <c:v>150.28</c:v>
                </c:pt>
                <c:pt idx="108">
                  <c:v>149.96</c:v>
                </c:pt>
                <c:pt idx="109">
                  <c:v>149.63999999999999</c:v>
                </c:pt>
                <c:pt idx="110">
                  <c:v>149.32</c:v>
                </c:pt>
                <c:pt idx="111">
                  <c:v>149.02000000000001</c:v>
                </c:pt>
                <c:pt idx="112">
                  <c:v>148.72</c:v>
                </c:pt>
                <c:pt idx="113">
                  <c:v>148.43</c:v>
                </c:pt>
                <c:pt idx="114">
                  <c:v>148.13999999999999</c:v>
                </c:pt>
                <c:pt idx="115">
                  <c:v>147.83000000000001</c:v>
                </c:pt>
                <c:pt idx="116">
                  <c:v>147.51</c:v>
                </c:pt>
                <c:pt idx="117">
                  <c:v>147.18</c:v>
                </c:pt>
                <c:pt idx="118">
                  <c:v>146.83000000000001</c:v>
                </c:pt>
                <c:pt idx="119">
                  <c:v>146.47999999999999</c:v>
                </c:pt>
                <c:pt idx="120">
                  <c:v>146.11000000000001</c:v>
                </c:pt>
                <c:pt idx="121">
                  <c:v>145.72</c:v>
                </c:pt>
                <c:pt idx="122">
                  <c:v>145.35</c:v>
                </c:pt>
                <c:pt idx="123">
                  <c:v>144.97</c:v>
                </c:pt>
                <c:pt idx="124">
                  <c:v>144.59</c:v>
                </c:pt>
                <c:pt idx="125">
                  <c:v>144.21</c:v>
                </c:pt>
                <c:pt idx="126">
                  <c:v>143.83000000000001</c:v>
                </c:pt>
                <c:pt idx="127">
                  <c:v>143.46</c:v>
                </c:pt>
                <c:pt idx="128">
                  <c:v>143.11000000000001</c:v>
                </c:pt>
                <c:pt idx="129">
                  <c:v>142.75</c:v>
                </c:pt>
                <c:pt idx="130">
                  <c:v>142.41</c:v>
                </c:pt>
                <c:pt idx="131">
                  <c:v>142.07</c:v>
                </c:pt>
                <c:pt idx="132">
                  <c:v>141.74</c:v>
                </c:pt>
                <c:pt idx="133">
                  <c:v>141.38999999999999</c:v>
                </c:pt>
                <c:pt idx="134">
                  <c:v>141.05000000000001</c:v>
                </c:pt>
                <c:pt idx="135">
                  <c:v>140.71</c:v>
                </c:pt>
                <c:pt idx="136">
                  <c:v>140.37</c:v>
                </c:pt>
                <c:pt idx="137">
                  <c:v>140.03</c:v>
                </c:pt>
                <c:pt idx="138">
                  <c:v>139.68</c:v>
                </c:pt>
                <c:pt idx="139">
                  <c:v>139.35</c:v>
                </c:pt>
                <c:pt idx="140">
                  <c:v>139.03</c:v>
                </c:pt>
                <c:pt idx="141">
                  <c:v>138.71</c:v>
                </c:pt>
                <c:pt idx="142">
                  <c:v>138.4</c:v>
                </c:pt>
                <c:pt idx="143">
                  <c:v>138.11000000000001</c:v>
                </c:pt>
                <c:pt idx="144">
                  <c:v>137.82</c:v>
                </c:pt>
                <c:pt idx="145">
                  <c:v>137.55000000000001</c:v>
                </c:pt>
                <c:pt idx="146">
                  <c:v>137.29</c:v>
                </c:pt>
                <c:pt idx="147">
                  <c:v>137.03</c:v>
                </c:pt>
                <c:pt idx="148">
                  <c:v>136.79</c:v>
                </c:pt>
                <c:pt idx="149">
                  <c:v>136.57</c:v>
                </c:pt>
                <c:pt idx="150">
                  <c:v>136.35</c:v>
                </c:pt>
                <c:pt idx="151">
                  <c:v>136.13999999999999</c:v>
                </c:pt>
                <c:pt idx="152">
                  <c:v>135.91999999999999</c:v>
                </c:pt>
                <c:pt idx="153">
                  <c:v>135.72</c:v>
                </c:pt>
                <c:pt idx="154">
                  <c:v>135.51</c:v>
                </c:pt>
                <c:pt idx="155">
                  <c:v>135.31</c:v>
                </c:pt>
                <c:pt idx="156">
                  <c:v>135.11000000000001</c:v>
                </c:pt>
                <c:pt idx="157">
                  <c:v>134.91</c:v>
                </c:pt>
                <c:pt idx="158">
                  <c:v>134.71</c:v>
                </c:pt>
                <c:pt idx="159">
                  <c:v>134.5</c:v>
                </c:pt>
                <c:pt idx="160">
                  <c:v>134.29</c:v>
                </c:pt>
                <c:pt idx="161">
                  <c:v>134.08000000000001</c:v>
                </c:pt>
                <c:pt idx="162">
                  <c:v>133.86000000000001</c:v>
                </c:pt>
                <c:pt idx="163">
                  <c:v>133.63999999999999</c:v>
                </c:pt>
                <c:pt idx="164">
                  <c:v>133.4</c:v>
                </c:pt>
                <c:pt idx="165">
                  <c:v>133.16</c:v>
                </c:pt>
                <c:pt idx="166">
                  <c:v>132.91</c:v>
                </c:pt>
                <c:pt idx="167">
                  <c:v>132.66999999999999</c:v>
                </c:pt>
                <c:pt idx="168">
                  <c:v>132.41</c:v>
                </c:pt>
                <c:pt idx="169">
                  <c:v>132.16</c:v>
                </c:pt>
                <c:pt idx="170">
                  <c:v>131.91</c:v>
                </c:pt>
                <c:pt idx="171">
                  <c:v>131.66</c:v>
                </c:pt>
                <c:pt idx="172">
                  <c:v>131.41</c:v>
                </c:pt>
                <c:pt idx="173">
                  <c:v>131.16999999999999</c:v>
                </c:pt>
                <c:pt idx="174">
                  <c:v>130.93</c:v>
                </c:pt>
                <c:pt idx="175">
                  <c:v>130.69</c:v>
                </c:pt>
                <c:pt idx="176">
                  <c:v>130.46</c:v>
                </c:pt>
                <c:pt idx="177">
                  <c:v>130.22999999999999</c:v>
                </c:pt>
                <c:pt idx="178">
                  <c:v>130.01</c:v>
                </c:pt>
                <c:pt idx="179">
                  <c:v>129.79</c:v>
                </c:pt>
                <c:pt idx="180">
                  <c:v>129.57</c:v>
                </c:pt>
                <c:pt idx="181">
                  <c:v>129.36000000000001</c:v>
                </c:pt>
                <c:pt idx="182">
                  <c:v>129.15</c:v>
                </c:pt>
                <c:pt idx="183">
                  <c:v>128.94</c:v>
                </c:pt>
                <c:pt idx="184">
                  <c:v>128.74</c:v>
                </c:pt>
                <c:pt idx="185">
                  <c:v>128.53</c:v>
                </c:pt>
                <c:pt idx="186">
                  <c:v>128.33000000000001</c:v>
                </c:pt>
                <c:pt idx="187">
                  <c:v>128.12</c:v>
                </c:pt>
                <c:pt idx="188">
                  <c:v>127.91</c:v>
                </c:pt>
                <c:pt idx="189">
                  <c:v>127.7</c:v>
                </c:pt>
                <c:pt idx="190">
                  <c:v>127.48</c:v>
                </c:pt>
                <c:pt idx="191">
                  <c:v>127.26</c:v>
                </c:pt>
                <c:pt idx="192">
                  <c:v>127.02</c:v>
                </c:pt>
                <c:pt idx="193">
                  <c:v>126.79</c:v>
                </c:pt>
                <c:pt idx="194">
                  <c:v>126.56</c:v>
                </c:pt>
                <c:pt idx="195">
                  <c:v>126.32</c:v>
                </c:pt>
                <c:pt idx="196">
                  <c:v>126.1</c:v>
                </c:pt>
                <c:pt idx="197">
                  <c:v>125.88</c:v>
                </c:pt>
                <c:pt idx="198">
                  <c:v>125.66</c:v>
                </c:pt>
                <c:pt idx="199">
                  <c:v>125.47</c:v>
                </c:pt>
                <c:pt idx="200">
                  <c:v>125.29</c:v>
                </c:pt>
                <c:pt idx="201">
                  <c:v>125.11</c:v>
                </c:pt>
                <c:pt idx="202">
                  <c:v>124.94</c:v>
                </c:pt>
                <c:pt idx="203">
                  <c:v>124.77</c:v>
                </c:pt>
                <c:pt idx="204">
                  <c:v>124.61</c:v>
                </c:pt>
                <c:pt idx="205">
                  <c:v>124.46</c:v>
                </c:pt>
                <c:pt idx="206">
                  <c:v>124.31</c:v>
                </c:pt>
                <c:pt idx="207">
                  <c:v>124.17</c:v>
                </c:pt>
                <c:pt idx="208">
                  <c:v>124.03</c:v>
                </c:pt>
                <c:pt idx="209">
                  <c:v>123.88</c:v>
                </c:pt>
                <c:pt idx="210">
                  <c:v>123.73</c:v>
                </c:pt>
                <c:pt idx="211">
                  <c:v>123.58</c:v>
                </c:pt>
                <c:pt idx="212">
                  <c:v>123.42</c:v>
                </c:pt>
                <c:pt idx="213">
                  <c:v>123.25</c:v>
                </c:pt>
                <c:pt idx="214">
                  <c:v>123.09</c:v>
                </c:pt>
                <c:pt idx="215">
                  <c:v>122.92</c:v>
                </c:pt>
                <c:pt idx="216">
                  <c:v>122.74</c:v>
                </c:pt>
                <c:pt idx="217">
                  <c:v>122.57</c:v>
                </c:pt>
                <c:pt idx="218">
                  <c:v>122.4</c:v>
                </c:pt>
                <c:pt idx="219">
                  <c:v>122.22</c:v>
                </c:pt>
                <c:pt idx="220">
                  <c:v>122.03</c:v>
                </c:pt>
                <c:pt idx="221">
                  <c:v>121.84</c:v>
                </c:pt>
                <c:pt idx="222">
                  <c:v>121.64</c:v>
                </c:pt>
                <c:pt idx="223">
                  <c:v>121.43</c:v>
                </c:pt>
                <c:pt idx="224">
                  <c:v>121.23</c:v>
                </c:pt>
                <c:pt idx="225">
                  <c:v>121.01</c:v>
                </c:pt>
                <c:pt idx="226">
                  <c:v>120.8</c:v>
                </c:pt>
                <c:pt idx="227">
                  <c:v>120.59</c:v>
                </c:pt>
                <c:pt idx="228">
                  <c:v>120.4</c:v>
                </c:pt>
                <c:pt idx="229">
                  <c:v>120.21</c:v>
                </c:pt>
                <c:pt idx="230">
                  <c:v>120.04</c:v>
                </c:pt>
                <c:pt idx="231">
                  <c:v>119.86</c:v>
                </c:pt>
                <c:pt idx="232">
                  <c:v>119.71</c:v>
                </c:pt>
                <c:pt idx="233">
                  <c:v>119.57</c:v>
                </c:pt>
                <c:pt idx="234">
                  <c:v>119.44</c:v>
                </c:pt>
                <c:pt idx="235">
                  <c:v>119.32</c:v>
                </c:pt>
                <c:pt idx="236">
                  <c:v>119.2</c:v>
                </c:pt>
                <c:pt idx="237">
                  <c:v>119.09</c:v>
                </c:pt>
                <c:pt idx="238">
                  <c:v>118.98</c:v>
                </c:pt>
                <c:pt idx="239">
                  <c:v>118.86</c:v>
                </c:pt>
                <c:pt idx="240">
                  <c:v>118.74</c:v>
                </c:pt>
                <c:pt idx="241">
                  <c:v>118.62</c:v>
                </c:pt>
                <c:pt idx="242">
                  <c:v>118.49</c:v>
                </c:pt>
                <c:pt idx="243">
                  <c:v>118.35</c:v>
                </c:pt>
                <c:pt idx="244">
                  <c:v>118.2</c:v>
                </c:pt>
                <c:pt idx="245">
                  <c:v>118.04</c:v>
                </c:pt>
                <c:pt idx="246">
                  <c:v>117.88</c:v>
                </c:pt>
                <c:pt idx="247">
                  <c:v>117.72</c:v>
                </c:pt>
                <c:pt idx="248">
                  <c:v>117.56</c:v>
                </c:pt>
                <c:pt idx="249">
                  <c:v>117.39</c:v>
                </c:pt>
                <c:pt idx="250">
                  <c:v>117.22</c:v>
                </c:pt>
                <c:pt idx="251">
                  <c:v>117.06</c:v>
                </c:pt>
                <c:pt idx="252">
                  <c:v>116.9</c:v>
                </c:pt>
                <c:pt idx="253">
                  <c:v>116.74</c:v>
                </c:pt>
                <c:pt idx="254">
                  <c:v>116.58</c:v>
                </c:pt>
                <c:pt idx="255">
                  <c:v>116.44</c:v>
                </c:pt>
                <c:pt idx="256">
                  <c:v>116.3</c:v>
                </c:pt>
                <c:pt idx="257">
                  <c:v>116.16</c:v>
                </c:pt>
                <c:pt idx="258">
                  <c:v>116.03</c:v>
                </c:pt>
                <c:pt idx="259">
                  <c:v>115.91</c:v>
                </c:pt>
                <c:pt idx="260">
                  <c:v>115.79</c:v>
                </c:pt>
                <c:pt idx="261">
                  <c:v>115.68</c:v>
                </c:pt>
                <c:pt idx="262">
                  <c:v>115.57</c:v>
                </c:pt>
                <c:pt idx="263">
                  <c:v>115.47</c:v>
                </c:pt>
                <c:pt idx="264">
                  <c:v>115.37</c:v>
                </c:pt>
                <c:pt idx="265">
                  <c:v>115.27</c:v>
                </c:pt>
                <c:pt idx="266">
                  <c:v>115.17</c:v>
                </c:pt>
                <c:pt idx="267">
                  <c:v>115.07</c:v>
                </c:pt>
                <c:pt idx="268">
                  <c:v>114.97</c:v>
                </c:pt>
                <c:pt idx="269">
                  <c:v>114.87</c:v>
                </c:pt>
                <c:pt idx="270">
                  <c:v>114.78</c:v>
                </c:pt>
                <c:pt idx="271">
                  <c:v>114.68</c:v>
                </c:pt>
                <c:pt idx="272">
                  <c:v>114.58</c:v>
                </c:pt>
                <c:pt idx="273">
                  <c:v>114.49</c:v>
                </c:pt>
                <c:pt idx="274">
                  <c:v>114.39</c:v>
                </c:pt>
                <c:pt idx="275">
                  <c:v>114.29</c:v>
                </c:pt>
                <c:pt idx="276">
                  <c:v>114.19</c:v>
                </c:pt>
                <c:pt idx="277">
                  <c:v>114.09</c:v>
                </c:pt>
                <c:pt idx="278">
                  <c:v>113.99</c:v>
                </c:pt>
                <c:pt idx="279">
                  <c:v>113.89</c:v>
                </c:pt>
                <c:pt idx="280">
                  <c:v>113.79</c:v>
                </c:pt>
                <c:pt idx="281">
                  <c:v>113.68</c:v>
                </c:pt>
                <c:pt idx="282">
                  <c:v>113.58</c:v>
                </c:pt>
                <c:pt idx="283">
                  <c:v>113.49</c:v>
                </c:pt>
                <c:pt idx="284">
                  <c:v>113.39</c:v>
                </c:pt>
                <c:pt idx="285">
                  <c:v>113.28</c:v>
                </c:pt>
                <c:pt idx="286">
                  <c:v>113.19</c:v>
                </c:pt>
                <c:pt idx="287">
                  <c:v>113.09</c:v>
                </c:pt>
                <c:pt idx="288">
                  <c:v>113</c:v>
                </c:pt>
                <c:pt idx="289">
                  <c:v>112.92</c:v>
                </c:pt>
                <c:pt idx="290">
                  <c:v>112.84</c:v>
                </c:pt>
                <c:pt idx="291">
                  <c:v>112.77</c:v>
                </c:pt>
                <c:pt idx="292">
                  <c:v>112.69</c:v>
                </c:pt>
                <c:pt idx="293">
                  <c:v>112.61</c:v>
                </c:pt>
                <c:pt idx="294">
                  <c:v>112.54</c:v>
                </c:pt>
                <c:pt idx="295">
                  <c:v>112.46</c:v>
                </c:pt>
                <c:pt idx="296">
                  <c:v>112.39</c:v>
                </c:pt>
                <c:pt idx="297">
                  <c:v>112.31</c:v>
                </c:pt>
                <c:pt idx="298">
                  <c:v>112.23</c:v>
                </c:pt>
                <c:pt idx="299">
                  <c:v>112.15</c:v>
                </c:pt>
                <c:pt idx="300">
                  <c:v>112.07</c:v>
                </c:pt>
                <c:pt idx="301">
                  <c:v>111.99</c:v>
                </c:pt>
                <c:pt idx="302">
                  <c:v>111.91</c:v>
                </c:pt>
                <c:pt idx="303">
                  <c:v>111.84</c:v>
                </c:pt>
                <c:pt idx="304">
                  <c:v>111.76</c:v>
                </c:pt>
                <c:pt idx="305">
                  <c:v>111.69</c:v>
                </c:pt>
                <c:pt idx="306">
                  <c:v>111.61</c:v>
                </c:pt>
                <c:pt idx="307">
                  <c:v>111.54</c:v>
                </c:pt>
                <c:pt idx="308">
                  <c:v>111.45</c:v>
                </c:pt>
                <c:pt idx="309">
                  <c:v>111.38</c:v>
                </c:pt>
                <c:pt idx="310">
                  <c:v>111.3</c:v>
                </c:pt>
                <c:pt idx="311">
                  <c:v>111.23</c:v>
                </c:pt>
                <c:pt idx="312">
                  <c:v>111.16</c:v>
                </c:pt>
                <c:pt idx="313">
                  <c:v>111.09</c:v>
                </c:pt>
                <c:pt idx="314">
                  <c:v>111.02</c:v>
                </c:pt>
                <c:pt idx="315">
                  <c:v>110.95</c:v>
                </c:pt>
                <c:pt idx="316">
                  <c:v>110.89</c:v>
                </c:pt>
                <c:pt idx="317">
                  <c:v>110.82</c:v>
                </c:pt>
                <c:pt idx="318">
                  <c:v>110.76</c:v>
                </c:pt>
                <c:pt idx="319">
                  <c:v>110.69</c:v>
                </c:pt>
                <c:pt idx="320">
                  <c:v>110.62</c:v>
                </c:pt>
                <c:pt idx="321">
                  <c:v>110.56</c:v>
                </c:pt>
                <c:pt idx="322">
                  <c:v>110.49</c:v>
                </c:pt>
                <c:pt idx="323">
                  <c:v>110.42</c:v>
                </c:pt>
                <c:pt idx="324">
                  <c:v>110.35</c:v>
                </c:pt>
                <c:pt idx="325">
                  <c:v>110.28</c:v>
                </c:pt>
                <c:pt idx="326">
                  <c:v>110.21</c:v>
                </c:pt>
                <c:pt idx="327">
                  <c:v>110.14</c:v>
                </c:pt>
                <c:pt idx="328">
                  <c:v>110.08</c:v>
                </c:pt>
                <c:pt idx="329">
                  <c:v>110.01</c:v>
                </c:pt>
                <c:pt idx="330">
                  <c:v>109.94</c:v>
                </c:pt>
                <c:pt idx="331">
                  <c:v>109.88</c:v>
                </c:pt>
                <c:pt idx="332">
                  <c:v>109.81</c:v>
                </c:pt>
                <c:pt idx="333">
                  <c:v>109.75</c:v>
                </c:pt>
                <c:pt idx="334">
                  <c:v>109.68</c:v>
                </c:pt>
                <c:pt idx="335">
                  <c:v>109.61</c:v>
                </c:pt>
                <c:pt idx="336">
                  <c:v>109.55</c:v>
                </c:pt>
                <c:pt idx="337">
                  <c:v>109.49</c:v>
                </c:pt>
                <c:pt idx="338">
                  <c:v>109.43</c:v>
                </c:pt>
                <c:pt idx="339">
                  <c:v>109.36</c:v>
                </c:pt>
                <c:pt idx="340">
                  <c:v>109.3</c:v>
                </c:pt>
                <c:pt idx="341">
                  <c:v>109.25</c:v>
                </c:pt>
                <c:pt idx="342">
                  <c:v>109.19</c:v>
                </c:pt>
                <c:pt idx="343">
                  <c:v>109.14</c:v>
                </c:pt>
                <c:pt idx="344">
                  <c:v>109.08</c:v>
                </c:pt>
                <c:pt idx="345">
                  <c:v>109.03</c:v>
                </c:pt>
                <c:pt idx="346">
                  <c:v>108.98</c:v>
                </c:pt>
                <c:pt idx="347">
                  <c:v>108.93</c:v>
                </c:pt>
                <c:pt idx="348">
                  <c:v>108.87</c:v>
                </c:pt>
                <c:pt idx="349">
                  <c:v>108.82</c:v>
                </c:pt>
                <c:pt idx="350">
                  <c:v>108.77</c:v>
                </c:pt>
                <c:pt idx="351">
                  <c:v>108.71</c:v>
                </c:pt>
                <c:pt idx="352">
                  <c:v>108.66</c:v>
                </c:pt>
                <c:pt idx="353">
                  <c:v>108.61</c:v>
                </c:pt>
                <c:pt idx="354">
                  <c:v>108.56</c:v>
                </c:pt>
                <c:pt idx="355">
                  <c:v>108.52</c:v>
                </c:pt>
                <c:pt idx="356">
                  <c:v>108.47</c:v>
                </c:pt>
                <c:pt idx="357">
                  <c:v>108.43</c:v>
                </c:pt>
                <c:pt idx="358">
                  <c:v>108.38</c:v>
                </c:pt>
                <c:pt idx="359">
                  <c:v>108.33</c:v>
                </c:pt>
                <c:pt idx="360">
                  <c:v>108.29</c:v>
                </c:pt>
                <c:pt idx="361">
                  <c:v>108.25</c:v>
                </c:pt>
                <c:pt idx="362">
                  <c:v>108.21</c:v>
                </c:pt>
                <c:pt idx="363">
                  <c:v>108.16</c:v>
                </c:pt>
                <c:pt idx="364">
                  <c:v>108.13</c:v>
                </c:pt>
                <c:pt idx="365">
                  <c:v>108.09</c:v>
                </c:pt>
                <c:pt idx="366">
                  <c:v>108.05</c:v>
                </c:pt>
                <c:pt idx="367">
                  <c:v>108.01</c:v>
                </c:pt>
                <c:pt idx="368">
                  <c:v>107.97</c:v>
                </c:pt>
                <c:pt idx="369">
                  <c:v>107.93</c:v>
                </c:pt>
                <c:pt idx="370">
                  <c:v>107.88</c:v>
                </c:pt>
                <c:pt idx="371">
                  <c:v>107.84</c:v>
                </c:pt>
                <c:pt idx="372">
                  <c:v>107.8</c:v>
                </c:pt>
                <c:pt idx="373">
                  <c:v>107.76</c:v>
                </c:pt>
                <c:pt idx="374">
                  <c:v>107.72</c:v>
                </c:pt>
                <c:pt idx="375">
                  <c:v>107.69</c:v>
                </c:pt>
                <c:pt idx="376">
                  <c:v>107.66</c:v>
                </c:pt>
                <c:pt idx="377">
                  <c:v>107.62</c:v>
                </c:pt>
                <c:pt idx="378">
                  <c:v>107.59</c:v>
                </c:pt>
                <c:pt idx="379">
                  <c:v>107.56</c:v>
                </c:pt>
                <c:pt idx="380">
                  <c:v>107.52</c:v>
                </c:pt>
                <c:pt idx="381">
                  <c:v>107.49</c:v>
                </c:pt>
                <c:pt idx="382">
                  <c:v>107.46</c:v>
                </c:pt>
                <c:pt idx="383">
                  <c:v>107.43</c:v>
                </c:pt>
                <c:pt idx="384">
                  <c:v>107.4</c:v>
                </c:pt>
                <c:pt idx="385">
                  <c:v>107.37</c:v>
                </c:pt>
                <c:pt idx="386">
                  <c:v>107.35</c:v>
                </c:pt>
                <c:pt idx="387">
                  <c:v>107.32</c:v>
                </c:pt>
                <c:pt idx="388">
                  <c:v>107.3</c:v>
                </c:pt>
                <c:pt idx="389">
                  <c:v>107.27</c:v>
                </c:pt>
                <c:pt idx="390">
                  <c:v>107.24</c:v>
                </c:pt>
                <c:pt idx="391">
                  <c:v>107.22</c:v>
                </c:pt>
                <c:pt idx="392">
                  <c:v>107.2</c:v>
                </c:pt>
                <c:pt idx="393">
                  <c:v>107.18</c:v>
                </c:pt>
                <c:pt idx="394">
                  <c:v>107.16</c:v>
                </c:pt>
                <c:pt idx="395">
                  <c:v>107.15</c:v>
                </c:pt>
                <c:pt idx="396">
                  <c:v>107.13</c:v>
                </c:pt>
                <c:pt idx="397">
                  <c:v>107.1</c:v>
                </c:pt>
                <c:pt idx="398">
                  <c:v>107.07</c:v>
                </c:pt>
                <c:pt idx="399">
                  <c:v>107.05</c:v>
                </c:pt>
                <c:pt idx="400">
                  <c:v>107.02</c:v>
                </c:pt>
                <c:pt idx="401">
                  <c:v>107</c:v>
                </c:pt>
                <c:pt idx="402">
                  <c:v>106.97</c:v>
                </c:pt>
                <c:pt idx="403">
                  <c:v>106.96</c:v>
                </c:pt>
                <c:pt idx="404">
                  <c:v>106.93</c:v>
                </c:pt>
                <c:pt idx="405">
                  <c:v>106.91</c:v>
                </c:pt>
                <c:pt idx="406">
                  <c:v>106.89</c:v>
                </c:pt>
                <c:pt idx="407">
                  <c:v>106.87</c:v>
                </c:pt>
                <c:pt idx="408">
                  <c:v>106.85</c:v>
                </c:pt>
                <c:pt idx="409">
                  <c:v>106.84</c:v>
                </c:pt>
                <c:pt idx="410">
                  <c:v>106.83</c:v>
                </c:pt>
                <c:pt idx="411">
                  <c:v>106.81</c:v>
                </c:pt>
                <c:pt idx="412">
                  <c:v>106.8</c:v>
                </c:pt>
                <c:pt idx="413">
                  <c:v>106.79</c:v>
                </c:pt>
                <c:pt idx="414">
                  <c:v>106.78</c:v>
                </c:pt>
                <c:pt idx="415">
                  <c:v>106.76</c:v>
                </c:pt>
                <c:pt idx="416">
                  <c:v>106.75</c:v>
                </c:pt>
                <c:pt idx="417">
                  <c:v>106.74</c:v>
                </c:pt>
                <c:pt idx="418">
                  <c:v>106.73</c:v>
                </c:pt>
                <c:pt idx="419">
                  <c:v>106.71</c:v>
                </c:pt>
                <c:pt idx="420">
                  <c:v>106.7</c:v>
                </c:pt>
                <c:pt idx="421">
                  <c:v>106.68</c:v>
                </c:pt>
                <c:pt idx="422">
                  <c:v>106.66</c:v>
                </c:pt>
                <c:pt idx="423">
                  <c:v>106.65</c:v>
                </c:pt>
                <c:pt idx="424">
                  <c:v>106.63</c:v>
                </c:pt>
                <c:pt idx="425">
                  <c:v>106.61</c:v>
                </c:pt>
                <c:pt idx="426">
                  <c:v>106.6</c:v>
                </c:pt>
                <c:pt idx="427">
                  <c:v>106.58</c:v>
                </c:pt>
                <c:pt idx="428">
                  <c:v>106.56</c:v>
                </c:pt>
                <c:pt idx="429">
                  <c:v>106.55</c:v>
                </c:pt>
                <c:pt idx="430">
                  <c:v>106.53</c:v>
                </c:pt>
                <c:pt idx="431">
                  <c:v>106.51</c:v>
                </c:pt>
                <c:pt idx="432">
                  <c:v>106.49</c:v>
                </c:pt>
                <c:pt idx="433">
                  <c:v>106.46</c:v>
                </c:pt>
                <c:pt idx="434">
                  <c:v>106.43</c:v>
                </c:pt>
                <c:pt idx="435">
                  <c:v>106.41</c:v>
                </c:pt>
                <c:pt idx="436">
                  <c:v>106.38</c:v>
                </c:pt>
                <c:pt idx="437">
                  <c:v>106.36</c:v>
                </c:pt>
                <c:pt idx="438">
                  <c:v>106.33</c:v>
                </c:pt>
                <c:pt idx="439">
                  <c:v>106.31</c:v>
                </c:pt>
                <c:pt idx="440">
                  <c:v>106.29</c:v>
                </c:pt>
                <c:pt idx="441">
                  <c:v>106.27</c:v>
                </c:pt>
                <c:pt idx="442">
                  <c:v>106.26</c:v>
                </c:pt>
                <c:pt idx="443">
                  <c:v>106.24</c:v>
                </c:pt>
                <c:pt idx="444">
                  <c:v>106.23</c:v>
                </c:pt>
                <c:pt idx="445">
                  <c:v>106.21</c:v>
                </c:pt>
                <c:pt idx="446">
                  <c:v>106.19</c:v>
                </c:pt>
                <c:pt idx="447">
                  <c:v>106.18</c:v>
                </c:pt>
                <c:pt idx="448">
                  <c:v>106.16</c:v>
                </c:pt>
                <c:pt idx="449">
                  <c:v>106.15</c:v>
                </c:pt>
                <c:pt idx="450">
                  <c:v>106.14</c:v>
                </c:pt>
                <c:pt idx="451">
                  <c:v>106.12</c:v>
                </c:pt>
                <c:pt idx="452">
                  <c:v>106.11</c:v>
                </c:pt>
                <c:pt idx="453">
                  <c:v>106.09</c:v>
                </c:pt>
                <c:pt idx="454">
                  <c:v>106.08</c:v>
                </c:pt>
                <c:pt idx="455">
                  <c:v>106.07</c:v>
                </c:pt>
                <c:pt idx="456">
                  <c:v>106.06</c:v>
                </c:pt>
                <c:pt idx="457">
                  <c:v>106.05</c:v>
                </c:pt>
                <c:pt idx="458">
                  <c:v>106.03</c:v>
                </c:pt>
                <c:pt idx="459">
                  <c:v>106.01</c:v>
                </c:pt>
                <c:pt idx="460">
                  <c:v>105.99</c:v>
                </c:pt>
                <c:pt idx="461">
                  <c:v>105.97</c:v>
                </c:pt>
                <c:pt idx="462">
                  <c:v>105.94</c:v>
                </c:pt>
                <c:pt idx="463">
                  <c:v>105.91</c:v>
                </c:pt>
                <c:pt idx="464">
                  <c:v>105.89</c:v>
                </c:pt>
                <c:pt idx="465">
                  <c:v>105.88</c:v>
                </c:pt>
                <c:pt idx="466">
                  <c:v>105.86</c:v>
                </c:pt>
                <c:pt idx="467">
                  <c:v>105.84</c:v>
                </c:pt>
                <c:pt idx="468">
                  <c:v>105.83</c:v>
                </c:pt>
                <c:pt idx="469">
                  <c:v>105.82</c:v>
                </c:pt>
                <c:pt idx="470">
                  <c:v>105.82</c:v>
                </c:pt>
                <c:pt idx="471">
                  <c:v>105.82</c:v>
                </c:pt>
                <c:pt idx="472">
                  <c:v>105.81</c:v>
                </c:pt>
                <c:pt idx="473">
                  <c:v>105.79</c:v>
                </c:pt>
                <c:pt idx="474">
                  <c:v>105.78</c:v>
                </c:pt>
                <c:pt idx="475">
                  <c:v>105.77</c:v>
                </c:pt>
                <c:pt idx="476">
                  <c:v>105.76</c:v>
                </c:pt>
                <c:pt idx="477">
                  <c:v>105.74</c:v>
                </c:pt>
                <c:pt idx="478">
                  <c:v>105.72</c:v>
                </c:pt>
                <c:pt idx="479">
                  <c:v>105.7</c:v>
                </c:pt>
                <c:pt idx="480">
                  <c:v>105.68</c:v>
                </c:pt>
                <c:pt idx="481">
                  <c:v>105.66</c:v>
                </c:pt>
                <c:pt idx="482">
                  <c:v>105.64</c:v>
                </c:pt>
                <c:pt idx="483">
                  <c:v>105.61</c:v>
                </c:pt>
                <c:pt idx="484">
                  <c:v>105.6</c:v>
                </c:pt>
                <c:pt idx="485">
                  <c:v>105.58</c:v>
                </c:pt>
                <c:pt idx="486">
                  <c:v>105.56</c:v>
                </c:pt>
                <c:pt idx="487">
                  <c:v>105.54</c:v>
                </c:pt>
                <c:pt idx="488">
                  <c:v>105.53</c:v>
                </c:pt>
                <c:pt idx="489">
                  <c:v>105.51</c:v>
                </c:pt>
                <c:pt idx="490">
                  <c:v>105.49</c:v>
                </c:pt>
                <c:pt idx="491">
                  <c:v>105.48</c:v>
                </c:pt>
                <c:pt idx="492">
                  <c:v>105.46</c:v>
                </c:pt>
                <c:pt idx="493">
                  <c:v>105.45</c:v>
                </c:pt>
                <c:pt idx="494">
                  <c:v>105.44</c:v>
                </c:pt>
                <c:pt idx="495">
                  <c:v>105.43</c:v>
                </c:pt>
                <c:pt idx="496">
                  <c:v>105.42</c:v>
                </c:pt>
                <c:pt idx="497">
                  <c:v>105.41</c:v>
                </c:pt>
                <c:pt idx="498">
                  <c:v>105.4</c:v>
                </c:pt>
                <c:pt idx="499">
                  <c:v>105.4</c:v>
                </c:pt>
                <c:pt idx="500">
                  <c:v>105.4</c:v>
                </c:pt>
                <c:pt idx="501">
                  <c:v>105.39</c:v>
                </c:pt>
                <c:pt idx="502">
                  <c:v>105.38</c:v>
                </c:pt>
                <c:pt idx="503">
                  <c:v>105.38</c:v>
                </c:pt>
                <c:pt idx="504">
                  <c:v>105.38</c:v>
                </c:pt>
                <c:pt idx="505">
                  <c:v>105.38</c:v>
                </c:pt>
                <c:pt idx="506">
                  <c:v>105.38</c:v>
                </c:pt>
                <c:pt idx="507">
                  <c:v>105.38</c:v>
                </c:pt>
                <c:pt idx="508">
                  <c:v>105.38</c:v>
                </c:pt>
                <c:pt idx="509">
                  <c:v>105.39</c:v>
                </c:pt>
                <c:pt idx="510">
                  <c:v>105.39</c:v>
                </c:pt>
                <c:pt idx="511">
                  <c:v>105.39</c:v>
                </c:pt>
                <c:pt idx="512">
                  <c:v>105.39</c:v>
                </c:pt>
                <c:pt idx="513">
                  <c:v>105.39</c:v>
                </c:pt>
                <c:pt idx="514">
                  <c:v>105.39</c:v>
                </c:pt>
                <c:pt idx="515">
                  <c:v>105.39</c:v>
                </c:pt>
                <c:pt idx="516">
                  <c:v>105.38</c:v>
                </c:pt>
                <c:pt idx="517">
                  <c:v>105.37</c:v>
                </c:pt>
                <c:pt idx="518">
                  <c:v>105.37</c:v>
                </c:pt>
                <c:pt idx="519">
                  <c:v>105.36</c:v>
                </c:pt>
                <c:pt idx="520">
                  <c:v>105.36</c:v>
                </c:pt>
                <c:pt idx="521">
                  <c:v>105.35</c:v>
                </c:pt>
                <c:pt idx="522">
                  <c:v>105.34</c:v>
                </c:pt>
                <c:pt idx="523">
                  <c:v>105.33</c:v>
                </c:pt>
                <c:pt idx="524">
                  <c:v>105.32</c:v>
                </c:pt>
                <c:pt idx="525">
                  <c:v>105.3</c:v>
                </c:pt>
                <c:pt idx="526">
                  <c:v>105.29</c:v>
                </c:pt>
                <c:pt idx="527">
                  <c:v>105.28</c:v>
                </c:pt>
                <c:pt idx="528">
                  <c:v>105.27</c:v>
                </c:pt>
                <c:pt idx="529">
                  <c:v>105.25</c:v>
                </c:pt>
                <c:pt idx="530">
                  <c:v>105.24</c:v>
                </c:pt>
                <c:pt idx="531">
                  <c:v>105.23</c:v>
                </c:pt>
                <c:pt idx="532">
                  <c:v>105.22</c:v>
                </c:pt>
                <c:pt idx="533">
                  <c:v>105.21</c:v>
                </c:pt>
                <c:pt idx="534">
                  <c:v>105.2</c:v>
                </c:pt>
                <c:pt idx="535">
                  <c:v>105.18</c:v>
                </c:pt>
                <c:pt idx="536">
                  <c:v>105.17</c:v>
                </c:pt>
                <c:pt idx="537">
                  <c:v>105.16</c:v>
                </c:pt>
                <c:pt idx="538">
                  <c:v>105.15</c:v>
                </c:pt>
                <c:pt idx="539">
                  <c:v>105.13</c:v>
                </c:pt>
                <c:pt idx="540">
                  <c:v>105.11</c:v>
                </c:pt>
                <c:pt idx="541">
                  <c:v>105.1</c:v>
                </c:pt>
                <c:pt idx="542">
                  <c:v>105.09</c:v>
                </c:pt>
                <c:pt idx="543">
                  <c:v>105.07</c:v>
                </c:pt>
                <c:pt idx="544">
                  <c:v>105.06</c:v>
                </c:pt>
                <c:pt idx="545">
                  <c:v>105.04</c:v>
                </c:pt>
                <c:pt idx="546">
                  <c:v>105.03</c:v>
                </c:pt>
                <c:pt idx="547">
                  <c:v>105.01</c:v>
                </c:pt>
                <c:pt idx="548">
                  <c:v>105.01</c:v>
                </c:pt>
                <c:pt idx="549">
                  <c:v>104.99</c:v>
                </c:pt>
                <c:pt idx="550">
                  <c:v>104.98</c:v>
                </c:pt>
                <c:pt idx="551">
                  <c:v>104.97</c:v>
                </c:pt>
                <c:pt idx="552">
                  <c:v>104.96</c:v>
                </c:pt>
                <c:pt idx="553">
                  <c:v>104.96</c:v>
                </c:pt>
                <c:pt idx="554">
                  <c:v>104.95</c:v>
                </c:pt>
                <c:pt idx="555">
                  <c:v>104.94</c:v>
                </c:pt>
                <c:pt idx="556">
                  <c:v>104.93</c:v>
                </c:pt>
                <c:pt idx="557">
                  <c:v>104.93</c:v>
                </c:pt>
                <c:pt idx="558">
                  <c:v>104.93</c:v>
                </c:pt>
                <c:pt idx="559">
                  <c:v>104.92</c:v>
                </c:pt>
                <c:pt idx="560">
                  <c:v>104.92</c:v>
                </c:pt>
                <c:pt idx="561">
                  <c:v>104.92</c:v>
                </c:pt>
                <c:pt idx="562">
                  <c:v>104.91</c:v>
                </c:pt>
                <c:pt idx="563">
                  <c:v>104.9</c:v>
                </c:pt>
                <c:pt idx="564">
                  <c:v>104.89</c:v>
                </c:pt>
                <c:pt idx="565">
                  <c:v>104.87</c:v>
                </c:pt>
                <c:pt idx="566">
                  <c:v>104.86</c:v>
                </c:pt>
                <c:pt idx="567">
                  <c:v>104.85</c:v>
                </c:pt>
                <c:pt idx="568">
                  <c:v>104.83</c:v>
                </c:pt>
                <c:pt idx="569">
                  <c:v>104.82</c:v>
                </c:pt>
                <c:pt idx="570">
                  <c:v>104.82</c:v>
                </c:pt>
                <c:pt idx="571">
                  <c:v>104.83</c:v>
                </c:pt>
                <c:pt idx="572">
                  <c:v>104.84</c:v>
                </c:pt>
                <c:pt idx="573">
                  <c:v>104.86</c:v>
                </c:pt>
                <c:pt idx="574">
                  <c:v>104.88</c:v>
                </c:pt>
                <c:pt idx="575">
                  <c:v>104.9</c:v>
                </c:pt>
                <c:pt idx="576">
                  <c:v>104.93</c:v>
                </c:pt>
                <c:pt idx="577">
                  <c:v>104.95</c:v>
                </c:pt>
                <c:pt idx="578">
                  <c:v>104.99</c:v>
                </c:pt>
                <c:pt idx="579">
                  <c:v>105</c:v>
                </c:pt>
                <c:pt idx="580">
                  <c:v>105.03</c:v>
                </c:pt>
                <c:pt idx="581">
                  <c:v>105.05</c:v>
                </c:pt>
                <c:pt idx="582">
                  <c:v>105.06</c:v>
                </c:pt>
                <c:pt idx="583">
                  <c:v>105.06</c:v>
                </c:pt>
                <c:pt idx="584">
                  <c:v>105.06</c:v>
                </c:pt>
                <c:pt idx="585">
                  <c:v>105.06</c:v>
                </c:pt>
                <c:pt idx="586">
                  <c:v>105.06</c:v>
                </c:pt>
                <c:pt idx="587">
                  <c:v>105.06</c:v>
                </c:pt>
                <c:pt idx="588">
                  <c:v>105.06</c:v>
                </c:pt>
                <c:pt idx="589">
                  <c:v>105.05</c:v>
                </c:pt>
                <c:pt idx="590">
                  <c:v>105.06</c:v>
                </c:pt>
                <c:pt idx="591">
                  <c:v>105.06</c:v>
                </c:pt>
                <c:pt idx="592">
                  <c:v>105.06</c:v>
                </c:pt>
                <c:pt idx="593">
                  <c:v>105.06</c:v>
                </c:pt>
                <c:pt idx="594">
                  <c:v>105.05</c:v>
                </c:pt>
                <c:pt idx="595">
                  <c:v>105.04</c:v>
                </c:pt>
                <c:pt idx="596">
                  <c:v>105.03</c:v>
                </c:pt>
                <c:pt idx="597">
                  <c:v>105.02</c:v>
                </c:pt>
                <c:pt idx="598">
                  <c:v>105.02</c:v>
                </c:pt>
                <c:pt idx="599">
                  <c:v>105.02</c:v>
                </c:pt>
                <c:pt idx="600">
                  <c:v>105.02</c:v>
                </c:pt>
                <c:pt idx="601">
                  <c:v>105.01</c:v>
                </c:pt>
                <c:pt idx="602">
                  <c:v>105.02</c:v>
                </c:pt>
                <c:pt idx="603">
                  <c:v>105.02</c:v>
                </c:pt>
                <c:pt idx="604">
                  <c:v>105.02</c:v>
                </c:pt>
                <c:pt idx="605">
                  <c:v>105.03</c:v>
                </c:pt>
                <c:pt idx="606">
                  <c:v>105.03</c:v>
                </c:pt>
                <c:pt idx="607">
                  <c:v>105.03</c:v>
                </c:pt>
                <c:pt idx="608">
                  <c:v>105.03</c:v>
                </c:pt>
                <c:pt idx="609">
                  <c:v>105.04</c:v>
                </c:pt>
                <c:pt idx="610">
                  <c:v>105.04</c:v>
                </c:pt>
                <c:pt idx="611">
                  <c:v>105.05</c:v>
                </c:pt>
                <c:pt idx="612">
                  <c:v>105.06</c:v>
                </c:pt>
                <c:pt idx="613">
                  <c:v>105.07</c:v>
                </c:pt>
                <c:pt idx="614">
                  <c:v>105.09</c:v>
                </c:pt>
                <c:pt idx="615">
                  <c:v>105.11</c:v>
                </c:pt>
                <c:pt idx="616">
                  <c:v>105.15</c:v>
                </c:pt>
                <c:pt idx="617">
                  <c:v>105.17</c:v>
                </c:pt>
                <c:pt idx="618">
                  <c:v>105.2</c:v>
                </c:pt>
                <c:pt idx="619">
                  <c:v>105.24</c:v>
                </c:pt>
                <c:pt idx="620">
                  <c:v>105.27</c:v>
                </c:pt>
                <c:pt idx="621">
                  <c:v>105.3</c:v>
                </c:pt>
                <c:pt idx="622">
                  <c:v>105.32</c:v>
                </c:pt>
                <c:pt idx="623">
                  <c:v>105.34</c:v>
                </c:pt>
                <c:pt idx="624">
                  <c:v>105.35</c:v>
                </c:pt>
                <c:pt idx="625">
                  <c:v>105.36</c:v>
                </c:pt>
                <c:pt idx="626">
                  <c:v>105.36</c:v>
                </c:pt>
                <c:pt idx="627">
                  <c:v>105.36</c:v>
                </c:pt>
                <c:pt idx="628">
                  <c:v>105.36</c:v>
                </c:pt>
                <c:pt idx="629">
                  <c:v>105.35</c:v>
                </c:pt>
                <c:pt idx="630">
                  <c:v>105.34</c:v>
                </c:pt>
                <c:pt idx="631">
                  <c:v>105.33</c:v>
                </c:pt>
                <c:pt idx="632">
                  <c:v>105.33</c:v>
                </c:pt>
                <c:pt idx="633">
                  <c:v>105.32</c:v>
                </c:pt>
                <c:pt idx="634">
                  <c:v>105.31</c:v>
                </c:pt>
                <c:pt idx="635">
                  <c:v>105.31</c:v>
                </c:pt>
                <c:pt idx="636">
                  <c:v>105.31</c:v>
                </c:pt>
                <c:pt idx="637">
                  <c:v>105.3</c:v>
                </c:pt>
                <c:pt idx="638">
                  <c:v>105.3</c:v>
                </c:pt>
                <c:pt idx="639">
                  <c:v>105.3</c:v>
                </c:pt>
                <c:pt idx="640">
                  <c:v>105.3</c:v>
                </c:pt>
                <c:pt idx="641">
                  <c:v>105.3</c:v>
                </c:pt>
                <c:pt idx="642">
                  <c:v>105.29</c:v>
                </c:pt>
                <c:pt idx="643">
                  <c:v>105.29</c:v>
                </c:pt>
                <c:pt idx="644">
                  <c:v>105.29</c:v>
                </c:pt>
                <c:pt idx="645">
                  <c:v>105.29</c:v>
                </c:pt>
                <c:pt idx="646">
                  <c:v>105.3</c:v>
                </c:pt>
                <c:pt idx="647">
                  <c:v>105.3</c:v>
                </c:pt>
                <c:pt idx="648">
                  <c:v>105.3</c:v>
                </c:pt>
                <c:pt idx="649">
                  <c:v>105.3</c:v>
                </c:pt>
                <c:pt idx="650">
                  <c:v>105.31</c:v>
                </c:pt>
                <c:pt idx="651">
                  <c:v>105.32</c:v>
                </c:pt>
                <c:pt idx="652">
                  <c:v>105.33</c:v>
                </c:pt>
                <c:pt idx="653">
                  <c:v>105.34</c:v>
                </c:pt>
                <c:pt idx="654">
                  <c:v>105.35</c:v>
                </c:pt>
                <c:pt idx="655">
                  <c:v>105.36</c:v>
                </c:pt>
                <c:pt idx="656">
                  <c:v>105.37</c:v>
                </c:pt>
                <c:pt idx="657">
                  <c:v>105.38</c:v>
                </c:pt>
                <c:pt idx="658">
                  <c:v>105.39</c:v>
                </c:pt>
                <c:pt idx="659">
                  <c:v>105.39</c:v>
                </c:pt>
                <c:pt idx="660">
                  <c:v>105.4</c:v>
                </c:pt>
                <c:pt idx="661">
                  <c:v>105.4</c:v>
                </c:pt>
                <c:pt idx="662">
                  <c:v>105.4</c:v>
                </c:pt>
                <c:pt idx="663">
                  <c:v>105.41</c:v>
                </c:pt>
                <c:pt idx="664">
                  <c:v>105.41</c:v>
                </c:pt>
                <c:pt idx="665">
                  <c:v>105.41</c:v>
                </c:pt>
                <c:pt idx="666">
                  <c:v>105.41</c:v>
                </c:pt>
                <c:pt idx="667">
                  <c:v>105.4</c:v>
                </c:pt>
                <c:pt idx="668">
                  <c:v>105.4</c:v>
                </c:pt>
                <c:pt idx="669">
                  <c:v>105.38</c:v>
                </c:pt>
                <c:pt idx="670">
                  <c:v>105.37</c:v>
                </c:pt>
                <c:pt idx="671">
                  <c:v>105.36</c:v>
                </c:pt>
                <c:pt idx="672">
                  <c:v>105.33</c:v>
                </c:pt>
                <c:pt idx="673">
                  <c:v>105.32</c:v>
                </c:pt>
                <c:pt idx="674">
                  <c:v>105.3</c:v>
                </c:pt>
                <c:pt idx="675">
                  <c:v>105.28</c:v>
                </c:pt>
                <c:pt idx="676">
                  <c:v>105.26</c:v>
                </c:pt>
                <c:pt idx="677">
                  <c:v>105.24</c:v>
                </c:pt>
                <c:pt idx="678">
                  <c:v>105.22</c:v>
                </c:pt>
                <c:pt idx="679">
                  <c:v>105.2</c:v>
                </c:pt>
                <c:pt idx="680">
                  <c:v>105.19</c:v>
                </c:pt>
                <c:pt idx="681">
                  <c:v>105.18</c:v>
                </c:pt>
                <c:pt idx="682">
                  <c:v>105.16</c:v>
                </c:pt>
                <c:pt idx="683">
                  <c:v>105.14</c:v>
                </c:pt>
                <c:pt idx="684">
                  <c:v>105.13</c:v>
                </c:pt>
                <c:pt idx="685">
                  <c:v>105.11</c:v>
                </c:pt>
                <c:pt idx="686">
                  <c:v>105.1</c:v>
                </c:pt>
                <c:pt idx="687">
                  <c:v>105.09</c:v>
                </c:pt>
                <c:pt idx="688">
                  <c:v>105.09</c:v>
                </c:pt>
                <c:pt idx="689">
                  <c:v>105.09</c:v>
                </c:pt>
                <c:pt idx="690">
                  <c:v>105.1</c:v>
                </c:pt>
                <c:pt idx="691">
                  <c:v>105.1</c:v>
                </c:pt>
                <c:pt idx="692">
                  <c:v>105.11</c:v>
                </c:pt>
                <c:pt idx="693">
                  <c:v>105.12</c:v>
                </c:pt>
                <c:pt idx="694">
                  <c:v>105.12</c:v>
                </c:pt>
                <c:pt idx="695">
                  <c:v>105.12</c:v>
                </c:pt>
                <c:pt idx="696">
                  <c:v>105.12</c:v>
                </c:pt>
                <c:pt idx="697">
                  <c:v>105.11</c:v>
                </c:pt>
                <c:pt idx="698">
                  <c:v>105.1</c:v>
                </c:pt>
                <c:pt idx="699">
                  <c:v>105.08</c:v>
                </c:pt>
                <c:pt idx="700">
                  <c:v>105.08</c:v>
                </c:pt>
                <c:pt idx="701">
                  <c:v>105.07</c:v>
                </c:pt>
                <c:pt idx="702">
                  <c:v>105.07</c:v>
                </c:pt>
                <c:pt idx="703">
                  <c:v>105.06</c:v>
                </c:pt>
                <c:pt idx="704">
                  <c:v>105.07</c:v>
                </c:pt>
                <c:pt idx="705">
                  <c:v>105.06</c:v>
                </c:pt>
                <c:pt idx="706">
                  <c:v>105.05</c:v>
                </c:pt>
                <c:pt idx="707">
                  <c:v>105.04</c:v>
                </c:pt>
                <c:pt idx="708">
                  <c:v>105.04</c:v>
                </c:pt>
                <c:pt idx="709">
                  <c:v>105.03</c:v>
                </c:pt>
                <c:pt idx="710">
                  <c:v>105.02</c:v>
                </c:pt>
                <c:pt idx="711">
                  <c:v>105.01</c:v>
                </c:pt>
                <c:pt idx="712">
                  <c:v>105</c:v>
                </c:pt>
                <c:pt idx="713">
                  <c:v>104.99</c:v>
                </c:pt>
                <c:pt idx="714">
                  <c:v>104.99</c:v>
                </c:pt>
                <c:pt idx="715">
                  <c:v>104.98</c:v>
                </c:pt>
                <c:pt idx="716">
                  <c:v>104.98</c:v>
                </c:pt>
                <c:pt idx="717">
                  <c:v>104.98</c:v>
                </c:pt>
                <c:pt idx="718">
                  <c:v>104.98</c:v>
                </c:pt>
                <c:pt idx="719">
                  <c:v>104.98</c:v>
                </c:pt>
                <c:pt idx="720">
                  <c:v>104.98</c:v>
                </c:pt>
                <c:pt idx="721">
                  <c:v>104.98</c:v>
                </c:pt>
                <c:pt idx="722">
                  <c:v>104.98</c:v>
                </c:pt>
                <c:pt idx="723">
                  <c:v>104.99</c:v>
                </c:pt>
                <c:pt idx="724">
                  <c:v>105</c:v>
                </c:pt>
                <c:pt idx="725">
                  <c:v>105</c:v>
                </c:pt>
                <c:pt idx="726">
                  <c:v>105.01</c:v>
                </c:pt>
                <c:pt idx="727">
                  <c:v>105.01</c:v>
                </c:pt>
                <c:pt idx="728">
                  <c:v>105.01</c:v>
                </c:pt>
                <c:pt idx="729">
                  <c:v>105.01</c:v>
                </c:pt>
                <c:pt idx="730">
                  <c:v>105.01</c:v>
                </c:pt>
                <c:pt idx="731">
                  <c:v>105.01</c:v>
                </c:pt>
                <c:pt idx="732">
                  <c:v>105.01</c:v>
                </c:pt>
                <c:pt idx="733">
                  <c:v>105.01</c:v>
                </c:pt>
                <c:pt idx="734">
                  <c:v>105.01</c:v>
                </c:pt>
                <c:pt idx="735">
                  <c:v>105.01</c:v>
                </c:pt>
                <c:pt idx="736">
                  <c:v>105.02</c:v>
                </c:pt>
                <c:pt idx="737">
                  <c:v>105.01</c:v>
                </c:pt>
                <c:pt idx="738">
                  <c:v>105.01</c:v>
                </c:pt>
                <c:pt idx="739">
                  <c:v>105.01</c:v>
                </c:pt>
                <c:pt idx="740">
                  <c:v>105.01</c:v>
                </c:pt>
                <c:pt idx="741">
                  <c:v>105.01</c:v>
                </c:pt>
                <c:pt idx="742">
                  <c:v>105</c:v>
                </c:pt>
                <c:pt idx="743">
                  <c:v>104.99</c:v>
                </c:pt>
                <c:pt idx="744">
                  <c:v>104.99</c:v>
                </c:pt>
                <c:pt idx="745">
                  <c:v>104.98</c:v>
                </c:pt>
                <c:pt idx="746">
                  <c:v>104.98</c:v>
                </c:pt>
                <c:pt idx="747">
                  <c:v>104.98</c:v>
                </c:pt>
                <c:pt idx="748">
                  <c:v>104.98</c:v>
                </c:pt>
                <c:pt idx="749">
                  <c:v>104.98</c:v>
                </c:pt>
                <c:pt idx="750">
                  <c:v>104.98</c:v>
                </c:pt>
                <c:pt idx="751">
                  <c:v>104.97</c:v>
                </c:pt>
                <c:pt idx="752">
                  <c:v>104.97</c:v>
                </c:pt>
                <c:pt idx="753">
                  <c:v>104.97</c:v>
                </c:pt>
                <c:pt idx="754">
                  <c:v>104.97</c:v>
                </c:pt>
                <c:pt idx="755">
                  <c:v>104.97</c:v>
                </c:pt>
                <c:pt idx="756">
                  <c:v>104.97</c:v>
                </c:pt>
                <c:pt idx="757">
                  <c:v>104.97</c:v>
                </c:pt>
                <c:pt idx="758">
                  <c:v>104.98</c:v>
                </c:pt>
                <c:pt idx="759">
                  <c:v>104.98</c:v>
                </c:pt>
                <c:pt idx="760">
                  <c:v>104.99</c:v>
                </c:pt>
                <c:pt idx="761">
                  <c:v>104.99</c:v>
                </c:pt>
                <c:pt idx="762">
                  <c:v>105</c:v>
                </c:pt>
                <c:pt idx="763">
                  <c:v>105.01</c:v>
                </c:pt>
                <c:pt idx="764">
                  <c:v>105.03</c:v>
                </c:pt>
                <c:pt idx="765">
                  <c:v>105.04</c:v>
                </c:pt>
                <c:pt idx="766">
                  <c:v>105.06</c:v>
                </c:pt>
                <c:pt idx="767">
                  <c:v>105.07</c:v>
                </c:pt>
                <c:pt idx="768">
                  <c:v>105.08</c:v>
                </c:pt>
                <c:pt idx="769">
                  <c:v>105.09</c:v>
                </c:pt>
                <c:pt idx="770">
                  <c:v>105.11</c:v>
                </c:pt>
                <c:pt idx="771">
                  <c:v>105.11</c:v>
                </c:pt>
                <c:pt idx="772">
                  <c:v>105.12</c:v>
                </c:pt>
                <c:pt idx="773">
                  <c:v>105.13</c:v>
                </c:pt>
                <c:pt idx="774">
                  <c:v>105.13</c:v>
                </c:pt>
                <c:pt idx="775">
                  <c:v>105.13</c:v>
                </c:pt>
                <c:pt idx="776">
                  <c:v>105.13</c:v>
                </c:pt>
                <c:pt idx="777">
                  <c:v>105.13</c:v>
                </c:pt>
                <c:pt idx="778">
                  <c:v>105.13</c:v>
                </c:pt>
                <c:pt idx="779">
                  <c:v>105.12</c:v>
                </c:pt>
                <c:pt idx="780">
                  <c:v>105.12</c:v>
                </c:pt>
                <c:pt idx="781">
                  <c:v>105.12</c:v>
                </c:pt>
                <c:pt idx="782">
                  <c:v>105.11</c:v>
                </c:pt>
                <c:pt idx="783">
                  <c:v>105.12</c:v>
                </c:pt>
                <c:pt idx="784">
                  <c:v>105.12</c:v>
                </c:pt>
                <c:pt idx="785">
                  <c:v>105.13</c:v>
                </c:pt>
                <c:pt idx="786">
                  <c:v>105.13</c:v>
                </c:pt>
                <c:pt idx="787">
                  <c:v>105.14</c:v>
                </c:pt>
                <c:pt idx="788">
                  <c:v>105.15</c:v>
                </c:pt>
                <c:pt idx="789">
                  <c:v>105.15</c:v>
                </c:pt>
                <c:pt idx="790">
                  <c:v>105.16</c:v>
                </c:pt>
                <c:pt idx="791">
                  <c:v>105.16</c:v>
                </c:pt>
                <c:pt idx="792">
                  <c:v>105.16</c:v>
                </c:pt>
                <c:pt idx="793">
                  <c:v>105.15</c:v>
                </c:pt>
                <c:pt idx="794">
                  <c:v>105.15</c:v>
                </c:pt>
                <c:pt idx="795">
                  <c:v>105.13</c:v>
                </c:pt>
                <c:pt idx="796">
                  <c:v>105.12</c:v>
                </c:pt>
                <c:pt idx="797">
                  <c:v>105.1</c:v>
                </c:pt>
                <c:pt idx="798">
                  <c:v>105.09</c:v>
                </c:pt>
                <c:pt idx="799">
                  <c:v>105.07</c:v>
                </c:pt>
                <c:pt idx="800">
                  <c:v>105.06</c:v>
                </c:pt>
                <c:pt idx="801">
                  <c:v>105.05</c:v>
                </c:pt>
                <c:pt idx="802">
                  <c:v>105.05</c:v>
                </c:pt>
                <c:pt idx="803">
                  <c:v>105.05</c:v>
                </c:pt>
                <c:pt idx="804">
                  <c:v>105.06</c:v>
                </c:pt>
                <c:pt idx="805">
                  <c:v>105.06</c:v>
                </c:pt>
                <c:pt idx="806">
                  <c:v>105.08</c:v>
                </c:pt>
                <c:pt idx="807">
                  <c:v>105.09</c:v>
                </c:pt>
                <c:pt idx="808">
                  <c:v>105.1</c:v>
                </c:pt>
                <c:pt idx="809">
                  <c:v>105.12</c:v>
                </c:pt>
                <c:pt idx="810">
                  <c:v>105.13</c:v>
                </c:pt>
                <c:pt idx="811">
                  <c:v>105.15</c:v>
                </c:pt>
                <c:pt idx="812">
                  <c:v>105.16</c:v>
                </c:pt>
                <c:pt idx="813">
                  <c:v>105.17</c:v>
                </c:pt>
                <c:pt idx="814">
                  <c:v>105.18</c:v>
                </c:pt>
                <c:pt idx="815">
                  <c:v>105.18</c:v>
                </c:pt>
                <c:pt idx="816">
                  <c:v>105.19</c:v>
                </c:pt>
                <c:pt idx="817">
                  <c:v>105.2</c:v>
                </c:pt>
                <c:pt idx="818">
                  <c:v>105.21</c:v>
                </c:pt>
                <c:pt idx="819">
                  <c:v>105.21</c:v>
                </c:pt>
                <c:pt idx="820">
                  <c:v>105.22</c:v>
                </c:pt>
                <c:pt idx="821">
                  <c:v>105.22</c:v>
                </c:pt>
                <c:pt idx="822">
                  <c:v>105.22</c:v>
                </c:pt>
                <c:pt idx="823">
                  <c:v>105.23</c:v>
                </c:pt>
                <c:pt idx="824">
                  <c:v>105.22</c:v>
                </c:pt>
                <c:pt idx="825">
                  <c:v>105.21</c:v>
                </c:pt>
                <c:pt idx="826">
                  <c:v>105.21</c:v>
                </c:pt>
                <c:pt idx="827">
                  <c:v>105.21</c:v>
                </c:pt>
                <c:pt idx="828">
                  <c:v>105.2</c:v>
                </c:pt>
                <c:pt idx="829">
                  <c:v>105.19</c:v>
                </c:pt>
                <c:pt idx="830">
                  <c:v>105.19</c:v>
                </c:pt>
                <c:pt idx="831">
                  <c:v>105.19</c:v>
                </c:pt>
                <c:pt idx="832">
                  <c:v>105.19</c:v>
                </c:pt>
                <c:pt idx="833">
                  <c:v>105.19</c:v>
                </c:pt>
                <c:pt idx="834">
                  <c:v>105.19</c:v>
                </c:pt>
                <c:pt idx="835">
                  <c:v>105.19</c:v>
                </c:pt>
                <c:pt idx="836">
                  <c:v>105.19</c:v>
                </c:pt>
                <c:pt idx="837">
                  <c:v>105.19</c:v>
                </c:pt>
                <c:pt idx="838">
                  <c:v>105.19</c:v>
                </c:pt>
                <c:pt idx="839">
                  <c:v>105.19</c:v>
                </c:pt>
                <c:pt idx="840">
                  <c:v>105.19</c:v>
                </c:pt>
                <c:pt idx="841">
                  <c:v>105.19</c:v>
                </c:pt>
                <c:pt idx="842">
                  <c:v>105.19</c:v>
                </c:pt>
                <c:pt idx="843">
                  <c:v>105.19</c:v>
                </c:pt>
                <c:pt idx="844">
                  <c:v>105.2</c:v>
                </c:pt>
                <c:pt idx="845">
                  <c:v>105.2</c:v>
                </c:pt>
                <c:pt idx="846">
                  <c:v>105.2</c:v>
                </c:pt>
                <c:pt idx="847">
                  <c:v>105.2</c:v>
                </c:pt>
                <c:pt idx="848">
                  <c:v>105.21</c:v>
                </c:pt>
                <c:pt idx="849">
                  <c:v>105.21</c:v>
                </c:pt>
                <c:pt idx="850">
                  <c:v>105.21</c:v>
                </c:pt>
                <c:pt idx="851">
                  <c:v>105.22</c:v>
                </c:pt>
                <c:pt idx="852">
                  <c:v>105.22</c:v>
                </c:pt>
                <c:pt idx="853">
                  <c:v>105.22</c:v>
                </c:pt>
                <c:pt idx="854">
                  <c:v>105.22</c:v>
                </c:pt>
                <c:pt idx="855">
                  <c:v>105.22</c:v>
                </c:pt>
                <c:pt idx="856">
                  <c:v>105.22</c:v>
                </c:pt>
                <c:pt idx="857">
                  <c:v>105.21</c:v>
                </c:pt>
                <c:pt idx="858">
                  <c:v>105.21</c:v>
                </c:pt>
                <c:pt idx="859">
                  <c:v>105.21</c:v>
                </c:pt>
                <c:pt idx="860">
                  <c:v>105.21</c:v>
                </c:pt>
                <c:pt idx="861">
                  <c:v>105.21</c:v>
                </c:pt>
                <c:pt idx="862">
                  <c:v>105.2</c:v>
                </c:pt>
                <c:pt idx="863">
                  <c:v>105.2</c:v>
                </c:pt>
                <c:pt idx="864">
                  <c:v>105.2</c:v>
                </c:pt>
                <c:pt idx="865">
                  <c:v>105.2</c:v>
                </c:pt>
                <c:pt idx="866">
                  <c:v>105.19</c:v>
                </c:pt>
                <c:pt idx="867">
                  <c:v>105.19</c:v>
                </c:pt>
                <c:pt idx="868">
                  <c:v>105.19</c:v>
                </c:pt>
                <c:pt idx="869">
                  <c:v>105.19</c:v>
                </c:pt>
                <c:pt idx="870">
                  <c:v>105.19</c:v>
                </c:pt>
                <c:pt idx="871">
                  <c:v>105.19</c:v>
                </c:pt>
                <c:pt idx="872">
                  <c:v>105.19</c:v>
                </c:pt>
                <c:pt idx="873">
                  <c:v>105.2</c:v>
                </c:pt>
                <c:pt idx="874">
                  <c:v>105.2</c:v>
                </c:pt>
                <c:pt idx="875">
                  <c:v>105.21</c:v>
                </c:pt>
                <c:pt idx="876">
                  <c:v>105.22</c:v>
                </c:pt>
                <c:pt idx="877">
                  <c:v>105.23</c:v>
                </c:pt>
                <c:pt idx="878">
                  <c:v>105.23</c:v>
                </c:pt>
                <c:pt idx="879">
                  <c:v>105.24</c:v>
                </c:pt>
                <c:pt idx="880">
                  <c:v>105.25</c:v>
                </c:pt>
                <c:pt idx="881">
                  <c:v>105.26</c:v>
                </c:pt>
                <c:pt idx="882">
                  <c:v>105.26</c:v>
                </c:pt>
                <c:pt idx="883">
                  <c:v>105.27</c:v>
                </c:pt>
                <c:pt idx="884">
                  <c:v>105.28</c:v>
                </c:pt>
                <c:pt idx="885">
                  <c:v>105.28</c:v>
                </c:pt>
                <c:pt idx="886">
                  <c:v>105.29</c:v>
                </c:pt>
                <c:pt idx="887">
                  <c:v>105.29</c:v>
                </c:pt>
                <c:pt idx="888">
                  <c:v>105.3</c:v>
                </c:pt>
                <c:pt idx="889">
                  <c:v>105.3</c:v>
                </c:pt>
                <c:pt idx="890">
                  <c:v>105.3</c:v>
                </c:pt>
                <c:pt idx="891">
                  <c:v>105.29</c:v>
                </c:pt>
                <c:pt idx="892">
                  <c:v>105.29</c:v>
                </c:pt>
                <c:pt idx="893">
                  <c:v>105.29</c:v>
                </c:pt>
                <c:pt idx="894">
                  <c:v>105.29</c:v>
                </c:pt>
                <c:pt idx="895">
                  <c:v>105.28</c:v>
                </c:pt>
                <c:pt idx="896">
                  <c:v>105.28</c:v>
                </c:pt>
                <c:pt idx="897">
                  <c:v>105.28</c:v>
                </c:pt>
                <c:pt idx="898">
                  <c:v>105.27</c:v>
                </c:pt>
                <c:pt idx="899">
                  <c:v>105.27</c:v>
                </c:pt>
                <c:pt idx="900">
                  <c:v>105.26</c:v>
                </c:pt>
                <c:pt idx="901">
                  <c:v>105.25</c:v>
                </c:pt>
                <c:pt idx="902">
                  <c:v>105.25</c:v>
                </c:pt>
                <c:pt idx="903">
                  <c:v>105.24</c:v>
                </c:pt>
                <c:pt idx="904">
                  <c:v>105.24</c:v>
                </c:pt>
                <c:pt idx="905">
                  <c:v>105.23</c:v>
                </c:pt>
                <c:pt idx="906">
                  <c:v>105.22</c:v>
                </c:pt>
                <c:pt idx="907">
                  <c:v>105.22</c:v>
                </c:pt>
                <c:pt idx="908">
                  <c:v>105.21</c:v>
                </c:pt>
                <c:pt idx="909">
                  <c:v>105.21</c:v>
                </c:pt>
                <c:pt idx="910">
                  <c:v>105.21</c:v>
                </c:pt>
                <c:pt idx="911">
                  <c:v>105.21</c:v>
                </c:pt>
                <c:pt idx="912">
                  <c:v>105.21</c:v>
                </c:pt>
                <c:pt idx="913">
                  <c:v>105.2</c:v>
                </c:pt>
                <c:pt idx="914">
                  <c:v>105.2</c:v>
                </c:pt>
                <c:pt idx="915">
                  <c:v>105.19</c:v>
                </c:pt>
                <c:pt idx="916">
                  <c:v>105.19</c:v>
                </c:pt>
                <c:pt idx="917">
                  <c:v>105.19</c:v>
                </c:pt>
                <c:pt idx="918">
                  <c:v>105.19</c:v>
                </c:pt>
                <c:pt idx="919">
                  <c:v>105.18</c:v>
                </c:pt>
                <c:pt idx="920">
                  <c:v>105.18</c:v>
                </c:pt>
                <c:pt idx="921">
                  <c:v>105.18</c:v>
                </c:pt>
                <c:pt idx="922">
                  <c:v>105.17</c:v>
                </c:pt>
                <c:pt idx="923">
                  <c:v>105.18</c:v>
                </c:pt>
                <c:pt idx="924">
                  <c:v>105.18</c:v>
                </c:pt>
                <c:pt idx="925">
                  <c:v>105.18</c:v>
                </c:pt>
                <c:pt idx="926">
                  <c:v>105.18</c:v>
                </c:pt>
                <c:pt idx="927">
                  <c:v>105.18</c:v>
                </c:pt>
                <c:pt idx="928">
                  <c:v>105.19</c:v>
                </c:pt>
                <c:pt idx="929">
                  <c:v>105.18</c:v>
                </c:pt>
                <c:pt idx="930">
                  <c:v>105.18</c:v>
                </c:pt>
                <c:pt idx="931">
                  <c:v>105.19</c:v>
                </c:pt>
                <c:pt idx="932">
                  <c:v>105.19</c:v>
                </c:pt>
                <c:pt idx="933">
                  <c:v>105.18</c:v>
                </c:pt>
                <c:pt idx="934">
                  <c:v>105.19</c:v>
                </c:pt>
                <c:pt idx="935">
                  <c:v>105.19</c:v>
                </c:pt>
                <c:pt idx="936">
                  <c:v>105.18</c:v>
                </c:pt>
                <c:pt idx="937">
                  <c:v>105.19</c:v>
                </c:pt>
                <c:pt idx="938">
                  <c:v>105.19</c:v>
                </c:pt>
                <c:pt idx="939">
                  <c:v>105.2</c:v>
                </c:pt>
                <c:pt idx="940">
                  <c:v>105.21</c:v>
                </c:pt>
                <c:pt idx="941">
                  <c:v>105.22</c:v>
                </c:pt>
                <c:pt idx="942">
                  <c:v>105.21</c:v>
                </c:pt>
                <c:pt idx="943">
                  <c:v>105.22</c:v>
                </c:pt>
                <c:pt idx="944">
                  <c:v>105.23</c:v>
                </c:pt>
                <c:pt idx="945">
                  <c:v>105.22</c:v>
                </c:pt>
                <c:pt idx="946">
                  <c:v>105.23</c:v>
                </c:pt>
                <c:pt idx="947">
                  <c:v>105.23</c:v>
                </c:pt>
                <c:pt idx="948">
                  <c:v>105.23</c:v>
                </c:pt>
                <c:pt idx="949">
                  <c:v>105.22</c:v>
                </c:pt>
                <c:pt idx="950">
                  <c:v>105.23</c:v>
                </c:pt>
                <c:pt idx="951">
                  <c:v>105.22</c:v>
                </c:pt>
                <c:pt idx="952">
                  <c:v>105.21</c:v>
                </c:pt>
                <c:pt idx="953">
                  <c:v>105.2</c:v>
                </c:pt>
                <c:pt idx="954">
                  <c:v>105.2</c:v>
                </c:pt>
                <c:pt idx="955">
                  <c:v>105.19</c:v>
                </c:pt>
                <c:pt idx="956">
                  <c:v>105.19</c:v>
                </c:pt>
                <c:pt idx="957">
                  <c:v>105.17</c:v>
                </c:pt>
                <c:pt idx="958">
                  <c:v>105.18</c:v>
                </c:pt>
                <c:pt idx="959">
                  <c:v>105.17</c:v>
                </c:pt>
                <c:pt idx="960">
                  <c:v>105.16</c:v>
                </c:pt>
                <c:pt idx="961">
                  <c:v>105.16</c:v>
                </c:pt>
                <c:pt idx="962">
                  <c:v>105.15</c:v>
                </c:pt>
                <c:pt idx="963">
                  <c:v>105.15</c:v>
                </c:pt>
                <c:pt idx="964">
                  <c:v>105.15</c:v>
                </c:pt>
                <c:pt idx="965">
                  <c:v>105.15</c:v>
                </c:pt>
                <c:pt idx="966">
                  <c:v>105.15</c:v>
                </c:pt>
                <c:pt idx="967">
                  <c:v>105.15</c:v>
                </c:pt>
                <c:pt idx="968">
                  <c:v>105.15</c:v>
                </c:pt>
                <c:pt idx="969">
                  <c:v>105.14</c:v>
                </c:pt>
                <c:pt idx="970">
                  <c:v>105.15</c:v>
                </c:pt>
                <c:pt idx="971">
                  <c:v>105.15</c:v>
                </c:pt>
                <c:pt idx="972">
                  <c:v>105.16</c:v>
                </c:pt>
                <c:pt idx="973">
                  <c:v>105.16</c:v>
                </c:pt>
                <c:pt idx="974">
                  <c:v>105.18</c:v>
                </c:pt>
                <c:pt idx="975">
                  <c:v>105.19</c:v>
                </c:pt>
                <c:pt idx="976">
                  <c:v>105.21</c:v>
                </c:pt>
                <c:pt idx="977">
                  <c:v>105.22</c:v>
                </c:pt>
                <c:pt idx="978">
                  <c:v>105.24</c:v>
                </c:pt>
                <c:pt idx="979">
                  <c:v>105.24</c:v>
                </c:pt>
                <c:pt idx="980">
                  <c:v>105.25</c:v>
                </c:pt>
                <c:pt idx="981">
                  <c:v>105.25</c:v>
                </c:pt>
                <c:pt idx="982">
                  <c:v>105.25</c:v>
                </c:pt>
                <c:pt idx="983">
                  <c:v>105.24</c:v>
                </c:pt>
                <c:pt idx="984">
                  <c:v>105.23</c:v>
                </c:pt>
                <c:pt idx="985">
                  <c:v>105.23</c:v>
                </c:pt>
                <c:pt idx="986">
                  <c:v>105.22</c:v>
                </c:pt>
                <c:pt idx="987">
                  <c:v>105.21</c:v>
                </c:pt>
                <c:pt idx="988">
                  <c:v>105.19</c:v>
                </c:pt>
                <c:pt idx="989">
                  <c:v>105.18</c:v>
                </c:pt>
                <c:pt idx="990">
                  <c:v>105.17</c:v>
                </c:pt>
                <c:pt idx="991">
                  <c:v>105.16</c:v>
                </c:pt>
                <c:pt idx="992">
                  <c:v>105.15</c:v>
                </c:pt>
                <c:pt idx="993">
                  <c:v>105.13</c:v>
                </c:pt>
                <c:pt idx="994">
                  <c:v>105.12</c:v>
                </c:pt>
                <c:pt idx="995">
                  <c:v>105.12</c:v>
                </c:pt>
                <c:pt idx="996">
                  <c:v>105.11</c:v>
                </c:pt>
                <c:pt idx="997">
                  <c:v>105.1</c:v>
                </c:pt>
                <c:pt idx="998">
                  <c:v>105.1</c:v>
                </c:pt>
                <c:pt idx="999">
                  <c:v>105.09</c:v>
                </c:pt>
                <c:pt idx="1000">
                  <c:v>105.09</c:v>
                </c:pt>
                <c:pt idx="1001">
                  <c:v>105.09</c:v>
                </c:pt>
                <c:pt idx="1002">
                  <c:v>105.09</c:v>
                </c:pt>
                <c:pt idx="1003">
                  <c:v>105.08</c:v>
                </c:pt>
                <c:pt idx="1004">
                  <c:v>105.08</c:v>
                </c:pt>
                <c:pt idx="1005">
                  <c:v>105.09</c:v>
                </c:pt>
                <c:pt idx="1006">
                  <c:v>105.09</c:v>
                </c:pt>
                <c:pt idx="1007">
                  <c:v>105.09</c:v>
                </c:pt>
                <c:pt idx="1008">
                  <c:v>105.1</c:v>
                </c:pt>
                <c:pt idx="1009">
                  <c:v>105.09</c:v>
                </c:pt>
                <c:pt idx="1010">
                  <c:v>105.1</c:v>
                </c:pt>
                <c:pt idx="1011">
                  <c:v>105.1</c:v>
                </c:pt>
                <c:pt idx="1012">
                  <c:v>105.1</c:v>
                </c:pt>
                <c:pt idx="1013">
                  <c:v>105.1</c:v>
                </c:pt>
                <c:pt idx="1014">
                  <c:v>105.1</c:v>
                </c:pt>
                <c:pt idx="1015">
                  <c:v>105.09</c:v>
                </c:pt>
                <c:pt idx="1016">
                  <c:v>105.09</c:v>
                </c:pt>
                <c:pt idx="1017">
                  <c:v>105.08</c:v>
                </c:pt>
                <c:pt idx="1018">
                  <c:v>105.07</c:v>
                </c:pt>
                <c:pt idx="1019">
                  <c:v>105.06</c:v>
                </c:pt>
                <c:pt idx="1020">
                  <c:v>105.05</c:v>
                </c:pt>
                <c:pt idx="1021">
                  <c:v>105.05</c:v>
                </c:pt>
                <c:pt idx="1022">
                  <c:v>105.05</c:v>
                </c:pt>
                <c:pt idx="1023">
                  <c:v>105.05</c:v>
                </c:pt>
                <c:pt idx="1024">
                  <c:v>105.04</c:v>
                </c:pt>
                <c:pt idx="1025">
                  <c:v>105.04</c:v>
                </c:pt>
                <c:pt idx="1026">
                  <c:v>105.04</c:v>
                </c:pt>
                <c:pt idx="1027">
                  <c:v>105.05</c:v>
                </c:pt>
                <c:pt idx="1028">
                  <c:v>105.05</c:v>
                </c:pt>
                <c:pt idx="1029">
                  <c:v>105.05</c:v>
                </c:pt>
                <c:pt idx="1030">
                  <c:v>105.05</c:v>
                </c:pt>
                <c:pt idx="1031">
                  <c:v>105.05</c:v>
                </c:pt>
                <c:pt idx="1032">
                  <c:v>105.05</c:v>
                </c:pt>
                <c:pt idx="1033">
                  <c:v>105.05</c:v>
                </c:pt>
                <c:pt idx="1034">
                  <c:v>105.06</c:v>
                </c:pt>
                <c:pt idx="1035">
                  <c:v>105.06</c:v>
                </c:pt>
                <c:pt idx="1036">
                  <c:v>105.07</c:v>
                </c:pt>
                <c:pt idx="1037">
                  <c:v>105.08</c:v>
                </c:pt>
                <c:pt idx="1038">
                  <c:v>105.09</c:v>
                </c:pt>
                <c:pt idx="1039">
                  <c:v>105.1</c:v>
                </c:pt>
                <c:pt idx="1040">
                  <c:v>105.11</c:v>
                </c:pt>
                <c:pt idx="1041">
                  <c:v>105.12</c:v>
                </c:pt>
                <c:pt idx="1042">
                  <c:v>105.12</c:v>
                </c:pt>
                <c:pt idx="1043">
                  <c:v>105.13</c:v>
                </c:pt>
                <c:pt idx="1044">
                  <c:v>105.14</c:v>
                </c:pt>
                <c:pt idx="1045">
                  <c:v>105.15</c:v>
                </c:pt>
                <c:pt idx="1046">
                  <c:v>105.16</c:v>
                </c:pt>
                <c:pt idx="1047">
                  <c:v>105.18</c:v>
                </c:pt>
                <c:pt idx="1048">
                  <c:v>105.2</c:v>
                </c:pt>
                <c:pt idx="1049">
                  <c:v>105.21</c:v>
                </c:pt>
                <c:pt idx="1050">
                  <c:v>105.23</c:v>
                </c:pt>
                <c:pt idx="1051">
                  <c:v>105.24</c:v>
                </c:pt>
                <c:pt idx="1052">
                  <c:v>105.26</c:v>
                </c:pt>
                <c:pt idx="1053">
                  <c:v>105.28</c:v>
                </c:pt>
                <c:pt idx="1054">
                  <c:v>105.3</c:v>
                </c:pt>
                <c:pt idx="1055">
                  <c:v>105.32</c:v>
                </c:pt>
                <c:pt idx="1056">
                  <c:v>105.35</c:v>
                </c:pt>
                <c:pt idx="1057">
                  <c:v>105.37</c:v>
                </c:pt>
                <c:pt idx="1058">
                  <c:v>105.4</c:v>
                </c:pt>
                <c:pt idx="1059">
                  <c:v>105.43</c:v>
                </c:pt>
                <c:pt idx="1060">
                  <c:v>105.47</c:v>
                </c:pt>
                <c:pt idx="1061">
                  <c:v>105.5</c:v>
                </c:pt>
                <c:pt idx="1062">
                  <c:v>105.53</c:v>
                </c:pt>
                <c:pt idx="1063">
                  <c:v>105.55</c:v>
                </c:pt>
                <c:pt idx="1064">
                  <c:v>105.57</c:v>
                </c:pt>
                <c:pt idx="1065">
                  <c:v>105.59</c:v>
                </c:pt>
                <c:pt idx="1066">
                  <c:v>105.6</c:v>
                </c:pt>
                <c:pt idx="1067">
                  <c:v>105.61</c:v>
                </c:pt>
                <c:pt idx="1068">
                  <c:v>105.62</c:v>
                </c:pt>
                <c:pt idx="1069">
                  <c:v>105.64</c:v>
                </c:pt>
                <c:pt idx="1070">
                  <c:v>105.66</c:v>
                </c:pt>
                <c:pt idx="1071">
                  <c:v>105.69</c:v>
                </c:pt>
                <c:pt idx="1072">
                  <c:v>105.71</c:v>
                </c:pt>
                <c:pt idx="1073">
                  <c:v>105.75</c:v>
                </c:pt>
                <c:pt idx="1074">
                  <c:v>105.85</c:v>
                </c:pt>
                <c:pt idx="1075">
                  <c:v>106.01</c:v>
                </c:pt>
                <c:pt idx="1076">
                  <c:v>106.27</c:v>
                </c:pt>
                <c:pt idx="1077">
                  <c:v>106.64</c:v>
                </c:pt>
                <c:pt idx="1078">
                  <c:v>107.17</c:v>
                </c:pt>
                <c:pt idx="1079">
                  <c:v>107.92</c:v>
                </c:pt>
                <c:pt idx="1080">
                  <c:v>108.88</c:v>
                </c:pt>
                <c:pt idx="1081">
                  <c:v>109.99</c:v>
                </c:pt>
                <c:pt idx="1082">
                  <c:v>111.24</c:v>
                </c:pt>
                <c:pt idx="1083">
                  <c:v>112.61</c:v>
                </c:pt>
                <c:pt idx="1084">
                  <c:v>114.14</c:v>
                </c:pt>
                <c:pt idx="1085">
                  <c:v>115.88</c:v>
                </c:pt>
                <c:pt idx="1086">
                  <c:v>117.84</c:v>
                </c:pt>
                <c:pt idx="1087">
                  <c:v>119.99</c:v>
                </c:pt>
                <c:pt idx="1088">
                  <c:v>122.35</c:v>
                </c:pt>
                <c:pt idx="1089">
                  <c:v>124.9</c:v>
                </c:pt>
                <c:pt idx="1090">
                  <c:v>127.61</c:v>
                </c:pt>
                <c:pt idx="1091">
                  <c:v>130.49</c:v>
                </c:pt>
                <c:pt idx="1092">
                  <c:v>133.56</c:v>
                </c:pt>
                <c:pt idx="1093">
                  <c:v>136.80000000000001</c:v>
                </c:pt>
                <c:pt idx="1094">
                  <c:v>140.22</c:v>
                </c:pt>
                <c:pt idx="1095">
                  <c:v>143.79</c:v>
                </c:pt>
                <c:pt idx="1096">
                  <c:v>147.43</c:v>
                </c:pt>
                <c:pt idx="1097">
                  <c:v>151.16999999999999</c:v>
                </c:pt>
                <c:pt idx="1098">
                  <c:v>155</c:v>
                </c:pt>
                <c:pt idx="1099">
                  <c:v>158.88999999999999</c:v>
                </c:pt>
                <c:pt idx="1100">
                  <c:v>162.86000000000001</c:v>
                </c:pt>
                <c:pt idx="1101">
                  <c:v>166.9</c:v>
                </c:pt>
                <c:pt idx="1102">
                  <c:v>170.96</c:v>
                </c:pt>
                <c:pt idx="1103">
                  <c:v>175</c:v>
                </c:pt>
                <c:pt idx="1104">
                  <c:v>179.02</c:v>
                </c:pt>
                <c:pt idx="1105">
                  <c:v>-176.97</c:v>
                </c:pt>
                <c:pt idx="1106">
                  <c:v>-172.97</c:v>
                </c:pt>
                <c:pt idx="1107">
                  <c:v>-169.02</c:v>
                </c:pt>
                <c:pt idx="1108">
                  <c:v>-165.15</c:v>
                </c:pt>
                <c:pt idx="1109">
                  <c:v>-161.38999999999999</c:v>
                </c:pt>
                <c:pt idx="1110">
                  <c:v>-157.78</c:v>
                </c:pt>
                <c:pt idx="1111">
                  <c:v>-154.30000000000001</c:v>
                </c:pt>
                <c:pt idx="1112">
                  <c:v>-150.91999999999999</c:v>
                </c:pt>
                <c:pt idx="1113">
                  <c:v>-147.63999999999999</c:v>
                </c:pt>
                <c:pt idx="1114">
                  <c:v>-144.46</c:v>
                </c:pt>
                <c:pt idx="1115">
                  <c:v>-141.33000000000001</c:v>
                </c:pt>
                <c:pt idx="1116">
                  <c:v>-138.19999999999999</c:v>
                </c:pt>
                <c:pt idx="1117">
                  <c:v>-135.02000000000001</c:v>
                </c:pt>
                <c:pt idx="1118">
                  <c:v>-131.85</c:v>
                </c:pt>
                <c:pt idx="1119">
                  <c:v>-128.78</c:v>
                </c:pt>
                <c:pt idx="1120">
                  <c:v>-125.86</c:v>
                </c:pt>
                <c:pt idx="1121">
                  <c:v>-123.11</c:v>
                </c:pt>
                <c:pt idx="1122">
                  <c:v>-120.46</c:v>
                </c:pt>
                <c:pt idx="1123">
                  <c:v>-117.8</c:v>
                </c:pt>
                <c:pt idx="1124">
                  <c:v>-115.36</c:v>
                </c:pt>
                <c:pt idx="1125">
                  <c:v>-113.48</c:v>
                </c:pt>
                <c:pt idx="1126">
                  <c:v>-111.66</c:v>
                </c:pt>
                <c:pt idx="1127">
                  <c:v>-110</c:v>
                </c:pt>
                <c:pt idx="1128">
                  <c:v>-108.56</c:v>
                </c:pt>
                <c:pt idx="1129">
                  <c:v>-107.31</c:v>
                </c:pt>
                <c:pt idx="1130">
                  <c:v>-106.25</c:v>
                </c:pt>
                <c:pt idx="1131">
                  <c:v>-105.22</c:v>
                </c:pt>
                <c:pt idx="1132">
                  <c:v>-104.36</c:v>
                </c:pt>
                <c:pt idx="1133">
                  <c:v>-103.46</c:v>
                </c:pt>
                <c:pt idx="1134">
                  <c:v>-103.18</c:v>
                </c:pt>
                <c:pt idx="1135">
                  <c:v>-102.92</c:v>
                </c:pt>
                <c:pt idx="1136">
                  <c:v>-102.57</c:v>
                </c:pt>
                <c:pt idx="1137">
                  <c:v>-102.35</c:v>
                </c:pt>
                <c:pt idx="1138">
                  <c:v>-102.27</c:v>
                </c:pt>
                <c:pt idx="1139">
                  <c:v>-102.25</c:v>
                </c:pt>
                <c:pt idx="1140">
                  <c:v>-102.25</c:v>
                </c:pt>
                <c:pt idx="1141">
                  <c:v>-102.24</c:v>
                </c:pt>
                <c:pt idx="1142">
                  <c:v>-102.06</c:v>
                </c:pt>
                <c:pt idx="1143">
                  <c:v>-102.06</c:v>
                </c:pt>
                <c:pt idx="1144">
                  <c:v>-102.01</c:v>
                </c:pt>
                <c:pt idx="1145">
                  <c:v>-102.16</c:v>
                </c:pt>
                <c:pt idx="1146">
                  <c:v>-102.22</c:v>
                </c:pt>
                <c:pt idx="1147">
                  <c:v>-102.25</c:v>
                </c:pt>
                <c:pt idx="1148">
                  <c:v>-102.28</c:v>
                </c:pt>
                <c:pt idx="1149">
                  <c:v>-102.25</c:v>
                </c:pt>
                <c:pt idx="1150">
                  <c:v>-102.24</c:v>
                </c:pt>
                <c:pt idx="1151">
                  <c:v>-102.23</c:v>
                </c:pt>
                <c:pt idx="1152">
                  <c:v>-102.19</c:v>
                </c:pt>
                <c:pt idx="1153">
                  <c:v>-102.14</c:v>
                </c:pt>
                <c:pt idx="1154">
                  <c:v>-102.13</c:v>
                </c:pt>
                <c:pt idx="1155">
                  <c:v>-102.14</c:v>
                </c:pt>
                <c:pt idx="1156">
                  <c:v>-102.17</c:v>
                </c:pt>
                <c:pt idx="1157">
                  <c:v>-102.22</c:v>
                </c:pt>
                <c:pt idx="1158">
                  <c:v>-102.29</c:v>
                </c:pt>
                <c:pt idx="1159">
                  <c:v>-102.37</c:v>
                </c:pt>
                <c:pt idx="1160">
                  <c:v>-102.46</c:v>
                </c:pt>
                <c:pt idx="1161">
                  <c:v>-102.56</c:v>
                </c:pt>
                <c:pt idx="1162">
                  <c:v>-102.66</c:v>
                </c:pt>
                <c:pt idx="1163">
                  <c:v>-102.77</c:v>
                </c:pt>
                <c:pt idx="1164">
                  <c:v>-102.88</c:v>
                </c:pt>
                <c:pt idx="1165">
                  <c:v>-103.01</c:v>
                </c:pt>
                <c:pt idx="1166">
                  <c:v>-103.21</c:v>
                </c:pt>
                <c:pt idx="1167">
                  <c:v>-103.53</c:v>
                </c:pt>
                <c:pt idx="1168">
                  <c:v>-103.93</c:v>
                </c:pt>
                <c:pt idx="1169">
                  <c:v>-104.5</c:v>
                </c:pt>
                <c:pt idx="1170">
                  <c:v>-105.23</c:v>
                </c:pt>
                <c:pt idx="1171">
                  <c:v>-106.17</c:v>
                </c:pt>
                <c:pt idx="1172">
                  <c:v>-107.39</c:v>
                </c:pt>
                <c:pt idx="1173">
                  <c:v>-108.72</c:v>
                </c:pt>
                <c:pt idx="1174">
                  <c:v>-110.04</c:v>
                </c:pt>
                <c:pt idx="1175">
                  <c:v>-111.67</c:v>
                </c:pt>
                <c:pt idx="1176">
                  <c:v>-113.7</c:v>
                </c:pt>
                <c:pt idx="1177">
                  <c:v>-115.98</c:v>
                </c:pt>
                <c:pt idx="1178">
                  <c:v>-118.38</c:v>
                </c:pt>
                <c:pt idx="1179">
                  <c:v>-120.95</c:v>
                </c:pt>
                <c:pt idx="1180">
                  <c:v>-123.68</c:v>
                </c:pt>
                <c:pt idx="1181">
                  <c:v>-126.63</c:v>
                </c:pt>
                <c:pt idx="1182">
                  <c:v>-129.78</c:v>
                </c:pt>
                <c:pt idx="1183">
                  <c:v>-133.08000000000001</c:v>
                </c:pt>
                <c:pt idx="1184">
                  <c:v>-136.47</c:v>
                </c:pt>
                <c:pt idx="1185">
                  <c:v>-139.91</c:v>
                </c:pt>
                <c:pt idx="1186">
                  <c:v>-143.44</c:v>
                </c:pt>
                <c:pt idx="1187">
                  <c:v>-147.05000000000001</c:v>
                </c:pt>
                <c:pt idx="1188">
                  <c:v>-150.72</c:v>
                </c:pt>
                <c:pt idx="1189">
                  <c:v>-154.4</c:v>
                </c:pt>
                <c:pt idx="1190">
                  <c:v>-158.01</c:v>
                </c:pt>
                <c:pt idx="1191">
                  <c:v>-161.55000000000001</c:v>
                </c:pt>
                <c:pt idx="1192">
                  <c:v>-165.01</c:v>
                </c:pt>
                <c:pt idx="1193">
                  <c:v>-168.44</c:v>
                </c:pt>
                <c:pt idx="1194">
                  <c:v>-171.94</c:v>
                </c:pt>
                <c:pt idx="1195">
                  <c:v>-175.5</c:v>
                </c:pt>
                <c:pt idx="1196">
                  <c:v>-179.11</c:v>
                </c:pt>
                <c:pt idx="1197">
                  <c:v>177.26</c:v>
                </c:pt>
                <c:pt idx="1198">
                  <c:v>173.66</c:v>
                </c:pt>
                <c:pt idx="1199">
                  <c:v>170.19</c:v>
                </c:pt>
                <c:pt idx="1200">
                  <c:v>166.8</c:v>
                </c:pt>
                <c:pt idx="1201">
                  <c:v>163.43</c:v>
                </c:pt>
                <c:pt idx="1202">
                  <c:v>160.04</c:v>
                </c:pt>
                <c:pt idx="1203">
                  <c:v>156.66999999999999</c:v>
                </c:pt>
                <c:pt idx="1204">
                  <c:v>153.38999999999999</c:v>
                </c:pt>
                <c:pt idx="1205">
                  <c:v>150.16</c:v>
                </c:pt>
                <c:pt idx="1206">
                  <c:v>146.94999999999999</c:v>
                </c:pt>
                <c:pt idx="1207">
                  <c:v>143.74</c:v>
                </c:pt>
                <c:pt idx="1208">
                  <c:v>140.58000000000001</c:v>
                </c:pt>
                <c:pt idx="1209">
                  <c:v>137.47</c:v>
                </c:pt>
                <c:pt idx="1210">
                  <c:v>134.38</c:v>
                </c:pt>
                <c:pt idx="1211">
                  <c:v>131.22999999999999</c:v>
                </c:pt>
                <c:pt idx="1212">
                  <c:v>128.04</c:v>
                </c:pt>
                <c:pt idx="1213">
                  <c:v>124.84</c:v>
                </c:pt>
                <c:pt idx="1214">
                  <c:v>121.72</c:v>
                </c:pt>
                <c:pt idx="1215">
                  <c:v>118.73</c:v>
                </c:pt>
                <c:pt idx="1216">
                  <c:v>115.86</c:v>
                </c:pt>
                <c:pt idx="1217">
                  <c:v>113.11</c:v>
                </c:pt>
                <c:pt idx="1218">
                  <c:v>110.5</c:v>
                </c:pt>
                <c:pt idx="1219">
                  <c:v>108.02</c:v>
                </c:pt>
                <c:pt idx="1220">
                  <c:v>105.7</c:v>
                </c:pt>
                <c:pt idx="1221">
                  <c:v>103.58</c:v>
                </c:pt>
                <c:pt idx="1222">
                  <c:v>101.73</c:v>
                </c:pt>
                <c:pt idx="1223">
                  <c:v>100.14</c:v>
                </c:pt>
                <c:pt idx="1224">
                  <c:v>98.8</c:v>
                </c:pt>
                <c:pt idx="1225">
                  <c:v>97.66</c:v>
                </c:pt>
                <c:pt idx="1226">
                  <c:v>96.71</c:v>
                </c:pt>
                <c:pt idx="1227">
                  <c:v>95.91</c:v>
                </c:pt>
                <c:pt idx="1228">
                  <c:v>95.21</c:v>
                </c:pt>
                <c:pt idx="1229">
                  <c:v>94.61</c:v>
                </c:pt>
                <c:pt idx="1230">
                  <c:v>94.08</c:v>
                </c:pt>
                <c:pt idx="1231">
                  <c:v>93.59</c:v>
                </c:pt>
                <c:pt idx="1232">
                  <c:v>93.18</c:v>
                </c:pt>
                <c:pt idx="1233">
                  <c:v>92.83</c:v>
                </c:pt>
                <c:pt idx="1234">
                  <c:v>92.56</c:v>
                </c:pt>
                <c:pt idx="1235">
                  <c:v>92.33</c:v>
                </c:pt>
                <c:pt idx="1236">
                  <c:v>92.09</c:v>
                </c:pt>
                <c:pt idx="1237">
                  <c:v>91.84</c:v>
                </c:pt>
                <c:pt idx="1238">
                  <c:v>91.61</c:v>
                </c:pt>
                <c:pt idx="1239">
                  <c:v>91.42</c:v>
                </c:pt>
                <c:pt idx="1240">
                  <c:v>91.3</c:v>
                </c:pt>
                <c:pt idx="1241">
                  <c:v>91.29</c:v>
                </c:pt>
                <c:pt idx="1242">
                  <c:v>91.38</c:v>
                </c:pt>
                <c:pt idx="1243">
                  <c:v>91.58</c:v>
                </c:pt>
                <c:pt idx="1244">
                  <c:v>91.9</c:v>
                </c:pt>
                <c:pt idx="1245">
                  <c:v>92.29</c:v>
                </c:pt>
                <c:pt idx="1246">
                  <c:v>92.76</c:v>
                </c:pt>
                <c:pt idx="1247">
                  <c:v>93.29</c:v>
                </c:pt>
                <c:pt idx="1248">
                  <c:v>93.91</c:v>
                </c:pt>
                <c:pt idx="1249">
                  <c:v>94.62</c:v>
                </c:pt>
                <c:pt idx="1250">
                  <c:v>95.39</c:v>
                </c:pt>
                <c:pt idx="1251">
                  <c:v>96.25</c:v>
                </c:pt>
                <c:pt idx="1252">
                  <c:v>97.24</c:v>
                </c:pt>
                <c:pt idx="1253">
                  <c:v>98.39</c:v>
                </c:pt>
                <c:pt idx="1254">
                  <c:v>99.72</c:v>
                </c:pt>
                <c:pt idx="1255">
                  <c:v>101.18</c:v>
                </c:pt>
                <c:pt idx="1256">
                  <c:v>102.74</c:v>
                </c:pt>
                <c:pt idx="1257">
                  <c:v>104.38</c:v>
                </c:pt>
                <c:pt idx="1258">
                  <c:v>106.12</c:v>
                </c:pt>
                <c:pt idx="1259">
                  <c:v>107.97</c:v>
                </c:pt>
                <c:pt idx="1260">
                  <c:v>109.93</c:v>
                </c:pt>
                <c:pt idx="1261">
                  <c:v>112.03</c:v>
                </c:pt>
                <c:pt idx="1262">
                  <c:v>114.28</c:v>
                </c:pt>
                <c:pt idx="1263">
                  <c:v>116.63</c:v>
                </c:pt>
                <c:pt idx="1264">
                  <c:v>119.06</c:v>
                </c:pt>
                <c:pt idx="1265">
                  <c:v>121.53</c:v>
                </c:pt>
                <c:pt idx="1266">
                  <c:v>124.06</c:v>
                </c:pt>
                <c:pt idx="1267">
                  <c:v>126.68</c:v>
                </c:pt>
                <c:pt idx="1268">
                  <c:v>129.4</c:v>
                </c:pt>
                <c:pt idx="1269">
                  <c:v>132.22999999999999</c:v>
                </c:pt>
                <c:pt idx="1270">
                  <c:v>135.16</c:v>
                </c:pt>
                <c:pt idx="1271">
                  <c:v>138.18</c:v>
                </c:pt>
                <c:pt idx="1272">
                  <c:v>141.28</c:v>
                </c:pt>
                <c:pt idx="1273">
                  <c:v>144.41999999999999</c:v>
                </c:pt>
                <c:pt idx="1274">
                  <c:v>147.63999999999999</c:v>
                </c:pt>
                <c:pt idx="1275">
                  <c:v>150.9</c:v>
                </c:pt>
                <c:pt idx="1276">
                  <c:v>154.21</c:v>
                </c:pt>
                <c:pt idx="1277">
                  <c:v>157.59</c:v>
                </c:pt>
                <c:pt idx="1278">
                  <c:v>161.01</c:v>
                </c:pt>
                <c:pt idx="1279">
                  <c:v>164.48</c:v>
                </c:pt>
                <c:pt idx="1280">
                  <c:v>167.94</c:v>
                </c:pt>
                <c:pt idx="1281">
                  <c:v>171.4</c:v>
                </c:pt>
                <c:pt idx="1282">
                  <c:v>174.87</c:v>
                </c:pt>
                <c:pt idx="1283">
                  <c:v>178.34</c:v>
                </c:pt>
                <c:pt idx="1284">
                  <c:v>-178.21</c:v>
                </c:pt>
                <c:pt idx="1285">
                  <c:v>-174.8</c:v>
                </c:pt>
                <c:pt idx="1286">
                  <c:v>-171.42</c:v>
                </c:pt>
                <c:pt idx="1287">
                  <c:v>-168.06</c:v>
                </c:pt>
                <c:pt idx="1288">
                  <c:v>-164.7</c:v>
                </c:pt>
                <c:pt idx="1289">
                  <c:v>-161.33000000000001</c:v>
                </c:pt>
                <c:pt idx="1290">
                  <c:v>-157.93</c:v>
                </c:pt>
                <c:pt idx="1291">
                  <c:v>-154.55000000000001</c:v>
                </c:pt>
                <c:pt idx="1292">
                  <c:v>-151.25</c:v>
                </c:pt>
                <c:pt idx="1293">
                  <c:v>-148.05000000000001</c:v>
                </c:pt>
                <c:pt idx="1294">
                  <c:v>-144.96</c:v>
                </c:pt>
                <c:pt idx="1295">
                  <c:v>-141.94999999999999</c:v>
                </c:pt>
                <c:pt idx="1296">
                  <c:v>-138.97999999999999</c:v>
                </c:pt>
                <c:pt idx="1297">
                  <c:v>-136.05000000000001</c:v>
                </c:pt>
                <c:pt idx="1298">
                  <c:v>-133.19</c:v>
                </c:pt>
                <c:pt idx="1299">
                  <c:v>-130.37</c:v>
                </c:pt>
                <c:pt idx="1300">
                  <c:v>-127.59</c:v>
                </c:pt>
                <c:pt idx="1301">
                  <c:v>-124.84</c:v>
                </c:pt>
                <c:pt idx="1302">
                  <c:v>-122.22</c:v>
                </c:pt>
                <c:pt idx="1303">
                  <c:v>-119.7</c:v>
                </c:pt>
                <c:pt idx="1304">
                  <c:v>-117.26</c:v>
                </c:pt>
                <c:pt idx="1305">
                  <c:v>-114.9</c:v>
                </c:pt>
                <c:pt idx="1306">
                  <c:v>-112.54</c:v>
                </c:pt>
                <c:pt idx="1307">
                  <c:v>-110.82</c:v>
                </c:pt>
                <c:pt idx="1308">
                  <c:v>-109.56</c:v>
                </c:pt>
                <c:pt idx="1309">
                  <c:v>-108.6</c:v>
                </c:pt>
                <c:pt idx="1310">
                  <c:v>-108.06</c:v>
                </c:pt>
                <c:pt idx="1311">
                  <c:v>-107.41</c:v>
                </c:pt>
                <c:pt idx="1312">
                  <c:v>-106.64</c:v>
                </c:pt>
                <c:pt idx="1313">
                  <c:v>-106</c:v>
                </c:pt>
                <c:pt idx="1314">
                  <c:v>-105.76</c:v>
                </c:pt>
                <c:pt idx="1315">
                  <c:v>-105.58</c:v>
                </c:pt>
                <c:pt idx="1316">
                  <c:v>-105.08</c:v>
                </c:pt>
                <c:pt idx="1317">
                  <c:v>-104.74</c:v>
                </c:pt>
                <c:pt idx="1318">
                  <c:v>-104.53</c:v>
                </c:pt>
                <c:pt idx="1319">
                  <c:v>-104.43</c:v>
                </c:pt>
                <c:pt idx="1320">
                  <c:v>-104.25</c:v>
                </c:pt>
                <c:pt idx="1321">
                  <c:v>-103.87</c:v>
                </c:pt>
                <c:pt idx="1322">
                  <c:v>-103.82</c:v>
                </c:pt>
                <c:pt idx="1323">
                  <c:v>-103.83</c:v>
                </c:pt>
                <c:pt idx="1324">
                  <c:v>-103.71</c:v>
                </c:pt>
                <c:pt idx="1325">
                  <c:v>-103.97</c:v>
                </c:pt>
                <c:pt idx="1326">
                  <c:v>-104.16</c:v>
                </c:pt>
                <c:pt idx="1327">
                  <c:v>-104.33</c:v>
                </c:pt>
                <c:pt idx="1328">
                  <c:v>-104.55</c:v>
                </c:pt>
                <c:pt idx="1329">
                  <c:v>-104.73</c:v>
                </c:pt>
                <c:pt idx="1330">
                  <c:v>-104.93</c:v>
                </c:pt>
                <c:pt idx="1331">
                  <c:v>-105.14</c:v>
                </c:pt>
                <c:pt idx="1332">
                  <c:v>-105.34</c:v>
                </c:pt>
                <c:pt idx="1333">
                  <c:v>-105.57</c:v>
                </c:pt>
                <c:pt idx="1334">
                  <c:v>-105.77</c:v>
                </c:pt>
                <c:pt idx="1335">
                  <c:v>-105.89</c:v>
                </c:pt>
                <c:pt idx="1336">
                  <c:v>-106.01</c:v>
                </c:pt>
                <c:pt idx="1337">
                  <c:v>-106.13</c:v>
                </c:pt>
                <c:pt idx="1338">
                  <c:v>-106.27</c:v>
                </c:pt>
                <c:pt idx="1339">
                  <c:v>-106.38</c:v>
                </c:pt>
                <c:pt idx="1340">
                  <c:v>-106.47</c:v>
                </c:pt>
                <c:pt idx="1341">
                  <c:v>-106.55</c:v>
                </c:pt>
                <c:pt idx="1342">
                  <c:v>-106.63</c:v>
                </c:pt>
                <c:pt idx="1343">
                  <c:v>-106.71</c:v>
                </c:pt>
                <c:pt idx="1344">
                  <c:v>-106.78</c:v>
                </c:pt>
                <c:pt idx="1345">
                  <c:v>-106.91</c:v>
                </c:pt>
                <c:pt idx="1346">
                  <c:v>-107.1</c:v>
                </c:pt>
                <c:pt idx="1347">
                  <c:v>-107.35</c:v>
                </c:pt>
                <c:pt idx="1348">
                  <c:v>-107.68</c:v>
                </c:pt>
                <c:pt idx="1349">
                  <c:v>-108.27</c:v>
                </c:pt>
                <c:pt idx="1350">
                  <c:v>-109.06</c:v>
                </c:pt>
                <c:pt idx="1351">
                  <c:v>-109.97</c:v>
                </c:pt>
                <c:pt idx="1352">
                  <c:v>-111.14</c:v>
                </c:pt>
                <c:pt idx="1353">
                  <c:v>-112.6</c:v>
                </c:pt>
                <c:pt idx="1354">
                  <c:v>-114.37</c:v>
                </c:pt>
                <c:pt idx="1355">
                  <c:v>-116.34</c:v>
                </c:pt>
                <c:pt idx="1356">
                  <c:v>-118.39</c:v>
                </c:pt>
                <c:pt idx="1357">
                  <c:v>-120.54</c:v>
                </c:pt>
                <c:pt idx="1358">
                  <c:v>-122.88</c:v>
                </c:pt>
                <c:pt idx="1359">
                  <c:v>-125.5</c:v>
                </c:pt>
                <c:pt idx="1360">
                  <c:v>-128.41</c:v>
                </c:pt>
                <c:pt idx="1361">
                  <c:v>-131.52000000000001</c:v>
                </c:pt>
                <c:pt idx="1362">
                  <c:v>-134.69</c:v>
                </c:pt>
                <c:pt idx="1363">
                  <c:v>-137.83000000000001</c:v>
                </c:pt>
                <c:pt idx="1364">
                  <c:v>-140.94999999999999</c:v>
                </c:pt>
                <c:pt idx="1365">
                  <c:v>-144.12</c:v>
                </c:pt>
                <c:pt idx="1366">
                  <c:v>-147.4</c:v>
                </c:pt>
                <c:pt idx="1367">
                  <c:v>-150.80000000000001</c:v>
                </c:pt>
                <c:pt idx="1368">
                  <c:v>-154.29</c:v>
                </c:pt>
                <c:pt idx="1369">
                  <c:v>-157.83000000000001</c:v>
                </c:pt>
                <c:pt idx="1370">
                  <c:v>-161.37</c:v>
                </c:pt>
                <c:pt idx="1371">
                  <c:v>-164.85</c:v>
                </c:pt>
                <c:pt idx="1372">
                  <c:v>-168.21</c:v>
                </c:pt>
                <c:pt idx="1373">
                  <c:v>-171.47</c:v>
                </c:pt>
                <c:pt idx="1374">
                  <c:v>-174.7</c:v>
                </c:pt>
                <c:pt idx="1375">
                  <c:v>-177.95</c:v>
                </c:pt>
                <c:pt idx="1376">
                  <c:v>178.74</c:v>
                </c:pt>
                <c:pt idx="1377">
                  <c:v>175.34</c:v>
                </c:pt>
                <c:pt idx="1378">
                  <c:v>171.87</c:v>
                </c:pt>
                <c:pt idx="1379">
                  <c:v>168.42</c:v>
                </c:pt>
                <c:pt idx="1380">
                  <c:v>165.15</c:v>
                </c:pt>
                <c:pt idx="1381">
                  <c:v>162.05000000000001</c:v>
                </c:pt>
                <c:pt idx="1382">
                  <c:v>159.05000000000001</c:v>
                </c:pt>
                <c:pt idx="1383">
                  <c:v>156.01</c:v>
                </c:pt>
                <c:pt idx="1384">
                  <c:v>152.91</c:v>
                </c:pt>
                <c:pt idx="1385">
                  <c:v>149.80000000000001</c:v>
                </c:pt>
                <c:pt idx="1386">
                  <c:v>146.69999999999999</c:v>
                </c:pt>
                <c:pt idx="1387">
                  <c:v>143.61000000000001</c:v>
                </c:pt>
                <c:pt idx="1388">
                  <c:v>140.46</c:v>
                </c:pt>
                <c:pt idx="1389">
                  <c:v>137.19</c:v>
                </c:pt>
                <c:pt idx="1390">
                  <c:v>133.83000000000001</c:v>
                </c:pt>
                <c:pt idx="1391">
                  <c:v>130.44999999999999</c:v>
                </c:pt>
                <c:pt idx="1392">
                  <c:v>127.17</c:v>
                </c:pt>
                <c:pt idx="1393">
                  <c:v>124.03</c:v>
                </c:pt>
                <c:pt idx="1394">
                  <c:v>120.98</c:v>
                </c:pt>
                <c:pt idx="1395">
                  <c:v>117.98</c:v>
                </c:pt>
                <c:pt idx="1396">
                  <c:v>115.03</c:v>
                </c:pt>
                <c:pt idx="1397">
                  <c:v>112.18</c:v>
                </c:pt>
                <c:pt idx="1398">
                  <c:v>109.5</c:v>
                </c:pt>
                <c:pt idx="1399">
                  <c:v>107.07</c:v>
                </c:pt>
                <c:pt idx="1400">
                  <c:v>104.89</c:v>
                </c:pt>
                <c:pt idx="1401">
                  <c:v>102.96</c:v>
                </c:pt>
                <c:pt idx="1402">
                  <c:v>101.29</c:v>
                </c:pt>
                <c:pt idx="1403">
                  <c:v>99.84</c:v>
                </c:pt>
                <c:pt idx="1404">
                  <c:v>98.64</c:v>
                </c:pt>
                <c:pt idx="1405">
                  <c:v>97.74</c:v>
                </c:pt>
                <c:pt idx="1406">
                  <c:v>97.08</c:v>
                </c:pt>
                <c:pt idx="1407">
                  <c:v>96.57</c:v>
                </c:pt>
                <c:pt idx="1408">
                  <c:v>96.16</c:v>
                </c:pt>
                <c:pt idx="1409">
                  <c:v>95.81</c:v>
                </c:pt>
                <c:pt idx="1410">
                  <c:v>95.55</c:v>
                </c:pt>
                <c:pt idx="1411">
                  <c:v>95.38</c:v>
                </c:pt>
                <c:pt idx="1412">
                  <c:v>95.27</c:v>
                </c:pt>
                <c:pt idx="1413">
                  <c:v>95.21</c:v>
                </c:pt>
                <c:pt idx="1414">
                  <c:v>95.19</c:v>
                </c:pt>
                <c:pt idx="1415">
                  <c:v>95.19</c:v>
                </c:pt>
                <c:pt idx="1416">
                  <c:v>95.23</c:v>
                </c:pt>
                <c:pt idx="1417">
                  <c:v>95.3</c:v>
                </c:pt>
                <c:pt idx="1418">
                  <c:v>95.42</c:v>
                </c:pt>
                <c:pt idx="1419">
                  <c:v>95.61</c:v>
                </c:pt>
                <c:pt idx="1420">
                  <c:v>95.91</c:v>
                </c:pt>
                <c:pt idx="1421">
                  <c:v>96.29</c:v>
                </c:pt>
                <c:pt idx="1422">
                  <c:v>96.75</c:v>
                </c:pt>
                <c:pt idx="1423">
                  <c:v>97.3</c:v>
                </c:pt>
                <c:pt idx="1424">
                  <c:v>97.91</c:v>
                </c:pt>
                <c:pt idx="1425">
                  <c:v>98.6</c:v>
                </c:pt>
                <c:pt idx="1426">
                  <c:v>99.39</c:v>
                </c:pt>
                <c:pt idx="1427">
                  <c:v>100.29</c:v>
                </c:pt>
                <c:pt idx="1428">
                  <c:v>101.3</c:v>
                </c:pt>
                <c:pt idx="1429">
                  <c:v>102.41</c:v>
                </c:pt>
                <c:pt idx="1430">
                  <c:v>103.63</c:v>
                </c:pt>
                <c:pt idx="1431">
                  <c:v>104.98</c:v>
                </c:pt>
                <c:pt idx="1432">
                  <c:v>106.47</c:v>
                </c:pt>
                <c:pt idx="1433">
                  <c:v>108.08</c:v>
                </c:pt>
                <c:pt idx="1434">
                  <c:v>109.79</c:v>
                </c:pt>
                <c:pt idx="1435">
                  <c:v>111.61</c:v>
                </c:pt>
                <c:pt idx="1436">
                  <c:v>113.53</c:v>
                </c:pt>
                <c:pt idx="1437">
                  <c:v>115.53</c:v>
                </c:pt>
                <c:pt idx="1438">
                  <c:v>117.61</c:v>
                </c:pt>
                <c:pt idx="1439">
                  <c:v>119.77</c:v>
                </c:pt>
                <c:pt idx="1440">
                  <c:v>122.03</c:v>
                </c:pt>
                <c:pt idx="1441">
                  <c:v>124.38</c:v>
                </c:pt>
                <c:pt idx="1442">
                  <c:v>126.79</c:v>
                </c:pt>
                <c:pt idx="1443">
                  <c:v>129.26</c:v>
                </c:pt>
                <c:pt idx="1444">
                  <c:v>131.77000000000001</c:v>
                </c:pt>
                <c:pt idx="1445">
                  <c:v>134.34</c:v>
                </c:pt>
                <c:pt idx="1446">
                  <c:v>136.94999999999999</c:v>
                </c:pt>
                <c:pt idx="1447">
                  <c:v>139.62</c:v>
                </c:pt>
                <c:pt idx="1448">
                  <c:v>142.35</c:v>
                </c:pt>
                <c:pt idx="1449">
                  <c:v>145.15</c:v>
                </c:pt>
                <c:pt idx="1450">
                  <c:v>148.01</c:v>
                </c:pt>
                <c:pt idx="1451">
                  <c:v>150.93</c:v>
                </c:pt>
                <c:pt idx="1452">
                  <c:v>153.88</c:v>
                </c:pt>
                <c:pt idx="1453">
                  <c:v>156.86000000000001</c:v>
                </c:pt>
                <c:pt idx="1454">
                  <c:v>159.87</c:v>
                </c:pt>
                <c:pt idx="1455">
                  <c:v>162.88999999999999</c:v>
                </c:pt>
                <c:pt idx="1456">
                  <c:v>165.98</c:v>
                </c:pt>
                <c:pt idx="1457">
                  <c:v>169.15</c:v>
                </c:pt>
                <c:pt idx="1458">
                  <c:v>172.39</c:v>
                </c:pt>
                <c:pt idx="1459">
                  <c:v>175.66</c:v>
                </c:pt>
                <c:pt idx="1460">
                  <c:v>178.93</c:v>
                </c:pt>
                <c:pt idx="1461">
                  <c:v>-177.84</c:v>
                </c:pt>
                <c:pt idx="1462">
                  <c:v>-174.6</c:v>
                </c:pt>
                <c:pt idx="1463">
                  <c:v>-171.39</c:v>
                </c:pt>
                <c:pt idx="1464">
                  <c:v>-168.21</c:v>
                </c:pt>
                <c:pt idx="1465">
                  <c:v>-165.11</c:v>
                </c:pt>
                <c:pt idx="1466">
                  <c:v>-162.08000000000001</c:v>
                </c:pt>
                <c:pt idx="1467">
                  <c:v>-159.08000000000001</c:v>
                </c:pt>
                <c:pt idx="1468">
                  <c:v>-156.07</c:v>
                </c:pt>
                <c:pt idx="1469">
                  <c:v>-152.97999999999999</c:v>
                </c:pt>
                <c:pt idx="1470">
                  <c:v>-149.84</c:v>
                </c:pt>
                <c:pt idx="1471">
                  <c:v>-146.72999999999999</c:v>
                </c:pt>
                <c:pt idx="1472">
                  <c:v>-143.80000000000001</c:v>
                </c:pt>
                <c:pt idx="1473">
                  <c:v>-141.02000000000001</c:v>
                </c:pt>
                <c:pt idx="1474">
                  <c:v>-138.34</c:v>
                </c:pt>
                <c:pt idx="1475">
                  <c:v>-135.62</c:v>
                </c:pt>
                <c:pt idx="1476">
                  <c:v>-132.84</c:v>
                </c:pt>
                <c:pt idx="1477">
                  <c:v>-130.04</c:v>
                </c:pt>
                <c:pt idx="1478">
                  <c:v>-127.34</c:v>
                </c:pt>
                <c:pt idx="1479">
                  <c:v>-124.73</c:v>
                </c:pt>
                <c:pt idx="1480">
                  <c:v>-122.07</c:v>
                </c:pt>
                <c:pt idx="1481">
                  <c:v>-119.33</c:v>
                </c:pt>
                <c:pt idx="1482">
                  <c:v>-116.67</c:v>
                </c:pt>
                <c:pt idx="1483">
                  <c:v>-114.2</c:v>
                </c:pt>
                <c:pt idx="1484">
                  <c:v>-111.97</c:v>
                </c:pt>
                <c:pt idx="1485">
                  <c:v>-110.02</c:v>
                </c:pt>
                <c:pt idx="1486">
                  <c:v>-108.28</c:v>
                </c:pt>
                <c:pt idx="1487">
                  <c:v>-106.78</c:v>
                </c:pt>
                <c:pt idx="1488">
                  <c:v>-106.11</c:v>
                </c:pt>
                <c:pt idx="1489">
                  <c:v>-105.8</c:v>
                </c:pt>
                <c:pt idx="1490">
                  <c:v>-105.76</c:v>
                </c:pt>
                <c:pt idx="1491">
                  <c:v>-105.95</c:v>
                </c:pt>
                <c:pt idx="1492">
                  <c:v>-106.16</c:v>
                </c:pt>
                <c:pt idx="1493">
                  <c:v>-106.31</c:v>
                </c:pt>
                <c:pt idx="1494">
                  <c:v>-106.46</c:v>
                </c:pt>
                <c:pt idx="1495">
                  <c:v>-106.46</c:v>
                </c:pt>
                <c:pt idx="1496">
                  <c:v>-106.69</c:v>
                </c:pt>
                <c:pt idx="1497">
                  <c:v>-106.97</c:v>
                </c:pt>
                <c:pt idx="1498">
                  <c:v>-107.07</c:v>
                </c:pt>
                <c:pt idx="1499">
                  <c:v>-107.17</c:v>
                </c:pt>
                <c:pt idx="1500">
                  <c:v>-107.3</c:v>
                </c:pt>
                <c:pt idx="1501">
                  <c:v>-107.44</c:v>
                </c:pt>
                <c:pt idx="1502">
                  <c:v>-107.4</c:v>
                </c:pt>
                <c:pt idx="1503">
                  <c:v>-107.53</c:v>
                </c:pt>
                <c:pt idx="1504">
                  <c:v>-107.55</c:v>
                </c:pt>
                <c:pt idx="1505">
                  <c:v>-107.48</c:v>
                </c:pt>
                <c:pt idx="1506">
                  <c:v>-107.41</c:v>
                </c:pt>
                <c:pt idx="1507">
                  <c:v>-107.29</c:v>
                </c:pt>
                <c:pt idx="1508">
                  <c:v>-107.14</c:v>
                </c:pt>
                <c:pt idx="1509">
                  <c:v>-106.91</c:v>
                </c:pt>
                <c:pt idx="1510">
                  <c:v>-106.67</c:v>
                </c:pt>
                <c:pt idx="1511">
                  <c:v>-106.43</c:v>
                </c:pt>
                <c:pt idx="1512">
                  <c:v>-106.19</c:v>
                </c:pt>
                <c:pt idx="1513">
                  <c:v>-105.94</c:v>
                </c:pt>
                <c:pt idx="1514">
                  <c:v>-105.63</c:v>
                </c:pt>
                <c:pt idx="1515">
                  <c:v>-105.34</c:v>
                </c:pt>
                <c:pt idx="1516">
                  <c:v>-105.1</c:v>
                </c:pt>
                <c:pt idx="1517">
                  <c:v>-104.86</c:v>
                </c:pt>
                <c:pt idx="1518">
                  <c:v>-104.58</c:v>
                </c:pt>
                <c:pt idx="1519">
                  <c:v>-104.31</c:v>
                </c:pt>
                <c:pt idx="1520">
                  <c:v>-104.15</c:v>
                </c:pt>
                <c:pt idx="1521">
                  <c:v>-104.2</c:v>
                </c:pt>
                <c:pt idx="1522">
                  <c:v>-104.55</c:v>
                </c:pt>
                <c:pt idx="1523">
                  <c:v>-105.16</c:v>
                </c:pt>
                <c:pt idx="1524">
                  <c:v>-106.06</c:v>
                </c:pt>
                <c:pt idx="1525">
                  <c:v>-107.34</c:v>
                </c:pt>
                <c:pt idx="1526">
                  <c:v>-108.89</c:v>
                </c:pt>
                <c:pt idx="1527">
                  <c:v>-110.63</c:v>
                </c:pt>
                <c:pt idx="1528">
                  <c:v>-112.49</c:v>
                </c:pt>
                <c:pt idx="1529">
                  <c:v>-114.51</c:v>
                </c:pt>
                <c:pt idx="1530">
                  <c:v>-116.73</c:v>
                </c:pt>
                <c:pt idx="1531">
                  <c:v>-119.2</c:v>
                </c:pt>
                <c:pt idx="1532">
                  <c:v>-121.85</c:v>
                </c:pt>
                <c:pt idx="1533">
                  <c:v>-124.54</c:v>
                </c:pt>
                <c:pt idx="1534">
                  <c:v>-127.17</c:v>
                </c:pt>
                <c:pt idx="1535">
                  <c:v>-129.77000000000001</c:v>
                </c:pt>
                <c:pt idx="1536">
                  <c:v>-132.46</c:v>
                </c:pt>
                <c:pt idx="1537">
                  <c:v>-135.27000000000001</c:v>
                </c:pt>
                <c:pt idx="1538">
                  <c:v>-138.15</c:v>
                </c:pt>
                <c:pt idx="1539">
                  <c:v>-141.09</c:v>
                </c:pt>
                <c:pt idx="1540">
                  <c:v>-144.08000000000001</c:v>
                </c:pt>
                <c:pt idx="1541">
                  <c:v>-147.12</c:v>
                </c:pt>
                <c:pt idx="1542">
                  <c:v>-150.22999999999999</c:v>
                </c:pt>
                <c:pt idx="1543">
                  <c:v>-153.38</c:v>
                </c:pt>
                <c:pt idx="1544">
                  <c:v>-156.53</c:v>
                </c:pt>
                <c:pt idx="1545">
                  <c:v>-159.63999999999999</c:v>
                </c:pt>
                <c:pt idx="1546">
                  <c:v>-162.76</c:v>
                </c:pt>
                <c:pt idx="1547">
                  <c:v>-165.94</c:v>
                </c:pt>
                <c:pt idx="1548">
                  <c:v>-169.16</c:v>
                </c:pt>
                <c:pt idx="1549">
                  <c:v>-172.4</c:v>
                </c:pt>
                <c:pt idx="1550">
                  <c:v>-175.58</c:v>
                </c:pt>
                <c:pt idx="1551">
                  <c:v>-178.64</c:v>
                </c:pt>
                <c:pt idx="1552">
                  <c:v>178.39</c:v>
                </c:pt>
                <c:pt idx="1553">
                  <c:v>175.46</c:v>
                </c:pt>
                <c:pt idx="1554">
                  <c:v>172.55</c:v>
                </c:pt>
                <c:pt idx="1555">
                  <c:v>169.66</c:v>
                </c:pt>
                <c:pt idx="1556">
                  <c:v>166.81</c:v>
                </c:pt>
                <c:pt idx="1557">
                  <c:v>163.95</c:v>
                </c:pt>
                <c:pt idx="1558">
                  <c:v>161.08000000000001</c:v>
                </c:pt>
                <c:pt idx="1559">
                  <c:v>158.13</c:v>
                </c:pt>
                <c:pt idx="1560">
                  <c:v>155.16999999999999</c:v>
                </c:pt>
                <c:pt idx="1561">
                  <c:v>152.19</c:v>
                </c:pt>
                <c:pt idx="1562">
                  <c:v>149.19</c:v>
                </c:pt>
                <c:pt idx="1563">
                  <c:v>146.13999999999999</c:v>
                </c:pt>
                <c:pt idx="1564">
                  <c:v>143.06</c:v>
                </c:pt>
                <c:pt idx="1565">
                  <c:v>139.94999999999999</c:v>
                </c:pt>
                <c:pt idx="1566">
                  <c:v>136.79</c:v>
                </c:pt>
                <c:pt idx="1567">
                  <c:v>133.63999999999999</c:v>
                </c:pt>
                <c:pt idx="1568">
                  <c:v>130.5</c:v>
                </c:pt>
                <c:pt idx="1569">
                  <c:v>127.44</c:v>
                </c:pt>
                <c:pt idx="1570">
                  <c:v>124.47</c:v>
                </c:pt>
                <c:pt idx="1571">
                  <c:v>121.56</c:v>
                </c:pt>
                <c:pt idx="1572">
                  <c:v>118.74</c:v>
                </c:pt>
                <c:pt idx="1573">
                  <c:v>116.03</c:v>
                </c:pt>
                <c:pt idx="1574">
                  <c:v>113.46</c:v>
                </c:pt>
                <c:pt idx="1575">
                  <c:v>111.09</c:v>
                </c:pt>
                <c:pt idx="1576">
                  <c:v>108.94</c:v>
                </c:pt>
                <c:pt idx="1577">
                  <c:v>107.02</c:v>
                </c:pt>
                <c:pt idx="1578">
                  <c:v>105.31</c:v>
                </c:pt>
                <c:pt idx="1579">
                  <c:v>103.82</c:v>
                </c:pt>
                <c:pt idx="1580">
                  <c:v>102.56</c:v>
                </c:pt>
                <c:pt idx="1581">
                  <c:v>101.49</c:v>
                </c:pt>
                <c:pt idx="1582">
                  <c:v>100.56</c:v>
                </c:pt>
                <c:pt idx="1583">
                  <c:v>99.79</c:v>
                </c:pt>
                <c:pt idx="1584">
                  <c:v>99.18</c:v>
                </c:pt>
                <c:pt idx="1585">
                  <c:v>98.7</c:v>
                </c:pt>
                <c:pt idx="1586">
                  <c:v>98.31</c:v>
                </c:pt>
                <c:pt idx="1587">
                  <c:v>97.96</c:v>
                </c:pt>
                <c:pt idx="1588">
                  <c:v>97.63</c:v>
                </c:pt>
                <c:pt idx="1589">
                  <c:v>97.33</c:v>
                </c:pt>
                <c:pt idx="1590">
                  <c:v>97.03</c:v>
                </c:pt>
                <c:pt idx="1591">
                  <c:v>96.76</c:v>
                </c:pt>
                <c:pt idx="1592">
                  <c:v>96.52</c:v>
                </c:pt>
                <c:pt idx="1593">
                  <c:v>96.33</c:v>
                </c:pt>
                <c:pt idx="1594">
                  <c:v>96.2</c:v>
                </c:pt>
                <c:pt idx="1595">
                  <c:v>96.15</c:v>
                </c:pt>
                <c:pt idx="1596">
                  <c:v>96.17</c:v>
                </c:pt>
                <c:pt idx="1597">
                  <c:v>96.28</c:v>
                </c:pt>
                <c:pt idx="1598">
                  <c:v>96.48</c:v>
                </c:pt>
                <c:pt idx="1599">
                  <c:v>96.76</c:v>
                </c:pt>
                <c:pt idx="1600">
                  <c:v>97.11</c:v>
                </c:pt>
                <c:pt idx="1601">
                  <c:v>97.53</c:v>
                </c:pt>
                <c:pt idx="1602">
                  <c:v>98</c:v>
                </c:pt>
                <c:pt idx="1603">
                  <c:v>98.51</c:v>
                </c:pt>
                <c:pt idx="1604">
                  <c:v>99.04</c:v>
                </c:pt>
                <c:pt idx="1605">
                  <c:v>99.61</c:v>
                </c:pt>
                <c:pt idx="1606">
                  <c:v>100.23</c:v>
                </c:pt>
                <c:pt idx="1607">
                  <c:v>100.88</c:v>
                </c:pt>
                <c:pt idx="1608">
                  <c:v>101.58</c:v>
                </c:pt>
                <c:pt idx="1609">
                  <c:v>102.34</c:v>
                </c:pt>
                <c:pt idx="1610">
                  <c:v>103.15</c:v>
                </c:pt>
                <c:pt idx="1611">
                  <c:v>104.02</c:v>
                </c:pt>
                <c:pt idx="1612">
                  <c:v>104.97</c:v>
                </c:pt>
                <c:pt idx="1613">
                  <c:v>106</c:v>
                </c:pt>
                <c:pt idx="1614">
                  <c:v>107.13</c:v>
                </c:pt>
                <c:pt idx="1615">
                  <c:v>108.35</c:v>
                </c:pt>
                <c:pt idx="1616">
                  <c:v>109.66</c:v>
                </c:pt>
                <c:pt idx="1617">
                  <c:v>111.03</c:v>
                </c:pt>
                <c:pt idx="1618">
                  <c:v>112.43</c:v>
                </c:pt>
                <c:pt idx="1619">
                  <c:v>113.88</c:v>
                </c:pt>
                <c:pt idx="1620">
                  <c:v>115.35</c:v>
                </c:pt>
                <c:pt idx="1621">
                  <c:v>116.85</c:v>
                </c:pt>
                <c:pt idx="1622">
                  <c:v>118.38</c:v>
                </c:pt>
                <c:pt idx="1623">
                  <c:v>119.97</c:v>
                </c:pt>
                <c:pt idx="1624">
                  <c:v>121.59</c:v>
                </c:pt>
                <c:pt idx="1625">
                  <c:v>123.26</c:v>
                </c:pt>
                <c:pt idx="1626">
                  <c:v>124.97</c:v>
                </c:pt>
                <c:pt idx="1627">
                  <c:v>126.72</c:v>
                </c:pt>
                <c:pt idx="1628">
                  <c:v>128.51</c:v>
                </c:pt>
                <c:pt idx="1629">
                  <c:v>130.35</c:v>
                </c:pt>
                <c:pt idx="1630">
                  <c:v>132.24</c:v>
                </c:pt>
                <c:pt idx="1631">
                  <c:v>134.19999999999999</c:v>
                </c:pt>
                <c:pt idx="1632">
                  <c:v>136.22999999999999</c:v>
                </c:pt>
                <c:pt idx="1633">
                  <c:v>138.32</c:v>
                </c:pt>
                <c:pt idx="1634">
                  <c:v>140.44999999999999</c:v>
                </c:pt>
                <c:pt idx="1635">
                  <c:v>142.65</c:v>
                </c:pt>
                <c:pt idx="1636">
                  <c:v>144.85</c:v>
                </c:pt>
                <c:pt idx="1637">
                  <c:v>147.05000000000001</c:v>
                </c:pt>
                <c:pt idx="1638">
                  <c:v>149.22999999999999</c:v>
                </c:pt>
                <c:pt idx="1639">
                  <c:v>151.44999999999999</c:v>
                </c:pt>
                <c:pt idx="1640">
                  <c:v>153.71</c:v>
                </c:pt>
                <c:pt idx="1641">
                  <c:v>155.99</c:v>
                </c:pt>
                <c:pt idx="1642">
                  <c:v>158.28</c:v>
                </c:pt>
                <c:pt idx="1643">
                  <c:v>160.54</c:v>
                </c:pt>
                <c:pt idx="1644">
                  <c:v>162.78</c:v>
                </c:pt>
                <c:pt idx="1645">
                  <c:v>165.01</c:v>
                </c:pt>
                <c:pt idx="1646">
                  <c:v>167.27</c:v>
                </c:pt>
                <c:pt idx="1647">
                  <c:v>169.59</c:v>
                </c:pt>
                <c:pt idx="1648">
                  <c:v>171.97</c:v>
                </c:pt>
                <c:pt idx="1649">
                  <c:v>174.38</c:v>
                </c:pt>
                <c:pt idx="1650">
                  <c:v>176.79</c:v>
                </c:pt>
                <c:pt idx="1651">
                  <c:v>179.19</c:v>
                </c:pt>
                <c:pt idx="1652">
                  <c:v>-178.44</c:v>
                </c:pt>
                <c:pt idx="1653">
                  <c:v>-176.04</c:v>
                </c:pt>
                <c:pt idx="1654">
                  <c:v>-173.63</c:v>
                </c:pt>
                <c:pt idx="1655">
                  <c:v>-171.21</c:v>
                </c:pt>
                <c:pt idx="1656">
                  <c:v>-168.77</c:v>
                </c:pt>
                <c:pt idx="1657">
                  <c:v>-166.31</c:v>
                </c:pt>
                <c:pt idx="1658">
                  <c:v>-163.85</c:v>
                </c:pt>
                <c:pt idx="1659">
                  <c:v>-161.44</c:v>
                </c:pt>
                <c:pt idx="1660">
                  <c:v>-159.08000000000001</c:v>
                </c:pt>
                <c:pt idx="1661">
                  <c:v>-156.76</c:v>
                </c:pt>
                <c:pt idx="1662">
                  <c:v>-154.44</c:v>
                </c:pt>
                <c:pt idx="1663">
                  <c:v>-152.09</c:v>
                </c:pt>
                <c:pt idx="1664">
                  <c:v>-149.72999999999999</c:v>
                </c:pt>
                <c:pt idx="1665">
                  <c:v>-147.4</c:v>
                </c:pt>
                <c:pt idx="1666">
                  <c:v>-145.12</c:v>
                </c:pt>
                <c:pt idx="1667">
                  <c:v>-142.88</c:v>
                </c:pt>
                <c:pt idx="1668">
                  <c:v>-140.69</c:v>
                </c:pt>
                <c:pt idx="1669">
                  <c:v>-138.52000000000001</c:v>
                </c:pt>
                <c:pt idx="1670">
                  <c:v>-136.38999999999999</c:v>
                </c:pt>
                <c:pt idx="1671">
                  <c:v>-134.31</c:v>
                </c:pt>
                <c:pt idx="1672">
                  <c:v>-132.30000000000001</c:v>
                </c:pt>
                <c:pt idx="1673">
                  <c:v>-130.32</c:v>
                </c:pt>
                <c:pt idx="1674">
                  <c:v>-128.34</c:v>
                </c:pt>
                <c:pt idx="1675">
                  <c:v>-126.36</c:v>
                </c:pt>
                <c:pt idx="1676">
                  <c:v>-124.39</c:v>
                </c:pt>
                <c:pt idx="1677">
                  <c:v>-122.44</c:v>
                </c:pt>
                <c:pt idx="1678">
                  <c:v>-120.51</c:v>
                </c:pt>
                <c:pt idx="1679">
                  <c:v>-118.64</c:v>
                </c:pt>
                <c:pt idx="1680">
                  <c:v>-116.84</c:v>
                </c:pt>
                <c:pt idx="1681">
                  <c:v>-115.13</c:v>
                </c:pt>
                <c:pt idx="1682">
                  <c:v>-113.45</c:v>
                </c:pt>
                <c:pt idx="1683">
                  <c:v>-111.69</c:v>
                </c:pt>
                <c:pt idx="1684">
                  <c:v>-109.89</c:v>
                </c:pt>
                <c:pt idx="1685">
                  <c:v>-108.13</c:v>
                </c:pt>
                <c:pt idx="1686">
                  <c:v>-106.52</c:v>
                </c:pt>
                <c:pt idx="1687">
                  <c:v>-105.19</c:v>
                </c:pt>
                <c:pt idx="1688">
                  <c:v>-104.11</c:v>
                </c:pt>
                <c:pt idx="1689">
                  <c:v>-103.24</c:v>
                </c:pt>
                <c:pt idx="1690">
                  <c:v>-102.57</c:v>
                </c:pt>
                <c:pt idx="1691">
                  <c:v>-102.14</c:v>
                </c:pt>
                <c:pt idx="1692">
                  <c:v>-101.98</c:v>
                </c:pt>
                <c:pt idx="1693">
                  <c:v>-102.14</c:v>
                </c:pt>
                <c:pt idx="1694">
                  <c:v>-102.57</c:v>
                </c:pt>
                <c:pt idx="1695">
                  <c:v>-103.33</c:v>
                </c:pt>
                <c:pt idx="1696">
                  <c:v>-104.36</c:v>
                </c:pt>
                <c:pt idx="1697">
                  <c:v>-105.42</c:v>
                </c:pt>
                <c:pt idx="1698">
                  <c:v>-106.5</c:v>
                </c:pt>
                <c:pt idx="1699">
                  <c:v>-107.56</c:v>
                </c:pt>
                <c:pt idx="1700">
                  <c:v>-108.58</c:v>
                </c:pt>
                <c:pt idx="1701">
                  <c:v>-109.64</c:v>
                </c:pt>
                <c:pt idx="1702">
                  <c:v>-110.69</c:v>
                </c:pt>
                <c:pt idx="1703">
                  <c:v>-111.7</c:v>
                </c:pt>
                <c:pt idx="1704">
                  <c:v>-112.69</c:v>
                </c:pt>
                <c:pt idx="1705">
                  <c:v>-113.55</c:v>
                </c:pt>
                <c:pt idx="1706">
                  <c:v>-114.33</c:v>
                </c:pt>
                <c:pt idx="1707">
                  <c:v>-115.04</c:v>
                </c:pt>
                <c:pt idx="1708">
                  <c:v>-115.73</c:v>
                </c:pt>
                <c:pt idx="1709">
                  <c:v>-116.35</c:v>
                </c:pt>
                <c:pt idx="1710">
                  <c:v>-116.94</c:v>
                </c:pt>
                <c:pt idx="1711">
                  <c:v>-62.51</c:v>
                </c:pt>
                <c:pt idx="1712">
                  <c:v>-62.01</c:v>
                </c:pt>
                <c:pt idx="1713">
                  <c:v>-61.64</c:v>
                </c:pt>
                <c:pt idx="1714">
                  <c:v>-61.33</c:v>
                </c:pt>
                <c:pt idx="1715">
                  <c:v>-61.04</c:v>
                </c:pt>
                <c:pt idx="1716">
                  <c:v>-60.8</c:v>
                </c:pt>
                <c:pt idx="1717">
                  <c:v>-60.6</c:v>
                </c:pt>
                <c:pt idx="1718">
                  <c:v>-60.46</c:v>
                </c:pt>
                <c:pt idx="1719">
                  <c:v>-60.38</c:v>
                </c:pt>
                <c:pt idx="1720">
                  <c:v>-60.36</c:v>
                </c:pt>
                <c:pt idx="1721">
                  <c:v>-60.4</c:v>
                </c:pt>
                <c:pt idx="1722">
                  <c:v>-60.51</c:v>
                </c:pt>
                <c:pt idx="1723">
                  <c:v>-60.67</c:v>
                </c:pt>
                <c:pt idx="1724">
                  <c:v>-60.88</c:v>
                </c:pt>
                <c:pt idx="1725">
                  <c:v>-61.12</c:v>
                </c:pt>
                <c:pt idx="1726">
                  <c:v>-61.41</c:v>
                </c:pt>
                <c:pt idx="1727">
                  <c:v>-61.73</c:v>
                </c:pt>
                <c:pt idx="1728">
                  <c:v>-62.1</c:v>
                </c:pt>
                <c:pt idx="1729">
                  <c:v>-62.53</c:v>
                </c:pt>
                <c:pt idx="1730">
                  <c:v>-63.03</c:v>
                </c:pt>
                <c:pt idx="1731">
                  <c:v>-63.58</c:v>
                </c:pt>
                <c:pt idx="1732">
                  <c:v>-64.2</c:v>
                </c:pt>
                <c:pt idx="1733">
                  <c:v>-64.92</c:v>
                </c:pt>
                <c:pt idx="1734">
                  <c:v>-65.72</c:v>
                </c:pt>
                <c:pt idx="1735">
                  <c:v>-66.63</c:v>
                </c:pt>
                <c:pt idx="1736">
                  <c:v>-112.34</c:v>
                </c:pt>
                <c:pt idx="1737">
                  <c:v>-111.21</c:v>
                </c:pt>
                <c:pt idx="1738">
                  <c:v>-110.02</c:v>
                </c:pt>
                <c:pt idx="1739">
                  <c:v>-108.79</c:v>
                </c:pt>
                <c:pt idx="1740">
                  <c:v>-107.58</c:v>
                </c:pt>
                <c:pt idx="1741">
                  <c:v>-106.42</c:v>
                </c:pt>
                <c:pt idx="1742">
                  <c:v>-105.22</c:v>
                </c:pt>
                <c:pt idx="1743">
                  <c:v>-104</c:v>
                </c:pt>
                <c:pt idx="1744">
                  <c:v>-102.88</c:v>
                </c:pt>
                <c:pt idx="1745">
                  <c:v>-102.07</c:v>
                </c:pt>
                <c:pt idx="1746">
                  <c:v>-101.64</c:v>
                </c:pt>
                <c:pt idx="1747">
                  <c:v>-101.61</c:v>
                </c:pt>
                <c:pt idx="1748">
                  <c:v>-101.93</c:v>
                </c:pt>
                <c:pt idx="1749">
                  <c:v>-102.71</c:v>
                </c:pt>
                <c:pt idx="1750">
                  <c:v>-104.04</c:v>
                </c:pt>
                <c:pt idx="1751">
                  <c:v>-105.89</c:v>
                </c:pt>
                <c:pt idx="1752">
                  <c:v>-108.08</c:v>
                </c:pt>
                <c:pt idx="1753">
                  <c:v>-110.46</c:v>
                </c:pt>
                <c:pt idx="1754">
                  <c:v>-112.96</c:v>
                </c:pt>
                <c:pt idx="1755">
                  <c:v>-115.54</c:v>
                </c:pt>
                <c:pt idx="1756">
                  <c:v>-118.17</c:v>
                </c:pt>
                <c:pt idx="1757">
                  <c:v>-120.88</c:v>
                </c:pt>
                <c:pt idx="1758">
                  <c:v>-123.71</c:v>
                </c:pt>
                <c:pt idx="1759">
                  <c:v>-126.66</c:v>
                </c:pt>
                <c:pt idx="1760">
                  <c:v>-129.68</c:v>
                </c:pt>
                <c:pt idx="1761">
                  <c:v>-132.72999999999999</c:v>
                </c:pt>
                <c:pt idx="1762">
                  <c:v>-135.78</c:v>
                </c:pt>
                <c:pt idx="1763">
                  <c:v>-138.81</c:v>
                </c:pt>
                <c:pt idx="1764">
                  <c:v>-141.78</c:v>
                </c:pt>
                <c:pt idx="1765">
                  <c:v>-144.77000000000001</c:v>
                </c:pt>
                <c:pt idx="1766">
                  <c:v>-147.81</c:v>
                </c:pt>
                <c:pt idx="1767">
                  <c:v>-150.91</c:v>
                </c:pt>
                <c:pt idx="1768">
                  <c:v>-154.04</c:v>
                </c:pt>
                <c:pt idx="1769">
                  <c:v>-157.21</c:v>
                </c:pt>
                <c:pt idx="1770">
                  <c:v>-160.35</c:v>
                </c:pt>
                <c:pt idx="1771">
                  <c:v>-163.44</c:v>
                </c:pt>
                <c:pt idx="1772">
                  <c:v>-166.43</c:v>
                </c:pt>
                <c:pt idx="1773">
                  <c:v>-169.36</c:v>
                </c:pt>
                <c:pt idx="1774">
                  <c:v>-172.3</c:v>
                </c:pt>
                <c:pt idx="1775">
                  <c:v>-175.34</c:v>
                </c:pt>
                <c:pt idx="1776">
                  <c:v>-178.48</c:v>
                </c:pt>
                <c:pt idx="1777">
                  <c:v>178.34</c:v>
                </c:pt>
                <c:pt idx="1778">
                  <c:v>175.22</c:v>
                </c:pt>
                <c:pt idx="1779">
                  <c:v>172.21</c:v>
                </c:pt>
                <c:pt idx="1780">
                  <c:v>169.3</c:v>
                </c:pt>
                <c:pt idx="1781">
                  <c:v>166.38</c:v>
                </c:pt>
                <c:pt idx="1782">
                  <c:v>163.38999999999999</c:v>
                </c:pt>
                <c:pt idx="1783">
                  <c:v>160.24</c:v>
                </c:pt>
                <c:pt idx="1784">
                  <c:v>156.97999999999999</c:v>
                </c:pt>
                <c:pt idx="1785">
                  <c:v>153.72999999999999</c:v>
                </c:pt>
                <c:pt idx="1786">
                  <c:v>150.55000000000001</c:v>
                </c:pt>
                <c:pt idx="1787">
                  <c:v>147.44</c:v>
                </c:pt>
                <c:pt idx="1788">
                  <c:v>144.34</c:v>
                </c:pt>
                <c:pt idx="1789">
                  <c:v>141.19999999999999</c:v>
                </c:pt>
                <c:pt idx="1790">
                  <c:v>137.99</c:v>
                </c:pt>
                <c:pt idx="1791">
                  <c:v>134.72999999999999</c:v>
                </c:pt>
                <c:pt idx="1792">
                  <c:v>131.5</c:v>
                </c:pt>
                <c:pt idx="1793">
                  <c:v>128.38999999999999</c:v>
                </c:pt>
                <c:pt idx="1794">
                  <c:v>125.42</c:v>
                </c:pt>
                <c:pt idx="1795">
                  <c:v>122.52</c:v>
                </c:pt>
                <c:pt idx="1796">
                  <c:v>119.65</c:v>
                </c:pt>
                <c:pt idx="1797">
                  <c:v>116.88</c:v>
                </c:pt>
                <c:pt idx="1798">
                  <c:v>114.24</c:v>
                </c:pt>
                <c:pt idx="1799">
                  <c:v>111.8</c:v>
                </c:pt>
                <c:pt idx="1800">
                  <c:v>109.59</c:v>
                </c:pt>
                <c:pt idx="1801">
                  <c:v>107.61</c:v>
                </c:pt>
                <c:pt idx="1802">
                  <c:v>105.89</c:v>
                </c:pt>
                <c:pt idx="1803">
                  <c:v>104.43</c:v>
                </c:pt>
                <c:pt idx="1804">
                  <c:v>103.23</c:v>
                </c:pt>
                <c:pt idx="1805">
                  <c:v>102.27</c:v>
                </c:pt>
                <c:pt idx="1806">
                  <c:v>101.53</c:v>
                </c:pt>
                <c:pt idx="1807">
                  <c:v>101</c:v>
                </c:pt>
                <c:pt idx="1808">
                  <c:v>100.64</c:v>
                </c:pt>
                <c:pt idx="1809">
                  <c:v>100.43</c:v>
                </c:pt>
                <c:pt idx="1810">
                  <c:v>100.33</c:v>
                </c:pt>
                <c:pt idx="1811">
                  <c:v>100.31</c:v>
                </c:pt>
                <c:pt idx="1812">
                  <c:v>100.32</c:v>
                </c:pt>
                <c:pt idx="1813">
                  <c:v>100.35</c:v>
                </c:pt>
                <c:pt idx="1814">
                  <c:v>100.41</c:v>
                </c:pt>
                <c:pt idx="1815">
                  <c:v>100.52</c:v>
                </c:pt>
                <c:pt idx="1816">
                  <c:v>100.66</c:v>
                </c:pt>
                <c:pt idx="1817">
                  <c:v>100.84</c:v>
                </c:pt>
                <c:pt idx="1818">
                  <c:v>101.07</c:v>
                </c:pt>
                <c:pt idx="1819">
                  <c:v>101.37</c:v>
                </c:pt>
                <c:pt idx="1820">
                  <c:v>101.73</c:v>
                </c:pt>
                <c:pt idx="1821">
                  <c:v>102.14</c:v>
                </c:pt>
                <c:pt idx="1822">
                  <c:v>102.58</c:v>
                </c:pt>
                <c:pt idx="1823">
                  <c:v>103.06</c:v>
                </c:pt>
                <c:pt idx="1824">
                  <c:v>103.56</c:v>
                </c:pt>
                <c:pt idx="1825">
                  <c:v>104.14</c:v>
                </c:pt>
                <c:pt idx="1826">
                  <c:v>104.77</c:v>
                </c:pt>
                <c:pt idx="1827">
                  <c:v>105.47</c:v>
                </c:pt>
                <c:pt idx="1828">
                  <c:v>106.24</c:v>
                </c:pt>
                <c:pt idx="1829">
                  <c:v>107.11</c:v>
                </c:pt>
                <c:pt idx="1830">
                  <c:v>108.1</c:v>
                </c:pt>
                <c:pt idx="1831">
                  <c:v>109.23</c:v>
                </c:pt>
                <c:pt idx="1832">
                  <c:v>110.49</c:v>
                </c:pt>
                <c:pt idx="1833">
                  <c:v>111.85</c:v>
                </c:pt>
                <c:pt idx="1834">
                  <c:v>113.29</c:v>
                </c:pt>
                <c:pt idx="1835">
                  <c:v>114.83</c:v>
                </c:pt>
                <c:pt idx="1836">
                  <c:v>116.44</c:v>
                </c:pt>
                <c:pt idx="1837">
                  <c:v>118.13</c:v>
                </c:pt>
                <c:pt idx="1838">
                  <c:v>119.92</c:v>
                </c:pt>
                <c:pt idx="1839">
                  <c:v>121.78</c:v>
                </c:pt>
                <c:pt idx="1840">
                  <c:v>123.71</c:v>
                </c:pt>
                <c:pt idx="1841">
                  <c:v>125.7</c:v>
                </c:pt>
                <c:pt idx="1842">
                  <c:v>127.72</c:v>
                </c:pt>
                <c:pt idx="1843">
                  <c:v>129.77000000000001</c:v>
                </c:pt>
                <c:pt idx="1844">
                  <c:v>131.85</c:v>
                </c:pt>
                <c:pt idx="1845">
                  <c:v>133.99</c:v>
                </c:pt>
                <c:pt idx="1846">
                  <c:v>136.19999999999999</c:v>
                </c:pt>
                <c:pt idx="1847">
                  <c:v>138.46</c:v>
                </c:pt>
                <c:pt idx="1848">
                  <c:v>140.81</c:v>
                </c:pt>
                <c:pt idx="1849">
                  <c:v>143.24</c:v>
                </c:pt>
                <c:pt idx="1850">
                  <c:v>145.72</c:v>
                </c:pt>
                <c:pt idx="1851">
                  <c:v>148.24</c:v>
                </c:pt>
                <c:pt idx="1852">
                  <c:v>150.83000000000001</c:v>
                </c:pt>
                <c:pt idx="1853">
                  <c:v>153.5</c:v>
                </c:pt>
                <c:pt idx="1854">
                  <c:v>156.24</c:v>
                </c:pt>
                <c:pt idx="1855">
                  <c:v>159.07</c:v>
                </c:pt>
                <c:pt idx="1856">
                  <c:v>161.94999999999999</c:v>
                </c:pt>
                <c:pt idx="1857">
                  <c:v>164.89</c:v>
                </c:pt>
                <c:pt idx="1858">
                  <c:v>167.87</c:v>
                </c:pt>
                <c:pt idx="1859">
                  <c:v>170.88</c:v>
                </c:pt>
                <c:pt idx="1860">
                  <c:v>173.96</c:v>
                </c:pt>
                <c:pt idx="1861">
                  <c:v>177.11</c:v>
                </c:pt>
                <c:pt idx="1862">
                  <c:v>-179.7</c:v>
                </c:pt>
                <c:pt idx="1863">
                  <c:v>-176.51</c:v>
                </c:pt>
                <c:pt idx="1864">
                  <c:v>-173.37</c:v>
                </c:pt>
                <c:pt idx="1865">
                  <c:v>-170.26</c:v>
                </c:pt>
                <c:pt idx="1866">
                  <c:v>-167.17</c:v>
                </c:pt>
                <c:pt idx="1867">
                  <c:v>-164.04</c:v>
                </c:pt>
                <c:pt idx="1868">
                  <c:v>-160.88</c:v>
                </c:pt>
                <c:pt idx="1869">
                  <c:v>-157.78</c:v>
                </c:pt>
                <c:pt idx="1870">
                  <c:v>-154.82</c:v>
                </c:pt>
                <c:pt idx="1871">
                  <c:v>-152.02000000000001</c:v>
                </c:pt>
                <c:pt idx="1872">
                  <c:v>-149.33000000000001</c:v>
                </c:pt>
                <c:pt idx="1873">
                  <c:v>-146.66999999999999</c:v>
                </c:pt>
                <c:pt idx="1874">
                  <c:v>-143.99</c:v>
                </c:pt>
                <c:pt idx="1875">
                  <c:v>-141.31</c:v>
                </c:pt>
                <c:pt idx="1876">
                  <c:v>-138.69999999999999</c:v>
                </c:pt>
                <c:pt idx="1877">
                  <c:v>-136.21</c:v>
                </c:pt>
                <c:pt idx="1878">
                  <c:v>-133.81</c:v>
                </c:pt>
                <c:pt idx="1879">
                  <c:v>-131.43</c:v>
                </c:pt>
                <c:pt idx="1880">
                  <c:v>-129</c:v>
                </c:pt>
                <c:pt idx="1881">
                  <c:v>-126.52</c:v>
                </c:pt>
                <c:pt idx="1882">
                  <c:v>-124.03</c:v>
                </c:pt>
                <c:pt idx="1883">
                  <c:v>-121.63</c:v>
                </c:pt>
                <c:pt idx="1884">
                  <c:v>-119.38</c:v>
                </c:pt>
                <c:pt idx="1885">
                  <c:v>-117.21</c:v>
                </c:pt>
                <c:pt idx="1886">
                  <c:v>-115.06</c:v>
                </c:pt>
                <c:pt idx="1887">
                  <c:v>-112.8</c:v>
                </c:pt>
                <c:pt idx="1888">
                  <c:v>-110.47</c:v>
                </c:pt>
                <c:pt idx="1889">
                  <c:v>-108.16</c:v>
                </c:pt>
                <c:pt idx="1890">
                  <c:v>-105.98</c:v>
                </c:pt>
                <c:pt idx="1891">
                  <c:v>-104.03</c:v>
                </c:pt>
                <c:pt idx="1892">
                  <c:v>-102.32</c:v>
                </c:pt>
                <c:pt idx="1893">
                  <c:v>-100.77</c:v>
                </c:pt>
                <c:pt idx="1894">
                  <c:v>-99.47</c:v>
                </c:pt>
                <c:pt idx="1895">
                  <c:v>-98.46</c:v>
                </c:pt>
                <c:pt idx="1896">
                  <c:v>-97.83</c:v>
                </c:pt>
                <c:pt idx="1897">
                  <c:v>-97.65</c:v>
                </c:pt>
                <c:pt idx="1898">
                  <c:v>-97.91</c:v>
                </c:pt>
                <c:pt idx="1899">
                  <c:v>-98.61</c:v>
                </c:pt>
                <c:pt idx="1900">
                  <c:v>-99.6</c:v>
                </c:pt>
                <c:pt idx="1901">
                  <c:v>-100.9</c:v>
                </c:pt>
                <c:pt idx="1902">
                  <c:v>-102.24</c:v>
                </c:pt>
                <c:pt idx="1903">
                  <c:v>-103.52</c:v>
                </c:pt>
                <c:pt idx="1904">
                  <c:v>-104.8</c:v>
                </c:pt>
                <c:pt idx="1905">
                  <c:v>-106.03</c:v>
                </c:pt>
                <c:pt idx="1906">
                  <c:v>-107.28</c:v>
                </c:pt>
                <c:pt idx="1907">
                  <c:v>-108.51</c:v>
                </c:pt>
                <c:pt idx="1908">
                  <c:v>-109.98</c:v>
                </c:pt>
                <c:pt idx="1909">
                  <c:v>-68.91</c:v>
                </c:pt>
                <c:pt idx="1910">
                  <c:v>-67.930000000000007</c:v>
                </c:pt>
                <c:pt idx="1911">
                  <c:v>-67.150000000000006</c:v>
                </c:pt>
                <c:pt idx="1912">
                  <c:v>-66.45</c:v>
                </c:pt>
                <c:pt idx="1913">
                  <c:v>-65.709999999999994</c:v>
                </c:pt>
                <c:pt idx="1914">
                  <c:v>-65.06</c:v>
                </c:pt>
                <c:pt idx="1915">
                  <c:v>-64.47</c:v>
                </c:pt>
                <c:pt idx="1916">
                  <c:v>-63.92</c:v>
                </c:pt>
                <c:pt idx="1917">
                  <c:v>-63.4</c:v>
                </c:pt>
                <c:pt idx="1918">
                  <c:v>-62.91</c:v>
                </c:pt>
                <c:pt idx="1919">
                  <c:v>-62.54</c:v>
                </c:pt>
                <c:pt idx="1920">
                  <c:v>-62.23</c:v>
                </c:pt>
                <c:pt idx="1921">
                  <c:v>-61.78</c:v>
                </c:pt>
                <c:pt idx="1922">
                  <c:v>-61.44</c:v>
                </c:pt>
                <c:pt idx="1923">
                  <c:v>-61.14</c:v>
                </c:pt>
                <c:pt idx="1924">
                  <c:v>-60.92</c:v>
                </c:pt>
                <c:pt idx="1925">
                  <c:v>-60.71</c:v>
                </c:pt>
                <c:pt idx="1926">
                  <c:v>-60.57</c:v>
                </c:pt>
                <c:pt idx="1927">
                  <c:v>-60.46</c:v>
                </c:pt>
                <c:pt idx="1928">
                  <c:v>-60.38</c:v>
                </c:pt>
                <c:pt idx="1929">
                  <c:v>-60.32</c:v>
                </c:pt>
                <c:pt idx="1930">
                  <c:v>-60.29</c:v>
                </c:pt>
                <c:pt idx="1931">
                  <c:v>-60.31</c:v>
                </c:pt>
                <c:pt idx="1932">
                  <c:v>-60.35</c:v>
                </c:pt>
                <c:pt idx="1933">
                  <c:v>-60.42</c:v>
                </c:pt>
                <c:pt idx="1934">
                  <c:v>-60.53</c:v>
                </c:pt>
                <c:pt idx="1935">
                  <c:v>-60.66</c:v>
                </c:pt>
                <c:pt idx="1936">
                  <c:v>-60.82</c:v>
                </c:pt>
                <c:pt idx="1937">
                  <c:v>-61</c:v>
                </c:pt>
                <c:pt idx="1938">
                  <c:v>-61.2</c:v>
                </c:pt>
                <c:pt idx="1939">
                  <c:v>-61.45</c:v>
                </c:pt>
                <c:pt idx="1940">
                  <c:v>-61.74</c:v>
                </c:pt>
                <c:pt idx="1941">
                  <c:v>-62.11</c:v>
                </c:pt>
                <c:pt idx="1942">
                  <c:v>-62.53</c:v>
                </c:pt>
                <c:pt idx="1943">
                  <c:v>-63.05</c:v>
                </c:pt>
                <c:pt idx="1944">
                  <c:v>-63.64</c:v>
                </c:pt>
                <c:pt idx="1945">
                  <c:v>-64.33</c:v>
                </c:pt>
                <c:pt idx="1946">
                  <c:v>-65.08</c:v>
                </c:pt>
                <c:pt idx="1947">
                  <c:v>-65.89</c:v>
                </c:pt>
                <c:pt idx="1948">
                  <c:v>-66.760000000000005</c:v>
                </c:pt>
                <c:pt idx="1949">
                  <c:v>-67.7</c:v>
                </c:pt>
                <c:pt idx="1950">
                  <c:v>-68.72</c:v>
                </c:pt>
                <c:pt idx="1951">
                  <c:v>-69.790000000000006</c:v>
                </c:pt>
                <c:pt idx="1952">
                  <c:v>-70.91</c:v>
                </c:pt>
                <c:pt idx="1953">
                  <c:v>-107.91</c:v>
                </c:pt>
                <c:pt idx="1954">
                  <c:v>-106.64</c:v>
                </c:pt>
                <c:pt idx="1955">
                  <c:v>-105.28</c:v>
                </c:pt>
                <c:pt idx="1956">
                  <c:v>-103.9</c:v>
                </c:pt>
                <c:pt idx="1957">
                  <c:v>-102.59</c:v>
                </c:pt>
                <c:pt idx="1958">
                  <c:v>-101.4</c:v>
                </c:pt>
                <c:pt idx="1959">
                  <c:v>-100.37</c:v>
                </c:pt>
                <c:pt idx="1960">
                  <c:v>-99.52</c:v>
                </c:pt>
                <c:pt idx="1961">
                  <c:v>-98.99</c:v>
                </c:pt>
                <c:pt idx="1962">
                  <c:v>-98.98</c:v>
                </c:pt>
                <c:pt idx="1963">
                  <c:v>-99.58</c:v>
                </c:pt>
                <c:pt idx="1964">
                  <c:v>-100.85</c:v>
                </c:pt>
                <c:pt idx="1965">
                  <c:v>-102.63</c:v>
                </c:pt>
                <c:pt idx="1966">
                  <c:v>-104.7</c:v>
                </c:pt>
                <c:pt idx="1967">
                  <c:v>-106.95</c:v>
                </c:pt>
                <c:pt idx="1968">
                  <c:v>-109.33</c:v>
                </c:pt>
                <c:pt idx="1969">
                  <c:v>-111.84</c:v>
                </c:pt>
                <c:pt idx="1970">
                  <c:v>-114.51</c:v>
                </c:pt>
                <c:pt idx="1971">
                  <c:v>-117.35</c:v>
                </c:pt>
                <c:pt idx="1972">
                  <c:v>-120.34</c:v>
                </c:pt>
                <c:pt idx="1973">
                  <c:v>-123.42</c:v>
                </c:pt>
                <c:pt idx="1974">
                  <c:v>-126.51</c:v>
                </c:pt>
                <c:pt idx="1975">
                  <c:v>-129.58000000000001</c:v>
                </c:pt>
                <c:pt idx="1976">
                  <c:v>-132.69</c:v>
                </c:pt>
                <c:pt idx="1977">
                  <c:v>-135.88999999999999</c:v>
                </c:pt>
                <c:pt idx="1978">
                  <c:v>-139.22999999999999</c:v>
                </c:pt>
                <c:pt idx="1979">
                  <c:v>-142.66</c:v>
                </c:pt>
                <c:pt idx="1980">
                  <c:v>-146.1</c:v>
                </c:pt>
                <c:pt idx="1981">
                  <c:v>-149.47</c:v>
                </c:pt>
                <c:pt idx="1982">
                  <c:v>-152.69999999999999</c:v>
                </c:pt>
                <c:pt idx="1983">
                  <c:v>-155.86000000000001</c:v>
                </c:pt>
                <c:pt idx="1984">
                  <c:v>-159</c:v>
                </c:pt>
                <c:pt idx="1985">
                  <c:v>-162.26</c:v>
                </c:pt>
                <c:pt idx="1986">
                  <c:v>-165.69</c:v>
                </c:pt>
                <c:pt idx="1987">
                  <c:v>-169.22</c:v>
                </c:pt>
                <c:pt idx="1988">
                  <c:v>-172.71</c:v>
                </c:pt>
                <c:pt idx="1989">
                  <c:v>-176.08</c:v>
                </c:pt>
                <c:pt idx="1990">
                  <c:v>-179.33</c:v>
                </c:pt>
                <c:pt idx="1991">
                  <c:v>177.51</c:v>
                </c:pt>
                <c:pt idx="1992">
                  <c:v>174.35</c:v>
                </c:pt>
                <c:pt idx="1993">
                  <c:v>171.14</c:v>
                </c:pt>
                <c:pt idx="1994">
                  <c:v>167.87</c:v>
                </c:pt>
                <c:pt idx="1995">
                  <c:v>164.64</c:v>
                </c:pt>
                <c:pt idx="1996">
                  <c:v>161.51</c:v>
                </c:pt>
                <c:pt idx="1997">
                  <c:v>158.53</c:v>
                </c:pt>
                <c:pt idx="1998">
                  <c:v>155.66</c:v>
                </c:pt>
                <c:pt idx="1999">
                  <c:v>152.82</c:v>
                </c:pt>
                <c:pt idx="2000">
                  <c:v>150</c:v>
                </c:pt>
                <c:pt idx="2001">
                  <c:v>147.15</c:v>
                </c:pt>
                <c:pt idx="2002">
                  <c:v>144.32</c:v>
                </c:pt>
                <c:pt idx="2003">
                  <c:v>141.53</c:v>
                </c:pt>
                <c:pt idx="2004">
                  <c:v>138.80000000000001</c:v>
                </c:pt>
                <c:pt idx="2005">
                  <c:v>136.09</c:v>
                </c:pt>
                <c:pt idx="2006">
                  <c:v>133.4</c:v>
                </c:pt>
                <c:pt idx="2007">
                  <c:v>130.74</c:v>
                </c:pt>
                <c:pt idx="2008">
                  <c:v>128.12</c:v>
                </c:pt>
                <c:pt idx="2009">
                  <c:v>125.55</c:v>
                </c:pt>
                <c:pt idx="2010">
                  <c:v>123.05</c:v>
                </c:pt>
                <c:pt idx="2011">
                  <c:v>120.6</c:v>
                </c:pt>
                <c:pt idx="2012">
                  <c:v>118.25</c:v>
                </c:pt>
                <c:pt idx="2013">
                  <c:v>116.04</c:v>
                </c:pt>
                <c:pt idx="2014">
                  <c:v>113.96</c:v>
                </c:pt>
                <c:pt idx="2015">
                  <c:v>112.04</c:v>
                </c:pt>
                <c:pt idx="2016">
                  <c:v>110.26</c:v>
                </c:pt>
                <c:pt idx="2017">
                  <c:v>108.66</c:v>
                </c:pt>
                <c:pt idx="2018">
                  <c:v>107.25</c:v>
                </c:pt>
                <c:pt idx="2019">
                  <c:v>106.06</c:v>
                </c:pt>
                <c:pt idx="2020">
                  <c:v>105.08</c:v>
                </c:pt>
                <c:pt idx="2021">
                  <c:v>104.28</c:v>
                </c:pt>
                <c:pt idx="2022">
                  <c:v>103.62</c:v>
                </c:pt>
                <c:pt idx="2023">
                  <c:v>103.11</c:v>
                </c:pt>
                <c:pt idx="2024">
                  <c:v>102.75</c:v>
                </c:pt>
                <c:pt idx="2025">
                  <c:v>102.49</c:v>
                </c:pt>
                <c:pt idx="2026">
                  <c:v>102.35</c:v>
                </c:pt>
                <c:pt idx="2027">
                  <c:v>102.28</c:v>
                </c:pt>
                <c:pt idx="2028">
                  <c:v>102.24</c:v>
                </c:pt>
                <c:pt idx="2029">
                  <c:v>102.24</c:v>
                </c:pt>
                <c:pt idx="2030">
                  <c:v>102.24</c:v>
                </c:pt>
                <c:pt idx="2031">
                  <c:v>102.29</c:v>
                </c:pt>
                <c:pt idx="2032">
                  <c:v>102.38</c:v>
                </c:pt>
                <c:pt idx="2033">
                  <c:v>102.54</c:v>
                </c:pt>
                <c:pt idx="2034">
                  <c:v>102.78</c:v>
                </c:pt>
                <c:pt idx="2035">
                  <c:v>103.08</c:v>
                </c:pt>
                <c:pt idx="2036">
                  <c:v>103.46</c:v>
                </c:pt>
                <c:pt idx="2037">
                  <c:v>103.87</c:v>
                </c:pt>
                <c:pt idx="2038">
                  <c:v>104.31</c:v>
                </c:pt>
                <c:pt idx="2039">
                  <c:v>104.77</c:v>
                </c:pt>
                <c:pt idx="2040">
                  <c:v>105.27</c:v>
                </c:pt>
                <c:pt idx="2041">
                  <c:v>105.8</c:v>
                </c:pt>
                <c:pt idx="2042">
                  <c:v>106.37</c:v>
                </c:pt>
                <c:pt idx="2043">
                  <c:v>107</c:v>
                </c:pt>
                <c:pt idx="2044">
                  <c:v>107.71</c:v>
                </c:pt>
                <c:pt idx="2045">
                  <c:v>108.52</c:v>
                </c:pt>
                <c:pt idx="2046">
                  <c:v>109.47</c:v>
                </c:pt>
                <c:pt idx="2047">
                  <c:v>110.57</c:v>
                </c:pt>
                <c:pt idx="2048">
                  <c:v>111.85</c:v>
                </c:pt>
                <c:pt idx="2049">
                  <c:v>113.27</c:v>
                </c:pt>
                <c:pt idx="2050">
                  <c:v>114.83</c:v>
                </c:pt>
                <c:pt idx="2051">
                  <c:v>116.48</c:v>
                </c:pt>
                <c:pt idx="2052">
                  <c:v>118.21</c:v>
                </c:pt>
                <c:pt idx="2053">
                  <c:v>120.03</c:v>
                </c:pt>
                <c:pt idx="2054">
                  <c:v>121.93</c:v>
                </c:pt>
                <c:pt idx="2055">
                  <c:v>123.9</c:v>
                </c:pt>
                <c:pt idx="2056">
                  <c:v>125.96</c:v>
                </c:pt>
                <c:pt idx="2057">
                  <c:v>128.13</c:v>
                </c:pt>
                <c:pt idx="2058">
                  <c:v>130.38</c:v>
                </c:pt>
                <c:pt idx="2059">
                  <c:v>132.66999999999999</c:v>
                </c:pt>
                <c:pt idx="2060">
                  <c:v>135.01</c:v>
                </c:pt>
                <c:pt idx="2061">
                  <c:v>137.43</c:v>
                </c:pt>
                <c:pt idx="2062">
                  <c:v>139.93</c:v>
                </c:pt>
                <c:pt idx="2063">
                  <c:v>142.53</c:v>
                </c:pt>
                <c:pt idx="2064">
                  <c:v>145.25</c:v>
                </c:pt>
                <c:pt idx="2065">
                  <c:v>148.05000000000001</c:v>
                </c:pt>
                <c:pt idx="2066">
                  <c:v>150.91</c:v>
                </c:pt>
                <c:pt idx="2067">
                  <c:v>153.86000000000001</c:v>
                </c:pt>
                <c:pt idx="2068">
                  <c:v>156.91999999999999</c:v>
                </c:pt>
                <c:pt idx="2069">
                  <c:v>160.13</c:v>
                </c:pt>
                <c:pt idx="2070">
                  <c:v>163.47999999999999</c:v>
                </c:pt>
                <c:pt idx="2071">
                  <c:v>166.91</c:v>
                </c:pt>
                <c:pt idx="2072">
                  <c:v>170.41</c:v>
                </c:pt>
                <c:pt idx="2073">
                  <c:v>173.93</c:v>
                </c:pt>
                <c:pt idx="2074">
                  <c:v>177.47</c:v>
                </c:pt>
                <c:pt idx="2075">
                  <c:v>-179.01</c:v>
                </c:pt>
                <c:pt idx="2076">
                  <c:v>-175.51</c:v>
                </c:pt>
                <c:pt idx="2077">
                  <c:v>-172.06</c:v>
                </c:pt>
                <c:pt idx="2078">
                  <c:v>-168.69</c:v>
                </c:pt>
                <c:pt idx="2079">
                  <c:v>-165.4</c:v>
                </c:pt>
                <c:pt idx="2080">
                  <c:v>-162.19999999999999</c:v>
                </c:pt>
                <c:pt idx="2081">
                  <c:v>-159.08000000000001</c:v>
                </c:pt>
                <c:pt idx="2082">
                  <c:v>-156</c:v>
                </c:pt>
                <c:pt idx="2083">
                  <c:v>-152.96</c:v>
                </c:pt>
                <c:pt idx="2084">
                  <c:v>-149.99</c:v>
                </c:pt>
                <c:pt idx="2085">
                  <c:v>-147.16</c:v>
                </c:pt>
                <c:pt idx="2086">
                  <c:v>-144.47</c:v>
                </c:pt>
                <c:pt idx="2087">
                  <c:v>-141.9</c:v>
                </c:pt>
                <c:pt idx="2088">
                  <c:v>-139.38999999999999</c:v>
                </c:pt>
                <c:pt idx="2089">
                  <c:v>-136.94</c:v>
                </c:pt>
                <c:pt idx="2090">
                  <c:v>-134.53</c:v>
                </c:pt>
                <c:pt idx="2091">
                  <c:v>-132.12</c:v>
                </c:pt>
                <c:pt idx="2092">
                  <c:v>-129.65</c:v>
                </c:pt>
                <c:pt idx="2093">
                  <c:v>-127.1</c:v>
                </c:pt>
                <c:pt idx="2094">
                  <c:v>-124.49</c:v>
                </c:pt>
                <c:pt idx="2095">
                  <c:v>-121.82</c:v>
                </c:pt>
                <c:pt idx="2096">
                  <c:v>-119.12</c:v>
                </c:pt>
                <c:pt idx="2097">
                  <c:v>-116.44</c:v>
                </c:pt>
                <c:pt idx="2098">
                  <c:v>-113.81</c:v>
                </c:pt>
                <c:pt idx="2099">
                  <c:v>-111.2</c:v>
                </c:pt>
                <c:pt idx="2100">
                  <c:v>-108.62</c:v>
                </c:pt>
                <c:pt idx="2101">
                  <c:v>-106.04</c:v>
                </c:pt>
                <c:pt idx="2102">
                  <c:v>-103.47</c:v>
                </c:pt>
                <c:pt idx="2103">
                  <c:v>-100.95</c:v>
                </c:pt>
                <c:pt idx="2104">
                  <c:v>-98.49</c:v>
                </c:pt>
                <c:pt idx="2105">
                  <c:v>-96.18</c:v>
                </c:pt>
                <c:pt idx="2106">
                  <c:v>-94.26</c:v>
                </c:pt>
                <c:pt idx="2107">
                  <c:v>-93.21</c:v>
                </c:pt>
                <c:pt idx="2108">
                  <c:v>-93.75</c:v>
                </c:pt>
                <c:pt idx="2109">
                  <c:v>-95.1</c:v>
                </c:pt>
                <c:pt idx="2110">
                  <c:v>-96.63</c:v>
                </c:pt>
                <c:pt idx="2111">
                  <c:v>-81.790000000000006</c:v>
                </c:pt>
                <c:pt idx="2112">
                  <c:v>-80.180000000000007</c:v>
                </c:pt>
                <c:pt idx="2113">
                  <c:v>-78.599999999999994</c:v>
                </c:pt>
                <c:pt idx="2114">
                  <c:v>-77.13</c:v>
                </c:pt>
                <c:pt idx="2115">
                  <c:v>-75.790000000000006</c:v>
                </c:pt>
                <c:pt idx="2116">
                  <c:v>-74.62</c:v>
                </c:pt>
                <c:pt idx="2117">
                  <c:v>-73.650000000000006</c:v>
                </c:pt>
                <c:pt idx="2118">
                  <c:v>-72.75</c:v>
                </c:pt>
                <c:pt idx="2119">
                  <c:v>-71.67</c:v>
                </c:pt>
                <c:pt idx="2120">
                  <c:v>-69.89</c:v>
                </c:pt>
                <c:pt idx="2121">
                  <c:v>-68.650000000000006</c:v>
                </c:pt>
                <c:pt idx="2122">
                  <c:v>-67.98</c:v>
                </c:pt>
                <c:pt idx="2123">
                  <c:v>-67.58</c:v>
                </c:pt>
                <c:pt idx="2124">
                  <c:v>-67.209999999999994</c:v>
                </c:pt>
                <c:pt idx="2125">
                  <c:v>-66.930000000000007</c:v>
                </c:pt>
                <c:pt idx="2126">
                  <c:v>-66.760000000000005</c:v>
                </c:pt>
                <c:pt idx="2127">
                  <c:v>-66.48</c:v>
                </c:pt>
                <c:pt idx="2128">
                  <c:v>-66.290000000000006</c:v>
                </c:pt>
                <c:pt idx="2129">
                  <c:v>-66.19</c:v>
                </c:pt>
                <c:pt idx="2130">
                  <c:v>-66.150000000000006</c:v>
                </c:pt>
                <c:pt idx="2131">
                  <c:v>-66.180000000000007</c:v>
                </c:pt>
                <c:pt idx="2132">
                  <c:v>-66.290000000000006</c:v>
                </c:pt>
                <c:pt idx="2133">
                  <c:v>-66.45</c:v>
                </c:pt>
                <c:pt idx="2134">
                  <c:v>-66.63</c:v>
                </c:pt>
                <c:pt idx="2135">
                  <c:v>-66.86</c:v>
                </c:pt>
                <c:pt idx="2136">
                  <c:v>-67.12</c:v>
                </c:pt>
                <c:pt idx="2137">
                  <c:v>-67.430000000000007</c:v>
                </c:pt>
                <c:pt idx="2138">
                  <c:v>-67.760000000000005</c:v>
                </c:pt>
                <c:pt idx="2139">
                  <c:v>-68.14</c:v>
                </c:pt>
                <c:pt idx="2140">
                  <c:v>-68.510000000000005</c:v>
                </c:pt>
                <c:pt idx="2141">
                  <c:v>-68.92</c:v>
                </c:pt>
                <c:pt idx="2142">
                  <c:v>-69.400000000000006</c:v>
                </c:pt>
                <c:pt idx="2143">
                  <c:v>-69.97</c:v>
                </c:pt>
                <c:pt idx="2144">
                  <c:v>-70.55</c:v>
                </c:pt>
                <c:pt idx="2145">
                  <c:v>-71.13</c:v>
                </c:pt>
                <c:pt idx="2146">
                  <c:v>-71.75</c:v>
                </c:pt>
                <c:pt idx="2147">
                  <c:v>-72.47</c:v>
                </c:pt>
                <c:pt idx="2148">
                  <c:v>-73.3</c:v>
                </c:pt>
                <c:pt idx="2149">
                  <c:v>-74.260000000000005</c:v>
                </c:pt>
                <c:pt idx="2150">
                  <c:v>-75.27</c:v>
                </c:pt>
                <c:pt idx="2151">
                  <c:v>-76.36</c:v>
                </c:pt>
                <c:pt idx="2152">
                  <c:v>-77.53</c:v>
                </c:pt>
                <c:pt idx="2153">
                  <c:v>-101.23</c:v>
                </c:pt>
                <c:pt idx="2154">
                  <c:v>-99.97</c:v>
                </c:pt>
                <c:pt idx="2155">
                  <c:v>-98.77</c:v>
                </c:pt>
                <c:pt idx="2156">
                  <c:v>-97.75</c:v>
                </c:pt>
                <c:pt idx="2157">
                  <c:v>-97.07</c:v>
                </c:pt>
                <c:pt idx="2158">
                  <c:v>-96.93</c:v>
                </c:pt>
                <c:pt idx="2159">
                  <c:v>-97.59</c:v>
                </c:pt>
                <c:pt idx="2160">
                  <c:v>-98.92</c:v>
                </c:pt>
                <c:pt idx="2161">
                  <c:v>-100.79</c:v>
                </c:pt>
                <c:pt idx="2162">
                  <c:v>-102.99</c:v>
                </c:pt>
                <c:pt idx="2163">
                  <c:v>-105.32</c:v>
                </c:pt>
                <c:pt idx="2164">
                  <c:v>-107.7</c:v>
                </c:pt>
                <c:pt idx="2165">
                  <c:v>-110.13</c:v>
                </c:pt>
                <c:pt idx="2166">
                  <c:v>-112.62</c:v>
                </c:pt>
                <c:pt idx="2167">
                  <c:v>-115.23</c:v>
                </c:pt>
                <c:pt idx="2168">
                  <c:v>-117.98</c:v>
                </c:pt>
                <c:pt idx="2169">
                  <c:v>-120.81</c:v>
                </c:pt>
                <c:pt idx="2170">
                  <c:v>-123.74</c:v>
                </c:pt>
                <c:pt idx="2171">
                  <c:v>-126.77</c:v>
                </c:pt>
                <c:pt idx="2172">
                  <c:v>-129.88999999999999</c:v>
                </c:pt>
                <c:pt idx="2173">
                  <c:v>-133.05000000000001</c:v>
                </c:pt>
                <c:pt idx="2174">
                  <c:v>-136.21</c:v>
                </c:pt>
                <c:pt idx="2175">
                  <c:v>-139.28</c:v>
                </c:pt>
                <c:pt idx="2176">
                  <c:v>-142.28</c:v>
                </c:pt>
                <c:pt idx="2177">
                  <c:v>-145.25</c:v>
                </c:pt>
                <c:pt idx="2178">
                  <c:v>-148.27000000000001</c:v>
                </c:pt>
                <c:pt idx="2179">
                  <c:v>-151.4</c:v>
                </c:pt>
                <c:pt idx="2180">
                  <c:v>-154.69</c:v>
                </c:pt>
                <c:pt idx="2181">
                  <c:v>-158.09</c:v>
                </c:pt>
                <c:pt idx="2182">
                  <c:v>-161.49</c:v>
                </c:pt>
                <c:pt idx="2183">
                  <c:v>-164.77</c:v>
                </c:pt>
                <c:pt idx="2184">
                  <c:v>-167.81</c:v>
                </c:pt>
                <c:pt idx="2185">
                  <c:v>-170.64</c:v>
                </c:pt>
                <c:pt idx="2186">
                  <c:v>-173.44</c:v>
                </c:pt>
                <c:pt idx="2187">
                  <c:v>-176.36</c:v>
                </c:pt>
                <c:pt idx="2188">
                  <c:v>-179.51</c:v>
                </c:pt>
                <c:pt idx="2189">
                  <c:v>177.18</c:v>
                </c:pt>
                <c:pt idx="2190">
                  <c:v>173.85</c:v>
                </c:pt>
                <c:pt idx="2191">
                  <c:v>170.68</c:v>
                </c:pt>
                <c:pt idx="2192">
                  <c:v>167.66</c:v>
                </c:pt>
                <c:pt idx="2193">
                  <c:v>164.72</c:v>
                </c:pt>
                <c:pt idx="2194">
                  <c:v>161.75</c:v>
                </c:pt>
                <c:pt idx="2195">
                  <c:v>158.66</c:v>
                </c:pt>
                <c:pt idx="2196">
                  <c:v>155.49</c:v>
                </c:pt>
                <c:pt idx="2197">
                  <c:v>152.33000000000001</c:v>
                </c:pt>
                <c:pt idx="2198">
                  <c:v>149.22999999999999</c:v>
                </c:pt>
                <c:pt idx="2199">
                  <c:v>146.18</c:v>
                </c:pt>
                <c:pt idx="2200">
                  <c:v>143.13999999999999</c:v>
                </c:pt>
                <c:pt idx="2201">
                  <c:v>140.06</c:v>
                </c:pt>
                <c:pt idx="2202">
                  <c:v>136.94</c:v>
                </c:pt>
                <c:pt idx="2203">
                  <c:v>133.84</c:v>
                </c:pt>
                <c:pt idx="2204">
                  <c:v>130.83000000000001</c:v>
                </c:pt>
                <c:pt idx="2205">
                  <c:v>127.9</c:v>
                </c:pt>
                <c:pt idx="2206">
                  <c:v>125.03</c:v>
                </c:pt>
                <c:pt idx="2207">
                  <c:v>122.19</c:v>
                </c:pt>
                <c:pt idx="2208">
                  <c:v>119.41</c:v>
                </c:pt>
                <c:pt idx="2209">
                  <c:v>116.73</c:v>
                </c:pt>
                <c:pt idx="2210">
                  <c:v>114.23</c:v>
                </c:pt>
                <c:pt idx="2211">
                  <c:v>111.94</c:v>
                </c:pt>
                <c:pt idx="2212">
                  <c:v>109.86</c:v>
                </c:pt>
                <c:pt idx="2213">
                  <c:v>107.96</c:v>
                </c:pt>
                <c:pt idx="2214">
                  <c:v>106.26</c:v>
                </c:pt>
                <c:pt idx="2215">
                  <c:v>104.8</c:v>
                </c:pt>
                <c:pt idx="2216">
                  <c:v>103.58</c:v>
                </c:pt>
                <c:pt idx="2217">
                  <c:v>102.6</c:v>
                </c:pt>
                <c:pt idx="2218">
                  <c:v>101.82</c:v>
                </c:pt>
                <c:pt idx="2219">
                  <c:v>101.22</c:v>
                </c:pt>
                <c:pt idx="2220">
                  <c:v>100.77</c:v>
                </c:pt>
                <c:pt idx="2221">
                  <c:v>100.46</c:v>
                </c:pt>
                <c:pt idx="2222">
                  <c:v>100.28</c:v>
                </c:pt>
                <c:pt idx="2223">
                  <c:v>100.19</c:v>
                </c:pt>
                <c:pt idx="2224">
                  <c:v>100.17</c:v>
                </c:pt>
                <c:pt idx="2225">
                  <c:v>100.2</c:v>
                </c:pt>
                <c:pt idx="2226">
                  <c:v>100.27</c:v>
                </c:pt>
                <c:pt idx="2227">
                  <c:v>100.38</c:v>
                </c:pt>
                <c:pt idx="2228">
                  <c:v>100.52</c:v>
                </c:pt>
                <c:pt idx="2229">
                  <c:v>100.71</c:v>
                </c:pt>
                <c:pt idx="2230">
                  <c:v>100.98</c:v>
                </c:pt>
                <c:pt idx="2231">
                  <c:v>101.3</c:v>
                </c:pt>
                <c:pt idx="2232">
                  <c:v>101.68</c:v>
                </c:pt>
                <c:pt idx="2233">
                  <c:v>102.12</c:v>
                </c:pt>
                <c:pt idx="2234">
                  <c:v>102.64</c:v>
                </c:pt>
                <c:pt idx="2235">
                  <c:v>103.23</c:v>
                </c:pt>
                <c:pt idx="2236">
                  <c:v>103.88</c:v>
                </c:pt>
                <c:pt idx="2237">
                  <c:v>104.6</c:v>
                </c:pt>
                <c:pt idx="2238">
                  <c:v>105.37</c:v>
                </c:pt>
                <c:pt idx="2239">
                  <c:v>106.19</c:v>
                </c:pt>
                <c:pt idx="2240">
                  <c:v>107.08</c:v>
                </c:pt>
                <c:pt idx="2241">
                  <c:v>108.07</c:v>
                </c:pt>
                <c:pt idx="2242">
                  <c:v>109.17</c:v>
                </c:pt>
                <c:pt idx="2243">
                  <c:v>110.41</c:v>
                </c:pt>
                <c:pt idx="2244">
                  <c:v>111.74</c:v>
                </c:pt>
                <c:pt idx="2245">
                  <c:v>113.15</c:v>
                </c:pt>
                <c:pt idx="2246">
                  <c:v>114.65</c:v>
                </c:pt>
                <c:pt idx="2247">
                  <c:v>116.26</c:v>
                </c:pt>
                <c:pt idx="2248">
                  <c:v>117.94</c:v>
                </c:pt>
                <c:pt idx="2249">
                  <c:v>119.73</c:v>
                </c:pt>
                <c:pt idx="2250">
                  <c:v>121.59</c:v>
                </c:pt>
                <c:pt idx="2251">
                  <c:v>123.52</c:v>
                </c:pt>
                <c:pt idx="2252">
                  <c:v>125.52</c:v>
                </c:pt>
                <c:pt idx="2253">
                  <c:v>127.55</c:v>
                </c:pt>
                <c:pt idx="2254">
                  <c:v>129.61000000000001</c:v>
                </c:pt>
                <c:pt idx="2255">
                  <c:v>131.69999999999999</c:v>
                </c:pt>
                <c:pt idx="2256">
                  <c:v>133.84</c:v>
                </c:pt>
                <c:pt idx="2257">
                  <c:v>136.02000000000001</c:v>
                </c:pt>
                <c:pt idx="2258">
                  <c:v>138.22999999999999</c:v>
                </c:pt>
                <c:pt idx="2259">
                  <c:v>140.49</c:v>
                </c:pt>
                <c:pt idx="2260">
                  <c:v>142.80000000000001</c:v>
                </c:pt>
                <c:pt idx="2261">
                  <c:v>145.16</c:v>
                </c:pt>
                <c:pt idx="2262">
                  <c:v>147.58000000000001</c:v>
                </c:pt>
                <c:pt idx="2263">
                  <c:v>150.06</c:v>
                </c:pt>
                <c:pt idx="2264">
                  <c:v>152.59</c:v>
                </c:pt>
                <c:pt idx="2265">
                  <c:v>155.16999999999999</c:v>
                </c:pt>
                <c:pt idx="2266">
                  <c:v>157.81</c:v>
                </c:pt>
                <c:pt idx="2267">
                  <c:v>160.51</c:v>
                </c:pt>
                <c:pt idx="2268">
                  <c:v>163.26</c:v>
                </c:pt>
                <c:pt idx="2269">
                  <c:v>166.04</c:v>
                </c:pt>
                <c:pt idx="2270">
                  <c:v>168.87</c:v>
                </c:pt>
                <c:pt idx="2271">
                  <c:v>171.76</c:v>
                </c:pt>
                <c:pt idx="2272">
                  <c:v>174.72</c:v>
                </c:pt>
                <c:pt idx="2273">
                  <c:v>177.75</c:v>
                </c:pt>
                <c:pt idx="2274">
                  <c:v>-179.22</c:v>
                </c:pt>
                <c:pt idx="2275">
                  <c:v>-176.23</c:v>
                </c:pt>
                <c:pt idx="2276">
                  <c:v>-173.31</c:v>
                </c:pt>
                <c:pt idx="2277">
                  <c:v>-170.46</c:v>
                </c:pt>
                <c:pt idx="2278">
                  <c:v>-167.63</c:v>
                </c:pt>
                <c:pt idx="2279">
                  <c:v>-164.78</c:v>
                </c:pt>
                <c:pt idx="2280">
                  <c:v>-161.86000000000001</c:v>
                </c:pt>
                <c:pt idx="2281">
                  <c:v>-158.88</c:v>
                </c:pt>
                <c:pt idx="2282">
                  <c:v>-155.88999999999999</c:v>
                </c:pt>
                <c:pt idx="2283">
                  <c:v>-152.94</c:v>
                </c:pt>
                <c:pt idx="2284">
                  <c:v>-150.11000000000001</c:v>
                </c:pt>
                <c:pt idx="2285">
                  <c:v>-147.4</c:v>
                </c:pt>
                <c:pt idx="2286">
                  <c:v>-144.77000000000001</c:v>
                </c:pt>
                <c:pt idx="2287">
                  <c:v>-142.21</c:v>
                </c:pt>
                <c:pt idx="2288">
                  <c:v>-139.68</c:v>
                </c:pt>
                <c:pt idx="2289">
                  <c:v>-137.1</c:v>
                </c:pt>
                <c:pt idx="2290">
                  <c:v>-134.47</c:v>
                </c:pt>
                <c:pt idx="2291">
                  <c:v>-131.9</c:v>
                </c:pt>
                <c:pt idx="2292">
                  <c:v>-129.43</c:v>
                </c:pt>
                <c:pt idx="2293">
                  <c:v>-127.04</c:v>
                </c:pt>
                <c:pt idx="2294">
                  <c:v>-124.72</c:v>
                </c:pt>
                <c:pt idx="2295">
                  <c:v>-122.48</c:v>
                </c:pt>
                <c:pt idx="2296">
                  <c:v>-120.3</c:v>
                </c:pt>
                <c:pt idx="2297">
                  <c:v>-118.17</c:v>
                </c:pt>
                <c:pt idx="2298">
                  <c:v>-116.15</c:v>
                </c:pt>
                <c:pt idx="2299">
                  <c:v>-114.23</c:v>
                </c:pt>
                <c:pt idx="2300">
                  <c:v>-112.44</c:v>
                </c:pt>
                <c:pt idx="2301">
                  <c:v>-110.72</c:v>
                </c:pt>
                <c:pt idx="2302">
                  <c:v>-109.15</c:v>
                </c:pt>
                <c:pt idx="2303">
                  <c:v>-107.77</c:v>
                </c:pt>
                <c:pt idx="2304">
                  <c:v>-106.55</c:v>
                </c:pt>
                <c:pt idx="2305">
                  <c:v>-105.58</c:v>
                </c:pt>
                <c:pt idx="2306">
                  <c:v>-105.27</c:v>
                </c:pt>
                <c:pt idx="2307">
                  <c:v>-105.01</c:v>
                </c:pt>
                <c:pt idx="2308">
                  <c:v>-104.9</c:v>
                </c:pt>
                <c:pt idx="2309">
                  <c:v>-105.04</c:v>
                </c:pt>
                <c:pt idx="2310">
                  <c:v>-105.34</c:v>
                </c:pt>
                <c:pt idx="2311">
                  <c:v>-105.77</c:v>
                </c:pt>
                <c:pt idx="2312">
                  <c:v>-106.19</c:v>
                </c:pt>
                <c:pt idx="2313">
                  <c:v>-106.36</c:v>
                </c:pt>
                <c:pt idx="2314">
                  <c:v>-106.53</c:v>
                </c:pt>
                <c:pt idx="2315">
                  <c:v>-106.96</c:v>
                </c:pt>
                <c:pt idx="2316">
                  <c:v>-107.4</c:v>
                </c:pt>
                <c:pt idx="2317">
                  <c:v>-107.74</c:v>
                </c:pt>
                <c:pt idx="2318">
                  <c:v>-108</c:v>
                </c:pt>
                <c:pt idx="2319">
                  <c:v>-108.24</c:v>
                </c:pt>
                <c:pt idx="2320">
                  <c:v>-108.44</c:v>
                </c:pt>
                <c:pt idx="2321">
                  <c:v>-108.57</c:v>
                </c:pt>
                <c:pt idx="2322">
                  <c:v>-108.77</c:v>
                </c:pt>
                <c:pt idx="2323">
                  <c:v>-108.91</c:v>
                </c:pt>
                <c:pt idx="2324">
                  <c:v>-109.02</c:v>
                </c:pt>
                <c:pt idx="2325">
                  <c:v>-109.04</c:v>
                </c:pt>
                <c:pt idx="2326">
                  <c:v>-108.99</c:v>
                </c:pt>
                <c:pt idx="2327">
                  <c:v>-108.88</c:v>
                </c:pt>
                <c:pt idx="2328">
                  <c:v>-108.72</c:v>
                </c:pt>
                <c:pt idx="2329">
                  <c:v>-108.5</c:v>
                </c:pt>
                <c:pt idx="2330">
                  <c:v>-108.27</c:v>
                </c:pt>
                <c:pt idx="2331">
                  <c:v>-108.02</c:v>
                </c:pt>
                <c:pt idx="2332">
                  <c:v>-107.78</c:v>
                </c:pt>
                <c:pt idx="2333">
                  <c:v>-107.51</c:v>
                </c:pt>
                <c:pt idx="2334">
                  <c:v>-107.25</c:v>
                </c:pt>
                <c:pt idx="2335">
                  <c:v>-106.97</c:v>
                </c:pt>
                <c:pt idx="2336">
                  <c:v>-106.67</c:v>
                </c:pt>
                <c:pt idx="2337">
                  <c:v>-106.34</c:v>
                </c:pt>
                <c:pt idx="2338">
                  <c:v>-105.99</c:v>
                </c:pt>
                <c:pt idx="2339">
                  <c:v>-105.65</c:v>
                </c:pt>
                <c:pt idx="2340">
                  <c:v>-105.32</c:v>
                </c:pt>
                <c:pt idx="2341">
                  <c:v>-104.95</c:v>
                </c:pt>
                <c:pt idx="2342">
                  <c:v>-104.51</c:v>
                </c:pt>
                <c:pt idx="2343">
                  <c:v>-104.08</c:v>
                </c:pt>
                <c:pt idx="2344">
                  <c:v>-103.67</c:v>
                </c:pt>
                <c:pt idx="2345">
                  <c:v>-103.4</c:v>
                </c:pt>
                <c:pt idx="2346">
                  <c:v>-103.38</c:v>
                </c:pt>
                <c:pt idx="2347">
                  <c:v>-103.47</c:v>
                </c:pt>
                <c:pt idx="2348">
                  <c:v>-103.81</c:v>
                </c:pt>
                <c:pt idx="2349">
                  <c:v>-104.53</c:v>
                </c:pt>
                <c:pt idx="2350">
                  <c:v>-105.7</c:v>
                </c:pt>
                <c:pt idx="2351">
                  <c:v>-107.09</c:v>
                </c:pt>
                <c:pt idx="2352">
                  <c:v>-108.48</c:v>
                </c:pt>
                <c:pt idx="2353">
                  <c:v>-109.89</c:v>
                </c:pt>
                <c:pt idx="2354">
                  <c:v>-111.45</c:v>
                </c:pt>
                <c:pt idx="2355">
                  <c:v>-113.24</c:v>
                </c:pt>
                <c:pt idx="2356">
                  <c:v>-115.24</c:v>
                </c:pt>
                <c:pt idx="2357">
                  <c:v>-117.42</c:v>
                </c:pt>
                <c:pt idx="2358">
                  <c:v>-119.69</c:v>
                </c:pt>
                <c:pt idx="2359">
                  <c:v>-121.97</c:v>
                </c:pt>
                <c:pt idx="2360">
                  <c:v>-124.26</c:v>
                </c:pt>
                <c:pt idx="2361">
                  <c:v>-126.59</c:v>
                </c:pt>
                <c:pt idx="2362">
                  <c:v>-129.04</c:v>
                </c:pt>
                <c:pt idx="2363">
                  <c:v>-131.62</c:v>
                </c:pt>
                <c:pt idx="2364">
                  <c:v>-134.28</c:v>
                </c:pt>
                <c:pt idx="2365">
                  <c:v>-136.97</c:v>
                </c:pt>
                <c:pt idx="2366">
                  <c:v>-139.66</c:v>
                </c:pt>
                <c:pt idx="2367">
                  <c:v>-142.35</c:v>
                </c:pt>
                <c:pt idx="2368">
                  <c:v>-145.09</c:v>
                </c:pt>
                <c:pt idx="2369">
                  <c:v>-147.91</c:v>
                </c:pt>
                <c:pt idx="2370">
                  <c:v>-150.83000000000001</c:v>
                </c:pt>
                <c:pt idx="2371">
                  <c:v>-153.83000000000001</c:v>
                </c:pt>
                <c:pt idx="2372">
                  <c:v>-156.83000000000001</c:v>
                </c:pt>
                <c:pt idx="2373">
                  <c:v>-159.78</c:v>
                </c:pt>
                <c:pt idx="2374">
                  <c:v>-162.66999999999999</c:v>
                </c:pt>
                <c:pt idx="2375">
                  <c:v>-165.55</c:v>
                </c:pt>
                <c:pt idx="2376">
                  <c:v>-168.49</c:v>
                </c:pt>
                <c:pt idx="2377">
                  <c:v>-171.55</c:v>
                </c:pt>
                <c:pt idx="2378">
                  <c:v>-174.71</c:v>
                </c:pt>
                <c:pt idx="2379">
                  <c:v>-177.9</c:v>
                </c:pt>
                <c:pt idx="2380">
                  <c:v>178.97</c:v>
                </c:pt>
                <c:pt idx="2381">
                  <c:v>175.92</c:v>
                </c:pt>
                <c:pt idx="2382">
                  <c:v>172.95</c:v>
                </c:pt>
                <c:pt idx="2383">
                  <c:v>170.02</c:v>
                </c:pt>
                <c:pt idx="2384">
                  <c:v>167.1</c:v>
                </c:pt>
                <c:pt idx="2385">
                  <c:v>164.13</c:v>
                </c:pt>
                <c:pt idx="2386">
                  <c:v>161.11000000000001</c:v>
                </c:pt>
                <c:pt idx="2387">
                  <c:v>158.05000000000001</c:v>
                </c:pt>
                <c:pt idx="2388">
                  <c:v>154.94</c:v>
                </c:pt>
                <c:pt idx="2389">
                  <c:v>151.78</c:v>
                </c:pt>
                <c:pt idx="2390">
                  <c:v>148.61000000000001</c:v>
                </c:pt>
                <c:pt idx="2391">
                  <c:v>145.44</c:v>
                </c:pt>
                <c:pt idx="2392">
                  <c:v>142.32</c:v>
                </c:pt>
                <c:pt idx="2393">
                  <c:v>139.27000000000001</c:v>
                </c:pt>
                <c:pt idx="2394">
                  <c:v>136.34</c:v>
                </c:pt>
                <c:pt idx="2395">
                  <c:v>133.52000000000001</c:v>
                </c:pt>
                <c:pt idx="2396">
                  <c:v>130.79</c:v>
                </c:pt>
                <c:pt idx="2397">
                  <c:v>128.12</c:v>
                </c:pt>
                <c:pt idx="2398">
                  <c:v>125.46</c:v>
                </c:pt>
                <c:pt idx="2399">
                  <c:v>122.86</c:v>
                </c:pt>
                <c:pt idx="2400">
                  <c:v>120.4</c:v>
                </c:pt>
                <c:pt idx="2401">
                  <c:v>118.11</c:v>
                </c:pt>
                <c:pt idx="2402">
                  <c:v>115.98</c:v>
                </c:pt>
                <c:pt idx="2403">
                  <c:v>114.02</c:v>
                </c:pt>
                <c:pt idx="2404">
                  <c:v>112.18</c:v>
                </c:pt>
                <c:pt idx="2405">
                  <c:v>110.44</c:v>
                </c:pt>
                <c:pt idx="2406">
                  <c:v>108.82</c:v>
                </c:pt>
                <c:pt idx="2407">
                  <c:v>107.33</c:v>
                </c:pt>
                <c:pt idx="2408">
                  <c:v>106</c:v>
                </c:pt>
                <c:pt idx="2409">
                  <c:v>104.84</c:v>
                </c:pt>
                <c:pt idx="2410">
                  <c:v>103.84</c:v>
                </c:pt>
                <c:pt idx="2411">
                  <c:v>102.99</c:v>
                </c:pt>
                <c:pt idx="2412">
                  <c:v>102.24</c:v>
                </c:pt>
                <c:pt idx="2413">
                  <c:v>101.59</c:v>
                </c:pt>
                <c:pt idx="2414">
                  <c:v>101.03</c:v>
                </c:pt>
                <c:pt idx="2415">
                  <c:v>100.55</c:v>
                </c:pt>
                <c:pt idx="2416">
                  <c:v>100.17</c:v>
                </c:pt>
                <c:pt idx="2417">
                  <c:v>99.87</c:v>
                </c:pt>
                <c:pt idx="2418">
                  <c:v>99.64</c:v>
                </c:pt>
                <c:pt idx="2419">
                  <c:v>99.49</c:v>
                </c:pt>
                <c:pt idx="2420">
                  <c:v>99.39</c:v>
                </c:pt>
                <c:pt idx="2421">
                  <c:v>99.36</c:v>
                </c:pt>
                <c:pt idx="2422">
                  <c:v>99.34</c:v>
                </c:pt>
                <c:pt idx="2423">
                  <c:v>99.34</c:v>
                </c:pt>
                <c:pt idx="2424">
                  <c:v>99.34</c:v>
                </c:pt>
                <c:pt idx="2425">
                  <c:v>99.39</c:v>
                </c:pt>
                <c:pt idx="2426">
                  <c:v>99.48</c:v>
                </c:pt>
                <c:pt idx="2427">
                  <c:v>99.64</c:v>
                </c:pt>
                <c:pt idx="2428">
                  <c:v>99.86</c:v>
                </c:pt>
                <c:pt idx="2429">
                  <c:v>100.11</c:v>
                </c:pt>
                <c:pt idx="2430">
                  <c:v>100.4</c:v>
                </c:pt>
                <c:pt idx="2431">
                  <c:v>100.7</c:v>
                </c:pt>
                <c:pt idx="2432">
                  <c:v>101.03</c:v>
                </c:pt>
                <c:pt idx="2433">
                  <c:v>101.38</c:v>
                </c:pt>
                <c:pt idx="2434">
                  <c:v>101.74</c:v>
                </c:pt>
                <c:pt idx="2435">
                  <c:v>102.14</c:v>
                </c:pt>
                <c:pt idx="2436">
                  <c:v>102.58</c:v>
                </c:pt>
                <c:pt idx="2437">
                  <c:v>103.05</c:v>
                </c:pt>
                <c:pt idx="2438">
                  <c:v>103.58</c:v>
                </c:pt>
                <c:pt idx="2439">
                  <c:v>104.18</c:v>
                </c:pt>
                <c:pt idx="2440">
                  <c:v>104.85</c:v>
                </c:pt>
                <c:pt idx="2441">
                  <c:v>105.62</c:v>
                </c:pt>
                <c:pt idx="2442">
                  <c:v>106.51</c:v>
                </c:pt>
                <c:pt idx="2443">
                  <c:v>107.51</c:v>
                </c:pt>
                <c:pt idx="2444">
                  <c:v>108.6</c:v>
                </c:pt>
                <c:pt idx="2445">
                  <c:v>109.77</c:v>
                </c:pt>
                <c:pt idx="2446">
                  <c:v>111.01</c:v>
                </c:pt>
                <c:pt idx="2447">
                  <c:v>112.33</c:v>
                </c:pt>
                <c:pt idx="2448">
                  <c:v>113.76</c:v>
                </c:pt>
                <c:pt idx="2449">
                  <c:v>115.29</c:v>
                </c:pt>
                <c:pt idx="2450">
                  <c:v>116.88</c:v>
                </c:pt>
                <c:pt idx="2451">
                  <c:v>118.53</c:v>
                </c:pt>
                <c:pt idx="2452">
                  <c:v>120.25</c:v>
                </c:pt>
                <c:pt idx="2453">
                  <c:v>122.05</c:v>
                </c:pt>
                <c:pt idx="2454">
                  <c:v>123.92</c:v>
                </c:pt>
                <c:pt idx="2455">
                  <c:v>125.87</c:v>
                </c:pt>
                <c:pt idx="2456">
                  <c:v>127.89</c:v>
                </c:pt>
                <c:pt idx="2457">
                  <c:v>129.99</c:v>
                </c:pt>
                <c:pt idx="2458">
                  <c:v>132.13999999999999</c:v>
                </c:pt>
                <c:pt idx="2459">
                  <c:v>134.35</c:v>
                </c:pt>
                <c:pt idx="2460">
                  <c:v>136.62</c:v>
                </c:pt>
                <c:pt idx="2461">
                  <c:v>138.93</c:v>
                </c:pt>
                <c:pt idx="2462">
                  <c:v>141.26</c:v>
                </c:pt>
                <c:pt idx="2463">
                  <c:v>143.63</c:v>
                </c:pt>
                <c:pt idx="2464">
                  <c:v>146.01</c:v>
                </c:pt>
                <c:pt idx="2465">
                  <c:v>148.41</c:v>
                </c:pt>
                <c:pt idx="2466">
                  <c:v>150.84</c:v>
                </c:pt>
                <c:pt idx="2467">
                  <c:v>153.30000000000001</c:v>
                </c:pt>
                <c:pt idx="2468">
                  <c:v>155.79</c:v>
                </c:pt>
                <c:pt idx="2469">
                  <c:v>158.31</c:v>
                </c:pt>
                <c:pt idx="2470">
                  <c:v>160.86000000000001</c:v>
                </c:pt>
                <c:pt idx="2471">
                  <c:v>163.44999999999999</c:v>
                </c:pt>
                <c:pt idx="2472">
                  <c:v>166.07</c:v>
                </c:pt>
                <c:pt idx="2473">
                  <c:v>168.73</c:v>
                </c:pt>
                <c:pt idx="2474">
                  <c:v>171.41</c:v>
                </c:pt>
                <c:pt idx="2475">
                  <c:v>174.09</c:v>
                </c:pt>
                <c:pt idx="2476">
                  <c:v>176.81</c:v>
                </c:pt>
                <c:pt idx="2477">
                  <c:v>179.54</c:v>
                </c:pt>
                <c:pt idx="2478">
                  <c:v>-177.74</c:v>
                </c:pt>
                <c:pt idx="2479">
                  <c:v>-175.07</c:v>
                </c:pt>
                <c:pt idx="2480">
                  <c:v>-172.43</c:v>
                </c:pt>
                <c:pt idx="2481">
                  <c:v>-169.81</c:v>
                </c:pt>
                <c:pt idx="2482">
                  <c:v>-167.12</c:v>
                </c:pt>
                <c:pt idx="2483">
                  <c:v>-164.37</c:v>
                </c:pt>
                <c:pt idx="2484">
                  <c:v>-161.58000000000001</c:v>
                </c:pt>
                <c:pt idx="2485">
                  <c:v>-158.80000000000001</c:v>
                </c:pt>
                <c:pt idx="2486">
                  <c:v>-156.11000000000001</c:v>
                </c:pt>
                <c:pt idx="2487">
                  <c:v>-153.54</c:v>
                </c:pt>
                <c:pt idx="2488">
                  <c:v>-151.09</c:v>
                </c:pt>
                <c:pt idx="2489">
                  <c:v>-148.72</c:v>
                </c:pt>
                <c:pt idx="2490">
                  <c:v>-146.37</c:v>
                </c:pt>
                <c:pt idx="2491">
                  <c:v>-143.99</c:v>
                </c:pt>
                <c:pt idx="2492">
                  <c:v>-141.62</c:v>
                </c:pt>
                <c:pt idx="2493">
                  <c:v>-139.31</c:v>
                </c:pt>
                <c:pt idx="2494">
                  <c:v>-137.05000000000001</c:v>
                </c:pt>
                <c:pt idx="2495">
                  <c:v>-134.88999999999999</c:v>
                </c:pt>
                <c:pt idx="2496">
                  <c:v>-132.82</c:v>
                </c:pt>
                <c:pt idx="2497">
                  <c:v>-130.77000000000001</c:v>
                </c:pt>
                <c:pt idx="2498">
                  <c:v>-128.68</c:v>
                </c:pt>
                <c:pt idx="2499">
                  <c:v>-126.52</c:v>
                </c:pt>
                <c:pt idx="2500">
                  <c:v>-124.33</c:v>
                </c:pt>
                <c:pt idx="2501">
                  <c:v>-122.16</c:v>
                </c:pt>
                <c:pt idx="2502">
                  <c:v>-120.06</c:v>
                </c:pt>
                <c:pt idx="2503">
                  <c:v>-118.06</c:v>
                </c:pt>
                <c:pt idx="2504">
                  <c:v>-116.1</c:v>
                </c:pt>
                <c:pt idx="2505">
                  <c:v>-114.15</c:v>
                </c:pt>
                <c:pt idx="2506">
                  <c:v>-112.17</c:v>
                </c:pt>
                <c:pt idx="2507">
                  <c:v>-110.21</c:v>
                </c:pt>
                <c:pt idx="2508">
                  <c:v>-108.37</c:v>
                </c:pt>
                <c:pt idx="2509">
                  <c:v>-106.67</c:v>
                </c:pt>
                <c:pt idx="2510">
                  <c:v>-105.14</c:v>
                </c:pt>
                <c:pt idx="2511">
                  <c:v>-103.79</c:v>
                </c:pt>
                <c:pt idx="2512">
                  <c:v>-102.68</c:v>
                </c:pt>
                <c:pt idx="2513">
                  <c:v>-101.83</c:v>
                </c:pt>
                <c:pt idx="2514">
                  <c:v>-101.22</c:v>
                </c:pt>
                <c:pt idx="2515">
                  <c:v>-100.78</c:v>
                </c:pt>
                <c:pt idx="2516">
                  <c:v>-100.62</c:v>
                </c:pt>
                <c:pt idx="2517">
                  <c:v>-100.72</c:v>
                </c:pt>
                <c:pt idx="2518">
                  <c:v>-100.9</c:v>
                </c:pt>
                <c:pt idx="2519">
                  <c:v>-101.29</c:v>
                </c:pt>
                <c:pt idx="2520">
                  <c:v>-101.8</c:v>
                </c:pt>
                <c:pt idx="2521">
                  <c:v>-102.41</c:v>
                </c:pt>
                <c:pt idx="2522">
                  <c:v>-103.09</c:v>
                </c:pt>
                <c:pt idx="2523">
                  <c:v>-103.74</c:v>
                </c:pt>
                <c:pt idx="2524">
                  <c:v>-104.3</c:v>
                </c:pt>
                <c:pt idx="2525">
                  <c:v>-104.84</c:v>
                </c:pt>
                <c:pt idx="2526">
                  <c:v>-105.4</c:v>
                </c:pt>
                <c:pt idx="2527">
                  <c:v>-105.96</c:v>
                </c:pt>
                <c:pt idx="2528">
                  <c:v>-106.53</c:v>
                </c:pt>
                <c:pt idx="2529">
                  <c:v>-107.05</c:v>
                </c:pt>
                <c:pt idx="2530">
                  <c:v>-107.53</c:v>
                </c:pt>
                <c:pt idx="2531">
                  <c:v>-108.01</c:v>
                </c:pt>
                <c:pt idx="2532">
                  <c:v>-108.42</c:v>
                </c:pt>
                <c:pt idx="2533">
                  <c:v>-108.77</c:v>
                </c:pt>
                <c:pt idx="2534">
                  <c:v>-109.09</c:v>
                </c:pt>
                <c:pt idx="2535">
                  <c:v>-109.3</c:v>
                </c:pt>
                <c:pt idx="2536">
                  <c:v>-109.44</c:v>
                </c:pt>
                <c:pt idx="2537">
                  <c:v>-109.6</c:v>
                </c:pt>
                <c:pt idx="2538">
                  <c:v>-109.72</c:v>
                </c:pt>
                <c:pt idx="2539">
                  <c:v>-109.73</c:v>
                </c:pt>
                <c:pt idx="2540">
                  <c:v>-109.65</c:v>
                </c:pt>
                <c:pt idx="2541">
                  <c:v>-109.54</c:v>
                </c:pt>
                <c:pt idx="2542">
                  <c:v>-109.39</c:v>
                </c:pt>
                <c:pt idx="2543">
                  <c:v>-109.2</c:v>
                </c:pt>
                <c:pt idx="2544">
                  <c:v>-108.99</c:v>
                </c:pt>
                <c:pt idx="2545">
                  <c:v>-108.71</c:v>
                </c:pt>
                <c:pt idx="2546">
                  <c:v>-108.44</c:v>
                </c:pt>
                <c:pt idx="2547">
                  <c:v>-108.16</c:v>
                </c:pt>
                <c:pt idx="2548">
                  <c:v>-107.88</c:v>
                </c:pt>
                <c:pt idx="2549">
                  <c:v>-107.59</c:v>
                </c:pt>
                <c:pt idx="2550">
                  <c:v>-107.28</c:v>
                </c:pt>
                <c:pt idx="2551">
                  <c:v>-106.91</c:v>
                </c:pt>
                <c:pt idx="2552">
                  <c:v>-106.49</c:v>
                </c:pt>
                <c:pt idx="2553">
                  <c:v>-106.01</c:v>
                </c:pt>
                <c:pt idx="2554">
                  <c:v>-105.47</c:v>
                </c:pt>
                <c:pt idx="2555">
                  <c:v>-104.89</c:v>
                </c:pt>
                <c:pt idx="2556">
                  <c:v>-104.29</c:v>
                </c:pt>
                <c:pt idx="2557">
                  <c:v>-103.77</c:v>
                </c:pt>
                <c:pt idx="2558">
                  <c:v>-103.35</c:v>
                </c:pt>
                <c:pt idx="2559">
                  <c:v>-103.02</c:v>
                </c:pt>
                <c:pt idx="2560">
                  <c:v>-102.87</c:v>
                </c:pt>
                <c:pt idx="2561">
                  <c:v>-102.88</c:v>
                </c:pt>
                <c:pt idx="2562">
                  <c:v>-103.08</c:v>
                </c:pt>
                <c:pt idx="2563">
                  <c:v>-103.45</c:v>
                </c:pt>
                <c:pt idx="2564">
                  <c:v>-104</c:v>
                </c:pt>
                <c:pt idx="2565">
                  <c:v>-104.72</c:v>
                </c:pt>
                <c:pt idx="2566">
                  <c:v>-105.65</c:v>
                </c:pt>
                <c:pt idx="2567">
                  <c:v>-106.79</c:v>
                </c:pt>
                <c:pt idx="2568">
                  <c:v>-108.12</c:v>
                </c:pt>
                <c:pt idx="2569">
                  <c:v>-109.57</c:v>
                </c:pt>
                <c:pt idx="2570">
                  <c:v>-111.16</c:v>
                </c:pt>
                <c:pt idx="2571">
                  <c:v>-112.87</c:v>
                </c:pt>
                <c:pt idx="2572">
                  <c:v>-114.7</c:v>
                </c:pt>
                <c:pt idx="2573">
                  <c:v>-116.65</c:v>
                </c:pt>
                <c:pt idx="2574">
                  <c:v>-118.68</c:v>
                </c:pt>
                <c:pt idx="2575">
                  <c:v>-120.72</c:v>
                </c:pt>
                <c:pt idx="2576">
                  <c:v>-122.75</c:v>
                </c:pt>
                <c:pt idx="2577">
                  <c:v>-124.79</c:v>
                </c:pt>
                <c:pt idx="2578">
                  <c:v>-126.92</c:v>
                </c:pt>
                <c:pt idx="2579">
                  <c:v>-129.19</c:v>
                </c:pt>
                <c:pt idx="2580">
                  <c:v>-131.61000000000001</c:v>
                </c:pt>
                <c:pt idx="2581">
                  <c:v>-134.12</c:v>
                </c:pt>
                <c:pt idx="2582">
                  <c:v>-136.66</c:v>
                </c:pt>
                <c:pt idx="2583">
                  <c:v>-139.22999999999999</c:v>
                </c:pt>
                <c:pt idx="2584">
                  <c:v>-141.83000000000001</c:v>
                </c:pt>
                <c:pt idx="2585">
                  <c:v>-144.56</c:v>
                </c:pt>
                <c:pt idx="2586">
                  <c:v>-147.49</c:v>
                </c:pt>
                <c:pt idx="2587">
                  <c:v>-150.65</c:v>
                </c:pt>
                <c:pt idx="2588">
                  <c:v>-153.99</c:v>
                </c:pt>
                <c:pt idx="2589">
                  <c:v>-157.33000000000001</c:v>
                </c:pt>
                <c:pt idx="2590">
                  <c:v>-160.55000000000001</c:v>
                </c:pt>
                <c:pt idx="2591">
                  <c:v>-163.63999999999999</c:v>
                </c:pt>
                <c:pt idx="2592">
                  <c:v>-166.7</c:v>
                </c:pt>
                <c:pt idx="2593">
                  <c:v>-169.89</c:v>
                </c:pt>
                <c:pt idx="2594">
                  <c:v>-173.24</c:v>
                </c:pt>
                <c:pt idx="2595">
                  <c:v>-176.67</c:v>
                </c:pt>
                <c:pt idx="2596">
                  <c:v>179.97</c:v>
                </c:pt>
                <c:pt idx="2597">
                  <c:v>176.77</c:v>
                </c:pt>
                <c:pt idx="2598">
                  <c:v>173.76</c:v>
                </c:pt>
                <c:pt idx="2599">
                  <c:v>170.82</c:v>
                </c:pt>
                <c:pt idx="2600">
                  <c:v>167.89</c:v>
                </c:pt>
                <c:pt idx="2601">
                  <c:v>164.94</c:v>
                </c:pt>
                <c:pt idx="2602">
                  <c:v>161.94</c:v>
                </c:pt>
                <c:pt idx="2603">
                  <c:v>158.91</c:v>
                </c:pt>
                <c:pt idx="2604">
                  <c:v>155.9</c:v>
                </c:pt>
                <c:pt idx="2605">
                  <c:v>152.94999999999999</c:v>
                </c:pt>
                <c:pt idx="2606">
                  <c:v>150.05000000000001</c:v>
                </c:pt>
                <c:pt idx="2607">
                  <c:v>147.18</c:v>
                </c:pt>
                <c:pt idx="2608">
                  <c:v>144.30000000000001</c:v>
                </c:pt>
                <c:pt idx="2609">
                  <c:v>141.44999999999999</c:v>
                </c:pt>
                <c:pt idx="2610">
                  <c:v>138.65</c:v>
                </c:pt>
                <c:pt idx="2611">
                  <c:v>135.88999999999999</c:v>
                </c:pt>
                <c:pt idx="2612">
                  <c:v>133.16</c:v>
                </c:pt>
                <c:pt idx="2613">
                  <c:v>130.43</c:v>
                </c:pt>
                <c:pt idx="2614">
                  <c:v>127.73</c:v>
                </c:pt>
                <c:pt idx="2615">
                  <c:v>125.11</c:v>
                </c:pt>
                <c:pt idx="2616">
                  <c:v>122.67</c:v>
                </c:pt>
                <c:pt idx="2617">
                  <c:v>120.43</c:v>
                </c:pt>
                <c:pt idx="2618">
                  <c:v>118.39</c:v>
                </c:pt>
                <c:pt idx="2619">
                  <c:v>116.49</c:v>
                </c:pt>
                <c:pt idx="2620">
                  <c:v>114.75</c:v>
                </c:pt>
                <c:pt idx="2621">
                  <c:v>113.15</c:v>
                </c:pt>
                <c:pt idx="2622">
                  <c:v>111.76</c:v>
                </c:pt>
                <c:pt idx="2623">
                  <c:v>110.56</c:v>
                </c:pt>
                <c:pt idx="2624">
                  <c:v>109.53</c:v>
                </c:pt>
                <c:pt idx="2625">
                  <c:v>108.64</c:v>
                </c:pt>
                <c:pt idx="2626">
                  <c:v>107.87</c:v>
                </c:pt>
                <c:pt idx="2627">
                  <c:v>107.19</c:v>
                </c:pt>
                <c:pt idx="2628">
                  <c:v>106.58</c:v>
                </c:pt>
                <c:pt idx="2629">
                  <c:v>106.02</c:v>
                </c:pt>
                <c:pt idx="2630">
                  <c:v>105.52</c:v>
                </c:pt>
                <c:pt idx="2631">
                  <c:v>105.06</c:v>
                </c:pt>
                <c:pt idx="2632">
                  <c:v>104.63</c:v>
                </c:pt>
                <c:pt idx="2633">
                  <c:v>104.24</c:v>
                </c:pt>
                <c:pt idx="2634">
                  <c:v>103.87</c:v>
                </c:pt>
                <c:pt idx="2635">
                  <c:v>103.53</c:v>
                </c:pt>
                <c:pt idx="2636">
                  <c:v>103.23</c:v>
                </c:pt>
                <c:pt idx="2637">
                  <c:v>102.96</c:v>
                </c:pt>
                <c:pt idx="2638">
                  <c:v>102.73</c:v>
                </c:pt>
                <c:pt idx="2639">
                  <c:v>102.56</c:v>
                </c:pt>
                <c:pt idx="2640">
                  <c:v>102.45</c:v>
                </c:pt>
                <c:pt idx="2641">
                  <c:v>102.41</c:v>
                </c:pt>
                <c:pt idx="2642">
                  <c:v>102.44</c:v>
                </c:pt>
                <c:pt idx="2643">
                  <c:v>102.55</c:v>
                </c:pt>
                <c:pt idx="2644">
                  <c:v>102.72</c:v>
                </c:pt>
                <c:pt idx="2645">
                  <c:v>102.93</c:v>
                </c:pt>
                <c:pt idx="2646">
                  <c:v>103.21</c:v>
                </c:pt>
                <c:pt idx="2647">
                  <c:v>103.54</c:v>
                </c:pt>
                <c:pt idx="2648">
                  <c:v>103.93</c:v>
                </c:pt>
                <c:pt idx="2649">
                  <c:v>104.39</c:v>
                </c:pt>
                <c:pt idx="2650">
                  <c:v>104.91</c:v>
                </c:pt>
                <c:pt idx="2651">
                  <c:v>105.49</c:v>
                </c:pt>
                <c:pt idx="2652">
                  <c:v>106.14</c:v>
                </c:pt>
                <c:pt idx="2653">
                  <c:v>106.86</c:v>
                </c:pt>
                <c:pt idx="2654">
                  <c:v>107.63</c:v>
                </c:pt>
                <c:pt idx="2655">
                  <c:v>108.47</c:v>
                </c:pt>
                <c:pt idx="2656">
                  <c:v>109.39</c:v>
                </c:pt>
                <c:pt idx="2657">
                  <c:v>110.38</c:v>
                </c:pt>
                <c:pt idx="2658">
                  <c:v>111.44</c:v>
                </c:pt>
                <c:pt idx="2659">
                  <c:v>112.56</c:v>
                </c:pt>
                <c:pt idx="2660">
                  <c:v>113.76</c:v>
                </c:pt>
                <c:pt idx="2661">
                  <c:v>115.07</c:v>
                </c:pt>
                <c:pt idx="2662">
                  <c:v>116.47</c:v>
                </c:pt>
                <c:pt idx="2663">
                  <c:v>117.97</c:v>
                </c:pt>
                <c:pt idx="2664">
                  <c:v>119.56</c:v>
                </c:pt>
                <c:pt idx="2665">
                  <c:v>121.24</c:v>
                </c:pt>
                <c:pt idx="2666">
                  <c:v>122.98</c:v>
                </c:pt>
                <c:pt idx="2667">
                  <c:v>124.8</c:v>
                </c:pt>
                <c:pt idx="2668">
                  <c:v>126.65</c:v>
                </c:pt>
                <c:pt idx="2669">
                  <c:v>128.56</c:v>
                </c:pt>
                <c:pt idx="2670">
                  <c:v>130.55000000000001</c:v>
                </c:pt>
                <c:pt idx="2671">
                  <c:v>132.63</c:v>
                </c:pt>
                <c:pt idx="2672">
                  <c:v>134.76</c:v>
                </c:pt>
                <c:pt idx="2673">
                  <c:v>136.99</c:v>
                </c:pt>
                <c:pt idx="2674">
                  <c:v>139.29</c:v>
                </c:pt>
                <c:pt idx="2675">
                  <c:v>141.62</c:v>
                </c:pt>
                <c:pt idx="2676">
                  <c:v>143.97999999999999</c:v>
                </c:pt>
                <c:pt idx="2677">
                  <c:v>146.41</c:v>
                </c:pt>
                <c:pt idx="2678">
                  <c:v>148.91</c:v>
                </c:pt>
                <c:pt idx="2679">
                  <c:v>151.49</c:v>
                </c:pt>
                <c:pt idx="2680">
                  <c:v>154.15</c:v>
                </c:pt>
                <c:pt idx="2681">
                  <c:v>156.85</c:v>
                </c:pt>
                <c:pt idx="2682">
                  <c:v>159.62</c:v>
                </c:pt>
                <c:pt idx="2683">
                  <c:v>162.46</c:v>
                </c:pt>
                <c:pt idx="2684">
                  <c:v>165.36</c:v>
                </c:pt>
                <c:pt idx="2685">
                  <c:v>168.3</c:v>
                </c:pt>
                <c:pt idx="2686">
                  <c:v>171.26</c:v>
                </c:pt>
                <c:pt idx="2687">
                  <c:v>174.24</c:v>
                </c:pt>
                <c:pt idx="2688">
                  <c:v>177.22</c:v>
                </c:pt>
                <c:pt idx="2689">
                  <c:v>-179.77</c:v>
                </c:pt>
                <c:pt idx="2690">
                  <c:v>-176.75</c:v>
                </c:pt>
                <c:pt idx="2691">
                  <c:v>-173.71</c:v>
                </c:pt>
                <c:pt idx="2692">
                  <c:v>-170.66</c:v>
                </c:pt>
                <c:pt idx="2693">
                  <c:v>-167.59</c:v>
                </c:pt>
                <c:pt idx="2694">
                  <c:v>-164.51</c:v>
                </c:pt>
                <c:pt idx="2695">
                  <c:v>-161.43</c:v>
                </c:pt>
                <c:pt idx="2696">
                  <c:v>-158.41999999999999</c:v>
                </c:pt>
                <c:pt idx="2697">
                  <c:v>-155.53</c:v>
                </c:pt>
                <c:pt idx="2698">
                  <c:v>-152.78</c:v>
                </c:pt>
                <c:pt idx="2699">
                  <c:v>-150.08000000000001</c:v>
                </c:pt>
                <c:pt idx="2700">
                  <c:v>-147.41</c:v>
                </c:pt>
                <c:pt idx="2701">
                  <c:v>-144.72999999999999</c:v>
                </c:pt>
                <c:pt idx="2702">
                  <c:v>-142.01</c:v>
                </c:pt>
                <c:pt idx="2703">
                  <c:v>-139.29</c:v>
                </c:pt>
                <c:pt idx="2704">
                  <c:v>-136.62</c:v>
                </c:pt>
                <c:pt idx="2705">
                  <c:v>-134.07</c:v>
                </c:pt>
                <c:pt idx="2706">
                  <c:v>-131.65</c:v>
                </c:pt>
                <c:pt idx="2707">
                  <c:v>-129.32</c:v>
                </c:pt>
                <c:pt idx="2708">
                  <c:v>-127.01</c:v>
                </c:pt>
                <c:pt idx="2709">
                  <c:v>-124.71</c:v>
                </c:pt>
                <c:pt idx="2710">
                  <c:v>-122.38</c:v>
                </c:pt>
                <c:pt idx="2711">
                  <c:v>-120.09</c:v>
                </c:pt>
                <c:pt idx="2712">
                  <c:v>-117.87</c:v>
                </c:pt>
                <c:pt idx="2713">
                  <c:v>-115.76</c:v>
                </c:pt>
                <c:pt idx="2714">
                  <c:v>-113.72</c:v>
                </c:pt>
                <c:pt idx="2715">
                  <c:v>-111.74</c:v>
                </c:pt>
                <c:pt idx="2716">
                  <c:v>-109.85</c:v>
                </c:pt>
                <c:pt idx="2717">
                  <c:v>-108.12</c:v>
                </c:pt>
                <c:pt idx="2718">
                  <c:v>-106.58</c:v>
                </c:pt>
                <c:pt idx="2719">
                  <c:v>-105.22</c:v>
                </c:pt>
                <c:pt idx="2720">
                  <c:v>-104.01</c:v>
                </c:pt>
                <c:pt idx="2721">
                  <c:v>-103.04</c:v>
                </c:pt>
                <c:pt idx="2722">
                  <c:v>-102.33</c:v>
                </c:pt>
                <c:pt idx="2723">
                  <c:v>-101.94</c:v>
                </c:pt>
                <c:pt idx="2724">
                  <c:v>-102.17</c:v>
                </c:pt>
                <c:pt idx="2725">
                  <c:v>-102.47</c:v>
                </c:pt>
                <c:pt idx="2726">
                  <c:v>-102.87</c:v>
                </c:pt>
                <c:pt idx="2727">
                  <c:v>-103.38</c:v>
                </c:pt>
                <c:pt idx="2728">
                  <c:v>-103.91</c:v>
                </c:pt>
                <c:pt idx="2729">
                  <c:v>-104.52</c:v>
                </c:pt>
                <c:pt idx="2730">
                  <c:v>-105.2</c:v>
                </c:pt>
                <c:pt idx="2731">
                  <c:v>-105.84</c:v>
                </c:pt>
                <c:pt idx="2732">
                  <c:v>-106.37</c:v>
                </c:pt>
                <c:pt idx="2733">
                  <c:v>-106.75</c:v>
                </c:pt>
                <c:pt idx="2734">
                  <c:v>-107.16</c:v>
                </c:pt>
                <c:pt idx="2735">
                  <c:v>-107.31</c:v>
                </c:pt>
                <c:pt idx="2736">
                  <c:v>-107.6</c:v>
                </c:pt>
                <c:pt idx="2737">
                  <c:v>-108.04</c:v>
                </c:pt>
                <c:pt idx="2738">
                  <c:v>-108.47</c:v>
                </c:pt>
                <c:pt idx="2739">
                  <c:v>-108.82</c:v>
                </c:pt>
                <c:pt idx="2740">
                  <c:v>-109.07</c:v>
                </c:pt>
                <c:pt idx="2741">
                  <c:v>-109.29</c:v>
                </c:pt>
                <c:pt idx="2742">
                  <c:v>-109.54</c:v>
                </c:pt>
                <c:pt idx="2743">
                  <c:v>-109.76</c:v>
                </c:pt>
                <c:pt idx="2744">
                  <c:v>-109.91</c:v>
                </c:pt>
                <c:pt idx="2745">
                  <c:v>-110</c:v>
                </c:pt>
                <c:pt idx="2746">
                  <c:v>-110.03</c:v>
                </c:pt>
                <c:pt idx="2747">
                  <c:v>-110.03</c:v>
                </c:pt>
                <c:pt idx="2748">
                  <c:v>-109.97</c:v>
                </c:pt>
                <c:pt idx="2749">
                  <c:v>-109.86</c:v>
                </c:pt>
                <c:pt idx="2750">
                  <c:v>-109.72</c:v>
                </c:pt>
                <c:pt idx="2751">
                  <c:v>-109.53</c:v>
                </c:pt>
                <c:pt idx="2752">
                  <c:v>-109.29</c:v>
                </c:pt>
                <c:pt idx="2753">
                  <c:v>-109.01</c:v>
                </c:pt>
                <c:pt idx="2754">
                  <c:v>-108.72</c:v>
                </c:pt>
                <c:pt idx="2755">
                  <c:v>-108.42</c:v>
                </c:pt>
                <c:pt idx="2756">
                  <c:v>-108.09</c:v>
                </c:pt>
                <c:pt idx="2757">
                  <c:v>-107.73</c:v>
                </c:pt>
                <c:pt idx="2758">
                  <c:v>-107.33</c:v>
                </c:pt>
                <c:pt idx="2759">
                  <c:v>-106.9</c:v>
                </c:pt>
                <c:pt idx="2760">
                  <c:v>-106.44</c:v>
                </c:pt>
                <c:pt idx="2761">
                  <c:v>-105.96</c:v>
                </c:pt>
                <c:pt idx="2762">
                  <c:v>-105.47</c:v>
                </c:pt>
                <c:pt idx="2763">
                  <c:v>-104.95</c:v>
                </c:pt>
                <c:pt idx="2764">
                  <c:v>-104.4</c:v>
                </c:pt>
                <c:pt idx="2765">
                  <c:v>-103.81</c:v>
                </c:pt>
                <c:pt idx="2766">
                  <c:v>-103.23</c:v>
                </c:pt>
                <c:pt idx="2767">
                  <c:v>-102.77</c:v>
                </c:pt>
                <c:pt idx="2768">
                  <c:v>-102.35</c:v>
                </c:pt>
                <c:pt idx="2769">
                  <c:v>-101.96</c:v>
                </c:pt>
                <c:pt idx="2770">
                  <c:v>-101.68</c:v>
                </c:pt>
                <c:pt idx="2771">
                  <c:v>-101.73</c:v>
                </c:pt>
                <c:pt idx="2772">
                  <c:v>-102.12</c:v>
                </c:pt>
                <c:pt idx="2773">
                  <c:v>-102.87</c:v>
                </c:pt>
                <c:pt idx="2774">
                  <c:v>-103.89</c:v>
                </c:pt>
                <c:pt idx="2775">
                  <c:v>-105.17</c:v>
                </c:pt>
                <c:pt idx="2776">
                  <c:v>-106.66</c:v>
                </c:pt>
                <c:pt idx="2777">
                  <c:v>-108.41</c:v>
                </c:pt>
                <c:pt idx="2778">
                  <c:v>-110.42</c:v>
                </c:pt>
                <c:pt idx="2779">
                  <c:v>-112.64</c:v>
                </c:pt>
                <c:pt idx="2780">
                  <c:v>-114.95</c:v>
                </c:pt>
                <c:pt idx="2781">
                  <c:v>-117.28</c:v>
                </c:pt>
                <c:pt idx="2782">
                  <c:v>-119.58</c:v>
                </c:pt>
                <c:pt idx="2783">
                  <c:v>-121.92</c:v>
                </c:pt>
                <c:pt idx="2784">
                  <c:v>-124.35</c:v>
                </c:pt>
                <c:pt idx="2785">
                  <c:v>-126.94</c:v>
                </c:pt>
                <c:pt idx="2786">
                  <c:v>-129.72</c:v>
                </c:pt>
                <c:pt idx="2787">
                  <c:v>-132.63</c:v>
                </c:pt>
                <c:pt idx="2788">
                  <c:v>-135.59</c:v>
                </c:pt>
                <c:pt idx="2789">
                  <c:v>-138.46</c:v>
                </c:pt>
                <c:pt idx="2790">
                  <c:v>-141.29</c:v>
                </c:pt>
                <c:pt idx="2791">
                  <c:v>-144.13999999999999</c:v>
                </c:pt>
                <c:pt idx="2792">
                  <c:v>-147.1</c:v>
                </c:pt>
                <c:pt idx="2793">
                  <c:v>-150.22</c:v>
                </c:pt>
                <c:pt idx="2794">
                  <c:v>-153.43</c:v>
                </c:pt>
                <c:pt idx="2795">
                  <c:v>-156.72</c:v>
                </c:pt>
                <c:pt idx="2796">
                  <c:v>-160.12</c:v>
                </c:pt>
                <c:pt idx="2797">
                  <c:v>-163.69</c:v>
                </c:pt>
                <c:pt idx="2798">
                  <c:v>-167.4</c:v>
                </c:pt>
                <c:pt idx="2799">
                  <c:v>-171.16</c:v>
                </c:pt>
                <c:pt idx="2800">
                  <c:v>-174.89</c:v>
                </c:pt>
                <c:pt idx="2801">
                  <c:v>-178.53</c:v>
                </c:pt>
                <c:pt idx="2802">
                  <c:v>177.88</c:v>
                </c:pt>
                <c:pt idx="2803">
                  <c:v>174.27</c:v>
                </c:pt>
                <c:pt idx="2804">
                  <c:v>170.63</c:v>
                </c:pt>
                <c:pt idx="2805">
                  <c:v>166.98</c:v>
                </c:pt>
                <c:pt idx="2806">
                  <c:v>163.38</c:v>
                </c:pt>
                <c:pt idx="2807">
                  <c:v>159.88</c:v>
                </c:pt>
                <c:pt idx="2808">
                  <c:v>156.46</c:v>
                </c:pt>
                <c:pt idx="2809">
                  <c:v>153.06</c:v>
                </c:pt>
                <c:pt idx="2810">
                  <c:v>149.69999999999999</c:v>
                </c:pt>
                <c:pt idx="2811">
                  <c:v>146.33000000000001</c:v>
                </c:pt>
                <c:pt idx="2812">
                  <c:v>142.97999999999999</c:v>
                </c:pt>
                <c:pt idx="2813">
                  <c:v>139.66</c:v>
                </c:pt>
                <c:pt idx="2814">
                  <c:v>136.41999999999999</c:v>
                </c:pt>
                <c:pt idx="2815">
                  <c:v>133.22999999999999</c:v>
                </c:pt>
                <c:pt idx="2816">
                  <c:v>130.09</c:v>
                </c:pt>
                <c:pt idx="2817">
                  <c:v>127.02</c:v>
                </c:pt>
                <c:pt idx="2818">
                  <c:v>124.14</c:v>
                </c:pt>
                <c:pt idx="2819">
                  <c:v>121.5</c:v>
                </c:pt>
                <c:pt idx="2820">
                  <c:v>119.07</c:v>
                </c:pt>
                <c:pt idx="2821">
                  <c:v>116.87</c:v>
                </c:pt>
                <c:pt idx="2822">
                  <c:v>114.88</c:v>
                </c:pt>
                <c:pt idx="2823">
                  <c:v>113.03</c:v>
                </c:pt>
                <c:pt idx="2824">
                  <c:v>111.36</c:v>
                </c:pt>
                <c:pt idx="2825">
                  <c:v>109.84</c:v>
                </c:pt>
                <c:pt idx="2826">
                  <c:v>108.49</c:v>
                </c:pt>
                <c:pt idx="2827">
                  <c:v>107.3</c:v>
                </c:pt>
                <c:pt idx="2828">
                  <c:v>106.25</c:v>
                </c:pt>
                <c:pt idx="2829">
                  <c:v>105.35</c:v>
                </c:pt>
                <c:pt idx="2830">
                  <c:v>104.56</c:v>
                </c:pt>
                <c:pt idx="2831">
                  <c:v>103.89</c:v>
                </c:pt>
                <c:pt idx="2832">
                  <c:v>103.29</c:v>
                </c:pt>
                <c:pt idx="2833">
                  <c:v>102.72</c:v>
                </c:pt>
                <c:pt idx="2834">
                  <c:v>102.21</c:v>
                </c:pt>
                <c:pt idx="2835">
                  <c:v>101.75</c:v>
                </c:pt>
                <c:pt idx="2836">
                  <c:v>101.38</c:v>
                </c:pt>
                <c:pt idx="2837">
                  <c:v>101.12</c:v>
                </c:pt>
                <c:pt idx="2838">
                  <c:v>100.94</c:v>
                </c:pt>
                <c:pt idx="2839">
                  <c:v>100.83</c:v>
                </c:pt>
                <c:pt idx="2840">
                  <c:v>100.79</c:v>
                </c:pt>
                <c:pt idx="2841">
                  <c:v>100.79</c:v>
                </c:pt>
                <c:pt idx="2842">
                  <c:v>100.81</c:v>
                </c:pt>
                <c:pt idx="2843">
                  <c:v>100.86</c:v>
                </c:pt>
                <c:pt idx="2844">
                  <c:v>100.95</c:v>
                </c:pt>
                <c:pt idx="2845">
                  <c:v>101.1</c:v>
                </c:pt>
                <c:pt idx="2846">
                  <c:v>101.32</c:v>
                </c:pt>
                <c:pt idx="2847">
                  <c:v>101.59</c:v>
                </c:pt>
                <c:pt idx="2848">
                  <c:v>101.89</c:v>
                </c:pt>
                <c:pt idx="2849">
                  <c:v>102.25</c:v>
                </c:pt>
                <c:pt idx="2850">
                  <c:v>102.65</c:v>
                </c:pt>
                <c:pt idx="2851">
                  <c:v>103.12</c:v>
                </c:pt>
                <c:pt idx="2852">
                  <c:v>103.61</c:v>
                </c:pt>
                <c:pt idx="2853">
                  <c:v>104.15</c:v>
                </c:pt>
                <c:pt idx="2854">
                  <c:v>104.73</c:v>
                </c:pt>
                <c:pt idx="2855">
                  <c:v>105.35</c:v>
                </c:pt>
                <c:pt idx="2856">
                  <c:v>106.02</c:v>
                </c:pt>
                <c:pt idx="2857">
                  <c:v>106.77</c:v>
                </c:pt>
                <c:pt idx="2858">
                  <c:v>107.61</c:v>
                </c:pt>
                <c:pt idx="2859">
                  <c:v>108.55</c:v>
                </c:pt>
                <c:pt idx="2860">
                  <c:v>109.58</c:v>
                </c:pt>
                <c:pt idx="2861">
                  <c:v>110.7</c:v>
                </c:pt>
                <c:pt idx="2862">
                  <c:v>111.89</c:v>
                </c:pt>
                <c:pt idx="2863">
                  <c:v>113.16</c:v>
                </c:pt>
                <c:pt idx="2864">
                  <c:v>114.53</c:v>
                </c:pt>
                <c:pt idx="2865">
                  <c:v>116.01</c:v>
                </c:pt>
                <c:pt idx="2866">
                  <c:v>117.62</c:v>
                </c:pt>
                <c:pt idx="2867">
                  <c:v>119.35</c:v>
                </c:pt>
                <c:pt idx="2868">
                  <c:v>121.18</c:v>
                </c:pt>
                <c:pt idx="2869">
                  <c:v>123.12</c:v>
                </c:pt>
                <c:pt idx="2870">
                  <c:v>125.13</c:v>
                </c:pt>
                <c:pt idx="2871">
                  <c:v>127.23</c:v>
                </c:pt>
                <c:pt idx="2872">
                  <c:v>129.4</c:v>
                </c:pt>
                <c:pt idx="2873">
                  <c:v>131.66999999999999</c:v>
                </c:pt>
                <c:pt idx="2874">
                  <c:v>134</c:v>
                </c:pt>
                <c:pt idx="2875">
                  <c:v>136.38</c:v>
                </c:pt>
                <c:pt idx="2876">
                  <c:v>138.82</c:v>
                </c:pt>
                <c:pt idx="2877">
                  <c:v>141.35</c:v>
                </c:pt>
                <c:pt idx="2878">
                  <c:v>143.91</c:v>
                </c:pt>
                <c:pt idx="2879">
                  <c:v>146.49</c:v>
                </c:pt>
                <c:pt idx="2880">
                  <c:v>149.11000000000001</c:v>
                </c:pt>
                <c:pt idx="2881">
                  <c:v>151.76</c:v>
                </c:pt>
                <c:pt idx="2882">
                  <c:v>154.47999999999999</c:v>
                </c:pt>
                <c:pt idx="2883">
                  <c:v>157.25</c:v>
                </c:pt>
                <c:pt idx="2884">
                  <c:v>160.07</c:v>
                </c:pt>
                <c:pt idx="2885">
                  <c:v>162.93</c:v>
                </c:pt>
                <c:pt idx="2886">
                  <c:v>165.79</c:v>
                </c:pt>
                <c:pt idx="2887">
                  <c:v>168.67</c:v>
                </c:pt>
                <c:pt idx="2888">
                  <c:v>171.6</c:v>
                </c:pt>
                <c:pt idx="2889">
                  <c:v>174.59</c:v>
                </c:pt>
                <c:pt idx="2890">
                  <c:v>177.64</c:v>
                </c:pt>
                <c:pt idx="2891">
                  <c:v>-179.28</c:v>
                </c:pt>
                <c:pt idx="2892">
                  <c:v>-176.24</c:v>
                </c:pt>
                <c:pt idx="2893">
                  <c:v>-173.27</c:v>
                </c:pt>
                <c:pt idx="2894">
                  <c:v>-170.34</c:v>
                </c:pt>
                <c:pt idx="2895">
                  <c:v>-167.41</c:v>
                </c:pt>
                <c:pt idx="2896">
                  <c:v>-164.44</c:v>
                </c:pt>
                <c:pt idx="2897">
                  <c:v>-161.41999999999999</c:v>
                </c:pt>
                <c:pt idx="2898">
                  <c:v>-158.38</c:v>
                </c:pt>
                <c:pt idx="2899">
                  <c:v>-155.38999999999999</c:v>
                </c:pt>
                <c:pt idx="2900">
                  <c:v>-152.47999999999999</c:v>
                </c:pt>
                <c:pt idx="2901">
                  <c:v>-149.63</c:v>
                </c:pt>
                <c:pt idx="2902">
                  <c:v>-146.79</c:v>
                </c:pt>
                <c:pt idx="2903">
                  <c:v>-143.91</c:v>
                </c:pt>
                <c:pt idx="2904">
                  <c:v>-140.99</c:v>
                </c:pt>
                <c:pt idx="2905">
                  <c:v>-138.07</c:v>
                </c:pt>
                <c:pt idx="2906">
                  <c:v>-135.22</c:v>
                </c:pt>
                <c:pt idx="2907">
                  <c:v>-132.43</c:v>
                </c:pt>
                <c:pt idx="2908">
                  <c:v>-129.72</c:v>
                </c:pt>
                <c:pt idx="2909">
                  <c:v>-127.06</c:v>
                </c:pt>
                <c:pt idx="2910">
                  <c:v>-124.45</c:v>
                </c:pt>
                <c:pt idx="2911">
                  <c:v>-121.9</c:v>
                </c:pt>
                <c:pt idx="2912">
                  <c:v>-119.45</c:v>
                </c:pt>
                <c:pt idx="2913">
                  <c:v>-117.11</c:v>
                </c:pt>
                <c:pt idx="2914">
                  <c:v>-114.89</c:v>
                </c:pt>
                <c:pt idx="2915">
                  <c:v>-112.79</c:v>
                </c:pt>
                <c:pt idx="2916">
                  <c:v>-110.82</c:v>
                </c:pt>
                <c:pt idx="2917">
                  <c:v>-108.95</c:v>
                </c:pt>
                <c:pt idx="2918">
                  <c:v>-107.17</c:v>
                </c:pt>
                <c:pt idx="2919">
                  <c:v>-105.6</c:v>
                </c:pt>
                <c:pt idx="2920">
                  <c:v>-104.27</c:v>
                </c:pt>
                <c:pt idx="2921">
                  <c:v>-103.2</c:v>
                </c:pt>
                <c:pt idx="2922">
                  <c:v>-102.48</c:v>
                </c:pt>
                <c:pt idx="2923">
                  <c:v>-102.49</c:v>
                </c:pt>
                <c:pt idx="2924">
                  <c:v>-102.51</c:v>
                </c:pt>
                <c:pt idx="2925">
                  <c:v>-102.71</c:v>
                </c:pt>
                <c:pt idx="2926">
                  <c:v>-103.07</c:v>
                </c:pt>
                <c:pt idx="2927">
                  <c:v>-103.44</c:v>
                </c:pt>
                <c:pt idx="2928">
                  <c:v>-103.77</c:v>
                </c:pt>
                <c:pt idx="2929">
                  <c:v>-104.12</c:v>
                </c:pt>
                <c:pt idx="2930">
                  <c:v>-104.17</c:v>
                </c:pt>
                <c:pt idx="2931">
                  <c:v>-104.52</c:v>
                </c:pt>
                <c:pt idx="2932">
                  <c:v>-104.89</c:v>
                </c:pt>
                <c:pt idx="2933">
                  <c:v>-105.09</c:v>
                </c:pt>
                <c:pt idx="2934">
                  <c:v>-105.24</c:v>
                </c:pt>
                <c:pt idx="2935">
                  <c:v>-105.35</c:v>
                </c:pt>
                <c:pt idx="2936">
                  <c:v>-105.42</c:v>
                </c:pt>
                <c:pt idx="2937">
                  <c:v>-105.31</c:v>
                </c:pt>
                <c:pt idx="2938">
                  <c:v>-105.28</c:v>
                </c:pt>
                <c:pt idx="2939">
                  <c:v>-105.27</c:v>
                </c:pt>
                <c:pt idx="2940">
                  <c:v>-105.24</c:v>
                </c:pt>
                <c:pt idx="2941">
                  <c:v>-105.22</c:v>
                </c:pt>
                <c:pt idx="2942">
                  <c:v>-105.19</c:v>
                </c:pt>
                <c:pt idx="2943">
                  <c:v>-105.13</c:v>
                </c:pt>
                <c:pt idx="2944">
                  <c:v>-105.05</c:v>
                </c:pt>
                <c:pt idx="2945">
                  <c:v>-104.92</c:v>
                </c:pt>
                <c:pt idx="2946">
                  <c:v>-104.78</c:v>
                </c:pt>
                <c:pt idx="2947">
                  <c:v>-104.64</c:v>
                </c:pt>
                <c:pt idx="2948">
                  <c:v>-104.51</c:v>
                </c:pt>
                <c:pt idx="2949">
                  <c:v>-104.37</c:v>
                </c:pt>
                <c:pt idx="2950">
                  <c:v>-104.19</c:v>
                </c:pt>
                <c:pt idx="2951">
                  <c:v>-104.01</c:v>
                </c:pt>
                <c:pt idx="2952">
                  <c:v>-103.83</c:v>
                </c:pt>
                <c:pt idx="2953">
                  <c:v>-103.67</c:v>
                </c:pt>
                <c:pt idx="2954">
                  <c:v>-103.52</c:v>
                </c:pt>
                <c:pt idx="2955">
                  <c:v>-103.38</c:v>
                </c:pt>
                <c:pt idx="2956">
                  <c:v>-103.27</c:v>
                </c:pt>
                <c:pt idx="2957">
                  <c:v>-103.19</c:v>
                </c:pt>
                <c:pt idx="2958">
                  <c:v>-103.16</c:v>
                </c:pt>
                <c:pt idx="2959">
                  <c:v>-103.15</c:v>
                </c:pt>
                <c:pt idx="2960">
                  <c:v>-103.21</c:v>
                </c:pt>
                <c:pt idx="2961">
                  <c:v>-103.37</c:v>
                </c:pt>
                <c:pt idx="2962">
                  <c:v>-103.73</c:v>
                </c:pt>
                <c:pt idx="2963">
                  <c:v>-104.44</c:v>
                </c:pt>
                <c:pt idx="2964">
                  <c:v>-105.42</c:v>
                </c:pt>
                <c:pt idx="2965">
                  <c:v>-106.59</c:v>
                </c:pt>
                <c:pt idx="2966">
                  <c:v>-108.02</c:v>
                </c:pt>
                <c:pt idx="2967">
                  <c:v>-109.73</c:v>
                </c:pt>
                <c:pt idx="2968">
                  <c:v>-111.62</c:v>
                </c:pt>
                <c:pt idx="2969">
                  <c:v>-113.66</c:v>
                </c:pt>
                <c:pt idx="2970">
                  <c:v>-115.88</c:v>
                </c:pt>
                <c:pt idx="2971">
                  <c:v>-118.25</c:v>
                </c:pt>
                <c:pt idx="2972">
                  <c:v>-120.71</c:v>
                </c:pt>
                <c:pt idx="2973">
                  <c:v>-123.18</c:v>
                </c:pt>
                <c:pt idx="2974">
                  <c:v>-125.6</c:v>
                </c:pt>
                <c:pt idx="2975">
                  <c:v>-127.98</c:v>
                </c:pt>
                <c:pt idx="2976">
                  <c:v>-130.34</c:v>
                </c:pt>
                <c:pt idx="2977">
                  <c:v>-132.79</c:v>
                </c:pt>
                <c:pt idx="2978">
                  <c:v>-135.44</c:v>
                </c:pt>
                <c:pt idx="2979">
                  <c:v>-138.36000000000001</c:v>
                </c:pt>
                <c:pt idx="2980">
                  <c:v>-141.57</c:v>
                </c:pt>
                <c:pt idx="2981">
                  <c:v>-144.87</c:v>
                </c:pt>
                <c:pt idx="2982">
                  <c:v>-148.05000000000001</c:v>
                </c:pt>
                <c:pt idx="2983">
                  <c:v>-151.01</c:v>
                </c:pt>
                <c:pt idx="2984">
                  <c:v>-153.83000000000001</c:v>
                </c:pt>
                <c:pt idx="2985">
                  <c:v>-156.68</c:v>
                </c:pt>
                <c:pt idx="2986">
                  <c:v>-159.72999999999999</c:v>
                </c:pt>
                <c:pt idx="2987">
                  <c:v>-163.03</c:v>
                </c:pt>
                <c:pt idx="2988">
                  <c:v>-166.52</c:v>
                </c:pt>
                <c:pt idx="2989">
                  <c:v>-170.06</c:v>
                </c:pt>
                <c:pt idx="2990">
                  <c:v>-173.44</c:v>
                </c:pt>
                <c:pt idx="2991">
                  <c:v>-176.58</c:v>
                </c:pt>
                <c:pt idx="2992">
                  <c:v>-179.6</c:v>
                </c:pt>
                <c:pt idx="2993">
                  <c:v>177.35</c:v>
                </c:pt>
                <c:pt idx="2994">
                  <c:v>174.13</c:v>
                </c:pt>
                <c:pt idx="2995">
                  <c:v>170.72</c:v>
                </c:pt>
                <c:pt idx="2996">
                  <c:v>167.24</c:v>
                </c:pt>
                <c:pt idx="2997">
                  <c:v>163.83000000000001</c:v>
                </c:pt>
                <c:pt idx="2998">
                  <c:v>160.58000000000001</c:v>
                </c:pt>
                <c:pt idx="2999">
                  <c:v>157.44999999999999</c:v>
                </c:pt>
                <c:pt idx="3000">
                  <c:v>154.36000000000001</c:v>
                </c:pt>
                <c:pt idx="3001">
                  <c:v>151.28</c:v>
                </c:pt>
                <c:pt idx="3002">
                  <c:v>148.18</c:v>
                </c:pt>
                <c:pt idx="3003">
                  <c:v>145.08000000000001</c:v>
                </c:pt>
                <c:pt idx="3004">
                  <c:v>142.04</c:v>
                </c:pt>
                <c:pt idx="3005">
                  <c:v>139.13</c:v>
                </c:pt>
                <c:pt idx="3006">
                  <c:v>136.35</c:v>
                </c:pt>
                <c:pt idx="3007">
                  <c:v>133.68</c:v>
                </c:pt>
                <c:pt idx="3008">
                  <c:v>131.11000000000001</c:v>
                </c:pt>
                <c:pt idx="3009">
                  <c:v>128.63</c:v>
                </c:pt>
                <c:pt idx="3010">
                  <c:v>126.24</c:v>
                </c:pt>
                <c:pt idx="3011">
                  <c:v>123.95</c:v>
                </c:pt>
                <c:pt idx="3012">
                  <c:v>121.75</c:v>
                </c:pt>
                <c:pt idx="3013">
                  <c:v>119.67</c:v>
                </c:pt>
                <c:pt idx="3014">
                  <c:v>117.78</c:v>
                </c:pt>
                <c:pt idx="3015">
                  <c:v>116.02</c:v>
                </c:pt>
                <c:pt idx="3016">
                  <c:v>114.4</c:v>
                </c:pt>
                <c:pt idx="3017">
                  <c:v>112.87</c:v>
                </c:pt>
                <c:pt idx="3018">
                  <c:v>111.46</c:v>
                </c:pt>
                <c:pt idx="3019">
                  <c:v>110.18</c:v>
                </c:pt>
                <c:pt idx="3020">
                  <c:v>109.02</c:v>
                </c:pt>
                <c:pt idx="3021">
                  <c:v>107.99</c:v>
                </c:pt>
                <c:pt idx="3022">
                  <c:v>107.07</c:v>
                </c:pt>
                <c:pt idx="3023">
                  <c:v>106.25</c:v>
                </c:pt>
                <c:pt idx="3024">
                  <c:v>105.55</c:v>
                </c:pt>
                <c:pt idx="3025">
                  <c:v>104.97</c:v>
                </c:pt>
                <c:pt idx="3026">
                  <c:v>104.48</c:v>
                </c:pt>
                <c:pt idx="3027">
                  <c:v>104.06</c:v>
                </c:pt>
                <c:pt idx="3028">
                  <c:v>103.68</c:v>
                </c:pt>
                <c:pt idx="3029">
                  <c:v>103.35</c:v>
                </c:pt>
                <c:pt idx="3030">
                  <c:v>103.07</c:v>
                </c:pt>
                <c:pt idx="3031">
                  <c:v>102.85</c:v>
                </c:pt>
                <c:pt idx="3032">
                  <c:v>102.7</c:v>
                </c:pt>
                <c:pt idx="3033">
                  <c:v>102.62</c:v>
                </c:pt>
                <c:pt idx="3034">
                  <c:v>102.55</c:v>
                </c:pt>
                <c:pt idx="3035">
                  <c:v>102.49</c:v>
                </c:pt>
                <c:pt idx="3036">
                  <c:v>102.44</c:v>
                </c:pt>
                <c:pt idx="3037">
                  <c:v>102.41</c:v>
                </c:pt>
                <c:pt idx="3038">
                  <c:v>102.44</c:v>
                </c:pt>
                <c:pt idx="3039">
                  <c:v>102.52</c:v>
                </c:pt>
                <c:pt idx="3040">
                  <c:v>102.65</c:v>
                </c:pt>
                <c:pt idx="3041">
                  <c:v>102.83</c:v>
                </c:pt>
                <c:pt idx="3042">
                  <c:v>103.02</c:v>
                </c:pt>
                <c:pt idx="3043">
                  <c:v>103.22</c:v>
                </c:pt>
                <c:pt idx="3044">
                  <c:v>103.42</c:v>
                </c:pt>
                <c:pt idx="3045">
                  <c:v>103.62</c:v>
                </c:pt>
                <c:pt idx="3046">
                  <c:v>103.81</c:v>
                </c:pt>
                <c:pt idx="3047">
                  <c:v>104</c:v>
                </c:pt>
                <c:pt idx="3048">
                  <c:v>104.19</c:v>
                </c:pt>
                <c:pt idx="3049">
                  <c:v>104.38</c:v>
                </c:pt>
                <c:pt idx="3050">
                  <c:v>104.54</c:v>
                </c:pt>
                <c:pt idx="3051">
                  <c:v>104.69</c:v>
                </c:pt>
                <c:pt idx="3052">
                  <c:v>104.81</c:v>
                </c:pt>
                <c:pt idx="3053">
                  <c:v>104.94</c:v>
                </c:pt>
                <c:pt idx="3054">
                  <c:v>105.08</c:v>
                </c:pt>
                <c:pt idx="3055">
                  <c:v>105.21</c:v>
                </c:pt>
                <c:pt idx="3056">
                  <c:v>105.35</c:v>
                </c:pt>
                <c:pt idx="3057">
                  <c:v>105.45</c:v>
                </c:pt>
                <c:pt idx="3058">
                  <c:v>105.54</c:v>
                </c:pt>
                <c:pt idx="3059">
                  <c:v>105.61</c:v>
                </c:pt>
                <c:pt idx="3060">
                  <c:v>105.68</c:v>
                </c:pt>
                <c:pt idx="3061">
                  <c:v>105.75</c:v>
                </c:pt>
                <c:pt idx="3062">
                  <c:v>105.83</c:v>
                </c:pt>
                <c:pt idx="3063">
                  <c:v>106.4</c:v>
                </c:pt>
                <c:pt idx="3064">
                  <c:v>106.37</c:v>
                </c:pt>
                <c:pt idx="3065">
                  <c:v>106.22</c:v>
                </c:pt>
                <c:pt idx="3066">
                  <c:v>106.35</c:v>
                </c:pt>
                <c:pt idx="3067">
                  <c:v>106.42</c:v>
                </c:pt>
                <c:pt idx="3068">
                  <c:v>106.78</c:v>
                </c:pt>
                <c:pt idx="3069">
                  <c:v>106.82</c:v>
                </c:pt>
                <c:pt idx="3070">
                  <c:v>106.78</c:v>
                </c:pt>
                <c:pt idx="3071">
                  <c:v>106.88</c:v>
                </c:pt>
                <c:pt idx="3072">
                  <c:v>107.05</c:v>
                </c:pt>
                <c:pt idx="3073">
                  <c:v>107.15</c:v>
                </c:pt>
                <c:pt idx="3074">
                  <c:v>107.15</c:v>
                </c:pt>
                <c:pt idx="3075">
                  <c:v>107.12</c:v>
                </c:pt>
                <c:pt idx="3076">
                  <c:v>107.12</c:v>
                </c:pt>
                <c:pt idx="3077">
                  <c:v>107.19</c:v>
                </c:pt>
                <c:pt idx="3078">
                  <c:v>107.23</c:v>
                </c:pt>
                <c:pt idx="3079">
                  <c:v>107.22</c:v>
                </c:pt>
                <c:pt idx="3080">
                  <c:v>107.21</c:v>
                </c:pt>
                <c:pt idx="3081">
                  <c:v>107.25</c:v>
                </c:pt>
                <c:pt idx="3082">
                  <c:v>107.32</c:v>
                </c:pt>
                <c:pt idx="3083">
                  <c:v>107.42</c:v>
                </c:pt>
                <c:pt idx="3084">
                  <c:v>107.5</c:v>
                </c:pt>
                <c:pt idx="3085">
                  <c:v>107.48</c:v>
                </c:pt>
                <c:pt idx="3086">
                  <c:v>107.47</c:v>
                </c:pt>
                <c:pt idx="3087">
                  <c:v>107.51</c:v>
                </c:pt>
                <c:pt idx="3088">
                  <c:v>107.61</c:v>
                </c:pt>
                <c:pt idx="3089">
                  <c:v>107.7</c:v>
                </c:pt>
                <c:pt idx="3090">
                  <c:v>107.76</c:v>
                </c:pt>
                <c:pt idx="3091">
                  <c:v>107.78</c:v>
                </c:pt>
                <c:pt idx="3092">
                  <c:v>107.77</c:v>
                </c:pt>
                <c:pt idx="3093">
                  <c:v>107.65</c:v>
                </c:pt>
                <c:pt idx="3094">
                  <c:v>107.6</c:v>
                </c:pt>
                <c:pt idx="3095">
                  <c:v>107.64</c:v>
                </c:pt>
                <c:pt idx="3096">
                  <c:v>107.72</c:v>
                </c:pt>
                <c:pt idx="3097">
                  <c:v>107.75</c:v>
                </c:pt>
                <c:pt idx="3098">
                  <c:v>107.74</c:v>
                </c:pt>
                <c:pt idx="3099">
                  <c:v>107.72</c:v>
                </c:pt>
                <c:pt idx="3100">
                  <c:v>107.73</c:v>
                </c:pt>
                <c:pt idx="3101">
                  <c:v>107.75</c:v>
                </c:pt>
                <c:pt idx="3102">
                  <c:v>107.75</c:v>
                </c:pt>
                <c:pt idx="3103">
                  <c:v>107.72</c:v>
                </c:pt>
                <c:pt idx="3104">
                  <c:v>107.7</c:v>
                </c:pt>
                <c:pt idx="3105">
                  <c:v>107.7</c:v>
                </c:pt>
                <c:pt idx="3106">
                  <c:v>107.7</c:v>
                </c:pt>
                <c:pt idx="3107">
                  <c:v>107.7</c:v>
                </c:pt>
                <c:pt idx="3108">
                  <c:v>107.65</c:v>
                </c:pt>
                <c:pt idx="3109">
                  <c:v>107.59</c:v>
                </c:pt>
                <c:pt idx="3110">
                  <c:v>107.55</c:v>
                </c:pt>
                <c:pt idx="3111">
                  <c:v>107.53</c:v>
                </c:pt>
                <c:pt idx="3112">
                  <c:v>107.52</c:v>
                </c:pt>
                <c:pt idx="3113">
                  <c:v>107.53</c:v>
                </c:pt>
                <c:pt idx="3114">
                  <c:v>107.52</c:v>
                </c:pt>
                <c:pt idx="3115">
                  <c:v>107.51</c:v>
                </c:pt>
                <c:pt idx="3116">
                  <c:v>107.5</c:v>
                </c:pt>
                <c:pt idx="3117">
                  <c:v>107.48</c:v>
                </c:pt>
                <c:pt idx="3118">
                  <c:v>107.45</c:v>
                </c:pt>
                <c:pt idx="3119">
                  <c:v>107.43</c:v>
                </c:pt>
                <c:pt idx="3120">
                  <c:v>107.42</c:v>
                </c:pt>
                <c:pt idx="3121">
                  <c:v>107.42</c:v>
                </c:pt>
                <c:pt idx="3122">
                  <c:v>107.42</c:v>
                </c:pt>
                <c:pt idx="3123">
                  <c:v>107.39</c:v>
                </c:pt>
                <c:pt idx="3124">
                  <c:v>107.35</c:v>
                </c:pt>
                <c:pt idx="3125">
                  <c:v>107.32</c:v>
                </c:pt>
                <c:pt idx="3126">
                  <c:v>107.28</c:v>
                </c:pt>
                <c:pt idx="3127">
                  <c:v>107.25</c:v>
                </c:pt>
                <c:pt idx="3128">
                  <c:v>107.23</c:v>
                </c:pt>
                <c:pt idx="3129">
                  <c:v>107.21</c:v>
                </c:pt>
                <c:pt idx="3130">
                  <c:v>107.17</c:v>
                </c:pt>
                <c:pt idx="3131">
                  <c:v>107.13</c:v>
                </c:pt>
                <c:pt idx="3132">
                  <c:v>107.1</c:v>
                </c:pt>
                <c:pt idx="3133">
                  <c:v>107.07</c:v>
                </c:pt>
                <c:pt idx="3134">
                  <c:v>107.05</c:v>
                </c:pt>
                <c:pt idx="3135">
                  <c:v>107.03</c:v>
                </c:pt>
                <c:pt idx="3136">
                  <c:v>106.98</c:v>
                </c:pt>
                <c:pt idx="3137">
                  <c:v>106.95</c:v>
                </c:pt>
                <c:pt idx="3138">
                  <c:v>106.93</c:v>
                </c:pt>
                <c:pt idx="3139">
                  <c:v>106.92</c:v>
                </c:pt>
                <c:pt idx="3140">
                  <c:v>106.93</c:v>
                </c:pt>
                <c:pt idx="3141">
                  <c:v>106.95</c:v>
                </c:pt>
                <c:pt idx="3142">
                  <c:v>106.97</c:v>
                </c:pt>
                <c:pt idx="3143">
                  <c:v>106.98</c:v>
                </c:pt>
                <c:pt idx="3144">
                  <c:v>107</c:v>
                </c:pt>
                <c:pt idx="3145">
                  <c:v>107.01</c:v>
                </c:pt>
                <c:pt idx="3146">
                  <c:v>107.01</c:v>
                </c:pt>
                <c:pt idx="3147">
                  <c:v>107.03</c:v>
                </c:pt>
                <c:pt idx="3148">
                  <c:v>107.05</c:v>
                </c:pt>
                <c:pt idx="3149">
                  <c:v>107.08</c:v>
                </c:pt>
                <c:pt idx="3150">
                  <c:v>107.11</c:v>
                </c:pt>
                <c:pt idx="3151">
                  <c:v>107.15</c:v>
                </c:pt>
                <c:pt idx="3152">
                  <c:v>107.19</c:v>
                </c:pt>
                <c:pt idx="3153">
                  <c:v>107.23</c:v>
                </c:pt>
                <c:pt idx="3154">
                  <c:v>107.26</c:v>
                </c:pt>
                <c:pt idx="3155">
                  <c:v>107.28</c:v>
                </c:pt>
                <c:pt idx="3156">
                  <c:v>107.31</c:v>
                </c:pt>
                <c:pt idx="3157">
                  <c:v>107.34</c:v>
                </c:pt>
                <c:pt idx="3158">
                  <c:v>107.39</c:v>
                </c:pt>
                <c:pt idx="3159">
                  <c:v>107.42</c:v>
                </c:pt>
                <c:pt idx="3160">
                  <c:v>107.44</c:v>
                </c:pt>
                <c:pt idx="3161">
                  <c:v>107.45</c:v>
                </c:pt>
                <c:pt idx="3162">
                  <c:v>107.45</c:v>
                </c:pt>
                <c:pt idx="3163">
                  <c:v>107.46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19-49C1-B4BB-D0DD13BC20A4}"/>
            </c:ext>
          </c:extLst>
        </c:ser>
        <c:ser>
          <c:idx val="1"/>
          <c:order val="1"/>
          <c:tx>
            <c:strRef>
              <c:f>實驗成果!$B$1</c:f>
              <c:strCache>
                <c:ptCount val="1"/>
                <c:pt idx="0">
                  <c:v>第2次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實驗成果!$B$2:$B$3165</c:f>
              <c:numCache>
                <c:formatCode>General</c:formatCode>
                <c:ptCount val="3164"/>
                <c:pt idx="0">
                  <c:v>105.99</c:v>
                </c:pt>
                <c:pt idx="1">
                  <c:v>105.99</c:v>
                </c:pt>
                <c:pt idx="2">
                  <c:v>105.98</c:v>
                </c:pt>
                <c:pt idx="3">
                  <c:v>105.97</c:v>
                </c:pt>
                <c:pt idx="4">
                  <c:v>105.96</c:v>
                </c:pt>
                <c:pt idx="5">
                  <c:v>105.93</c:v>
                </c:pt>
                <c:pt idx="6">
                  <c:v>105.91</c:v>
                </c:pt>
                <c:pt idx="7">
                  <c:v>105.88</c:v>
                </c:pt>
                <c:pt idx="8">
                  <c:v>105.85</c:v>
                </c:pt>
                <c:pt idx="9">
                  <c:v>105.82</c:v>
                </c:pt>
                <c:pt idx="10">
                  <c:v>105.78</c:v>
                </c:pt>
                <c:pt idx="11">
                  <c:v>105.73</c:v>
                </c:pt>
                <c:pt idx="12">
                  <c:v>105.69</c:v>
                </c:pt>
                <c:pt idx="13">
                  <c:v>105.65</c:v>
                </c:pt>
                <c:pt idx="14">
                  <c:v>105.61</c:v>
                </c:pt>
                <c:pt idx="15">
                  <c:v>105.57</c:v>
                </c:pt>
                <c:pt idx="16">
                  <c:v>105.53</c:v>
                </c:pt>
                <c:pt idx="17">
                  <c:v>105.5</c:v>
                </c:pt>
                <c:pt idx="18">
                  <c:v>105.48</c:v>
                </c:pt>
                <c:pt idx="19">
                  <c:v>105.47</c:v>
                </c:pt>
                <c:pt idx="20">
                  <c:v>105.45</c:v>
                </c:pt>
                <c:pt idx="21">
                  <c:v>105.44</c:v>
                </c:pt>
                <c:pt idx="22">
                  <c:v>105.43</c:v>
                </c:pt>
                <c:pt idx="23">
                  <c:v>105.42</c:v>
                </c:pt>
                <c:pt idx="24">
                  <c:v>105.4</c:v>
                </c:pt>
                <c:pt idx="25">
                  <c:v>105.38</c:v>
                </c:pt>
                <c:pt idx="26">
                  <c:v>105.37</c:v>
                </c:pt>
                <c:pt idx="27">
                  <c:v>105.35</c:v>
                </c:pt>
                <c:pt idx="28">
                  <c:v>105.34</c:v>
                </c:pt>
                <c:pt idx="29">
                  <c:v>105.32</c:v>
                </c:pt>
                <c:pt idx="30">
                  <c:v>105.32</c:v>
                </c:pt>
                <c:pt idx="31">
                  <c:v>105.31</c:v>
                </c:pt>
                <c:pt idx="32">
                  <c:v>105.31</c:v>
                </c:pt>
                <c:pt idx="33">
                  <c:v>105.3</c:v>
                </c:pt>
                <c:pt idx="34">
                  <c:v>105.29</c:v>
                </c:pt>
                <c:pt idx="35">
                  <c:v>105.28</c:v>
                </c:pt>
                <c:pt idx="36">
                  <c:v>105.27</c:v>
                </c:pt>
                <c:pt idx="37">
                  <c:v>105.27</c:v>
                </c:pt>
                <c:pt idx="38">
                  <c:v>105.25</c:v>
                </c:pt>
                <c:pt idx="39">
                  <c:v>105.25</c:v>
                </c:pt>
                <c:pt idx="40">
                  <c:v>105.26</c:v>
                </c:pt>
                <c:pt idx="41">
                  <c:v>105.26</c:v>
                </c:pt>
                <c:pt idx="42">
                  <c:v>105.27</c:v>
                </c:pt>
                <c:pt idx="43">
                  <c:v>105.27</c:v>
                </c:pt>
                <c:pt idx="44">
                  <c:v>105.28</c:v>
                </c:pt>
                <c:pt idx="45">
                  <c:v>105.27</c:v>
                </c:pt>
                <c:pt idx="46">
                  <c:v>105.27</c:v>
                </c:pt>
                <c:pt idx="47">
                  <c:v>105.25</c:v>
                </c:pt>
                <c:pt idx="48">
                  <c:v>105.24</c:v>
                </c:pt>
                <c:pt idx="49">
                  <c:v>105.22</c:v>
                </c:pt>
                <c:pt idx="50">
                  <c:v>105.2</c:v>
                </c:pt>
                <c:pt idx="51">
                  <c:v>105.18</c:v>
                </c:pt>
                <c:pt idx="52">
                  <c:v>105.15</c:v>
                </c:pt>
                <c:pt idx="53">
                  <c:v>105.12</c:v>
                </c:pt>
                <c:pt idx="54">
                  <c:v>105.1</c:v>
                </c:pt>
                <c:pt idx="55">
                  <c:v>105.08</c:v>
                </c:pt>
                <c:pt idx="56">
                  <c:v>105.05</c:v>
                </c:pt>
                <c:pt idx="57">
                  <c:v>105.05</c:v>
                </c:pt>
                <c:pt idx="58">
                  <c:v>105.04</c:v>
                </c:pt>
                <c:pt idx="59">
                  <c:v>105.03</c:v>
                </c:pt>
                <c:pt idx="60">
                  <c:v>105.03</c:v>
                </c:pt>
                <c:pt idx="61">
                  <c:v>105.04</c:v>
                </c:pt>
                <c:pt idx="62">
                  <c:v>105.04</c:v>
                </c:pt>
                <c:pt idx="63">
                  <c:v>105.03</c:v>
                </c:pt>
                <c:pt idx="64">
                  <c:v>105.03</c:v>
                </c:pt>
                <c:pt idx="65">
                  <c:v>105.01</c:v>
                </c:pt>
                <c:pt idx="66">
                  <c:v>105</c:v>
                </c:pt>
                <c:pt idx="67">
                  <c:v>104.99</c:v>
                </c:pt>
                <c:pt idx="68">
                  <c:v>104.98</c:v>
                </c:pt>
                <c:pt idx="69">
                  <c:v>104.98</c:v>
                </c:pt>
                <c:pt idx="70">
                  <c:v>104.97</c:v>
                </c:pt>
                <c:pt idx="71">
                  <c:v>104.96</c:v>
                </c:pt>
                <c:pt idx="72">
                  <c:v>104.94</c:v>
                </c:pt>
                <c:pt idx="73">
                  <c:v>104.92</c:v>
                </c:pt>
                <c:pt idx="74">
                  <c:v>104.9</c:v>
                </c:pt>
                <c:pt idx="75">
                  <c:v>104.87</c:v>
                </c:pt>
                <c:pt idx="76">
                  <c:v>104.85</c:v>
                </c:pt>
                <c:pt idx="77">
                  <c:v>104.83</c:v>
                </c:pt>
                <c:pt idx="78">
                  <c:v>104.8</c:v>
                </c:pt>
                <c:pt idx="79">
                  <c:v>104.77</c:v>
                </c:pt>
                <c:pt idx="80">
                  <c:v>104.74</c:v>
                </c:pt>
                <c:pt idx="81">
                  <c:v>104.71</c:v>
                </c:pt>
                <c:pt idx="82">
                  <c:v>104.68</c:v>
                </c:pt>
                <c:pt idx="83">
                  <c:v>104.64</c:v>
                </c:pt>
                <c:pt idx="84">
                  <c:v>104.61</c:v>
                </c:pt>
                <c:pt idx="85">
                  <c:v>104.59</c:v>
                </c:pt>
                <c:pt idx="86">
                  <c:v>104.57</c:v>
                </c:pt>
                <c:pt idx="87">
                  <c:v>104.56</c:v>
                </c:pt>
                <c:pt idx="88">
                  <c:v>104.56</c:v>
                </c:pt>
                <c:pt idx="89">
                  <c:v>104.57</c:v>
                </c:pt>
                <c:pt idx="90">
                  <c:v>104.59</c:v>
                </c:pt>
                <c:pt idx="91">
                  <c:v>104.62</c:v>
                </c:pt>
                <c:pt idx="92">
                  <c:v>104.64</c:v>
                </c:pt>
                <c:pt idx="93">
                  <c:v>104.67</c:v>
                </c:pt>
                <c:pt idx="94">
                  <c:v>104.69</c:v>
                </c:pt>
                <c:pt idx="95">
                  <c:v>104.7</c:v>
                </c:pt>
                <c:pt idx="96">
                  <c:v>104.71</c:v>
                </c:pt>
                <c:pt idx="97">
                  <c:v>104.7</c:v>
                </c:pt>
                <c:pt idx="98">
                  <c:v>104.69</c:v>
                </c:pt>
                <c:pt idx="99">
                  <c:v>104.68</c:v>
                </c:pt>
                <c:pt idx="100">
                  <c:v>104.66</c:v>
                </c:pt>
                <c:pt idx="101">
                  <c:v>104.64</c:v>
                </c:pt>
                <c:pt idx="102">
                  <c:v>104.61</c:v>
                </c:pt>
                <c:pt idx="103">
                  <c:v>104.57</c:v>
                </c:pt>
                <c:pt idx="104">
                  <c:v>104.54</c:v>
                </c:pt>
                <c:pt idx="105">
                  <c:v>104.5</c:v>
                </c:pt>
                <c:pt idx="106">
                  <c:v>104.46</c:v>
                </c:pt>
                <c:pt idx="107">
                  <c:v>104.43</c:v>
                </c:pt>
                <c:pt idx="108">
                  <c:v>104.38</c:v>
                </c:pt>
                <c:pt idx="109">
                  <c:v>104.35</c:v>
                </c:pt>
                <c:pt idx="110">
                  <c:v>104.32</c:v>
                </c:pt>
                <c:pt idx="111">
                  <c:v>104.3</c:v>
                </c:pt>
                <c:pt idx="112">
                  <c:v>104.29</c:v>
                </c:pt>
                <c:pt idx="113">
                  <c:v>104.29</c:v>
                </c:pt>
                <c:pt idx="114">
                  <c:v>104.32</c:v>
                </c:pt>
                <c:pt idx="115">
                  <c:v>104.36</c:v>
                </c:pt>
                <c:pt idx="116">
                  <c:v>104.41</c:v>
                </c:pt>
                <c:pt idx="117">
                  <c:v>104.48</c:v>
                </c:pt>
                <c:pt idx="118">
                  <c:v>104.54</c:v>
                </c:pt>
                <c:pt idx="119">
                  <c:v>104.63</c:v>
                </c:pt>
                <c:pt idx="120">
                  <c:v>104.71</c:v>
                </c:pt>
                <c:pt idx="121">
                  <c:v>104.77</c:v>
                </c:pt>
                <c:pt idx="122">
                  <c:v>104.8</c:v>
                </c:pt>
                <c:pt idx="123">
                  <c:v>104.8</c:v>
                </c:pt>
                <c:pt idx="124">
                  <c:v>104.78</c:v>
                </c:pt>
                <c:pt idx="125">
                  <c:v>104.73</c:v>
                </c:pt>
                <c:pt idx="126">
                  <c:v>104.66</c:v>
                </c:pt>
                <c:pt idx="127">
                  <c:v>104.58</c:v>
                </c:pt>
                <c:pt idx="128">
                  <c:v>104.49</c:v>
                </c:pt>
                <c:pt idx="129">
                  <c:v>104.4</c:v>
                </c:pt>
                <c:pt idx="130">
                  <c:v>104.3</c:v>
                </c:pt>
                <c:pt idx="131">
                  <c:v>104.21</c:v>
                </c:pt>
                <c:pt idx="132">
                  <c:v>104.11</c:v>
                </c:pt>
                <c:pt idx="133">
                  <c:v>104.02</c:v>
                </c:pt>
                <c:pt idx="134">
                  <c:v>103.93</c:v>
                </c:pt>
                <c:pt idx="135">
                  <c:v>103.84</c:v>
                </c:pt>
                <c:pt idx="136">
                  <c:v>103.76</c:v>
                </c:pt>
                <c:pt idx="137">
                  <c:v>103.67</c:v>
                </c:pt>
                <c:pt idx="138">
                  <c:v>103.58</c:v>
                </c:pt>
                <c:pt idx="139">
                  <c:v>103.49</c:v>
                </c:pt>
                <c:pt idx="140">
                  <c:v>103.38</c:v>
                </c:pt>
                <c:pt idx="141">
                  <c:v>103.27</c:v>
                </c:pt>
                <c:pt idx="142">
                  <c:v>103.15</c:v>
                </c:pt>
                <c:pt idx="143">
                  <c:v>103.03</c:v>
                </c:pt>
                <c:pt idx="144">
                  <c:v>102.92</c:v>
                </c:pt>
                <c:pt idx="145">
                  <c:v>102.81</c:v>
                </c:pt>
                <c:pt idx="146">
                  <c:v>102.72</c:v>
                </c:pt>
                <c:pt idx="147">
                  <c:v>102.64</c:v>
                </c:pt>
                <c:pt idx="148">
                  <c:v>102.58</c:v>
                </c:pt>
                <c:pt idx="149">
                  <c:v>102.53</c:v>
                </c:pt>
                <c:pt idx="150">
                  <c:v>102.5</c:v>
                </c:pt>
                <c:pt idx="151">
                  <c:v>102.49</c:v>
                </c:pt>
                <c:pt idx="152">
                  <c:v>102.49</c:v>
                </c:pt>
                <c:pt idx="153">
                  <c:v>102.5</c:v>
                </c:pt>
                <c:pt idx="154">
                  <c:v>102.53</c:v>
                </c:pt>
                <c:pt idx="155">
                  <c:v>102.57</c:v>
                </c:pt>
                <c:pt idx="156">
                  <c:v>102.61</c:v>
                </c:pt>
                <c:pt idx="157">
                  <c:v>102.65</c:v>
                </c:pt>
                <c:pt idx="158">
                  <c:v>102.7</c:v>
                </c:pt>
                <c:pt idx="159">
                  <c:v>102.72</c:v>
                </c:pt>
                <c:pt idx="160">
                  <c:v>102.74</c:v>
                </c:pt>
                <c:pt idx="161">
                  <c:v>102.74</c:v>
                </c:pt>
                <c:pt idx="162">
                  <c:v>102.73</c:v>
                </c:pt>
                <c:pt idx="163">
                  <c:v>102.72</c:v>
                </c:pt>
                <c:pt idx="164">
                  <c:v>102.71</c:v>
                </c:pt>
                <c:pt idx="165">
                  <c:v>102.71</c:v>
                </c:pt>
                <c:pt idx="166">
                  <c:v>102.74</c:v>
                </c:pt>
                <c:pt idx="167">
                  <c:v>102.79</c:v>
                </c:pt>
                <c:pt idx="168">
                  <c:v>102.86</c:v>
                </c:pt>
                <c:pt idx="169">
                  <c:v>102.94</c:v>
                </c:pt>
                <c:pt idx="170">
                  <c:v>103.04</c:v>
                </c:pt>
                <c:pt idx="171">
                  <c:v>103.15</c:v>
                </c:pt>
                <c:pt idx="172">
                  <c:v>103.26</c:v>
                </c:pt>
                <c:pt idx="173">
                  <c:v>103.36</c:v>
                </c:pt>
                <c:pt idx="174">
                  <c:v>103.46</c:v>
                </c:pt>
                <c:pt idx="175">
                  <c:v>103.53</c:v>
                </c:pt>
                <c:pt idx="176">
                  <c:v>103.58</c:v>
                </c:pt>
                <c:pt idx="177">
                  <c:v>103.61</c:v>
                </c:pt>
                <c:pt idx="178">
                  <c:v>103.6</c:v>
                </c:pt>
                <c:pt idx="179">
                  <c:v>103.58</c:v>
                </c:pt>
                <c:pt idx="180">
                  <c:v>103.53</c:v>
                </c:pt>
                <c:pt idx="181">
                  <c:v>103.48</c:v>
                </c:pt>
                <c:pt idx="182">
                  <c:v>103.43</c:v>
                </c:pt>
                <c:pt idx="183">
                  <c:v>103.39</c:v>
                </c:pt>
                <c:pt idx="184">
                  <c:v>103.36</c:v>
                </c:pt>
                <c:pt idx="185">
                  <c:v>103.33</c:v>
                </c:pt>
                <c:pt idx="186">
                  <c:v>103.29</c:v>
                </c:pt>
                <c:pt idx="187">
                  <c:v>103.26</c:v>
                </c:pt>
                <c:pt idx="188">
                  <c:v>103.23</c:v>
                </c:pt>
                <c:pt idx="189">
                  <c:v>103.2</c:v>
                </c:pt>
                <c:pt idx="190">
                  <c:v>103.2</c:v>
                </c:pt>
                <c:pt idx="191">
                  <c:v>103.21</c:v>
                </c:pt>
                <c:pt idx="192">
                  <c:v>103.24</c:v>
                </c:pt>
                <c:pt idx="193">
                  <c:v>103.29</c:v>
                </c:pt>
                <c:pt idx="194">
                  <c:v>103.37</c:v>
                </c:pt>
                <c:pt idx="195">
                  <c:v>103.46</c:v>
                </c:pt>
                <c:pt idx="196">
                  <c:v>103.55</c:v>
                </c:pt>
                <c:pt idx="197">
                  <c:v>103.63</c:v>
                </c:pt>
                <c:pt idx="198">
                  <c:v>103.69</c:v>
                </c:pt>
                <c:pt idx="199">
                  <c:v>103.74</c:v>
                </c:pt>
                <c:pt idx="200">
                  <c:v>103.76</c:v>
                </c:pt>
                <c:pt idx="201">
                  <c:v>103.77</c:v>
                </c:pt>
                <c:pt idx="202">
                  <c:v>103.77</c:v>
                </c:pt>
                <c:pt idx="203">
                  <c:v>103.75</c:v>
                </c:pt>
                <c:pt idx="204">
                  <c:v>103.74</c:v>
                </c:pt>
                <c:pt idx="205">
                  <c:v>103.74</c:v>
                </c:pt>
                <c:pt idx="206">
                  <c:v>103.74</c:v>
                </c:pt>
                <c:pt idx="207">
                  <c:v>103.76</c:v>
                </c:pt>
                <c:pt idx="208">
                  <c:v>103.79</c:v>
                </c:pt>
                <c:pt idx="209">
                  <c:v>103.84</c:v>
                </c:pt>
                <c:pt idx="210">
                  <c:v>103.88</c:v>
                </c:pt>
                <c:pt idx="211">
                  <c:v>103.95</c:v>
                </c:pt>
                <c:pt idx="212">
                  <c:v>104.01</c:v>
                </c:pt>
                <c:pt idx="213">
                  <c:v>104.09</c:v>
                </c:pt>
                <c:pt idx="214">
                  <c:v>104.15</c:v>
                </c:pt>
                <c:pt idx="215">
                  <c:v>104.21</c:v>
                </c:pt>
                <c:pt idx="216">
                  <c:v>104.26</c:v>
                </c:pt>
                <c:pt idx="217">
                  <c:v>104.29</c:v>
                </c:pt>
                <c:pt idx="218">
                  <c:v>104.31</c:v>
                </c:pt>
                <c:pt idx="219">
                  <c:v>104.31</c:v>
                </c:pt>
                <c:pt idx="220">
                  <c:v>104.31</c:v>
                </c:pt>
                <c:pt idx="221">
                  <c:v>104.3</c:v>
                </c:pt>
                <c:pt idx="222">
                  <c:v>104.29</c:v>
                </c:pt>
                <c:pt idx="223">
                  <c:v>104.29</c:v>
                </c:pt>
                <c:pt idx="224">
                  <c:v>104.29</c:v>
                </c:pt>
                <c:pt idx="225">
                  <c:v>104.29</c:v>
                </c:pt>
                <c:pt idx="226">
                  <c:v>104.31</c:v>
                </c:pt>
                <c:pt idx="227">
                  <c:v>104.32</c:v>
                </c:pt>
                <c:pt idx="228">
                  <c:v>104.34</c:v>
                </c:pt>
                <c:pt idx="229">
                  <c:v>104.37</c:v>
                </c:pt>
                <c:pt idx="230">
                  <c:v>104.42</c:v>
                </c:pt>
                <c:pt idx="231">
                  <c:v>104.48</c:v>
                </c:pt>
                <c:pt idx="232">
                  <c:v>104.56</c:v>
                </c:pt>
                <c:pt idx="233">
                  <c:v>104.65</c:v>
                </c:pt>
                <c:pt idx="234">
                  <c:v>104.73</c:v>
                </c:pt>
                <c:pt idx="235">
                  <c:v>104.8</c:v>
                </c:pt>
                <c:pt idx="236">
                  <c:v>104.84</c:v>
                </c:pt>
                <c:pt idx="237">
                  <c:v>104.87</c:v>
                </c:pt>
                <c:pt idx="238">
                  <c:v>104.87</c:v>
                </c:pt>
                <c:pt idx="239">
                  <c:v>104.88</c:v>
                </c:pt>
                <c:pt idx="240">
                  <c:v>104.88</c:v>
                </c:pt>
                <c:pt idx="241">
                  <c:v>104.89</c:v>
                </c:pt>
                <c:pt idx="242">
                  <c:v>104.9</c:v>
                </c:pt>
                <c:pt idx="243">
                  <c:v>104.91</c:v>
                </c:pt>
                <c:pt idx="244">
                  <c:v>104.92</c:v>
                </c:pt>
                <c:pt idx="245">
                  <c:v>104.93</c:v>
                </c:pt>
                <c:pt idx="246">
                  <c:v>104.95</c:v>
                </c:pt>
                <c:pt idx="247">
                  <c:v>104.96</c:v>
                </c:pt>
                <c:pt idx="248">
                  <c:v>104.97</c:v>
                </c:pt>
                <c:pt idx="249">
                  <c:v>104.98</c:v>
                </c:pt>
                <c:pt idx="250">
                  <c:v>104.98</c:v>
                </c:pt>
                <c:pt idx="251">
                  <c:v>104.96</c:v>
                </c:pt>
                <c:pt idx="252">
                  <c:v>104.95</c:v>
                </c:pt>
                <c:pt idx="253">
                  <c:v>104.94</c:v>
                </c:pt>
                <c:pt idx="254">
                  <c:v>104.94</c:v>
                </c:pt>
                <c:pt idx="255">
                  <c:v>104.97</c:v>
                </c:pt>
                <c:pt idx="256">
                  <c:v>104.98</c:v>
                </c:pt>
                <c:pt idx="257">
                  <c:v>104.98</c:v>
                </c:pt>
                <c:pt idx="258">
                  <c:v>104.98</c:v>
                </c:pt>
                <c:pt idx="259">
                  <c:v>104.97</c:v>
                </c:pt>
                <c:pt idx="260">
                  <c:v>104.96</c:v>
                </c:pt>
                <c:pt idx="261">
                  <c:v>104.95</c:v>
                </c:pt>
                <c:pt idx="262">
                  <c:v>104.94</c:v>
                </c:pt>
                <c:pt idx="263">
                  <c:v>104.93</c:v>
                </c:pt>
                <c:pt idx="264">
                  <c:v>104.93</c:v>
                </c:pt>
                <c:pt idx="265">
                  <c:v>104.92</c:v>
                </c:pt>
                <c:pt idx="266">
                  <c:v>104.92</c:v>
                </c:pt>
                <c:pt idx="267">
                  <c:v>104.9</c:v>
                </c:pt>
                <c:pt idx="268">
                  <c:v>104.88</c:v>
                </c:pt>
                <c:pt idx="269">
                  <c:v>104.86</c:v>
                </c:pt>
                <c:pt idx="270">
                  <c:v>104.83</c:v>
                </c:pt>
                <c:pt idx="271">
                  <c:v>104.81</c:v>
                </c:pt>
                <c:pt idx="272">
                  <c:v>104.79</c:v>
                </c:pt>
                <c:pt idx="273">
                  <c:v>104.78</c:v>
                </c:pt>
                <c:pt idx="274">
                  <c:v>104.78</c:v>
                </c:pt>
                <c:pt idx="275">
                  <c:v>104.77</c:v>
                </c:pt>
                <c:pt idx="276">
                  <c:v>104.77</c:v>
                </c:pt>
                <c:pt idx="277">
                  <c:v>104.77</c:v>
                </c:pt>
                <c:pt idx="278">
                  <c:v>104.76</c:v>
                </c:pt>
                <c:pt idx="279">
                  <c:v>104.76</c:v>
                </c:pt>
                <c:pt idx="280">
                  <c:v>104.76</c:v>
                </c:pt>
                <c:pt idx="281">
                  <c:v>104.75</c:v>
                </c:pt>
                <c:pt idx="282">
                  <c:v>104.75</c:v>
                </c:pt>
                <c:pt idx="283">
                  <c:v>104.74</c:v>
                </c:pt>
                <c:pt idx="284">
                  <c:v>104.72</c:v>
                </c:pt>
                <c:pt idx="285">
                  <c:v>104.71</c:v>
                </c:pt>
                <c:pt idx="286">
                  <c:v>104.68</c:v>
                </c:pt>
                <c:pt idx="287">
                  <c:v>104.65</c:v>
                </c:pt>
                <c:pt idx="288">
                  <c:v>104.61</c:v>
                </c:pt>
                <c:pt idx="289">
                  <c:v>104.59</c:v>
                </c:pt>
                <c:pt idx="290">
                  <c:v>104.56</c:v>
                </c:pt>
                <c:pt idx="291">
                  <c:v>104.54</c:v>
                </c:pt>
                <c:pt idx="292">
                  <c:v>104.52</c:v>
                </c:pt>
                <c:pt idx="293">
                  <c:v>104.49</c:v>
                </c:pt>
                <c:pt idx="294">
                  <c:v>104.48</c:v>
                </c:pt>
                <c:pt idx="295">
                  <c:v>104.47</c:v>
                </c:pt>
                <c:pt idx="296">
                  <c:v>104.46</c:v>
                </c:pt>
                <c:pt idx="297">
                  <c:v>104.45</c:v>
                </c:pt>
                <c:pt idx="298">
                  <c:v>104.45</c:v>
                </c:pt>
                <c:pt idx="299">
                  <c:v>104.44</c:v>
                </c:pt>
                <c:pt idx="300">
                  <c:v>104.43</c:v>
                </c:pt>
                <c:pt idx="301">
                  <c:v>104.42</c:v>
                </c:pt>
                <c:pt idx="302">
                  <c:v>104.41</c:v>
                </c:pt>
                <c:pt idx="303">
                  <c:v>104.42</c:v>
                </c:pt>
                <c:pt idx="304">
                  <c:v>104.43</c:v>
                </c:pt>
                <c:pt idx="305">
                  <c:v>104.45</c:v>
                </c:pt>
                <c:pt idx="306">
                  <c:v>104.47</c:v>
                </c:pt>
                <c:pt idx="307">
                  <c:v>104.5</c:v>
                </c:pt>
                <c:pt idx="308">
                  <c:v>104.54</c:v>
                </c:pt>
                <c:pt idx="309">
                  <c:v>104.57</c:v>
                </c:pt>
                <c:pt idx="310">
                  <c:v>104.61</c:v>
                </c:pt>
                <c:pt idx="311">
                  <c:v>104.66</c:v>
                </c:pt>
                <c:pt idx="312">
                  <c:v>104.72</c:v>
                </c:pt>
                <c:pt idx="313">
                  <c:v>104.77</c:v>
                </c:pt>
                <c:pt idx="314">
                  <c:v>104.83</c:v>
                </c:pt>
                <c:pt idx="315">
                  <c:v>104.88</c:v>
                </c:pt>
                <c:pt idx="316">
                  <c:v>104.93</c:v>
                </c:pt>
                <c:pt idx="317">
                  <c:v>104.98</c:v>
                </c:pt>
                <c:pt idx="318">
                  <c:v>105.05</c:v>
                </c:pt>
                <c:pt idx="319">
                  <c:v>105.15</c:v>
                </c:pt>
                <c:pt idx="320">
                  <c:v>105.29</c:v>
                </c:pt>
                <c:pt idx="321">
                  <c:v>105.45</c:v>
                </c:pt>
                <c:pt idx="322">
                  <c:v>105.61</c:v>
                </c:pt>
                <c:pt idx="323">
                  <c:v>105.78</c:v>
                </c:pt>
                <c:pt idx="324">
                  <c:v>105.93</c:v>
                </c:pt>
                <c:pt idx="325">
                  <c:v>106.05</c:v>
                </c:pt>
                <c:pt idx="326">
                  <c:v>106.15</c:v>
                </c:pt>
                <c:pt idx="327">
                  <c:v>106.25</c:v>
                </c:pt>
                <c:pt idx="328">
                  <c:v>106.33</c:v>
                </c:pt>
                <c:pt idx="329">
                  <c:v>106.39</c:v>
                </c:pt>
                <c:pt idx="330">
                  <c:v>106.42</c:v>
                </c:pt>
                <c:pt idx="331">
                  <c:v>106.42</c:v>
                </c:pt>
                <c:pt idx="332">
                  <c:v>106.38</c:v>
                </c:pt>
                <c:pt idx="333">
                  <c:v>106.31</c:v>
                </c:pt>
                <c:pt idx="334">
                  <c:v>106.22</c:v>
                </c:pt>
                <c:pt idx="335">
                  <c:v>106.12</c:v>
                </c:pt>
                <c:pt idx="336">
                  <c:v>106.01</c:v>
                </c:pt>
                <c:pt idx="337">
                  <c:v>105.9</c:v>
                </c:pt>
                <c:pt idx="338">
                  <c:v>105.8</c:v>
                </c:pt>
                <c:pt idx="339">
                  <c:v>105.69</c:v>
                </c:pt>
                <c:pt idx="340">
                  <c:v>105.59</c:v>
                </c:pt>
                <c:pt idx="341">
                  <c:v>105.5</c:v>
                </c:pt>
                <c:pt idx="342">
                  <c:v>105.41</c:v>
                </c:pt>
                <c:pt idx="343">
                  <c:v>105.35</c:v>
                </c:pt>
                <c:pt idx="344">
                  <c:v>105.29</c:v>
                </c:pt>
                <c:pt idx="345">
                  <c:v>105.26</c:v>
                </c:pt>
                <c:pt idx="346">
                  <c:v>105.22</c:v>
                </c:pt>
                <c:pt idx="347">
                  <c:v>105.19</c:v>
                </c:pt>
                <c:pt idx="348">
                  <c:v>105.17</c:v>
                </c:pt>
                <c:pt idx="349">
                  <c:v>105.17</c:v>
                </c:pt>
                <c:pt idx="350">
                  <c:v>105.17</c:v>
                </c:pt>
                <c:pt idx="351">
                  <c:v>105.21</c:v>
                </c:pt>
                <c:pt idx="352">
                  <c:v>105.26</c:v>
                </c:pt>
                <c:pt idx="353">
                  <c:v>105.32</c:v>
                </c:pt>
                <c:pt idx="354">
                  <c:v>105.38</c:v>
                </c:pt>
                <c:pt idx="355">
                  <c:v>105.45</c:v>
                </c:pt>
                <c:pt idx="356">
                  <c:v>105.51</c:v>
                </c:pt>
                <c:pt idx="357">
                  <c:v>105.57</c:v>
                </c:pt>
                <c:pt idx="358">
                  <c:v>105.65</c:v>
                </c:pt>
                <c:pt idx="359">
                  <c:v>105.71</c:v>
                </c:pt>
                <c:pt idx="360">
                  <c:v>105.79</c:v>
                </c:pt>
                <c:pt idx="361">
                  <c:v>105.86</c:v>
                </c:pt>
                <c:pt idx="362">
                  <c:v>105.93</c:v>
                </c:pt>
                <c:pt idx="363">
                  <c:v>106</c:v>
                </c:pt>
                <c:pt idx="364">
                  <c:v>106.07</c:v>
                </c:pt>
                <c:pt idx="365">
                  <c:v>106.13</c:v>
                </c:pt>
                <c:pt idx="366">
                  <c:v>106.19</c:v>
                </c:pt>
                <c:pt idx="367">
                  <c:v>106.24</c:v>
                </c:pt>
                <c:pt idx="368">
                  <c:v>106.31</c:v>
                </c:pt>
                <c:pt idx="369">
                  <c:v>106.36</c:v>
                </c:pt>
                <c:pt idx="370">
                  <c:v>106.41</c:v>
                </c:pt>
                <c:pt idx="371">
                  <c:v>106.45</c:v>
                </c:pt>
                <c:pt idx="372">
                  <c:v>106.49</c:v>
                </c:pt>
                <c:pt idx="373">
                  <c:v>106.52</c:v>
                </c:pt>
                <c:pt idx="374">
                  <c:v>106.56</c:v>
                </c:pt>
                <c:pt idx="375">
                  <c:v>106.6</c:v>
                </c:pt>
                <c:pt idx="376">
                  <c:v>106.65</c:v>
                </c:pt>
                <c:pt idx="377">
                  <c:v>106.69</c:v>
                </c:pt>
                <c:pt idx="378">
                  <c:v>106.73</c:v>
                </c:pt>
                <c:pt idx="379">
                  <c:v>106.76</c:v>
                </c:pt>
                <c:pt idx="380">
                  <c:v>106.76</c:v>
                </c:pt>
                <c:pt idx="381">
                  <c:v>106.75</c:v>
                </c:pt>
                <c:pt idx="382">
                  <c:v>106.73</c:v>
                </c:pt>
                <c:pt idx="383">
                  <c:v>106.69</c:v>
                </c:pt>
                <c:pt idx="384">
                  <c:v>106.65</c:v>
                </c:pt>
                <c:pt idx="385">
                  <c:v>106.6</c:v>
                </c:pt>
                <c:pt idx="386">
                  <c:v>106.56</c:v>
                </c:pt>
                <c:pt idx="387">
                  <c:v>106.52</c:v>
                </c:pt>
                <c:pt idx="388">
                  <c:v>106.5</c:v>
                </c:pt>
                <c:pt idx="389">
                  <c:v>106.48</c:v>
                </c:pt>
                <c:pt idx="390">
                  <c:v>106.46</c:v>
                </c:pt>
                <c:pt idx="391">
                  <c:v>106.45</c:v>
                </c:pt>
                <c:pt idx="392">
                  <c:v>106.45</c:v>
                </c:pt>
                <c:pt idx="393">
                  <c:v>106.44</c:v>
                </c:pt>
                <c:pt idx="394">
                  <c:v>106.45</c:v>
                </c:pt>
                <c:pt idx="395">
                  <c:v>106.47</c:v>
                </c:pt>
                <c:pt idx="396">
                  <c:v>106.49</c:v>
                </c:pt>
                <c:pt idx="397">
                  <c:v>106.51</c:v>
                </c:pt>
                <c:pt idx="398">
                  <c:v>106.52</c:v>
                </c:pt>
                <c:pt idx="399">
                  <c:v>106.55</c:v>
                </c:pt>
                <c:pt idx="400">
                  <c:v>106.58</c:v>
                </c:pt>
                <c:pt idx="401">
                  <c:v>106.59</c:v>
                </c:pt>
                <c:pt idx="402">
                  <c:v>106.62</c:v>
                </c:pt>
                <c:pt idx="403">
                  <c:v>106.64</c:v>
                </c:pt>
                <c:pt idx="404">
                  <c:v>106.68</c:v>
                </c:pt>
                <c:pt idx="405">
                  <c:v>106.72</c:v>
                </c:pt>
                <c:pt idx="406">
                  <c:v>106.75</c:v>
                </c:pt>
                <c:pt idx="407">
                  <c:v>106.79</c:v>
                </c:pt>
                <c:pt idx="408">
                  <c:v>106.81</c:v>
                </c:pt>
                <c:pt idx="409">
                  <c:v>106.83</c:v>
                </c:pt>
                <c:pt idx="410">
                  <c:v>106.86</c:v>
                </c:pt>
                <c:pt idx="411">
                  <c:v>106.88</c:v>
                </c:pt>
                <c:pt idx="412">
                  <c:v>106.9</c:v>
                </c:pt>
                <c:pt idx="413">
                  <c:v>106.92</c:v>
                </c:pt>
                <c:pt idx="414">
                  <c:v>106.94</c:v>
                </c:pt>
                <c:pt idx="415">
                  <c:v>106.97</c:v>
                </c:pt>
                <c:pt idx="416">
                  <c:v>106.99</c:v>
                </c:pt>
                <c:pt idx="417">
                  <c:v>107</c:v>
                </c:pt>
                <c:pt idx="418">
                  <c:v>107.01</c:v>
                </c:pt>
                <c:pt idx="419">
                  <c:v>107.01</c:v>
                </c:pt>
                <c:pt idx="420">
                  <c:v>107.03</c:v>
                </c:pt>
                <c:pt idx="421">
                  <c:v>107.04</c:v>
                </c:pt>
                <c:pt idx="422">
                  <c:v>107.06</c:v>
                </c:pt>
                <c:pt idx="423">
                  <c:v>107.08</c:v>
                </c:pt>
                <c:pt idx="424">
                  <c:v>107.1</c:v>
                </c:pt>
                <c:pt idx="425">
                  <c:v>107.11</c:v>
                </c:pt>
                <c:pt idx="426">
                  <c:v>107.12</c:v>
                </c:pt>
                <c:pt idx="427">
                  <c:v>107.13</c:v>
                </c:pt>
                <c:pt idx="428">
                  <c:v>107.14</c:v>
                </c:pt>
                <c:pt idx="429">
                  <c:v>107.15</c:v>
                </c:pt>
                <c:pt idx="430">
                  <c:v>107.14</c:v>
                </c:pt>
                <c:pt idx="431">
                  <c:v>107.15</c:v>
                </c:pt>
                <c:pt idx="432">
                  <c:v>107.14</c:v>
                </c:pt>
                <c:pt idx="433">
                  <c:v>107.14</c:v>
                </c:pt>
                <c:pt idx="434">
                  <c:v>107.14</c:v>
                </c:pt>
                <c:pt idx="435">
                  <c:v>107.13</c:v>
                </c:pt>
                <c:pt idx="436">
                  <c:v>107.12</c:v>
                </c:pt>
                <c:pt idx="437">
                  <c:v>107.11</c:v>
                </c:pt>
                <c:pt idx="438">
                  <c:v>107.09</c:v>
                </c:pt>
                <c:pt idx="439">
                  <c:v>107.08</c:v>
                </c:pt>
                <c:pt idx="440">
                  <c:v>107.06</c:v>
                </c:pt>
                <c:pt idx="441">
                  <c:v>107.05</c:v>
                </c:pt>
                <c:pt idx="442">
                  <c:v>107.05</c:v>
                </c:pt>
                <c:pt idx="443">
                  <c:v>107.04</c:v>
                </c:pt>
                <c:pt idx="444">
                  <c:v>107.02</c:v>
                </c:pt>
                <c:pt idx="445">
                  <c:v>107.01</c:v>
                </c:pt>
                <c:pt idx="446">
                  <c:v>106.99</c:v>
                </c:pt>
                <c:pt idx="447">
                  <c:v>106.96</c:v>
                </c:pt>
                <c:pt idx="448">
                  <c:v>106.93</c:v>
                </c:pt>
                <c:pt idx="449">
                  <c:v>106.9</c:v>
                </c:pt>
                <c:pt idx="450">
                  <c:v>106.87</c:v>
                </c:pt>
                <c:pt idx="451">
                  <c:v>106.86</c:v>
                </c:pt>
                <c:pt idx="452">
                  <c:v>106.86</c:v>
                </c:pt>
                <c:pt idx="453">
                  <c:v>106.85</c:v>
                </c:pt>
                <c:pt idx="454">
                  <c:v>106.85</c:v>
                </c:pt>
                <c:pt idx="455">
                  <c:v>106.84</c:v>
                </c:pt>
                <c:pt idx="456">
                  <c:v>106.84</c:v>
                </c:pt>
                <c:pt idx="457">
                  <c:v>106.83</c:v>
                </c:pt>
                <c:pt idx="458">
                  <c:v>106.84</c:v>
                </c:pt>
                <c:pt idx="459">
                  <c:v>106.86</c:v>
                </c:pt>
                <c:pt idx="460">
                  <c:v>106.88</c:v>
                </c:pt>
                <c:pt idx="461">
                  <c:v>106.91</c:v>
                </c:pt>
                <c:pt idx="462">
                  <c:v>106.93</c:v>
                </c:pt>
                <c:pt idx="463">
                  <c:v>106.96</c:v>
                </c:pt>
                <c:pt idx="464">
                  <c:v>106.99</c:v>
                </c:pt>
                <c:pt idx="465">
                  <c:v>107</c:v>
                </c:pt>
                <c:pt idx="466">
                  <c:v>107.03</c:v>
                </c:pt>
                <c:pt idx="467">
                  <c:v>107.05</c:v>
                </c:pt>
                <c:pt idx="468">
                  <c:v>107.07</c:v>
                </c:pt>
                <c:pt idx="469">
                  <c:v>107.08</c:v>
                </c:pt>
                <c:pt idx="470">
                  <c:v>107.1</c:v>
                </c:pt>
                <c:pt idx="471">
                  <c:v>107.1</c:v>
                </c:pt>
                <c:pt idx="472">
                  <c:v>107.1</c:v>
                </c:pt>
                <c:pt idx="473">
                  <c:v>107.1</c:v>
                </c:pt>
                <c:pt idx="474">
                  <c:v>107.1</c:v>
                </c:pt>
                <c:pt idx="475">
                  <c:v>107.1</c:v>
                </c:pt>
                <c:pt idx="476">
                  <c:v>107.1</c:v>
                </c:pt>
                <c:pt idx="477">
                  <c:v>107.1</c:v>
                </c:pt>
                <c:pt idx="478">
                  <c:v>107.1</c:v>
                </c:pt>
                <c:pt idx="479">
                  <c:v>107.11</c:v>
                </c:pt>
                <c:pt idx="480">
                  <c:v>107.12</c:v>
                </c:pt>
                <c:pt idx="481">
                  <c:v>107.13</c:v>
                </c:pt>
                <c:pt idx="482">
                  <c:v>107.13</c:v>
                </c:pt>
                <c:pt idx="483">
                  <c:v>107.14</c:v>
                </c:pt>
                <c:pt idx="484">
                  <c:v>107.13</c:v>
                </c:pt>
                <c:pt idx="485">
                  <c:v>107.13</c:v>
                </c:pt>
                <c:pt idx="486">
                  <c:v>107.13</c:v>
                </c:pt>
                <c:pt idx="487">
                  <c:v>107.13</c:v>
                </c:pt>
                <c:pt idx="488">
                  <c:v>107.12</c:v>
                </c:pt>
                <c:pt idx="489">
                  <c:v>107.11</c:v>
                </c:pt>
                <c:pt idx="490">
                  <c:v>107.1</c:v>
                </c:pt>
                <c:pt idx="491">
                  <c:v>107.08</c:v>
                </c:pt>
                <c:pt idx="492">
                  <c:v>107.08</c:v>
                </c:pt>
                <c:pt idx="493">
                  <c:v>107.08</c:v>
                </c:pt>
                <c:pt idx="494">
                  <c:v>107.07</c:v>
                </c:pt>
                <c:pt idx="495">
                  <c:v>107.07</c:v>
                </c:pt>
                <c:pt idx="496">
                  <c:v>107.07</c:v>
                </c:pt>
                <c:pt idx="497">
                  <c:v>107.07</c:v>
                </c:pt>
                <c:pt idx="498">
                  <c:v>107.06</c:v>
                </c:pt>
                <c:pt idx="499">
                  <c:v>107.05</c:v>
                </c:pt>
                <c:pt idx="500">
                  <c:v>107.05</c:v>
                </c:pt>
                <c:pt idx="501">
                  <c:v>107.05</c:v>
                </c:pt>
                <c:pt idx="502">
                  <c:v>107.06</c:v>
                </c:pt>
                <c:pt idx="503">
                  <c:v>107.06</c:v>
                </c:pt>
                <c:pt idx="504">
                  <c:v>107.07</c:v>
                </c:pt>
                <c:pt idx="505">
                  <c:v>107.07</c:v>
                </c:pt>
                <c:pt idx="506">
                  <c:v>107.08</c:v>
                </c:pt>
                <c:pt idx="507">
                  <c:v>107.09</c:v>
                </c:pt>
                <c:pt idx="508">
                  <c:v>107.1</c:v>
                </c:pt>
                <c:pt idx="509">
                  <c:v>107.12</c:v>
                </c:pt>
                <c:pt idx="510">
                  <c:v>107.15</c:v>
                </c:pt>
                <c:pt idx="511">
                  <c:v>107.18</c:v>
                </c:pt>
                <c:pt idx="512">
                  <c:v>107.21</c:v>
                </c:pt>
                <c:pt idx="513">
                  <c:v>107.23</c:v>
                </c:pt>
                <c:pt idx="514">
                  <c:v>107.26</c:v>
                </c:pt>
                <c:pt idx="515">
                  <c:v>107.28</c:v>
                </c:pt>
                <c:pt idx="516">
                  <c:v>107.3</c:v>
                </c:pt>
                <c:pt idx="517">
                  <c:v>107.31</c:v>
                </c:pt>
                <c:pt idx="518">
                  <c:v>107.32</c:v>
                </c:pt>
                <c:pt idx="519">
                  <c:v>107.31</c:v>
                </c:pt>
                <c:pt idx="520">
                  <c:v>107.3</c:v>
                </c:pt>
                <c:pt idx="521">
                  <c:v>107.27</c:v>
                </c:pt>
                <c:pt idx="522">
                  <c:v>107.24</c:v>
                </c:pt>
                <c:pt idx="523">
                  <c:v>107.19</c:v>
                </c:pt>
                <c:pt idx="524">
                  <c:v>107.12</c:v>
                </c:pt>
                <c:pt idx="525">
                  <c:v>107.03</c:v>
                </c:pt>
                <c:pt idx="526">
                  <c:v>106.93</c:v>
                </c:pt>
                <c:pt idx="527">
                  <c:v>106.86</c:v>
                </c:pt>
                <c:pt idx="528">
                  <c:v>106.79</c:v>
                </c:pt>
                <c:pt idx="529">
                  <c:v>106.74</c:v>
                </c:pt>
                <c:pt idx="530">
                  <c:v>106.7</c:v>
                </c:pt>
                <c:pt idx="531">
                  <c:v>106.67</c:v>
                </c:pt>
                <c:pt idx="532">
                  <c:v>106.65</c:v>
                </c:pt>
                <c:pt idx="533">
                  <c:v>106.65</c:v>
                </c:pt>
                <c:pt idx="534">
                  <c:v>106.68</c:v>
                </c:pt>
                <c:pt idx="535">
                  <c:v>106.72</c:v>
                </c:pt>
                <c:pt idx="536">
                  <c:v>106.76</c:v>
                </c:pt>
                <c:pt idx="537">
                  <c:v>106.8</c:v>
                </c:pt>
                <c:pt idx="538">
                  <c:v>106.83</c:v>
                </c:pt>
                <c:pt idx="539">
                  <c:v>106.85</c:v>
                </c:pt>
                <c:pt idx="540">
                  <c:v>106.85</c:v>
                </c:pt>
                <c:pt idx="541">
                  <c:v>106.84</c:v>
                </c:pt>
                <c:pt idx="542">
                  <c:v>106.83</c:v>
                </c:pt>
                <c:pt idx="543">
                  <c:v>106.81</c:v>
                </c:pt>
                <c:pt idx="544">
                  <c:v>106.78</c:v>
                </c:pt>
                <c:pt idx="545">
                  <c:v>106.76</c:v>
                </c:pt>
                <c:pt idx="546">
                  <c:v>106.73</c:v>
                </c:pt>
                <c:pt idx="547">
                  <c:v>106.7</c:v>
                </c:pt>
                <c:pt idx="548">
                  <c:v>106.68</c:v>
                </c:pt>
                <c:pt idx="549">
                  <c:v>106.67</c:v>
                </c:pt>
                <c:pt idx="550">
                  <c:v>106.66</c:v>
                </c:pt>
                <c:pt idx="551">
                  <c:v>106.64</c:v>
                </c:pt>
                <c:pt idx="552">
                  <c:v>106.62</c:v>
                </c:pt>
                <c:pt idx="553">
                  <c:v>106.6</c:v>
                </c:pt>
                <c:pt idx="554">
                  <c:v>106.58</c:v>
                </c:pt>
                <c:pt idx="555">
                  <c:v>106.57</c:v>
                </c:pt>
                <c:pt idx="556">
                  <c:v>106.57</c:v>
                </c:pt>
                <c:pt idx="557">
                  <c:v>106.57</c:v>
                </c:pt>
                <c:pt idx="558">
                  <c:v>106.56</c:v>
                </c:pt>
                <c:pt idx="559">
                  <c:v>106.56</c:v>
                </c:pt>
                <c:pt idx="560">
                  <c:v>106.56</c:v>
                </c:pt>
                <c:pt idx="561">
                  <c:v>106.55</c:v>
                </c:pt>
                <c:pt idx="562">
                  <c:v>106.54</c:v>
                </c:pt>
                <c:pt idx="563">
                  <c:v>106.53</c:v>
                </c:pt>
                <c:pt idx="564">
                  <c:v>106.51</c:v>
                </c:pt>
                <c:pt idx="565">
                  <c:v>106.5</c:v>
                </c:pt>
                <c:pt idx="566">
                  <c:v>106.51</c:v>
                </c:pt>
                <c:pt idx="567">
                  <c:v>106.51</c:v>
                </c:pt>
                <c:pt idx="568">
                  <c:v>106.53</c:v>
                </c:pt>
                <c:pt idx="569">
                  <c:v>106.53</c:v>
                </c:pt>
                <c:pt idx="570">
                  <c:v>106.54</c:v>
                </c:pt>
                <c:pt idx="571">
                  <c:v>106.56</c:v>
                </c:pt>
                <c:pt idx="572">
                  <c:v>106.57</c:v>
                </c:pt>
                <c:pt idx="573">
                  <c:v>106.58</c:v>
                </c:pt>
                <c:pt idx="574">
                  <c:v>106.59</c:v>
                </c:pt>
                <c:pt idx="575">
                  <c:v>106.6</c:v>
                </c:pt>
                <c:pt idx="576">
                  <c:v>106.61</c:v>
                </c:pt>
                <c:pt idx="577">
                  <c:v>106.61</c:v>
                </c:pt>
                <c:pt idx="578">
                  <c:v>106.62</c:v>
                </c:pt>
                <c:pt idx="579">
                  <c:v>106.63</c:v>
                </c:pt>
                <c:pt idx="580">
                  <c:v>106.63</c:v>
                </c:pt>
                <c:pt idx="581">
                  <c:v>106.63</c:v>
                </c:pt>
                <c:pt idx="582">
                  <c:v>106.63</c:v>
                </c:pt>
                <c:pt idx="583">
                  <c:v>106.63</c:v>
                </c:pt>
                <c:pt idx="584">
                  <c:v>106.63</c:v>
                </c:pt>
                <c:pt idx="585">
                  <c:v>106.63</c:v>
                </c:pt>
                <c:pt idx="586">
                  <c:v>106.62</c:v>
                </c:pt>
                <c:pt idx="587">
                  <c:v>106.63</c:v>
                </c:pt>
                <c:pt idx="588">
                  <c:v>106.63</c:v>
                </c:pt>
                <c:pt idx="589">
                  <c:v>106.65</c:v>
                </c:pt>
                <c:pt idx="590">
                  <c:v>106.66</c:v>
                </c:pt>
                <c:pt idx="591">
                  <c:v>106.68</c:v>
                </c:pt>
                <c:pt idx="592">
                  <c:v>106.7</c:v>
                </c:pt>
                <c:pt idx="593">
                  <c:v>106.71</c:v>
                </c:pt>
                <c:pt idx="594">
                  <c:v>106.72</c:v>
                </c:pt>
                <c:pt idx="595">
                  <c:v>106.73</c:v>
                </c:pt>
                <c:pt idx="596">
                  <c:v>106.73</c:v>
                </c:pt>
                <c:pt idx="597">
                  <c:v>106.74</c:v>
                </c:pt>
                <c:pt idx="598">
                  <c:v>106.75</c:v>
                </c:pt>
                <c:pt idx="599">
                  <c:v>106.76</c:v>
                </c:pt>
                <c:pt idx="600">
                  <c:v>106.77</c:v>
                </c:pt>
                <c:pt idx="601">
                  <c:v>106.78</c:v>
                </c:pt>
                <c:pt idx="602">
                  <c:v>106.79</c:v>
                </c:pt>
                <c:pt idx="603">
                  <c:v>106.78</c:v>
                </c:pt>
                <c:pt idx="604">
                  <c:v>106.77</c:v>
                </c:pt>
                <c:pt idx="605">
                  <c:v>106.74</c:v>
                </c:pt>
                <c:pt idx="606">
                  <c:v>106.71</c:v>
                </c:pt>
                <c:pt idx="607">
                  <c:v>106.68</c:v>
                </c:pt>
                <c:pt idx="608">
                  <c:v>106.64</c:v>
                </c:pt>
                <c:pt idx="609">
                  <c:v>106.59</c:v>
                </c:pt>
                <c:pt idx="610">
                  <c:v>106.55</c:v>
                </c:pt>
                <c:pt idx="611">
                  <c:v>106.5</c:v>
                </c:pt>
                <c:pt idx="612">
                  <c:v>106.45</c:v>
                </c:pt>
                <c:pt idx="613">
                  <c:v>106.4</c:v>
                </c:pt>
                <c:pt idx="614">
                  <c:v>106.35</c:v>
                </c:pt>
                <c:pt idx="615">
                  <c:v>106.31</c:v>
                </c:pt>
                <c:pt idx="616">
                  <c:v>106.27</c:v>
                </c:pt>
                <c:pt idx="617">
                  <c:v>106.24</c:v>
                </c:pt>
                <c:pt idx="618">
                  <c:v>106.22</c:v>
                </c:pt>
                <c:pt idx="619">
                  <c:v>106.21</c:v>
                </c:pt>
                <c:pt idx="620">
                  <c:v>106.21</c:v>
                </c:pt>
                <c:pt idx="621">
                  <c:v>106.21</c:v>
                </c:pt>
                <c:pt idx="622">
                  <c:v>106.22</c:v>
                </c:pt>
                <c:pt idx="623">
                  <c:v>106.24</c:v>
                </c:pt>
                <c:pt idx="624">
                  <c:v>106.25</c:v>
                </c:pt>
                <c:pt idx="625">
                  <c:v>106.25</c:v>
                </c:pt>
                <c:pt idx="626">
                  <c:v>106.27</c:v>
                </c:pt>
                <c:pt idx="627">
                  <c:v>106.28</c:v>
                </c:pt>
                <c:pt idx="628">
                  <c:v>106.29</c:v>
                </c:pt>
                <c:pt idx="629">
                  <c:v>106.31</c:v>
                </c:pt>
                <c:pt idx="630">
                  <c:v>106.33</c:v>
                </c:pt>
                <c:pt idx="631">
                  <c:v>106.35</c:v>
                </c:pt>
                <c:pt idx="632">
                  <c:v>106.38</c:v>
                </c:pt>
                <c:pt idx="633">
                  <c:v>106.43</c:v>
                </c:pt>
                <c:pt idx="634">
                  <c:v>106.5</c:v>
                </c:pt>
                <c:pt idx="635">
                  <c:v>106.57</c:v>
                </c:pt>
                <c:pt idx="636">
                  <c:v>106.66</c:v>
                </c:pt>
                <c:pt idx="637">
                  <c:v>106.73</c:v>
                </c:pt>
                <c:pt idx="638">
                  <c:v>106.8</c:v>
                </c:pt>
                <c:pt idx="639">
                  <c:v>106.84</c:v>
                </c:pt>
                <c:pt idx="640">
                  <c:v>106.87</c:v>
                </c:pt>
                <c:pt idx="641">
                  <c:v>106.9</c:v>
                </c:pt>
                <c:pt idx="642">
                  <c:v>106.9</c:v>
                </c:pt>
                <c:pt idx="643">
                  <c:v>106.91</c:v>
                </c:pt>
                <c:pt idx="644">
                  <c:v>106.91</c:v>
                </c:pt>
                <c:pt idx="645">
                  <c:v>106.9</c:v>
                </c:pt>
                <c:pt idx="646">
                  <c:v>106.9</c:v>
                </c:pt>
                <c:pt idx="647">
                  <c:v>106.91</c:v>
                </c:pt>
                <c:pt idx="648">
                  <c:v>106.91</c:v>
                </c:pt>
                <c:pt idx="649">
                  <c:v>106.92</c:v>
                </c:pt>
                <c:pt idx="650">
                  <c:v>106.93</c:v>
                </c:pt>
                <c:pt idx="651">
                  <c:v>106.93</c:v>
                </c:pt>
                <c:pt idx="652">
                  <c:v>106.93</c:v>
                </c:pt>
                <c:pt idx="653">
                  <c:v>106.92</c:v>
                </c:pt>
                <c:pt idx="654">
                  <c:v>106.91</c:v>
                </c:pt>
                <c:pt idx="655">
                  <c:v>106.9</c:v>
                </c:pt>
                <c:pt idx="656">
                  <c:v>106.89</c:v>
                </c:pt>
                <c:pt idx="657">
                  <c:v>106.86</c:v>
                </c:pt>
                <c:pt idx="658">
                  <c:v>106.83</c:v>
                </c:pt>
                <c:pt idx="659">
                  <c:v>106.78</c:v>
                </c:pt>
                <c:pt idx="660">
                  <c:v>106.73</c:v>
                </c:pt>
                <c:pt idx="661">
                  <c:v>106.66</c:v>
                </c:pt>
                <c:pt idx="662">
                  <c:v>106.59</c:v>
                </c:pt>
                <c:pt idx="663">
                  <c:v>106.53</c:v>
                </c:pt>
                <c:pt idx="664">
                  <c:v>106.46</c:v>
                </c:pt>
                <c:pt idx="665">
                  <c:v>106.4</c:v>
                </c:pt>
                <c:pt idx="666">
                  <c:v>106.33</c:v>
                </c:pt>
                <c:pt idx="667">
                  <c:v>106.28</c:v>
                </c:pt>
                <c:pt idx="668">
                  <c:v>106.23</c:v>
                </c:pt>
                <c:pt idx="669">
                  <c:v>106.17</c:v>
                </c:pt>
                <c:pt idx="670">
                  <c:v>106.12</c:v>
                </c:pt>
                <c:pt idx="671">
                  <c:v>106.08</c:v>
                </c:pt>
                <c:pt idx="672">
                  <c:v>106.03</c:v>
                </c:pt>
                <c:pt idx="673">
                  <c:v>105.98</c:v>
                </c:pt>
                <c:pt idx="674">
                  <c:v>105.93</c:v>
                </c:pt>
                <c:pt idx="675">
                  <c:v>105.88</c:v>
                </c:pt>
                <c:pt idx="676">
                  <c:v>105.84</c:v>
                </c:pt>
                <c:pt idx="677">
                  <c:v>105.8</c:v>
                </c:pt>
                <c:pt idx="678">
                  <c:v>105.77</c:v>
                </c:pt>
                <c:pt idx="679">
                  <c:v>105.75</c:v>
                </c:pt>
                <c:pt idx="680">
                  <c:v>105.74</c:v>
                </c:pt>
                <c:pt idx="681">
                  <c:v>105.73</c:v>
                </c:pt>
                <c:pt idx="682">
                  <c:v>105.73</c:v>
                </c:pt>
                <c:pt idx="683">
                  <c:v>105.74</c:v>
                </c:pt>
                <c:pt idx="684">
                  <c:v>105.75</c:v>
                </c:pt>
                <c:pt idx="685">
                  <c:v>105.76</c:v>
                </c:pt>
                <c:pt idx="686">
                  <c:v>105.77</c:v>
                </c:pt>
                <c:pt idx="687">
                  <c:v>105.78</c:v>
                </c:pt>
                <c:pt idx="688">
                  <c:v>105.79</c:v>
                </c:pt>
                <c:pt idx="689">
                  <c:v>105.8</c:v>
                </c:pt>
                <c:pt idx="690">
                  <c:v>105.81</c:v>
                </c:pt>
                <c:pt idx="691">
                  <c:v>105.82</c:v>
                </c:pt>
                <c:pt idx="692">
                  <c:v>105.83</c:v>
                </c:pt>
                <c:pt idx="693">
                  <c:v>105.85</c:v>
                </c:pt>
                <c:pt idx="694">
                  <c:v>105.88</c:v>
                </c:pt>
                <c:pt idx="695">
                  <c:v>105.9</c:v>
                </c:pt>
                <c:pt idx="696">
                  <c:v>105.92</c:v>
                </c:pt>
                <c:pt idx="697">
                  <c:v>105.95</c:v>
                </c:pt>
                <c:pt idx="698">
                  <c:v>105.98</c:v>
                </c:pt>
                <c:pt idx="699">
                  <c:v>106.01</c:v>
                </c:pt>
                <c:pt idx="700">
                  <c:v>106.05</c:v>
                </c:pt>
                <c:pt idx="701">
                  <c:v>106.09</c:v>
                </c:pt>
                <c:pt idx="702">
                  <c:v>106.14</c:v>
                </c:pt>
                <c:pt idx="703">
                  <c:v>106.18</c:v>
                </c:pt>
                <c:pt idx="704">
                  <c:v>106.23</c:v>
                </c:pt>
                <c:pt idx="705">
                  <c:v>106.27</c:v>
                </c:pt>
                <c:pt idx="706">
                  <c:v>106.3</c:v>
                </c:pt>
                <c:pt idx="707">
                  <c:v>106.33</c:v>
                </c:pt>
                <c:pt idx="708">
                  <c:v>106.35</c:v>
                </c:pt>
                <c:pt idx="709">
                  <c:v>106.35</c:v>
                </c:pt>
                <c:pt idx="710">
                  <c:v>106.37</c:v>
                </c:pt>
                <c:pt idx="711">
                  <c:v>106.4</c:v>
                </c:pt>
                <c:pt idx="712">
                  <c:v>106.41</c:v>
                </c:pt>
                <c:pt idx="713">
                  <c:v>106.44</c:v>
                </c:pt>
                <c:pt idx="714">
                  <c:v>106.46</c:v>
                </c:pt>
                <c:pt idx="715">
                  <c:v>106.49</c:v>
                </c:pt>
                <c:pt idx="716">
                  <c:v>106.52</c:v>
                </c:pt>
                <c:pt idx="717">
                  <c:v>106.54</c:v>
                </c:pt>
                <c:pt idx="718">
                  <c:v>106.57</c:v>
                </c:pt>
                <c:pt idx="719">
                  <c:v>106.59</c:v>
                </c:pt>
                <c:pt idx="720">
                  <c:v>106.61</c:v>
                </c:pt>
                <c:pt idx="721">
                  <c:v>106.63</c:v>
                </c:pt>
                <c:pt idx="722">
                  <c:v>106.64</c:v>
                </c:pt>
                <c:pt idx="723">
                  <c:v>106.66</c:v>
                </c:pt>
                <c:pt idx="724">
                  <c:v>106.67</c:v>
                </c:pt>
                <c:pt idx="725">
                  <c:v>106.68</c:v>
                </c:pt>
                <c:pt idx="726">
                  <c:v>106.68</c:v>
                </c:pt>
                <c:pt idx="727">
                  <c:v>106.69</c:v>
                </c:pt>
                <c:pt idx="728">
                  <c:v>106.69</c:v>
                </c:pt>
                <c:pt idx="729">
                  <c:v>106.68</c:v>
                </c:pt>
                <c:pt idx="730">
                  <c:v>106.67</c:v>
                </c:pt>
                <c:pt idx="731">
                  <c:v>106.66</c:v>
                </c:pt>
                <c:pt idx="732">
                  <c:v>106.63</c:v>
                </c:pt>
                <c:pt idx="733">
                  <c:v>106.62</c:v>
                </c:pt>
                <c:pt idx="734">
                  <c:v>106.6</c:v>
                </c:pt>
                <c:pt idx="735">
                  <c:v>106.58</c:v>
                </c:pt>
                <c:pt idx="736">
                  <c:v>106.58</c:v>
                </c:pt>
                <c:pt idx="737">
                  <c:v>106.56</c:v>
                </c:pt>
                <c:pt idx="738">
                  <c:v>106.55</c:v>
                </c:pt>
                <c:pt idx="739">
                  <c:v>106.54</c:v>
                </c:pt>
                <c:pt idx="740">
                  <c:v>106.54</c:v>
                </c:pt>
                <c:pt idx="741">
                  <c:v>106.53</c:v>
                </c:pt>
                <c:pt idx="742">
                  <c:v>106.53</c:v>
                </c:pt>
                <c:pt idx="743">
                  <c:v>106.53</c:v>
                </c:pt>
                <c:pt idx="744">
                  <c:v>106.53</c:v>
                </c:pt>
                <c:pt idx="745">
                  <c:v>106.54</c:v>
                </c:pt>
                <c:pt idx="746">
                  <c:v>106.54</c:v>
                </c:pt>
                <c:pt idx="747">
                  <c:v>106.55</c:v>
                </c:pt>
                <c:pt idx="748">
                  <c:v>106.54</c:v>
                </c:pt>
                <c:pt idx="749">
                  <c:v>106.54</c:v>
                </c:pt>
                <c:pt idx="750">
                  <c:v>106.54</c:v>
                </c:pt>
                <c:pt idx="751">
                  <c:v>106.53</c:v>
                </c:pt>
                <c:pt idx="752">
                  <c:v>106.52</c:v>
                </c:pt>
                <c:pt idx="753">
                  <c:v>106.51</c:v>
                </c:pt>
                <c:pt idx="754">
                  <c:v>106.5</c:v>
                </c:pt>
                <c:pt idx="755">
                  <c:v>106.49</c:v>
                </c:pt>
                <c:pt idx="756">
                  <c:v>106.48</c:v>
                </c:pt>
                <c:pt idx="757">
                  <c:v>106.47</c:v>
                </c:pt>
                <c:pt idx="758">
                  <c:v>106.46</c:v>
                </c:pt>
                <c:pt idx="759">
                  <c:v>106.44</c:v>
                </c:pt>
                <c:pt idx="760">
                  <c:v>106.42</c:v>
                </c:pt>
                <c:pt idx="761">
                  <c:v>106.41</c:v>
                </c:pt>
                <c:pt idx="762">
                  <c:v>106.4</c:v>
                </c:pt>
                <c:pt idx="763">
                  <c:v>106.39</c:v>
                </c:pt>
                <c:pt idx="764">
                  <c:v>106.38</c:v>
                </c:pt>
                <c:pt idx="765">
                  <c:v>106.39</c:v>
                </c:pt>
                <c:pt idx="766">
                  <c:v>106.4</c:v>
                </c:pt>
                <c:pt idx="767">
                  <c:v>106.4</c:v>
                </c:pt>
                <c:pt idx="768">
                  <c:v>106.41</c:v>
                </c:pt>
                <c:pt idx="769">
                  <c:v>106.41</c:v>
                </c:pt>
                <c:pt idx="770">
                  <c:v>106.4</c:v>
                </c:pt>
                <c:pt idx="771">
                  <c:v>106.4</c:v>
                </c:pt>
                <c:pt idx="772">
                  <c:v>106.39</c:v>
                </c:pt>
                <c:pt idx="773">
                  <c:v>106.38</c:v>
                </c:pt>
                <c:pt idx="774">
                  <c:v>106.37</c:v>
                </c:pt>
                <c:pt idx="775">
                  <c:v>106.35</c:v>
                </c:pt>
                <c:pt idx="776">
                  <c:v>106.35</c:v>
                </c:pt>
                <c:pt idx="777">
                  <c:v>106.34</c:v>
                </c:pt>
                <c:pt idx="778">
                  <c:v>106.35</c:v>
                </c:pt>
                <c:pt idx="779">
                  <c:v>106.35</c:v>
                </c:pt>
                <c:pt idx="780">
                  <c:v>106.35</c:v>
                </c:pt>
                <c:pt idx="781">
                  <c:v>106.36</c:v>
                </c:pt>
                <c:pt idx="782">
                  <c:v>106.38</c:v>
                </c:pt>
                <c:pt idx="783">
                  <c:v>106.39</c:v>
                </c:pt>
                <c:pt idx="784">
                  <c:v>106.4</c:v>
                </c:pt>
                <c:pt idx="785">
                  <c:v>106.41</c:v>
                </c:pt>
                <c:pt idx="786">
                  <c:v>106.42</c:v>
                </c:pt>
                <c:pt idx="787">
                  <c:v>106.42</c:v>
                </c:pt>
                <c:pt idx="788">
                  <c:v>106.43</c:v>
                </c:pt>
                <c:pt idx="789">
                  <c:v>106.44</c:v>
                </c:pt>
                <c:pt idx="790">
                  <c:v>106.45</c:v>
                </c:pt>
                <c:pt idx="791">
                  <c:v>106.46</c:v>
                </c:pt>
                <c:pt idx="792">
                  <c:v>106.47</c:v>
                </c:pt>
                <c:pt idx="793">
                  <c:v>106.47</c:v>
                </c:pt>
                <c:pt idx="794">
                  <c:v>106.48</c:v>
                </c:pt>
                <c:pt idx="795">
                  <c:v>106.49</c:v>
                </c:pt>
                <c:pt idx="796">
                  <c:v>106.5</c:v>
                </c:pt>
                <c:pt idx="797">
                  <c:v>106.51</c:v>
                </c:pt>
                <c:pt idx="798">
                  <c:v>106.52</c:v>
                </c:pt>
                <c:pt idx="799">
                  <c:v>106.54</c:v>
                </c:pt>
                <c:pt idx="800">
                  <c:v>106.54</c:v>
                </c:pt>
                <c:pt idx="801">
                  <c:v>106.56</c:v>
                </c:pt>
                <c:pt idx="802">
                  <c:v>106.58</c:v>
                </c:pt>
                <c:pt idx="803">
                  <c:v>106.59</c:v>
                </c:pt>
                <c:pt idx="804">
                  <c:v>106.6</c:v>
                </c:pt>
                <c:pt idx="805">
                  <c:v>106.61</c:v>
                </c:pt>
                <c:pt idx="806">
                  <c:v>106.63</c:v>
                </c:pt>
                <c:pt idx="807">
                  <c:v>106.65</c:v>
                </c:pt>
                <c:pt idx="808">
                  <c:v>106.66</c:v>
                </c:pt>
                <c:pt idx="809">
                  <c:v>106.69</c:v>
                </c:pt>
                <c:pt idx="810">
                  <c:v>106.71</c:v>
                </c:pt>
                <c:pt idx="811">
                  <c:v>106.74</c:v>
                </c:pt>
                <c:pt idx="812">
                  <c:v>106.75</c:v>
                </c:pt>
                <c:pt idx="813">
                  <c:v>106.76</c:v>
                </c:pt>
                <c:pt idx="814">
                  <c:v>106.76</c:v>
                </c:pt>
                <c:pt idx="815">
                  <c:v>106.75</c:v>
                </c:pt>
                <c:pt idx="816">
                  <c:v>106.73</c:v>
                </c:pt>
                <c:pt idx="817">
                  <c:v>106.72</c:v>
                </c:pt>
                <c:pt idx="818">
                  <c:v>106.72</c:v>
                </c:pt>
                <c:pt idx="819">
                  <c:v>106.72</c:v>
                </c:pt>
                <c:pt idx="820">
                  <c:v>106.72</c:v>
                </c:pt>
                <c:pt idx="821">
                  <c:v>106.73</c:v>
                </c:pt>
                <c:pt idx="822">
                  <c:v>106.73</c:v>
                </c:pt>
                <c:pt idx="823">
                  <c:v>106.73</c:v>
                </c:pt>
                <c:pt idx="824">
                  <c:v>106.73</c:v>
                </c:pt>
                <c:pt idx="825">
                  <c:v>106.74</c:v>
                </c:pt>
                <c:pt idx="826">
                  <c:v>106.74</c:v>
                </c:pt>
                <c:pt idx="827">
                  <c:v>106.73</c:v>
                </c:pt>
                <c:pt idx="828">
                  <c:v>106.74</c:v>
                </c:pt>
                <c:pt idx="829">
                  <c:v>106.74</c:v>
                </c:pt>
                <c:pt idx="830">
                  <c:v>106.73</c:v>
                </c:pt>
                <c:pt idx="831">
                  <c:v>106.73</c:v>
                </c:pt>
                <c:pt idx="832">
                  <c:v>106.72</c:v>
                </c:pt>
                <c:pt idx="833">
                  <c:v>106.73</c:v>
                </c:pt>
                <c:pt idx="834">
                  <c:v>106.73</c:v>
                </c:pt>
                <c:pt idx="835">
                  <c:v>106.74</c:v>
                </c:pt>
                <c:pt idx="836">
                  <c:v>106.74</c:v>
                </c:pt>
                <c:pt idx="837">
                  <c:v>106.74</c:v>
                </c:pt>
                <c:pt idx="838">
                  <c:v>106.75</c:v>
                </c:pt>
                <c:pt idx="839">
                  <c:v>106.75</c:v>
                </c:pt>
                <c:pt idx="840">
                  <c:v>106.74</c:v>
                </c:pt>
                <c:pt idx="841">
                  <c:v>106.73</c:v>
                </c:pt>
                <c:pt idx="842">
                  <c:v>106.71</c:v>
                </c:pt>
                <c:pt idx="843">
                  <c:v>106.69</c:v>
                </c:pt>
                <c:pt idx="844">
                  <c:v>106.66</c:v>
                </c:pt>
                <c:pt idx="845">
                  <c:v>106.63</c:v>
                </c:pt>
                <c:pt idx="846">
                  <c:v>106.6</c:v>
                </c:pt>
                <c:pt idx="847">
                  <c:v>106.56</c:v>
                </c:pt>
                <c:pt idx="848">
                  <c:v>106.53</c:v>
                </c:pt>
                <c:pt idx="849">
                  <c:v>106.51</c:v>
                </c:pt>
                <c:pt idx="850">
                  <c:v>106.49</c:v>
                </c:pt>
                <c:pt idx="851">
                  <c:v>106.48</c:v>
                </c:pt>
                <c:pt idx="852">
                  <c:v>106.48</c:v>
                </c:pt>
                <c:pt idx="853">
                  <c:v>106.48</c:v>
                </c:pt>
                <c:pt idx="854">
                  <c:v>106.49</c:v>
                </c:pt>
                <c:pt idx="855">
                  <c:v>106.5</c:v>
                </c:pt>
                <c:pt idx="856">
                  <c:v>106.51</c:v>
                </c:pt>
                <c:pt idx="857">
                  <c:v>106.52</c:v>
                </c:pt>
                <c:pt idx="858">
                  <c:v>106.53</c:v>
                </c:pt>
                <c:pt idx="859">
                  <c:v>106.54</c:v>
                </c:pt>
                <c:pt idx="860">
                  <c:v>106.54</c:v>
                </c:pt>
                <c:pt idx="861">
                  <c:v>106.54</c:v>
                </c:pt>
                <c:pt idx="862">
                  <c:v>106.55</c:v>
                </c:pt>
                <c:pt idx="863">
                  <c:v>106.57</c:v>
                </c:pt>
                <c:pt idx="864">
                  <c:v>106.58</c:v>
                </c:pt>
                <c:pt idx="865">
                  <c:v>106.6</c:v>
                </c:pt>
                <c:pt idx="866">
                  <c:v>106.61</c:v>
                </c:pt>
                <c:pt idx="867">
                  <c:v>106.63</c:v>
                </c:pt>
                <c:pt idx="868">
                  <c:v>106.65</c:v>
                </c:pt>
                <c:pt idx="869">
                  <c:v>106.66</c:v>
                </c:pt>
                <c:pt idx="870">
                  <c:v>106.66</c:v>
                </c:pt>
                <c:pt idx="871">
                  <c:v>106.65</c:v>
                </c:pt>
                <c:pt idx="872">
                  <c:v>106.65</c:v>
                </c:pt>
                <c:pt idx="873">
                  <c:v>106.63</c:v>
                </c:pt>
                <c:pt idx="874">
                  <c:v>106.62</c:v>
                </c:pt>
                <c:pt idx="875">
                  <c:v>106.6</c:v>
                </c:pt>
                <c:pt idx="876">
                  <c:v>106.58</c:v>
                </c:pt>
                <c:pt idx="877">
                  <c:v>106.57</c:v>
                </c:pt>
                <c:pt idx="878">
                  <c:v>106.56</c:v>
                </c:pt>
                <c:pt idx="879">
                  <c:v>106.55</c:v>
                </c:pt>
                <c:pt idx="880">
                  <c:v>106.56</c:v>
                </c:pt>
                <c:pt idx="881">
                  <c:v>106.58</c:v>
                </c:pt>
                <c:pt idx="882">
                  <c:v>106.61</c:v>
                </c:pt>
                <c:pt idx="883">
                  <c:v>106.65</c:v>
                </c:pt>
                <c:pt idx="884">
                  <c:v>106.69</c:v>
                </c:pt>
                <c:pt idx="885">
                  <c:v>106.73</c:v>
                </c:pt>
                <c:pt idx="886">
                  <c:v>106.79</c:v>
                </c:pt>
                <c:pt idx="887">
                  <c:v>106.84</c:v>
                </c:pt>
                <c:pt idx="888">
                  <c:v>106.89</c:v>
                </c:pt>
                <c:pt idx="889">
                  <c:v>106.93</c:v>
                </c:pt>
                <c:pt idx="890">
                  <c:v>106.97</c:v>
                </c:pt>
                <c:pt idx="891">
                  <c:v>107</c:v>
                </c:pt>
                <c:pt idx="892">
                  <c:v>107.02</c:v>
                </c:pt>
                <c:pt idx="893">
                  <c:v>107.04</c:v>
                </c:pt>
                <c:pt idx="894">
                  <c:v>107.06</c:v>
                </c:pt>
                <c:pt idx="895">
                  <c:v>107.06</c:v>
                </c:pt>
                <c:pt idx="896">
                  <c:v>107.07</c:v>
                </c:pt>
                <c:pt idx="897">
                  <c:v>107.08</c:v>
                </c:pt>
                <c:pt idx="898">
                  <c:v>107.08</c:v>
                </c:pt>
                <c:pt idx="899">
                  <c:v>107.08</c:v>
                </c:pt>
                <c:pt idx="900">
                  <c:v>107.09</c:v>
                </c:pt>
                <c:pt idx="901">
                  <c:v>107.09</c:v>
                </c:pt>
                <c:pt idx="902">
                  <c:v>107.09</c:v>
                </c:pt>
                <c:pt idx="903">
                  <c:v>107.09</c:v>
                </c:pt>
                <c:pt idx="904">
                  <c:v>107.09</c:v>
                </c:pt>
                <c:pt idx="905">
                  <c:v>107.09</c:v>
                </c:pt>
                <c:pt idx="906">
                  <c:v>107.08</c:v>
                </c:pt>
                <c:pt idx="907">
                  <c:v>107.08</c:v>
                </c:pt>
                <c:pt idx="908">
                  <c:v>107.07</c:v>
                </c:pt>
                <c:pt idx="909">
                  <c:v>107.05</c:v>
                </c:pt>
                <c:pt idx="910">
                  <c:v>107.03</c:v>
                </c:pt>
                <c:pt idx="911">
                  <c:v>107.01</c:v>
                </c:pt>
                <c:pt idx="912">
                  <c:v>107</c:v>
                </c:pt>
                <c:pt idx="913">
                  <c:v>106.99</c:v>
                </c:pt>
                <c:pt idx="914">
                  <c:v>106.99</c:v>
                </c:pt>
                <c:pt idx="915">
                  <c:v>106.99</c:v>
                </c:pt>
                <c:pt idx="916">
                  <c:v>107</c:v>
                </c:pt>
                <c:pt idx="917">
                  <c:v>107.02</c:v>
                </c:pt>
                <c:pt idx="918">
                  <c:v>107.04</c:v>
                </c:pt>
                <c:pt idx="919">
                  <c:v>107.07</c:v>
                </c:pt>
                <c:pt idx="920">
                  <c:v>107.1</c:v>
                </c:pt>
                <c:pt idx="921">
                  <c:v>107.13</c:v>
                </c:pt>
                <c:pt idx="922">
                  <c:v>107.15</c:v>
                </c:pt>
                <c:pt idx="923">
                  <c:v>107.17</c:v>
                </c:pt>
                <c:pt idx="924">
                  <c:v>107.19</c:v>
                </c:pt>
                <c:pt idx="925">
                  <c:v>107.2</c:v>
                </c:pt>
                <c:pt idx="926">
                  <c:v>107.19</c:v>
                </c:pt>
                <c:pt idx="927">
                  <c:v>107.18</c:v>
                </c:pt>
                <c:pt idx="928">
                  <c:v>107.17</c:v>
                </c:pt>
                <c:pt idx="929">
                  <c:v>107.16</c:v>
                </c:pt>
                <c:pt idx="930">
                  <c:v>107.14</c:v>
                </c:pt>
                <c:pt idx="931">
                  <c:v>107.13</c:v>
                </c:pt>
                <c:pt idx="932">
                  <c:v>107.12</c:v>
                </c:pt>
                <c:pt idx="933">
                  <c:v>107.12</c:v>
                </c:pt>
                <c:pt idx="934">
                  <c:v>107.12</c:v>
                </c:pt>
                <c:pt idx="935">
                  <c:v>107.13</c:v>
                </c:pt>
                <c:pt idx="936">
                  <c:v>107.14</c:v>
                </c:pt>
                <c:pt idx="937">
                  <c:v>107.15</c:v>
                </c:pt>
                <c:pt idx="938">
                  <c:v>107.14</c:v>
                </c:pt>
                <c:pt idx="939">
                  <c:v>107.14</c:v>
                </c:pt>
                <c:pt idx="940">
                  <c:v>107.14</c:v>
                </c:pt>
                <c:pt idx="941">
                  <c:v>107.13</c:v>
                </c:pt>
                <c:pt idx="942">
                  <c:v>107.11</c:v>
                </c:pt>
                <c:pt idx="943">
                  <c:v>107.09</c:v>
                </c:pt>
                <c:pt idx="944">
                  <c:v>107.07</c:v>
                </c:pt>
                <c:pt idx="945">
                  <c:v>107.04</c:v>
                </c:pt>
                <c:pt idx="946">
                  <c:v>107.02</c:v>
                </c:pt>
                <c:pt idx="947">
                  <c:v>107.01</c:v>
                </c:pt>
                <c:pt idx="948">
                  <c:v>106.98</c:v>
                </c:pt>
                <c:pt idx="949">
                  <c:v>106.96</c:v>
                </c:pt>
                <c:pt idx="950">
                  <c:v>106.94</c:v>
                </c:pt>
                <c:pt idx="951">
                  <c:v>106.92</c:v>
                </c:pt>
                <c:pt idx="952">
                  <c:v>106.89</c:v>
                </c:pt>
                <c:pt idx="953">
                  <c:v>106.86</c:v>
                </c:pt>
                <c:pt idx="954">
                  <c:v>106.83</c:v>
                </c:pt>
                <c:pt idx="955">
                  <c:v>106.79</c:v>
                </c:pt>
                <c:pt idx="956">
                  <c:v>106.74</c:v>
                </c:pt>
                <c:pt idx="957">
                  <c:v>106.68</c:v>
                </c:pt>
                <c:pt idx="958">
                  <c:v>106.6</c:v>
                </c:pt>
                <c:pt idx="959">
                  <c:v>106.5</c:v>
                </c:pt>
                <c:pt idx="960">
                  <c:v>106.39</c:v>
                </c:pt>
                <c:pt idx="961">
                  <c:v>106.26</c:v>
                </c:pt>
                <c:pt idx="962">
                  <c:v>106.14</c:v>
                </c:pt>
                <c:pt idx="963">
                  <c:v>106.03</c:v>
                </c:pt>
                <c:pt idx="964">
                  <c:v>105.94</c:v>
                </c:pt>
                <c:pt idx="965">
                  <c:v>105.84</c:v>
                </c:pt>
                <c:pt idx="966">
                  <c:v>105.77</c:v>
                </c:pt>
                <c:pt idx="967">
                  <c:v>105.7</c:v>
                </c:pt>
                <c:pt idx="968">
                  <c:v>105.65</c:v>
                </c:pt>
                <c:pt idx="969">
                  <c:v>105.61</c:v>
                </c:pt>
                <c:pt idx="970">
                  <c:v>105.57</c:v>
                </c:pt>
                <c:pt idx="971">
                  <c:v>105.56</c:v>
                </c:pt>
                <c:pt idx="972">
                  <c:v>105.55</c:v>
                </c:pt>
                <c:pt idx="973">
                  <c:v>105.55</c:v>
                </c:pt>
                <c:pt idx="974">
                  <c:v>105.56</c:v>
                </c:pt>
                <c:pt idx="975">
                  <c:v>105.58</c:v>
                </c:pt>
                <c:pt idx="976">
                  <c:v>105.61</c:v>
                </c:pt>
                <c:pt idx="977">
                  <c:v>105.64</c:v>
                </c:pt>
                <c:pt idx="978">
                  <c:v>105.68</c:v>
                </c:pt>
                <c:pt idx="979">
                  <c:v>105.71</c:v>
                </c:pt>
                <c:pt idx="980">
                  <c:v>105.74</c:v>
                </c:pt>
                <c:pt idx="981">
                  <c:v>105.77</c:v>
                </c:pt>
                <c:pt idx="982">
                  <c:v>105.79</c:v>
                </c:pt>
                <c:pt idx="983">
                  <c:v>105.82</c:v>
                </c:pt>
                <c:pt idx="984">
                  <c:v>105.85</c:v>
                </c:pt>
                <c:pt idx="985">
                  <c:v>105.87</c:v>
                </c:pt>
                <c:pt idx="986">
                  <c:v>105.91</c:v>
                </c:pt>
                <c:pt idx="987">
                  <c:v>105.95</c:v>
                </c:pt>
                <c:pt idx="988">
                  <c:v>105.99</c:v>
                </c:pt>
                <c:pt idx="989">
                  <c:v>106.04</c:v>
                </c:pt>
                <c:pt idx="990">
                  <c:v>106.1</c:v>
                </c:pt>
                <c:pt idx="991">
                  <c:v>106.16</c:v>
                </c:pt>
                <c:pt idx="992">
                  <c:v>106.23</c:v>
                </c:pt>
                <c:pt idx="993">
                  <c:v>106.3</c:v>
                </c:pt>
                <c:pt idx="994">
                  <c:v>106.38</c:v>
                </c:pt>
                <c:pt idx="995">
                  <c:v>106.47</c:v>
                </c:pt>
                <c:pt idx="996">
                  <c:v>106.57</c:v>
                </c:pt>
                <c:pt idx="997">
                  <c:v>106.67</c:v>
                </c:pt>
                <c:pt idx="998">
                  <c:v>106.77</c:v>
                </c:pt>
                <c:pt idx="999">
                  <c:v>106.87</c:v>
                </c:pt>
                <c:pt idx="1000">
                  <c:v>106.97</c:v>
                </c:pt>
                <c:pt idx="1001">
                  <c:v>107.05</c:v>
                </c:pt>
                <c:pt idx="1002">
                  <c:v>107.1</c:v>
                </c:pt>
                <c:pt idx="1003">
                  <c:v>107.13</c:v>
                </c:pt>
                <c:pt idx="1004">
                  <c:v>107.15</c:v>
                </c:pt>
                <c:pt idx="1005">
                  <c:v>107.15</c:v>
                </c:pt>
                <c:pt idx="1006">
                  <c:v>107.14</c:v>
                </c:pt>
                <c:pt idx="1007">
                  <c:v>107.11</c:v>
                </c:pt>
                <c:pt idx="1008">
                  <c:v>107.08</c:v>
                </c:pt>
                <c:pt idx="1009">
                  <c:v>107.04</c:v>
                </c:pt>
                <c:pt idx="1010">
                  <c:v>106.99</c:v>
                </c:pt>
                <c:pt idx="1011">
                  <c:v>106.95</c:v>
                </c:pt>
                <c:pt idx="1012">
                  <c:v>106.9</c:v>
                </c:pt>
                <c:pt idx="1013">
                  <c:v>106.83</c:v>
                </c:pt>
                <c:pt idx="1014">
                  <c:v>106.78</c:v>
                </c:pt>
                <c:pt idx="1015">
                  <c:v>106.72</c:v>
                </c:pt>
                <c:pt idx="1016">
                  <c:v>106.66</c:v>
                </c:pt>
                <c:pt idx="1017">
                  <c:v>106.62</c:v>
                </c:pt>
                <c:pt idx="1018">
                  <c:v>106.61</c:v>
                </c:pt>
                <c:pt idx="1019">
                  <c:v>106.65</c:v>
                </c:pt>
                <c:pt idx="1020">
                  <c:v>106.74</c:v>
                </c:pt>
                <c:pt idx="1021">
                  <c:v>106.91</c:v>
                </c:pt>
                <c:pt idx="1022">
                  <c:v>107.16</c:v>
                </c:pt>
                <c:pt idx="1023">
                  <c:v>107.49</c:v>
                </c:pt>
                <c:pt idx="1024">
                  <c:v>107.88</c:v>
                </c:pt>
                <c:pt idx="1025">
                  <c:v>108.34</c:v>
                </c:pt>
                <c:pt idx="1026">
                  <c:v>108.94</c:v>
                </c:pt>
                <c:pt idx="1027">
                  <c:v>109.69</c:v>
                </c:pt>
                <c:pt idx="1028">
                  <c:v>110.59</c:v>
                </c:pt>
                <c:pt idx="1029">
                  <c:v>111.59</c:v>
                </c:pt>
                <c:pt idx="1030">
                  <c:v>112.67</c:v>
                </c:pt>
                <c:pt idx="1031">
                  <c:v>113.88</c:v>
                </c:pt>
                <c:pt idx="1032">
                  <c:v>115.22</c:v>
                </c:pt>
                <c:pt idx="1033">
                  <c:v>116.65</c:v>
                </c:pt>
                <c:pt idx="1034">
                  <c:v>118.19</c:v>
                </c:pt>
                <c:pt idx="1035">
                  <c:v>119.81</c:v>
                </c:pt>
                <c:pt idx="1036">
                  <c:v>121.49</c:v>
                </c:pt>
                <c:pt idx="1037">
                  <c:v>123.22</c:v>
                </c:pt>
                <c:pt idx="1038">
                  <c:v>125.03</c:v>
                </c:pt>
                <c:pt idx="1039">
                  <c:v>126.93</c:v>
                </c:pt>
                <c:pt idx="1040">
                  <c:v>128.94</c:v>
                </c:pt>
                <c:pt idx="1041">
                  <c:v>131.05000000000001</c:v>
                </c:pt>
                <c:pt idx="1042">
                  <c:v>133.26</c:v>
                </c:pt>
                <c:pt idx="1043">
                  <c:v>135.59</c:v>
                </c:pt>
                <c:pt idx="1044">
                  <c:v>138</c:v>
                </c:pt>
                <c:pt idx="1045">
                  <c:v>140.53</c:v>
                </c:pt>
                <c:pt idx="1046">
                  <c:v>143.16999999999999</c:v>
                </c:pt>
                <c:pt idx="1047">
                  <c:v>145.97999999999999</c:v>
                </c:pt>
                <c:pt idx="1048">
                  <c:v>148.93</c:v>
                </c:pt>
                <c:pt idx="1049">
                  <c:v>151.97</c:v>
                </c:pt>
                <c:pt idx="1050">
                  <c:v>155.05000000000001</c:v>
                </c:pt>
                <c:pt idx="1051">
                  <c:v>158.21</c:v>
                </c:pt>
                <c:pt idx="1052">
                  <c:v>161.49</c:v>
                </c:pt>
                <c:pt idx="1053">
                  <c:v>164.89</c:v>
                </c:pt>
                <c:pt idx="1054">
                  <c:v>168.43</c:v>
                </c:pt>
                <c:pt idx="1055">
                  <c:v>172.05</c:v>
                </c:pt>
                <c:pt idx="1056">
                  <c:v>175.58</c:v>
                </c:pt>
                <c:pt idx="1057">
                  <c:v>179.09</c:v>
                </c:pt>
                <c:pt idx="1058">
                  <c:v>-177.49</c:v>
                </c:pt>
                <c:pt idx="1059">
                  <c:v>-174.06</c:v>
                </c:pt>
                <c:pt idx="1060">
                  <c:v>-170.45</c:v>
                </c:pt>
                <c:pt idx="1061">
                  <c:v>-166.74</c:v>
                </c:pt>
                <c:pt idx="1062">
                  <c:v>-163.08000000000001</c:v>
                </c:pt>
                <c:pt idx="1063">
                  <c:v>-159.5</c:v>
                </c:pt>
                <c:pt idx="1064">
                  <c:v>-156.01</c:v>
                </c:pt>
                <c:pt idx="1065">
                  <c:v>-152.69999999999999</c:v>
                </c:pt>
                <c:pt idx="1066">
                  <c:v>-149.54</c:v>
                </c:pt>
                <c:pt idx="1067">
                  <c:v>-146.51</c:v>
                </c:pt>
                <c:pt idx="1068">
                  <c:v>-143.53</c:v>
                </c:pt>
                <c:pt idx="1069">
                  <c:v>-140.59</c:v>
                </c:pt>
                <c:pt idx="1070">
                  <c:v>-137.72</c:v>
                </c:pt>
                <c:pt idx="1071">
                  <c:v>-135.01</c:v>
                </c:pt>
                <c:pt idx="1072">
                  <c:v>-132.49</c:v>
                </c:pt>
                <c:pt idx="1073">
                  <c:v>-130.16999999999999</c:v>
                </c:pt>
                <c:pt idx="1074">
                  <c:v>-128.02000000000001</c:v>
                </c:pt>
                <c:pt idx="1075">
                  <c:v>-125.91</c:v>
                </c:pt>
                <c:pt idx="1076">
                  <c:v>-123.89</c:v>
                </c:pt>
                <c:pt idx="1077">
                  <c:v>-122.01</c:v>
                </c:pt>
                <c:pt idx="1078">
                  <c:v>-120.47</c:v>
                </c:pt>
                <c:pt idx="1079">
                  <c:v>-119.27</c:v>
                </c:pt>
                <c:pt idx="1080">
                  <c:v>-118.18</c:v>
                </c:pt>
                <c:pt idx="1081">
                  <c:v>-117.19</c:v>
                </c:pt>
                <c:pt idx="1082">
                  <c:v>-116.31</c:v>
                </c:pt>
                <c:pt idx="1083">
                  <c:v>-115.58</c:v>
                </c:pt>
                <c:pt idx="1084">
                  <c:v>-114.93</c:v>
                </c:pt>
                <c:pt idx="1085">
                  <c:v>-114.29</c:v>
                </c:pt>
                <c:pt idx="1086">
                  <c:v>-113.74</c:v>
                </c:pt>
                <c:pt idx="1087">
                  <c:v>-113.07</c:v>
                </c:pt>
                <c:pt idx="1088">
                  <c:v>-112.68</c:v>
                </c:pt>
                <c:pt idx="1089">
                  <c:v>-112.31</c:v>
                </c:pt>
                <c:pt idx="1090">
                  <c:v>-112.03</c:v>
                </c:pt>
                <c:pt idx="1091">
                  <c:v>-111.72</c:v>
                </c:pt>
                <c:pt idx="1092">
                  <c:v>-111.43</c:v>
                </c:pt>
                <c:pt idx="1093">
                  <c:v>-111.2</c:v>
                </c:pt>
                <c:pt idx="1094">
                  <c:v>-111</c:v>
                </c:pt>
                <c:pt idx="1095">
                  <c:v>-110.84</c:v>
                </c:pt>
                <c:pt idx="1096">
                  <c:v>-110.7</c:v>
                </c:pt>
                <c:pt idx="1097">
                  <c:v>-110.61</c:v>
                </c:pt>
                <c:pt idx="1098">
                  <c:v>-110.58</c:v>
                </c:pt>
                <c:pt idx="1099">
                  <c:v>-110.63</c:v>
                </c:pt>
                <c:pt idx="1100">
                  <c:v>-110.73</c:v>
                </c:pt>
                <c:pt idx="1101">
                  <c:v>-110.89</c:v>
                </c:pt>
                <c:pt idx="1102">
                  <c:v>-111.09</c:v>
                </c:pt>
                <c:pt idx="1103">
                  <c:v>-111.32</c:v>
                </c:pt>
                <c:pt idx="1104">
                  <c:v>-111.58</c:v>
                </c:pt>
                <c:pt idx="1105">
                  <c:v>-111.84</c:v>
                </c:pt>
                <c:pt idx="1106">
                  <c:v>-112.14</c:v>
                </c:pt>
                <c:pt idx="1107">
                  <c:v>-112.47</c:v>
                </c:pt>
                <c:pt idx="1108">
                  <c:v>-112.82</c:v>
                </c:pt>
                <c:pt idx="1109">
                  <c:v>-113.23</c:v>
                </c:pt>
                <c:pt idx="1110">
                  <c:v>-113.73</c:v>
                </c:pt>
                <c:pt idx="1111">
                  <c:v>-114.26</c:v>
                </c:pt>
                <c:pt idx="1112">
                  <c:v>-114.81</c:v>
                </c:pt>
                <c:pt idx="1113">
                  <c:v>-115.49</c:v>
                </c:pt>
                <c:pt idx="1114">
                  <c:v>-116.32</c:v>
                </c:pt>
                <c:pt idx="1115">
                  <c:v>-117.25</c:v>
                </c:pt>
                <c:pt idx="1116">
                  <c:v>-118.4</c:v>
                </c:pt>
                <c:pt idx="1117">
                  <c:v>-119.49</c:v>
                </c:pt>
                <c:pt idx="1118">
                  <c:v>-120.63</c:v>
                </c:pt>
                <c:pt idx="1119">
                  <c:v>-121.97</c:v>
                </c:pt>
                <c:pt idx="1120">
                  <c:v>-123.48</c:v>
                </c:pt>
                <c:pt idx="1121">
                  <c:v>-125.07</c:v>
                </c:pt>
                <c:pt idx="1122">
                  <c:v>-126.72</c:v>
                </c:pt>
                <c:pt idx="1123">
                  <c:v>-128.41999999999999</c:v>
                </c:pt>
                <c:pt idx="1124">
                  <c:v>-130.27000000000001</c:v>
                </c:pt>
                <c:pt idx="1125">
                  <c:v>-132.26</c:v>
                </c:pt>
                <c:pt idx="1126">
                  <c:v>-134.34</c:v>
                </c:pt>
                <c:pt idx="1127">
                  <c:v>-136.41999999999999</c:v>
                </c:pt>
                <c:pt idx="1128">
                  <c:v>-138.47999999999999</c:v>
                </c:pt>
                <c:pt idx="1129">
                  <c:v>-140.57</c:v>
                </c:pt>
                <c:pt idx="1130">
                  <c:v>-142.74</c:v>
                </c:pt>
                <c:pt idx="1131">
                  <c:v>-145.08000000000001</c:v>
                </c:pt>
                <c:pt idx="1132">
                  <c:v>-147.65</c:v>
                </c:pt>
                <c:pt idx="1133">
                  <c:v>-150.41</c:v>
                </c:pt>
                <c:pt idx="1134">
                  <c:v>-153.19</c:v>
                </c:pt>
                <c:pt idx="1135">
                  <c:v>-155.79</c:v>
                </c:pt>
                <c:pt idx="1136">
                  <c:v>-158.19</c:v>
                </c:pt>
                <c:pt idx="1137">
                  <c:v>-160.47</c:v>
                </c:pt>
                <c:pt idx="1138">
                  <c:v>-162.75</c:v>
                </c:pt>
                <c:pt idx="1139">
                  <c:v>-165.15</c:v>
                </c:pt>
                <c:pt idx="1140">
                  <c:v>-167.75</c:v>
                </c:pt>
                <c:pt idx="1141">
                  <c:v>-170.56</c:v>
                </c:pt>
                <c:pt idx="1142">
                  <c:v>-173.43</c:v>
                </c:pt>
                <c:pt idx="1143">
                  <c:v>-176.24</c:v>
                </c:pt>
                <c:pt idx="1144">
                  <c:v>-178.86</c:v>
                </c:pt>
                <c:pt idx="1145">
                  <c:v>178.66</c:v>
                </c:pt>
                <c:pt idx="1146">
                  <c:v>176.24</c:v>
                </c:pt>
                <c:pt idx="1147">
                  <c:v>173.75</c:v>
                </c:pt>
                <c:pt idx="1148">
                  <c:v>171.11</c:v>
                </c:pt>
                <c:pt idx="1149">
                  <c:v>168.37</c:v>
                </c:pt>
                <c:pt idx="1150">
                  <c:v>165.67</c:v>
                </c:pt>
                <c:pt idx="1151">
                  <c:v>163.12</c:v>
                </c:pt>
                <c:pt idx="1152">
                  <c:v>160.75</c:v>
                </c:pt>
                <c:pt idx="1153">
                  <c:v>158.44</c:v>
                </c:pt>
                <c:pt idx="1154">
                  <c:v>156.13999999999999</c:v>
                </c:pt>
                <c:pt idx="1155">
                  <c:v>153.78</c:v>
                </c:pt>
                <c:pt idx="1156">
                  <c:v>151.38999999999999</c:v>
                </c:pt>
                <c:pt idx="1157">
                  <c:v>148.97999999999999</c:v>
                </c:pt>
                <c:pt idx="1158">
                  <c:v>146.63</c:v>
                </c:pt>
                <c:pt idx="1159">
                  <c:v>144.37</c:v>
                </c:pt>
                <c:pt idx="1160">
                  <c:v>142.19</c:v>
                </c:pt>
                <c:pt idx="1161">
                  <c:v>140.07</c:v>
                </c:pt>
                <c:pt idx="1162">
                  <c:v>137.91</c:v>
                </c:pt>
                <c:pt idx="1163">
                  <c:v>135.66999999999999</c:v>
                </c:pt>
                <c:pt idx="1164">
                  <c:v>133.37</c:v>
                </c:pt>
                <c:pt idx="1165">
                  <c:v>131.12</c:v>
                </c:pt>
                <c:pt idx="1166">
                  <c:v>129.01</c:v>
                </c:pt>
                <c:pt idx="1167">
                  <c:v>127.06</c:v>
                </c:pt>
                <c:pt idx="1168">
                  <c:v>125.21</c:v>
                </c:pt>
                <c:pt idx="1169">
                  <c:v>123.39</c:v>
                </c:pt>
                <c:pt idx="1170">
                  <c:v>121.56</c:v>
                </c:pt>
                <c:pt idx="1171">
                  <c:v>119.76</c:v>
                </c:pt>
                <c:pt idx="1172">
                  <c:v>118.03</c:v>
                </c:pt>
                <c:pt idx="1173">
                  <c:v>116.41</c:v>
                </c:pt>
                <c:pt idx="1174">
                  <c:v>114.85</c:v>
                </c:pt>
                <c:pt idx="1175">
                  <c:v>113.33</c:v>
                </c:pt>
                <c:pt idx="1176">
                  <c:v>111.88</c:v>
                </c:pt>
                <c:pt idx="1177">
                  <c:v>110.5</c:v>
                </c:pt>
                <c:pt idx="1178">
                  <c:v>109.23</c:v>
                </c:pt>
                <c:pt idx="1179">
                  <c:v>108.07</c:v>
                </c:pt>
                <c:pt idx="1180">
                  <c:v>107.02</c:v>
                </c:pt>
                <c:pt idx="1181">
                  <c:v>106.09</c:v>
                </c:pt>
                <c:pt idx="1182">
                  <c:v>105.25</c:v>
                </c:pt>
                <c:pt idx="1183">
                  <c:v>104.54</c:v>
                </c:pt>
                <c:pt idx="1184">
                  <c:v>103.92</c:v>
                </c:pt>
                <c:pt idx="1185">
                  <c:v>103.43</c:v>
                </c:pt>
                <c:pt idx="1186">
                  <c:v>103.04</c:v>
                </c:pt>
                <c:pt idx="1187">
                  <c:v>102.72</c:v>
                </c:pt>
                <c:pt idx="1188">
                  <c:v>102.47</c:v>
                </c:pt>
                <c:pt idx="1189">
                  <c:v>102.26</c:v>
                </c:pt>
                <c:pt idx="1190">
                  <c:v>102.09</c:v>
                </c:pt>
                <c:pt idx="1191">
                  <c:v>101.95</c:v>
                </c:pt>
                <c:pt idx="1192">
                  <c:v>101.83</c:v>
                </c:pt>
                <c:pt idx="1193">
                  <c:v>101.71</c:v>
                </c:pt>
                <c:pt idx="1194">
                  <c:v>101.58</c:v>
                </c:pt>
                <c:pt idx="1195">
                  <c:v>101.47</c:v>
                </c:pt>
                <c:pt idx="1196">
                  <c:v>101.38</c:v>
                </c:pt>
                <c:pt idx="1197">
                  <c:v>101.31</c:v>
                </c:pt>
                <c:pt idx="1198">
                  <c:v>101.27</c:v>
                </c:pt>
                <c:pt idx="1199">
                  <c:v>101.27</c:v>
                </c:pt>
                <c:pt idx="1200">
                  <c:v>101.33</c:v>
                </c:pt>
                <c:pt idx="1201">
                  <c:v>101.45</c:v>
                </c:pt>
                <c:pt idx="1202">
                  <c:v>101.64</c:v>
                </c:pt>
                <c:pt idx="1203">
                  <c:v>101.9</c:v>
                </c:pt>
                <c:pt idx="1204">
                  <c:v>102.25</c:v>
                </c:pt>
                <c:pt idx="1205">
                  <c:v>102.68</c:v>
                </c:pt>
                <c:pt idx="1206">
                  <c:v>103.22</c:v>
                </c:pt>
                <c:pt idx="1207">
                  <c:v>103.93</c:v>
                </c:pt>
                <c:pt idx="1208">
                  <c:v>104.81</c:v>
                </c:pt>
                <c:pt idx="1209">
                  <c:v>105.88</c:v>
                </c:pt>
                <c:pt idx="1210">
                  <c:v>107.12</c:v>
                </c:pt>
                <c:pt idx="1211">
                  <c:v>108.52</c:v>
                </c:pt>
                <c:pt idx="1212">
                  <c:v>110.13</c:v>
                </c:pt>
                <c:pt idx="1213">
                  <c:v>111.9</c:v>
                </c:pt>
                <c:pt idx="1214">
                  <c:v>113.81</c:v>
                </c:pt>
                <c:pt idx="1215">
                  <c:v>115.83</c:v>
                </c:pt>
                <c:pt idx="1216">
                  <c:v>117.93</c:v>
                </c:pt>
                <c:pt idx="1217">
                  <c:v>120.13</c:v>
                </c:pt>
                <c:pt idx="1218">
                  <c:v>122.44</c:v>
                </c:pt>
                <c:pt idx="1219">
                  <c:v>124.88</c:v>
                </c:pt>
                <c:pt idx="1220">
                  <c:v>127.43</c:v>
                </c:pt>
                <c:pt idx="1221">
                  <c:v>130.1</c:v>
                </c:pt>
                <c:pt idx="1222">
                  <c:v>132.88</c:v>
                </c:pt>
                <c:pt idx="1223">
                  <c:v>135.76</c:v>
                </c:pt>
                <c:pt idx="1224">
                  <c:v>138.75</c:v>
                </c:pt>
                <c:pt idx="1225">
                  <c:v>141.86000000000001</c:v>
                </c:pt>
                <c:pt idx="1226">
                  <c:v>145.09</c:v>
                </c:pt>
                <c:pt idx="1227">
                  <c:v>148.43</c:v>
                </c:pt>
                <c:pt idx="1228">
                  <c:v>151.79</c:v>
                </c:pt>
                <c:pt idx="1229">
                  <c:v>155.22</c:v>
                </c:pt>
                <c:pt idx="1230">
                  <c:v>158.69</c:v>
                </c:pt>
                <c:pt idx="1231">
                  <c:v>162.21</c:v>
                </c:pt>
                <c:pt idx="1232">
                  <c:v>165.79</c:v>
                </c:pt>
                <c:pt idx="1233">
                  <c:v>169.45</c:v>
                </c:pt>
                <c:pt idx="1234">
                  <c:v>173.14</c:v>
                </c:pt>
                <c:pt idx="1235">
                  <c:v>176.79</c:v>
                </c:pt>
                <c:pt idx="1236">
                  <c:v>-179.69</c:v>
                </c:pt>
                <c:pt idx="1237">
                  <c:v>-176.28</c:v>
                </c:pt>
                <c:pt idx="1238">
                  <c:v>-172.98</c:v>
                </c:pt>
                <c:pt idx="1239">
                  <c:v>-169.66</c:v>
                </c:pt>
                <c:pt idx="1240">
                  <c:v>-166.3</c:v>
                </c:pt>
                <c:pt idx="1241">
                  <c:v>-162.93</c:v>
                </c:pt>
                <c:pt idx="1242">
                  <c:v>-159.62</c:v>
                </c:pt>
                <c:pt idx="1243">
                  <c:v>-156.41</c:v>
                </c:pt>
                <c:pt idx="1244">
                  <c:v>-153.31</c:v>
                </c:pt>
                <c:pt idx="1245">
                  <c:v>-150.34</c:v>
                </c:pt>
                <c:pt idx="1246">
                  <c:v>-147.44999999999999</c:v>
                </c:pt>
                <c:pt idx="1247">
                  <c:v>-144.61000000000001</c:v>
                </c:pt>
                <c:pt idx="1248">
                  <c:v>-141.75</c:v>
                </c:pt>
                <c:pt idx="1249">
                  <c:v>-138.88</c:v>
                </c:pt>
                <c:pt idx="1250">
                  <c:v>-136.05000000000001</c:v>
                </c:pt>
                <c:pt idx="1251">
                  <c:v>-133.33000000000001</c:v>
                </c:pt>
                <c:pt idx="1252">
                  <c:v>-130.72</c:v>
                </c:pt>
                <c:pt idx="1253">
                  <c:v>-128.25</c:v>
                </c:pt>
                <c:pt idx="1254">
                  <c:v>-125.93</c:v>
                </c:pt>
                <c:pt idx="1255">
                  <c:v>-123.74</c:v>
                </c:pt>
                <c:pt idx="1256">
                  <c:v>-121.8</c:v>
                </c:pt>
                <c:pt idx="1257">
                  <c:v>-120.33</c:v>
                </c:pt>
                <c:pt idx="1258">
                  <c:v>-119.09</c:v>
                </c:pt>
                <c:pt idx="1259">
                  <c:v>-118.01</c:v>
                </c:pt>
                <c:pt idx="1260">
                  <c:v>-117.06</c:v>
                </c:pt>
                <c:pt idx="1261">
                  <c:v>-116.28</c:v>
                </c:pt>
                <c:pt idx="1262">
                  <c:v>-115.55</c:v>
                </c:pt>
                <c:pt idx="1263">
                  <c:v>-114.74</c:v>
                </c:pt>
                <c:pt idx="1264">
                  <c:v>-114.55</c:v>
                </c:pt>
                <c:pt idx="1265">
                  <c:v>-114.21</c:v>
                </c:pt>
                <c:pt idx="1266">
                  <c:v>-113.82</c:v>
                </c:pt>
                <c:pt idx="1267">
                  <c:v>-113.5</c:v>
                </c:pt>
                <c:pt idx="1268">
                  <c:v>-113.24</c:v>
                </c:pt>
                <c:pt idx="1269">
                  <c:v>-113.02</c:v>
                </c:pt>
                <c:pt idx="1270">
                  <c:v>-112.83</c:v>
                </c:pt>
                <c:pt idx="1271">
                  <c:v>-112.7</c:v>
                </c:pt>
                <c:pt idx="1272">
                  <c:v>-112.63</c:v>
                </c:pt>
                <c:pt idx="1273">
                  <c:v>-112.61</c:v>
                </c:pt>
                <c:pt idx="1274">
                  <c:v>-112.66</c:v>
                </c:pt>
                <c:pt idx="1275">
                  <c:v>-112.7</c:v>
                </c:pt>
                <c:pt idx="1276">
                  <c:v>-112.73</c:v>
                </c:pt>
                <c:pt idx="1277">
                  <c:v>-112.75</c:v>
                </c:pt>
                <c:pt idx="1278">
                  <c:v>-112.79</c:v>
                </c:pt>
                <c:pt idx="1279">
                  <c:v>-112.85</c:v>
                </c:pt>
                <c:pt idx="1280">
                  <c:v>-112.89</c:v>
                </c:pt>
                <c:pt idx="1281">
                  <c:v>-112.93</c:v>
                </c:pt>
                <c:pt idx="1282">
                  <c:v>-112.97</c:v>
                </c:pt>
                <c:pt idx="1283">
                  <c:v>-113.02</c:v>
                </c:pt>
                <c:pt idx="1284">
                  <c:v>-113.08</c:v>
                </c:pt>
                <c:pt idx="1285">
                  <c:v>-113.15</c:v>
                </c:pt>
                <c:pt idx="1286">
                  <c:v>-113.23</c:v>
                </c:pt>
                <c:pt idx="1287">
                  <c:v>-113.34</c:v>
                </c:pt>
                <c:pt idx="1288">
                  <c:v>-113.47</c:v>
                </c:pt>
                <c:pt idx="1289">
                  <c:v>-113.52</c:v>
                </c:pt>
                <c:pt idx="1290">
                  <c:v>-113.61</c:v>
                </c:pt>
                <c:pt idx="1291">
                  <c:v>-113.75</c:v>
                </c:pt>
                <c:pt idx="1292">
                  <c:v>-113.95</c:v>
                </c:pt>
                <c:pt idx="1293">
                  <c:v>-114.19</c:v>
                </c:pt>
                <c:pt idx="1294">
                  <c:v>-114.48</c:v>
                </c:pt>
                <c:pt idx="1295">
                  <c:v>-114.8</c:v>
                </c:pt>
                <c:pt idx="1296">
                  <c:v>-115.22</c:v>
                </c:pt>
                <c:pt idx="1297">
                  <c:v>-115.88</c:v>
                </c:pt>
                <c:pt idx="1298">
                  <c:v>-116.75</c:v>
                </c:pt>
                <c:pt idx="1299">
                  <c:v>-117.76</c:v>
                </c:pt>
                <c:pt idx="1300">
                  <c:v>-118.97</c:v>
                </c:pt>
                <c:pt idx="1301">
                  <c:v>-120.26</c:v>
                </c:pt>
                <c:pt idx="1302">
                  <c:v>-121.7</c:v>
                </c:pt>
                <c:pt idx="1303">
                  <c:v>-123.46</c:v>
                </c:pt>
                <c:pt idx="1304">
                  <c:v>-125.46</c:v>
                </c:pt>
                <c:pt idx="1305">
                  <c:v>-127.54</c:v>
                </c:pt>
                <c:pt idx="1306">
                  <c:v>-129.66</c:v>
                </c:pt>
                <c:pt idx="1307">
                  <c:v>-131.84</c:v>
                </c:pt>
                <c:pt idx="1308">
                  <c:v>-134.13</c:v>
                </c:pt>
                <c:pt idx="1309">
                  <c:v>-136.6</c:v>
                </c:pt>
                <c:pt idx="1310">
                  <c:v>-139.24</c:v>
                </c:pt>
                <c:pt idx="1311">
                  <c:v>-142.01</c:v>
                </c:pt>
                <c:pt idx="1312">
                  <c:v>-144.79</c:v>
                </c:pt>
                <c:pt idx="1313">
                  <c:v>-147.52000000000001</c:v>
                </c:pt>
                <c:pt idx="1314">
                  <c:v>-150.11000000000001</c:v>
                </c:pt>
                <c:pt idx="1315">
                  <c:v>-152.56</c:v>
                </c:pt>
                <c:pt idx="1316">
                  <c:v>-154.97999999999999</c:v>
                </c:pt>
                <c:pt idx="1317">
                  <c:v>-157.49</c:v>
                </c:pt>
                <c:pt idx="1318">
                  <c:v>-160.18</c:v>
                </c:pt>
                <c:pt idx="1319">
                  <c:v>-163.07</c:v>
                </c:pt>
                <c:pt idx="1320">
                  <c:v>-165.98</c:v>
                </c:pt>
                <c:pt idx="1321">
                  <c:v>-168.75</c:v>
                </c:pt>
                <c:pt idx="1322">
                  <c:v>-171.29</c:v>
                </c:pt>
                <c:pt idx="1323">
                  <c:v>-173.64</c:v>
                </c:pt>
                <c:pt idx="1324">
                  <c:v>-175.94</c:v>
                </c:pt>
                <c:pt idx="1325">
                  <c:v>-178.27</c:v>
                </c:pt>
                <c:pt idx="1326">
                  <c:v>179.35</c:v>
                </c:pt>
                <c:pt idx="1327">
                  <c:v>176.99</c:v>
                </c:pt>
                <c:pt idx="1328">
                  <c:v>174.7</c:v>
                </c:pt>
                <c:pt idx="1329">
                  <c:v>172.48</c:v>
                </c:pt>
                <c:pt idx="1330">
                  <c:v>170.3</c:v>
                </c:pt>
                <c:pt idx="1331">
                  <c:v>168.13</c:v>
                </c:pt>
                <c:pt idx="1332">
                  <c:v>165.91</c:v>
                </c:pt>
                <c:pt idx="1333">
                  <c:v>163.62</c:v>
                </c:pt>
                <c:pt idx="1334">
                  <c:v>161.28</c:v>
                </c:pt>
                <c:pt idx="1335">
                  <c:v>158.94</c:v>
                </c:pt>
                <c:pt idx="1336">
                  <c:v>156.66</c:v>
                </c:pt>
                <c:pt idx="1337">
                  <c:v>154.41999999999999</c:v>
                </c:pt>
                <c:pt idx="1338">
                  <c:v>152.19999999999999</c:v>
                </c:pt>
                <c:pt idx="1339">
                  <c:v>149.91</c:v>
                </c:pt>
                <c:pt idx="1340">
                  <c:v>147.57</c:v>
                </c:pt>
                <c:pt idx="1341">
                  <c:v>145.16999999999999</c:v>
                </c:pt>
                <c:pt idx="1342">
                  <c:v>142.78</c:v>
                </c:pt>
                <c:pt idx="1343">
                  <c:v>140.41</c:v>
                </c:pt>
                <c:pt idx="1344">
                  <c:v>138.08000000000001</c:v>
                </c:pt>
                <c:pt idx="1345">
                  <c:v>135.78</c:v>
                </c:pt>
                <c:pt idx="1346">
                  <c:v>133.47</c:v>
                </c:pt>
                <c:pt idx="1347">
                  <c:v>131.09</c:v>
                </c:pt>
                <c:pt idx="1348">
                  <c:v>128.72999999999999</c:v>
                </c:pt>
                <c:pt idx="1349">
                  <c:v>126.39</c:v>
                </c:pt>
                <c:pt idx="1350">
                  <c:v>124.05</c:v>
                </c:pt>
                <c:pt idx="1351">
                  <c:v>121.75</c:v>
                </c:pt>
                <c:pt idx="1352">
                  <c:v>119.48</c:v>
                </c:pt>
                <c:pt idx="1353">
                  <c:v>117.28</c:v>
                </c:pt>
                <c:pt idx="1354">
                  <c:v>115.14</c:v>
                </c:pt>
                <c:pt idx="1355">
                  <c:v>113.1</c:v>
                </c:pt>
                <c:pt idx="1356">
                  <c:v>111.21</c:v>
                </c:pt>
                <c:pt idx="1357">
                  <c:v>109.45</c:v>
                </c:pt>
                <c:pt idx="1358">
                  <c:v>107.78</c:v>
                </c:pt>
                <c:pt idx="1359">
                  <c:v>106.25</c:v>
                </c:pt>
                <c:pt idx="1360">
                  <c:v>104.87</c:v>
                </c:pt>
                <c:pt idx="1361">
                  <c:v>103.68</c:v>
                </c:pt>
                <c:pt idx="1362">
                  <c:v>102.68</c:v>
                </c:pt>
                <c:pt idx="1363">
                  <c:v>101.85</c:v>
                </c:pt>
                <c:pt idx="1364">
                  <c:v>101.18</c:v>
                </c:pt>
                <c:pt idx="1365">
                  <c:v>100.68</c:v>
                </c:pt>
                <c:pt idx="1366">
                  <c:v>100.29</c:v>
                </c:pt>
                <c:pt idx="1367">
                  <c:v>100</c:v>
                </c:pt>
                <c:pt idx="1368">
                  <c:v>99.78</c:v>
                </c:pt>
                <c:pt idx="1369">
                  <c:v>99.6</c:v>
                </c:pt>
                <c:pt idx="1370">
                  <c:v>99.44</c:v>
                </c:pt>
                <c:pt idx="1371">
                  <c:v>99.29</c:v>
                </c:pt>
                <c:pt idx="1372">
                  <c:v>99.13</c:v>
                </c:pt>
                <c:pt idx="1373">
                  <c:v>98.99</c:v>
                </c:pt>
                <c:pt idx="1374">
                  <c:v>98.87</c:v>
                </c:pt>
                <c:pt idx="1375">
                  <c:v>98.79</c:v>
                </c:pt>
                <c:pt idx="1376">
                  <c:v>98.76</c:v>
                </c:pt>
                <c:pt idx="1377">
                  <c:v>98.8</c:v>
                </c:pt>
                <c:pt idx="1378">
                  <c:v>98.91</c:v>
                </c:pt>
                <c:pt idx="1379">
                  <c:v>99.07</c:v>
                </c:pt>
                <c:pt idx="1380">
                  <c:v>99.29</c:v>
                </c:pt>
                <c:pt idx="1381">
                  <c:v>99.57</c:v>
                </c:pt>
                <c:pt idx="1382">
                  <c:v>99.93</c:v>
                </c:pt>
                <c:pt idx="1383">
                  <c:v>100.35</c:v>
                </c:pt>
                <c:pt idx="1384">
                  <c:v>100.84</c:v>
                </c:pt>
                <c:pt idx="1385">
                  <c:v>101.39</c:v>
                </c:pt>
                <c:pt idx="1386">
                  <c:v>102.04</c:v>
                </c:pt>
                <c:pt idx="1387">
                  <c:v>102.8</c:v>
                </c:pt>
                <c:pt idx="1388">
                  <c:v>103.72</c:v>
                </c:pt>
                <c:pt idx="1389">
                  <c:v>104.8</c:v>
                </c:pt>
                <c:pt idx="1390">
                  <c:v>106.08</c:v>
                </c:pt>
                <c:pt idx="1391">
                  <c:v>107.53</c:v>
                </c:pt>
                <c:pt idx="1392">
                  <c:v>109.15</c:v>
                </c:pt>
                <c:pt idx="1393">
                  <c:v>110.9</c:v>
                </c:pt>
                <c:pt idx="1394">
                  <c:v>112.74</c:v>
                </c:pt>
                <c:pt idx="1395">
                  <c:v>114.65</c:v>
                </c:pt>
                <c:pt idx="1396">
                  <c:v>116.66</c:v>
                </c:pt>
                <c:pt idx="1397">
                  <c:v>118.78</c:v>
                </c:pt>
                <c:pt idx="1398">
                  <c:v>121</c:v>
                </c:pt>
                <c:pt idx="1399">
                  <c:v>123.32</c:v>
                </c:pt>
                <c:pt idx="1400">
                  <c:v>125.68</c:v>
                </c:pt>
                <c:pt idx="1401">
                  <c:v>128.09</c:v>
                </c:pt>
                <c:pt idx="1402">
                  <c:v>130.58000000000001</c:v>
                </c:pt>
                <c:pt idx="1403">
                  <c:v>133.16</c:v>
                </c:pt>
                <c:pt idx="1404">
                  <c:v>135.88</c:v>
                </c:pt>
                <c:pt idx="1405">
                  <c:v>138.72</c:v>
                </c:pt>
                <c:pt idx="1406">
                  <c:v>141.66999999999999</c:v>
                </c:pt>
                <c:pt idx="1407">
                  <c:v>144.68</c:v>
                </c:pt>
                <c:pt idx="1408">
                  <c:v>147.68</c:v>
                </c:pt>
                <c:pt idx="1409">
                  <c:v>150.66999999999999</c:v>
                </c:pt>
                <c:pt idx="1410">
                  <c:v>153.69999999999999</c:v>
                </c:pt>
                <c:pt idx="1411">
                  <c:v>156.77000000000001</c:v>
                </c:pt>
                <c:pt idx="1412">
                  <c:v>159.88999999999999</c:v>
                </c:pt>
                <c:pt idx="1413">
                  <c:v>163.1</c:v>
                </c:pt>
                <c:pt idx="1414">
                  <c:v>166.42</c:v>
                </c:pt>
                <c:pt idx="1415">
                  <c:v>169.79</c:v>
                </c:pt>
                <c:pt idx="1416">
                  <c:v>173.17</c:v>
                </c:pt>
                <c:pt idx="1417">
                  <c:v>176.45</c:v>
                </c:pt>
                <c:pt idx="1418">
                  <c:v>179.66</c:v>
                </c:pt>
                <c:pt idx="1419">
                  <c:v>-177.18</c:v>
                </c:pt>
                <c:pt idx="1420">
                  <c:v>-173.99</c:v>
                </c:pt>
                <c:pt idx="1421">
                  <c:v>-170.75</c:v>
                </c:pt>
                <c:pt idx="1422">
                  <c:v>-167.49</c:v>
                </c:pt>
                <c:pt idx="1423">
                  <c:v>-164.23</c:v>
                </c:pt>
                <c:pt idx="1424">
                  <c:v>-161.07</c:v>
                </c:pt>
                <c:pt idx="1425">
                  <c:v>-158.03</c:v>
                </c:pt>
                <c:pt idx="1426">
                  <c:v>-155.08000000000001</c:v>
                </c:pt>
                <c:pt idx="1427">
                  <c:v>-152.16</c:v>
                </c:pt>
                <c:pt idx="1428">
                  <c:v>-149.24</c:v>
                </c:pt>
                <c:pt idx="1429">
                  <c:v>-146.35</c:v>
                </c:pt>
                <c:pt idx="1430">
                  <c:v>-143.59</c:v>
                </c:pt>
                <c:pt idx="1431">
                  <c:v>-140.94</c:v>
                </c:pt>
                <c:pt idx="1432">
                  <c:v>-138.37</c:v>
                </c:pt>
                <c:pt idx="1433">
                  <c:v>-135.83000000000001</c:v>
                </c:pt>
                <c:pt idx="1434">
                  <c:v>-133.34</c:v>
                </c:pt>
                <c:pt idx="1435">
                  <c:v>-130.88</c:v>
                </c:pt>
                <c:pt idx="1436">
                  <c:v>-128.43</c:v>
                </c:pt>
                <c:pt idx="1437">
                  <c:v>-126.05</c:v>
                </c:pt>
                <c:pt idx="1438">
                  <c:v>-123.73</c:v>
                </c:pt>
                <c:pt idx="1439">
                  <c:v>-121.51</c:v>
                </c:pt>
                <c:pt idx="1440">
                  <c:v>-119.37</c:v>
                </c:pt>
                <c:pt idx="1441">
                  <c:v>-117.31</c:v>
                </c:pt>
                <c:pt idx="1442">
                  <c:v>-115.34</c:v>
                </c:pt>
                <c:pt idx="1443">
                  <c:v>-114.02</c:v>
                </c:pt>
                <c:pt idx="1444">
                  <c:v>-112.93</c:v>
                </c:pt>
                <c:pt idx="1445">
                  <c:v>-111.9</c:v>
                </c:pt>
                <c:pt idx="1446">
                  <c:v>-111.1</c:v>
                </c:pt>
                <c:pt idx="1447">
                  <c:v>-110.37</c:v>
                </c:pt>
                <c:pt idx="1448">
                  <c:v>-109.29</c:v>
                </c:pt>
                <c:pt idx="1449">
                  <c:v>-108.57</c:v>
                </c:pt>
                <c:pt idx="1450">
                  <c:v>-108.39</c:v>
                </c:pt>
                <c:pt idx="1451">
                  <c:v>-108.07</c:v>
                </c:pt>
                <c:pt idx="1452">
                  <c:v>-107.62</c:v>
                </c:pt>
                <c:pt idx="1453">
                  <c:v>-107.15</c:v>
                </c:pt>
                <c:pt idx="1454">
                  <c:v>-106.84</c:v>
                </c:pt>
                <c:pt idx="1455">
                  <c:v>-106.67</c:v>
                </c:pt>
                <c:pt idx="1456">
                  <c:v>-106.51</c:v>
                </c:pt>
                <c:pt idx="1457">
                  <c:v>-106.38</c:v>
                </c:pt>
                <c:pt idx="1458">
                  <c:v>-106.26</c:v>
                </c:pt>
                <c:pt idx="1459">
                  <c:v>-106.19</c:v>
                </c:pt>
                <c:pt idx="1460">
                  <c:v>-106.16</c:v>
                </c:pt>
                <c:pt idx="1461">
                  <c:v>-106.13</c:v>
                </c:pt>
                <c:pt idx="1462">
                  <c:v>-106.14</c:v>
                </c:pt>
                <c:pt idx="1463">
                  <c:v>-106.19</c:v>
                </c:pt>
                <c:pt idx="1464">
                  <c:v>-106.26</c:v>
                </c:pt>
                <c:pt idx="1465">
                  <c:v>-106.35</c:v>
                </c:pt>
                <c:pt idx="1466">
                  <c:v>-106.44</c:v>
                </c:pt>
                <c:pt idx="1467">
                  <c:v>-106.55</c:v>
                </c:pt>
                <c:pt idx="1468">
                  <c:v>-106.68</c:v>
                </c:pt>
                <c:pt idx="1469">
                  <c:v>-106.81</c:v>
                </c:pt>
                <c:pt idx="1470">
                  <c:v>-106.97</c:v>
                </c:pt>
                <c:pt idx="1471">
                  <c:v>-107.12</c:v>
                </c:pt>
                <c:pt idx="1472">
                  <c:v>-107.23</c:v>
                </c:pt>
                <c:pt idx="1473">
                  <c:v>-107.33</c:v>
                </c:pt>
                <c:pt idx="1474">
                  <c:v>-107.45</c:v>
                </c:pt>
                <c:pt idx="1475">
                  <c:v>-107.58</c:v>
                </c:pt>
                <c:pt idx="1476">
                  <c:v>-107.72</c:v>
                </c:pt>
                <c:pt idx="1477">
                  <c:v>-107.87</c:v>
                </c:pt>
                <c:pt idx="1478">
                  <c:v>-108.04</c:v>
                </c:pt>
                <c:pt idx="1479">
                  <c:v>-108.21</c:v>
                </c:pt>
                <c:pt idx="1480">
                  <c:v>-108.38</c:v>
                </c:pt>
                <c:pt idx="1481">
                  <c:v>-108.64</c:v>
                </c:pt>
                <c:pt idx="1482">
                  <c:v>-109.04</c:v>
                </c:pt>
                <c:pt idx="1483">
                  <c:v>-109.63</c:v>
                </c:pt>
                <c:pt idx="1484">
                  <c:v>-110.32</c:v>
                </c:pt>
                <c:pt idx="1485">
                  <c:v>-111.14</c:v>
                </c:pt>
                <c:pt idx="1486">
                  <c:v>-112.13</c:v>
                </c:pt>
                <c:pt idx="1487">
                  <c:v>-113.2</c:v>
                </c:pt>
                <c:pt idx="1488">
                  <c:v>-114.58</c:v>
                </c:pt>
                <c:pt idx="1489">
                  <c:v>-116.27</c:v>
                </c:pt>
                <c:pt idx="1490">
                  <c:v>-118.09</c:v>
                </c:pt>
                <c:pt idx="1491">
                  <c:v>-119.89</c:v>
                </c:pt>
                <c:pt idx="1492">
                  <c:v>-121.68</c:v>
                </c:pt>
                <c:pt idx="1493">
                  <c:v>-123.53</c:v>
                </c:pt>
                <c:pt idx="1494">
                  <c:v>-125.51</c:v>
                </c:pt>
                <c:pt idx="1495">
                  <c:v>-127.72</c:v>
                </c:pt>
                <c:pt idx="1496">
                  <c:v>-130.16999999999999</c:v>
                </c:pt>
                <c:pt idx="1497">
                  <c:v>-132.80000000000001</c:v>
                </c:pt>
                <c:pt idx="1498">
                  <c:v>-135.55000000000001</c:v>
                </c:pt>
                <c:pt idx="1499">
                  <c:v>-138.33000000000001</c:v>
                </c:pt>
                <c:pt idx="1500">
                  <c:v>-141.09</c:v>
                </c:pt>
                <c:pt idx="1501">
                  <c:v>-143.84</c:v>
                </c:pt>
                <c:pt idx="1502">
                  <c:v>-146.59</c:v>
                </c:pt>
                <c:pt idx="1503">
                  <c:v>-149.37</c:v>
                </c:pt>
                <c:pt idx="1504">
                  <c:v>-152.24</c:v>
                </c:pt>
                <c:pt idx="1505">
                  <c:v>-155.26</c:v>
                </c:pt>
                <c:pt idx="1506">
                  <c:v>-158.41999999999999</c:v>
                </c:pt>
                <c:pt idx="1507">
                  <c:v>-161.63999999999999</c:v>
                </c:pt>
                <c:pt idx="1508">
                  <c:v>-164.78</c:v>
                </c:pt>
                <c:pt idx="1509">
                  <c:v>-167.74</c:v>
                </c:pt>
                <c:pt idx="1510">
                  <c:v>-170.52</c:v>
                </c:pt>
                <c:pt idx="1511">
                  <c:v>-173.17</c:v>
                </c:pt>
                <c:pt idx="1512">
                  <c:v>-175.81</c:v>
                </c:pt>
                <c:pt idx="1513">
                  <c:v>-178.49</c:v>
                </c:pt>
                <c:pt idx="1514">
                  <c:v>178.72</c:v>
                </c:pt>
                <c:pt idx="1515">
                  <c:v>175.79</c:v>
                </c:pt>
                <c:pt idx="1516">
                  <c:v>172.82</c:v>
                </c:pt>
                <c:pt idx="1517">
                  <c:v>169.96</c:v>
                </c:pt>
                <c:pt idx="1518">
                  <c:v>167.3</c:v>
                </c:pt>
                <c:pt idx="1519">
                  <c:v>164.87</c:v>
                </c:pt>
                <c:pt idx="1520">
                  <c:v>162.6</c:v>
                </c:pt>
                <c:pt idx="1521">
                  <c:v>160.35</c:v>
                </c:pt>
                <c:pt idx="1522">
                  <c:v>158.03</c:v>
                </c:pt>
                <c:pt idx="1523">
                  <c:v>155.58000000000001</c:v>
                </c:pt>
                <c:pt idx="1524">
                  <c:v>153.01</c:v>
                </c:pt>
                <c:pt idx="1525">
                  <c:v>150.43</c:v>
                </c:pt>
                <c:pt idx="1526">
                  <c:v>147.9</c:v>
                </c:pt>
                <c:pt idx="1527">
                  <c:v>145.43</c:v>
                </c:pt>
                <c:pt idx="1528">
                  <c:v>142.97999999999999</c:v>
                </c:pt>
                <c:pt idx="1529">
                  <c:v>140.53</c:v>
                </c:pt>
                <c:pt idx="1530">
                  <c:v>138.04</c:v>
                </c:pt>
                <c:pt idx="1531">
                  <c:v>135.51</c:v>
                </c:pt>
                <c:pt idx="1532">
                  <c:v>132.91</c:v>
                </c:pt>
                <c:pt idx="1533">
                  <c:v>130.26</c:v>
                </c:pt>
                <c:pt idx="1534">
                  <c:v>127.55</c:v>
                </c:pt>
                <c:pt idx="1535">
                  <c:v>124.75</c:v>
                </c:pt>
                <c:pt idx="1536">
                  <c:v>121.88</c:v>
                </c:pt>
                <c:pt idx="1537">
                  <c:v>119.11</c:v>
                </c:pt>
                <c:pt idx="1538">
                  <c:v>116.52</c:v>
                </c:pt>
                <c:pt idx="1539">
                  <c:v>114.25</c:v>
                </c:pt>
                <c:pt idx="1540">
                  <c:v>112.2</c:v>
                </c:pt>
                <c:pt idx="1541">
                  <c:v>110.24</c:v>
                </c:pt>
                <c:pt idx="1542">
                  <c:v>108.32</c:v>
                </c:pt>
                <c:pt idx="1543">
                  <c:v>106.52</c:v>
                </c:pt>
                <c:pt idx="1544">
                  <c:v>104.93</c:v>
                </c:pt>
                <c:pt idx="1545">
                  <c:v>103.62</c:v>
                </c:pt>
                <c:pt idx="1546">
                  <c:v>102.57</c:v>
                </c:pt>
                <c:pt idx="1547">
                  <c:v>101.7</c:v>
                </c:pt>
                <c:pt idx="1548">
                  <c:v>100.92</c:v>
                </c:pt>
                <c:pt idx="1549">
                  <c:v>100.2</c:v>
                </c:pt>
                <c:pt idx="1550">
                  <c:v>99.55</c:v>
                </c:pt>
                <c:pt idx="1551">
                  <c:v>98.97</c:v>
                </c:pt>
                <c:pt idx="1552">
                  <c:v>98.45</c:v>
                </c:pt>
                <c:pt idx="1553">
                  <c:v>97.95</c:v>
                </c:pt>
                <c:pt idx="1554">
                  <c:v>97.47</c:v>
                </c:pt>
                <c:pt idx="1555">
                  <c:v>97</c:v>
                </c:pt>
                <c:pt idx="1556">
                  <c:v>96.56</c:v>
                </c:pt>
                <c:pt idx="1557">
                  <c:v>96.15</c:v>
                </c:pt>
                <c:pt idx="1558">
                  <c:v>95.8</c:v>
                </c:pt>
                <c:pt idx="1559">
                  <c:v>95.51</c:v>
                </c:pt>
                <c:pt idx="1560">
                  <c:v>95.28</c:v>
                </c:pt>
                <c:pt idx="1561">
                  <c:v>95.13</c:v>
                </c:pt>
                <c:pt idx="1562">
                  <c:v>95.04</c:v>
                </c:pt>
                <c:pt idx="1563">
                  <c:v>95</c:v>
                </c:pt>
                <c:pt idx="1564">
                  <c:v>95.01</c:v>
                </c:pt>
                <c:pt idx="1565">
                  <c:v>95.11</c:v>
                </c:pt>
                <c:pt idx="1566">
                  <c:v>95.27</c:v>
                </c:pt>
                <c:pt idx="1567">
                  <c:v>95.48</c:v>
                </c:pt>
                <c:pt idx="1568">
                  <c:v>95.75</c:v>
                </c:pt>
                <c:pt idx="1569">
                  <c:v>96.08</c:v>
                </c:pt>
                <c:pt idx="1570">
                  <c:v>96.49</c:v>
                </c:pt>
                <c:pt idx="1571">
                  <c:v>96.98</c:v>
                </c:pt>
                <c:pt idx="1572">
                  <c:v>97.56</c:v>
                </c:pt>
                <c:pt idx="1573">
                  <c:v>98.26</c:v>
                </c:pt>
                <c:pt idx="1574">
                  <c:v>99.11</c:v>
                </c:pt>
                <c:pt idx="1575">
                  <c:v>100.11</c:v>
                </c:pt>
                <c:pt idx="1576">
                  <c:v>101.26</c:v>
                </c:pt>
                <c:pt idx="1577">
                  <c:v>102.56</c:v>
                </c:pt>
                <c:pt idx="1578">
                  <c:v>103.99</c:v>
                </c:pt>
                <c:pt idx="1579">
                  <c:v>105.57</c:v>
                </c:pt>
                <c:pt idx="1580">
                  <c:v>107.26</c:v>
                </c:pt>
                <c:pt idx="1581">
                  <c:v>109.08</c:v>
                </c:pt>
                <c:pt idx="1582">
                  <c:v>111.03</c:v>
                </c:pt>
                <c:pt idx="1583">
                  <c:v>113.08</c:v>
                </c:pt>
                <c:pt idx="1584">
                  <c:v>115.22</c:v>
                </c:pt>
                <c:pt idx="1585">
                  <c:v>117.44</c:v>
                </c:pt>
                <c:pt idx="1586">
                  <c:v>119.74</c:v>
                </c:pt>
                <c:pt idx="1587">
                  <c:v>122.12</c:v>
                </c:pt>
                <c:pt idx="1588">
                  <c:v>124.59</c:v>
                </c:pt>
                <c:pt idx="1589">
                  <c:v>127.16</c:v>
                </c:pt>
                <c:pt idx="1590">
                  <c:v>129.84</c:v>
                </c:pt>
                <c:pt idx="1591">
                  <c:v>132.59</c:v>
                </c:pt>
                <c:pt idx="1592">
                  <c:v>135.41</c:v>
                </c:pt>
                <c:pt idx="1593">
                  <c:v>138.31</c:v>
                </c:pt>
                <c:pt idx="1594">
                  <c:v>141.30000000000001</c:v>
                </c:pt>
                <c:pt idx="1595">
                  <c:v>144.38</c:v>
                </c:pt>
                <c:pt idx="1596">
                  <c:v>147.55000000000001</c:v>
                </c:pt>
                <c:pt idx="1597">
                  <c:v>150.82</c:v>
                </c:pt>
                <c:pt idx="1598">
                  <c:v>154.16999999999999</c:v>
                </c:pt>
                <c:pt idx="1599">
                  <c:v>157.58000000000001</c:v>
                </c:pt>
                <c:pt idx="1600">
                  <c:v>161.11000000000001</c:v>
                </c:pt>
                <c:pt idx="1601">
                  <c:v>164.75</c:v>
                </c:pt>
                <c:pt idx="1602">
                  <c:v>168.5</c:v>
                </c:pt>
                <c:pt idx="1603">
                  <c:v>172.31</c:v>
                </c:pt>
                <c:pt idx="1604">
                  <c:v>176.16</c:v>
                </c:pt>
                <c:pt idx="1605">
                  <c:v>-179.98</c:v>
                </c:pt>
                <c:pt idx="1606">
                  <c:v>-176.17</c:v>
                </c:pt>
                <c:pt idx="1607">
                  <c:v>-172.41</c:v>
                </c:pt>
                <c:pt idx="1608">
                  <c:v>-168.69</c:v>
                </c:pt>
                <c:pt idx="1609">
                  <c:v>-165.03</c:v>
                </c:pt>
                <c:pt idx="1610">
                  <c:v>-161.43</c:v>
                </c:pt>
                <c:pt idx="1611">
                  <c:v>-157.97</c:v>
                </c:pt>
                <c:pt idx="1612">
                  <c:v>-154.66</c:v>
                </c:pt>
                <c:pt idx="1613">
                  <c:v>-151.44999999999999</c:v>
                </c:pt>
                <c:pt idx="1614">
                  <c:v>-148.31</c:v>
                </c:pt>
                <c:pt idx="1615">
                  <c:v>-145.24</c:v>
                </c:pt>
                <c:pt idx="1616">
                  <c:v>-142.25</c:v>
                </c:pt>
                <c:pt idx="1617">
                  <c:v>-139.38</c:v>
                </c:pt>
                <c:pt idx="1618">
                  <c:v>-136.6</c:v>
                </c:pt>
                <c:pt idx="1619">
                  <c:v>-133.88999999999999</c:v>
                </c:pt>
                <c:pt idx="1620">
                  <c:v>-131.19999999999999</c:v>
                </c:pt>
                <c:pt idx="1621">
                  <c:v>-128.52000000000001</c:v>
                </c:pt>
                <c:pt idx="1622">
                  <c:v>-125.91</c:v>
                </c:pt>
                <c:pt idx="1623">
                  <c:v>-123.38</c:v>
                </c:pt>
                <c:pt idx="1624">
                  <c:v>-121.04</c:v>
                </c:pt>
                <c:pt idx="1625">
                  <c:v>-118.86</c:v>
                </c:pt>
                <c:pt idx="1626">
                  <c:v>-116.73</c:v>
                </c:pt>
                <c:pt idx="1627">
                  <c:v>-115.19</c:v>
                </c:pt>
                <c:pt idx="1628">
                  <c:v>-113.99</c:v>
                </c:pt>
                <c:pt idx="1629">
                  <c:v>-112.89</c:v>
                </c:pt>
                <c:pt idx="1630">
                  <c:v>-112.12</c:v>
                </c:pt>
                <c:pt idx="1631">
                  <c:v>-111.46</c:v>
                </c:pt>
                <c:pt idx="1632">
                  <c:v>-110.46</c:v>
                </c:pt>
                <c:pt idx="1633">
                  <c:v>-109.65</c:v>
                </c:pt>
                <c:pt idx="1634">
                  <c:v>-109.44</c:v>
                </c:pt>
                <c:pt idx="1635">
                  <c:v>-109.13</c:v>
                </c:pt>
                <c:pt idx="1636">
                  <c:v>-108.66</c:v>
                </c:pt>
                <c:pt idx="1637">
                  <c:v>-108.22</c:v>
                </c:pt>
                <c:pt idx="1638">
                  <c:v>-107.89</c:v>
                </c:pt>
                <c:pt idx="1639">
                  <c:v>-107.65</c:v>
                </c:pt>
                <c:pt idx="1640">
                  <c:v>-107.44</c:v>
                </c:pt>
                <c:pt idx="1641">
                  <c:v>-107.26</c:v>
                </c:pt>
                <c:pt idx="1642">
                  <c:v>-107.08</c:v>
                </c:pt>
                <c:pt idx="1643">
                  <c:v>-106.87</c:v>
                </c:pt>
                <c:pt idx="1644">
                  <c:v>-106.52</c:v>
                </c:pt>
                <c:pt idx="1645">
                  <c:v>-106.31</c:v>
                </c:pt>
                <c:pt idx="1646">
                  <c:v>-106.24</c:v>
                </c:pt>
                <c:pt idx="1647">
                  <c:v>-106.16</c:v>
                </c:pt>
                <c:pt idx="1648">
                  <c:v>-106.22</c:v>
                </c:pt>
                <c:pt idx="1649">
                  <c:v>-106.35</c:v>
                </c:pt>
                <c:pt idx="1650">
                  <c:v>-106.4</c:v>
                </c:pt>
                <c:pt idx="1651">
                  <c:v>-106.47</c:v>
                </c:pt>
                <c:pt idx="1652">
                  <c:v>-106.59</c:v>
                </c:pt>
                <c:pt idx="1653">
                  <c:v>-106.75</c:v>
                </c:pt>
                <c:pt idx="1654">
                  <c:v>-106.9</c:v>
                </c:pt>
                <c:pt idx="1655">
                  <c:v>-107.07</c:v>
                </c:pt>
                <c:pt idx="1656">
                  <c:v>-107.27</c:v>
                </c:pt>
                <c:pt idx="1657">
                  <c:v>-107.46</c:v>
                </c:pt>
                <c:pt idx="1658">
                  <c:v>-107.68</c:v>
                </c:pt>
                <c:pt idx="1659">
                  <c:v>-107.92</c:v>
                </c:pt>
                <c:pt idx="1660">
                  <c:v>-108.12</c:v>
                </c:pt>
                <c:pt idx="1661">
                  <c:v>-108.32</c:v>
                </c:pt>
                <c:pt idx="1662">
                  <c:v>-108.56</c:v>
                </c:pt>
                <c:pt idx="1663">
                  <c:v>-108.82</c:v>
                </c:pt>
                <c:pt idx="1664">
                  <c:v>-109.09</c:v>
                </c:pt>
                <c:pt idx="1665">
                  <c:v>-109.33</c:v>
                </c:pt>
                <c:pt idx="1666">
                  <c:v>-109.56</c:v>
                </c:pt>
                <c:pt idx="1667">
                  <c:v>-109.74</c:v>
                </c:pt>
                <c:pt idx="1668">
                  <c:v>-109.9</c:v>
                </c:pt>
                <c:pt idx="1669">
                  <c:v>-110.26</c:v>
                </c:pt>
                <c:pt idx="1670">
                  <c:v>-110.86</c:v>
                </c:pt>
                <c:pt idx="1671">
                  <c:v>-111.67</c:v>
                </c:pt>
                <c:pt idx="1672">
                  <c:v>-112.69</c:v>
                </c:pt>
                <c:pt idx="1673">
                  <c:v>-113.68</c:v>
                </c:pt>
                <c:pt idx="1674">
                  <c:v>-114.68</c:v>
                </c:pt>
                <c:pt idx="1675">
                  <c:v>-115.84</c:v>
                </c:pt>
                <c:pt idx="1676">
                  <c:v>-117.06</c:v>
                </c:pt>
                <c:pt idx="1677">
                  <c:v>-118.32</c:v>
                </c:pt>
                <c:pt idx="1678">
                  <c:v>-119.73</c:v>
                </c:pt>
                <c:pt idx="1679">
                  <c:v>-121.41</c:v>
                </c:pt>
                <c:pt idx="1680">
                  <c:v>-123.45</c:v>
                </c:pt>
                <c:pt idx="1681">
                  <c:v>-125.81</c:v>
                </c:pt>
                <c:pt idx="1682">
                  <c:v>-128.31</c:v>
                </c:pt>
                <c:pt idx="1683">
                  <c:v>-130.71</c:v>
                </c:pt>
                <c:pt idx="1684">
                  <c:v>-132.91999999999999</c:v>
                </c:pt>
                <c:pt idx="1685">
                  <c:v>-135.03</c:v>
                </c:pt>
                <c:pt idx="1686">
                  <c:v>-137.22999999999999</c:v>
                </c:pt>
                <c:pt idx="1687">
                  <c:v>-139.69</c:v>
                </c:pt>
                <c:pt idx="1688">
                  <c:v>-142.35</c:v>
                </c:pt>
                <c:pt idx="1689">
                  <c:v>-145.07</c:v>
                </c:pt>
                <c:pt idx="1690">
                  <c:v>-147.72</c:v>
                </c:pt>
                <c:pt idx="1691">
                  <c:v>-150.26</c:v>
                </c:pt>
                <c:pt idx="1692">
                  <c:v>-152.77000000000001</c:v>
                </c:pt>
                <c:pt idx="1693">
                  <c:v>-155.34</c:v>
                </c:pt>
                <c:pt idx="1694">
                  <c:v>-158.09</c:v>
                </c:pt>
                <c:pt idx="1695">
                  <c:v>-161.03</c:v>
                </c:pt>
                <c:pt idx="1696">
                  <c:v>-164.07</c:v>
                </c:pt>
                <c:pt idx="1697">
                  <c:v>-167.06</c:v>
                </c:pt>
                <c:pt idx="1698">
                  <c:v>-169.9</c:v>
                </c:pt>
                <c:pt idx="1699">
                  <c:v>-172.63</c:v>
                </c:pt>
                <c:pt idx="1700">
                  <c:v>-175.34</c:v>
                </c:pt>
                <c:pt idx="1701">
                  <c:v>-178.11</c:v>
                </c:pt>
                <c:pt idx="1702">
                  <c:v>178.93</c:v>
                </c:pt>
                <c:pt idx="1703">
                  <c:v>175.78</c:v>
                </c:pt>
                <c:pt idx="1704">
                  <c:v>172.57</c:v>
                </c:pt>
                <c:pt idx="1705">
                  <c:v>169.48</c:v>
                </c:pt>
                <c:pt idx="1706">
                  <c:v>166.55</c:v>
                </c:pt>
                <c:pt idx="1707">
                  <c:v>163.75</c:v>
                </c:pt>
                <c:pt idx="1708">
                  <c:v>160.96</c:v>
                </c:pt>
                <c:pt idx="1709">
                  <c:v>158.08000000000001</c:v>
                </c:pt>
                <c:pt idx="1710">
                  <c:v>155.07</c:v>
                </c:pt>
                <c:pt idx="1711">
                  <c:v>151.96</c:v>
                </c:pt>
                <c:pt idx="1712">
                  <c:v>148.88999999999999</c:v>
                </c:pt>
                <c:pt idx="1713">
                  <c:v>145.88999999999999</c:v>
                </c:pt>
                <c:pt idx="1714">
                  <c:v>142.97</c:v>
                </c:pt>
                <c:pt idx="1715">
                  <c:v>140.1</c:v>
                </c:pt>
                <c:pt idx="1716">
                  <c:v>137.21</c:v>
                </c:pt>
                <c:pt idx="1717">
                  <c:v>134.22</c:v>
                </c:pt>
                <c:pt idx="1718">
                  <c:v>131.16999999999999</c:v>
                </c:pt>
                <c:pt idx="1719">
                  <c:v>128.13999999999999</c:v>
                </c:pt>
                <c:pt idx="1720">
                  <c:v>125.24</c:v>
                </c:pt>
                <c:pt idx="1721">
                  <c:v>122.43</c:v>
                </c:pt>
                <c:pt idx="1722">
                  <c:v>119.73</c:v>
                </c:pt>
                <c:pt idx="1723">
                  <c:v>117.15</c:v>
                </c:pt>
                <c:pt idx="1724">
                  <c:v>114.69</c:v>
                </c:pt>
                <c:pt idx="1725">
                  <c:v>112.39</c:v>
                </c:pt>
                <c:pt idx="1726">
                  <c:v>110.26</c:v>
                </c:pt>
                <c:pt idx="1727">
                  <c:v>108.34</c:v>
                </c:pt>
                <c:pt idx="1728">
                  <c:v>106.62</c:v>
                </c:pt>
                <c:pt idx="1729">
                  <c:v>105.05</c:v>
                </c:pt>
                <c:pt idx="1730">
                  <c:v>103.63</c:v>
                </c:pt>
                <c:pt idx="1731">
                  <c:v>102.37</c:v>
                </c:pt>
                <c:pt idx="1732">
                  <c:v>101.27</c:v>
                </c:pt>
                <c:pt idx="1733">
                  <c:v>100.32</c:v>
                </c:pt>
                <c:pt idx="1734">
                  <c:v>99.48</c:v>
                </c:pt>
                <c:pt idx="1735">
                  <c:v>98.74</c:v>
                </c:pt>
                <c:pt idx="1736">
                  <c:v>98.16</c:v>
                </c:pt>
                <c:pt idx="1737">
                  <c:v>97.73</c:v>
                </c:pt>
                <c:pt idx="1738">
                  <c:v>97.36</c:v>
                </c:pt>
                <c:pt idx="1739">
                  <c:v>96.99</c:v>
                </c:pt>
                <c:pt idx="1740">
                  <c:v>96.62</c:v>
                </c:pt>
                <c:pt idx="1741">
                  <c:v>96.32</c:v>
                </c:pt>
                <c:pt idx="1742">
                  <c:v>96.17</c:v>
                </c:pt>
                <c:pt idx="1743">
                  <c:v>96.12</c:v>
                </c:pt>
                <c:pt idx="1744">
                  <c:v>96.15</c:v>
                </c:pt>
                <c:pt idx="1745">
                  <c:v>96.22</c:v>
                </c:pt>
                <c:pt idx="1746">
                  <c:v>96.36</c:v>
                </c:pt>
                <c:pt idx="1747">
                  <c:v>96.58</c:v>
                </c:pt>
                <c:pt idx="1748">
                  <c:v>96.84</c:v>
                </c:pt>
                <c:pt idx="1749">
                  <c:v>97.13</c:v>
                </c:pt>
                <c:pt idx="1750">
                  <c:v>97.46</c:v>
                </c:pt>
                <c:pt idx="1751">
                  <c:v>97.83</c:v>
                </c:pt>
                <c:pt idx="1752">
                  <c:v>98.25</c:v>
                </c:pt>
                <c:pt idx="1753">
                  <c:v>98.73</c:v>
                </c:pt>
                <c:pt idx="1754">
                  <c:v>99.27</c:v>
                </c:pt>
                <c:pt idx="1755">
                  <c:v>99.89</c:v>
                </c:pt>
                <c:pt idx="1756">
                  <c:v>100.61</c:v>
                </c:pt>
                <c:pt idx="1757">
                  <c:v>101.44</c:v>
                </c:pt>
                <c:pt idx="1758">
                  <c:v>102.38</c:v>
                </c:pt>
                <c:pt idx="1759">
                  <c:v>103.43</c:v>
                </c:pt>
                <c:pt idx="1760">
                  <c:v>104.64</c:v>
                </c:pt>
                <c:pt idx="1761">
                  <c:v>106</c:v>
                </c:pt>
                <c:pt idx="1762">
                  <c:v>107.52</c:v>
                </c:pt>
                <c:pt idx="1763">
                  <c:v>109.19</c:v>
                </c:pt>
                <c:pt idx="1764">
                  <c:v>110.97</c:v>
                </c:pt>
                <c:pt idx="1765">
                  <c:v>112.83</c:v>
                </c:pt>
                <c:pt idx="1766">
                  <c:v>114.75</c:v>
                </c:pt>
                <c:pt idx="1767">
                  <c:v>116.72</c:v>
                </c:pt>
                <c:pt idx="1768">
                  <c:v>118.78</c:v>
                </c:pt>
                <c:pt idx="1769">
                  <c:v>120.95</c:v>
                </c:pt>
                <c:pt idx="1770">
                  <c:v>123.2</c:v>
                </c:pt>
                <c:pt idx="1771">
                  <c:v>125.52</c:v>
                </c:pt>
                <c:pt idx="1772">
                  <c:v>127.91</c:v>
                </c:pt>
                <c:pt idx="1773">
                  <c:v>130.34</c:v>
                </c:pt>
                <c:pt idx="1774">
                  <c:v>132.81</c:v>
                </c:pt>
                <c:pt idx="1775">
                  <c:v>135.32</c:v>
                </c:pt>
                <c:pt idx="1776">
                  <c:v>137.87</c:v>
                </c:pt>
                <c:pt idx="1777">
                  <c:v>140.47</c:v>
                </c:pt>
                <c:pt idx="1778">
                  <c:v>143.12</c:v>
                </c:pt>
                <c:pt idx="1779">
                  <c:v>145.82</c:v>
                </c:pt>
                <c:pt idx="1780">
                  <c:v>148.58000000000001</c:v>
                </c:pt>
                <c:pt idx="1781">
                  <c:v>151.41</c:v>
                </c:pt>
                <c:pt idx="1782">
                  <c:v>154.28</c:v>
                </c:pt>
                <c:pt idx="1783">
                  <c:v>157.18</c:v>
                </c:pt>
                <c:pt idx="1784">
                  <c:v>160.13999999999999</c:v>
                </c:pt>
                <c:pt idx="1785">
                  <c:v>163.13</c:v>
                </c:pt>
                <c:pt idx="1786">
                  <c:v>166.15</c:v>
                </c:pt>
                <c:pt idx="1787">
                  <c:v>169.12</c:v>
                </c:pt>
                <c:pt idx="1788">
                  <c:v>172.07</c:v>
                </c:pt>
                <c:pt idx="1789">
                  <c:v>175.01</c:v>
                </c:pt>
                <c:pt idx="1790">
                  <c:v>177.94</c:v>
                </c:pt>
                <c:pt idx="1791">
                  <c:v>-179.15</c:v>
                </c:pt>
                <c:pt idx="1792">
                  <c:v>-176.28</c:v>
                </c:pt>
                <c:pt idx="1793">
                  <c:v>-173.44</c:v>
                </c:pt>
                <c:pt idx="1794">
                  <c:v>-170.64</c:v>
                </c:pt>
                <c:pt idx="1795">
                  <c:v>-167.88</c:v>
                </c:pt>
                <c:pt idx="1796">
                  <c:v>-165.15</c:v>
                </c:pt>
                <c:pt idx="1797">
                  <c:v>-162.47</c:v>
                </c:pt>
                <c:pt idx="1798">
                  <c:v>-159.86000000000001</c:v>
                </c:pt>
                <c:pt idx="1799">
                  <c:v>-157.29</c:v>
                </c:pt>
                <c:pt idx="1800">
                  <c:v>-154.76</c:v>
                </c:pt>
                <c:pt idx="1801">
                  <c:v>-152.25</c:v>
                </c:pt>
                <c:pt idx="1802">
                  <c:v>-149.74</c:v>
                </c:pt>
                <c:pt idx="1803">
                  <c:v>-147.19999999999999</c:v>
                </c:pt>
                <c:pt idx="1804">
                  <c:v>-144.69</c:v>
                </c:pt>
                <c:pt idx="1805">
                  <c:v>-142.22999999999999</c:v>
                </c:pt>
                <c:pt idx="1806">
                  <c:v>-139.81</c:v>
                </c:pt>
                <c:pt idx="1807">
                  <c:v>-137.43</c:v>
                </c:pt>
                <c:pt idx="1808">
                  <c:v>-135.07</c:v>
                </c:pt>
                <c:pt idx="1809">
                  <c:v>-132.75</c:v>
                </c:pt>
                <c:pt idx="1810">
                  <c:v>-130.5</c:v>
                </c:pt>
                <c:pt idx="1811">
                  <c:v>-128.28</c:v>
                </c:pt>
                <c:pt idx="1812">
                  <c:v>-126.1</c:v>
                </c:pt>
                <c:pt idx="1813">
                  <c:v>-123.93</c:v>
                </c:pt>
                <c:pt idx="1814">
                  <c:v>-121.77</c:v>
                </c:pt>
                <c:pt idx="1815">
                  <c:v>-119.66</c:v>
                </c:pt>
                <c:pt idx="1816">
                  <c:v>-117.6</c:v>
                </c:pt>
                <c:pt idx="1817">
                  <c:v>-115.61</c:v>
                </c:pt>
                <c:pt idx="1818">
                  <c:v>-113.66</c:v>
                </c:pt>
                <c:pt idx="1819">
                  <c:v>-112.18</c:v>
                </c:pt>
                <c:pt idx="1820">
                  <c:v>-111.17</c:v>
                </c:pt>
                <c:pt idx="1821">
                  <c:v>-110.28</c:v>
                </c:pt>
                <c:pt idx="1822">
                  <c:v>-109.68</c:v>
                </c:pt>
                <c:pt idx="1823">
                  <c:v>-109.02</c:v>
                </c:pt>
                <c:pt idx="1824">
                  <c:v>-108.14</c:v>
                </c:pt>
                <c:pt idx="1825">
                  <c:v>-107.71</c:v>
                </c:pt>
                <c:pt idx="1826">
                  <c:v>-107.52</c:v>
                </c:pt>
                <c:pt idx="1827">
                  <c:v>-107</c:v>
                </c:pt>
                <c:pt idx="1828">
                  <c:v>-106.38</c:v>
                </c:pt>
                <c:pt idx="1829">
                  <c:v>-105.93</c:v>
                </c:pt>
                <c:pt idx="1830">
                  <c:v>-105.6</c:v>
                </c:pt>
                <c:pt idx="1831">
                  <c:v>-105.22</c:v>
                </c:pt>
                <c:pt idx="1832">
                  <c:v>-104.76</c:v>
                </c:pt>
                <c:pt idx="1833">
                  <c:v>-104.49</c:v>
                </c:pt>
                <c:pt idx="1834">
                  <c:v>-104.33</c:v>
                </c:pt>
                <c:pt idx="1835">
                  <c:v>-104.15</c:v>
                </c:pt>
                <c:pt idx="1836">
                  <c:v>-103.85</c:v>
                </c:pt>
                <c:pt idx="1837">
                  <c:v>-103.77</c:v>
                </c:pt>
                <c:pt idx="1838">
                  <c:v>-103.76</c:v>
                </c:pt>
                <c:pt idx="1839">
                  <c:v>-103.83</c:v>
                </c:pt>
                <c:pt idx="1840">
                  <c:v>-104</c:v>
                </c:pt>
                <c:pt idx="1841">
                  <c:v>-104.31</c:v>
                </c:pt>
                <c:pt idx="1842">
                  <c:v>-104.61</c:v>
                </c:pt>
                <c:pt idx="1843">
                  <c:v>-104.94</c:v>
                </c:pt>
                <c:pt idx="1844">
                  <c:v>-105.26</c:v>
                </c:pt>
                <c:pt idx="1845">
                  <c:v>-105.57</c:v>
                </c:pt>
                <c:pt idx="1846">
                  <c:v>-105.88</c:v>
                </c:pt>
                <c:pt idx="1847">
                  <c:v>-106.18</c:v>
                </c:pt>
                <c:pt idx="1848">
                  <c:v>-106.45</c:v>
                </c:pt>
                <c:pt idx="1849">
                  <c:v>-106.69</c:v>
                </c:pt>
                <c:pt idx="1850">
                  <c:v>-106.9</c:v>
                </c:pt>
                <c:pt idx="1851">
                  <c:v>-107.07</c:v>
                </c:pt>
                <c:pt idx="1852">
                  <c:v>-107.23</c:v>
                </c:pt>
                <c:pt idx="1853">
                  <c:v>-107.36</c:v>
                </c:pt>
                <c:pt idx="1854">
                  <c:v>-107.45</c:v>
                </c:pt>
                <c:pt idx="1855">
                  <c:v>-107.49</c:v>
                </c:pt>
                <c:pt idx="1856">
                  <c:v>-107.52</c:v>
                </c:pt>
                <c:pt idx="1857">
                  <c:v>-107.57</c:v>
                </c:pt>
                <c:pt idx="1858">
                  <c:v>-107.58</c:v>
                </c:pt>
                <c:pt idx="1859">
                  <c:v>-107.58</c:v>
                </c:pt>
                <c:pt idx="1860">
                  <c:v>-107.57</c:v>
                </c:pt>
                <c:pt idx="1861">
                  <c:v>-107.57</c:v>
                </c:pt>
                <c:pt idx="1862">
                  <c:v>-107.52</c:v>
                </c:pt>
                <c:pt idx="1863">
                  <c:v>-107.42</c:v>
                </c:pt>
                <c:pt idx="1864">
                  <c:v>-107.28</c:v>
                </c:pt>
                <c:pt idx="1865">
                  <c:v>-107.16</c:v>
                </c:pt>
                <c:pt idx="1866">
                  <c:v>-107.07</c:v>
                </c:pt>
                <c:pt idx="1867">
                  <c:v>-107.01</c:v>
                </c:pt>
                <c:pt idx="1868">
                  <c:v>-107</c:v>
                </c:pt>
                <c:pt idx="1869">
                  <c:v>-107.08</c:v>
                </c:pt>
                <c:pt idx="1870">
                  <c:v>-107.15</c:v>
                </c:pt>
                <c:pt idx="1871">
                  <c:v>-107.22</c:v>
                </c:pt>
                <c:pt idx="1872">
                  <c:v>-107.28</c:v>
                </c:pt>
                <c:pt idx="1873">
                  <c:v>-107.41</c:v>
                </c:pt>
                <c:pt idx="1874">
                  <c:v>-107.58</c:v>
                </c:pt>
                <c:pt idx="1875">
                  <c:v>-107.77</c:v>
                </c:pt>
                <c:pt idx="1876">
                  <c:v>-108.02</c:v>
                </c:pt>
                <c:pt idx="1877">
                  <c:v>-108.44</c:v>
                </c:pt>
                <c:pt idx="1878">
                  <c:v>-109.05</c:v>
                </c:pt>
                <c:pt idx="1879">
                  <c:v>-109.79</c:v>
                </c:pt>
                <c:pt idx="1880">
                  <c:v>-110.59</c:v>
                </c:pt>
                <c:pt idx="1881">
                  <c:v>-111.48</c:v>
                </c:pt>
                <c:pt idx="1882">
                  <c:v>-112.5</c:v>
                </c:pt>
                <c:pt idx="1883">
                  <c:v>-113.71</c:v>
                </c:pt>
                <c:pt idx="1884">
                  <c:v>-115.14</c:v>
                </c:pt>
                <c:pt idx="1885">
                  <c:v>-116.77</c:v>
                </c:pt>
                <c:pt idx="1886">
                  <c:v>-118.57</c:v>
                </c:pt>
                <c:pt idx="1887">
                  <c:v>-120.52</c:v>
                </c:pt>
                <c:pt idx="1888">
                  <c:v>-122.57</c:v>
                </c:pt>
                <c:pt idx="1889">
                  <c:v>-124.77</c:v>
                </c:pt>
                <c:pt idx="1890">
                  <c:v>-127.08</c:v>
                </c:pt>
                <c:pt idx="1891">
                  <c:v>-129.5</c:v>
                </c:pt>
                <c:pt idx="1892">
                  <c:v>-131.97999999999999</c:v>
                </c:pt>
                <c:pt idx="1893">
                  <c:v>-134.55000000000001</c:v>
                </c:pt>
                <c:pt idx="1894">
                  <c:v>-137.13999999999999</c:v>
                </c:pt>
                <c:pt idx="1895">
                  <c:v>-139.78</c:v>
                </c:pt>
                <c:pt idx="1896">
                  <c:v>-142.47</c:v>
                </c:pt>
                <c:pt idx="1897">
                  <c:v>-145.29</c:v>
                </c:pt>
                <c:pt idx="1898">
                  <c:v>-148.29</c:v>
                </c:pt>
                <c:pt idx="1899">
                  <c:v>-151.47999999999999</c:v>
                </c:pt>
                <c:pt idx="1900">
                  <c:v>-154.78</c:v>
                </c:pt>
                <c:pt idx="1901">
                  <c:v>-158.07</c:v>
                </c:pt>
                <c:pt idx="1902">
                  <c:v>-161.30000000000001</c:v>
                </c:pt>
                <c:pt idx="1903">
                  <c:v>-164.42</c:v>
                </c:pt>
                <c:pt idx="1904">
                  <c:v>-167.52</c:v>
                </c:pt>
                <c:pt idx="1905">
                  <c:v>-170.63</c:v>
                </c:pt>
                <c:pt idx="1906">
                  <c:v>-173.86</c:v>
                </c:pt>
                <c:pt idx="1907">
                  <c:v>-177.26</c:v>
                </c:pt>
                <c:pt idx="1908">
                  <c:v>179.16</c:v>
                </c:pt>
                <c:pt idx="1909">
                  <c:v>175.56</c:v>
                </c:pt>
                <c:pt idx="1910">
                  <c:v>172.11</c:v>
                </c:pt>
                <c:pt idx="1911">
                  <c:v>168.88</c:v>
                </c:pt>
                <c:pt idx="1912">
                  <c:v>165.79</c:v>
                </c:pt>
                <c:pt idx="1913">
                  <c:v>162.69</c:v>
                </c:pt>
                <c:pt idx="1914">
                  <c:v>159.54</c:v>
                </c:pt>
                <c:pt idx="1915">
                  <c:v>156.37</c:v>
                </c:pt>
                <c:pt idx="1916">
                  <c:v>153.19999999999999</c:v>
                </c:pt>
                <c:pt idx="1917">
                  <c:v>150.11000000000001</c:v>
                </c:pt>
                <c:pt idx="1918">
                  <c:v>147.13</c:v>
                </c:pt>
                <c:pt idx="1919">
                  <c:v>144.22</c:v>
                </c:pt>
                <c:pt idx="1920">
                  <c:v>141.35</c:v>
                </c:pt>
                <c:pt idx="1921">
                  <c:v>138.46</c:v>
                </c:pt>
                <c:pt idx="1922">
                  <c:v>135.55000000000001</c:v>
                </c:pt>
                <c:pt idx="1923">
                  <c:v>132.66</c:v>
                </c:pt>
                <c:pt idx="1924">
                  <c:v>129.83000000000001</c:v>
                </c:pt>
                <c:pt idx="1925">
                  <c:v>127.05</c:v>
                </c:pt>
                <c:pt idx="1926">
                  <c:v>124.38</c:v>
                </c:pt>
                <c:pt idx="1927">
                  <c:v>121.77</c:v>
                </c:pt>
                <c:pt idx="1928">
                  <c:v>119.27</c:v>
                </c:pt>
                <c:pt idx="1929">
                  <c:v>116.85</c:v>
                </c:pt>
                <c:pt idx="1930">
                  <c:v>114.54</c:v>
                </c:pt>
                <c:pt idx="1931">
                  <c:v>112.37</c:v>
                </c:pt>
                <c:pt idx="1932">
                  <c:v>110.37</c:v>
                </c:pt>
                <c:pt idx="1933">
                  <c:v>108.53</c:v>
                </c:pt>
                <c:pt idx="1934">
                  <c:v>106.89</c:v>
                </c:pt>
                <c:pt idx="1935">
                  <c:v>105.41</c:v>
                </c:pt>
                <c:pt idx="1936">
                  <c:v>104.11</c:v>
                </c:pt>
                <c:pt idx="1937">
                  <c:v>102.98</c:v>
                </c:pt>
                <c:pt idx="1938">
                  <c:v>102</c:v>
                </c:pt>
                <c:pt idx="1939">
                  <c:v>101.17</c:v>
                </c:pt>
                <c:pt idx="1940">
                  <c:v>100.46</c:v>
                </c:pt>
                <c:pt idx="1941">
                  <c:v>99.84</c:v>
                </c:pt>
                <c:pt idx="1942">
                  <c:v>99.32</c:v>
                </c:pt>
                <c:pt idx="1943">
                  <c:v>98.9</c:v>
                </c:pt>
                <c:pt idx="1944">
                  <c:v>98.58</c:v>
                </c:pt>
                <c:pt idx="1945">
                  <c:v>98.33</c:v>
                </c:pt>
                <c:pt idx="1946">
                  <c:v>98.09</c:v>
                </c:pt>
                <c:pt idx="1947">
                  <c:v>97.83</c:v>
                </c:pt>
                <c:pt idx="1948">
                  <c:v>97.56</c:v>
                </c:pt>
                <c:pt idx="1949">
                  <c:v>97.35</c:v>
                </c:pt>
                <c:pt idx="1950">
                  <c:v>97.22</c:v>
                </c:pt>
                <c:pt idx="1951">
                  <c:v>97.22</c:v>
                </c:pt>
                <c:pt idx="1952">
                  <c:v>97.3</c:v>
                </c:pt>
                <c:pt idx="1953">
                  <c:v>97.46</c:v>
                </c:pt>
                <c:pt idx="1954">
                  <c:v>97.67</c:v>
                </c:pt>
                <c:pt idx="1955">
                  <c:v>97.92</c:v>
                </c:pt>
                <c:pt idx="1956">
                  <c:v>98.21</c:v>
                </c:pt>
                <c:pt idx="1957">
                  <c:v>98.53</c:v>
                </c:pt>
                <c:pt idx="1958">
                  <c:v>98.91</c:v>
                </c:pt>
                <c:pt idx="1959">
                  <c:v>99.34</c:v>
                </c:pt>
                <c:pt idx="1960">
                  <c:v>99.84</c:v>
                </c:pt>
                <c:pt idx="1961">
                  <c:v>100.4</c:v>
                </c:pt>
                <c:pt idx="1962">
                  <c:v>101.02</c:v>
                </c:pt>
                <c:pt idx="1963">
                  <c:v>101.7</c:v>
                </c:pt>
                <c:pt idx="1964">
                  <c:v>102.48</c:v>
                </c:pt>
                <c:pt idx="1965">
                  <c:v>103.37</c:v>
                </c:pt>
                <c:pt idx="1966">
                  <c:v>104.37</c:v>
                </c:pt>
                <c:pt idx="1967">
                  <c:v>105.51</c:v>
                </c:pt>
                <c:pt idx="1968">
                  <c:v>106.76</c:v>
                </c:pt>
                <c:pt idx="1969">
                  <c:v>108.12</c:v>
                </c:pt>
                <c:pt idx="1970">
                  <c:v>109.58</c:v>
                </c:pt>
                <c:pt idx="1971">
                  <c:v>111.14</c:v>
                </c:pt>
                <c:pt idx="1972">
                  <c:v>112.79</c:v>
                </c:pt>
                <c:pt idx="1973">
                  <c:v>114.55</c:v>
                </c:pt>
                <c:pt idx="1974">
                  <c:v>116.45</c:v>
                </c:pt>
                <c:pt idx="1975">
                  <c:v>118.48</c:v>
                </c:pt>
                <c:pt idx="1976">
                  <c:v>120.58</c:v>
                </c:pt>
                <c:pt idx="1977">
                  <c:v>122.75</c:v>
                </c:pt>
                <c:pt idx="1978">
                  <c:v>124.97</c:v>
                </c:pt>
                <c:pt idx="1979">
                  <c:v>127.27</c:v>
                </c:pt>
                <c:pt idx="1980">
                  <c:v>129.63999999999999</c:v>
                </c:pt>
                <c:pt idx="1981">
                  <c:v>132.07</c:v>
                </c:pt>
                <c:pt idx="1982">
                  <c:v>134.56</c:v>
                </c:pt>
                <c:pt idx="1983">
                  <c:v>137.11000000000001</c:v>
                </c:pt>
                <c:pt idx="1984">
                  <c:v>139.72999999999999</c:v>
                </c:pt>
                <c:pt idx="1985">
                  <c:v>142.43</c:v>
                </c:pt>
                <c:pt idx="1986">
                  <c:v>145.22</c:v>
                </c:pt>
                <c:pt idx="1987">
                  <c:v>148.09</c:v>
                </c:pt>
                <c:pt idx="1988">
                  <c:v>151</c:v>
                </c:pt>
                <c:pt idx="1989">
                  <c:v>153.96</c:v>
                </c:pt>
                <c:pt idx="1990">
                  <c:v>156.94999999999999</c:v>
                </c:pt>
                <c:pt idx="1991">
                  <c:v>159.97</c:v>
                </c:pt>
                <c:pt idx="1992">
                  <c:v>163.01</c:v>
                </c:pt>
                <c:pt idx="1993">
                  <c:v>166.07</c:v>
                </c:pt>
                <c:pt idx="1994">
                  <c:v>169.07</c:v>
                </c:pt>
                <c:pt idx="1995">
                  <c:v>171.98</c:v>
                </c:pt>
                <c:pt idx="1996">
                  <c:v>174.86</c:v>
                </c:pt>
                <c:pt idx="1997">
                  <c:v>177.75</c:v>
                </c:pt>
                <c:pt idx="1998">
                  <c:v>-179.32</c:v>
                </c:pt>
                <c:pt idx="1999">
                  <c:v>-176.36</c:v>
                </c:pt>
                <c:pt idx="2000">
                  <c:v>-173.4</c:v>
                </c:pt>
                <c:pt idx="2001">
                  <c:v>-170.47</c:v>
                </c:pt>
                <c:pt idx="2002">
                  <c:v>-167.6</c:v>
                </c:pt>
                <c:pt idx="2003">
                  <c:v>-164.8</c:v>
                </c:pt>
                <c:pt idx="2004">
                  <c:v>-162.06</c:v>
                </c:pt>
                <c:pt idx="2005">
                  <c:v>-159.35</c:v>
                </c:pt>
                <c:pt idx="2006">
                  <c:v>-156.63</c:v>
                </c:pt>
                <c:pt idx="2007">
                  <c:v>-153.86000000000001</c:v>
                </c:pt>
                <c:pt idx="2008">
                  <c:v>-151.06</c:v>
                </c:pt>
                <c:pt idx="2009">
                  <c:v>-148.27000000000001</c:v>
                </c:pt>
                <c:pt idx="2010">
                  <c:v>-145.54</c:v>
                </c:pt>
                <c:pt idx="2011">
                  <c:v>-142.87</c:v>
                </c:pt>
                <c:pt idx="2012">
                  <c:v>-140.26</c:v>
                </c:pt>
                <c:pt idx="2013">
                  <c:v>-137.62</c:v>
                </c:pt>
                <c:pt idx="2014">
                  <c:v>-134.97999999999999</c:v>
                </c:pt>
                <c:pt idx="2015">
                  <c:v>-132.35</c:v>
                </c:pt>
                <c:pt idx="2016">
                  <c:v>-129.72999999999999</c:v>
                </c:pt>
                <c:pt idx="2017">
                  <c:v>-127.16</c:v>
                </c:pt>
                <c:pt idx="2018">
                  <c:v>-124.68</c:v>
                </c:pt>
                <c:pt idx="2019">
                  <c:v>-122.36</c:v>
                </c:pt>
                <c:pt idx="2020">
                  <c:v>-120.25</c:v>
                </c:pt>
                <c:pt idx="2021">
                  <c:v>-118.28</c:v>
                </c:pt>
                <c:pt idx="2022">
                  <c:v>-116.48</c:v>
                </c:pt>
                <c:pt idx="2023">
                  <c:v>-114.83</c:v>
                </c:pt>
                <c:pt idx="2024">
                  <c:v>-113.34</c:v>
                </c:pt>
                <c:pt idx="2025">
                  <c:v>-112.05</c:v>
                </c:pt>
                <c:pt idx="2026">
                  <c:v>-110.98</c:v>
                </c:pt>
                <c:pt idx="2027">
                  <c:v>-110.51</c:v>
                </c:pt>
                <c:pt idx="2028">
                  <c:v>-110.06</c:v>
                </c:pt>
                <c:pt idx="2029">
                  <c:v>-109.61</c:v>
                </c:pt>
                <c:pt idx="2030">
                  <c:v>-109.18</c:v>
                </c:pt>
                <c:pt idx="2031">
                  <c:v>-108.86</c:v>
                </c:pt>
                <c:pt idx="2032">
                  <c:v>-108.7</c:v>
                </c:pt>
                <c:pt idx="2033">
                  <c:v>-108.37</c:v>
                </c:pt>
                <c:pt idx="2034">
                  <c:v>-108.16</c:v>
                </c:pt>
                <c:pt idx="2035">
                  <c:v>-107.98</c:v>
                </c:pt>
                <c:pt idx="2036">
                  <c:v>-107.88</c:v>
                </c:pt>
                <c:pt idx="2037">
                  <c:v>-107.75</c:v>
                </c:pt>
                <c:pt idx="2038">
                  <c:v>-107.68</c:v>
                </c:pt>
                <c:pt idx="2039">
                  <c:v>-107.24</c:v>
                </c:pt>
                <c:pt idx="2040">
                  <c:v>-106.89</c:v>
                </c:pt>
                <c:pt idx="2041">
                  <c:v>-107.13</c:v>
                </c:pt>
                <c:pt idx="2042">
                  <c:v>-107.3</c:v>
                </c:pt>
                <c:pt idx="2043">
                  <c:v>-107.41</c:v>
                </c:pt>
                <c:pt idx="2044">
                  <c:v>-107.62</c:v>
                </c:pt>
                <c:pt idx="2045">
                  <c:v>-107.87</c:v>
                </c:pt>
                <c:pt idx="2046">
                  <c:v>-108.08</c:v>
                </c:pt>
                <c:pt idx="2047">
                  <c:v>-108.31</c:v>
                </c:pt>
                <c:pt idx="2048">
                  <c:v>-108.54</c:v>
                </c:pt>
                <c:pt idx="2049">
                  <c:v>-108.79</c:v>
                </c:pt>
                <c:pt idx="2050">
                  <c:v>-109.05</c:v>
                </c:pt>
                <c:pt idx="2051">
                  <c:v>-109.33</c:v>
                </c:pt>
                <c:pt idx="2052">
                  <c:v>-109.62</c:v>
                </c:pt>
                <c:pt idx="2053">
                  <c:v>-109.91</c:v>
                </c:pt>
                <c:pt idx="2054">
                  <c:v>-110.17</c:v>
                </c:pt>
                <c:pt idx="2055">
                  <c:v>-110.41</c:v>
                </c:pt>
                <c:pt idx="2056">
                  <c:v>-110.63</c:v>
                </c:pt>
                <c:pt idx="2057">
                  <c:v>-110.85</c:v>
                </c:pt>
                <c:pt idx="2058">
                  <c:v>-111.07</c:v>
                </c:pt>
                <c:pt idx="2059">
                  <c:v>-111.23</c:v>
                </c:pt>
                <c:pt idx="2060">
                  <c:v>-111.35</c:v>
                </c:pt>
                <c:pt idx="2061">
                  <c:v>-111.42</c:v>
                </c:pt>
                <c:pt idx="2062">
                  <c:v>-111.5</c:v>
                </c:pt>
                <c:pt idx="2063">
                  <c:v>-111.54</c:v>
                </c:pt>
                <c:pt idx="2064">
                  <c:v>-111.53</c:v>
                </c:pt>
                <c:pt idx="2065">
                  <c:v>-111.47</c:v>
                </c:pt>
                <c:pt idx="2066">
                  <c:v>-111.41</c:v>
                </c:pt>
                <c:pt idx="2067">
                  <c:v>-111.36</c:v>
                </c:pt>
                <c:pt idx="2068">
                  <c:v>-111.32</c:v>
                </c:pt>
                <c:pt idx="2069">
                  <c:v>-111.3</c:v>
                </c:pt>
                <c:pt idx="2070">
                  <c:v>-111.23</c:v>
                </c:pt>
                <c:pt idx="2071">
                  <c:v>-111.15</c:v>
                </c:pt>
                <c:pt idx="2072">
                  <c:v>-111.08</c:v>
                </c:pt>
                <c:pt idx="2073">
                  <c:v>-111</c:v>
                </c:pt>
                <c:pt idx="2074">
                  <c:v>-111.07</c:v>
                </c:pt>
                <c:pt idx="2075">
                  <c:v>-111.27</c:v>
                </c:pt>
                <c:pt idx="2076">
                  <c:v>-111.47</c:v>
                </c:pt>
                <c:pt idx="2077">
                  <c:v>-111.78</c:v>
                </c:pt>
                <c:pt idx="2078">
                  <c:v>-112.37</c:v>
                </c:pt>
                <c:pt idx="2079">
                  <c:v>-113.25</c:v>
                </c:pt>
                <c:pt idx="2080">
                  <c:v>-114.42</c:v>
                </c:pt>
                <c:pt idx="2081">
                  <c:v>-115.58</c:v>
                </c:pt>
                <c:pt idx="2082">
                  <c:v>-116.8</c:v>
                </c:pt>
                <c:pt idx="2083">
                  <c:v>-118.09</c:v>
                </c:pt>
                <c:pt idx="2084">
                  <c:v>-119.52</c:v>
                </c:pt>
                <c:pt idx="2085">
                  <c:v>-121.18</c:v>
                </c:pt>
                <c:pt idx="2086">
                  <c:v>-123.1</c:v>
                </c:pt>
                <c:pt idx="2087">
                  <c:v>-125.28</c:v>
                </c:pt>
                <c:pt idx="2088">
                  <c:v>-127.65</c:v>
                </c:pt>
                <c:pt idx="2089">
                  <c:v>-130.11000000000001</c:v>
                </c:pt>
                <c:pt idx="2090">
                  <c:v>-132.5</c:v>
                </c:pt>
                <c:pt idx="2091">
                  <c:v>-134.77000000000001</c:v>
                </c:pt>
                <c:pt idx="2092">
                  <c:v>-136.97999999999999</c:v>
                </c:pt>
                <c:pt idx="2093">
                  <c:v>-139.27000000000001</c:v>
                </c:pt>
                <c:pt idx="2094">
                  <c:v>-141.79</c:v>
                </c:pt>
                <c:pt idx="2095">
                  <c:v>-144.59</c:v>
                </c:pt>
                <c:pt idx="2096">
                  <c:v>-147.55000000000001</c:v>
                </c:pt>
                <c:pt idx="2097">
                  <c:v>-150.47</c:v>
                </c:pt>
                <c:pt idx="2098">
                  <c:v>-153.21</c:v>
                </c:pt>
                <c:pt idx="2099">
                  <c:v>-155.78</c:v>
                </c:pt>
                <c:pt idx="2100">
                  <c:v>-158.32</c:v>
                </c:pt>
                <c:pt idx="2101">
                  <c:v>-160.96</c:v>
                </c:pt>
                <c:pt idx="2102">
                  <c:v>-163.78</c:v>
                </c:pt>
                <c:pt idx="2103">
                  <c:v>-166.74</c:v>
                </c:pt>
                <c:pt idx="2104">
                  <c:v>-169.76</c:v>
                </c:pt>
                <c:pt idx="2105">
                  <c:v>-172.7</c:v>
                </c:pt>
                <c:pt idx="2106">
                  <c:v>-175.54</c:v>
                </c:pt>
                <c:pt idx="2107">
                  <c:v>-178.27</c:v>
                </c:pt>
                <c:pt idx="2108">
                  <c:v>179.09</c:v>
                </c:pt>
                <c:pt idx="2109">
                  <c:v>176.54</c:v>
                </c:pt>
                <c:pt idx="2110">
                  <c:v>174.02</c:v>
                </c:pt>
                <c:pt idx="2111">
                  <c:v>171.52</c:v>
                </c:pt>
                <c:pt idx="2112">
                  <c:v>168.98</c:v>
                </c:pt>
                <c:pt idx="2113">
                  <c:v>166.39</c:v>
                </c:pt>
                <c:pt idx="2114">
                  <c:v>163.78</c:v>
                </c:pt>
                <c:pt idx="2115">
                  <c:v>161.15</c:v>
                </c:pt>
                <c:pt idx="2116">
                  <c:v>158.54</c:v>
                </c:pt>
                <c:pt idx="2117">
                  <c:v>155.94999999999999</c:v>
                </c:pt>
                <c:pt idx="2118">
                  <c:v>153.35</c:v>
                </c:pt>
                <c:pt idx="2119">
                  <c:v>150.69</c:v>
                </c:pt>
                <c:pt idx="2120">
                  <c:v>147.97</c:v>
                </c:pt>
                <c:pt idx="2121">
                  <c:v>145.22</c:v>
                </c:pt>
                <c:pt idx="2122">
                  <c:v>142.46</c:v>
                </c:pt>
                <c:pt idx="2123">
                  <c:v>139.66999999999999</c:v>
                </c:pt>
                <c:pt idx="2124">
                  <c:v>136.9</c:v>
                </c:pt>
                <c:pt idx="2125">
                  <c:v>134.15</c:v>
                </c:pt>
                <c:pt idx="2126">
                  <c:v>131.41</c:v>
                </c:pt>
                <c:pt idx="2127">
                  <c:v>128.69999999999999</c:v>
                </c:pt>
                <c:pt idx="2128">
                  <c:v>126.03</c:v>
                </c:pt>
                <c:pt idx="2129">
                  <c:v>123.4</c:v>
                </c:pt>
                <c:pt idx="2130">
                  <c:v>120.8</c:v>
                </c:pt>
                <c:pt idx="2131">
                  <c:v>118.25</c:v>
                </c:pt>
                <c:pt idx="2132">
                  <c:v>115.78</c:v>
                </c:pt>
                <c:pt idx="2133">
                  <c:v>113.43</c:v>
                </c:pt>
                <c:pt idx="2134">
                  <c:v>111.24</c:v>
                </c:pt>
                <c:pt idx="2135">
                  <c:v>109.24</c:v>
                </c:pt>
                <c:pt idx="2136">
                  <c:v>107.47</c:v>
                </c:pt>
                <c:pt idx="2137">
                  <c:v>105.95</c:v>
                </c:pt>
                <c:pt idx="2138">
                  <c:v>104.73</c:v>
                </c:pt>
                <c:pt idx="2139">
                  <c:v>103.86</c:v>
                </c:pt>
                <c:pt idx="2140">
                  <c:v>103.27</c:v>
                </c:pt>
                <c:pt idx="2141">
                  <c:v>102.89</c:v>
                </c:pt>
                <c:pt idx="2142">
                  <c:v>102.66</c:v>
                </c:pt>
                <c:pt idx="2143">
                  <c:v>102.57</c:v>
                </c:pt>
                <c:pt idx="2144">
                  <c:v>102.6</c:v>
                </c:pt>
                <c:pt idx="2145">
                  <c:v>102.72</c:v>
                </c:pt>
                <c:pt idx="2146">
                  <c:v>102.9</c:v>
                </c:pt>
                <c:pt idx="2147">
                  <c:v>103.11</c:v>
                </c:pt>
                <c:pt idx="2148">
                  <c:v>103.33</c:v>
                </c:pt>
                <c:pt idx="2149">
                  <c:v>103.56</c:v>
                </c:pt>
                <c:pt idx="2150">
                  <c:v>103.8</c:v>
                </c:pt>
                <c:pt idx="2151">
                  <c:v>104.08</c:v>
                </c:pt>
                <c:pt idx="2152">
                  <c:v>104.4</c:v>
                </c:pt>
                <c:pt idx="2153">
                  <c:v>104.76</c:v>
                </c:pt>
                <c:pt idx="2154">
                  <c:v>105.15</c:v>
                </c:pt>
                <c:pt idx="2155">
                  <c:v>105.59</c:v>
                </c:pt>
                <c:pt idx="2156">
                  <c:v>106.08</c:v>
                </c:pt>
                <c:pt idx="2157">
                  <c:v>106.6</c:v>
                </c:pt>
                <c:pt idx="2158">
                  <c:v>107.19</c:v>
                </c:pt>
                <c:pt idx="2159">
                  <c:v>107.81</c:v>
                </c:pt>
                <c:pt idx="2160">
                  <c:v>108.46</c:v>
                </c:pt>
                <c:pt idx="2161">
                  <c:v>109.16</c:v>
                </c:pt>
                <c:pt idx="2162">
                  <c:v>109.91</c:v>
                </c:pt>
                <c:pt idx="2163">
                  <c:v>110.71</c:v>
                </c:pt>
                <c:pt idx="2164">
                  <c:v>111.6</c:v>
                </c:pt>
                <c:pt idx="2165">
                  <c:v>112.62</c:v>
                </c:pt>
                <c:pt idx="2166">
                  <c:v>113.79</c:v>
                </c:pt>
                <c:pt idx="2167">
                  <c:v>115.12</c:v>
                </c:pt>
                <c:pt idx="2168">
                  <c:v>116.56</c:v>
                </c:pt>
                <c:pt idx="2169">
                  <c:v>118.11</c:v>
                </c:pt>
                <c:pt idx="2170">
                  <c:v>119.79</c:v>
                </c:pt>
                <c:pt idx="2171">
                  <c:v>121.59</c:v>
                </c:pt>
                <c:pt idx="2172">
                  <c:v>123.51</c:v>
                </c:pt>
                <c:pt idx="2173">
                  <c:v>125.52</c:v>
                </c:pt>
                <c:pt idx="2174">
                  <c:v>127.6</c:v>
                </c:pt>
                <c:pt idx="2175">
                  <c:v>129.72999999999999</c:v>
                </c:pt>
                <c:pt idx="2176">
                  <c:v>131.88</c:v>
                </c:pt>
                <c:pt idx="2177">
                  <c:v>134.06</c:v>
                </c:pt>
                <c:pt idx="2178">
                  <c:v>136.28</c:v>
                </c:pt>
                <c:pt idx="2179">
                  <c:v>138.54</c:v>
                </c:pt>
                <c:pt idx="2180">
                  <c:v>140.86000000000001</c:v>
                </c:pt>
                <c:pt idx="2181">
                  <c:v>143.24</c:v>
                </c:pt>
                <c:pt idx="2182">
                  <c:v>145.68</c:v>
                </c:pt>
                <c:pt idx="2183">
                  <c:v>148.19</c:v>
                </c:pt>
                <c:pt idx="2184">
                  <c:v>150.77000000000001</c:v>
                </c:pt>
                <c:pt idx="2185">
                  <c:v>153.43</c:v>
                </c:pt>
                <c:pt idx="2186">
                  <c:v>156.15</c:v>
                </c:pt>
                <c:pt idx="2187">
                  <c:v>158.94</c:v>
                </c:pt>
                <c:pt idx="2188">
                  <c:v>161.78</c:v>
                </c:pt>
                <c:pt idx="2189">
                  <c:v>164.68</c:v>
                </c:pt>
                <c:pt idx="2190">
                  <c:v>167.59</c:v>
                </c:pt>
                <c:pt idx="2191">
                  <c:v>170.54</c:v>
                </c:pt>
                <c:pt idx="2192">
                  <c:v>173.53</c:v>
                </c:pt>
                <c:pt idx="2193">
                  <c:v>176.56</c:v>
                </c:pt>
                <c:pt idx="2194">
                  <c:v>179.62</c:v>
                </c:pt>
                <c:pt idx="2195">
                  <c:v>-177.3</c:v>
                </c:pt>
                <c:pt idx="2196">
                  <c:v>-174.24</c:v>
                </c:pt>
                <c:pt idx="2197">
                  <c:v>-171.21</c:v>
                </c:pt>
                <c:pt idx="2198">
                  <c:v>-168.23</c:v>
                </c:pt>
                <c:pt idx="2199">
                  <c:v>-165.25</c:v>
                </c:pt>
                <c:pt idx="2200">
                  <c:v>-162.24</c:v>
                </c:pt>
                <c:pt idx="2201">
                  <c:v>-159.21</c:v>
                </c:pt>
                <c:pt idx="2202">
                  <c:v>-156.22</c:v>
                </c:pt>
                <c:pt idx="2203">
                  <c:v>-153.32</c:v>
                </c:pt>
                <c:pt idx="2204">
                  <c:v>-150.54</c:v>
                </c:pt>
                <c:pt idx="2205">
                  <c:v>-147.82</c:v>
                </c:pt>
                <c:pt idx="2206">
                  <c:v>-145.11000000000001</c:v>
                </c:pt>
                <c:pt idx="2207">
                  <c:v>-142.41</c:v>
                </c:pt>
                <c:pt idx="2208">
                  <c:v>-139.74</c:v>
                </c:pt>
                <c:pt idx="2209">
                  <c:v>-137.13999999999999</c:v>
                </c:pt>
                <c:pt idx="2210">
                  <c:v>-134.69999999999999</c:v>
                </c:pt>
                <c:pt idx="2211">
                  <c:v>-132.41</c:v>
                </c:pt>
                <c:pt idx="2212">
                  <c:v>-130.24</c:v>
                </c:pt>
                <c:pt idx="2213">
                  <c:v>-128.13</c:v>
                </c:pt>
                <c:pt idx="2214">
                  <c:v>-126.06</c:v>
                </c:pt>
                <c:pt idx="2215">
                  <c:v>-124.08</c:v>
                </c:pt>
                <c:pt idx="2216">
                  <c:v>-122.23</c:v>
                </c:pt>
                <c:pt idx="2217">
                  <c:v>-120.51</c:v>
                </c:pt>
                <c:pt idx="2218">
                  <c:v>-118.95</c:v>
                </c:pt>
                <c:pt idx="2219">
                  <c:v>-117.54</c:v>
                </c:pt>
                <c:pt idx="2220">
                  <c:v>-116.25</c:v>
                </c:pt>
                <c:pt idx="2221">
                  <c:v>-115.03</c:v>
                </c:pt>
                <c:pt idx="2222">
                  <c:v>-113.89</c:v>
                </c:pt>
                <c:pt idx="2223">
                  <c:v>-112.82</c:v>
                </c:pt>
                <c:pt idx="2224">
                  <c:v>-111.82</c:v>
                </c:pt>
                <c:pt idx="2225">
                  <c:v>-110.95</c:v>
                </c:pt>
                <c:pt idx="2226">
                  <c:v>-110.22</c:v>
                </c:pt>
                <c:pt idx="2227">
                  <c:v>-109.64</c:v>
                </c:pt>
                <c:pt idx="2228">
                  <c:v>-109.2</c:v>
                </c:pt>
                <c:pt idx="2229">
                  <c:v>-108.88</c:v>
                </c:pt>
                <c:pt idx="2230">
                  <c:v>-108.63</c:v>
                </c:pt>
                <c:pt idx="2231">
                  <c:v>-108.46</c:v>
                </c:pt>
                <c:pt idx="2232">
                  <c:v>-108.41</c:v>
                </c:pt>
                <c:pt idx="2233">
                  <c:v>-108.51</c:v>
                </c:pt>
                <c:pt idx="2234">
                  <c:v>-108.8</c:v>
                </c:pt>
                <c:pt idx="2235">
                  <c:v>-109.38</c:v>
                </c:pt>
                <c:pt idx="2236">
                  <c:v>-110.05</c:v>
                </c:pt>
                <c:pt idx="2237">
                  <c:v>-110.7</c:v>
                </c:pt>
                <c:pt idx="2238">
                  <c:v>-111.36</c:v>
                </c:pt>
                <c:pt idx="2239">
                  <c:v>-112.01</c:v>
                </c:pt>
                <c:pt idx="2240">
                  <c:v>-112.62</c:v>
                </c:pt>
                <c:pt idx="2241">
                  <c:v>-113.1</c:v>
                </c:pt>
                <c:pt idx="2242">
                  <c:v>-113.54</c:v>
                </c:pt>
                <c:pt idx="2243">
                  <c:v>-114.05</c:v>
                </c:pt>
                <c:pt idx="2244">
                  <c:v>-114.51</c:v>
                </c:pt>
                <c:pt idx="2245">
                  <c:v>-114.94</c:v>
                </c:pt>
                <c:pt idx="2246">
                  <c:v>-115.28</c:v>
                </c:pt>
                <c:pt idx="2247">
                  <c:v>-115.57</c:v>
                </c:pt>
                <c:pt idx="2248">
                  <c:v>-115.83</c:v>
                </c:pt>
                <c:pt idx="2249">
                  <c:v>-116.11</c:v>
                </c:pt>
                <c:pt idx="2250">
                  <c:v>-116.33</c:v>
                </c:pt>
                <c:pt idx="2251">
                  <c:v>-116.47</c:v>
                </c:pt>
                <c:pt idx="2252">
                  <c:v>-116.55</c:v>
                </c:pt>
                <c:pt idx="2253">
                  <c:v>-116.6</c:v>
                </c:pt>
                <c:pt idx="2254">
                  <c:v>-116.62</c:v>
                </c:pt>
                <c:pt idx="2255">
                  <c:v>-116.59</c:v>
                </c:pt>
                <c:pt idx="2256">
                  <c:v>-116.47</c:v>
                </c:pt>
                <c:pt idx="2257">
                  <c:v>-116.25</c:v>
                </c:pt>
                <c:pt idx="2258">
                  <c:v>-115.99</c:v>
                </c:pt>
                <c:pt idx="2259">
                  <c:v>-115.68</c:v>
                </c:pt>
                <c:pt idx="2260">
                  <c:v>-115.32</c:v>
                </c:pt>
                <c:pt idx="2261">
                  <c:v>-114.93</c:v>
                </c:pt>
                <c:pt idx="2262">
                  <c:v>-114.51</c:v>
                </c:pt>
                <c:pt idx="2263">
                  <c:v>-114.08</c:v>
                </c:pt>
                <c:pt idx="2264">
                  <c:v>-113.61</c:v>
                </c:pt>
                <c:pt idx="2265">
                  <c:v>-113.09</c:v>
                </c:pt>
                <c:pt idx="2266">
                  <c:v>-112.51</c:v>
                </c:pt>
                <c:pt idx="2267">
                  <c:v>-111.88</c:v>
                </c:pt>
                <c:pt idx="2268">
                  <c:v>-111.27</c:v>
                </c:pt>
                <c:pt idx="2269">
                  <c:v>-110.73</c:v>
                </c:pt>
                <c:pt idx="2270">
                  <c:v>-110.22</c:v>
                </c:pt>
                <c:pt idx="2271">
                  <c:v>-109.87</c:v>
                </c:pt>
                <c:pt idx="2272">
                  <c:v>-109.75</c:v>
                </c:pt>
                <c:pt idx="2273">
                  <c:v>-109.85</c:v>
                </c:pt>
                <c:pt idx="2274">
                  <c:v>-110.14</c:v>
                </c:pt>
                <c:pt idx="2275">
                  <c:v>-110.68</c:v>
                </c:pt>
                <c:pt idx="2276">
                  <c:v>-111.52</c:v>
                </c:pt>
                <c:pt idx="2277">
                  <c:v>-112.68</c:v>
                </c:pt>
                <c:pt idx="2278">
                  <c:v>-114.07</c:v>
                </c:pt>
                <c:pt idx="2279">
                  <c:v>-115.67</c:v>
                </c:pt>
                <c:pt idx="2280">
                  <c:v>-117.43</c:v>
                </c:pt>
                <c:pt idx="2281">
                  <c:v>-119.41</c:v>
                </c:pt>
                <c:pt idx="2282">
                  <c:v>-121.63</c:v>
                </c:pt>
                <c:pt idx="2283">
                  <c:v>-124.07</c:v>
                </c:pt>
                <c:pt idx="2284">
                  <c:v>-126.72</c:v>
                </c:pt>
                <c:pt idx="2285">
                  <c:v>-129.52000000000001</c:v>
                </c:pt>
                <c:pt idx="2286">
                  <c:v>-132.41</c:v>
                </c:pt>
                <c:pt idx="2287">
                  <c:v>-135.33000000000001</c:v>
                </c:pt>
                <c:pt idx="2288">
                  <c:v>-138.30000000000001</c:v>
                </c:pt>
                <c:pt idx="2289">
                  <c:v>-141.35</c:v>
                </c:pt>
                <c:pt idx="2290">
                  <c:v>-144.51</c:v>
                </c:pt>
                <c:pt idx="2291">
                  <c:v>-147.78</c:v>
                </c:pt>
                <c:pt idx="2292">
                  <c:v>-151.08000000000001</c:v>
                </c:pt>
                <c:pt idx="2293">
                  <c:v>-154.38999999999999</c:v>
                </c:pt>
                <c:pt idx="2294">
                  <c:v>-157.66999999999999</c:v>
                </c:pt>
                <c:pt idx="2295">
                  <c:v>-160.91999999999999</c:v>
                </c:pt>
                <c:pt idx="2296">
                  <c:v>-164.12</c:v>
                </c:pt>
                <c:pt idx="2297">
                  <c:v>-167.25</c:v>
                </c:pt>
                <c:pt idx="2298">
                  <c:v>-170.35</c:v>
                </c:pt>
                <c:pt idx="2299">
                  <c:v>-173.45</c:v>
                </c:pt>
                <c:pt idx="2300">
                  <c:v>-176.6</c:v>
                </c:pt>
                <c:pt idx="2301">
                  <c:v>-179.8</c:v>
                </c:pt>
                <c:pt idx="2302">
                  <c:v>176.95</c:v>
                </c:pt>
                <c:pt idx="2303">
                  <c:v>173.84</c:v>
                </c:pt>
                <c:pt idx="2304">
                  <c:v>170.85</c:v>
                </c:pt>
                <c:pt idx="2305">
                  <c:v>167.87</c:v>
                </c:pt>
                <c:pt idx="2306">
                  <c:v>164.89</c:v>
                </c:pt>
                <c:pt idx="2307">
                  <c:v>161.88</c:v>
                </c:pt>
                <c:pt idx="2308">
                  <c:v>158.85</c:v>
                </c:pt>
                <c:pt idx="2309">
                  <c:v>155.81</c:v>
                </c:pt>
                <c:pt idx="2310">
                  <c:v>152.77000000000001</c:v>
                </c:pt>
                <c:pt idx="2311">
                  <c:v>149.74</c:v>
                </c:pt>
                <c:pt idx="2312">
                  <c:v>146.75</c:v>
                </c:pt>
                <c:pt idx="2313">
                  <c:v>143.83000000000001</c:v>
                </c:pt>
                <c:pt idx="2314">
                  <c:v>141.01</c:v>
                </c:pt>
                <c:pt idx="2315">
                  <c:v>138.28</c:v>
                </c:pt>
                <c:pt idx="2316">
                  <c:v>135.57</c:v>
                </c:pt>
                <c:pt idx="2317">
                  <c:v>132.88999999999999</c:v>
                </c:pt>
                <c:pt idx="2318">
                  <c:v>130.28</c:v>
                </c:pt>
                <c:pt idx="2319">
                  <c:v>127.72</c:v>
                </c:pt>
                <c:pt idx="2320">
                  <c:v>125.25</c:v>
                </c:pt>
                <c:pt idx="2321">
                  <c:v>122.91</c:v>
                </c:pt>
                <c:pt idx="2322">
                  <c:v>120.72</c:v>
                </c:pt>
                <c:pt idx="2323">
                  <c:v>118.67</c:v>
                </c:pt>
                <c:pt idx="2324">
                  <c:v>116.74</c:v>
                </c:pt>
                <c:pt idx="2325">
                  <c:v>115.06</c:v>
                </c:pt>
                <c:pt idx="2326">
                  <c:v>113.44</c:v>
                </c:pt>
                <c:pt idx="2327">
                  <c:v>111.92</c:v>
                </c:pt>
                <c:pt idx="2328">
                  <c:v>110.52</c:v>
                </c:pt>
                <c:pt idx="2329">
                  <c:v>109.2</c:v>
                </c:pt>
                <c:pt idx="2330">
                  <c:v>108.02</c:v>
                </c:pt>
                <c:pt idx="2331">
                  <c:v>106.95</c:v>
                </c:pt>
                <c:pt idx="2332">
                  <c:v>105.94</c:v>
                </c:pt>
                <c:pt idx="2333">
                  <c:v>105.01</c:v>
                </c:pt>
                <c:pt idx="2334">
                  <c:v>104.16</c:v>
                </c:pt>
                <c:pt idx="2335">
                  <c:v>103.4</c:v>
                </c:pt>
                <c:pt idx="2336">
                  <c:v>102.73</c:v>
                </c:pt>
                <c:pt idx="2337">
                  <c:v>102.13</c:v>
                </c:pt>
                <c:pt idx="2338">
                  <c:v>101.61</c:v>
                </c:pt>
                <c:pt idx="2339">
                  <c:v>101.17</c:v>
                </c:pt>
                <c:pt idx="2340">
                  <c:v>100.78</c:v>
                </c:pt>
                <c:pt idx="2341">
                  <c:v>100.43</c:v>
                </c:pt>
                <c:pt idx="2342">
                  <c:v>100.12</c:v>
                </c:pt>
                <c:pt idx="2343">
                  <c:v>99.87</c:v>
                </c:pt>
                <c:pt idx="2344">
                  <c:v>99.71</c:v>
                </c:pt>
                <c:pt idx="2345">
                  <c:v>99.61</c:v>
                </c:pt>
                <c:pt idx="2346">
                  <c:v>99.58</c:v>
                </c:pt>
                <c:pt idx="2347">
                  <c:v>99.58</c:v>
                </c:pt>
                <c:pt idx="2348">
                  <c:v>99.62</c:v>
                </c:pt>
                <c:pt idx="2349">
                  <c:v>99.74</c:v>
                </c:pt>
                <c:pt idx="2350">
                  <c:v>99.93</c:v>
                </c:pt>
                <c:pt idx="2351">
                  <c:v>100.21</c:v>
                </c:pt>
                <c:pt idx="2352">
                  <c:v>100.56</c:v>
                </c:pt>
                <c:pt idx="2353">
                  <c:v>100.96</c:v>
                </c:pt>
                <c:pt idx="2354">
                  <c:v>101.42</c:v>
                </c:pt>
                <c:pt idx="2355">
                  <c:v>101.94</c:v>
                </c:pt>
                <c:pt idx="2356">
                  <c:v>102.53</c:v>
                </c:pt>
                <c:pt idx="2357">
                  <c:v>103.21</c:v>
                </c:pt>
                <c:pt idx="2358">
                  <c:v>103.98</c:v>
                </c:pt>
                <c:pt idx="2359">
                  <c:v>104.88</c:v>
                </c:pt>
                <c:pt idx="2360">
                  <c:v>105.89</c:v>
                </c:pt>
                <c:pt idx="2361">
                  <c:v>107.04</c:v>
                </c:pt>
                <c:pt idx="2362">
                  <c:v>108.33</c:v>
                </c:pt>
                <c:pt idx="2363">
                  <c:v>109.77</c:v>
                </c:pt>
                <c:pt idx="2364">
                  <c:v>111.34</c:v>
                </c:pt>
                <c:pt idx="2365">
                  <c:v>113</c:v>
                </c:pt>
                <c:pt idx="2366">
                  <c:v>114.74</c:v>
                </c:pt>
                <c:pt idx="2367">
                  <c:v>116.54</c:v>
                </c:pt>
                <c:pt idx="2368">
                  <c:v>118.43</c:v>
                </c:pt>
                <c:pt idx="2369">
                  <c:v>120.4</c:v>
                </c:pt>
                <c:pt idx="2370">
                  <c:v>122.45</c:v>
                </c:pt>
                <c:pt idx="2371">
                  <c:v>124.59</c:v>
                </c:pt>
                <c:pt idx="2372">
                  <c:v>126.81</c:v>
                </c:pt>
                <c:pt idx="2373">
                  <c:v>129.12</c:v>
                </c:pt>
                <c:pt idx="2374">
                  <c:v>131.47</c:v>
                </c:pt>
                <c:pt idx="2375">
                  <c:v>133.85</c:v>
                </c:pt>
                <c:pt idx="2376">
                  <c:v>136.25</c:v>
                </c:pt>
                <c:pt idx="2377">
                  <c:v>138.68</c:v>
                </c:pt>
                <c:pt idx="2378">
                  <c:v>141.16</c:v>
                </c:pt>
                <c:pt idx="2379">
                  <c:v>143.69</c:v>
                </c:pt>
                <c:pt idx="2380">
                  <c:v>146.28</c:v>
                </c:pt>
                <c:pt idx="2381">
                  <c:v>148.93</c:v>
                </c:pt>
                <c:pt idx="2382">
                  <c:v>151.62</c:v>
                </c:pt>
                <c:pt idx="2383">
                  <c:v>154.37</c:v>
                </c:pt>
                <c:pt idx="2384">
                  <c:v>157.18</c:v>
                </c:pt>
                <c:pt idx="2385">
                  <c:v>160.04</c:v>
                </c:pt>
                <c:pt idx="2386">
                  <c:v>162.96</c:v>
                </c:pt>
                <c:pt idx="2387">
                  <c:v>165.94</c:v>
                </c:pt>
                <c:pt idx="2388">
                  <c:v>168.96</c:v>
                </c:pt>
                <c:pt idx="2389">
                  <c:v>171.98</c:v>
                </c:pt>
                <c:pt idx="2390">
                  <c:v>175.05</c:v>
                </c:pt>
                <c:pt idx="2391">
                  <c:v>178.18</c:v>
                </c:pt>
                <c:pt idx="2392">
                  <c:v>-178.77</c:v>
                </c:pt>
                <c:pt idx="2393">
                  <c:v>-175.79</c:v>
                </c:pt>
                <c:pt idx="2394">
                  <c:v>-172.84</c:v>
                </c:pt>
                <c:pt idx="2395">
                  <c:v>-169.89</c:v>
                </c:pt>
                <c:pt idx="2396">
                  <c:v>-166.96</c:v>
                </c:pt>
                <c:pt idx="2397">
                  <c:v>-164.04</c:v>
                </c:pt>
                <c:pt idx="2398">
                  <c:v>-161.13</c:v>
                </c:pt>
                <c:pt idx="2399">
                  <c:v>-158.25</c:v>
                </c:pt>
                <c:pt idx="2400">
                  <c:v>-155.43</c:v>
                </c:pt>
                <c:pt idx="2401">
                  <c:v>-152.68</c:v>
                </c:pt>
                <c:pt idx="2402">
                  <c:v>-150</c:v>
                </c:pt>
                <c:pt idx="2403">
                  <c:v>-147.4</c:v>
                </c:pt>
                <c:pt idx="2404">
                  <c:v>-144.9</c:v>
                </c:pt>
                <c:pt idx="2405">
                  <c:v>-142.51</c:v>
                </c:pt>
                <c:pt idx="2406">
                  <c:v>-140.18</c:v>
                </c:pt>
                <c:pt idx="2407">
                  <c:v>-137.88</c:v>
                </c:pt>
                <c:pt idx="2408">
                  <c:v>-135.56</c:v>
                </c:pt>
                <c:pt idx="2409">
                  <c:v>-133.26</c:v>
                </c:pt>
                <c:pt idx="2410">
                  <c:v>-131.03</c:v>
                </c:pt>
                <c:pt idx="2411">
                  <c:v>-128.93</c:v>
                </c:pt>
                <c:pt idx="2412">
                  <c:v>-126.93</c:v>
                </c:pt>
                <c:pt idx="2413">
                  <c:v>-124.99</c:v>
                </c:pt>
                <c:pt idx="2414">
                  <c:v>-123.02</c:v>
                </c:pt>
                <c:pt idx="2415">
                  <c:v>-121.03</c:v>
                </c:pt>
                <c:pt idx="2416">
                  <c:v>-119.12</c:v>
                </c:pt>
                <c:pt idx="2417">
                  <c:v>-117.35</c:v>
                </c:pt>
                <c:pt idx="2418">
                  <c:v>-115.76</c:v>
                </c:pt>
                <c:pt idx="2419">
                  <c:v>-114.29</c:v>
                </c:pt>
                <c:pt idx="2420">
                  <c:v>-112.89</c:v>
                </c:pt>
                <c:pt idx="2421">
                  <c:v>-111.57</c:v>
                </c:pt>
                <c:pt idx="2422">
                  <c:v>-110.45</c:v>
                </c:pt>
                <c:pt idx="2423">
                  <c:v>-109.55</c:v>
                </c:pt>
                <c:pt idx="2424">
                  <c:v>-109.41</c:v>
                </c:pt>
                <c:pt idx="2425">
                  <c:v>-109.18</c:v>
                </c:pt>
                <c:pt idx="2426">
                  <c:v>-108.95</c:v>
                </c:pt>
                <c:pt idx="2427">
                  <c:v>-108.77</c:v>
                </c:pt>
                <c:pt idx="2428">
                  <c:v>-108.51</c:v>
                </c:pt>
                <c:pt idx="2429">
                  <c:v>-108.25</c:v>
                </c:pt>
                <c:pt idx="2430">
                  <c:v>-108.38</c:v>
                </c:pt>
                <c:pt idx="2431">
                  <c:v>-108.46</c:v>
                </c:pt>
                <c:pt idx="2432">
                  <c:v>-108.49</c:v>
                </c:pt>
                <c:pt idx="2433">
                  <c:v>-108.48</c:v>
                </c:pt>
                <c:pt idx="2434">
                  <c:v>-108.41</c:v>
                </c:pt>
                <c:pt idx="2435">
                  <c:v>-108.42</c:v>
                </c:pt>
                <c:pt idx="2436">
                  <c:v>-108.42</c:v>
                </c:pt>
                <c:pt idx="2437">
                  <c:v>-108.42</c:v>
                </c:pt>
                <c:pt idx="2438">
                  <c:v>-108.45</c:v>
                </c:pt>
                <c:pt idx="2439">
                  <c:v>-108.49</c:v>
                </c:pt>
                <c:pt idx="2440">
                  <c:v>-108.54</c:v>
                </c:pt>
                <c:pt idx="2441">
                  <c:v>-108.58</c:v>
                </c:pt>
                <c:pt idx="2442">
                  <c:v>-108.62</c:v>
                </c:pt>
                <c:pt idx="2443">
                  <c:v>-108.69</c:v>
                </c:pt>
                <c:pt idx="2444">
                  <c:v>-108.73</c:v>
                </c:pt>
                <c:pt idx="2445">
                  <c:v>-108.74</c:v>
                </c:pt>
                <c:pt idx="2446">
                  <c:v>-108.75</c:v>
                </c:pt>
                <c:pt idx="2447">
                  <c:v>-108.75</c:v>
                </c:pt>
                <c:pt idx="2448">
                  <c:v>-108.76</c:v>
                </c:pt>
                <c:pt idx="2449">
                  <c:v>-108.75</c:v>
                </c:pt>
                <c:pt idx="2450">
                  <c:v>-108.72</c:v>
                </c:pt>
                <c:pt idx="2451">
                  <c:v>-108.67</c:v>
                </c:pt>
                <c:pt idx="2452">
                  <c:v>-108.64</c:v>
                </c:pt>
                <c:pt idx="2453">
                  <c:v>-108.6</c:v>
                </c:pt>
                <c:pt idx="2454">
                  <c:v>-108.61</c:v>
                </c:pt>
                <c:pt idx="2455">
                  <c:v>-108.63</c:v>
                </c:pt>
                <c:pt idx="2456">
                  <c:v>-108.71</c:v>
                </c:pt>
                <c:pt idx="2457">
                  <c:v>-108.9</c:v>
                </c:pt>
                <c:pt idx="2458">
                  <c:v>-109.17</c:v>
                </c:pt>
                <c:pt idx="2459">
                  <c:v>-109.52</c:v>
                </c:pt>
                <c:pt idx="2460">
                  <c:v>-109.87</c:v>
                </c:pt>
                <c:pt idx="2461">
                  <c:v>-110.33</c:v>
                </c:pt>
                <c:pt idx="2462">
                  <c:v>-110.98</c:v>
                </c:pt>
                <c:pt idx="2463">
                  <c:v>-111.83</c:v>
                </c:pt>
                <c:pt idx="2464">
                  <c:v>-112.74</c:v>
                </c:pt>
                <c:pt idx="2465">
                  <c:v>-113.66</c:v>
                </c:pt>
                <c:pt idx="2466">
                  <c:v>-114.69</c:v>
                </c:pt>
                <c:pt idx="2467">
                  <c:v>-115.86</c:v>
                </c:pt>
                <c:pt idx="2468">
                  <c:v>-117.17</c:v>
                </c:pt>
                <c:pt idx="2469">
                  <c:v>-118.56</c:v>
                </c:pt>
                <c:pt idx="2470">
                  <c:v>-119.96</c:v>
                </c:pt>
                <c:pt idx="2471">
                  <c:v>-121.41</c:v>
                </c:pt>
                <c:pt idx="2472">
                  <c:v>-122.94</c:v>
                </c:pt>
                <c:pt idx="2473">
                  <c:v>-124.62</c:v>
                </c:pt>
                <c:pt idx="2474">
                  <c:v>-126.43</c:v>
                </c:pt>
                <c:pt idx="2475">
                  <c:v>-128.33000000000001</c:v>
                </c:pt>
                <c:pt idx="2476">
                  <c:v>-130.22999999999999</c:v>
                </c:pt>
                <c:pt idx="2477">
                  <c:v>-132.12</c:v>
                </c:pt>
                <c:pt idx="2478">
                  <c:v>-134.02000000000001</c:v>
                </c:pt>
                <c:pt idx="2479">
                  <c:v>-135.97</c:v>
                </c:pt>
                <c:pt idx="2480">
                  <c:v>-138.03</c:v>
                </c:pt>
                <c:pt idx="2481">
                  <c:v>-140.22999999999999</c:v>
                </c:pt>
                <c:pt idx="2482">
                  <c:v>-142.54</c:v>
                </c:pt>
                <c:pt idx="2483">
                  <c:v>-144.94</c:v>
                </c:pt>
                <c:pt idx="2484">
                  <c:v>-147.34</c:v>
                </c:pt>
                <c:pt idx="2485">
                  <c:v>-149.68</c:v>
                </c:pt>
                <c:pt idx="2486">
                  <c:v>-151.99</c:v>
                </c:pt>
                <c:pt idx="2487">
                  <c:v>-154.28</c:v>
                </c:pt>
                <c:pt idx="2488">
                  <c:v>-156.63</c:v>
                </c:pt>
                <c:pt idx="2489">
                  <c:v>-159.12</c:v>
                </c:pt>
                <c:pt idx="2490">
                  <c:v>-161.79</c:v>
                </c:pt>
                <c:pt idx="2491">
                  <c:v>-164.53</c:v>
                </c:pt>
                <c:pt idx="2492">
                  <c:v>-167.22</c:v>
                </c:pt>
                <c:pt idx="2493">
                  <c:v>-169.75</c:v>
                </c:pt>
                <c:pt idx="2494">
                  <c:v>-172.16</c:v>
                </c:pt>
                <c:pt idx="2495">
                  <c:v>-174.51</c:v>
                </c:pt>
                <c:pt idx="2496">
                  <c:v>-176.89</c:v>
                </c:pt>
                <c:pt idx="2497">
                  <c:v>-179.35</c:v>
                </c:pt>
                <c:pt idx="2498">
                  <c:v>178.08</c:v>
                </c:pt>
                <c:pt idx="2499">
                  <c:v>175.41</c:v>
                </c:pt>
                <c:pt idx="2500">
                  <c:v>172.67</c:v>
                </c:pt>
                <c:pt idx="2501">
                  <c:v>169.97</c:v>
                </c:pt>
                <c:pt idx="2502">
                  <c:v>167.34</c:v>
                </c:pt>
                <c:pt idx="2503">
                  <c:v>164.77</c:v>
                </c:pt>
                <c:pt idx="2504">
                  <c:v>162.18</c:v>
                </c:pt>
                <c:pt idx="2505">
                  <c:v>159.49</c:v>
                </c:pt>
                <c:pt idx="2506">
                  <c:v>156.75</c:v>
                </c:pt>
                <c:pt idx="2507">
                  <c:v>153.96</c:v>
                </c:pt>
                <c:pt idx="2508">
                  <c:v>151.19</c:v>
                </c:pt>
                <c:pt idx="2509">
                  <c:v>148.44</c:v>
                </c:pt>
                <c:pt idx="2510">
                  <c:v>145.74</c:v>
                </c:pt>
                <c:pt idx="2511">
                  <c:v>143.08000000000001</c:v>
                </c:pt>
                <c:pt idx="2512">
                  <c:v>140.41999999999999</c:v>
                </c:pt>
                <c:pt idx="2513">
                  <c:v>137.80000000000001</c:v>
                </c:pt>
                <c:pt idx="2514">
                  <c:v>135.21</c:v>
                </c:pt>
                <c:pt idx="2515">
                  <c:v>132.71</c:v>
                </c:pt>
                <c:pt idx="2516">
                  <c:v>130.30000000000001</c:v>
                </c:pt>
                <c:pt idx="2517">
                  <c:v>127.99</c:v>
                </c:pt>
                <c:pt idx="2518">
                  <c:v>125.79</c:v>
                </c:pt>
                <c:pt idx="2519">
                  <c:v>123.69</c:v>
                </c:pt>
                <c:pt idx="2520">
                  <c:v>121.74</c:v>
                </c:pt>
                <c:pt idx="2521">
                  <c:v>119.95</c:v>
                </c:pt>
                <c:pt idx="2522">
                  <c:v>118.28</c:v>
                </c:pt>
                <c:pt idx="2523">
                  <c:v>116.71</c:v>
                </c:pt>
                <c:pt idx="2524">
                  <c:v>115.23</c:v>
                </c:pt>
                <c:pt idx="2525">
                  <c:v>113.84</c:v>
                </c:pt>
                <c:pt idx="2526">
                  <c:v>112.57</c:v>
                </c:pt>
                <c:pt idx="2527">
                  <c:v>111.42</c:v>
                </c:pt>
                <c:pt idx="2528">
                  <c:v>110.35</c:v>
                </c:pt>
                <c:pt idx="2529">
                  <c:v>109.35</c:v>
                </c:pt>
                <c:pt idx="2530">
                  <c:v>108.4</c:v>
                </c:pt>
                <c:pt idx="2531">
                  <c:v>107.52</c:v>
                </c:pt>
                <c:pt idx="2532">
                  <c:v>106.71</c:v>
                </c:pt>
                <c:pt idx="2533">
                  <c:v>105.94</c:v>
                </c:pt>
                <c:pt idx="2534">
                  <c:v>105.25</c:v>
                </c:pt>
                <c:pt idx="2535">
                  <c:v>104.61</c:v>
                </c:pt>
                <c:pt idx="2536">
                  <c:v>104.02</c:v>
                </c:pt>
                <c:pt idx="2537">
                  <c:v>103.49</c:v>
                </c:pt>
                <c:pt idx="2538">
                  <c:v>103.03</c:v>
                </c:pt>
                <c:pt idx="2539">
                  <c:v>102.63</c:v>
                </c:pt>
                <c:pt idx="2540">
                  <c:v>102.31</c:v>
                </c:pt>
                <c:pt idx="2541">
                  <c:v>102.06</c:v>
                </c:pt>
                <c:pt idx="2542">
                  <c:v>101.86</c:v>
                </c:pt>
                <c:pt idx="2543">
                  <c:v>101.68</c:v>
                </c:pt>
                <c:pt idx="2544">
                  <c:v>101.52</c:v>
                </c:pt>
                <c:pt idx="2545">
                  <c:v>101.39</c:v>
                </c:pt>
                <c:pt idx="2546">
                  <c:v>101.3</c:v>
                </c:pt>
                <c:pt idx="2547">
                  <c:v>101.24</c:v>
                </c:pt>
                <c:pt idx="2548">
                  <c:v>101.2</c:v>
                </c:pt>
                <c:pt idx="2549">
                  <c:v>101.21</c:v>
                </c:pt>
                <c:pt idx="2550">
                  <c:v>101.26</c:v>
                </c:pt>
                <c:pt idx="2551">
                  <c:v>101.35</c:v>
                </c:pt>
                <c:pt idx="2552">
                  <c:v>101.5</c:v>
                </c:pt>
                <c:pt idx="2553">
                  <c:v>101.7</c:v>
                </c:pt>
                <c:pt idx="2554">
                  <c:v>101.93</c:v>
                </c:pt>
                <c:pt idx="2555">
                  <c:v>102.22</c:v>
                </c:pt>
                <c:pt idx="2556">
                  <c:v>102.57</c:v>
                </c:pt>
                <c:pt idx="2557">
                  <c:v>102.99</c:v>
                </c:pt>
                <c:pt idx="2558">
                  <c:v>103.49</c:v>
                </c:pt>
                <c:pt idx="2559">
                  <c:v>104.06</c:v>
                </c:pt>
                <c:pt idx="2560">
                  <c:v>104.72</c:v>
                </c:pt>
                <c:pt idx="2561">
                  <c:v>105.49</c:v>
                </c:pt>
                <c:pt idx="2562">
                  <c:v>106.41</c:v>
                </c:pt>
                <c:pt idx="2563">
                  <c:v>107.47</c:v>
                </c:pt>
                <c:pt idx="2564">
                  <c:v>108.67</c:v>
                </c:pt>
                <c:pt idx="2565">
                  <c:v>110</c:v>
                </c:pt>
                <c:pt idx="2566">
                  <c:v>111.44</c:v>
                </c:pt>
                <c:pt idx="2567">
                  <c:v>112.98</c:v>
                </c:pt>
                <c:pt idx="2568">
                  <c:v>114.62</c:v>
                </c:pt>
                <c:pt idx="2569">
                  <c:v>116.34</c:v>
                </c:pt>
                <c:pt idx="2570">
                  <c:v>118.17</c:v>
                </c:pt>
                <c:pt idx="2571">
                  <c:v>120.11</c:v>
                </c:pt>
                <c:pt idx="2572">
                  <c:v>122.12</c:v>
                </c:pt>
                <c:pt idx="2573">
                  <c:v>124.2</c:v>
                </c:pt>
                <c:pt idx="2574">
                  <c:v>126.35</c:v>
                </c:pt>
                <c:pt idx="2575">
                  <c:v>128.54</c:v>
                </c:pt>
                <c:pt idx="2576">
                  <c:v>130.76</c:v>
                </c:pt>
                <c:pt idx="2577">
                  <c:v>133.01</c:v>
                </c:pt>
                <c:pt idx="2578">
                  <c:v>135.29</c:v>
                </c:pt>
                <c:pt idx="2579">
                  <c:v>137.59</c:v>
                </c:pt>
                <c:pt idx="2580">
                  <c:v>139.91999999999999</c:v>
                </c:pt>
                <c:pt idx="2581">
                  <c:v>142.27000000000001</c:v>
                </c:pt>
                <c:pt idx="2582">
                  <c:v>144.66</c:v>
                </c:pt>
                <c:pt idx="2583">
                  <c:v>147.1</c:v>
                </c:pt>
                <c:pt idx="2584">
                  <c:v>149.58000000000001</c:v>
                </c:pt>
                <c:pt idx="2585">
                  <c:v>152.13999999999999</c:v>
                </c:pt>
                <c:pt idx="2586">
                  <c:v>154.75</c:v>
                </c:pt>
                <c:pt idx="2587">
                  <c:v>157.38999999999999</c:v>
                </c:pt>
                <c:pt idx="2588">
                  <c:v>160.08000000000001</c:v>
                </c:pt>
                <c:pt idx="2589">
                  <c:v>162.82</c:v>
                </c:pt>
                <c:pt idx="2590">
                  <c:v>165.59</c:v>
                </c:pt>
                <c:pt idx="2591">
                  <c:v>168.4</c:v>
                </c:pt>
                <c:pt idx="2592">
                  <c:v>171.23</c:v>
                </c:pt>
                <c:pt idx="2593">
                  <c:v>174.11</c:v>
                </c:pt>
                <c:pt idx="2594">
                  <c:v>176.98</c:v>
                </c:pt>
                <c:pt idx="2595">
                  <c:v>179.91</c:v>
                </c:pt>
                <c:pt idx="2596">
                  <c:v>-177.12</c:v>
                </c:pt>
                <c:pt idx="2597">
                  <c:v>-174.14</c:v>
                </c:pt>
                <c:pt idx="2598">
                  <c:v>-171.19</c:v>
                </c:pt>
                <c:pt idx="2599">
                  <c:v>-168.26</c:v>
                </c:pt>
                <c:pt idx="2600">
                  <c:v>-165.35</c:v>
                </c:pt>
                <c:pt idx="2601">
                  <c:v>-162.5</c:v>
                </c:pt>
                <c:pt idx="2602">
                  <c:v>-159.72</c:v>
                </c:pt>
                <c:pt idx="2603">
                  <c:v>-156.99</c:v>
                </c:pt>
                <c:pt idx="2604">
                  <c:v>-154.31</c:v>
                </c:pt>
                <c:pt idx="2605">
                  <c:v>-151.66</c:v>
                </c:pt>
                <c:pt idx="2606">
                  <c:v>-149.06</c:v>
                </c:pt>
                <c:pt idx="2607">
                  <c:v>-146.5</c:v>
                </c:pt>
                <c:pt idx="2608">
                  <c:v>-143.97</c:v>
                </c:pt>
                <c:pt idx="2609">
                  <c:v>-141.47</c:v>
                </c:pt>
                <c:pt idx="2610">
                  <c:v>-138.97</c:v>
                </c:pt>
                <c:pt idx="2611">
                  <c:v>-136.56</c:v>
                </c:pt>
                <c:pt idx="2612">
                  <c:v>-134.31</c:v>
                </c:pt>
                <c:pt idx="2613">
                  <c:v>-132.22999999999999</c:v>
                </c:pt>
                <c:pt idx="2614">
                  <c:v>-130.28</c:v>
                </c:pt>
                <c:pt idx="2615">
                  <c:v>-128.37</c:v>
                </c:pt>
                <c:pt idx="2616">
                  <c:v>-126.46</c:v>
                </c:pt>
                <c:pt idx="2617">
                  <c:v>-124.5</c:v>
                </c:pt>
                <c:pt idx="2618">
                  <c:v>-122.56</c:v>
                </c:pt>
                <c:pt idx="2619">
                  <c:v>-120.69</c:v>
                </c:pt>
                <c:pt idx="2620">
                  <c:v>-118.96</c:v>
                </c:pt>
                <c:pt idx="2621">
                  <c:v>-117.34</c:v>
                </c:pt>
                <c:pt idx="2622">
                  <c:v>-115.82</c:v>
                </c:pt>
                <c:pt idx="2623">
                  <c:v>-114.41</c:v>
                </c:pt>
                <c:pt idx="2624">
                  <c:v>-113.14</c:v>
                </c:pt>
                <c:pt idx="2625">
                  <c:v>-112.04</c:v>
                </c:pt>
                <c:pt idx="2626">
                  <c:v>-111.08</c:v>
                </c:pt>
                <c:pt idx="2627">
                  <c:v>-110.22</c:v>
                </c:pt>
                <c:pt idx="2628">
                  <c:v>-109.44</c:v>
                </c:pt>
                <c:pt idx="2629">
                  <c:v>-109.19</c:v>
                </c:pt>
                <c:pt idx="2630">
                  <c:v>-109.17</c:v>
                </c:pt>
                <c:pt idx="2631">
                  <c:v>-109.12</c:v>
                </c:pt>
                <c:pt idx="2632">
                  <c:v>-109.15</c:v>
                </c:pt>
                <c:pt idx="2633">
                  <c:v>-109.14</c:v>
                </c:pt>
                <c:pt idx="2634">
                  <c:v>-109.13</c:v>
                </c:pt>
                <c:pt idx="2635">
                  <c:v>-109.02</c:v>
                </c:pt>
                <c:pt idx="2636">
                  <c:v>-109.21</c:v>
                </c:pt>
                <c:pt idx="2637">
                  <c:v>-109.33</c:v>
                </c:pt>
                <c:pt idx="2638">
                  <c:v>-109.47</c:v>
                </c:pt>
                <c:pt idx="2639">
                  <c:v>-109.51</c:v>
                </c:pt>
                <c:pt idx="2640">
                  <c:v>-109.56</c:v>
                </c:pt>
                <c:pt idx="2641">
                  <c:v>-109.64</c:v>
                </c:pt>
                <c:pt idx="2642">
                  <c:v>-109.68</c:v>
                </c:pt>
                <c:pt idx="2643">
                  <c:v>-109.7</c:v>
                </c:pt>
                <c:pt idx="2644">
                  <c:v>-109.73</c:v>
                </c:pt>
                <c:pt idx="2645">
                  <c:v>-109.78</c:v>
                </c:pt>
                <c:pt idx="2646">
                  <c:v>-109.85</c:v>
                </c:pt>
                <c:pt idx="2647">
                  <c:v>-109.91</c:v>
                </c:pt>
                <c:pt idx="2648">
                  <c:v>-109.97</c:v>
                </c:pt>
                <c:pt idx="2649">
                  <c:v>-110.03</c:v>
                </c:pt>
                <c:pt idx="2650">
                  <c:v>-110.09</c:v>
                </c:pt>
                <c:pt idx="2651">
                  <c:v>-110.17</c:v>
                </c:pt>
                <c:pt idx="2652">
                  <c:v>-110.22</c:v>
                </c:pt>
                <c:pt idx="2653">
                  <c:v>-110.27</c:v>
                </c:pt>
                <c:pt idx="2654">
                  <c:v>-110.35</c:v>
                </c:pt>
                <c:pt idx="2655">
                  <c:v>-110.42</c:v>
                </c:pt>
                <c:pt idx="2656">
                  <c:v>-110.45</c:v>
                </c:pt>
                <c:pt idx="2657">
                  <c:v>-110.46</c:v>
                </c:pt>
                <c:pt idx="2658">
                  <c:v>-110.46</c:v>
                </c:pt>
                <c:pt idx="2659">
                  <c:v>-110.47</c:v>
                </c:pt>
                <c:pt idx="2660">
                  <c:v>-110.48</c:v>
                </c:pt>
                <c:pt idx="2661">
                  <c:v>-110.44</c:v>
                </c:pt>
                <c:pt idx="2662">
                  <c:v>-110.33</c:v>
                </c:pt>
                <c:pt idx="2663">
                  <c:v>-110.2</c:v>
                </c:pt>
                <c:pt idx="2664">
                  <c:v>-110.03</c:v>
                </c:pt>
                <c:pt idx="2665">
                  <c:v>-109.81</c:v>
                </c:pt>
                <c:pt idx="2666">
                  <c:v>-109.51</c:v>
                </c:pt>
                <c:pt idx="2667">
                  <c:v>-109.19</c:v>
                </c:pt>
                <c:pt idx="2668">
                  <c:v>-108.87</c:v>
                </c:pt>
                <c:pt idx="2669">
                  <c:v>-108.54</c:v>
                </c:pt>
                <c:pt idx="2670">
                  <c:v>-108.18</c:v>
                </c:pt>
                <c:pt idx="2671">
                  <c:v>-107.84</c:v>
                </c:pt>
                <c:pt idx="2672">
                  <c:v>-107.6</c:v>
                </c:pt>
                <c:pt idx="2673">
                  <c:v>-107.32</c:v>
                </c:pt>
                <c:pt idx="2674">
                  <c:v>-107.21</c:v>
                </c:pt>
                <c:pt idx="2675">
                  <c:v>-107.48</c:v>
                </c:pt>
                <c:pt idx="2676">
                  <c:v>-108.09</c:v>
                </c:pt>
                <c:pt idx="2677">
                  <c:v>-108.91</c:v>
                </c:pt>
                <c:pt idx="2678">
                  <c:v>-109.86</c:v>
                </c:pt>
                <c:pt idx="2679">
                  <c:v>-110.92</c:v>
                </c:pt>
                <c:pt idx="2680">
                  <c:v>-112.17</c:v>
                </c:pt>
                <c:pt idx="2681">
                  <c:v>-113.66</c:v>
                </c:pt>
                <c:pt idx="2682">
                  <c:v>-115.4</c:v>
                </c:pt>
                <c:pt idx="2683">
                  <c:v>-117.39</c:v>
                </c:pt>
                <c:pt idx="2684">
                  <c:v>-119.52</c:v>
                </c:pt>
                <c:pt idx="2685">
                  <c:v>-121.67</c:v>
                </c:pt>
                <c:pt idx="2686">
                  <c:v>-123.77</c:v>
                </c:pt>
                <c:pt idx="2687">
                  <c:v>-125.87</c:v>
                </c:pt>
                <c:pt idx="2688">
                  <c:v>-128.05000000000001</c:v>
                </c:pt>
                <c:pt idx="2689">
                  <c:v>-130.4</c:v>
                </c:pt>
                <c:pt idx="2690">
                  <c:v>-132.94</c:v>
                </c:pt>
                <c:pt idx="2691">
                  <c:v>-135.52000000000001</c:v>
                </c:pt>
                <c:pt idx="2692">
                  <c:v>-138.09</c:v>
                </c:pt>
                <c:pt idx="2693">
                  <c:v>-140.62</c:v>
                </c:pt>
                <c:pt idx="2694">
                  <c:v>-143.11000000000001</c:v>
                </c:pt>
                <c:pt idx="2695">
                  <c:v>-145.61000000000001</c:v>
                </c:pt>
                <c:pt idx="2696">
                  <c:v>-148.12</c:v>
                </c:pt>
                <c:pt idx="2697">
                  <c:v>-150.63999999999999</c:v>
                </c:pt>
                <c:pt idx="2698">
                  <c:v>-153.18</c:v>
                </c:pt>
                <c:pt idx="2699">
                  <c:v>-155.76</c:v>
                </c:pt>
                <c:pt idx="2700">
                  <c:v>-158.41</c:v>
                </c:pt>
                <c:pt idx="2701">
                  <c:v>-161.15</c:v>
                </c:pt>
                <c:pt idx="2702">
                  <c:v>-163.95</c:v>
                </c:pt>
                <c:pt idx="2703">
                  <c:v>-166.71</c:v>
                </c:pt>
                <c:pt idx="2704">
                  <c:v>-169.38</c:v>
                </c:pt>
                <c:pt idx="2705">
                  <c:v>-171.95</c:v>
                </c:pt>
                <c:pt idx="2706">
                  <c:v>-174.48</c:v>
                </c:pt>
                <c:pt idx="2707">
                  <c:v>-177.08</c:v>
                </c:pt>
                <c:pt idx="2708">
                  <c:v>-179.79</c:v>
                </c:pt>
                <c:pt idx="2709">
                  <c:v>177.41</c:v>
                </c:pt>
                <c:pt idx="2710">
                  <c:v>174.58</c:v>
                </c:pt>
                <c:pt idx="2711">
                  <c:v>171.79</c:v>
                </c:pt>
                <c:pt idx="2712">
                  <c:v>169.09</c:v>
                </c:pt>
                <c:pt idx="2713">
                  <c:v>166.45</c:v>
                </c:pt>
                <c:pt idx="2714">
                  <c:v>163.80000000000001</c:v>
                </c:pt>
                <c:pt idx="2715">
                  <c:v>161.16</c:v>
                </c:pt>
                <c:pt idx="2716">
                  <c:v>158.52000000000001</c:v>
                </c:pt>
                <c:pt idx="2717">
                  <c:v>155.9</c:v>
                </c:pt>
                <c:pt idx="2718">
                  <c:v>153.34</c:v>
                </c:pt>
                <c:pt idx="2719">
                  <c:v>150.83000000000001</c:v>
                </c:pt>
                <c:pt idx="2720">
                  <c:v>148.35</c:v>
                </c:pt>
                <c:pt idx="2721">
                  <c:v>145.9</c:v>
                </c:pt>
                <c:pt idx="2722">
                  <c:v>143.44</c:v>
                </c:pt>
                <c:pt idx="2723">
                  <c:v>140.99</c:v>
                </c:pt>
                <c:pt idx="2724">
                  <c:v>138.54</c:v>
                </c:pt>
                <c:pt idx="2725">
                  <c:v>136.13</c:v>
                </c:pt>
                <c:pt idx="2726">
                  <c:v>133.76</c:v>
                </c:pt>
                <c:pt idx="2727">
                  <c:v>131.46</c:v>
                </c:pt>
                <c:pt idx="2728">
                  <c:v>129.22999999999999</c:v>
                </c:pt>
                <c:pt idx="2729">
                  <c:v>127.06</c:v>
                </c:pt>
                <c:pt idx="2730">
                  <c:v>124.93</c:v>
                </c:pt>
                <c:pt idx="2731">
                  <c:v>122.85</c:v>
                </c:pt>
                <c:pt idx="2732">
                  <c:v>120.83</c:v>
                </c:pt>
                <c:pt idx="2733">
                  <c:v>118.91</c:v>
                </c:pt>
                <c:pt idx="2734">
                  <c:v>117.04</c:v>
                </c:pt>
                <c:pt idx="2735">
                  <c:v>115.27</c:v>
                </c:pt>
                <c:pt idx="2736">
                  <c:v>113.61</c:v>
                </c:pt>
                <c:pt idx="2737">
                  <c:v>112.03</c:v>
                </c:pt>
                <c:pt idx="2738">
                  <c:v>110.51</c:v>
                </c:pt>
                <c:pt idx="2739">
                  <c:v>109.04</c:v>
                </c:pt>
                <c:pt idx="2740">
                  <c:v>107.69</c:v>
                </c:pt>
                <c:pt idx="2741">
                  <c:v>106.5</c:v>
                </c:pt>
                <c:pt idx="2742">
                  <c:v>105.47</c:v>
                </c:pt>
                <c:pt idx="2743">
                  <c:v>104.58</c:v>
                </c:pt>
                <c:pt idx="2744">
                  <c:v>103.82</c:v>
                </c:pt>
                <c:pt idx="2745">
                  <c:v>103.16</c:v>
                </c:pt>
                <c:pt idx="2746">
                  <c:v>102.59</c:v>
                </c:pt>
                <c:pt idx="2747">
                  <c:v>102.1</c:v>
                </c:pt>
                <c:pt idx="2748">
                  <c:v>101.7</c:v>
                </c:pt>
                <c:pt idx="2749">
                  <c:v>101.37</c:v>
                </c:pt>
                <c:pt idx="2750">
                  <c:v>101.09</c:v>
                </c:pt>
                <c:pt idx="2751">
                  <c:v>100.87</c:v>
                </c:pt>
                <c:pt idx="2752">
                  <c:v>100.71</c:v>
                </c:pt>
                <c:pt idx="2753">
                  <c:v>100.6</c:v>
                </c:pt>
                <c:pt idx="2754">
                  <c:v>100.55</c:v>
                </c:pt>
                <c:pt idx="2755">
                  <c:v>100.56</c:v>
                </c:pt>
                <c:pt idx="2756">
                  <c:v>100.63</c:v>
                </c:pt>
                <c:pt idx="2757">
                  <c:v>100.78</c:v>
                </c:pt>
                <c:pt idx="2758">
                  <c:v>101</c:v>
                </c:pt>
                <c:pt idx="2759">
                  <c:v>101.31</c:v>
                </c:pt>
                <c:pt idx="2760">
                  <c:v>101.69</c:v>
                </c:pt>
                <c:pt idx="2761">
                  <c:v>102.14</c:v>
                </c:pt>
                <c:pt idx="2762">
                  <c:v>102.67</c:v>
                </c:pt>
                <c:pt idx="2763">
                  <c:v>103.28</c:v>
                </c:pt>
                <c:pt idx="2764">
                  <c:v>103.99</c:v>
                </c:pt>
                <c:pt idx="2765">
                  <c:v>104.8</c:v>
                </c:pt>
                <c:pt idx="2766">
                  <c:v>105.73</c:v>
                </c:pt>
                <c:pt idx="2767">
                  <c:v>106.76</c:v>
                </c:pt>
                <c:pt idx="2768">
                  <c:v>107.89</c:v>
                </c:pt>
                <c:pt idx="2769">
                  <c:v>109.14</c:v>
                </c:pt>
                <c:pt idx="2770">
                  <c:v>110.5</c:v>
                </c:pt>
                <c:pt idx="2771">
                  <c:v>111.96</c:v>
                </c:pt>
                <c:pt idx="2772">
                  <c:v>113.55</c:v>
                </c:pt>
                <c:pt idx="2773">
                  <c:v>115.26</c:v>
                </c:pt>
                <c:pt idx="2774">
                  <c:v>117.04</c:v>
                </c:pt>
                <c:pt idx="2775">
                  <c:v>118.92</c:v>
                </c:pt>
                <c:pt idx="2776">
                  <c:v>120.9</c:v>
                </c:pt>
                <c:pt idx="2777">
                  <c:v>122.95</c:v>
                </c:pt>
                <c:pt idx="2778">
                  <c:v>125.07</c:v>
                </c:pt>
                <c:pt idx="2779">
                  <c:v>127.26</c:v>
                </c:pt>
                <c:pt idx="2780">
                  <c:v>129.53</c:v>
                </c:pt>
                <c:pt idx="2781">
                  <c:v>131.87</c:v>
                </c:pt>
                <c:pt idx="2782">
                  <c:v>134.27000000000001</c:v>
                </c:pt>
                <c:pt idx="2783">
                  <c:v>136.69999999999999</c:v>
                </c:pt>
                <c:pt idx="2784">
                  <c:v>139.18</c:v>
                </c:pt>
                <c:pt idx="2785">
                  <c:v>141.69</c:v>
                </c:pt>
                <c:pt idx="2786">
                  <c:v>144.24</c:v>
                </c:pt>
                <c:pt idx="2787">
                  <c:v>146.85</c:v>
                </c:pt>
                <c:pt idx="2788">
                  <c:v>149.54</c:v>
                </c:pt>
                <c:pt idx="2789">
                  <c:v>152.31</c:v>
                </c:pt>
                <c:pt idx="2790">
                  <c:v>155.06</c:v>
                </c:pt>
                <c:pt idx="2791">
                  <c:v>157.84</c:v>
                </c:pt>
                <c:pt idx="2792">
                  <c:v>160.63</c:v>
                </c:pt>
                <c:pt idx="2793">
                  <c:v>163.44</c:v>
                </c:pt>
                <c:pt idx="2794">
                  <c:v>166.28</c:v>
                </c:pt>
                <c:pt idx="2795">
                  <c:v>169.14</c:v>
                </c:pt>
                <c:pt idx="2796">
                  <c:v>172</c:v>
                </c:pt>
                <c:pt idx="2797">
                  <c:v>174.85</c:v>
                </c:pt>
                <c:pt idx="2798">
                  <c:v>177.71</c:v>
                </c:pt>
                <c:pt idx="2799">
                  <c:v>-179.44</c:v>
                </c:pt>
                <c:pt idx="2800">
                  <c:v>-176.61</c:v>
                </c:pt>
                <c:pt idx="2801">
                  <c:v>-173.86</c:v>
                </c:pt>
                <c:pt idx="2802">
                  <c:v>-171.19</c:v>
                </c:pt>
                <c:pt idx="2803">
                  <c:v>-168.58</c:v>
                </c:pt>
                <c:pt idx="2804">
                  <c:v>-166.02</c:v>
                </c:pt>
                <c:pt idx="2805">
                  <c:v>-163.47</c:v>
                </c:pt>
                <c:pt idx="2806">
                  <c:v>-160.91</c:v>
                </c:pt>
                <c:pt idx="2807">
                  <c:v>-158.33000000000001</c:v>
                </c:pt>
                <c:pt idx="2808">
                  <c:v>-155.76</c:v>
                </c:pt>
                <c:pt idx="2809">
                  <c:v>-153.24</c:v>
                </c:pt>
                <c:pt idx="2810">
                  <c:v>-150.83000000000001</c:v>
                </c:pt>
                <c:pt idx="2811">
                  <c:v>-148.52000000000001</c:v>
                </c:pt>
                <c:pt idx="2812">
                  <c:v>-146.26</c:v>
                </c:pt>
                <c:pt idx="2813">
                  <c:v>-144</c:v>
                </c:pt>
                <c:pt idx="2814">
                  <c:v>-141.68</c:v>
                </c:pt>
                <c:pt idx="2815">
                  <c:v>-139.30000000000001</c:v>
                </c:pt>
                <c:pt idx="2816">
                  <c:v>-136.94</c:v>
                </c:pt>
                <c:pt idx="2817">
                  <c:v>-134.69</c:v>
                </c:pt>
                <c:pt idx="2818">
                  <c:v>-132.6</c:v>
                </c:pt>
                <c:pt idx="2819">
                  <c:v>-130.59</c:v>
                </c:pt>
                <c:pt idx="2820">
                  <c:v>-128.62</c:v>
                </c:pt>
                <c:pt idx="2821">
                  <c:v>-126.59</c:v>
                </c:pt>
                <c:pt idx="2822">
                  <c:v>-124.56</c:v>
                </c:pt>
                <c:pt idx="2823">
                  <c:v>-122.57</c:v>
                </c:pt>
                <c:pt idx="2824">
                  <c:v>-120.69</c:v>
                </c:pt>
                <c:pt idx="2825">
                  <c:v>-118.88</c:v>
                </c:pt>
                <c:pt idx="2826">
                  <c:v>-117.14</c:v>
                </c:pt>
                <c:pt idx="2827">
                  <c:v>-115.47</c:v>
                </c:pt>
                <c:pt idx="2828">
                  <c:v>-113.92</c:v>
                </c:pt>
                <c:pt idx="2829">
                  <c:v>-112.53</c:v>
                </c:pt>
                <c:pt idx="2830">
                  <c:v>-111.24</c:v>
                </c:pt>
                <c:pt idx="2831">
                  <c:v>-110.03</c:v>
                </c:pt>
                <c:pt idx="2832">
                  <c:v>-108.87</c:v>
                </c:pt>
                <c:pt idx="2833">
                  <c:v>-107.81</c:v>
                </c:pt>
                <c:pt idx="2834">
                  <c:v>-107.01</c:v>
                </c:pt>
                <c:pt idx="2835">
                  <c:v>-106.82</c:v>
                </c:pt>
                <c:pt idx="2836">
                  <c:v>-106.57</c:v>
                </c:pt>
                <c:pt idx="2837">
                  <c:v>-106.38</c:v>
                </c:pt>
                <c:pt idx="2838">
                  <c:v>-106.43</c:v>
                </c:pt>
                <c:pt idx="2839">
                  <c:v>-106.54</c:v>
                </c:pt>
                <c:pt idx="2840">
                  <c:v>-106.58</c:v>
                </c:pt>
                <c:pt idx="2841">
                  <c:v>-106.36</c:v>
                </c:pt>
                <c:pt idx="2842">
                  <c:v>-106.44</c:v>
                </c:pt>
                <c:pt idx="2843">
                  <c:v>-106.63</c:v>
                </c:pt>
                <c:pt idx="2844">
                  <c:v>-106.63</c:v>
                </c:pt>
                <c:pt idx="2845">
                  <c:v>-106.55</c:v>
                </c:pt>
                <c:pt idx="2846">
                  <c:v>-106.52</c:v>
                </c:pt>
                <c:pt idx="2847">
                  <c:v>-106.48</c:v>
                </c:pt>
                <c:pt idx="2848">
                  <c:v>-106.36</c:v>
                </c:pt>
                <c:pt idx="2849">
                  <c:v>-106.05</c:v>
                </c:pt>
                <c:pt idx="2850">
                  <c:v>-105.92</c:v>
                </c:pt>
                <c:pt idx="2851">
                  <c:v>-105.9</c:v>
                </c:pt>
                <c:pt idx="2852">
                  <c:v>-105.9</c:v>
                </c:pt>
                <c:pt idx="2853">
                  <c:v>-105.9</c:v>
                </c:pt>
                <c:pt idx="2854">
                  <c:v>-105.94</c:v>
                </c:pt>
                <c:pt idx="2855">
                  <c:v>-105.98</c:v>
                </c:pt>
                <c:pt idx="2856">
                  <c:v>-106.03</c:v>
                </c:pt>
                <c:pt idx="2857">
                  <c:v>-106.08</c:v>
                </c:pt>
                <c:pt idx="2858">
                  <c:v>-106.15</c:v>
                </c:pt>
                <c:pt idx="2859">
                  <c:v>-106.23</c:v>
                </c:pt>
                <c:pt idx="2860">
                  <c:v>-106.32</c:v>
                </c:pt>
                <c:pt idx="2861">
                  <c:v>-106.42</c:v>
                </c:pt>
                <c:pt idx="2862">
                  <c:v>-106.52</c:v>
                </c:pt>
                <c:pt idx="2863">
                  <c:v>-106.61</c:v>
                </c:pt>
                <c:pt idx="2864">
                  <c:v>-106.73</c:v>
                </c:pt>
                <c:pt idx="2865">
                  <c:v>-106.78</c:v>
                </c:pt>
                <c:pt idx="2866">
                  <c:v>-106.83</c:v>
                </c:pt>
                <c:pt idx="2867">
                  <c:v>-106.89</c:v>
                </c:pt>
                <c:pt idx="2868">
                  <c:v>-106.92</c:v>
                </c:pt>
                <c:pt idx="2869">
                  <c:v>-106.94</c:v>
                </c:pt>
                <c:pt idx="2870">
                  <c:v>-106.91</c:v>
                </c:pt>
                <c:pt idx="2871">
                  <c:v>-106.86</c:v>
                </c:pt>
                <c:pt idx="2872">
                  <c:v>-106.76</c:v>
                </c:pt>
                <c:pt idx="2873">
                  <c:v>-106.63</c:v>
                </c:pt>
                <c:pt idx="2874">
                  <c:v>-106.54</c:v>
                </c:pt>
                <c:pt idx="2875">
                  <c:v>-106.52</c:v>
                </c:pt>
                <c:pt idx="2876">
                  <c:v>-106.57</c:v>
                </c:pt>
                <c:pt idx="2877">
                  <c:v>-106.65</c:v>
                </c:pt>
                <c:pt idx="2878">
                  <c:v>-106.8</c:v>
                </c:pt>
                <c:pt idx="2879">
                  <c:v>-107.11</c:v>
                </c:pt>
                <c:pt idx="2880">
                  <c:v>-107.47</c:v>
                </c:pt>
                <c:pt idx="2881">
                  <c:v>-107.89</c:v>
                </c:pt>
                <c:pt idx="2882">
                  <c:v>-108.53</c:v>
                </c:pt>
                <c:pt idx="2883">
                  <c:v>-109.49</c:v>
                </c:pt>
                <c:pt idx="2884">
                  <c:v>-110.64</c:v>
                </c:pt>
                <c:pt idx="2885">
                  <c:v>-111.96</c:v>
                </c:pt>
                <c:pt idx="2886">
                  <c:v>-113.4</c:v>
                </c:pt>
                <c:pt idx="2887">
                  <c:v>-114.98</c:v>
                </c:pt>
                <c:pt idx="2888">
                  <c:v>-116.71</c:v>
                </c:pt>
                <c:pt idx="2889">
                  <c:v>-118.54</c:v>
                </c:pt>
                <c:pt idx="2890">
                  <c:v>-120.4</c:v>
                </c:pt>
                <c:pt idx="2891">
                  <c:v>-122.25</c:v>
                </c:pt>
                <c:pt idx="2892">
                  <c:v>-124.13</c:v>
                </c:pt>
                <c:pt idx="2893">
                  <c:v>-126.05</c:v>
                </c:pt>
                <c:pt idx="2894">
                  <c:v>-128.09</c:v>
                </c:pt>
                <c:pt idx="2895">
                  <c:v>-130.30000000000001</c:v>
                </c:pt>
                <c:pt idx="2896">
                  <c:v>-132.63</c:v>
                </c:pt>
                <c:pt idx="2897">
                  <c:v>-135.06</c:v>
                </c:pt>
                <c:pt idx="2898">
                  <c:v>-137.52000000000001</c:v>
                </c:pt>
                <c:pt idx="2899">
                  <c:v>-139.94</c:v>
                </c:pt>
                <c:pt idx="2900">
                  <c:v>-142.27000000000001</c:v>
                </c:pt>
                <c:pt idx="2901">
                  <c:v>-144.58000000000001</c:v>
                </c:pt>
                <c:pt idx="2902">
                  <c:v>-146.97</c:v>
                </c:pt>
                <c:pt idx="2903">
                  <c:v>-149.54</c:v>
                </c:pt>
                <c:pt idx="2904">
                  <c:v>-152.25</c:v>
                </c:pt>
                <c:pt idx="2905">
                  <c:v>-155.02000000000001</c:v>
                </c:pt>
                <c:pt idx="2906">
                  <c:v>-157.69999999999999</c:v>
                </c:pt>
                <c:pt idx="2907">
                  <c:v>-160.28</c:v>
                </c:pt>
                <c:pt idx="2908">
                  <c:v>-162.78</c:v>
                </c:pt>
                <c:pt idx="2909">
                  <c:v>-165.29</c:v>
                </c:pt>
                <c:pt idx="2910">
                  <c:v>-167.9</c:v>
                </c:pt>
                <c:pt idx="2911">
                  <c:v>-170.64</c:v>
                </c:pt>
                <c:pt idx="2912">
                  <c:v>-173.46</c:v>
                </c:pt>
                <c:pt idx="2913">
                  <c:v>-176.26</c:v>
                </c:pt>
                <c:pt idx="2914">
                  <c:v>-178.94</c:v>
                </c:pt>
                <c:pt idx="2915">
                  <c:v>178.49</c:v>
                </c:pt>
                <c:pt idx="2916">
                  <c:v>175.95</c:v>
                </c:pt>
                <c:pt idx="2917">
                  <c:v>173.38</c:v>
                </c:pt>
                <c:pt idx="2918">
                  <c:v>170.72</c:v>
                </c:pt>
                <c:pt idx="2919">
                  <c:v>168.01</c:v>
                </c:pt>
                <c:pt idx="2920">
                  <c:v>165.28</c:v>
                </c:pt>
                <c:pt idx="2921">
                  <c:v>162.54</c:v>
                </c:pt>
                <c:pt idx="2922">
                  <c:v>159.81</c:v>
                </c:pt>
                <c:pt idx="2923">
                  <c:v>157.05000000000001</c:v>
                </c:pt>
                <c:pt idx="2924">
                  <c:v>154.25</c:v>
                </c:pt>
                <c:pt idx="2925">
                  <c:v>151.38999999999999</c:v>
                </c:pt>
                <c:pt idx="2926">
                  <c:v>148.52000000000001</c:v>
                </c:pt>
                <c:pt idx="2927">
                  <c:v>145.66</c:v>
                </c:pt>
                <c:pt idx="2928">
                  <c:v>142.83000000000001</c:v>
                </c:pt>
                <c:pt idx="2929">
                  <c:v>139.99</c:v>
                </c:pt>
                <c:pt idx="2930">
                  <c:v>137.13</c:v>
                </c:pt>
                <c:pt idx="2931">
                  <c:v>134.28</c:v>
                </c:pt>
                <c:pt idx="2932">
                  <c:v>131.44</c:v>
                </c:pt>
                <c:pt idx="2933">
                  <c:v>128.72999999999999</c:v>
                </c:pt>
                <c:pt idx="2934">
                  <c:v>126.16</c:v>
                </c:pt>
                <c:pt idx="2935">
                  <c:v>123.69</c:v>
                </c:pt>
                <c:pt idx="2936">
                  <c:v>121.28</c:v>
                </c:pt>
                <c:pt idx="2937">
                  <c:v>118.94</c:v>
                </c:pt>
                <c:pt idx="2938">
                  <c:v>116.69</c:v>
                </c:pt>
                <c:pt idx="2939">
                  <c:v>114.59</c:v>
                </c:pt>
                <c:pt idx="2940">
                  <c:v>112.63</c:v>
                </c:pt>
                <c:pt idx="2941">
                  <c:v>110.82</c:v>
                </c:pt>
                <c:pt idx="2942">
                  <c:v>109.15</c:v>
                </c:pt>
                <c:pt idx="2943">
                  <c:v>107.64</c:v>
                </c:pt>
                <c:pt idx="2944">
                  <c:v>106.31</c:v>
                </c:pt>
                <c:pt idx="2945">
                  <c:v>105.16</c:v>
                </c:pt>
                <c:pt idx="2946">
                  <c:v>104.18</c:v>
                </c:pt>
                <c:pt idx="2947">
                  <c:v>103.37</c:v>
                </c:pt>
                <c:pt idx="2948">
                  <c:v>102.73</c:v>
                </c:pt>
                <c:pt idx="2949">
                  <c:v>102.24</c:v>
                </c:pt>
                <c:pt idx="2950">
                  <c:v>101.93</c:v>
                </c:pt>
                <c:pt idx="2951">
                  <c:v>101.66</c:v>
                </c:pt>
                <c:pt idx="2952">
                  <c:v>101.43</c:v>
                </c:pt>
                <c:pt idx="2953">
                  <c:v>101.28</c:v>
                </c:pt>
                <c:pt idx="2954">
                  <c:v>101.19</c:v>
                </c:pt>
                <c:pt idx="2955">
                  <c:v>101.21</c:v>
                </c:pt>
                <c:pt idx="2956">
                  <c:v>101.28</c:v>
                </c:pt>
                <c:pt idx="2957">
                  <c:v>101.4</c:v>
                </c:pt>
                <c:pt idx="2958">
                  <c:v>101.54</c:v>
                </c:pt>
                <c:pt idx="2959">
                  <c:v>101.72</c:v>
                </c:pt>
                <c:pt idx="2960">
                  <c:v>101.93</c:v>
                </c:pt>
                <c:pt idx="2961">
                  <c:v>102.19</c:v>
                </c:pt>
                <c:pt idx="2962">
                  <c:v>102.48</c:v>
                </c:pt>
                <c:pt idx="2963">
                  <c:v>102.79</c:v>
                </c:pt>
                <c:pt idx="2964">
                  <c:v>103.12</c:v>
                </c:pt>
                <c:pt idx="2965">
                  <c:v>103.45</c:v>
                </c:pt>
                <c:pt idx="2966">
                  <c:v>103.77</c:v>
                </c:pt>
                <c:pt idx="2967">
                  <c:v>104.09</c:v>
                </c:pt>
                <c:pt idx="2968">
                  <c:v>104.42</c:v>
                </c:pt>
                <c:pt idx="2969">
                  <c:v>104.75</c:v>
                </c:pt>
                <c:pt idx="2970">
                  <c:v>105.06</c:v>
                </c:pt>
                <c:pt idx="2971">
                  <c:v>105.36</c:v>
                </c:pt>
                <c:pt idx="2972">
                  <c:v>105.63</c:v>
                </c:pt>
                <c:pt idx="2973">
                  <c:v>105.89</c:v>
                </c:pt>
                <c:pt idx="2974">
                  <c:v>106.14</c:v>
                </c:pt>
                <c:pt idx="2975">
                  <c:v>106.38</c:v>
                </c:pt>
                <c:pt idx="2976">
                  <c:v>106.63</c:v>
                </c:pt>
                <c:pt idx="2977">
                  <c:v>106.88</c:v>
                </c:pt>
                <c:pt idx="2978">
                  <c:v>107.11</c:v>
                </c:pt>
                <c:pt idx="2979">
                  <c:v>107.31</c:v>
                </c:pt>
                <c:pt idx="2980">
                  <c:v>107.51</c:v>
                </c:pt>
                <c:pt idx="2981">
                  <c:v>107.69</c:v>
                </c:pt>
                <c:pt idx="2982">
                  <c:v>107.87</c:v>
                </c:pt>
                <c:pt idx="2983">
                  <c:v>108.05</c:v>
                </c:pt>
                <c:pt idx="2984">
                  <c:v>108.23</c:v>
                </c:pt>
                <c:pt idx="2985">
                  <c:v>108.4</c:v>
                </c:pt>
                <c:pt idx="2986">
                  <c:v>108.56</c:v>
                </c:pt>
                <c:pt idx="2987">
                  <c:v>108.7</c:v>
                </c:pt>
                <c:pt idx="2988">
                  <c:v>108.82</c:v>
                </c:pt>
                <c:pt idx="2989">
                  <c:v>108.93</c:v>
                </c:pt>
                <c:pt idx="2990">
                  <c:v>109.04</c:v>
                </c:pt>
                <c:pt idx="2991">
                  <c:v>109.39</c:v>
                </c:pt>
                <c:pt idx="2992">
                  <c:v>109.84</c:v>
                </c:pt>
                <c:pt idx="2993">
                  <c:v>109.11</c:v>
                </c:pt>
                <c:pt idx="2994">
                  <c:v>109.14</c:v>
                </c:pt>
                <c:pt idx="2995">
                  <c:v>109.54</c:v>
                </c:pt>
                <c:pt idx="2996">
                  <c:v>109.62</c:v>
                </c:pt>
                <c:pt idx="2997">
                  <c:v>109.68</c:v>
                </c:pt>
                <c:pt idx="2998">
                  <c:v>109.69</c:v>
                </c:pt>
                <c:pt idx="2999">
                  <c:v>109.83</c:v>
                </c:pt>
                <c:pt idx="3000">
                  <c:v>110.1</c:v>
                </c:pt>
                <c:pt idx="3001">
                  <c:v>110.38</c:v>
                </c:pt>
                <c:pt idx="3002">
                  <c:v>110.51</c:v>
                </c:pt>
                <c:pt idx="3003">
                  <c:v>110.57</c:v>
                </c:pt>
                <c:pt idx="3004">
                  <c:v>110.63</c:v>
                </c:pt>
                <c:pt idx="3005">
                  <c:v>110.79</c:v>
                </c:pt>
                <c:pt idx="3006">
                  <c:v>111.01</c:v>
                </c:pt>
                <c:pt idx="3007">
                  <c:v>111.24</c:v>
                </c:pt>
                <c:pt idx="3008">
                  <c:v>111.4</c:v>
                </c:pt>
                <c:pt idx="3009">
                  <c:v>111.5</c:v>
                </c:pt>
                <c:pt idx="3010">
                  <c:v>111.64</c:v>
                </c:pt>
                <c:pt idx="3011">
                  <c:v>111.81</c:v>
                </c:pt>
                <c:pt idx="3012">
                  <c:v>112.02</c:v>
                </c:pt>
                <c:pt idx="3013">
                  <c:v>112.24</c:v>
                </c:pt>
                <c:pt idx="3014">
                  <c:v>112.39</c:v>
                </c:pt>
                <c:pt idx="3015">
                  <c:v>112.58</c:v>
                </c:pt>
                <c:pt idx="3016">
                  <c:v>112.76</c:v>
                </c:pt>
                <c:pt idx="3017">
                  <c:v>112.9</c:v>
                </c:pt>
                <c:pt idx="3018">
                  <c:v>113</c:v>
                </c:pt>
                <c:pt idx="3019">
                  <c:v>113.18</c:v>
                </c:pt>
                <c:pt idx="3020">
                  <c:v>113.27</c:v>
                </c:pt>
                <c:pt idx="3021">
                  <c:v>113.14</c:v>
                </c:pt>
                <c:pt idx="3022">
                  <c:v>112.97</c:v>
                </c:pt>
                <c:pt idx="3023">
                  <c:v>112.83</c:v>
                </c:pt>
                <c:pt idx="3024">
                  <c:v>112.88</c:v>
                </c:pt>
                <c:pt idx="3025">
                  <c:v>113.11</c:v>
                </c:pt>
                <c:pt idx="3026">
                  <c:v>113.3</c:v>
                </c:pt>
                <c:pt idx="3027">
                  <c:v>113.29</c:v>
                </c:pt>
                <c:pt idx="3028">
                  <c:v>113.28</c:v>
                </c:pt>
                <c:pt idx="3029">
                  <c:v>113.2</c:v>
                </c:pt>
                <c:pt idx="3030">
                  <c:v>113.14</c:v>
                </c:pt>
                <c:pt idx="3031">
                  <c:v>113.13</c:v>
                </c:pt>
                <c:pt idx="3032">
                  <c:v>113.16</c:v>
                </c:pt>
                <c:pt idx="3033">
                  <c:v>113.31</c:v>
                </c:pt>
                <c:pt idx="3034">
                  <c:v>113.48</c:v>
                </c:pt>
                <c:pt idx="3035">
                  <c:v>113.44</c:v>
                </c:pt>
                <c:pt idx="3036">
                  <c:v>113.35</c:v>
                </c:pt>
                <c:pt idx="3037">
                  <c:v>113.31</c:v>
                </c:pt>
                <c:pt idx="3038">
                  <c:v>113.32</c:v>
                </c:pt>
                <c:pt idx="3039">
                  <c:v>113.29</c:v>
                </c:pt>
                <c:pt idx="3040">
                  <c:v>113.29</c:v>
                </c:pt>
                <c:pt idx="3041">
                  <c:v>113.29</c:v>
                </c:pt>
                <c:pt idx="3042">
                  <c:v>113.25</c:v>
                </c:pt>
                <c:pt idx="3043">
                  <c:v>113.22</c:v>
                </c:pt>
                <c:pt idx="3044">
                  <c:v>113.2</c:v>
                </c:pt>
                <c:pt idx="3045">
                  <c:v>113.19</c:v>
                </c:pt>
                <c:pt idx="3046">
                  <c:v>113.15</c:v>
                </c:pt>
                <c:pt idx="3047">
                  <c:v>113.1</c:v>
                </c:pt>
                <c:pt idx="3048">
                  <c:v>113.06</c:v>
                </c:pt>
                <c:pt idx="3049">
                  <c:v>113.02</c:v>
                </c:pt>
                <c:pt idx="3050">
                  <c:v>112.98</c:v>
                </c:pt>
                <c:pt idx="3051">
                  <c:v>112.93</c:v>
                </c:pt>
                <c:pt idx="3052">
                  <c:v>112.87</c:v>
                </c:pt>
                <c:pt idx="3053">
                  <c:v>112.79</c:v>
                </c:pt>
                <c:pt idx="3054">
                  <c:v>112.68</c:v>
                </c:pt>
                <c:pt idx="3055">
                  <c:v>112.59</c:v>
                </c:pt>
                <c:pt idx="3056">
                  <c:v>112.51</c:v>
                </c:pt>
                <c:pt idx="3057">
                  <c:v>112.46</c:v>
                </c:pt>
                <c:pt idx="3058">
                  <c:v>112.37</c:v>
                </c:pt>
                <c:pt idx="3059">
                  <c:v>112.26</c:v>
                </c:pt>
                <c:pt idx="3060">
                  <c:v>112.14</c:v>
                </c:pt>
                <c:pt idx="3061">
                  <c:v>112</c:v>
                </c:pt>
                <c:pt idx="3062">
                  <c:v>111.84</c:v>
                </c:pt>
                <c:pt idx="3063">
                  <c:v>111.67</c:v>
                </c:pt>
                <c:pt idx="3064">
                  <c:v>111.47</c:v>
                </c:pt>
                <c:pt idx="3065">
                  <c:v>111.25</c:v>
                </c:pt>
                <c:pt idx="3066">
                  <c:v>111.04</c:v>
                </c:pt>
                <c:pt idx="3067">
                  <c:v>110.83</c:v>
                </c:pt>
                <c:pt idx="3068">
                  <c:v>110.64</c:v>
                </c:pt>
                <c:pt idx="3069">
                  <c:v>110.44</c:v>
                </c:pt>
                <c:pt idx="3070">
                  <c:v>110.26</c:v>
                </c:pt>
                <c:pt idx="3071">
                  <c:v>110.08</c:v>
                </c:pt>
                <c:pt idx="3072">
                  <c:v>109.91</c:v>
                </c:pt>
                <c:pt idx="3073">
                  <c:v>109.75</c:v>
                </c:pt>
                <c:pt idx="3074">
                  <c:v>109.6</c:v>
                </c:pt>
                <c:pt idx="3075">
                  <c:v>109.46</c:v>
                </c:pt>
                <c:pt idx="3076">
                  <c:v>109.31</c:v>
                </c:pt>
                <c:pt idx="3077">
                  <c:v>109.17</c:v>
                </c:pt>
                <c:pt idx="3078">
                  <c:v>109.04</c:v>
                </c:pt>
                <c:pt idx="3079">
                  <c:v>108.93</c:v>
                </c:pt>
                <c:pt idx="3080">
                  <c:v>108.84</c:v>
                </c:pt>
                <c:pt idx="3081">
                  <c:v>108.76</c:v>
                </c:pt>
                <c:pt idx="3082">
                  <c:v>108.68</c:v>
                </c:pt>
                <c:pt idx="3083">
                  <c:v>108.61</c:v>
                </c:pt>
                <c:pt idx="3084">
                  <c:v>108.54</c:v>
                </c:pt>
                <c:pt idx="3085">
                  <c:v>108.46</c:v>
                </c:pt>
                <c:pt idx="3086">
                  <c:v>108.42</c:v>
                </c:pt>
                <c:pt idx="3087">
                  <c:v>108.41</c:v>
                </c:pt>
                <c:pt idx="3088">
                  <c:v>108.38</c:v>
                </c:pt>
                <c:pt idx="3089">
                  <c:v>108.36</c:v>
                </c:pt>
                <c:pt idx="3090">
                  <c:v>108.36</c:v>
                </c:pt>
                <c:pt idx="3091">
                  <c:v>108.35</c:v>
                </c:pt>
                <c:pt idx="3092">
                  <c:v>108.36</c:v>
                </c:pt>
                <c:pt idx="3093">
                  <c:v>108.37</c:v>
                </c:pt>
                <c:pt idx="3094">
                  <c:v>108.41</c:v>
                </c:pt>
                <c:pt idx="3095">
                  <c:v>108.47</c:v>
                </c:pt>
                <c:pt idx="3096">
                  <c:v>108.49</c:v>
                </c:pt>
                <c:pt idx="3097">
                  <c:v>108.49</c:v>
                </c:pt>
                <c:pt idx="3098">
                  <c:v>108.5</c:v>
                </c:pt>
                <c:pt idx="3099">
                  <c:v>108.57</c:v>
                </c:pt>
                <c:pt idx="3100">
                  <c:v>108.67</c:v>
                </c:pt>
                <c:pt idx="3101">
                  <c:v>108.74</c:v>
                </c:pt>
                <c:pt idx="3102">
                  <c:v>108.76</c:v>
                </c:pt>
                <c:pt idx="3103">
                  <c:v>108.76</c:v>
                </c:pt>
                <c:pt idx="3104">
                  <c:v>108.74</c:v>
                </c:pt>
                <c:pt idx="3105">
                  <c:v>108.73</c:v>
                </c:pt>
                <c:pt idx="3106">
                  <c:v>108.72</c:v>
                </c:pt>
                <c:pt idx="3107">
                  <c:v>108.7</c:v>
                </c:pt>
                <c:pt idx="3108">
                  <c:v>108.66</c:v>
                </c:pt>
                <c:pt idx="3109">
                  <c:v>108.6</c:v>
                </c:pt>
                <c:pt idx="3110">
                  <c:v>108.53</c:v>
                </c:pt>
                <c:pt idx="3111">
                  <c:v>108.46</c:v>
                </c:pt>
                <c:pt idx="3112">
                  <c:v>108.38</c:v>
                </c:pt>
                <c:pt idx="3113">
                  <c:v>108.26</c:v>
                </c:pt>
                <c:pt idx="3114">
                  <c:v>108.15</c:v>
                </c:pt>
                <c:pt idx="3115">
                  <c:v>108.04</c:v>
                </c:pt>
                <c:pt idx="3116">
                  <c:v>107.91</c:v>
                </c:pt>
                <c:pt idx="3117">
                  <c:v>107.77</c:v>
                </c:pt>
                <c:pt idx="3118">
                  <c:v>107.64</c:v>
                </c:pt>
                <c:pt idx="3119">
                  <c:v>107.54</c:v>
                </c:pt>
                <c:pt idx="3120">
                  <c:v>107.47</c:v>
                </c:pt>
                <c:pt idx="3121">
                  <c:v>107.43</c:v>
                </c:pt>
                <c:pt idx="3122">
                  <c:v>107.39</c:v>
                </c:pt>
                <c:pt idx="3123">
                  <c:v>107.37</c:v>
                </c:pt>
                <c:pt idx="3124">
                  <c:v>107.36</c:v>
                </c:pt>
                <c:pt idx="3125">
                  <c:v>107.33</c:v>
                </c:pt>
                <c:pt idx="3126">
                  <c:v>107.27</c:v>
                </c:pt>
                <c:pt idx="3127">
                  <c:v>107.22</c:v>
                </c:pt>
                <c:pt idx="3128">
                  <c:v>107.2</c:v>
                </c:pt>
                <c:pt idx="3129">
                  <c:v>107.21</c:v>
                </c:pt>
                <c:pt idx="3130">
                  <c:v>107.23</c:v>
                </c:pt>
                <c:pt idx="3131">
                  <c:v>107.24</c:v>
                </c:pt>
                <c:pt idx="3132">
                  <c:v>107.25</c:v>
                </c:pt>
                <c:pt idx="3133">
                  <c:v>107.28</c:v>
                </c:pt>
                <c:pt idx="3134">
                  <c:v>107.29</c:v>
                </c:pt>
                <c:pt idx="3135">
                  <c:v>107.31</c:v>
                </c:pt>
                <c:pt idx="3136">
                  <c:v>107.32</c:v>
                </c:pt>
                <c:pt idx="3137">
                  <c:v>107.33</c:v>
                </c:pt>
                <c:pt idx="3138">
                  <c:v>107.33</c:v>
                </c:pt>
                <c:pt idx="3139">
                  <c:v>107.34</c:v>
                </c:pt>
                <c:pt idx="3140">
                  <c:v>107.34</c:v>
                </c:pt>
                <c:pt idx="3141">
                  <c:v>107.36</c:v>
                </c:pt>
                <c:pt idx="3142">
                  <c:v>107.36</c:v>
                </c:pt>
                <c:pt idx="3143">
                  <c:v>107.36</c:v>
                </c:pt>
                <c:pt idx="3144">
                  <c:v>107.36</c:v>
                </c:pt>
                <c:pt idx="3145">
                  <c:v>107.37</c:v>
                </c:pt>
                <c:pt idx="3146">
                  <c:v>107.38</c:v>
                </c:pt>
                <c:pt idx="3147">
                  <c:v>107.43</c:v>
                </c:pt>
                <c:pt idx="3148">
                  <c:v>107.48</c:v>
                </c:pt>
                <c:pt idx="3149">
                  <c:v>107.54</c:v>
                </c:pt>
                <c:pt idx="3150">
                  <c:v>107.58</c:v>
                </c:pt>
                <c:pt idx="3151">
                  <c:v>107.6</c:v>
                </c:pt>
                <c:pt idx="3152">
                  <c:v>107.56</c:v>
                </c:pt>
                <c:pt idx="3153">
                  <c:v>107.51</c:v>
                </c:pt>
                <c:pt idx="3154">
                  <c:v>107.51</c:v>
                </c:pt>
                <c:pt idx="3155">
                  <c:v>107.53</c:v>
                </c:pt>
                <c:pt idx="3156">
                  <c:v>107.55</c:v>
                </c:pt>
                <c:pt idx="3157">
                  <c:v>107.54</c:v>
                </c:pt>
                <c:pt idx="3158">
                  <c:v>107.52</c:v>
                </c:pt>
                <c:pt idx="3159">
                  <c:v>107.5</c:v>
                </c:pt>
                <c:pt idx="3160">
                  <c:v>107.49</c:v>
                </c:pt>
                <c:pt idx="3161">
                  <c:v>107.51</c:v>
                </c:pt>
                <c:pt idx="3162">
                  <c:v>107.55</c:v>
                </c:pt>
                <c:pt idx="3163">
                  <c:v>107.58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119-49C1-B4BB-D0DD13BC2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486736"/>
        <c:axId val="1335483408"/>
      </c:lineChart>
      <c:catAx>
        <c:axId val="13354867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35483408"/>
        <c:crosses val="autoZero"/>
        <c:auto val="1"/>
        <c:lblAlgn val="ctr"/>
        <c:lblOffset val="100"/>
        <c:noMultiLvlLbl val="0"/>
      </c:catAx>
      <c:valAx>
        <c:axId val="133548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3548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9.2456036745406839E-2"/>
          <c:y val="0.17694444444444443"/>
          <c:w val="0.88254396325459317"/>
          <c:h val="0.66622630504520264"/>
        </c:manualLayout>
      </c:layout>
      <c:lineChart>
        <c:grouping val="standard"/>
        <c:varyColors val="0"/>
        <c:ser>
          <c:idx val="1"/>
          <c:order val="1"/>
          <c:tx>
            <c:strRef>
              <c:f>實驗成果!$B$1</c:f>
              <c:strCache>
                <c:ptCount val="1"/>
                <c:pt idx="0">
                  <c:v>第2次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80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0559-406C-9BD3-F0525E183F15}"/>
                </c:ext>
              </c:extLst>
            </c:dLbl>
            <c:dLbl>
              <c:idx val="108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0559-406C-9BD3-F0525E183F15}"/>
                </c:ext>
              </c:extLst>
            </c:dLbl>
            <c:dLbl>
              <c:idx val="119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0559-406C-9BD3-F0525E183F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實驗成果!$B$2:$B$3165</c:f>
              <c:numCache>
                <c:formatCode>General</c:formatCode>
                <c:ptCount val="3164"/>
                <c:pt idx="0">
                  <c:v>105.99</c:v>
                </c:pt>
                <c:pt idx="1">
                  <c:v>105.99</c:v>
                </c:pt>
                <c:pt idx="2">
                  <c:v>105.98</c:v>
                </c:pt>
                <c:pt idx="3">
                  <c:v>105.97</c:v>
                </c:pt>
                <c:pt idx="4">
                  <c:v>105.96</c:v>
                </c:pt>
                <c:pt idx="5">
                  <c:v>105.93</c:v>
                </c:pt>
                <c:pt idx="6">
                  <c:v>105.91</c:v>
                </c:pt>
                <c:pt idx="7">
                  <c:v>105.88</c:v>
                </c:pt>
                <c:pt idx="8">
                  <c:v>105.85</c:v>
                </c:pt>
                <c:pt idx="9">
                  <c:v>105.82</c:v>
                </c:pt>
                <c:pt idx="10">
                  <c:v>105.78</c:v>
                </c:pt>
                <c:pt idx="11">
                  <c:v>105.73</c:v>
                </c:pt>
                <c:pt idx="12">
                  <c:v>105.69</c:v>
                </c:pt>
                <c:pt idx="13">
                  <c:v>105.65</c:v>
                </c:pt>
                <c:pt idx="14">
                  <c:v>105.61</c:v>
                </c:pt>
                <c:pt idx="15">
                  <c:v>105.57</c:v>
                </c:pt>
                <c:pt idx="16">
                  <c:v>105.53</c:v>
                </c:pt>
                <c:pt idx="17">
                  <c:v>105.5</c:v>
                </c:pt>
                <c:pt idx="18">
                  <c:v>105.48</c:v>
                </c:pt>
                <c:pt idx="19">
                  <c:v>105.47</c:v>
                </c:pt>
                <c:pt idx="20">
                  <c:v>105.45</c:v>
                </c:pt>
                <c:pt idx="21">
                  <c:v>105.44</c:v>
                </c:pt>
                <c:pt idx="22">
                  <c:v>105.43</c:v>
                </c:pt>
                <c:pt idx="23">
                  <c:v>105.42</c:v>
                </c:pt>
                <c:pt idx="24">
                  <c:v>105.4</c:v>
                </c:pt>
                <c:pt idx="25">
                  <c:v>105.38</c:v>
                </c:pt>
                <c:pt idx="26">
                  <c:v>105.37</c:v>
                </c:pt>
                <c:pt idx="27">
                  <c:v>105.35</c:v>
                </c:pt>
                <c:pt idx="28">
                  <c:v>105.34</c:v>
                </c:pt>
                <c:pt idx="29">
                  <c:v>105.32</c:v>
                </c:pt>
                <c:pt idx="30">
                  <c:v>105.32</c:v>
                </c:pt>
                <c:pt idx="31">
                  <c:v>105.31</c:v>
                </c:pt>
                <c:pt idx="32">
                  <c:v>105.31</c:v>
                </c:pt>
                <c:pt idx="33">
                  <c:v>105.3</c:v>
                </c:pt>
                <c:pt idx="34">
                  <c:v>105.29</c:v>
                </c:pt>
                <c:pt idx="35">
                  <c:v>105.28</c:v>
                </c:pt>
                <c:pt idx="36">
                  <c:v>105.27</c:v>
                </c:pt>
                <c:pt idx="37">
                  <c:v>105.27</c:v>
                </c:pt>
                <c:pt idx="38">
                  <c:v>105.25</c:v>
                </c:pt>
                <c:pt idx="39">
                  <c:v>105.25</c:v>
                </c:pt>
                <c:pt idx="40">
                  <c:v>105.26</c:v>
                </c:pt>
                <c:pt idx="41">
                  <c:v>105.26</c:v>
                </c:pt>
                <c:pt idx="42">
                  <c:v>105.27</c:v>
                </c:pt>
                <c:pt idx="43">
                  <c:v>105.27</c:v>
                </c:pt>
                <c:pt idx="44">
                  <c:v>105.28</c:v>
                </c:pt>
                <c:pt idx="45">
                  <c:v>105.27</c:v>
                </c:pt>
                <c:pt idx="46">
                  <c:v>105.27</c:v>
                </c:pt>
                <c:pt idx="47">
                  <c:v>105.25</c:v>
                </c:pt>
                <c:pt idx="48">
                  <c:v>105.24</c:v>
                </c:pt>
                <c:pt idx="49">
                  <c:v>105.22</c:v>
                </c:pt>
                <c:pt idx="50">
                  <c:v>105.2</c:v>
                </c:pt>
                <c:pt idx="51">
                  <c:v>105.18</c:v>
                </c:pt>
                <c:pt idx="52">
                  <c:v>105.15</c:v>
                </c:pt>
                <c:pt idx="53">
                  <c:v>105.12</c:v>
                </c:pt>
                <c:pt idx="54">
                  <c:v>105.1</c:v>
                </c:pt>
                <c:pt idx="55">
                  <c:v>105.08</c:v>
                </c:pt>
                <c:pt idx="56">
                  <c:v>105.05</c:v>
                </c:pt>
                <c:pt idx="57">
                  <c:v>105.05</c:v>
                </c:pt>
                <c:pt idx="58">
                  <c:v>105.04</c:v>
                </c:pt>
                <c:pt idx="59">
                  <c:v>105.03</c:v>
                </c:pt>
                <c:pt idx="60">
                  <c:v>105.03</c:v>
                </c:pt>
                <c:pt idx="61">
                  <c:v>105.04</c:v>
                </c:pt>
                <c:pt idx="62">
                  <c:v>105.04</c:v>
                </c:pt>
                <c:pt idx="63">
                  <c:v>105.03</c:v>
                </c:pt>
                <c:pt idx="64">
                  <c:v>105.03</c:v>
                </c:pt>
                <c:pt idx="65">
                  <c:v>105.01</c:v>
                </c:pt>
                <c:pt idx="66">
                  <c:v>105</c:v>
                </c:pt>
                <c:pt idx="67">
                  <c:v>104.99</c:v>
                </c:pt>
                <c:pt idx="68">
                  <c:v>104.98</c:v>
                </c:pt>
                <c:pt idx="69">
                  <c:v>104.98</c:v>
                </c:pt>
                <c:pt idx="70">
                  <c:v>104.97</c:v>
                </c:pt>
                <c:pt idx="71">
                  <c:v>104.96</c:v>
                </c:pt>
                <c:pt idx="72">
                  <c:v>104.94</c:v>
                </c:pt>
                <c:pt idx="73">
                  <c:v>104.92</c:v>
                </c:pt>
                <c:pt idx="74">
                  <c:v>104.9</c:v>
                </c:pt>
                <c:pt idx="75">
                  <c:v>104.87</c:v>
                </c:pt>
                <c:pt idx="76">
                  <c:v>104.85</c:v>
                </c:pt>
                <c:pt idx="77">
                  <c:v>104.83</c:v>
                </c:pt>
                <c:pt idx="78">
                  <c:v>104.8</c:v>
                </c:pt>
                <c:pt idx="79">
                  <c:v>104.77</c:v>
                </c:pt>
                <c:pt idx="80">
                  <c:v>104.74</c:v>
                </c:pt>
                <c:pt idx="81">
                  <c:v>104.71</c:v>
                </c:pt>
                <c:pt idx="82">
                  <c:v>104.68</c:v>
                </c:pt>
                <c:pt idx="83">
                  <c:v>104.64</c:v>
                </c:pt>
                <c:pt idx="84">
                  <c:v>104.61</c:v>
                </c:pt>
                <c:pt idx="85">
                  <c:v>104.59</c:v>
                </c:pt>
                <c:pt idx="86">
                  <c:v>104.57</c:v>
                </c:pt>
                <c:pt idx="87">
                  <c:v>104.56</c:v>
                </c:pt>
                <c:pt idx="88">
                  <c:v>104.56</c:v>
                </c:pt>
                <c:pt idx="89">
                  <c:v>104.57</c:v>
                </c:pt>
                <c:pt idx="90">
                  <c:v>104.59</c:v>
                </c:pt>
                <c:pt idx="91">
                  <c:v>104.62</c:v>
                </c:pt>
                <c:pt idx="92">
                  <c:v>104.64</c:v>
                </c:pt>
                <c:pt idx="93">
                  <c:v>104.67</c:v>
                </c:pt>
                <c:pt idx="94">
                  <c:v>104.69</c:v>
                </c:pt>
                <c:pt idx="95">
                  <c:v>104.7</c:v>
                </c:pt>
                <c:pt idx="96">
                  <c:v>104.71</c:v>
                </c:pt>
                <c:pt idx="97">
                  <c:v>104.7</c:v>
                </c:pt>
                <c:pt idx="98">
                  <c:v>104.69</c:v>
                </c:pt>
                <c:pt idx="99">
                  <c:v>104.68</c:v>
                </c:pt>
                <c:pt idx="100">
                  <c:v>104.66</c:v>
                </c:pt>
                <c:pt idx="101">
                  <c:v>104.64</c:v>
                </c:pt>
                <c:pt idx="102">
                  <c:v>104.61</c:v>
                </c:pt>
                <c:pt idx="103">
                  <c:v>104.57</c:v>
                </c:pt>
                <c:pt idx="104">
                  <c:v>104.54</c:v>
                </c:pt>
                <c:pt idx="105">
                  <c:v>104.5</c:v>
                </c:pt>
                <c:pt idx="106">
                  <c:v>104.46</c:v>
                </c:pt>
                <c:pt idx="107">
                  <c:v>104.43</c:v>
                </c:pt>
                <c:pt idx="108">
                  <c:v>104.38</c:v>
                </c:pt>
                <c:pt idx="109">
                  <c:v>104.35</c:v>
                </c:pt>
                <c:pt idx="110">
                  <c:v>104.32</c:v>
                </c:pt>
                <c:pt idx="111">
                  <c:v>104.3</c:v>
                </c:pt>
                <c:pt idx="112">
                  <c:v>104.29</c:v>
                </c:pt>
                <c:pt idx="113">
                  <c:v>104.29</c:v>
                </c:pt>
                <c:pt idx="114">
                  <c:v>104.32</c:v>
                </c:pt>
                <c:pt idx="115">
                  <c:v>104.36</c:v>
                </c:pt>
                <c:pt idx="116">
                  <c:v>104.41</c:v>
                </c:pt>
                <c:pt idx="117">
                  <c:v>104.48</c:v>
                </c:pt>
                <c:pt idx="118">
                  <c:v>104.54</c:v>
                </c:pt>
                <c:pt idx="119">
                  <c:v>104.63</c:v>
                </c:pt>
                <c:pt idx="120">
                  <c:v>104.71</c:v>
                </c:pt>
                <c:pt idx="121">
                  <c:v>104.77</c:v>
                </c:pt>
                <c:pt idx="122">
                  <c:v>104.8</c:v>
                </c:pt>
                <c:pt idx="123">
                  <c:v>104.8</c:v>
                </c:pt>
                <c:pt idx="124">
                  <c:v>104.78</c:v>
                </c:pt>
                <c:pt idx="125">
                  <c:v>104.73</c:v>
                </c:pt>
                <c:pt idx="126">
                  <c:v>104.66</c:v>
                </c:pt>
                <c:pt idx="127">
                  <c:v>104.58</c:v>
                </c:pt>
                <c:pt idx="128">
                  <c:v>104.49</c:v>
                </c:pt>
                <c:pt idx="129">
                  <c:v>104.4</c:v>
                </c:pt>
                <c:pt idx="130">
                  <c:v>104.3</c:v>
                </c:pt>
                <c:pt idx="131">
                  <c:v>104.21</c:v>
                </c:pt>
                <c:pt idx="132">
                  <c:v>104.11</c:v>
                </c:pt>
                <c:pt idx="133">
                  <c:v>104.02</c:v>
                </c:pt>
                <c:pt idx="134">
                  <c:v>103.93</c:v>
                </c:pt>
                <c:pt idx="135">
                  <c:v>103.84</c:v>
                </c:pt>
                <c:pt idx="136">
                  <c:v>103.76</c:v>
                </c:pt>
                <c:pt idx="137">
                  <c:v>103.67</c:v>
                </c:pt>
                <c:pt idx="138">
                  <c:v>103.58</c:v>
                </c:pt>
                <c:pt idx="139">
                  <c:v>103.49</c:v>
                </c:pt>
                <c:pt idx="140">
                  <c:v>103.38</c:v>
                </c:pt>
                <c:pt idx="141">
                  <c:v>103.27</c:v>
                </c:pt>
                <c:pt idx="142">
                  <c:v>103.15</c:v>
                </c:pt>
                <c:pt idx="143">
                  <c:v>103.03</c:v>
                </c:pt>
                <c:pt idx="144">
                  <c:v>102.92</c:v>
                </c:pt>
                <c:pt idx="145">
                  <c:v>102.81</c:v>
                </c:pt>
                <c:pt idx="146">
                  <c:v>102.72</c:v>
                </c:pt>
                <c:pt idx="147">
                  <c:v>102.64</c:v>
                </c:pt>
                <c:pt idx="148">
                  <c:v>102.58</c:v>
                </c:pt>
                <c:pt idx="149">
                  <c:v>102.53</c:v>
                </c:pt>
                <c:pt idx="150">
                  <c:v>102.5</c:v>
                </c:pt>
                <c:pt idx="151">
                  <c:v>102.49</c:v>
                </c:pt>
                <c:pt idx="152">
                  <c:v>102.49</c:v>
                </c:pt>
                <c:pt idx="153">
                  <c:v>102.5</c:v>
                </c:pt>
                <c:pt idx="154">
                  <c:v>102.53</c:v>
                </c:pt>
                <c:pt idx="155">
                  <c:v>102.57</c:v>
                </c:pt>
                <c:pt idx="156">
                  <c:v>102.61</c:v>
                </c:pt>
                <c:pt idx="157">
                  <c:v>102.65</c:v>
                </c:pt>
                <c:pt idx="158">
                  <c:v>102.7</c:v>
                </c:pt>
                <c:pt idx="159">
                  <c:v>102.72</c:v>
                </c:pt>
                <c:pt idx="160">
                  <c:v>102.74</c:v>
                </c:pt>
                <c:pt idx="161">
                  <c:v>102.74</c:v>
                </c:pt>
                <c:pt idx="162">
                  <c:v>102.73</c:v>
                </c:pt>
                <c:pt idx="163">
                  <c:v>102.72</c:v>
                </c:pt>
                <c:pt idx="164">
                  <c:v>102.71</c:v>
                </c:pt>
                <c:pt idx="165">
                  <c:v>102.71</c:v>
                </c:pt>
                <c:pt idx="166">
                  <c:v>102.74</c:v>
                </c:pt>
                <c:pt idx="167">
                  <c:v>102.79</c:v>
                </c:pt>
                <c:pt idx="168">
                  <c:v>102.86</c:v>
                </c:pt>
                <c:pt idx="169">
                  <c:v>102.94</c:v>
                </c:pt>
                <c:pt idx="170">
                  <c:v>103.04</c:v>
                </c:pt>
                <c:pt idx="171">
                  <c:v>103.15</c:v>
                </c:pt>
                <c:pt idx="172">
                  <c:v>103.26</c:v>
                </c:pt>
                <c:pt idx="173">
                  <c:v>103.36</c:v>
                </c:pt>
                <c:pt idx="174">
                  <c:v>103.46</c:v>
                </c:pt>
                <c:pt idx="175">
                  <c:v>103.53</c:v>
                </c:pt>
                <c:pt idx="176">
                  <c:v>103.58</c:v>
                </c:pt>
                <c:pt idx="177">
                  <c:v>103.61</c:v>
                </c:pt>
                <c:pt idx="178">
                  <c:v>103.6</c:v>
                </c:pt>
                <c:pt idx="179">
                  <c:v>103.58</c:v>
                </c:pt>
                <c:pt idx="180">
                  <c:v>103.53</c:v>
                </c:pt>
                <c:pt idx="181">
                  <c:v>103.48</c:v>
                </c:pt>
                <c:pt idx="182">
                  <c:v>103.43</c:v>
                </c:pt>
                <c:pt idx="183">
                  <c:v>103.39</c:v>
                </c:pt>
                <c:pt idx="184">
                  <c:v>103.36</c:v>
                </c:pt>
                <c:pt idx="185">
                  <c:v>103.33</c:v>
                </c:pt>
                <c:pt idx="186">
                  <c:v>103.29</c:v>
                </c:pt>
                <c:pt idx="187">
                  <c:v>103.26</c:v>
                </c:pt>
                <c:pt idx="188">
                  <c:v>103.23</c:v>
                </c:pt>
                <c:pt idx="189">
                  <c:v>103.2</c:v>
                </c:pt>
                <c:pt idx="190">
                  <c:v>103.2</c:v>
                </c:pt>
                <c:pt idx="191">
                  <c:v>103.21</c:v>
                </c:pt>
                <c:pt idx="192">
                  <c:v>103.24</c:v>
                </c:pt>
                <c:pt idx="193">
                  <c:v>103.29</c:v>
                </c:pt>
                <c:pt idx="194">
                  <c:v>103.37</c:v>
                </c:pt>
                <c:pt idx="195">
                  <c:v>103.46</c:v>
                </c:pt>
                <c:pt idx="196">
                  <c:v>103.55</c:v>
                </c:pt>
                <c:pt idx="197">
                  <c:v>103.63</c:v>
                </c:pt>
                <c:pt idx="198">
                  <c:v>103.69</c:v>
                </c:pt>
                <c:pt idx="199">
                  <c:v>103.74</c:v>
                </c:pt>
                <c:pt idx="200">
                  <c:v>103.76</c:v>
                </c:pt>
                <c:pt idx="201">
                  <c:v>103.77</c:v>
                </c:pt>
                <c:pt idx="202">
                  <c:v>103.77</c:v>
                </c:pt>
                <c:pt idx="203">
                  <c:v>103.75</c:v>
                </c:pt>
                <c:pt idx="204">
                  <c:v>103.74</c:v>
                </c:pt>
                <c:pt idx="205">
                  <c:v>103.74</c:v>
                </c:pt>
                <c:pt idx="206">
                  <c:v>103.74</c:v>
                </c:pt>
                <c:pt idx="207">
                  <c:v>103.76</c:v>
                </c:pt>
                <c:pt idx="208">
                  <c:v>103.79</c:v>
                </c:pt>
                <c:pt idx="209">
                  <c:v>103.84</c:v>
                </c:pt>
                <c:pt idx="210">
                  <c:v>103.88</c:v>
                </c:pt>
                <c:pt idx="211">
                  <c:v>103.95</c:v>
                </c:pt>
                <c:pt idx="212">
                  <c:v>104.01</c:v>
                </c:pt>
                <c:pt idx="213">
                  <c:v>104.09</c:v>
                </c:pt>
                <c:pt idx="214">
                  <c:v>104.15</c:v>
                </c:pt>
                <c:pt idx="215">
                  <c:v>104.21</c:v>
                </c:pt>
                <c:pt idx="216">
                  <c:v>104.26</c:v>
                </c:pt>
                <c:pt idx="217">
                  <c:v>104.29</c:v>
                </c:pt>
                <c:pt idx="218">
                  <c:v>104.31</c:v>
                </c:pt>
                <c:pt idx="219">
                  <c:v>104.31</c:v>
                </c:pt>
                <c:pt idx="220">
                  <c:v>104.31</c:v>
                </c:pt>
                <c:pt idx="221">
                  <c:v>104.3</c:v>
                </c:pt>
                <c:pt idx="222">
                  <c:v>104.29</c:v>
                </c:pt>
                <c:pt idx="223">
                  <c:v>104.29</c:v>
                </c:pt>
                <c:pt idx="224">
                  <c:v>104.29</c:v>
                </c:pt>
                <c:pt idx="225">
                  <c:v>104.29</c:v>
                </c:pt>
                <c:pt idx="226">
                  <c:v>104.31</c:v>
                </c:pt>
                <c:pt idx="227">
                  <c:v>104.32</c:v>
                </c:pt>
                <c:pt idx="228">
                  <c:v>104.34</c:v>
                </c:pt>
                <c:pt idx="229">
                  <c:v>104.37</c:v>
                </c:pt>
                <c:pt idx="230">
                  <c:v>104.42</c:v>
                </c:pt>
                <c:pt idx="231">
                  <c:v>104.48</c:v>
                </c:pt>
                <c:pt idx="232">
                  <c:v>104.56</c:v>
                </c:pt>
                <c:pt idx="233">
                  <c:v>104.65</c:v>
                </c:pt>
                <c:pt idx="234">
                  <c:v>104.73</c:v>
                </c:pt>
                <c:pt idx="235">
                  <c:v>104.8</c:v>
                </c:pt>
                <c:pt idx="236">
                  <c:v>104.84</c:v>
                </c:pt>
                <c:pt idx="237">
                  <c:v>104.87</c:v>
                </c:pt>
                <c:pt idx="238">
                  <c:v>104.87</c:v>
                </c:pt>
                <c:pt idx="239">
                  <c:v>104.88</c:v>
                </c:pt>
                <c:pt idx="240">
                  <c:v>104.88</c:v>
                </c:pt>
                <c:pt idx="241">
                  <c:v>104.89</c:v>
                </c:pt>
                <c:pt idx="242">
                  <c:v>104.9</c:v>
                </c:pt>
                <c:pt idx="243">
                  <c:v>104.91</c:v>
                </c:pt>
                <c:pt idx="244">
                  <c:v>104.92</c:v>
                </c:pt>
                <c:pt idx="245">
                  <c:v>104.93</c:v>
                </c:pt>
                <c:pt idx="246">
                  <c:v>104.95</c:v>
                </c:pt>
                <c:pt idx="247">
                  <c:v>104.96</c:v>
                </c:pt>
                <c:pt idx="248">
                  <c:v>104.97</c:v>
                </c:pt>
                <c:pt idx="249">
                  <c:v>104.98</c:v>
                </c:pt>
                <c:pt idx="250">
                  <c:v>104.98</c:v>
                </c:pt>
                <c:pt idx="251">
                  <c:v>104.96</c:v>
                </c:pt>
                <c:pt idx="252">
                  <c:v>104.95</c:v>
                </c:pt>
                <c:pt idx="253">
                  <c:v>104.94</c:v>
                </c:pt>
                <c:pt idx="254">
                  <c:v>104.94</c:v>
                </c:pt>
                <c:pt idx="255">
                  <c:v>104.97</c:v>
                </c:pt>
                <c:pt idx="256">
                  <c:v>104.98</c:v>
                </c:pt>
                <c:pt idx="257">
                  <c:v>104.98</c:v>
                </c:pt>
                <c:pt idx="258">
                  <c:v>104.98</c:v>
                </c:pt>
                <c:pt idx="259">
                  <c:v>104.97</c:v>
                </c:pt>
                <c:pt idx="260">
                  <c:v>104.96</c:v>
                </c:pt>
                <c:pt idx="261">
                  <c:v>104.95</c:v>
                </c:pt>
                <c:pt idx="262">
                  <c:v>104.94</c:v>
                </c:pt>
                <c:pt idx="263">
                  <c:v>104.93</c:v>
                </c:pt>
                <c:pt idx="264">
                  <c:v>104.93</c:v>
                </c:pt>
                <c:pt idx="265">
                  <c:v>104.92</c:v>
                </c:pt>
                <c:pt idx="266">
                  <c:v>104.92</c:v>
                </c:pt>
                <c:pt idx="267">
                  <c:v>104.9</c:v>
                </c:pt>
                <c:pt idx="268">
                  <c:v>104.88</c:v>
                </c:pt>
                <c:pt idx="269">
                  <c:v>104.86</c:v>
                </c:pt>
                <c:pt idx="270">
                  <c:v>104.83</c:v>
                </c:pt>
                <c:pt idx="271">
                  <c:v>104.81</c:v>
                </c:pt>
                <c:pt idx="272">
                  <c:v>104.79</c:v>
                </c:pt>
                <c:pt idx="273">
                  <c:v>104.78</c:v>
                </c:pt>
                <c:pt idx="274">
                  <c:v>104.78</c:v>
                </c:pt>
                <c:pt idx="275">
                  <c:v>104.77</c:v>
                </c:pt>
                <c:pt idx="276">
                  <c:v>104.77</c:v>
                </c:pt>
                <c:pt idx="277">
                  <c:v>104.77</c:v>
                </c:pt>
                <c:pt idx="278">
                  <c:v>104.76</c:v>
                </c:pt>
                <c:pt idx="279">
                  <c:v>104.76</c:v>
                </c:pt>
                <c:pt idx="280">
                  <c:v>104.76</c:v>
                </c:pt>
                <c:pt idx="281">
                  <c:v>104.75</c:v>
                </c:pt>
                <c:pt idx="282">
                  <c:v>104.75</c:v>
                </c:pt>
                <c:pt idx="283">
                  <c:v>104.74</c:v>
                </c:pt>
                <c:pt idx="284">
                  <c:v>104.72</c:v>
                </c:pt>
                <c:pt idx="285">
                  <c:v>104.71</c:v>
                </c:pt>
                <c:pt idx="286">
                  <c:v>104.68</c:v>
                </c:pt>
                <c:pt idx="287">
                  <c:v>104.65</c:v>
                </c:pt>
                <c:pt idx="288">
                  <c:v>104.61</c:v>
                </c:pt>
                <c:pt idx="289">
                  <c:v>104.59</c:v>
                </c:pt>
                <c:pt idx="290">
                  <c:v>104.56</c:v>
                </c:pt>
                <c:pt idx="291">
                  <c:v>104.54</c:v>
                </c:pt>
                <c:pt idx="292">
                  <c:v>104.52</c:v>
                </c:pt>
                <c:pt idx="293">
                  <c:v>104.49</c:v>
                </c:pt>
                <c:pt idx="294">
                  <c:v>104.48</c:v>
                </c:pt>
                <c:pt idx="295">
                  <c:v>104.47</c:v>
                </c:pt>
                <c:pt idx="296">
                  <c:v>104.46</c:v>
                </c:pt>
                <c:pt idx="297">
                  <c:v>104.45</c:v>
                </c:pt>
                <c:pt idx="298">
                  <c:v>104.45</c:v>
                </c:pt>
                <c:pt idx="299">
                  <c:v>104.44</c:v>
                </c:pt>
                <c:pt idx="300">
                  <c:v>104.43</c:v>
                </c:pt>
                <c:pt idx="301">
                  <c:v>104.42</c:v>
                </c:pt>
                <c:pt idx="302">
                  <c:v>104.41</c:v>
                </c:pt>
                <c:pt idx="303">
                  <c:v>104.42</c:v>
                </c:pt>
                <c:pt idx="304">
                  <c:v>104.43</c:v>
                </c:pt>
                <c:pt idx="305">
                  <c:v>104.45</c:v>
                </c:pt>
                <c:pt idx="306">
                  <c:v>104.47</c:v>
                </c:pt>
                <c:pt idx="307">
                  <c:v>104.5</c:v>
                </c:pt>
                <c:pt idx="308">
                  <c:v>104.54</c:v>
                </c:pt>
                <c:pt idx="309">
                  <c:v>104.57</c:v>
                </c:pt>
                <c:pt idx="310">
                  <c:v>104.61</c:v>
                </c:pt>
                <c:pt idx="311">
                  <c:v>104.66</c:v>
                </c:pt>
                <c:pt idx="312">
                  <c:v>104.72</c:v>
                </c:pt>
                <c:pt idx="313">
                  <c:v>104.77</c:v>
                </c:pt>
                <c:pt idx="314">
                  <c:v>104.83</c:v>
                </c:pt>
                <c:pt idx="315">
                  <c:v>104.88</c:v>
                </c:pt>
                <c:pt idx="316">
                  <c:v>104.93</c:v>
                </c:pt>
                <c:pt idx="317">
                  <c:v>104.98</c:v>
                </c:pt>
                <c:pt idx="318">
                  <c:v>105.05</c:v>
                </c:pt>
                <c:pt idx="319">
                  <c:v>105.15</c:v>
                </c:pt>
                <c:pt idx="320">
                  <c:v>105.29</c:v>
                </c:pt>
                <c:pt idx="321">
                  <c:v>105.45</c:v>
                </c:pt>
                <c:pt idx="322">
                  <c:v>105.61</c:v>
                </c:pt>
                <c:pt idx="323">
                  <c:v>105.78</c:v>
                </c:pt>
                <c:pt idx="324">
                  <c:v>105.93</c:v>
                </c:pt>
                <c:pt idx="325">
                  <c:v>106.05</c:v>
                </c:pt>
                <c:pt idx="326">
                  <c:v>106.15</c:v>
                </c:pt>
                <c:pt idx="327">
                  <c:v>106.25</c:v>
                </c:pt>
                <c:pt idx="328">
                  <c:v>106.33</c:v>
                </c:pt>
                <c:pt idx="329">
                  <c:v>106.39</c:v>
                </c:pt>
                <c:pt idx="330">
                  <c:v>106.42</c:v>
                </c:pt>
                <c:pt idx="331">
                  <c:v>106.42</c:v>
                </c:pt>
                <c:pt idx="332">
                  <c:v>106.38</c:v>
                </c:pt>
                <c:pt idx="333">
                  <c:v>106.31</c:v>
                </c:pt>
                <c:pt idx="334">
                  <c:v>106.22</c:v>
                </c:pt>
                <c:pt idx="335">
                  <c:v>106.12</c:v>
                </c:pt>
                <c:pt idx="336">
                  <c:v>106.01</c:v>
                </c:pt>
                <c:pt idx="337">
                  <c:v>105.9</c:v>
                </c:pt>
                <c:pt idx="338">
                  <c:v>105.8</c:v>
                </c:pt>
                <c:pt idx="339">
                  <c:v>105.69</c:v>
                </c:pt>
                <c:pt idx="340">
                  <c:v>105.59</c:v>
                </c:pt>
                <c:pt idx="341">
                  <c:v>105.5</c:v>
                </c:pt>
                <c:pt idx="342">
                  <c:v>105.41</c:v>
                </c:pt>
                <c:pt idx="343">
                  <c:v>105.35</c:v>
                </c:pt>
                <c:pt idx="344">
                  <c:v>105.29</c:v>
                </c:pt>
                <c:pt idx="345">
                  <c:v>105.26</c:v>
                </c:pt>
                <c:pt idx="346">
                  <c:v>105.22</c:v>
                </c:pt>
                <c:pt idx="347">
                  <c:v>105.19</c:v>
                </c:pt>
                <c:pt idx="348">
                  <c:v>105.17</c:v>
                </c:pt>
                <c:pt idx="349">
                  <c:v>105.17</c:v>
                </c:pt>
                <c:pt idx="350">
                  <c:v>105.17</c:v>
                </c:pt>
                <c:pt idx="351">
                  <c:v>105.21</c:v>
                </c:pt>
                <c:pt idx="352">
                  <c:v>105.26</c:v>
                </c:pt>
                <c:pt idx="353">
                  <c:v>105.32</c:v>
                </c:pt>
                <c:pt idx="354">
                  <c:v>105.38</c:v>
                </c:pt>
                <c:pt idx="355">
                  <c:v>105.45</c:v>
                </c:pt>
                <c:pt idx="356">
                  <c:v>105.51</c:v>
                </c:pt>
                <c:pt idx="357">
                  <c:v>105.57</c:v>
                </c:pt>
                <c:pt idx="358">
                  <c:v>105.65</c:v>
                </c:pt>
                <c:pt idx="359">
                  <c:v>105.71</c:v>
                </c:pt>
                <c:pt idx="360">
                  <c:v>105.79</c:v>
                </c:pt>
                <c:pt idx="361">
                  <c:v>105.86</c:v>
                </c:pt>
                <c:pt idx="362">
                  <c:v>105.93</c:v>
                </c:pt>
                <c:pt idx="363">
                  <c:v>106</c:v>
                </c:pt>
                <c:pt idx="364">
                  <c:v>106.07</c:v>
                </c:pt>
                <c:pt idx="365">
                  <c:v>106.13</c:v>
                </c:pt>
                <c:pt idx="366">
                  <c:v>106.19</c:v>
                </c:pt>
                <c:pt idx="367">
                  <c:v>106.24</c:v>
                </c:pt>
                <c:pt idx="368">
                  <c:v>106.31</c:v>
                </c:pt>
                <c:pt idx="369">
                  <c:v>106.36</c:v>
                </c:pt>
                <c:pt idx="370">
                  <c:v>106.41</c:v>
                </c:pt>
                <c:pt idx="371">
                  <c:v>106.45</c:v>
                </c:pt>
                <c:pt idx="372">
                  <c:v>106.49</c:v>
                </c:pt>
                <c:pt idx="373">
                  <c:v>106.52</c:v>
                </c:pt>
                <c:pt idx="374">
                  <c:v>106.56</c:v>
                </c:pt>
                <c:pt idx="375">
                  <c:v>106.6</c:v>
                </c:pt>
                <c:pt idx="376">
                  <c:v>106.65</c:v>
                </c:pt>
                <c:pt idx="377">
                  <c:v>106.69</c:v>
                </c:pt>
                <c:pt idx="378">
                  <c:v>106.73</c:v>
                </c:pt>
                <c:pt idx="379">
                  <c:v>106.76</c:v>
                </c:pt>
                <c:pt idx="380">
                  <c:v>106.76</c:v>
                </c:pt>
                <c:pt idx="381">
                  <c:v>106.75</c:v>
                </c:pt>
                <c:pt idx="382">
                  <c:v>106.73</c:v>
                </c:pt>
                <c:pt idx="383">
                  <c:v>106.69</c:v>
                </c:pt>
                <c:pt idx="384">
                  <c:v>106.65</c:v>
                </c:pt>
                <c:pt idx="385">
                  <c:v>106.6</c:v>
                </c:pt>
                <c:pt idx="386">
                  <c:v>106.56</c:v>
                </c:pt>
                <c:pt idx="387">
                  <c:v>106.52</c:v>
                </c:pt>
                <c:pt idx="388">
                  <c:v>106.5</c:v>
                </c:pt>
                <c:pt idx="389">
                  <c:v>106.48</c:v>
                </c:pt>
                <c:pt idx="390">
                  <c:v>106.46</c:v>
                </c:pt>
                <c:pt idx="391">
                  <c:v>106.45</c:v>
                </c:pt>
                <c:pt idx="392">
                  <c:v>106.45</c:v>
                </c:pt>
                <c:pt idx="393">
                  <c:v>106.44</c:v>
                </c:pt>
                <c:pt idx="394">
                  <c:v>106.45</c:v>
                </c:pt>
                <c:pt idx="395">
                  <c:v>106.47</c:v>
                </c:pt>
                <c:pt idx="396">
                  <c:v>106.49</c:v>
                </c:pt>
                <c:pt idx="397">
                  <c:v>106.51</c:v>
                </c:pt>
                <c:pt idx="398">
                  <c:v>106.52</c:v>
                </c:pt>
                <c:pt idx="399">
                  <c:v>106.55</c:v>
                </c:pt>
                <c:pt idx="400">
                  <c:v>106.58</c:v>
                </c:pt>
                <c:pt idx="401">
                  <c:v>106.59</c:v>
                </c:pt>
                <c:pt idx="402">
                  <c:v>106.62</c:v>
                </c:pt>
                <c:pt idx="403">
                  <c:v>106.64</c:v>
                </c:pt>
                <c:pt idx="404">
                  <c:v>106.68</c:v>
                </c:pt>
                <c:pt idx="405">
                  <c:v>106.72</c:v>
                </c:pt>
                <c:pt idx="406">
                  <c:v>106.75</c:v>
                </c:pt>
                <c:pt idx="407">
                  <c:v>106.79</c:v>
                </c:pt>
                <c:pt idx="408">
                  <c:v>106.81</c:v>
                </c:pt>
                <c:pt idx="409">
                  <c:v>106.83</c:v>
                </c:pt>
                <c:pt idx="410">
                  <c:v>106.86</c:v>
                </c:pt>
                <c:pt idx="411">
                  <c:v>106.88</c:v>
                </c:pt>
                <c:pt idx="412">
                  <c:v>106.9</c:v>
                </c:pt>
                <c:pt idx="413">
                  <c:v>106.92</c:v>
                </c:pt>
                <c:pt idx="414">
                  <c:v>106.94</c:v>
                </c:pt>
                <c:pt idx="415">
                  <c:v>106.97</c:v>
                </c:pt>
                <c:pt idx="416">
                  <c:v>106.99</c:v>
                </c:pt>
                <c:pt idx="417">
                  <c:v>107</c:v>
                </c:pt>
                <c:pt idx="418">
                  <c:v>107.01</c:v>
                </c:pt>
                <c:pt idx="419">
                  <c:v>107.01</c:v>
                </c:pt>
                <c:pt idx="420">
                  <c:v>107.03</c:v>
                </c:pt>
                <c:pt idx="421">
                  <c:v>107.04</c:v>
                </c:pt>
                <c:pt idx="422">
                  <c:v>107.06</c:v>
                </c:pt>
                <c:pt idx="423">
                  <c:v>107.08</c:v>
                </c:pt>
                <c:pt idx="424">
                  <c:v>107.1</c:v>
                </c:pt>
                <c:pt idx="425">
                  <c:v>107.11</c:v>
                </c:pt>
                <c:pt idx="426">
                  <c:v>107.12</c:v>
                </c:pt>
                <c:pt idx="427">
                  <c:v>107.13</c:v>
                </c:pt>
                <c:pt idx="428">
                  <c:v>107.14</c:v>
                </c:pt>
                <c:pt idx="429">
                  <c:v>107.15</c:v>
                </c:pt>
                <c:pt idx="430">
                  <c:v>107.14</c:v>
                </c:pt>
                <c:pt idx="431">
                  <c:v>107.15</c:v>
                </c:pt>
                <c:pt idx="432">
                  <c:v>107.14</c:v>
                </c:pt>
                <c:pt idx="433">
                  <c:v>107.14</c:v>
                </c:pt>
                <c:pt idx="434">
                  <c:v>107.14</c:v>
                </c:pt>
                <c:pt idx="435">
                  <c:v>107.13</c:v>
                </c:pt>
                <c:pt idx="436">
                  <c:v>107.12</c:v>
                </c:pt>
                <c:pt idx="437">
                  <c:v>107.11</c:v>
                </c:pt>
                <c:pt idx="438">
                  <c:v>107.09</c:v>
                </c:pt>
                <c:pt idx="439">
                  <c:v>107.08</c:v>
                </c:pt>
                <c:pt idx="440">
                  <c:v>107.06</c:v>
                </c:pt>
                <c:pt idx="441">
                  <c:v>107.05</c:v>
                </c:pt>
                <c:pt idx="442">
                  <c:v>107.05</c:v>
                </c:pt>
                <c:pt idx="443">
                  <c:v>107.04</c:v>
                </c:pt>
                <c:pt idx="444">
                  <c:v>107.02</c:v>
                </c:pt>
                <c:pt idx="445">
                  <c:v>107.01</c:v>
                </c:pt>
                <c:pt idx="446">
                  <c:v>106.99</c:v>
                </c:pt>
                <c:pt idx="447">
                  <c:v>106.96</c:v>
                </c:pt>
                <c:pt idx="448">
                  <c:v>106.93</c:v>
                </c:pt>
                <c:pt idx="449">
                  <c:v>106.9</c:v>
                </c:pt>
                <c:pt idx="450">
                  <c:v>106.87</c:v>
                </c:pt>
                <c:pt idx="451">
                  <c:v>106.86</c:v>
                </c:pt>
                <c:pt idx="452">
                  <c:v>106.86</c:v>
                </c:pt>
                <c:pt idx="453">
                  <c:v>106.85</c:v>
                </c:pt>
                <c:pt idx="454">
                  <c:v>106.85</c:v>
                </c:pt>
                <c:pt idx="455">
                  <c:v>106.84</c:v>
                </c:pt>
                <c:pt idx="456">
                  <c:v>106.84</c:v>
                </c:pt>
                <c:pt idx="457">
                  <c:v>106.83</c:v>
                </c:pt>
                <c:pt idx="458">
                  <c:v>106.84</c:v>
                </c:pt>
                <c:pt idx="459">
                  <c:v>106.86</c:v>
                </c:pt>
                <c:pt idx="460">
                  <c:v>106.88</c:v>
                </c:pt>
                <c:pt idx="461">
                  <c:v>106.91</c:v>
                </c:pt>
                <c:pt idx="462">
                  <c:v>106.93</c:v>
                </c:pt>
                <c:pt idx="463">
                  <c:v>106.96</c:v>
                </c:pt>
                <c:pt idx="464">
                  <c:v>106.99</c:v>
                </c:pt>
                <c:pt idx="465">
                  <c:v>107</c:v>
                </c:pt>
                <c:pt idx="466">
                  <c:v>107.03</c:v>
                </c:pt>
                <c:pt idx="467">
                  <c:v>107.05</c:v>
                </c:pt>
                <c:pt idx="468">
                  <c:v>107.07</c:v>
                </c:pt>
                <c:pt idx="469">
                  <c:v>107.08</c:v>
                </c:pt>
                <c:pt idx="470">
                  <c:v>107.1</c:v>
                </c:pt>
                <c:pt idx="471">
                  <c:v>107.1</c:v>
                </c:pt>
                <c:pt idx="472">
                  <c:v>107.1</c:v>
                </c:pt>
                <c:pt idx="473">
                  <c:v>107.1</c:v>
                </c:pt>
                <c:pt idx="474">
                  <c:v>107.1</c:v>
                </c:pt>
                <c:pt idx="475">
                  <c:v>107.1</c:v>
                </c:pt>
                <c:pt idx="476">
                  <c:v>107.1</c:v>
                </c:pt>
                <c:pt idx="477">
                  <c:v>107.1</c:v>
                </c:pt>
                <c:pt idx="478">
                  <c:v>107.1</c:v>
                </c:pt>
                <c:pt idx="479">
                  <c:v>107.11</c:v>
                </c:pt>
                <c:pt idx="480">
                  <c:v>107.12</c:v>
                </c:pt>
                <c:pt idx="481">
                  <c:v>107.13</c:v>
                </c:pt>
                <c:pt idx="482">
                  <c:v>107.13</c:v>
                </c:pt>
                <c:pt idx="483">
                  <c:v>107.14</c:v>
                </c:pt>
                <c:pt idx="484">
                  <c:v>107.13</c:v>
                </c:pt>
                <c:pt idx="485">
                  <c:v>107.13</c:v>
                </c:pt>
                <c:pt idx="486">
                  <c:v>107.13</c:v>
                </c:pt>
                <c:pt idx="487">
                  <c:v>107.13</c:v>
                </c:pt>
                <c:pt idx="488">
                  <c:v>107.12</c:v>
                </c:pt>
                <c:pt idx="489">
                  <c:v>107.11</c:v>
                </c:pt>
                <c:pt idx="490">
                  <c:v>107.1</c:v>
                </c:pt>
                <c:pt idx="491">
                  <c:v>107.08</c:v>
                </c:pt>
                <c:pt idx="492">
                  <c:v>107.08</c:v>
                </c:pt>
                <c:pt idx="493">
                  <c:v>107.08</c:v>
                </c:pt>
                <c:pt idx="494">
                  <c:v>107.07</c:v>
                </c:pt>
                <c:pt idx="495">
                  <c:v>107.07</c:v>
                </c:pt>
                <c:pt idx="496">
                  <c:v>107.07</c:v>
                </c:pt>
                <c:pt idx="497">
                  <c:v>107.07</c:v>
                </c:pt>
                <c:pt idx="498">
                  <c:v>107.06</c:v>
                </c:pt>
                <c:pt idx="499">
                  <c:v>107.05</c:v>
                </c:pt>
                <c:pt idx="500">
                  <c:v>107.05</c:v>
                </c:pt>
                <c:pt idx="501">
                  <c:v>107.05</c:v>
                </c:pt>
                <c:pt idx="502">
                  <c:v>107.06</c:v>
                </c:pt>
                <c:pt idx="503">
                  <c:v>107.06</c:v>
                </c:pt>
                <c:pt idx="504">
                  <c:v>107.07</c:v>
                </c:pt>
                <c:pt idx="505">
                  <c:v>107.07</c:v>
                </c:pt>
                <c:pt idx="506">
                  <c:v>107.08</c:v>
                </c:pt>
                <c:pt idx="507">
                  <c:v>107.09</c:v>
                </c:pt>
                <c:pt idx="508">
                  <c:v>107.1</c:v>
                </c:pt>
                <c:pt idx="509">
                  <c:v>107.12</c:v>
                </c:pt>
                <c:pt idx="510">
                  <c:v>107.15</c:v>
                </c:pt>
                <c:pt idx="511">
                  <c:v>107.18</c:v>
                </c:pt>
                <c:pt idx="512">
                  <c:v>107.21</c:v>
                </c:pt>
                <c:pt idx="513">
                  <c:v>107.23</c:v>
                </c:pt>
                <c:pt idx="514">
                  <c:v>107.26</c:v>
                </c:pt>
                <c:pt idx="515">
                  <c:v>107.28</c:v>
                </c:pt>
                <c:pt idx="516">
                  <c:v>107.3</c:v>
                </c:pt>
                <c:pt idx="517">
                  <c:v>107.31</c:v>
                </c:pt>
                <c:pt idx="518">
                  <c:v>107.32</c:v>
                </c:pt>
                <c:pt idx="519">
                  <c:v>107.31</c:v>
                </c:pt>
                <c:pt idx="520">
                  <c:v>107.3</c:v>
                </c:pt>
                <c:pt idx="521">
                  <c:v>107.27</c:v>
                </c:pt>
                <c:pt idx="522">
                  <c:v>107.24</c:v>
                </c:pt>
                <c:pt idx="523">
                  <c:v>107.19</c:v>
                </c:pt>
                <c:pt idx="524">
                  <c:v>107.12</c:v>
                </c:pt>
                <c:pt idx="525">
                  <c:v>107.03</c:v>
                </c:pt>
                <c:pt idx="526">
                  <c:v>106.93</c:v>
                </c:pt>
                <c:pt idx="527">
                  <c:v>106.86</c:v>
                </c:pt>
                <c:pt idx="528">
                  <c:v>106.79</c:v>
                </c:pt>
                <c:pt idx="529">
                  <c:v>106.74</c:v>
                </c:pt>
                <c:pt idx="530">
                  <c:v>106.7</c:v>
                </c:pt>
                <c:pt idx="531">
                  <c:v>106.67</c:v>
                </c:pt>
                <c:pt idx="532">
                  <c:v>106.65</c:v>
                </c:pt>
                <c:pt idx="533">
                  <c:v>106.65</c:v>
                </c:pt>
                <c:pt idx="534">
                  <c:v>106.68</c:v>
                </c:pt>
                <c:pt idx="535">
                  <c:v>106.72</c:v>
                </c:pt>
                <c:pt idx="536">
                  <c:v>106.76</c:v>
                </c:pt>
                <c:pt idx="537">
                  <c:v>106.8</c:v>
                </c:pt>
                <c:pt idx="538">
                  <c:v>106.83</c:v>
                </c:pt>
                <c:pt idx="539">
                  <c:v>106.85</c:v>
                </c:pt>
                <c:pt idx="540">
                  <c:v>106.85</c:v>
                </c:pt>
                <c:pt idx="541">
                  <c:v>106.84</c:v>
                </c:pt>
                <c:pt idx="542">
                  <c:v>106.83</c:v>
                </c:pt>
                <c:pt idx="543">
                  <c:v>106.81</c:v>
                </c:pt>
                <c:pt idx="544">
                  <c:v>106.78</c:v>
                </c:pt>
                <c:pt idx="545">
                  <c:v>106.76</c:v>
                </c:pt>
                <c:pt idx="546">
                  <c:v>106.73</c:v>
                </c:pt>
                <c:pt idx="547">
                  <c:v>106.7</c:v>
                </c:pt>
                <c:pt idx="548">
                  <c:v>106.68</c:v>
                </c:pt>
                <c:pt idx="549">
                  <c:v>106.67</c:v>
                </c:pt>
                <c:pt idx="550">
                  <c:v>106.66</c:v>
                </c:pt>
                <c:pt idx="551">
                  <c:v>106.64</c:v>
                </c:pt>
                <c:pt idx="552">
                  <c:v>106.62</c:v>
                </c:pt>
                <c:pt idx="553">
                  <c:v>106.6</c:v>
                </c:pt>
                <c:pt idx="554">
                  <c:v>106.58</c:v>
                </c:pt>
                <c:pt idx="555">
                  <c:v>106.57</c:v>
                </c:pt>
                <c:pt idx="556">
                  <c:v>106.57</c:v>
                </c:pt>
                <c:pt idx="557">
                  <c:v>106.57</c:v>
                </c:pt>
                <c:pt idx="558">
                  <c:v>106.56</c:v>
                </c:pt>
                <c:pt idx="559">
                  <c:v>106.56</c:v>
                </c:pt>
                <c:pt idx="560">
                  <c:v>106.56</c:v>
                </c:pt>
                <c:pt idx="561">
                  <c:v>106.55</c:v>
                </c:pt>
                <c:pt idx="562">
                  <c:v>106.54</c:v>
                </c:pt>
                <c:pt idx="563">
                  <c:v>106.53</c:v>
                </c:pt>
                <c:pt idx="564">
                  <c:v>106.51</c:v>
                </c:pt>
                <c:pt idx="565">
                  <c:v>106.5</c:v>
                </c:pt>
                <c:pt idx="566">
                  <c:v>106.51</c:v>
                </c:pt>
                <c:pt idx="567">
                  <c:v>106.51</c:v>
                </c:pt>
                <c:pt idx="568">
                  <c:v>106.53</c:v>
                </c:pt>
                <c:pt idx="569">
                  <c:v>106.53</c:v>
                </c:pt>
                <c:pt idx="570">
                  <c:v>106.54</c:v>
                </c:pt>
                <c:pt idx="571">
                  <c:v>106.56</c:v>
                </c:pt>
                <c:pt idx="572">
                  <c:v>106.57</c:v>
                </c:pt>
                <c:pt idx="573">
                  <c:v>106.58</c:v>
                </c:pt>
                <c:pt idx="574">
                  <c:v>106.59</c:v>
                </c:pt>
                <c:pt idx="575">
                  <c:v>106.6</c:v>
                </c:pt>
                <c:pt idx="576">
                  <c:v>106.61</c:v>
                </c:pt>
                <c:pt idx="577">
                  <c:v>106.61</c:v>
                </c:pt>
                <c:pt idx="578">
                  <c:v>106.62</c:v>
                </c:pt>
                <c:pt idx="579">
                  <c:v>106.63</c:v>
                </c:pt>
                <c:pt idx="580">
                  <c:v>106.63</c:v>
                </c:pt>
                <c:pt idx="581">
                  <c:v>106.63</c:v>
                </c:pt>
                <c:pt idx="582">
                  <c:v>106.63</c:v>
                </c:pt>
                <c:pt idx="583">
                  <c:v>106.63</c:v>
                </c:pt>
                <c:pt idx="584">
                  <c:v>106.63</c:v>
                </c:pt>
                <c:pt idx="585">
                  <c:v>106.63</c:v>
                </c:pt>
                <c:pt idx="586">
                  <c:v>106.62</c:v>
                </c:pt>
                <c:pt idx="587">
                  <c:v>106.63</c:v>
                </c:pt>
                <c:pt idx="588">
                  <c:v>106.63</c:v>
                </c:pt>
                <c:pt idx="589">
                  <c:v>106.65</c:v>
                </c:pt>
                <c:pt idx="590">
                  <c:v>106.66</c:v>
                </c:pt>
                <c:pt idx="591">
                  <c:v>106.68</c:v>
                </c:pt>
                <c:pt idx="592">
                  <c:v>106.7</c:v>
                </c:pt>
                <c:pt idx="593">
                  <c:v>106.71</c:v>
                </c:pt>
                <c:pt idx="594">
                  <c:v>106.72</c:v>
                </c:pt>
                <c:pt idx="595">
                  <c:v>106.73</c:v>
                </c:pt>
                <c:pt idx="596">
                  <c:v>106.73</c:v>
                </c:pt>
                <c:pt idx="597">
                  <c:v>106.74</c:v>
                </c:pt>
                <c:pt idx="598">
                  <c:v>106.75</c:v>
                </c:pt>
                <c:pt idx="599">
                  <c:v>106.76</c:v>
                </c:pt>
                <c:pt idx="600">
                  <c:v>106.77</c:v>
                </c:pt>
                <c:pt idx="601">
                  <c:v>106.78</c:v>
                </c:pt>
                <c:pt idx="602">
                  <c:v>106.79</c:v>
                </c:pt>
                <c:pt idx="603">
                  <c:v>106.78</c:v>
                </c:pt>
                <c:pt idx="604">
                  <c:v>106.77</c:v>
                </c:pt>
                <c:pt idx="605">
                  <c:v>106.74</c:v>
                </c:pt>
                <c:pt idx="606">
                  <c:v>106.71</c:v>
                </c:pt>
                <c:pt idx="607">
                  <c:v>106.68</c:v>
                </c:pt>
                <c:pt idx="608">
                  <c:v>106.64</c:v>
                </c:pt>
                <c:pt idx="609">
                  <c:v>106.59</c:v>
                </c:pt>
                <c:pt idx="610">
                  <c:v>106.55</c:v>
                </c:pt>
                <c:pt idx="611">
                  <c:v>106.5</c:v>
                </c:pt>
                <c:pt idx="612">
                  <c:v>106.45</c:v>
                </c:pt>
                <c:pt idx="613">
                  <c:v>106.4</c:v>
                </c:pt>
                <c:pt idx="614">
                  <c:v>106.35</c:v>
                </c:pt>
                <c:pt idx="615">
                  <c:v>106.31</c:v>
                </c:pt>
                <c:pt idx="616">
                  <c:v>106.27</c:v>
                </c:pt>
                <c:pt idx="617">
                  <c:v>106.24</c:v>
                </c:pt>
                <c:pt idx="618">
                  <c:v>106.22</c:v>
                </c:pt>
                <c:pt idx="619">
                  <c:v>106.21</c:v>
                </c:pt>
                <c:pt idx="620">
                  <c:v>106.21</c:v>
                </c:pt>
                <c:pt idx="621">
                  <c:v>106.21</c:v>
                </c:pt>
                <c:pt idx="622">
                  <c:v>106.22</c:v>
                </c:pt>
                <c:pt idx="623">
                  <c:v>106.24</c:v>
                </c:pt>
                <c:pt idx="624">
                  <c:v>106.25</c:v>
                </c:pt>
                <c:pt idx="625">
                  <c:v>106.25</c:v>
                </c:pt>
                <c:pt idx="626">
                  <c:v>106.27</c:v>
                </c:pt>
                <c:pt idx="627">
                  <c:v>106.28</c:v>
                </c:pt>
                <c:pt idx="628">
                  <c:v>106.29</c:v>
                </c:pt>
                <c:pt idx="629">
                  <c:v>106.31</c:v>
                </c:pt>
                <c:pt idx="630">
                  <c:v>106.33</c:v>
                </c:pt>
                <c:pt idx="631">
                  <c:v>106.35</c:v>
                </c:pt>
                <c:pt idx="632">
                  <c:v>106.38</c:v>
                </c:pt>
                <c:pt idx="633">
                  <c:v>106.43</c:v>
                </c:pt>
                <c:pt idx="634">
                  <c:v>106.5</c:v>
                </c:pt>
                <c:pt idx="635">
                  <c:v>106.57</c:v>
                </c:pt>
                <c:pt idx="636">
                  <c:v>106.66</c:v>
                </c:pt>
                <c:pt idx="637">
                  <c:v>106.73</c:v>
                </c:pt>
                <c:pt idx="638">
                  <c:v>106.8</c:v>
                </c:pt>
                <c:pt idx="639">
                  <c:v>106.84</c:v>
                </c:pt>
                <c:pt idx="640">
                  <c:v>106.87</c:v>
                </c:pt>
                <c:pt idx="641">
                  <c:v>106.9</c:v>
                </c:pt>
                <c:pt idx="642">
                  <c:v>106.9</c:v>
                </c:pt>
                <c:pt idx="643">
                  <c:v>106.91</c:v>
                </c:pt>
                <c:pt idx="644">
                  <c:v>106.91</c:v>
                </c:pt>
                <c:pt idx="645">
                  <c:v>106.9</c:v>
                </c:pt>
                <c:pt idx="646">
                  <c:v>106.9</c:v>
                </c:pt>
                <c:pt idx="647">
                  <c:v>106.91</c:v>
                </c:pt>
                <c:pt idx="648">
                  <c:v>106.91</c:v>
                </c:pt>
                <c:pt idx="649">
                  <c:v>106.92</c:v>
                </c:pt>
                <c:pt idx="650">
                  <c:v>106.93</c:v>
                </c:pt>
                <c:pt idx="651">
                  <c:v>106.93</c:v>
                </c:pt>
                <c:pt idx="652">
                  <c:v>106.93</c:v>
                </c:pt>
                <c:pt idx="653">
                  <c:v>106.92</c:v>
                </c:pt>
                <c:pt idx="654">
                  <c:v>106.91</c:v>
                </c:pt>
                <c:pt idx="655">
                  <c:v>106.9</c:v>
                </c:pt>
                <c:pt idx="656">
                  <c:v>106.89</c:v>
                </c:pt>
                <c:pt idx="657">
                  <c:v>106.86</c:v>
                </c:pt>
                <c:pt idx="658">
                  <c:v>106.83</c:v>
                </c:pt>
                <c:pt idx="659">
                  <c:v>106.78</c:v>
                </c:pt>
                <c:pt idx="660">
                  <c:v>106.73</c:v>
                </c:pt>
                <c:pt idx="661">
                  <c:v>106.66</c:v>
                </c:pt>
                <c:pt idx="662">
                  <c:v>106.59</c:v>
                </c:pt>
                <c:pt idx="663">
                  <c:v>106.53</c:v>
                </c:pt>
                <c:pt idx="664">
                  <c:v>106.46</c:v>
                </c:pt>
                <c:pt idx="665">
                  <c:v>106.4</c:v>
                </c:pt>
                <c:pt idx="666">
                  <c:v>106.33</c:v>
                </c:pt>
                <c:pt idx="667">
                  <c:v>106.28</c:v>
                </c:pt>
                <c:pt idx="668">
                  <c:v>106.23</c:v>
                </c:pt>
                <c:pt idx="669">
                  <c:v>106.17</c:v>
                </c:pt>
                <c:pt idx="670">
                  <c:v>106.12</c:v>
                </c:pt>
                <c:pt idx="671">
                  <c:v>106.08</c:v>
                </c:pt>
                <c:pt idx="672">
                  <c:v>106.03</c:v>
                </c:pt>
                <c:pt idx="673">
                  <c:v>105.98</c:v>
                </c:pt>
                <c:pt idx="674">
                  <c:v>105.93</c:v>
                </c:pt>
                <c:pt idx="675">
                  <c:v>105.88</c:v>
                </c:pt>
                <c:pt idx="676">
                  <c:v>105.84</c:v>
                </c:pt>
                <c:pt idx="677">
                  <c:v>105.8</c:v>
                </c:pt>
                <c:pt idx="678">
                  <c:v>105.77</c:v>
                </c:pt>
                <c:pt idx="679">
                  <c:v>105.75</c:v>
                </c:pt>
                <c:pt idx="680">
                  <c:v>105.74</c:v>
                </c:pt>
                <c:pt idx="681">
                  <c:v>105.73</c:v>
                </c:pt>
                <c:pt idx="682">
                  <c:v>105.73</c:v>
                </c:pt>
                <c:pt idx="683">
                  <c:v>105.74</c:v>
                </c:pt>
                <c:pt idx="684">
                  <c:v>105.75</c:v>
                </c:pt>
                <c:pt idx="685">
                  <c:v>105.76</c:v>
                </c:pt>
                <c:pt idx="686">
                  <c:v>105.77</c:v>
                </c:pt>
                <c:pt idx="687">
                  <c:v>105.78</c:v>
                </c:pt>
                <c:pt idx="688">
                  <c:v>105.79</c:v>
                </c:pt>
                <c:pt idx="689">
                  <c:v>105.8</c:v>
                </c:pt>
                <c:pt idx="690">
                  <c:v>105.81</c:v>
                </c:pt>
                <c:pt idx="691">
                  <c:v>105.82</c:v>
                </c:pt>
                <c:pt idx="692">
                  <c:v>105.83</c:v>
                </c:pt>
                <c:pt idx="693">
                  <c:v>105.85</c:v>
                </c:pt>
                <c:pt idx="694">
                  <c:v>105.88</c:v>
                </c:pt>
                <c:pt idx="695">
                  <c:v>105.9</c:v>
                </c:pt>
                <c:pt idx="696">
                  <c:v>105.92</c:v>
                </c:pt>
                <c:pt idx="697">
                  <c:v>105.95</c:v>
                </c:pt>
                <c:pt idx="698">
                  <c:v>105.98</c:v>
                </c:pt>
                <c:pt idx="699">
                  <c:v>106.01</c:v>
                </c:pt>
                <c:pt idx="700">
                  <c:v>106.05</c:v>
                </c:pt>
                <c:pt idx="701">
                  <c:v>106.09</c:v>
                </c:pt>
                <c:pt idx="702">
                  <c:v>106.14</c:v>
                </c:pt>
                <c:pt idx="703">
                  <c:v>106.18</c:v>
                </c:pt>
                <c:pt idx="704">
                  <c:v>106.23</c:v>
                </c:pt>
                <c:pt idx="705">
                  <c:v>106.27</c:v>
                </c:pt>
                <c:pt idx="706">
                  <c:v>106.3</c:v>
                </c:pt>
                <c:pt idx="707">
                  <c:v>106.33</c:v>
                </c:pt>
                <c:pt idx="708">
                  <c:v>106.35</c:v>
                </c:pt>
                <c:pt idx="709">
                  <c:v>106.35</c:v>
                </c:pt>
                <c:pt idx="710">
                  <c:v>106.37</c:v>
                </c:pt>
                <c:pt idx="711">
                  <c:v>106.4</c:v>
                </c:pt>
                <c:pt idx="712">
                  <c:v>106.41</c:v>
                </c:pt>
                <c:pt idx="713">
                  <c:v>106.44</c:v>
                </c:pt>
                <c:pt idx="714">
                  <c:v>106.46</c:v>
                </c:pt>
                <c:pt idx="715">
                  <c:v>106.49</c:v>
                </c:pt>
                <c:pt idx="716">
                  <c:v>106.52</c:v>
                </c:pt>
                <c:pt idx="717">
                  <c:v>106.54</c:v>
                </c:pt>
                <c:pt idx="718">
                  <c:v>106.57</c:v>
                </c:pt>
                <c:pt idx="719">
                  <c:v>106.59</c:v>
                </c:pt>
                <c:pt idx="720">
                  <c:v>106.61</c:v>
                </c:pt>
                <c:pt idx="721">
                  <c:v>106.63</c:v>
                </c:pt>
                <c:pt idx="722">
                  <c:v>106.64</c:v>
                </c:pt>
                <c:pt idx="723">
                  <c:v>106.66</c:v>
                </c:pt>
                <c:pt idx="724">
                  <c:v>106.67</c:v>
                </c:pt>
                <c:pt idx="725">
                  <c:v>106.68</c:v>
                </c:pt>
                <c:pt idx="726">
                  <c:v>106.68</c:v>
                </c:pt>
                <c:pt idx="727">
                  <c:v>106.69</c:v>
                </c:pt>
                <c:pt idx="728">
                  <c:v>106.69</c:v>
                </c:pt>
                <c:pt idx="729">
                  <c:v>106.68</c:v>
                </c:pt>
                <c:pt idx="730">
                  <c:v>106.67</c:v>
                </c:pt>
                <c:pt idx="731">
                  <c:v>106.66</c:v>
                </c:pt>
                <c:pt idx="732">
                  <c:v>106.63</c:v>
                </c:pt>
                <c:pt idx="733">
                  <c:v>106.62</c:v>
                </c:pt>
                <c:pt idx="734">
                  <c:v>106.6</c:v>
                </c:pt>
                <c:pt idx="735">
                  <c:v>106.58</c:v>
                </c:pt>
                <c:pt idx="736">
                  <c:v>106.58</c:v>
                </c:pt>
                <c:pt idx="737">
                  <c:v>106.56</c:v>
                </c:pt>
                <c:pt idx="738">
                  <c:v>106.55</c:v>
                </c:pt>
                <c:pt idx="739">
                  <c:v>106.54</c:v>
                </c:pt>
                <c:pt idx="740">
                  <c:v>106.54</c:v>
                </c:pt>
                <c:pt idx="741">
                  <c:v>106.53</c:v>
                </c:pt>
                <c:pt idx="742">
                  <c:v>106.53</c:v>
                </c:pt>
                <c:pt idx="743">
                  <c:v>106.53</c:v>
                </c:pt>
                <c:pt idx="744">
                  <c:v>106.53</c:v>
                </c:pt>
                <c:pt idx="745">
                  <c:v>106.54</c:v>
                </c:pt>
                <c:pt idx="746">
                  <c:v>106.54</c:v>
                </c:pt>
                <c:pt idx="747">
                  <c:v>106.55</c:v>
                </c:pt>
                <c:pt idx="748">
                  <c:v>106.54</c:v>
                </c:pt>
                <c:pt idx="749">
                  <c:v>106.54</c:v>
                </c:pt>
                <c:pt idx="750">
                  <c:v>106.54</c:v>
                </c:pt>
                <c:pt idx="751">
                  <c:v>106.53</c:v>
                </c:pt>
                <c:pt idx="752">
                  <c:v>106.52</c:v>
                </c:pt>
                <c:pt idx="753">
                  <c:v>106.51</c:v>
                </c:pt>
                <c:pt idx="754">
                  <c:v>106.5</c:v>
                </c:pt>
                <c:pt idx="755">
                  <c:v>106.49</c:v>
                </c:pt>
                <c:pt idx="756">
                  <c:v>106.48</c:v>
                </c:pt>
                <c:pt idx="757">
                  <c:v>106.47</c:v>
                </c:pt>
                <c:pt idx="758">
                  <c:v>106.46</c:v>
                </c:pt>
                <c:pt idx="759">
                  <c:v>106.44</c:v>
                </c:pt>
                <c:pt idx="760">
                  <c:v>106.42</c:v>
                </c:pt>
                <c:pt idx="761">
                  <c:v>106.41</c:v>
                </c:pt>
                <c:pt idx="762">
                  <c:v>106.4</c:v>
                </c:pt>
                <c:pt idx="763">
                  <c:v>106.39</c:v>
                </c:pt>
                <c:pt idx="764">
                  <c:v>106.38</c:v>
                </c:pt>
                <c:pt idx="765">
                  <c:v>106.39</c:v>
                </c:pt>
                <c:pt idx="766">
                  <c:v>106.4</c:v>
                </c:pt>
                <c:pt idx="767">
                  <c:v>106.4</c:v>
                </c:pt>
                <c:pt idx="768">
                  <c:v>106.41</c:v>
                </c:pt>
                <c:pt idx="769">
                  <c:v>106.41</c:v>
                </c:pt>
                <c:pt idx="770">
                  <c:v>106.4</c:v>
                </c:pt>
                <c:pt idx="771">
                  <c:v>106.4</c:v>
                </c:pt>
                <c:pt idx="772">
                  <c:v>106.39</c:v>
                </c:pt>
                <c:pt idx="773">
                  <c:v>106.38</c:v>
                </c:pt>
                <c:pt idx="774">
                  <c:v>106.37</c:v>
                </c:pt>
                <c:pt idx="775">
                  <c:v>106.35</c:v>
                </c:pt>
                <c:pt idx="776">
                  <c:v>106.35</c:v>
                </c:pt>
                <c:pt idx="777">
                  <c:v>106.34</c:v>
                </c:pt>
                <c:pt idx="778">
                  <c:v>106.35</c:v>
                </c:pt>
                <c:pt idx="779">
                  <c:v>106.35</c:v>
                </c:pt>
                <c:pt idx="780">
                  <c:v>106.35</c:v>
                </c:pt>
                <c:pt idx="781">
                  <c:v>106.36</c:v>
                </c:pt>
                <c:pt idx="782">
                  <c:v>106.38</c:v>
                </c:pt>
                <c:pt idx="783">
                  <c:v>106.39</c:v>
                </c:pt>
                <c:pt idx="784">
                  <c:v>106.4</c:v>
                </c:pt>
                <c:pt idx="785">
                  <c:v>106.41</c:v>
                </c:pt>
                <c:pt idx="786">
                  <c:v>106.42</c:v>
                </c:pt>
                <c:pt idx="787">
                  <c:v>106.42</c:v>
                </c:pt>
                <c:pt idx="788">
                  <c:v>106.43</c:v>
                </c:pt>
                <c:pt idx="789">
                  <c:v>106.44</c:v>
                </c:pt>
                <c:pt idx="790">
                  <c:v>106.45</c:v>
                </c:pt>
                <c:pt idx="791">
                  <c:v>106.46</c:v>
                </c:pt>
                <c:pt idx="792">
                  <c:v>106.47</c:v>
                </c:pt>
                <c:pt idx="793">
                  <c:v>106.47</c:v>
                </c:pt>
                <c:pt idx="794">
                  <c:v>106.48</c:v>
                </c:pt>
                <c:pt idx="795">
                  <c:v>106.49</c:v>
                </c:pt>
                <c:pt idx="796">
                  <c:v>106.5</c:v>
                </c:pt>
                <c:pt idx="797">
                  <c:v>106.51</c:v>
                </c:pt>
                <c:pt idx="798">
                  <c:v>106.52</c:v>
                </c:pt>
                <c:pt idx="799">
                  <c:v>106.54</c:v>
                </c:pt>
                <c:pt idx="800">
                  <c:v>106.54</c:v>
                </c:pt>
                <c:pt idx="801">
                  <c:v>106.56</c:v>
                </c:pt>
                <c:pt idx="802">
                  <c:v>106.58</c:v>
                </c:pt>
                <c:pt idx="803">
                  <c:v>106.59</c:v>
                </c:pt>
                <c:pt idx="804">
                  <c:v>106.6</c:v>
                </c:pt>
                <c:pt idx="805">
                  <c:v>106.61</c:v>
                </c:pt>
                <c:pt idx="806">
                  <c:v>106.63</c:v>
                </c:pt>
                <c:pt idx="807">
                  <c:v>106.65</c:v>
                </c:pt>
                <c:pt idx="808">
                  <c:v>106.66</c:v>
                </c:pt>
                <c:pt idx="809">
                  <c:v>106.69</c:v>
                </c:pt>
                <c:pt idx="810">
                  <c:v>106.71</c:v>
                </c:pt>
                <c:pt idx="811">
                  <c:v>106.74</c:v>
                </c:pt>
                <c:pt idx="812">
                  <c:v>106.75</c:v>
                </c:pt>
                <c:pt idx="813">
                  <c:v>106.76</c:v>
                </c:pt>
                <c:pt idx="814">
                  <c:v>106.76</c:v>
                </c:pt>
                <c:pt idx="815">
                  <c:v>106.75</c:v>
                </c:pt>
                <c:pt idx="816">
                  <c:v>106.73</c:v>
                </c:pt>
                <c:pt idx="817">
                  <c:v>106.72</c:v>
                </c:pt>
                <c:pt idx="818">
                  <c:v>106.72</c:v>
                </c:pt>
                <c:pt idx="819">
                  <c:v>106.72</c:v>
                </c:pt>
                <c:pt idx="820">
                  <c:v>106.72</c:v>
                </c:pt>
                <c:pt idx="821">
                  <c:v>106.73</c:v>
                </c:pt>
                <c:pt idx="822">
                  <c:v>106.73</c:v>
                </c:pt>
                <c:pt idx="823">
                  <c:v>106.73</c:v>
                </c:pt>
                <c:pt idx="824">
                  <c:v>106.73</c:v>
                </c:pt>
                <c:pt idx="825">
                  <c:v>106.74</c:v>
                </c:pt>
                <c:pt idx="826">
                  <c:v>106.74</c:v>
                </c:pt>
                <c:pt idx="827">
                  <c:v>106.73</c:v>
                </c:pt>
                <c:pt idx="828">
                  <c:v>106.74</c:v>
                </c:pt>
                <c:pt idx="829">
                  <c:v>106.74</c:v>
                </c:pt>
                <c:pt idx="830">
                  <c:v>106.73</c:v>
                </c:pt>
                <c:pt idx="831">
                  <c:v>106.73</c:v>
                </c:pt>
                <c:pt idx="832">
                  <c:v>106.72</c:v>
                </c:pt>
                <c:pt idx="833">
                  <c:v>106.73</c:v>
                </c:pt>
                <c:pt idx="834">
                  <c:v>106.73</c:v>
                </c:pt>
                <c:pt idx="835">
                  <c:v>106.74</c:v>
                </c:pt>
                <c:pt idx="836">
                  <c:v>106.74</c:v>
                </c:pt>
                <c:pt idx="837">
                  <c:v>106.74</c:v>
                </c:pt>
                <c:pt idx="838">
                  <c:v>106.75</c:v>
                </c:pt>
                <c:pt idx="839">
                  <c:v>106.75</c:v>
                </c:pt>
                <c:pt idx="840">
                  <c:v>106.74</c:v>
                </c:pt>
                <c:pt idx="841">
                  <c:v>106.73</c:v>
                </c:pt>
                <c:pt idx="842">
                  <c:v>106.71</c:v>
                </c:pt>
                <c:pt idx="843">
                  <c:v>106.69</c:v>
                </c:pt>
                <c:pt idx="844">
                  <c:v>106.66</c:v>
                </c:pt>
                <c:pt idx="845">
                  <c:v>106.63</c:v>
                </c:pt>
                <c:pt idx="846">
                  <c:v>106.6</c:v>
                </c:pt>
                <c:pt idx="847">
                  <c:v>106.56</c:v>
                </c:pt>
                <c:pt idx="848">
                  <c:v>106.53</c:v>
                </c:pt>
                <c:pt idx="849">
                  <c:v>106.51</c:v>
                </c:pt>
                <c:pt idx="850">
                  <c:v>106.49</c:v>
                </c:pt>
                <c:pt idx="851">
                  <c:v>106.48</c:v>
                </c:pt>
                <c:pt idx="852">
                  <c:v>106.48</c:v>
                </c:pt>
                <c:pt idx="853">
                  <c:v>106.48</c:v>
                </c:pt>
                <c:pt idx="854">
                  <c:v>106.49</c:v>
                </c:pt>
                <c:pt idx="855">
                  <c:v>106.5</c:v>
                </c:pt>
                <c:pt idx="856">
                  <c:v>106.51</c:v>
                </c:pt>
                <c:pt idx="857">
                  <c:v>106.52</c:v>
                </c:pt>
                <c:pt idx="858">
                  <c:v>106.53</c:v>
                </c:pt>
                <c:pt idx="859">
                  <c:v>106.54</c:v>
                </c:pt>
                <c:pt idx="860">
                  <c:v>106.54</c:v>
                </c:pt>
                <c:pt idx="861">
                  <c:v>106.54</c:v>
                </c:pt>
                <c:pt idx="862">
                  <c:v>106.55</c:v>
                </c:pt>
                <c:pt idx="863">
                  <c:v>106.57</c:v>
                </c:pt>
                <c:pt idx="864">
                  <c:v>106.58</c:v>
                </c:pt>
                <c:pt idx="865">
                  <c:v>106.6</c:v>
                </c:pt>
                <c:pt idx="866">
                  <c:v>106.61</c:v>
                </c:pt>
                <c:pt idx="867">
                  <c:v>106.63</c:v>
                </c:pt>
                <c:pt idx="868">
                  <c:v>106.65</c:v>
                </c:pt>
                <c:pt idx="869">
                  <c:v>106.66</c:v>
                </c:pt>
                <c:pt idx="870">
                  <c:v>106.66</c:v>
                </c:pt>
                <c:pt idx="871">
                  <c:v>106.65</c:v>
                </c:pt>
                <c:pt idx="872">
                  <c:v>106.65</c:v>
                </c:pt>
                <c:pt idx="873">
                  <c:v>106.63</c:v>
                </c:pt>
                <c:pt idx="874">
                  <c:v>106.62</c:v>
                </c:pt>
                <c:pt idx="875">
                  <c:v>106.6</c:v>
                </c:pt>
                <c:pt idx="876">
                  <c:v>106.58</c:v>
                </c:pt>
                <c:pt idx="877">
                  <c:v>106.57</c:v>
                </c:pt>
                <c:pt idx="878">
                  <c:v>106.56</c:v>
                </c:pt>
                <c:pt idx="879">
                  <c:v>106.55</c:v>
                </c:pt>
                <c:pt idx="880">
                  <c:v>106.56</c:v>
                </c:pt>
                <c:pt idx="881">
                  <c:v>106.58</c:v>
                </c:pt>
                <c:pt idx="882">
                  <c:v>106.61</c:v>
                </c:pt>
                <c:pt idx="883">
                  <c:v>106.65</c:v>
                </c:pt>
                <c:pt idx="884">
                  <c:v>106.69</c:v>
                </c:pt>
                <c:pt idx="885">
                  <c:v>106.73</c:v>
                </c:pt>
                <c:pt idx="886">
                  <c:v>106.79</c:v>
                </c:pt>
                <c:pt idx="887">
                  <c:v>106.84</c:v>
                </c:pt>
                <c:pt idx="888">
                  <c:v>106.89</c:v>
                </c:pt>
                <c:pt idx="889">
                  <c:v>106.93</c:v>
                </c:pt>
                <c:pt idx="890">
                  <c:v>106.97</c:v>
                </c:pt>
                <c:pt idx="891">
                  <c:v>107</c:v>
                </c:pt>
                <c:pt idx="892">
                  <c:v>107.02</c:v>
                </c:pt>
                <c:pt idx="893">
                  <c:v>107.04</c:v>
                </c:pt>
                <c:pt idx="894">
                  <c:v>107.06</c:v>
                </c:pt>
                <c:pt idx="895">
                  <c:v>107.06</c:v>
                </c:pt>
                <c:pt idx="896">
                  <c:v>107.07</c:v>
                </c:pt>
                <c:pt idx="897">
                  <c:v>107.08</c:v>
                </c:pt>
                <c:pt idx="898">
                  <c:v>107.08</c:v>
                </c:pt>
                <c:pt idx="899">
                  <c:v>107.08</c:v>
                </c:pt>
                <c:pt idx="900">
                  <c:v>107.09</c:v>
                </c:pt>
                <c:pt idx="901">
                  <c:v>107.09</c:v>
                </c:pt>
                <c:pt idx="902">
                  <c:v>107.09</c:v>
                </c:pt>
                <c:pt idx="903">
                  <c:v>107.09</c:v>
                </c:pt>
                <c:pt idx="904">
                  <c:v>107.09</c:v>
                </c:pt>
                <c:pt idx="905">
                  <c:v>107.09</c:v>
                </c:pt>
                <c:pt idx="906">
                  <c:v>107.08</c:v>
                </c:pt>
                <c:pt idx="907">
                  <c:v>107.08</c:v>
                </c:pt>
                <c:pt idx="908">
                  <c:v>107.07</c:v>
                </c:pt>
                <c:pt idx="909">
                  <c:v>107.05</c:v>
                </c:pt>
                <c:pt idx="910">
                  <c:v>107.03</c:v>
                </c:pt>
                <c:pt idx="911">
                  <c:v>107.01</c:v>
                </c:pt>
                <c:pt idx="912">
                  <c:v>107</c:v>
                </c:pt>
                <c:pt idx="913">
                  <c:v>106.99</c:v>
                </c:pt>
                <c:pt idx="914">
                  <c:v>106.99</c:v>
                </c:pt>
                <c:pt idx="915">
                  <c:v>106.99</c:v>
                </c:pt>
                <c:pt idx="916">
                  <c:v>107</c:v>
                </c:pt>
                <c:pt idx="917">
                  <c:v>107.02</c:v>
                </c:pt>
                <c:pt idx="918">
                  <c:v>107.04</c:v>
                </c:pt>
                <c:pt idx="919">
                  <c:v>107.07</c:v>
                </c:pt>
                <c:pt idx="920">
                  <c:v>107.1</c:v>
                </c:pt>
                <c:pt idx="921">
                  <c:v>107.13</c:v>
                </c:pt>
                <c:pt idx="922">
                  <c:v>107.15</c:v>
                </c:pt>
                <c:pt idx="923">
                  <c:v>107.17</c:v>
                </c:pt>
                <c:pt idx="924">
                  <c:v>107.19</c:v>
                </c:pt>
                <c:pt idx="925">
                  <c:v>107.2</c:v>
                </c:pt>
                <c:pt idx="926">
                  <c:v>107.19</c:v>
                </c:pt>
                <c:pt idx="927">
                  <c:v>107.18</c:v>
                </c:pt>
                <c:pt idx="928">
                  <c:v>107.17</c:v>
                </c:pt>
                <c:pt idx="929">
                  <c:v>107.16</c:v>
                </c:pt>
                <c:pt idx="930">
                  <c:v>107.14</c:v>
                </c:pt>
                <c:pt idx="931">
                  <c:v>107.13</c:v>
                </c:pt>
                <c:pt idx="932">
                  <c:v>107.12</c:v>
                </c:pt>
                <c:pt idx="933">
                  <c:v>107.12</c:v>
                </c:pt>
                <c:pt idx="934">
                  <c:v>107.12</c:v>
                </c:pt>
                <c:pt idx="935">
                  <c:v>107.13</c:v>
                </c:pt>
                <c:pt idx="936">
                  <c:v>107.14</c:v>
                </c:pt>
                <c:pt idx="937">
                  <c:v>107.15</c:v>
                </c:pt>
                <c:pt idx="938">
                  <c:v>107.14</c:v>
                </c:pt>
                <c:pt idx="939">
                  <c:v>107.14</c:v>
                </c:pt>
                <c:pt idx="940">
                  <c:v>107.14</c:v>
                </c:pt>
                <c:pt idx="941">
                  <c:v>107.13</c:v>
                </c:pt>
                <c:pt idx="942">
                  <c:v>107.11</c:v>
                </c:pt>
                <c:pt idx="943">
                  <c:v>107.09</c:v>
                </c:pt>
                <c:pt idx="944">
                  <c:v>107.07</c:v>
                </c:pt>
                <c:pt idx="945">
                  <c:v>107.04</c:v>
                </c:pt>
                <c:pt idx="946">
                  <c:v>107.02</c:v>
                </c:pt>
                <c:pt idx="947">
                  <c:v>107.01</c:v>
                </c:pt>
                <c:pt idx="948">
                  <c:v>106.98</c:v>
                </c:pt>
                <c:pt idx="949">
                  <c:v>106.96</c:v>
                </c:pt>
                <c:pt idx="950">
                  <c:v>106.94</c:v>
                </c:pt>
                <c:pt idx="951">
                  <c:v>106.92</c:v>
                </c:pt>
                <c:pt idx="952">
                  <c:v>106.89</c:v>
                </c:pt>
                <c:pt idx="953">
                  <c:v>106.86</c:v>
                </c:pt>
                <c:pt idx="954">
                  <c:v>106.83</c:v>
                </c:pt>
                <c:pt idx="955">
                  <c:v>106.79</c:v>
                </c:pt>
                <c:pt idx="956">
                  <c:v>106.74</c:v>
                </c:pt>
                <c:pt idx="957">
                  <c:v>106.68</c:v>
                </c:pt>
                <c:pt idx="958">
                  <c:v>106.6</c:v>
                </c:pt>
                <c:pt idx="959">
                  <c:v>106.5</c:v>
                </c:pt>
                <c:pt idx="960">
                  <c:v>106.39</c:v>
                </c:pt>
                <c:pt idx="961">
                  <c:v>106.26</c:v>
                </c:pt>
                <c:pt idx="962">
                  <c:v>106.14</c:v>
                </c:pt>
                <c:pt idx="963">
                  <c:v>106.03</c:v>
                </c:pt>
                <c:pt idx="964">
                  <c:v>105.94</c:v>
                </c:pt>
                <c:pt idx="965">
                  <c:v>105.84</c:v>
                </c:pt>
                <c:pt idx="966">
                  <c:v>105.77</c:v>
                </c:pt>
                <c:pt idx="967">
                  <c:v>105.7</c:v>
                </c:pt>
                <c:pt idx="968">
                  <c:v>105.65</c:v>
                </c:pt>
                <c:pt idx="969">
                  <c:v>105.61</c:v>
                </c:pt>
                <c:pt idx="970">
                  <c:v>105.57</c:v>
                </c:pt>
                <c:pt idx="971">
                  <c:v>105.56</c:v>
                </c:pt>
                <c:pt idx="972">
                  <c:v>105.55</c:v>
                </c:pt>
                <c:pt idx="973">
                  <c:v>105.55</c:v>
                </c:pt>
                <c:pt idx="974">
                  <c:v>105.56</c:v>
                </c:pt>
                <c:pt idx="975">
                  <c:v>105.58</c:v>
                </c:pt>
                <c:pt idx="976">
                  <c:v>105.61</c:v>
                </c:pt>
                <c:pt idx="977">
                  <c:v>105.64</c:v>
                </c:pt>
                <c:pt idx="978">
                  <c:v>105.68</c:v>
                </c:pt>
                <c:pt idx="979">
                  <c:v>105.71</c:v>
                </c:pt>
                <c:pt idx="980">
                  <c:v>105.74</c:v>
                </c:pt>
                <c:pt idx="981">
                  <c:v>105.77</c:v>
                </c:pt>
                <c:pt idx="982">
                  <c:v>105.79</c:v>
                </c:pt>
                <c:pt idx="983">
                  <c:v>105.82</c:v>
                </c:pt>
                <c:pt idx="984">
                  <c:v>105.85</c:v>
                </c:pt>
                <c:pt idx="985">
                  <c:v>105.87</c:v>
                </c:pt>
                <c:pt idx="986">
                  <c:v>105.91</c:v>
                </c:pt>
                <c:pt idx="987">
                  <c:v>105.95</c:v>
                </c:pt>
                <c:pt idx="988">
                  <c:v>105.99</c:v>
                </c:pt>
                <c:pt idx="989">
                  <c:v>106.04</c:v>
                </c:pt>
                <c:pt idx="990">
                  <c:v>106.1</c:v>
                </c:pt>
                <c:pt idx="991">
                  <c:v>106.16</c:v>
                </c:pt>
                <c:pt idx="992">
                  <c:v>106.23</c:v>
                </c:pt>
                <c:pt idx="993">
                  <c:v>106.3</c:v>
                </c:pt>
                <c:pt idx="994">
                  <c:v>106.38</c:v>
                </c:pt>
                <c:pt idx="995">
                  <c:v>106.47</c:v>
                </c:pt>
                <c:pt idx="996">
                  <c:v>106.57</c:v>
                </c:pt>
                <c:pt idx="997">
                  <c:v>106.67</c:v>
                </c:pt>
                <c:pt idx="998">
                  <c:v>106.77</c:v>
                </c:pt>
                <c:pt idx="999">
                  <c:v>106.87</c:v>
                </c:pt>
                <c:pt idx="1000">
                  <c:v>106.97</c:v>
                </c:pt>
                <c:pt idx="1001">
                  <c:v>107.05</c:v>
                </c:pt>
                <c:pt idx="1002">
                  <c:v>107.1</c:v>
                </c:pt>
                <c:pt idx="1003">
                  <c:v>107.13</c:v>
                </c:pt>
                <c:pt idx="1004">
                  <c:v>107.15</c:v>
                </c:pt>
                <c:pt idx="1005">
                  <c:v>107.15</c:v>
                </c:pt>
                <c:pt idx="1006">
                  <c:v>107.14</c:v>
                </c:pt>
                <c:pt idx="1007">
                  <c:v>107.11</c:v>
                </c:pt>
                <c:pt idx="1008">
                  <c:v>107.08</c:v>
                </c:pt>
                <c:pt idx="1009">
                  <c:v>107.04</c:v>
                </c:pt>
                <c:pt idx="1010">
                  <c:v>106.99</c:v>
                </c:pt>
                <c:pt idx="1011">
                  <c:v>106.95</c:v>
                </c:pt>
                <c:pt idx="1012">
                  <c:v>106.9</c:v>
                </c:pt>
                <c:pt idx="1013">
                  <c:v>106.83</c:v>
                </c:pt>
                <c:pt idx="1014">
                  <c:v>106.78</c:v>
                </c:pt>
                <c:pt idx="1015">
                  <c:v>106.72</c:v>
                </c:pt>
                <c:pt idx="1016">
                  <c:v>106.66</c:v>
                </c:pt>
                <c:pt idx="1017">
                  <c:v>106.62</c:v>
                </c:pt>
                <c:pt idx="1018">
                  <c:v>106.61</c:v>
                </c:pt>
                <c:pt idx="1019">
                  <c:v>106.65</c:v>
                </c:pt>
                <c:pt idx="1020">
                  <c:v>106.74</c:v>
                </c:pt>
                <c:pt idx="1021">
                  <c:v>106.91</c:v>
                </c:pt>
                <c:pt idx="1022">
                  <c:v>107.16</c:v>
                </c:pt>
                <c:pt idx="1023">
                  <c:v>107.49</c:v>
                </c:pt>
                <c:pt idx="1024">
                  <c:v>107.88</c:v>
                </c:pt>
                <c:pt idx="1025">
                  <c:v>108.34</c:v>
                </c:pt>
                <c:pt idx="1026">
                  <c:v>108.94</c:v>
                </c:pt>
                <c:pt idx="1027">
                  <c:v>109.69</c:v>
                </c:pt>
                <c:pt idx="1028">
                  <c:v>110.59</c:v>
                </c:pt>
                <c:pt idx="1029">
                  <c:v>111.59</c:v>
                </c:pt>
                <c:pt idx="1030">
                  <c:v>112.67</c:v>
                </c:pt>
                <c:pt idx="1031">
                  <c:v>113.88</c:v>
                </c:pt>
                <c:pt idx="1032">
                  <c:v>115.22</c:v>
                </c:pt>
                <c:pt idx="1033">
                  <c:v>116.65</c:v>
                </c:pt>
                <c:pt idx="1034">
                  <c:v>118.19</c:v>
                </c:pt>
                <c:pt idx="1035">
                  <c:v>119.81</c:v>
                </c:pt>
                <c:pt idx="1036">
                  <c:v>121.49</c:v>
                </c:pt>
                <c:pt idx="1037">
                  <c:v>123.22</c:v>
                </c:pt>
                <c:pt idx="1038">
                  <c:v>125.03</c:v>
                </c:pt>
                <c:pt idx="1039">
                  <c:v>126.93</c:v>
                </c:pt>
                <c:pt idx="1040">
                  <c:v>128.94</c:v>
                </c:pt>
                <c:pt idx="1041">
                  <c:v>131.05000000000001</c:v>
                </c:pt>
                <c:pt idx="1042">
                  <c:v>133.26</c:v>
                </c:pt>
                <c:pt idx="1043">
                  <c:v>135.59</c:v>
                </c:pt>
                <c:pt idx="1044">
                  <c:v>138</c:v>
                </c:pt>
                <c:pt idx="1045">
                  <c:v>140.53</c:v>
                </c:pt>
                <c:pt idx="1046">
                  <c:v>143.16999999999999</c:v>
                </c:pt>
                <c:pt idx="1047">
                  <c:v>145.97999999999999</c:v>
                </c:pt>
                <c:pt idx="1048">
                  <c:v>148.93</c:v>
                </c:pt>
                <c:pt idx="1049">
                  <c:v>151.97</c:v>
                </c:pt>
                <c:pt idx="1050">
                  <c:v>155.05000000000001</c:v>
                </c:pt>
                <c:pt idx="1051">
                  <c:v>158.21</c:v>
                </c:pt>
                <c:pt idx="1052">
                  <c:v>161.49</c:v>
                </c:pt>
                <c:pt idx="1053">
                  <c:v>164.89</c:v>
                </c:pt>
                <c:pt idx="1054">
                  <c:v>168.43</c:v>
                </c:pt>
                <c:pt idx="1055">
                  <c:v>172.05</c:v>
                </c:pt>
                <c:pt idx="1056">
                  <c:v>175.58</c:v>
                </c:pt>
                <c:pt idx="1057">
                  <c:v>179.09</c:v>
                </c:pt>
                <c:pt idx="1058">
                  <c:v>-177.49</c:v>
                </c:pt>
                <c:pt idx="1059">
                  <c:v>-174.06</c:v>
                </c:pt>
                <c:pt idx="1060">
                  <c:v>-170.45</c:v>
                </c:pt>
                <c:pt idx="1061">
                  <c:v>-166.74</c:v>
                </c:pt>
                <c:pt idx="1062">
                  <c:v>-163.08000000000001</c:v>
                </c:pt>
                <c:pt idx="1063">
                  <c:v>-159.5</c:v>
                </c:pt>
                <c:pt idx="1064">
                  <c:v>-156.01</c:v>
                </c:pt>
                <c:pt idx="1065">
                  <c:v>-152.69999999999999</c:v>
                </c:pt>
                <c:pt idx="1066">
                  <c:v>-149.54</c:v>
                </c:pt>
                <c:pt idx="1067">
                  <c:v>-146.51</c:v>
                </c:pt>
                <c:pt idx="1068">
                  <c:v>-143.53</c:v>
                </c:pt>
                <c:pt idx="1069">
                  <c:v>-140.59</c:v>
                </c:pt>
                <c:pt idx="1070">
                  <c:v>-137.72</c:v>
                </c:pt>
                <c:pt idx="1071">
                  <c:v>-135.01</c:v>
                </c:pt>
                <c:pt idx="1072">
                  <c:v>-132.49</c:v>
                </c:pt>
                <c:pt idx="1073">
                  <c:v>-130.16999999999999</c:v>
                </c:pt>
                <c:pt idx="1074">
                  <c:v>-128.02000000000001</c:v>
                </c:pt>
                <c:pt idx="1075">
                  <c:v>-125.91</c:v>
                </c:pt>
                <c:pt idx="1076">
                  <c:v>-123.89</c:v>
                </c:pt>
                <c:pt idx="1077">
                  <c:v>-122.01</c:v>
                </c:pt>
                <c:pt idx="1078">
                  <c:v>-120.47</c:v>
                </c:pt>
                <c:pt idx="1079">
                  <c:v>-119.27</c:v>
                </c:pt>
                <c:pt idx="1080">
                  <c:v>-118.18</c:v>
                </c:pt>
                <c:pt idx="1081">
                  <c:v>-117.19</c:v>
                </c:pt>
                <c:pt idx="1082">
                  <c:v>-116.31</c:v>
                </c:pt>
                <c:pt idx="1083">
                  <c:v>-115.58</c:v>
                </c:pt>
                <c:pt idx="1084">
                  <c:v>-114.93</c:v>
                </c:pt>
                <c:pt idx="1085">
                  <c:v>-114.29</c:v>
                </c:pt>
                <c:pt idx="1086">
                  <c:v>-113.74</c:v>
                </c:pt>
                <c:pt idx="1087">
                  <c:v>-113.07</c:v>
                </c:pt>
                <c:pt idx="1088">
                  <c:v>-112.68</c:v>
                </c:pt>
                <c:pt idx="1089">
                  <c:v>-112.31</c:v>
                </c:pt>
                <c:pt idx="1090">
                  <c:v>-112.03</c:v>
                </c:pt>
                <c:pt idx="1091">
                  <c:v>-111.72</c:v>
                </c:pt>
                <c:pt idx="1092">
                  <c:v>-111.43</c:v>
                </c:pt>
                <c:pt idx="1093">
                  <c:v>-111.2</c:v>
                </c:pt>
                <c:pt idx="1094">
                  <c:v>-111</c:v>
                </c:pt>
                <c:pt idx="1095">
                  <c:v>-110.84</c:v>
                </c:pt>
                <c:pt idx="1096">
                  <c:v>-110.7</c:v>
                </c:pt>
                <c:pt idx="1097">
                  <c:v>-110.61</c:v>
                </c:pt>
                <c:pt idx="1098">
                  <c:v>-110.58</c:v>
                </c:pt>
                <c:pt idx="1099">
                  <c:v>-110.63</c:v>
                </c:pt>
                <c:pt idx="1100">
                  <c:v>-110.73</c:v>
                </c:pt>
                <c:pt idx="1101">
                  <c:v>-110.89</c:v>
                </c:pt>
                <c:pt idx="1102">
                  <c:v>-111.09</c:v>
                </c:pt>
                <c:pt idx="1103">
                  <c:v>-111.32</c:v>
                </c:pt>
                <c:pt idx="1104">
                  <c:v>-111.58</c:v>
                </c:pt>
                <c:pt idx="1105">
                  <c:v>-111.84</c:v>
                </c:pt>
                <c:pt idx="1106">
                  <c:v>-112.14</c:v>
                </c:pt>
                <c:pt idx="1107">
                  <c:v>-112.47</c:v>
                </c:pt>
                <c:pt idx="1108">
                  <c:v>-112.82</c:v>
                </c:pt>
                <c:pt idx="1109">
                  <c:v>-113.23</c:v>
                </c:pt>
                <c:pt idx="1110">
                  <c:v>-113.73</c:v>
                </c:pt>
                <c:pt idx="1111">
                  <c:v>-114.26</c:v>
                </c:pt>
                <c:pt idx="1112">
                  <c:v>-114.81</c:v>
                </c:pt>
                <c:pt idx="1113">
                  <c:v>-115.49</c:v>
                </c:pt>
                <c:pt idx="1114">
                  <c:v>-116.32</c:v>
                </c:pt>
                <c:pt idx="1115">
                  <c:v>-117.25</c:v>
                </c:pt>
                <c:pt idx="1116">
                  <c:v>-118.4</c:v>
                </c:pt>
                <c:pt idx="1117">
                  <c:v>-119.49</c:v>
                </c:pt>
                <c:pt idx="1118">
                  <c:v>-120.63</c:v>
                </c:pt>
                <c:pt idx="1119">
                  <c:v>-121.97</c:v>
                </c:pt>
                <c:pt idx="1120">
                  <c:v>-123.48</c:v>
                </c:pt>
                <c:pt idx="1121">
                  <c:v>-125.07</c:v>
                </c:pt>
                <c:pt idx="1122">
                  <c:v>-126.72</c:v>
                </c:pt>
                <c:pt idx="1123">
                  <c:v>-128.41999999999999</c:v>
                </c:pt>
                <c:pt idx="1124">
                  <c:v>-130.27000000000001</c:v>
                </c:pt>
                <c:pt idx="1125">
                  <c:v>-132.26</c:v>
                </c:pt>
                <c:pt idx="1126">
                  <c:v>-134.34</c:v>
                </c:pt>
                <c:pt idx="1127">
                  <c:v>-136.41999999999999</c:v>
                </c:pt>
                <c:pt idx="1128">
                  <c:v>-138.47999999999999</c:v>
                </c:pt>
                <c:pt idx="1129">
                  <c:v>-140.57</c:v>
                </c:pt>
                <c:pt idx="1130">
                  <c:v>-142.74</c:v>
                </c:pt>
                <c:pt idx="1131">
                  <c:v>-145.08000000000001</c:v>
                </c:pt>
                <c:pt idx="1132">
                  <c:v>-147.65</c:v>
                </c:pt>
                <c:pt idx="1133">
                  <c:v>-150.41</c:v>
                </c:pt>
                <c:pt idx="1134">
                  <c:v>-153.19</c:v>
                </c:pt>
                <c:pt idx="1135">
                  <c:v>-155.79</c:v>
                </c:pt>
                <c:pt idx="1136">
                  <c:v>-158.19</c:v>
                </c:pt>
                <c:pt idx="1137">
                  <c:v>-160.47</c:v>
                </c:pt>
                <c:pt idx="1138">
                  <c:v>-162.75</c:v>
                </c:pt>
                <c:pt idx="1139">
                  <c:v>-165.15</c:v>
                </c:pt>
                <c:pt idx="1140">
                  <c:v>-167.75</c:v>
                </c:pt>
                <c:pt idx="1141">
                  <c:v>-170.56</c:v>
                </c:pt>
                <c:pt idx="1142">
                  <c:v>-173.43</c:v>
                </c:pt>
                <c:pt idx="1143">
                  <c:v>-176.24</c:v>
                </c:pt>
                <c:pt idx="1144">
                  <c:v>-178.86</c:v>
                </c:pt>
                <c:pt idx="1145">
                  <c:v>178.66</c:v>
                </c:pt>
                <c:pt idx="1146">
                  <c:v>176.24</c:v>
                </c:pt>
                <c:pt idx="1147">
                  <c:v>173.75</c:v>
                </c:pt>
                <c:pt idx="1148">
                  <c:v>171.11</c:v>
                </c:pt>
                <c:pt idx="1149">
                  <c:v>168.37</c:v>
                </c:pt>
                <c:pt idx="1150">
                  <c:v>165.67</c:v>
                </c:pt>
                <c:pt idx="1151">
                  <c:v>163.12</c:v>
                </c:pt>
                <c:pt idx="1152">
                  <c:v>160.75</c:v>
                </c:pt>
                <c:pt idx="1153">
                  <c:v>158.44</c:v>
                </c:pt>
                <c:pt idx="1154">
                  <c:v>156.13999999999999</c:v>
                </c:pt>
                <c:pt idx="1155">
                  <c:v>153.78</c:v>
                </c:pt>
                <c:pt idx="1156">
                  <c:v>151.38999999999999</c:v>
                </c:pt>
                <c:pt idx="1157">
                  <c:v>148.97999999999999</c:v>
                </c:pt>
                <c:pt idx="1158">
                  <c:v>146.63</c:v>
                </c:pt>
                <c:pt idx="1159">
                  <c:v>144.37</c:v>
                </c:pt>
                <c:pt idx="1160">
                  <c:v>142.19</c:v>
                </c:pt>
                <c:pt idx="1161">
                  <c:v>140.07</c:v>
                </c:pt>
                <c:pt idx="1162">
                  <c:v>137.91</c:v>
                </c:pt>
                <c:pt idx="1163">
                  <c:v>135.66999999999999</c:v>
                </c:pt>
                <c:pt idx="1164">
                  <c:v>133.37</c:v>
                </c:pt>
                <c:pt idx="1165">
                  <c:v>131.12</c:v>
                </c:pt>
                <c:pt idx="1166">
                  <c:v>129.01</c:v>
                </c:pt>
                <c:pt idx="1167">
                  <c:v>127.06</c:v>
                </c:pt>
                <c:pt idx="1168">
                  <c:v>125.21</c:v>
                </c:pt>
                <c:pt idx="1169">
                  <c:v>123.39</c:v>
                </c:pt>
                <c:pt idx="1170">
                  <c:v>121.56</c:v>
                </c:pt>
                <c:pt idx="1171">
                  <c:v>119.76</c:v>
                </c:pt>
                <c:pt idx="1172">
                  <c:v>118.03</c:v>
                </c:pt>
                <c:pt idx="1173">
                  <c:v>116.41</c:v>
                </c:pt>
                <c:pt idx="1174">
                  <c:v>114.85</c:v>
                </c:pt>
                <c:pt idx="1175">
                  <c:v>113.33</c:v>
                </c:pt>
                <c:pt idx="1176">
                  <c:v>111.88</c:v>
                </c:pt>
                <c:pt idx="1177">
                  <c:v>110.5</c:v>
                </c:pt>
                <c:pt idx="1178">
                  <c:v>109.23</c:v>
                </c:pt>
                <c:pt idx="1179">
                  <c:v>108.07</c:v>
                </c:pt>
                <c:pt idx="1180">
                  <c:v>107.02</c:v>
                </c:pt>
                <c:pt idx="1181">
                  <c:v>106.09</c:v>
                </c:pt>
                <c:pt idx="1182">
                  <c:v>105.25</c:v>
                </c:pt>
                <c:pt idx="1183">
                  <c:v>104.54</c:v>
                </c:pt>
                <c:pt idx="1184">
                  <c:v>103.92</c:v>
                </c:pt>
                <c:pt idx="1185">
                  <c:v>103.43</c:v>
                </c:pt>
                <c:pt idx="1186">
                  <c:v>103.04</c:v>
                </c:pt>
                <c:pt idx="1187">
                  <c:v>102.72</c:v>
                </c:pt>
                <c:pt idx="1188">
                  <c:v>102.47</c:v>
                </c:pt>
                <c:pt idx="1189">
                  <c:v>102.26</c:v>
                </c:pt>
                <c:pt idx="1190">
                  <c:v>102.09</c:v>
                </c:pt>
                <c:pt idx="1191">
                  <c:v>101.95</c:v>
                </c:pt>
                <c:pt idx="1192">
                  <c:v>101.83</c:v>
                </c:pt>
                <c:pt idx="1193">
                  <c:v>101.71</c:v>
                </c:pt>
                <c:pt idx="1194">
                  <c:v>101.58</c:v>
                </c:pt>
                <c:pt idx="1195">
                  <c:v>101.47</c:v>
                </c:pt>
                <c:pt idx="1196">
                  <c:v>101.38</c:v>
                </c:pt>
                <c:pt idx="1197">
                  <c:v>101.31</c:v>
                </c:pt>
                <c:pt idx="1198">
                  <c:v>101.27</c:v>
                </c:pt>
                <c:pt idx="1199">
                  <c:v>101.27</c:v>
                </c:pt>
                <c:pt idx="1200">
                  <c:v>101.33</c:v>
                </c:pt>
                <c:pt idx="1201">
                  <c:v>101.45</c:v>
                </c:pt>
                <c:pt idx="1202">
                  <c:v>101.64</c:v>
                </c:pt>
                <c:pt idx="1203">
                  <c:v>101.9</c:v>
                </c:pt>
                <c:pt idx="1204">
                  <c:v>102.25</c:v>
                </c:pt>
                <c:pt idx="1205">
                  <c:v>102.68</c:v>
                </c:pt>
                <c:pt idx="1206">
                  <c:v>103.22</c:v>
                </c:pt>
                <c:pt idx="1207">
                  <c:v>103.93</c:v>
                </c:pt>
                <c:pt idx="1208">
                  <c:v>104.81</c:v>
                </c:pt>
                <c:pt idx="1209">
                  <c:v>105.88</c:v>
                </c:pt>
                <c:pt idx="1210">
                  <c:v>107.12</c:v>
                </c:pt>
                <c:pt idx="1211">
                  <c:v>108.52</c:v>
                </c:pt>
                <c:pt idx="1212">
                  <c:v>110.13</c:v>
                </c:pt>
                <c:pt idx="1213">
                  <c:v>111.9</c:v>
                </c:pt>
                <c:pt idx="1214">
                  <c:v>113.81</c:v>
                </c:pt>
                <c:pt idx="1215">
                  <c:v>115.83</c:v>
                </c:pt>
                <c:pt idx="1216">
                  <c:v>117.93</c:v>
                </c:pt>
                <c:pt idx="1217">
                  <c:v>120.13</c:v>
                </c:pt>
                <c:pt idx="1218">
                  <c:v>122.44</c:v>
                </c:pt>
                <c:pt idx="1219">
                  <c:v>124.88</c:v>
                </c:pt>
                <c:pt idx="1220">
                  <c:v>127.43</c:v>
                </c:pt>
                <c:pt idx="1221">
                  <c:v>130.1</c:v>
                </c:pt>
                <c:pt idx="1222">
                  <c:v>132.88</c:v>
                </c:pt>
                <c:pt idx="1223">
                  <c:v>135.76</c:v>
                </c:pt>
                <c:pt idx="1224">
                  <c:v>138.75</c:v>
                </c:pt>
                <c:pt idx="1225">
                  <c:v>141.86000000000001</c:v>
                </c:pt>
                <c:pt idx="1226">
                  <c:v>145.09</c:v>
                </c:pt>
                <c:pt idx="1227">
                  <c:v>148.43</c:v>
                </c:pt>
                <c:pt idx="1228">
                  <c:v>151.79</c:v>
                </c:pt>
                <c:pt idx="1229">
                  <c:v>155.22</c:v>
                </c:pt>
                <c:pt idx="1230">
                  <c:v>158.69</c:v>
                </c:pt>
                <c:pt idx="1231">
                  <c:v>162.21</c:v>
                </c:pt>
                <c:pt idx="1232">
                  <c:v>165.79</c:v>
                </c:pt>
                <c:pt idx="1233">
                  <c:v>169.45</c:v>
                </c:pt>
                <c:pt idx="1234">
                  <c:v>173.14</c:v>
                </c:pt>
                <c:pt idx="1235">
                  <c:v>176.79</c:v>
                </c:pt>
                <c:pt idx="1236">
                  <c:v>-179.69</c:v>
                </c:pt>
                <c:pt idx="1237">
                  <c:v>-176.28</c:v>
                </c:pt>
                <c:pt idx="1238">
                  <c:v>-172.98</c:v>
                </c:pt>
                <c:pt idx="1239">
                  <c:v>-169.66</c:v>
                </c:pt>
                <c:pt idx="1240">
                  <c:v>-166.3</c:v>
                </c:pt>
                <c:pt idx="1241">
                  <c:v>-162.93</c:v>
                </c:pt>
                <c:pt idx="1242">
                  <c:v>-159.62</c:v>
                </c:pt>
                <c:pt idx="1243">
                  <c:v>-156.41</c:v>
                </c:pt>
                <c:pt idx="1244">
                  <c:v>-153.31</c:v>
                </c:pt>
                <c:pt idx="1245">
                  <c:v>-150.34</c:v>
                </c:pt>
                <c:pt idx="1246">
                  <c:v>-147.44999999999999</c:v>
                </c:pt>
                <c:pt idx="1247">
                  <c:v>-144.61000000000001</c:v>
                </c:pt>
                <c:pt idx="1248">
                  <c:v>-141.75</c:v>
                </c:pt>
                <c:pt idx="1249">
                  <c:v>-138.88</c:v>
                </c:pt>
                <c:pt idx="1250">
                  <c:v>-136.05000000000001</c:v>
                </c:pt>
                <c:pt idx="1251">
                  <c:v>-133.33000000000001</c:v>
                </c:pt>
                <c:pt idx="1252">
                  <c:v>-130.72</c:v>
                </c:pt>
                <c:pt idx="1253">
                  <c:v>-128.25</c:v>
                </c:pt>
                <c:pt idx="1254">
                  <c:v>-125.93</c:v>
                </c:pt>
                <c:pt idx="1255">
                  <c:v>-123.74</c:v>
                </c:pt>
                <c:pt idx="1256">
                  <c:v>-121.8</c:v>
                </c:pt>
                <c:pt idx="1257">
                  <c:v>-120.33</c:v>
                </c:pt>
                <c:pt idx="1258">
                  <c:v>-119.09</c:v>
                </c:pt>
                <c:pt idx="1259">
                  <c:v>-118.01</c:v>
                </c:pt>
                <c:pt idx="1260">
                  <c:v>-117.06</c:v>
                </c:pt>
                <c:pt idx="1261">
                  <c:v>-116.28</c:v>
                </c:pt>
                <c:pt idx="1262">
                  <c:v>-115.55</c:v>
                </c:pt>
                <c:pt idx="1263">
                  <c:v>-114.74</c:v>
                </c:pt>
                <c:pt idx="1264">
                  <c:v>-114.55</c:v>
                </c:pt>
                <c:pt idx="1265">
                  <c:v>-114.21</c:v>
                </c:pt>
                <c:pt idx="1266">
                  <c:v>-113.82</c:v>
                </c:pt>
                <c:pt idx="1267">
                  <c:v>-113.5</c:v>
                </c:pt>
                <c:pt idx="1268">
                  <c:v>-113.24</c:v>
                </c:pt>
                <c:pt idx="1269">
                  <c:v>-113.02</c:v>
                </c:pt>
                <c:pt idx="1270">
                  <c:v>-112.83</c:v>
                </c:pt>
                <c:pt idx="1271">
                  <c:v>-112.7</c:v>
                </c:pt>
                <c:pt idx="1272">
                  <c:v>-112.63</c:v>
                </c:pt>
                <c:pt idx="1273">
                  <c:v>-112.61</c:v>
                </c:pt>
                <c:pt idx="1274">
                  <c:v>-112.66</c:v>
                </c:pt>
                <c:pt idx="1275">
                  <c:v>-112.7</c:v>
                </c:pt>
                <c:pt idx="1276">
                  <c:v>-112.73</c:v>
                </c:pt>
                <c:pt idx="1277">
                  <c:v>-112.75</c:v>
                </c:pt>
                <c:pt idx="1278">
                  <c:v>-112.79</c:v>
                </c:pt>
                <c:pt idx="1279">
                  <c:v>-112.85</c:v>
                </c:pt>
                <c:pt idx="1280">
                  <c:v>-112.89</c:v>
                </c:pt>
                <c:pt idx="1281">
                  <c:v>-112.93</c:v>
                </c:pt>
                <c:pt idx="1282">
                  <c:v>-112.97</c:v>
                </c:pt>
                <c:pt idx="1283">
                  <c:v>-113.02</c:v>
                </c:pt>
                <c:pt idx="1284">
                  <c:v>-113.08</c:v>
                </c:pt>
                <c:pt idx="1285">
                  <c:v>-113.15</c:v>
                </c:pt>
                <c:pt idx="1286">
                  <c:v>-113.23</c:v>
                </c:pt>
                <c:pt idx="1287">
                  <c:v>-113.34</c:v>
                </c:pt>
                <c:pt idx="1288">
                  <c:v>-113.47</c:v>
                </c:pt>
                <c:pt idx="1289">
                  <c:v>-113.52</c:v>
                </c:pt>
                <c:pt idx="1290">
                  <c:v>-113.61</c:v>
                </c:pt>
                <c:pt idx="1291">
                  <c:v>-113.75</c:v>
                </c:pt>
                <c:pt idx="1292">
                  <c:v>-113.95</c:v>
                </c:pt>
                <c:pt idx="1293">
                  <c:v>-114.19</c:v>
                </c:pt>
                <c:pt idx="1294">
                  <c:v>-114.48</c:v>
                </c:pt>
                <c:pt idx="1295">
                  <c:v>-114.8</c:v>
                </c:pt>
                <c:pt idx="1296">
                  <c:v>-115.22</c:v>
                </c:pt>
                <c:pt idx="1297">
                  <c:v>-115.88</c:v>
                </c:pt>
                <c:pt idx="1298">
                  <c:v>-116.75</c:v>
                </c:pt>
                <c:pt idx="1299">
                  <c:v>-117.76</c:v>
                </c:pt>
                <c:pt idx="1300">
                  <c:v>-118.97</c:v>
                </c:pt>
                <c:pt idx="1301">
                  <c:v>-120.26</c:v>
                </c:pt>
                <c:pt idx="1302">
                  <c:v>-121.7</c:v>
                </c:pt>
                <c:pt idx="1303">
                  <c:v>-123.46</c:v>
                </c:pt>
                <c:pt idx="1304">
                  <c:v>-125.46</c:v>
                </c:pt>
                <c:pt idx="1305">
                  <c:v>-127.54</c:v>
                </c:pt>
                <c:pt idx="1306">
                  <c:v>-129.66</c:v>
                </c:pt>
                <c:pt idx="1307">
                  <c:v>-131.84</c:v>
                </c:pt>
                <c:pt idx="1308">
                  <c:v>-134.13</c:v>
                </c:pt>
                <c:pt idx="1309">
                  <c:v>-136.6</c:v>
                </c:pt>
                <c:pt idx="1310">
                  <c:v>-139.24</c:v>
                </c:pt>
                <c:pt idx="1311">
                  <c:v>-142.01</c:v>
                </c:pt>
                <c:pt idx="1312">
                  <c:v>-144.79</c:v>
                </c:pt>
                <c:pt idx="1313">
                  <c:v>-147.52000000000001</c:v>
                </c:pt>
                <c:pt idx="1314">
                  <c:v>-150.11000000000001</c:v>
                </c:pt>
                <c:pt idx="1315">
                  <c:v>-152.56</c:v>
                </c:pt>
                <c:pt idx="1316">
                  <c:v>-154.97999999999999</c:v>
                </c:pt>
                <c:pt idx="1317">
                  <c:v>-157.49</c:v>
                </c:pt>
                <c:pt idx="1318">
                  <c:v>-160.18</c:v>
                </c:pt>
                <c:pt idx="1319">
                  <c:v>-163.07</c:v>
                </c:pt>
                <c:pt idx="1320">
                  <c:v>-165.98</c:v>
                </c:pt>
                <c:pt idx="1321">
                  <c:v>-168.75</c:v>
                </c:pt>
                <c:pt idx="1322">
                  <c:v>-171.29</c:v>
                </c:pt>
                <c:pt idx="1323">
                  <c:v>-173.64</c:v>
                </c:pt>
                <c:pt idx="1324">
                  <c:v>-175.94</c:v>
                </c:pt>
                <c:pt idx="1325">
                  <c:v>-178.27</c:v>
                </c:pt>
                <c:pt idx="1326">
                  <c:v>179.35</c:v>
                </c:pt>
                <c:pt idx="1327">
                  <c:v>176.99</c:v>
                </c:pt>
                <c:pt idx="1328">
                  <c:v>174.7</c:v>
                </c:pt>
                <c:pt idx="1329">
                  <c:v>172.48</c:v>
                </c:pt>
                <c:pt idx="1330">
                  <c:v>170.3</c:v>
                </c:pt>
                <c:pt idx="1331">
                  <c:v>168.13</c:v>
                </c:pt>
                <c:pt idx="1332">
                  <c:v>165.91</c:v>
                </c:pt>
                <c:pt idx="1333">
                  <c:v>163.62</c:v>
                </c:pt>
                <c:pt idx="1334">
                  <c:v>161.28</c:v>
                </c:pt>
                <c:pt idx="1335">
                  <c:v>158.94</c:v>
                </c:pt>
                <c:pt idx="1336">
                  <c:v>156.66</c:v>
                </c:pt>
                <c:pt idx="1337">
                  <c:v>154.41999999999999</c:v>
                </c:pt>
                <c:pt idx="1338">
                  <c:v>152.19999999999999</c:v>
                </c:pt>
                <c:pt idx="1339">
                  <c:v>149.91</c:v>
                </c:pt>
                <c:pt idx="1340">
                  <c:v>147.57</c:v>
                </c:pt>
                <c:pt idx="1341">
                  <c:v>145.16999999999999</c:v>
                </c:pt>
                <c:pt idx="1342">
                  <c:v>142.78</c:v>
                </c:pt>
                <c:pt idx="1343">
                  <c:v>140.41</c:v>
                </c:pt>
                <c:pt idx="1344">
                  <c:v>138.08000000000001</c:v>
                </c:pt>
                <c:pt idx="1345">
                  <c:v>135.78</c:v>
                </c:pt>
                <c:pt idx="1346">
                  <c:v>133.47</c:v>
                </c:pt>
                <c:pt idx="1347">
                  <c:v>131.09</c:v>
                </c:pt>
                <c:pt idx="1348">
                  <c:v>128.72999999999999</c:v>
                </c:pt>
                <c:pt idx="1349">
                  <c:v>126.39</c:v>
                </c:pt>
                <c:pt idx="1350">
                  <c:v>124.05</c:v>
                </c:pt>
                <c:pt idx="1351">
                  <c:v>121.75</c:v>
                </c:pt>
                <c:pt idx="1352">
                  <c:v>119.48</c:v>
                </c:pt>
                <c:pt idx="1353">
                  <c:v>117.28</c:v>
                </c:pt>
                <c:pt idx="1354">
                  <c:v>115.14</c:v>
                </c:pt>
                <c:pt idx="1355">
                  <c:v>113.1</c:v>
                </c:pt>
                <c:pt idx="1356">
                  <c:v>111.21</c:v>
                </c:pt>
                <c:pt idx="1357">
                  <c:v>109.45</c:v>
                </c:pt>
                <c:pt idx="1358">
                  <c:v>107.78</c:v>
                </c:pt>
                <c:pt idx="1359">
                  <c:v>106.25</c:v>
                </c:pt>
                <c:pt idx="1360">
                  <c:v>104.87</c:v>
                </c:pt>
                <c:pt idx="1361">
                  <c:v>103.68</c:v>
                </c:pt>
                <c:pt idx="1362">
                  <c:v>102.68</c:v>
                </c:pt>
                <c:pt idx="1363">
                  <c:v>101.85</c:v>
                </c:pt>
                <c:pt idx="1364">
                  <c:v>101.18</c:v>
                </c:pt>
                <c:pt idx="1365">
                  <c:v>100.68</c:v>
                </c:pt>
                <c:pt idx="1366">
                  <c:v>100.29</c:v>
                </c:pt>
                <c:pt idx="1367">
                  <c:v>100</c:v>
                </c:pt>
                <c:pt idx="1368">
                  <c:v>99.78</c:v>
                </c:pt>
                <c:pt idx="1369">
                  <c:v>99.6</c:v>
                </c:pt>
                <c:pt idx="1370">
                  <c:v>99.44</c:v>
                </c:pt>
                <c:pt idx="1371">
                  <c:v>99.29</c:v>
                </c:pt>
                <c:pt idx="1372">
                  <c:v>99.13</c:v>
                </c:pt>
                <c:pt idx="1373">
                  <c:v>98.99</c:v>
                </c:pt>
                <c:pt idx="1374">
                  <c:v>98.87</c:v>
                </c:pt>
                <c:pt idx="1375">
                  <c:v>98.79</c:v>
                </c:pt>
                <c:pt idx="1376">
                  <c:v>98.76</c:v>
                </c:pt>
                <c:pt idx="1377">
                  <c:v>98.8</c:v>
                </c:pt>
                <c:pt idx="1378">
                  <c:v>98.91</c:v>
                </c:pt>
                <c:pt idx="1379">
                  <c:v>99.07</c:v>
                </c:pt>
                <c:pt idx="1380">
                  <c:v>99.29</c:v>
                </c:pt>
                <c:pt idx="1381">
                  <c:v>99.57</c:v>
                </c:pt>
                <c:pt idx="1382">
                  <c:v>99.93</c:v>
                </c:pt>
                <c:pt idx="1383">
                  <c:v>100.35</c:v>
                </c:pt>
                <c:pt idx="1384">
                  <c:v>100.84</c:v>
                </c:pt>
                <c:pt idx="1385">
                  <c:v>101.39</c:v>
                </c:pt>
                <c:pt idx="1386">
                  <c:v>102.04</c:v>
                </c:pt>
                <c:pt idx="1387">
                  <c:v>102.8</c:v>
                </c:pt>
                <c:pt idx="1388">
                  <c:v>103.72</c:v>
                </c:pt>
                <c:pt idx="1389">
                  <c:v>104.8</c:v>
                </c:pt>
                <c:pt idx="1390">
                  <c:v>106.08</c:v>
                </c:pt>
                <c:pt idx="1391">
                  <c:v>107.53</c:v>
                </c:pt>
                <c:pt idx="1392">
                  <c:v>109.15</c:v>
                </c:pt>
                <c:pt idx="1393">
                  <c:v>110.9</c:v>
                </c:pt>
                <c:pt idx="1394">
                  <c:v>112.74</c:v>
                </c:pt>
                <c:pt idx="1395">
                  <c:v>114.65</c:v>
                </c:pt>
                <c:pt idx="1396">
                  <c:v>116.66</c:v>
                </c:pt>
                <c:pt idx="1397">
                  <c:v>118.78</c:v>
                </c:pt>
                <c:pt idx="1398">
                  <c:v>121</c:v>
                </c:pt>
                <c:pt idx="1399">
                  <c:v>123.32</c:v>
                </c:pt>
                <c:pt idx="1400">
                  <c:v>125.68</c:v>
                </c:pt>
                <c:pt idx="1401">
                  <c:v>128.09</c:v>
                </c:pt>
                <c:pt idx="1402">
                  <c:v>130.58000000000001</c:v>
                </c:pt>
                <c:pt idx="1403">
                  <c:v>133.16</c:v>
                </c:pt>
                <c:pt idx="1404">
                  <c:v>135.88</c:v>
                </c:pt>
                <c:pt idx="1405">
                  <c:v>138.72</c:v>
                </c:pt>
                <c:pt idx="1406">
                  <c:v>141.66999999999999</c:v>
                </c:pt>
                <c:pt idx="1407">
                  <c:v>144.68</c:v>
                </c:pt>
                <c:pt idx="1408">
                  <c:v>147.68</c:v>
                </c:pt>
                <c:pt idx="1409">
                  <c:v>150.66999999999999</c:v>
                </c:pt>
                <c:pt idx="1410">
                  <c:v>153.69999999999999</c:v>
                </c:pt>
                <c:pt idx="1411">
                  <c:v>156.77000000000001</c:v>
                </c:pt>
                <c:pt idx="1412">
                  <c:v>159.88999999999999</c:v>
                </c:pt>
                <c:pt idx="1413">
                  <c:v>163.1</c:v>
                </c:pt>
                <c:pt idx="1414">
                  <c:v>166.42</c:v>
                </c:pt>
                <c:pt idx="1415">
                  <c:v>169.79</c:v>
                </c:pt>
                <c:pt idx="1416">
                  <c:v>173.17</c:v>
                </c:pt>
                <c:pt idx="1417">
                  <c:v>176.45</c:v>
                </c:pt>
                <c:pt idx="1418">
                  <c:v>179.66</c:v>
                </c:pt>
                <c:pt idx="1419">
                  <c:v>-177.18</c:v>
                </c:pt>
                <c:pt idx="1420">
                  <c:v>-173.99</c:v>
                </c:pt>
                <c:pt idx="1421">
                  <c:v>-170.75</c:v>
                </c:pt>
                <c:pt idx="1422">
                  <c:v>-167.49</c:v>
                </c:pt>
                <c:pt idx="1423">
                  <c:v>-164.23</c:v>
                </c:pt>
                <c:pt idx="1424">
                  <c:v>-161.07</c:v>
                </c:pt>
                <c:pt idx="1425">
                  <c:v>-158.03</c:v>
                </c:pt>
                <c:pt idx="1426">
                  <c:v>-155.08000000000001</c:v>
                </c:pt>
                <c:pt idx="1427">
                  <c:v>-152.16</c:v>
                </c:pt>
                <c:pt idx="1428">
                  <c:v>-149.24</c:v>
                </c:pt>
                <c:pt idx="1429">
                  <c:v>-146.35</c:v>
                </c:pt>
                <c:pt idx="1430">
                  <c:v>-143.59</c:v>
                </c:pt>
                <c:pt idx="1431">
                  <c:v>-140.94</c:v>
                </c:pt>
                <c:pt idx="1432">
                  <c:v>-138.37</c:v>
                </c:pt>
                <c:pt idx="1433">
                  <c:v>-135.83000000000001</c:v>
                </c:pt>
                <c:pt idx="1434">
                  <c:v>-133.34</c:v>
                </c:pt>
                <c:pt idx="1435">
                  <c:v>-130.88</c:v>
                </c:pt>
                <c:pt idx="1436">
                  <c:v>-128.43</c:v>
                </c:pt>
                <c:pt idx="1437">
                  <c:v>-126.05</c:v>
                </c:pt>
                <c:pt idx="1438">
                  <c:v>-123.73</c:v>
                </c:pt>
                <c:pt idx="1439">
                  <c:v>-121.51</c:v>
                </c:pt>
                <c:pt idx="1440">
                  <c:v>-119.37</c:v>
                </c:pt>
                <c:pt idx="1441">
                  <c:v>-117.31</c:v>
                </c:pt>
                <c:pt idx="1442">
                  <c:v>-115.34</c:v>
                </c:pt>
                <c:pt idx="1443">
                  <c:v>-114.02</c:v>
                </c:pt>
                <c:pt idx="1444">
                  <c:v>-112.93</c:v>
                </c:pt>
                <c:pt idx="1445">
                  <c:v>-111.9</c:v>
                </c:pt>
                <c:pt idx="1446">
                  <c:v>-111.1</c:v>
                </c:pt>
                <c:pt idx="1447">
                  <c:v>-110.37</c:v>
                </c:pt>
                <c:pt idx="1448">
                  <c:v>-109.29</c:v>
                </c:pt>
                <c:pt idx="1449">
                  <c:v>-108.57</c:v>
                </c:pt>
                <c:pt idx="1450">
                  <c:v>-108.39</c:v>
                </c:pt>
                <c:pt idx="1451">
                  <c:v>-108.07</c:v>
                </c:pt>
                <c:pt idx="1452">
                  <c:v>-107.62</c:v>
                </c:pt>
                <c:pt idx="1453">
                  <c:v>-107.15</c:v>
                </c:pt>
                <c:pt idx="1454">
                  <c:v>-106.84</c:v>
                </c:pt>
                <c:pt idx="1455">
                  <c:v>-106.67</c:v>
                </c:pt>
                <c:pt idx="1456">
                  <c:v>-106.51</c:v>
                </c:pt>
                <c:pt idx="1457">
                  <c:v>-106.38</c:v>
                </c:pt>
                <c:pt idx="1458">
                  <c:v>-106.26</c:v>
                </c:pt>
                <c:pt idx="1459">
                  <c:v>-106.19</c:v>
                </c:pt>
                <c:pt idx="1460">
                  <c:v>-106.16</c:v>
                </c:pt>
                <c:pt idx="1461">
                  <c:v>-106.13</c:v>
                </c:pt>
                <c:pt idx="1462">
                  <c:v>-106.14</c:v>
                </c:pt>
                <c:pt idx="1463">
                  <c:v>-106.19</c:v>
                </c:pt>
                <c:pt idx="1464">
                  <c:v>-106.26</c:v>
                </c:pt>
                <c:pt idx="1465">
                  <c:v>-106.35</c:v>
                </c:pt>
                <c:pt idx="1466">
                  <c:v>-106.44</c:v>
                </c:pt>
                <c:pt idx="1467">
                  <c:v>-106.55</c:v>
                </c:pt>
                <c:pt idx="1468">
                  <c:v>-106.68</c:v>
                </c:pt>
                <c:pt idx="1469">
                  <c:v>-106.81</c:v>
                </c:pt>
                <c:pt idx="1470">
                  <c:v>-106.97</c:v>
                </c:pt>
                <c:pt idx="1471">
                  <c:v>-107.12</c:v>
                </c:pt>
                <c:pt idx="1472">
                  <c:v>-107.23</c:v>
                </c:pt>
                <c:pt idx="1473">
                  <c:v>-107.33</c:v>
                </c:pt>
                <c:pt idx="1474">
                  <c:v>-107.45</c:v>
                </c:pt>
                <c:pt idx="1475">
                  <c:v>-107.58</c:v>
                </c:pt>
                <c:pt idx="1476">
                  <c:v>-107.72</c:v>
                </c:pt>
                <c:pt idx="1477">
                  <c:v>-107.87</c:v>
                </c:pt>
                <c:pt idx="1478">
                  <c:v>-108.04</c:v>
                </c:pt>
                <c:pt idx="1479">
                  <c:v>-108.21</c:v>
                </c:pt>
                <c:pt idx="1480">
                  <c:v>-108.38</c:v>
                </c:pt>
                <c:pt idx="1481">
                  <c:v>-108.64</c:v>
                </c:pt>
                <c:pt idx="1482">
                  <c:v>-109.04</c:v>
                </c:pt>
                <c:pt idx="1483">
                  <c:v>-109.63</c:v>
                </c:pt>
                <c:pt idx="1484">
                  <c:v>-110.32</c:v>
                </c:pt>
                <c:pt idx="1485">
                  <c:v>-111.14</c:v>
                </c:pt>
                <c:pt idx="1486">
                  <c:v>-112.13</c:v>
                </c:pt>
                <c:pt idx="1487">
                  <c:v>-113.2</c:v>
                </c:pt>
                <c:pt idx="1488">
                  <c:v>-114.58</c:v>
                </c:pt>
                <c:pt idx="1489">
                  <c:v>-116.27</c:v>
                </c:pt>
                <c:pt idx="1490">
                  <c:v>-118.09</c:v>
                </c:pt>
                <c:pt idx="1491">
                  <c:v>-119.89</c:v>
                </c:pt>
                <c:pt idx="1492">
                  <c:v>-121.68</c:v>
                </c:pt>
                <c:pt idx="1493">
                  <c:v>-123.53</c:v>
                </c:pt>
                <c:pt idx="1494">
                  <c:v>-125.51</c:v>
                </c:pt>
                <c:pt idx="1495">
                  <c:v>-127.72</c:v>
                </c:pt>
                <c:pt idx="1496">
                  <c:v>-130.16999999999999</c:v>
                </c:pt>
                <c:pt idx="1497">
                  <c:v>-132.80000000000001</c:v>
                </c:pt>
                <c:pt idx="1498">
                  <c:v>-135.55000000000001</c:v>
                </c:pt>
                <c:pt idx="1499">
                  <c:v>-138.33000000000001</c:v>
                </c:pt>
                <c:pt idx="1500">
                  <c:v>-141.09</c:v>
                </c:pt>
                <c:pt idx="1501">
                  <c:v>-143.84</c:v>
                </c:pt>
                <c:pt idx="1502">
                  <c:v>-146.59</c:v>
                </c:pt>
                <c:pt idx="1503">
                  <c:v>-149.37</c:v>
                </c:pt>
                <c:pt idx="1504">
                  <c:v>-152.24</c:v>
                </c:pt>
                <c:pt idx="1505">
                  <c:v>-155.26</c:v>
                </c:pt>
                <c:pt idx="1506">
                  <c:v>-158.41999999999999</c:v>
                </c:pt>
                <c:pt idx="1507">
                  <c:v>-161.63999999999999</c:v>
                </c:pt>
                <c:pt idx="1508">
                  <c:v>-164.78</c:v>
                </c:pt>
                <c:pt idx="1509">
                  <c:v>-167.74</c:v>
                </c:pt>
                <c:pt idx="1510">
                  <c:v>-170.52</c:v>
                </c:pt>
                <c:pt idx="1511">
                  <c:v>-173.17</c:v>
                </c:pt>
                <c:pt idx="1512">
                  <c:v>-175.81</c:v>
                </c:pt>
                <c:pt idx="1513">
                  <c:v>-178.49</c:v>
                </c:pt>
                <c:pt idx="1514">
                  <c:v>178.72</c:v>
                </c:pt>
                <c:pt idx="1515">
                  <c:v>175.79</c:v>
                </c:pt>
                <c:pt idx="1516">
                  <c:v>172.82</c:v>
                </c:pt>
                <c:pt idx="1517">
                  <c:v>169.96</c:v>
                </c:pt>
                <c:pt idx="1518">
                  <c:v>167.3</c:v>
                </c:pt>
                <c:pt idx="1519">
                  <c:v>164.87</c:v>
                </c:pt>
                <c:pt idx="1520">
                  <c:v>162.6</c:v>
                </c:pt>
                <c:pt idx="1521">
                  <c:v>160.35</c:v>
                </c:pt>
                <c:pt idx="1522">
                  <c:v>158.03</c:v>
                </c:pt>
                <c:pt idx="1523">
                  <c:v>155.58000000000001</c:v>
                </c:pt>
                <c:pt idx="1524">
                  <c:v>153.01</c:v>
                </c:pt>
                <c:pt idx="1525">
                  <c:v>150.43</c:v>
                </c:pt>
                <c:pt idx="1526">
                  <c:v>147.9</c:v>
                </c:pt>
                <c:pt idx="1527">
                  <c:v>145.43</c:v>
                </c:pt>
                <c:pt idx="1528">
                  <c:v>142.97999999999999</c:v>
                </c:pt>
                <c:pt idx="1529">
                  <c:v>140.53</c:v>
                </c:pt>
                <c:pt idx="1530">
                  <c:v>138.04</c:v>
                </c:pt>
                <c:pt idx="1531">
                  <c:v>135.51</c:v>
                </c:pt>
                <c:pt idx="1532">
                  <c:v>132.91</c:v>
                </c:pt>
                <c:pt idx="1533">
                  <c:v>130.26</c:v>
                </c:pt>
                <c:pt idx="1534">
                  <c:v>127.55</c:v>
                </c:pt>
                <c:pt idx="1535">
                  <c:v>124.75</c:v>
                </c:pt>
                <c:pt idx="1536">
                  <c:v>121.88</c:v>
                </c:pt>
                <c:pt idx="1537">
                  <c:v>119.11</c:v>
                </c:pt>
                <c:pt idx="1538">
                  <c:v>116.52</c:v>
                </c:pt>
                <c:pt idx="1539">
                  <c:v>114.25</c:v>
                </c:pt>
                <c:pt idx="1540">
                  <c:v>112.2</c:v>
                </c:pt>
                <c:pt idx="1541">
                  <c:v>110.24</c:v>
                </c:pt>
                <c:pt idx="1542">
                  <c:v>108.32</c:v>
                </c:pt>
                <c:pt idx="1543">
                  <c:v>106.52</c:v>
                </c:pt>
                <c:pt idx="1544">
                  <c:v>104.93</c:v>
                </c:pt>
                <c:pt idx="1545">
                  <c:v>103.62</c:v>
                </c:pt>
                <c:pt idx="1546">
                  <c:v>102.57</c:v>
                </c:pt>
                <c:pt idx="1547">
                  <c:v>101.7</c:v>
                </c:pt>
                <c:pt idx="1548">
                  <c:v>100.92</c:v>
                </c:pt>
                <c:pt idx="1549">
                  <c:v>100.2</c:v>
                </c:pt>
                <c:pt idx="1550">
                  <c:v>99.55</c:v>
                </c:pt>
                <c:pt idx="1551">
                  <c:v>98.97</c:v>
                </c:pt>
                <c:pt idx="1552">
                  <c:v>98.45</c:v>
                </c:pt>
                <c:pt idx="1553">
                  <c:v>97.95</c:v>
                </c:pt>
                <c:pt idx="1554">
                  <c:v>97.47</c:v>
                </c:pt>
                <c:pt idx="1555">
                  <c:v>97</c:v>
                </c:pt>
                <c:pt idx="1556">
                  <c:v>96.56</c:v>
                </c:pt>
                <c:pt idx="1557">
                  <c:v>96.15</c:v>
                </c:pt>
                <c:pt idx="1558">
                  <c:v>95.8</c:v>
                </c:pt>
                <c:pt idx="1559">
                  <c:v>95.51</c:v>
                </c:pt>
                <c:pt idx="1560">
                  <c:v>95.28</c:v>
                </c:pt>
                <c:pt idx="1561">
                  <c:v>95.13</c:v>
                </c:pt>
                <c:pt idx="1562">
                  <c:v>95.04</c:v>
                </c:pt>
                <c:pt idx="1563">
                  <c:v>95</c:v>
                </c:pt>
                <c:pt idx="1564">
                  <c:v>95.01</c:v>
                </c:pt>
                <c:pt idx="1565">
                  <c:v>95.11</c:v>
                </c:pt>
                <c:pt idx="1566">
                  <c:v>95.27</c:v>
                </c:pt>
                <c:pt idx="1567">
                  <c:v>95.48</c:v>
                </c:pt>
                <c:pt idx="1568">
                  <c:v>95.75</c:v>
                </c:pt>
                <c:pt idx="1569">
                  <c:v>96.08</c:v>
                </c:pt>
                <c:pt idx="1570">
                  <c:v>96.49</c:v>
                </c:pt>
                <c:pt idx="1571">
                  <c:v>96.98</c:v>
                </c:pt>
                <c:pt idx="1572">
                  <c:v>97.56</c:v>
                </c:pt>
                <c:pt idx="1573">
                  <c:v>98.26</c:v>
                </c:pt>
                <c:pt idx="1574">
                  <c:v>99.11</c:v>
                </c:pt>
                <c:pt idx="1575">
                  <c:v>100.11</c:v>
                </c:pt>
                <c:pt idx="1576">
                  <c:v>101.26</c:v>
                </c:pt>
                <c:pt idx="1577">
                  <c:v>102.56</c:v>
                </c:pt>
                <c:pt idx="1578">
                  <c:v>103.99</c:v>
                </c:pt>
                <c:pt idx="1579">
                  <c:v>105.57</c:v>
                </c:pt>
                <c:pt idx="1580">
                  <c:v>107.26</c:v>
                </c:pt>
                <c:pt idx="1581">
                  <c:v>109.08</c:v>
                </c:pt>
                <c:pt idx="1582">
                  <c:v>111.03</c:v>
                </c:pt>
                <c:pt idx="1583">
                  <c:v>113.08</c:v>
                </c:pt>
                <c:pt idx="1584">
                  <c:v>115.22</c:v>
                </c:pt>
                <c:pt idx="1585">
                  <c:v>117.44</c:v>
                </c:pt>
                <c:pt idx="1586">
                  <c:v>119.74</c:v>
                </c:pt>
                <c:pt idx="1587">
                  <c:v>122.12</c:v>
                </c:pt>
                <c:pt idx="1588">
                  <c:v>124.59</c:v>
                </c:pt>
                <c:pt idx="1589">
                  <c:v>127.16</c:v>
                </c:pt>
                <c:pt idx="1590">
                  <c:v>129.84</c:v>
                </c:pt>
                <c:pt idx="1591">
                  <c:v>132.59</c:v>
                </c:pt>
                <c:pt idx="1592">
                  <c:v>135.41</c:v>
                </c:pt>
                <c:pt idx="1593">
                  <c:v>138.31</c:v>
                </c:pt>
                <c:pt idx="1594">
                  <c:v>141.30000000000001</c:v>
                </c:pt>
                <c:pt idx="1595">
                  <c:v>144.38</c:v>
                </c:pt>
                <c:pt idx="1596">
                  <c:v>147.55000000000001</c:v>
                </c:pt>
                <c:pt idx="1597">
                  <c:v>150.82</c:v>
                </c:pt>
                <c:pt idx="1598">
                  <c:v>154.16999999999999</c:v>
                </c:pt>
                <c:pt idx="1599">
                  <c:v>157.58000000000001</c:v>
                </c:pt>
                <c:pt idx="1600">
                  <c:v>161.11000000000001</c:v>
                </c:pt>
                <c:pt idx="1601">
                  <c:v>164.75</c:v>
                </c:pt>
                <c:pt idx="1602">
                  <c:v>168.5</c:v>
                </c:pt>
                <c:pt idx="1603">
                  <c:v>172.31</c:v>
                </c:pt>
                <c:pt idx="1604">
                  <c:v>176.16</c:v>
                </c:pt>
                <c:pt idx="1605">
                  <c:v>-179.98</c:v>
                </c:pt>
                <c:pt idx="1606">
                  <c:v>-176.17</c:v>
                </c:pt>
                <c:pt idx="1607">
                  <c:v>-172.41</c:v>
                </c:pt>
                <c:pt idx="1608">
                  <c:v>-168.69</c:v>
                </c:pt>
                <c:pt idx="1609">
                  <c:v>-165.03</c:v>
                </c:pt>
                <c:pt idx="1610">
                  <c:v>-161.43</c:v>
                </c:pt>
                <c:pt idx="1611">
                  <c:v>-157.97</c:v>
                </c:pt>
                <c:pt idx="1612">
                  <c:v>-154.66</c:v>
                </c:pt>
                <c:pt idx="1613">
                  <c:v>-151.44999999999999</c:v>
                </c:pt>
                <c:pt idx="1614">
                  <c:v>-148.31</c:v>
                </c:pt>
                <c:pt idx="1615">
                  <c:v>-145.24</c:v>
                </c:pt>
                <c:pt idx="1616">
                  <c:v>-142.25</c:v>
                </c:pt>
                <c:pt idx="1617">
                  <c:v>-139.38</c:v>
                </c:pt>
                <c:pt idx="1618">
                  <c:v>-136.6</c:v>
                </c:pt>
                <c:pt idx="1619">
                  <c:v>-133.88999999999999</c:v>
                </c:pt>
                <c:pt idx="1620">
                  <c:v>-131.19999999999999</c:v>
                </c:pt>
                <c:pt idx="1621">
                  <c:v>-128.52000000000001</c:v>
                </c:pt>
                <c:pt idx="1622">
                  <c:v>-125.91</c:v>
                </c:pt>
                <c:pt idx="1623">
                  <c:v>-123.38</c:v>
                </c:pt>
                <c:pt idx="1624">
                  <c:v>-121.04</c:v>
                </c:pt>
                <c:pt idx="1625">
                  <c:v>-118.86</c:v>
                </c:pt>
                <c:pt idx="1626">
                  <c:v>-116.73</c:v>
                </c:pt>
                <c:pt idx="1627">
                  <c:v>-115.19</c:v>
                </c:pt>
                <c:pt idx="1628">
                  <c:v>-113.99</c:v>
                </c:pt>
                <c:pt idx="1629">
                  <c:v>-112.89</c:v>
                </c:pt>
                <c:pt idx="1630">
                  <c:v>-112.12</c:v>
                </c:pt>
                <c:pt idx="1631">
                  <c:v>-111.46</c:v>
                </c:pt>
                <c:pt idx="1632">
                  <c:v>-110.46</c:v>
                </c:pt>
                <c:pt idx="1633">
                  <c:v>-109.65</c:v>
                </c:pt>
                <c:pt idx="1634">
                  <c:v>-109.44</c:v>
                </c:pt>
                <c:pt idx="1635">
                  <c:v>-109.13</c:v>
                </c:pt>
                <c:pt idx="1636">
                  <c:v>-108.66</c:v>
                </c:pt>
                <c:pt idx="1637">
                  <c:v>-108.22</c:v>
                </c:pt>
                <c:pt idx="1638">
                  <c:v>-107.89</c:v>
                </c:pt>
                <c:pt idx="1639">
                  <c:v>-107.65</c:v>
                </c:pt>
                <c:pt idx="1640">
                  <c:v>-107.44</c:v>
                </c:pt>
                <c:pt idx="1641">
                  <c:v>-107.26</c:v>
                </c:pt>
                <c:pt idx="1642">
                  <c:v>-107.08</c:v>
                </c:pt>
                <c:pt idx="1643">
                  <c:v>-106.87</c:v>
                </c:pt>
                <c:pt idx="1644">
                  <c:v>-106.52</c:v>
                </c:pt>
                <c:pt idx="1645">
                  <c:v>-106.31</c:v>
                </c:pt>
                <c:pt idx="1646">
                  <c:v>-106.24</c:v>
                </c:pt>
                <c:pt idx="1647">
                  <c:v>-106.16</c:v>
                </c:pt>
                <c:pt idx="1648">
                  <c:v>-106.22</c:v>
                </c:pt>
                <c:pt idx="1649">
                  <c:v>-106.35</c:v>
                </c:pt>
                <c:pt idx="1650">
                  <c:v>-106.4</c:v>
                </c:pt>
                <c:pt idx="1651">
                  <c:v>-106.47</c:v>
                </c:pt>
                <c:pt idx="1652">
                  <c:v>-106.59</c:v>
                </c:pt>
                <c:pt idx="1653">
                  <c:v>-106.75</c:v>
                </c:pt>
                <c:pt idx="1654">
                  <c:v>-106.9</c:v>
                </c:pt>
                <c:pt idx="1655">
                  <c:v>-107.07</c:v>
                </c:pt>
                <c:pt idx="1656">
                  <c:v>-107.27</c:v>
                </c:pt>
                <c:pt idx="1657">
                  <c:v>-107.46</c:v>
                </c:pt>
                <c:pt idx="1658">
                  <c:v>-107.68</c:v>
                </c:pt>
                <c:pt idx="1659">
                  <c:v>-107.92</c:v>
                </c:pt>
                <c:pt idx="1660">
                  <c:v>-108.12</c:v>
                </c:pt>
                <c:pt idx="1661">
                  <c:v>-108.32</c:v>
                </c:pt>
                <c:pt idx="1662">
                  <c:v>-108.56</c:v>
                </c:pt>
                <c:pt idx="1663">
                  <c:v>-108.82</c:v>
                </c:pt>
                <c:pt idx="1664">
                  <c:v>-109.09</c:v>
                </c:pt>
                <c:pt idx="1665">
                  <c:v>-109.33</c:v>
                </c:pt>
                <c:pt idx="1666">
                  <c:v>-109.56</c:v>
                </c:pt>
                <c:pt idx="1667">
                  <c:v>-109.74</c:v>
                </c:pt>
                <c:pt idx="1668">
                  <c:v>-109.9</c:v>
                </c:pt>
                <c:pt idx="1669">
                  <c:v>-110.26</c:v>
                </c:pt>
                <c:pt idx="1670">
                  <c:v>-110.86</c:v>
                </c:pt>
                <c:pt idx="1671">
                  <c:v>-111.67</c:v>
                </c:pt>
                <c:pt idx="1672">
                  <c:v>-112.69</c:v>
                </c:pt>
                <c:pt idx="1673">
                  <c:v>-113.68</c:v>
                </c:pt>
                <c:pt idx="1674">
                  <c:v>-114.68</c:v>
                </c:pt>
                <c:pt idx="1675">
                  <c:v>-115.84</c:v>
                </c:pt>
                <c:pt idx="1676">
                  <c:v>-117.06</c:v>
                </c:pt>
                <c:pt idx="1677">
                  <c:v>-118.32</c:v>
                </c:pt>
                <c:pt idx="1678">
                  <c:v>-119.73</c:v>
                </c:pt>
                <c:pt idx="1679">
                  <c:v>-121.41</c:v>
                </c:pt>
                <c:pt idx="1680">
                  <c:v>-123.45</c:v>
                </c:pt>
                <c:pt idx="1681">
                  <c:v>-125.81</c:v>
                </c:pt>
                <c:pt idx="1682">
                  <c:v>-128.31</c:v>
                </c:pt>
                <c:pt idx="1683">
                  <c:v>-130.71</c:v>
                </c:pt>
                <c:pt idx="1684">
                  <c:v>-132.91999999999999</c:v>
                </c:pt>
                <c:pt idx="1685">
                  <c:v>-135.03</c:v>
                </c:pt>
                <c:pt idx="1686">
                  <c:v>-137.22999999999999</c:v>
                </c:pt>
                <c:pt idx="1687">
                  <c:v>-139.69</c:v>
                </c:pt>
                <c:pt idx="1688">
                  <c:v>-142.35</c:v>
                </c:pt>
                <c:pt idx="1689">
                  <c:v>-145.07</c:v>
                </c:pt>
                <c:pt idx="1690">
                  <c:v>-147.72</c:v>
                </c:pt>
                <c:pt idx="1691">
                  <c:v>-150.26</c:v>
                </c:pt>
                <c:pt idx="1692">
                  <c:v>-152.77000000000001</c:v>
                </c:pt>
                <c:pt idx="1693">
                  <c:v>-155.34</c:v>
                </c:pt>
                <c:pt idx="1694">
                  <c:v>-158.09</c:v>
                </c:pt>
                <c:pt idx="1695">
                  <c:v>-161.03</c:v>
                </c:pt>
                <c:pt idx="1696">
                  <c:v>-164.07</c:v>
                </c:pt>
                <c:pt idx="1697">
                  <c:v>-167.06</c:v>
                </c:pt>
                <c:pt idx="1698">
                  <c:v>-169.9</c:v>
                </c:pt>
                <c:pt idx="1699">
                  <c:v>-172.63</c:v>
                </c:pt>
                <c:pt idx="1700">
                  <c:v>-175.34</c:v>
                </c:pt>
                <c:pt idx="1701">
                  <c:v>-178.11</c:v>
                </c:pt>
                <c:pt idx="1702">
                  <c:v>178.93</c:v>
                </c:pt>
                <c:pt idx="1703">
                  <c:v>175.78</c:v>
                </c:pt>
                <c:pt idx="1704">
                  <c:v>172.57</c:v>
                </c:pt>
                <c:pt idx="1705">
                  <c:v>169.48</c:v>
                </c:pt>
                <c:pt idx="1706">
                  <c:v>166.55</c:v>
                </c:pt>
                <c:pt idx="1707">
                  <c:v>163.75</c:v>
                </c:pt>
                <c:pt idx="1708">
                  <c:v>160.96</c:v>
                </c:pt>
                <c:pt idx="1709">
                  <c:v>158.08000000000001</c:v>
                </c:pt>
                <c:pt idx="1710">
                  <c:v>155.07</c:v>
                </c:pt>
                <c:pt idx="1711">
                  <c:v>151.96</c:v>
                </c:pt>
                <c:pt idx="1712">
                  <c:v>148.88999999999999</c:v>
                </c:pt>
                <c:pt idx="1713">
                  <c:v>145.88999999999999</c:v>
                </c:pt>
                <c:pt idx="1714">
                  <c:v>142.97</c:v>
                </c:pt>
                <c:pt idx="1715">
                  <c:v>140.1</c:v>
                </c:pt>
                <c:pt idx="1716">
                  <c:v>137.21</c:v>
                </c:pt>
                <c:pt idx="1717">
                  <c:v>134.22</c:v>
                </c:pt>
                <c:pt idx="1718">
                  <c:v>131.16999999999999</c:v>
                </c:pt>
                <c:pt idx="1719">
                  <c:v>128.13999999999999</c:v>
                </c:pt>
                <c:pt idx="1720">
                  <c:v>125.24</c:v>
                </c:pt>
                <c:pt idx="1721">
                  <c:v>122.43</c:v>
                </c:pt>
                <c:pt idx="1722">
                  <c:v>119.73</c:v>
                </c:pt>
                <c:pt idx="1723">
                  <c:v>117.15</c:v>
                </c:pt>
                <c:pt idx="1724">
                  <c:v>114.69</c:v>
                </c:pt>
                <c:pt idx="1725">
                  <c:v>112.39</c:v>
                </c:pt>
                <c:pt idx="1726">
                  <c:v>110.26</c:v>
                </c:pt>
                <c:pt idx="1727">
                  <c:v>108.34</c:v>
                </c:pt>
                <c:pt idx="1728">
                  <c:v>106.62</c:v>
                </c:pt>
                <c:pt idx="1729">
                  <c:v>105.05</c:v>
                </c:pt>
                <c:pt idx="1730">
                  <c:v>103.63</c:v>
                </c:pt>
                <c:pt idx="1731">
                  <c:v>102.37</c:v>
                </c:pt>
                <c:pt idx="1732">
                  <c:v>101.27</c:v>
                </c:pt>
                <c:pt idx="1733">
                  <c:v>100.32</c:v>
                </c:pt>
                <c:pt idx="1734">
                  <c:v>99.48</c:v>
                </c:pt>
                <c:pt idx="1735">
                  <c:v>98.74</c:v>
                </c:pt>
                <c:pt idx="1736">
                  <c:v>98.16</c:v>
                </c:pt>
                <c:pt idx="1737">
                  <c:v>97.73</c:v>
                </c:pt>
                <c:pt idx="1738">
                  <c:v>97.36</c:v>
                </c:pt>
                <c:pt idx="1739">
                  <c:v>96.99</c:v>
                </c:pt>
                <c:pt idx="1740">
                  <c:v>96.62</c:v>
                </c:pt>
                <c:pt idx="1741">
                  <c:v>96.32</c:v>
                </c:pt>
                <c:pt idx="1742">
                  <c:v>96.17</c:v>
                </c:pt>
                <c:pt idx="1743">
                  <c:v>96.12</c:v>
                </c:pt>
                <c:pt idx="1744">
                  <c:v>96.15</c:v>
                </c:pt>
                <c:pt idx="1745">
                  <c:v>96.22</c:v>
                </c:pt>
                <c:pt idx="1746">
                  <c:v>96.36</c:v>
                </c:pt>
                <c:pt idx="1747">
                  <c:v>96.58</c:v>
                </c:pt>
                <c:pt idx="1748">
                  <c:v>96.84</c:v>
                </c:pt>
                <c:pt idx="1749">
                  <c:v>97.13</c:v>
                </c:pt>
                <c:pt idx="1750">
                  <c:v>97.46</c:v>
                </c:pt>
                <c:pt idx="1751">
                  <c:v>97.83</c:v>
                </c:pt>
                <c:pt idx="1752">
                  <c:v>98.25</c:v>
                </c:pt>
                <c:pt idx="1753">
                  <c:v>98.73</c:v>
                </c:pt>
                <c:pt idx="1754">
                  <c:v>99.27</c:v>
                </c:pt>
                <c:pt idx="1755">
                  <c:v>99.89</c:v>
                </c:pt>
                <c:pt idx="1756">
                  <c:v>100.61</c:v>
                </c:pt>
                <c:pt idx="1757">
                  <c:v>101.44</c:v>
                </c:pt>
                <c:pt idx="1758">
                  <c:v>102.38</c:v>
                </c:pt>
                <c:pt idx="1759">
                  <c:v>103.43</c:v>
                </c:pt>
                <c:pt idx="1760">
                  <c:v>104.64</c:v>
                </c:pt>
                <c:pt idx="1761">
                  <c:v>106</c:v>
                </c:pt>
                <c:pt idx="1762">
                  <c:v>107.52</c:v>
                </c:pt>
                <c:pt idx="1763">
                  <c:v>109.19</c:v>
                </c:pt>
                <c:pt idx="1764">
                  <c:v>110.97</c:v>
                </c:pt>
                <c:pt idx="1765">
                  <c:v>112.83</c:v>
                </c:pt>
                <c:pt idx="1766">
                  <c:v>114.75</c:v>
                </c:pt>
                <c:pt idx="1767">
                  <c:v>116.72</c:v>
                </c:pt>
                <c:pt idx="1768">
                  <c:v>118.78</c:v>
                </c:pt>
                <c:pt idx="1769">
                  <c:v>120.95</c:v>
                </c:pt>
                <c:pt idx="1770">
                  <c:v>123.2</c:v>
                </c:pt>
                <c:pt idx="1771">
                  <c:v>125.52</c:v>
                </c:pt>
                <c:pt idx="1772">
                  <c:v>127.91</c:v>
                </c:pt>
                <c:pt idx="1773">
                  <c:v>130.34</c:v>
                </c:pt>
                <c:pt idx="1774">
                  <c:v>132.81</c:v>
                </c:pt>
                <c:pt idx="1775">
                  <c:v>135.32</c:v>
                </c:pt>
                <c:pt idx="1776">
                  <c:v>137.87</c:v>
                </c:pt>
                <c:pt idx="1777">
                  <c:v>140.47</c:v>
                </c:pt>
                <c:pt idx="1778">
                  <c:v>143.12</c:v>
                </c:pt>
                <c:pt idx="1779">
                  <c:v>145.82</c:v>
                </c:pt>
                <c:pt idx="1780">
                  <c:v>148.58000000000001</c:v>
                </c:pt>
                <c:pt idx="1781">
                  <c:v>151.41</c:v>
                </c:pt>
                <c:pt idx="1782">
                  <c:v>154.28</c:v>
                </c:pt>
                <c:pt idx="1783">
                  <c:v>157.18</c:v>
                </c:pt>
                <c:pt idx="1784">
                  <c:v>160.13999999999999</c:v>
                </c:pt>
                <c:pt idx="1785">
                  <c:v>163.13</c:v>
                </c:pt>
                <c:pt idx="1786">
                  <c:v>166.15</c:v>
                </c:pt>
                <c:pt idx="1787">
                  <c:v>169.12</c:v>
                </c:pt>
                <c:pt idx="1788">
                  <c:v>172.07</c:v>
                </c:pt>
                <c:pt idx="1789">
                  <c:v>175.01</c:v>
                </c:pt>
                <c:pt idx="1790">
                  <c:v>177.94</c:v>
                </c:pt>
                <c:pt idx="1791">
                  <c:v>-179.15</c:v>
                </c:pt>
                <c:pt idx="1792">
                  <c:v>-176.28</c:v>
                </c:pt>
                <c:pt idx="1793">
                  <c:v>-173.44</c:v>
                </c:pt>
                <c:pt idx="1794">
                  <c:v>-170.64</c:v>
                </c:pt>
                <c:pt idx="1795">
                  <c:v>-167.88</c:v>
                </c:pt>
                <c:pt idx="1796">
                  <c:v>-165.15</c:v>
                </c:pt>
                <c:pt idx="1797">
                  <c:v>-162.47</c:v>
                </c:pt>
                <c:pt idx="1798">
                  <c:v>-159.86000000000001</c:v>
                </c:pt>
                <c:pt idx="1799">
                  <c:v>-157.29</c:v>
                </c:pt>
                <c:pt idx="1800">
                  <c:v>-154.76</c:v>
                </c:pt>
                <c:pt idx="1801">
                  <c:v>-152.25</c:v>
                </c:pt>
                <c:pt idx="1802">
                  <c:v>-149.74</c:v>
                </c:pt>
                <c:pt idx="1803">
                  <c:v>-147.19999999999999</c:v>
                </c:pt>
                <c:pt idx="1804">
                  <c:v>-144.69</c:v>
                </c:pt>
                <c:pt idx="1805">
                  <c:v>-142.22999999999999</c:v>
                </c:pt>
                <c:pt idx="1806">
                  <c:v>-139.81</c:v>
                </c:pt>
                <c:pt idx="1807">
                  <c:v>-137.43</c:v>
                </c:pt>
                <c:pt idx="1808">
                  <c:v>-135.07</c:v>
                </c:pt>
                <c:pt idx="1809">
                  <c:v>-132.75</c:v>
                </c:pt>
                <c:pt idx="1810">
                  <c:v>-130.5</c:v>
                </c:pt>
                <c:pt idx="1811">
                  <c:v>-128.28</c:v>
                </c:pt>
                <c:pt idx="1812">
                  <c:v>-126.1</c:v>
                </c:pt>
                <c:pt idx="1813">
                  <c:v>-123.93</c:v>
                </c:pt>
                <c:pt idx="1814">
                  <c:v>-121.77</c:v>
                </c:pt>
                <c:pt idx="1815">
                  <c:v>-119.66</c:v>
                </c:pt>
                <c:pt idx="1816">
                  <c:v>-117.6</c:v>
                </c:pt>
                <c:pt idx="1817">
                  <c:v>-115.61</c:v>
                </c:pt>
                <c:pt idx="1818">
                  <c:v>-113.66</c:v>
                </c:pt>
                <c:pt idx="1819">
                  <c:v>-112.18</c:v>
                </c:pt>
                <c:pt idx="1820">
                  <c:v>-111.17</c:v>
                </c:pt>
                <c:pt idx="1821">
                  <c:v>-110.28</c:v>
                </c:pt>
                <c:pt idx="1822">
                  <c:v>-109.68</c:v>
                </c:pt>
                <c:pt idx="1823">
                  <c:v>-109.02</c:v>
                </c:pt>
                <c:pt idx="1824">
                  <c:v>-108.14</c:v>
                </c:pt>
                <c:pt idx="1825">
                  <c:v>-107.71</c:v>
                </c:pt>
                <c:pt idx="1826">
                  <c:v>-107.52</c:v>
                </c:pt>
                <c:pt idx="1827">
                  <c:v>-107</c:v>
                </c:pt>
                <c:pt idx="1828">
                  <c:v>-106.38</c:v>
                </c:pt>
                <c:pt idx="1829">
                  <c:v>-105.93</c:v>
                </c:pt>
                <c:pt idx="1830">
                  <c:v>-105.6</c:v>
                </c:pt>
                <c:pt idx="1831">
                  <c:v>-105.22</c:v>
                </c:pt>
                <c:pt idx="1832">
                  <c:v>-104.76</c:v>
                </c:pt>
                <c:pt idx="1833">
                  <c:v>-104.49</c:v>
                </c:pt>
                <c:pt idx="1834">
                  <c:v>-104.33</c:v>
                </c:pt>
                <c:pt idx="1835">
                  <c:v>-104.15</c:v>
                </c:pt>
                <c:pt idx="1836">
                  <c:v>-103.85</c:v>
                </c:pt>
                <c:pt idx="1837">
                  <c:v>-103.77</c:v>
                </c:pt>
                <c:pt idx="1838">
                  <c:v>-103.76</c:v>
                </c:pt>
                <c:pt idx="1839">
                  <c:v>-103.83</c:v>
                </c:pt>
                <c:pt idx="1840">
                  <c:v>-104</c:v>
                </c:pt>
                <c:pt idx="1841">
                  <c:v>-104.31</c:v>
                </c:pt>
                <c:pt idx="1842">
                  <c:v>-104.61</c:v>
                </c:pt>
                <c:pt idx="1843">
                  <c:v>-104.94</c:v>
                </c:pt>
                <c:pt idx="1844">
                  <c:v>-105.26</c:v>
                </c:pt>
                <c:pt idx="1845">
                  <c:v>-105.57</c:v>
                </c:pt>
                <c:pt idx="1846">
                  <c:v>-105.88</c:v>
                </c:pt>
                <c:pt idx="1847">
                  <c:v>-106.18</c:v>
                </c:pt>
                <c:pt idx="1848">
                  <c:v>-106.45</c:v>
                </c:pt>
                <c:pt idx="1849">
                  <c:v>-106.69</c:v>
                </c:pt>
                <c:pt idx="1850">
                  <c:v>-106.9</c:v>
                </c:pt>
                <c:pt idx="1851">
                  <c:v>-107.07</c:v>
                </c:pt>
                <c:pt idx="1852">
                  <c:v>-107.23</c:v>
                </c:pt>
                <c:pt idx="1853">
                  <c:v>-107.36</c:v>
                </c:pt>
                <c:pt idx="1854">
                  <c:v>-107.45</c:v>
                </c:pt>
                <c:pt idx="1855">
                  <c:v>-107.49</c:v>
                </c:pt>
                <c:pt idx="1856">
                  <c:v>-107.52</c:v>
                </c:pt>
                <c:pt idx="1857">
                  <c:v>-107.57</c:v>
                </c:pt>
                <c:pt idx="1858">
                  <c:v>-107.58</c:v>
                </c:pt>
                <c:pt idx="1859">
                  <c:v>-107.58</c:v>
                </c:pt>
                <c:pt idx="1860">
                  <c:v>-107.57</c:v>
                </c:pt>
                <c:pt idx="1861">
                  <c:v>-107.57</c:v>
                </c:pt>
                <c:pt idx="1862">
                  <c:v>-107.52</c:v>
                </c:pt>
                <c:pt idx="1863">
                  <c:v>-107.42</c:v>
                </c:pt>
                <c:pt idx="1864">
                  <c:v>-107.28</c:v>
                </c:pt>
                <c:pt idx="1865">
                  <c:v>-107.16</c:v>
                </c:pt>
                <c:pt idx="1866">
                  <c:v>-107.07</c:v>
                </c:pt>
                <c:pt idx="1867">
                  <c:v>-107.01</c:v>
                </c:pt>
                <c:pt idx="1868">
                  <c:v>-107</c:v>
                </c:pt>
                <c:pt idx="1869">
                  <c:v>-107.08</c:v>
                </c:pt>
                <c:pt idx="1870">
                  <c:v>-107.15</c:v>
                </c:pt>
                <c:pt idx="1871">
                  <c:v>-107.22</c:v>
                </c:pt>
                <c:pt idx="1872">
                  <c:v>-107.28</c:v>
                </c:pt>
                <c:pt idx="1873">
                  <c:v>-107.41</c:v>
                </c:pt>
                <c:pt idx="1874">
                  <c:v>-107.58</c:v>
                </c:pt>
                <c:pt idx="1875">
                  <c:v>-107.77</c:v>
                </c:pt>
                <c:pt idx="1876">
                  <c:v>-108.02</c:v>
                </c:pt>
                <c:pt idx="1877">
                  <c:v>-108.44</c:v>
                </c:pt>
                <c:pt idx="1878">
                  <c:v>-109.05</c:v>
                </c:pt>
                <c:pt idx="1879">
                  <c:v>-109.79</c:v>
                </c:pt>
                <c:pt idx="1880">
                  <c:v>-110.59</c:v>
                </c:pt>
                <c:pt idx="1881">
                  <c:v>-111.48</c:v>
                </c:pt>
                <c:pt idx="1882">
                  <c:v>-112.5</c:v>
                </c:pt>
                <c:pt idx="1883">
                  <c:v>-113.71</c:v>
                </c:pt>
                <c:pt idx="1884">
                  <c:v>-115.14</c:v>
                </c:pt>
                <c:pt idx="1885">
                  <c:v>-116.77</c:v>
                </c:pt>
                <c:pt idx="1886">
                  <c:v>-118.57</c:v>
                </c:pt>
                <c:pt idx="1887">
                  <c:v>-120.52</c:v>
                </c:pt>
                <c:pt idx="1888">
                  <c:v>-122.57</c:v>
                </c:pt>
                <c:pt idx="1889">
                  <c:v>-124.77</c:v>
                </c:pt>
                <c:pt idx="1890">
                  <c:v>-127.08</c:v>
                </c:pt>
                <c:pt idx="1891">
                  <c:v>-129.5</c:v>
                </c:pt>
                <c:pt idx="1892">
                  <c:v>-131.97999999999999</c:v>
                </c:pt>
                <c:pt idx="1893">
                  <c:v>-134.55000000000001</c:v>
                </c:pt>
                <c:pt idx="1894">
                  <c:v>-137.13999999999999</c:v>
                </c:pt>
                <c:pt idx="1895">
                  <c:v>-139.78</c:v>
                </c:pt>
                <c:pt idx="1896">
                  <c:v>-142.47</c:v>
                </c:pt>
                <c:pt idx="1897">
                  <c:v>-145.29</c:v>
                </c:pt>
                <c:pt idx="1898">
                  <c:v>-148.29</c:v>
                </c:pt>
                <c:pt idx="1899">
                  <c:v>-151.47999999999999</c:v>
                </c:pt>
                <c:pt idx="1900">
                  <c:v>-154.78</c:v>
                </c:pt>
                <c:pt idx="1901">
                  <c:v>-158.07</c:v>
                </c:pt>
                <c:pt idx="1902">
                  <c:v>-161.30000000000001</c:v>
                </c:pt>
                <c:pt idx="1903">
                  <c:v>-164.42</c:v>
                </c:pt>
                <c:pt idx="1904">
                  <c:v>-167.52</c:v>
                </c:pt>
                <c:pt idx="1905">
                  <c:v>-170.63</c:v>
                </c:pt>
                <c:pt idx="1906">
                  <c:v>-173.86</c:v>
                </c:pt>
                <c:pt idx="1907">
                  <c:v>-177.26</c:v>
                </c:pt>
                <c:pt idx="1908">
                  <c:v>179.16</c:v>
                </c:pt>
                <c:pt idx="1909">
                  <c:v>175.56</c:v>
                </c:pt>
                <c:pt idx="1910">
                  <c:v>172.11</c:v>
                </c:pt>
                <c:pt idx="1911">
                  <c:v>168.88</c:v>
                </c:pt>
                <c:pt idx="1912">
                  <c:v>165.79</c:v>
                </c:pt>
                <c:pt idx="1913">
                  <c:v>162.69</c:v>
                </c:pt>
                <c:pt idx="1914">
                  <c:v>159.54</c:v>
                </c:pt>
                <c:pt idx="1915">
                  <c:v>156.37</c:v>
                </c:pt>
                <c:pt idx="1916">
                  <c:v>153.19999999999999</c:v>
                </c:pt>
                <c:pt idx="1917">
                  <c:v>150.11000000000001</c:v>
                </c:pt>
                <c:pt idx="1918">
                  <c:v>147.13</c:v>
                </c:pt>
                <c:pt idx="1919">
                  <c:v>144.22</c:v>
                </c:pt>
                <c:pt idx="1920">
                  <c:v>141.35</c:v>
                </c:pt>
                <c:pt idx="1921">
                  <c:v>138.46</c:v>
                </c:pt>
                <c:pt idx="1922">
                  <c:v>135.55000000000001</c:v>
                </c:pt>
                <c:pt idx="1923">
                  <c:v>132.66</c:v>
                </c:pt>
                <c:pt idx="1924">
                  <c:v>129.83000000000001</c:v>
                </c:pt>
                <c:pt idx="1925">
                  <c:v>127.05</c:v>
                </c:pt>
                <c:pt idx="1926">
                  <c:v>124.38</c:v>
                </c:pt>
                <c:pt idx="1927">
                  <c:v>121.77</c:v>
                </c:pt>
                <c:pt idx="1928">
                  <c:v>119.27</c:v>
                </c:pt>
                <c:pt idx="1929">
                  <c:v>116.85</c:v>
                </c:pt>
                <c:pt idx="1930">
                  <c:v>114.54</c:v>
                </c:pt>
                <c:pt idx="1931">
                  <c:v>112.37</c:v>
                </c:pt>
                <c:pt idx="1932">
                  <c:v>110.37</c:v>
                </c:pt>
                <c:pt idx="1933">
                  <c:v>108.53</c:v>
                </c:pt>
                <c:pt idx="1934">
                  <c:v>106.89</c:v>
                </c:pt>
                <c:pt idx="1935">
                  <c:v>105.41</c:v>
                </c:pt>
                <c:pt idx="1936">
                  <c:v>104.11</c:v>
                </c:pt>
                <c:pt idx="1937">
                  <c:v>102.98</c:v>
                </c:pt>
                <c:pt idx="1938">
                  <c:v>102</c:v>
                </c:pt>
                <c:pt idx="1939">
                  <c:v>101.17</c:v>
                </c:pt>
                <c:pt idx="1940">
                  <c:v>100.46</c:v>
                </c:pt>
                <c:pt idx="1941">
                  <c:v>99.84</c:v>
                </c:pt>
                <c:pt idx="1942">
                  <c:v>99.32</c:v>
                </c:pt>
                <c:pt idx="1943">
                  <c:v>98.9</c:v>
                </c:pt>
                <c:pt idx="1944">
                  <c:v>98.58</c:v>
                </c:pt>
                <c:pt idx="1945">
                  <c:v>98.33</c:v>
                </c:pt>
                <c:pt idx="1946">
                  <c:v>98.09</c:v>
                </c:pt>
                <c:pt idx="1947">
                  <c:v>97.83</c:v>
                </c:pt>
                <c:pt idx="1948">
                  <c:v>97.56</c:v>
                </c:pt>
                <c:pt idx="1949">
                  <c:v>97.35</c:v>
                </c:pt>
                <c:pt idx="1950">
                  <c:v>97.22</c:v>
                </c:pt>
                <c:pt idx="1951">
                  <c:v>97.22</c:v>
                </c:pt>
                <c:pt idx="1952">
                  <c:v>97.3</c:v>
                </c:pt>
                <c:pt idx="1953">
                  <c:v>97.46</c:v>
                </c:pt>
                <c:pt idx="1954">
                  <c:v>97.67</c:v>
                </c:pt>
                <c:pt idx="1955">
                  <c:v>97.92</c:v>
                </c:pt>
                <c:pt idx="1956">
                  <c:v>98.21</c:v>
                </c:pt>
                <c:pt idx="1957">
                  <c:v>98.53</c:v>
                </c:pt>
                <c:pt idx="1958">
                  <c:v>98.91</c:v>
                </c:pt>
                <c:pt idx="1959">
                  <c:v>99.34</c:v>
                </c:pt>
                <c:pt idx="1960">
                  <c:v>99.84</c:v>
                </c:pt>
                <c:pt idx="1961">
                  <c:v>100.4</c:v>
                </c:pt>
                <c:pt idx="1962">
                  <c:v>101.02</c:v>
                </c:pt>
                <c:pt idx="1963">
                  <c:v>101.7</c:v>
                </c:pt>
                <c:pt idx="1964">
                  <c:v>102.48</c:v>
                </c:pt>
                <c:pt idx="1965">
                  <c:v>103.37</c:v>
                </c:pt>
                <c:pt idx="1966">
                  <c:v>104.37</c:v>
                </c:pt>
                <c:pt idx="1967">
                  <c:v>105.51</c:v>
                </c:pt>
                <c:pt idx="1968">
                  <c:v>106.76</c:v>
                </c:pt>
                <c:pt idx="1969">
                  <c:v>108.12</c:v>
                </c:pt>
                <c:pt idx="1970">
                  <c:v>109.58</c:v>
                </c:pt>
                <c:pt idx="1971">
                  <c:v>111.14</c:v>
                </c:pt>
                <c:pt idx="1972">
                  <c:v>112.79</c:v>
                </c:pt>
                <c:pt idx="1973">
                  <c:v>114.55</c:v>
                </c:pt>
                <c:pt idx="1974">
                  <c:v>116.45</c:v>
                </c:pt>
                <c:pt idx="1975">
                  <c:v>118.48</c:v>
                </c:pt>
                <c:pt idx="1976">
                  <c:v>120.58</c:v>
                </c:pt>
                <c:pt idx="1977">
                  <c:v>122.75</c:v>
                </c:pt>
                <c:pt idx="1978">
                  <c:v>124.97</c:v>
                </c:pt>
                <c:pt idx="1979">
                  <c:v>127.27</c:v>
                </c:pt>
                <c:pt idx="1980">
                  <c:v>129.63999999999999</c:v>
                </c:pt>
                <c:pt idx="1981">
                  <c:v>132.07</c:v>
                </c:pt>
                <c:pt idx="1982">
                  <c:v>134.56</c:v>
                </c:pt>
                <c:pt idx="1983">
                  <c:v>137.11000000000001</c:v>
                </c:pt>
                <c:pt idx="1984">
                  <c:v>139.72999999999999</c:v>
                </c:pt>
                <c:pt idx="1985">
                  <c:v>142.43</c:v>
                </c:pt>
                <c:pt idx="1986">
                  <c:v>145.22</c:v>
                </c:pt>
                <c:pt idx="1987">
                  <c:v>148.09</c:v>
                </c:pt>
                <c:pt idx="1988">
                  <c:v>151</c:v>
                </c:pt>
                <c:pt idx="1989">
                  <c:v>153.96</c:v>
                </c:pt>
                <c:pt idx="1990">
                  <c:v>156.94999999999999</c:v>
                </c:pt>
                <c:pt idx="1991">
                  <c:v>159.97</c:v>
                </c:pt>
                <c:pt idx="1992">
                  <c:v>163.01</c:v>
                </c:pt>
                <c:pt idx="1993">
                  <c:v>166.07</c:v>
                </c:pt>
                <c:pt idx="1994">
                  <c:v>169.07</c:v>
                </c:pt>
                <c:pt idx="1995">
                  <c:v>171.98</c:v>
                </c:pt>
                <c:pt idx="1996">
                  <c:v>174.86</c:v>
                </c:pt>
                <c:pt idx="1997">
                  <c:v>177.75</c:v>
                </c:pt>
                <c:pt idx="1998">
                  <c:v>-179.32</c:v>
                </c:pt>
                <c:pt idx="1999">
                  <c:v>-176.36</c:v>
                </c:pt>
                <c:pt idx="2000">
                  <c:v>-173.4</c:v>
                </c:pt>
                <c:pt idx="2001">
                  <c:v>-170.47</c:v>
                </c:pt>
                <c:pt idx="2002">
                  <c:v>-167.6</c:v>
                </c:pt>
                <c:pt idx="2003">
                  <c:v>-164.8</c:v>
                </c:pt>
                <c:pt idx="2004">
                  <c:v>-162.06</c:v>
                </c:pt>
                <c:pt idx="2005">
                  <c:v>-159.35</c:v>
                </c:pt>
                <c:pt idx="2006">
                  <c:v>-156.63</c:v>
                </c:pt>
                <c:pt idx="2007">
                  <c:v>-153.86000000000001</c:v>
                </c:pt>
                <c:pt idx="2008">
                  <c:v>-151.06</c:v>
                </c:pt>
                <c:pt idx="2009">
                  <c:v>-148.27000000000001</c:v>
                </c:pt>
                <c:pt idx="2010">
                  <c:v>-145.54</c:v>
                </c:pt>
                <c:pt idx="2011">
                  <c:v>-142.87</c:v>
                </c:pt>
                <c:pt idx="2012">
                  <c:v>-140.26</c:v>
                </c:pt>
                <c:pt idx="2013">
                  <c:v>-137.62</c:v>
                </c:pt>
                <c:pt idx="2014">
                  <c:v>-134.97999999999999</c:v>
                </c:pt>
                <c:pt idx="2015">
                  <c:v>-132.35</c:v>
                </c:pt>
                <c:pt idx="2016">
                  <c:v>-129.72999999999999</c:v>
                </c:pt>
                <c:pt idx="2017">
                  <c:v>-127.16</c:v>
                </c:pt>
                <c:pt idx="2018">
                  <c:v>-124.68</c:v>
                </c:pt>
                <c:pt idx="2019">
                  <c:v>-122.36</c:v>
                </c:pt>
                <c:pt idx="2020">
                  <c:v>-120.25</c:v>
                </c:pt>
                <c:pt idx="2021">
                  <c:v>-118.28</c:v>
                </c:pt>
                <c:pt idx="2022">
                  <c:v>-116.48</c:v>
                </c:pt>
                <c:pt idx="2023">
                  <c:v>-114.83</c:v>
                </c:pt>
                <c:pt idx="2024">
                  <c:v>-113.34</c:v>
                </c:pt>
                <c:pt idx="2025">
                  <c:v>-112.05</c:v>
                </c:pt>
                <c:pt idx="2026">
                  <c:v>-110.98</c:v>
                </c:pt>
                <c:pt idx="2027">
                  <c:v>-110.51</c:v>
                </c:pt>
                <c:pt idx="2028">
                  <c:v>-110.06</c:v>
                </c:pt>
                <c:pt idx="2029">
                  <c:v>-109.61</c:v>
                </c:pt>
                <c:pt idx="2030">
                  <c:v>-109.18</c:v>
                </c:pt>
                <c:pt idx="2031">
                  <c:v>-108.86</c:v>
                </c:pt>
                <c:pt idx="2032">
                  <c:v>-108.7</c:v>
                </c:pt>
                <c:pt idx="2033">
                  <c:v>-108.37</c:v>
                </c:pt>
                <c:pt idx="2034">
                  <c:v>-108.16</c:v>
                </c:pt>
                <c:pt idx="2035">
                  <c:v>-107.98</c:v>
                </c:pt>
                <c:pt idx="2036">
                  <c:v>-107.88</c:v>
                </c:pt>
                <c:pt idx="2037">
                  <c:v>-107.75</c:v>
                </c:pt>
                <c:pt idx="2038">
                  <c:v>-107.68</c:v>
                </c:pt>
                <c:pt idx="2039">
                  <c:v>-107.24</c:v>
                </c:pt>
                <c:pt idx="2040">
                  <c:v>-106.89</c:v>
                </c:pt>
                <c:pt idx="2041">
                  <c:v>-107.13</c:v>
                </c:pt>
                <c:pt idx="2042">
                  <c:v>-107.3</c:v>
                </c:pt>
                <c:pt idx="2043">
                  <c:v>-107.41</c:v>
                </c:pt>
                <c:pt idx="2044">
                  <c:v>-107.62</c:v>
                </c:pt>
                <c:pt idx="2045">
                  <c:v>-107.87</c:v>
                </c:pt>
                <c:pt idx="2046">
                  <c:v>-108.08</c:v>
                </c:pt>
                <c:pt idx="2047">
                  <c:v>-108.31</c:v>
                </c:pt>
                <c:pt idx="2048">
                  <c:v>-108.54</c:v>
                </c:pt>
                <c:pt idx="2049">
                  <c:v>-108.79</c:v>
                </c:pt>
                <c:pt idx="2050">
                  <c:v>-109.05</c:v>
                </c:pt>
                <c:pt idx="2051">
                  <c:v>-109.33</c:v>
                </c:pt>
                <c:pt idx="2052">
                  <c:v>-109.62</c:v>
                </c:pt>
                <c:pt idx="2053">
                  <c:v>-109.91</c:v>
                </c:pt>
                <c:pt idx="2054">
                  <c:v>-110.17</c:v>
                </c:pt>
                <c:pt idx="2055">
                  <c:v>-110.41</c:v>
                </c:pt>
                <c:pt idx="2056">
                  <c:v>-110.63</c:v>
                </c:pt>
                <c:pt idx="2057">
                  <c:v>-110.85</c:v>
                </c:pt>
                <c:pt idx="2058">
                  <c:v>-111.07</c:v>
                </c:pt>
                <c:pt idx="2059">
                  <c:v>-111.23</c:v>
                </c:pt>
                <c:pt idx="2060">
                  <c:v>-111.35</c:v>
                </c:pt>
                <c:pt idx="2061">
                  <c:v>-111.42</c:v>
                </c:pt>
                <c:pt idx="2062">
                  <c:v>-111.5</c:v>
                </c:pt>
                <c:pt idx="2063">
                  <c:v>-111.54</c:v>
                </c:pt>
                <c:pt idx="2064">
                  <c:v>-111.53</c:v>
                </c:pt>
                <c:pt idx="2065">
                  <c:v>-111.47</c:v>
                </c:pt>
                <c:pt idx="2066">
                  <c:v>-111.41</c:v>
                </c:pt>
                <c:pt idx="2067">
                  <c:v>-111.36</c:v>
                </c:pt>
                <c:pt idx="2068">
                  <c:v>-111.32</c:v>
                </c:pt>
                <c:pt idx="2069">
                  <c:v>-111.3</c:v>
                </c:pt>
                <c:pt idx="2070">
                  <c:v>-111.23</c:v>
                </c:pt>
                <c:pt idx="2071">
                  <c:v>-111.15</c:v>
                </c:pt>
                <c:pt idx="2072">
                  <c:v>-111.08</c:v>
                </c:pt>
                <c:pt idx="2073">
                  <c:v>-111</c:v>
                </c:pt>
                <c:pt idx="2074">
                  <c:v>-111.07</c:v>
                </c:pt>
                <c:pt idx="2075">
                  <c:v>-111.27</c:v>
                </c:pt>
                <c:pt idx="2076">
                  <c:v>-111.47</c:v>
                </c:pt>
                <c:pt idx="2077">
                  <c:v>-111.78</c:v>
                </c:pt>
                <c:pt idx="2078">
                  <c:v>-112.37</c:v>
                </c:pt>
                <c:pt idx="2079">
                  <c:v>-113.25</c:v>
                </c:pt>
                <c:pt idx="2080">
                  <c:v>-114.42</c:v>
                </c:pt>
                <c:pt idx="2081">
                  <c:v>-115.58</c:v>
                </c:pt>
                <c:pt idx="2082">
                  <c:v>-116.8</c:v>
                </c:pt>
                <c:pt idx="2083">
                  <c:v>-118.09</c:v>
                </c:pt>
                <c:pt idx="2084">
                  <c:v>-119.52</c:v>
                </c:pt>
                <c:pt idx="2085">
                  <c:v>-121.18</c:v>
                </c:pt>
                <c:pt idx="2086">
                  <c:v>-123.1</c:v>
                </c:pt>
                <c:pt idx="2087">
                  <c:v>-125.28</c:v>
                </c:pt>
                <c:pt idx="2088">
                  <c:v>-127.65</c:v>
                </c:pt>
                <c:pt idx="2089">
                  <c:v>-130.11000000000001</c:v>
                </c:pt>
                <c:pt idx="2090">
                  <c:v>-132.5</c:v>
                </c:pt>
                <c:pt idx="2091">
                  <c:v>-134.77000000000001</c:v>
                </c:pt>
                <c:pt idx="2092">
                  <c:v>-136.97999999999999</c:v>
                </c:pt>
                <c:pt idx="2093">
                  <c:v>-139.27000000000001</c:v>
                </c:pt>
                <c:pt idx="2094">
                  <c:v>-141.79</c:v>
                </c:pt>
                <c:pt idx="2095">
                  <c:v>-144.59</c:v>
                </c:pt>
                <c:pt idx="2096">
                  <c:v>-147.55000000000001</c:v>
                </c:pt>
                <c:pt idx="2097">
                  <c:v>-150.47</c:v>
                </c:pt>
                <c:pt idx="2098">
                  <c:v>-153.21</c:v>
                </c:pt>
                <c:pt idx="2099">
                  <c:v>-155.78</c:v>
                </c:pt>
                <c:pt idx="2100">
                  <c:v>-158.32</c:v>
                </c:pt>
                <c:pt idx="2101">
                  <c:v>-160.96</c:v>
                </c:pt>
                <c:pt idx="2102">
                  <c:v>-163.78</c:v>
                </c:pt>
                <c:pt idx="2103">
                  <c:v>-166.74</c:v>
                </c:pt>
                <c:pt idx="2104">
                  <c:v>-169.76</c:v>
                </c:pt>
                <c:pt idx="2105">
                  <c:v>-172.7</c:v>
                </c:pt>
                <c:pt idx="2106">
                  <c:v>-175.54</c:v>
                </c:pt>
                <c:pt idx="2107">
                  <c:v>-178.27</c:v>
                </c:pt>
                <c:pt idx="2108">
                  <c:v>179.09</c:v>
                </c:pt>
                <c:pt idx="2109">
                  <c:v>176.54</c:v>
                </c:pt>
                <c:pt idx="2110">
                  <c:v>174.02</c:v>
                </c:pt>
                <c:pt idx="2111">
                  <c:v>171.52</c:v>
                </c:pt>
                <c:pt idx="2112">
                  <c:v>168.98</c:v>
                </c:pt>
                <c:pt idx="2113">
                  <c:v>166.39</c:v>
                </c:pt>
                <c:pt idx="2114">
                  <c:v>163.78</c:v>
                </c:pt>
                <c:pt idx="2115">
                  <c:v>161.15</c:v>
                </c:pt>
                <c:pt idx="2116">
                  <c:v>158.54</c:v>
                </c:pt>
                <c:pt idx="2117">
                  <c:v>155.94999999999999</c:v>
                </c:pt>
                <c:pt idx="2118">
                  <c:v>153.35</c:v>
                </c:pt>
                <c:pt idx="2119">
                  <c:v>150.69</c:v>
                </c:pt>
                <c:pt idx="2120">
                  <c:v>147.97</c:v>
                </c:pt>
                <c:pt idx="2121">
                  <c:v>145.22</c:v>
                </c:pt>
                <c:pt idx="2122">
                  <c:v>142.46</c:v>
                </c:pt>
                <c:pt idx="2123">
                  <c:v>139.66999999999999</c:v>
                </c:pt>
                <c:pt idx="2124">
                  <c:v>136.9</c:v>
                </c:pt>
                <c:pt idx="2125">
                  <c:v>134.15</c:v>
                </c:pt>
                <c:pt idx="2126">
                  <c:v>131.41</c:v>
                </c:pt>
                <c:pt idx="2127">
                  <c:v>128.69999999999999</c:v>
                </c:pt>
                <c:pt idx="2128">
                  <c:v>126.03</c:v>
                </c:pt>
                <c:pt idx="2129">
                  <c:v>123.4</c:v>
                </c:pt>
                <c:pt idx="2130">
                  <c:v>120.8</c:v>
                </c:pt>
                <c:pt idx="2131">
                  <c:v>118.25</c:v>
                </c:pt>
                <c:pt idx="2132">
                  <c:v>115.78</c:v>
                </c:pt>
                <c:pt idx="2133">
                  <c:v>113.43</c:v>
                </c:pt>
                <c:pt idx="2134">
                  <c:v>111.24</c:v>
                </c:pt>
                <c:pt idx="2135">
                  <c:v>109.24</c:v>
                </c:pt>
                <c:pt idx="2136">
                  <c:v>107.47</c:v>
                </c:pt>
                <c:pt idx="2137">
                  <c:v>105.95</c:v>
                </c:pt>
                <c:pt idx="2138">
                  <c:v>104.73</c:v>
                </c:pt>
                <c:pt idx="2139">
                  <c:v>103.86</c:v>
                </c:pt>
                <c:pt idx="2140">
                  <c:v>103.27</c:v>
                </c:pt>
                <c:pt idx="2141">
                  <c:v>102.89</c:v>
                </c:pt>
                <c:pt idx="2142">
                  <c:v>102.66</c:v>
                </c:pt>
                <c:pt idx="2143">
                  <c:v>102.57</c:v>
                </c:pt>
                <c:pt idx="2144">
                  <c:v>102.6</c:v>
                </c:pt>
                <c:pt idx="2145">
                  <c:v>102.72</c:v>
                </c:pt>
                <c:pt idx="2146">
                  <c:v>102.9</c:v>
                </c:pt>
                <c:pt idx="2147">
                  <c:v>103.11</c:v>
                </c:pt>
                <c:pt idx="2148">
                  <c:v>103.33</c:v>
                </c:pt>
                <c:pt idx="2149">
                  <c:v>103.56</c:v>
                </c:pt>
                <c:pt idx="2150">
                  <c:v>103.8</c:v>
                </c:pt>
                <c:pt idx="2151">
                  <c:v>104.08</c:v>
                </c:pt>
                <c:pt idx="2152">
                  <c:v>104.4</c:v>
                </c:pt>
                <c:pt idx="2153">
                  <c:v>104.76</c:v>
                </c:pt>
                <c:pt idx="2154">
                  <c:v>105.15</c:v>
                </c:pt>
                <c:pt idx="2155">
                  <c:v>105.59</c:v>
                </c:pt>
                <c:pt idx="2156">
                  <c:v>106.08</c:v>
                </c:pt>
                <c:pt idx="2157">
                  <c:v>106.6</c:v>
                </c:pt>
                <c:pt idx="2158">
                  <c:v>107.19</c:v>
                </c:pt>
                <c:pt idx="2159">
                  <c:v>107.81</c:v>
                </c:pt>
                <c:pt idx="2160">
                  <c:v>108.46</c:v>
                </c:pt>
                <c:pt idx="2161">
                  <c:v>109.16</c:v>
                </c:pt>
                <c:pt idx="2162">
                  <c:v>109.91</c:v>
                </c:pt>
                <c:pt idx="2163">
                  <c:v>110.71</c:v>
                </c:pt>
                <c:pt idx="2164">
                  <c:v>111.6</c:v>
                </c:pt>
                <c:pt idx="2165">
                  <c:v>112.62</c:v>
                </c:pt>
                <c:pt idx="2166">
                  <c:v>113.79</c:v>
                </c:pt>
                <c:pt idx="2167">
                  <c:v>115.12</c:v>
                </c:pt>
                <c:pt idx="2168">
                  <c:v>116.56</c:v>
                </c:pt>
                <c:pt idx="2169">
                  <c:v>118.11</c:v>
                </c:pt>
                <c:pt idx="2170">
                  <c:v>119.79</c:v>
                </c:pt>
                <c:pt idx="2171">
                  <c:v>121.59</c:v>
                </c:pt>
                <c:pt idx="2172">
                  <c:v>123.51</c:v>
                </c:pt>
                <c:pt idx="2173">
                  <c:v>125.52</c:v>
                </c:pt>
                <c:pt idx="2174">
                  <c:v>127.6</c:v>
                </c:pt>
                <c:pt idx="2175">
                  <c:v>129.72999999999999</c:v>
                </c:pt>
                <c:pt idx="2176">
                  <c:v>131.88</c:v>
                </c:pt>
                <c:pt idx="2177">
                  <c:v>134.06</c:v>
                </c:pt>
                <c:pt idx="2178">
                  <c:v>136.28</c:v>
                </c:pt>
                <c:pt idx="2179">
                  <c:v>138.54</c:v>
                </c:pt>
                <c:pt idx="2180">
                  <c:v>140.86000000000001</c:v>
                </c:pt>
                <c:pt idx="2181">
                  <c:v>143.24</c:v>
                </c:pt>
                <c:pt idx="2182">
                  <c:v>145.68</c:v>
                </c:pt>
                <c:pt idx="2183">
                  <c:v>148.19</c:v>
                </c:pt>
                <c:pt idx="2184">
                  <c:v>150.77000000000001</c:v>
                </c:pt>
                <c:pt idx="2185">
                  <c:v>153.43</c:v>
                </c:pt>
                <c:pt idx="2186">
                  <c:v>156.15</c:v>
                </c:pt>
                <c:pt idx="2187">
                  <c:v>158.94</c:v>
                </c:pt>
                <c:pt idx="2188">
                  <c:v>161.78</c:v>
                </c:pt>
                <c:pt idx="2189">
                  <c:v>164.68</c:v>
                </c:pt>
                <c:pt idx="2190">
                  <c:v>167.59</c:v>
                </c:pt>
                <c:pt idx="2191">
                  <c:v>170.54</c:v>
                </c:pt>
                <c:pt idx="2192">
                  <c:v>173.53</c:v>
                </c:pt>
                <c:pt idx="2193">
                  <c:v>176.56</c:v>
                </c:pt>
                <c:pt idx="2194">
                  <c:v>179.62</c:v>
                </c:pt>
                <c:pt idx="2195">
                  <c:v>-177.3</c:v>
                </c:pt>
                <c:pt idx="2196">
                  <c:v>-174.24</c:v>
                </c:pt>
                <c:pt idx="2197">
                  <c:v>-171.21</c:v>
                </c:pt>
                <c:pt idx="2198">
                  <c:v>-168.23</c:v>
                </c:pt>
                <c:pt idx="2199">
                  <c:v>-165.25</c:v>
                </c:pt>
                <c:pt idx="2200">
                  <c:v>-162.24</c:v>
                </c:pt>
                <c:pt idx="2201">
                  <c:v>-159.21</c:v>
                </c:pt>
                <c:pt idx="2202">
                  <c:v>-156.22</c:v>
                </c:pt>
                <c:pt idx="2203">
                  <c:v>-153.32</c:v>
                </c:pt>
                <c:pt idx="2204">
                  <c:v>-150.54</c:v>
                </c:pt>
                <c:pt idx="2205">
                  <c:v>-147.82</c:v>
                </c:pt>
                <c:pt idx="2206">
                  <c:v>-145.11000000000001</c:v>
                </c:pt>
                <c:pt idx="2207">
                  <c:v>-142.41</c:v>
                </c:pt>
                <c:pt idx="2208">
                  <c:v>-139.74</c:v>
                </c:pt>
                <c:pt idx="2209">
                  <c:v>-137.13999999999999</c:v>
                </c:pt>
                <c:pt idx="2210">
                  <c:v>-134.69999999999999</c:v>
                </c:pt>
                <c:pt idx="2211">
                  <c:v>-132.41</c:v>
                </c:pt>
                <c:pt idx="2212">
                  <c:v>-130.24</c:v>
                </c:pt>
                <c:pt idx="2213">
                  <c:v>-128.13</c:v>
                </c:pt>
                <c:pt idx="2214">
                  <c:v>-126.06</c:v>
                </c:pt>
                <c:pt idx="2215">
                  <c:v>-124.08</c:v>
                </c:pt>
                <c:pt idx="2216">
                  <c:v>-122.23</c:v>
                </c:pt>
                <c:pt idx="2217">
                  <c:v>-120.51</c:v>
                </c:pt>
                <c:pt idx="2218">
                  <c:v>-118.95</c:v>
                </c:pt>
                <c:pt idx="2219">
                  <c:v>-117.54</c:v>
                </c:pt>
                <c:pt idx="2220">
                  <c:v>-116.25</c:v>
                </c:pt>
                <c:pt idx="2221">
                  <c:v>-115.03</c:v>
                </c:pt>
                <c:pt idx="2222">
                  <c:v>-113.89</c:v>
                </c:pt>
                <c:pt idx="2223">
                  <c:v>-112.82</c:v>
                </c:pt>
                <c:pt idx="2224">
                  <c:v>-111.82</c:v>
                </c:pt>
                <c:pt idx="2225">
                  <c:v>-110.95</c:v>
                </c:pt>
                <c:pt idx="2226">
                  <c:v>-110.22</c:v>
                </c:pt>
                <c:pt idx="2227">
                  <c:v>-109.64</c:v>
                </c:pt>
                <c:pt idx="2228">
                  <c:v>-109.2</c:v>
                </c:pt>
                <c:pt idx="2229">
                  <c:v>-108.88</c:v>
                </c:pt>
                <c:pt idx="2230">
                  <c:v>-108.63</c:v>
                </c:pt>
                <c:pt idx="2231">
                  <c:v>-108.46</c:v>
                </c:pt>
                <c:pt idx="2232">
                  <c:v>-108.41</c:v>
                </c:pt>
                <c:pt idx="2233">
                  <c:v>-108.51</c:v>
                </c:pt>
                <c:pt idx="2234">
                  <c:v>-108.8</c:v>
                </c:pt>
                <c:pt idx="2235">
                  <c:v>-109.38</c:v>
                </c:pt>
                <c:pt idx="2236">
                  <c:v>-110.05</c:v>
                </c:pt>
                <c:pt idx="2237">
                  <c:v>-110.7</c:v>
                </c:pt>
                <c:pt idx="2238">
                  <c:v>-111.36</c:v>
                </c:pt>
                <c:pt idx="2239">
                  <c:v>-112.01</c:v>
                </c:pt>
                <c:pt idx="2240">
                  <c:v>-112.62</c:v>
                </c:pt>
                <c:pt idx="2241">
                  <c:v>-113.1</c:v>
                </c:pt>
                <c:pt idx="2242">
                  <c:v>-113.54</c:v>
                </c:pt>
                <c:pt idx="2243">
                  <c:v>-114.05</c:v>
                </c:pt>
                <c:pt idx="2244">
                  <c:v>-114.51</c:v>
                </c:pt>
                <c:pt idx="2245">
                  <c:v>-114.94</c:v>
                </c:pt>
                <c:pt idx="2246">
                  <c:v>-115.28</c:v>
                </c:pt>
                <c:pt idx="2247">
                  <c:v>-115.57</c:v>
                </c:pt>
                <c:pt idx="2248">
                  <c:v>-115.83</c:v>
                </c:pt>
                <c:pt idx="2249">
                  <c:v>-116.11</c:v>
                </c:pt>
                <c:pt idx="2250">
                  <c:v>-116.33</c:v>
                </c:pt>
                <c:pt idx="2251">
                  <c:v>-116.47</c:v>
                </c:pt>
                <c:pt idx="2252">
                  <c:v>-116.55</c:v>
                </c:pt>
                <c:pt idx="2253">
                  <c:v>-116.6</c:v>
                </c:pt>
                <c:pt idx="2254">
                  <c:v>-116.62</c:v>
                </c:pt>
                <c:pt idx="2255">
                  <c:v>-116.59</c:v>
                </c:pt>
                <c:pt idx="2256">
                  <c:v>-116.47</c:v>
                </c:pt>
                <c:pt idx="2257">
                  <c:v>-116.25</c:v>
                </c:pt>
                <c:pt idx="2258">
                  <c:v>-115.99</c:v>
                </c:pt>
                <c:pt idx="2259">
                  <c:v>-115.68</c:v>
                </c:pt>
                <c:pt idx="2260">
                  <c:v>-115.32</c:v>
                </c:pt>
                <c:pt idx="2261">
                  <c:v>-114.93</c:v>
                </c:pt>
                <c:pt idx="2262">
                  <c:v>-114.51</c:v>
                </c:pt>
                <c:pt idx="2263">
                  <c:v>-114.08</c:v>
                </c:pt>
                <c:pt idx="2264">
                  <c:v>-113.61</c:v>
                </c:pt>
                <c:pt idx="2265">
                  <c:v>-113.09</c:v>
                </c:pt>
                <c:pt idx="2266">
                  <c:v>-112.51</c:v>
                </c:pt>
                <c:pt idx="2267">
                  <c:v>-111.88</c:v>
                </c:pt>
                <c:pt idx="2268">
                  <c:v>-111.27</c:v>
                </c:pt>
                <c:pt idx="2269">
                  <c:v>-110.73</c:v>
                </c:pt>
                <c:pt idx="2270">
                  <c:v>-110.22</c:v>
                </c:pt>
                <c:pt idx="2271">
                  <c:v>-109.87</c:v>
                </c:pt>
                <c:pt idx="2272">
                  <c:v>-109.75</c:v>
                </c:pt>
                <c:pt idx="2273">
                  <c:v>-109.85</c:v>
                </c:pt>
                <c:pt idx="2274">
                  <c:v>-110.14</c:v>
                </c:pt>
                <c:pt idx="2275">
                  <c:v>-110.68</c:v>
                </c:pt>
                <c:pt idx="2276">
                  <c:v>-111.52</c:v>
                </c:pt>
                <c:pt idx="2277">
                  <c:v>-112.68</c:v>
                </c:pt>
                <c:pt idx="2278">
                  <c:v>-114.07</c:v>
                </c:pt>
                <c:pt idx="2279">
                  <c:v>-115.67</c:v>
                </c:pt>
                <c:pt idx="2280">
                  <c:v>-117.43</c:v>
                </c:pt>
                <c:pt idx="2281">
                  <c:v>-119.41</c:v>
                </c:pt>
                <c:pt idx="2282">
                  <c:v>-121.63</c:v>
                </c:pt>
                <c:pt idx="2283">
                  <c:v>-124.07</c:v>
                </c:pt>
                <c:pt idx="2284">
                  <c:v>-126.72</c:v>
                </c:pt>
                <c:pt idx="2285">
                  <c:v>-129.52000000000001</c:v>
                </c:pt>
                <c:pt idx="2286">
                  <c:v>-132.41</c:v>
                </c:pt>
                <c:pt idx="2287">
                  <c:v>-135.33000000000001</c:v>
                </c:pt>
                <c:pt idx="2288">
                  <c:v>-138.30000000000001</c:v>
                </c:pt>
                <c:pt idx="2289">
                  <c:v>-141.35</c:v>
                </c:pt>
                <c:pt idx="2290">
                  <c:v>-144.51</c:v>
                </c:pt>
                <c:pt idx="2291">
                  <c:v>-147.78</c:v>
                </c:pt>
                <c:pt idx="2292">
                  <c:v>-151.08000000000001</c:v>
                </c:pt>
                <c:pt idx="2293">
                  <c:v>-154.38999999999999</c:v>
                </c:pt>
                <c:pt idx="2294">
                  <c:v>-157.66999999999999</c:v>
                </c:pt>
                <c:pt idx="2295">
                  <c:v>-160.91999999999999</c:v>
                </c:pt>
                <c:pt idx="2296">
                  <c:v>-164.12</c:v>
                </c:pt>
                <c:pt idx="2297">
                  <c:v>-167.25</c:v>
                </c:pt>
                <c:pt idx="2298">
                  <c:v>-170.35</c:v>
                </c:pt>
                <c:pt idx="2299">
                  <c:v>-173.45</c:v>
                </c:pt>
                <c:pt idx="2300">
                  <c:v>-176.6</c:v>
                </c:pt>
                <c:pt idx="2301">
                  <c:v>-179.8</c:v>
                </c:pt>
                <c:pt idx="2302">
                  <c:v>176.95</c:v>
                </c:pt>
                <c:pt idx="2303">
                  <c:v>173.84</c:v>
                </c:pt>
                <c:pt idx="2304">
                  <c:v>170.85</c:v>
                </c:pt>
                <c:pt idx="2305">
                  <c:v>167.87</c:v>
                </c:pt>
                <c:pt idx="2306">
                  <c:v>164.89</c:v>
                </c:pt>
                <c:pt idx="2307">
                  <c:v>161.88</c:v>
                </c:pt>
                <c:pt idx="2308">
                  <c:v>158.85</c:v>
                </c:pt>
                <c:pt idx="2309">
                  <c:v>155.81</c:v>
                </c:pt>
                <c:pt idx="2310">
                  <c:v>152.77000000000001</c:v>
                </c:pt>
                <c:pt idx="2311">
                  <c:v>149.74</c:v>
                </c:pt>
                <c:pt idx="2312">
                  <c:v>146.75</c:v>
                </c:pt>
                <c:pt idx="2313">
                  <c:v>143.83000000000001</c:v>
                </c:pt>
                <c:pt idx="2314">
                  <c:v>141.01</c:v>
                </c:pt>
                <c:pt idx="2315">
                  <c:v>138.28</c:v>
                </c:pt>
                <c:pt idx="2316">
                  <c:v>135.57</c:v>
                </c:pt>
                <c:pt idx="2317">
                  <c:v>132.88999999999999</c:v>
                </c:pt>
                <c:pt idx="2318">
                  <c:v>130.28</c:v>
                </c:pt>
                <c:pt idx="2319">
                  <c:v>127.72</c:v>
                </c:pt>
                <c:pt idx="2320">
                  <c:v>125.25</c:v>
                </c:pt>
                <c:pt idx="2321">
                  <c:v>122.91</c:v>
                </c:pt>
                <c:pt idx="2322">
                  <c:v>120.72</c:v>
                </c:pt>
                <c:pt idx="2323">
                  <c:v>118.67</c:v>
                </c:pt>
                <c:pt idx="2324">
                  <c:v>116.74</c:v>
                </c:pt>
                <c:pt idx="2325">
                  <c:v>115.06</c:v>
                </c:pt>
                <c:pt idx="2326">
                  <c:v>113.44</c:v>
                </c:pt>
                <c:pt idx="2327">
                  <c:v>111.92</c:v>
                </c:pt>
                <c:pt idx="2328">
                  <c:v>110.52</c:v>
                </c:pt>
                <c:pt idx="2329">
                  <c:v>109.2</c:v>
                </c:pt>
                <c:pt idx="2330">
                  <c:v>108.02</c:v>
                </c:pt>
                <c:pt idx="2331">
                  <c:v>106.95</c:v>
                </c:pt>
                <c:pt idx="2332">
                  <c:v>105.94</c:v>
                </c:pt>
                <c:pt idx="2333">
                  <c:v>105.01</c:v>
                </c:pt>
                <c:pt idx="2334">
                  <c:v>104.16</c:v>
                </c:pt>
                <c:pt idx="2335">
                  <c:v>103.4</c:v>
                </c:pt>
                <c:pt idx="2336">
                  <c:v>102.73</c:v>
                </c:pt>
                <c:pt idx="2337">
                  <c:v>102.13</c:v>
                </c:pt>
                <c:pt idx="2338">
                  <c:v>101.61</c:v>
                </c:pt>
                <c:pt idx="2339">
                  <c:v>101.17</c:v>
                </c:pt>
                <c:pt idx="2340">
                  <c:v>100.78</c:v>
                </c:pt>
                <c:pt idx="2341">
                  <c:v>100.43</c:v>
                </c:pt>
                <c:pt idx="2342">
                  <c:v>100.12</c:v>
                </c:pt>
                <c:pt idx="2343">
                  <c:v>99.87</c:v>
                </c:pt>
                <c:pt idx="2344">
                  <c:v>99.71</c:v>
                </c:pt>
                <c:pt idx="2345">
                  <c:v>99.61</c:v>
                </c:pt>
                <c:pt idx="2346">
                  <c:v>99.58</c:v>
                </c:pt>
                <c:pt idx="2347">
                  <c:v>99.58</c:v>
                </c:pt>
                <c:pt idx="2348">
                  <c:v>99.62</c:v>
                </c:pt>
                <c:pt idx="2349">
                  <c:v>99.74</c:v>
                </c:pt>
                <c:pt idx="2350">
                  <c:v>99.93</c:v>
                </c:pt>
                <c:pt idx="2351">
                  <c:v>100.21</c:v>
                </c:pt>
                <c:pt idx="2352">
                  <c:v>100.56</c:v>
                </c:pt>
                <c:pt idx="2353">
                  <c:v>100.96</c:v>
                </c:pt>
                <c:pt idx="2354">
                  <c:v>101.42</c:v>
                </c:pt>
                <c:pt idx="2355">
                  <c:v>101.94</c:v>
                </c:pt>
                <c:pt idx="2356">
                  <c:v>102.53</c:v>
                </c:pt>
                <c:pt idx="2357">
                  <c:v>103.21</c:v>
                </c:pt>
                <c:pt idx="2358">
                  <c:v>103.98</c:v>
                </c:pt>
                <c:pt idx="2359">
                  <c:v>104.88</c:v>
                </c:pt>
                <c:pt idx="2360">
                  <c:v>105.89</c:v>
                </c:pt>
                <c:pt idx="2361">
                  <c:v>107.04</c:v>
                </c:pt>
                <c:pt idx="2362">
                  <c:v>108.33</c:v>
                </c:pt>
                <c:pt idx="2363">
                  <c:v>109.77</c:v>
                </c:pt>
                <c:pt idx="2364">
                  <c:v>111.34</c:v>
                </c:pt>
                <c:pt idx="2365">
                  <c:v>113</c:v>
                </c:pt>
                <c:pt idx="2366">
                  <c:v>114.74</c:v>
                </c:pt>
                <c:pt idx="2367">
                  <c:v>116.54</c:v>
                </c:pt>
                <c:pt idx="2368">
                  <c:v>118.43</c:v>
                </c:pt>
                <c:pt idx="2369">
                  <c:v>120.4</c:v>
                </c:pt>
                <c:pt idx="2370">
                  <c:v>122.45</c:v>
                </c:pt>
                <c:pt idx="2371">
                  <c:v>124.59</c:v>
                </c:pt>
                <c:pt idx="2372">
                  <c:v>126.81</c:v>
                </c:pt>
                <c:pt idx="2373">
                  <c:v>129.12</c:v>
                </c:pt>
                <c:pt idx="2374">
                  <c:v>131.47</c:v>
                </c:pt>
                <c:pt idx="2375">
                  <c:v>133.85</c:v>
                </c:pt>
                <c:pt idx="2376">
                  <c:v>136.25</c:v>
                </c:pt>
                <c:pt idx="2377">
                  <c:v>138.68</c:v>
                </c:pt>
                <c:pt idx="2378">
                  <c:v>141.16</c:v>
                </c:pt>
                <c:pt idx="2379">
                  <c:v>143.69</c:v>
                </c:pt>
                <c:pt idx="2380">
                  <c:v>146.28</c:v>
                </c:pt>
                <c:pt idx="2381">
                  <c:v>148.93</c:v>
                </c:pt>
                <c:pt idx="2382">
                  <c:v>151.62</c:v>
                </c:pt>
                <c:pt idx="2383">
                  <c:v>154.37</c:v>
                </c:pt>
                <c:pt idx="2384">
                  <c:v>157.18</c:v>
                </c:pt>
                <c:pt idx="2385">
                  <c:v>160.04</c:v>
                </c:pt>
                <c:pt idx="2386">
                  <c:v>162.96</c:v>
                </c:pt>
                <c:pt idx="2387">
                  <c:v>165.94</c:v>
                </c:pt>
                <c:pt idx="2388">
                  <c:v>168.96</c:v>
                </c:pt>
                <c:pt idx="2389">
                  <c:v>171.98</c:v>
                </c:pt>
                <c:pt idx="2390">
                  <c:v>175.05</c:v>
                </c:pt>
                <c:pt idx="2391">
                  <c:v>178.18</c:v>
                </c:pt>
                <c:pt idx="2392">
                  <c:v>-178.77</c:v>
                </c:pt>
                <c:pt idx="2393">
                  <c:v>-175.79</c:v>
                </c:pt>
                <c:pt idx="2394">
                  <c:v>-172.84</c:v>
                </c:pt>
                <c:pt idx="2395">
                  <c:v>-169.89</c:v>
                </c:pt>
                <c:pt idx="2396">
                  <c:v>-166.96</c:v>
                </c:pt>
                <c:pt idx="2397">
                  <c:v>-164.04</c:v>
                </c:pt>
                <c:pt idx="2398">
                  <c:v>-161.13</c:v>
                </c:pt>
                <c:pt idx="2399">
                  <c:v>-158.25</c:v>
                </c:pt>
                <c:pt idx="2400">
                  <c:v>-155.43</c:v>
                </c:pt>
                <c:pt idx="2401">
                  <c:v>-152.68</c:v>
                </c:pt>
                <c:pt idx="2402">
                  <c:v>-150</c:v>
                </c:pt>
                <c:pt idx="2403">
                  <c:v>-147.4</c:v>
                </c:pt>
                <c:pt idx="2404">
                  <c:v>-144.9</c:v>
                </c:pt>
                <c:pt idx="2405">
                  <c:v>-142.51</c:v>
                </c:pt>
                <c:pt idx="2406">
                  <c:v>-140.18</c:v>
                </c:pt>
                <c:pt idx="2407">
                  <c:v>-137.88</c:v>
                </c:pt>
                <c:pt idx="2408">
                  <c:v>-135.56</c:v>
                </c:pt>
                <c:pt idx="2409">
                  <c:v>-133.26</c:v>
                </c:pt>
                <c:pt idx="2410">
                  <c:v>-131.03</c:v>
                </c:pt>
                <c:pt idx="2411">
                  <c:v>-128.93</c:v>
                </c:pt>
                <c:pt idx="2412">
                  <c:v>-126.93</c:v>
                </c:pt>
                <c:pt idx="2413">
                  <c:v>-124.99</c:v>
                </c:pt>
                <c:pt idx="2414">
                  <c:v>-123.02</c:v>
                </c:pt>
                <c:pt idx="2415">
                  <c:v>-121.03</c:v>
                </c:pt>
                <c:pt idx="2416">
                  <c:v>-119.12</c:v>
                </c:pt>
                <c:pt idx="2417">
                  <c:v>-117.35</c:v>
                </c:pt>
                <c:pt idx="2418">
                  <c:v>-115.76</c:v>
                </c:pt>
                <c:pt idx="2419">
                  <c:v>-114.29</c:v>
                </c:pt>
                <c:pt idx="2420">
                  <c:v>-112.89</c:v>
                </c:pt>
                <c:pt idx="2421">
                  <c:v>-111.57</c:v>
                </c:pt>
                <c:pt idx="2422">
                  <c:v>-110.45</c:v>
                </c:pt>
                <c:pt idx="2423">
                  <c:v>-109.55</c:v>
                </c:pt>
                <c:pt idx="2424">
                  <c:v>-109.41</c:v>
                </c:pt>
                <c:pt idx="2425">
                  <c:v>-109.18</c:v>
                </c:pt>
                <c:pt idx="2426">
                  <c:v>-108.95</c:v>
                </c:pt>
                <c:pt idx="2427">
                  <c:v>-108.77</c:v>
                </c:pt>
                <c:pt idx="2428">
                  <c:v>-108.51</c:v>
                </c:pt>
                <c:pt idx="2429">
                  <c:v>-108.25</c:v>
                </c:pt>
                <c:pt idx="2430">
                  <c:v>-108.38</c:v>
                </c:pt>
                <c:pt idx="2431">
                  <c:v>-108.46</c:v>
                </c:pt>
                <c:pt idx="2432">
                  <c:v>-108.49</c:v>
                </c:pt>
                <c:pt idx="2433">
                  <c:v>-108.48</c:v>
                </c:pt>
                <c:pt idx="2434">
                  <c:v>-108.41</c:v>
                </c:pt>
                <c:pt idx="2435">
                  <c:v>-108.42</c:v>
                </c:pt>
                <c:pt idx="2436">
                  <c:v>-108.42</c:v>
                </c:pt>
                <c:pt idx="2437">
                  <c:v>-108.42</c:v>
                </c:pt>
                <c:pt idx="2438">
                  <c:v>-108.45</c:v>
                </c:pt>
                <c:pt idx="2439">
                  <c:v>-108.49</c:v>
                </c:pt>
                <c:pt idx="2440">
                  <c:v>-108.54</c:v>
                </c:pt>
                <c:pt idx="2441">
                  <c:v>-108.58</c:v>
                </c:pt>
                <c:pt idx="2442">
                  <c:v>-108.62</c:v>
                </c:pt>
                <c:pt idx="2443">
                  <c:v>-108.69</c:v>
                </c:pt>
                <c:pt idx="2444">
                  <c:v>-108.73</c:v>
                </c:pt>
                <c:pt idx="2445">
                  <c:v>-108.74</c:v>
                </c:pt>
                <c:pt idx="2446">
                  <c:v>-108.75</c:v>
                </c:pt>
                <c:pt idx="2447">
                  <c:v>-108.75</c:v>
                </c:pt>
                <c:pt idx="2448">
                  <c:v>-108.76</c:v>
                </c:pt>
                <c:pt idx="2449">
                  <c:v>-108.75</c:v>
                </c:pt>
                <c:pt idx="2450">
                  <c:v>-108.72</c:v>
                </c:pt>
                <c:pt idx="2451">
                  <c:v>-108.67</c:v>
                </c:pt>
                <c:pt idx="2452">
                  <c:v>-108.64</c:v>
                </c:pt>
                <c:pt idx="2453">
                  <c:v>-108.6</c:v>
                </c:pt>
                <c:pt idx="2454">
                  <c:v>-108.61</c:v>
                </c:pt>
                <c:pt idx="2455">
                  <c:v>-108.63</c:v>
                </c:pt>
                <c:pt idx="2456">
                  <c:v>-108.71</c:v>
                </c:pt>
                <c:pt idx="2457">
                  <c:v>-108.9</c:v>
                </c:pt>
                <c:pt idx="2458">
                  <c:v>-109.17</c:v>
                </c:pt>
                <c:pt idx="2459">
                  <c:v>-109.52</c:v>
                </c:pt>
                <c:pt idx="2460">
                  <c:v>-109.87</c:v>
                </c:pt>
                <c:pt idx="2461">
                  <c:v>-110.33</c:v>
                </c:pt>
                <c:pt idx="2462">
                  <c:v>-110.98</c:v>
                </c:pt>
                <c:pt idx="2463">
                  <c:v>-111.83</c:v>
                </c:pt>
                <c:pt idx="2464">
                  <c:v>-112.74</c:v>
                </c:pt>
                <c:pt idx="2465">
                  <c:v>-113.66</c:v>
                </c:pt>
                <c:pt idx="2466">
                  <c:v>-114.69</c:v>
                </c:pt>
                <c:pt idx="2467">
                  <c:v>-115.86</c:v>
                </c:pt>
                <c:pt idx="2468">
                  <c:v>-117.17</c:v>
                </c:pt>
                <c:pt idx="2469">
                  <c:v>-118.56</c:v>
                </c:pt>
                <c:pt idx="2470">
                  <c:v>-119.96</c:v>
                </c:pt>
                <c:pt idx="2471">
                  <c:v>-121.41</c:v>
                </c:pt>
                <c:pt idx="2472">
                  <c:v>-122.94</c:v>
                </c:pt>
                <c:pt idx="2473">
                  <c:v>-124.62</c:v>
                </c:pt>
                <c:pt idx="2474">
                  <c:v>-126.43</c:v>
                </c:pt>
                <c:pt idx="2475">
                  <c:v>-128.33000000000001</c:v>
                </c:pt>
                <c:pt idx="2476">
                  <c:v>-130.22999999999999</c:v>
                </c:pt>
                <c:pt idx="2477">
                  <c:v>-132.12</c:v>
                </c:pt>
                <c:pt idx="2478">
                  <c:v>-134.02000000000001</c:v>
                </c:pt>
                <c:pt idx="2479">
                  <c:v>-135.97</c:v>
                </c:pt>
                <c:pt idx="2480">
                  <c:v>-138.03</c:v>
                </c:pt>
                <c:pt idx="2481">
                  <c:v>-140.22999999999999</c:v>
                </c:pt>
                <c:pt idx="2482">
                  <c:v>-142.54</c:v>
                </c:pt>
                <c:pt idx="2483">
                  <c:v>-144.94</c:v>
                </c:pt>
                <c:pt idx="2484">
                  <c:v>-147.34</c:v>
                </c:pt>
                <c:pt idx="2485">
                  <c:v>-149.68</c:v>
                </c:pt>
                <c:pt idx="2486">
                  <c:v>-151.99</c:v>
                </c:pt>
                <c:pt idx="2487">
                  <c:v>-154.28</c:v>
                </c:pt>
                <c:pt idx="2488">
                  <c:v>-156.63</c:v>
                </c:pt>
                <c:pt idx="2489">
                  <c:v>-159.12</c:v>
                </c:pt>
                <c:pt idx="2490">
                  <c:v>-161.79</c:v>
                </c:pt>
                <c:pt idx="2491">
                  <c:v>-164.53</c:v>
                </c:pt>
                <c:pt idx="2492">
                  <c:v>-167.22</c:v>
                </c:pt>
                <c:pt idx="2493">
                  <c:v>-169.75</c:v>
                </c:pt>
                <c:pt idx="2494">
                  <c:v>-172.16</c:v>
                </c:pt>
                <c:pt idx="2495">
                  <c:v>-174.51</c:v>
                </c:pt>
                <c:pt idx="2496">
                  <c:v>-176.89</c:v>
                </c:pt>
                <c:pt idx="2497">
                  <c:v>-179.35</c:v>
                </c:pt>
                <c:pt idx="2498">
                  <c:v>178.08</c:v>
                </c:pt>
                <c:pt idx="2499">
                  <c:v>175.41</c:v>
                </c:pt>
                <c:pt idx="2500">
                  <c:v>172.67</c:v>
                </c:pt>
                <c:pt idx="2501">
                  <c:v>169.97</c:v>
                </c:pt>
                <c:pt idx="2502">
                  <c:v>167.34</c:v>
                </c:pt>
                <c:pt idx="2503">
                  <c:v>164.77</c:v>
                </c:pt>
                <c:pt idx="2504">
                  <c:v>162.18</c:v>
                </c:pt>
                <c:pt idx="2505">
                  <c:v>159.49</c:v>
                </c:pt>
                <c:pt idx="2506">
                  <c:v>156.75</c:v>
                </c:pt>
                <c:pt idx="2507">
                  <c:v>153.96</c:v>
                </c:pt>
                <c:pt idx="2508">
                  <c:v>151.19</c:v>
                </c:pt>
                <c:pt idx="2509">
                  <c:v>148.44</c:v>
                </c:pt>
                <c:pt idx="2510">
                  <c:v>145.74</c:v>
                </c:pt>
                <c:pt idx="2511">
                  <c:v>143.08000000000001</c:v>
                </c:pt>
                <c:pt idx="2512">
                  <c:v>140.41999999999999</c:v>
                </c:pt>
                <c:pt idx="2513">
                  <c:v>137.80000000000001</c:v>
                </c:pt>
                <c:pt idx="2514">
                  <c:v>135.21</c:v>
                </c:pt>
                <c:pt idx="2515">
                  <c:v>132.71</c:v>
                </c:pt>
                <c:pt idx="2516">
                  <c:v>130.30000000000001</c:v>
                </c:pt>
                <c:pt idx="2517">
                  <c:v>127.99</c:v>
                </c:pt>
                <c:pt idx="2518">
                  <c:v>125.79</c:v>
                </c:pt>
                <c:pt idx="2519">
                  <c:v>123.69</c:v>
                </c:pt>
                <c:pt idx="2520">
                  <c:v>121.74</c:v>
                </c:pt>
                <c:pt idx="2521">
                  <c:v>119.95</c:v>
                </c:pt>
                <c:pt idx="2522">
                  <c:v>118.28</c:v>
                </c:pt>
                <c:pt idx="2523">
                  <c:v>116.71</c:v>
                </c:pt>
                <c:pt idx="2524">
                  <c:v>115.23</c:v>
                </c:pt>
                <c:pt idx="2525">
                  <c:v>113.84</c:v>
                </c:pt>
                <c:pt idx="2526">
                  <c:v>112.57</c:v>
                </c:pt>
                <c:pt idx="2527">
                  <c:v>111.42</c:v>
                </c:pt>
                <c:pt idx="2528">
                  <c:v>110.35</c:v>
                </c:pt>
                <c:pt idx="2529">
                  <c:v>109.35</c:v>
                </c:pt>
                <c:pt idx="2530">
                  <c:v>108.4</c:v>
                </c:pt>
                <c:pt idx="2531">
                  <c:v>107.52</c:v>
                </c:pt>
                <c:pt idx="2532">
                  <c:v>106.71</c:v>
                </c:pt>
                <c:pt idx="2533">
                  <c:v>105.94</c:v>
                </c:pt>
                <c:pt idx="2534">
                  <c:v>105.25</c:v>
                </c:pt>
                <c:pt idx="2535">
                  <c:v>104.61</c:v>
                </c:pt>
                <c:pt idx="2536">
                  <c:v>104.02</c:v>
                </c:pt>
                <c:pt idx="2537">
                  <c:v>103.49</c:v>
                </c:pt>
                <c:pt idx="2538">
                  <c:v>103.03</c:v>
                </c:pt>
                <c:pt idx="2539">
                  <c:v>102.63</c:v>
                </c:pt>
                <c:pt idx="2540">
                  <c:v>102.31</c:v>
                </c:pt>
                <c:pt idx="2541">
                  <c:v>102.06</c:v>
                </c:pt>
                <c:pt idx="2542">
                  <c:v>101.86</c:v>
                </c:pt>
                <c:pt idx="2543">
                  <c:v>101.68</c:v>
                </c:pt>
                <c:pt idx="2544">
                  <c:v>101.52</c:v>
                </c:pt>
                <c:pt idx="2545">
                  <c:v>101.39</c:v>
                </c:pt>
                <c:pt idx="2546">
                  <c:v>101.3</c:v>
                </c:pt>
                <c:pt idx="2547">
                  <c:v>101.24</c:v>
                </c:pt>
                <c:pt idx="2548">
                  <c:v>101.2</c:v>
                </c:pt>
                <c:pt idx="2549">
                  <c:v>101.21</c:v>
                </c:pt>
                <c:pt idx="2550">
                  <c:v>101.26</c:v>
                </c:pt>
                <c:pt idx="2551">
                  <c:v>101.35</c:v>
                </c:pt>
                <c:pt idx="2552">
                  <c:v>101.5</c:v>
                </c:pt>
                <c:pt idx="2553">
                  <c:v>101.7</c:v>
                </c:pt>
                <c:pt idx="2554">
                  <c:v>101.93</c:v>
                </c:pt>
                <c:pt idx="2555">
                  <c:v>102.22</c:v>
                </c:pt>
                <c:pt idx="2556">
                  <c:v>102.57</c:v>
                </c:pt>
                <c:pt idx="2557">
                  <c:v>102.99</c:v>
                </c:pt>
                <c:pt idx="2558">
                  <c:v>103.49</c:v>
                </c:pt>
                <c:pt idx="2559">
                  <c:v>104.06</c:v>
                </c:pt>
                <c:pt idx="2560">
                  <c:v>104.72</c:v>
                </c:pt>
                <c:pt idx="2561">
                  <c:v>105.49</c:v>
                </c:pt>
                <c:pt idx="2562">
                  <c:v>106.41</c:v>
                </c:pt>
                <c:pt idx="2563">
                  <c:v>107.47</c:v>
                </c:pt>
                <c:pt idx="2564">
                  <c:v>108.67</c:v>
                </c:pt>
                <c:pt idx="2565">
                  <c:v>110</c:v>
                </c:pt>
                <c:pt idx="2566">
                  <c:v>111.44</c:v>
                </c:pt>
                <c:pt idx="2567">
                  <c:v>112.98</c:v>
                </c:pt>
                <c:pt idx="2568">
                  <c:v>114.62</c:v>
                </c:pt>
                <c:pt idx="2569">
                  <c:v>116.34</c:v>
                </c:pt>
                <c:pt idx="2570">
                  <c:v>118.17</c:v>
                </c:pt>
                <c:pt idx="2571">
                  <c:v>120.11</c:v>
                </c:pt>
                <c:pt idx="2572">
                  <c:v>122.12</c:v>
                </c:pt>
                <c:pt idx="2573">
                  <c:v>124.2</c:v>
                </c:pt>
                <c:pt idx="2574">
                  <c:v>126.35</c:v>
                </c:pt>
                <c:pt idx="2575">
                  <c:v>128.54</c:v>
                </c:pt>
                <c:pt idx="2576">
                  <c:v>130.76</c:v>
                </c:pt>
                <c:pt idx="2577">
                  <c:v>133.01</c:v>
                </c:pt>
                <c:pt idx="2578">
                  <c:v>135.29</c:v>
                </c:pt>
                <c:pt idx="2579">
                  <c:v>137.59</c:v>
                </c:pt>
                <c:pt idx="2580">
                  <c:v>139.91999999999999</c:v>
                </c:pt>
                <c:pt idx="2581">
                  <c:v>142.27000000000001</c:v>
                </c:pt>
                <c:pt idx="2582">
                  <c:v>144.66</c:v>
                </c:pt>
                <c:pt idx="2583">
                  <c:v>147.1</c:v>
                </c:pt>
                <c:pt idx="2584">
                  <c:v>149.58000000000001</c:v>
                </c:pt>
                <c:pt idx="2585">
                  <c:v>152.13999999999999</c:v>
                </c:pt>
                <c:pt idx="2586">
                  <c:v>154.75</c:v>
                </c:pt>
                <c:pt idx="2587">
                  <c:v>157.38999999999999</c:v>
                </c:pt>
                <c:pt idx="2588">
                  <c:v>160.08000000000001</c:v>
                </c:pt>
                <c:pt idx="2589">
                  <c:v>162.82</c:v>
                </c:pt>
                <c:pt idx="2590">
                  <c:v>165.59</c:v>
                </c:pt>
                <c:pt idx="2591">
                  <c:v>168.4</c:v>
                </c:pt>
                <c:pt idx="2592">
                  <c:v>171.23</c:v>
                </c:pt>
                <c:pt idx="2593">
                  <c:v>174.11</c:v>
                </c:pt>
                <c:pt idx="2594">
                  <c:v>176.98</c:v>
                </c:pt>
                <c:pt idx="2595">
                  <c:v>179.91</c:v>
                </c:pt>
                <c:pt idx="2596">
                  <c:v>-177.12</c:v>
                </c:pt>
                <c:pt idx="2597">
                  <c:v>-174.14</c:v>
                </c:pt>
                <c:pt idx="2598">
                  <c:v>-171.19</c:v>
                </c:pt>
                <c:pt idx="2599">
                  <c:v>-168.26</c:v>
                </c:pt>
                <c:pt idx="2600">
                  <c:v>-165.35</c:v>
                </c:pt>
                <c:pt idx="2601">
                  <c:v>-162.5</c:v>
                </c:pt>
                <c:pt idx="2602">
                  <c:v>-159.72</c:v>
                </c:pt>
                <c:pt idx="2603">
                  <c:v>-156.99</c:v>
                </c:pt>
                <c:pt idx="2604">
                  <c:v>-154.31</c:v>
                </c:pt>
                <c:pt idx="2605">
                  <c:v>-151.66</c:v>
                </c:pt>
                <c:pt idx="2606">
                  <c:v>-149.06</c:v>
                </c:pt>
                <c:pt idx="2607">
                  <c:v>-146.5</c:v>
                </c:pt>
                <c:pt idx="2608">
                  <c:v>-143.97</c:v>
                </c:pt>
                <c:pt idx="2609">
                  <c:v>-141.47</c:v>
                </c:pt>
                <c:pt idx="2610">
                  <c:v>-138.97</c:v>
                </c:pt>
                <c:pt idx="2611">
                  <c:v>-136.56</c:v>
                </c:pt>
                <c:pt idx="2612">
                  <c:v>-134.31</c:v>
                </c:pt>
                <c:pt idx="2613">
                  <c:v>-132.22999999999999</c:v>
                </c:pt>
                <c:pt idx="2614">
                  <c:v>-130.28</c:v>
                </c:pt>
                <c:pt idx="2615">
                  <c:v>-128.37</c:v>
                </c:pt>
                <c:pt idx="2616">
                  <c:v>-126.46</c:v>
                </c:pt>
                <c:pt idx="2617">
                  <c:v>-124.5</c:v>
                </c:pt>
                <c:pt idx="2618">
                  <c:v>-122.56</c:v>
                </c:pt>
                <c:pt idx="2619">
                  <c:v>-120.69</c:v>
                </c:pt>
                <c:pt idx="2620">
                  <c:v>-118.96</c:v>
                </c:pt>
                <c:pt idx="2621">
                  <c:v>-117.34</c:v>
                </c:pt>
                <c:pt idx="2622">
                  <c:v>-115.82</c:v>
                </c:pt>
                <c:pt idx="2623">
                  <c:v>-114.41</c:v>
                </c:pt>
                <c:pt idx="2624">
                  <c:v>-113.14</c:v>
                </c:pt>
                <c:pt idx="2625">
                  <c:v>-112.04</c:v>
                </c:pt>
                <c:pt idx="2626">
                  <c:v>-111.08</c:v>
                </c:pt>
                <c:pt idx="2627">
                  <c:v>-110.22</c:v>
                </c:pt>
                <c:pt idx="2628">
                  <c:v>-109.44</c:v>
                </c:pt>
                <c:pt idx="2629">
                  <c:v>-109.19</c:v>
                </c:pt>
                <c:pt idx="2630">
                  <c:v>-109.17</c:v>
                </c:pt>
                <c:pt idx="2631">
                  <c:v>-109.12</c:v>
                </c:pt>
                <c:pt idx="2632">
                  <c:v>-109.15</c:v>
                </c:pt>
                <c:pt idx="2633">
                  <c:v>-109.14</c:v>
                </c:pt>
                <c:pt idx="2634">
                  <c:v>-109.13</c:v>
                </c:pt>
                <c:pt idx="2635">
                  <c:v>-109.02</c:v>
                </c:pt>
                <c:pt idx="2636">
                  <c:v>-109.21</c:v>
                </c:pt>
                <c:pt idx="2637">
                  <c:v>-109.33</c:v>
                </c:pt>
                <c:pt idx="2638">
                  <c:v>-109.47</c:v>
                </c:pt>
                <c:pt idx="2639">
                  <c:v>-109.51</c:v>
                </c:pt>
                <c:pt idx="2640">
                  <c:v>-109.56</c:v>
                </c:pt>
                <c:pt idx="2641">
                  <c:v>-109.64</c:v>
                </c:pt>
                <c:pt idx="2642">
                  <c:v>-109.68</c:v>
                </c:pt>
                <c:pt idx="2643">
                  <c:v>-109.7</c:v>
                </c:pt>
                <c:pt idx="2644">
                  <c:v>-109.73</c:v>
                </c:pt>
                <c:pt idx="2645">
                  <c:v>-109.78</c:v>
                </c:pt>
                <c:pt idx="2646">
                  <c:v>-109.85</c:v>
                </c:pt>
                <c:pt idx="2647">
                  <c:v>-109.91</c:v>
                </c:pt>
                <c:pt idx="2648">
                  <c:v>-109.97</c:v>
                </c:pt>
                <c:pt idx="2649">
                  <c:v>-110.03</c:v>
                </c:pt>
                <c:pt idx="2650">
                  <c:v>-110.09</c:v>
                </c:pt>
                <c:pt idx="2651">
                  <c:v>-110.17</c:v>
                </c:pt>
                <c:pt idx="2652">
                  <c:v>-110.22</c:v>
                </c:pt>
                <c:pt idx="2653">
                  <c:v>-110.27</c:v>
                </c:pt>
                <c:pt idx="2654">
                  <c:v>-110.35</c:v>
                </c:pt>
                <c:pt idx="2655">
                  <c:v>-110.42</c:v>
                </c:pt>
                <c:pt idx="2656">
                  <c:v>-110.45</c:v>
                </c:pt>
                <c:pt idx="2657">
                  <c:v>-110.46</c:v>
                </c:pt>
                <c:pt idx="2658">
                  <c:v>-110.46</c:v>
                </c:pt>
                <c:pt idx="2659">
                  <c:v>-110.47</c:v>
                </c:pt>
                <c:pt idx="2660">
                  <c:v>-110.48</c:v>
                </c:pt>
                <c:pt idx="2661">
                  <c:v>-110.44</c:v>
                </c:pt>
                <c:pt idx="2662">
                  <c:v>-110.33</c:v>
                </c:pt>
                <c:pt idx="2663">
                  <c:v>-110.2</c:v>
                </c:pt>
                <c:pt idx="2664">
                  <c:v>-110.03</c:v>
                </c:pt>
                <c:pt idx="2665">
                  <c:v>-109.81</c:v>
                </c:pt>
                <c:pt idx="2666">
                  <c:v>-109.51</c:v>
                </c:pt>
                <c:pt idx="2667">
                  <c:v>-109.19</c:v>
                </c:pt>
                <c:pt idx="2668">
                  <c:v>-108.87</c:v>
                </c:pt>
                <c:pt idx="2669">
                  <c:v>-108.54</c:v>
                </c:pt>
                <c:pt idx="2670">
                  <c:v>-108.18</c:v>
                </c:pt>
                <c:pt idx="2671">
                  <c:v>-107.84</c:v>
                </c:pt>
                <c:pt idx="2672">
                  <c:v>-107.6</c:v>
                </c:pt>
                <c:pt idx="2673">
                  <c:v>-107.32</c:v>
                </c:pt>
                <c:pt idx="2674">
                  <c:v>-107.21</c:v>
                </c:pt>
                <c:pt idx="2675">
                  <c:v>-107.48</c:v>
                </c:pt>
                <c:pt idx="2676">
                  <c:v>-108.09</c:v>
                </c:pt>
                <c:pt idx="2677">
                  <c:v>-108.91</c:v>
                </c:pt>
                <c:pt idx="2678">
                  <c:v>-109.86</c:v>
                </c:pt>
                <c:pt idx="2679">
                  <c:v>-110.92</c:v>
                </c:pt>
                <c:pt idx="2680">
                  <c:v>-112.17</c:v>
                </c:pt>
                <c:pt idx="2681">
                  <c:v>-113.66</c:v>
                </c:pt>
                <c:pt idx="2682">
                  <c:v>-115.4</c:v>
                </c:pt>
                <c:pt idx="2683">
                  <c:v>-117.39</c:v>
                </c:pt>
                <c:pt idx="2684">
                  <c:v>-119.52</c:v>
                </c:pt>
                <c:pt idx="2685">
                  <c:v>-121.67</c:v>
                </c:pt>
                <c:pt idx="2686">
                  <c:v>-123.77</c:v>
                </c:pt>
                <c:pt idx="2687">
                  <c:v>-125.87</c:v>
                </c:pt>
                <c:pt idx="2688">
                  <c:v>-128.05000000000001</c:v>
                </c:pt>
                <c:pt idx="2689">
                  <c:v>-130.4</c:v>
                </c:pt>
                <c:pt idx="2690">
                  <c:v>-132.94</c:v>
                </c:pt>
                <c:pt idx="2691">
                  <c:v>-135.52000000000001</c:v>
                </c:pt>
                <c:pt idx="2692">
                  <c:v>-138.09</c:v>
                </c:pt>
                <c:pt idx="2693">
                  <c:v>-140.62</c:v>
                </c:pt>
                <c:pt idx="2694">
                  <c:v>-143.11000000000001</c:v>
                </c:pt>
                <c:pt idx="2695">
                  <c:v>-145.61000000000001</c:v>
                </c:pt>
                <c:pt idx="2696">
                  <c:v>-148.12</c:v>
                </c:pt>
                <c:pt idx="2697">
                  <c:v>-150.63999999999999</c:v>
                </c:pt>
                <c:pt idx="2698">
                  <c:v>-153.18</c:v>
                </c:pt>
                <c:pt idx="2699">
                  <c:v>-155.76</c:v>
                </c:pt>
                <c:pt idx="2700">
                  <c:v>-158.41</c:v>
                </c:pt>
                <c:pt idx="2701">
                  <c:v>-161.15</c:v>
                </c:pt>
                <c:pt idx="2702">
                  <c:v>-163.95</c:v>
                </c:pt>
                <c:pt idx="2703">
                  <c:v>-166.71</c:v>
                </c:pt>
                <c:pt idx="2704">
                  <c:v>-169.38</c:v>
                </c:pt>
                <c:pt idx="2705">
                  <c:v>-171.95</c:v>
                </c:pt>
                <c:pt idx="2706">
                  <c:v>-174.48</c:v>
                </c:pt>
                <c:pt idx="2707">
                  <c:v>-177.08</c:v>
                </c:pt>
                <c:pt idx="2708">
                  <c:v>-179.79</c:v>
                </c:pt>
                <c:pt idx="2709">
                  <c:v>177.41</c:v>
                </c:pt>
                <c:pt idx="2710">
                  <c:v>174.58</c:v>
                </c:pt>
                <c:pt idx="2711">
                  <c:v>171.79</c:v>
                </c:pt>
                <c:pt idx="2712">
                  <c:v>169.09</c:v>
                </c:pt>
                <c:pt idx="2713">
                  <c:v>166.45</c:v>
                </c:pt>
                <c:pt idx="2714">
                  <c:v>163.80000000000001</c:v>
                </c:pt>
                <c:pt idx="2715">
                  <c:v>161.16</c:v>
                </c:pt>
                <c:pt idx="2716">
                  <c:v>158.52000000000001</c:v>
                </c:pt>
                <c:pt idx="2717">
                  <c:v>155.9</c:v>
                </c:pt>
                <c:pt idx="2718">
                  <c:v>153.34</c:v>
                </c:pt>
                <c:pt idx="2719">
                  <c:v>150.83000000000001</c:v>
                </c:pt>
                <c:pt idx="2720">
                  <c:v>148.35</c:v>
                </c:pt>
                <c:pt idx="2721">
                  <c:v>145.9</c:v>
                </c:pt>
                <c:pt idx="2722">
                  <c:v>143.44</c:v>
                </c:pt>
                <c:pt idx="2723">
                  <c:v>140.99</c:v>
                </c:pt>
                <c:pt idx="2724">
                  <c:v>138.54</c:v>
                </c:pt>
                <c:pt idx="2725">
                  <c:v>136.13</c:v>
                </c:pt>
                <c:pt idx="2726">
                  <c:v>133.76</c:v>
                </c:pt>
                <c:pt idx="2727">
                  <c:v>131.46</c:v>
                </c:pt>
                <c:pt idx="2728">
                  <c:v>129.22999999999999</c:v>
                </c:pt>
                <c:pt idx="2729">
                  <c:v>127.06</c:v>
                </c:pt>
                <c:pt idx="2730">
                  <c:v>124.93</c:v>
                </c:pt>
                <c:pt idx="2731">
                  <c:v>122.85</c:v>
                </c:pt>
                <c:pt idx="2732">
                  <c:v>120.83</c:v>
                </c:pt>
                <c:pt idx="2733">
                  <c:v>118.91</c:v>
                </c:pt>
                <c:pt idx="2734">
                  <c:v>117.04</c:v>
                </c:pt>
                <c:pt idx="2735">
                  <c:v>115.27</c:v>
                </c:pt>
                <c:pt idx="2736">
                  <c:v>113.61</c:v>
                </c:pt>
                <c:pt idx="2737">
                  <c:v>112.03</c:v>
                </c:pt>
                <c:pt idx="2738">
                  <c:v>110.51</c:v>
                </c:pt>
                <c:pt idx="2739">
                  <c:v>109.04</c:v>
                </c:pt>
                <c:pt idx="2740">
                  <c:v>107.69</c:v>
                </c:pt>
                <c:pt idx="2741">
                  <c:v>106.5</c:v>
                </c:pt>
                <c:pt idx="2742">
                  <c:v>105.47</c:v>
                </c:pt>
                <c:pt idx="2743">
                  <c:v>104.58</c:v>
                </c:pt>
                <c:pt idx="2744">
                  <c:v>103.82</c:v>
                </c:pt>
                <c:pt idx="2745">
                  <c:v>103.16</c:v>
                </c:pt>
                <c:pt idx="2746">
                  <c:v>102.59</c:v>
                </c:pt>
                <c:pt idx="2747">
                  <c:v>102.1</c:v>
                </c:pt>
                <c:pt idx="2748">
                  <c:v>101.7</c:v>
                </c:pt>
                <c:pt idx="2749">
                  <c:v>101.37</c:v>
                </c:pt>
                <c:pt idx="2750">
                  <c:v>101.09</c:v>
                </c:pt>
                <c:pt idx="2751">
                  <c:v>100.87</c:v>
                </c:pt>
                <c:pt idx="2752">
                  <c:v>100.71</c:v>
                </c:pt>
                <c:pt idx="2753">
                  <c:v>100.6</c:v>
                </c:pt>
                <c:pt idx="2754">
                  <c:v>100.55</c:v>
                </c:pt>
                <c:pt idx="2755">
                  <c:v>100.56</c:v>
                </c:pt>
                <c:pt idx="2756">
                  <c:v>100.63</c:v>
                </c:pt>
                <c:pt idx="2757">
                  <c:v>100.78</c:v>
                </c:pt>
                <c:pt idx="2758">
                  <c:v>101</c:v>
                </c:pt>
                <c:pt idx="2759">
                  <c:v>101.31</c:v>
                </c:pt>
                <c:pt idx="2760">
                  <c:v>101.69</c:v>
                </c:pt>
                <c:pt idx="2761">
                  <c:v>102.14</c:v>
                </c:pt>
                <c:pt idx="2762">
                  <c:v>102.67</c:v>
                </c:pt>
                <c:pt idx="2763">
                  <c:v>103.28</c:v>
                </c:pt>
                <c:pt idx="2764">
                  <c:v>103.99</c:v>
                </c:pt>
                <c:pt idx="2765">
                  <c:v>104.8</c:v>
                </c:pt>
                <c:pt idx="2766">
                  <c:v>105.73</c:v>
                </c:pt>
                <c:pt idx="2767">
                  <c:v>106.76</c:v>
                </c:pt>
                <c:pt idx="2768">
                  <c:v>107.89</c:v>
                </c:pt>
                <c:pt idx="2769">
                  <c:v>109.14</c:v>
                </c:pt>
                <c:pt idx="2770">
                  <c:v>110.5</c:v>
                </c:pt>
                <c:pt idx="2771">
                  <c:v>111.96</c:v>
                </c:pt>
                <c:pt idx="2772">
                  <c:v>113.55</c:v>
                </c:pt>
                <c:pt idx="2773">
                  <c:v>115.26</c:v>
                </c:pt>
                <c:pt idx="2774">
                  <c:v>117.04</c:v>
                </c:pt>
                <c:pt idx="2775">
                  <c:v>118.92</c:v>
                </c:pt>
                <c:pt idx="2776">
                  <c:v>120.9</c:v>
                </c:pt>
                <c:pt idx="2777">
                  <c:v>122.95</c:v>
                </c:pt>
                <c:pt idx="2778">
                  <c:v>125.07</c:v>
                </c:pt>
                <c:pt idx="2779">
                  <c:v>127.26</c:v>
                </c:pt>
                <c:pt idx="2780">
                  <c:v>129.53</c:v>
                </c:pt>
                <c:pt idx="2781">
                  <c:v>131.87</c:v>
                </c:pt>
                <c:pt idx="2782">
                  <c:v>134.27000000000001</c:v>
                </c:pt>
                <c:pt idx="2783">
                  <c:v>136.69999999999999</c:v>
                </c:pt>
                <c:pt idx="2784">
                  <c:v>139.18</c:v>
                </c:pt>
                <c:pt idx="2785">
                  <c:v>141.69</c:v>
                </c:pt>
                <c:pt idx="2786">
                  <c:v>144.24</c:v>
                </c:pt>
                <c:pt idx="2787">
                  <c:v>146.85</c:v>
                </c:pt>
                <c:pt idx="2788">
                  <c:v>149.54</c:v>
                </c:pt>
                <c:pt idx="2789">
                  <c:v>152.31</c:v>
                </c:pt>
                <c:pt idx="2790">
                  <c:v>155.06</c:v>
                </c:pt>
                <c:pt idx="2791">
                  <c:v>157.84</c:v>
                </c:pt>
                <c:pt idx="2792">
                  <c:v>160.63</c:v>
                </c:pt>
                <c:pt idx="2793">
                  <c:v>163.44</c:v>
                </c:pt>
                <c:pt idx="2794">
                  <c:v>166.28</c:v>
                </c:pt>
                <c:pt idx="2795">
                  <c:v>169.14</c:v>
                </c:pt>
                <c:pt idx="2796">
                  <c:v>172</c:v>
                </c:pt>
                <c:pt idx="2797">
                  <c:v>174.85</c:v>
                </c:pt>
                <c:pt idx="2798">
                  <c:v>177.71</c:v>
                </c:pt>
                <c:pt idx="2799">
                  <c:v>-179.44</c:v>
                </c:pt>
                <c:pt idx="2800">
                  <c:v>-176.61</c:v>
                </c:pt>
                <c:pt idx="2801">
                  <c:v>-173.86</c:v>
                </c:pt>
                <c:pt idx="2802">
                  <c:v>-171.19</c:v>
                </c:pt>
                <c:pt idx="2803">
                  <c:v>-168.58</c:v>
                </c:pt>
                <c:pt idx="2804">
                  <c:v>-166.02</c:v>
                </c:pt>
                <c:pt idx="2805">
                  <c:v>-163.47</c:v>
                </c:pt>
                <c:pt idx="2806">
                  <c:v>-160.91</c:v>
                </c:pt>
                <c:pt idx="2807">
                  <c:v>-158.33000000000001</c:v>
                </c:pt>
                <c:pt idx="2808">
                  <c:v>-155.76</c:v>
                </c:pt>
                <c:pt idx="2809">
                  <c:v>-153.24</c:v>
                </c:pt>
                <c:pt idx="2810">
                  <c:v>-150.83000000000001</c:v>
                </c:pt>
                <c:pt idx="2811">
                  <c:v>-148.52000000000001</c:v>
                </c:pt>
                <c:pt idx="2812">
                  <c:v>-146.26</c:v>
                </c:pt>
                <c:pt idx="2813">
                  <c:v>-144</c:v>
                </c:pt>
                <c:pt idx="2814">
                  <c:v>-141.68</c:v>
                </c:pt>
                <c:pt idx="2815">
                  <c:v>-139.30000000000001</c:v>
                </c:pt>
                <c:pt idx="2816">
                  <c:v>-136.94</c:v>
                </c:pt>
                <c:pt idx="2817">
                  <c:v>-134.69</c:v>
                </c:pt>
                <c:pt idx="2818">
                  <c:v>-132.6</c:v>
                </c:pt>
                <c:pt idx="2819">
                  <c:v>-130.59</c:v>
                </c:pt>
                <c:pt idx="2820">
                  <c:v>-128.62</c:v>
                </c:pt>
                <c:pt idx="2821">
                  <c:v>-126.59</c:v>
                </c:pt>
                <c:pt idx="2822">
                  <c:v>-124.56</c:v>
                </c:pt>
                <c:pt idx="2823">
                  <c:v>-122.57</c:v>
                </c:pt>
                <c:pt idx="2824">
                  <c:v>-120.69</c:v>
                </c:pt>
                <c:pt idx="2825">
                  <c:v>-118.88</c:v>
                </c:pt>
                <c:pt idx="2826">
                  <c:v>-117.14</c:v>
                </c:pt>
                <c:pt idx="2827">
                  <c:v>-115.47</c:v>
                </c:pt>
                <c:pt idx="2828">
                  <c:v>-113.92</c:v>
                </c:pt>
                <c:pt idx="2829">
                  <c:v>-112.53</c:v>
                </c:pt>
                <c:pt idx="2830">
                  <c:v>-111.24</c:v>
                </c:pt>
                <c:pt idx="2831">
                  <c:v>-110.03</c:v>
                </c:pt>
                <c:pt idx="2832">
                  <c:v>-108.87</c:v>
                </c:pt>
                <c:pt idx="2833">
                  <c:v>-107.81</c:v>
                </c:pt>
                <c:pt idx="2834">
                  <c:v>-107.01</c:v>
                </c:pt>
                <c:pt idx="2835">
                  <c:v>-106.82</c:v>
                </c:pt>
                <c:pt idx="2836">
                  <c:v>-106.57</c:v>
                </c:pt>
                <c:pt idx="2837">
                  <c:v>-106.38</c:v>
                </c:pt>
                <c:pt idx="2838">
                  <c:v>-106.43</c:v>
                </c:pt>
                <c:pt idx="2839">
                  <c:v>-106.54</c:v>
                </c:pt>
                <c:pt idx="2840">
                  <c:v>-106.58</c:v>
                </c:pt>
                <c:pt idx="2841">
                  <c:v>-106.36</c:v>
                </c:pt>
                <c:pt idx="2842">
                  <c:v>-106.44</c:v>
                </c:pt>
                <c:pt idx="2843">
                  <c:v>-106.63</c:v>
                </c:pt>
                <c:pt idx="2844">
                  <c:v>-106.63</c:v>
                </c:pt>
                <c:pt idx="2845">
                  <c:v>-106.55</c:v>
                </c:pt>
                <c:pt idx="2846">
                  <c:v>-106.52</c:v>
                </c:pt>
                <c:pt idx="2847">
                  <c:v>-106.48</c:v>
                </c:pt>
                <c:pt idx="2848">
                  <c:v>-106.36</c:v>
                </c:pt>
                <c:pt idx="2849">
                  <c:v>-106.05</c:v>
                </c:pt>
                <c:pt idx="2850">
                  <c:v>-105.92</c:v>
                </c:pt>
                <c:pt idx="2851">
                  <c:v>-105.9</c:v>
                </c:pt>
                <c:pt idx="2852">
                  <c:v>-105.9</c:v>
                </c:pt>
                <c:pt idx="2853">
                  <c:v>-105.9</c:v>
                </c:pt>
                <c:pt idx="2854">
                  <c:v>-105.94</c:v>
                </c:pt>
                <c:pt idx="2855">
                  <c:v>-105.98</c:v>
                </c:pt>
                <c:pt idx="2856">
                  <c:v>-106.03</c:v>
                </c:pt>
                <c:pt idx="2857">
                  <c:v>-106.08</c:v>
                </c:pt>
                <c:pt idx="2858">
                  <c:v>-106.15</c:v>
                </c:pt>
                <c:pt idx="2859">
                  <c:v>-106.23</c:v>
                </c:pt>
                <c:pt idx="2860">
                  <c:v>-106.32</c:v>
                </c:pt>
                <c:pt idx="2861">
                  <c:v>-106.42</c:v>
                </c:pt>
                <c:pt idx="2862">
                  <c:v>-106.52</c:v>
                </c:pt>
                <c:pt idx="2863">
                  <c:v>-106.61</c:v>
                </c:pt>
                <c:pt idx="2864">
                  <c:v>-106.73</c:v>
                </c:pt>
                <c:pt idx="2865">
                  <c:v>-106.78</c:v>
                </c:pt>
                <c:pt idx="2866">
                  <c:v>-106.83</c:v>
                </c:pt>
                <c:pt idx="2867">
                  <c:v>-106.89</c:v>
                </c:pt>
                <c:pt idx="2868">
                  <c:v>-106.92</c:v>
                </c:pt>
                <c:pt idx="2869">
                  <c:v>-106.94</c:v>
                </c:pt>
                <c:pt idx="2870">
                  <c:v>-106.91</c:v>
                </c:pt>
                <c:pt idx="2871">
                  <c:v>-106.86</c:v>
                </c:pt>
                <c:pt idx="2872">
                  <c:v>-106.76</c:v>
                </c:pt>
                <c:pt idx="2873">
                  <c:v>-106.63</c:v>
                </c:pt>
                <c:pt idx="2874">
                  <c:v>-106.54</c:v>
                </c:pt>
                <c:pt idx="2875">
                  <c:v>-106.52</c:v>
                </c:pt>
                <c:pt idx="2876">
                  <c:v>-106.57</c:v>
                </c:pt>
                <c:pt idx="2877">
                  <c:v>-106.65</c:v>
                </c:pt>
                <c:pt idx="2878">
                  <c:v>-106.8</c:v>
                </c:pt>
                <c:pt idx="2879">
                  <c:v>-107.11</c:v>
                </c:pt>
                <c:pt idx="2880">
                  <c:v>-107.47</c:v>
                </c:pt>
                <c:pt idx="2881">
                  <c:v>-107.89</c:v>
                </c:pt>
                <c:pt idx="2882">
                  <c:v>-108.53</c:v>
                </c:pt>
                <c:pt idx="2883">
                  <c:v>-109.49</c:v>
                </c:pt>
                <c:pt idx="2884">
                  <c:v>-110.64</c:v>
                </c:pt>
                <c:pt idx="2885">
                  <c:v>-111.96</c:v>
                </c:pt>
                <c:pt idx="2886">
                  <c:v>-113.4</c:v>
                </c:pt>
                <c:pt idx="2887">
                  <c:v>-114.98</c:v>
                </c:pt>
                <c:pt idx="2888">
                  <c:v>-116.71</c:v>
                </c:pt>
                <c:pt idx="2889">
                  <c:v>-118.54</c:v>
                </c:pt>
                <c:pt idx="2890">
                  <c:v>-120.4</c:v>
                </c:pt>
                <c:pt idx="2891">
                  <c:v>-122.25</c:v>
                </c:pt>
                <c:pt idx="2892">
                  <c:v>-124.13</c:v>
                </c:pt>
                <c:pt idx="2893">
                  <c:v>-126.05</c:v>
                </c:pt>
                <c:pt idx="2894">
                  <c:v>-128.09</c:v>
                </c:pt>
                <c:pt idx="2895">
                  <c:v>-130.30000000000001</c:v>
                </c:pt>
                <c:pt idx="2896">
                  <c:v>-132.63</c:v>
                </c:pt>
                <c:pt idx="2897">
                  <c:v>-135.06</c:v>
                </c:pt>
                <c:pt idx="2898">
                  <c:v>-137.52000000000001</c:v>
                </c:pt>
                <c:pt idx="2899">
                  <c:v>-139.94</c:v>
                </c:pt>
                <c:pt idx="2900">
                  <c:v>-142.27000000000001</c:v>
                </c:pt>
                <c:pt idx="2901">
                  <c:v>-144.58000000000001</c:v>
                </c:pt>
                <c:pt idx="2902">
                  <c:v>-146.97</c:v>
                </c:pt>
                <c:pt idx="2903">
                  <c:v>-149.54</c:v>
                </c:pt>
                <c:pt idx="2904">
                  <c:v>-152.25</c:v>
                </c:pt>
                <c:pt idx="2905">
                  <c:v>-155.02000000000001</c:v>
                </c:pt>
                <c:pt idx="2906">
                  <c:v>-157.69999999999999</c:v>
                </c:pt>
                <c:pt idx="2907">
                  <c:v>-160.28</c:v>
                </c:pt>
                <c:pt idx="2908">
                  <c:v>-162.78</c:v>
                </c:pt>
                <c:pt idx="2909">
                  <c:v>-165.29</c:v>
                </c:pt>
                <c:pt idx="2910">
                  <c:v>-167.9</c:v>
                </c:pt>
                <c:pt idx="2911">
                  <c:v>-170.64</c:v>
                </c:pt>
                <c:pt idx="2912">
                  <c:v>-173.46</c:v>
                </c:pt>
                <c:pt idx="2913">
                  <c:v>-176.26</c:v>
                </c:pt>
                <c:pt idx="2914">
                  <c:v>-178.94</c:v>
                </c:pt>
                <c:pt idx="2915">
                  <c:v>178.49</c:v>
                </c:pt>
                <c:pt idx="2916">
                  <c:v>175.95</c:v>
                </c:pt>
                <c:pt idx="2917">
                  <c:v>173.38</c:v>
                </c:pt>
                <c:pt idx="2918">
                  <c:v>170.72</c:v>
                </c:pt>
                <c:pt idx="2919">
                  <c:v>168.01</c:v>
                </c:pt>
                <c:pt idx="2920">
                  <c:v>165.28</c:v>
                </c:pt>
                <c:pt idx="2921">
                  <c:v>162.54</c:v>
                </c:pt>
                <c:pt idx="2922">
                  <c:v>159.81</c:v>
                </c:pt>
                <c:pt idx="2923">
                  <c:v>157.05000000000001</c:v>
                </c:pt>
                <c:pt idx="2924">
                  <c:v>154.25</c:v>
                </c:pt>
                <c:pt idx="2925">
                  <c:v>151.38999999999999</c:v>
                </c:pt>
                <c:pt idx="2926">
                  <c:v>148.52000000000001</c:v>
                </c:pt>
                <c:pt idx="2927">
                  <c:v>145.66</c:v>
                </c:pt>
                <c:pt idx="2928">
                  <c:v>142.83000000000001</c:v>
                </c:pt>
                <c:pt idx="2929">
                  <c:v>139.99</c:v>
                </c:pt>
                <c:pt idx="2930">
                  <c:v>137.13</c:v>
                </c:pt>
                <c:pt idx="2931">
                  <c:v>134.28</c:v>
                </c:pt>
                <c:pt idx="2932">
                  <c:v>131.44</c:v>
                </c:pt>
                <c:pt idx="2933">
                  <c:v>128.72999999999999</c:v>
                </c:pt>
                <c:pt idx="2934">
                  <c:v>126.16</c:v>
                </c:pt>
                <c:pt idx="2935">
                  <c:v>123.69</c:v>
                </c:pt>
                <c:pt idx="2936">
                  <c:v>121.28</c:v>
                </c:pt>
                <c:pt idx="2937">
                  <c:v>118.94</c:v>
                </c:pt>
                <c:pt idx="2938">
                  <c:v>116.69</c:v>
                </c:pt>
                <c:pt idx="2939">
                  <c:v>114.59</c:v>
                </c:pt>
                <c:pt idx="2940">
                  <c:v>112.63</c:v>
                </c:pt>
                <c:pt idx="2941">
                  <c:v>110.82</c:v>
                </c:pt>
                <c:pt idx="2942">
                  <c:v>109.15</c:v>
                </c:pt>
                <c:pt idx="2943">
                  <c:v>107.64</c:v>
                </c:pt>
                <c:pt idx="2944">
                  <c:v>106.31</c:v>
                </c:pt>
                <c:pt idx="2945">
                  <c:v>105.16</c:v>
                </c:pt>
                <c:pt idx="2946">
                  <c:v>104.18</c:v>
                </c:pt>
                <c:pt idx="2947">
                  <c:v>103.37</c:v>
                </c:pt>
                <c:pt idx="2948">
                  <c:v>102.73</c:v>
                </c:pt>
                <c:pt idx="2949">
                  <c:v>102.24</c:v>
                </c:pt>
                <c:pt idx="2950">
                  <c:v>101.93</c:v>
                </c:pt>
                <c:pt idx="2951">
                  <c:v>101.66</c:v>
                </c:pt>
                <c:pt idx="2952">
                  <c:v>101.43</c:v>
                </c:pt>
                <c:pt idx="2953">
                  <c:v>101.28</c:v>
                </c:pt>
                <c:pt idx="2954">
                  <c:v>101.19</c:v>
                </c:pt>
                <c:pt idx="2955">
                  <c:v>101.21</c:v>
                </c:pt>
                <c:pt idx="2956">
                  <c:v>101.28</c:v>
                </c:pt>
                <c:pt idx="2957">
                  <c:v>101.4</c:v>
                </c:pt>
                <c:pt idx="2958">
                  <c:v>101.54</c:v>
                </c:pt>
                <c:pt idx="2959">
                  <c:v>101.72</c:v>
                </c:pt>
                <c:pt idx="2960">
                  <c:v>101.93</c:v>
                </c:pt>
                <c:pt idx="2961">
                  <c:v>102.19</c:v>
                </c:pt>
                <c:pt idx="2962">
                  <c:v>102.48</c:v>
                </c:pt>
                <c:pt idx="2963">
                  <c:v>102.79</c:v>
                </c:pt>
                <c:pt idx="2964">
                  <c:v>103.12</c:v>
                </c:pt>
                <c:pt idx="2965">
                  <c:v>103.45</c:v>
                </c:pt>
                <c:pt idx="2966">
                  <c:v>103.77</c:v>
                </c:pt>
                <c:pt idx="2967">
                  <c:v>104.09</c:v>
                </c:pt>
                <c:pt idx="2968">
                  <c:v>104.42</c:v>
                </c:pt>
                <c:pt idx="2969">
                  <c:v>104.75</c:v>
                </c:pt>
                <c:pt idx="2970">
                  <c:v>105.06</c:v>
                </c:pt>
                <c:pt idx="2971">
                  <c:v>105.36</c:v>
                </c:pt>
                <c:pt idx="2972">
                  <c:v>105.63</c:v>
                </c:pt>
                <c:pt idx="2973">
                  <c:v>105.89</c:v>
                </c:pt>
                <c:pt idx="2974">
                  <c:v>106.14</c:v>
                </c:pt>
                <c:pt idx="2975">
                  <c:v>106.38</c:v>
                </c:pt>
                <c:pt idx="2976">
                  <c:v>106.63</c:v>
                </c:pt>
                <c:pt idx="2977">
                  <c:v>106.88</c:v>
                </c:pt>
                <c:pt idx="2978">
                  <c:v>107.11</c:v>
                </c:pt>
                <c:pt idx="2979">
                  <c:v>107.31</c:v>
                </c:pt>
                <c:pt idx="2980">
                  <c:v>107.51</c:v>
                </c:pt>
                <c:pt idx="2981">
                  <c:v>107.69</c:v>
                </c:pt>
                <c:pt idx="2982">
                  <c:v>107.87</c:v>
                </c:pt>
                <c:pt idx="2983">
                  <c:v>108.05</c:v>
                </c:pt>
                <c:pt idx="2984">
                  <c:v>108.23</c:v>
                </c:pt>
                <c:pt idx="2985">
                  <c:v>108.4</c:v>
                </c:pt>
                <c:pt idx="2986">
                  <c:v>108.56</c:v>
                </c:pt>
                <c:pt idx="2987">
                  <c:v>108.7</c:v>
                </c:pt>
                <c:pt idx="2988">
                  <c:v>108.82</c:v>
                </c:pt>
                <c:pt idx="2989">
                  <c:v>108.93</c:v>
                </c:pt>
                <c:pt idx="2990">
                  <c:v>109.04</c:v>
                </c:pt>
                <c:pt idx="2991">
                  <c:v>109.39</c:v>
                </c:pt>
                <c:pt idx="2992">
                  <c:v>109.84</c:v>
                </c:pt>
                <c:pt idx="2993">
                  <c:v>109.11</c:v>
                </c:pt>
                <c:pt idx="2994">
                  <c:v>109.14</c:v>
                </c:pt>
                <c:pt idx="2995">
                  <c:v>109.54</c:v>
                </c:pt>
                <c:pt idx="2996">
                  <c:v>109.62</c:v>
                </c:pt>
                <c:pt idx="2997">
                  <c:v>109.68</c:v>
                </c:pt>
                <c:pt idx="2998">
                  <c:v>109.69</c:v>
                </c:pt>
                <c:pt idx="2999">
                  <c:v>109.83</c:v>
                </c:pt>
                <c:pt idx="3000">
                  <c:v>110.1</c:v>
                </c:pt>
                <c:pt idx="3001">
                  <c:v>110.38</c:v>
                </c:pt>
                <c:pt idx="3002">
                  <c:v>110.51</c:v>
                </c:pt>
                <c:pt idx="3003">
                  <c:v>110.57</c:v>
                </c:pt>
                <c:pt idx="3004">
                  <c:v>110.63</c:v>
                </c:pt>
                <c:pt idx="3005">
                  <c:v>110.79</c:v>
                </c:pt>
                <c:pt idx="3006">
                  <c:v>111.01</c:v>
                </c:pt>
                <c:pt idx="3007">
                  <c:v>111.24</c:v>
                </c:pt>
                <c:pt idx="3008">
                  <c:v>111.4</c:v>
                </c:pt>
                <c:pt idx="3009">
                  <c:v>111.5</c:v>
                </c:pt>
                <c:pt idx="3010">
                  <c:v>111.64</c:v>
                </c:pt>
                <c:pt idx="3011">
                  <c:v>111.81</c:v>
                </c:pt>
                <c:pt idx="3012">
                  <c:v>112.02</c:v>
                </c:pt>
                <c:pt idx="3013">
                  <c:v>112.24</c:v>
                </c:pt>
                <c:pt idx="3014">
                  <c:v>112.39</c:v>
                </c:pt>
                <c:pt idx="3015">
                  <c:v>112.58</c:v>
                </c:pt>
                <c:pt idx="3016">
                  <c:v>112.76</c:v>
                </c:pt>
                <c:pt idx="3017">
                  <c:v>112.9</c:v>
                </c:pt>
                <c:pt idx="3018">
                  <c:v>113</c:v>
                </c:pt>
                <c:pt idx="3019">
                  <c:v>113.18</c:v>
                </c:pt>
                <c:pt idx="3020">
                  <c:v>113.27</c:v>
                </c:pt>
                <c:pt idx="3021">
                  <c:v>113.14</c:v>
                </c:pt>
                <c:pt idx="3022">
                  <c:v>112.97</c:v>
                </c:pt>
                <c:pt idx="3023">
                  <c:v>112.83</c:v>
                </c:pt>
                <c:pt idx="3024">
                  <c:v>112.88</c:v>
                </c:pt>
                <c:pt idx="3025">
                  <c:v>113.11</c:v>
                </c:pt>
                <c:pt idx="3026">
                  <c:v>113.3</c:v>
                </c:pt>
                <c:pt idx="3027">
                  <c:v>113.29</c:v>
                </c:pt>
                <c:pt idx="3028">
                  <c:v>113.28</c:v>
                </c:pt>
                <c:pt idx="3029">
                  <c:v>113.2</c:v>
                </c:pt>
                <c:pt idx="3030">
                  <c:v>113.14</c:v>
                </c:pt>
                <c:pt idx="3031">
                  <c:v>113.13</c:v>
                </c:pt>
                <c:pt idx="3032">
                  <c:v>113.16</c:v>
                </c:pt>
                <c:pt idx="3033">
                  <c:v>113.31</c:v>
                </c:pt>
                <c:pt idx="3034">
                  <c:v>113.48</c:v>
                </c:pt>
                <c:pt idx="3035">
                  <c:v>113.44</c:v>
                </c:pt>
                <c:pt idx="3036">
                  <c:v>113.35</c:v>
                </c:pt>
                <c:pt idx="3037">
                  <c:v>113.31</c:v>
                </c:pt>
                <c:pt idx="3038">
                  <c:v>113.32</c:v>
                </c:pt>
                <c:pt idx="3039">
                  <c:v>113.29</c:v>
                </c:pt>
                <c:pt idx="3040">
                  <c:v>113.29</c:v>
                </c:pt>
                <c:pt idx="3041">
                  <c:v>113.29</c:v>
                </c:pt>
                <c:pt idx="3042">
                  <c:v>113.25</c:v>
                </c:pt>
                <c:pt idx="3043">
                  <c:v>113.22</c:v>
                </c:pt>
                <c:pt idx="3044">
                  <c:v>113.2</c:v>
                </c:pt>
                <c:pt idx="3045">
                  <c:v>113.19</c:v>
                </c:pt>
                <c:pt idx="3046">
                  <c:v>113.15</c:v>
                </c:pt>
                <c:pt idx="3047">
                  <c:v>113.1</c:v>
                </c:pt>
                <c:pt idx="3048">
                  <c:v>113.06</c:v>
                </c:pt>
                <c:pt idx="3049">
                  <c:v>113.02</c:v>
                </c:pt>
                <c:pt idx="3050">
                  <c:v>112.98</c:v>
                </c:pt>
                <c:pt idx="3051">
                  <c:v>112.93</c:v>
                </c:pt>
                <c:pt idx="3052">
                  <c:v>112.87</c:v>
                </c:pt>
                <c:pt idx="3053">
                  <c:v>112.79</c:v>
                </c:pt>
                <c:pt idx="3054">
                  <c:v>112.68</c:v>
                </c:pt>
                <c:pt idx="3055">
                  <c:v>112.59</c:v>
                </c:pt>
                <c:pt idx="3056">
                  <c:v>112.51</c:v>
                </c:pt>
                <c:pt idx="3057">
                  <c:v>112.46</c:v>
                </c:pt>
                <c:pt idx="3058">
                  <c:v>112.37</c:v>
                </c:pt>
                <c:pt idx="3059">
                  <c:v>112.26</c:v>
                </c:pt>
                <c:pt idx="3060">
                  <c:v>112.14</c:v>
                </c:pt>
                <c:pt idx="3061">
                  <c:v>112</c:v>
                </c:pt>
                <c:pt idx="3062">
                  <c:v>111.84</c:v>
                </c:pt>
                <c:pt idx="3063">
                  <c:v>111.67</c:v>
                </c:pt>
                <c:pt idx="3064">
                  <c:v>111.47</c:v>
                </c:pt>
                <c:pt idx="3065">
                  <c:v>111.25</c:v>
                </c:pt>
                <c:pt idx="3066">
                  <c:v>111.04</c:v>
                </c:pt>
                <c:pt idx="3067">
                  <c:v>110.83</c:v>
                </c:pt>
                <c:pt idx="3068">
                  <c:v>110.64</c:v>
                </c:pt>
                <c:pt idx="3069">
                  <c:v>110.44</c:v>
                </c:pt>
                <c:pt idx="3070">
                  <c:v>110.26</c:v>
                </c:pt>
                <c:pt idx="3071">
                  <c:v>110.08</c:v>
                </c:pt>
                <c:pt idx="3072">
                  <c:v>109.91</c:v>
                </c:pt>
                <c:pt idx="3073">
                  <c:v>109.75</c:v>
                </c:pt>
                <c:pt idx="3074">
                  <c:v>109.6</c:v>
                </c:pt>
                <c:pt idx="3075">
                  <c:v>109.46</c:v>
                </c:pt>
                <c:pt idx="3076">
                  <c:v>109.31</c:v>
                </c:pt>
                <c:pt idx="3077">
                  <c:v>109.17</c:v>
                </c:pt>
                <c:pt idx="3078">
                  <c:v>109.04</c:v>
                </c:pt>
                <c:pt idx="3079">
                  <c:v>108.93</c:v>
                </c:pt>
                <c:pt idx="3080">
                  <c:v>108.84</c:v>
                </c:pt>
                <c:pt idx="3081">
                  <c:v>108.76</c:v>
                </c:pt>
                <c:pt idx="3082">
                  <c:v>108.68</c:v>
                </c:pt>
                <c:pt idx="3083">
                  <c:v>108.61</c:v>
                </c:pt>
                <c:pt idx="3084">
                  <c:v>108.54</c:v>
                </c:pt>
                <c:pt idx="3085">
                  <c:v>108.46</c:v>
                </c:pt>
                <c:pt idx="3086">
                  <c:v>108.42</c:v>
                </c:pt>
                <c:pt idx="3087">
                  <c:v>108.41</c:v>
                </c:pt>
                <c:pt idx="3088">
                  <c:v>108.38</c:v>
                </c:pt>
                <c:pt idx="3089">
                  <c:v>108.36</c:v>
                </c:pt>
                <c:pt idx="3090">
                  <c:v>108.36</c:v>
                </c:pt>
                <c:pt idx="3091">
                  <c:v>108.35</c:v>
                </c:pt>
                <c:pt idx="3092">
                  <c:v>108.36</c:v>
                </c:pt>
                <c:pt idx="3093">
                  <c:v>108.37</c:v>
                </c:pt>
                <c:pt idx="3094">
                  <c:v>108.41</c:v>
                </c:pt>
                <c:pt idx="3095">
                  <c:v>108.47</c:v>
                </c:pt>
                <c:pt idx="3096">
                  <c:v>108.49</c:v>
                </c:pt>
                <c:pt idx="3097">
                  <c:v>108.49</c:v>
                </c:pt>
                <c:pt idx="3098">
                  <c:v>108.5</c:v>
                </c:pt>
                <c:pt idx="3099">
                  <c:v>108.57</c:v>
                </c:pt>
                <c:pt idx="3100">
                  <c:v>108.67</c:v>
                </c:pt>
                <c:pt idx="3101">
                  <c:v>108.74</c:v>
                </c:pt>
                <c:pt idx="3102">
                  <c:v>108.76</c:v>
                </c:pt>
                <c:pt idx="3103">
                  <c:v>108.76</c:v>
                </c:pt>
                <c:pt idx="3104">
                  <c:v>108.74</c:v>
                </c:pt>
                <c:pt idx="3105">
                  <c:v>108.73</c:v>
                </c:pt>
                <c:pt idx="3106">
                  <c:v>108.72</c:v>
                </c:pt>
                <c:pt idx="3107">
                  <c:v>108.7</c:v>
                </c:pt>
                <c:pt idx="3108">
                  <c:v>108.66</c:v>
                </c:pt>
                <c:pt idx="3109">
                  <c:v>108.6</c:v>
                </c:pt>
                <c:pt idx="3110">
                  <c:v>108.53</c:v>
                </c:pt>
                <c:pt idx="3111">
                  <c:v>108.46</c:v>
                </c:pt>
                <c:pt idx="3112">
                  <c:v>108.38</c:v>
                </c:pt>
                <c:pt idx="3113">
                  <c:v>108.26</c:v>
                </c:pt>
                <c:pt idx="3114">
                  <c:v>108.15</c:v>
                </c:pt>
                <c:pt idx="3115">
                  <c:v>108.04</c:v>
                </c:pt>
                <c:pt idx="3116">
                  <c:v>107.91</c:v>
                </c:pt>
                <c:pt idx="3117">
                  <c:v>107.77</c:v>
                </c:pt>
                <c:pt idx="3118">
                  <c:v>107.64</c:v>
                </c:pt>
                <c:pt idx="3119">
                  <c:v>107.54</c:v>
                </c:pt>
                <c:pt idx="3120">
                  <c:v>107.47</c:v>
                </c:pt>
                <c:pt idx="3121">
                  <c:v>107.43</c:v>
                </c:pt>
                <c:pt idx="3122">
                  <c:v>107.39</c:v>
                </c:pt>
                <c:pt idx="3123">
                  <c:v>107.37</c:v>
                </c:pt>
                <c:pt idx="3124">
                  <c:v>107.36</c:v>
                </c:pt>
                <c:pt idx="3125">
                  <c:v>107.33</c:v>
                </c:pt>
                <c:pt idx="3126">
                  <c:v>107.27</c:v>
                </c:pt>
                <c:pt idx="3127">
                  <c:v>107.22</c:v>
                </c:pt>
                <c:pt idx="3128">
                  <c:v>107.2</c:v>
                </c:pt>
                <c:pt idx="3129">
                  <c:v>107.21</c:v>
                </c:pt>
                <c:pt idx="3130">
                  <c:v>107.23</c:v>
                </c:pt>
                <c:pt idx="3131">
                  <c:v>107.24</c:v>
                </c:pt>
                <c:pt idx="3132">
                  <c:v>107.25</c:v>
                </c:pt>
                <c:pt idx="3133">
                  <c:v>107.28</c:v>
                </c:pt>
                <c:pt idx="3134">
                  <c:v>107.29</c:v>
                </c:pt>
                <c:pt idx="3135">
                  <c:v>107.31</c:v>
                </c:pt>
                <c:pt idx="3136">
                  <c:v>107.32</c:v>
                </c:pt>
                <c:pt idx="3137">
                  <c:v>107.33</c:v>
                </c:pt>
                <c:pt idx="3138">
                  <c:v>107.33</c:v>
                </c:pt>
                <c:pt idx="3139">
                  <c:v>107.34</c:v>
                </c:pt>
                <c:pt idx="3140">
                  <c:v>107.34</c:v>
                </c:pt>
                <c:pt idx="3141">
                  <c:v>107.36</c:v>
                </c:pt>
                <c:pt idx="3142">
                  <c:v>107.36</c:v>
                </c:pt>
                <c:pt idx="3143">
                  <c:v>107.36</c:v>
                </c:pt>
                <c:pt idx="3144">
                  <c:v>107.36</c:v>
                </c:pt>
                <c:pt idx="3145">
                  <c:v>107.37</c:v>
                </c:pt>
                <c:pt idx="3146">
                  <c:v>107.38</c:v>
                </c:pt>
                <c:pt idx="3147">
                  <c:v>107.43</c:v>
                </c:pt>
                <c:pt idx="3148">
                  <c:v>107.48</c:v>
                </c:pt>
                <c:pt idx="3149">
                  <c:v>107.54</c:v>
                </c:pt>
                <c:pt idx="3150">
                  <c:v>107.58</c:v>
                </c:pt>
                <c:pt idx="3151">
                  <c:v>107.6</c:v>
                </c:pt>
                <c:pt idx="3152">
                  <c:v>107.56</c:v>
                </c:pt>
                <c:pt idx="3153">
                  <c:v>107.51</c:v>
                </c:pt>
                <c:pt idx="3154">
                  <c:v>107.51</c:v>
                </c:pt>
                <c:pt idx="3155">
                  <c:v>107.53</c:v>
                </c:pt>
                <c:pt idx="3156">
                  <c:v>107.55</c:v>
                </c:pt>
                <c:pt idx="3157">
                  <c:v>107.54</c:v>
                </c:pt>
                <c:pt idx="3158">
                  <c:v>107.52</c:v>
                </c:pt>
                <c:pt idx="3159">
                  <c:v>107.5</c:v>
                </c:pt>
                <c:pt idx="3160">
                  <c:v>107.49</c:v>
                </c:pt>
                <c:pt idx="3161">
                  <c:v>107.51</c:v>
                </c:pt>
                <c:pt idx="3162">
                  <c:v>107.55</c:v>
                </c:pt>
                <c:pt idx="3163">
                  <c:v>107.58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0559-406C-9BD3-F0525E183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35486736"/>
        <c:axId val="133548340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實驗成果!$A$1</c15:sqref>
                        </c15:formulaRef>
                      </c:ext>
                    </c:extLst>
                    <c:strCache>
                      <c:ptCount val="1"/>
                      <c:pt idx="0">
                        <c:v>第1次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dLbls>
                  <c:dLbl>
                    <c:idx val="1166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0-0559-406C-9BD3-F0525E183F15}"/>
                      </c:ext>
                    </c:extLst>
                  </c:dLbl>
                  <c:dLbl>
                    <c:idx val="1231"/>
                    <c:layout/>
                    <c:dLblPos val="t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layout/>
                      </c:ext>
                      <c:ext xmlns:c16="http://schemas.microsoft.com/office/drawing/2014/chart" uri="{C3380CC4-5D6E-409C-BE32-E72D297353CC}">
                        <c16:uniqueId val="{00000001-0559-406C-9BD3-F0525E183F15}"/>
                      </c:ext>
                    </c:extLst>
                  </c:dLbl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showLegendKey val="0"/>
                  <c:showVal val="0"/>
                  <c:showCatName val="0"/>
                  <c:showSerName val="0"/>
                  <c:showPercent val="0"/>
                  <c:showBubbleSize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val>
                  <c:numRef>
                    <c:extLst>
                      <c:ext uri="{02D57815-91ED-43cb-92C2-25804820EDAC}">
                        <c15:formulaRef>
                          <c15:sqref>實驗成果!$A$2:$A$3165</c15:sqref>
                        </c15:formulaRef>
                      </c:ext>
                    </c:extLst>
                    <c:numCache>
                      <c:formatCode>General</c:formatCode>
                      <c:ptCount val="3164"/>
                      <c:pt idx="0">
                        <c:v>-172.84</c:v>
                      </c:pt>
                      <c:pt idx="1">
                        <c:v>7.63</c:v>
                      </c:pt>
                      <c:pt idx="2">
                        <c:v>-16.690000000000001</c:v>
                      </c:pt>
                      <c:pt idx="3">
                        <c:v>-17.32</c:v>
                      </c:pt>
                      <c:pt idx="4">
                        <c:v>163.79</c:v>
                      </c:pt>
                      <c:pt idx="5">
                        <c:v>-158.63</c:v>
                      </c:pt>
                      <c:pt idx="6">
                        <c:v>-158.62</c:v>
                      </c:pt>
                      <c:pt idx="7">
                        <c:v>-160.12</c:v>
                      </c:pt>
                      <c:pt idx="8">
                        <c:v>-28.12</c:v>
                      </c:pt>
                      <c:pt idx="9">
                        <c:v>-167.52</c:v>
                      </c:pt>
                      <c:pt idx="10">
                        <c:v>-167.99</c:v>
                      </c:pt>
                      <c:pt idx="11">
                        <c:v>-168.47</c:v>
                      </c:pt>
                      <c:pt idx="12">
                        <c:v>-168.95</c:v>
                      </c:pt>
                      <c:pt idx="13">
                        <c:v>-169.44</c:v>
                      </c:pt>
                      <c:pt idx="14">
                        <c:v>-169.92</c:v>
                      </c:pt>
                      <c:pt idx="15">
                        <c:v>-170.4</c:v>
                      </c:pt>
                      <c:pt idx="16">
                        <c:v>-170.91</c:v>
                      </c:pt>
                      <c:pt idx="17">
                        <c:v>-171.41</c:v>
                      </c:pt>
                      <c:pt idx="18">
                        <c:v>-171.92</c:v>
                      </c:pt>
                      <c:pt idx="19">
                        <c:v>-172.42</c:v>
                      </c:pt>
                      <c:pt idx="20">
                        <c:v>-172.93</c:v>
                      </c:pt>
                      <c:pt idx="21">
                        <c:v>-173.44</c:v>
                      </c:pt>
                      <c:pt idx="22">
                        <c:v>-173.93</c:v>
                      </c:pt>
                      <c:pt idx="23">
                        <c:v>-174.41</c:v>
                      </c:pt>
                      <c:pt idx="24">
                        <c:v>-174.87</c:v>
                      </c:pt>
                      <c:pt idx="25">
                        <c:v>-175.32</c:v>
                      </c:pt>
                      <c:pt idx="26">
                        <c:v>-175.77</c:v>
                      </c:pt>
                      <c:pt idx="27">
                        <c:v>-176.22</c:v>
                      </c:pt>
                      <c:pt idx="28">
                        <c:v>-176.67</c:v>
                      </c:pt>
                      <c:pt idx="29">
                        <c:v>-177.11</c:v>
                      </c:pt>
                      <c:pt idx="30">
                        <c:v>-177.55</c:v>
                      </c:pt>
                      <c:pt idx="31">
                        <c:v>-177.98</c:v>
                      </c:pt>
                      <c:pt idx="32">
                        <c:v>-178.4</c:v>
                      </c:pt>
                      <c:pt idx="33">
                        <c:v>-178.83</c:v>
                      </c:pt>
                      <c:pt idx="34">
                        <c:v>-179.26</c:v>
                      </c:pt>
                      <c:pt idx="35">
                        <c:v>-179.67</c:v>
                      </c:pt>
                      <c:pt idx="36">
                        <c:v>179.9</c:v>
                      </c:pt>
                      <c:pt idx="37">
                        <c:v>179.46</c:v>
                      </c:pt>
                      <c:pt idx="38">
                        <c:v>179.03</c:v>
                      </c:pt>
                      <c:pt idx="39">
                        <c:v>178.6</c:v>
                      </c:pt>
                      <c:pt idx="40">
                        <c:v>178.18</c:v>
                      </c:pt>
                      <c:pt idx="41">
                        <c:v>177.74</c:v>
                      </c:pt>
                      <c:pt idx="42">
                        <c:v>177.32</c:v>
                      </c:pt>
                      <c:pt idx="43">
                        <c:v>176.88</c:v>
                      </c:pt>
                      <c:pt idx="44">
                        <c:v>176.46</c:v>
                      </c:pt>
                      <c:pt idx="45">
                        <c:v>176.02</c:v>
                      </c:pt>
                      <c:pt idx="46">
                        <c:v>175.58</c:v>
                      </c:pt>
                      <c:pt idx="47">
                        <c:v>175.14</c:v>
                      </c:pt>
                      <c:pt idx="48">
                        <c:v>174.69</c:v>
                      </c:pt>
                      <c:pt idx="49">
                        <c:v>174.26</c:v>
                      </c:pt>
                      <c:pt idx="50">
                        <c:v>173.82</c:v>
                      </c:pt>
                      <c:pt idx="51">
                        <c:v>173.39</c:v>
                      </c:pt>
                      <c:pt idx="52">
                        <c:v>172.92</c:v>
                      </c:pt>
                      <c:pt idx="53">
                        <c:v>172.45</c:v>
                      </c:pt>
                      <c:pt idx="54">
                        <c:v>171.97</c:v>
                      </c:pt>
                      <c:pt idx="55">
                        <c:v>171.51</c:v>
                      </c:pt>
                      <c:pt idx="56">
                        <c:v>171.04</c:v>
                      </c:pt>
                      <c:pt idx="57">
                        <c:v>170.58</c:v>
                      </c:pt>
                      <c:pt idx="58">
                        <c:v>170.11</c:v>
                      </c:pt>
                      <c:pt idx="59">
                        <c:v>169.65</c:v>
                      </c:pt>
                      <c:pt idx="60">
                        <c:v>169.21</c:v>
                      </c:pt>
                      <c:pt idx="61">
                        <c:v>168.77</c:v>
                      </c:pt>
                      <c:pt idx="62">
                        <c:v>168.34</c:v>
                      </c:pt>
                      <c:pt idx="63">
                        <c:v>167.9</c:v>
                      </c:pt>
                      <c:pt idx="64">
                        <c:v>167.48</c:v>
                      </c:pt>
                      <c:pt idx="65">
                        <c:v>167.08</c:v>
                      </c:pt>
                      <c:pt idx="66">
                        <c:v>166.69</c:v>
                      </c:pt>
                      <c:pt idx="67">
                        <c:v>166.29</c:v>
                      </c:pt>
                      <c:pt idx="68">
                        <c:v>165.9</c:v>
                      </c:pt>
                      <c:pt idx="69">
                        <c:v>165.5</c:v>
                      </c:pt>
                      <c:pt idx="70">
                        <c:v>165.11</c:v>
                      </c:pt>
                      <c:pt idx="71">
                        <c:v>164.72</c:v>
                      </c:pt>
                      <c:pt idx="72">
                        <c:v>164.33</c:v>
                      </c:pt>
                      <c:pt idx="73">
                        <c:v>163.93</c:v>
                      </c:pt>
                      <c:pt idx="74">
                        <c:v>163.53</c:v>
                      </c:pt>
                      <c:pt idx="75">
                        <c:v>163.12</c:v>
                      </c:pt>
                      <c:pt idx="76">
                        <c:v>162.71</c:v>
                      </c:pt>
                      <c:pt idx="77">
                        <c:v>162.30000000000001</c:v>
                      </c:pt>
                      <c:pt idx="78">
                        <c:v>161.88</c:v>
                      </c:pt>
                      <c:pt idx="79">
                        <c:v>161.44999999999999</c:v>
                      </c:pt>
                      <c:pt idx="80">
                        <c:v>161.03</c:v>
                      </c:pt>
                      <c:pt idx="81">
                        <c:v>160.6</c:v>
                      </c:pt>
                      <c:pt idx="82">
                        <c:v>160.19</c:v>
                      </c:pt>
                      <c:pt idx="83">
                        <c:v>159.77000000000001</c:v>
                      </c:pt>
                      <c:pt idx="84">
                        <c:v>159.35</c:v>
                      </c:pt>
                      <c:pt idx="85">
                        <c:v>158.91999999999999</c:v>
                      </c:pt>
                      <c:pt idx="86">
                        <c:v>158.49</c:v>
                      </c:pt>
                      <c:pt idx="87">
                        <c:v>158.08000000000001</c:v>
                      </c:pt>
                      <c:pt idx="88">
                        <c:v>157.66</c:v>
                      </c:pt>
                      <c:pt idx="89">
                        <c:v>157.26</c:v>
                      </c:pt>
                      <c:pt idx="90">
                        <c:v>156.85</c:v>
                      </c:pt>
                      <c:pt idx="91">
                        <c:v>156.43</c:v>
                      </c:pt>
                      <c:pt idx="92">
                        <c:v>156.02000000000001</c:v>
                      </c:pt>
                      <c:pt idx="93">
                        <c:v>155.6</c:v>
                      </c:pt>
                      <c:pt idx="94">
                        <c:v>155.19999999999999</c:v>
                      </c:pt>
                      <c:pt idx="95">
                        <c:v>154.80000000000001</c:v>
                      </c:pt>
                      <c:pt idx="96">
                        <c:v>154.38999999999999</c:v>
                      </c:pt>
                      <c:pt idx="97">
                        <c:v>153.99</c:v>
                      </c:pt>
                      <c:pt idx="98">
                        <c:v>153.6</c:v>
                      </c:pt>
                      <c:pt idx="99">
                        <c:v>153.19999999999999</c:v>
                      </c:pt>
                      <c:pt idx="100">
                        <c:v>152.82</c:v>
                      </c:pt>
                      <c:pt idx="101">
                        <c:v>152.43</c:v>
                      </c:pt>
                      <c:pt idx="102">
                        <c:v>152.04</c:v>
                      </c:pt>
                      <c:pt idx="103">
                        <c:v>151.66999999999999</c:v>
                      </c:pt>
                      <c:pt idx="104">
                        <c:v>151.31</c:v>
                      </c:pt>
                      <c:pt idx="105">
                        <c:v>150.94999999999999</c:v>
                      </c:pt>
                      <c:pt idx="106">
                        <c:v>150.61000000000001</c:v>
                      </c:pt>
                      <c:pt idx="107">
                        <c:v>150.28</c:v>
                      </c:pt>
                      <c:pt idx="108">
                        <c:v>149.96</c:v>
                      </c:pt>
                      <c:pt idx="109">
                        <c:v>149.63999999999999</c:v>
                      </c:pt>
                      <c:pt idx="110">
                        <c:v>149.32</c:v>
                      </c:pt>
                      <c:pt idx="111">
                        <c:v>149.02000000000001</c:v>
                      </c:pt>
                      <c:pt idx="112">
                        <c:v>148.72</c:v>
                      </c:pt>
                      <c:pt idx="113">
                        <c:v>148.43</c:v>
                      </c:pt>
                      <c:pt idx="114">
                        <c:v>148.13999999999999</c:v>
                      </c:pt>
                      <c:pt idx="115">
                        <c:v>147.83000000000001</c:v>
                      </c:pt>
                      <c:pt idx="116">
                        <c:v>147.51</c:v>
                      </c:pt>
                      <c:pt idx="117">
                        <c:v>147.18</c:v>
                      </c:pt>
                      <c:pt idx="118">
                        <c:v>146.83000000000001</c:v>
                      </c:pt>
                      <c:pt idx="119">
                        <c:v>146.47999999999999</c:v>
                      </c:pt>
                      <c:pt idx="120">
                        <c:v>146.11000000000001</c:v>
                      </c:pt>
                      <c:pt idx="121">
                        <c:v>145.72</c:v>
                      </c:pt>
                      <c:pt idx="122">
                        <c:v>145.35</c:v>
                      </c:pt>
                      <c:pt idx="123">
                        <c:v>144.97</c:v>
                      </c:pt>
                      <c:pt idx="124">
                        <c:v>144.59</c:v>
                      </c:pt>
                      <c:pt idx="125">
                        <c:v>144.21</c:v>
                      </c:pt>
                      <c:pt idx="126">
                        <c:v>143.83000000000001</c:v>
                      </c:pt>
                      <c:pt idx="127">
                        <c:v>143.46</c:v>
                      </c:pt>
                      <c:pt idx="128">
                        <c:v>143.11000000000001</c:v>
                      </c:pt>
                      <c:pt idx="129">
                        <c:v>142.75</c:v>
                      </c:pt>
                      <c:pt idx="130">
                        <c:v>142.41</c:v>
                      </c:pt>
                      <c:pt idx="131">
                        <c:v>142.07</c:v>
                      </c:pt>
                      <c:pt idx="132">
                        <c:v>141.74</c:v>
                      </c:pt>
                      <c:pt idx="133">
                        <c:v>141.38999999999999</c:v>
                      </c:pt>
                      <c:pt idx="134">
                        <c:v>141.05000000000001</c:v>
                      </c:pt>
                      <c:pt idx="135">
                        <c:v>140.71</c:v>
                      </c:pt>
                      <c:pt idx="136">
                        <c:v>140.37</c:v>
                      </c:pt>
                      <c:pt idx="137">
                        <c:v>140.03</c:v>
                      </c:pt>
                      <c:pt idx="138">
                        <c:v>139.68</c:v>
                      </c:pt>
                      <c:pt idx="139">
                        <c:v>139.35</c:v>
                      </c:pt>
                      <c:pt idx="140">
                        <c:v>139.03</c:v>
                      </c:pt>
                      <c:pt idx="141">
                        <c:v>138.71</c:v>
                      </c:pt>
                      <c:pt idx="142">
                        <c:v>138.4</c:v>
                      </c:pt>
                      <c:pt idx="143">
                        <c:v>138.11000000000001</c:v>
                      </c:pt>
                      <c:pt idx="144">
                        <c:v>137.82</c:v>
                      </c:pt>
                      <c:pt idx="145">
                        <c:v>137.55000000000001</c:v>
                      </c:pt>
                      <c:pt idx="146">
                        <c:v>137.29</c:v>
                      </c:pt>
                      <c:pt idx="147">
                        <c:v>137.03</c:v>
                      </c:pt>
                      <c:pt idx="148">
                        <c:v>136.79</c:v>
                      </c:pt>
                      <c:pt idx="149">
                        <c:v>136.57</c:v>
                      </c:pt>
                      <c:pt idx="150">
                        <c:v>136.35</c:v>
                      </c:pt>
                      <c:pt idx="151">
                        <c:v>136.13999999999999</c:v>
                      </c:pt>
                      <c:pt idx="152">
                        <c:v>135.91999999999999</c:v>
                      </c:pt>
                      <c:pt idx="153">
                        <c:v>135.72</c:v>
                      </c:pt>
                      <c:pt idx="154">
                        <c:v>135.51</c:v>
                      </c:pt>
                      <c:pt idx="155">
                        <c:v>135.31</c:v>
                      </c:pt>
                      <c:pt idx="156">
                        <c:v>135.11000000000001</c:v>
                      </c:pt>
                      <c:pt idx="157">
                        <c:v>134.91</c:v>
                      </c:pt>
                      <c:pt idx="158">
                        <c:v>134.71</c:v>
                      </c:pt>
                      <c:pt idx="159">
                        <c:v>134.5</c:v>
                      </c:pt>
                      <c:pt idx="160">
                        <c:v>134.29</c:v>
                      </c:pt>
                      <c:pt idx="161">
                        <c:v>134.08000000000001</c:v>
                      </c:pt>
                      <c:pt idx="162">
                        <c:v>133.86000000000001</c:v>
                      </c:pt>
                      <c:pt idx="163">
                        <c:v>133.63999999999999</c:v>
                      </c:pt>
                      <c:pt idx="164">
                        <c:v>133.4</c:v>
                      </c:pt>
                      <c:pt idx="165">
                        <c:v>133.16</c:v>
                      </c:pt>
                      <c:pt idx="166">
                        <c:v>132.91</c:v>
                      </c:pt>
                      <c:pt idx="167">
                        <c:v>132.66999999999999</c:v>
                      </c:pt>
                      <c:pt idx="168">
                        <c:v>132.41</c:v>
                      </c:pt>
                      <c:pt idx="169">
                        <c:v>132.16</c:v>
                      </c:pt>
                      <c:pt idx="170">
                        <c:v>131.91</c:v>
                      </c:pt>
                      <c:pt idx="171">
                        <c:v>131.66</c:v>
                      </c:pt>
                      <c:pt idx="172">
                        <c:v>131.41</c:v>
                      </c:pt>
                      <c:pt idx="173">
                        <c:v>131.16999999999999</c:v>
                      </c:pt>
                      <c:pt idx="174">
                        <c:v>130.93</c:v>
                      </c:pt>
                      <c:pt idx="175">
                        <c:v>130.69</c:v>
                      </c:pt>
                      <c:pt idx="176">
                        <c:v>130.46</c:v>
                      </c:pt>
                      <c:pt idx="177">
                        <c:v>130.22999999999999</c:v>
                      </c:pt>
                      <c:pt idx="178">
                        <c:v>130.01</c:v>
                      </c:pt>
                      <c:pt idx="179">
                        <c:v>129.79</c:v>
                      </c:pt>
                      <c:pt idx="180">
                        <c:v>129.57</c:v>
                      </c:pt>
                      <c:pt idx="181">
                        <c:v>129.36000000000001</c:v>
                      </c:pt>
                      <c:pt idx="182">
                        <c:v>129.15</c:v>
                      </c:pt>
                      <c:pt idx="183">
                        <c:v>128.94</c:v>
                      </c:pt>
                      <c:pt idx="184">
                        <c:v>128.74</c:v>
                      </c:pt>
                      <c:pt idx="185">
                        <c:v>128.53</c:v>
                      </c:pt>
                      <c:pt idx="186">
                        <c:v>128.33000000000001</c:v>
                      </c:pt>
                      <c:pt idx="187">
                        <c:v>128.12</c:v>
                      </c:pt>
                      <c:pt idx="188">
                        <c:v>127.91</c:v>
                      </c:pt>
                      <c:pt idx="189">
                        <c:v>127.7</c:v>
                      </c:pt>
                      <c:pt idx="190">
                        <c:v>127.48</c:v>
                      </c:pt>
                      <c:pt idx="191">
                        <c:v>127.26</c:v>
                      </c:pt>
                      <c:pt idx="192">
                        <c:v>127.02</c:v>
                      </c:pt>
                      <c:pt idx="193">
                        <c:v>126.79</c:v>
                      </c:pt>
                      <c:pt idx="194">
                        <c:v>126.56</c:v>
                      </c:pt>
                      <c:pt idx="195">
                        <c:v>126.32</c:v>
                      </c:pt>
                      <c:pt idx="196">
                        <c:v>126.1</c:v>
                      </c:pt>
                      <c:pt idx="197">
                        <c:v>125.88</c:v>
                      </c:pt>
                      <c:pt idx="198">
                        <c:v>125.66</c:v>
                      </c:pt>
                      <c:pt idx="199">
                        <c:v>125.47</c:v>
                      </c:pt>
                      <c:pt idx="200">
                        <c:v>125.29</c:v>
                      </c:pt>
                      <c:pt idx="201">
                        <c:v>125.11</c:v>
                      </c:pt>
                      <c:pt idx="202">
                        <c:v>124.94</c:v>
                      </c:pt>
                      <c:pt idx="203">
                        <c:v>124.77</c:v>
                      </c:pt>
                      <c:pt idx="204">
                        <c:v>124.61</c:v>
                      </c:pt>
                      <c:pt idx="205">
                        <c:v>124.46</c:v>
                      </c:pt>
                      <c:pt idx="206">
                        <c:v>124.31</c:v>
                      </c:pt>
                      <c:pt idx="207">
                        <c:v>124.17</c:v>
                      </c:pt>
                      <c:pt idx="208">
                        <c:v>124.03</c:v>
                      </c:pt>
                      <c:pt idx="209">
                        <c:v>123.88</c:v>
                      </c:pt>
                      <c:pt idx="210">
                        <c:v>123.73</c:v>
                      </c:pt>
                      <c:pt idx="211">
                        <c:v>123.58</c:v>
                      </c:pt>
                      <c:pt idx="212">
                        <c:v>123.42</c:v>
                      </c:pt>
                      <c:pt idx="213">
                        <c:v>123.25</c:v>
                      </c:pt>
                      <c:pt idx="214">
                        <c:v>123.09</c:v>
                      </c:pt>
                      <c:pt idx="215">
                        <c:v>122.92</c:v>
                      </c:pt>
                      <c:pt idx="216">
                        <c:v>122.74</c:v>
                      </c:pt>
                      <c:pt idx="217">
                        <c:v>122.57</c:v>
                      </c:pt>
                      <c:pt idx="218">
                        <c:v>122.4</c:v>
                      </c:pt>
                      <c:pt idx="219">
                        <c:v>122.22</c:v>
                      </c:pt>
                      <c:pt idx="220">
                        <c:v>122.03</c:v>
                      </c:pt>
                      <c:pt idx="221">
                        <c:v>121.84</c:v>
                      </c:pt>
                      <c:pt idx="222">
                        <c:v>121.64</c:v>
                      </c:pt>
                      <c:pt idx="223">
                        <c:v>121.43</c:v>
                      </c:pt>
                      <c:pt idx="224">
                        <c:v>121.23</c:v>
                      </c:pt>
                      <c:pt idx="225">
                        <c:v>121.01</c:v>
                      </c:pt>
                      <c:pt idx="226">
                        <c:v>120.8</c:v>
                      </c:pt>
                      <c:pt idx="227">
                        <c:v>120.59</c:v>
                      </c:pt>
                      <c:pt idx="228">
                        <c:v>120.4</c:v>
                      </c:pt>
                      <c:pt idx="229">
                        <c:v>120.21</c:v>
                      </c:pt>
                      <c:pt idx="230">
                        <c:v>120.04</c:v>
                      </c:pt>
                      <c:pt idx="231">
                        <c:v>119.86</c:v>
                      </c:pt>
                      <c:pt idx="232">
                        <c:v>119.71</c:v>
                      </c:pt>
                      <c:pt idx="233">
                        <c:v>119.57</c:v>
                      </c:pt>
                      <c:pt idx="234">
                        <c:v>119.44</c:v>
                      </c:pt>
                      <c:pt idx="235">
                        <c:v>119.32</c:v>
                      </c:pt>
                      <c:pt idx="236">
                        <c:v>119.2</c:v>
                      </c:pt>
                      <c:pt idx="237">
                        <c:v>119.09</c:v>
                      </c:pt>
                      <c:pt idx="238">
                        <c:v>118.98</c:v>
                      </c:pt>
                      <c:pt idx="239">
                        <c:v>118.86</c:v>
                      </c:pt>
                      <c:pt idx="240">
                        <c:v>118.74</c:v>
                      </c:pt>
                      <c:pt idx="241">
                        <c:v>118.62</c:v>
                      </c:pt>
                      <c:pt idx="242">
                        <c:v>118.49</c:v>
                      </c:pt>
                      <c:pt idx="243">
                        <c:v>118.35</c:v>
                      </c:pt>
                      <c:pt idx="244">
                        <c:v>118.2</c:v>
                      </c:pt>
                      <c:pt idx="245">
                        <c:v>118.04</c:v>
                      </c:pt>
                      <c:pt idx="246">
                        <c:v>117.88</c:v>
                      </c:pt>
                      <c:pt idx="247">
                        <c:v>117.72</c:v>
                      </c:pt>
                      <c:pt idx="248">
                        <c:v>117.56</c:v>
                      </c:pt>
                      <c:pt idx="249">
                        <c:v>117.39</c:v>
                      </c:pt>
                      <c:pt idx="250">
                        <c:v>117.22</c:v>
                      </c:pt>
                      <c:pt idx="251">
                        <c:v>117.06</c:v>
                      </c:pt>
                      <c:pt idx="252">
                        <c:v>116.9</c:v>
                      </c:pt>
                      <c:pt idx="253">
                        <c:v>116.74</c:v>
                      </c:pt>
                      <c:pt idx="254">
                        <c:v>116.58</c:v>
                      </c:pt>
                      <c:pt idx="255">
                        <c:v>116.44</c:v>
                      </c:pt>
                      <c:pt idx="256">
                        <c:v>116.3</c:v>
                      </c:pt>
                      <c:pt idx="257">
                        <c:v>116.16</c:v>
                      </c:pt>
                      <c:pt idx="258">
                        <c:v>116.03</c:v>
                      </c:pt>
                      <c:pt idx="259">
                        <c:v>115.91</c:v>
                      </c:pt>
                      <c:pt idx="260">
                        <c:v>115.79</c:v>
                      </c:pt>
                      <c:pt idx="261">
                        <c:v>115.68</c:v>
                      </c:pt>
                      <c:pt idx="262">
                        <c:v>115.57</c:v>
                      </c:pt>
                      <c:pt idx="263">
                        <c:v>115.47</c:v>
                      </c:pt>
                      <c:pt idx="264">
                        <c:v>115.37</c:v>
                      </c:pt>
                      <c:pt idx="265">
                        <c:v>115.27</c:v>
                      </c:pt>
                      <c:pt idx="266">
                        <c:v>115.17</c:v>
                      </c:pt>
                      <c:pt idx="267">
                        <c:v>115.07</c:v>
                      </c:pt>
                      <c:pt idx="268">
                        <c:v>114.97</c:v>
                      </c:pt>
                      <c:pt idx="269">
                        <c:v>114.87</c:v>
                      </c:pt>
                      <c:pt idx="270">
                        <c:v>114.78</c:v>
                      </c:pt>
                      <c:pt idx="271">
                        <c:v>114.68</c:v>
                      </c:pt>
                      <c:pt idx="272">
                        <c:v>114.58</c:v>
                      </c:pt>
                      <c:pt idx="273">
                        <c:v>114.49</c:v>
                      </c:pt>
                      <c:pt idx="274">
                        <c:v>114.39</c:v>
                      </c:pt>
                      <c:pt idx="275">
                        <c:v>114.29</c:v>
                      </c:pt>
                      <c:pt idx="276">
                        <c:v>114.19</c:v>
                      </c:pt>
                      <c:pt idx="277">
                        <c:v>114.09</c:v>
                      </c:pt>
                      <c:pt idx="278">
                        <c:v>113.99</c:v>
                      </c:pt>
                      <c:pt idx="279">
                        <c:v>113.89</c:v>
                      </c:pt>
                      <c:pt idx="280">
                        <c:v>113.79</c:v>
                      </c:pt>
                      <c:pt idx="281">
                        <c:v>113.68</c:v>
                      </c:pt>
                      <c:pt idx="282">
                        <c:v>113.58</c:v>
                      </c:pt>
                      <c:pt idx="283">
                        <c:v>113.49</c:v>
                      </c:pt>
                      <c:pt idx="284">
                        <c:v>113.39</c:v>
                      </c:pt>
                      <c:pt idx="285">
                        <c:v>113.28</c:v>
                      </c:pt>
                      <c:pt idx="286">
                        <c:v>113.19</c:v>
                      </c:pt>
                      <c:pt idx="287">
                        <c:v>113.09</c:v>
                      </c:pt>
                      <c:pt idx="288">
                        <c:v>113</c:v>
                      </c:pt>
                      <c:pt idx="289">
                        <c:v>112.92</c:v>
                      </c:pt>
                      <c:pt idx="290">
                        <c:v>112.84</c:v>
                      </c:pt>
                      <c:pt idx="291">
                        <c:v>112.77</c:v>
                      </c:pt>
                      <c:pt idx="292">
                        <c:v>112.69</c:v>
                      </c:pt>
                      <c:pt idx="293">
                        <c:v>112.61</c:v>
                      </c:pt>
                      <c:pt idx="294">
                        <c:v>112.54</c:v>
                      </c:pt>
                      <c:pt idx="295">
                        <c:v>112.46</c:v>
                      </c:pt>
                      <c:pt idx="296">
                        <c:v>112.39</c:v>
                      </c:pt>
                      <c:pt idx="297">
                        <c:v>112.31</c:v>
                      </c:pt>
                      <c:pt idx="298">
                        <c:v>112.23</c:v>
                      </c:pt>
                      <c:pt idx="299">
                        <c:v>112.15</c:v>
                      </c:pt>
                      <c:pt idx="300">
                        <c:v>112.07</c:v>
                      </c:pt>
                      <c:pt idx="301">
                        <c:v>111.99</c:v>
                      </c:pt>
                      <c:pt idx="302">
                        <c:v>111.91</c:v>
                      </c:pt>
                      <c:pt idx="303">
                        <c:v>111.84</c:v>
                      </c:pt>
                      <c:pt idx="304">
                        <c:v>111.76</c:v>
                      </c:pt>
                      <c:pt idx="305">
                        <c:v>111.69</c:v>
                      </c:pt>
                      <c:pt idx="306">
                        <c:v>111.61</c:v>
                      </c:pt>
                      <c:pt idx="307">
                        <c:v>111.54</c:v>
                      </c:pt>
                      <c:pt idx="308">
                        <c:v>111.45</c:v>
                      </c:pt>
                      <c:pt idx="309">
                        <c:v>111.38</c:v>
                      </c:pt>
                      <c:pt idx="310">
                        <c:v>111.3</c:v>
                      </c:pt>
                      <c:pt idx="311">
                        <c:v>111.23</c:v>
                      </c:pt>
                      <c:pt idx="312">
                        <c:v>111.16</c:v>
                      </c:pt>
                      <c:pt idx="313">
                        <c:v>111.09</c:v>
                      </c:pt>
                      <c:pt idx="314">
                        <c:v>111.02</c:v>
                      </c:pt>
                      <c:pt idx="315">
                        <c:v>110.95</c:v>
                      </c:pt>
                      <c:pt idx="316">
                        <c:v>110.89</c:v>
                      </c:pt>
                      <c:pt idx="317">
                        <c:v>110.82</c:v>
                      </c:pt>
                      <c:pt idx="318">
                        <c:v>110.76</c:v>
                      </c:pt>
                      <c:pt idx="319">
                        <c:v>110.69</c:v>
                      </c:pt>
                      <c:pt idx="320">
                        <c:v>110.62</c:v>
                      </c:pt>
                      <c:pt idx="321">
                        <c:v>110.56</c:v>
                      </c:pt>
                      <c:pt idx="322">
                        <c:v>110.49</c:v>
                      </c:pt>
                      <c:pt idx="323">
                        <c:v>110.42</c:v>
                      </c:pt>
                      <c:pt idx="324">
                        <c:v>110.35</c:v>
                      </c:pt>
                      <c:pt idx="325">
                        <c:v>110.28</c:v>
                      </c:pt>
                      <c:pt idx="326">
                        <c:v>110.21</c:v>
                      </c:pt>
                      <c:pt idx="327">
                        <c:v>110.14</c:v>
                      </c:pt>
                      <c:pt idx="328">
                        <c:v>110.08</c:v>
                      </c:pt>
                      <c:pt idx="329">
                        <c:v>110.01</c:v>
                      </c:pt>
                      <c:pt idx="330">
                        <c:v>109.94</c:v>
                      </c:pt>
                      <c:pt idx="331">
                        <c:v>109.88</c:v>
                      </c:pt>
                      <c:pt idx="332">
                        <c:v>109.81</c:v>
                      </c:pt>
                      <c:pt idx="333">
                        <c:v>109.75</c:v>
                      </c:pt>
                      <c:pt idx="334">
                        <c:v>109.68</c:v>
                      </c:pt>
                      <c:pt idx="335">
                        <c:v>109.61</c:v>
                      </c:pt>
                      <c:pt idx="336">
                        <c:v>109.55</c:v>
                      </c:pt>
                      <c:pt idx="337">
                        <c:v>109.49</c:v>
                      </c:pt>
                      <c:pt idx="338">
                        <c:v>109.43</c:v>
                      </c:pt>
                      <c:pt idx="339">
                        <c:v>109.36</c:v>
                      </c:pt>
                      <c:pt idx="340">
                        <c:v>109.3</c:v>
                      </c:pt>
                      <c:pt idx="341">
                        <c:v>109.25</c:v>
                      </c:pt>
                      <c:pt idx="342">
                        <c:v>109.19</c:v>
                      </c:pt>
                      <c:pt idx="343">
                        <c:v>109.14</c:v>
                      </c:pt>
                      <c:pt idx="344">
                        <c:v>109.08</c:v>
                      </c:pt>
                      <c:pt idx="345">
                        <c:v>109.03</c:v>
                      </c:pt>
                      <c:pt idx="346">
                        <c:v>108.98</c:v>
                      </c:pt>
                      <c:pt idx="347">
                        <c:v>108.93</c:v>
                      </c:pt>
                      <c:pt idx="348">
                        <c:v>108.87</c:v>
                      </c:pt>
                      <c:pt idx="349">
                        <c:v>108.82</c:v>
                      </c:pt>
                      <c:pt idx="350">
                        <c:v>108.77</c:v>
                      </c:pt>
                      <c:pt idx="351">
                        <c:v>108.71</c:v>
                      </c:pt>
                      <c:pt idx="352">
                        <c:v>108.66</c:v>
                      </c:pt>
                      <c:pt idx="353">
                        <c:v>108.61</c:v>
                      </c:pt>
                      <c:pt idx="354">
                        <c:v>108.56</c:v>
                      </c:pt>
                      <c:pt idx="355">
                        <c:v>108.52</c:v>
                      </c:pt>
                      <c:pt idx="356">
                        <c:v>108.47</c:v>
                      </c:pt>
                      <c:pt idx="357">
                        <c:v>108.43</c:v>
                      </c:pt>
                      <c:pt idx="358">
                        <c:v>108.38</c:v>
                      </c:pt>
                      <c:pt idx="359">
                        <c:v>108.33</c:v>
                      </c:pt>
                      <c:pt idx="360">
                        <c:v>108.29</c:v>
                      </c:pt>
                      <c:pt idx="361">
                        <c:v>108.25</c:v>
                      </c:pt>
                      <c:pt idx="362">
                        <c:v>108.21</c:v>
                      </c:pt>
                      <c:pt idx="363">
                        <c:v>108.16</c:v>
                      </c:pt>
                      <c:pt idx="364">
                        <c:v>108.13</c:v>
                      </c:pt>
                      <c:pt idx="365">
                        <c:v>108.09</c:v>
                      </c:pt>
                      <c:pt idx="366">
                        <c:v>108.05</c:v>
                      </c:pt>
                      <c:pt idx="367">
                        <c:v>108.01</c:v>
                      </c:pt>
                      <c:pt idx="368">
                        <c:v>107.97</c:v>
                      </c:pt>
                      <c:pt idx="369">
                        <c:v>107.93</c:v>
                      </c:pt>
                      <c:pt idx="370">
                        <c:v>107.88</c:v>
                      </c:pt>
                      <c:pt idx="371">
                        <c:v>107.84</c:v>
                      </c:pt>
                      <c:pt idx="372">
                        <c:v>107.8</c:v>
                      </c:pt>
                      <c:pt idx="373">
                        <c:v>107.76</c:v>
                      </c:pt>
                      <c:pt idx="374">
                        <c:v>107.72</c:v>
                      </c:pt>
                      <c:pt idx="375">
                        <c:v>107.69</c:v>
                      </c:pt>
                      <c:pt idx="376">
                        <c:v>107.66</c:v>
                      </c:pt>
                      <c:pt idx="377">
                        <c:v>107.62</c:v>
                      </c:pt>
                      <c:pt idx="378">
                        <c:v>107.59</c:v>
                      </c:pt>
                      <c:pt idx="379">
                        <c:v>107.56</c:v>
                      </c:pt>
                      <c:pt idx="380">
                        <c:v>107.52</c:v>
                      </c:pt>
                      <c:pt idx="381">
                        <c:v>107.49</c:v>
                      </c:pt>
                      <c:pt idx="382">
                        <c:v>107.46</c:v>
                      </c:pt>
                      <c:pt idx="383">
                        <c:v>107.43</c:v>
                      </c:pt>
                      <c:pt idx="384">
                        <c:v>107.4</c:v>
                      </c:pt>
                      <c:pt idx="385">
                        <c:v>107.37</c:v>
                      </c:pt>
                      <c:pt idx="386">
                        <c:v>107.35</c:v>
                      </c:pt>
                      <c:pt idx="387">
                        <c:v>107.32</c:v>
                      </c:pt>
                      <c:pt idx="388">
                        <c:v>107.3</c:v>
                      </c:pt>
                      <c:pt idx="389">
                        <c:v>107.27</c:v>
                      </c:pt>
                      <c:pt idx="390">
                        <c:v>107.24</c:v>
                      </c:pt>
                      <c:pt idx="391">
                        <c:v>107.22</c:v>
                      </c:pt>
                      <c:pt idx="392">
                        <c:v>107.2</c:v>
                      </c:pt>
                      <c:pt idx="393">
                        <c:v>107.18</c:v>
                      </c:pt>
                      <c:pt idx="394">
                        <c:v>107.16</c:v>
                      </c:pt>
                      <c:pt idx="395">
                        <c:v>107.15</c:v>
                      </c:pt>
                      <c:pt idx="396">
                        <c:v>107.13</c:v>
                      </c:pt>
                      <c:pt idx="397">
                        <c:v>107.1</c:v>
                      </c:pt>
                      <c:pt idx="398">
                        <c:v>107.07</c:v>
                      </c:pt>
                      <c:pt idx="399">
                        <c:v>107.05</c:v>
                      </c:pt>
                      <c:pt idx="400">
                        <c:v>107.02</c:v>
                      </c:pt>
                      <c:pt idx="401">
                        <c:v>107</c:v>
                      </c:pt>
                      <c:pt idx="402">
                        <c:v>106.97</c:v>
                      </c:pt>
                      <c:pt idx="403">
                        <c:v>106.96</c:v>
                      </c:pt>
                      <c:pt idx="404">
                        <c:v>106.93</c:v>
                      </c:pt>
                      <c:pt idx="405">
                        <c:v>106.91</c:v>
                      </c:pt>
                      <c:pt idx="406">
                        <c:v>106.89</c:v>
                      </c:pt>
                      <c:pt idx="407">
                        <c:v>106.87</c:v>
                      </c:pt>
                      <c:pt idx="408">
                        <c:v>106.85</c:v>
                      </c:pt>
                      <c:pt idx="409">
                        <c:v>106.84</c:v>
                      </c:pt>
                      <c:pt idx="410">
                        <c:v>106.83</c:v>
                      </c:pt>
                      <c:pt idx="411">
                        <c:v>106.81</c:v>
                      </c:pt>
                      <c:pt idx="412">
                        <c:v>106.8</c:v>
                      </c:pt>
                      <c:pt idx="413">
                        <c:v>106.79</c:v>
                      </c:pt>
                      <c:pt idx="414">
                        <c:v>106.78</c:v>
                      </c:pt>
                      <c:pt idx="415">
                        <c:v>106.76</c:v>
                      </c:pt>
                      <c:pt idx="416">
                        <c:v>106.75</c:v>
                      </c:pt>
                      <c:pt idx="417">
                        <c:v>106.74</c:v>
                      </c:pt>
                      <c:pt idx="418">
                        <c:v>106.73</c:v>
                      </c:pt>
                      <c:pt idx="419">
                        <c:v>106.71</c:v>
                      </c:pt>
                      <c:pt idx="420">
                        <c:v>106.7</c:v>
                      </c:pt>
                      <c:pt idx="421">
                        <c:v>106.68</c:v>
                      </c:pt>
                      <c:pt idx="422">
                        <c:v>106.66</c:v>
                      </c:pt>
                      <c:pt idx="423">
                        <c:v>106.65</c:v>
                      </c:pt>
                      <c:pt idx="424">
                        <c:v>106.63</c:v>
                      </c:pt>
                      <c:pt idx="425">
                        <c:v>106.61</c:v>
                      </c:pt>
                      <c:pt idx="426">
                        <c:v>106.6</c:v>
                      </c:pt>
                      <c:pt idx="427">
                        <c:v>106.58</c:v>
                      </c:pt>
                      <c:pt idx="428">
                        <c:v>106.56</c:v>
                      </c:pt>
                      <c:pt idx="429">
                        <c:v>106.55</c:v>
                      </c:pt>
                      <c:pt idx="430">
                        <c:v>106.53</c:v>
                      </c:pt>
                      <c:pt idx="431">
                        <c:v>106.51</c:v>
                      </c:pt>
                      <c:pt idx="432">
                        <c:v>106.49</c:v>
                      </c:pt>
                      <c:pt idx="433">
                        <c:v>106.46</c:v>
                      </c:pt>
                      <c:pt idx="434">
                        <c:v>106.43</c:v>
                      </c:pt>
                      <c:pt idx="435">
                        <c:v>106.41</c:v>
                      </c:pt>
                      <c:pt idx="436">
                        <c:v>106.38</c:v>
                      </c:pt>
                      <c:pt idx="437">
                        <c:v>106.36</c:v>
                      </c:pt>
                      <c:pt idx="438">
                        <c:v>106.33</c:v>
                      </c:pt>
                      <c:pt idx="439">
                        <c:v>106.31</c:v>
                      </c:pt>
                      <c:pt idx="440">
                        <c:v>106.29</c:v>
                      </c:pt>
                      <c:pt idx="441">
                        <c:v>106.27</c:v>
                      </c:pt>
                      <c:pt idx="442">
                        <c:v>106.26</c:v>
                      </c:pt>
                      <c:pt idx="443">
                        <c:v>106.24</c:v>
                      </c:pt>
                      <c:pt idx="444">
                        <c:v>106.23</c:v>
                      </c:pt>
                      <c:pt idx="445">
                        <c:v>106.21</c:v>
                      </c:pt>
                      <c:pt idx="446">
                        <c:v>106.19</c:v>
                      </c:pt>
                      <c:pt idx="447">
                        <c:v>106.18</c:v>
                      </c:pt>
                      <c:pt idx="448">
                        <c:v>106.16</c:v>
                      </c:pt>
                      <c:pt idx="449">
                        <c:v>106.15</c:v>
                      </c:pt>
                      <c:pt idx="450">
                        <c:v>106.14</c:v>
                      </c:pt>
                      <c:pt idx="451">
                        <c:v>106.12</c:v>
                      </c:pt>
                      <c:pt idx="452">
                        <c:v>106.11</c:v>
                      </c:pt>
                      <c:pt idx="453">
                        <c:v>106.09</c:v>
                      </c:pt>
                      <c:pt idx="454">
                        <c:v>106.08</c:v>
                      </c:pt>
                      <c:pt idx="455">
                        <c:v>106.07</c:v>
                      </c:pt>
                      <c:pt idx="456">
                        <c:v>106.06</c:v>
                      </c:pt>
                      <c:pt idx="457">
                        <c:v>106.05</c:v>
                      </c:pt>
                      <c:pt idx="458">
                        <c:v>106.03</c:v>
                      </c:pt>
                      <c:pt idx="459">
                        <c:v>106.01</c:v>
                      </c:pt>
                      <c:pt idx="460">
                        <c:v>105.99</c:v>
                      </c:pt>
                      <c:pt idx="461">
                        <c:v>105.97</c:v>
                      </c:pt>
                      <c:pt idx="462">
                        <c:v>105.94</c:v>
                      </c:pt>
                      <c:pt idx="463">
                        <c:v>105.91</c:v>
                      </c:pt>
                      <c:pt idx="464">
                        <c:v>105.89</c:v>
                      </c:pt>
                      <c:pt idx="465">
                        <c:v>105.88</c:v>
                      </c:pt>
                      <c:pt idx="466">
                        <c:v>105.86</c:v>
                      </c:pt>
                      <c:pt idx="467">
                        <c:v>105.84</c:v>
                      </c:pt>
                      <c:pt idx="468">
                        <c:v>105.83</c:v>
                      </c:pt>
                      <c:pt idx="469">
                        <c:v>105.82</c:v>
                      </c:pt>
                      <c:pt idx="470">
                        <c:v>105.82</c:v>
                      </c:pt>
                      <c:pt idx="471">
                        <c:v>105.82</c:v>
                      </c:pt>
                      <c:pt idx="472">
                        <c:v>105.81</c:v>
                      </c:pt>
                      <c:pt idx="473">
                        <c:v>105.79</c:v>
                      </c:pt>
                      <c:pt idx="474">
                        <c:v>105.78</c:v>
                      </c:pt>
                      <c:pt idx="475">
                        <c:v>105.77</c:v>
                      </c:pt>
                      <c:pt idx="476">
                        <c:v>105.76</c:v>
                      </c:pt>
                      <c:pt idx="477">
                        <c:v>105.74</c:v>
                      </c:pt>
                      <c:pt idx="478">
                        <c:v>105.72</c:v>
                      </c:pt>
                      <c:pt idx="479">
                        <c:v>105.7</c:v>
                      </c:pt>
                      <c:pt idx="480">
                        <c:v>105.68</c:v>
                      </c:pt>
                      <c:pt idx="481">
                        <c:v>105.66</c:v>
                      </c:pt>
                      <c:pt idx="482">
                        <c:v>105.64</c:v>
                      </c:pt>
                      <c:pt idx="483">
                        <c:v>105.61</c:v>
                      </c:pt>
                      <c:pt idx="484">
                        <c:v>105.6</c:v>
                      </c:pt>
                      <c:pt idx="485">
                        <c:v>105.58</c:v>
                      </c:pt>
                      <c:pt idx="486">
                        <c:v>105.56</c:v>
                      </c:pt>
                      <c:pt idx="487">
                        <c:v>105.54</c:v>
                      </c:pt>
                      <c:pt idx="488">
                        <c:v>105.53</c:v>
                      </c:pt>
                      <c:pt idx="489">
                        <c:v>105.51</c:v>
                      </c:pt>
                      <c:pt idx="490">
                        <c:v>105.49</c:v>
                      </c:pt>
                      <c:pt idx="491">
                        <c:v>105.48</c:v>
                      </c:pt>
                      <c:pt idx="492">
                        <c:v>105.46</c:v>
                      </c:pt>
                      <c:pt idx="493">
                        <c:v>105.45</c:v>
                      </c:pt>
                      <c:pt idx="494">
                        <c:v>105.44</c:v>
                      </c:pt>
                      <c:pt idx="495">
                        <c:v>105.43</c:v>
                      </c:pt>
                      <c:pt idx="496">
                        <c:v>105.42</c:v>
                      </c:pt>
                      <c:pt idx="497">
                        <c:v>105.41</c:v>
                      </c:pt>
                      <c:pt idx="498">
                        <c:v>105.4</c:v>
                      </c:pt>
                      <c:pt idx="499">
                        <c:v>105.4</c:v>
                      </c:pt>
                      <c:pt idx="500">
                        <c:v>105.4</c:v>
                      </c:pt>
                      <c:pt idx="501">
                        <c:v>105.39</c:v>
                      </c:pt>
                      <c:pt idx="502">
                        <c:v>105.38</c:v>
                      </c:pt>
                      <c:pt idx="503">
                        <c:v>105.38</c:v>
                      </c:pt>
                      <c:pt idx="504">
                        <c:v>105.38</c:v>
                      </c:pt>
                      <c:pt idx="505">
                        <c:v>105.38</c:v>
                      </c:pt>
                      <c:pt idx="506">
                        <c:v>105.38</c:v>
                      </c:pt>
                      <c:pt idx="507">
                        <c:v>105.38</c:v>
                      </c:pt>
                      <c:pt idx="508">
                        <c:v>105.38</c:v>
                      </c:pt>
                      <c:pt idx="509">
                        <c:v>105.39</c:v>
                      </c:pt>
                      <c:pt idx="510">
                        <c:v>105.39</c:v>
                      </c:pt>
                      <c:pt idx="511">
                        <c:v>105.39</c:v>
                      </c:pt>
                      <c:pt idx="512">
                        <c:v>105.39</c:v>
                      </c:pt>
                      <c:pt idx="513">
                        <c:v>105.39</c:v>
                      </c:pt>
                      <c:pt idx="514">
                        <c:v>105.39</c:v>
                      </c:pt>
                      <c:pt idx="515">
                        <c:v>105.39</c:v>
                      </c:pt>
                      <c:pt idx="516">
                        <c:v>105.38</c:v>
                      </c:pt>
                      <c:pt idx="517">
                        <c:v>105.37</c:v>
                      </c:pt>
                      <c:pt idx="518">
                        <c:v>105.37</c:v>
                      </c:pt>
                      <c:pt idx="519">
                        <c:v>105.36</c:v>
                      </c:pt>
                      <c:pt idx="520">
                        <c:v>105.36</c:v>
                      </c:pt>
                      <c:pt idx="521">
                        <c:v>105.35</c:v>
                      </c:pt>
                      <c:pt idx="522">
                        <c:v>105.34</c:v>
                      </c:pt>
                      <c:pt idx="523">
                        <c:v>105.33</c:v>
                      </c:pt>
                      <c:pt idx="524">
                        <c:v>105.32</c:v>
                      </c:pt>
                      <c:pt idx="525">
                        <c:v>105.3</c:v>
                      </c:pt>
                      <c:pt idx="526">
                        <c:v>105.29</c:v>
                      </c:pt>
                      <c:pt idx="527">
                        <c:v>105.28</c:v>
                      </c:pt>
                      <c:pt idx="528">
                        <c:v>105.27</c:v>
                      </c:pt>
                      <c:pt idx="529">
                        <c:v>105.25</c:v>
                      </c:pt>
                      <c:pt idx="530">
                        <c:v>105.24</c:v>
                      </c:pt>
                      <c:pt idx="531">
                        <c:v>105.23</c:v>
                      </c:pt>
                      <c:pt idx="532">
                        <c:v>105.22</c:v>
                      </c:pt>
                      <c:pt idx="533">
                        <c:v>105.21</c:v>
                      </c:pt>
                      <c:pt idx="534">
                        <c:v>105.2</c:v>
                      </c:pt>
                      <c:pt idx="535">
                        <c:v>105.18</c:v>
                      </c:pt>
                      <c:pt idx="536">
                        <c:v>105.17</c:v>
                      </c:pt>
                      <c:pt idx="537">
                        <c:v>105.16</c:v>
                      </c:pt>
                      <c:pt idx="538">
                        <c:v>105.15</c:v>
                      </c:pt>
                      <c:pt idx="539">
                        <c:v>105.13</c:v>
                      </c:pt>
                      <c:pt idx="540">
                        <c:v>105.11</c:v>
                      </c:pt>
                      <c:pt idx="541">
                        <c:v>105.1</c:v>
                      </c:pt>
                      <c:pt idx="542">
                        <c:v>105.09</c:v>
                      </c:pt>
                      <c:pt idx="543">
                        <c:v>105.07</c:v>
                      </c:pt>
                      <c:pt idx="544">
                        <c:v>105.06</c:v>
                      </c:pt>
                      <c:pt idx="545">
                        <c:v>105.04</c:v>
                      </c:pt>
                      <c:pt idx="546">
                        <c:v>105.03</c:v>
                      </c:pt>
                      <c:pt idx="547">
                        <c:v>105.01</c:v>
                      </c:pt>
                      <c:pt idx="548">
                        <c:v>105.01</c:v>
                      </c:pt>
                      <c:pt idx="549">
                        <c:v>104.99</c:v>
                      </c:pt>
                      <c:pt idx="550">
                        <c:v>104.98</c:v>
                      </c:pt>
                      <c:pt idx="551">
                        <c:v>104.97</c:v>
                      </c:pt>
                      <c:pt idx="552">
                        <c:v>104.96</c:v>
                      </c:pt>
                      <c:pt idx="553">
                        <c:v>104.96</c:v>
                      </c:pt>
                      <c:pt idx="554">
                        <c:v>104.95</c:v>
                      </c:pt>
                      <c:pt idx="555">
                        <c:v>104.94</c:v>
                      </c:pt>
                      <c:pt idx="556">
                        <c:v>104.93</c:v>
                      </c:pt>
                      <c:pt idx="557">
                        <c:v>104.93</c:v>
                      </c:pt>
                      <c:pt idx="558">
                        <c:v>104.93</c:v>
                      </c:pt>
                      <c:pt idx="559">
                        <c:v>104.92</c:v>
                      </c:pt>
                      <c:pt idx="560">
                        <c:v>104.92</c:v>
                      </c:pt>
                      <c:pt idx="561">
                        <c:v>104.92</c:v>
                      </c:pt>
                      <c:pt idx="562">
                        <c:v>104.91</c:v>
                      </c:pt>
                      <c:pt idx="563">
                        <c:v>104.9</c:v>
                      </c:pt>
                      <c:pt idx="564">
                        <c:v>104.89</c:v>
                      </c:pt>
                      <c:pt idx="565">
                        <c:v>104.87</c:v>
                      </c:pt>
                      <c:pt idx="566">
                        <c:v>104.86</c:v>
                      </c:pt>
                      <c:pt idx="567">
                        <c:v>104.85</c:v>
                      </c:pt>
                      <c:pt idx="568">
                        <c:v>104.83</c:v>
                      </c:pt>
                      <c:pt idx="569">
                        <c:v>104.82</c:v>
                      </c:pt>
                      <c:pt idx="570">
                        <c:v>104.82</c:v>
                      </c:pt>
                      <c:pt idx="571">
                        <c:v>104.83</c:v>
                      </c:pt>
                      <c:pt idx="572">
                        <c:v>104.84</c:v>
                      </c:pt>
                      <c:pt idx="573">
                        <c:v>104.86</c:v>
                      </c:pt>
                      <c:pt idx="574">
                        <c:v>104.88</c:v>
                      </c:pt>
                      <c:pt idx="575">
                        <c:v>104.9</c:v>
                      </c:pt>
                      <c:pt idx="576">
                        <c:v>104.93</c:v>
                      </c:pt>
                      <c:pt idx="577">
                        <c:v>104.95</c:v>
                      </c:pt>
                      <c:pt idx="578">
                        <c:v>104.99</c:v>
                      </c:pt>
                      <c:pt idx="579">
                        <c:v>105</c:v>
                      </c:pt>
                      <c:pt idx="580">
                        <c:v>105.03</c:v>
                      </c:pt>
                      <c:pt idx="581">
                        <c:v>105.05</c:v>
                      </c:pt>
                      <c:pt idx="582">
                        <c:v>105.06</c:v>
                      </c:pt>
                      <c:pt idx="583">
                        <c:v>105.06</c:v>
                      </c:pt>
                      <c:pt idx="584">
                        <c:v>105.06</c:v>
                      </c:pt>
                      <c:pt idx="585">
                        <c:v>105.06</c:v>
                      </c:pt>
                      <c:pt idx="586">
                        <c:v>105.06</c:v>
                      </c:pt>
                      <c:pt idx="587">
                        <c:v>105.06</c:v>
                      </c:pt>
                      <c:pt idx="588">
                        <c:v>105.06</c:v>
                      </c:pt>
                      <c:pt idx="589">
                        <c:v>105.05</c:v>
                      </c:pt>
                      <c:pt idx="590">
                        <c:v>105.06</c:v>
                      </c:pt>
                      <c:pt idx="591">
                        <c:v>105.06</c:v>
                      </c:pt>
                      <c:pt idx="592">
                        <c:v>105.06</c:v>
                      </c:pt>
                      <c:pt idx="593">
                        <c:v>105.06</c:v>
                      </c:pt>
                      <c:pt idx="594">
                        <c:v>105.05</c:v>
                      </c:pt>
                      <c:pt idx="595">
                        <c:v>105.04</c:v>
                      </c:pt>
                      <c:pt idx="596">
                        <c:v>105.03</c:v>
                      </c:pt>
                      <c:pt idx="597">
                        <c:v>105.02</c:v>
                      </c:pt>
                      <c:pt idx="598">
                        <c:v>105.02</c:v>
                      </c:pt>
                      <c:pt idx="599">
                        <c:v>105.02</c:v>
                      </c:pt>
                      <c:pt idx="600">
                        <c:v>105.02</c:v>
                      </c:pt>
                      <c:pt idx="601">
                        <c:v>105.01</c:v>
                      </c:pt>
                      <c:pt idx="602">
                        <c:v>105.02</c:v>
                      </c:pt>
                      <c:pt idx="603">
                        <c:v>105.02</c:v>
                      </c:pt>
                      <c:pt idx="604">
                        <c:v>105.02</c:v>
                      </c:pt>
                      <c:pt idx="605">
                        <c:v>105.03</c:v>
                      </c:pt>
                      <c:pt idx="606">
                        <c:v>105.03</c:v>
                      </c:pt>
                      <c:pt idx="607">
                        <c:v>105.03</c:v>
                      </c:pt>
                      <c:pt idx="608">
                        <c:v>105.03</c:v>
                      </c:pt>
                      <c:pt idx="609">
                        <c:v>105.04</c:v>
                      </c:pt>
                      <c:pt idx="610">
                        <c:v>105.04</c:v>
                      </c:pt>
                      <c:pt idx="611">
                        <c:v>105.05</c:v>
                      </c:pt>
                      <c:pt idx="612">
                        <c:v>105.06</c:v>
                      </c:pt>
                      <c:pt idx="613">
                        <c:v>105.07</c:v>
                      </c:pt>
                      <c:pt idx="614">
                        <c:v>105.09</c:v>
                      </c:pt>
                      <c:pt idx="615">
                        <c:v>105.11</c:v>
                      </c:pt>
                      <c:pt idx="616">
                        <c:v>105.15</c:v>
                      </c:pt>
                      <c:pt idx="617">
                        <c:v>105.17</c:v>
                      </c:pt>
                      <c:pt idx="618">
                        <c:v>105.2</c:v>
                      </c:pt>
                      <c:pt idx="619">
                        <c:v>105.24</c:v>
                      </c:pt>
                      <c:pt idx="620">
                        <c:v>105.27</c:v>
                      </c:pt>
                      <c:pt idx="621">
                        <c:v>105.3</c:v>
                      </c:pt>
                      <c:pt idx="622">
                        <c:v>105.32</c:v>
                      </c:pt>
                      <c:pt idx="623">
                        <c:v>105.34</c:v>
                      </c:pt>
                      <c:pt idx="624">
                        <c:v>105.35</c:v>
                      </c:pt>
                      <c:pt idx="625">
                        <c:v>105.36</c:v>
                      </c:pt>
                      <c:pt idx="626">
                        <c:v>105.36</c:v>
                      </c:pt>
                      <c:pt idx="627">
                        <c:v>105.36</c:v>
                      </c:pt>
                      <c:pt idx="628">
                        <c:v>105.36</c:v>
                      </c:pt>
                      <c:pt idx="629">
                        <c:v>105.35</c:v>
                      </c:pt>
                      <c:pt idx="630">
                        <c:v>105.34</c:v>
                      </c:pt>
                      <c:pt idx="631">
                        <c:v>105.33</c:v>
                      </c:pt>
                      <c:pt idx="632">
                        <c:v>105.33</c:v>
                      </c:pt>
                      <c:pt idx="633">
                        <c:v>105.32</c:v>
                      </c:pt>
                      <c:pt idx="634">
                        <c:v>105.31</c:v>
                      </c:pt>
                      <c:pt idx="635">
                        <c:v>105.31</c:v>
                      </c:pt>
                      <c:pt idx="636">
                        <c:v>105.31</c:v>
                      </c:pt>
                      <c:pt idx="637">
                        <c:v>105.3</c:v>
                      </c:pt>
                      <c:pt idx="638">
                        <c:v>105.3</c:v>
                      </c:pt>
                      <c:pt idx="639">
                        <c:v>105.3</c:v>
                      </c:pt>
                      <c:pt idx="640">
                        <c:v>105.3</c:v>
                      </c:pt>
                      <c:pt idx="641">
                        <c:v>105.3</c:v>
                      </c:pt>
                      <c:pt idx="642">
                        <c:v>105.29</c:v>
                      </c:pt>
                      <c:pt idx="643">
                        <c:v>105.29</c:v>
                      </c:pt>
                      <c:pt idx="644">
                        <c:v>105.29</c:v>
                      </c:pt>
                      <c:pt idx="645">
                        <c:v>105.29</c:v>
                      </c:pt>
                      <c:pt idx="646">
                        <c:v>105.3</c:v>
                      </c:pt>
                      <c:pt idx="647">
                        <c:v>105.3</c:v>
                      </c:pt>
                      <c:pt idx="648">
                        <c:v>105.3</c:v>
                      </c:pt>
                      <c:pt idx="649">
                        <c:v>105.3</c:v>
                      </c:pt>
                      <c:pt idx="650">
                        <c:v>105.31</c:v>
                      </c:pt>
                      <c:pt idx="651">
                        <c:v>105.32</c:v>
                      </c:pt>
                      <c:pt idx="652">
                        <c:v>105.33</c:v>
                      </c:pt>
                      <c:pt idx="653">
                        <c:v>105.34</c:v>
                      </c:pt>
                      <c:pt idx="654">
                        <c:v>105.35</c:v>
                      </c:pt>
                      <c:pt idx="655">
                        <c:v>105.36</c:v>
                      </c:pt>
                      <c:pt idx="656">
                        <c:v>105.37</c:v>
                      </c:pt>
                      <c:pt idx="657">
                        <c:v>105.38</c:v>
                      </c:pt>
                      <c:pt idx="658">
                        <c:v>105.39</c:v>
                      </c:pt>
                      <c:pt idx="659">
                        <c:v>105.39</c:v>
                      </c:pt>
                      <c:pt idx="660">
                        <c:v>105.4</c:v>
                      </c:pt>
                      <c:pt idx="661">
                        <c:v>105.4</c:v>
                      </c:pt>
                      <c:pt idx="662">
                        <c:v>105.4</c:v>
                      </c:pt>
                      <c:pt idx="663">
                        <c:v>105.41</c:v>
                      </c:pt>
                      <c:pt idx="664">
                        <c:v>105.41</c:v>
                      </c:pt>
                      <c:pt idx="665">
                        <c:v>105.41</c:v>
                      </c:pt>
                      <c:pt idx="666">
                        <c:v>105.41</c:v>
                      </c:pt>
                      <c:pt idx="667">
                        <c:v>105.4</c:v>
                      </c:pt>
                      <c:pt idx="668">
                        <c:v>105.4</c:v>
                      </c:pt>
                      <c:pt idx="669">
                        <c:v>105.38</c:v>
                      </c:pt>
                      <c:pt idx="670">
                        <c:v>105.37</c:v>
                      </c:pt>
                      <c:pt idx="671">
                        <c:v>105.36</c:v>
                      </c:pt>
                      <c:pt idx="672">
                        <c:v>105.33</c:v>
                      </c:pt>
                      <c:pt idx="673">
                        <c:v>105.32</c:v>
                      </c:pt>
                      <c:pt idx="674">
                        <c:v>105.3</c:v>
                      </c:pt>
                      <c:pt idx="675">
                        <c:v>105.28</c:v>
                      </c:pt>
                      <c:pt idx="676">
                        <c:v>105.26</c:v>
                      </c:pt>
                      <c:pt idx="677">
                        <c:v>105.24</c:v>
                      </c:pt>
                      <c:pt idx="678">
                        <c:v>105.22</c:v>
                      </c:pt>
                      <c:pt idx="679">
                        <c:v>105.2</c:v>
                      </c:pt>
                      <c:pt idx="680">
                        <c:v>105.19</c:v>
                      </c:pt>
                      <c:pt idx="681">
                        <c:v>105.18</c:v>
                      </c:pt>
                      <c:pt idx="682">
                        <c:v>105.16</c:v>
                      </c:pt>
                      <c:pt idx="683">
                        <c:v>105.14</c:v>
                      </c:pt>
                      <c:pt idx="684">
                        <c:v>105.13</c:v>
                      </c:pt>
                      <c:pt idx="685">
                        <c:v>105.11</c:v>
                      </c:pt>
                      <c:pt idx="686">
                        <c:v>105.1</c:v>
                      </c:pt>
                      <c:pt idx="687">
                        <c:v>105.09</c:v>
                      </c:pt>
                      <c:pt idx="688">
                        <c:v>105.09</c:v>
                      </c:pt>
                      <c:pt idx="689">
                        <c:v>105.09</c:v>
                      </c:pt>
                      <c:pt idx="690">
                        <c:v>105.1</c:v>
                      </c:pt>
                      <c:pt idx="691">
                        <c:v>105.1</c:v>
                      </c:pt>
                      <c:pt idx="692">
                        <c:v>105.11</c:v>
                      </c:pt>
                      <c:pt idx="693">
                        <c:v>105.12</c:v>
                      </c:pt>
                      <c:pt idx="694">
                        <c:v>105.12</c:v>
                      </c:pt>
                      <c:pt idx="695">
                        <c:v>105.12</c:v>
                      </c:pt>
                      <c:pt idx="696">
                        <c:v>105.12</c:v>
                      </c:pt>
                      <c:pt idx="697">
                        <c:v>105.11</c:v>
                      </c:pt>
                      <c:pt idx="698">
                        <c:v>105.1</c:v>
                      </c:pt>
                      <c:pt idx="699">
                        <c:v>105.08</c:v>
                      </c:pt>
                      <c:pt idx="700">
                        <c:v>105.08</c:v>
                      </c:pt>
                      <c:pt idx="701">
                        <c:v>105.07</c:v>
                      </c:pt>
                      <c:pt idx="702">
                        <c:v>105.07</c:v>
                      </c:pt>
                      <c:pt idx="703">
                        <c:v>105.06</c:v>
                      </c:pt>
                      <c:pt idx="704">
                        <c:v>105.07</c:v>
                      </c:pt>
                      <c:pt idx="705">
                        <c:v>105.06</c:v>
                      </c:pt>
                      <c:pt idx="706">
                        <c:v>105.05</c:v>
                      </c:pt>
                      <c:pt idx="707">
                        <c:v>105.04</c:v>
                      </c:pt>
                      <c:pt idx="708">
                        <c:v>105.04</c:v>
                      </c:pt>
                      <c:pt idx="709">
                        <c:v>105.03</c:v>
                      </c:pt>
                      <c:pt idx="710">
                        <c:v>105.02</c:v>
                      </c:pt>
                      <c:pt idx="711">
                        <c:v>105.01</c:v>
                      </c:pt>
                      <c:pt idx="712">
                        <c:v>105</c:v>
                      </c:pt>
                      <c:pt idx="713">
                        <c:v>104.99</c:v>
                      </c:pt>
                      <c:pt idx="714">
                        <c:v>104.99</c:v>
                      </c:pt>
                      <c:pt idx="715">
                        <c:v>104.98</c:v>
                      </c:pt>
                      <c:pt idx="716">
                        <c:v>104.98</c:v>
                      </c:pt>
                      <c:pt idx="717">
                        <c:v>104.98</c:v>
                      </c:pt>
                      <c:pt idx="718">
                        <c:v>104.98</c:v>
                      </c:pt>
                      <c:pt idx="719">
                        <c:v>104.98</c:v>
                      </c:pt>
                      <c:pt idx="720">
                        <c:v>104.98</c:v>
                      </c:pt>
                      <c:pt idx="721">
                        <c:v>104.98</c:v>
                      </c:pt>
                      <c:pt idx="722">
                        <c:v>104.98</c:v>
                      </c:pt>
                      <c:pt idx="723">
                        <c:v>104.99</c:v>
                      </c:pt>
                      <c:pt idx="724">
                        <c:v>105</c:v>
                      </c:pt>
                      <c:pt idx="725">
                        <c:v>105</c:v>
                      </c:pt>
                      <c:pt idx="726">
                        <c:v>105.01</c:v>
                      </c:pt>
                      <c:pt idx="727">
                        <c:v>105.01</c:v>
                      </c:pt>
                      <c:pt idx="728">
                        <c:v>105.01</c:v>
                      </c:pt>
                      <c:pt idx="729">
                        <c:v>105.01</c:v>
                      </c:pt>
                      <c:pt idx="730">
                        <c:v>105.01</c:v>
                      </c:pt>
                      <c:pt idx="731">
                        <c:v>105.01</c:v>
                      </c:pt>
                      <c:pt idx="732">
                        <c:v>105.01</c:v>
                      </c:pt>
                      <c:pt idx="733">
                        <c:v>105.01</c:v>
                      </c:pt>
                      <c:pt idx="734">
                        <c:v>105.01</c:v>
                      </c:pt>
                      <c:pt idx="735">
                        <c:v>105.01</c:v>
                      </c:pt>
                      <c:pt idx="736">
                        <c:v>105.02</c:v>
                      </c:pt>
                      <c:pt idx="737">
                        <c:v>105.01</c:v>
                      </c:pt>
                      <c:pt idx="738">
                        <c:v>105.01</c:v>
                      </c:pt>
                      <c:pt idx="739">
                        <c:v>105.01</c:v>
                      </c:pt>
                      <c:pt idx="740">
                        <c:v>105.01</c:v>
                      </c:pt>
                      <c:pt idx="741">
                        <c:v>105.01</c:v>
                      </c:pt>
                      <c:pt idx="742">
                        <c:v>105</c:v>
                      </c:pt>
                      <c:pt idx="743">
                        <c:v>104.99</c:v>
                      </c:pt>
                      <c:pt idx="744">
                        <c:v>104.99</c:v>
                      </c:pt>
                      <c:pt idx="745">
                        <c:v>104.98</c:v>
                      </c:pt>
                      <c:pt idx="746">
                        <c:v>104.98</c:v>
                      </c:pt>
                      <c:pt idx="747">
                        <c:v>104.98</c:v>
                      </c:pt>
                      <c:pt idx="748">
                        <c:v>104.98</c:v>
                      </c:pt>
                      <c:pt idx="749">
                        <c:v>104.98</c:v>
                      </c:pt>
                      <c:pt idx="750">
                        <c:v>104.98</c:v>
                      </c:pt>
                      <c:pt idx="751">
                        <c:v>104.97</c:v>
                      </c:pt>
                      <c:pt idx="752">
                        <c:v>104.97</c:v>
                      </c:pt>
                      <c:pt idx="753">
                        <c:v>104.97</c:v>
                      </c:pt>
                      <c:pt idx="754">
                        <c:v>104.97</c:v>
                      </c:pt>
                      <c:pt idx="755">
                        <c:v>104.97</c:v>
                      </c:pt>
                      <c:pt idx="756">
                        <c:v>104.97</c:v>
                      </c:pt>
                      <c:pt idx="757">
                        <c:v>104.97</c:v>
                      </c:pt>
                      <c:pt idx="758">
                        <c:v>104.98</c:v>
                      </c:pt>
                      <c:pt idx="759">
                        <c:v>104.98</c:v>
                      </c:pt>
                      <c:pt idx="760">
                        <c:v>104.99</c:v>
                      </c:pt>
                      <c:pt idx="761">
                        <c:v>104.99</c:v>
                      </c:pt>
                      <c:pt idx="762">
                        <c:v>105</c:v>
                      </c:pt>
                      <c:pt idx="763">
                        <c:v>105.01</c:v>
                      </c:pt>
                      <c:pt idx="764">
                        <c:v>105.03</c:v>
                      </c:pt>
                      <c:pt idx="765">
                        <c:v>105.04</c:v>
                      </c:pt>
                      <c:pt idx="766">
                        <c:v>105.06</c:v>
                      </c:pt>
                      <c:pt idx="767">
                        <c:v>105.07</c:v>
                      </c:pt>
                      <c:pt idx="768">
                        <c:v>105.08</c:v>
                      </c:pt>
                      <c:pt idx="769">
                        <c:v>105.09</c:v>
                      </c:pt>
                      <c:pt idx="770">
                        <c:v>105.11</c:v>
                      </c:pt>
                      <c:pt idx="771">
                        <c:v>105.11</c:v>
                      </c:pt>
                      <c:pt idx="772">
                        <c:v>105.12</c:v>
                      </c:pt>
                      <c:pt idx="773">
                        <c:v>105.13</c:v>
                      </c:pt>
                      <c:pt idx="774">
                        <c:v>105.13</c:v>
                      </c:pt>
                      <c:pt idx="775">
                        <c:v>105.13</c:v>
                      </c:pt>
                      <c:pt idx="776">
                        <c:v>105.13</c:v>
                      </c:pt>
                      <c:pt idx="777">
                        <c:v>105.13</c:v>
                      </c:pt>
                      <c:pt idx="778">
                        <c:v>105.13</c:v>
                      </c:pt>
                      <c:pt idx="779">
                        <c:v>105.12</c:v>
                      </c:pt>
                      <c:pt idx="780">
                        <c:v>105.12</c:v>
                      </c:pt>
                      <c:pt idx="781">
                        <c:v>105.12</c:v>
                      </c:pt>
                      <c:pt idx="782">
                        <c:v>105.11</c:v>
                      </c:pt>
                      <c:pt idx="783">
                        <c:v>105.12</c:v>
                      </c:pt>
                      <c:pt idx="784">
                        <c:v>105.12</c:v>
                      </c:pt>
                      <c:pt idx="785">
                        <c:v>105.13</c:v>
                      </c:pt>
                      <c:pt idx="786">
                        <c:v>105.13</c:v>
                      </c:pt>
                      <c:pt idx="787">
                        <c:v>105.14</c:v>
                      </c:pt>
                      <c:pt idx="788">
                        <c:v>105.15</c:v>
                      </c:pt>
                      <c:pt idx="789">
                        <c:v>105.15</c:v>
                      </c:pt>
                      <c:pt idx="790">
                        <c:v>105.16</c:v>
                      </c:pt>
                      <c:pt idx="791">
                        <c:v>105.16</c:v>
                      </c:pt>
                      <c:pt idx="792">
                        <c:v>105.16</c:v>
                      </c:pt>
                      <c:pt idx="793">
                        <c:v>105.15</c:v>
                      </c:pt>
                      <c:pt idx="794">
                        <c:v>105.15</c:v>
                      </c:pt>
                      <c:pt idx="795">
                        <c:v>105.13</c:v>
                      </c:pt>
                      <c:pt idx="796">
                        <c:v>105.12</c:v>
                      </c:pt>
                      <c:pt idx="797">
                        <c:v>105.1</c:v>
                      </c:pt>
                      <c:pt idx="798">
                        <c:v>105.09</c:v>
                      </c:pt>
                      <c:pt idx="799">
                        <c:v>105.07</c:v>
                      </c:pt>
                      <c:pt idx="800">
                        <c:v>105.06</c:v>
                      </c:pt>
                      <c:pt idx="801">
                        <c:v>105.05</c:v>
                      </c:pt>
                      <c:pt idx="802">
                        <c:v>105.05</c:v>
                      </c:pt>
                      <c:pt idx="803">
                        <c:v>105.05</c:v>
                      </c:pt>
                      <c:pt idx="804">
                        <c:v>105.06</c:v>
                      </c:pt>
                      <c:pt idx="805">
                        <c:v>105.06</c:v>
                      </c:pt>
                      <c:pt idx="806">
                        <c:v>105.08</c:v>
                      </c:pt>
                      <c:pt idx="807">
                        <c:v>105.09</c:v>
                      </c:pt>
                      <c:pt idx="808">
                        <c:v>105.1</c:v>
                      </c:pt>
                      <c:pt idx="809">
                        <c:v>105.12</c:v>
                      </c:pt>
                      <c:pt idx="810">
                        <c:v>105.13</c:v>
                      </c:pt>
                      <c:pt idx="811">
                        <c:v>105.15</c:v>
                      </c:pt>
                      <c:pt idx="812">
                        <c:v>105.16</c:v>
                      </c:pt>
                      <c:pt idx="813">
                        <c:v>105.17</c:v>
                      </c:pt>
                      <c:pt idx="814">
                        <c:v>105.18</c:v>
                      </c:pt>
                      <c:pt idx="815">
                        <c:v>105.18</c:v>
                      </c:pt>
                      <c:pt idx="816">
                        <c:v>105.19</c:v>
                      </c:pt>
                      <c:pt idx="817">
                        <c:v>105.2</c:v>
                      </c:pt>
                      <c:pt idx="818">
                        <c:v>105.21</c:v>
                      </c:pt>
                      <c:pt idx="819">
                        <c:v>105.21</c:v>
                      </c:pt>
                      <c:pt idx="820">
                        <c:v>105.22</c:v>
                      </c:pt>
                      <c:pt idx="821">
                        <c:v>105.22</c:v>
                      </c:pt>
                      <c:pt idx="822">
                        <c:v>105.22</c:v>
                      </c:pt>
                      <c:pt idx="823">
                        <c:v>105.23</c:v>
                      </c:pt>
                      <c:pt idx="824">
                        <c:v>105.22</c:v>
                      </c:pt>
                      <c:pt idx="825">
                        <c:v>105.21</c:v>
                      </c:pt>
                      <c:pt idx="826">
                        <c:v>105.21</c:v>
                      </c:pt>
                      <c:pt idx="827">
                        <c:v>105.21</c:v>
                      </c:pt>
                      <c:pt idx="828">
                        <c:v>105.2</c:v>
                      </c:pt>
                      <c:pt idx="829">
                        <c:v>105.19</c:v>
                      </c:pt>
                      <c:pt idx="830">
                        <c:v>105.19</c:v>
                      </c:pt>
                      <c:pt idx="831">
                        <c:v>105.19</c:v>
                      </c:pt>
                      <c:pt idx="832">
                        <c:v>105.19</c:v>
                      </c:pt>
                      <c:pt idx="833">
                        <c:v>105.19</c:v>
                      </c:pt>
                      <c:pt idx="834">
                        <c:v>105.19</c:v>
                      </c:pt>
                      <c:pt idx="835">
                        <c:v>105.19</c:v>
                      </c:pt>
                      <c:pt idx="836">
                        <c:v>105.19</c:v>
                      </c:pt>
                      <c:pt idx="837">
                        <c:v>105.19</c:v>
                      </c:pt>
                      <c:pt idx="838">
                        <c:v>105.19</c:v>
                      </c:pt>
                      <c:pt idx="839">
                        <c:v>105.19</c:v>
                      </c:pt>
                      <c:pt idx="840">
                        <c:v>105.19</c:v>
                      </c:pt>
                      <c:pt idx="841">
                        <c:v>105.19</c:v>
                      </c:pt>
                      <c:pt idx="842">
                        <c:v>105.19</c:v>
                      </c:pt>
                      <c:pt idx="843">
                        <c:v>105.19</c:v>
                      </c:pt>
                      <c:pt idx="844">
                        <c:v>105.2</c:v>
                      </c:pt>
                      <c:pt idx="845">
                        <c:v>105.2</c:v>
                      </c:pt>
                      <c:pt idx="846">
                        <c:v>105.2</c:v>
                      </c:pt>
                      <c:pt idx="847">
                        <c:v>105.2</c:v>
                      </c:pt>
                      <c:pt idx="848">
                        <c:v>105.21</c:v>
                      </c:pt>
                      <c:pt idx="849">
                        <c:v>105.21</c:v>
                      </c:pt>
                      <c:pt idx="850">
                        <c:v>105.21</c:v>
                      </c:pt>
                      <c:pt idx="851">
                        <c:v>105.22</c:v>
                      </c:pt>
                      <c:pt idx="852">
                        <c:v>105.22</c:v>
                      </c:pt>
                      <c:pt idx="853">
                        <c:v>105.22</c:v>
                      </c:pt>
                      <c:pt idx="854">
                        <c:v>105.22</c:v>
                      </c:pt>
                      <c:pt idx="855">
                        <c:v>105.22</c:v>
                      </c:pt>
                      <c:pt idx="856">
                        <c:v>105.22</c:v>
                      </c:pt>
                      <c:pt idx="857">
                        <c:v>105.21</c:v>
                      </c:pt>
                      <c:pt idx="858">
                        <c:v>105.21</c:v>
                      </c:pt>
                      <c:pt idx="859">
                        <c:v>105.21</c:v>
                      </c:pt>
                      <c:pt idx="860">
                        <c:v>105.21</c:v>
                      </c:pt>
                      <c:pt idx="861">
                        <c:v>105.21</c:v>
                      </c:pt>
                      <c:pt idx="862">
                        <c:v>105.2</c:v>
                      </c:pt>
                      <c:pt idx="863">
                        <c:v>105.2</c:v>
                      </c:pt>
                      <c:pt idx="864">
                        <c:v>105.2</c:v>
                      </c:pt>
                      <c:pt idx="865">
                        <c:v>105.2</c:v>
                      </c:pt>
                      <c:pt idx="866">
                        <c:v>105.19</c:v>
                      </c:pt>
                      <c:pt idx="867">
                        <c:v>105.19</c:v>
                      </c:pt>
                      <c:pt idx="868">
                        <c:v>105.19</c:v>
                      </c:pt>
                      <c:pt idx="869">
                        <c:v>105.19</c:v>
                      </c:pt>
                      <c:pt idx="870">
                        <c:v>105.19</c:v>
                      </c:pt>
                      <c:pt idx="871">
                        <c:v>105.19</c:v>
                      </c:pt>
                      <c:pt idx="872">
                        <c:v>105.19</c:v>
                      </c:pt>
                      <c:pt idx="873">
                        <c:v>105.2</c:v>
                      </c:pt>
                      <c:pt idx="874">
                        <c:v>105.2</c:v>
                      </c:pt>
                      <c:pt idx="875">
                        <c:v>105.21</c:v>
                      </c:pt>
                      <c:pt idx="876">
                        <c:v>105.22</c:v>
                      </c:pt>
                      <c:pt idx="877">
                        <c:v>105.23</c:v>
                      </c:pt>
                      <c:pt idx="878">
                        <c:v>105.23</c:v>
                      </c:pt>
                      <c:pt idx="879">
                        <c:v>105.24</c:v>
                      </c:pt>
                      <c:pt idx="880">
                        <c:v>105.25</c:v>
                      </c:pt>
                      <c:pt idx="881">
                        <c:v>105.26</c:v>
                      </c:pt>
                      <c:pt idx="882">
                        <c:v>105.26</c:v>
                      </c:pt>
                      <c:pt idx="883">
                        <c:v>105.27</c:v>
                      </c:pt>
                      <c:pt idx="884">
                        <c:v>105.28</c:v>
                      </c:pt>
                      <c:pt idx="885">
                        <c:v>105.28</c:v>
                      </c:pt>
                      <c:pt idx="886">
                        <c:v>105.29</c:v>
                      </c:pt>
                      <c:pt idx="887">
                        <c:v>105.29</c:v>
                      </c:pt>
                      <c:pt idx="888">
                        <c:v>105.3</c:v>
                      </c:pt>
                      <c:pt idx="889">
                        <c:v>105.3</c:v>
                      </c:pt>
                      <c:pt idx="890">
                        <c:v>105.3</c:v>
                      </c:pt>
                      <c:pt idx="891">
                        <c:v>105.29</c:v>
                      </c:pt>
                      <c:pt idx="892">
                        <c:v>105.29</c:v>
                      </c:pt>
                      <c:pt idx="893">
                        <c:v>105.29</c:v>
                      </c:pt>
                      <c:pt idx="894">
                        <c:v>105.29</c:v>
                      </c:pt>
                      <c:pt idx="895">
                        <c:v>105.28</c:v>
                      </c:pt>
                      <c:pt idx="896">
                        <c:v>105.28</c:v>
                      </c:pt>
                      <c:pt idx="897">
                        <c:v>105.28</c:v>
                      </c:pt>
                      <c:pt idx="898">
                        <c:v>105.27</c:v>
                      </c:pt>
                      <c:pt idx="899">
                        <c:v>105.27</c:v>
                      </c:pt>
                      <c:pt idx="900">
                        <c:v>105.26</c:v>
                      </c:pt>
                      <c:pt idx="901">
                        <c:v>105.25</c:v>
                      </c:pt>
                      <c:pt idx="902">
                        <c:v>105.25</c:v>
                      </c:pt>
                      <c:pt idx="903">
                        <c:v>105.24</c:v>
                      </c:pt>
                      <c:pt idx="904">
                        <c:v>105.24</c:v>
                      </c:pt>
                      <c:pt idx="905">
                        <c:v>105.23</c:v>
                      </c:pt>
                      <c:pt idx="906">
                        <c:v>105.22</c:v>
                      </c:pt>
                      <c:pt idx="907">
                        <c:v>105.22</c:v>
                      </c:pt>
                      <c:pt idx="908">
                        <c:v>105.21</c:v>
                      </c:pt>
                      <c:pt idx="909">
                        <c:v>105.21</c:v>
                      </c:pt>
                      <c:pt idx="910">
                        <c:v>105.21</c:v>
                      </c:pt>
                      <c:pt idx="911">
                        <c:v>105.21</c:v>
                      </c:pt>
                      <c:pt idx="912">
                        <c:v>105.21</c:v>
                      </c:pt>
                      <c:pt idx="913">
                        <c:v>105.2</c:v>
                      </c:pt>
                      <c:pt idx="914">
                        <c:v>105.2</c:v>
                      </c:pt>
                      <c:pt idx="915">
                        <c:v>105.19</c:v>
                      </c:pt>
                      <c:pt idx="916">
                        <c:v>105.19</c:v>
                      </c:pt>
                      <c:pt idx="917">
                        <c:v>105.19</c:v>
                      </c:pt>
                      <c:pt idx="918">
                        <c:v>105.19</c:v>
                      </c:pt>
                      <c:pt idx="919">
                        <c:v>105.18</c:v>
                      </c:pt>
                      <c:pt idx="920">
                        <c:v>105.18</c:v>
                      </c:pt>
                      <c:pt idx="921">
                        <c:v>105.18</c:v>
                      </c:pt>
                      <c:pt idx="922">
                        <c:v>105.17</c:v>
                      </c:pt>
                      <c:pt idx="923">
                        <c:v>105.18</c:v>
                      </c:pt>
                      <c:pt idx="924">
                        <c:v>105.18</c:v>
                      </c:pt>
                      <c:pt idx="925">
                        <c:v>105.18</c:v>
                      </c:pt>
                      <c:pt idx="926">
                        <c:v>105.18</c:v>
                      </c:pt>
                      <c:pt idx="927">
                        <c:v>105.18</c:v>
                      </c:pt>
                      <c:pt idx="928">
                        <c:v>105.19</c:v>
                      </c:pt>
                      <c:pt idx="929">
                        <c:v>105.18</c:v>
                      </c:pt>
                      <c:pt idx="930">
                        <c:v>105.18</c:v>
                      </c:pt>
                      <c:pt idx="931">
                        <c:v>105.19</c:v>
                      </c:pt>
                      <c:pt idx="932">
                        <c:v>105.19</c:v>
                      </c:pt>
                      <c:pt idx="933">
                        <c:v>105.18</c:v>
                      </c:pt>
                      <c:pt idx="934">
                        <c:v>105.19</c:v>
                      </c:pt>
                      <c:pt idx="935">
                        <c:v>105.19</c:v>
                      </c:pt>
                      <c:pt idx="936">
                        <c:v>105.18</c:v>
                      </c:pt>
                      <c:pt idx="937">
                        <c:v>105.19</c:v>
                      </c:pt>
                      <c:pt idx="938">
                        <c:v>105.19</c:v>
                      </c:pt>
                      <c:pt idx="939">
                        <c:v>105.2</c:v>
                      </c:pt>
                      <c:pt idx="940">
                        <c:v>105.21</c:v>
                      </c:pt>
                      <c:pt idx="941">
                        <c:v>105.22</c:v>
                      </c:pt>
                      <c:pt idx="942">
                        <c:v>105.21</c:v>
                      </c:pt>
                      <c:pt idx="943">
                        <c:v>105.22</c:v>
                      </c:pt>
                      <c:pt idx="944">
                        <c:v>105.23</c:v>
                      </c:pt>
                      <c:pt idx="945">
                        <c:v>105.22</c:v>
                      </c:pt>
                      <c:pt idx="946">
                        <c:v>105.23</c:v>
                      </c:pt>
                      <c:pt idx="947">
                        <c:v>105.23</c:v>
                      </c:pt>
                      <c:pt idx="948">
                        <c:v>105.23</c:v>
                      </c:pt>
                      <c:pt idx="949">
                        <c:v>105.22</c:v>
                      </c:pt>
                      <c:pt idx="950">
                        <c:v>105.23</c:v>
                      </c:pt>
                      <c:pt idx="951">
                        <c:v>105.22</c:v>
                      </c:pt>
                      <c:pt idx="952">
                        <c:v>105.21</c:v>
                      </c:pt>
                      <c:pt idx="953">
                        <c:v>105.2</c:v>
                      </c:pt>
                      <c:pt idx="954">
                        <c:v>105.2</c:v>
                      </c:pt>
                      <c:pt idx="955">
                        <c:v>105.19</c:v>
                      </c:pt>
                      <c:pt idx="956">
                        <c:v>105.19</c:v>
                      </c:pt>
                      <c:pt idx="957">
                        <c:v>105.17</c:v>
                      </c:pt>
                      <c:pt idx="958">
                        <c:v>105.18</c:v>
                      </c:pt>
                      <c:pt idx="959">
                        <c:v>105.17</c:v>
                      </c:pt>
                      <c:pt idx="960">
                        <c:v>105.16</c:v>
                      </c:pt>
                      <c:pt idx="961">
                        <c:v>105.16</c:v>
                      </c:pt>
                      <c:pt idx="962">
                        <c:v>105.15</c:v>
                      </c:pt>
                      <c:pt idx="963">
                        <c:v>105.15</c:v>
                      </c:pt>
                      <c:pt idx="964">
                        <c:v>105.15</c:v>
                      </c:pt>
                      <c:pt idx="965">
                        <c:v>105.15</c:v>
                      </c:pt>
                      <c:pt idx="966">
                        <c:v>105.15</c:v>
                      </c:pt>
                      <c:pt idx="967">
                        <c:v>105.15</c:v>
                      </c:pt>
                      <c:pt idx="968">
                        <c:v>105.15</c:v>
                      </c:pt>
                      <c:pt idx="969">
                        <c:v>105.14</c:v>
                      </c:pt>
                      <c:pt idx="970">
                        <c:v>105.15</c:v>
                      </c:pt>
                      <c:pt idx="971">
                        <c:v>105.15</c:v>
                      </c:pt>
                      <c:pt idx="972">
                        <c:v>105.16</c:v>
                      </c:pt>
                      <c:pt idx="973">
                        <c:v>105.16</c:v>
                      </c:pt>
                      <c:pt idx="974">
                        <c:v>105.18</c:v>
                      </c:pt>
                      <c:pt idx="975">
                        <c:v>105.19</c:v>
                      </c:pt>
                      <c:pt idx="976">
                        <c:v>105.21</c:v>
                      </c:pt>
                      <c:pt idx="977">
                        <c:v>105.22</c:v>
                      </c:pt>
                      <c:pt idx="978">
                        <c:v>105.24</c:v>
                      </c:pt>
                      <c:pt idx="979">
                        <c:v>105.24</c:v>
                      </c:pt>
                      <c:pt idx="980">
                        <c:v>105.25</c:v>
                      </c:pt>
                      <c:pt idx="981">
                        <c:v>105.25</c:v>
                      </c:pt>
                      <c:pt idx="982">
                        <c:v>105.25</c:v>
                      </c:pt>
                      <c:pt idx="983">
                        <c:v>105.24</c:v>
                      </c:pt>
                      <c:pt idx="984">
                        <c:v>105.23</c:v>
                      </c:pt>
                      <c:pt idx="985">
                        <c:v>105.23</c:v>
                      </c:pt>
                      <c:pt idx="986">
                        <c:v>105.22</c:v>
                      </c:pt>
                      <c:pt idx="987">
                        <c:v>105.21</c:v>
                      </c:pt>
                      <c:pt idx="988">
                        <c:v>105.19</c:v>
                      </c:pt>
                      <c:pt idx="989">
                        <c:v>105.18</c:v>
                      </c:pt>
                      <c:pt idx="990">
                        <c:v>105.17</c:v>
                      </c:pt>
                      <c:pt idx="991">
                        <c:v>105.16</c:v>
                      </c:pt>
                      <c:pt idx="992">
                        <c:v>105.15</c:v>
                      </c:pt>
                      <c:pt idx="993">
                        <c:v>105.13</c:v>
                      </c:pt>
                      <c:pt idx="994">
                        <c:v>105.12</c:v>
                      </c:pt>
                      <c:pt idx="995">
                        <c:v>105.12</c:v>
                      </c:pt>
                      <c:pt idx="996">
                        <c:v>105.11</c:v>
                      </c:pt>
                      <c:pt idx="997">
                        <c:v>105.1</c:v>
                      </c:pt>
                      <c:pt idx="998">
                        <c:v>105.1</c:v>
                      </c:pt>
                      <c:pt idx="999">
                        <c:v>105.09</c:v>
                      </c:pt>
                      <c:pt idx="1000">
                        <c:v>105.09</c:v>
                      </c:pt>
                      <c:pt idx="1001">
                        <c:v>105.09</c:v>
                      </c:pt>
                      <c:pt idx="1002">
                        <c:v>105.09</c:v>
                      </c:pt>
                      <c:pt idx="1003">
                        <c:v>105.08</c:v>
                      </c:pt>
                      <c:pt idx="1004">
                        <c:v>105.08</c:v>
                      </c:pt>
                      <c:pt idx="1005">
                        <c:v>105.09</c:v>
                      </c:pt>
                      <c:pt idx="1006">
                        <c:v>105.09</c:v>
                      </c:pt>
                      <c:pt idx="1007">
                        <c:v>105.09</c:v>
                      </c:pt>
                      <c:pt idx="1008">
                        <c:v>105.1</c:v>
                      </c:pt>
                      <c:pt idx="1009">
                        <c:v>105.09</c:v>
                      </c:pt>
                      <c:pt idx="1010">
                        <c:v>105.1</c:v>
                      </c:pt>
                      <c:pt idx="1011">
                        <c:v>105.1</c:v>
                      </c:pt>
                      <c:pt idx="1012">
                        <c:v>105.1</c:v>
                      </c:pt>
                      <c:pt idx="1013">
                        <c:v>105.1</c:v>
                      </c:pt>
                      <c:pt idx="1014">
                        <c:v>105.1</c:v>
                      </c:pt>
                      <c:pt idx="1015">
                        <c:v>105.09</c:v>
                      </c:pt>
                      <c:pt idx="1016">
                        <c:v>105.09</c:v>
                      </c:pt>
                      <c:pt idx="1017">
                        <c:v>105.08</c:v>
                      </c:pt>
                      <c:pt idx="1018">
                        <c:v>105.07</c:v>
                      </c:pt>
                      <c:pt idx="1019">
                        <c:v>105.06</c:v>
                      </c:pt>
                      <c:pt idx="1020">
                        <c:v>105.05</c:v>
                      </c:pt>
                      <c:pt idx="1021">
                        <c:v>105.05</c:v>
                      </c:pt>
                      <c:pt idx="1022">
                        <c:v>105.05</c:v>
                      </c:pt>
                      <c:pt idx="1023">
                        <c:v>105.05</c:v>
                      </c:pt>
                      <c:pt idx="1024">
                        <c:v>105.04</c:v>
                      </c:pt>
                      <c:pt idx="1025">
                        <c:v>105.04</c:v>
                      </c:pt>
                      <c:pt idx="1026">
                        <c:v>105.04</c:v>
                      </c:pt>
                      <c:pt idx="1027">
                        <c:v>105.05</c:v>
                      </c:pt>
                      <c:pt idx="1028">
                        <c:v>105.05</c:v>
                      </c:pt>
                      <c:pt idx="1029">
                        <c:v>105.05</c:v>
                      </c:pt>
                      <c:pt idx="1030">
                        <c:v>105.05</c:v>
                      </c:pt>
                      <c:pt idx="1031">
                        <c:v>105.05</c:v>
                      </c:pt>
                      <c:pt idx="1032">
                        <c:v>105.05</c:v>
                      </c:pt>
                      <c:pt idx="1033">
                        <c:v>105.05</c:v>
                      </c:pt>
                      <c:pt idx="1034">
                        <c:v>105.06</c:v>
                      </c:pt>
                      <c:pt idx="1035">
                        <c:v>105.06</c:v>
                      </c:pt>
                      <c:pt idx="1036">
                        <c:v>105.07</c:v>
                      </c:pt>
                      <c:pt idx="1037">
                        <c:v>105.08</c:v>
                      </c:pt>
                      <c:pt idx="1038">
                        <c:v>105.09</c:v>
                      </c:pt>
                      <c:pt idx="1039">
                        <c:v>105.1</c:v>
                      </c:pt>
                      <c:pt idx="1040">
                        <c:v>105.11</c:v>
                      </c:pt>
                      <c:pt idx="1041">
                        <c:v>105.12</c:v>
                      </c:pt>
                      <c:pt idx="1042">
                        <c:v>105.12</c:v>
                      </c:pt>
                      <c:pt idx="1043">
                        <c:v>105.13</c:v>
                      </c:pt>
                      <c:pt idx="1044">
                        <c:v>105.14</c:v>
                      </c:pt>
                      <c:pt idx="1045">
                        <c:v>105.15</c:v>
                      </c:pt>
                      <c:pt idx="1046">
                        <c:v>105.16</c:v>
                      </c:pt>
                      <c:pt idx="1047">
                        <c:v>105.18</c:v>
                      </c:pt>
                      <c:pt idx="1048">
                        <c:v>105.2</c:v>
                      </c:pt>
                      <c:pt idx="1049">
                        <c:v>105.21</c:v>
                      </c:pt>
                      <c:pt idx="1050">
                        <c:v>105.23</c:v>
                      </c:pt>
                      <c:pt idx="1051">
                        <c:v>105.24</c:v>
                      </c:pt>
                      <c:pt idx="1052">
                        <c:v>105.26</c:v>
                      </c:pt>
                      <c:pt idx="1053">
                        <c:v>105.28</c:v>
                      </c:pt>
                      <c:pt idx="1054">
                        <c:v>105.3</c:v>
                      </c:pt>
                      <c:pt idx="1055">
                        <c:v>105.32</c:v>
                      </c:pt>
                      <c:pt idx="1056">
                        <c:v>105.35</c:v>
                      </c:pt>
                      <c:pt idx="1057">
                        <c:v>105.37</c:v>
                      </c:pt>
                      <c:pt idx="1058">
                        <c:v>105.4</c:v>
                      </c:pt>
                      <c:pt idx="1059">
                        <c:v>105.43</c:v>
                      </c:pt>
                      <c:pt idx="1060">
                        <c:v>105.47</c:v>
                      </c:pt>
                      <c:pt idx="1061">
                        <c:v>105.5</c:v>
                      </c:pt>
                      <c:pt idx="1062">
                        <c:v>105.53</c:v>
                      </c:pt>
                      <c:pt idx="1063">
                        <c:v>105.55</c:v>
                      </c:pt>
                      <c:pt idx="1064">
                        <c:v>105.57</c:v>
                      </c:pt>
                      <c:pt idx="1065">
                        <c:v>105.59</c:v>
                      </c:pt>
                      <c:pt idx="1066">
                        <c:v>105.6</c:v>
                      </c:pt>
                      <c:pt idx="1067">
                        <c:v>105.61</c:v>
                      </c:pt>
                      <c:pt idx="1068">
                        <c:v>105.62</c:v>
                      </c:pt>
                      <c:pt idx="1069">
                        <c:v>105.64</c:v>
                      </c:pt>
                      <c:pt idx="1070">
                        <c:v>105.66</c:v>
                      </c:pt>
                      <c:pt idx="1071">
                        <c:v>105.69</c:v>
                      </c:pt>
                      <c:pt idx="1072">
                        <c:v>105.71</c:v>
                      </c:pt>
                      <c:pt idx="1073">
                        <c:v>105.75</c:v>
                      </c:pt>
                      <c:pt idx="1074">
                        <c:v>105.85</c:v>
                      </c:pt>
                      <c:pt idx="1075">
                        <c:v>106.01</c:v>
                      </c:pt>
                      <c:pt idx="1076">
                        <c:v>106.27</c:v>
                      </c:pt>
                      <c:pt idx="1077">
                        <c:v>106.64</c:v>
                      </c:pt>
                      <c:pt idx="1078">
                        <c:v>107.17</c:v>
                      </c:pt>
                      <c:pt idx="1079">
                        <c:v>107.92</c:v>
                      </c:pt>
                      <c:pt idx="1080">
                        <c:v>108.88</c:v>
                      </c:pt>
                      <c:pt idx="1081">
                        <c:v>109.99</c:v>
                      </c:pt>
                      <c:pt idx="1082">
                        <c:v>111.24</c:v>
                      </c:pt>
                      <c:pt idx="1083">
                        <c:v>112.61</c:v>
                      </c:pt>
                      <c:pt idx="1084">
                        <c:v>114.14</c:v>
                      </c:pt>
                      <c:pt idx="1085">
                        <c:v>115.88</c:v>
                      </c:pt>
                      <c:pt idx="1086">
                        <c:v>117.84</c:v>
                      </c:pt>
                      <c:pt idx="1087">
                        <c:v>119.99</c:v>
                      </c:pt>
                      <c:pt idx="1088">
                        <c:v>122.35</c:v>
                      </c:pt>
                      <c:pt idx="1089">
                        <c:v>124.9</c:v>
                      </c:pt>
                      <c:pt idx="1090">
                        <c:v>127.61</c:v>
                      </c:pt>
                      <c:pt idx="1091">
                        <c:v>130.49</c:v>
                      </c:pt>
                      <c:pt idx="1092">
                        <c:v>133.56</c:v>
                      </c:pt>
                      <c:pt idx="1093">
                        <c:v>136.80000000000001</c:v>
                      </c:pt>
                      <c:pt idx="1094">
                        <c:v>140.22</c:v>
                      </c:pt>
                      <c:pt idx="1095">
                        <c:v>143.79</c:v>
                      </c:pt>
                      <c:pt idx="1096">
                        <c:v>147.43</c:v>
                      </c:pt>
                      <c:pt idx="1097">
                        <c:v>151.16999999999999</c:v>
                      </c:pt>
                      <c:pt idx="1098">
                        <c:v>155</c:v>
                      </c:pt>
                      <c:pt idx="1099">
                        <c:v>158.88999999999999</c:v>
                      </c:pt>
                      <c:pt idx="1100">
                        <c:v>162.86000000000001</c:v>
                      </c:pt>
                      <c:pt idx="1101">
                        <c:v>166.9</c:v>
                      </c:pt>
                      <c:pt idx="1102">
                        <c:v>170.96</c:v>
                      </c:pt>
                      <c:pt idx="1103">
                        <c:v>175</c:v>
                      </c:pt>
                      <c:pt idx="1104">
                        <c:v>179.02</c:v>
                      </c:pt>
                      <c:pt idx="1105">
                        <c:v>-176.97</c:v>
                      </c:pt>
                      <c:pt idx="1106">
                        <c:v>-172.97</c:v>
                      </c:pt>
                      <c:pt idx="1107">
                        <c:v>-169.02</c:v>
                      </c:pt>
                      <c:pt idx="1108">
                        <c:v>-165.15</c:v>
                      </c:pt>
                      <c:pt idx="1109">
                        <c:v>-161.38999999999999</c:v>
                      </c:pt>
                      <c:pt idx="1110">
                        <c:v>-157.78</c:v>
                      </c:pt>
                      <c:pt idx="1111">
                        <c:v>-154.30000000000001</c:v>
                      </c:pt>
                      <c:pt idx="1112">
                        <c:v>-150.91999999999999</c:v>
                      </c:pt>
                      <c:pt idx="1113">
                        <c:v>-147.63999999999999</c:v>
                      </c:pt>
                      <c:pt idx="1114">
                        <c:v>-144.46</c:v>
                      </c:pt>
                      <c:pt idx="1115">
                        <c:v>-141.33000000000001</c:v>
                      </c:pt>
                      <c:pt idx="1116">
                        <c:v>-138.19999999999999</c:v>
                      </c:pt>
                      <c:pt idx="1117">
                        <c:v>-135.02000000000001</c:v>
                      </c:pt>
                      <c:pt idx="1118">
                        <c:v>-131.85</c:v>
                      </c:pt>
                      <c:pt idx="1119">
                        <c:v>-128.78</c:v>
                      </c:pt>
                      <c:pt idx="1120">
                        <c:v>-125.86</c:v>
                      </c:pt>
                      <c:pt idx="1121">
                        <c:v>-123.11</c:v>
                      </c:pt>
                      <c:pt idx="1122">
                        <c:v>-120.46</c:v>
                      </c:pt>
                      <c:pt idx="1123">
                        <c:v>-117.8</c:v>
                      </c:pt>
                      <c:pt idx="1124">
                        <c:v>-115.36</c:v>
                      </c:pt>
                      <c:pt idx="1125">
                        <c:v>-113.48</c:v>
                      </c:pt>
                      <c:pt idx="1126">
                        <c:v>-111.66</c:v>
                      </c:pt>
                      <c:pt idx="1127">
                        <c:v>-110</c:v>
                      </c:pt>
                      <c:pt idx="1128">
                        <c:v>-108.56</c:v>
                      </c:pt>
                      <c:pt idx="1129">
                        <c:v>-107.31</c:v>
                      </c:pt>
                      <c:pt idx="1130">
                        <c:v>-106.25</c:v>
                      </c:pt>
                      <c:pt idx="1131">
                        <c:v>-105.22</c:v>
                      </c:pt>
                      <c:pt idx="1132">
                        <c:v>-104.36</c:v>
                      </c:pt>
                      <c:pt idx="1133">
                        <c:v>-103.46</c:v>
                      </c:pt>
                      <c:pt idx="1134">
                        <c:v>-103.18</c:v>
                      </c:pt>
                      <c:pt idx="1135">
                        <c:v>-102.92</c:v>
                      </c:pt>
                      <c:pt idx="1136">
                        <c:v>-102.57</c:v>
                      </c:pt>
                      <c:pt idx="1137">
                        <c:v>-102.35</c:v>
                      </c:pt>
                      <c:pt idx="1138">
                        <c:v>-102.27</c:v>
                      </c:pt>
                      <c:pt idx="1139">
                        <c:v>-102.25</c:v>
                      </c:pt>
                      <c:pt idx="1140">
                        <c:v>-102.25</c:v>
                      </c:pt>
                      <c:pt idx="1141">
                        <c:v>-102.24</c:v>
                      </c:pt>
                      <c:pt idx="1142">
                        <c:v>-102.06</c:v>
                      </c:pt>
                      <c:pt idx="1143">
                        <c:v>-102.06</c:v>
                      </c:pt>
                      <c:pt idx="1144">
                        <c:v>-102.01</c:v>
                      </c:pt>
                      <c:pt idx="1145">
                        <c:v>-102.16</c:v>
                      </c:pt>
                      <c:pt idx="1146">
                        <c:v>-102.22</c:v>
                      </c:pt>
                      <c:pt idx="1147">
                        <c:v>-102.25</c:v>
                      </c:pt>
                      <c:pt idx="1148">
                        <c:v>-102.28</c:v>
                      </c:pt>
                      <c:pt idx="1149">
                        <c:v>-102.25</c:v>
                      </c:pt>
                      <c:pt idx="1150">
                        <c:v>-102.24</c:v>
                      </c:pt>
                      <c:pt idx="1151">
                        <c:v>-102.23</c:v>
                      </c:pt>
                      <c:pt idx="1152">
                        <c:v>-102.19</c:v>
                      </c:pt>
                      <c:pt idx="1153">
                        <c:v>-102.14</c:v>
                      </c:pt>
                      <c:pt idx="1154">
                        <c:v>-102.13</c:v>
                      </c:pt>
                      <c:pt idx="1155">
                        <c:v>-102.14</c:v>
                      </c:pt>
                      <c:pt idx="1156">
                        <c:v>-102.17</c:v>
                      </c:pt>
                      <c:pt idx="1157">
                        <c:v>-102.22</c:v>
                      </c:pt>
                      <c:pt idx="1158">
                        <c:v>-102.29</c:v>
                      </c:pt>
                      <c:pt idx="1159">
                        <c:v>-102.37</c:v>
                      </c:pt>
                      <c:pt idx="1160">
                        <c:v>-102.46</c:v>
                      </c:pt>
                      <c:pt idx="1161">
                        <c:v>-102.56</c:v>
                      </c:pt>
                      <c:pt idx="1162">
                        <c:v>-102.66</c:v>
                      </c:pt>
                      <c:pt idx="1163">
                        <c:v>-102.77</c:v>
                      </c:pt>
                      <c:pt idx="1164">
                        <c:v>-102.88</c:v>
                      </c:pt>
                      <c:pt idx="1165">
                        <c:v>-103.01</c:v>
                      </c:pt>
                      <c:pt idx="1166">
                        <c:v>-103.21</c:v>
                      </c:pt>
                      <c:pt idx="1167">
                        <c:v>-103.53</c:v>
                      </c:pt>
                      <c:pt idx="1168">
                        <c:v>-103.93</c:v>
                      </c:pt>
                      <c:pt idx="1169">
                        <c:v>-104.5</c:v>
                      </c:pt>
                      <c:pt idx="1170">
                        <c:v>-105.23</c:v>
                      </c:pt>
                      <c:pt idx="1171">
                        <c:v>-106.17</c:v>
                      </c:pt>
                      <c:pt idx="1172">
                        <c:v>-107.39</c:v>
                      </c:pt>
                      <c:pt idx="1173">
                        <c:v>-108.72</c:v>
                      </c:pt>
                      <c:pt idx="1174">
                        <c:v>-110.04</c:v>
                      </c:pt>
                      <c:pt idx="1175">
                        <c:v>-111.67</c:v>
                      </c:pt>
                      <c:pt idx="1176">
                        <c:v>-113.7</c:v>
                      </c:pt>
                      <c:pt idx="1177">
                        <c:v>-115.98</c:v>
                      </c:pt>
                      <c:pt idx="1178">
                        <c:v>-118.38</c:v>
                      </c:pt>
                      <c:pt idx="1179">
                        <c:v>-120.95</c:v>
                      </c:pt>
                      <c:pt idx="1180">
                        <c:v>-123.68</c:v>
                      </c:pt>
                      <c:pt idx="1181">
                        <c:v>-126.63</c:v>
                      </c:pt>
                      <c:pt idx="1182">
                        <c:v>-129.78</c:v>
                      </c:pt>
                      <c:pt idx="1183">
                        <c:v>-133.08000000000001</c:v>
                      </c:pt>
                      <c:pt idx="1184">
                        <c:v>-136.47</c:v>
                      </c:pt>
                      <c:pt idx="1185">
                        <c:v>-139.91</c:v>
                      </c:pt>
                      <c:pt idx="1186">
                        <c:v>-143.44</c:v>
                      </c:pt>
                      <c:pt idx="1187">
                        <c:v>-147.05000000000001</c:v>
                      </c:pt>
                      <c:pt idx="1188">
                        <c:v>-150.72</c:v>
                      </c:pt>
                      <c:pt idx="1189">
                        <c:v>-154.4</c:v>
                      </c:pt>
                      <c:pt idx="1190">
                        <c:v>-158.01</c:v>
                      </c:pt>
                      <c:pt idx="1191">
                        <c:v>-161.55000000000001</c:v>
                      </c:pt>
                      <c:pt idx="1192">
                        <c:v>-165.01</c:v>
                      </c:pt>
                      <c:pt idx="1193">
                        <c:v>-168.44</c:v>
                      </c:pt>
                      <c:pt idx="1194">
                        <c:v>-171.94</c:v>
                      </c:pt>
                      <c:pt idx="1195">
                        <c:v>-175.5</c:v>
                      </c:pt>
                      <c:pt idx="1196">
                        <c:v>-179.11</c:v>
                      </c:pt>
                      <c:pt idx="1197">
                        <c:v>177.26</c:v>
                      </c:pt>
                      <c:pt idx="1198">
                        <c:v>173.66</c:v>
                      </c:pt>
                      <c:pt idx="1199">
                        <c:v>170.19</c:v>
                      </c:pt>
                      <c:pt idx="1200">
                        <c:v>166.8</c:v>
                      </c:pt>
                      <c:pt idx="1201">
                        <c:v>163.43</c:v>
                      </c:pt>
                      <c:pt idx="1202">
                        <c:v>160.04</c:v>
                      </c:pt>
                      <c:pt idx="1203">
                        <c:v>156.66999999999999</c:v>
                      </c:pt>
                      <c:pt idx="1204">
                        <c:v>153.38999999999999</c:v>
                      </c:pt>
                      <c:pt idx="1205">
                        <c:v>150.16</c:v>
                      </c:pt>
                      <c:pt idx="1206">
                        <c:v>146.94999999999999</c:v>
                      </c:pt>
                      <c:pt idx="1207">
                        <c:v>143.74</c:v>
                      </c:pt>
                      <c:pt idx="1208">
                        <c:v>140.58000000000001</c:v>
                      </c:pt>
                      <c:pt idx="1209">
                        <c:v>137.47</c:v>
                      </c:pt>
                      <c:pt idx="1210">
                        <c:v>134.38</c:v>
                      </c:pt>
                      <c:pt idx="1211">
                        <c:v>131.22999999999999</c:v>
                      </c:pt>
                      <c:pt idx="1212">
                        <c:v>128.04</c:v>
                      </c:pt>
                      <c:pt idx="1213">
                        <c:v>124.84</c:v>
                      </c:pt>
                      <c:pt idx="1214">
                        <c:v>121.72</c:v>
                      </c:pt>
                      <c:pt idx="1215">
                        <c:v>118.73</c:v>
                      </c:pt>
                      <c:pt idx="1216">
                        <c:v>115.86</c:v>
                      </c:pt>
                      <c:pt idx="1217">
                        <c:v>113.11</c:v>
                      </c:pt>
                      <c:pt idx="1218">
                        <c:v>110.5</c:v>
                      </c:pt>
                      <c:pt idx="1219">
                        <c:v>108.02</c:v>
                      </c:pt>
                      <c:pt idx="1220">
                        <c:v>105.7</c:v>
                      </c:pt>
                      <c:pt idx="1221">
                        <c:v>103.58</c:v>
                      </c:pt>
                      <c:pt idx="1222">
                        <c:v>101.73</c:v>
                      </c:pt>
                      <c:pt idx="1223">
                        <c:v>100.14</c:v>
                      </c:pt>
                      <c:pt idx="1224">
                        <c:v>98.8</c:v>
                      </c:pt>
                      <c:pt idx="1225">
                        <c:v>97.66</c:v>
                      </c:pt>
                      <c:pt idx="1226">
                        <c:v>96.71</c:v>
                      </c:pt>
                      <c:pt idx="1227">
                        <c:v>95.91</c:v>
                      </c:pt>
                      <c:pt idx="1228">
                        <c:v>95.21</c:v>
                      </c:pt>
                      <c:pt idx="1229">
                        <c:v>94.61</c:v>
                      </c:pt>
                      <c:pt idx="1230">
                        <c:v>94.08</c:v>
                      </c:pt>
                      <c:pt idx="1231">
                        <c:v>93.59</c:v>
                      </c:pt>
                      <c:pt idx="1232">
                        <c:v>93.18</c:v>
                      </c:pt>
                      <c:pt idx="1233">
                        <c:v>92.83</c:v>
                      </c:pt>
                      <c:pt idx="1234">
                        <c:v>92.56</c:v>
                      </c:pt>
                      <c:pt idx="1235">
                        <c:v>92.33</c:v>
                      </c:pt>
                      <c:pt idx="1236">
                        <c:v>92.09</c:v>
                      </c:pt>
                      <c:pt idx="1237">
                        <c:v>91.84</c:v>
                      </c:pt>
                      <c:pt idx="1238">
                        <c:v>91.61</c:v>
                      </c:pt>
                      <c:pt idx="1239">
                        <c:v>91.42</c:v>
                      </c:pt>
                      <c:pt idx="1240">
                        <c:v>91.3</c:v>
                      </c:pt>
                      <c:pt idx="1241">
                        <c:v>91.29</c:v>
                      </c:pt>
                      <c:pt idx="1242">
                        <c:v>91.38</c:v>
                      </c:pt>
                      <c:pt idx="1243">
                        <c:v>91.58</c:v>
                      </c:pt>
                      <c:pt idx="1244">
                        <c:v>91.9</c:v>
                      </c:pt>
                      <c:pt idx="1245">
                        <c:v>92.29</c:v>
                      </c:pt>
                      <c:pt idx="1246">
                        <c:v>92.76</c:v>
                      </c:pt>
                      <c:pt idx="1247">
                        <c:v>93.29</c:v>
                      </c:pt>
                      <c:pt idx="1248">
                        <c:v>93.91</c:v>
                      </c:pt>
                      <c:pt idx="1249">
                        <c:v>94.62</c:v>
                      </c:pt>
                      <c:pt idx="1250">
                        <c:v>95.39</c:v>
                      </c:pt>
                      <c:pt idx="1251">
                        <c:v>96.25</c:v>
                      </c:pt>
                      <c:pt idx="1252">
                        <c:v>97.24</c:v>
                      </c:pt>
                      <c:pt idx="1253">
                        <c:v>98.39</c:v>
                      </c:pt>
                      <c:pt idx="1254">
                        <c:v>99.72</c:v>
                      </c:pt>
                      <c:pt idx="1255">
                        <c:v>101.18</c:v>
                      </c:pt>
                      <c:pt idx="1256">
                        <c:v>102.74</c:v>
                      </c:pt>
                      <c:pt idx="1257">
                        <c:v>104.38</c:v>
                      </c:pt>
                      <c:pt idx="1258">
                        <c:v>106.12</c:v>
                      </c:pt>
                      <c:pt idx="1259">
                        <c:v>107.97</c:v>
                      </c:pt>
                      <c:pt idx="1260">
                        <c:v>109.93</c:v>
                      </c:pt>
                      <c:pt idx="1261">
                        <c:v>112.03</c:v>
                      </c:pt>
                      <c:pt idx="1262">
                        <c:v>114.28</c:v>
                      </c:pt>
                      <c:pt idx="1263">
                        <c:v>116.63</c:v>
                      </c:pt>
                      <c:pt idx="1264">
                        <c:v>119.06</c:v>
                      </c:pt>
                      <c:pt idx="1265">
                        <c:v>121.53</c:v>
                      </c:pt>
                      <c:pt idx="1266">
                        <c:v>124.06</c:v>
                      </c:pt>
                      <c:pt idx="1267">
                        <c:v>126.68</c:v>
                      </c:pt>
                      <c:pt idx="1268">
                        <c:v>129.4</c:v>
                      </c:pt>
                      <c:pt idx="1269">
                        <c:v>132.22999999999999</c:v>
                      </c:pt>
                      <c:pt idx="1270">
                        <c:v>135.16</c:v>
                      </c:pt>
                      <c:pt idx="1271">
                        <c:v>138.18</c:v>
                      </c:pt>
                      <c:pt idx="1272">
                        <c:v>141.28</c:v>
                      </c:pt>
                      <c:pt idx="1273">
                        <c:v>144.41999999999999</c:v>
                      </c:pt>
                      <c:pt idx="1274">
                        <c:v>147.63999999999999</c:v>
                      </c:pt>
                      <c:pt idx="1275">
                        <c:v>150.9</c:v>
                      </c:pt>
                      <c:pt idx="1276">
                        <c:v>154.21</c:v>
                      </c:pt>
                      <c:pt idx="1277">
                        <c:v>157.59</c:v>
                      </c:pt>
                      <c:pt idx="1278">
                        <c:v>161.01</c:v>
                      </c:pt>
                      <c:pt idx="1279">
                        <c:v>164.48</c:v>
                      </c:pt>
                      <c:pt idx="1280">
                        <c:v>167.94</c:v>
                      </c:pt>
                      <c:pt idx="1281">
                        <c:v>171.4</c:v>
                      </c:pt>
                      <c:pt idx="1282">
                        <c:v>174.87</c:v>
                      </c:pt>
                      <c:pt idx="1283">
                        <c:v>178.34</c:v>
                      </c:pt>
                      <c:pt idx="1284">
                        <c:v>-178.21</c:v>
                      </c:pt>
                      <c:pt idx="1285">
                        <c:v>-174.8</c:v>
                      </c:pt>
                      <c:pt idx="1286">
                        <c:v>-171.42</c:v>
                      </c:pt>
                      <c:pt idx="1287">
                        <c:v>-168.06</c:v>
                      </c:pt>
                      <c:pt idx="1288">
                        <c:v>-164.7</c:v>
                      </c:pt>
                      <c:pt idx="1289">
                        <c:v>-161.33000000000001</c:v>
                      </c:pt>
                      <c:pt idx="1290">
                        <c:v>-157.93</c:v>
                      </c:pt>
                      <c:pt idx="1291">
                        <c:v>-154.55000000000001</c:v>
                      </c:pt>
                      <c:pt idx="1292">
                        <c:v>-151.25</c:v>
                      </c:pt>
                      <c:pt idx="1293">
                        <c:v>-148.05000000000001</c:v>
                      </c:pt>
                      <c:pt idx="1294">
                        <c:v>-144.96</c:v>
                      </c:pt>
                      <c:pt idx="1295">
                        <c:v>-141.94999999999999</c:v>
                      </c:pt>
                      <c:pt idx="1296">
                        <c:v>-138.97999999999999</c:v>
                      </c:pt>
                      <c:pt idx="1297">
                        <c:v>-136.05000000000001</c:v>
                      </c:pt>
                      <c:pt idx="1298">
                        <c:v>-133.19</c:v>
                      </c:pt>
                      <c:pt idx="1299">
                        <c:v>-130.37</c:v>
                      </c:pt>
                      <c:pt idx="1300">
                        <c:v>-127.59</c:v>
                      </c:pt>
                      <c:pt idx="1301">
                        <c:v>-124.84</c:v>
                      </c:pt>
                      <c:pt idx="1302">
                        <c:v>-122.22</c:v>
                      </c:pt>
                      <c:pt idx="1303">
                        <c:v>-119.7</c:v>
                      </c:pt>
                      <c:pt idx="1304">
                        <c:v>-117.26</c:v>
                      </c:pt>
                      <c:pt idx="1305">
                        <c:v>-114.9</c:v>
                      </c:pt>
                      <c:pt idx="1306">
                        <c:v>-112.54</c:v>
                      </c:pt>
                      <c:pt idx="1307">
                        <c:v>-110.82</c:v>
                      </c:pt>
                      <c:pt idx="1308">
                        <c:v>-109.56</c:v>
                      </c:pt>
                      <c:pt idx="1309">
                        <c:v>-108.6</c:v>
                      </c:pt>
                      <c:pt idx="1310">
                        <c:v>-108.06</c:v>
                      </c:pt>
                      <c:pt idx="1311">
                        <c:v>-107.41</c:v>
                      </c:pt>
                      <c:pt idx="1312">
                        <c:v>-106.64</c:v>
                      </c:pt>
                      <c:pt idx="1313">
                        <c:v>-106</c:v>
                      </c:pt>
                      <c:pt idx="1314">
                        <c:v>-105.76</c:v>
                      </c:pt>
                      <c:pt idx="1315">
                        <c:v>-105.58</c:v>
                      </c:pt>
                      <c:pt idx="1316">
                        <c:v>-105.08</c:v>
                      </c:pt>
                      <c:pt idx="1317">
                        <c:v>-104.74</c:v>
                      </c:pt>
                      <c:pt idx="1318">
                        <c:v>-104.53</c:v>
                      </c:pt>
                      <c:pt idx="1319">
                        <c:v>-104.43</c:v>
                      </c:pt>
                      <c:pt idx="1320">
                        <c:v>-104.25</c:v>
                      </c:pt>
                      <c:pt idx="1321">
                        <c:v>-103.87</c:v>
                      </c:pt>
                      <c:pt idx="1322">
                        <c:v>-103.82</c:v>
                      </c:pt>
                      <c:pt idx="1323">
                        <c:v>-103.83</c:v>
                      </c:pt>
                      <c:pt idx="1324">
                        <c:v>-103.71</c:v>
                      </c:pt>
                      <c:pt idx="1325">
                        <c:v>-103.97</c:v>
                      </c:pt>
                      <c:pt idx="1326">
                        <c:v>-104.16</c:v>
                      </c:pt>
                      <c:pt idx="1327">
                        <c:v>-104.33</c:v>
                      </c:pt>
                      <c:pt idx="1328">
                        <c:v>-104.55</c:v>
                      </c:pt>
                      <c:pt idx="1329">
                        <c:v>-104.73</c:v>
                      </c:pt>
                      <c:pt idx="1330">
                        <c:v>-104.93</c:v>
                      </c:pt>
                      <c:pt idx="1331">
                        <c:v>-105.14</c:v>
                      </c:pt>
                      <c:pt idx="1332">
                        <c:v>-105.34</c:v>
                      </c:pt>
                      <c:pt idx="1333">
                        <c:v>-105.57</c:v>
                      </c:pt>
                      <c:pt idx="1334">
                        <c:v>-105.77</c:v>
                      </c:pt>
                      <c:pt idx="1335">
                        <c:v>-105.89</c:v>
                      </c:pt>
                      <c:pt idx="1336">
                        <c:v>-106.01</c:v>
                      </c:pt>
                      <c:pt idx="1337">
                        <c:v>-106.13</c:v>
                      </c:pt>
                      <c:pt idx="1338">
                        <c:v>-106.27</c:v>
                      </c:pt>
                      <c:pt idx="1339">
                        <c:v>-106.38</c:v>
                      </c:pt>
                      <c:pt idx="1340">
                        <c:v>-106.47</c:v>
                      </c:pt>
                      <c:pt idx="1341">
                        <c:v>-106.55</c:v>
                      </c:pt>
                      <c:pt idx="1342">
                        <c:v>-106.63</c:v>
                      </c:pt>
                      <c:pt idx="1343">
                        <c:v>-106.71</c:v>
                      </c:pt>
                      <c:pt idx="1344">
                        <c:v>-106.78</c:v>
                      </c:pt>
                      <c:pt idx="1345">
                        <c:v>-106.91</c:v>
                      </c:pt>
                      <c:pt idx="1346">
                        <c:v>-107.1</c:v>
                      </c:pt>
                      <c:pt idx="1347">
                        <c:v>-107.35</c:v>
                      </c:pt>
                      <c:pt idx="1348">
                        <c:v>-107.68</c:v>
                      </c:pt>
                      <c:pt idx="1349">
                        <c:v>-108.27</c:v>
                      </c:pt>
                      <c:pt idx="1350">
                        <c:v>-109.06</c:v>
                      </c:pt>
                      <c:pt idx="1351">
                        <c:v>-109.97</c:v>
                      </c:pt>
                      <c:pt idx="1352">
                        <c:v>-111.14</c:v>
                      </c:pt>
                      <c:pt idx="1353">
                        <c:v>-112.6</c:v>
                      </c:pt>
                      <c:pt idx="1354">
                        <c:v>-114.37</c:v>
                      </c:pt>
                      <c:pt idx="1355">
                        <c:v>-116.34</c:v>
                      </c:pt>
                      <c:pt idx="1356">
                        <c:v>-118.39</c:v>
                      </c:pt>
                      <c:pt idx="1357">
                        <c:v>-120.54</c:v>
                      </c:pt>
                      <c:pt idx="1358">
                        <c:v>-122.88</c:v>
                      </c:pt>
                      <c:pt idx="1359">
                        <c:v>-125.5</c:v>
                      </c:pt>
                      <c:pt idx="1360">
                        <c:v>-128.41</c:v>
                      </c:pt>
                      <c:pt idx="1361">
                        <c:v>-131.52000000000001</c:v>
                      </c:pt>
                      <c:pt idx="1362">
                        <c:v>-134.69</c:v>
                      </c:pt>
                      <c:pt idx="1363">
                        <c:v>-137.83000000000001</c:v>
                      </c:pt>
                      <c:pt idx="1364">
                        <c:v>-140.94999999999999</c:v>
                      </c:pt>
                      <c:pt idx="1365">
                        <c:v>-144.12</c:v>
                      </c:pt>
                      <c:pt idx="1366">
                        <c:v>-147.4</c:v>
                      </c:pt>
                      <c:pt idx="1367">
                        <c:v>-150.80000000000001</c:v>
                      </c:pt>
                      <c:pt idx="1368">
                        <c:v>-154.29</c:v>
                      </c:pt>
                      <c:pt idx="1369">
                        <c:v>-157.83000000000001</c:v>
                      </c:pt>
                      <c:pt idx="1370">
                        <c:v>-161.37</c:v>
                      </c:pt>
                      <c:pt idx="1371">
                        <c:v>-164.85</c:v>
                      </c:pt>
                      <c:pt idx="1372">
                        <c:v>-168.21</c:v>
                      </c:pt>
                      <c:pt idx="1373">
                        <c:v>-171.47</c:v>
                      </c:pt>
                      <c:pt idx="1374">
                        <c:v>-174.7</c:v>
                      </c:pt>
                      <c:pt idx="1375">
                        <c:v>-177.95</c:v>
                      </c:pt>
                      <c:pt idx="1376">
                        <c:v>178.74</c:v>
                      </c:pt>
                      <c:pt idx="1377">
                        <c:v>175.34</c:v>
                      </c:pt>
                      <c:pt idx="1378">
                        <c:v>171.87</c:v>
                      </c:pt>
                      <c:pt idx="1379">
                        <c:v>168.42</c:v>
                      </c:pt>
                      <c:pt idx="1380">
                        <c:v>165.15</c:v>
                      </c:pt>
                      <c:pt idx="1381">
                        <c:v>162.05000000000001</c:v>
                      </c:pt>
                      <c:pt idx="1382">
                        <c:v>159.05000000000001</c:v>
                      </c:pt>
                      <c:pt idx="1383">
                        <c:v>156.01</c:v>
                      </c:pt>
                      <c:pt idx="1384">
                        <c:v>152.91</c:v>
                      </c:pt>
                      <c:pt idx="1385">
                        <c:v>149.80000000000001</c:v>
                      </c:pt>
                      <c:pt idx="1386">
                        <c:v>146.69999999999999</c:v>
                      </c:pt>
                      <c:pt idx="1387">
                        <c:v>143.61000000000001</c:v>
                      </c:pt>
                      <c:pt idx="1388">
                        <c:v>140.46</c:v>
                      </c:pt>
                      <c:pt idx="1389">
                        <c:v>137.19</c:v>
                      </c:pt>
                      <c:pt idx="1390">
                        <c:v>133.83000000000001</c:v>
                      </c:pt>
                      <c:pt idx="1391">
                        <c:v>130.44999999999999</c:v>
                      </c:pt>
                      <c:pt idx="1392">
                        <c:v>127.17</c:v>
                      </c:pt>
                      <c:pt idx="1393">
                        <c:v>124.03</c:v>
                      </c:pt>
                      <c:pt idx="1394">
                        <c:v>120.98</c:v>
                      </c:pt>
                      <c:pt idx="1395">
                        <c:v>117.98</c:v>
                      </c:pt>
                      <c:pt idx="1396">
                        <c:v>115.03</c:v>
                      </c:pt>
                      <c:pt idx="1397">
                        <c:v>112.18</c:v>
                      </c:pt>
                      <c:pt idx="1398">
                        <c:v>109.5</c:v>
                      </c:pt>
                      <c:pt idx="1399">
                        <c:v>107.07</c:v>
                      </c:pt>
                      <c:pt idx="1400">
                        <c:v>104.89</c:v>
                      </c:pt>
                      <c:pt idx="1401">
                        <c:v>102.96</c:v>
                      </c:pt>
                      <c:pt idx="1402">
                        <c:v>101.29</c:v>
                      </c:pt>
                      <c:pt idx="1403">
                        <c:v>99.84</c:v>
                      </c:pt>
                      <c:pt idx="1404">
                        <c:v>98.64</c:v>
                      </c:pt>
                      <c:pt idx="1405">
                        <c:v>97.74</c:v>
                      </c:pt>
                      <c:pt idx="1406">
                        <c:v>97.08</c:v>
                      </c:pt>
                      <c:pt idx="1407">
                        <c:v>96.57</c:v>
                      </c:pt>
                      <c:pt idx="1408">
                        <c:v>96.16</c:v>
                      </c:pt>
                      <c:pt idx="1409">
                        <c:v>95.81</c:v>
                      </c:pt>
                      <c:pt idx="1410">
                        <c:v>95.55</c:v>
                      </c:pt>
                      <c:pt idx="1411">
                        <c:v>95.38</c:v>
                      </c:pt>
                      <c:pt idx="1412">
                        <c:v>95.27</c:v>
                      </c:pt>
                      <c:pt idx="1413">
                        <c:v>95.21</c:v>
                      </c:pt>
                      <c:pt idx="1414">
                        <c:v>95.19</c:v>
                      </c:pt>
                      <c:pt idx="1415">
                        <c:v>95.19</c:v>
                      </c:pt>
                      <c:pt idx="1416">
                        <c:v>95.23</c:v>
                      </c:pt>
                      <c:pt idx="1417">
                        <c:v>95.3</c:v>
                      </c:pt>
                      <c:pt idx="1418">
                        <c:v>95.42</c:v>
                      </c:pt>
                      <c:pt idx="1419">
                        <c:v>95.61</c:v>
                      </c:pt>
                      <c:pt idx="1420">
                        <c:v>95.91</c:v>
                      </c:pt>
                      <c:pt idx="1421">
                        <c:v>96.29</c:v>
                      </c:pt>
                      <c:pt idx="1422">
                        <c:v>96.75</c:v>
                      </c:pt>
                      <c:pt idx="1423">
                        <c:v>97.3</c:v>
                      </c:pt>
                      <c:pt idx="1424">
                        <c:v>97.91</c:v>
                      </c:pt>
                      <c:pt idx="1425">
                        <c:v>98.6</c:v>
                      </c:pt>
                      <c:pt idx="1426">
                        <c:v>99.39</c:v>
                      </c:pt>
                      <c:pt idx="1427">
                        <c:v>100.29</c:v>
                      </c:pt>
                      <c:pt idx="1428">
                        <c:v>101.3</c:v>
                      </c:pt>
                      <c:pt idx="1429">
                        <c:v>102.41</c:v>
                      </c:pt>
                      <c:pt idx="1430">
                        <c:v>103.63</c:v>
                      </c:pt>
                      <c:pt idx="1431">
                        <c:v>104.98</c:v>
                      </c:pt>
                      <c:pt idx="1432">
                        <c:v>106.47</c:v>
                      </c:pt>
                      <c:pt idx="1433">
                        <c:v>108.08</c:v>
                      </c:pt>
                      <c:pt idx="1434">
                        <c:v>109.79</c:v>
                      </c:pt>
                      <c:pt idx="1435">
                        <c:v>111.61</c:v>
                      </c:pt>
                      <c:pt idx="1436">
                        <c:v>113.53</c:v>
                      </c:pt>
                      <c:pt idx="1437">
                        <c:v>115.53</c:v>
                      </c:pt>
                      <c:pt idx="1438">
                        <c:v>117.61</c:v>
                      </c:pt>
                      <c:pt idx="1439">
                        <c:v>119.77</c:v>
                      </c:pt>
                      <c:pt idx="1440">
                        <c:v>122.03</c:v>
                      </c:pt>
                      <c:pt idx="1441">
                        <c:v>124.38</c:v>
                      </c:pt>
                      <c:pt idx="1442">
                        <c:v>126.79</c:v>
                      </c:pt>
                      <c:pt idx="1443">
                        <c:v>129.26</c:v>
                      </c:pt>
                      <c:pt idx="1444">
                        <c:v>131.77000000000001</c:v>
                      </c:pt>
                      <c:pt idx="1445">
                        <c:v>134.34</c:v>
                      </c:pt>
                      <c:pt idx="1446">
                        <c:v>136.94999999999999</c:v>
                      </c:pt>
                      <c:pt idx="1447">
                        <c:v>139.62</c:v>
                      </c:pt>
                      <c:pt idx="1448">
                        <c:v>142.35</c:v>
                      </c:pt>
                      <c:pt idx="1449">
                        <c:v>145.15</c:v>
                      </c:pt>
                      <c:pt idx="1450">
                        <c:v>148.01</c:v>
                      </c:pt>
                      <c:pt idx="1451">
                        <c:v>150.93</c:v>
                      </c:pt>
                      <c:pt idx="1452">
                        <c:v>153.88</c:v>
                      </c:pt>
                      <c:pt idx="1453">
                        <c:v>156.86000000000001</c:v>
                      </c:pt>
                      <c:pt idx="1454">
                        <c:v>159.87</c:v>
                      </c:pt>
                      <c:pt idx="1455">
                        <c:v>162.88999999999999</c:v>
                      </c:pt>
                      <c:pt idx="1456">
                        <c:v>165.98</c:v>
                      </c:pt>
                      <c:pt idx="1457">
                        <c:v>169.15</c:v>
                      </c:pt>
                      <c:pt idx="1458">
                        <c:v>172.39</c:v>
                      </c:pt>
                      <c:pt idx="1459">
                        <c:v>175.66</c:v>
                      </c:pt>
                      <c:pt idx="1460">
                        <c:v>178.93</c:v>
                      </c:pt>
                      <c:pt idx="1461">
                        <c:v>-177.84</c:v>
                      </c:pt>
                      <c:pt idx="1462">
                        <c:v>-174.6</c:v>
                      </c:pt>
                      <c:pt idx="1463">
                        <c:v>-171.39</c:v>
                      </c:pt>
                      <c:pt idx="1464">
                        <c:v>-168.21</c:v>
                      </c:pt>
                      <c:pt idx="1465">
                        <c:v>-165.11</c:v>
                      </c:pt>
                      <c:pt idx="1466">
                        <c:v>-162.08000000000001</c:v>
                      </c:pt>
                      <c:pt idx="1467">
                        <c:v>-159.08000000000001</c:v>
                      </c:pt>
                      <c:pt idx="1468">
                        <c:v>-156.07</c:v>
                      </c:pt>
                      <c:pt idx="1469">
                        <c:v>-152.97999999999999</c:v>
                      </c:pt>
                      <c:pt idx="1470">
                        <c:v>-149.84</c:v>
                      </c:pt>
                      <c:pt idx="1471">
                        <c:v>-146.72999999999999</c:v>
                      </c:pt>
                      <c:pt idx="1472">
                        <c:v>-143.80000000000001</c:v>
                      </c:pt>
                      <c:pt idx="1473">
                        <c:v>-141.02000000000001</c:v>
                      </c:pt>
                      <c:pt idx="1474">
                        <c:v>-138.34</c:v>
                      </c:pt>
                      <c:pt idx="1475">
                        <c:v>-135.62</c:v>
                      </c:pt>
                      <c:pt idx="1476">
                        <c:v>-132.84</c:v>
                      </c:pt>
                      <c:pt idx="1477">
                        <c:v>-130.04</c:v>
                      </c:pt>
                      <c:pt idx="1478">
                        <c:v>-127.34</c:v>
                      </c:pt>
                      <c:pt idx="1479">
                        <c:v>-124.73</c:v>
                      </c:pt>
                      <c:pt idx="1480">
                        <c:v>-122.07</c:v>
                      </c:pt>
                      <c:pt idx="1481">
                        <c:v>-119.33</c:v>
                      </c:pt>
                      <c:pt idx="1482">
                        <c:v>-116.67</c:v>
                      </c:pt>
                      <c:pt idx="1483">
                        <c:v>-114.2</c:v>
                      </c:pt>
                      <c:pt idx="1484">
                        <c:v>-111.97</c:v>
                      </c:pt>
                      <c:pt idx="1485">
                        <c:v>-110.02</c:v>
                      </c:pt>
                      <c:pt idx="1486">
                        <c:v>-108.28</c:v>
                      </c:pt>
                      <c:pt idx="1487">
                        <c:v>-106.78</c:v>
                      </c:pt>
                      <c:pt idx="1488">
                        <c:v>-106.11</c:v>
                      </c:pt>
                      <c:pt idx="1489">
                        <c:v>-105.8</c:v>
                      </c:pt>
                      <c:pt idx="1490">
                        <c:v>-105.76</c:v>
                      </c:pt>
                      <c:pt idx="1491">
                        <c:v>-105.95</c:v>
                      </c:pt>
                      <c:pt idx="1492">
                        <c:v>-106.16</c:v>
                      </c:pt>
                      <c:pt idx="1493">
                        <c:v>-106.31</c:v>
                      </c:pt>
                      <c:pt idx="1494">
                        <c:v>-106.46</c:v>
                      </c:pt>
                      <c:pt idx="1495">
                        <c:v>-106.46</c:v>
                      </c:pt>
                      <c:pt idx="1496">
                        <c:v>-106.69</c:v>
                      </c:pt>
                      <c:pt idx="1497">
                        <c:v>-106.97</c:v>
                      </c:pt>
                      <c:pt idx="1498">
                        <c:v>-107.07</c:v>
                      </c:pt>
                      <c:pt idx="1499">
                        <c:v>-107.17</c:v>
                      </c:pt>
                      <c:pt idx="1500">
                        <c:v>-107.3</c:v>
                      </c:pt>
                      <c:pt idx="1501">
                        <c:v>-107.44</c:v>
                      </c:pt>
                      <c:pt idx="1502">
                        <c:v>-107.4</c:v>
                      </c:pt>
                      <c:pt idx="1503">
                        <c:v>-107.53</c:v>
                      </c:pt>
                      <c:pt idx="1504">
                        <c:v>-107.55</c:v>
                      </c:pt>
                      <c:pt idx="1505">
                        <c:v>-107.48</c:v>
                      </c:pt>
                      <c:pt idx="1506">
                        <c:v>-107.41</c:v>
                      </c:pt>
                      <c:pt idx="1507">
                        <c:v>-107.29</c:v>
                      </c:pt>
                      <c:pt idx="1508">
                        <c:v>-107.14</c:v>
                      </c:pt>
                      <c:pt idx="1509">
                        <c:v>-106.91</c:v>
                      </c:pt>
                      <c:pt idx="1510">
                        <c:v>-106.67</c:v>
                      </c:pt>
                      <c:pt idx="1511">
                        <c:v>-106.43</c:v>
                      </c:pt>
                      <c:pt idx="1512">
                        <c:v>-106.19</c:v>
                      </c:pt>
                      <c:pt idx="1513">
                        <c:v>-105.94</c:v>
                      </c:pt>
                      <c:pt idx="1514">
                        <c:v>-105.63</c:v>
                      </c:pt>
                      <c:pt idx="1515">
                        <c:v>-105.34</c:v>
                      </c:pt>
                      <c:pt idx="1516">
                        <c:v>-105.1</c:v>
                      </c:pt>
                      <c:pt idx="1517">
                        <c:v>-104.86</c:v>
                      </c:pt>
                      <c:pt idx="1518">
                        <c:v>-104.58</c:v>
                      </c:pt>
                      <c:pt idx="1519">
                        <c:v>-104.31</c:v>
                      </c:pt>
                      <c:pt idx="1520">
                        <c:v>-104.15</c:v>
                      </c:pt>
                      <c:pt idx="1521">
                        <c:v>-104.2</c:v>
                      </c:pt>
                      <c:pt idx="1522">
                        <c:v>-104.55</c:v>
                      </c:pt>
                      <c:pt idx="1523">
                        <c:v>-105.16</c:v>
                      </c:pt>
                      <c:pt idx="1524">
                        <c:v>-106.06</c:v>
                      </c:pt>
                      <c:pt idx="1525">
                        <c:v>-107.34</c:v>
                      </c:pt>
                      <c:pt idx="1526">
                        <c:v>-108.89</c:v>
                      </c:pt>
                      <c:pt idx="1527">
                        <c:v>-110.63</c:v>
                      </c:pt>
                      <c:pt idx="1528">
                        <c:v>-112.49</c:v>
                      </c:pt>
                      <c:pt idx="1529">
                        <c:v>-114.51</c:v>
                      </c:pt>
                      <c:pt idx="1530">
                        <c:v>-116.73</c:v>
                      </c:pt>
                      <c:pt idx="1531">
                        <c:v>-119.2</c:v>
                      </c:pt>
                      <c:pt idx="1532">
                        <c:v>-121.85</c:v>
                      </c:pt>
                      <c:pt idx="1533">
                        <c:v>-124.54</c:v>
                      </c:pt>
                      <c:pt idx="1534">
                        <c:v>-127.17</c:v>
                      </c:pt>
                      <c:pt idx="1535">
                        <c:v>-129.77000000000001</c:v>
                      </c:pt>
                      <c:pt idx="1536">
                        <c:v>-132.46</c:v>
                      </c:pt>
                      <c:pt idx="1537">
                        <c:v>-135.27000000000001</c:v>
                      </c:pt>
                      <c:pt idx="1538">
                        <c:v>-138.15</c:v>
                      </c:pt>
                      <c:pt idx="1539">
                        <c:v>-141.09</c:v>
                      </c:pt>
                      <c:pt idx="1540">
                        <c:v>-144.08000000000001</c:v>
                      </c:pt>
                      <c:pt idx="1541">
                        <c:v>-147.12</c:v>
                      </c:pt>
                      <c:pt idx="1542">
                        <c:v>-150.22999999999999</c:v>
                      </c:pt>
                      <c:pt idx="1543">
                        <c:v>-153.38</c:v>
                      </c:pt>
                      <c:pt idx="1544">
                        <c:v>-156.53</c:v>
                      </c:pt>
                      <c:pt idx="1545">
                        <c:v>-159.63999999999999</c:v>
                      </c:pt>
                      <c:pt idx="1546">
                        <c:v>-162.76</c:v>
                      </c:pt>
                      <c:pt idx="1547">
                        <c:v>-165.94</c:v>
                      </c:pt>
                      <c:pt idx="1548">
                        <c:v>-169.16</c:v>
                      </c:pt>
                      <c:pt idx="1549">
                        <c:v>-172.4</c:v>
                      </c:pt>
                      <c:pt idx="1550">
                        <c:v>-175.58</c:v>
                      </c:pt>
                      <c:pt idx="1551">
                        <c:v>-178.64</c:v>
                      </c:pt>
                      <c:pt idx="1552">
                        <c:v>178.39</c:v>
                      </c:pt>
                      <c:pt idx="1553">
                        <c:v>175.46</c:v>
                      </c:pt>
                      <c:pt idx="1554">
                        <c:v>172.55</c:v>
                      </c:pt>
                      <c:pt idx="1555">
                        <c:v>169.66</c:v>
                      </c:pt>
                      <c:pt idx="1556">
                        <c:v>166.81</c:v>
                      </c:pt>
                      <c:pt idx="1557">
                        <c:v>163.95</c:v>
                      </c:pt>
                      <c:pt idx="1558">
                        <c:v>161.08000000000001</c:v>
                      </c:pt>
                      <c:pt idx="1559">
                        <c:v>158.13</c:v>
                      </c:pt>
                      <c:pt idx="1560">
                        <c:v>155.16999999999999</c:v>
                      </c:pt>
                      <c:pt idx="1561">
                        <c:v>152.19</c:v>
                      </c:pt>
                      <c:pt idx="1562">
                        <c:v>149.19</c:v>
                      </c:pt>
                      <c:pt idx="1563">
                        <c:v>146.13999999999999</c:v>
                      </c:pt>
                      <c:pt idx="1564">
                        <c:v>143.06</c:v>
                      </c:pt>
                      <c:pt idx="1565">
                        <c:v>139.94999999999999</c:v>
                      </c:pt>
                      <c:pt idx="1566">
                        <c:v>136.79</c:v>
                      </c:pt>
                      <c:pt idx="1567">
                        <c:v>133.63999999999999</c:v>
                      </c:pt>
                      <c:pt idx="1568">
                        <c:v>130.5</c:v>
                      </c:pt>
                      <c:pt idx="1569">
                        <c:v>127.44</c:v>
                      </c:pt>
                      <c:pt idx="1570">
                        <c:v>124.47</c:v>
                      </c:pt>
                      <c:pt idx="1571">
                        <c:v>121.56</c:v>
                      </c:pt>
                      <c:pt idx="1572">
                        <c:v>118.74</c:v>
                      </c:pt>
                      <c:pt idx="1573">
                        <c:v>116.03</c:v>
                      </c:pt>
                      <c:pt idx="1574">
                        <c:v>113.46</c:v>
                      </c:pt>
                      <c:pt idx="1575">
                        <c:v>111.09</c:v>
                      </c:pt>
                      <c:pt idx="1576">
                        <c:v>108.94</c:v>
                      </c:pt>
                      <c:pt idx="1577">
                        <c:v>107.02</c:v>
                      </c:pt>
                      <c:pt idx="1578">
                        <c:v>105.31</c:v>
                      </c:pt>
                      <c:pt idx="1579">
                        <c:v>103.82</c:v>
                      </c:pt>
                      <c:pt idx="1580">
                        <c:v>102.56</c:v>
                      </c:pt>
                      <c:pt idx="1581">
                        <c:v>101.49</c:v>
                      </c:pt>
                      <c:pt idx="1582">
                        <c:v>100.56</c:v>
                      </c:pt>
                      <c:pt idx="1583">
                        <c:v>99.79</c:v>
                      </c:pt>
                      <c:pt idx="1584">
                        <c:v>99.18</c:v>
                      </c:pt>
                      <c:pt idx="1585">
                        <c:v>98.7</c:v>
                      </c:pt>
                      <c:pt idx="1586">
                        <c:v>98.31</c:v>
                      </c:pt>
                      <c:pt idx="1587">
                        <c:v>97.96</c:v>
                      </c:pt>
                      <c:pt idx="1588">
                        <c:v>97.63</c:v>
                      </c:pt>
                      <c:pt idx="1589">
                        <c:v>97.33</c:v>
                      </c:pt>
                      <c:pt idx="1590">
                        <c:v>97.03</c:v>
                      </c:pt>
                      <c:pt idx="1591">
                        <c:v>96.76</c:v>
                      </c:pt>
                      <c:pt idx="1592">
                        <c:v>96.52</c:v>
                      </c:pt>
                      <c:pt idx="1593">
                        <c:v>96.33</c:v>
                      </c:pt>
                      <c:pt idx="1594">
                        <c:v>96.2</c:v>
                      </c:pt>
                      <c:pt idx="1595">
                        <c:v>96.15</c:v>
                      </c:pt>
                      <c:pt idx="1596">
                        <c:v>96.17</c:v>
                      </c:pt>
                      <c:pt idx="1597">
                        <c:v>96.28</c:v>
                      </c:pt>
                      <c:pt idx="1598">
                        <c:v>96.48</c:v>
                      </c:pt>
                      <c:pt idx="1599">
                        <c:v>96.76</c:v>
                      </c:pt>
                      <c:pt idx="1600">
                        <c:v>97.11</c:v>
                      </c:pt>
                      <c:pt idx="1601">
                        <c:v>97.53</c:v>
                      </c:pt>
                      <c:pt idx="1602">
                        <c:v>98</c:v>
                      </c:pt>
                      <c:pt idx="1603">
                        <c:v>98.51</c:v>
                      </c:pt>
                      <c:pt idx="1604">
                        <c:v>99.04</c:v>
                      </c:pt>
                      <c:pt idx="1605">
                        <c:v>99.61</c:v>
                      </c:pt>
                      <c:pt idx="1606">
                        <c:v>100.23</c:v>
                      </c:pt>
                      <c:pt idx="1607">
                        <c:v>100.88</c:v>
                      </c:pt>
                      <c:pt idx="1608">
                        <c:v>101.58</c:v>
                      </c:pt>
                      <c:pt idx="1609">
                        <c:v>102.34</c:v>
                      </c:pt>
                      <c:pt idx="1610">
                        <c:v>103.15</c:v>
                      </c:pt>
                      <c:pt idx="1611">
                        <c:v>104.02</c:v>
                      </c:pt>
                      <c:pt idx="1612">
                        <c:v>104.97</c:v>
                      </c:pt>
                      <c:pt idx="1613">
                        <c:v>106</c:v>
                      </c:pt>
                      <c:pt idx="1614">
                        <c:v>107.13</c:v>
                      </c:pt>
                      <c:pt idx="1615">
                        <c:v>108.35</c:v>
                      </c:pt>
                      <c:pt idx="1616">
                        <c:v>109.66</c:v>
                      </c:pt>
                      <c:pt idx="1617">
                        <c:v>111.03</c:v>
                      </c:pt>
                      <c:pt idx="1618">
                        <c:v>112.43</c:v>
                      </c:pt>
                      <c:pt idx="1619">
                        <c:v>113.88</c:v>
                      </c:pt>
                      <c:pt idx="1620">
                        <c:v>115.35</c:v>
                      </c:pt>
                      <c:pt idx="1621">
                        <c:v>116.85</c:v>
                      </c:pt>
                      <c:pt idx="1622">
                        <c:v>118.38</c:v>
                      </c:pt>
                      <c:pt idx="1623">
                        <c:v>119.97</c:v>
                      </c:pt>
                      <c:pt idx="1624">
                        <c:v>121.59</c:v>
                      </c:pt>
                      <c:pt idx="1625">
                        <c:v>123.26</c:v>
                      </c:pt>
                      <c:pt idx="1626">
                        <c:v>124.97</c:v>
                      </c:pt>
                      <c:pt idx="1627">
                        <c:v>126.72</c:v>
                      </c:pt>
                      <c:pt idx="1628">
                        <c:v>128.51</c:v>
                      </c:pt>
                      <c:pt idx="1629">
                        <c:v>130.35</c:v>
                      </c:pt>
                      <c:pt idx="1630">
                        <c:v>132.24</c:v>
                      </c:pt>
                      <c:pt idx="1631">
                        <c:v>134.19999999999999</c:v>
                      </c:pt>
                      <c:pt idx="1632">
                        <c:v>136.22999999999999</c:v>
                      </c:pt>
                      <c:pt idx="1633">
                        <c:v>138.32</c:v>
                      </c:pt>
                      <c:pt idx="1634">
                        <c:v>140.44999999999999</c:v>
                      </c:pt>
                      <c:pt idx="1635">
                        <c:v>142.65</c:v>
                      </c:pt>
                      <c:pt idx="1636">
                        <c:v>144.85</c:v>
                      </c:pt>
                      <c:pt idx="1637">
                        <c:v>147.05000000000001</c:v>
                      </c:pt>
                      <c:pt idx="1638">
                        <c:v>149.22999999999999</c:v>
                      </c:pt>
                      <c:pt idx="1639">
                        <c:v>151.44999999999999</c:v>
                      </c:pt>
                      <c:pt idx="1640">
                        <c:v>153.71</c:v>
                      </c:pt>
                      <c:pt idx="1641">
                        <c:v>155.99</c:v>
                      </c:pt>
                      <c:pt idx="1642">
                        <c:v>158.28</c:v>
                      </c:pt>
                      <c:pt idx="1643">
                        <c:v>160.54</c:v>
                      </c:pt>
                      <c:pt idx="1644">
                        <c:v>162.78</c:v>
                      </c:pt>
                      <c:pt idx="1645">
                        <c:v>165.01</c:v>
                      </c:pt>
                      <c:pt idx="1646">
                        <c:v>167.27</c:v>
                      </c:pt>
                      <c:pt idx="1647">
                        <c:v>169.59</c:v>
                      </c:pt>
                      <c:pt idx="1648">
                        <c:v>171.97</c:v>
                      </c:pt>
                      <c:pt idx="1649">
                        <c:v>174.38</c:v>
                      </c:pt>
                      <c:pt idx="1650">
                        <c:v>176.79</c:v>
                      </c:pt>
                      <c:pt idx="1651">
                        <c:v>179.19</c:v>
                      </c:pt>
                      <c:pt idx="1652">
                        <c:v>-178.44</c:v>
                      </c:pt>
                      <c:pt idx="1653">
                        <c:v>-176.04</c:v>
                      </c:pt>
                      <c:pt idx="1654">
                        <c:v>-173.63</c:v>
                      </c:pt>
                      <c:pt idx="1655">
                        <c:v>-171.21</c:v>
                      </c:pt>
                      <c:pt idx="1656">
                        <c:v>-168.77</c:v>
                      </c:pt>
                      <c:pt idx="1657">
                        <c:v>-166.31</c:v>
                      </c:pt>
                      <c:pt idx="1658">
                        <c:v>-163.85</c:v>
                      </c:pt>
                      <c:pt idx="1659">
                        <c:v>-161.44</c:v>
                      </c:pt>
                      <c:pt idx="1660">
                        <c:v>-159.08000000000001</c:v>
                      </c:pt>
                      <c:pt idx="1661">
                        <c:v>-156.76</c:v>
                      </c:pt>
                      <c:pt idx="1662">
                        <c:v>-154.44</c:v>
                      </c:pt>
                      <c:pt idx="1663">
                        <c:v>-152.09</c:v>
                      </c:pt>
                      <c:pt idx="1664">
                        <c:v>-149.72999999999999</c:v>
                      </c:pt>
                      <c:pt idx="1665">
                        <c:v>-147.4</c:v>
                      </c:pt>
                      <c:pt idx="1666">
                        <c:v>-145.12</c:v>
                      </c:pt>
                      <c:pt idx="1667">
                        <c:v>-142.88</c:v>
                      </c:pt>
                      <c:pt idx="1668">
                        <c:v>-140.69</c:v>
                      </c:pt>
                      <c:pt idx="1669">
                        <c:v>-138.52000000000001</c:v>
                      </c:pt>
                      <c:pt idx="1670">
                        <c:v>-136.38999999999999</c:v>
                      </c:pt>
                      <c:pt idx="1671">
                        <c:v>-134.31</c:v>
                      </c:pt>
                      <c:pt idx="1672">
                        <c:v>-132.30000000000001</c:v>
                      </c:pt>
                      <c:pt idx="1673">
                        <c:v>-130.32</c:v>
                      </c:pt>
                      <c:pt idx="1674">
                        <c:v>-128.34</c:v>
                      </c:pt>
                      <c:pt idx="1675">
                        <c:v>-126.36</c:v>
                      </c:pt>
                      <c:pt idx="1676">
                        <c:v>-124.39</c:v>
                      </c:pt>
                      <c:pt idx="1677">
                        <c:v>-122.44</c:v>
                      </c:pt>
                      <c:pt idx="1678">
                        <c:v>-120.51</c:v>
                      </c:pt>
                      <c:pt idx="1679">
                        <c:v>-118.64</c:v>
                      </c:pt>
                      <c:pt idx="1680">
                        <c:v>-116.84</c:v>
                      </c:pt>
                      <c:pt idx="1681">
                        <c:v>-115.13</c:v>
                      </c:pt>
                      <c:pt idx="1682">
                        <c:v>-113.45</c:v>
                      </c:pt>
                      <c:pt idx="1683">
                        <c:v>-111.69</c:v>
                      </c:pt>
                      <c:pt idx="1684">
                        <c:v>-109.89</c:v>
                      </c:pt>
                      <c:pt idx="1685">
                        <c:v>-108.13</c:v>
                      </c:pt>
                      <c:pt idx="1686">
                        <c:v>-106.52</c:v>
                      </c:pt>
                      <c:pt idx="1687">
                        <c:v>-105.19</c:v>
                      </c:pt>
                      <c:pt idx="1688">
                        <c:v>-104.11</c:v>
                      </c:pt>
                      <c:pt idx="1689">
                        <c:v>-103.24</c:v>
                      </c:pt>
                      <c:pt idx="1690">
                        <c:v>-102.57</c:v>
                      </c:pt>
                      <c:pt idx="1691">
                        <c:v>-102.14</c:v>
                      </c:pt>
                      <c:pt idx="1692">
                        <c:v>-101.98</c:v>
                      </c:pt>
                      <c:pt idx="1693">
                        <c:v>-102.14</c:v>
                      </c:pt>
                      <c:pt idx="1694">
                        <c:v>-102.57</c:v>
                      </c:pt>
                      <c:pt idx="1695">
                        <c:v>-103.33</c:v>
                      </c:pt>
                      <c:pt idx="1696">
                        <c:v>-104.36</c:v>
                      </c:pt>
                      <c:pt idx="1697">
                        <c:v>-105.42</c:v>
                      </c:pt>
                      <c:pt idx="1698">
                        <c:v>-106.5</c:v>
                      </c:pt>
                      <c:pt idx="1699">
                        <c:v>-107.56</c:v>
                      </c:pt>
                      <c:pt idx="1700">
                        <c:v>-108.58</c:v>
                      </c:pt>
                      <c:pt idx="1701">
                        <c:v>-109.64</c:v>
                      </c:pt>
                      <c:pt idx="1702">
                        <c:v>-110.69</c:v>
                      </c:pt>
                      <c:pt idx="1703">
                        <c:v>-111.7</c:v>
                      </c:pt>
                      <c:pt idx="1704">
                        <c:v>-112.69</c:v>
                      </c:pt>
                      <c:pt idx="1705">
                        <c:v>-113.55</c:v>
                      </c:pt>
                      <c:pt idx="1706">
                        <c:v>-114.33</c:v>
                      </c:pt>
                      <c:pt idx="1707">
                        <c:v>-115.04</c:v>
                      </c:pt>
                      <c:pt idx="1708">
                        <c:v>-115.73</c:v>
                      </c:pt>
                      <c:pt idx="1709">
                        <c:v>-116.35</c:v>
                      </c:pt>
                      <c:pt idx="1710">
                        <c:v>-116.94</c:v>
                      </c:pt>
                      <c:pt idx="1711">
                        <c:v>-62.51</c:v>
                      </c:pt>
                      <c:pt idx="1712">
                        <c:v>-62.01</c:v>
                      </c:pt>
                      <c:pt idx="1713">
                        <c:v>-61.64</c:v>
                      </c:pt>
                      <c:pt idx="1714">
                        <c:v>-61.33</c:v>
                      </c:pt>
                      <c:pt idx="1715">
                        <c:v>-61.04</c:v>
                      </c:pt>
                      <c:pt idx="1716">
                        <c:v>-60.8</c:v>
                      </c:pt>
                      <c:pt idx="1717">
                        <c:v>-60.6</c:v>
                      </c:pt>
                      <c:pt idx="1718">
                        <c:v>-60.46</c:v>
                      </c:pt>
                      <c:pt idx="1719">
                        <c:v>-60.38</c:v>
                      </c:pt>
                      <c:pt idx="1720">
                        <c:v>-60.36</c:v>
                      </c:pt>
                      <c:pt idx="1721">
                        <c:v>-60.4</c:v>
                      </c:pt>
                      <c:pt idx="1722">
                        <c:v>-60.51</c:v>
                      </c:pt>
                      <c:pt idx="1723">
                        <c:v>-60.67</c:v>
                      </c:pt>
                      <c:pt idx="1724">
                        <c:v>-60.88</c:v>
                      </c:pt>
                      <c:pt idx="1725">
                        <c:v>-61.12</c:v>
                      </c:pt>
                      <c:pt idx="1726">
                        <c:v>-61.41</c:v>
                      </c:pt>
                      <c:pt idx="1727">
                        <c:v>-61.73</c:v>
                      </c:pt>
                      <c:pt idx="1728">
                        <c:v>-62.1</c:v>
                      </c:pt>
                      <c:pt idx="1729">
                        <c:v>-62.53</c:v>
                      </c:pt>
                      <c:pt idx="1730">
                        <c:v>-63.03</c:v>
                      </c:pt>
                      <c:pt idx="1731">
                        <c:v>-63.58</c:v>
                      </c:pt>
                      <c:pt idx="1732">
                        <c:v>-64.2</c:v>
                      </c:pt>
                      <c:pt idx="1733">
                        <c:v>-64.92</c:v>
                      </c:pt>
                      <c:pt idx="1734">
                        <c:v>-65.72</c:v>
                      </c:pt>
                      <c:pt idx="1735">
                        <c:v>-66.63</c:v>
                      </c:pt>
                      <c:pt idx="1736">
                        <c:v>-112.34</c:v>
                      </c:pt>
                      <c:pt idx="1737">
                        <c:v>-111.21</c:v>
                      </c:pt>
                      <c:pt idx="1738">
                        <c:v>-110.02</c:v>
                      </c:pt>
                      <c:pt idx="1739">
                        <c:v>-108.79</c:v>
                      </c:pt>
                      <c:pt idx="1740">
                        <c:v>-107.58</c:v>
                      </c:pt>
                      <c:pt idx="1741">
                        <c:v>-106.42</c:v>
                      </c:pt>
                      <c:pt idx="1742">
                        <c:v>-105.22</c:v>
                      </c:pt>
                      <c:pt idx="1743">
                        <c:v>-104</c:v>
                      </c:pt>
                      <c:pt idx="1744">
                        <c:v>-102.88</c:v>
                      </c:pt>
                      <c:pt idx="1745">
                        <c:v>-102.07</c:v>
                      </c:pt>
                      <c:pt idx="1746">
                        <c:v>-101.64</c:v>
                      </c:pt>
                      <c:pt idx="1747">
                        <c:v>-101.61</c:v>
                      </c:pt>
                      <c:pt idx="1748">
                        <c:v>-101.93</c:v>
                      </c:pt>
                      <c:pt idx="1749">
                        <c:v>-102.71</c:v>
                      </c:pt>
                      <c:pt idx="1750">
                        <c:v>-104.04</c:v>
                      </c:pt>
                      <c:pt idx="1751">
                        <c:v>-105.89</c:v>
                      </c:pt>
                      <c:pt idx="1752">
                        <c:v>-108.08</c:v>
                      </c:pt>
                      <c:pt idx="1753">
                        <c:v>-110.46</c:v>
                      </c:pt>
                      <c:pt idx="1754">
                        <c:v>-112.96</c:v>
                      </c:pt>
                      <c:pt idx="1755">
                        <c:v>-115.54</c:v>
                      </c:pt>
                      <c:pt idx="1756">
                        <c:v>-118.17</c:v>
                      </c:pt>
                      <c:pt idx="1757">
                        <c:v>-120.88</c:v>
                      </c:pt>
                      <c:pt idx="1758">
                        <c:v>-123.71</c:v>
                      </c:pt>
                      <c:pt idx="1759">
                        <c:v>-126.66</c:v>
                      </c:pt>
                      <c:pt idx="1760">
                        <c:v>-129.68</c:v>
                      </c:pt>
                      <c:pt idx="1761">
                        <c:v>-132.72999999999999</c:v>
                      </c:pt>
                      <c:pt idx="1762">
                        <c:v>-135.78</c:v>
                      </c:pt>
                      <c:pt idx="1763">
                        <c:v>-138.81</c:v>
                      </c:pt>
                      <c:pt idx="1764">
                        <c:v>-141.78</c:v>
                      </c:pt>
                      <c:pt idx="1765">
                        <c:v>-144.77000000000001</c:v>
                      </c:pt>
                      <c:pt idx="1766">
                        <c:v>-147.81</c:v>
                      </c:pt>
                      <c:pt idx="1767">
                        <c:v>-150.91</c:v>
                      </c:pt>
                      <c:pt idx="1768">
                        <c:v>-154.04</c:v>
                      </c:pt>
                      <c:pt idx="1769">
                        <c:v>-157.21</c:v>
                      </c:pt>
                      <c:pt idx="1770">
                        <c:v>-160.35</c:v>
                      </c:pt>
                      <c:pt idx="1771">
                        <c:v>-163.44</c:v>
                      </c:pt>
                      <c:pt idx="1772">
                        <c:v>-166.43</c:v>
                      </c:pt>
                      <c:pt idx="1773">
                        <c:v>-169.36</c:v>
                      </c:pt>
                      <c:pt idx="1774">
                        <c:v>-172.3</c:v>
                      </c:pt>
                      <c:pt idx="1775">
                        <c:v>-175.34</c:v>
                      </c:pt>
                      <c:pt idx="1776">
                        <c:v>-178.48</c:v>
                      </c:pt>
                      <c:pt idx="1777">
                        <c:v>178.34</c:v>
                      </c:pt>
                      <c:pt idx="1778">
                        <c:v>175.22</c:v>
                      </c:pt>
                      <c:pt idx="1779">
                        <c:v>172.21</c:v>
                      </c:pt>
                      <c:pt idx="1780">
                        <c:v>169.3</c:v>
                      </c:pt>
                      <c:pt idx="1781">
                        <c:v>166.38</c:v>
                      </c:pt>
                      <c:pt idx="1782">
                        <c:v>163.38999999999999</c:v>
                      </c:pt>
                      <c:pt idx="1783">
                        <c:v>160.24</c:v>
                      </c:pt>
                      <c:pt idx="1784">
                        <c:v>156.97999999999999</c:v>
                      </c:pt>
                      <c:pt idx="1785">
                        <c:v>153.72999999999999</c:v>
                      </c:pt>
                      <c:pt idx="1786">
                        <c:v>150.55000000000001</c:v>
                      </c:pt>
                      <c:pt idx="1787">
                        <c:v>147.44</c:v>
                      </c:pt>
                      <c:pt idx="1788">
                        <c:v>144.34</c:v>
                      </c:pt>
                      <c:pt idx="1789">
                        <c:v>141.19999999999999</c:v>
                      </c:pt>
                      <c:pt idx="1790">
                        <c:v>137.99</c:v>
                      </c:pt>
                      <c:pt idx="1791">
                        <c:v>134.72999999999999</c:v>
                      </c:pt>
                      <c:pt idx="1792">
                        <c:v>131.5</c:v>
                      </c:pt>
                      <c:pt idx="1793">
                        <c:v>128.38999999999999</c:v>
                      </c:pt>
                      <c:pt idx="1794">
                        <c:v>125.42</c:v>
                      </c:pt>
                      <c:pt idx="1795">
                        <c:v>122.52</c:v>
                      </c:pt>
                      <c:pt idx="1796">
                        <c:v>119.65</c:v>
                      </c:pt>
                      <c:pt idx="1797">
                        <c:v>116.88</c:v>
                      </c:pt>
                      <c:pt idx="1798">
                        <c:v>114.24</c:v>
                      </c:pt>
                      <c:pt idx="1799">
                        <c:v>111.8</c:v>
                      </c:pt>
                      <c:pt idx="1800">
                        <c:v>109.59</c:v>
                      </c:pt>
                      <c:pt idx="1801">
                        <c:v>107.61</c:v>
                      </c:pt>
                      <c:pt idx="1802">
                        <c:v>105.89</c:v>
                      </c:pt>
                      <c:pt idx="1803">
                        <c:v>104.43</c:v>
                      </c:pt>
                      <c:pt idx="1804">
                        <c:v>103.23</c:v>
                      </c:pt>
                      <c:pt idx="1805">
                        <c:v>102.27</c:v>
                      </c:pt>
                      <c:pt idx="1806">
                        <c:v>101.53</c:v>
                      </c:pt>
                      <c:pt idx="1807">
                        <c:v>101</c:v>
                      </c:pt>
                      <c:pt idx="1808">
                        <c:v>100.64</c:v>
                      </c:pt>
                      <c:pt idx="1809">
                        <c:v>100.43</c:v>
                      </c:pt>
                      <c:pt idx="1810">
                        <c:v>100.33</c:v>
                      </c:pt>
                      <c:pt idx="1811">
                        <c:v>100.31</c:v>
                      </c:pt>
                      <c:pt idx="1812">
                        <c:v>100.32</c:v>
                      </c:pt>
                      <c:pt idx="1813">
                        <c:v>100.35</c:v>
                      </c:pt>
                      <c:pt idx="1814">
                        <c:v>100.41</c:v>
                      </c:pt>
                      <c:pt idx="1815">
                        <c:v>100.52</c:v>
                      </c:pt>
                      <c:pt idx="1816">
                        <c:v>100.66</c:v>
                      </c:pt>
                      <c:pt idx="1817">
                        <c:v>100.84</c:v>
                      </c:pt>
                      <c:pt idx="1818">
                        <c:v>101.07</c:v>
                      </c:pt>
                      <c:pt idx="1819">
                        <c:v>101.37</c:v>
                      </c:pt>
                      <c:pt idx="1820">
                        <c:v>101.73</c:v>
                      </c:pt>
                      <c:pt idx="1821">
                        <c:v>102.14</c:v>
                      </c:pt>
                      <c:pt idx="1822">
                        <c:v>102.58</c:v>
                      </c:pt>
                      <c:pt idx="1823">
                        <c:v>103.06</c:v>
                      </c:pt>
                      <c:pt idx="1824">
                        <c:v>103.56</c:v>
                      </c:pt>
                      <c:pt idx="1825">
                        <c:v>104.14</c:v>
                      </c:pt>
                      <c:pt idx="1826">
                        <c:v>104.77</c:v>
                      </c:pt>
                      <c:pt idx="1827">
                        <c:v>105.47</c:v>
                      </c:pt>
                      <c:pt idx="1828">
                        <c:v>106.24</c:v>
                      </c:pt>
                      <c:pt idx="1829">
                        <c:v>107.11</c:v>
                      </c:pt>
                      <c:pt idx="1830">
                        <c:v>108.1</c:v>
                      </c:pt>
                      <c:pt idx="1831">
                        <c:v>109.23</c:v>
                      </c:pt>
                      <c:pt idx="1832">
                        <c:v>110.49</c:v>
                      </c:pt>
                      <c:pt idx="1833">
                        <c:v>111.85</c:v>
                      </c:pt>
                      <c:pt idx="1834">
                        <c:v>113.29</c:v>
                      </c:pt>
                      <c:pt idx="1835">
                        <c:v>114.83</c:v>
                      </c:pt>
                      <c:pt idx="1836">
                        <c:v>116.44</c:v>
                      </c:pt>
                      <c:pt idx="1837">
                        <c:v>118.13</c:v>
                      </c:pt>
                      <c:pt idx="1838">
                        <c:v>119.92</c:v>
                      </c:pt>
                      <c:pt idx="1839">
                        <c:v>121.78</c:v>
                      </c:pt>
                      <c:pt idx="1840">
                        <c:v>123.71</c:v>
                      </c:pt>
                      <c:pt idx="1841">
                        <c:v>125.7</c:v>
                      </c:pt>
                      <c:pt idx="1842">
                        <c:v>127.72</c:v>
                      </c:pt>
                      <c:pt idx="1843">
                        <c:v>129.77000000000001</c:v>
                      </c:pt>
                      <c:pt idx="1844">
                        <c:v>131.85</c:v>
                      </c:pt>
                      <c:pt idx="1845">
                        <c:v>133.99</c:v>
                      </c:pt>
                      <c:pt idx="1846">
                        <c:v>136.19999999999999</c:v>
                      </c:pt>
                      <c:pt idx="1847">
                        <c:v>138.46</c:v>
                      </c:pt>
                      <c:pt idx="1848">
                        <c:v>140.81</c:v>
                      </c:pt>
                      <c:pt idx="1849">
                        <c:v>143.24</c:v>
                      </c:pt>
                      <c:pt idx="1850">
                        <c:v>145.72</c:v>
                      </c:pt>
                      <c:pt idx="1851">
                        <c:v>148.24</c:v>
                      </c:pt>
                      <c:pt idx="1852">
                        <c:v>150.83000000000001</c:v>
                      </c:pt>
                      <c:pt idx="1853">
                        <c:v>153.5</c:v>
                      </c:pt>
                      <c:pt idx="1854">
                        <c:v>156.24</c:v>
                      </c:pt>
                      <c:pt idx="1855">
                        <c:v>159.07</c:v>
                      </c:pt>
                      <c:pt idx="1856">
                        <c:v>161.94999999999999</c:v>
                      </c:pt>
                      <c:pt idx="1857">
                        <c:v>164.89</c:v>
                      </c:pt>
                      <c:pt idx="1858">
                        <c:v>167.87</c:v>
                      </c:pt>
                      <c:pt idx="1859">
                        <c:v>170.88</c:v>
                      </c:pt>
                      <c:pt idx="1860">
                        <c:v>173.96</c:v>
                      </c:pt>
                      <c:pt idx="1861">
                        <c:v>177.11</c:v>
                      </c:pt>
                      <c:pt idx="1862">
                        <c:v>-179.7</c:v>
                      </c:pt>
                      <c:pt idx="1863">
                        <c:v>-176.51</c:v>
                      </c:pt>
                      <c:pt idx="1864">
                        <c:v>-173.37</c:v>
                      </c:pt>
                      <c:pt idx="1865">
                        <c:v>-170.26</c:v>
                      </c:pt>
                      <c:pt idx="1866">
                        <c:v>-167.17</c:v>
                      </c:pt>
                      <c:pt idx="1867">
                        <c:v>-164.04</c:v>
                      </c:pt>
                      <c:pt idx="1868">
                        <c:v>-160.88</c:v>
                      </c:pt>
                      <c:pt idx="1869">
                        <c:v>-157.78</c:v>
                      </c:pt>
                      <c:pt idx="1870">
                        <c:v>-154.82</c:v>
                      </c:pt>
                      <c:pt idx="1871">
                        <c:v>-152.02000000000001</c:v>
                      </c:pt>
                      <c:pt idx="1872">
                        <c:v>-149.33000000000001</c:v>
                      </c:pt>
                      <c:pt idx="1873">
                        <c:v>-146.66999999999999</c:v>
                      </c:pt>
                      <c:pt idx="1874">
                        <c:v>-143.99</c:v>
                      </c:pt>
                      <c:pt idx="1875">
                        <c:v>-141.31</c:v>
                      </c:pt>
                      <c:pt idx="1876">
                        <c:v>-138.69999999999999</c:v>
                      </c:pt>
                      <c:pt idx="1877">
                        <c:v>-136.21</c:v>
                      </c:pt>
                      <c:pt idx="1878">
                        <c:v>-133.81</c:v>
                      </c:pt>
                      <c:pt idx="1879">
                        <c:v>-131.43</c:v>
                      </c:pt>
                      <c:pt idx="1880">
                        <c:v>-129</c:v>
                      </c:pt>
                      <c:pt idx="1881">
                        <c:v>-126.52</c:v>
                      </c:pt>
                      <c:pt idx="1882">
                        <c:v>-124.03</c:v>
                      </c:pt>
                      <c:pt idx="1883">
                        <c:v>-121.63</c:v>
                      </c:pt>
                      <c:pt idx="1884">
                        <c:v>-119.38</c:v>
                      </c:pt>
                      <c:pt idx="1885">
                        <c:v>-117.21</c:v>
                      </c:pt>
                      <c:pt idx="1886">
                        <c:v>-115.06</c:v>
                      </c:pt>
                      <c:pt idx="1887">
                        <c:v>-112.8</c:v>
                      </c:pt>
                      <c:pt idx="1888">
                        <c:v>-110.47</c:v>
                      </c:pt>
                      <c:pt idx="1889">
                        <c:v>-108.16</c:v>
                      </c:pt>
                      <c:pt idx="1890">
                        <c:v>-105.98</c:v>
                      </c:pt>
                      <c:pt idx="1891">
                        <c:v>-104.03</c:v>
                      </c:pt>
                      <c:pt idx="1892">
                        <c:v>-102.32</c:v>
                      </c:pt>
                      <c:pt idx="1893">
                        <c:v>-100.77</c:v>
                      </c:pt>
                      <c:pt idx="1894">
                        <c:v>-99.47</c:v>
                      </c:pt>
                      <c:pt idx="1895">
                        <c:v>-98.46</c:v>
                      </c:pt>
                      <c:pt idx="1896">
                        <c:v>-97.83</c:v>
                      </c:pt>
                      <c:pt idx="1897">
                        <c:v>-97.65</c:v>
                      </c:pt>
                      <c:pt idx="1898">
                        <c:v>-97.91</c:v>
                      </c:pt>
                      <c:pt idx="1899">
                        <c:v>-98.61</c:v>
                      </c:pt>
                      <c:pt idx="1900">
                        <c:v>-99.6</c:v>
                      </c:pt>
                      <c:pt idx="1901">
                        <c:v>-100.9</c:v>
                      </c:pt>
                      <c:pt idx="1902">
                        <c:v>-102.24</c:v>
                      </c:pt>
                      <c:pt idx="1903">
                        <c:v>-103.52</c:v>
                      </c:pt>
                      <c:pt idx="1904">
                        <c:v>-104.8</c:v>
                      </c:pt>
                      <c:pt idx="1905">
                        <c:v>-106.03</c:v>
                      </c:pt>
                      <c:pt idx="1906">
                        <c:v>-107.28</c:v>
                      </c:pt>
                      <c:pt idx="1907">
                        <c:v>-108.51</c:v>
                      </c:pt>
                      <c:pt idx="1908">
                        <c:v>-109.98</c:v>
                      </c:pt>
                      <c:pt idx="1909">
                        <c:v>-68.91</c:v>
                      </c:pt>
                      <c:pt idx="1910">
                        <c:v>-67.930000000000007</c:v>
                      </c:pt>
                      <c:pt idx="1911">
                        <c:v>-67.150000000000006</c:v>
                      </c:pt>
                      <c:pt idx="1912">
                        <c:v>-66.45</c:v>
                      </c:pt>
                      <c:pt idx="1913">
                        <c:v>-65.709999999999994</c:v>
                      </c:pt>
                      <c:pt idx="1914">
                        <c:v>-65.06</c:v>
                      </c:pt>
                      <c:pt idx="1915">
                        <c:v>-64.47</c:v>
                      </c:pt>
                      <c:pt idx="1916">
                        <c:v>-63.92</c:v>
                      </c:pt>
                      <c:pt idx="1917">
                        <c:v>-63.4</c:v>
                      </c:pt>
                      <c:pt idx="1918">
                        <c:v>-62.91</c:v>
                      </c:pt>
                      <c:pt idx="1919">
                        <c:v>-62.54</c:v>
                      </c:pt>
                      <c:pt idx="1920">
                        <c:v>-62.23</c:v>
                      </c:pt>
                      <c:pt idx="1921">
                        <c:v>-61.78</c:v>
                      </c:pt>
                      <c:pt idx="1922">
                        <c:v>-61.44</c:v>
                      </c:pt>
                      <c:pt idx="1923">
                        <c:v>-61.14</c:v>
                      </c:pt>
                      <c:pt idx="1924">
                        <c:v>-60.92</c:v>
                      </c:pt>
                      <c:pt idx="1925">
                        <c:v>-60.71</c:v>
                      </c:pt>
                      <c:pt idx="1926">
                        <c:v>-60.57</c:v>
                      </c:pt>
                      <c:pt idx="1927">
                        <c:v>-60.46</c:v>
                      </c:pt>
                      <c:pt idx="1928">
                        <c:v>-60.38</c:v>
                      </c:pt>
                      <c:pt idx="1929">
                        <c:v>-60.32</c:v>
                      </c:pt>
                      <c:pt idx="1930">
                        <c:v>-60.29</c:v>
                      </c:pt>
                      <c:pt idx="1931">
                        <c:v>-60.31</c:v>
                      </c:pt>
                      <c:pt idx="1932">
                        <c:v>-60.35</c:v>
                      </c:pt>
                      <c:pt idx="1933">
                        <c:v>-60.42</c:v>
                      </c:pt>
                      <c:pt idx="1934">
                        <c:v>-60.53</c:v>
                      </c:pt>
                      <c:pt idx="1935">
                        <c:v>-60.66</c:v>
                      </c:pt>
                      <c:pt idx="1936">
                        <c:v>-60.82</c:v>
                      </c:pt>
                      <c:pt idx="1937">
                        <c:v>-61</c:v>
                      </c:pt>
                      <c:pt idx="1938">
                        <c:v>-61.2</c:v>
                      </c:pt>
                      <c:pt idx="1939">
                        <c:v>-61.45</c:v>
                      </c:pt>
                      <c:pt idx="1940">
                        <c:v>-61.74</c:v>
                      </c:pt>
                      <c:pt idx="1941">
                        <c:v>-62.11</c:v>
                      </c:pt>
                      <c:pt idx="1942">
                        <c:v>-62.53</c:v>
                      </c:pt>
                      <c:pt idx="1943">
                        <c:v>-63.05</c:v>
                      </c:pt>
                      <c:pt idx="1944">
                        <c:v>-63.64</c:v>
                      </c:pt>
                      <c:pt idx="1945">
                        <c:v>-64.33</c:v>
                      </c:pt>
                      <c:pt idx="1946">
                        <c:v>-65.08</c:v>
                      </c:pt>
                      <c:pt idx="1947">
                        <c:v>-65.89</c:v>
                      </c:pt>
                      <c:pt idx="1948">
                        <c:v>-66.760000000000005</c:v>
                      </c:pt>
                      <c:pt idx="1949">
                        <c:v>-67.7</c:v>
                      </c:pt>
                      <c:pt idx="1950">
                        <c:v>-68.72</c:v>
                      </c:pt>
                      <c:pt idx="1951">
                        <c:v>-69.790000000000006</c:v>
                      </c:pt>
                      <c:pt idx="1952">
                        <c:v>-70.91</c:v>
                      </c:pt>
                      <c:pt idx="1953">
                        <c:v>-107.91</c:v>
                      </c:pt>
                      <c:pt idx="1954">
                        <c:v>-106.64</c:v>
                      </c:pt>
                      <c:pt idx="1955">
                        <c:v>-105.28</c:v>
                      </c:pt>
                      <c:pt idx="1956">
                        <c:v>-103.9</c:v>
                      </c:pt>
                      <c:pt idx="1957">
                        <c:v>-102.59</c:v>
                      </c:pt>
                      <c:pt idx="1958">
                        <c:v>-101.4</c:v>
                      </c:pt>
                      <c:pt idx="1959">
                        <c:v>-100.37</c:v>
                      </c:pt>
                      <c:pt idx="1960">
                        <c:v>-99.52</c:v>
                      </c:pt>
                      <c:pt idx="1961">
                        <c:v>-98.99</c:v>
                      </c:pt>
                      <c:pt idx="1962">
                        <c:v>-98.98</c:v>
                      </c:pt>
                      <c:pt idx="1963">
                        <c:v>-99.58</c:v>
                      </c:pt>
                      <c:pt idx="1964">
                        <c:v>-100.85</c:v>
                      </c:pt>
                      <c:pt idx="1965">
                        <c:v>-102.63</c:v>
                      </c:pt>
                      <c:pt idx="1966">
                        <c:v>-104.7</c:v>
                      </c:pt>
                      <c:pt idx="1967">
                        <c:v>-106.95</c:v>
                      </c:pt>
                      <c:pt idx="1968">
                        <c:v>-109.33</c:v>
                      </c:pt>
                      <c:pt idx="1969">
                        <c:v>-111.84</c:v>
                      </c:pt>
                      <c:pt idx="1970">
                        <c:v>-114.51</c:v>
                      </c:pt>
                      <c:pt idx="1971">
                        <c:v>-117.35</c:v>
                      </c:pt>
                      <c:pt idx="1972">
                        <c:v>-120.34</c:v>
                      </c:pt>
                      <c:pt idx="1973">
                        <c:v>-123.42</c:v>
                      </c:pt>
                      <c:pt idx="1974">
                        <c:v>-126.51</c:v>
                      </c:pt>
                      <c:pt idx="1975">
                        <c:v>-129.58000000000001</c:v>
                      </c:pt>
                      <c:pt idx="1976">
                        <c:v>-132.69</c:v>
                      </c:pt>
                      <c:pt idx="1977">
                        <c:v>-135.88999999999999</c:v>
                      </c:pt>
                      <c:pt idx="1978">
                        <c:v>-139.22999999999999</c:v>
                      </c:pt>
                      <c:pt idx="1979">
                        <c:v>-142.66</c:v>
                      </c:pt>
                      <c:pt idx="1980">
                        <c:v>-146.1</c:v>
                      </c:pt>
                      <c:pt idx="1981">
                        <c:v>-149.47</c:v>
                      </c:pt>
                      <c:pt idx="1982">
                        <c:v>-152.69999999999999</c:v>
                      </c:pt>
                      <c:pt idx="1983">
                        <c:v>-155.86000000000001</c:v>
                      </c:pt>
                      <c:pt idx="1984">
                        <c:v>-159</c:v>
                      </c:pt>
                      <c:pt idx="1985">
                        <c:v>-162.26</c:v>
                      </c:pt>
                      <c:pt idx="1986">
                        <c:v>-165.69</c:v>
                      </c:pt>
                      <c:pt idx="1987">
                        <c:v>-169.22</c:v>
                      </c:pt>
                      <c:pt idx="1988">
                        <c:v>-172.71</c:v>
                      </c:pt>
                      <c:pt idx="1989">
                        <c:v>-176.08</c:v>
                      </c:pt>
                      <c:pt idx="1990">
                        <c:v>-179.33</c:v>
                      </c:pt>
                      <c:pt idx="1991">
                        <c:v>177.51</c:v>
                      </c:pt>
                      <c:pt idx="1992">
                        <c:v>174.35</c:v>
                      </c:pt>
                      <c:pt idx="1993">
                        <c:v>171.14</c:v>
                      </c:pt>
                      <c:pt idx="1994">
                        <c:v>167.87</c:v>
                      </c:pt>
                      <c:pt idx="1995">
                        <c:v>164.64</c:v>
                      </c:pt>
                      <c:pt idx="1996">
                        <c:v>161.51</c:v>
                      </c:pt>
                      <c:pt idx="1997">
                        <c:v>158.53</c:v>
                      </c:pt>
                      <c:pt idx="1998">
                        <c:v>155.66</c:v>
                      </c:pt>
                      <c:pt idx="1999">
                        <c:v>152.82</c:v>
                      </c:pt>
                      <c:pt idx="2000">
                        <c:v>150</c:v>
                      </c:pt>
                      <c:pt idx="2001">
                        <c:v>147.15</c:v>
                      </c:pt>
                      <c:pt idx="2002">
                        <c:v>144.32</c:v>
                      </c:pt>
                      <c:pt idx="2003">
                        <c:v>141.53</c:v>
                      </c:pt>
                      <c:pt idx="2004">
                        <c:v>138.80000000000001</c:v>
                      </c:pt>
                      <c:pt idx="2005">
                        <c:v>136.09</c:v>
                      </c:pt>
                      <c:pt idx="2006">
                        <c:v>133.4</c:v>
                      </c:pt>
                      <c:pt idx="2007">
                        <c:v>130.74</c:v>
                      </c:pt>
                      <c:pt idx="2008">
                        <c:v>128.12</c:v>
                      </c:pt>
                      <c:pt idx="2009">
                        <c:v>125.55</c:v>
                      </c:pt>
                      <c:pt idx="2010">
                        <c:v>123.05</c:v>
                      </c:pt>
                      <c:pt idx="2011">
                        <c:v>120.6</c:v>
                      </c:pt>
                      <c:pt idx="2012">
                        <c:v>118.25</c:v>
                      </c:pt>
                      <c:pt idx="2013">
                        <c:v>116.04</c:v>
                      </c:pt>
                      <c:pt idx="2014">
                        <c:v>113.96</c:v>
                      </c:pt>
                      <c:pt idx="2015">
                        <c:v>112.04</c:v>
                      </c:pt>
                      <c:pt idx="2016">
                        <c:v>110.26</c:v>
                      </c:pt>
                      <c:pt idx="2017">
                        <c:v>108.66</c:v>
                      </c:pt>
                      <c:pt idx="2018">
                        <c:v>107.25</c:v>
                      </c:pt>
                      <c:pt idx="2019">
                        <c:v>106.06</c:v>
                      </c:pt>
                      <c:pt idx="2020">
                        <c:v>105.08</c:v>
                      </c:pt>
                      <c:pt idx="2021">
                        <c:v>104.28</c:v>
                      </c:pt>
                      <c:pt idx="2022">
                        <c:v>103.62</c:v>
                      </c:pt>
                      <c:pt idx="2023">
                        <c:v>103.11</c:v>
                      </c:pt>
                      <c:pt idx="2024">
                        <c:v>102.75</c:v>
                      </c:pt>
                      <c:pt idx="2025">
                        <c:v>102.49</c:v>
                      </c:pt>
                      <c:pt idx="2026">
                        <c:v>102.35</c:v>
                      </c:pt>
                      <c:pt idx="2027">
                        <c:v>102.28</c:v>
                      </c:pt>
                      <c:pt idx="2028">
                        <c:v>102.24</c:v>
                      </c:pt>
                      <c:pt idx="2029">
                        <c:v>102.24</c:v>
                      </c:pt>
                      <c:pt idx="2030">
                        <c:v>102.24</c:v>
                      </c:pt>
                      <c:pt idx="2031">
                        <c:v>102.29</c:v>
                      </c:pt>
                      <c:pt idx="2032">
                        <c:v>102.38</c:v>
                      </c:pt>
                      <c:pt idx="2033">
                        <c:v>102.54</c:v>
                      </c:pt>
                      <c:pt idx="2034">
                        <c:v>102.78</c:v>
                      </c:pt>
                      <c:pt idx="2035">
                        <c:v>103.08</c:v>
                      </c:pt>
                      <c:pt idx="2036">
                        <c:v>103.46</c:v>
                      </c:pt>
                      <c:pt idx="2037">
                        <c:v>103.87</c:v>
                      </c:pt>
                      <c:pt idx="2038">
                        <c:v>104.31</c:v>
                      </c:pt>
                      <c:pt idx="2039">
                        <c:v>104.77</c:v>
                      </c:pt>
                      <c:pt idx="2040">
                        <c:v>105.27</c:v>
                      </c:pt>
                      <c:pt idx="2041">
                        <c:v>105.8</c:v>
                      </c:pt>
                      <c:pt idx="2042">
                        <c:v>106.37</c:v>
                      </c:pt>
                      <c:pt idx="2043">
                        <c:v>107</c:v>
                      </c:pt>
                      <c:pt idx="2044">
                        <c:v>107.71</c:v>
                      </c:pt>
                      <c:pt idx="2045">
                        <c:v>108.52</c:v>
                      </c:pt>
                      <c:pt idx="2046">
                        <c:v>109.47</c:v>
                      </c:pt>
                      <c:pt idx="2047">
                        <c:v>110.57</c:v>
                      </c:pt>
                      <c:pt idx="2048">
                        <c:v>111.85</c:v>
                      </c:pt>
                      <c:pt idx="2049">
                        <c:v>113.27</c:v>
                      </c:pt>
                      <c:pt idx="2050">
                        <c:v>114.83</c:v>
                      </c:pt>
                      <c:pt idx="2051">
                        <c:v>116.48</c:v>
                      </c:pt>
                      <c:pt idx="2052">
                        <c:v>118.21</c:v>
                      </c:pt>
                      <c:pt idx="2053">
                        <c:v>120.03</c:v>
                      </c:pt>
                      <c:pt idx="2054">
                        <c:v>121.93</c:v>
                      </c:pt>
                      <c:pt idx="2055">
                        <c:v>123.9</c:v>
                      </c:pt>
                      <c:pt idx="2056">
                        <c:v>125.96</c:v>
                      </c:pt>
                      <c:pt idx="2057">
                        <c:v>128.13</c:v>
                      </c:pt>
                      <c:pt idx="2058">
                        <c:v>130.38</c:v>
                      </c:pt>
                      <c:pt idx="2059">
                        <c:v>132.66999999999999</c:v>
                      </c:pt>
                      <c:pt idx="2060">
                        <c:v>135.01</c:v>
                      </c:pt>
                      <c:pt idx="2061">
                        <c:v>137.43</c:v>
                      </c:pt>
                      <c:pt idx="2062">
                        <c:v>139.93</c:v>
                      </c:pt>
                      <c:pt idx="2063">
                        <c:v>142.53</c:v>
                      </c:pt>
                      <c:pt idx="2064">
                        <c:v>145.25</c:v>
                      </c:pt>
                      <c:pt idx="2065">
                        <c:v>148.05000000000001</c:v>
                      </c:pt>
                      <c:pt idx="2066">
                        <c:v>150.91</c:v>
                      </c:pt>
                      <c:pt idx="2067">
                        <c:v>153.86000000000001</c:v>
                      </c:pt>
                      <c:pt idx="2068">
                        <c:v>156.91999999999999</c:v>
                      </c:pt>
                      <c:pt idx="2069">
                        <c:v>160.13</c:v>
                      </c:pt>
                      <c:pt idx="2070">
                        <c:v>163.47999999999999</c:v>
                      </c:pt>
                      <c:pt idx="2071">
                        <c:v>166.91</c:v>
                      </c:pt>
                      <c:pt idx="2072">
                        <c:v>170.41</c:v>
                      </c:pt>
                      <c:pt idx="2073">
                        <c:v>173.93</c:v>
                      </c:pt>
                      <c:pt idx="2074">
                        <c:v>177.47</c:v>
                      </c:pt>
                      <c:pt idx="2075">
                        <c:v>-179.01</c:v>
                      </c:pt>
                      <c:pt idx="2076">
                        <c:v>-175.51</c:v>
                      </c:pt>
                      <c:pt idx="2077">
                        <c:v>-172.06</c:v>
                      </c:pt>
                      <c:pt idx="2078">
                        <c:v>-168.69</c:v>
                      </c:pt>
                      <c:pt idx="2079">
                        <c:v>-165.4</c:v>
                      </c:pt>
                      <c:pt idx="2080">
                        <c:v>-162.19999999999999</c:v>
                      </c:pt>
                      <c:pt idx="2081">
                        <c:v>-159.08000000000001</c:v>
                      </c:pt>
                      <c:pt idx="2082">
                        <c:v>-156</c:v>
                      </c:pt>
                      <c:pt idx="2083">
                        <c:v>-152.96</c:v>
                      </c:pt>
                      <c:pt idx="2084">
                        <c:v>-149.99</c:v>
                      </c:pt>
                      <c:pt idx="2085">
                        <c:v>-147.16</c:v>
                      </c:pt>
                      <c:pt idx="2086">
                        <c:v>-144.47</c:v>
                      </c:pt>
                      <c:pt idx="2087">
                        <c:v>-141.9</c:v>
                      </c:pt>
                      <c:pt idx="2088">
                        <c:v>-139.38999999999999</c:v>
                      </c:pt>
                      <c:pt idx="2089">
                        <c:v>-136.94</c:v>
                      </c:pt>
                      <c:pt idx="2090">
                        <c:v>-134.53</c:v>
                      </c:pt>
                      <c:pt idx="2091">
                        <c:v>-132.12</c:v>
                      </c:pt>
                      <c:pt idx="2092">
                        <c:v>-129.65</c:v>
                      </c:pt>
                      <c:pt idx="2093">
                        <c:v>-127.1</c:v>
                      </c:pt>
                      <c:pt idx="2094">
                        <c:v>-124.49</c:v>
                      </c:pt>
                      <c:pt idx="2095">
                        <c:v>-121.82</c:v>
                      </c:pt>
                      <c:pt idx="2096">
                        <c:v>-119.12</c:v>
                      </c:pt>
                      <c:pt idx="2097">
                        <c:v>-116.44</c:v>
                      </c:pt>
                      <c:pt idx="2098">
                        <c:v>-113.81</c:v>
                      </c:pt>
                      <c:pt idx="2099">
                        <c:v>-111.2</c:v>
                      </c:pt>
                      <c:pt idx="2100">
                        <c:v>-108.62</c:v>
                      </c:pt>
                      <c:pt idx="2101">
                        <c:v>-106.04</c:v>
                      </c:pt>
                      <c:pt idx="2102">
                        <c:v>-103.47</c:v>
                      </c:pt>
                      <c:pt idx="2103">
                        <c:v>-100.95</c:v>
                      </c:pt>
                      <c:pt idx="2104">
                        <c:v>-98.49</c:v>
                      </c:pt>
                      <c:pt idx="2105">
                        <c:v>-96.18</c:v>
                      </c:pt>
                      <c:pt idx="2106">
                        <c:v>-94.26</c:v>
                      </c:pt>
                      <c:pt idx="2107">
                        <c:v>-93.21</c:v>
                      </c:pt>
                      <c:pt idx="2108">
                        <c:v>-93.75</c:v>
                      </c:pt>
                      <c:pt idx="2109">
                        <c:v>-95.1</c:v>
                      </c:pt>
                      <c:pt idx="2110">
                        <c:v>-96.63</c:v>
                      </c:pt>
                      <c:pt idx="2111">
                        <c:v>-81.790000000000006</c:v>
                      </c:pt>
                      <c:pt idx="2112">
                        <c:v>-80.180000000000007</c:v>
                      </c:pt>
                      <c:pt idx="2113">
                        <c:v>-78.599999999999994</c:v>
                      </c:pt>
                      <c:pt idx="2114">
                        <c:v>-77.13</c:v>
                      </c:pt>
                      <c:pt idx="2115">
                        <c:v>-75.790000000000006</c:v>
                      </c:pt>
                      <c:pt idx="2116">
                        <c:v>-74.62</c:v>
                      </c:pt>
                      <c:pt idx="2117">
                        <c:v>-73.650000000000006</c:v>
                      </c:pt>
                      <c:pt idx="2118">
                        <c:v>-72.75</c:v>
                      </c:pt>
                      <c:pt idx="2119">
                        <c:v>-71.67</c:v>
                      </c:pt>
                      <c:pt idx="2120">
                        <c:v>-69.89</c:v>
                      </c:pt>
                      <c:pt idx="2121">
                        <c:v>-68.650000000000006</c:v>
                      </c:pt>
                      <c:pt idx="2122">
                        <c:v>-67.98</c:v>
                      </c:pt>
                      <c:pt idx="2123">
                        <c:v>-67.58</c:v>
                      </c:pt>
                      <c:pt idx="2124">
                        <c:v>-67.209999999999994</c:v>
                      </c:pt>
                      <c:pt idx="2125">
                        <c:v>-66.930000000000007</c:v>
                      </c:pt>
                      <c:pt idx="2126">
                        <c:v>-66.760000000000005</c:v>
                      </c:pt>
                      <c:pt idx="2127">
                        <c:v>-66.48</c:v>
                      </c:pt>
                      <c:pt idx="2128">
                        <c:v>-66.290000000000006</c:v>
                      </c:pt>
                      <c:pt idx="2129">
                        <c:v>-66.19</c:v>
                      </c:pt>
                      <c:pt idx="2130">
                        <c:v>-66.150000000000006</c:v>
                      </c:pt>
                      <c:pt idx="2131">
                        <c:v>-66.180000000000007</c:v>
                      </c:pt>
                      <c:pt idx="2132">
                        <c:v>-66.290000000000006</c:v>
                      </c:pt>
                      <c:pt idx="2133">
                        <c:v>-66.45</c:v>
                      </c:pt>
                      <c:pt idx="2134">
                        <c:v>-66.63</c:v>
                      </c:pt>
                      <c:pt idx="2135">
                        <c:v>-66.86</c:v>
                      </c:pt>
                      <c:pt idx="2136">
                        <c:v>-67.12</c:v>
                      </c:pt>
                      <c:pt idx="2137">
                        <c:v>-67.430000000000007</c:v>
                      </c:pt>
                      <c:pt idx="2138">
                        <c:v>-67.760000000000005</c:v>
                      </c:pt>
                      <c:pt idx="2139">
                        <c:v>-68.14</c:v>
                      </c:pt>
                      <c:pt idx="2140">
                        <c:v>-68.510000000000005</c:v>
                      </c:pt>
                      <c:pt idx="2141">
                        <c:v>-68.92</c:v>
                      </c:pt>
                      <c:pt idx="2142">
                        <c:v>-69.400000000000006</c:v>
                      </c:pt>
                      <c:pt idx="2143">
                        <c:v>-69.97</c:v>
                      </c:pt>
                      <c:pt idx="2144">
                        <c:v>-70.55</c:v>
                      </c:pt>
                      <c:pt idx="2145">
                        <c:v>-71.13</c:v>
                      </c:pt>
                      <c:pt idx="2146">
                        <c:v>-71.75</c:v>
                      </c:pt>
                      <c:pt idx="2147">
                        <c:v>-72.47</c:v>
                      </c:pt>
                      <c:pt idx="2148">
                        <c:v>-73.3</c:v>
                      </c:pt>
                      <c:pt idx="2149">
                        <c:v>-74.260000000000005</c:v>
                      </c:pt>
                      <c:pt idx="2150">
                        <c:v>-75.27</c:v>
                      </c:pt>
                      <c:pt idx="2151">
                        <c:v>-76.36</c:v>
                      </c:pt>
                      <c:pt idx="2152">
                        <c:v>-77.53</c:v>
                      </c:pt>
                      <c:pt idx="2153">
                        <c:v>-101.23</c:v>
                      </c:pt>
                      <c:pt idx="2154">
                        <c:v>-99.97</c:v>
                      </c:pt>
                      <c:pt idx="2155">
                        <c:v>-98.77</c:v>
                      </c:pt>
                      <c:pt idx="2156">
                        <c:v>-97.75</c:v>
                      </c:pt>
                      <c:pt idx="2157">
                        <c:v>-97.07</c:v>
                      </c:pt>
                      <c:pt idx="2158">
                        <c:v>-96.93</c:v>
                      </c:pt>
                      <c:pt idx="2159">
                        <c:v>-97.59</c:v>
                      </c:pt>
                      <c:pt idx="2160">
                        <c:v>-98.92</c:v>
                      </c:pt>
                      <c:pt idx="2161">
                        <c:v>-100.79</c:v>
                      </c:pt>
                      <c:pt idx="2162">
                        <c:v>-102.99</c:v>
                      </c:pt>
                      <c:pt idx="2163">
                        <c:v>-105.32</c:v>
                      </c:pt>
                      <c:pt idx="2164">
                        <c:v>-107.7</c:v>
                      </c:pt>
                      <c:pt idx="2165">
                        <c:v>-110.13</c:v>
                      </c:pt>
                      <c:pt idx="2166">
                        <c:v>-112.62</c:v>
                      </c:pt>
                      <c:pt idx="2167">
                        <c:v>-115.23</c:v>
                      </c:pt>
                      <c:pt idx="2168">
                        <c:v>-117.98</c:v>
                      </c:pt>
                      <c:pt idx="2169">
                        <c:v>-120.81</c:v>
                      </c:pt>
                      <c:pt idx="2170">
                        <c:v>-123.74</c:v>
                      </c:pt>
                      <c:pt idx="2171">
                        <c:v>-126.77</c:v>
                      </c:pt>
                      <c:pt idx="2172">
                        <c:v>-129.88999999999999</c:v>
                      </c:pt>
                      <c:pt idx="2173">
                        <c:v>-133.05000000000001</c:v>
                      </c:pt>
                      <c:pt idx="2174">
                        <c:v>-136.21</c:v>
                      </c:pt>
                      <c:pt idx="2175">
                        <c:v>-139.28</c:v>
                      </c:pt>
                      <c:pt idx="2176">
                        <c:v>-142.28</c:v>
                      </c:pt>
                      <c:pt idx="2177">
                        <c:v>-145.25</c:v>
                      </c:pt>
                      <c:pt idx="2178">
                        <c:v>-148.27000000000001</c:v>
                      </c:pt>
                      <c:pt idx="2179">
                        <c:v>-151.4</c:v>
                      </c:pt>
                      <c:pt idx="2180">
                        <c:v>-154.69</c:v>
                      </c:pt>
                      <c:pt idx="2181">
                        <c:v>-158.09</c:v>
                      </c:pt>
                      <c:pt idx="2182">
                        <c:v>-161.49</c:v>
                      </c:pt>
                      <c:pt idx="2183">
                        <c:v>-164.77</c:v>
                      </c:pt>
                      <c:pt idx="2184">
                        <c:v>-167.81</c:v>
                      </c:pt>
                      <c:pt idx="2185">
                        <c:v>-170.64</c:v>
                      </c:pt>
                      <c:pt idx="2186">
                        <c:v>-173.44</c:v>
                      </c:pt>
                      <c:pt idx="2187">
                        <c:v>-176.36</c:v>
                      </c:pt>
                      <c:pt idx="2188">
                        <c:v>-179.51</c:v>
                      </c:pt>
                      <c:pt idx="2189">
                        <c:v>177.18</c:v>
                      </c:pt>
                      <c:pt idx="2190">
                        <c:v>173.85</c:v>
                      </c:pt>
                      <c:pt idx="2191">
                        <c:v>170.68</c:v>
                      </c:pt>
                      <c:pt idx="2192">
                        <c:v>167.66</c:v>
                      </c:pt>
                      <c:pt idx="2193">
                        <c:v>164.72</c:v>
                      </c:pt>
                      <c:pt idx="2194">
                        <c:v>161.75</c:v>
                      </c:pt>
                      <c:pt idx="2195">
                        <c:v>158.66</c:v>
                      </c:pt>
                      <c:pt idx="2196">
                        <c:v>155.49</c:v>
                      </c:pt>
                      <c:pt idx="2197">
                        <c:v>152.33000000000001</c:v>
                      </c:pt>
                      <c:pt idx="2198">
                        <c:v>149.22999999999999</c:v>
                      </c:pt>
                      <c:pt idx="2199">
                        <c:v>146.18</c:v>
                      </c:pt>
                      <c:pt idx="2200">
                        <c:v>143.13999999999999</c:v>
                      </c:pt>
                      <c:pt idx="2201">
                        <c:v>140.06</c:v>
                      </c:pt>
                      <c:pt idx="2202">
                        <c:v>136.94</c:v>
                      </c:pt>
                      <c:pt idx="2203">
                        <c:v>133.84</c:v>
                      </c:pt>
                      <c:pt idx="2204">
                        <c:v>130.83000000000001</c:v>
                      </c:pt>
                      <c:pt idx="2205">
                        <c:v>127.9</c:v>
                      </c:pt>
                      <c:pt idx="2206">
                        <c:v>125.03</c:v>
                      </c:pt>
                      <c:pt idx="2207">
                        <c:v>122.19</c:v>
                      </c:pt>
                      <c:pt idx="2208">
                        <c:v>119.41</c:v>
                      </c:pt>
                      <c:pt idx="2209">
                        <c:v>116.73</c:v>
                      </c:pt>
                      <c:pt idx="2210">
                        <c:v>114.23</c:v>
                      </c:pt>
                      <c:pt idx="2211">
                        <c:v>111.94</c:v>
                      </c:pt>
                      <c:pt idx="2212">
                        <c:v>109.86</c:v>
                      </c:pt>
                      <c:pt idx="2213">
                        <c:v>107.96</c:v>
                      </c:pt>
                      <c:pt idx="2214">
                        <c:v>106.26</c:v>
                      </c:pt>
                      <c:pt idx="2215">
                        <c:v>104.8</c:v>
                      </c:pt>
                      <c:pt idx="2216">
                        <c:v>103.58</c:v>
                      </c:pt>
                      <c:pt idx="2217">
                        <c:v>102.6</c:v>
                      </c:pt>
                      <c:pt idx="2218">
                        <c:v>101.82</c:v>
                      </c:pt>
                      <c:pt idx="2219">
                        <c:v>101.22</c:v>
                      </c:pt>
                      <c:pt idx="2220">
                        <c:v>100.77</c:v>
                      </c:pt>
                      <c:pt idx="2221">
                        <c:v>100.46</c:v>
                      </c:pt>
                      <c:pt idx="2222">
                        <c:v>100.28</c:v>
                      </c:pt>
                      <c:pt idx="2223">
                        <c:v>100.19</c:v>
                      </c:pt>
                      <c:pt idx="2224">
                        <c:v>100.17</c:v>
                      </c:pt>
                      <c:pt idx="2225">
                        <c:v>100.2</c:v>
                      </c:pt>
                      <c:pt idx="2226">
                        <c:v>100.27</c:v>
                      </c:pt>
                      <c:pt idx="2227">
                        <c:v>100.38</c:v>
                      </c:pt>
                      <c:pt idx="2228">
                        <c:v>100.52</c:v>
                      </c:pt>
                      <c:pt idx="2229">
                        <c:v>100.71</c:v>
                      </c:pt>
                      <c:pt idx="2230">
                        <c:v>100.98</c:v>
                      </c:pt>
                      <c:pt idx="2231">
                        <c:v>101.3</c:v>
                      </c:pt>
                      <c:pt idx="2232">
                        <c:v>101.68</c:v>
                      </c:pt>
                      <c:pt idx="2233">
                        <c:v>102.12</c:v>
                      </c:pt>
                      <c:pt idx="2234">
                        <c:v>102.64</c:v>
                      </c:pt>
                      <c:pt idx="2235">
                        <c:v>103.23</c:v>
                      </c:pt>
                      <c:pt idx="2236">
                        <c:v>103.88</c:v>
                      </c:pt>
                      <c:pt idx="2237">
                        <c:v>104.6</c:v>
                      </c:pt>
                      <c:pt idx="2238">
                        <c:v>105.37</c:v>
                      </c:pt>
                      <c:pt idx="2239">
                        <c:v>106.19</c:v>
                      </c:pt>
                      <c:pt idx="2240">
                        <c:v>107.08</c:v>
                      </c:pt>
                      <c:pt idx="2241">
                        <c:v>108.07</c:v>
                      </c:pt>
                      <c:pt idx="2242">
                        <c:v>109.17</c:v>
                      </c:pt>
                      <c:pt idx="2243">
                        <c:v>110.41</c:v>
                      </c:pt>
                      <c:pt idx="2244">
                        <c:v>111.74</c:v>
                      </c:pt>
                      <c:pt idx="2245">
                        <c:v>113.15</c:v>
                      </c:pt>
                      <c:pt idx="2246">
                        <c:v>114.65</c:v>
                      </c:pt>
                      <c:pt idx="2247">
                        <c:v>116.26</c:v>
                      </c:pt>
                      <c:pt idx="2248">
                        <c:v>117.94</c:v>
                      </c:pt>
                      <c:pt idx="2249">
                        <c:v>119.73</c:v>
                      </c:pt>
                      <c:pt idx="2250">
                        <c:v>121.59</c:v>
                      </c:pt>
                      <c:pt idx="2251">
                        <c:v>123.52</c:v>
                      </c:pt>
                      <c:pt idx="2252">
                        <c:v>125.52</c:v>
                      </c:pt>
                      <c:pt idx="2253">
                        <c:v>127.55</c:v>
                      </c:pt>
                      <c:pt idx="2254">
                        <c:v>129.61000000000001</c:v>
                      </c:pt>
                      <c:pt idx="2255">
                        <c:v>131.69999999999999</c:v>
                      </c:pt>
                      <c:pt idx="2256">
                        <c:v>133.84</c:v>
                      </c:pt>
                      <c:pt idx="2257">
                        <c:v>136.02000000000001</c:v>
                      </c:pt>
                      <c:pt idx="2258">
                        <c:v>138.22999999999999</c:v>
                      </c:pt>
                      <c:pt idx="2259">
                        <c:v>140.49</c:v>
                      </c:pt>
                      <c:pt idx="2260">
                        <c:v>142.80000000000001</c:v>
                      </c:pt>
                      <c:pt idx="2261">
                        <c:v>145.16</c:v>
                      </c:pt>
                      <c:pt idx="2262">
                        <c:v>147.58000000000001</c:v>
                      </c:pt>
                      <c:pt idx="2263">
                        <c:v>150.06</c:v>
                      </c:pt>
                      <c:pt idx="2264">
                        <c:v>152.59</c:v>
                      </c:pt>
                      <c:pt idx="2265">
                        <c:v>155.16999999999999</c:v>
                      </c:pt>
                      <c:pt idx="2266">
                        <c:v>157.81</c:v>
                      </c:pt>
                      <c:pt idx="2267">
                        <c:v>160.51</c:v>
                      </c:pt>
                      <c:pt idx="2268">
                        <c:v>163.26</c:v>
                      </c:pt>
                      <c:pt idx="2269">
                        <c:v>166.04</c:v>
                      </c:pt>
                      <c:pt idx="2270">
                        <c:v>168.87</c:v>
                      </c:pt>
                      <c:pt idx="2271">
                        <c:v>171.76</c:v>
                      </c:pt>
                      <c:pt idx="2272">
                        <c:v>174.72</c:v>
                      </c:pt>
                      <c:pt idx="2273">
                        <c:v>177.75</c:v>
                      </c:pt>
                      <c:pt idx="2274">
                        <c:v>-179.22</c:v>
                      </c:pt>
                      <c:pt idx="2275">
                        <c:v>-176.23</c:v>
                      </c:pt>
                      <c:pt idx="2276">
                        <c:v>-173.31</c:v>
                      </c:pt>
                      <c:pt idx="2277">
                        <c:v>-170.46</c:v>
                      </c:pt>
                      <c:pt idx="2278">
                        <c:v>-167.63</c:v>
                      </c:pt>
                      <c:pt idx="2279">
                        <c:v>-164.78</c:v>
                      </c:pt>
                      <c:pt idx="2280">
                        <c:v>-161.86000000000001</c:v>
                      </c:pt>
                      <c:pt idx="2281">
                        <c:v>-158.88</c:v>
                      </c:pt>
                      <c:pt idx="2282">
                        <c:v>-155.88999999999999</c:v>
                      </c:pt>
                      <c:pt idx="2283">
                        <c:v>-152.94</c:v>
                      </c:pt>
                      <c:pt idx="2284">
                        <c:v>-150.11000000000001</c:v>
                      </c:pt>
                      <c:pt idx="2285">
                        <c:v>-147.4</c:v>
                      </c:pt>
                      <c:pt idx="2286">
                        <c:v>-144.77000000000001</c:v>
                      </c:pt>
                      <c:pt idx="2287">
                        <c:v>-142.21</c:v>
                      </c:pt>
                      <c:pt idx="2288">
                        <c:v>-139.68</c:v>
                      </c:pt>
                      <c:pt idx="2289">
                        <c:v>-137.1</c:v>
                      </c:pt>
                      <c:pt idx="2290">
                        <c:v>-134.47</c:v>
                      </c:pt>
                      <c:pt idx="2291">
                        <c:v>-131.9</c:v>
                      </c:pt>
                      <c:pt idx="2292">
                        <c:v>-129.43</c:v>
                      </c:pt>
                      <c:pt idx="2293">
                        <c:v>-127.04</c:v>
                      </c:pt>
                      <c:pt idx="2294">
                        <c:v>-124.72</c:v>
                      </c:pt>
                      <c:pt idx="2295">
                        <c:v>-122.48</c:v>
                      </c:pt>
                      <c:pt idx="2296">
                        <c:v>-120.3</c:v>
                      </c:pt>
                      <c:pt idx="2297">
                        <c:v>-118.17</c:v>
                      </c:pt>
                      <c:pt idx="2298">
                        <c:v>-116.15</c:v>
                      </c:pt>
                      <c:pt idx="2299">
                        <c:v>-114.23</c:v>
                      </c:pt>
                      <c:pt idx="2300">
                        <c:v>-112.44</c:v>
                      </c:pt>
                      <c:pt idx="2301">
                        <c:v>-110.72</c:v>
                      </c:pt>
                      <c:pt idx="2302">
                        <c:v>-109.15</c:v>
                      </c:pt>
                      <c:pt idx="2303">
                        <c:v>-107.77</c:v>
                      </c:pt>
                      <c:pt idx="2304">
                        <c:v>-106.55</c:v>
                      </c:pt>
                      <c:pt idx="2305">
                        <c:v>-105.58</c:v>
                      </c:pt>
                      <c:pt idx="2306">
                        <c:v>-105.27</c:v>
                      </c:pt>
                      <c:pt idx="2307">
                        <c:v>-105.01</c:v>
                      </c:pt>
                      <c:pt idx="2308">
                        <c:v>-104.9</c:v>
                      </c:pt>
                      <c:pt idx="2309">
                        <c:v>-105.04</c:v>
                      </c:pt>
                      <c:pt idx="2310">
                        <c:v>-105.34</c:v>
                      </c:pt>
                      <c:pt idx="2311">
                        <c:v>-105.77</c:v>
                      </c:pt>
                      <c:pt idx="2312">
                        <c:v>-106.19</c:v>
                      </c:pt>
                      <c:pt idx="2313">
                        <c:v>-106.36</c:v>
                      </c:pt>
                      <c:pt idx="2314">
                        <c:v>-106.53</c:v>
                      </c:pt>
                      <c:pt idx="2315">
                        <c:v>-106.96</c:v>
                      </c:pt>
                      <c:pt idx="2316">
                        <c:v>-107.4</c:v>
                      </c:pt>
                      <c:pt idx="2317">
                        <c:v>-107.74</c:v>
                      </c:pt>
                      <c:pt idx="2318">
                        <c:v>-108</c:v>
                      </c:pt>
                      <c:pt idx="2319">
                        <c:v>-108.24</c:v>
                      </c:pt>
                      <c:pt idx="2320">
                        <c:v>-108.44</c:v>
                      </c:pt>
                      <c:pt idx="2321">
                        <c:v>-108.57</c:v>
                      </c:pt>
                      <c:pt idx="2322">
                        <c:v>-108.77</c:v>
                      </c:pt>
                      <c:pt idx="2323">
                        <c:v>-108.91</c:v>
                      </c:pt>
                      <c:pt idx="2324">
                        <c:v>-109.02</c:v>
                      </c:pt>
                      <c:pt idx="2325">
                        <c:v>-109.04</c:v>
                      </c:pt>
                      <c:pt idx="2326">
                        <c:v>-108.99</c:v>
                      </c:pt>
                      <c:pt idx="2327">
                        <c:v>-108.88</c:v>
                      </c:pt>
                      <c:pt idx="2328">
                        <c:v>-108.72</c:v>
                      </c:pt>
                      <c:pt idx="2329">
                        <c:v>-108.5</c:v>
                      </c:pt>
                      <c:pt idx="2330">
                        <c:v>-108.27</c:v>
                      </c:pt>
                      <c:pt idx="2331">
                        <c:v>-108.02</c:v>
                      </c:pt>
                      <c:pt idx="2332">
                        <c:v>-107.78</c:v>
                      </c:pt>
                      <c:pt idx="2333">
                        <c:v>-107.51</c:v>
                      </c:pt>
                      <c:pt idx="2334">
                        <c:v>-107.25</c:v>
                      </c:pt>
                      <c:pt idx="2335">
                        <c:v>-106.97</c:v>
                      </c:pt>
                      <c:pt idx="2336">
                        <c:v>-106.67</c:v>
                      </c:pt>
                      <c:pt idx="2337">
                        <c:v>-106.34</c:v>
                      </c:pt>
                      <c:pt idx="2338">
                        <c:v>-105.99</c:v>
                      </c:pt>
                      <c:pt idx="2339">
                        <c:v>-105.65</c:v>
                      </c:pt>
                      <c:pt idx="2340">
                        <c:v>-105.32</c:v>
                      </c:pt>
                      <c:pt idx="2341">
                        <c:v>-104.95</c:v>
                      </c:pt>
                      <c:pt idx="2342">
                        <c:v>-104.51</c:v>
                      </c:pt>
                      <c:pt idx="2343">
                        <c:v>-104.08</c:v>
                      </c:pt>
                      <c:pt idx="2344">
                        <c:v>-103.67</c:v>
                      </c:pt>
                      <c:pt idx="2345">
                        <c:v>-103.4</c:v>
                      </c:pt>
                      <c:pt idx="2346">
                        <c:v>-103.38</c:v>
                      </c:pt>
                      <c:pt idx="2347">
                        <c:v>-103.47</c:v>
                      </c:pt>
                      <c:pt idx="2348">
                        <c:v>-103.81</c:v>
                      </c:pt>
                      <c:pt idx="2349">
                        <c:v>-104.53</c:v>
                      </c:pt>
                      <c:pt idx="2350">
                        <c:v>-105.7</c:v>
                      </c:pt>
                      <c:pt idx="2351">
                        <c:v>-107.09</c:v>
                      </c:pt>
                      <c:pt idx="2352">
                        <c:v>-108.48</c:v>
                      </c:pt>
                      <c:pt idx="2353">
                        <c:v>-109.89</c:v>
                      </c:pt>
                      <c:pt idx="2354">
                        <c:v>-111.45</c:v>
                      </c:pt>
                      <c:pt idx="2355">
                        <c:v>-113.24</c:v>
                      </c:pt>
                      <c:pt idx="2356">
                        <c:v>-115.24</c:v>
                      </c:pt>
                      <c:pt idx="2357">
                        <c:v>-117.42</c:v>
                      </c:pt>
                      <c:pt idx="2358">
                        <c:v>-119.69</c:v>
                      </c:pt>
                      <c:pt idx="2359">
                        <c:v>-121.97</c:v>
                      </c:pt>
                      <c:pt idx="2360">
                        <c:v>-124.26</c:v>
                      </c:pt>
                      <c:pt idx="2361">
                        <c:v>-126.59</c:v>
                      </c:pt>
                      <c:pt idx="2362">
                        <c:v>-129.04</c:v>
                      </c:pt>
                      <c:pt idx="2363">
                        <c:v>-131.62</c:v>
                      </c:pt>
                      <c:pt idx="2364">
                        <c:v>-134.28</c:v>
                      </c:pt>
                      <c:pt idx="2365">
                        <c:v>-136.97</c:v>
                      </c:pt>
                      <c:pt idx="2366">
                        <c:v>-139.66</c:v>
                      </c:pt>
                      <c:pt idx="2367">
                        <c:v>-142.35</c:v>
                      </c:pt>
                      <c:pt idx="2368">
                        <c:v>-145.09</c:v>
                      </c:pt>
                      <c:pt idx="2369">
                        <c:v>-147.91</c:v>
                      </c:pt>
                      <c:pt idx="2370">
                        <c:v>-150.83000000000001</c:v>
                      </c:pt>
                      <c:pt idx="2371">
                        <c:v>-153.83000000000001</c:v>
                      </c:pt>
                      <c:pt idx="2372">
                        <c:v>-156.83000000000001</c:v>
                      </c:pt>
                      <c:pt idx="2373">
                        <c:v>-159.78</c:v>
                      </c:pt>
                      <c:pt idx="2374">
                        <c:v>-162.66999999999999</c:v>
                      </c:pt>
                      <c:pt idx="2375">
                        <c:v>-165.55</c:v>
                      </c:pt>
                      <c:pt idx="2376">
                        <c:v>-168.49</c:v>
                      </c:pt>
                      <c:pt idx="2377">
                        <c:v>-171.55</c:v>
                      </c:pt>
                      <c:pt idx="2378">
                        <c:v>-174.71</c:v>
                      </c:pt>
                      <c:pt idx="2379">
                        <c:v>-177.9</c:v>
                      </c:pt>
                      <c:pt idx="2380">
                        <c:v>178.97</c:v>
                      </c:pt>
                      <c:pt idx="2381">
                        <c:v>175.92</c:v>
                      </c:pt>
                      <c:pt idx="2382">
                        <c:v>172.95</c:v>
                      </c:pt>
                      <c:pt idx="2383">
                        <c:v>170.02</c:v>
                      </c:pt>
                      <c:pt idx="2384">
                        <c:v>167.1</c:v>
                      </c:pt>
                      <c:pt idx="2385">
                        <c:v>164.13</c:v>
                      </c:pt>
                      <c:pt idx="2386">
                        <c:v>161.11000000000001</c:v>
                      </c:pt>
                      <c:pt idx="2387">
                        <c:v>158.05000000000001</c:v>
                      </c:pt>
                      <c:pt idx="2388">
                        <c:v>154.94</c:v>
                      </c:pt>
                      <c:pt idx="2389">
                        <c:v>151.78</c:v>
                      </c:pt>
                      <c:pt idx="2390">
                        <c:v>148.61000000000001</c:v>
                      </c:pt>
                      <c:pt idx="2391">
                        <c:v>145.44</c:v>
                      </c:pt>
                      <c:pt idx="2392">
                        <c:v>142.32</c:v>
                      </c:pt>
                      <c:pt idx="2393">
                        <c:v>139.27000000000001</c:v>
                      </c:pt>
                      <c:pt idx="2394">
                        <c:v>136.34</c:v>
                      </c:pt>
                      <c:pt idx="2395">
                        <c:v>133.52000000000001</c:v>
                      </c:pt>
                      <c:pt idx="2396">
                        <c:v>130.79</c:v>
                      </c:pt>
                      <c:pt idx="2397">
                        <c:v>128.12</c:v>
                      </c:pt>
                      <c:pt idx="2398">
                        <c:v>125.46</c:v>
                      </c:pt>
                      <c:pt idx="2399">
                        <c:v>122.86</c:v>
                      </c:pt>
                      <c:pt idx="2400">
                        <c:v>120.4</c:v>
                      </c:pt>
                      <c:pt idx="2401">
                        <c:v>118.11</c:v>
                      </c:pt>
                      <c:pt idx="2402">
                        <c:v>115.98</c:v>
                      </c:pt>
                      <c:pt idx="2403">
                        <c:v>114.02</c:v>
                      </c:pt>
                      <c:pt idx="2404">
                        <c:v>112.18</c:v>
                      </c:pt>
                      <c:pt idx="2405">
                        <c:v>110.44</c:v>
                      </c:pt>
                      <c:pt idx="2406">
                        <c:v>108.82</c:v>
                      </c:pt>
                      <c:pt idx="2407">
                        <c:v>107.33</c:v>
                      </c:pt>
                      <c:pt idx="2408">
                        <c:v>106</c:v>
                      </c:pt>
                      <c:pt idx="2409">
                        <c:v>104.84</c:v>
                      </c:pt>
                      <c:pt idx="2410">
                        <c:v>103.84</c:v>
                      </c:pt>
                      <c:pt idx="2411">
                        <c:v>102.99</c:v>
                      </c:pt>
                      <c:pt idx="2412">
                        <c:v>102.24</c:v>
                      </c:pt>
                      <c:pt idx="2413">
                        <c:v>101.59</c:v>
                      </c:pt>
                      <c:pt idx="2414">
                        <c:v>101.03</c:v>
                      </c:pt>
                      <c:pt idx="2415">
                        <c:v>100.55</c:v>
                      </c:pt>
                      <c:pt idx="2416">
                        <c:v>100.17</c:v>
                      </c:pt>
                      <c:pt idx="2417">
                        <c:v>99.87</c:v>
                      </c:pt>
                      <c:pt idx="2418">
                        <c:v>99.64</c:v>
                      </c:pt>
                      <c:pt idx="2419">
                        <c:v>99.49</c:v>
                      </c:pt>
                      <c:pt idx="2420">
                        <c:v>99.39</c:v>
                      </c:pt>
                      <c:pt idx="2421">
                        <c:v>99.36</c:v>
                      </c:pt>
                      <c:pt idx="2422">
                        <c:v>99.34</c:v>
                      </c:pt>
                      <c:pt idx="2423">
                        <c:v>99.34</c:v>
                      </c:pt>
                      <c:pt idx="2424">
                        <c:v>99.34</c:v>
                      </c:pt>
                      <c:pt idx="2425">
                        <c:v>99.39</c:v>
                      </c:pt>
                      <c:pt idx="2426">
                        <c:v>99.48</c:v>
                      </c:pt>
                      <c:pt idx="2427">
                        <c:v>99.64</c:v>
                      </c:pt>
                      <c:pt idx="2428">
                        <c:v>99.86</c:v>
                      </c:pt>
                      <c:pt idx="2429">
                        <c:v>100.11</c:v>
                      </c:pt>
                      <c:pt idx="2430">
                        <c:v>100.4</c:v>
                      </c:pt>
                      <c:pt idx="2431">
                        <c:v>100.7</c:v>
                      </c:pt>
                      <c:pt idx="2432">
                        <c:v>101.03</c:v>
                      </c:pt>
                      <c:pt idx="2433">
                        <c:v>101.38</c:v>
                      </c:pt>
                      <c:pt idx="2434">
                        <c:v>101.74</c:v>
                      </c:pt>
                      <c:pt idx="2435">
                        <c:v>102.14</c:v>
                      </c:pt>
                      <c:pt idx="2436">
                        <c:v>102.58</c:v>
                      </c:pt>
                      <c:pt idx="2437">
                        <c:v>103.05</c:v>
                      </c:pt>
                      <c:pt idx="2438">
                        <c:v>103.58</c:v>
                      </c:pt>
                      <c:pt idx="2439">
                        <c:v>104.18</c:v>
                      </c:pt>
                      <c:pt idx="2440">
                        <c:v>104.85</c:v>
                      </c:pt>
                      <c:pt idx="2441">
                        <c:v>105.62</c:v>
                      </c:pt>
                      <c:pt idx="2442">
                        <c:v>106.51</c:v>
                      </c:pt>
                      <c:pt idx="2443">
                        <c:v>107.51</c:v>
                      </c:pt>
                      <c:pt idx="2444">
                        <c:v>108.6</c:v>
                      </c:pt>
                      <c:pt idx="2445">
                        <c:v>109.77</c:v>
                      </c:pt>
                      <c:pt idx="2446">
                        <c:v>111.01</c:v>
                      </c:pt>
                      <c:pt idx="2447">
                        <c:v>112.33</c:v>
                      </c:pt>
                      <c:pt idx="2448">
                        <c:v>113.76</c:v>
                      </c:pt>
                      <c:pt idx="2449">
                        <c:v>115.29</c:v>
                      </c:pt>
                      <c:pt idx="2450">
                        <c:v>116.88</c:v>
                      </c:pt>
                      <c:pt idx="2451">
                        <c:v>118.53</c:v>
                      </c:pt>
                      <c:pt idx="2452">
                        <c:v>120.25</c:v>
                      </c:pt>
                      <c:pt idx="2453">
                        <c:v>122.05</c:v>
                      </c:pt>
                      <c:pt idx="2454">
                        <c:v>123.92</c:v>
                      </c:pt>
                      <c:pt idx="2455">
                        <c:v>125.87</c:v>
                      </c:pt>
                      <c:pt idx="2456">
                        <c:v>127.89</c:v>
                      </c:pt>
                      <c:pt idx="2457">
                        <c:v>129.99</c:v>
                      </c:pt>
                      <c:pt idx="2458">
                        <c:v>132.13999999999999</c:v>
                      </c:pt>
                      <c:pt idx="2459">
                        <c:v>134.35</c:v>
                      </c:pt>
                      <c:pt idx="2460">
                        <c:v>136.62</c:v>
                      </c:pt>
                      <c:pt idx="2461">
                        <c:v>138.93</c:v>
                      </c:pt>
                      <c:pt idx="2462">
                        <c:v>141.26</c:v>
                      </c:pt>
                      <c:pt idx="2463">
                        <c:v>143.63</c:v>
                      </c:pt>
                      <c:pt idx="2464">
                        <c:v>146.01</c:v>
                      </c:pt>
                      <c:pt idx="2465">
                        <c:v>148.41</c:v>
                      </c:pt>
                      <c:pt idx="2466">
                        <c:v>150.84</c:v>
                      </c:pt>
                      <c:pt idx="2467">
                        <c:v>153.30000000000001</c:v>
                      </c:pt>
                      <c:pt idx="2468">
                        <c:v>155.79</c:v>
                      </c:pt>
                      <c:pt idx="2469">
                        <c:v>158.31</c:v>
                      </c:pt>
                      <c:pt idx="2470">
                        <c:v>160.86000000000001</c:v>
                      </c:pt>
                      <c:pt idx="2471">
                        <c:v>163.44999999999999</c:v>
                      </c:pt>
                      <c:pt idx="2472">
                        <c:v>166.07</c:v>
                      </c:pt>
                      <c:pt idx="2473">
                        <c:v>168.73</c:v>
                      </c:pt>
                      <c:pt idx="2474">
                        <c:v>171.41</c:v>
                      </c:pt>
                      <c:pt idx="2475">
                        <c:v>174.09</c:v>
                      </c:pt>
                      <c:pt idx="2476">
                        <c:v>176.81</c:v>
                      </c:pt>
                      <c:pt idx="2477">
                        <c:v>179.54</c:v>
                      </c:pt>
                      <c:pt idx="2478">
                        <c:v>-177.74</c:v>
                      </c:pt>
                      <c:pt idx="2479">
                        <c:v>-175.07</c:v>
                      </c:pt>
                      <c:pt idx="2480">
                        <c:v>-172.43</c:v>
                      </c:pt>
                      <c:pt idx="2481">
                        <c:v>-169.81</c:v>
                      </c:pt>
                      <c:pt idx="2482">
                        <c:v>-167.12</c:v>
                      </c:pt>
                      <c:pt idx="2483">
                        <c:v>-164.37</c:v>
                      </c:pt>
                      <c:pt idx="2484">
                        <c:v>-161.58000000000001</c:v>
                      </c:pt>
                      <c:pt idx="2485">
                        <c:v>-158.80000000000001</c:v>
                      </c:pt>
                      <c:pt idx="2486">
                        <c:v>-156.11000000000001</c:v>
                      </c:pt>
                      <c:pt idx="2487">
                        <c:v>-153.54</c:v>
                      </c:pt>
                      <c:pt idx="2488">
                        <c:v>-151.09</c:v>
                      </c:pt>
                      <c:pt idx="2489">
                        <c:v>-148.72</c:v>
                      </c:pt>
                      <c:pt idx="2490">
                        <c:v>-146.37</c:v>
                      </c:pt>
                      <c:pt idx="2491">
                        <c:v>-143.99</c:v>
                      </c:pt>
                      <c:pt idx="2492">
                        <c:v>-141.62</c:v>
                      </c:pt>
                      <c:pt idx="2493">
                        <c:v>-139.31</c:v>
                      </c:pt>
                      <c:pt idx="2494">
                        <c:v>-137.05000000000001</c:v>
                      </c:pt>
                      <c:pt idx="2495">
                        <c:v>-134.88999999999999</c:v>
                      </c:pt>
                      <c:pt idx="2496">
                        <c:v>-132.82</c:v>
                      </c:pt>
                      <c:pt idx="2497">
                        <c:v>-130.77000000000001</c:v>
                      </c:pt>
                      <c:pt idx="2498">
                        <c:v>-128.68</c:v>
                      </c:pt>
                      <c:pt idx="2499">
                        <c:v>-126.52</c:v>
                      </c:pt>
                      <c:pt idx="2500">
                        <c:v>-124.33</c:v>
                      </c:pt>
                      <c:pt idx="2501">
                        <c:v>-122.16</c:v>
                      </c:pt>
                      <c:pt idx="2502">
                        <c:v>-120.06</c:v>
                      </c:pt>
                      <c:pt idx="2503">
                        <c:v>-118.06</c:v>
                      </c:pt>
                      <c:pt idx="2504">
                        <c:v>-116.1</c:v>
                      </c:pt>
                      <c:pt idx="2505">
                        <c:v>-114.15</c:v>
                      </c:pt>
                      <c:pt idx="2506">
                        <c:v>-112.17</c:v>
                      </c:pt>
                      <c:pt idx="2507">
                        <c:v>-110.21</c:v>
                      </c:pt>
                      <c:pt idx="2508">
                        <c:v>-108.37</c:v>
                      </c:pt>
                      <c:pt idx="2509">
                        <c:v>-106.67</c:v>
                      </c:pt>
                      <c:pt idx="2510">
                        <c:v>-105.14</c:v>
                      </c:pt>
                      <c:pt idx="2511">
                        <c:v>-103.79</c:v>
                      </c:pt>
                      <c:pt idx="2512">
                        <c:v>-102.68</c:v>
                      </c:pt>
                      <c:pt idx="2513">
                        <c:v>-101.83</c:v>
                      </c:pt>
                      <c:pt idx="2514">
                        <c:v>-101.22</c:v>
                      </c:pt>
                      <c:pt idx="2515">
                        <c:v>-100.78</c:v>
                      </c:pt>
                      <c:pt idx="2516">
                        <c:v>-100.62</c:v>
                      </c:pt>
                      <c:pt idx="2517">
                        <c:v>-100.72</c:v>
                      </c:pt>
                      <c:pt idx="2518">
                        <c:v>-100.9</c:v>
                      </c:pt>
                      <c:pt idx="2519">
                        <c:v>-101.29</c:v>
                      </c:pt>
                      <c:pt idx="2520">
                        <c:v>-101.8</c:v>
                      </c:pt>
                      <c:pt idx="2521">
                        <c:v>-102.41</c:v>
                      </c:pt>
                      <c:pt idx="2522">
                        <c:v>-103.09</c:v>
                      </c:pt>
                      <c:pt idx="2523">
                        <c:v>-103.74</c:v>
                      </c:pt>
                      <c:pt idx="2524">
                        <c:v>-104.3</c:v>
                      </c:pt>
                      <c:pt idx="2525">
                        <c:v>-104.84</c:v>
                      </c:pt>
                      <c:pt idx="2526">
                        <c:v>-105.4</c:v>
                      </c:pt>
                      <c:pt idx="2527">
                        <c:v>-105.96</c:v>
                      </c:pt>
                      <c:pt idx="2528">
                        <c:v>-106.53</c:v>
                      </c:pt>
                      <c:pt idx="2529">
                        <c:v>-107.05</c:v>
                      </c:pt>
                      <c:pt idx="2530">
                        <c:v>-107.53</c:v>
                      </c:pt>
                      <c:pt idx="2531">
                        <c:v>-108.01</c:v>
                      </c:pt>
                      <c:pt idx="2532">
                        <c:v>-108.42</c:v>
                      </c:pt>
                      <c:pt idx="2533">
                        <c:v>-108.77</c:v>
                      </c:pt>
                      <c:pt idx="2534">
                        <c:v>-109.09</c:v>
                      </c:pt>
                      <c:pt idx="2535">
                        <c:v>-109.3</c:v>
                      </c:pt>
                      <c:pt idx="2536">
                        <c:v>-109.44</c:v>
                      </c:pt>
                      <c:pt idx="2537">
                        <c:v>-109.6</c:v>
                      </c:pt>
                      <c:pt idx="2538">
                        <c:v>-109.72</c:v>
                      </c:pt>
                      <c:pt idx="2539">
                        <c:v>-109.73</c:v>
                      </c:pt>
                      <c:pt idx="2540">
                        <c:v>-109.65</c:v>
                      </c:pt>
                      <c:pt idx="2541">
                        <c:v>-109.54</c:v>
                      </c:pt>
                      <c:pt idx="2542">
                        <c:v>-109.39</c:v>
                      </c:pt>
                      <c:pt idx="2543">
                        <c:v>-109.2</c:v>
                      </c:pt>
                      <c:pt idx="2544">
                        <c:v>-108.99</c:v>
                      </c:pt>
                      <c:pt idx="2545">
                        <c:v>-108.71</c:v>
                      </c:pt>
                      <c:pt idx="2546">
                        <c:v>-108.44</c:v>
                      </c:pt>
                      <c:pt idx="2547">
                        <c:v>-108.16</c:v>
                      </c:pt>
                      <c:pt idx="2548">
                        <c:v>-107.88</c:v>
                      </c:pt>
                      <c:pt idx="2549">
                        <c:v>-107.59</c:v>
                      </c:pt>
                      <c:pt idx="2550">
                        <c:v>-107.28</c:v>
                      </c:pt>
                      <c:pt idx="2551">
                        <c:v>-106.91</c:v>
                      </c:pt>
                      <c:pt idx="2552">
                        <c:v>-106.49</c:v>
                      </c:pt>
                      <c:pt idx="2553">
                        <c:v>-106.01</c:v>
                      </c:pt>
                      <c:pt idx="2554">
                        <c:v>-105.47</c:v>
                      </c:pt>
                      <c:pt idx="2555">
                        <c:v>-104.89</c:v>
                      </c:pt>
                      <c:pt idx="2556">
                        <c:v>-104.29</c:v>
                      </c:pt>
                      <c:pt idx="2557">
                        <c:v>-103.77</c:v>
                      </c:pt>
                      <c:pt idx="2558">
                        <c:v>-103.35</c:v>
                      </c:pt>
                      <c:pt idx="2559">
                        <c:v>-103.02</c:v>
                      </c:pt>
                      <c:pt idx="2560">
                        <c:v>-102.87</c:v>
                      </c:pt>
                      <c:pt idx="2561">
                        <c:v>-102.88</c:v>
                      </c:pt>
                      <c:pt idx="2562">
                        <c:v>-103.08</c:v>
                      </c:pt>
                      <c:pt idx="2563">
                        <c:v>-103.45</c:v>
                      </c:pt>
                      <c:pt idx="2564">
                        <c:v>-104</c:v>
                      </c:pt>
                      <c:pt idx="2565">
                        <c:v>-104.72</c:v>
                      </c:pt>
                      <c:pt idx="2566">
                        <c:v>-105.65</c:v>
                      </c:pt>
                      <c:pt idx="2567">
                        <c:v>-106.79</c:v>
                      </c:pt>
                      <c:pt idx="2568">
                        <c:v>-108.12</c:v>
                      </c:pt>
                      <c:pt idx="2569">
                        <c:v>-109.57</c:v>
                      </c:pt>
                      <c:pt idx="2570">
                        <c:v>-111.16</c:v>
                      </c:pt>
                      <c:pt idx="2571">
                        <c:v>-112.87</c:v>
                      </c:pt>
                      <c:pt idx="2572">
                        <c:v>-114.7</c:v>
                      </c:pt>
                      <c:pt idx="2573">
                        <c:v>-116.65</c:v>
                      </c:pt>
                      <c:pt idx="2574">
                        <c:v>-118.68</c:v>
                      </c:pt>
                      <c:pt idx="2575">
                        <c:v>-120.72</c:v>
                      </c:pt>
                      <c:pt idx="2576">
                        <c:v>-122.75</c:v>
                      </c:pt>
                      <c:pt idx="2577">
                        <c:v>-124.79</c:v>
                      </c:pt>
                      <c:pt idx="2578">
                        <c:v>-126.92</c:v>
                      </c:pt>
                      <c:pt idx="2579">
                        <c:v>-129.19</c:v>
                      </c:pt>
                      <c:pt idx="2580">
                        <c:v>-131.61000000000001</c:v>
                      </c:pt>
                      <c:pt idx="2581">
                        <c:v>-134.12</c:v>
                      </c:pt>
                      <c:pt idx="2582">
                        <c:v>-136.66</c:v>
                      </c:pt>
                      <c:pt idx="2583">
                        <c:v>-139.22999999999999</c:v>
                      </c:pt>
                      <c:pt idx="2584">
                        <c:v>-141.83000000000001</c:v>
                      </c:pt>
                      <c:pt idx="2585">
                        <c:v>-144.56</c:v>
                      </c:pt>
                      <c:pt idx="2586">
                        <c:v>-147.49</c:v>
                      </c:pt>
                      <c:pt idx="2587">
                        <c:v>-150.65</c:v>
                      </c:pt>
                      <c:pt idx="2588">
                        <c:v>-153.99</c:v>
                      </c:pt>
                      <c:pt idx="2589">
                        <c:v>-157.33000000000001</c:v>
                      </c:pt>
                      <c:pt idx="2590">
                        <c:v>-160.55000000000001</c:v>
                      </c:pt>
                      <c:pt idx="2591">
                        <c:v>-163.63999999999999</c:v>
                      </c:pt>
                      <c:pt idx="2592">
                        <c:v>-166.7</c:v>
                      </c:pt>
                      <c:pt idx="2593">
                        <c:v>-169.89</c:v>
                      </c:pt>
                      <c:pt idx="2594">
                        <c:v>-173.24</c:v>
                      </c:pt>
                      <c:pt idx="2595">
                        <c:v>-176.67</c:v>
                      </c:pt>
                      <c:pt idx="2596">
                        <c:v>179.97</c:v>
                      </c:pt>
                      <c:pt idx="2597">
                        <c:v>176.77</c:v>
                      </c:pt>
                      <c:pt idx="2598">
                        <c:v>173.76</c:v>
                      </c:pt>
                      <c:pt idx="2599">
                        <c:v>170.82</c:v>
                      </c:pt>
                      <c:pt idx="2600">
                        <c:v>167.89</c:v>
                      </c:pt>
                      <c:pt idx="2601">
                        <c:v>164.94</c:v>
                      </c:pt>
                      <c:pt idx="2602">
                        <c:v>161.94</c:v>
                      </c:pt>
                      <c:pt idx="2603">
                        <c:v>158.91</c:v>
                      </c:pt>
                      <c:pt idx="2604">
                        <c:v>155.9</c:v>
                      </c:pt>
                      <c:pt idx="2605">
                        <c:v>152.94999999999999</c:v>
                      </c:pt>
                      <c:pt idx="2606">
                        <c:v>150.05000000000001</c:v>
                      </c:pt>
                      <c:pt idx="2607">
                        <c:v>147.18</c:v>
                      </c:pt>
                      <c:pt idx="2608">
                        <c:v>144.30000000000001</c:v>
                      </c:pt>
                      <c:pt idx="2609">
                        <c:v>141.44999999999999</c:v>
                      </c:pt>
                      <c:pt idx="2610">
                        <c:v>138.65</c:v>
                      </c:pt>
                      <c:pt idx="2611">
                        <c:v>135.88999999999999</c:v>
                      </c:pt>
                      <c:pt idx="2612">
                        <c:v>133.16</c:v>
                      </c:pt>
                      <c:pt idx="2613">
                        <c:v>130.43</c:v>
                      </c:pt>
                      <c:pt idx="2614">
                        <c:v>127.73</c:v>
                      </c:pt>
                      <c:pt idx="2615">
                        <c:v>125.11</c:v>
                      </c:pt>
                      <c:pt idx="2616">
                        <c:v>122.67</c:v>
                      </c:pt>
                      <c:pt idx="2617">
                        <c:v>120.43</c:v>
                      </c:pt>
                      <c:pt idx="2618">
                        <c:v>118.39</c:v>
                      </c:pt>
                      <c:pt idx="2619">
                        <c:v>116.49</c:v>
                      </c:pt>
                      <c:pt idx="2620">
                        <c:v>114.75</c:v>
                      </c:pt>
                      <c:pt idx="2621">
                        <c:v>113.15</c:v>
                      </c:pt>
                      <c:pt idx="2622">
                        <c:v>111.76</c:v>
                      </c:pt>
                      <c:pt idx="2623">
                        <c:v>110.56</c:v>
                      </c:pt>
                      <c:pt idx="2624">
                        <c:v>109.53</c:v>
                      </c:pt>
                      <c:pt idx="2625">
                        <c:v>108.64</c:v>
                      </c:pt>
                      <c:pt idx="2626">
                        <c:v>107.87</c:v>
                      </c:pt>
                      <c:pt idx="2627">
                        <c:v>107.19</c:v>
                      </c:pt>
                      <c:pt idx="2628">
                        <c:v>106.58</c:v>
                      </c:pt>
                      <c:pt idx="2629">
                        <c:v>106.02</c:v>
                      </c:pt>
                      <c:pt idx="2630">
                        <c:v>105.52</c:v>
                      </c:pt>
                      <c:pt idx="2631">
                        <c:v>105.06</c:v>
                      </c:pt>
                      <c:pt idx="2632">
                        <c:v>104.63</c:v>
                      </c:pt>
                      <c:pt idx="2633">
                        <c:v>104.24</c:v>
                      </c:pt>
                      <c:pt idx="2634">
                        <c:v>103.87</c:v>
                      </c:pt>
                      <c:pt idx="2635">
                        <c:v>103.53</c:v>
                      </c:pt>
                      <c:pt idx="2636">
                        <c:v>103.23</c:v>
                      </c:pt>
                      <c:pt idx="2637">
                        <c:v>102.96</c:v>
                      </c:pt>
                      <c:pt idx="2638">
                        <c:v>102.73</c:v>
                      </c:pt>
                      <c:pt idx="2639">
                        <c:v>102.56</c:v>
                      </c:pt>
                      <c:pt idx="2640">
                        <c:v>102.45</c:v>
                      </c:pt>
                      <c:pt idx="2641">
                        <c:v>102.41</c:v>
                      </c:pt>
                      <c:pt idx="2642">
                        <c:v>102.44</c:v>
                      </c:pt>
                      <c:pt idx="2643">
                        <c:v>102.55</c:v>
                      </c:pt>
                      <c:pt idx="2644">
                        <c:v>102.72</c:v>
                      </c:pt>
                      <c:pt idx="2645">
                        <c:v>102.93</c:v>
                      </c:pt>
                      <c:pt idx="2646">
                        <c:v>103.21</c:v>
                      </c:pt>
                      <c:pt idx="2647">
                        <c:v>103.54</c:v>
                      </c:pt>
                      <c:pt idx="2648">
                        <c:v>103.93</c:v>
                      </c:pt>
                      <c:pt idx="2649">
                        <c:v>104.39</c:v>
                      </c:pt>
                      <c:pt idx="2650">
                        <c:v>104.91</c:v>
                      </c:pt>
                      <c:pt idx="2651">
                        <c:v>105.49</c:v>
                      </c:pt>
                      <c:pt idx="2652">
                        <c:v>106.14</c:v>
                      </c:pt>
                      <c:pt idx="2653">
                        <c:v>106.86</c:v>
                      </c:pt>
                      <c:pt idx="2654">
                        <c:v>107.63</c:v>
                      </c:pt>
                      <c:pt idx="2655">
                        <c:v>108.47</c:v>
                      </c:pt>
                      <c:pt idx="2656">
                        <c:v>109.39</c:v>
                      </c:pt>
                      <c:pt idx="2657">
                        <c:v>110.38</c:v>
                      </c:pt>
                      <c:pt idx="2658">
                        <c:v>111.44</c:v>
                      </c:pt>
                      <c:pt idx="2659">
                        <c:v>112.56</c:v>
                      </c:pt>
                      <c:pt idx="2660">
                        <c:v>113.76</c:v>
                      </c:pt>
                      <c:pt idx="2661">
                        <c:v>115.07</c:v>
                      </c:pt>
                      <c:pt idx="2662">
                        <c:v>116.47</c:v>
                      </c:pt>
                      <c:pt idx="2663">
                        <c:v>117.97</c:v>
                      </c:pt>
                      <c:pt idx="2664">
                        <c:v>119.56</c:v>
                      </c:pt>
                      <c:pt idx="2665">
                        <c:v>121.24</c:v>
                      </c:pt>
                      <c:pt idx="2666">
                        <c:v>122.98</c:v>
                      </c:pt>
                      <c:pt idx="2667">
                        <c:v>124.8</c:v>
                      </c:pt>
                      <c:pt idx="2668">
                        <c:v>126.65</c:v>
                      </c:pt>
                      <c:pt idx="2669">
                        <c:v>128.56</c:v>
                      </c:pt>
                      <c:pt idx="2670">
                        <c:v>130.55000000000001</c:v>
                      </c:pt>
                      <c:pt idx="2671">
                        <c:v>132.63</c:v>
                      </c:pt>
                      <c:pt idx="2672">
                        <c:v>134.76</c:v>
                      </c:pt>
                      <c:pt idx="2673">
                        <c:v>136.99</c:v>
                      </c:pt>
                      <c:pt idx="2674">
                        <c:v>139.29</c:v>
                      </c:pt>
                      <c:pt idx="2675">
                        <c:v>141.62</c:v>
                      </c:pt>
                      <c:pt idx="2676">
                        <c:v>143.97999999999999</c:v>
                      </c:pt>
                      <c:pt idx="2677">
                        <c:v>146.41</c:v>
                      </c:pt>
                      <c:pt idx="2678">
                        <c:v>148.91</c:v>
                      </c:pt>
                      <c:pt idx="2679">
                        <c:v>151.49</c:v>
                      </c:pt>
                      <c:pt idx="2680">
                        <c:v>154.15</c:v>
                      </c:pt>
                      <c:pt idx="2681">
                        <c:v>156.85</c:v>
                      </c:pt>
                      <c:pt idx="2682">
                        <c:v>159.62</c:v>
                      </c:pt>
                      <c:pt idx="2683">
                        <c:v>162.46</c:v>
                      </c:pt>
                      <c:pt idx="2684">
                        <c:v>165.36</c:v>
                      </c:pt>
                      <c:pt idx="2685">
                        <c:v>168.3</c:v>
                      </c:pt>
                      <c:pt idx="2686">
                        <c:v>171.26</c:v>
                      </c:pt>
                      <c:pt idx="2687">
                        <c:v>174.24</c:v>
                      </c:pt>
                      <c:pt idx="2688">
                        <c:v>177.22</c:v>
                      </c:pt>
                      <c:pt idx="2689">
                        <c:v>-179.77</c:v>
                      </c:pt>
                      <c:pt idx="2690">
                        <c:v>-176.75</c:v>
                      </c:pt>
                      <c:pt idx="2691">
                        <c:v>-173.71</c:v>
                      </c:pt>
                      <c:pt idx="2692">
                        <c:v>-170.66</c:v>
                      </c:pt>
                      <c:pt idx="2693">
                        <c:v>-167.59</c:v>
                      </c:pt>
                      <c:pt idx="2694">
                        <c:v>-164.51</c:v>
                      </c:pt>
                      <c:pt idx="2695">
                        <c:v>-161.43</c:v>
                      </c:pt>
                      <c:pt idx="2696">
                        <c:v>-158.41999999999999</c:v>
                      </c:pt>
                      <c:pt idx="2697">
                        <c:v>-155.53</c:v>
                      </c:pt>
                      <c:pt idx="2698">
                        <c:v>-152.78</c:v>
                      </c:pt>
                      <c:pt idx="2699">
                        <c:v>-150.08000000000001</c:v>
                      </c:pt>
                      <c:pt idx="2700">
                        <c:v>-147.41</c:v>
                      </c:pt>
                      <c:pt idx="2701">
                        <c:v>-144.72999999999999</c:v>
                      </c:pt>
                      <c:pt idx="2702">
                        <c:v>-142.01</c:v>
                      </c:pt>
                      <c:pt idx="2703">
                        <c:v>-139.29</c:v>
                      </c:pt>
                      <c:pt idx="2704">
                        <c:v>-136.62</c:v>
                      </c:pt>
                      <c:pt idx="2705">
                        <c:v>-134.07</c:v>
                      </c:pt>
                      <c:pt idx="2706">
                        <c:v>-131.65</c:v>
                      </c:pt>
                      <c:pt idx="2707">
                        <c:v>-129.32</c:v>
                      </c:pt>
                      <c:pt idx="2708">
                        <c:v>-127.01</c:v>
                      </c:pt>
                      <c:pt idx="2709">
                        <c:v>-124.71</c:v>
                      </c:pt>
                      <c:pt idx="2710">
                        <c:v>-122.38</c:v>
                      </c:pt>
                      <c:pt idx="2711">
                        <c:v>-120.09</c:v>
                      </c:pt>
                      <c:pt idx="2712">
                        <c:v>-117.87</c:v>
                      </c:pt>
                      <c:pt idx="2713">
                        <c:v>-115.76</c:v>
                      </c:pt>
                      <c:pt idx="2714">
                        <c:v>-113.72</c:v>
                      </c:pt>
                      <c:pt idx="2715">
                        <c:v>-111.74</c:v>
                      </c:pt>
                      <c:pt idx="2716">
                        <c:v>-109.85</c:v>
                      </c:pt>
                      <c:pt idx="2717">
                        <c:v>-108.12</c:v>
                      </c:pt>
                      <c:pt idx="2718">
                        <c:v>-106.58</c:v>
                      </c:pt>
                      <c:pt idx="2719">
                        <c:v>-105.22</c:v>
                      </c:pt>
                      <c:pt idx="2720">
                        <c:v>-104.01</c:v>
                      </c:pt>
                      <c:pt idx="2721">
                        <c:v>-103.04</c:v>
                      </c:pt>
                      <c:pt idx="2722">
                        <c:v>-102.33</c:v>
                      </c:pt>
                      <c:pt idx="2723">
                        <c:v>-101.94</c:v>
                      </c:pt>
                      <c:pt idx="2724">
                        <c:v>-102.17</c:v>
                      </c:pt>
                      <c:pt idx="2725">
                        <c:v>-102.47</c:v>
                      </c:pt>
                      <c:pt idx="2726">
                        <c:v>-102.87</c:v>
                      </c:pt>
                      <c:pt idx="2727">
                        <c:v>-103.38</c:v>
                      </c:pt>
                      <c:pt idx="2728">
                        <c:v>-103.91</c:v>
                      </c:pt>
                      <c:pt idx="2729">
                        <c:v>-104.52</c:v>
                      </c:pt>
                      <c:pt idx="2730">
                        <c:v>-105.2</c:v>
                      </c:pt>
                      <c:pt idx="2731">
                        <c:v>-105.84</c:v>
                      </c:pt>
                      <c:pt idx="2732">
                        <c:v>-106.37</c:v>
                      </c:pt>
                      <c:pt idx="2733">
                        <c:v>-106.75</c:v>
                      </c:pt>
                      <c:pt idx="2734">
                        <c:v>-107.16</c:v>
                      </c:pt>
                      <c:pt idx="2735">
                        <c:v>-107.31</c:v>
                      </c:pt>
                      <c:pt idx="2736">
                        <c:v>-107.6</c:v>
                      </c:pt>
                      <c:pt idx="2737">
                        <c:v>-108.04</c:v>
                      </c:pt>
                      <c:pt idx="2738">
                        <c:v>-108.47</c:v>
                      </c:pt>
                      <c:pt idx="2739">
                        <c:v>-108.82</c:v>
                      </c:pt>
                      <c:pt idx="2740">
                        <c:v>-109.07</c:v>
                      </c:pt>
                      <c:pt idx="2741">
                        <c:v>-109.29</c:v>
                      </c:pt>
                      <c:pt idx="2742">
                        <c:v>-109.54</c:v>
                      </c:pt>
                      <c:pt idx="2743">
                        <c:v>-109.76</c:v>
                      </c:pt>
                      <c:pt idx="2744">
                        <c:v>-109.91</c:v>
                      </c:pt>
                      <c:pt idx="2745">
                        <c:v>-110</c:v>
                      </c:pt>
                      <c:pt idx="2746">
                        <c:v>-110.03</c:v>
                      </c:pt>
                      <c:pt idx="2747">
                        <c:v>-110.03</c:v>
                      </c:pt>
                      <c:pt idx="2748">
                        <c:v>-109.97</c:v>
                      </c:pt>
                      <c:pt idx="2749">
                        <c:v>-109.86</c:v>
                      </c:pt>
                      <c:pt idx="2750">
                        <c:v>-109.72</c:v>
                      </c:pt>
                      <c:pt idx="2751">
                        <c:v>-109.53</c:v>
                      </c:pt>
                      <c:pt idx="2752">
                        <c:v>-109.29</c:v>
                      </c:pt>
                      <c:pt idx="2753">
                        <c:v>-109.01</c:v>
                      </c:pt>
                      <c:pt idx="2754">
                        <c:v>-108.72</c:v>
                      </c:pt>
                      <c:pt idx="2755">
                        <c:v>-108.42</c:v>
                      </c:pt>
                      <c:pt idx="2756">
                        <c:v>-108.09</c:v>
                      </c:pt>
                      <c:pt idx="2757">
                        <c:v>-107.73</c:v>
                      </c:pt>
                      <c:pt idx="2758">
                        <c:v>-107.33</c:v>
                      </c:pt>
                      <c:pt idx="2759">
                        <c:v>-106.9</c:v>
                      </c:pt>
                      <c:pt idx="2760">
                        <c:v>-106.44</c:v>
                      </c:pt>
                      <c:pt idx="2761">
                        <c:v>-105.96</c:v>
                      </c:pt>
                      <c:pt idx="2762">
                        <c:v>-105.47</c:v>
                      </c:pt>
                      <c:pt idx="2763">
                        <c:v>-104.95</c:v>
                      </c:pt>
                      <c:pt idx="2764">
                        <c:v>-104.4</c:v>
                      </c:pt>
                      <c:pt idx="2765">
                        <c:v>-103.81</c:v>
                      </c:pt>
                      <c:pt idx="2766">
                        <c:v>-103.23</c:v>
                      </c:pt>
                      <c:pt idx="2767">
                        <c:v>-102.77</c:v>
                      </c:pt>
                      <c:pt idx="2768">
                        <c:v>-102.35</c:v>
                      </c:pt>
                      <c:pt idx="2769">
                        <c:v>-101.96</c:v>
                      </c:pt>
                      <c:pt idx="2770">
                        <c:v>-101.68</c:v>
                      </c:pt>
                      <c:pt idx="2771">
                        <c:v>-101.73</c:v>
                      </c:pt>
                      <c:pt idx="2772">
                        <c:v>-102.12</c:v>
                      </c:pt>
                      <c:pt idx="2773">
                        <c:v>-102.87</c:v>
                      </c:pt>
                      <c:pt idx="2774">
                        <c:v>-103.89</c:v>
                      </c:pt>
                      <c:pt idx="2775">
                        <c:v>-105.17</c:v>
                      </c:pt>
                      <c:pt idx="2776">
                        <c:v>-106.66</c:v>
                      </c:pt>
                      <c:pt idx="2777">
                        <c:v>-108.41</c:v>
                      </c:pt>
                      <c:pt idx="2778">
                        <c:v>-110.42</c:v>
                      </c:pt>
                      <c:pt idx="2779">
                        <c:v>-112.64</c:v>
                      </c:pt>
                      <c:pt idx="2780">
                        <c:v>-114.95</c:v>
                      </c:pt>
                      <c:pt idx="2781">
                        <c:v>-117.28</c:v>
                      </c:pt>
                      <c:pt idx="2782">
                        <c:v>-119.58</c:v>
                      </c:pt>
                      <c:pt idx="2783">
                        <c:v>-121.92</c:v>
                      </c:pt>
                      <c:pt idx="2784">
                        <c:v>-124.35</c:v>
                      </c:pt>
                      <c:pt idx="2785">
                        <c:v>-126.94</c:v>
                      </c:pt>
                      <c:pt idx="2786">
                        <c:v>-129.72</c:v>
                      </c:pt>
                      <c:pt idx="2787">
                        <c:v>-132.63</c:v>
                      </c:pt>
                      <c:pt idx="2788">
                        <c:v>-135.59</c:v>
                      </c:pt>
                      <c:pt idx="2789">
                        <c:v>-138.46</c:v>
                      </c:pt>
                      <c:pt idx="2790">
                        <c:v>-141.29</c:v>
                      </c:pt>
                      <c:pt idx="2791">
                        <c:v>-144.13999999999999</c:v>
                      </c:pt>
                      <c:pt idx="2792">
                        <c:v>-147.1</c:v>
                      </c:pt>
                      <c:pt idx="2793">
                        <c:v>-150.22</c:v>
                      </c:pt>
                      <c:pt idx="2794">
                        <c:v>-153.43</c:v>
                      </c:pt>
                      <c:pt idx="2795">
                        <c:v>-156.72</c:v>
                      </c:pt>
                      <c:pt idx="2796">
                        <c:v>-160.12</c:v>
                      </c:pt>
                      <c:pt idx="2797">
                        <c:v>-163.69</c:v>
                      </c:pt>
                      <c:pt idx="2798">
                        <c:v>-167.4</c:v>
                      </c:pt>
                      <c:pt idx="2799">
                        <c:v>-171.16</c:v>
                      </c:pt>
                      <c:pt idx="2800">
                        <c:v>-174.89</c:v>
                      </c:pt>
                      <c:pt idx="2801">
                        <c:v>-178.53</c:v>
                      </c:pt>
                      <c:pt idx="2802">
                        <c:v>177.88</c:v>
                      </c:pt>
                      <c:pt idx="2803">
                        <c:v>174.27</c:v>
                      </c:pt>
                      <c:pt idx="2804">
                        <c:v>170.63</c:v>
                      </c:pt>
                      <c:pt idx="2805">
                        <c:v>166.98</c:v>
                      </c:pt>
                      <c:pt idx="2806">
                        <c:v>163.38</c:v>
                      </c:pt>
                      <c:pt idx="2807">
                        <c:v>159.88</c:v>
                      </c:pt>
                      <c:pt idx="2808">
                        <c:v>156.46</c:v>
                      </c:pt>
                      <c:pt idx="2809">
                        <c:v>153.06</c:v>
                      </c:pt>
                      <c:pt idx="2810">
                        <c:v>149.69999999999999</c:v>
                      </c:pt>
                      <c:pt idx="2811">
                        <c:v>146.33000000000001</c:v>
                      </c:pt>
                      <c:pt idx="2812">
                        <c:v>142.97999999999999</c:v>
                      </c:pt>
                      <c:pt idx="2813">
                        <c:v>139.66</c:v>
                      </c:pt>
                      <c:pt idx="2814">
                        <c:v>136.41999999999999</c:v>
                      </c:pt>
                      <c:pt idx="2815">
                        <c:v>133.22999999999999</c:v>
                      </c:pt>
                      <c:pt idx="2816">
                        <c:v>130.09</c:v>
                      </c:pt>
                      <c:pt idx="2817">
                        <c:v>127.02</c:v>
                      </c:pt>
                      <c:pt idx="2818">
                        <c:v>124.14</c:v>
                      </c:pt>
                      <c:pt idx="2819">
                        <c:v>121.5</c:v>
                      </c:pt>
                      <c:pt idx="2820">
                        <c:v>119.07</c:v>
                      </c:pt>
                      <c:pt idx="2821">
                        <c:v>116.87</c:v>
                      </c:pt>
                      <c:pt idx="2822">
                        <c:v>114.88</c:v>
                      </c:pt>
                      <c:pt idx="2823">
                        <c:v>113.03</c:v>
                      </c:pt>
                      <c:pt idx="2824">
                        <c:v>111.36</c:v>
                      </c:pt>
                      <c:pt idx="2825">
                        <c:v>109.84</c:v>
                      </c:pt>
                      <c:pt idx="2826">
                        <c:v>108.49</c:v>
                      </c:pt>
                      <c:pt idx="2827">
                        <c:v>107.3</c:v>
                      </c:pt>
                      <c:pt idx="2828">
                        <c:v>106.25</c:v>
                      </c:pt>
                      <c:pt idx="2829">
                        <c:v>105.35</c:v>
                      </c:pt>
                      <c:pt idx="2830">
                        <c:v>104.56</c:v>
                      </c:pt>
                      <c:pt idx="2831">
                        <c:v>103.89</c:v>
                      </c:pt>
                      <c:pt idx="2832">
                        <c:v>103.29</c:v>
                      </c:pt>
                      <c:pt idx="2833">
                        <c:v>102.72</c:v>
                      </c:pt>
                      <c:pt idx="2834">
                        <c:v>102.21</c:v>
                      </c:pt>
                      <c:pt idx="2835">
                        <c:v>101.75</c:v>
                      </c:pt>
                      <c:pt idx="2836">
                        <c:v>101.38</c:v>
                      </c:pt>
                      <c:pt idx="2837">
                        <c:v>101.12</c:v>
                      </c:pt>
                      <c:pt idx="2838">
                        <c:v>100.94</c:v>
                      </c:pt>
                      <c:pt idx="2839">
                        <c:v>100.83</c:v>
                      </c:pt>
                      <c:pt idx="2840">
                        <c:v>100.79</c:v>
                      </c:pt>
                      <c:pt idx="2841">
                        <c:v>100.79</c:v>
                      </c:pt>
                      <c:pt idx="2842">
                        <c:v>100.81</c:v>
                      </c:pt>
                      <c:pt idx="2843">
                        <c:v>100.86</c:v>
                      </c:pt>
                      <c:pt idx="2844">
                        <c:v>100.95</c:v>
                      </c:pt>
                      <c:pt idx="2845">
                        <c:v>101.1</c:v>
                      </c:pt>
                      <c:pt idx="2846">
                        <c:v>101.32</c:v>
                      </c:pt>
                      <c:pt idx="2847">
                        <c:v>101.59</c:v>
                      </c:pt>
                      <c:pt idx="2848">
                        <c:v>101.89</c:v>
                      </c:pt>
                      <c:pt idx="2849">
                        <c:v>102.25</c:v>
                      </c:pt>
                      <c:pt idx="2850">
                        <c:v>102.65</c:v>
                      </c:pt>
                      <c:pt idx="2851">
                        <c:v>103.12</c:v>
                      </c:pt>
                      <c:pt idx="2852">
                        <c:v>103.61</c:v>
                      </c:pt>
                      <c:pt idx="2853">
                        <c:v>104.15</c:v>
                      </c:pt>
                      <c:pt idx="2854">
                        <c:v>104.73</c:v>
                      </c:pt>
                      <c:pt idx="2855">
                        <c:v>105.35</c:v>
                      </c:pt>
                      <c:pt idx="2856">
                        <c:v>106.02</c:v>
                      </c:pt>
                      <c:pt idx="2857">
                        <c:v>106.77</c:v>
                      </c:pt>
                      <c:pt idx="2858">
                        <c:v>107.61</c:v>
                      </c:pt>
                      <c:pt idx="2859">
                        <c:v>108.55</c:v>
                      </c:pt>
                      <c:pt idx="2860">
                        <c:v>109.58</c:v>
                      </c:pt>
                      <c:pt idx="2861">
                        <c:v>110.7</c:v>
                      </c:pt>
                      <c:pt idx="2862">
                        <c:v>111.89</c:v>
                      </c:pt>
                      <c:pt idx="2863">
                        <c:v>113.16</c:v>
                      </c:pt>
                      <c:pt idx="2864">
                        <c:v>114.53</c:v>
                      </c:pt>
                      <c:pt idx="2865">
                        <c:v>116.01</c:v>
                      </c:pt>
                      <c:pt idx="2866">
                        <c:v>117.62</c:v>
                      </c:pt>
                      <c:pt idx="2867">
                        <c:v>119.35</c:v>
                      </c:pt>
                      <c:pt idx="2868">
                        <c:v>121.18</c:v>
                      </c:pt>
                      <c:pt idx="2869">
                        <c:v>123.12</c:v>
                      </c:pt>
                      <c:pt idx="2870">
                        <c:v>125.13</c:v>
                      </c:pt>
                      <c:pt idx="2871">
                        <c:v>127.23</c:v>
                      </c:pt>
                      <c:pt idx="2872">
                        <c:v>129.4</c:v>
                      </c:pt>
                      <c:pt idx="2873">
                        <c:v>131.66999999999999</c:v>
                      </c:pt>
                      <c:pt idx="2874">
                        <c:v>134</c:v>
                      </c:pt>
                      <c:pt idx="2875">
                        <c:v>136.38</c:v>
                      </c:pt>
                      <c:pt idx="2876">
                        <c:v>138.82</c:v>
                      </c:pt>
                      <c:pt idx="2877">
                        <c:v>141.35</c:v>
                      </c:pt>
                      <c:pt idx="2878">
                        <c:v>143.91</c:v>
                      </c:pt>
                      <c:pt idx="2879">
                        <c:v>146.49</c:v>
                      </c:pt>
                      <c:pt idx="2880">
                        <c:v>149.11000000000001</c:v>
                      </c:pt>
                      <c:pt idx="2881">
                        <c:v>151.76</c:v>
                      </c:pt>
                      <c:pt idx="2882">
                        <c:v>154.47999999999999</c:v>
                      </c:pt>
                      <c:pt idx="2883">
                        <c:v>157.25</c:v>
                      </c:pt>
                      <c:pt idx="2884">
                        <c:v>160.07</c:v>
                      </c:pt>
                      <c:pt idx="2885">
                        <c:v>162.93</c:v>
                      </c:pt>
                      <c:pt idx="2886">
                        <c:v>165.79</c:v>
                      </c:pt>
                      <c:pt idx="2887">
                        <c:v>168.67</c:v>
                      </c:pt>
                      <c:pt idx="2888">
                        <c:v>171.6</c:v>
                      </c:pt>
                      <c:pt idx="2889">
                        <c:v>174.59</c:v>
                      </c:pt>
                      <c:pt idx="2890">
                        <c:v>177.64</c:v>
                      </c:pt>
                      <c:pt idx="2891">
                        <c:v>-179.28</c:v>
                      </c:pt>
                      <c:pt idx="2892">
                        <c:v>-176.24</c:v>
                      </c:pt>
                      <c:pt idx="2893">
                        <c:v>-173.27</c:v>
                      </c:pt>
                      <c:pt idx="2894">
                        <c:v>-170.34</c:v>
                      </c:pt>
                      <c:pt idx="2895">
                        <c:v>-167.41</c:v>
                      </c:pt>
                      <c:pt idx="2896">
                        <c:v>-164.44</c:v>
                      </c:pt>
                      <c:pt idx="2897">
                        <c:v>-161.41999999999999</c:v>
                      </c:pt>
                      <c:pt idx="2898">
                        <c:v>-158.38</c:v>
                      </c:pt>
                      <c:pt idx="2899">
                        <c:v>-155.38999999999999</c:v>
                      </c:pt>
                      <c:pt idx="2900">
                        <c:v>-152.47999999999999</c:v>
                      </c:pt>
                      <c:pt idx="2901">
                        <c:v>-149.63</c:v>
                      </c:pt>
                      <c:pt idx="2902">
                        <c:v>-146.79</c:v>
                      </c:pt>
                      <c:pt idx="2903">
                        <c:v>-143.91</c:v>
                      </c:pt>
                      <c:pt idx="2904">
                        <c:v>-140.99</c:v>
                      </c:pt>
                      <c:pt idx="2905">
                        <c:v>-138.07</c:v>
                      </c:pt>
                      <c:pt idx="2906">
                        <c:v>-135.22</c:v>
                      </c:pt>
                      <c:pt idx="2907">
                        <c:v>-132.43</c:v>
                      </c:pt>
                      <c:pt idx="2908">
                        <c:v>-129.72</c:v>
                      </c:pt>
                      <c:pt idx="2909">
                        <c:v>-127.06</c:v>
                      </c:pt>
                      <c:pt idx="2910">
                        <c:v>-124.45</c:v>
                      </c:pt>
                      <c:pt idx="2911">
                        <c:v>-121.9</c:v>
                      </c:pt>
                      <c:pt idx="2912">
                        <c:v>-119.45</c:v>
                      </c:pt>
                      <c:pt idx="2913">
                        <c:v>-117.11</c:v>
                      </c:pt>
                      <c:pt idx="2914">
                        <c:v>-114.89</c:v>
                      </c:pt>
                      <c:pt idx="2915">
                        <c:v>-112.79</c:v>
                      </c:pt>
                      <c:pt idx="2916">
                        <c:v>-110.82</c:v>
                      </c:pt>
                      <c:pt idx="2917">
                        <c:v>-108.95</c:v>
                      </c:pt>
                      <c:pt idx="2918">
                        <c:v>-107.17</c:v>
                      </c:pt>
                      <c:pt idx="2919">
                        <c:v>-105.6</c:v>
                      </c:pt>
                      <c:pt idx="2920">
                        <c:v>-104.27</c:v>
                      </c:pt>
                      <c:pt idx="2921">
                        <c:v>-103.2</c:v>
                      </c:pt>
                      <c:pt idx="2922">
                        <c:v>-102.48</c:v>
                      </c:pt>
                      <c:pt idx="2923">
                        <c:v>-102.49</c:v>
                      </c:pt>
                      <c:pt idx="2924">
                        <c:v>-102.51</c:v>
                      </c:pt>
                      <c:pt idx="2925">
                        <c:v>-102.71</c:v>
                      </c:pt>
                      <c:pt idx="2926">
                        <c:v>-103.07</c:v>
                      </c:pt>
                      <c:pt idx="2927">
                        <c:v>-103.44</c:v>
                      </c:pt>
                      <c:pt idx="2928">
                        <c:v>-103.77</c:v>
                      </c:pt>
                      <c:pt idx="2929">
                        <c:v>-104.12</c:v>
                      </c:pt>
                      <c:pt idx="2930">
                        <c:v>-104.17</c:v>
                      </c:pt>
                      <c:pt idx="2931">
                        <c:v>-104.52</c:v>
                      </c:pt>
                      <c:pt idx="2932">
                        <c:v>-104.89</c:v>
                      </c:pt>
                      <c:pt idx="2933">
                        <c:v>-105.09</c:v>
                      </c:pt>
                      <c:pt idx="2934">
                        <c:v>-105.24</c:v>
                      </c:pt>
                      <c:pt idx="2935">
                        <c:v>-105.35</c:v>
                      </c:pt>
                      <c:pt idx="2936">
                        <c:v>-105.42</c:v>
                      </c:pt>
                      <c:pt idx="2937">
                        <c:v>-105.31</c:v>
                      </c:pt>
                      <c:pt idx="2938">
                        <c:v>-105.28</c:v>
                      </c:pt>
                      <c:pt idx="2939">
                        <c:v>-105.27</c:v>
                      </c:pt>
                      <c:pt idx="2940">
                        <c:v>-105.24</c:v>
                      </c:pt>
                      <c:pt idx="2941">
                        <c:v>-105.22</c:v>
                      </c:pt>
                      <c:pt idx="2942">
                        <c:v>-105.19</c:v>
                      </c:pt>
                      <c:pt idx="2943">
                        <c:v>-105.13</c:v>
                      </c:pt>
                      <c:pt idx="2944">
                        <c:v>-105.05</c:v>
                      </c:pt>
                      <c:pt idx="2945">
                        <c:v>-104.92</c:v>
                      </c:pt>
                      <c:pt idx="2946">
                        <c:v>-104.78</c:v>
                      </c:pt>
                      <c:pt idx="2947">
                        <c:v>-104.64</c:v>
                      </c:pt>
                      <c:pt idx="2948">
                        <c:v>-104.51</c:v>
                      </c:pt>
                      <c:pt idx="2949">
                        <c:v>-104.37</c:v>
                      </c:pt>
                      <c:pt idx="2950">
                        <c:v>-104.19</c:v>
                      </c:pt>
                      <c:pt idx="2951">
                        <c:v>-104.01</c:v>
                      </c:pt>
                      <c:pt idx="2952">
                        <c:v>-103.83</c:v>
                      </c:pt>
                      <c:pt idx="2953">
                        <c:v>-103.67</c:v>
                      </c:pt>
                      <c:pt idx="2954">
                        <c:v>-103.52</c:v>
                      </c:pt>
                      <c:pt idx="2955">
                        <c:v>-103.38</c:v>
                      </c:pt>
                      <c:pt idx="2956">
                        <c:v>-103.27</c:v>
                      </c:pt>
                      <c:pt idx="2957">
                        <c:v>-103.19</c:v>
                      </c:pt>
                      <c:pt idx="2958">
                        <c:v>-103.16</c:v>
                      </c:pt>
                      <c:pt idx="2959">
                        <c:v>-103.15</c:v>
                      </c:pt>
                      <c:pt idx="2960">
                        <c:v>-103.21</c:v>
                      </c:pt>
                      <c:pt idx="2961">
                        <c:v>-103.37</c:v>
                      </c:pt>
                      <c:pt idx="2962">
                        <c:v>-103.73</c:v>
                      </c:pt>
                      <c:pt idx="2963">
                        <c:v>-104.44</c:v>
                      </c:pt>
                      <c:pt idx="2964">
                        <c:v>-105.42</c:v>
                      </c:pt>
                      <c:pt idx="2965">
                        <c:v>-106.59</c:v>
                      </c:pt>
                      <c:pt idx="2966">
                        <c:v>-108.02</c:v>
                      </c:pt>
                      <c:pt idx="2967">
                        <c:v>-109.73</c:v>
                      </c:pt>
                      <c:pt idx="2968">
                        <c:v>-111.62</c:v>
                      </c:pt>
                      <c:pt idx="2969">
                        <c:v>-113.66</c:v>
                      </c:pt>
                      <c:pt idx="2970">
                        <c:v>-115.88</c:v>
                      </c:pt>
                      <c:pt idx="2971">
                        <c:v>-118.25</c:v>
                      </c:pt>
                      <c:pt idx="2972">
                        <c:v>-120.71</c:v>
                      </c:pt>
                      <c:pt idx="2973">
                        <c:v>-123.18</c:v>
                      </c:pt>
                      <c:pt idx="2974">
                        <c:v>-125.6</c:v>
                      </c:pt>
                      <c:pt idx="2975">
                        <c:v>-127.98</c:v>
                      </c:pt>
                      <c:pt idx="2976">
                        <c:v>-130.34</c:v>
                      </c:pt>
                      <c:pt idx="2977">
                        <c:v>-132.79</c:v>
                      </c:pt>
                      <c:pt idx="2978">
                        <c:v>-135.44</c:v>
                      </c:pt>
                      <c:pt idx="2979">
                        <c:v>-138.36000000000001</c:v>
                      </c:pt>
                      <c:pt idx="2980">
                        <c:v>-141.57</c:v>
                      </c:pt>
                      <c:pt idx="2981">
                        <c:v>-144.87</c:v>
                      </c:pt>
                      <c:pt idx="2982">
                        <c:v>-148.05000000000001</c:v>
                      </c:pt>
                      <c:pt idx="2983">
                        <c:v>-151.01</c:v>
                      </c:pt>
                      <c:pt idx="2984">
                        <c:v>-153.83000000000001</c:v>
                      </c:pt>
                      <c:pt idx="2985">
                        <c:v>-156.68</c:v>
                      </c:pt>
                      <c:pt idx="2986">
                        <c:v>-159.72999999999999</c:v>
                      </c:pt>
                      <c:pt idx="2987">
                        <c:v>-163.03</c:v>
                      </c:pt>
                      <c:pt idx="2988">
                        <c:v>-166.52</c:v>
                      </c:pt>
                      <c:pt idx="2989">
                        <c:v>-170.06</c:v>
                      </c:pt>
                      <c:pt idx="2990">
                        <c:v>-173.44</c:v>
                      </c:pt>
                      <c:pt idx="2991">
                        <c:v>-176.58</c:v>
                      </c:pt>
                      <c:pt idx="2992">
                        <c:v>-179.6</c:v>
                      </c:pt>
                      <c:pt idx="2993">
                        <c:v>177.35</c:v>
                      </c:pt>
                      <c:pt idx="2994">
                        <c:v>174.13</c:v>
                      </c:pt>
                      <c:pt idx="2995">
                        <c:v>170.72</c:v>
                      </c:pt>
                      <c:pt idx="2996">
                        <c:v>167.24</c:v>
                      </c:pt>
                      <c:pt idx="2997">
                        <c:v>163.83000000000001</c:v>
                      </c:pt>
                      <c:pt idx="2998">
                        <c:v>160.58000000000001</c:v>
                      </c:pt>
                      <c:pt idx="2999">
                        <c:v>157.44999999999999</c:v>
                      </c:pt>
                      <c:pt idx="3000">
                        <c:v>154.36000000000001</c:v>
                      </c:pt>
                      <c:pt idx="3001">
                        <c:v>151.28</c:v>
                      </c:pt>
                      <c:pt idx="3002">
                        <c:v>148.18</c:v>
                      </c:pt>
                      <c:pt idx="3003">
                        <c:v>145.08000000000001</c:v>
                      </c:pt>
                      <c:pt idx="3004">
                        <c:v>142.04</c:v>
                      </c:pt>
                      <c:pt idx="3005">
                        <c:v>139.13</c:v>
                      </c:pt>
                      <c:pt idx="3006">
                        <c:v>136.35</c:v>
                      </c:pt>
                      <c:pt idx="3007">
                        <c:v>133.68</c:v>
                      </c:pt>
                      <c:pt idx="3008">
                        <c:v>131.11000000000001</c:v>
                      </c:pt>
                      <c:pt idx="3009">
                        <c:v>128.63</c:v>
                      </c:pt>
                      <c:pt idx="3010">
                        <c:v>126.24</c:v>
                      </c:pt>
                      <c:pt idx="3011">
                        <c:v>123.95</c:v>
                      </c:pt>
                      <c:pt idx="3012">
                        <c:v>121.75</c:v>
                      </c:pt>
                      <c:pt idx="3013">
                        <c:v>119.67</c:v>
                      </c:pt>
                      <c:pt idx="3014">
                        <c:v>117.78</c:v>
                      </c:pt>
                      <c:pt idx="3015">
                        <c:v>116.02</c:v>
                      </c:pt>
                      <c:pt idx="3016">
                        <c:v>114.4</c:v>
                      </c:pt>
                      <c:pt idx="3017">
                        <c:v>112.87</c:v>
                      </c:pt>
                      <c:pt idx="3018">
                        <c:v>111.46</c:v>
                      </c:pt>
                      <c:pt idx="3019">
                        <c:v>110.18</c:v>
                      </c:pt>
                      <c:pt idx="3020">
                        <c:v>109.02</c:v>
                      </c:pt>
                      <c:pt idx="3021">
                        <c:v>107.99</c:v>
                      </c:pt>
                      <c:pt idx="3022">
                        <c:v>107.07</c:v>
                      </c:pt>
                      <c:pt idx="3023">
                        <c:v>106.25</c:v>
                      </c:pt>
                      <c:pt idx="3024">
                        <c:v>105.55</c:v>
                      </c:pt>
                      <c:pt idx="3025">
                        <c:v>104.97</c:v>
                      </c:pt>
                      <c:pt idx="3026">
                        <c:v>104.48</c:v>
                      </c:pt>
                      <c:pt idx="3027">
                        <c:v>104.06</c:v>
                      </c:pt>
                      <c:pt idx="3028">
                        <c:v>103.68</c:v>
                      </c:pt>
                      <c:pt idx="3029">
                        <c:v>103.35</c:v>
                      </c:pt>
                      <c:pt idx="3030">
                        <c:v>103.07</c:v>
                      </c:pt>
                      <c:pt idx="3031">
                        <c:v>102.85</c:v>
                      </c:pt>
                      <c:pt idx="3032">
                        <c:v>102.7</c:v>
                      </c:pt>
                      <c:pt idx="3033">
                        <c:v>102.62</c:v>
                      </c:pt>
                      <c:pt idx="3034">
                        <c:v>102.55</c:v>
                      </c:pt>
                      <c:pt idx="3035">
                        <c:v>102.49</c:v>
                      </c:pt>
                      <c:pt idx="3036">
                        <c:v>102.44</c:v>
                      </c:pt>
                      <c:pt idx="3037">
                        <c:v>102.41</c:v>
                      </c:pt>
                      <c:pt idx="3038">
                        <c:v>102.44</c:v>
                      </c:pt>
                      <c:pt idx="3039">
                        <c:v>102.52</c:v>
                      </c:pt>
                      <c:pt idx="3040">
                        <c:v>102.65</c:v>
                      </c:pt>
                      <c:pt idx="3041">
                        <c:v>102.83</c:v>
                      </c:pt>
                      <c:pt idx="3042">
                        <c:v>103.02</c:v>
                      </c:pt>
                      <c:pt idx="3043">
                        <c:v>103.22</c:v>
                      </c:pt>
                      <c:pt idx="3044">
                        <c:v>103.42</c:v>
                      </c:pt>
                      <c:pt idx="3045">
                        <c:v>103.62</c:v>
                      </c:pt>
                      <c:pt idx="3046">
                        <c:v>103.81</c:v>
                      </c:pt>
                      <c:pt idx="3047">
                        <c:v>104</c:v>
                      </c:pt>
                      <c:pt idx="3048">
                        <c:v>104.19</c:v>
                      </c:pt>
                      <c:pt idx="3049">
                        <c:v>104.38</c:v>
                      </c:pt>
                      <c:pt idx="3050">
                        <c:v>104.54</c:v>
                      </c:pt>
                      <c:pt idx="3051">
                        <c:v>104.69</c:v>
                      </c:pt>
                      <c:pt idx="3052">
                        <c:v>104.81</c:v>
                      </c:pt>
                      <c:pt idx="3053">
                        <c:v>104.94</c:v>
                      </c:pt>
                      <c:pt idx="3054">
                        <c:v>105.08</c:v>
                      </c:pt>
                      <c:pt idx="3055">
                        <c:v>105.21</c:v>
                      </c:pt>
                      <c:pt idx="3056">
                        <c:v>105.35</c:v>
                      </c:pt>
                      <c:pt idx="3057">
                        <c:v>105.45</c:v>
                      </c:pt>
                      <c:pt idx="3058">
                        <c:v>105.54</c:v>
                      </c:pt>
                      <c:pt idx="3059">
                        <c:v>105.61</c:v>
                      </c:pt>
                      <c:pt idx="3060">
                        <c:v>105.68</c:v>
                      </c:pt>
                      <c:pt idx="3061">
                        <c:v>105.75</c:v>
                      </c:pt>
                      <c:pt idx="3062">
                        <c:v>105.83</c:v>
                      </c:pt>
                      <c:pt idx="3063">
                        <c:v>106.4</c:v>
                      </c:pt>
                      <c:pt idx="3064">
                        <c:v>106.37</c:v>
                      </c:pt>
                      <c:pt idx="3065">
                        <c:v>106.22</c:v>
                      </c:pt>
                      <c:pt idx="3066">
                        <c:v>106.35</c:v>
                      </c:pt>
                      <c:pt idx="3067">
                        <c:v>106.42</c:v>
                      </c:pt>
                      <c:pt idx="3068">
                        <c:v>106.78</c:v>
                      </c:pt>
                      <c:pt idx="3069">
                        <c:v>106.82</c:v>
                      </c:pt>
                      <c:pt idx="3070">
                        <c:v>106.78</c:v>
                      </c:pt>
                      <c:pt idx="3071">
                        <c:v>106.88</c:v>
                      </c:pt>
                      <c:pt idx="3072">
                        <c:v>107.05</c:v>
                      </c:pt>
                      <c:pt idx="3073">
                        <c:v>107.15</c:v>
                      </c:pt>
                      <c:pt idx="3074">
                        <c:v>107.15</c:v>
                      </c:pt>
                      <c:pt idx="3075">
                        <c:v>107.12</c:v>
                      </c:pt>
                      <c:pt idx="3076">
                        <c:v>107.12</c:v>
                      </c:pt>
                      <c:pt idx="3077">
                        <c:v>107.19</c:v>
                      </c:pt>
                      <c:pt idx="3078">
                        <c:v>107.23</c:v>
                      </c:pt>
                      <c:pt idx="3079">
                        <c:v>107.22</c:v>
                      </c:pt>
                      <c:pt idx="3080">
                        <c:v>107.21</c:v>
                      </c:pt>
                      <c:pt idx="3081">
                        <c:v>107.25</c:v>
                      </c:pt>
                      <c:pt idx="3082">
                        <c:v>107.32</c:v>
                      </c:pt>
                      <c:pt idx="3083">
                        <c:v>107.42</c:v>
                      </c:pt>
                      <c:pt idx="3084">
                        <c:v>107.5</c:v>
                      </c:pt>
                      <c:pt idx="3085">
                        <c:v>107.48</c:v>
                      </c:pt>
                      <c:pt idx="3086">
                        <c:v>107.47</c:v>
                      </c:pt>
                      <c:pt idx="3087">
                        <c:v>107.51</c:v>
                      </c:pt>
                      <c:pt idx="3088">
                        <c:v>107.61</c:v>
                      </c:pt>
                      <c:pt idx="3089">
                        <c:v>107.7</c:v>
                      </c:pt>
                      <c:pt idx="3090">
                        <c:v>107.76</c:v>
                      </c:pt>
                      <c:pt idx="3091">
                        <c:v>107.78</c:v>
                      </c:pt>
                      <c:pt idx="3092">
                        <c:v>107.77</c:v>
                      </c:pt>
                      <c:pt idx="3093">
                        <c:v>107.65</c:v>
                      </c:pt>
                      <c:pt idx="3094">
                        <c:v>107.6</c:v>
                      </c:pt>
                      <c:pt idx="3095">
                        <c:v>107.64</c:v>
                      </c:pt>
                      <c:pt idx="3096">
                        <c:v>107.72</c:v>
                      </c:pt>
                      <c:pt idx="3097">
                        <c:v>107.75</c:v>
                      </c:pt>
                      <c:pt idx="3098">
                        <c:v>107.74</c:v>
                      </c:pt>
                      <c:pt idx="3099">
                        <c:v>107.72</c:v>
                      </c:pt>
                      <c:pt idx="3100">
                        <c:v>107.73</c:v>
                      </c:pt>
                      <c:pt idx="3101">
                        <c:v>107.75</c:v>
                      </c:pt>
                      <c:pt idx="3102">
                        <c:v>107.75</c:v>
                      </c:pt>
                      <c:pt idx="3103">
                        <c:v>107.72</c:v>
                      </c:pt>
                      <c:pt idx="3104">
                        <c:v>107.7</c:v>
                      </c:pt>
                      <c:pt idx="3105">
                        <c:v>107.7</c:v>
                      </c:pt>
                      <c:pt idx="3106">
                        <c:v>107.7</c:v>
                      </c:pt>
                      <c:pt idx="3107">
                        <c:v>107.7</c:v>
                      </c:pt>
                      <c:pt idx="3108">
                        <c:v>107.65</c:v>
                      </c:pt>
                      <c:pt idx="3109">
                        <c:v>107.59</c:v>
                      </c:pt>
                      <c:pt idx="3110">
                        <c:v>107.55</c:v>
                      </c:pt>
                      <c:pt idx="3111">
                        <c:v>107.53</c:v>
                      </c:pt>
                      <c:pt idx="3112">
                        <c:v>107.52</c:v>
                      </c:pt>
                      <c:pt idx="3113">
                        <c:v>107.53</c:v>
                      </c:pt>
                      <c:pt idx="3114">
                        <c:v>107.52</c:v>
                      </c:pt>
                      <c:pt idx="3115">
                        <c:v>107.51</c:v>
                      </c:pt>
                      <c:pt idx="3116">
                        <c:v>107.5</c:v>
                      </c:pt>
                      <c:pt idx="3117">
                        <c:v>107.48</c:v>
                      </c:pt>
                      <c:pt idx="3118">
                        <c:v>107.45</c:v>
                      </c:pt>
                      <c:pt idx="3119">
                        <c:v>107.43</c:v>
                      </c:pt>
                      <c:pt idx="3120">
                        <c:v>107.42</c:v>
                      </c:pt>
                      <c:pt idx="3121">
                        <c:v>107.42</c:v>
                      </c:pt>
                      <c:pt idx="3122">
                        <c:v>107.42</c:v>
                      </c:pt>
                      <c:pt idx="3123">
                        <c:v>107.39</c:v>
                      </c:pt>
                      <c:pt idx="3124">
                        <c:v>107.35</c:v>
                      </c:pt>
                      <c:pt idx="3125">
                        <c:v>107.32</c:v>
                      </c:pt>
                      <c:pt idx="3126">
                        <c:v>107.28</c:v>
                      </c:pt>
                      <c:pt idx="3127">
                        <c:v>107.25</c:v>
                      </c:pt>
                      <c:pt idx="3128">
                        <c:v>107.23</c:v>
                      </c:pt>
                      <c:pt idx="3129">
                        <c:v>107.21</c:v>
                      </c:pt>
                      <c:pt idx="3130">
                        <c:v>107.17</c:v>
                      </c:pt>
                      <c:pt idx="3131">
                        <c:v>107.13</c:v>
                      </c:pt>
                      <c:pt idx="3132">
                        <c:v>107.1</c:v>
                      </c:pt>
                      <c:pt idx="3133">
                        <c:v>107.07</c:v>
                      </c:pt>
                      <c:pt idx="3134">
                        <c:v>107.05</c:v>
                      </c:pt>
                      <c:pt idx="3135">
                        <c:v>107.03</c:v>
                      </c:pt>
                      <c:pt idx="3136">
                        <c:v>106.98</c:v>
                      </c:pt>
                      <c:pt idx="3137">
                        <c:v>106.95</c:v>
                      </c:pt>
                      <c:pt idx="3138">
                        <c:v>106.93</c:v>
                      </c:pt>
                      <c:pt idx="3139">
                        <c:v>106.92</c:v>
                      </c:pt>
                      <c:pt idx="3140">
                        <c:v>106.93</c:v>
                      </c:pt>
                      <c:pt idx="3141">
                        <c:v>106.95</c:v>
                      </c:pt>
                      <c:pt idx="3142">
                        <c:v>106.97</c:v>
                      </c:pt>
                      <c:pt idx="3143">
                        <c:v>106.98</c:v>
                      </c:pt>
                      <c:pt idx="3144">
                        <c:v>107</c:v>
                      </c:pt>
                      <c:pt idx="3145">
                        <c:v>107.01</c:v>
                      </c:pt>
                      <c:pt idx="3146">
                        <c:v>107.01</c:v>
                      </c:pt>
                      <c:pt idx="3147">
                        <c:v>107.03</c:v>
                      </c:pt>
                      <c:pt idx="3148">
                        <c:v>107.05</c:v>
                      </c:pt>
                      <c:pt idx="3149">
                        <c:v>107.08</c:v>
                      </c:pt>
                      <c:pt idx="3150">
                        <c:v>107.11</c:v>
                      </c:pt>
                      <c:pt idx="3151">
                        <c:v>107.15</c:v>
                      </c:pt>
                      <c:pt idx="3152">
                        <c:v>107.19</c:v>
                      </c:pt>
                      <c:pt idx="3153">
                        <c:v>107.23</c:v>
                      </c:pt>
                      <c:pt idx="3154">
                        <c:v>107.26</c:v>
                      </c:pt>
                      <c:pt idx="3155">
                        <c:v>107.28</c:v>
                      </c:pt>
                      <c:pt idx="3156">
                        <c:v>107.31</c:v>
                      </c:pt>
                      <c:pt idx="3157">
                        <c:v>107.34</c:v>
                      </c:pt>
                      <c:pt idx="3158">
                        <c:v>107.39</c:v>
                      </c:pt>
                      <c:pt idx="3159">
                        <c:v>107.42</c:v>
                      </c:pt>
                      <c:pt idx="3160">
                        <c:v>107.44</c:v>
                      </c:pt>
                      <c:pt idx="3161">
                        <c:v>107.45</c:v>
                      </c:pt>
                      <c:pt idx="3162">
                        <c:v>107.45</c:v>
                      </c:pt>
                      <c:pt idx="3163">
                        <c:v>107.46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0559-406C-9BD3-F0525E183F15}"/>
                  </c:ext>
                </c:extLst>
              </c15:ser>
            </c15:filteredLineSeries>
          </c:ext>
        </c:extLst>
      </c:lineChart>
      <c:catAx>
        <c:axId val="1335486736"/>
        <c:scaling>
          <c:orientation val="minMax"/>
        </c:scaling>
        <c:delete val="1"/>
        <c:axPos val="b"/>
        <c:majorTickMark val="none"/>
        <c:minorTickMark val="none"/>
        <c:tickLblPos val="nextTo"/>
        <c:crossAx val="1335483408"/>
        <c:crosses val="autoZero"/>
        <c:auto val="1"/>
        <c:lblAlgn val="ctr"/>
        <c:lblOffset val="100"/>
        <c:noMultiLvlLbl val="0"/>
      </c:catAx>
      <c:valAx>
        <c:axId val="1335483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3548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0.42418</cdr:x>
      <cdr:y>0.28682</cdr:y>
    </cdr:from>
    <cdr:to>
      <cdr:x>0.42495</cdr:x>
      <cdr:y>0.32523</cdr:y>
    </cdr:to>
    <cdr:cxnSp macro="">
      <cdr:nvCxnSpPr>
        <cdr:cNvPr id="5" name="直線單箭頭接點 4"/>
        <cdr:cNvCxnSpPr/>
      </cdr:nvCxnSpPr>
      <cdr:spPr>
        <a:xfrm xmlns:a="http://schemas.openxmlformats.org/drawingml/2006/main" flipV="1">
          <a:off x="4630723" y="1252912"/>
          <a:ext cx="8389" cy="167779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0.42418</cdr:x>
      <cdr:y>0.28682</cdr:y>
    </cdr:from>
    <cdr:to>
      <cdr:x>0.42495</cdr:x>
      <cdr:y>0.32523</cdr:y>
    </cdr:to>
    <cdr:cxnSp macro="">
      <cdr:nvCxnSpPr>
        <cdr:cNvPr id="5" name="直線單箭頭接點 4"/>
        <cdr:cNvCxnSpPr/>
      </cdr:nvCxnSpPr>
      <cdr:spPr>
        <a:xfrm xmlns:a="http://schemas.openxmlformats.org/drawingml/2006/main" flipV="1">
          <a:off x="4630723" y="1252912"/>
          <a:ext cx="8389" cy="167779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A69F8-52BE-4638-89A9-CD6F2A5A12D3}" type="datetimeFigureOut">
              <a:rPr lang="zh-TW" altLang="en-US" smtClean="0"/>
              <a:t>2019/2/25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FF98-A6AE-49BC-9229-26874A3C5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2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1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5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5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8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6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1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6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6.xml"/><Relationship Id="rId5" Type="http://schemas.openxmlformats.org/officeDocument/2006/relationships/chart" Target="../charts/chart25.xml"/><Relationship Id="rId4" Type="http://schemas.openxmlformats.org/officeDocument/2006/relationships/chart" Target="../charts/char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02" y="544297"/>
            <a:ext cx="5402077" cy="5407025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3345768" y="3329479"/>
            <a:ext cx="547914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This week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585695" y="774016"/>
            <a:ext cx="4947586" cy="4947586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6351" y="2291290"/>
            <a:ext cx="282627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進度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5992238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noProof="0" dirty="0" smtClean="0">
                <a:solidFill>
                  <a:prstClr val="black"/>
                </a:solidFill>
                <a:latin typeface="Arial"/>
                <a:ea typeface="微软雅黑"/>
              </a:rPr>
              <a:t>2</a:t>
            </a:r>
            <a:r>
              <a:rPr lang="zh-TW" altLang="en-US" sz="2500" dirty="0" smtClean="0"/>
              <a:t>啞鈴</a:t>
            </a:r>
            <a:r>
              <a:rPr lang="zh-TW" altLang="en-US" sz="2500" dirty="0"/>
              <a:t>二頭肌集中彎舉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8" y="2441611"/>
            <a:ext cx="5097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平躺於長椅上，啞鈴保持在胸前上推。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放下至與胸同高的位置。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上推回到原位並重覆。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動作避免完全伸直手臂。</a:t>
            </a:r>
          </a:p>
        </p:txBody>
      </p:sp>
      <p:pic>
        <p:nvPicPr>
          <p:cNvPr id="13" name="Picture 2" descr="https://d21ri0ak0rxkou.cloudfront.net/sportsplanet/Upload/17-dumbbell_exercises_concentration_curls.gif.pagespeed.ce.rZ1BjVeMWS.gif"/>
          <p:cNvPicPr>
            <a:picLocks noChangeAspect="1" noChangeArrowheads="1" noCrop="1"/>
          </p:cNvPicPr>
          <p:nvPr>
            <p:custDataLst>
              <p:custData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81" y="2441611"/>
            <a:ext cx="2991600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1" y="1342247"/>
            <a:ext cx="3355571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2</a:t>
            </a:r>
            <a:r>
              <a:rPr lang="zh-TW" altLang="en-US" sz="2500" dirty="0" smtClean="0">
                <a:solidFill>
                  <a:prstClr val="black"/>
                </a:solidFill>
              </a:rPr>
              <a:t>實驗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3557808"/>
              </p:ext>
            </p:extLst>
          </p:nvPr>
        </p:nvGraphicFramePr>
        <p:xfrm>
          <a:off x="3087149" y="1934905"/>
          <a:ext cx="8744048" cy="4368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弧形 20"/>
          <p:cNvSpPr/>
          <p:nvPr/>
        </p:nvSpPr>
        <p:spPr>
          <a:xfrm rot="10800000">
            <a:off x="1409350" y="2776786"/>
            <a:ext cx="1359017" cy="2684478"/>
          </a:xfrm>
          <a:prstGeom prst="arc">
            <a:avLst>
              <a:gd name="adj1" fmla="val 16200000"/>
              <a:gd name="adj2" fmla="val 536002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7085" y="2508230"/>
            <a:ext cx="6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-114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1858" y="3984747"/>
            <a:ext cx="93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±180</a:t>
            </a:r>
          </a:p>
        </p:txBody>
      </p:sp>
      <p:sp>
        <p:nvSpPr>
          <p:cNvPr id="27" name="矩形 26"/>
          <p:cNvSpPr/>
          <p:nvPr/>
        </p:nvSpPr>
        <p:spPr>
          <a:xfrm>
            <a:off x="1185776" y="5360488"/>
            <a:ext cx="679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431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1" y="1342247"/>
            <a:ext cx="3355571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2</a:t>
            </a:r>
            <a:r>
              <a:rPr lang="zh-TW" altLang="en-US" sz="2500" dirty="0" smtClean="0">
                <a:solidFill>
                  <a:prstClr val="black"/>
                </a:solidFill>
              </a:rPr>
              <a:t>實驗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863957"/>
              </p:ext>
            </p:extLst>
          </p:nvPr>
        </p:nvGraphicFramePr>
        <p:xfrm>
          <a:off x="618015" y="2230649"/>
          <a:ext cx="5166513" cy="2935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10124480" y="504479"/>
            <a:ext cx="1866994" cy="1572974"/>
            <a:chOff x="565755" y="2720432"/>
            <a:chExt cx="2202612" cy="2740832"/>
          </a:xfrm>
        </p:grpSpPr>
        <p:sp>
          <p:nvSpPr>
            <p:cNvPr id="21" name="弧形 20"/>
            <p:cNvSpPr/>
            <p:nvPr/>
          </p:nvSpPr>
          <p:spPr>
            <a:xfrm rot="10800000">
              <a:off x="1409350" y="2776786"/>
              <a:ext cx="1359017" cy="2684478"/>
            </a:xfrm>
            <a:prstGeom prst="arc">
              <a:avLst>
                <a:gd name="adj1" fmla="val 16200000"/>
                <a:gd name="adj2" fmla="val 5360026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75255" y="2720432"/>
              <a:ext cx="756852" cy="507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solidFill>
                    <a:srgbClr val="222222"/>
                  </a:solidFill>
                  <a:latin typeface="Arial" panose="020B0604020202020204" pitchFamily="34" charset="0"/>
                </a:rPr>
                <a:t>-</a:t>
              </a:r>
              <a:r>
                <a:rPr lang="en-US" altLang="zh-TW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114</a:t>
              </a:r>
              <a:endPara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65755" y="3643395"/>
              <a:ext cx="9388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±180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69923" y="5091932"/>
              <a:ext cx="6795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120</a:t>
              </a:r>
            </a:p>
          </p:txBody>
        </p:sp>
      </p:grp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5923213"/>
              </p:ext>
            </p:extLst>
          </p:nvPr>
        </p:nvGraphicFramePr>
        <p:xfrm>
          <a:off x="5901613" y="2244519"/>
          <a:ext cx="5200531" cy="2921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9" name="矩形 18"/>
          <p:cNvSpPr/>
          <p:nvPr/>
        </p:nvSpPr>
        <p:spPr>
          <a:xfrm>
            <a:off x="6893783" y="5582334"/>
            <a:ext cx="5097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測量過程中公母線斷裂短路因此只有一個樣本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8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600" spc="-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</a:t>
              </a: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3</a:t>
            </a:r>
            <a:r>
              <a:rPr lang="zh-TW" altLang="en-US" sz="2500" dirty="0" smtClean="0"/>
              <a:t>啞鈴</a:t>
            </a:r>
            <a:r>
              <a:rPr lang="zh-TW" altLang="en-US" sz="2500" dirty="0"/>
              <a:t>臥推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8" y="2441611"/>
            <a:ext cx="5097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平躺於長椅上，啞鈴保持在胸前上推。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放下至與胸同高的位置。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上推回到原位並重覆。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動作避免完全伸直手臂。</a:t>
            </a:r>
          </a:p>
        </p:txBody>
      </p:sp>
      <p:pic>
        <p:nvPicPr>
          <p:cNvPr id="10" name="Picture 2" descr="https://d21ri0ak0rxkou.cloudfront.net/sportsplanet/Upload/01-dumbbell_exercises_flat_press.gif.pagespeed.ce.rUBUya17C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2" y="2441611"/>
            <a:ext cx="2991600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3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1072748" y="3950545"/>
            <a:ext cx="51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…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368499"/>
              </p:ext>
            </p:extLst>
          </p:nvPr>
        </p:nvGraphicFramePr>
        <p:xfrm>
          <a:off x="931165" y="2313200"/>
          <a:ext cx="10652721" cy="4104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直線接點 18"/>
          <p:cNvCxnSpPr/>
          <p:nvPr/>
        </p:nvCxnSpPr>
        <p:spPr>
          <a:xfrm flipV="1">
            <a:off x="3495675" y="4523763"/>
            <a:ext cx="8479959" cy="251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3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102420"/>
              </p:ext>
            </p:extLst>
          </p:nvPr>
        </p:nvGraphicFramePr>
        <p:xfrm>
          <a:off x="539372" y="2313200"/>
          <a:ext cx="49307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897653"/>
              </p:ext>
            </p:extLst>
          </p:nvPr>
        </p:nvGraphicFramePr>
        <p:xfrm>
          <a:off x="6096000" y="129920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548627"/>
              </p:ext>
            </p:extLst>
          </p:nvPr>
        </p:nvGraphicFramePr>
        <p:xfrm>
          <a:off x="609600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矩形 19"/>
          <p:cNvSpPr/>
          <p:nvPr/>
        </p:nvSpPr>
        <p:spPr>
          <a:xfrm>
            <a:off x="630481" y="5434694"/>
            <a:ext cx="5097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影響原因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測量的動作姿勢不同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0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5992238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動作</a:t>
            </a:r>
            <a:r>
              <a:rPr lang="en-US" altLang="zh-TW" sz="2500" noProof="0" dirty="0" smtClean="0">
                <a:solidFill>
                  <a:prstClr val="black"/>
                </a:solidFill>
                <a:latin typeface="Arial"/>
                <a:ea typeface="微软雅黑"/>
              </a:rPr>
              <a:t>4</a:t>
            </a:r>
            <a:r>
              <a:rPr lang="zh-TW" altLang="en-US" sz="2500" dirty="0"/>
              <a:t>啞鈴法式彎</a:t>
            </a:r>
            <a:r>
              <a:rPr lang="zh-TW" altLang="en-US" sz="2500" dirty="0" smtClean="0"/>
              <a:t>舉重測</a:t>
            </a:r>
            <a:endParaRPr lang="zh-TW" altLang="en-US" sz="2500" dirty="0"/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8" y="2441611"/>
            <a:ext cx="5097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站直，啞鈴握在身體兩側。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手掌朝內面向身體。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手肘緊貼身體，做彎舉動作。</a:t>
            </a:r>
          </a:p>
        </p:txBody>
      </p:sp>
      <p:pic>
        <p:nvPicPr>
          <p:cNvPr id="10" name="Picture 4" descr="https://d21ri0ak0rxkou.cloudfront.net/sportsplanet/Upload/19-dumbbell_exercises_french.gif.pagespeed.ce.IniHT4X6-Z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2" y="2632708"/>
            <a:ext cx="2991600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4</a:t>
            </a:r>
            <a:r>
              <a:rPr lang="zh-TW" altLang="en-US" sz="2500" dirty="0" smtClean="0">
                <a:solidFill>
                  <a:prstClr val="black"/>
                </a:solidFill>
              </a:rPr>
              <a:t>校準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1072748" y="3950545"/>
            <a:ext cx="51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…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4730390"/>
              </p:ext>
            </p:extLst>
          </p:nvPr>
        </p:nvGraphicFramePr>
        <p:xfrm>
          <a:off x="1043553" y="2167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607524"/>
              </p:ext>
            </p:extLst>
          </p:nvPr>
        </p:nvGraphicFramePr>
        <p:xfrm>
          <a:off x="6867563" y="35386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/>
          <a:srcRect l="24940" t="45111" r="59424" b="29192"/>
          <a:stretch/>
        </p:blipFill>
        <p:spPr>
          <a:xfrm>
            <a:off x="2344545" y="5142454"/>
            <a:ext cx="1351823" cy="124965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7"/>
          <a:srcRect l="55196" t="41401" r="33696" b="43526"/>
          <a:stretch/>
        </p:blipFill>
        <p:spPr>
          <a:xfrm>
            <a:off x="8295861" y="1934905"/>
            <a:ext cx="1727180" cy="131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3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844689"/>
              </p:ext>
            </p:extLst>
          </p:nvPr>
        </p:nvGraphicFramePr>
        <p:xfrm>
          <a:off x="1322962" y="2167080"/>
          <a:ext cx="8719807" cy="414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238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3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974666"/>
              </p:ext>
            </p:extLst>
          </p:nvPr>
        </p:nvGraphicFramePr>
        <p:xfrm>
          <a:off x="989989" y="22397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圖表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7241860"/>
              </p:ext>
            </p:extLst>
          </p:nvPr>
        </p:nvGraphicFramePr>
        <p:xfrm>
          <a:off x="6096000" y="1316351"/>
          <a:ext cx="4572000" cy="2291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074584"/>
              </p:ext>
            </p:extLst>
          </p:nvPr>
        </p:nvGraphicFramePr>
        <p:xfrm>
          <a:off x="6096000" y="3854056"/>
          <a:ext cx="4572000" cy="2397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5" name="矩形 24"/>
          <p:cNvSpPr/>
          <p:nvPr/>
        </p:nvSpPr>
        <p:spPr>
          <a:xfrm>
            <a:off x="630481" y="5434694"/>
            <a:ext cx="5097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影響原因</a:t>
            </a:r>
            <a:r>
              <a:rPr lang="en-US" altLang="zh-TW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zh-TW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測量的動作姿勢不同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2" descr="https://d21ri0ak0rxkou.cloudfront.net/sportsplanet/Upload/01-dumbbell_exercises_flat_press.gif.pagespeed.ce.rUBUya17C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783" y="506027"/>
            <a:ext cx="1931361" cy="193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>
                <a:solidFill>
                  <a:prstClr val="black"/>
                </a:solidFill>
              </a:rPr>
              <a:t>啞鈴飛鳥</a:t>
            </a:r>
            <a:endParaRPr lang="zh-TW" altLang="en-US" sz="2500" dirty="0"/>
          </a:p>
        </p:txBody>
      </p:sp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6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prstClr val="black"/>
                </a:solidFill>
              </a:rPr>
              <a:t>啞鈴</a:t>
            </a:r>
            <a:r>
              <a:rPr lang="zh-TW" altLang="en-US" dirty="0" smtClean="0">
                <a:solidFill>
                  <a:prstClr val="black"/>
                </a:solidFill>
              </a:rPr>
              <a:t>飛鳥、</a:t>
            </a:r>
            <a:r>
              <a:rPr lang="zh-TW" altLang="en-US" dirty="0"/>
              <a:t>啞鈴彎</a:t>
            </a:r>
            <a:r>
              <a:rPr lang="zh-TW" altLang="en-US" dirty="0" smtClean="0"/>
              <a:t>舉</a:t>
            </a:r>
            <a:r>
              <a:rPr lang="zh-TW" altLang="en-US" dirty="0" smtClean="0"/>
              <a:t>明顯</a:t>
            </a:r>
            <a:r>
              <a:rPr lang="zh-TW" altLang="en-US" dirty="0" smtClean="0"/>
              <a:t>動作錯誤，但是</a:t>
            </a:r>
            <a:r>
              <a:rPr lang="zh-TW" altLang="en-US" dirty="0" smtClean="0"/>
              <a:t>在陀螺儀方面</a:t>
            </a:r>
            <a:r>
              <a:rPr lang="zh-TW" altLang="en-US" dirty="0" smtClean="0"/>
              <a:t>無</a:t>
            </a:r>
            <a:r>
              <a:rPr lang="zh-TW" altLang="en-US" dirty="0" smtClean="0"/>
              <a:t>異常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判斷</a:t>
            </a:r>
            <a:r>
              <a:rPr lang="zh-TW" altLang="en-US" dirty="0" smtClean="0"/>
              <a:t>姿勢錯誤只能仰賴</a:t>
            </a:r>
            <a:r>
              <a:rPr lang="en-US" altLang="zh-TW" dirty="0" smtClean="0"/>
              <a:t>EMG</a:t>
            </a:r>
            <a:r>
              <a:rPr lang="zh-TW" altLang="en-US" dirty="0" smtClean="0"/>
              <a:t>貼片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樣本</a:t>
            </a:r>
            <a:r>
              <a:rPr lang="zh-TW" altLang="en-US" dirty="0" smtClean="0"/>
              <a:t>數</a:t>
            </a:r>
            <a:r>
              <a:rPr lang="zh-TW" altLang="en-US" dirty="0" smtClean="0"/>
              <a:t>過少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838200" y="134496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800" dirty="0"/>
              <a:t>結論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實現真正的穿戴式裝置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將</a:t>
            </a:r>
            <a:r>
              <a:rPr lang="en-US" altLang="zh-TW" dirty="0" smtClean="0"/>
              <a:t>EMG</a:t>
            </a:r>
            <a:r>
              <a:rPr lang="zh-TW" altLang="en-US" dirty="0" smtClean="0"/>
              <a:t>貼片和陀螺儀的板子連接在同一個微控制器上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使用藍芽輸出資料</a:t>
            </a:r>
            <a:endParaRPr lang="en-US" altLang="zh-TW" dirty="0" smtClean="0"/>
          </a:p>
        </p:txBody>
      </p:sp>
      <p:pic>
        <p:nvPicPr>
          <p:cNvPr id="1032" name="Picture 8" descr="Attach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70" y="3134369"/>
            <a:ext cx="7773601" cy="317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TW" altLang="en-US" sz="3600" spc="-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未來進度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6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5V</a:t>
            </a:r>
            <a:r>
              <a:rPr lang="zh-TW" altLang="en-US" dirty="0" smtClean="0"/>
              <a:t>和</a:t>
            </a:r>
            <a:r>
              <a:rPr lang="en-US" altLang="zh-TW" dirty="0" smtClean="0"/>
              <a:t>3.3V</a:t>
            </a:r>
            <a:r>
              <a:rPr lang="zh-TW" altLang="en-US" dirty="0" smtClean="0"/>
              <a:t>的輸出孔不足</a:t>
            </a:r>
            <a:endParaRPr lang="en-US" altLang="zh-TW" dirty="0" smtClean="0"/>
          </a:p>
          <a:p>
            <a:r>
              <a:rPr lang="zh-TW" altLang="en-US" dirty="0" smtClean="0"/>
              <a:t>放在手臂上無法活動自</a:t>
            </a:r>
            <a:r>
              <a:rPr lang="zh-TW" altLang="en-US" dirty="0"/>
              <a:t>如</a:t>
            </a:r>
          </a:p>
        </p:txBody>
      </p:sp>
      <p:pic>
        <p:nvPicPr>
          <p:cNvPr id="2050" name="Picture 2" descr="http://newsletter.ascc.sinica.edu.tw/file/file/37/37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360" y="2461457"/>
            <a:ext cx="47625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TW" altLang="en-US" sz="3600" spc="-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未來進度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4" name="標題 1"/>
          <p:cNvSpPr txBox="1">
            <a:spLocks/>
          </p:cNvSpPr>
          <p:nvPr/>
        </p:nvSpPr>
        <p:spPr>
          <a:xfrm>
            <a:off x="838200" y="134496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zh-TW" sz="2800" dirty="0"/>
              <a:t>Arduino</a:t>
            </a:r>
            <a:r>
              <a:rPr lang="zh-TW" altLang="en-US" sz="2800" dirty="0"/>
              <a:t>問題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099" t="34195" r="55453" b="29186"/>
          <a:stretch/>
        </p:blipFill>
        <p:spPr>
          <a:xfrm>
            <a:off x="992109" y="2037030"/>
            <a:ext cx="3983525" cy="3789732"/>
          </a:xfrm>
          <a:prstGeom prst="rect">
            <a:avLst/>
          </a:prstGeom>
        </p:spPr>
      </p:pic>
      <p:pic>
        <p:nvPicPr>
          <p:cNvPr id="3074" name="Picture 2" descr="Attach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04" y="1874540"/>
            <a:ext cx="6205396" cy="41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TW" altLang="en-US" sz="3600" spc="-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未來進度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1" name="標題 1"/>
          <p:cNvSpPr txBox="1">
            <a:spLocks/>
          </p:cNvSpPr>
          <p:nvPr/>
        </p:nvSpPr>
        <p:spPr>
          <a:xfrm>
            <a:off x="838200" y="134496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800" dirty="0"/>
              <a:t>別人的範例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TW" altLang="en-US" sz="3600" spc="-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未來進度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1" name="標題 1"/>
          <p:cNvSpPr txBox="1">
            <a:spLocks/>
          </p:cNvSpPr>
          <p:nvPr/>
        </p:nvSpPr>
        <p:spPr>
          <a:xfrm>
            <a:off x="838200" y="134496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altLang="zh-TW" sz="2500" dirty="0">
              <a:solidFill>
                <a:prstClr val="black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6904" y="1624800"/>
            <a:ext cx="70200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測量多人數據並找出合理的數據範圍。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計數實現。</a:t>
            </a:r>
            <a: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TW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架設出手機可用的</a:t>
            </a:r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</a:t>
            </a:r>
            <a:r>
              <a:rPr lang="en-US" altLang="zh-TW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</a:t>
            </a:r>
            <a:r>
              <a:rPr lang="zh-TW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12681" t="26715" r="41305" b="18792"/>
          <a:stretch/>
        </p:blipFill>
        <p:spPr>
          <a:xfrm>
            <a:off x="5752024" y="2825129"/>
            <a:ext cx="5586567" cy="37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5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內容版面配置區 1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2" descr="https://d21ri0ak0rxkou.cloudfront.net/sportsplanet/Upload/15-dumbbell_exercises_hammer_curls.gif.pagespeed.ce.Y_IQZbF-T1_1609211454295246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90" y="317622"/>
            <a:ext cx="1892109" cy="18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4236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2" descr="https://d21ri0ak0rxkou.cloudfront.net/sportsplanet/Upload/17-dumbbell_exercises_concentration_curls.gif.pagespeed.ce.rZ1BjVeMW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677" y="317622"/>
            <a:ext cx="1899034" cy="18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啞鈴二頭肌集中彎舉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59350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2" descr="https://d21ri0ak0rxkou.cloudfront.net/sportsplanet/Upload/19-dumbbell_exercises_french.gif.pagespeed.ce.IniHT4X6-Z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615" y="382559"/>
            <a:ext cx="1515185" cy="151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1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>
                <a:solidFill>
                  <a:prstClr val="black"/>
                </a:solidFill>
              </a:rPr>
              <a:t>啞鈴法式彎舉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17960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1</a:t>
            </a:r>
            <a:r>
              <a:rPr lang="zh-TW" altLang="en-US" sz="2500" dirty="0" smtClean="0"/>
              <a:t>啞鈴</a:t>
            </a:r>
            <a:r>
              <a:rPr lang="zh-TW" altLang="en-US" sz="2500" dirty="0"/>
              <a:t>彎</a:t>
            </a:r>
            <a:r>
              <a:rPr lang="zh-TW" altLang="en-US" sz="2500" dirty="0" smtClean="0"/>
              <a:t>舉 重測</a:t>
            </a:r>
            <a:endParaRPr lang="zh-TW" altLang="en-US" sz="25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57" y="2441611"/>
            <a:ext cx="2992316" cy="2992316"/>
          </a:xfrm>
          <a:prstGeom prst="rect">
            <a:avLst/>
          </a:prstGeom>
        </p:spPr>
      </p:pic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9" y="2441611"/>
            <a:ext cx="3684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站直，啞鈴握在身體兩側。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手掌朝內面向身體。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手肘緊貼身體，做彎舉動作。</a:t>
            </a:r>
          </a:p>
        </p:txBody>
      </p:sp>
    </p:spTree>
    <p:extLst>
      <p:ext uri="{BB962C8B-B14F-4D97-AF65-F5344CB8AC3E}">
        <p14:creationId xmlns:p14="http://schemas.microsoft.com/office/powerpoint/2010/main" val="3662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校準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0709276"/>
              </p:ext>
            </p:extLst>
          </p:nvPr>
        </p:nvGraphicFramePr>
        <p:xfrm>
          <a:off x="7063660" y="5011614"/>
          <a:ext cx="4779577" cy="1853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3566052"/>
              </p:ext>
            </p:extLst>
          </p:nvPr>
        </p:nvGraphicFramePr>
        <p:xfrm>
          <a:off x="7063661" y="3103203"/>
          <a:ext cx="4779577" cy="1908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712174"/>
              </p:ext>
            </p:extLst>
          </p:nvPr>
        </p:nvGraphicFramePr>
        <p:xfrm>
          <a:off x="7063661" y="1110073"/>
          <a:ext cx="4779577" cy="1993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7"/>
          <a:srcRect l="29772" t="45084" r="56591" b="25017"/>
          <a:stretch/>
        </p:blipFill>
        <p:spPr>
          <a:xfrm>
            <a:off x="4862607" y="4488873"/>
            <a:ext cx="1946011" cy="221910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8"/>
          <a:srcRect l="55378" t="36194" r="34395" b="39833"/>
          <a:stretch/>
        </p:blipFill>
        <p:spPr>
          <a:xfrm>
            <a:off x="2737199" y="3103202"/>
            <a:ext cx="1870365" cy="246610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8"/>
          <a:srcRect l="55379" t="37677" r="35076" b="39966"/>
          <a:stretch/>
        </p:blipFill>
        <p:spPr>
          <a:xfrm>
            <a:off x="736483" y="2306389"/>
            <a:ext cx="1745673" cy="22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1</a:t>
            </a:r>
            <a:r>
              <a:rPr lang="zh-TW" altLang="en-US" sz="2500" dirty="0" smtClean="0">
                <a:solidFill>
                  <a:prstClr val="black"/>
                </a:solidFill>
              </a:rPr>
              <a:t>重測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743516"/>
              </p:ext>
            </p:extLst>
          </p:nvPr>
        </p:nvGraphicFramePr>
        <p:xfrm>
          <a:off x="5454015" y="2227039"/>
          <a:ext cx="6484620" cy="3463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881482"/>
              </p:ext>
            </p:extLst>
          </p:nvPr>
        </p:nvGraphicFramePr>
        <p:xfrm>
          <a:off x="688609" y="4355121"/>
          <a:ext cx="4509034" cy="2472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371855"/>
              </p:ext>
            </p:extLst>
          </p:nvPr>
        </p:nvGraphicFramePr>
        <p:xfrm>
          <a:off x="688610" y="1760982"/>
          <a:ext cx="4509034" cy="253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9686928" y="433136"/>
            <a:ext cx="2079956" cy="1754124"/>
            <a:chOff x="8772529" y="841517"/>
            <a:chExt cx="2039850" cy="3612973"/>
          </a:xfrm>
        </p:grpSpPr>
        <p:sp>
          <p:nvSpPr>
            <p:cNvPr id="20" name="弧形 19"/>
            <p:cNvSpPr/>
            <p:nvPr/>
          </p:nvSpPr>
          <p:spPr>
            <a:xfrm rot="10800000">
              <a:off x="9510021" y="1110073"/>
              <a:ext cx="1302358" cy="2684478"/>
            </a:xfrm>
            <a:prstGeom prst="arc">
              <a:avLst>
                <a:gd name="adj1" fmla="val 16200000"/>
                <a:gd name="adj2" fmla="val 5360026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057757" y="841517"/>
              <a:ext cx="626352" cy="76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-</a:t>
              </a:r>
              <a:r>
                <a:rPr lang="en-US" altLang="zh-TW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112</a:t>
              </a:r>
              <a:endPara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72529" y="2318034"/>
              <a:ext cx="8996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±180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9286447" y="3693776"/>
              <a:ext cx="651190" cy="76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104</a:t>
              </a:r>
              <a:endPara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2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1 </a:t>
            </a:r>
            <a:r>
              <a:rPr lang="zh-TW" altLang="en-US" sz="2500" dirty="0" smtClean="0">
                <a:solidFill>
                  <a:prstClr val="black"/>
                </a:solidFill>
              </a:rPr>
              <a:t>比較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9" name="圖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674106"/>
              </p:ext>
            </p:extLst>
          </p:nvPr>
        </p:nvGraphicFramePr>
        <p:xfrm>
          <a:off x="539371" y="2876990"/>
          <a:ext cx="4509034" cy="253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群組 1"/>
          <p:cNvGrpSpPr/>
          <p:nvPr/>
        </p:nvGrpSpPr>
        <p:grpSpPr>
          <a:xfrm>
            <a:off x="9686928" y="433136"/>
            <a:ext cx="2079956" cy="1754124"/>
            <a:chOff x="8772529" y="841517"/>
            <a:chExt cx="2039850" cy="3612973"/>
          </a:xfrm>
        </p:grpSpPr>
        <p:sp>
          <p:nvSpPr>
            <p:cNvPr id="20" name="弧形 19"/>
            <p:cNvSpPr/>
            <p:nvPr/>
          </p:nvSpPr>
          <p:spPr>
            <a:xfrm rot="10800000">
              <a:off x="9510021" y="1110073"/>
              <a:ext cx="1302358" cy="2684478"/>
            </a:xfrm>
            <a:prstGeom prst="arc">
              <a:avLst>
                <a:gd name="adj1" fmla="val 16200000"/>
                <a:gd name="adj2" fmla="val 5360026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9057757" y="841517"/>
              <a:ext cx="626352" cy="76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-</a:t>
              </a:r>
              <a:r>
                <a:rPr lang="en-US" altLang="zh-TW" b="0" i="0" dirty="0" smtClean="0">
                  <a:solidFill>
                    <a:srgbClr val="222222"/>
                  </a:solidFill>
                  <a:effectLst/>
                  <a:latin typeface="Arial" panose="020B0604020202020204" pitchFamily="34" charset="0"/>
                </a:rPr>
                <a:t>112</a:t>
              </a:r>
              <a:endPara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772529" y="2318034"/>
              <a:ext cx="8996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±180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9286447" y="3693776"/>
              <a:ext cx="651190" cy="76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rgbClr val="222222"/>
                  </a:solidFill>
                  <a:latin typeface="Arial" panose="020B0604020202020204" pitchFamily="34" charset="0"/>
                </a:rPr>
                <a:t>104</a:t>
              </a:r>
              <a:endPara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7959"/>
              </p:ext>
            </p:extLst>
          </p:nvPr>
        </p:nvGraphicFramePr>
        <p:xfrm>
          <a:off x="5471338" y="1561481"/>
          <a:ext cx="4739612" cy="2612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圖表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595279"/>
              </p:ext>
            </p:extLst>
          </p:nvPr>
        </p:nvGraphicFramePr>
        <p:xfrm>
          <a:off x="5471338" y="4213545"/>
          <a:ext cx="4739612" cy="2606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54991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Props1.xml><?xml version="1.0" encoding="utf-8"?>
<ds:datastoreItem xmlns:ds="http://schemas.openxmlformats.org/officeDocument/2006/customXml" ds:itemID="{3CFBE848-4C84-488A-B8F3-3C15C99144E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4427</TotalTime>
  <Words>549</Words>
  <Application>Microsoft Office PowerPoint</Application>
  <PresentationFormat>寬螢幕</PresentationFormat>
  <Paragraphs>178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7" baseType="lpstr">
      <vt:lpstr>等线</vt:lpstr>
      <vt:lpstr>方正姚体</vt:lpstr>
      <vt:lpstr>微软雅黑</vt:lpstr>
      <vt:lpstr>Open Sans</vt:lpstr>
      <vt:lpstr>宋体</vt:lpstr>
      <vt:lpstr>华文中宋</vt:lpstr>
      <vt:lpstr>新細明體</vt:lpstr>
      <vt:lpstr>Agency FB</vt:lpstr>
      <vt:lpstr>Arial</vt:lpstr>
      <vt:lpstr>Calibri</vt:lpstr>
      <vt:lpstr>Impact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ROU YU CHEN</cp:lastModifiedBy>
  <cp:revision>106</cp:revision>
  <dcterms:created xsi:type="dcterms:W3CDTF">2018-11-13T11:27:12Z</dcterms:created>
  <dcterms:modified xsi:type="dcterms:W3CDTF">2019-02-26T13:55:28Z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